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notesSlides/notesSlide1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5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6.xml" ContentType="application/vnd.openxmlformats-officedocument.presentationml.notesSlide+xml"/>
  <Override PartName="/ppt/tags/tag2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5.xml" ContentType="application/vnd.openxmlformats-officedocument.presentationml.tags+xml"/>
  <Override PartName="/ppt/notesSlides/notesSlide21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85" r:id="rId3"/>
    <p:sldId id="286" r:id="rId4"/>
    <p:sldId id="287" r:id="rId5"/>
    <p:sldId id="289" r:id="rId6"/>
    <p:sldId id="288" r:id="rId7"/>
    <p:sldId id="290" r:id="rId8"/>
    <p:sldId id="292" r:id="rId9"/>
    <p:sldId id="291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2" r:id="rId19"/>
    <p:sldId id="301" r:id="rId20"/>
    <p:sldId id="303" r:id="rId21"/>
    <p:sldId id="304" r:id="rId22"/>
    <p:sldId id="305" r:id="rId23"/>
    <p:sldId id="30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828282"/>
    <a:srgbClr val="646464"/>
    <a:srgbClr val="707394"/>
    <a:srgbClr val="4A4C62"/>
    <a:srgbClr val="724C2C"/>
    <a:srgbClr val="6E673D"/>
    <a:srgbClr val="82A85F"/>
    <a:srgbClr val="F3F3F3"/>
    <a:srgbClr val="F7FC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65" autoAdjust="0"/>
    <p:restoredTop sz="96181" autoAdjust="0"/>
  </p:normalViewPr>
  <p:slideViewPr>
    <p:cSldViewPr snapToGrid="0" showGuides="1">
      <p:cViewPr>
        <p:scale>
          <a:sx n="75" d="100"/>
          <a:sy n="75" d="100"/>
        </p:scale>
        <p:origin x="1794" y="972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1675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637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931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0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1643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5092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93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0476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809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0415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36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7233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5309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2122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9389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530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 T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787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936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70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028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848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878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808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0EBC60E-832B-A048-A239-9B461FD927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62863"/>
            <a:ext cx="12192000" cy="279513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08E07C9-752A-7B55-4C28-D12371AF1B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82561"/>
            <a:ext cx="12192000" cy="197543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2E03ECB-86F6-9E1B-9C86-C66EDBC3DC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766" y="-193383"/>
            <a:ext cx="2861869" cy="190791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F856036-14B9-CF8C-2EC6-1A9938FF479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195" y="5034989"/>
            <a:ext cx="2125081" cy="212664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E6C0CC3-4952-052B-DECD-2EF9210B6E6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8927" y="4731356"/>
            <a:ext cx="1279485" cy="21266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png"/><Relationship Id="rId12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14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23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14.pn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3.png"/><Relationship Id="rId11" Type="http://schemas.microsoft.com/office/2007/relationships/hdphoto" Target="../media/hdphoto3.wdp"/><Relationship Id="rId5" Type="http://schemas.openxmlformats.org/officeDocument/2006/relationships/image" Target="../media/image7.png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microsoft.com/office/2007/relationships/hdphoto" Target="../media/hdphoto2.wdp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14.png"/><Relationship Id="rId10" Type="http://schemas.openxmlformats.org/officeDocument/2006/relationships/image" Target="../media/image7.png"/><Relationship Id="rId4" Type="http://schemas.openxmlformats.org/officeDocument/2006/relationships/image" Target="../media/image12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7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14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310D222-B10F-DB9F-3DB1-6D376E8750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606987"/>
          </a:xfrm>
          <a:prstGeom prst="rect">
            <a:avLst/>
          </a:prstGeom>
        </p:spPr>
      </p:pic>
      <p:sp>
        <p:nvSpPr>
          <p:cNvPr id="12" name="Freeform 12">
            <a:extLst>
              <a:ext uri="{FF2B5EF4-FFF2-40B4-BE49-F238E27FC236}">
                <a16:creationId xmlns:a16="http://schemas.microsoft.com/office/drawing/2014/main" id="{FC7D4086-DBDF-141F-0762-952BC55C557A}"/>
              </a:ext>
            </a:extLst>
          </p:cNvPr>
          <p:cNvSpPr>
            <a:spLocks/>
          </p:cNvSpPr>
          <p:nvPr/>
        </p:nvSpPr>
        <p:spPr bwMode="auto">
          <a:xfrm>
            <a:off x="1729759" y="1042101"/>
            <a:ext cx="7781818" cy="4728831"/>
          </a:xfrm>
          <a:custGeom>
            <a:avLst/>
            <a:gdLst>
              <a:gd name="T0" fmla="*/ 782 w 1778"/>
              <a:gd name="T1" fmla="*/ 124 h 1079"/>
              <a:gd name="T2" fmla="*/ 810 w 1778"/>
              <a:gd name="T3" fmla="*/ 170 h 1079"/>
              <a:gd name="T4" fmla="*/ 802 w 1778"/>
              <a:gd name="T5" fmla="*/ 215 h 1079"/>
              <a:gd name="T6" fmla="*/ 881 w 1778"/>
              <a:gd name="T7" fmla="*/ 197 h 1079"/>
              <a:gd name="T8" fmla="*/ 790 w 1778"/>
              <a:gd name="T9" fmla="*/ 290 h 1079"/>
              <a:gd name="T10" fmla="*/ 1009 w 1778"/>
              <a:gd name="T11" fmla="*/ 184 h 1079"/>
              <a:gd name="T12" fmla="*/ 1232 w 1778"/>
              <a:gd name="T13" fmla="*/ 7 h 1079"/>
              <a:gd name="T14" fmla="*/ 1030 w 1778"/>
              <a:gd name="T15" fmla="*/ 205 h 1079"/>
              <a:gd name="T16" fmla="*/ 1042 w 1778"/>
              <a:gd name="T17" fmla="*/ 209 h 1079"/>
              <a:gd name="T18" fmla="*/ 1177 w 1778"/>
              <a:gd name="T19" fmla="*/ 92 h 1079"/>
              <a:gd name="T20" fmla="*/ 1130 w 1778"/>
              <a:gd name="T21" fmla="*/ 176 h 1079"/>
              <a:gd name="T22" fmla="*/ 1260 w 1778"/>
              <a:gd name="T23" fmla="*/ 97 h 1079"/>
              <a:gd name="T24" fmla="*/ 1120 w 1778"/>
              <a:gd name="T25" fmla="*/ 207 h 1079"/>
              <a:gd name="T26" fmla="*/ 1163 w 1778"/>
              <a:gd name="T27" fmla="*/ 219 h 1079"/>
              <a:gd name="T28" fmla="*/ 1280 w 1778"/>
              <a:gd name="T29" fmla="*/ 136 h 1079"/>
              <a:gd name="T30" fmla="*/ 1368 w 1778"/>
              <a:gd name="T31" fmla="*/ 185 h 1079"/>
              <a:gd name="T32" fmla="*/ 1336 w 1778"/>
              <a:gd name="T33" fmla="*/ 231 h 1079"/>
              <a:gd name="T34" fmla="*/ 1470 w 1778"/>
              <a:gd name="T35" fmla="*/ 275 h 1079"/>
              <a:gd name="T36" fmla="*/ 1610 w 1778"/>
              <a:gd name="T37" fmla="*/ 326 h 1079"/>
              <a:gd name="T38" fmla="*/ 1651 w 1778"/>
              <a:gd name="T39" fmla="*/ 431 h 1079"/>
              <a:gd name="T40" fmla="*/ 1656 w 1778"/>
              <a:gd name="T41" fmla="*/ 473 h 1079"/>
              <a:gd name="T42" fmla="*/ 1408 w 1778"/>
              <a:gd name="T43" fmla="*/ 580 h 1079"/>
              <a:gd name="T44" fmla="*/ 1556 w 1778"/>
              <a:gd name="T45" fmla="*/ 529 h 1079"/>
              <a:gd name="T46" fmla="*/ 1657 w 1778"/>
              <a:gd name="T47" fmla="*/ 511 h 1079"/>
              <a:gd name="T48" fmla="*/ 1682 w 1778"/>
              <a:gd name="T49" fmla="*/ 579 h 1079"/>
              <a:gd name="T50" fmla="*/ 1679 w 1778"/>
              <a:gd name="T51" fmla="*/ 645 h 1079"/>
              <a:gd name="T52" fmla="*/ 1613 w 1778"/>
              <a:gd name="T53" fmla="*/ 699 h 1079"/>
              <a:gd name="T54" fmla="*/ 1702 w 1778"/>
              <a:gd name="T55" fmla="*/ 701 h 1079"/>
              <a:gd name="T56" fmla="*/ 1377 w 1778"/>
              <a:gd name="T57" fmla="*/ 890 h 1079"/>
              <a:gd name="T58" fmla="*/ 1081 w 1778"/>
              <a:gd name="T59" fmla="*/ 1051 h 1079"/>
              <a:gd name="T60" fmla="*/ 970 w 1778"/>
              <a:gd name="T61" fmla="*/ 1036 h 1079"/>
              <a:gd name="T62" fmla="*/ 1066 w 1778"/>
              <a:gd name="T63" fmla="*/ 890 h 1079"/>
              <a:gd name="T64" fmla="*/ 1071 w 1778"/>
              <a:gd name="T65" fmla="*/ 844 h 1079"/>
              <a:gd name="T66" fmla="*/ 579 w 1778"/>
              <a:gd name="T67" fmla="*/ 923 h 1079"/>
              <a:gd name="T68" fmla="*/ 570 w 1778"/>
              <a:gd name="T69" fmla="*/ 903 h 1079"/>
              <a:gd name="T70" fmla="*/ 515 w 1778"/>
              <a:gd name="T71" fmla="*/ 912 h 1079"/>
              <a:gd name="T72" fmla="*/ 355 w 1778"/>
              <a:gd name="T73" fmla="*/ 934 h 1079"/>
              <a:gd name="T74" fmla="*/ 356 w 1778"/>
              <a:gd name="T75" fmla="*/ 977 h 1079"/>
              <a:gd name="T76" fmla="*/ 598 w 1778"/>
              <a:gd name="T77" fmla="*/ 951 h 1079"/>
              <a:gd name="T78" fmla="*/ 858 w 1778"/>
              <a:gd name="T79" fmla="*/ 915 h 1079"/>
              <a:gd name="T80" fmla="*/ 720 w 1778"/>
              <a:gd name="T81" fmla="*/ 940 h 1079"/>
              <a:gd name="T82" fmla="*/ 484 w 1778"/>
              <a:gd name="T83" fmla="*/ 976 h 1079"/>
              <a:gd name="T84" fmla="*/ 287 w 1778"/>
              <a:gd name="T85" fmla="*/ 954 h 1079"/>
              <a:gd name="T86" fmla="*/ 299 w 1778"/>
              <a:gd name="T87" fmla="*/ 868 h 1079"/>
              <a:gd name="T88" fmla="*/ 324 w 1778"/>
              <a:gd name="T89" fmla="*/ 827 h 1079"/>
              <a:gd name="T90" fmla="*/ 309 w 1778"/>
              <a:gd name="T91" fmla="*/ 739 h 1079"/>
              <a:gd name="T92" fmla="*/ 170 w 1778"/>
              <a:gd name="T93" fmla="*/ 754 h 1079"/>
              <a:gd name="T94" fmla="*/ 53 w 1778"/>
              <a:gd name="T95" fmla="*/ 722 h 1079"/>
              <a:gd name="T96" fmla="*/ 27 w 1778"/>
              <a:gd name="T97" fmla="*/ 628 h 1079"/>
              <a:gd name="T98" fmla="*/ 89 w 1778"/>
              <a:gd name="T99" fmla="*/ 508 h 1079"/>
              <a:gd name="T100" fmla="*/ 74 w 1778"/>
              <a:gd name="T101" fmla="*/ 466 h 1079"/>
              <a:gd name="T102" fmla="*/ 45 w 1778"/>
              <a:gd name="T103" fmla="*/ 455 h 1079"/>
              <a:gd name="T104" fmla="*/ 72 w 1778"/>
              <a:gd name="T105" fmla="*/ 400 h 1079"/>
              <a:gd name="T106" fmla="*/ 151 w 1778"/>
              <a:gd name="T107" fmla="*/ 323 h 1079"/>
              <a:gd name="T108" fmla="*/ 179 w 1778"/>
              <a:gd name="T109" fmla="*/ 258 h 1079"/>
              <a:gd name="T110" fmla="*/ 152 w 1778"/>
              <a:gd name="T111" fmla="*/ 188 h 1079"/>
              <a:gd name="T112" fmla="*/ 207 w 1778"/>
              <a:gd name="T113" fmla="*/ 134 h 1079"/>
              <a:gd name="T114" fmla="*/ 114 w 1778"/>
              <a:gd name="T115" fmla="*/ 108 h 1079"/>
              <a:gd name="T116" fmla="*/ 215 w 1778"/>
              <a:gd name="T117" fmla="*/ 80 h 1079"/>
              <a:gd name="T118" fmla="*/ 372 w 1778"/>
              <a:gd name="T119" fmla="*/ 75 h 1079"/>
              <a:gd name="T120" fmla="*/ 570 w 1778"/>
              <a:gd name="T121" fmla="*/ 57 h 1079"/>
              <a:gd name="T122" fmla="*/ 715 w 1778"/>
              <a:gd name="T123" fmla="*/ 21 h 1079"/>
              <a:gd name="T124" fmla="*/ 769 w 1778"/>
              <a:gd name="T125" fmla="*/ 59 h 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8" h="1079">
                <a:moveTo>
                  <a:pt x="876" y="9"/>
                </a:moveTo>
                <a:cubicBezTo>
                  <a:pt x="872" y="10"/>
                  <a:pt x="872" y="10"/>
                  <a:pt x="872" y="10"/>
                </a:cubicBezTo>
                <a:cubicBezTo>
                  <a:pt x="871" y="11"/>
                  <a:pt x="871" y="11"/>
                  <a:pt x="871" y="11"/>
                </a:cubicBezTo>
                <a:cubicBezTo>
                  <a:pt x="869" y="10"/>
                  <a:pt x="869" y="10"/>
                  <a:pt x="869" y="10"/>
                </a:cubicBezTo>
                <a:cubicBezTo>
                  <a:pt x="865" y="14"/>
                  <a:pt x="865" y="14"/>
                  <a:pt x="865" y="14"/>
                </a:cubicBezTo>
                <a:cubicBezTo>
                  <a:pt x="864" y="16"/>
                  <a:pt x="871" y="13"/>
                  <a:pt x="862" y="15"/>
                </a:cubicBezTo>
                <a:cubicBezTo>
                  <a:pt x="867" y="17"/>
                  <a:pt x="867" y="17"/>
                  <a:pt x="867" y="17"/>
                </a:cubicBezTo>
                <a:cubicBezTo>
                  <a:pt x="859" y="21"/>
                  <a:pt x="859" y="21"/>
                  <a:pt x="859" y="21"/>
                </a:cubicBezTo>
                <a:cubicBezTo>
                  <a:pt x="861" y="18"/>
                  <a:pt x="861" y="18"/>
                  <a:pt x="861" y="18"/>
                </a:cubicBezTo>
                <a:cubicBezTo>
                  <a:pt x="861" y="16"/>
                  <a:pt x="869" y="22"/>
                  <a:pt x="858" y="16"/>
                </a:cubicBezTo>
                <a:cubicBezTo>
                  <a:pt x="856" y="19"/>
                  <a:pt x="856" y="19"/>
                  <a:pt x="856" y="19"/>
                </a:cubicBezTo>
                <a:cubicBezTo>
                  <a:pt x="855" y="19"/>
                  <a:pt x="856" y="23"/>
                  <a:pt x="854" y="18"/>
                </a:cubicBezTo>
                <a:cubicBezTo>
                  <a:pt x="853" y="19"/>
                  <a:pt x="853" y="19"/>
                  <a:pt x="853" y="19"/>
                </a:cubicBezTo>
                <a:cubicBezTo>
                  <a:pt x="856" y="22"/>
                  <a:pt x="856" y="22"/>
                  <a:pt x="856" y="22"/>
                </a:cubicBezTo>
                <a:cubicBezTo>
                  <a:pt x="852" y="26"/>
                  <a:pt x="852" y="26"/>
                  <a:pt x="852" y="26"/>
                </a:cubicBezTo>
                <a:cubicBezTo>
                  <a:pt x="859" y="28"/>
                  <a:pt x="859" y="28"/>
                  <a:pt x="859" y="28"/>
                </a:cubicBezTo>
                <a:cubicBezTo>
                  <a:pt x="861" y="28"/>
                  <a:pt x="861" y="28"/>
                  <a:pt x="861" y="28"/>
                </a:cubicBezTo>
                <a:cubicBezTo>
                  <a:pt x="862" y="29"/>
                  <a:pt x="856" y="33"/>
                  <a:pt x="863" y="30"/>
                </a:cubicBezTo>
                <a:cubicBezTo>
                  <a:pt x="862" y="30"/>
                  <a:pt x="860" y="31"/>
                  <a:pt x="863" y="34"/>
                </a:cubicBezTo>
                <a:cubicBezTo>
                  <a:pt x="862" y="34"/>
                  <a:pt x="859" y="35"/>
                  <a:pt x="863" y="38"/>
                </a:cubicBezTo>
                <a:cubicBezTo>
                  <a:pt x="863" y="39"/>
                  <a:pt x="863" y="39"/>
                  <a:pt x="863" y="39"/>
                </a:cubicBezTo>
                <a:cubicBezTo>
                  <a:pt x="862" y="40"/>
                  <a:pt x="862" y="40"/>
                  <a:pt x="862" y="40"/>
                </a:cubicBezTo>
                <a:cubicBezTo>
                  <a:pt x="861" y="37"/>
                  <a:pt x="861" y="37"/>
                  <a:pt x="861" y="37"/>
                </a:cubicBezTo>
                <a:cubicBezTo>
                  <a:pt x="856" y="36"/>
                  <a:pt x="856" y="36"/>
                  <a:pt x="856" y="36"/>
                </a:cubicBezTo>
                <a:cubicBezTo>
                  <a:pt x="850" y="40"/>
                  <a:pt x="850" y="40"/>
                  <a:pt x="850" y="40"/>
                </a:cubicBezTo>
                <a:cubicBezTo>
                  <a:pt x="849" y="40"/>
                  <a:pt x="847" y="40"/>
                  <a:pt x="848" y="43"/>
                </a:cubicBezTo>
                <a:cubicBezTo>
                  <a:pt x="852" y="35"/>
                  <a:pt x="852" y="35"/>
                  <a:pt x="852" y="35"/>
                </a:cubicBezTo>
                <a:cubicBezTo>
                  <a:pt x="845" y="37"/>
                  <a:pt x="845" y="37"/>
                  <a:pt x="845" y="37"/>
                </a:cubicBezTo>
                <a:cubicBezTo>
                  <a:pt x="843" y="40"/>
                  <a:pt x="843" y="40"/>
                  <a:pt x="843" y="40"/>
                </a:cubicBezTo>
                <a:cubicBezTo>
                  <a:pt x="842" y="40"/>
                  <a:pt x="841" y="43"/>
                  <a:pt x="840" y="41"/>
                </a:cubicBezTo>
                <a:cubicBezTo>
                  <a:pt x="839" y="46"/>
                  <a:pt x="839" y="46"/>
                  <a:pt x="839" y="46"/>
                </a:cubicBezTo>
                <a:cubicBezTo>
                  <a:pt x="828" y="49"/>
                  <a:pt x="828" y="49"/>
                  <a:pt x="828" y="49"/>
                </a:cubicBezTo>
                <a:cubicBezTo>
                  <a:pt x="825" y="55"/>
                  <a:pt x="825" y="55"/>
                  <a:pt x="825" y="55"/>
                </a:cubicBezTo>
                <a:cubicBezTo>
                  <a:pt x="816" y="58"/>
                  <a:pt x="816" y="58"/>
                  <a:pt x="816" y="58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09" y="66"/>
                  <a:pt x="809" y="66"/>
                  <a:pt x="809" y="66"/>
                </a:cubicBezTo>
                <a:cubicBezTo>
                  <a:pt x="807" y="65"/>
                  <a:pt x="807" y="65"/>
                  <a:pt x="807" y="65"/>
                </a:cubicBezTo>
                <a:cubicBezTo>
                  <a:pt x="806" y="66"/>
                  <a:pt x="806" y="66"/>
                  <a:pt x="806" y="66"/>
                </a:cubicBezTo>
                <a:cubicBezTo>
                  <a:pt x="805" y="71"/>
                  <a:pt x="805" y="71"/>
                  <a:pt x="805" y="71"/>
                </a:cubicBezTo>
                <a:cubicBezTo>
                  <a:pt x="802" y="73"/>
                  <a:pt x="802" y="73"/>
                  <a:pt x="802" y="73"/>
                </a:cubicBezTo>
                <a:cubicBezTo>
                  <a:pt x="797" y="73"/>
                  <a:pt x="797" y="73"/>
                  <a:pt x="797" y="73"/>
                </a:cubicBezTo>
                <a:cubicBezTo>
                  <a:pt x="795" y="74"/>
                  <a:pt x="796" y="76"/>
                  <a:pt x="793" y="77"/>
                </a:cubicBezTo>
                <a:cubicBezTo>
                  <a:pt x="794" y="81"/>
                  <a:pt x="794" y="81"/>
                  <a:pt x="794" y="81"/>
                </a:cubicBezTo>
                <a:cubicBezTo>
                  <a:pt x="790" y="83"/>
                  <a:pt x="790" y="83"/>
                  <a:pt x="790" y="83"/>
                </a:cubicBezTo>
                <a:cubicBezTo>
                  <a:pt x="783" y="91"/>
                  <a:pt x="783" y="91"/>
                  <a:pt x="783" y="91"/>
                </a:cubicBezTo>
                <a:cubicBezTo>
                  <a:pt x="780" y="92"/>
                  <a:pt x="780" y="92"/>
                  <a:pt x="780" y="92"/>
                </a:cubicBezTo>
                <a:cubicBezTo>
                  <a:pt x="779" y="95"/>
                  <a:pt x="779" y="95"/>
                  <a:pt x="779" y="95"/>
                </a:cubicBezTo>
                <a:cubicBezTo>
                  <a:pt x="780" y="96"/>
                  <a:pt x="780" y="92"/>
                  <a:pt x="781" y="96"/>
                </a:cubicBezTo>
                <a:cubicBezTo>
                  <a:pt x="782" y="97"/>
                  <a:pt x="783" y="94"/>
                  <a:pt x="784" y="97"/>
                </a:cubicBezTo>
                <a:cubicBezTo>
                  <a:pt x="781" y="99"/>
                  <a:pt x="781" y="99"/>
                  <a:pt x="781" y="99"/>
                </a:cubicBezTo>
                <a:cubicBezTo>
                  <a:pt x="779" y="100"/>
                  <a:pt x="790" y="94"/>
                  <a:pt x="779" y="102"/>
                </a:cubicBezTo>
                <a:cubicBezTo>
                  <a:pt x="777" y="105"/>
                  <a:pt x="777" y="105"/>
                  <a:pt x="777" y="105"/>
                </a:cubicBezTo>
                <a:cubicBezTo>
                  <a:pt x="772" y="105"/>
                  <a:pt x="787" y="95"/>
                  <a:pt x="771" y="109"/>
                </a:cubicBezTo>
                <a:cubicBezTo>
                  <a:pt x="768" y="108"/>
                  <a:pt x="768" y="108"/>
                  <a:pt x="768" y="108"/>
                </a:cubicBezTo>
                <a:cubicBezTo>
                  <a:pt x="767" y="107"/>
                  <a:pt x="772" y="108"/>
                  <a:pt x="766" y="107"/>
                </a:cubicBezTo>
                <a:cubicBezTo>
                  <a:pt x="765" y="112"/>
                  <a:pt x="765" y="112"/>
                  <a:pt x="765" y="112"/>
                </a:cubicBezTo>
                <a:cubicBezTo>
                  <a:pt x="769" y="110"/>
                  <a:pt x="769" y="110"/>
                  <a:pt x="769" y="110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70" y="113"/>
                  <a:pt x="770" y="113"/>
                  <a:pt x="770" y="113"/>
                </a:cubicBezTo>
                <a:cubicBezTo>
                  <a:pt x="768" y="114"/>
                  <a:pt x="768" y="114"/>
                  <a:pt x="768" y="114"/>
                </a:cubicBezTo>
                <a:cubicBezTo>
                  <a:pt x="770" y="116"/>
                  <a:pt x="770" y="116"/>
                  <a:pt x="770" y="116"/>
                </a:cubicBezTo>
                <a:cubicBezTo>
                  <a:pt x="769" y="117"/>
                  <a:pt x="769" y="117"/>
                  <a:pt x="769" y="117"/>
                </a:cubicBezTo>
                <a:cubicBezTo>
                  <a:pt x="773" y="116"/>
                  <a:pt x="773" y="116"/>
                  <a:pt x="773" y="116"/>
                </a:cubicBezTo>
                <a:cubicBezTo>
                  <a:pt x="774" y="115"/>
                  <a:pt x="774" y="115"/>
                  <a:pt x="774" y="115"/>
                </a:cubicBezTo>
                <a:cubicBezTo>
                  <a:pt x="775" y="116"/>
                  <a:pt x="775" y="116"/>
                  <a:pt x="775" y="116"/>
                </a:cubicBezTo>
                <a:cubicBezTo>
                  <a:pt x="772" y="118"/>
                  <a:pt x="772" y="118"/>
                  <a:pt x="772" y="118"/>
                </a:cubicBezTo>
                <a:cubicBezTo>
                  <a:pt x="774" y="119"/>
                  <a:pt x="774" y="119"/>
                  <a:pt x="774" y="119"/>
                </a:cubicBezTo>
                <a:cubicBezTo>
                  <a:pt x="771" y="121"/>
                  <a:pt x="771" y="121"/>
                  <a:pt x="771" y="121"/>
                </a:cubicBezTo>
                <a:cubicBezTo>
                  <a:pt x="771" y="121"/>
                  <a:pt x="772" y="119"/>
                  <a:pt x="771" y="122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769" y="124"/>
                  <a:pt x="769" y="124"/>
                  <a:pt x="769" y="124"/>
                </a:cubicBezTo>
                <a:cubicBezTo>
                  <a:pt x="764" y="126"/>
                  <a:pt x="764" y="126"/>
                  <a:pt x="764" y="126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6" y="130"/>
                  <a:pt x="756" y="130"/>
                  <a:pt x="756" y="130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50" y="133"/>
                  <a:pt x="750" y="133"/>
                  <a:pt x="750" y="133"/>
                </a:cubicBezTo>
                <a:cubicBezTo>
                  <a:pt x="748" y="136"/>
                  <a:pt x="748" y="136"/>
                  <a:pt x="748" y="136"/>
                </a:cubicBezTo>
                <a:cubicBezTo>
                  <a:pt x="750" y="137"/>
                  <a:pt x="750" y="137"/>
                  <a:pt x="750" y="137"/>
                </a:cubicBezTo>
                <a:cubicBezTo>
                  <a:pt x="742" y="142"/>
                  <a:pt x="742" y="142"/>
                  <a:pt x="742" y="142"/>
                </a:cubicBezTo>
                <a:cubicBezTo>
                  <a:pt x="738" y="139"/>
                  <a:pt x="738" y="139"/>
                  <a:pt x="738" y="139"/>
                </a:cubicBezTo>
                <a:cubicBezTo>
                  <a:pt x="733" y="144"/>
                  <a:pt x="733" y="144"/>
                  <a:pt x="733" y="144"/>
                </a:cubicBezTo>
                <a:cubicBezTo>
                  <a:pt x="736" y="147"/>
                  <a:pt x="736" y="147"/>
                  <a:pt x="736" y="147"/>
                </a:cubicBezTo>
                <a:cubicBezTo>
                  <a:pt x="734" y="148"/>
                  <a:pt x="734" y="148"/>
                  <a:pt x="734" y="148"/>
                </a:cubicBezTo>
                <a:cubicBezTo>
                  <a:pt x="731" y="146"/>
                  <a:pt x="741" y="144"/>
                  <a:pt x="732" y="147"/>
                </a:cubicBezTo>
                <a:cubicBezTo>
                  <a:pt x="732" y="147"/>
                  <a:pt x="732" y="146"/>
                  <a:pt x="733" y="146"/>
                </a:cubicBezTo>
                <a:cubicBezTo>
                  <a:pt x="732" y="145"/>
                  <a:pt x="732" y="145"/>
                  <a:pt x="732" y="145"/>
                </a:cubicBezTo>
                <a:cubicBezTo>
                  <a:pt x="729" y="147"/>
                  <a:pt x="729" y="147"/>
                  <a:pt x="729" y="147"/>
                </a:cubicBezTo>
                <a:cubicBezTo>
                  <a:pt x="729" y="148"/>
                  <a:pt x="729" y="148"/>
                  <a:pt x="729" y="148"/>
                </a:cubicBezTo>
                <a:cubicBezTo>
                  <a:pt x="732" y="149"/>
                  <a:pt x="732" y="149"/>
                  <a:pt x="732" y="149"/>
                </a:cubicBezTo>
                <a:cubicBezTo>
                  <a:pt x="729" y="149"/>
                  <a:pt x="729" y="149"/>
                  <a:pt x="729" y="149"/>
                </a:cubicBezTo>
                <a:cubicBezTo>
                  <a:pt x="730" y="151"/>
                  <a:pt x="730" y="151"/>
                  <a:pt x="730" y="151"/>
                </a:cubicBezTo>
                <a:cubicBezTo>
                  <a:pt x="727" y="152"/>
                  <a:pt x="727" y="152"/>
                  <a:pt x="727" y="152"/>
                </a:cubicBezTo>
                <a:cubicBezTo>
                  <a:pt x="727" y="153"/>
                  <a:pt x="727" y="153"/>
                  <a:pt x="727" y="153"/>
                </a:cubicBezTo>
                <a:cubicBezTo>
                  <a:pt x="731" y="153"/>
                  <a:pt x="731" y="153"/>
                  <a:pt x="731" y="153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51" y="142"/>
                  <a:pt x="751" y="142"/>
                  <a:pt x="751" y="142"/>
                </a:cubicBezTo>
                <a:cubicBezTo>
                  <a:pt x="754" y="144"/>
                  <a:pt x="754" y="144"/>
                  <a:pt x="754" y="144"/>
                </a:cubicBezTo>
                <a:cubicBezTo>
                  <a:pt x="759" y="140"/>
                  <a:pt x="759" y="140"/>
                  <a:pt x="759" y="140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6" y="141"/>
                  <a:pt x="769" y="140"/>
                  <a:pt x="765" y="138"/>
                </a:cubicBezTo>
                <a:cubicBezTo>
                  <a:pt x="765" y="137"/>
                  <a:pt x="765" y="137"/>
                  <a:pt x="765" y="137"/>
                </a:cubicBezTo>
                <a:cubicBezTo>
                  <a:pt x="776" y="130"/>
                  <a:pt x="776" y="130"/>
                  <a:pt x="776" y="130"/>
                </a:cubicBezTo>
                <a:cubicBezTo>
                  <a:pt x="780" y="130"/>
                  <a:pt x="774" y="125"/>
                  <a:pt x="782" y="126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82" y="124"/>
                  <a:pt x="782" y="124"/>
                  <a:pt x="782" y="124"/>
                </a:cubicBezTo>
                <a:cubicBezTo>
                  <a:pt x="785" y="121"/>
                  <a:pt x="785" y="121"/>
                  <a:pt x="785" y="121"/>
                </a:cubicBezTo>
                <a:cubicBezTo>
                  <a:pt x="789" y="121"/>
                  <a:pt x="789" y="121"/>
                  <a:pt x="789" y="121"/>
                </a:cubicBezTo>
                <a:cubicBezTo>
                  <a:pt x="792" y="117"/>
                  <a:pt x="792" y="117"/>
                  <a:pt x="792" y="117"/>
                </a:cubicBezTo>
                <a:cubicBezTo>
                  <a:pt x="803" y="108"/>
                  <a:pt x="803" y="108"/>
                  <a:pt x="803" y="108"/>
                </a:cubicBezTo>
                <a:cubicBezTo>
                  <a:pt x="805" y="107"/>
                  <a:pt x="805" y="107"/>
                  <a:pt x="805" y="107"/>
                </a:cubicBezTo>
                <a:cubicBezTo>
                  <a:pt x="810" y="100"/>
                  <a:pt x="810" y="100"/>
                  <a:pt x="810" y="100"/>
                </a:cubicBezTo>
                <a:cubicBezTo>
                  <a:pt x="813" y="99"/>
                  <a:pt x="813" y="99"/>
                  <a:pt x="813" y="99"/>
                </a:cubicBezTo>
                <a:cubicBezTo>
                  <a:pt x="815" y="97"/>
                  <a:pt x="815" y="97"/>
                  <a:pt x="815" y="97"/>
                </a:cubicBezTo>
                <a:cubicBezTo>
                  <a:pt x="812" y="95"/>
                  <a:pt x="812" y="95"/>
                  <a:pt x="812" y="95"/>
                </a:cubicBezTo>
                <a:cubicBezTo>
                  <a:pt x="813" y="92"/>
                  <a:pt x="813" y="96"/>
                  <a:pt x="816" y="94"/>
                </a:cubicBezTo>
                <a:cubicBezTo>
                  <a:pt x="815" y="91"/>
                  <a:pt x="815" y="91"/>
                  <a:pt x="815" y="91"/>
                </a:cubicBezTo>
                <a:cubicBezTo>
                  <a:pt x="817" y="88"/>
                  <a:pt x="817" y="88"/>
                  <a:pt x="817" y="88"/>
                </a:cubicBezTo>
                <a:cubicBezTo>
                  <a:pt x="825" y="88"/>
                  <a:pt x="825" y="88"/>
                  <a:pt x="825" y="88"/>
                </a:cubicBezTo>
                <a:cubicBezTo>
                  <a:pt x="826" y="87"/>
                  <a:pt x="826" y="87"/>
                  <a:pt x="826" y="87"/>
                </a:cubicBezTo>
                <a:cubicBezTo>
                  <a:pt x="825" y="86"/>
                  <a:pt x="825" y="86"/>
                  <a:pt x="825" y="86"/>
                </a:cubicBezTo>
                <a:cubicBezTo>
                  <a:pt x="829" y="87"/>
                  <a:pt x="829" y="87"/>
                  <a:pt x="829" y="87"/>
                </a:cubicBezTo>
                <a:cubicBezTo>
                  <a:pt x="831" y="86"/>
                  <a:pt x="831" y="86"/>
                  <a:pt x="831" y="86"/>
                </a:cubicBezTo>
                <a:cubicBezTo>
                  <a:pt x="832" y="88"/>
                  <a:pt x="827" y="84"/>
                  <a:pt x="834" y="87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2" y="81"/>
                  <a:pt x="837" y="79"/>
                  <a:pt x="831" y="81"/>
                </a:cubicBezTo>
                <a:cubicBezTo>
                  <a:pt x="837" y="76"/>
                  <a:pt x="837" y="76"/>
                  <a:pt x="837" y="76"/>
                </a:cubicBezTo>
                <a:cubicBezTo>
                  <a:pt x="850" y="69"/>
                  <a:pt x="850" y="69"/>
                  <a:pt x="850" y="69"/>
                </a:cubicBezTo>
                <a:cubicBezTo>
                  <a:pt x="853" y="71"/>
                  <a:pt x="853" y="71"/>
                  <a:pt x="853" y="71"/>
                </a:cubicBezTo>
                <a:cubicBezTo>
                  <a:pt x="857" y="76"/>
                  <a:pt x="857" y="76"/>
                  <a:pt x="857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8" y="71"/>
                  <a:pt x="862" y="75"/>
                  <a:pt x="866" y="70"/>
                </a:cubicBezTo>
                <a:cubicBezTo>
                  <a:pt x="868" y="71"/>
                  <a:pt x="868" y="71"/>
                  <a:pt x="868" y="71"/>
                </a:cubicBezTo>
                <a:cubicBezTo>
                  <a:pt x="866" y="74"/>
                  <a:pt x="866" y="74"/>
                  <a:pt x="866" y="74"/>
                </a:cubicBezTo>
                <a:cubicBezTo>
                  <a:pt x="873" y="72"/>
                  <a:pt x="873" y="72"/>
                  <a:pt x="873" y="72"/>
                </a:cubicBezTo>
                <a:cubicBezTo>
                  <a:pt x="873" y="71"/>
                  <a:pt x="873" y="71"/>
                  <a:pt x="873" y="71"/>
                </a:cubicBezTo>
                <a:cubicBezTo>
                  <a:pt x="880" y="67"/>
                  <a:pt x="880" y="67"/>
                  <a:pt x="880" y="67"/>
                </a:cubicBezTo>
                <a:cubicBezTo>
                  <a:pt x="889" y="59"/>
                  <a:pt x="889" y="59"/>
                  <a:pt x="889" y="59"/>
                </a:cubicBezTo>
                <a:cubicBezTo>
                  <a:pt x="898" y="57"/>
                  <a:pt x="898" y="57"/>
                  <a:pt x="898" y="57"/>
                </a:cubicBezTo>
                <a:cubicBezTo>
                  <a:pt x="907" y="57"/>
                  <a:pt x="907" y="57"/>
                  <a:pt x="907" y="57"/>
                </a:cubicBezTo>
                <a:cubicBezTo>
                  <a:pt x="908" y="58"/>
                  <a:pt x="908" y="58"/>
                  <a:pt x="908" y="58"/>
                </a:cubicBezTo>
                <a:cubicBezTo>
                  <a:pt x="900" y="63"/>
                  <a:pt x="900" y="63"/>
                  <a:pt x="900" y="63"/>
                </a:cubicBezTo>
                <a:cubicBezTo>
                  <a:pt x="906" y="63"/>
                  <a:pt x="906" y="63"/>
                  <a:pt x="906" y="63"/>
                </a:cubicBezTo>
                <a:cubicBezTo>
                  <a:pt x="904" y="64"/>
                  <a:pt x="904" y="64"/>
                  <a:pt x="904" y="64"/>
                </a:cubicBezTo>
                <a:cubicBezTo>
                  <a:pt x="910" y="66"/>
                  <a:pt x="910" y="66"/>
                  <a:pt x="910" y="66"/>
                </a:cubicBezTo>
                <a:cubicBezTo>
                  <a:pt x="910" y="69"/>
                  <a:pt x="910" y="69"/>
                  <a:pt x="910" y="69"/>
                </a:cubicBezTo>
                <a:cubicBezTo>
                  <a:pt x="904" y="71"/>
                  <a:pt x="904" y="71"/>
                  <a:pt x="904" y="71"/>
                </a:cubicBezTo>
                <a:cubicBezTo>
                  <a:pt x="901" y="75"/>
                  <a:pt x="901" y="75"/>
                  <a:pt x="901" y="75"/>
                </a:cubicBezTo>
                <a:cubicBezTo>
                  <a:pt x="900" y="73"/>
                  <a:pt x="900" y="73"/>
                  <a:pt x="900" y="73"/>
                </a:cubicBezTo>
                <a:cubicBezTo>
                  <a:pt x="894" y="76"/>
                  <a:pt x="894" y="76"/>
                  <a:pt x="894" y="76"/>
                </a:cubicBezTo>
                <a:cubicBezTo>
                  <a:pt x="894" y="77"/>
                  <a:pt x="895" y="77"/>
                  <a:pt x="894" y="78"/>
                </a:cubicBezTo>
                <a:cubicBezTo>
                  <a:pt x="887" y="79"/>
                  <a:pt x="887" y="79"/>
                  <a:pt x="887" y="79"/>
                </a:cubicBezTo>
                <a:cubicBezTo>
                  <a:pt x="887" y="78"/>
                  <a:pt x="885" y="78"/>
                  <a:pt x="886" y="81"/>
                </a:cubicBezTo>
                <a:cubicBezTo>
                  <a:pt x="889" y="81"/>
                  <a:pt x="889" y="81"/>
                  <a:pt x="889" y="81"/>
                </a:cubicBezTo>
                <a:cubicBezTo>
                  <a:pt x="887" y="82"/>
                  <a:pt x="887" y="82"/>
                  <a:pt x="887" y="82"/>
                </a:cubicBezTo>
                <a:cubicBezTo>
                  <a:pt x="884" y="82"/>
                  <a:pt x="884" y="82"/>
                  <a:pt x="884" y="82"/>
                </a:cubicBezTo>
                <a:cubicBezTo>
                  <a:pt x="875" y="88"/>
                  <a:pt x="875" y="88"/>
                  <a:pt x="875" y="88"/>
                </a:cubicBezTo>
                <a:cubicBezTo>
                  <a:pt x="863" y="97"/>
                  <a:pt x="863" y="97"/>
                  <a:pt x="863" y="97"/>
                </a:cubicBezTo>
                <a:cubicBezTo>
                  <a:pt x="866" y="98"/>
                  <a:pt x="866" y="98"/>
                  <a:pt x="866" y="98"/>
                </a:cubicBezTo>
                <a:cubicBezTo>
                  <a:pt x="867" y="97"/>
                  <a:pt x="867" y="97"/>
                  <a:pt x="867" y="97"/>
                </a:cubicBezTo>
                <a:cubicBezTo>
                  <a:pt x="862" y="103"/>
                  <a:pt x="862" y="103"/>
                  <a:pt x="862" y="103"/>
                </a:cubicBezTo>
                <a:cubicBezTo>
                  <a:pt x="862" y="104"/>
                  <a:pt x="862" y="104"/>
                  <a:pt x="862" y="104"/>
                </a:cubicBezTo>
                <a:cubicBezTo>
                  <a:pt x="858" y="100"/>
                  <a:pt x="858" y="100"/>
                  <a:pt x="858" y="100"/>
                </a:cubicBezTo>
                <a:cubicBezTo>
                  <a:pt x="855" y="103"/>
                  <a:pt x="855" y="103"/>
                  <a:pt x="855" y="103"/>
                </a:cubicBezTo>
                <a:cubicBezTo>
                  <a:pt x="858" y="105"/>
                  <a:pt x="858" y="105"/>
                  <a:pt x="858" y="105"/>
                </a:cubicBezTo>
                <a:cubicBezTo>
                  <a:pt x="858" y="105"/>
                  <a:pt x="857" y="105"/>
                  <a:pt x="857" y="107"/>
                </a:cubicBezTo>
                <a:cubicBezTo>
                  <a:pt x="860" y="110"/>
                  <a:pt x="860" y="110"/>
                  <a:pt x="860" y="110"/>
                </a:cubicBezTo>
                <a:cubicBezTo>
                  <a:pt x="856" y="115"/>
                  <a:pt x="850" y="118"/>
                  <a:pt x="845" y="121"/>
                </a:cubicBezTo>
                <a:cubicBezTo>
                  <a:pt x="834" y="129"/>
                  <a:pt x="834" y="129"/>
                  <a:pt x="834" y="129"/>
                </a:cubicBezTo>
                <a:cubicBezTo>
                  <a:pt x="843" y="121"/>
                  <a:pt x="843" y="121"/>
                  <a:pt x="843" y="121"/>
                </a:cubicBezTo>
                <a:cubicBezTo>
                  <a:pt x="844" y="119"/>
                  <a:pt x="850" y="122"/>
                  <a:pt x="845" y="117"/>
                </a:cubicBezTo>
                <a:cubicBezTo>
                  <a:pt x="836" y="123"/>
                  <a:pt x="836" y="123"/>
                  <a:pt x="836" y="123"/>
                </a:cubicBezTo>
                <a:cubicBezTo>
                  <a:pt x="830" y="132"/>
                  <a:pt x="830" y="132"/>
                  <a:pt x="830" y="132"/>
                </a:cubicBezTo>
                <a:cubicBezTo>
                  <a:pt x="832" y="132"/>
                  <a:pt x="832" y="132"/>
                  <a:pt x="832" y="132"/>
                </a:cubicBezTo>
                <a:cubicBezTo>
                  <a:pt x="830" y="132"/>
                  <a:pt x="847" y="125"/>
                  <a:pt x="829" y="135"/>
                </a:cubicBezTo>
                <a:cubicBezTo>
                  <a:pt x="828" y="132"/>
                  <a:pt x="828" y="132"/>
                  <a:pt x="828" y="132"/>
                </a:cubicBezTo>
                <a:cubicBezTo>
                  <a:pt x="825" y="136"/>
                  <a:pt x="825" y="136"/>
                  <a:pt x="825" y="136"/>
                </a:cubicBezTo>
                <a:cubicBezTo>
                  <a:pt x="826" y="137"/>
                  <a:pt x="826" y="137"/>
                  <a:pt x="826" y="137"/>
                </a:cubicBezTo>
                <a:cubicBezTo>
                  <a:pt x="827" y="136"/>
                  <a:pt x="827" y="136"/>
                  <a:pt x="827" y="136"/>
                </a:cubicBezTo>
                <a:cubicBezTo>
                  <a:pt x="825" y="140"/>
                  <a:pt x="825" y="140"/>
                  <a:pt x="825" y="140"/>
                </a:cubicBezTo>
                <a:cubicBezTo>
                  <a:pt x="825" y="139"/>
                  <a:pt x="827" y="139"/>
                  <a:pt x="825" y="137"/>
                </a:cubicBezTo>
                <a:cubicBezTo>
                  <a:pt x="823" y="137"/>
                  <a:pt x="823" y="137"/>
                  <a:pt x="823" y="137"/>
                </a:cubicBezTo>
                <a:cubicBezTo>
                  <a:pt x="823" y="140"/>
                  <a:pt x="823" y="140"/>
                  <a:pt x="823" y="140"/>
                </a:cubicBezTo>
                <a:cubicBezTo>
                  <a:pt x="809" y="155"/>
                  <a:pt x="809" y="155"/>
                  <a:pt x="809" y="155"/>
                </a:cubicBezTo>
                <a:cubicBezTo>
                  <a:pt x="805" y="157"/>
                  <a:pt x="805" y="157"/>
                  <a:pt x="805" y="157"/>
                </a:cubicBezTo>
                <a:cubicBezTo>
                  <a:pt x="805" y="159"/>
                  <a:pt x="805" y="159"/>
                  <a:pt x="805" y="159"/>
                </a:cubicBezTo>
                <a:cubicBezTo>
                  <a:pt x="801" y="162"/>
                  <a:pt x="801" y="162"/>
                  <a:pt x="801" y="162"/>
                </a:cubicBezTo>
                <a:cubicBezTo>
                  <a:pt x="800" y="161"/>
                  <a:pt x="806" y="161"/>
                  <a:pt x="799" y="161"/>
                </a:cubicBezTo>
                <a:cubicBezTo>
                  <a:pt x="799" y="164"/>
                  <a:pt x="799" y="164"/>
                  <a:pt x="799" y="164"/>
                </a:cubicBezTo>
                <a:cubicBezTo>
                  <a:pt x="804" y="170"/>
                  <a:pt x="804" y="152"/>
                  <a:pt x="799" y="170"/>
                </a:cubicBezTo>
                <a:cubicBezTo>
                  <a:pt x="791" y="170"/>
                  <a:pt x="791" y="170"/>
                  <a:pt x="791" y="170"/>
                </a:cubicBezTo>
                <a:cubicBezTo>
                  <a:pt x="788" y="170"/>
                  <a:pt x="788" y="170"/>
                  <a:pt x="788" y="170"/>
                </a:cubicBezTo>
                <a:cubicBezTo>
                  <a:pt x="787" y="173"/>
                  <a:pt x="787" y="173"/>
                  <a:pt x="787" y="173"/>
                </a:cubicBezTo>
                <a:cubicBezTo>
                  <a:pt x="785" y="172"/>
                  <a:pt x="785" y="172"/>
                  <a:pt x="785" y="172"/>
                </a:cubicBezTo>
                <a:cubicBezTo>
                  <a:pt x="783" y="175"/>
                  <a:pt x="783" y="175"/>
                  <a:pt x="783" y="175"/>
                </a:cubicBezTo>
                <a:cubicBezTo>
                  <a:pt x="788" y="180"/>
                  <a:pt x="788" y="180"/>
                  <a:pt x="788" y="180"/>
                </a:cubicBezTo>
                <a:cubicBezTo>
                  <a:pt x="792" y="177"/>
                  <a:pt x="792" y="177"/>
                  <a:pt x="792" y="177"/>
                </a:cubicBezTo>
                <a:cubicBezTo>
                  <a:pt x="792" y="181"/>
                  <a:pt x="792" y="181"/>
                  <a:pt x="792" y="181"/>
                </a:cubicBezTo>
                <a:cubicBezTo>
                  <a:pt x="789" y="183"/>
                  <a:pt x="789" y="183"/>
                  <a:pt x="789" y="183"/>
                </a:cubicBezTo>
                <a:cubicBezTo>
                  <a:pt x="791" y="185"/>
                  <a:pt x="791" y="185"/>
                  <a:pt x="791" y="185"/>
                </a:cubicBezTo>
                <a:cubicBezTo>
                  <a:pt x="791" y="184"/>
                  <a:pt x="793" y="184"/>
                  <a:pt x="794" y="180"/>
                </a:cubicBezTo>
                <a:cubicBezTo>
                  <a:pt x="795" y="181"/>
                  <a:pt x="795" y="181"/>
                  <a:pt x="795" y="181"/>
                </a:cubicBezTo>
                <a:cubicBezTo>
                  <a:pt x="797" y="181"/>
                  <a:pt x="797" y="181"/>
                  <a:pt x="797" y="181"/>
                </a:cubicBezTo>
                <a:cubicBezTo>
                  <a:pt x="797" y="178"/>
                  <a:pt x="797" y="178"/>
                  <a:pt x="797" y="178"/>
                </a:cubicBezTo>
                <a:cubicBezTo>
                  <a:pt x="795" y="176"/>
                  <a:pt x="795" y="176"/>
                  <a:pt x="795" y="176"/>
                </a:cubicBezTo>
                <a:cubicBezTo>
                  <a:pt x="796" y="172"/>
                  <a:pt x="796" y="172"/>
                  <a:pt x="796" y="172"/>
                </a:cubicBezTo>
                <a:cubicBezTo>
                  <a:pt x="801" y="173"/>
                  <a:pt x="801" y="173"/>
                  <a:pt x="801" y="173"/>
                </a:cubicBezTo>
                <a:cubicBezTo>
                  <a:pt x="798" y="178"/>
                  <a:pt x="798" y="178"/>
                  <a:pt x="798" y="178"/>
                </a:cubicBezTo>
                <a:cubicBezTo>
                  <a:pt x="801" y="177"/>
                  <a:pt x="801" y="177"/>
                  <a:pt x="801" y="177"/>
                </a:cubicBezTo>
                <a:cubicBezTo>
                  <a:pt x="801" y="176"/>
                  <a:pt x="807" y="174"/>
                  <a:pt x="802" y="172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10" y="169"/>
                  <a:pt x="806" y="170"/>
                  <a:pt x="810" y="170"/>
                </a:cubicBezTo>
                <a:cubicBezTo>
                  <a:pt x="811" y="169"/>
                  <a:pt x="811" y="169"/>
                  <a:pt x="811" y="169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07" y="168"/>
                  <a:pt x="807" y="168"/>
                  <a:pt x="807" y="168"/>
                </a:cubicBezTo>
                <a:cubicBezTo>
                  <a:pt x="806" y="165"/>
                  <a:pt x="806" y="165"/>
                  <a:pt x="806" y="165"/>
                </a:cubicBezTo>
                <a:cubicBezTo>
                  <a:pt x="811" y="165"/>
                  <a:pt x="811" y="165"/>
                  <a:pt x="811" y="165"/>
                </a:cubicBezTo>
                <a:cubicBezTo>
                  <a:pt x="812" y="165"/>
                  <a:pt x="812" y="165"/>
                  <a:pt x="812" y="165"/>
                </a:cubicBezTo>
                <a:cubicBezTo>
                  <a:pt x="813" y="164"/>
                  <a:pt x="801" y="172"/>
                  <a:pt x="818" y="165"/>
                </a:cubicBezTo>
                <a:cubicBezTo>
                  <a:pt x="819" y="161"/>
                  <a:pt x="819" y="161"/>
                  <a:pt x="819" y="161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4" y="159"/>
                  <a:pt x="824" y="159"/>
                  <a:pt x="824" y="159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30" y="155"/>
                  <a:pt x="830" y="155"/>
                  <a:pt x="830" y="155"/>
                </a:cubicBezTo>
                <a:cubicBezTo>
                  <a:pt x="832" y="151"/>
                  <a:pt x="832" y="151"/>
                  <a:pt x="832" y="151"/>
                </a:cubicBezTo>
                <a:cubicBezTo>
                  <a:pt x="834" y="150"/>
                  <a:pt x="834" y="150"/>
                  <a:pt x="834" y="150"/>
                </a:cubicBezTo>
                <a:cubicBezTo>
                  <a:pt x="835" y="147"/>
                  <a:pt x="835" y="147"/>
                  <a:pt x="835" y="147"/>
                </a:cubicBezTo>
                <a:cubicBezTo>
                  <a:pt x="836" y="148"/>
                  <a:pt x="836" y="148"/>
                  <a:pt x="836" y="148"/>
                </a:cubicBezTo>
                <a:cubicBezTo>
                  <a:pt x="841" y="144"/>
                  <a:pt x="841" y="144"/>
                  <a:pt x="841" y="144"/>
                </a:cubicBezTo>
                <a:cubicBezTo>
                  <a:pt x="841" y="143"/>
                  <a:pt x="839" y="148"/>
                  <a:pt x="842" y="142"/>
                </a:cubicBezTo>
                <a:cubicBezTo>
                  <a:pt x="844" y="143"/>
                  <a:pt x="844" y="143"/>
                  <a:pt x="844" y="143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7"/>
                  <a:pt x="848" y="137"/>
                  <a:pt x="848" y="137"/>
                </a:cubicBezTo>
                <a:cubicBezTo>
                  <a:pt x="850" y="134"/>
                  <a:pt x="850" y="134"/>
                  <a:pt x="850" y="134"/>
                </a:cubicBezTo>
                <a:cubicBezTo>
                  <a:pt x="854" y="133"/>
                  <a:pt x="854" y="133"/>
                  <a:pt x="854" y="133"/>
                </a:cubicBezTo>
                <a:cubicBezTo>
                  <a:pt x="855" y="130"/>
                  <a:pt x="855" y="130"/>
                  <a:pt x="855" y="130"/>
                </a:cubicBezTo>
                <a:cubicBezTo>
                  <a:pt x="859" y="130"/>
                  <a:pt x="859" y="130"/>
                  <a:pt x="859" y="130"/>
                </a:cubicBezTo>
                <a:cubicBezTo>
                  <a:pt x="862" y="127"/>
                  <a:pt x="862" y="127"/>
                  <a:pt x="862" y="127"/>
                </a:cubicBezTo>
                <a:cubicBezTo>
                  <a:pt x="864" y="127"/>
                  <a:pt x="853" y="131"/>
                  <a:pt x="866" y="126"/>
                </a:cubicBezTo>
                <a:cubicBezTo>
                  <a:pt x="866" y="126"/>
                  <a:pt x="868" y="126"/>
                  <a:pt x="865" y="125"/>
                </a:cubicBezTo>
                <a:cubicBezTo>
                  <a:pt x="867" y="121"/>
                  <a:pt x="867" y="121"/>
                  <a:pt x="867" y="121"/>
                </a:cubicBezTo>
                <a:cubicBezTo>
                  <a:pt x="871" y="120"/>
                  <a:pt x="871" y="120"/>
                  <a:pt x="871" y="120"/>
                </a:cubicBezTo>
                <a:cubicBezTo>
                  <a:pt x="875" y="116"/>
                  <a:pt x="875" y="116"/>
                  <a:pt x="875" y="116"/>
                </a:cubicBezTo>
                <a:cubicBezTo>
                  <a:pt x="876" y="114"/>
                  <a:pt x="876" y="114"/>
                  <a:pt x="876" y="114"/>
                </a:cubicBezTo>
                <a:cubicBezTo>
                  <a:pt x="882" y="111"/>
                  <a:pt x="882" y="111"/>
                  <a:pt x="882" y="111"/>
                </a:cubicBezTo>
                <a:cubicBezTo>
                  <a:pt x="884" y="107"/>
                  <a:pt x="884" y="107"/>
                  <a:pt x="884" y="107"/>
                </a:cubicBezTo>
                <a:cubicBezTo>
                  <a:pt x="891" y="103"/>
                  <a:pt x="891" y="103"/>
                  <a:pt x="891" y="103"/>
                </a:cubicBezTo>
                <a:cubicBezTo>
                  <a:pt x="891" y="100"/>
                  <a:pt x="891" y="100"/>
                  <a:pt x="891" y="100"/>
                </a:cubicBezTo>
                <a:cubicBezTo>
                  <a:pt x="894" y="100"/>
                  <a:pt x="894" y="100"/>
                  <a:pt x="894" y="100"/>
                </a:cubicBezTo>
                <a:cubicBezTo>
                  <a:pt x="898" y="96"/>
                  <a:pt x="898" y="96"/>
                  <a:pt x="898" y="96"/>
                </a:cubicBezTo>
                <a:cubicBezTo>
                  <a:pt x="901" y="96"/>
                  <a:pt x="901" y="96"/>
                  <a:pt x="901" y="96"/>
                </a:cubicBezTo>
                <a:cubicBezTo>
                  <a:pt x="900" y="96"/>
                  <a:pt x="900" y="96"/>
                  <a:pt x="900" y="96"/>
                </a:cubicBezTo>
                <a:cubicBezTo>
                  <a:pt x="900" y="94"/>
                  <a:pt x="900" y="94"/>
                  <a:pt x="900" y="94"/>
                </a:cubicBezTo>
                <a:cubicBezTo>
                  <a:pt x="901" y="94"/>
                  <a:pt x="901" y="94"/>
                  <a:pt x="901" y="94"/>
                </a:cubicBezTo>
                <a:cubicBezTo>
                  <a:pt x="901" y="95"/>
                  <a:pt x="902" y="93"/>
                  <a:pt x="901" y="95"/>
                </a:cubicBezTo>
                <a:cubicBezTo>
                  <a:pt x="903" y="94"/>
                  <a:pt x="903" y="94"/>
                  <a:pt x="903" y="94"/>
                </a:cubicBezTo>
                <a:cubicBezTo>
                  <a:pt x="901" y="93"/>
                  <a:pt x="901" y="93"/>
                  <a:pt x="901" y="93"/>
                </a:cubicBezTo>
                <a:cubicBezTo>
                  <a:pt x="908" y="90"/>
                  <a:pt x="908" y="90"/>
                  <a:pt x="908" y="90"/>
                </a:cubicBezTo>
                <a:cubicBezTo>
                  <a:pt x="910" y="90"/>
                  <a:pt x="910" y="90"/>
                  <a:pt x="910" y="90"/>
                </a:cubicBezTo>
                <a:cubicBezTo>
                  <a:pt x="910" y="94"/>
                  <a:pt x="914" y="86"/>
                  <a:pt x="910" y="94"/>
                </a:cubicBezTo>
                <a:cubicBezTo>
                  <a:pt x="913" y="98"/>
                  <a:pt x="913" y="98"/>
                  <a:pt x="913" y="98"/>
                </a:cubicBezTo>
                <a:cubicBezTo>
                  <a:pt x="912" y="98"/>
                  <a:pt x="912" y="98"/>
                  <a:pt x="912" y="98"/>
                </a:cubicBezTo>
                <a:cubicBezTo>
                  <a:pt x="912" y="100"/>
                  <a:pt x="912" y="100"/>
                  <a:pt x="912" y="100"/>
                </a:cubicBezTo>
                <a:cubicBezTo>
                  <a:pt x="908" y="99"/>
                  <a:pt x="908" y="99"/>
                  <a:pt x="908" y="99"/>
                </a:cubicBezTo>
                <a:cubicBezTo>
                  <a:pt x="902" y="104"/>
                  <a:pt x="902" y="104"/>
                  <a:pt x="902" y="104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5"/>
                  <a:pt x="899" y="105"/>
                  <a:pt x="899" y="105"/>
                </a:cubicBezTo>
                <a:cubicBezTo>
                  <a:pt x="898" y="105"/>
                  <a:pt x="896" y="104"/>
                  <a:pt x="895" y="105"/>
                </a:cubicBezTo>
                <a:cubicBezTo>
                  <a:pt x="899" y="108"/>
                  <a:pt x="899" y="108"/>
                  <a:pt x="899" y="108"/>
                </a:cubicBezTo>
                <a:cubicBezTo>
                  <a:pt x="903" y="105"/>
                  <a:pt x="903" y="105"/>
                  <a:pt x="903" y="105"/>
                </a:cubicBezTo>
                <a:cubicBezTo>
                  <a:pt x="909" y="109"/>
                  <a:pt x="890" y="102"/>
                  <a:pt x="911" y="109"/>
                </a:cubicBezTo>
                <a:cubicBezTo>
                  <a:pt x="913" y="104"/>
                  <a:pt x="913" y="104"/>
                  <a:pt x="913" y="104"/>
                </a:cubicBezTo>
                <a:cubicBezTo>
                  <a:pt x="915" y="109"/>
                  <a:pt x="915" y="109"/>
                  <a:pt x="915" y="109"/>
                </a:cubicBezTo>
                <a:cubicBezTo>
                  <a:pt x="913" y="114"/>
                  <a:pt x="913" y="108"/>
                  <a:pt x="903" y="112"/>
                </a:cubicBezTo>
                <a:cubicBezTo>
                  <a:pt x="892" y="121"/>
                  <a:pt x="892" y="121"/>
                  <a:pt x="892" y="121"/>
                </a:cubicBezTo>
                <a:cubicBezTo>
                  <a:pt x="890" y="123"/>
                  <a:pt x="890" y="123"/>
                  <a:pt x="890" y="123"/>
                </a:cubicBezTo>
                <a:cubicBezTo>
                  <a:pt x="886" y="126"/>
                  <a:pt x="886" y="126"/>
                  <a:pt x="886" y="126"/>
                </a:cubicBezTo>
                <a:cubicBezTo>
                  <a:pt x="885" y="129"/>
                  <a:pt x="885" y="129"/>
                  <a:pt x="885" y="129"/>
                </a:cubicBezTo>
                <a:cubicBezTo>
                  <a:pt x="879" y="132"/>
                  <a:pt x="879" y="132"/>
                  <a:pt x="879" y="132"/>
                </a:cubicBezTo>
                <a:cubicBezTo>
                  <a:pt x="877" y="137"/>
                  <a:pt x="877" y="137"/>
                  <a:pt x="877" y="137"/>
                </a:cubicBezTo>
                <a:cubicBezTo>
                  <a:pt x="869" y="141"/>
                  <a:pt x="869" y="141"/>
                  <a:pt x="869" y="141"/>
                </a:cubicBezTo>
                <a:cubicBezTo>
                  <a:pt x="868" y="144"/>
                  <a:pt x="868" y="144"/>
                  <a:pt x="868" y="144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57" y="151"/>
                  <a:pt x="857" y="151"/>
                  <a:pt x="857" y="151"/>
                </a:cubicBezTo>
                <a:cubicBezTo>
                  <a:pt x="855" y="151"/>
                  <a:pt x="855" y="151"/>
                  <a:pt x="855" y="151"/>
                </a:cubicBezTo>
                <a:cubicBezTo>
                  <a:pt x="855" y="153"/>
                  <a:pt x="855" y="153"/>
                  <a:pt x="855" y="153"/>
                </a:cubicBezTo>
                <a:cubicBezTo>
                  <a:pt x="854" y="154"/>
                  <a:pt x="849" y="156"/>
                  <a:pt x="851" y="157"/>
                </a:cubicBezTo>
                <a:cubicBezTo>
                  <a:pt x="843" y="162"/>
                  <a:pt x="843" y="162"/>
                  <a:pt x="843" y="162"/>
                </a:cubicBezTo>
                <a:cubicBezTo>
                  <a:pt x="840" y="165"/>
                  <a:pt x="839" y="165"/>
                  <a:pt x="836" y="170"/>
                </a:cubicBezTo>
                <a:cubicBezTo>
                  <a:pt x="841" y="170"/>
                  <a:pt x="841" y="170"/>
                  <a:pt x="841" y="170"/>
                </a:cubicBezTo>
                <a:cubicBezTo>
                  <a:pt x="849" y="165"/>
                  <a:pt x="849" y="165"/>
                  <a:pt x="849" y="165"/>
                </a:cubicBezTo>
                <a:cubicBezTo>
                  <a:pt x="852" y="164"/>
                  <a:pt x="849" y="175"/>
                  <a:pt x="851" y="161"/>
                </a:cubicBezTo>
                <a:cubicBezTo>
                  <a:pt x="853" y="163"/>
                  <a:pt x="853" y="163"/>
                  <a:pt x="853" y="163"/>
                </a:cubicBezTo>
                <a:cubicBezTo>
                  <a:pt x="849" y="169"/>
                  <a:pt x="849" y="169"/>
                  <a:pt x="849" y="169"/>
                </a:cubicBezTo>
                <a:cubicBezTo>
                  <a:pt x="845" y="170"/>
                  <a:pt x="845" y="170"/>
                  <a:pt x="845" y="170"/>
                </a:cubicBezTo>
                <a:cubicBezTo>
                  <a:pt x="844" y="177"/>
                  <a:pt x="844" y="177"/>
                  <a:pt x="844" y="177"/>
                </a:cubicBezTo>
                <a:cubicBezTo>
                  <a:pt x="840" y="178"/>
                  <a:pt x="840" y="178"/>
                  <a:pt x="840" y="178"/>
                </a:cubicBezTo>
                <a:cubicBezTo>
                  <a:pt x="819" y="198"/>
                  <a:pt x="819" y="198"/>
                  <a:pt x="819" y="198"/>
                </a:cubicBezTo>
                <a:cubicBezTo>
                  <a:pt x="817" y="199"/>
                  <a:pt x="817" y="199"/>
                  <a:pt x="817" y="199"/>
                </a:cubicBezTo>
                <a:cubicBezTo>
                  <a:pt x="817" y="200"/>
                  <a:pt x="817" y="200"/>
                  <a:pt x="817" y="200"/>
                </a:cubicBezTo>
                <a:cubicBezTo>
                  <a:pt x="818" y="201"/>
                  <a:pt x="818" y="201"/>
                  <a:pt x="818" y="201"/>
                </a:cubicBezTo>
                <a:cubicBezTo>
                  <a:pt x="826" y="197"/>
                  <a:pt x="826" y="197"/>
                  <a:pt x="826" y="197"/>
                </a:cubicBezTo>
                <a:cubicBezTo>
                  <a:pt x="828" y="193"/>
                  <a:pt x="828" y="193"/>
                  <a:pt x="828" y="193"/>
                </a:cubicBezTo>
                <a:cubicBezTo>
                  <a:pt x="834" y="189"/>
                  <a:pt x="834" y="189"/>
                  <a:pt x="834" y="189"/>
                </a:cubicBezTo>
                <a:cubicBezTo>
                  <a:pt x="837" y="185"/>
                  <a:pt x="837" y="185"/>
                  <a:pt x="837" y="185"/>
                </a:cubicBezTo>
                <a:cubicBezTo>
                  <a:pt x="838" y="185"/>
                  <a:pt x="840" y="184"/>
                  <a:pt x="841" y="185"/>
                </a:cubicBezTo>
                <a:cubicBezTo>
                  <a:pt x="837" y="189"/>
                  <a:pt x="837" y="189"/>
                  <a:pt x="837" y="189"/>
                </a:cubicBezTo>
                <a:cubicBezTo>
                  <a:pt x="837" y="189"/>
                  <a:pt x="833" y="187"/>
                  <a:pt x="835" y="191"/>
                </a:cubicBezTo>
                <a:cubicBezTo>
                  <a:pt x="831" y="193"/>
                  <a:pt x="831" y="193"/>
                  <a:pt x="831" y="193"/>
                </a:cubicBezTo>
                <a:cubicBezTo>
                  <a:pt x="821" y="202"/>
                  <a:pt x="821" y="202"/>
                  <a:pt x="821" y="202"/>
                </a:cubicBezTo>
                <a:cubicBezTo>
                  <a:pt x="820" y="203"/>
                  <a:pt x="828" y="195"/>
                  <a:pt x="820" y="206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13" y="206"/>
                  <a:pt x="813" y="206"/>
                  <a:pt x="813" y="206"/>
                </a:cubicBezTo>
                <a:cubicBezTo>
                  <a:pt x="814" y="208"/>
                  <a:pt x="814" y="208"/>
                  <a:pt x="814" y="208"/>
                </a:cubicBezTo>
                <a:cubicBezTo>
                  <a:pt x="808" y="211"/>
                  <a:pt x="808" y="211"/>
                  <a:pt x="808" y="211"/>
                </a:cubicBezTo>
                <a:cubicBezTo>
                  <a:pt x="811" y="213"/>
                  <a:pt x="815" y="204"/>
                  <a:pt x="803" y="211"/>
                </a:cubicBezTo>
                <a:cubicBezTo>
                  <a:pt x="802" y="215"/>
                  <a:pt x="802" y="215"/>
                  <a:pt x="802" y="215"/>
                </a:cubicBezTo>
                <a:cubicBezTo>
                  <a:pt x="795" y="219"/>
                  <a:pt x="795" y="219"/>
                  <a:pt x="795" y="219"/>
                </a:cubicBezTo>
                <a:cubicBezTo>
                  <a:pt x="769" y="238"/>
                  <a:pt x="769" y="238"/>
                  <a:pt x="769" y="238"/>
                </a:cubicBezTo>
                <a:cubicBezTo>
                  <a:pt x="760" y="245"/>
                  <a:pt x="760" y="245"/>
                  <a:pt x="760" y="245"/>
                </a:cubicBezTo>
                <a:cubicBezTo>
                  <a:pt x="742" y="258"/>
                  <a:pt x="742" y="258"/>
                  <a:pt x="742" y="258"/>
                </a:cubicBezTo>
                <a:cubicBezTo>
                  <a:pt x="737" y="260"/>
                  <a:pt x="737" y="260"/>
                  <a:pt x="737" y="260"/>
                </a:cubicBezTo>
                <a:cubicBezTo>
                  <a:pt x="729" y="265"/>
                  <a:pt x="729" y="265"/>
                  <a:pt x="729" y="265"/>
                </a:cubicBezTo>
                <a:cubicBezTo>
                  <a:pt x="729" y="263"/>
                  <a:pt x="739" y="261"/>
                  <a:pt x="725" y="267"/>
                </a:cubicBezTo>
                <a:cubicBezTo>
                  <a:pt x="722" y="270"/>
                  <a:pt x="722" y="270"/>
                  <a:pt x="722" y="270"/>
                </a:cubicBezTo>
                <a:cubicBezTo>
                  <a:pt x="725" y="271"/>
                  <a:pt x="725" y="271"/>
                  <a:pt x="725" y="271"/>
                </a:cubicBezTo>
                <a:cubicBezTo>
                  <a:pt x="723" y="269"/>
                  <a:pt x="724" y="272"/>
                  <a:pt x="721" y="273"/>
                </a:cubicBezTo>
                <a:cubicBezTo>
                  <a:pt x="720" y="272"/>
                  <a:pt x="720" y="272"/>
                  <a:pt x="720" y="272"/>
                </a:cubicBezTo>
                <a:cubicBezTo>
                  <a:pt x="714" y="277"/>
                  <a:pt x="714" y="277"/>
                  <a:pt x="714" y="277"/>
                </a:cubicBezTo>
                <a:cubicBezTo>
                  <a:pt x="712" y="278"/>
                  <a:pt x="713" y="273"/>
                  <a:pt x="709" y="281"/>
                </a:cubicBezTo>
                <a:cubicBezTo>
                  <a:pt x="710" y="283"/>
                  <a:pt x="710" y="283"/>
                  <a:pt x="710" y="283"/>
                </a:cubicBezTo>
                <a:cubicBezTo>
                  <a:pt x="706" y="286"/>
                  <a:pt x="706" y="286"/>
                  <a:pt x="706" y="286"/>
                </a:cubicBezTo>
                <a:cubicBezTo>
                  <a:pt x="707" y="281"/>
                  <a:pt x="707" y="281"/>
                  <a:pt x="707" y="281"/>
                </a:cubicBezTo>
                <a:cubicBezTo>
                  <a:pt x="705" y="282"/>
                  <a:pt x="705" y="282"/>
                  <a:pt x="705" y="282"/>
                </a:cubicBezTo>
                <a:cubicBezTo>
                  <a:pt x="702" y="286"/>
                  <a:pt x="702" y="286"/>
                  <a:pt x="702" y="286"/>
                </a:cubicBezTo>
                <a:cubicBezTo>
                  <a:pt x="704" y="289"/>
                  <a:pt x="704" y="289"/>
                  <a:pt x="704" y="289"/>
                </a:cubicBezTo>
                <a:cubicBezTo>
                  <a:pt x="700" y="291"/>
                  <a:pt x="700" y="291"/>
                  <a:pt x="700" y="291"/>
                </a:cubicBezTo>
                <a:cubicBezTo>
                  <a:pt x="697" y="292"/>
                  <a:pt x="697" y="292"/>
                  <a:pt x="697" y="292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5" y="303"/>
                  <a:pt x="685" y="303"/>
                  <a:pt x="685" y="303"/>
                </a:cubicBezTo>
                <a:cubicBezTo>
                  <a:pt x="696" y="297"/>
                  <a:pt x="696" y="297"/>
                  <a:pt x="696" y="297"/>
                </a:cubicBezTo>
                <a:cubicBezTo>
                  <a:pt x="697" y="295"/>
                  <a:pt x="697" y="295"/>
                  <a:pt x="697" y="295"/>
                </a:cubicBezTo>
                <a:cubicBezTo>
                  <a:pt x="703" y="292"/>
                  <a:pt x="703" y="292"/>
                  <a:pt x="703" y="292"/>
                </a:cubicBezTo>
                <a:cubicBezTo>
                  <a:pt x="708" y="292"/>
                  <a:pt x="708" y="292"/>
                  <a:pt x="708" y="292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9" y="287"/>
                  <a:pt x="719" y="287"/>
                  <a:pt x="719" y="287"/>
                </a:cubicBezTo>
                <a:cubicBezTo>
                  <a:pt x="720" y="283"/>
                  <a:pt x="720" y="283"/>
                  <a:pt x="720" y="283"/>
                </a:cubicBezTo>
                <a:cubicBezTo>
                  <a:pt x="728" y="280"/>
                  <a:pt x="728" y="280"/>
                  <a:pt x="728" y="280"/>
                </a:cubicBezTo>
                <a:cubicBezTo>
                  <a:pt x="732" y="277"/>
                  <a:pt x="732" y="277"/>
                  <a:pt x="732" y="277"/>
                </a:cubicBezTo>
                <a:cubicBezTo>
                  <a:pt x="732" y="276"/>
                  <a:pt x="726" y="281"/>
                  <a:pt x="733" y="275"/>
                </a:cubicBezTo>
                <a:cubicBezTo>
                  <a:pt x="736" y="277"/>
                  <a:pt x="736" y="277"/>
                  <a:pt x="736" y="277"/>
                </a:cubicBezTo>
                <a:cubicBezTo>
                  <a:pt x="738" y="275"/>
                  <a:pt x="738" y="275"/>
                  <a:pt x="738" y="275"/>
                </a:cubicBezTo>
                <a:cubicBezTo>
                  <a:pt x="735" y="274"/>
                  <a:pt x="735" y="274"/>
                  <a:pt x="735" y="274"/>
                </a:cubicBezTo>
                <a:cubicBezTo>
                  <a:pt x="737" y="272"/>
                  <a:pt x="737" y="272"/>
                  <a:pt x="737" y="272"/>
                </a:cubicBezTo>
                <a:cubicBezTo>
                  <a:pt x="738" y="274"/>
                  <a:pt x="738" y="274"/>
                  <a:pt x="738" y="274"/>
                </a:cubicBezTo>
                <a:cubicBezTo>
                  <a:pt x="743" y="272"/>
                  <a:pt x="743" y="272"/>
                  <a:pt x="743" y="272"/>
                </a:cubicBezTo>
                <a:cubicBezTo>
                  <a:pt x="746" y="268"/>
                  <a:pt x="746" y="268"/>
                  <a:pt x="746" y="268"/>
                </a:cubicBezTo>
                <a:cubicBezTo>
                  <a:pt x="749" y="268"/>
                  <a:pt x="749" y="268"/>
                  <a:pt x="749" y="268"/>
                </a:cubicBezTo>
                <a:cubicBezTo>
                  <a:pt x="751" y="264"/>
                  <a:pt x="751" y="264"/>
                  <a:pt x="751" y="264"/>
                </a:cubicBezTo>
                <a:cubicBezTo>
                  <a:pt x="756" y="263"/>
                  <a:pt x="756" y="263"/>
                  <a:pt x="756" y="263"/>
                </a:cubicBezTo>
                <a:cubicBezTo>
                  <a:pt x="757" y="260"/>
                  <a:pt x="757" y="260"/>
                  <a:pt x="757" y="260"/>
                </a:cubicBezTo>
                <a:cubicBezTo>
                  <a:pt x="765" y="257"/>
                  <a:pt x="765" y="257"/>
                  <a:pt x="765" y="257"/>
                </a:cubicBezTo>
                <a:cubicBezTo>
                  <a:pt x="771" y="252"/>
                  <a:pt x="771" y="252"/>
                  <a:pt x="771" y="252"/>
                </a:cubicBezTo>
                <a:cubicBezTo>
                  <a:pt x="771" y="251"/>
                  <a:pt x="762" y="260"/>
                  <a:pt x="775" y="250"/>
                </a:cubicBezTo>
                <a:cubicBezTo>
                  <a:pt x="774" y="253"/>
                  <a:pt x="774" y="253"/>
                  <a:pt x="774" y="253"/>
                </a:cubicBezTo>
                <a:cubicBezTo>
                  <a:pt x="775" y="254"/>
                  <a:pt x="775" y="254"/>
                  <a:pt x="775" y="254"/>
                </a:cubicBezTo>
                <a:cubicBezTo>
                  <a:pt x="776" y="252"/>
                  <a:pt x="776" y="252"/>
                  <a:pt x="776" y="252"/>
                </a:cubicBezTo>
                <a:cubicBezTo>
                  <a:pt x="781" y="254"/>
                  <a:pt x="781" y="254"/>
                  <a:pt x="781" y="254"/>
                </a:cubicBezTo>
                <a:cubicBezTo>
                  <a:pt x="781" y="250"/>
                  <a:pt x="781" y="250"/>
                  <a:pt x="781" y="250"/>
                </a:cubicBezTo>
                <a:cubicBezTo>
                  <a:pt x="779" y="248"/>
                  <a:pt x="779" y="248"/>
                  <a:pt x="779" y="248"/>
                </a:cubicBezTo>
                <a:cubicBezTo>
                  <a:pt x="779" y="247"/>
                  <a:pt x="771" y="254"/>
                  <a:pt x="781" y="246"/>
                </a:cubicBezTo>
                <a:cubicBezTo>
                  <a:pt x="791" y="238"/>
                  <a:pt x="791" y="238"/>
                  <a:pt x="791" y="238"/>
                </a:cubicBezTo>
                <a:cubicBezTo>
                  <a:pt x="795" y="237"/>
                  <a:pt x="795" y="237"/>
                  <a:pt x="795" y="237"/>
                </a:cubicBezTo>
                <a:cubicBezTo>
                  <a:pt x="798" y="233"/>
                  <a:pt x="798" y="233"/>
                  <a:pt x="798" y="233"/>
                </a:cubicBezTo>
                <a:cubicBezTo>
                  <a:pt x="801" y="233"/>
                  <a:pt x="801" y="233"/>
                  <a:pt x="801" y="233"/>
                </a:cubicBezTo>
                <a:cubicBezTo>
                  <a:pt x="801" y="231"/>
                  <a:pt x="801" y="231"/>
                  <a:pt x="801" y="231"/>
                </a:cubicBezTo>
                <a:cubicBezTo>
                  <a:pt x="802" y="226"/>
                  <a:pt x="808" y="235"/>
                  <a:pt x="808" y="227"/>
                </a:cubicBezTo>
                <a:cubicBezTo>
                  <a:pt x="809" y="224"/>
                  <a:pt x="809" y="224"/>
                  <a:pt x="809" y="224"/>
                </a:cubicBezTo>
                <a:cubicBezTo>
                  <a:pt x="812" y="224"/>
                  <a:pt x="812" y="224"/>
                  <a:pt x="812" y="224"/>
                </a:cubicBezTo>
                <a:cubicBezTo>
                  <a:pt x="811" y="225"/>
                  <a:pt x="811" y="225"/>
                  <a:pt x="811" y="225"/>
                </a:cubicBezTo>
                <a:cubicBezTo>
                  <a:pt x="812" y="225"/>
                  <a:pt x="810" y="222"/>
                  <a:pt x="812" y="226"/>
                </a:cubicBezTo>
                <a:cubicBezTo>
                  <a:pt x="814" y="224"/>
                  <a:pt x="814" y="224"/>
                  <a:pt x="814" y="224"/>
                </a:cubicBezTo>
                <a:cubicBezTo>
                  <a:pt x="813" y="223"/>
                  <a:pt x="813" y="223"/>
                  <a:pt x="813" y="223"/>
                </a:cubicBezTo>
                <a:cubicBezTo>
                  <a:pt x="821" y="216"/>
                  <a:pt x="821" y="216"/>
                  <a:pt x="821" y="216"/>
                </a:cubicBezTo>
                <a:cubicBezTo>
                  <a:pt x="824" y="215"/>
                  <a:pt x="824" y="215"/>
                  <a:pt x="824" y="215"/>
                </a:cubicBezTo>
                <a:cubicBezTo>
                  <a:pt x="826" y="212"/>
                  <a:pt x="826" y="212"/>
                  <a:pt x="826" y="212"/>
                </a:cubicBezTo>
                <a:cubicBezTo>
                  <a:pt x="828" y="213"/>
                  <a:pt x="831" y="208"/>
                  <a:pt x="833" y="212"/>
                </a:cubicBezTo>
                <a:cubicBezTo>
                  <a:pt x="833" y="206"/>
                  <a:pt x="833" y="206"/>
                  <a:pt x="833" y="206"/>
                </a:cubicBezTo>
                <a:cubicBezTo>
                  <a:pt x="834" y="203"/>
                  <a:pt x="835" y="211"/>
                  <a:pt x="839" y="203"/>
                </a:cubicBezTo>
                <a:cubicBezTo>
                  <a:pt x="841" y="203"/>
                  <a:pt x="841" y="203"/>
                  <a:pt x="841" y="203"/>
                </a:cubicBezTo>
                <a:cubicBezTo>
                  <a:pt x="841" y="204"/>
                  <a:pt x="841" y="204"/>
                  <a:pt x="841" y="204"/>
                </a:cubicBezTo>
                <a:cubicBezTo>
                  <a:pt x="843" y="203"/>
                  <a:pt x="843" y="203"/>
                  <a:pt x="843" y="203"/>
                </a:cubicBezTo>
                <a:cubicBezTo>
                  <a:pt x="841" y="201"/>
                  <a:pt x="841" y="201"/>
                  <a:pt x="841" y="201"/>
                </a:cubicBezTo>
                <a:cubicBezTo>
                  <a:pt x="841" y="199"/>
                  <a:pt x="841" y="199"/>
                  <a:pt x="841" y="199"/>
                </a:cubicBezTo>
                <a:cubicBezTo>
                  <a:pt x="846" y="198"/>
                  <a:pt x="846" y="198"/>
                  <a:pt x="846" y="198"/>
                </a:cubicBezTo>
                <a:cubicBezTo>
                  <a:pt x="846" y="196"/>
                  <a:pt x="846" y="196"/>
                  <a:pt x="846" y="196"/>
                </a:cubicBezTo>
                <a:cubicBezTo>
                  <a:pt x="851" y="198"/>
                  <a:pt x="851" y="198"/>
                  <a:pt x="851" y="198"/>
                </a:cubicBezTo>
                <a:cubicBezTo>
                  <a:pt x="852" y="197"/>
                  <a:pt x="848" y="201"/>
                  <a:pt x="853" y="197"/>
                </a:cubicBezTo>
                <a:cubicBezTo>
                  <a:pt x="850" y="194"/>
                  <a:pt x="850" y="194"/>
                  <a:pt x="850" y="194"/>
                </a:cubicBezTo>
                <a:cubicBezTo>
                  <a:pt x="859" y="189"/>
                  <a:pt x="859" y="189"/>
                  <a:pt x="859" y="189"/>
                </a:cubicBezTo>
                <a:cubicBezTo>
                  <a:pt x="859" y="185"/>
                  <a:pt x="859" y="185"/>
                  <a:pt x="859" y="185"/>
                </a:cubicBezTo>
                <a:cubicBezTo>
                  <a:pt x="865" y="183"/>
                  <a:pt x="865" y="183"/>
                  <a:pt x="865" y="183"/>
                </a:cubicBezTo>
                <a:cubicBezTo>
                  <a:pt x="866" y="180"/>
                  <a:pt x="866" y="180"/>
                  <a:pt x="866" y="180"/>
                </a:cubicBezTo>
                <a:cubicBezTo>
                  <a:pt x="872" y="177"/>
                  <a:pt x="872" y="177"/>
                  <a:pt x="872" y="177"/>
                </a:cubicBezTo>
                <a:cubicBezTo>
                  <a:pt x="879" y="178"/>
                  <a:pt x="879" y="178"/>
                  <a:pt x="879" y="178"/>
                </a:cubicBezTo>
                <a:cubicBezTo>
                  <a:pt x="880" y="178"/>
                  <a:pt x="880" y="178"/>
                  <a:pt x="880" y="178"/>
                </a:cubicBezTo>
                <a:cubicBezTo>
                  <a:pt x="879" y="181"/>
                  <a:pt x="879" y="181"/>
                  <a:pt x="879" y="181"/>
                </a:cubicBezTo>
                <a:cubicBezTo>
                  <a:pt x="875" y="180"/>
                  <a:pt x="875" y="180"/>
                  <a:pt x="875" y="180"/>
                </a:cubicBezTo>
                <a:cubicBezTo>
                  <a:pt x="872" y="182"/>
                  <a:pt x="872" y="182"/>
                  <a:pt x="872" y="182"/>
                </a:cubicBezTo>
                <a:cubicBezTo>
                  <a:pt x="874" y="188"/>
                  <a:pt x="871" y="180"/>
                  <a:pt x="879" y="183"/>
                </a:cubicBezTo>
                <a:cubicBezTo>
                  <a:pt x="879" y="184"/>
                  <a:pt x="879" y="184"/>
                  <a:pt x="879" y="184"/>
                </a:cubicBezTo>
                <a:cubicBezTo>
                  <a:pt x="880" y="185"/>
                  <a:pt x="880" y="185"/>
                  <a:pt x="880" y="185"/>
                </a:cubicBezTo>
                <a:cubicBezTo>
                  <a:pt x="881" y="185"/>
                  <a:pt x="887" y="190"/>
                  <a:pt x="882" y="182"/>
                </a:cubicBezTo>
                <a:cubicBezTo>
                  <a:pt x="887" y="182"/>
                  <a:pt x="887" y="182"/>
                  <a:pt x="887" y="182"/>
                </a:cubicBezTo>
                <a:cubicBezTo>
                  <a:pt x="885" y="183"/>
                  <a:pt x="885" y="183"/>
                  <a:pt x="885" y="183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3" y="187"/>
                  <a:pt x="886" y="188"/>
                  <a:pt x="882" y="187"/>
                </a:cubicBezTo>
                <a:cubicBezTo>
                  <a:pt x="881" y="188"/>
                  <a:pt x="881" y="188"/>
                  <a:pt x="881" y="188"/>
                </a:cubicBezTo>
                <a:cubicBezTo>
                  <a:pt x="882" y="191"/>
                  <a:pt x="882" y="191"/>
                  <a:pt x="882" y="191"/>
                </a:cubicBezTo>
                <a:cubicBezTo>
                  <a:pt x="882" y="194"/>
                  <a:pt x="882" y="194"/>
                  <a:pt x="882" y="194"/>
                </a:cubicBezTo>
                <a:cubicBezTo>
                  <a:pt x="881" y="194"/>
                  <a:pt x="881" y="194"/>
                  <a:pt x="881" y="194"/>
                </a:cubicBezTo>
                <a:cubicBezTo>
                  <a:pt x="881" y="197"/>
                  <a:pt x="881" y="197"/>
                  <a:pt x="881" y="197"/>
                </a:cubicBezTo>
                <a:cubicBezTo>
                  <a:pt x="883" y="199"/>
                  <a:pt x="883" y="199"/>
                  <a:pt x="883" y="199"/>
                </a:cubicBezTo>
                <a:cubicBezTo>
                  <a:pt x="886" y="193"/>
                  <a:pt x="886" y="193"/>
                  <a:pt x="886" y="193"/>
                </a:cubicBezTo>
                <a:cubicBezTo>
                  <a:pt x="891" y="195"/>
                  <a:pt x="891" y="195"/>
                  <a:pt x="891" y="195"/>
                </a:cubicBezTo>
                <a:cubicBezTo>
                  <a:pt x="889" y="198"/>
                  <a:pt x="889" y="198"/>
                  <a:pt x="889" y="198"/>
                </a:cubicBezTo>
                <a:cubicBezTo>
                  <a:pt x="884" y="198"/>
                  <a:pt x="884" y="198"/>
                  <a:pt x="884" y="198"/>
                </a:cubicBezTo>
                <a:cubicBezTo>
                  <a:pt x="884" y="199"/>
                  <a:pt x="887" y="195"/>
                  <a:pt x="884" y="200"/>
                </a:cubicBezTo>
                <a:cubicBezTo>
                  <a:pt x="882" y="198"/>
                  <a:pt x="882" y="198"/>
                  <a:pt x="882" y="198"/>
                </a:cubicBezTo>
                <a:cubicBezTo>
                  <a:pt x="876" y="201"/>
                  <a:pt x="876" y="201"/>
                  <a:pt x="876" y="201"/>
                </a:cubicBezTo>
                <a:cubicBezTo>
                  <a:pt x="873" y="201"/>
                  <a:pt x="873" y="201"/>
                  <a:pt x="873" y="201"/>
                </a:cubicBezTo>
                <a:cubicBezTo>
                  <a:pt x="873" y="205"/>
                  <a:pt x="873" y="205"/>
                  <a:pt x="873" y="205"/>
                </a:cubicBezTo>
                <a:cubicBezTo>
                  <a:pt x="869" y="206"/>
                  <a:pt x="869" y="206"/>
                  <a:pt x="869" y="206"/>
                </a:cubicBezTo>
                <a:cubicBezTo>
                  <a:pt x="867" y="208"/>
                  <a:pt x="867" y="208"/>
                  <a:pt x="867" y="208"/>
                </a:cubicBezTo>
                <a:cubicBezTo>
                  <a:pt x="861" y="209"/>
                  <a:pt x="861" y="209"/>
                  <a:pt x="861" y="209"/>
                </a:cubicBezTo>
                <a:cubicBezTo>
                  <a:pt x="861" y="211"/>
                  <a:pt x="861" y="211"/>
                  <a:pt x="861" y="211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4" y="212"/>
                  <a:pt x="854" y="212"/>
                  <a:pt x="854" y="212"/>
                </a:cubicBezTo>
                <a:cubicBezTo>
                  <a:pt x="855" y="212"/>
                  <a:pt x="854" y="215"/>
                  <a:pt x="851" y="213"/>
                </a:cubicBezTo>
                <a:cubicBezTo>
                  <a:pt x="851" y="212"/>
                  <a:pt x="858" y="218"/>
                  <a:pt x="851" y="210"/>
                </a:cubicBezTo>
                <a:cubicBezTo>
                  <a:pt x="846" y="212"/>
                  <a:pt x="846" y="212"/>
                  <a:pt x="846" y="212"/>
                </a:cubicBezTo>
                <a:cubicBezTo>
                  <a:pt x="845" y="213"/>
                  <a:pt x="845" y="213"/>
                  <a:pt x="845" y="213"/>
                </a:cubicBezTo>
                <a:cubicBezTo>
                  <a:pt x="851" y="214"/>
                  <a:pt x="851" y="214"/>
                  <a:pt x="851" y="214"/>
                </a:cubicBezTo>
                <a:cubicBezTo>
                  <a:pt x="847" y="219"/>
                  <a:pt x="847" y="219"/>
                  <a:pt x="847" y="219"/>
                </a:cubicBezTo>
                <a:cubicBezTo>
                  <a:pt x="847" y="221"/>
                  <a:pt x="847" y="221"/>
                  <a:pt x="847" y="221"/>
                </a:cubicBezTo>
                <a:cubicBezTo>
                  <a:pt x="851" y="220"/>
                  <a:pt x="851" y="220"/>
                  <a:pt x="851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44" y="224"/>
                  <a:pt x="844" y="224"/>
                  <a:pt x="844" y="224"/>
                </a:cubicBezTo>
                <a:cubicBezTo>
                  <a:pt x="839" y="222"/>
                  <a:pt x="839" y="222"/>
                  <a:pt x="839" y="222"/>
                </a:cubicBezTo>
                <a:cubicBezTo>
                  <a:pt x="841" y="220"/>
                  <a:pt x="841" y="220"/>
                  <a:pt x="841" y="220"/>
                </a:cubicBezTo>
                <a:cubicBezTo>
                  <a:pt x="843" y="218"/>
                  <a:pt x="843" y="218"/>
                  <a:pt x="843" y="218"/>
                </a:cubicBezTo>
                <a:cubicBezTo>
                  <a:pt x="841" y="218"/>
                  <a:pt x="841" y="218"/>
                  <a:pt x="841" y="218"/>
                </a:cubicBezTo>
                <a:cubicBezTo>
                  <a:pt x="831" y="225"/>
                  <a:pt x="831" y="225"/>
                  <a:pt x="831" y="225"/>
                </a:cubicBezTo>
                <a:cubicBezTo>
                  <a:pt x="829" y="225"/>
                  <a:pt x="842" y="223"/>
                  <a:pt x="827" y="227"/>
                </a:cubicBezTo>
                <a:cubicBezTo>
                  <a:pt x="821" y="234"/>
                  <a:pt x="821" y="234"/>
                  <a:pt x="821" y="234"/>
                </a:cubicBezTo>
                <a:cubicBezTo>
                  <a:pt x="808" y="242"/>
                  <a:pt x="808" y="242"/>
                  <a:pt x="808" y="242"/>
                </a:cubicBezTo>
                <a:cubicBezTo>
                  <a:pt x="807" y="243"/>
                  <a:pt x="807" y="243"/>
                  <a:pt x="807" y="243"/>
                </a:cubicBezTo>
                <a:cubicBezTo>
                  <a:pt x="808" y="242"/>
                  <a:pt x="808" y="244"/>
                  <a:pt x="809" y="243"/>
                </a:cubicBezTo>
                <a:cubicBezTo>
                  <a:pt x="793" y="254"/>
                  <a:pt x="793" y="254"/>
                  <a:pt x="793" y="254"/>
                </a:cubicBezTo>
                <a:cubicBezTo>
                  <a:pt x="791" y="255"/>
                  <a:pt x="791" y="255"/>
                  <a:pt x="791" y="255"/>
                </a:cubicBezTo>
                <a:cubicBezTo>
                  <a:pt x="792" y="259"/>
                  <a:pt x="792" y="259"/>
                  <a:pt x="792" y="259"/>
                </a:cubicBezTo>
                <a:cubicBezTo>
                  <a:pt x="793" y="259"/>
                  <a:pt x="787" y="261"/>
                  <a:pt x="793" y="258"/>
                </a:cubicBezTo>
                <a:cubicBezTo>
                  <a:pt x="793" y="256"/>
                  <a:pt x="793" y="256"/>
                  <a:pt x="793" y="256"/>
                </a:cubicBezTo>
                <a:cubicBezTo>
                  <a:pt x="793" y="255"/>
                  <a:pt x="786" y="262"/>
                  <a:pt x="797" y="256"/>
                </a:cubicBezTo>
                <a:cubicBezTo>
                  <a:pt x="797" y="254"/>
                  <a:pt x="797" y="254"/>
                  <a:pt x="797" y="254"/>
                </a:cubicBezTo>
                <a:cubicBezTo>
                  <a:pt x="806" y="250"/>
                  <a:pt x="806" y="250"/>
                  <a:pt x="806" y="250"/>
                </a:cubicBezTo>
                <a:cubicBezTo>
                  <a:pt x="812" y="242"/>
                  <a:pt x="812" y="242"/>
                  <a:pt x="812" y="242"/>
                </a:cubicBezTo>
                <a:cubicBezTo>
                  <a:pt x="824" y="234"/>
                  <a:pt x="824" y="234"/>
                  <a:pt x="824" y="234"/>
                </a:cubicBezTo>
                <a:cubicBezTo>
                  <a:pt x="823" y="234"/>
                  <a:pt x="823" y="234"/>
                  <a:pt x="823" y="234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31" y="227"/>
                  <a:pt x="831" y="227"/>
                  <a:pt x="831" y="227"/>
                </a:cubicBezTo>
                <a:cubicBezTo>
                  <a:pt x="837" y="224"/>
                  <a:pt x="837" y="224"/>
                  <a:pt x="837" y="224"/>
                </a:cubicBezTo>
                <a:cubicBezTo>
                  <a:pt x="838" y="227"/>
                  <a:pt x="846" y="216"/>
                  <a:pt x="837" y="229"/>
                </a:cubicBezTo>
                <a:cubicBezTo>
                  <a:pt x="838" y="229"/>
                  <a:pt x="838" y="229"/>
                  <a:pt x="838" y="229"/>
                </a:cubicBezTo>
                <a:cubicBezTo>
                  <a:pt x="837" y="231"/>
                  <a:pt x="837" y="231"/>
                  <a:pt x="837" y="231"/>
                </a:cubicBezTo>
                <a:cubicBezTo>
                  <a:pt x="834" y="232"/>
                  <a:pt x="834" y="232"/>
                  <a:pt x="834" y="232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30" y="235"/>
                  <a:pt x="830" y="235"/>
                  <a:pt x="830" y="235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23" y="238"/>
                  <a:pt x="823" y="238"/>
                  <a:pt x="823" y="238"/>
                </a:cubicBezTo>
                <a:cubicBezTo>
                  <a:pt x="823" y="240"/>
                  <a:pt x="823" y="240"/>
                  <a:pt x="823" y="240"/>
                </a:cubicBezTo>
                <a:cubicBezTo>
                  <a:pt x="822" y="241"/>
                  <a:pt x="830" y="241"/>
                  <a:pt x="821" y="240"/>
                </a:cubicBezTo>
                <a:cubicBezTo>
                  <a:pt x="814" y="242"/>
                  <a:pt x="814" y="242"/>
                  <a:pt x="814" y="242"/>
                </a:cubicBezTo>
                <a:cubicBezTo>
                  <a:pt x="818" y="243"/>
                  <a:pt x="818" y="243"/>
                  <a:pt x="818" y="243"/>
                </a:cubicBezTo>
                <a:cubicBezTo>
                  <a:pt x="818" y="244"/>
                  <a:pt x="818" y="245"/>
                  <a:pt x="816" y="244"/>
                </a:cubicBezTo>
                <a:cubicBezTo>
                  <a:pt x="817" y="244"/>
                  <a:pt x="820" y="241"/>
                  <a:pt x="817" y="247"/>
                </a:cubicBezTo>
                <a:cubicBezTo>
                  <a:pt x="818" y="246"/>
                  <a:pt x="822" y="242"/>
                  <a:pt x="813" y="246"/>
                </a:cubicBezTo>
                <a:cubicBezTo>
                  <a:pt x="812" y="246"/>
                  <a:pt x="812" y="246"/>
                  <a:pt x="812" y="246"/>
                </a:cubicBezTo>
                <a:cubicBezTo>
                  <a:pt x="815" y="248"/>
                  <a:pt x="815" y="248"/>
                  <a:pt x="815" y="248"/>
                </a:cubicBezTo>
                <a:cubicBezTo>
                  <a:pt x="810" y="248"/>
                  <a:pt x="810" y="248"/>
                  <a:pt x="810" y="248"/>
                </a:cubicBezTo>
                <a:cubicBezTo>
                  <a:pt x="803" y="254"/>
                  <a:pt x="803" y="254"/>
                  <a:pt x="803" y="254"/>
                </a:cubicBezTo>
                <a:cubicBezTo>
                  <a:pt x="803" y="255"/>
                  <a:pt x="803" y="255"/>
                  <a:pt x="803" y="255"/>
                </a:cubicBezTo>
                <a:cubicBezTo>
                  <a:pt x="802" y="255"/>
                  <a:pt x="802" y="255"/>
                  <a:pt x="802" y="255"/>
                </a:cubicBezTo>
                <a:cubicBezTo>
                  <a:pt x="800" y="256"/>
                  <a:pt x="795" y="255"/>
                  <a:pt x="798" y="259"/>
                </a:cubicBezTo>
                <a:cubicBezTo>
                  <a:pt x="795" y="261"/>
                  <a:pt x="795" y="261"/>
                  <a:pt x="795" y="261"/>
                </a:cubicBezTo>
                <a:cubicBezTo>
                  <a:pt x="795" y="263"/>
                  <a:pt x="795" y="263"/>
                  <a:pt x="795" y="263"/>
                </a:cubicBezTo>
                <a:cubicBezTo>
                  <a:pt x="792" y="263"/>
                  <a:pt x="792" y="263"/>
                  <a:pt x="792" y="263"/>
                </a:cubicBezTo>
                <a:cubicBezTo>
                  <a:pt x="792" y="264"/>
                  <a:pt x="792" y="264"/>
                  <a:pt x="792" y="264"/>
                </a:cubicBezTo>
                <a:cubicBezTo>
                  <a:pt x="785" y="269"/>
                  <a:pt x="785" y="269"/>
                  <a:pt x="785" y="269"/>
                </a:cubicBezTo>
                <a:cubicBezTo>
                  <a:pt x="784" y="272"/>
                  <a:pt x="784" y="272"/>
                  <a:pt x="784" y="272"/>
                </a:cubicBezTo>
                <a:cubicBezTo>
                  <a:pt x="776" y="276"/>
                  <a:pt x="776" y="276"/>
                  <a:pt x="776" y="276"/>
                </a:cubicBezTo>
                <a:cubicBezTo>
                  <a:pt x="775" y="277"/>
                  <a:pt x="775" y="277"/>
                  <a:pt x="775" y="277"/>
                </a:cubicBezTo>
                <a:cubicBezTo>
                  <a:pt x="777" y="278"/>
                  <a:pt x="777" y="278"/>
                  <a:pt x="777" y="278"/>
                </a:cubicBezTo>
                <a:cubicBezTo>
                  <a:pt x="775" y="278"/>
                  <a:pt x="775" y="278"/>
                  <a:pt x="775" y="278"/>
                </a:cubicBezTo>
                <a:cubicBezTo>
                  <a:pt x="758" y="290"/>
                  <a:pt x="758" y="290"/>
                  <a:pt x="758" y="290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47" y="298"/>
                  <a:pt x="747" y="298"/>
                  <a:pt x="747" y="298"/>
                </a:cubicBezTo>
                <a:cubicBezTo>
                  <a:pt x="745" y="300"/>
                  <a:pt x="745" y="300"/>
                  <a:pt x="745" y="300"/>
                </a:cubicBezTo>
                <a:cubicBezTo>
                  <a:pt x="746" y="301"/>
                  <a:pt x="746" y="301"/>
                  <a:pt x="746" y="301"/>
                </a:cubicBezTo>
                <a:cubicBezTo>
                  <a:pt x="747" y="300"/>
                  <a:pt x="747" y="300"/>
                  <a:pt x="747" y="300"/>
                </a:cubicBezTo>
                <a:cubicBezTo>
                  <a:pt x="748" y="301"/>
                  <a:pt x="748" y="301"/>
                  <a:pt x="748" y="301"/>
                </a:cubicBezTo>
                <a:cubicBezTo>
                  <a:pt x="763" y="293"/>
                  <a:pt x="763" y="293"/>
                  <a:pt x="763" y="293"/>
                </a:cubicBezTo>
                <a:cubicBezTo>
                  <a:pt x="766" y="293"/>
                  <a:pt x="766" y="293"/>
                  <a:pt x="766" y="293"/>
                </a:cubicBezTo>
                <a:cubicBezTo>
                  <a:pt x="784" y="281"/>
                  <a:pt x="784" y="281"/>
                  <a:pt x="784" y="281"/>
                </a:cubicBezTo>
                <a:cubicBezTo>
                  <a:pt x="784" y="278"/>
                  <a:pt x="787" y="284"/>
                  <a:pt x="787" y="280"/>
                </a:cubicBezTo>
                <a:cubicBezTo>
                  <a:pt x="802" y="271"/>
                  <a:pt x="802" y="271"/>
                  <a:pt x="802" y="271"/>
                </a:cubicBezTo>
                <a:cubicBezTo>
                  <a:pt x="793" y="280"/>
                  <a:pt x="793" y="280"/>
                  <a:pt x="793" y="280"/>
                </a:cubicBezTo>
                <a:cubicBezTo>
                  <a:pt x="790" y="283"/>
                  <a:pt x="790" y="283"/>
                  <a:pt x="790" y="283"/>
                </a:cubicBezTo>
                <a:cubicBezTo>
                  <a:pt x="799" y="282"/>
                  <a:pt x="799" y="282"/>
                  <a:pt x="799" y="282"/>
                </a:cubicBezTo>
                <a:cubicBezTo>
                  <a:pt x="800" y="281"/>
                  <a:pt x="801" y="287"/>
                  <a:pt x="802" y="279"/>
                </a:cubicBezTo>
                <a:cubicBezTo>
                  <a:pt x="805" y="281"/>
                  <a:pt x="805" y="281"/>
                  <a:pt x="805" y="281"/>
                </a:cubicBezTo>
                <a:cubicBezTo>
                  <a:pt x="797" y="286"/>
                  <a:pt x="797" y="286"/>
                  <a:pt x="797" y="286"/>
                </a:cubicBezTo>
                <a:cubicBezTo>
                  <a:pt x="797" y="287"/>
                  <a:pt x="797" y="287"/>
                  <a:pt x="797" y="287"/>
                </a:cubicBezTo>
                <a:cubicBezTo>
                  <a:pt x="793" y="290"/>
                  <a:pt x="793" y="290"/>
                  <a:pt x="793" y="290"/>
                </a:cubicBezTo>
                <a:cubicBezTo>
                  <a:pt x="793" y="291"/>
                  <a:pt x="793" y="291"/>
                  <a:pt x="793" y="291"/>
                </a:cubicBezTo>
                <a:cubicBezTo>
                  <a:pt x="792" y="290"/>
                  <a:pt x="792" y="290"/>
                  <a:pt x="792" y="290"/>
                </a:cubicBezTo>
                <a:cubicBezTo>
                  <a:pt x="790" y="290"/>
                  <a:pt x="790" y="290"/>
                  <a:pt x="790" y="290"/>
                </a:cubicBezTo>
                <a:cubicBezTo>
                  <a:pt x="789" y="292"/>
                  <a:pt x="789" y="292"/>
                  <a:pt x="789" y="292"/>
                </a:cubicBezTo>
                <a:cubicBezTo>
                  <a:pt x="790" y="292"/>
                  <a:pt x="790" y="292"/>
                  <a:pt x="790" y="292"/>
                </a:cubicBezTo>
                <a:cubicBezTo>
                  <a:pt x="790" y="294"/>
                  <a:pt x="790" y="294"/>
                  <a:pt x="790" y="294"/>
                </a:cubicBezTo>
                <a:cubicBezTo>
                  <a:pt x="785" y="296"/>
                  <a:pt x="798" y="298"/>
                  <a:pt x="785" y="295"/>
                </a:cubicBezTo>
                <a:cubicBezTo>
                  <a:pt x="783" y="299"/>
                  <a:pt x="783" y="299"/>
                  <a:pt x="783" y="299"/>
                </a:cubicBezTo>
                <a:cubicBezTo>
                  <a:pt x="784" y="301"/>
                  <a:pt x="784" y="301"/>
                  <a:pt x="784" y="301"/>
                </a:cubicBezTo>
                <a:cubicBezTo>
                  <a:pt x="785" y="301"/>
                  <a:pt x="788" y="302"/>
                  <a:pt x="787" y="298"/>
                </a:cubicBezTo>
                <a:cubicBezTo>
                  <a:pt x="788" y="299"/>
                  <a:pt x="790" y="298"/>
                  <a:pt x="791" y="298"/>
                </a:cubicBezTo>
                <a:cubicBezTo>
                  <a:pt x="790" y="297"/>
                  <a:pt x="790" y="297"/>
                  <a:pt x="790" y="297"/>
                </a:cubicBezTo>
                <a:cubicBezTo>
                  <a:pt x="789" y="298"/>
                  <a:pt x="789" y="298"/>
                  <a:pt x="789" y="298"/>
                </a:cubicBezTo>
                <a:cubicBezTo>
                  <a:pt x="790" y="295"/>
                  <a:pt x="780" y="302"/>
                  <a:pt x="793" y="296"/>
                </a:cubicBezTo>
                <a:cubicBezTo>
                  <a:pt x="791" y="301"/>
                  <a:pt x="791" y="301"/>
                  <a:pt x="791" y="301"/>
                </a:cubicBezTo>
                <a:cubicBezTo>
                  <a:pt x="798" y="302"/>
                  <a:pt x="798" y="302"/>
                  <a:pt x="798" y="302"/>
                </a:cubicBezTo>
                <a:cubicBezTo>
                  <a:pt x="794" y="301"/>
                  <a:pt x="800" y="308"/>
                  <a:pt x="798" y="299"/>
                </a:cubicBezTo>
                <a:cubicBezTo>
                  <a:pt x="795" y="299"/>
                  <a:pt x="795" y="299"/>
                  <a:pt x="795" y="299"/>
                </a:cubicBezTo>
                <a:cubicBezTo>
                  <a:pt x="796" y="297"/>
                  <a:pt x="800" y="296"/>
                  <a:pt x="801" y="300"/>
                </a:cubicBezTo>
                <a:cubicBezTo>
                  <a:pt x="809" y="298"/>
                  <a:pt x="809" y="298"/>
                  <a:pt x="809" y="298"/>
                </a:cubicBezTo>
                <a:cubicBezTo>
                  <a:pt x="810" y="294"/>
                  <a:pt x="810" y="294"/>
                  <a:pt x="810" y="294"/>
                </a:cubicBezTo>
                <a:cubicBezTo>
                  <a:pt x="810" y="296"/>
                  <a:pt x="810" y="296"/>
                  <a:pt x="810" y="296"/>
                </a:cubicBezTo>
                <a:cubicBezTo>
                  <a:pt x="819" y="297"/>
                  <a:pt x="819" y="297"/>
                  <a:pt x="819" y="297"/>
                </a:cubicBezTo>
                <a:cubicBezTo>
                  <a:pt x="820" y="295"/>
                  <a:pt x="820" y="295"/>
                  <a:pt x="820" y="295"/>
                </a:cubicBezTo>
                <a:cubicBezTo>
                  <a:pt x="824" y="295"/>
                  <a:pt x="824" y="295"/>
                  <a:pt x="824" y="295"/>
                </a:cubicBezTo>
                <a:cubicBezTo>
                  <a:pt x="824" y="292"/>
                  <a:pt x="824" y="292"/>
                  <a:pt x="824" y="292"/>
                </a:cubicBezTo>
                <a:cubicBezTo>
                  <a:pt x="827" y="289"/>
                  <a:pt x="825" y="295"/>
                  <a:pt x="827" y="295"/>
                </a:cubicBezTo>
                <a:cubicBezTo>
                  <a:pt x="829" y="294"/>
                  <a:pt x="829" y="294"/>
                  <a:pt x="829" y="294"/>
                </a:cubicBezTo>
                <a:cubicBezTo>
                  <a:pt x="831" y="295"/>
                  <a:pt x="831" y="295"/>
                  <a:pt x="831" y="295"/>
                </a:cubicBezTo>
                <a:cubicBezTo>
                  <a:pt x="833" y="292"/>
                  <a:pt x="833" y="292"/>
                  <a:pt x="833" y="292"/>
                </a:cubicBezTo>
                <a:cubicBezTo>
                  <a:pt x="844" y="291"/>
                  <a:pt x="844" y="291"/>
                  <a:pt x="844" y="291"/>
                </a:cubicBezTo>
                <a:cubicBezTo>
                  <a:pt x="844" y="290"/>
                  <a:pt x="844" y="290"/>
                  <a:pt x="844" y="290"/>
                </a:cubicBezTo>
                <a:cubicBezTo>
                  <a:pt x="847" y="291"/>
                  <a:pt x="847" y="291"/>
                  <a:pt x="847" y="291"/>
                </a:cubicBezTo>
                <a:cubicBezTo>
                  <a:pt x="851" y="289"/>
                  <a:pt x="851" y="289"/>
                  <a:pt x="851" y="289"/>
                </a:cubicBezTo>
                <a:cubicBezTo>
                  <a:pt x="860" y="288"/>
                  <a:pt x="860" y="288"/>
                  <a:pt x="860" y="288"/>
                </a:cubicBezTo>
                <a:cubicBezTo>
                  <a:pt x="862" y="286"/>
                  <a:pt x="862" y="286"/>
                  <a:pt x="862" y="286"/>
                </a:cubicBezTo>
                <a:cubicBezTo>
                  <a:pt x="861" y="286"/>
                  <a:pt x="859" y="289"/>
                  <a:pt x="865" y="287"/>
                </a:cubicBezTo>
                <a:cubicBezTo>
                  <a:pt x="866" y="286"/>
                  <a:pt x="866" y="286"/>
                  <a:pt x="866" y="286"/>
                </a:cubicBezTo>
                <a:cubicBezTo>
                  <a:pt x="867" y="287"/>
                  <a:pt x="867" y="287"/>
                  <a:pt x="867" y="287"/>
                </a:cubicBezTo>
                <a:cubicBezTo>
                  <a:pt x="863" y="289"/>
                  <a:pt x="863" y="289"/>
                  <a:pt x="863" y="289"/>
                </a:cubicBezTo>
                <a:cubicBezTo>
                  <a:pt x="863" y="291"/>
                  <a:pt x="863" y="291"/>
                  <a:pt x="863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71" y="287"/>
                  <a:pt x="871" y="287"/>
                  <a:pt x="871" y="287"/>
                </a:cubicBezTo>
                <a:cubicBezTo>
                  <a:pt x="869" y="286"/>
                  <a:pt x="869" y="286"/>
                  <a:pt x="869" y="286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2" y="281"/>
                  <a:pt x="882" y="281"/>
                  <a:pt x="882" y="281"/>
                </a:cubicBezTo>
                <a:cubicBezTo>
                  <a:pt x="884" y="282"/>
                  <a:pt x="884" y="282"/>
                  <a:pt x="884" y="282"/>
                </a:cubicBezTo>
                <a:cubicBezTo>
                  <a:pt x="886" y="284"/>
                  <a:pt x="888" y="281"/>
                  <a:pt x="890" y="282"/>
                </a:cubicBezTo>
                <a:cubicBezTo>
                  <a:pt x="890" y="283"/>
                  <a:pt x="892" y="281"/>
                  <a:pt x="890" y="283"/>
                </a:cubicBezTo>
                <a:cubicBezTo>
                  <a:pt x="890" y="283"/>
                  <a:pt x="891" y="283"/>
                  <a:pt x="891" y="283"/>
                </a:cubicBezTo>
                <a:cubicBezTo>
                  <a:pt x="892" y="280"/>
                  <a:pt x="892" y="280"/>
                  <a:pt x="892" y="280"/>
                </a:cubicBezTo>
                <a:cubicBezTo>
                  <a:pt x="899" y="279"/>
                  <a:pt x="899" y="279"/>
                  <a:pt x="899" y="279"/>
                </a:cubicBezTo>
                <a:cubicBezTo>
                  <a:pt x="899" y="275"/>
                  <a:pt x="899" y="275"/>
                  <a:pt x="899" y="275"/>
                </a:cubicBezTo>
                <a:cubicBezTo>
                  <a:pt x="904" y="278"/>
                  <a:pt x="904" y="278"/>
                  <a:pt x="904" y="278"/>
                </a:cubicBezTo>
                <a:cubicBezTo>
                  <a:pt x="909" y="277"/>
                  <a:pt x="909" y="277"/>
                  <a:pt x="909" y="277"/>
                </a:cubicBezTo>
                <a:cubicBezTo>
                  <a:pt x="908" y="275"/>
                  <a:pt x="908" y="275"/>
                  <a:pt x="908" y="275"/>
                </a:cubicBezTo>
                <a:cubicBezTo>
                  <a:pt x="911" y="271"/>
                  <a:pt x="911" y="271"/>
                  <a:pt x="911" y="271"/>
                </a:cubicBezTo>
                <a:cubicBezTo>
                  <a:pt x="913" y="271"/>
                  <a:pt x="913" y="271"/>
                  <a:pt x="913" y="271"/>
                </a:cubicBezTo>
                <a:cubicBezTo>
                  <a:pt x="916" y="271"/>
                  <a:pt x="916" y="271"/>
                  <a:pt x="916" y="271"/>
                </a:cubicBezTo>
                <a:cubicBezTo>
                  <a:pt x="920" y="268"/>
                  <a:pt x="920" y="268"/>
                  <a:pt x="920" y="268"/>
                </a:cubicBezTo>
                <a:cubicBezTo>
                  <a:pt x="921" y="271"/>
                  <a:pt x="921" y="271"/>
                  <a:pt x="921" y="271"/>
                </a:cubicBezTo>
                <a:cubicBezTo>
                  <a:pt x="925" y="271"/>
                  <a:pt x="925" y="271"/>
                  <a:pt x="925" y="271"/>
                </a:cubicBezTo>
                <a:cubicBezTo>
                  <a:pt x="926" y="272"/>
                  <a:pt x="919" y="273"/>
                  <a:pt x="926" y="268"/>
                </a:cubicBezTo>
                <a:cubicBezTo>
                  <a:pt x="923" y="267"/>
                  <a:pt x="923" y="267"/>
                  <a:pt x="923" y="267"/>
                </a:cubicBezTo>
                <a:cubicBezTo>
                  <a:pt x="923" y="267"/>
                  <a:pt x="920" y="268"/>
                  <a:pt x="924" y="266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920" y="262"/>
                  <a:pt x="920" y="262"/>
                  <a:pt x="920" y="262"/>
                </a:cubicBezTo>
                <a:cubicBezTo>
                  <a:pt x="922" y="260"/>
                  <a:pt x="922" y="260"/>
                  <a:pt x="922" y="260"/>
                </a:cubicBezTo>
                <a:cubicBezTo>
                  <a:pt x="928" y="261"/>
                  <a:pt x="928" y="261"/>
                  <a:pt x="928" y="261"/>
                </a:cubicBezTo>
                <a:cubicBezTo>
                  <a:pt x="934" y="257"/>
                  <a:pt x="934" y="257"/>
                  <a:pt x="934" y="257"/>
                </a:cubicBezTo>
                <a:cubicBezTo>
                  <a:pt x="935" y="258"/>
                  <a:pt x="937" y="256"/>
                  <a:pt x="939" y="255"/>
                </a:cubicBezTo>
                <a:cubicBezTo>
                  <a:pt x="940" y="256"/>
                  <a:pt x="940" y="256"/>
                  <a:pt x="940" y="256"/>
                </a:cubicBezTo>
                <a:cubicBezTo>
                  <a:pt x="944" y="252"/>
                  <a:pt x="944" y="252"/>
                  <a:pt x="944" y="252"/>
                </a:cubicBezTo>
                <a:cubicBezTo>
                  <a:pt x="945" y="250"/>
                  <a:pt x="945" y="250"/>
                  <a:pt x="945" y="250"/>
                </a:cubicBezTo>
                <a:cubicBezTo>
                  <a:pt x="947" y="248"/>
                  <a:pt x="947" y="248"/>
                  <a:pt x="947" y="248"/>
                </a:cubicBezTo>
                <a:cubicBezTo>
                  <a:pt x="955" y="246"/>
                  <a:pt x="955" y="246"/>
                  <a:pt x="955" y="246"/>
                </a:cubicBezTo>
                <a:cubicBezTo>
                  <a:pt x="954" y="245"/>
                  <a:pt x="957" y="242"/>
                  <a:pt x="952" y="243"/>
                </a:cubicBezTo>
                <a:cubicBezTo>
                  <a:pt x="957" y="241"/>
                  <a:pt x="957" y="241"/>
                  <a:pt x="957" y="241"/>
                </a:cubicBezTo>
                <a:cubicBezTo>
                  <a:pt x="956" y="240"/>
                  <a:pt x="956" y="240"/>
                  <a:pt x="956" y="240"/>
                </a:cubicBezTo>
                <a:cubicBezTo>
                  <a:pt x="959" y="239"/>
                  <a:pt x="959" y="239"/>
                  <a:pt x="959" y="239"/>
                </a:cubicBezTo>
                <a:cubicBezTo>
                  <a:pt x="968" y="230"/>
                  <a:pt x="968" y="230"/>
                  <a:pt x="968" y="230"/>
                </a:cubicBezTo>
                <a:cubicBezTo>
                  <a:pt x="968" y="229"/>
                  <a:pt x="965" y="231"/>
                  <a:pt x="968" y="227"/>
                </a:cubicBezTo>
                <a:cubicBezTo>
                  <a:pt x="973" y="229"/>
                  <a:pt x="973" y="229"/>
                  <a:pt x="973" y="229"/>
                </a:cubicBezTo>
                <a:cubicBezTo>
                  <a:pt x="977" y="223"/>
                  <a:pt x="977" y="223"/>
                  <a:pt x="977" y="223"/>
                </a:cubicBezTo>
                <a:cubicBezTo>
                  <a:pt x="973" y="222"/>
                  <a:pt x="973" y="222"/>
                  <a:pt x="973" y="222"/>
                </a:cubicBezTo>
                <a:cubicBezTo>
                  <a:pt x="973" y="222"/>
                  <a:pt x="977" y="222"/>
                  <a:pt x="972" y="220"/>
                </a:cubicBezTo>
                <a:cubicBezTo>
                  <a:pt x="981" y="212"/>
                  <a:pt x="981" y="212"/>
                  <a:pt x="981" y="212"/>
                </a:cubicBezTo>
                <a:cubicBezTo>
                  <a:pt x="981" y="215"/>
                  <a:pt x="981" y="215"/>
                  <a:pt x="981" y="215"/>
                </a:cubicBezTo>
                <a:cubicBezTo>
                  <a:pt x="988" y="214"/>
                  <a:pt x="988" y="214"/>
                  <a:pt x="988" y="214"/>
                </a:cubicBezTo>
                <a:cubicBezTo>
                  <a:pt x="989" y="215"/>
                  <a:pt x="982" y="217"/>
                  <a:pt x="991" y="215"/>
                </a:cubicBezTo>
                <a:cubicBezTo>
                  <a:pt x="989" y="210"/>
                  <a:pt x="989" y="210"/>
                  <a:pt x="989" y="210"/>
                </a:cubicBezTo>
                <a:cubicBezTo>
                  <a:pt x="987" y="211"/>
                  <a:pt x="987" y="211"/>
                  <a:pt x="987" y="211"/>
                </a:cubicBezTo>
                <a:cubicBezTo>
                  <a:pt x="986" y="211"/>
                  <a:pt x="986" y="211"/>
                  <a:pt x="986" y="211"/>
                </a:cubicBezTo>
                <a:cubicBezTo>
                  <a:pt x="989" y="207"/>
                  <a:pt x="989" y="207"/>
                  <a:pt x="989" y="207"/>
                </a:cubicBezTo>
                <a:cubicBezTo>
                  <a:pt x="992" y="208"/>
                  <a:pt x="992" y="208"/>
                  <a:pt x="992" y="208"/>
                </a:cubicBezTo>
                <a:cubicBezTo>
                  <a:pt x="997" y="210"/>
                  <a:pt x="997" y="210"/>
                  <a:pt x="997" y="210"/>
                </a:cubicBezTo>
                <a:cubicBezTo>
                  <a:pt x="998" y="209"/>
                  <a:pt x="998" y="209"/>
                  <a:pt x="998" y="209"/>
                </a:cubicBezTo>
                <a:cubicBezTo>
                  <a:pt x="994" y="206"/>
                  <a:pt x="994" y="206"/>
                  <a:pt x="994" y="206"/>
                </a:cubicBezTo>
                <a:cubicBezTo>
                  <a:pt x="1002" y="200"/>
                  <a:pt x="1002" y="200"/>
                  <a:pt x="1002" y="200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198"/>
                  <a:pt x="998" y="198"/>
                  <a:pt x="998" y="198"/>
                </a:cubicBezTo>
                <a:cubicBezTo>
                  <a:pt x="997" y="198"/>
                  <a:pt x="997" y="198"/>
                  <a:pt x="997" y="198"/>
                </a:cubicBezTo>
                <a:cubicBezTo>
                  <a:pt x="1002" y="194"/>
                  <a:pt x="1002" y="194"/>
                  <a:pt x="1002" y="194"/>
                </a:cubicBezTo>
                <a:cubicBezTo>
                  <a:pt x="1004" y="196"/>
                  <a:pt x="997" y="195"/>
                  <a:pt x="1004" y="197"/>
                </a:cubicBezTo>
                <a:cubicBezTo>
                  <a:pt x="1010" y="194"/>
                  <a:pt x="1010" y="194"/>
                  <a:pt x="1010" y="194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11" y="187"/>
                  <a:pt x="1011" y="187"/>
                  <a:pt x="1011" y="187"/>
                </a:cubicBezTo>
                <a:cubicBezTo>
                  <a:pt x="1009" y="184"/>
                  <a:pt x="1009" y="184"/>
                  <a:pt x="1009" y="184"/>
                </a:cubicBezTo>
                <a:cubicBezTo>
                  <a:pt x="1009" y="182"/>
                  <a:pt x="1009" y="182"/>
                  <a:pt x="1009" y="182"/>
                </a:cubicBezTo>
                <a:cubicBezTo>
                  <a:pt x="1010" y="184"/>
                  <a:pt x="1010" y="184"/>
                  <a:pt x="1010" y="184"/>
                </a:cubicBezTo>
                <a:cubicBezTo>
                  <a:pt x="1013" y="178"/>
                  <a:pt x="1014" y="188"/>
                  <a:pt x="1022" y="181"/>
                </a:cubicBezTo>
                <a:cubicBezTo>
                  <a:pt x="1023" y="180"/>
                  <a:pt x="1023" y="180"/>
                  <a:pt x="1023" y="180"/>
                </a:cubicBezTo>
                <a:cubicBezTo>
                  <a:pt x="1020" y="177"/>
                  <a:pt x="1020" y="177"/>
                  <a:pt x="1020" y="177"/>
                </a:cubicBezTo>
                <a:cubicBezTo>
                  <a:pt x="1018" y="180"/>
                  <a:pt x="1018" y="180"/>
                  <a:pt x="1018" y="180"/>
                </a:cubicBezTo>
                <a:cubicBezTo>
                  <a:pt x="1018" y="177"/>
                  <a:pt x="1018" y="177"/>
                  <a:pt x="1018" y="177"/>
                </a:cubicBezTo>
                <a:cubicBezTo>
                  <a:pt x="1024" y="174"/>
                  <a:pt x="1024" y="174"/>
                  <a:pt x="1024" y="174"/>
                </a:cubicBezTo>
                <a:cubicBezTo>
                  <a:pt x="1025" y="175"/>
                  <a:pt x="1025" y="175"/>
                  <a:pt x="1025" y="175"/>
                </a:cubicBezTo>
                <a:cubicBezTo>
                  <a:pt x="1025" y="172"/>
                  <a:pt x="1025" y="172"/>
                  <a:pt x="1025" y="172"/>
                </a:cubicBezTo>
                <a:cubicBezTo>
                  <a:pt x="1031" y="173"/>
                  <a:pt x="1031" y="173"/>
                  <a:pt x="1031" y="173"/>
                </a:cubicBezTo>
                <a:cubicBezTo>
                  <a:pt x="1035" y="166"/>
                  <a:pt x="1032" y="178"/>
                  <a:pt x="1037" y="164"/>
                </a:cubicBezTo>
                <a:cubicBezTo>
                  <a:pt x="1037" y="163"/>
                  <a:pt x="1037" y="163"/>
                  <a:pt x="1037" y="163"/>
                </a:cubicBezTo>
                <a:cubicBezTo>
                  <a:pt x="1041" y="164"/>
                  <a:pt x="1041" y="164"/>
                  <a:pt x="1041" y="164"/>
                </a:cubicBezTo>
                <a:cubicBezTo>
                  <a:pt x="1041" y="165"/>
                  <a:pt x="1041" y="165"/>
                  <a:pt x="1041" y="165"/>
                </a:cubicBezTo>
                <a:cubicBezTo>
                  <a:pt x="1042" y="166"/>
                  <a:pt x="1042" y="166"/>
                  <a:pt x="1042" y="166"/>
                </a:cubicBezTo>
                <a:cubicBezTo>
                  <a:pt x="1043" y="166"/>
                  <a:pt x="1043" y="166"/>
                  <a:pt x="1043" y="166"/>
                </a:cubicBezTo>
                <a:cubicBezTo>
                  <a:pt x="1043" y="159"/>
                  <a:pt x="1043" y="159"/>
                  <a:pt x="1043" y="159"/>
                </a:cubicBezTo>
                <a:cubicBezTo>
                  <a:pt x="1039" y="159"/>
                  <a:pt x="1039" y="159"/>
                  <a:pt x="1039" y="159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42" y="154"/>
                  <a:pt x="1042" y="154"/>
                  <a:pt x="1042" y="154"/>
                </a:cubicBezTo>
                <a:cubicBezTo>
                  <a:pt x="1044" y="154"/>
                  <a:pt x="1041" y="157"/>
                  <a:pt x="1045" y="156"/>
                </a:cubicBezTo>
                <a:cubicBezTo>
                  <a:pt x="1047" y="155"/>
                  <a:pt x="1036" y="152"/>
                  <a:pt x="1050" y="155"/>
                </a:cubicBezTo>
                <a:cubicBezTo>
                  <a:pt x="1052" y="152"/>
                  <a:pt x="1052" y="152"/>
                  <a:pt x="1052" y="152"/>
                </a:cubicBezTo>
                <a:cubicBezTo>
                  <a:pt x="1048" y="152"/>
                  <a:pt x="1048" y="152"/>
                  <a:pt x="1048" y="152"/>
                </a:cubicBezTo>
                <a:cubicBezTo>
                  <a:pt x="1048" y="150"/>
                  <a:pt x="1048" y="150"/>
                  <a:pt x="1048" y="150"/>
                </a:cubicBezTo>
                <a:cubicBezTo>
                  <a:pt x="1052" y="148"/>
                  <a:pt x="1043" y="161"/>
                  <a:pt x="1052" y="146"/>
                </a:cubicBezTo>
                <a:cubicBezTo>
                  <a:pt x="1055" y="145"/>
                  <a:pt x="1055" y="145"/>
                  <a:pt x="1055" y="145"/>
                </a:cubicBezTo>
                <a:cubicBezTo>
                  <a:pt x="1059" y="148"/>
                  <a:pt x="1044" y="146"/>
                  <a:pt x="1061" y="141"/>
                </a:cubicBezTo>
                <a:cubicBezTo>
                  <a:pt x="1060" y="138"/>
                  <a:pt x="1054" y="145"/>
                  <a:pt x="1066" y="140"/>
                </a:cubicBezTo>
                <a:cubicBezTo>
                  <a:pt x="1064" y="137"/>
                  <a:pt x="1064" y="137"/>
                  <a:pt x="1064" y="137"/>
                </a:cubicBezTo>
                <a:cubicBezTo>
                  <a:pt x="1062" y="136"/>
                  <a:pt x="1062" y="136"/>
                  <a:pt x="1062" y="136"/>
                </a:cubicBezTo>
                <a:cubicBezTo>
                  <a:pt x="1063" y="132"/>
                  <a:pt x="1063" y="132"/>
                  <a:pt x="1063" y="132"/>
                </a:cubicBezTo>
                <a:cubicBezTo>
                  <a:pt x="1071" y="130"/>
                  <a:pt x="1071" y="130"/>
                  <a:pt x="1071" y="130"/>
                </a:cubicBezTo>
                <a:cubicBezTo>
                  <a:pt x="1073" y="128"/>
                  <a:pt x="1073" y="128"/>
                  <a:pt x="1073" y="128"/>
                </a:cubicBezTo>
                <a:cubicBezTo>
                  <a:pt x="1071" y="127"/>
                  <a:pt x="1071" y="127"/>
                  <a:pt x="1071" y="127"/>
                </a:cubicBezTo>
                <a:cubicBezTo>
                  <a:pt x="1074" y="126"/>
                  <a:pt x="1074" y="129"/>
                  <a:pt x="1075" y="123"/>
                </a:cubicBezTo>
                <a:cubicBezTo>
                  <a:pt x="1078" y="123"/>
                  <a:pt x="1078" y="123"/>
                  <a:pt x="1078" y="123"/>
                </a:cubicBezTo>
                <a:cubicBezTo>
                  <a:pt x="1083" y="124"/>
                  <a:pt x="1071" y="125"/>
                  <a:pt x="1082" y="123"/>
                </a:cubicBezTo>
                <a:cubicBezTo>
                  <a:pt x="1080" y="120"/>
                  <a:pt x="1080" y="120"/>
                  <a:pt x="1080" y="120"/>
                </a:cubicBezTo>
                <a:cubicBezTo>
                  <a:pt x="1081" y="120"/>
                  <a:pt x="1072" y="125"/>
                  <a:pt x="1084" y="120"/>
                </a:cubicBezTo>
                <a:cubicBezTo>
                  <a:pt x="1084" y="118"/>
                  <a:pt x="1084" y="118"/>
                  <a:pt x="1084" y="118"/>
                </a:cubicBezTo>
                <a:cubicBezTo>
                  <a:pt x="1089" y="117"/>
                  <a:pt x="1089" y="117"/>
                  <a:pt x="1089" y="117"/>
                </a:cubicBezTo>
                <a:cubicBezTo>
                  <a:pt x="1086" y="115"/>
                  <a:pt x="1086" y="115"/>
                  <a:pt x="1086" y="115"/>
                </a:cubicBezTo>
                <a:cubicBezTo>
                  <a:pt x="1087" y="111"/>
                  <a:pt x="1087" y="111"/>
                  <a:pt x="1087" y="111"/>
                </a:cubicBezTo>
                <a:cubicBezTo>
                  <a:pt x="1090" y="110"/>
                  <a:pt x="1094" y="114"/>
                  <a:pt x="1095" y="112"/>
                </a:cubicBezTo>
                <a:cubicBezTo>
                  <a:pt x="1097" y="108"/>
                  <a:pt x="1097" y="108"/>
                  <a:pt x="1097" y="108"/>
                </a:cubicBezTo>
                <a:cubicBezTo>
                  <a:pt x="1096" y="107"/>
                  <a:pt x="1096" y="107"/>
                  <a:pt x="1096" y="107"/>
                </a:cubicBezTo>
                <a:cubicBezTo>
                  <a:pt x="1102" y="103"/>
                  <a:pt x="1102" y="103"/>
                  <a:pt x="1102" y="103"/>
                </a:cubicBezTo>
                <a:cubicBezTo>
                  <a:pt x="1101" y="101"/>
                  <a:pt x="1101" y="101"/>
                  <a:pt x="1101" y="101"/>
                </a:cubicBezTo>
                <a:cubicBezTo>
                  <a:pt x="1101" y="98"/>
                  <a:pt x="1101" y="98"/>
                  <a:pt x="1101" y="98"/>
                </a:cubicBezTo>
                <a:cubicBezTo>
                  <a:pt x="1106" y="97"/>
                  <a:pt x="1106" y="97"/>
                  <a:pt x="1106" y="97"/>
                </a:cubicBezTo>
                <a:cubicBezTo>
                  <a:pt x="1106" y="98"/>
                  <a:pt x="1105" y="95"/>
                  <a:pt x="1106" y="98"/>
                </a:cubicBezTo>
                <a:cubicBezTo>
                  <a:pt x="1107" y="99"/>
                  <a:pt x="1107" y="99"/>
                  <a:pt x="1107" y="99"/>
                </a:cubicBezTo>
                <a:cubicBezTo>
                  <a:pt x="1109" y="97"/>
                  <a:pt x="1109" y="97"/>
                  <a:pt x="1109" y="97"/>
                </a:cubicBezTo>
                <a:cubicBezTo>
                  <a:pt x="1112" y="92"/>
                  <a:pt x="1112" y="92"/>
                  <a:pt x="1112" y="92"/>
                </a:cubicBezTo>
                <a:cubicBezTo>
                  <a:pt x="1113" y="92"/>
                  <a:pt x="1114" y="94"/>
                  <a:pt x="1115" y="92"/>
                </a:cubicBezTo>
                <a:cubicBezTo>
                  <a:pt x="1113" y="90"/>
                  <a:pt x="1113" y="90"/>
                  <a:pt x="1113" y="90"/>
                </a:cubicBezTo>
                <a:cubicBezTo>
                  <a:pt x="1110" y="91"/>
                  <a:pt x="1110" y="91"/>
                  <a:pt x="1110" y="91"/>
                </a:cubicBezTo>
                <a:cubicBezTo>
                  <a:pt x="1109" y="88"/>
                  <a:pt x="1109" y="88"/>
                  <a:pt x="1109" y="88"/>
                </a:cubicBezTo>
                <a:cubicBezTo>
                  <a:pt x="1107" y="88"/>
                  <a:pt x="1107" y="88"/>
                  <a:pt x="1107" y="88"/>
                </a:cubicBezTo>
                <a:cubicBezTo>
                  <a:pt x="1116" y="85"/>
                  <a:pt x="1116" y="85"/>
                  <a:pt x="1116" y="85"/>
                </a:cubicBezTo>
                <a:cubicBezTo>
                  <a:pt x="1119" y="86"/>
                  <a:pt x="1119" y="86"/>
                  <a:pt x="1119" y="86"/>
                </a:cubicBezTo>
                <a:cubicBezTo>
                  <a:pt x="1121" y="84"/>
                  <a:pt x="1121" y="84"/>
                  <a:pt x="1121" y="84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16" y="80"/>
                  <a:pt x="1116" y="91"/>
                  <a:pt x="1119" y="80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1" y="73"/>
                  <a:pt x="1131" y="73"/>
                  <a:pt x="1131" y="73"/>
                </a:cubicBezTo>
                <a:cubicBezTo>
                  <a:pt x="1133" y="73"/>
                  <a:pt x="1119" y="78"/>
                  <a:pt x="1135" y="71"/>
                </a:cubicBezTo>
                <a:cubicBezTo>
                  <a:pt x="1135" y="70"/>
                  <a:pt x="1134" y="74"/>
                  <a:pt x="1134" y="69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42" y="70"/>
                  <a:pt x="1142" y="70"/>
                  <a:pt x="1142" y="70"/>
                </a:cubicBezTo>
                <a:cubicBezTo>
                  <a:pt x="1143" y="69"/>
                  <a:pt x="1143" y="69"/>
                  <a:pt x="1143" y="69"/>
                </a:cubicBezTo>
                <a:cubicBezTo>
                  <a:pt x="1141" y="63"/>
                  <a:pt x="1141" y="63"/>
                  <a:pt x="1141" y="63"/>
                </a:cubicBezTo>
                <a:cubicBezTo>
                  <a:pt x="1152" y="56"/>
                  <a:pt x="1152" y="56"/>
                  <a:pt x="1152" y="56"/>
                </a:cubicBezTo>
                <a:cubicBezTo>
                  <a:pt x="1153" y="53"/>
                  <a:pt x="1153" y="53"/>
                  <a:pt x="1153" y="53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6" y="50"/>
                  <a:pt x="1156" y="50"/>
                  <a:pt x="1156" y="50"/>
                </a:cubicBezTo>
                <a:cubicBezTo>
                  <a:pt x="1158" y="52"/>
                  <a:pt x="1158" y="52"/>
                  <a:pt x="1158" y="52"/>
                </a:cubicBezTo>
                <a:cubicBezTo>
                  <a:pt x="1165" y="50"/>
                  <a:pt x="1165" y="50"/>
                  <a:pt x="1165" y="50"/>
                </a:cubicBezTo>
                <a:cubicBezTo>
                  <a:pt x="1163" y="47"/>
                  <a:pt x="1163" y="47"/>
                  <a:pt x="1163" y="47"/>
                </a:cubicBezTo>
                <a:cubicBezTo>
                  <a:pt x="1164" y="47"/>
                  <a:pt x="1164" y="46"/>
                  <a:pt x="1165" y="47"/>
                </a:cubicBezTo>
                <a:cubicBezTo>
                  <a:pt x="1161" y="44"/>
                  <a:pt x="1161" y="44"/>
                  <a:pt x="1161" y="44"/>
                </a:cubicBezTo>
                <a:cubicBezTo>
                  <a:pt x="1161" y="43"/>
                  <a:pt x="1161" y="43"/>
                  <a:pt x="1161" y="43"/>
                </a:cubicBezTo>
                <a:cubicBezTo>
                  <a:pt x="1168" y="43"/>
                  <a:pt x="1168" y="43"/>
                  <a:pt x="1168" y="43"/>
                </a:cubicBezTo>
                <a:cubicBezTo>
                  <a:pt x="1175" y="40"/>
                  <a:pt x="1175" y="40"/>
                  <a:pt x="1175" y="40"/>
                </a:cubicBezTo>
                <a:cubicBezTo>
                  <a:pt x="1175" y="38"/>
                  <a:pt x="1175" y="38"/>
                  <a:pt x="1175" y="38"/>
                </a:cubicBezTo>
                <a:cubicBezTo>
                  <a:pt x="1182" y="33"/>
                  <a:pt x="1182" y="33"/>
                  <a:pt x="1182" y="33"/>
                </a:cubicBezTo>
                <a:cubicBezTo>
                  <a:pt x="1181" y="31"/>
                  <a:pt x="1187" y="36"/>
                  <a:pt x="1186" y="29"/>
                </a:cubicBezTo>
                <a:cubicBezTo>
                  <a:pt x="1188" y="30"/>
                  <a:pt x="1188" y="30"/>
                  <a:pt x="1188" y="30"/>
                </a:cubicBezTo>
                <a:cubicBezTo>
                  <a:pt x="1192" y="25"/>
                  <a:pt x="1192" y="25"/>
                  <a:pt x="1192" y="25"/>
                </a:cubicBezTo>
                <a:cubicBezTo>
                  <a:pt x="1193" y="25"/>
                  <a:pt x="1193" y="25"/>
                  <a:pt x="1193" y="25"/>
                </a:cubicBezTo>
                <a:cubicBezTo>
                  <a:pt x="1193" y="22"/>
                  <a:pt x="1193" y="22"/>
                  <a:pt x="1193" y="22"/>
                </a:cubicBezTo>
                <a:cubicBezTo>
                  <a:pt x="1195" y="23"/>
                  <a:pt x="1197" y="20"/>
                  <a:pt x="1198" y="19"/>
                </a:cubicBezTo>
                <a:cubicBezTo>
                  <a:pt x="1199" y="17"/>
                  <a:pt x="1204" y="18"/>
                  <a:pt x="1200" y="15"/>
                </a:cubicBezTo>
                <a:cubicBezTo>
                  <a:pt x="1203" y="16"/>
                  <a:pt x="1204" y="10"/>
                  <a:pt x="1207" y="15"/>
                </a:cubicBezTo>
                <a:cubicBezTo>
                  <a:pt x="1210" y="14"/>
                  <a:pt x="1210" y="14"/>
                  <a:pt x="1210" y="14"/>
                </a:cubicBezTo>
                <a:cubicBezTo>
                  <a:pt x="1209" y="9"/>
                  <a:pt x="1209" y="9"/>
                  <a:pt x="1209" y="9"/>
                </a:cubicBezTo>
                <a:cubicBezTo>
                  <a:pt x="1210" y="9"/>
                  <a:pt x="1212" y="9"/>
                  <a:pt x="1211" y="6"/>
                </a:cubicBezTo>
                <a:cubicBezTo>
                  <a:pt x="1214" y="9"/>
                  <a:pt x="1214" y="9"/>
                  <a:pt x="1214" y="9"/>
                </a:cubicBezTo>
                <a:cubicBezTo>
                  <a:pt x="1215" y="7"/>
                  <a:pt x="1215" y="7"/>
                  <a:pt x="1215" y="7"/>
                </a:cubicBezTo>
                <a:cubicBezTo>
                  <a:pt x="1219" y="8"/>
                  <a:pt x="1219" y="8"/>
                  <a:pt x="1219" y="8"/>
                </a:cubicBezTo>
                <a:cubicBezTo>
                  <a:pt x="1218" y="11"/>
                  <a:pt x="1218" y="11"/>
                  <a:pt x="1218" y="11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6"/>
                  <a:pt x="1227" y="6"/>
                  <a:pt x="1227" y="8"/>
                </a:cubicBezTo>
                <a:cubicBezTo>
                  <a:pt x="1228" y="7"/>
                  <a:pt x="1230" y="6"/>
                  <a:pt x="1232" y="7"/>
                </a:cubicBezTo>
                <a:cubicBezTo>
                  <a:pt x="1229" y="10"/>
                  <a:pt x="1238" y="7"/>
                  <a:pt x="1231" y="11"/>
                </a:cubicBezTo>
                <a:cubicBezTo>
                  <a:pt x="1230" y="10"/>
                  <a:pt x="1230" y="10"/>
                  <a:pt x="1230" y="10"/>
                </a:cubicBezTo>
                <a:cubicBezTo>
                  <a:pt x="1223" y="11"/>
                  <a:pt x="1223" y="11"/>
                  <a:pt x="1223" y="11"/>
                </a:cubicBezTo>
                <a:cubicBezTo>
                  <a:pt x="1222" y="12"/>
                  <a:pt x="1232" y="4"/>
                  <a:pt x="1223" y="1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6" y="17"/>
                  <a:pt x="1226" y="17"/>
                  <a:pt x="1226" y="17"/>
                </a:cubicBezTo>
                <a:cubicBezTo>
                  <a:pt x="1224" y="17"/>
                  <a:pt x="1226" y="17"/>
                  <a:pt x="1225" y="14"/>
                </a:cubicBezTo>
                <a:cubicBezTo>
                  <a:pt x="1226" y="14"/>
                  <a:pt x="1227" y="14"/>
                  <a:pt x="1228" y="14"/>
                </a:cubicBezTo>
                <a:cubicBezTo>
                  <a:pt x="1227" y="17"/>
                  <a:pt x="1227" y="17"/>
                  <a:pt x="1227" y="17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9" y="21"/>
                  <a:pt x="1229" y="21"/>
                  <a:pt x="1229" y="21"/>
                </a:cubicBezTo>
                <a:cubicBezTo>
                  <a:pt x="1232" y="18"/>
                  <a:pt x="1232" y="18"/>
                  <a:pt x="1232" y="18"/>
                </a:cubicBezTo>
                <a:cubicBezTo>
                  <a:pt x="1232" y="19"/>
                  <a:pt x="1232" y="19"/>
                  <a:pt x="1232" y="19"/>
                </a:cubicBezTo>
                <a:cubicBezTo>
                  <a:pt x="1237" y="16"/>
                  <a:pt x="1214" y="26"/>
                  <a:pt x="1241" y="14"/>
                </a:cubicBezTo>
                <a:cubicBezTo>
                  <a:pt x="1242" y="15"/>
                  <a:pt x="1242" y="15"/>
                  <a:pt x="1242" y="15"/>
                </a:cubicBezTo>
                <a:cubicBezTo>
                  <a:pt x="1238" y="17"/>
                  <a:pt x="1238" y="17"/>
                  <a:pt x="1238" y="17"/>
                </a:cubicBezTo>
                <a:cubicBezTo>
                  <a:pt x="1234" y="21"/>
                  <a:pt x="1234" y="21"/>
                  <a:pt x="1234" y="21"/>
                </a:cubicBezTo>
                <a:cubicBezTo>
                  <a:pt x="1232" y="21"/>
                  <a:pt x="1232" y="21"/>
                  <a:pt x="1232" y="21"/>
                </a:cubicBezTo>
                <a:cubicBezTo>
                  <a:pt x="1232" y="22"/>
                  <a:pt x="1227" y="21"/>
                  <a:pt x="1232" y="23"/>
                </a:cubicBezTo>
                <a:cubicBezTo>
                  <a:pt x="1231" y="25"/>
                  <a:pt x="1231" y="25"/>
                  <a:pt x="1231" y="25"/>
                </a:cubicBezTo>
                <a:cubicBezTo>
                  <a:pt x="1224" y="26"/>
                  <a:pt x="1224" y="26"/>
                  <a:pt x="1224" y="26"/>
                </a:cubicBezTo>
                <a:cubicBezTo>
                  <a:pt x="1217" y="31"/>
                  <a:pt x="1217" y="31"/>
                  <a:pt x="1217" y="31"/>
                </a:cubicBezTo>
                <a:cubicBezTo>
                  <a:pt x="1215" y="29"/>
                  <a:pt x="1214" y="37"/>
                  <a:pt x="1212" y="30"/>
                </a:cubicBezTo>
                <a:cubicBezTo>
                  <a:pt x="1210" y="32"/>
                  <a:pt x="1210" y="32"/>
                  <a:pt x="1210" y="32"/>
                </a:cubicBezTo>
                <a:cubicBezTo>
                  <a:pt x="1210" y="33"/>
                  <a:pt x="1210" y="33"/>
                  <a:pt x="1210" y="33"/>
                </a:cubicBezTo>
                <a:cubicBezTo>
                  <a:pt x="1210" y="34"/>
                  <a:pt x="1210" y="34"/>
                  <a:pt x="1210" y="34"/>
                </a:cubicBezTo>
                <a:cubicBezTo>
                  <a:pt x="1212" y="32"/>
                  <a:pt x="1212" y="32"/>
                  <a:pt x="1212" y="32"/>
                </a:cubicBezTo>
                <a:cubicBezTo>
                  <a:pt x="1207" y="39"/>
                  <a:pt x="1207" y="39"/>
                  <a:pt x="1207" y="39"/>
                </a:cubicBezTo>
                <a:cubicBezTo>
                  <a:pt x="1206" y="39"/>
                  <a:pt x="1206" y="39"/>
                  <a:pt x="1206" y="39"/>
                </a:cubicBezTo>
                <a:cubicBezTo>
                  <a:pt x="1204" y="38"/>
                  <a:pt x="1204" y="38"/>
                  <a:pt x="1204" y="38"/>
                </a:cubicBezTo>
                <a:cubicBezTo>
                  <a:pt x="1202" y="43"/>
                  <a:pt x="1202" y="43"/>
                  <a:pt x="1202" y="43"/>
                </a:cubicBezTo>
                <a:cubicBezTo>
                  <a:pt x="1197" y="47"/>
                  <a:pt x="1197" y="47"/>
                  <a:pt x="1197" y="47"/>
                </a:cubicBezTo>
                <a:cubicBezTo>
                  <a:pt x="1193" y="53"/>
                  <a:pt x="1193" y="53"/>
                  <a:pt x="1193" y="53"/>
                </a:cubicBezTo>
                <a:cubicBezTo>
                  <a:pt x="1191" y="48"/>
                  <a:pt x="1191" y="48"/>
                  <a:pt x="1191" y="48"/>
                </a:cubicBezTo>
                <a:cubicBezTo>
                  <a:pt x="1188" y="49"/>
                  <a:pt x="1188" y="49"/>
                  <a:pt x="1188" y="49"/>
                </a:cubicBezTo>
                <a:cubicBezTo>
                  <a:pt x="1187" y="52"/>
                  <a:pt x="1187" y="52"/>
                  <a:pt x="1187" y="52"/>
                </a:cubicBezTo>
                <a:cubicBezTo>
                  <a:pt x="1189" y="55"/>
                  <a:pt x="1189" y="55"/>
                  <a:pt x="1189" y="55"/>
                </a:cubicBezTo>
                <a:cubicBezTo>
                  <a:pt x="1186" y="59"/>
                  <a:pt x="1186" y="59"/>
                  <a:pt x="1186" y="59"/>
                </a:cubicBezTo>
                <a:cubicBezTo>
                  <a:pt x="1184" y="60"/>
                  <a:pt x="1184" y="60"/>
                  <a:pt x="1184" y="60"/>
                </a:cubicBezTo>
                <a:cubicBezTo>
                  <a:pt x="1181" y="64"/>
                  <a:pt x="1181" y="64"/>
                  <a:pt x="1181" y="64"/>
                </a:cubicBezTo>
                <a:cubicBezTo>
                  <a:pt x="1179" y="66"/>
                  <a:pt x="1179" y="60"/>
                  <a:pt x="1177" y="66"/>
                </a:cubicBezTo>
                <a:cubicBezTo>
                  <a:pt x="1174" y="65"/>
                  <a:pt x="1184" y="62"/>
                  <a:pt x="1173" y="67"/>
                </a:cubicBezTo>
                <a:cubicBezTo>
                  <a:pt x="1174" y="68"/>
                  <a:pt x="1174" y="68"/>
                  <a:pt x="1174" y="68"/>
                </a:cubicBezTo>
                <a:cubicBezTo>
                  <a:pt x="1172" y="71"/>
                  <a:pt x="1172" y="71"/>
                  <a:pt x="1172" y="71"/>
                </a:cubicBezTo>
                <a:cubicBezTo>
                  <a:pt x="1168" y="72"/>
                  <a:pt x="1168" y="72"/>
                  <a:pt x="1168" y="72"/>
                </a:cubicBezTo>
                <a:cubicBezTo>
                  <a:pt x="1167" y="76"/>
                  <a:pt x="1167" y="76"/>
                  <a:pt x="1167" y="76"/>
                </a:cubicBezTo>
                <a:cubicBezTo>
                  <a:pt x="1159" y="85"/>
                  <a:pt x="1159" y="85"/>
                  <a:pt x="1159" y="85"/>
                </a:cubicBezTo>
                <a:cubicBezTo>
                  <a:pt x="1157" y="87"/>
                  <a:pt x="1157" y="87"/>
                  <a:pt x="1157" y="87"/>
                </a:cubicBezTo>
                <a:cubicBezTo>
                  <a:pt x="1157" y="88"/>
                  <a:pt x="1157" y="88"/>
                  <a:pt x="1157" y="88"/>
                </a:cubicBezTo>
                <a:cubicBezTo>
                  <a:pt x="1155" y="90"/>
                  <a:pt x="1155" y="90"/>
                  <a:pt x="1155" y="90"/>
                </a:cubicBezTo>
                <a:cubicBezTo>
                  <a:pt x="1153" y="91"/>
                  <a:pt x="1151" y="90"/>
                  <a:pt x="1150" y="93"/>
                </a:cubicBezTo>
                <a:cubicBezTo>
                  <a:pt x="1146" y="92"/>
                  <a:pt x="1146" y="92"/>
                  <a:pt x="1146" y="92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7" y="97"/>
                  <a:pt x="1147" y="97"/>
                  <a:pt x="1147" y="97"/>
                </a:cubicBezTo>
                <a:cubicBezTo>
                  <a:pt x="1145" y="99"/>
                  <a:pt x="1145" y="99"/>
                  <a:pt x="1145" y="99"/>
                </a:cubicBezTo>
                <a:cubicBezTo>
                  <a:pt x="1142" y="100"/>
                  <a:pt x="1142" y="100"/>
                  <a:pt x="1142" y="100"/>
                </a:cubicBezTo>
                <a:cubicBezTo>
                  <a:pt x="1139" y="105"/>
                  <a:pt x="1139" y="105"/>
                  <a:pt x="1139" y="105"/>
                </a:cubicBezTo>
                <a:cubicBezTo>
                  <a:pt x="1138" y="105"/>
                  <a:pt x="1138" y="105"/>
                  <a:pt x="1138" y="105"/>
                </a:cubicBezTo>
                <a:cubicBezTo>
                  <a:pt x="1137" y="108"/>
                  <a:pt x="1137" y="108"/>
                  <a:pt x="1137" y="108"/>
                </a:cubicBezTo>
                <a:cubicBezTo>
                  <a:pt x="1136" y="111"/>
                  <a:pt x="1134" y="105"/>
                  <a:pt x="1133" y="109"/>
                </a:cubicBezTo>
                <a:cubicBezTo>
                  <a:pt x="1130" y="115"/>
                  <a:pt x="1130" y="115"/>
                  <a:pt x="1130" y="115"/>
                </a:cubicBezTo>
                <a:cubicBezTo>
                  <a:pt x="1127" y="114"/>
                  <a:pt x="1123" y="117"/>
                  <a:pt x="1125" y="119"/>
                </a:cubicBezTo>
                <a:cubicBezTo>
                  <a:pt x="1124" y="119"/>
                  <a:pt x="1130" y="118"/>
                  <a:pt x="1123" y="118"/>
                </a:cubicBezTo>
                <a:cubicBezTo>
                  <a:pt x="1121" y="120"/>
                  <a:pt x="1121" y="120"/>
                  <a:pt x="1121" y="120"/>
                </a:cubicBezTo>
                <a:cubicBezTo>
                  <a:pt x="1123" y="121"/>
                  <a:pt x="1123" y="121"/>
                  <a:pt x="1123" y="121"/>
                </a:cubicBezTo>
                <a:cubicBezTo>
                  <a:pt x="1118" y="122"/>
                  <a:pt x="1118" y="122"/>
                  <a:pt x="1118" y="122"/>
                </a:cubicBezTo>
                <a:cubicBezTo>
                  <a:pt x="1117" y="121"/>
                  <a:pt x="1117" y="121"/>
                  <a:pt x="1117" y="121"/>
                </a:cubicBezTo>
                <a:cubicBezTo>
                  <a:pt x="1115" y="123"/>
                  <a:pt x="1115" y="123"/>
                  <a:pt x="1115" y="123"/>
                </a:cubicBezTo>
                <a:cubicBezTo>
                  <a:pt x="1119" y="124"/>
                  <a:pt x="1119" y="124"/>
                  <a:pt x="1119" y="124"/>
                </a:cubicBezTo>
                <a:cubicBezTo>
                  <a:pt x="1117" y="127"/>
                  <a:pt x="1117" y="127"/>
                  <a:pt x="1117" y="127"/>
                </a:cubicBezTo>
                <a:cubicBezTo>
                  <a:pt x="1113" y="132"/>
                  <a:pt x="1113" y="132"/>
                  <a:pt x="1113" y="132"/>
                </a:cubicBezTo>
                <a:cubicBezTo>
                  <a:pt x="1111" y="132"/>
                  <a:pt x="1108" y="135"/>
                  <a:pt x="1106" y="135"/>
                </a:cubicBezTo>
                <a:cubicBezTo>
                  <a:pt x="1103" y="141"/>
                  <a:pt x="1103" y="141"/>
                  <a:pt x="1103" y="141"/>
                </a:cubicBezTo>
                <a:cubicBezTo>
                  <a:pt x="1095" y="148"/>
                  <a:pt x="1095" y="148"/>
                  <a:pt x="1095" y="148"/>
                </a:cubicBezTo>
                <a:cubicBezTo>
                  <a:pt x="1089" y="147"/>
                  <a:pt x="1089" y="147"/>
                  <a:pt x="1089" y="147"/>
                </a:cubicBezTo>
                <a:cubicBezTo>
                  <a:pt x="1087" y="149"/>
                  <a:pt x="1087" y="149"/>
                  <a:pt x="1087" y="149"/>
                </a:cubicBezTo>
                <a:cubicBezTo>
                  <a:pt x="1087" y="152"/>
                  <a:pt x="1087" y="152"/>
                  <a:pt x="1087" y="152"/>
                </a:cubicBezTo>
                <a:cubicBezTo>
                  <a:pt x="1079" y="156"/>
                  <a:pt x="1079" y="156"/>
                  <a:pt x="1079" y="156"/>
                </a:cubicBezTo>
                <a:cubicBezTo>
                  <a:pt x="1079" y="159"/>
                  <a:pt x="1079" y="159"/>
                  <a:pt x="1079" y="159"/>
                </a:cubicBezTo>
                <a:cubicBezTo>
                  <a:pt x="1075" y="161"/>
                  <a:pt x="1075" y="161"/>
                  <a:pt x="1075" y="161"/>
                </a:cubicBezTo>
                <a:cubicBezTo>
                  <a:pt x="1071" y="165"/>
                  <a:pt x="1071" y="165"/>
                  <a:pt x="1071" y="165"/>
                </a:cubicBezTo>
                <a:cubicBezTo>
                  <a:pt x="1069" y="166"/>
                  <a:pt x="1069" y="166"/>
                  <a:pt x="1069" y="166"/>
                </a:cubicBezTo>
                <a:cubicBezTo>
                  <a:pt x="1067" y="169"/>
                  <a:pt x="1067" y="169"/>
                  <a:pt x="1067" y="169"/>
                </a:cubicBezTo>
                <a:cubicBezTo>
                  <a:pt x="1066" y="166"/>
                  <a:pt x="1062" y="177"/>
                  <a:pt x="1066" y="165"/>
                </a:cubicBezTo>
                <a:cubicBezTo>
                  <a:pt x="1065" y="164"/>
                  <a:pt x="1064" y="166"/>
                  <a:pt x="1064" y="165"/>
                </a:cubicBezTo>
                <a:cubicBezTo>
                  <a:pt x="1062" y="166"/>
                  <a:pt x="1062" y="166"/>
                  <a:pt x="1062" y="166"/>
                </a:cubicBezTo>
                <a:cubicBezTo>
                  <a:pt x="1063" y="167"/>
                  <a:pt x="1063" y="167"/>
                  <a:pt x="1063" y="167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1" y="168"/>
                  <a:pt x="1061" y="168"/>
                  <a:pt x="1061" y="168"/>
                </a:cubicBezTo>
                <a:cubicBezTo>
                  <a:pt x="1064" y="170"/>
                  <a:pt x="1064" y="170"/>
                  <a:pt x="1064" y="170"/>
                </a:cubicBezTo>
                <a:cubicBezTo>
                  <a:pt x="1063" y="172"/>
                  <a:pt x="1063" y="172"/>
                  <a:pt x="1063" y="172"/>
                </a:cubicBezTo>
                <a:cubicBezTo>
                  <a:pt x="1064" y="173"/>
                  <a:pt x="1064" y="173"/>
                  <a:pt x="1064" y="173"/>
                </a:cubicBezTo>
                <a:cubicBezTo>
                  <a:pt x="1062" y="172"/>
                  <a:pt x="1059" y="174"/>
                  <a:pt x="1060" y="176"/>
                </a:cubicBezTo>
                <a:cubicBezTo>
                  <a:pt x="1059" y="175"/>
                  <a:pt x="1059" y="175"/>
                  <a:pt x="1059" y="175"/>
                </a:cubicBezTo>
                <a:cubicBezTo>
                  <a:pt x="1057" y="179"/>
                  <a:pt x="1057" y="179"/>
                  <a:pt x="1057" y="179"/>
                </a:cubicBezTo>
                <a:cubicBezTo>
                  <a:pt x="1053" y="180"/>
                  <a:pt x="1053" y="180"/>
                  <a:pt x="1053" y="180"/>
                </a:cubicBezTo>
                <a:cubicBezTo>
                  <a:pt x="1054" y="180"/>
                  <a:pt x="1049" y="180"/>
                  <a:pt x="1055" y="180"/>
                </a:cubicBezTo>
                <a:cubicBezTo>
                  <a:pt x="1052" y="186"/>
                  <a:pt x="1054" y="176"/>
                  <a:pt x="1047" y="187"/>
                </a:cubicBezTo>
                <a:cubicBezTo>
                  <a:pt x="1044" y="188"/>
                  <a:pt x="1038" y="189"/>
                  <a:pt x="1039" y="193"/>
                </a:cubicBezTo>
                <a:cubicBezTo>
                  <a:pt x="1037" y="194"/>
                  <a:pt x="1037" y="194"/>
                  <a:pt x="1037" y="194"/>
                </a:cubicBezTo>
                <a:cubicBezTo>
                  <a:pt x="1038" y="197"/>
                  <a:pt x="1038" y="197"/>
                  <a:pt x="1038" y="197"/>
                </a:cubicBezTo>
                <a:cubicBezTo>
                  <a:pt x="1035" y="197"/>
                  <a:pt x="1035" y="197"/>
                  <a:pt x="1035" y="197"/>
                </a:cubicBezTo>
                <a:cubicBezTo>
                  <a:pt x="1034" y="201"/>
                  <a:pt x="1034" y="201"/>
                  <a:pt x="1034" y="201"/>
                </a:cubicBezTo>
                <a:cubicBezTo>
                  <a:pt x="1034" y="204"/>
                  <a:pt x="1028" y="200"/>
                  <a:pt x="1030" y="205"/>
                </a:cubicBezTo>
                <a:cubicBezTo>
                  <a:pt x="1027" y="206"/>
                  <a:pt x="1027" y="206"/>
                  <a:pt x="1027" y="206"/>
                </a:cubicBezTo>
                <a:cubicBezTo>
                  <a:pt x="1024" y="208"/>
                  <a:pt x="1024" y="208"/>
                  <a:pt x="1024" y="208"/>
                </a:cubicBezTo>
                <a:cubicBezTo>
                  <a:pt x="1020" y="210"/>
                  <a:pt x="1016" y="212"/>
                  <a:pt x="1015" y="215"/>
                </a:cubicBezTo>
                <a:cubicBezTo>
                  <a:pt x="1010" y="220"/>
                  <a:pt x="1010" y="220"/>
                  <a:pt x="1010" y="220"/>
                </a:cubicBezTo>
                <a:cubicBezTo>
                  <a:pt x="1011" y="223"/>
                  <a:pt x="1011" y="223"/>
                  <a:pt x="1011" y="223"/>
                </a:cubicBezTo>
                <a:cubicBezTo>
                  <a:pt x="1009" y="226"/>
                  <a:pt x="1009" y="226"/>
                  <a:pt x="1009" y="226"/>
                </a:cubicBezTo>
                <a:cubicBezTo>
                  <a:pt x="1006" y="224"/>
                  <a:pt x="1006" y="224"/>
                  <a:pt x="1006" y="224"/>
                </a:cubicBezTo>
                <a:cubicBezTo>
                  <a:pt x="1002" y="226"/>
                  <a:pt x="1002" y="226"/>
                  <a:pt x="1002" y="226"/>
                </a:cubicBezTo>
                <a:cubicBezTo>
                  <a:pt x="999" y="231"/>
                  <a:pt x="999" y="231"/>
                  <a:pt x="999" y="231"/>
                </a:cubicBezTo>
                <a:cubicBezTo>
                  <a:pt x="995" y="234"/>
                  <a:pt x="989" y="234"/>
                  <a:pt x="990" y="239"/>
                </a:cubicBezTo>
                <a:cubicBezTo>
                  <a:pt x="987" y="240"/>
                  <a:pt x="987" y="240"/>
                  <a:pt x="987" y="240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91" y="244"/>
                  <a:pt x="991" y="244"/>
                  <a:pt x="991" y="244"/>
                </a:cubicBezTo>
                <a:cubicBezTo>
                  <a:pt x="996" y="240"/>
                  <a:pt x="996" y="240"/>
                  <a:pt x="996" y="240"/>
                </a:cubicBezTo>
                <a:cubicBezTo>
                  <a:pt x="996" y="237"/>
                  <a:pt x="996" y="237"/>
                  <a:pt x="996" y="237"/>
                </a:cubicBezTo>
                <a:cubicBezTo>
                  <a:pt x="999" y="238"/>
                  <a:pt x="999" y="238"/>
                  <a:pt x="999" y="238"/>
                </a:cubicBezTo>
                <a:cubicBezTo>
                  <a:pt x="1004" y="234"/>
                  <a:pt x="1004" y="234"/>
                  <a:pt x="1004" y="234"/>
                </a:cubicBezTo>
                <a:cubicBezTo>
                  <a:pt x="1004" y="231"/>
                  <a:pt x="1004" y="231"/>
                  <a:pt x="1004" y="231"/>
                </a:cubicBezTo>
                <a:cubicBezTo>
                  <a:pt x="1005" y="232"/>
                  <a:pt x="1005" y="232"/>
                  <a:pt x="1005" y="232"/>
                </a:cubicBezTo>
                <a:cubicBezTo>
                  <a:pt x="1006" y="234"/>
                  <a:pt x="1006" y="234"/>
                  <a:pt x="1006" y="234"/>
                </a:cubicBezTo>
                <a:cubicBezTo>
                  <a:pt x="1004" y="238"/>
                  <a:pt x="1004" y="238"/>
                  <a:pt x="1004" y="238"/>
                </a:cubicBezTo>
                <a:cubicBezTo>
                  <a:pt x="1003" y="238"/>
                  <a:pt x="1001" y="231"/>
                  <a:pt x="1000" y="242"/>
                </a:cubicBezTo>
                <a:cubicBezTo>
                  <a:pt x="998" y="241"/>
                  <a:pt x="997" y="239"/>
                  <a:pt x="996" y="245"/>
                </a:cubicBezTo>
                <a:cubicBezTo>
                  <a:pt x="995" y="245"/>
                  <a:pt x="995" y="247"/>
                  <a:pt x="994" y="245"/>
                </a:cubicBezTo>
                <a:cubicBezTo>
                  <a:pt x="993" y="249"/>
                  <a:pt x="993" y="249"/>
                  <a:pt x="993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94" y="252"/>
                  <a:pt x="994" y="252"/>
                  <a:pt x="994" y="252"/>
                </a:cubicBezTo>
                <a:cubicBezTo>
                  <a:pt x="991" y="254"/>
                  <a:pt x="991" y="254"/>
                  <a:pt x="991" y="254"/>
                </a:cubicBezTo>
                <a:cubicBezTo>
                  <a:pt x="991" y="252"/>
                  <a:pt x="991" y="252"/>
                  <a:pt x="991" y="252"/>
                </a:cubicBezTo>
                <a:cubicBezTo>
                  <a:pt x="988" y="257"/>
                  <a:pt x="991" y="247"/>
                  <a:pt x="986" y="255"/>
                </a:cubicBezTo>
                <a:cubicBezTo>
                  <a:pt x="987" y="258"/>
                  <a:pt x="987" y="258"/>
                  <a:pt x="987" y="258"/>
                </a:cubicBezTo>
                <a:cubicBezTo>
                  <a:pt x="986" y="260"/>
                  <a:pt x="986" y="260"/>
                  <a:pt x="986" y="260"/>
                </a:cubicBezTo>
                <a:cubicBezTo>
                  <a:pt x="980" y="262"/>
                  <a:pt x="980" y="262"/>
                  <a:pt x="980" y="262"/>
                </a:cubicBezTo>
                <a:cubicBezTo>
                  <a:pt x="974" y="266"/>
                  <a:pt x="974" y="266"/>
                  <a:pt x="974" y="266"/>
                </a:cubicBezTo>
                <a:cubicBezTo>
                  <a:pt x="975" y="268"/>
                  <a:pt x="975" y="268"/>
                  <a:pt x="975" y="268"/>
                </a:cubicBezTo>
                <a:cubicBezTo>
                  <a:pt x="982" y="267"/>
                  <a:pt x="982" y="267"/>
                  <a:pt x="982" y="267"/>
                </a:cubicBezTo>
                <a:cubicBezTo>
                  <a:pt x="984" y="265"/>
                  <a:pt x="984" y="265"/>
                  <a:pt x="984" y="265"/>
                </a:cubicBezTo>
                <a:cubicBezTo>
                  <a:pt x="986" y="265"/>
                  <a:pt x="986" y="265"/>
                  <a:pt x="986" y="265"/>
                </a:cubicBezTo>
                <a:cubicBezTo>
                  <a:pt x="986" y="265"/>
                  <a:pt x="984" y="263"/>
                  <a:pt x="986" y="266"/>
                </a:cubicBezTo>
                <a:cubicBezTo>
                  <a:pt x="988" y="266"/>
                  <a:pt x="988" y="266"/>
                  <a:pt x="988" y="266"/>
                </a:cubicBezTo>
                <a:cubicBezTo>
                  <a:pt x="990" y="260"/>
                  <a:pt x="990" y="260"/>
                  <a:pt x="990" y="260"/>
                </a:cubicBezTo>
                <a:cubicBezTo>
                  <a:pt x="995" y="258"/>
                  <a:pt x="995" y="258"/>
                  <a:pt x="995" y="258"/>
                </a:cubicBezTo>
                <a:cubicBezTo>
                  <a:pt x="998" y="254"/>
                  <a:pt x="998" y="254"/>
                  <a:pt x="998" y="254"/>
                </a:cubicBezTo>
                <a:cubicBezTo>
                  <a:pt x="999" y="254"/>
                  <a:pt x="992" y="255"/>
                  <a:pt x="1000" y="254"/>
                </a:cubicBezTo>
                <a:cubicBezTo>
                  <a:pt x="999" y="252"/>
                  <a:pt x="999" y="252"/>
                  <a:pt x="999" y="252"/>
                </a:cubicBezTo>
                <a:cubicBezTo>
                  <a:pt x="1000" y="252"/>
                  <a:pt x="1000" y="252"/>
                  <a:pt x="1000" y="252"/>
                </a:cubicBezTo>
                <a:cubicBezTo>
                  <a:pt x="1000" y="250"/>
                  <a:pt x="1000" y="250"/>
                  <a:pt x="1000" y="250"/>
                </a:cubicBezTo>
                <a:cubicBezTo>
                  <a:pt x="998" y="249"/>
                  <a:pt x="998" y="249"/>
                  <a:pt x="998" y="249"/>
                </a:cubicBezTo>
                <a:cubicBezTo>
                  <a:pt x="999" y="251"/>
                  <a:pt x="1000" y="248"/>
                  <a:pt x="996" y="251"/>
                </a:cubicBezTo>
                <a:cubicBezTo>
                  <a:pt x="996" y="249"/>
                  <a:pt x="985" y="263"/>
                  <a:pt x="997" y="246"/>
                </a:cubicBezTo>
                <a:cubicBezTo>
                  <a:pt x="1001" y="245"/>
                  <a:pt x="1001" y="245"/>
                  <a:pt x="1001" y="245"/>
                </a:cubicBezTo>
                <a:cubicBezTo>
                  <a:pt x="1005" y="249"/>
                  <a:pt x="1005" y="249"/>
                  <a:pt x="1005" y="249"/>
                </a:cubicBezTo>
                <a:cubicBezTo>
                  <a:pt x="1008" y="246"/>
                  <a:pt x="1008" y="246"/>
                  <a:pt x="1008" y="246"/>
                </a:cubicBezTo>
                <a:cubicBezTo>
                  <a:pt x="1010" y="247"/>
                  <a:pt x="1009" y="245"/>
                  <a:pt x="1011" y="244"/>
                </a:cubicBezTo>
                <a:cubicBezTo>
                  <a:pt x="1010" y="242"/>
                  <a:pt x="1010" y="242"/>
                  <a:pt x="1010" y="242"/>
                </a:cubicBezTo>
                <a:cubicBezTo>
                  <a:pt x="1012" y="242"/>
                  <a:pt x="1015" y="239"/>
                  <a:pt x="1017" y="238"/>
                </a:cubicBezTo>
                <a:cubicBezTo>
                  <a:pt x="1020" y="237"/>
                  <a:pt x="1015" y="237"/>
                  <a:pt x="1018" y="235"/>
                </a:cubicBezTo>
                <a:cubicBezTo>
                  <a:pt x="1014" y="233"/>
                  <a:pt x="1014" y="233"/>
                  <a:pt x="1014" y="233"/>
                </a:cubicBezTo>
                <a:cubicBezTo>
                  <a:pt x="1014" y="231"/>
                  <a:pt x="1014" y="231"/>
                  <a:pt x="1014" y="231"/>
                </a:cubicBezTo>
                <a:cubicBezTo>
                  <a:pt x="1014" y="231"/>
                  <a:pt x="1013" y="238"/>
                  <a:pt x="1019" y="230"/>
                </a:cubicBezTo>
                <a:cubicBezTo>
                  <a:pt x="1016" y="227"/>
                  <a:pt x="1016" y="227"/>
                  <a:pt x="1016" y="227"/>
                </a:cubicBezTo>
                <a:cubicBezTo>
                  <a:pt x="1021" y="227"/>
                  <a:pt x="1021" y="227"/>
                  <a:pt x="1021" y="227"/>
                </a:cubicBezTo>
                <a:cubicBezTo>
                  <a:pt x="1019" y="229"/>
                  <a:pt x="1019" y="229"/>
                  <a:pt x="1019" y="229"/>
                </a:cubicBezTo>
                <a:cubicBezTo>
                  <a:pt x="1021" y="227"/>
                  <a:pt x="1009" y="225"/>
                  <a:pt x="1022" y="233"/>
                </a:cubicBezTo>
                <a:cubicBezTo>
                  <a:pt x="1023" y="227"/>
                  <a:pt x="1023" y="227"/>
                  <a:pt x="1023" y="227"/>
                </a:cubicBezTo>
                <a:cubicBezTo>
                  <a:pt x="1023" y="227"/>
                  <a:pt x="1025" y="226"/>
                  <a:pt x="1023" y="225"/>
                </a:cubicBezTo>
                <a:cubicBezTo>
                  <a:pt x="1025" y="226"/>
                  <a:pt x="1025" y="226"/>
                  <a:pt x="1025" y="226"/>
                </a:cubicBezTo>
                <a:cubicBezTo>
                  <a:pt x="1025" y="229"/>
                  <a:pt x="1025" y="229"/>
                  <a:pt x="1025" y="229"/>
                </a:cubicBezTo>
                <a:cubicBezTo>
                  <a:pt x="1028" y="226"/>
                  <a:pt x="1028" y="226"/>
                  <a:pt x="1028" y="226"/>
                </a:cubicBezTo>
                <a:cubicBezTo>
                  <a:pt x="1029" y="226"/>
                  <a:pt x="1029" y="226"/>
                  <a:pt x="1029" y="226"/>
                </a:cubicBezTo>
                <a:cubicBezTo>
                  <a:pt x="1024" y="222"/>
                  <a:pt x="1024" y="222"/>
                  <a:pt x="1024" y="222"/>
                </a:cubicBezTo>
                <a:cubicBezTo>
                  <a:pt x="1019" y="222"/>
                  <a:pt x="1019" y="222"/>
                  <a:pt x="1019" y="222"/>
                </a:cubicBezTo>
                <a:cubicBezTo>
                  <a:pt x="1018" y="224"/>
                  <a:pt x="1018" y="224"/>
                  <a:pt x="1018" y="224"/>
                </a:cubicBezTo>
                <a:cubicBezTo>
                  <a:pt x="1015" y="225"/>
                  <a:pt x="1015" y="225"/>
                  <a:pt x="1015" y="225"/>
                </a:cubicBezTo>
                <a:cubicBezTo>
                  <a:pt x="1014" y="230"/>
                  <a:pt x="1014" y="230"/>
                  <a:pt x="1014" y="230"/>
                </a:cubicBezTo>
                <a:cubicBezTo>
                  <a:pt x="1012" y="227"/>
                  <a:pt x="1012" y="227"/>
                  <a:pt x="1012" y="227"/>
                </a:cubicBezTo>
                <a:cubicBezTo>
                  <a:pt x="1014" y="223"/>
                  <a:pt x="1014" y="223"/>
                  <a:pt x="1014" y="223"/>
                </a:cubicBezTo>
                <a:cubicBezTo>
                  <a:pt x="1020" y="218"/>
                  <a:pt x="1020" y="218"/>
                  <a:pt x="1020" y="218"/>
                </a:cubicBezTo>
                <a:cubicBezTo>
                  <a:pt x="1017" y="215"/>
                  <a:pt x="1026" y="219"/>
                  <a:pt x="1022" y="212"/>
                </a:cubicBezTo>
                <a:cubicBezTo>
                  <a:pt x="1027" y="209"/>
                  <a:pt x="1018" y="219"/>
                  <a:pt x="1028" y="212"/>
                </a:cubicBezTo>
                <a:cubicBezTo>
                  <a:pt x="1024" y="215"/>
                  <a:pt x="1024" y="215"/>
                  <a:pt x="1024" y="215"/>
                </a:cubicBezTo>
                <a:cubicBezTo>
                  <a:pt x="1024" y="215"/>
                  <a:pt x="1027" y="214"/>
                  <a:pt x="1023" y="214"/>
                </a:cubicBezTo>
                <a:cubicBezTo>
                  <a:pt x="1024" y="216"/>
                  <a:pt x="1024" y="216"/>
                  <a:pt x="1024" y="216"/>
                </a:cubicBezTo>
                <a:cubicBezTo>
                  <a:pt x="1026" y="216"/>
                  <a:pt x="1026" y="216"/>
                  <a:pt x="1026" y="216"/>
                </a:cubicBezTo>
                <a:cubicBezTo>
                  <a:pt x="1028" y="216"/>
                  <a:pt x="1028" y="216"/>
                  <a:pt x="1028" y="216"/>
                </a:cubicBezTo>
                <a:cubicBezTo>
                  <a:pt x="1027" y="218"/>
                  <a:pt x="1027" y="218"/>
                  <a:pt x="1027" y="218"/>
                </a:cubicBezTo>
                <a:cubicBezTo>
                  <a:pt x="1027" y="217"/>
                  <a:pt x="1029" y="218"/>
                  <a:pt x="1029" y="219"/>
                </a:cubicBezTo>
                <a:cubicBezTo>
                  <a:pt x="1029" y="220"/>
                  <a:pt x="1029" y="220"/>
                  <a:pt x="1029" y="220"/>
                </a:cubicBezTo>
                <a:cubicBezTo>
                  <a:pt x="1025" y="220"/>
                  <a:pt x="1025" y="220"/>
                  <a:pt x="1025" y="220"/>
                </a:cubicBezTo>
                <a:cubicBezTo>
                  <a:pt x="1025" y="220"/>
                  <a:pt x="1029" y="218"/>
                  <a:pt x="1024" y="221"/>
                </a:cubicBezTo>
                <a:cubicBezTo>
                  <a:pt x="1027" y="221"/>
                  <a:pt x="1027" y="221"/>
                  <a:pt x="1027" y="221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32" y="225"/>
                  <a:pt x="1032" y="225"/>
                  <a:pt x="1032" y="225"/>
                </a:cubicBezTo>
                <a:cubicBezTo>
                  <a:pt x="1033" y="224"/>
                  <a:pt x="1033" y="224"/>
                  <a:pt x="1033" y="224"/>
                </a:cubicBezTo>
                <a:cubicBezTo>
                  <a:pt x="1032" y="224"/>
                  <a:pt x="1035" y="228"/>
                  <a:pt x="1032" y="222"/>
                </a:cubicBezTo>
                <a:cubicBezTo>
                  <a:pt x="1036" y="221"/>
                  <a:pt x="1036" y="221"/>
                  <a:pt x="1036" y="221"/>
                </a:cubicBezTo>
                <a:cubicBezTo>
                  <a:pt x="1035" y="220"/>
                  <a:pt x="1035" y="220"/>
                  <a:pt x="1035" y="220"/>
                </a:cubicBezTo>
                <a:cubicBezTo>
                  <a:pt x="1038" y="219"/>
                  <a:pt x="1038" y="219"/>
                  <a:pt x="1038" y="219"/>
                </a:cubicBezTo>
                <a:cubicBezTo>
                  <a:pt x="1038" y="216"/>
                  <a:pt x="1038" y="216"/>
                  <a:pt x="1038" y="216"/>
                </a:cubicBezTo>
                <a:cubicBezTo>
                  <a:pt x="1039" y="215"/>
                  <a:pt x="1039" y="215"/>
                  <a:pt x="1039" y="215"/>
                </a:cubicBezTo>
                <a:cubicBezTo>
                  <a:pt x="1039" y="215"/>
                  <a:pt x="1044" y="214"/>
                  <a:pt x="1038" y="214"/>
                </a:cubicBezTo>
                <a:cubicBezTo>
                  <a:pt x="1039" y="213"/>
                  <a:pt x="1039" y="213"/>
                  <a:pt x="1039" y="213"/>
                </a:cubicBezTo>
                <a:cubicBezTo>
                  <a:pt x="1044" y="215"/>
                  <a:pt x="1044" y="215"/>
                  <a:pt x="1044" y="215"/>
                </a:cubicBezTo>
                <a:cubicBezTo>
                  <a:pt x="1046" y="209"/>
                  <a:pt x="1046" y="209"/>
                  <a:pt x="1046" y="209"/>
                </a:cubicBezTo>
                <a:cubicBezTo>
                  <a:pt x="1045" y="208"/>
                  <a:pt x="1045" y="208"/>
                  <a:pt x="1045" y="208"/>
                </a:cubicBezTo>
                <a:cubicBezTo>
                  <a:pt x="1042" y="209"/>
                  <a:pt x="1042" y="209"/>
                  <a:pt x="1042" y="209"/>
                </a:cubicBezTo>
                <a:cubicBezTo>
                  <a:pt x="1041" y="208"/>
                  <a:pt x="1045" y="204"/>
                  <a:pt x="1037" y="207"/>
                </a:cubicBezTo>
                <a:cubicBezTo>
                  <a:pt x="1038" y="207"/>
                  <a:pt x="1038" y="207"/>
                  <a:pt x="1038" y="207"/>
                </a:cubicBezTo>
                <a:cubicBezTo>
                  <a:pt x="1037" y="206"/>
                  <a:pt x="1046" y="208"/>
                  <a:pt x="1034" y="206"/>
                </a:cubicBezTo>
                <a:cubicBezTo>
                  <a:pt x="1034" y="205"/>
                  <a:pt x="1034" y="205"/>
                  <a:pt x="1034" y="205"/>
                </a:cubicBezTo>
                <a:cubicBezTo>
                  <a:pt x="1050" y="207"/>
                  <a:pt x="1050" y="207"/>
                  <a:pt x="1050" y="207"/>
                </a:cubicBezTo>
                <a:cubicBezTo>
                  <a:pt x="1048" y="202"/>
                  <a:pt x="1055" y="209"/>
                  <a:pt x="1054" y="201"/>
                </a:cubicBezTo>
                <a:cubicBezTo>
                  <a:pt x="1057" y="199"/>
                  <a:pt x="1057" y="199"/>
                  <a:pt x="1057" y="199"/>
                </a:cubicBezTo>
                <a:cubicBezTo>
                  <a:pt x="1054" y="198"/>
                  <a:pt x="1054" y="198"/>
                  <a:pt x="1054" y="198"/>
                </a:cubicBezTo>
                <a:cubicBezTo>
                  <a:pt x="1051" y="200"/>
                  <a:pt x="1051" y="200"/>
                  <a:pt x="1051" y="200"/>
                </a:cubicBezTo>
                <a:cubicBezTo>
                  <a:pt x="1051" y="200"/>
                  <a:pt x="1048" y="199"/>
                  <a:pt x="1052" y="200"/>
                </a:cubicBezTo>
                <a:cubicBezTo>
                  <a:pt x="1052" y="199"/>
                  <a:pt x="1052" y="199"/>
                  <a:pt x="1051" y="198"/>
                </a:cubicBezTo>
                <a:cubicBezTo>
                  <a:pt x="1052" y="197"/>
                  <a:pt x="1057" y="197"/>
                  <a:pt x="1047" y="200"/>
                </a:cubicBezTo>
                <a:cubicBezTo>
                  <a:pt x="1045" y="202"/>
                  <a:pt x="1045" y="202"/>
                  <a:pt x="1045" y="202"/>
                </a:cubicBezTo>
                <a:cubicBezTo>
                  <a:pt x="1044" y="200"/>
                  <a:pt x="1052" y="201"/>
                  <a:pt x="1042" y="199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5" y="195"/>
                  <a:pt x="1051" y="200"/>
                  <a:pt x="1047" y="193"/>
                </a:cubicBezTo>
                <a:cubicBezTo>
                  <a:pt x="1048" y="194"/>
                  <a:pt x="1048" y="194"/>
                  <a:pt x="1049" y="195"/>
                </a:cubicBezTo>
                <a:cubicBezTo>
                  <a:pt x="1052" y="193"/>
                  <a:pt x="1051" y="202"/>
                  <a:pt x="1054" y="193"/>
                </a:cubicBezTo>
                <a:cubicBezTo>
                  <a:pt x="1052" y="196"/>
                  <a:pt x="1052" y="196"/>
                  <a:pt x="1052" y="196"/>
                </a:cubicBezTo>
                <a:cubicBezTo>
                  <a:pt x="1057" y="194"/>
                  <a:pt x="1057" y="194"/>
                  <a:pt x="1057" y="194"/>
                </a:cubicBezTo>
                <a:cubicBezTo>
                  <a:pt x="1060" y="198"/>
                  <a:pt x="1060" y="198"/>
                  <a:pt x="1060" y="198"/>
                </a:cubicBezTo>
                <a:cubicBezTo>
                  <a:pt x="1062" y="198"/>
                  <a:pt x="1061" y="196"/>
                  <a:pt x="1064" y="196"/>
                </a:cubicBezTo>
                <a:cubicBezTo>
                  <a:pt x="1063" y="195"/>
                  <a:pt x="1063" y="195"/>
                  <a:pt x="1063" y="195"/>
                </a:cubicBezTo>
                <a:cubicBezTo>
                  <a:pt x="1064" y="193"/>
                  <a:pt x="1064" y="193"/>
                  <a:pt x="1064" y="193"/>
                </a:cubicBezTo>
                <a:cubicBezTo>
                  <a:pt x="1064" y="192"/>
                  <a:pt x="1069" y="193"/>
                  <a:pt x="1074" y="188"/>
                </a:cubicBezTo>
                <a:cubicBezTo>
                  <a:pt x="1072" y="185"/>
                  <a:pt x="1072" y="185"/>
                  <a:pt x="1072" y="185"/>
                </a:cubicBezTo>
                <a:cubicBezTo>
                  <a:pt x="1072" y="184"/>
                  <a:pt x="1072" y="184"/>
                  <a:pt x="1072" y="184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2"/>
                  <a:pt x="1075" y="182"/>
                  <a:pt x="1075" y="182"/>
                </a:cubicBezTo>
                <a:cubicBezTo>
                  <a:pt x="1070" y="180"/>
                  <a:pt x="1070" y="180"/>
                  <a:pt x="1070" y="180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8" y="184"/>
                  <a:pt x="1068" y="184"/>
                  <a:pt x="1068" y="184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4" y="184"/>
                </a:cubicBezTo>
                <a:cubicBezTo>
                  <a:pt x="1065" y="179"/>
                  <a:pt x="1065" y="179"/>
                  <a:pt x="1065" y="179"/>
                </a:cubicBezTo>
                <a:cubicBezTo>
                  <a:pt x="1065" y="178"/>
                  <a:pt x="1063" y="178"/>
                  <a:pt x="1064" y="177"/>
                </a:cubicBezTo>
                <a:cubicBezTo>
                  <a:pt x="1070" y="177"/>
                  <a:pt x="1070" y="177"/>
                  <a:pt x="1070" y="177"/>
                </a:cubicBezTo>
                <a:cubicBezTo>
                  <a:pt x="1075" y="173"/>
                  <a:pt x="1075" y="173"/>
                  <a:pt x="1075" y="173"/>
                </a:cubicBezTo>
                <a:cubicBezTo>
                  <a:pt x="1076" y="173"/>
                  <a:pt x="1076" y="173"/>
                  <a:pt x="1076" y="173"/>
                </a:cubicBezTo>
                <a:cubicBezTo>
                  <a:pt x="1075" y="170"/>
                  <a:pt x="1075" y="170"/>
                  <a:pt x="1075" y="170"/>
                </a:cubicBezTo>
                <a:cubicBezTo>
                  <a:pt x="1081" y="166"/>
                  <a:pt x="1081" y="166"/>
                  <a:pt x="1081" y="166"/>
                </a:cubicBezTo>
                <a:cubicBezTo>
                  <a:pt x="1083" y="162"/>
                  <a:pt x="1083" y="162"/>
                  <a:pt x="1083" y="162"/>
                </a:cubicBezTo>
                <a:cubicBezTo>
                  <a:pt x="1087" y="162"/>
                  <a:pt x="1087" y="162"/>
                  <a:pt x="1087" y="162"/>
                </a:cubicBezTo>
                <a:cubicBezTo>
                  <a:pt x="1088" y="161"/>
                  <a:pt x="1088" y="161"/>
                  <a:pt x="1088" y="161"/>
                </a:cubicBezTo>
                <a:cubicBezTo>
                  <a:pt x="1086" y="159"/>
                  <a:pt x="1086" y="159"/>
                  <a:pt x="1086" y="159"/>
                </a:cubicBezTo>
                <a:cubicBezTo>
                  <a:pt x="1099" y="150"/>
                  <a:pt x="1099" y="150"/>
                  <a:pt x="1099" y="150"/>
                </a:cubicBezTo>
                <a:cubicBezTo>
                  <a:pt x="1102" y="152"/>
                  <a:pt x="1090" y="151"/>
                  <a:pt x="1103" y="151"/>
                </a:cubicBezTo>
                <a:cubicBezTo>
                  <a:pt x="1103" y="148"/>
                  <a:pt x="1103" y="148"/>
                  <a:pt x="1103" y="148"/>
                </a:cubicBezTo>
                <a:cubicBezTo>
                  <a:pt x="1104" y="148"/>
                  <a:pt x="1104" y="148"/>
                  <a:pt x="1104" y="148"/>
                </a:cubicBezTo>
                <a:cubicBezTo>
                  <a:pt x="1103" y="146"/>
                  <a:pt x="1103" y="146"/>
                  <a:pt x="1103" y="146"/>
                </a:cubicBezTo>
                <a:cubicBezTo>
                  <a:pt x="1106" y="146"/>
                  <a:pt x="1106" y="146"/>
                  <a:pt x="1106" y="146"/>
                </a:cubicBezTo>
                <a:cubicBezTo>
                  <a:pt x="1107" y="147"/>
                  <a:pt x="1107" y="147"/>
                  <a:pt x="1107" y="147"/>
                </a:cubicBezTo>
                <a:cubicBezTo>
                  <a:pt x="1109" y="148"/>
                  <a:pt x="1109" y="151"/>
                  <a:pt x="1111" y="145"/>
                </a:cubicBezTo>
                <a:cubicBezTo>
                  <a:pt x="1111" y="146"/>
                  <a:pt x="1111" y="146"/>
                  <a:pt x="1111" y="146"/>
                </a:cubicBezTo>
                <a:cubicBezTo>
                  <a:pt x="1108" y="147"/>
                  <a:pt x="1108" y="147"/>
                  <a:pt x="1108" y="147"/>
                </a:cubicBezTo>
                <a:cubicBezTo>
                  <a:pt x="1108" y="149"/>
                  <a:pt x="1108" y="149"/>
                  <a:pt x="1108" y="149"/>
                </a:cubicBezTo>
                <a:cubicBezTo>
                  <a:pt x="1107" y="148"/>
                  <a:pt x="1114" y="152"/>
                  <a:pt x="1116" y="144"/>
                </a:cubicBezTo>
                <a:cubicBezTo>
                  <a:pt x="1110" y="141"/>
                  <a:pt x="1110" y="141"/>
                  <a:pt x="1110" y="141"/>
                </a:cubicBezTo>
                <a:cubicBezTo>
                  <a:pt x="1109" y="142"/>
                  <a:pt x="1109" y="142"/>
                  <a:pt x="1109" y="142"/>
                </a:cubicBezTo>
                <a:cubicBezTo>
                  <a:pt x="1109" y="141"/>
                  <a:pt x="1109" y="141"/>
                  <a:pt x="1109" y="141"/>
                </a:cubicBezTo>
                <a:cubicBezTo>
                  <a:pt x="1106" y="141"/>
                  <a:pt x="1106" y="141"/>
                  <a:pt x="1106" y="141"/>
                </a:cubicBezTo>
                <a:cubicBezTo>
                  <a:pt x="1105" y="138"/>
                  <a:pt x="1108" y="137"/>
                  <a:pt x="1112" y="138"/>
                </a:cubicBezTo>
                <a:cubicBezTo>
                  <a:pt x="1109" y="137"/>
                  <a:pt x="1109" y="137"/>
                  <a:pt x="1109" y="137"/>
                </a:cubicBezTo>
                <a:cubicBezTo>
                  <a:pt x="1112" y="134"/>
                  <a:pt x="1112" y="134"/>
                  <a:pt x="1112" y="134"/>
                </a:cubicBezTo>
                <a:cubicBezTo>
                  <a:pt x="1118" y="132"/>
                  <a:pt x="1109" y="138"/>
                  <a:pt x="1117" y="133"/>
                </a:cubicBezTo>
                <a:cubicBezTo>
                  <a:pt x="1121" y="136"/>
                  <a:pt x="1121" y="136"/>
                  <a:pt x="1121" y="136"/>
                </a:cubicBezTo>
                <a:cubicBezTo>
                  <a:pt x="1120" y="136"/>
                  <a:pt x="1123" y="132"/>
                  <a:pt x="1121" y="137"/>
                </a:cubicBezTo>
                <a:cubicBezTo>
                  <a:pt x="1126" y="137"/>
                  <a:pt x="1126" y="137"/>
                  <a:pt x="1126" y="137"/>
                </a:cubicBezTo>
                <a:cubicBezTo>
                  <a:pt x="1131" y="138"/>
                  <a:pt x="1131" y="138"/>
                  <a:pt x="1131" y="138"/>
                </a:cubicBezTo>
                <a:cubicBezTo>
                  <a:pt x="1133" y="137"/>
                  <a:pt x="1133" y="137"/>
                  <a:pt x="1133" y="137"/>
                </a:cubicBezTo>
                <a:cubicBezTo>
                  <a:pt x="1134" y="137"/>
                  <a:pt x="1132" y="142"/>
                  <a:pt x="1134" y="136"/>
                </a:cubicBezTo>
                <a:cubicBezTo>
                  <a:pt x="1133" y="134"/>
                  <a:pt x="1133" y="134"/>
                  <a:pt x="1133" y="134"/>
                </a:cubicBezTo>
                <a:cubicBezTo>
                  <a:pt x="1133" y="135"/>
                  <a:pt x="1133" y="134"/>
                  <a:pt x="1134" y="133"/>
                </a:cubicBezTo>
                <a:cubicBezTo>
                  <a:pt x="1129" y="132"/>
                  <a:pt x="1129" y="132"/>
                  <a:pt x="1129" y="132"/>
                </a:cubicBezTo>
                <a:cubicBezTo>
                  <a:pt x="1129" y="130"/>
                  <a:pt x="1129" y="130"/>
                  <a:pt x="1129" y="130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5" y="128"/>
                  <a:pt x="1136" y="130"/>
                  <a:pt x="1125" y="125"/>
                </a:cubicBezTo>
                <a:cubicBezTo>
                  <a:pt x="1130" y="126"/>
                  <a:pt x="1126" y="120"/>
                  <a:pt x="1132" y="123"/>
                </a:cubicBezTo>
                <a:cubicBezTo>
                  <a:pt x="1127" y="125"/>
                  <a:pt x="1127" y="125"/>
                  <a:pt x="1127" y="125"/>
                </a:cubicBezTo>
                <a:cubicBezTo>
                  <a:pt x="1127" y="127"/>
                  <a:pt x="1127" y="127"/>
                  <a:pt x="1127" y="127"/>
                </a:cubicBezTo>
                <a:cubicBezTo>
                  <a:pt x="1134" y="125"/>
                  <a:pt x="1134" y="125"/>
                  <a:pt x="1134" y="125"/>
                </a:cubicBezTo>
                <a:cubicBezTo>
                  <a:pt x="1135" y="123"/>
                  <a:pt x="1135" y="123"/>
                  <a:pt x="1135" y="123"/>
                </a:cubicBezTo>
                <a:cubicBezTo>
                  <a:pt x="1138" y="123"/>
                  <a:pt x="1138" y="123"/>
                  <a:pt x="1138" y="123"/>
                </a:cubicBezTo>
                <a:cubicBezTo>
                  <a:pt x="1138" y="121"/>
                  <a:pt x="1138" y="121"/>
                  <a:pt x="1138" y="121"/>
                </a:cubicBezTo>
                <a:cubicBezTo>
                  <a:pt x="1140" y="121"/>
                  <a:pt x="1140" y="121"/>
                  <a:pt x="1140" y="121"/>
                </a:cubicBezTo>
                <a:cubicBezTo>
                  <a:pt x="1142" y="118"/>
                  <a:pt x="1124" y="136"/>
                  <a:pt x="1147" y="114"/>
                </a:cubicBezTo>
                <a:cubicBezTo>
                  <a:pt x="1148" y="112"/>
                  <a:pt x="1148" y="112"/>
                  <a:pt x="1148" y="112"/>
                </a:cubicBezTo>
                <a:cubicBezTo>
                  <a:pt x="1145" y="111"/>
                  <a:pt x="1145" y="111"/>
                  <a:pt x="1145" y="111"/>
                </a:cubicBezTo>
                <a:cubicBezTo>
                  <a:pt x="1144" y="111"/>
                  <a:pt x="1142" y="115"/>
                  <a:pt x="1140" y="111"/>
                </a:cubicBezTo>
                <a:cubicBezTo>
                  <a:pt x="1144" y="110"/>
                  <a:pt x="1144" y="110"/>
                  <a:pt x="1144" y="110"/>
                </a:cubicBezTo>
                <a:cubicBezTo>
                  <a:pt x="1145" y="109"/>
                  <a:pt x="1135" y="115"/>
                  <a:pt x="1147" y="107"/>
                </a:cubicBezTo>
                <a:cubicBezTo>
                  <a:pt x="1149" y="111"/>
                  <a:pt x="1149" y="111"/>
                  <a:pt x="1149" y="111"/>
                </a:cubicBezTo>
                <a:cubicBezTo>
                  <a:pt x="1156" y="105"/>
                  <a:pt x="1156" y="105"/>
                  <a:pt x="1156" y="105"/>
                </a:cubicBezTo>
                <a:cubicBezTo>
                  <a:pt x="1160" y="104"/>
                  <a:pt x="1160" y="104"/>
                  <a:pt x="1160" y="104"/>
                </a:cubicBezTo>
                <a:cubicBezTo>
                  <a:pt x="1167" y="95"/>
                  <a:pt x="1167" y="95"/>
                  <a:pt x="1167" y="95"/>
                </a:cubicBezTo>
                <a:cubicBezTo>
                  <a:pt x="1174" y="92"/>
                  <a:pt x="1174" y="92"/>
                  <a:pt x="1174" y="92"/>
                </a:cubicBezTo>
                <a:cubicBezTo>
                  <a:pt x="1173" y="90"/>
                  <a:pt x="1173" y="90"/>
                  <a:pt x="1173" y="90"/>
                </a:cubicBezTo>
                <a:cubicBezTo>
                  <a:pt x="1177" y="87"/>
                  <a:pt x="1177" y="87"/>
                  <a:pt x="1177" y="87"/>
                </a:cubicBezTo>
                <a:cubicBezTo>
                  <a:pt x="1179" y="86"/>
                  <a:pt x="1182" y="86"/>
                  <a:pt x="1182" y="85"/>
                </a:cubicBezTo>
                <a:cubicBezTo>
                  <a:pt x="1184" y="86"/>
                  <a:pt x="1184" y="86"/>
                  <a:pt x="1184" y="86"/>
                </a:cubicBezTo>
                <a:cubicBezTo>
                  <a:pt x="1177" y="89"/>
                  <a:pt x="1177" y="89"/>
                  <a:pt x="1177" y="89"/>
                </a:cubicBezTo>
                <a:cubicBezTo>
                  <a:pt x="1179" y="90"/>
                  <a:pt x="1179" y="90"/>
                  <a:pt x="1179" y="90"/>
                </a:cubicBezTo>
                <a:cubicBezTo>
                  <a:pt x="1177" y="92"/>
                  <a:pt x="1177" y="92"/>
                  <a:pt x="1177" y="92"/>
                </a:cubicBezTo>
                <a:cubicBezTo>
                  <a:pt x="1176" y="94"/>
                  <a:pt x="1176" y="94"/>
                  <a:pt x="1176" y="94"/>
                </a:cubicBezTo>
                <a:cubicBezTo>
                  <a:pt x="1176" y="96"/>
                  <a:pt x="1176" y="96"/>
                  <a:pt x="1176" y="96"/>
                </a:cubicBezTo>
                <a:cubicBezTo>
                  <a:pt x="1177" y="97"/>
                  <a:pt x="1177" y="97"/>
                  <a:pt x="1177" y="97"/>
                </a:cubicBezTo>
                <a:cubicBezTo>
                  <a:pt x="1179" y="95"/>
                  <a:pt x="1179" y="95"/>
                  <a:pt x="1179" y="95"/>
                </a:cubicBezTo>
                <a:cubicBezTo>
                  <a:pt x="1182" y="92"/>
                  <a:pt x="1182" y="92"/>
                  <a:pt x="1182" y="92"/>
                </a:cubicBezTo>
                <a:cubicBezTo>
                  <a:pt x="1185" y="91"/>
                  <a:pt x="1187" y="95"/>
                  <a:pt x="1188" y="91"/>
                </a:cubicBezTo>
                <a:cubicBezTo>
                  <a:pt x="1187" y="88"/>
                  <a:pt x="1187" y="88"/>
                  <a:pt x="1187" y="88"/>
                </a:cubicBezTo>
                <a:cubicBezTo>
                  <a:pt x="1190" y="86"/>
                  <a:pt x="1190" y="86"/>
                  <a:pt x="1190" y="86"/>
                </a:cubicBezTo>
                <a:cubicBezTo>
                  <a:pt x="1196" y="86"/>
                  <a:pt x="1196" y="86"/>
                  <a:pt x="1196" y="86"/>
                </a:cubicBezTo>
                <a:cubicBezTo>
                  <a:pt x="1189" y="88"/>
                  <a:pt x="1204" y="88"/>
                  <a:pt x="1192" y="89"/>
                </a:cubicBezTo>
                <a:cubicBezTo>
                  <a:pt x="1189" y="94"/>
                  <a:pt x="1189" y="94"/>
                  <a:pt x="1189" y="94"/>
                </a:cubicBezTo>
                <a:cubicBezTo>
                  <a:pt x="1184" y="98"/>
                  <a:pt x="1184" y="98"/>
                  <a:pt x="1184" y="98"/>
                </a:cubicBezTo>
                <a:cubicBezTo>
                  <a:pt x="1182" y="101"/>
                  <a:pt x="1182" y="101"/>
                  <a:pt x="1182" y="101"/>
                </a:cubicBezTo>
                <a:cubicBezTo>
                  <a:pt x="1177" y="101"/>
                  <a:pt x="1177" y="101"/>
                  <a:pt x="1177" y="101"/>
                </a:cubicBezTo>
                <a:cubicBezTo>
                  <a:pt x="1180" y="104"/>
                  <a:pt x="1180" y="104"/>
                  <a:pt x="1180" y="104"/>
                </a:cubicBezTo>
                <a:cubicBezTo>
                  <a:pt x="1177" y="108"/>
                  <a:pt x="1177" y="108"/>
                  <a:pt x="1177" y="108"/>
                </a:cubicBezTo>
                <a:cubicBezTo>
                  <a:pt x="1171" y="111"/>
                  <a:pt x="1171" y="111"/>
                  <a:pt x="1171" y="111"/>
                </a:cubicBezTo>
                <a:cubicBezTo>
                  <a:pt x="1172" y="110"/>
                  <a:pt x="1172" y="110"/>
                  <a:pt x="1172" y="110"/>
                </a:cubicBezTo>
                <a:cubicBezTo>
                  <a:pt x="1168" y="108"/>
                  <a:pt x="1168" y="108"/>
                  <a:pt x="1168" y="108"/>
                </a:cubicBezTo>
                <a:cubicBezTo>
                  <a:pt x="1165" y="110"/>
                  <a:pt x="1165" y="110"/>
                  <a:pt x="1165" y="110"/>
                </a:cubicBezTo>
                <a:cubicBezTo>
                  <a:pt x="1169" y="114"/>
                  <a:pt x="1169" y="114"/>
                  <a:pt x="1169" y="114"/>
                </a:cubicBezTo>
                <a:cubicBezTo>
                  <a:pt x="1166" y="117"/>
                  <a:pt x="1166" y="117"/>
                  <a:pt x="1166" y="117"/>
                </a:cubicBezTo>
                <a:cubicBezTo>
                  <a:pt x="1166" y="119"/>
                  <a:pt x="1175" y="110"/>
                  <a:pt x="1161" y="120"/>
                </a:cubicBezTo>
                <a:cubicBezTo>
                  <a:pt x="1161" y="122"/>
                  <a:pt x="1161" y="122"/>
                  <a:pt x="1161" y="122"/>
                </a:cubicBezTo>
                <a:cubicBezTo>
                  <a:pt x="1158" y="119"/>
                  <a:pt x="1158" y="119"/>
                  <a:pt x="1158" y="119"/>
                </a:cubicBezTo>
                <a:cubicBezTo>
                  <a:pt x="1154" y="123"/>
                  <a:pt x="1154" y="123"/>
                  <a:pt x="1154" y="123"/>
                </a:cubicBezTo>
                <a:cubicBezTo>
                  <a:pt x="1155" y="125"/>
                  <a:pt x="1155" y="125"/>
                  <a:pt x="1155" y="125"/>
                </a:cubicBezTo>
                <a:cubicBezTo>
                  <a:pt x="1157" y="125"/>
                  <a:pt x="1157" y="125"/>
                  <a:pt x="1157" y="125"/>
                </a:cubicBezTo>
                <a:cubicBezTo>
                  <a:pt x="1155" y="127"/>
                  <a:pt x="1155" y="127"/>
                  <a:pt x="1155" y="127"/>
                </a:cubicBezTo>
                <a:cubicBezTo>
                  <a:pt x="1151" y="126"/>
                  <a:pt x="1151" y="126"/>
                  <a:pt x="1151" y="126"/>
                </a:cubicBezTo>
                <a:cubicBezTo>
                  <a:pt x="1146" y="129"/>
                  <a:pt x="1146" y="129"/>
                  <a:pt x="1146" y="129"/>
                </a:cubicBezTo>
                <a:cubicBezTo>
                  <a:pt x="1147" y="127"/>
                  <a:pt x="1145" y="126"/>
                  <a:pt x="1150" y="132"/>
                </a:cubicBezTo>
                <a:cubicBezTo>
                  <a:pt x="1148" y="134"/>
                  <a:pt x="1148" y="134"/>
                  <a:pt x="1148" y="134"/>
                </a:cubicBezTo>
                <a:cubicBezTo>
                  <a:pt x="1142" y="134"/>
                  <a:pt x="1142" y="134"/>
                  <a:pt x="1142" y="134"/>
                </a:cubicBezTo>
                <a:cubicBezTo>
                  <a:pt x="1140" y="136"/>
                  <a:pt x="1140" y="136"/>
                  <a:pt x="1140" y="136"/>
                </a:cubicBezTo>
                <a:cubicBezTo>
                  <a:pt x="1141" y="137"/>
                  <a:pt x="1141" y="137"/>
                  <a:pt x="1141" y="137"/>
                </a:cubicBezTo>
                <a:cubicBezTo>
                  <a:pt x="1141" y="140"/>
                  <a:pt x="1137" y="136"/>
                  <a:pt x="1138" y="140"/>
                </a:cubicBezTo>
                <a:cubicBezTo>
                  <a:pt x="1136" y="141"/>
                  <a:pt x="1135" y="138"/>
                  <a:pt x="1135" y="143"/>
                </a:cubicBezTo>
                <a:cubicBezTo>
                  <a:pt x="1131" y="144"/>
                  <a:pt x="1131" y="144"/>
                  <a:pt x="1131" y="144"/>
                </a:cubicBezTo>
                <a:cubicBezTo>
                  <a:pt x="1130" y="146"/>
                  <a:pt x="1140" y="143"/>
                  <a:pt x="1128" y="147"/>
                </a:cubicBezTo>
                <a:cubicBezTo>
                  <a:pt x="1126" y="152"/>
                  <a:pt x="1126" y="152"/>
                  <a:pt x="1126" y="152"/>
                </a:cubicBezTo>
                <a:cubicBezTo>
                  <a:pt x="1121" y="154"/>
                  <a:pt x="1121" y="154"/>
                  <a:pt x="1121" y="154"/>
                </a:cubicBezTo>
                <a:cubicBezTo>
                  <a:pt x="1119" y="159"/>
                  <a:pt x="1119" y="159"/>
                  <a:pt x="1119" y="159"/>
                </a:cubicBezTo>
                <a:cubicBezTo>
                  <a:pt x="1112" y="161"/>
                  <a:pt x="1112" y="161"/>
                  <a:pt x="1112" y="161"/>
                </a:cubicBezTo>
                <a:cubicBezTo>
                  <a:pt x="1114" y="162"/>
                  <a:pt x="1114" y="162"/>
                  <a:pt x="1114" y="162"/>
                </a:cubicBezTo>
                <a:cubicBezTo>
                  <a:pt x="1109" y="165"/>
                  <a:pt x="1109" y="165"/>
                  <a:pt x="1109" y="165"/>
                </a:cubicBezTo>
                <a:cubicBezTo>
                  <a:pt x="1103" y="173"/>
                  <a:pt x="1103" y="173"/>
                  <a:pt x="1103" y="173"/>
                </a:cubicBezTo>
                <a:cubicBezTo>
                  <a:pt x="1095" y="179"/>
                  <a:pt x="1095" y="179"/>
                  <a:pt x="1095" y="179"/>
                </a:cubicBezTo>
                <a:cubicBezTo>
                  <a:pt x="1091" y="185"/>
                  <a:pt x="1091" y="185"/>
                  <a:pt x="1091" y="185"/>
                </a:cubicBezTo>
                <a:cubicBezTo>
                  <a:pt x="1060" y="213"/>
                  <a:pt x="1060" y="213"/>
                  <a:pt x="1060" y="213"/>
                </a:cubicBezTo>
                <a:cubicBezTo>
                  <a:pt x="1053" y="220"/>
                  <a:pt x="1053" y="220"/>
                  <a:pt x="1053" y="220"/>
                </a:cubicBezTo>
                <a:cubicBezTo>
                  <a:pt x="1048" y="221"/>
                  <a:pt x="1048" y="221"/>
                  <a:pt x="1048" y="221"/>
                </a:cubicBezTo>
                <a:cubicBezTo>
                  <a:pt x="1049" y="223"/>
                  <a:pt x="1049" y="223"/>
                  <a:pt x="1049" y="223"/>
                </a:cubicBezTo>
                <a:cubicBezTo>
                  <a:pt x="1032" y="239"/>
                  <a:pt x="1032" y="239"/>
                  <a:pt x="1032" y="239"/>
                </a:cubicBezTo>
                <a:cubicBezTo>
                  <a:pt x="1024" y="244"/>
                  <a:pt x="1024" y="244"/>
                  <a:pt x="1024" y="244"/>
                </a:cubicBezTo>
                <a:cubicBezTo>
                  <a:pt x="1021" y="249"/>
                  <a:pt x="1021" y="249"/>
                  <a:pt x="1021" y="249"/>
                </a:cubicBezTo>
                <a:cubicBezTo>
                  <a:pt x="1020" y="249"/>
                  <a:pt x="1020" y="249"/>
                  <a:pt x="1020" y="249"/>
                </a:cubicBezTo>
                <a:cubicBezTo>
                  <a:pt x="1019" y="252"/>
                  <a:pt x="1019" y="252"/>
                  <a:pt x="1019" y="252"/>
                </a:cubicBezTo>
                <a:cubicBezTo>
                  <a:pt x="1014" y="255"/>
                  <a:pt x="1014" y="255"/>
                  <a:pt x="1014" y="255"/>
                </a:cubicBezTo>
                <a:cubicBezTo>
                  <a:pt x="1012" y="256"/>
                  <a:pt x="1012" y="256"/>
                  <a:pt x="1012" y="256"/>
                </a:cubicBezTo>
                <a:cubicBezTo>
                  <a:pt x="1018" y="258"/>
                  <a:pt x="1018" y="258"/>
                  <a:pt x="1018" y="258"/>
                </a:cubicBezTo>
                <a:cubicBezTo>
                  <a:pt x="1020" y="256"/>
                  <a:pt x="1020" y="256"/>
                  <a:pt x="1020" y="256"/>
                </a:cubicBezTo>
                <a:cubicBezTo>
                  <a:pt x="1021" y="256"/>
                  <a:pt x="1022" y="255"/>
                  <a:pt x="1022" y="258"/>
                </a:cubicBezTo>
                <a:cubicBezTo>
                  <a:pt x="1025" y="255"/>
                  <a:pt x="1025" y="255"/>
                  <a:pt x="1025" y="255"/>
                </a:cubicBezTo>
                <a:cubicBezTo>
                  <a:pt x="1025" y="256"/>
                  <a:pt x="1027" y="255"/>
                  <a:pt x="1024" y="256"/>
                </a:cubicBezTo>
                <a:cubicBezTo>
                  <a:pt x="1026" y="255"/>
                  <a:pt x="1030" y="258"/>
                  <a:pt x="1029" y="254"/>
                </a:cubicBezTo>
                <a:cubicBezTo>
                  <a:pt x="1036" y="252"/>
                  <a:pt x="1036" y="252"/>
                  <a:pt x="1036" y="252"/>
                </a:cubicBezTo>
                <a:cubicBezTo>
                  <a:pt x="1044" y="248"/>
                  <a:pt x="1044" y="248"/>
                  <a:pt x="1044" y="248"/>
                </a:cubicBezTo>
                <a:cubicBezTo>
                  <a:pt x="1047" y="244"/>
                  <a:pt x="1047" y="244"/>
                  <a:pt x="1047" y="244"/>
                </a:cubicBezTo>
                <a:cubicBezTo>
                  <a:pt x="1049" y="243"/>
                  <a:pt x="1053" y="244"/>
                  <a:pt x="1053" y="241"/>
                </a:cubicBezTo>
                <a:cubicBezTo>
                  <a:pt x="1055" y="242"/>
                  <a:pt x="1055" y="242"/>
                  <a:pt x="1055" y="242"/>
                </a:cubicBezTo>
                <a:cubicBezTo>
                  <a:pt x="1059" y="240"/>
                  <a:pt x="1059" y="240"/>
                  <a:pt x="1059" y="240"/>
                </a:cubicBezTo>
                <a:cubicBezTo>
                  <a:pt x="1060" y="237"/>
                  <a:pt x="1060" y="237"/>
                  <a:pt x="1060" y="237"/>
                </a:cubicBezTo>
                <a:cubicBezTo>
                  <a:pt x="1063" y="232"/>
                  <a:pt x="1062" y="244"/>
                  <a:pt x="1064" y="233"/>
                </a:cubicBezTo>
                <a:cubicBezTo>
                  <a:pt x="1066" y="234"/>
                  <a:pt x="1066" y="234"/>
                  <a:pt x="1066" y="234"/>
                </a:cubicBezTo>
                <a:cubicBezTo>
                  <a:pt x="1070" y="229"/>
                  <a:pt x="1070" y="229"/>
                  <a:pt x="1070" y="229"/>
                </a:cubicBezTo>
                <a:cubicBezTo>
                  <a:pt x="1074" y="229"/>
                  <a:pt x="1074" y="229"/>
                  <a:pt x="1074" y="229"/>
                </a:cubicBezTo>
                <a:cubicBezTo>
                  <a:pt x="1074" y="226"/>
                  <a:pt x="1074" y="226"/>
                  <a:pt x="1074" y="226"/>
                </a:cubicBezTo>
                <a:cubicBezTo>
                  <a:pt x="1077" y="222"/>
                  <a:pt x="1077" y="222"/>
                  <a:pt x="1077" y="222"/>
                </a:cubicBezTo>
                <a:cubicBezTo>
                  <a:pt x="1077" y="221"/>
                  <a:pt x="1077" y="221"/>
                  <a:pt x="1077" y="221"/>
                </a:cubicBezTo>
                <a:cubicBezTo>
                  <a:pt x="1077" y="220"/>
                  <a:pt x="1077" y="220"/>
                  <a:pt x="1077" y="220"/>
                </a:cubicBezTo>
                <a:cubicBezTo>
                  <a:pt x="1082" y="220"/>
                  <a:pt x="1082" y="220"/>
                  <a:pt x="1082" y="220"/>
                </a:cubicBezTo>
                <a:cubicBezTo>
                  <a:pt x="1083" y="217"/>
                  <a:pt x="1083" y="217"/>
                  <a:pt x="1083" y="217"/>
                </a:cubicBezTo>
                <a:cubicBezTo>
                  <a:pt x="1086" y="215"/>
                  <a:pt x="1086" y="215"/>
                  <a:pt x="1086" y="215"/>
                </a:cubicBezTo>
                <a:cubicBezTo>
                  <a:pt x="1089" y="215"/>
                  <a:pt x="1089" y="215"/>
                  <a:pt x="1089" y="215"/>
                </a:cubicBezTo>
                <a:cubicBezTo>
                  <a:pt x="1092" y="210"/>
                  <a:pt x="1092" y="210"/>
                  <a:pt x="1092" y="210"/>
                </a:cubicBezTo>
                <a:cubicBezTo>
                  <a:pt x="1092" y="209"/>
                  <a:pt x="1092" y="209"/>
                  <a:pt x="1092" y="209"/>
                </a:cubicBezTo>
                <a:cubicBezTo>
                  <a:pt x="1090" y="209"/>
                  <a:pt x="1090" y="209"/>
                  <a:pt x="1090" y="209"/>
                </a:cubicBezTo>
                <a:cubicBezTo>
                  <a:pt x="1088" y="207"/>
                  <a:pt x="1088" y="207"/>
                  <a:pt x="1088" y="207"/>
                </a:cubicBezTo>
                <a:cubicBezTo>
                  <a:pt x="1091" y="205"/>
                  <a:pt x="1091" y="205"/>
                  <a:pt x="1091" y="205"/>
                </a:cubicBezTo>
                <a:cubicBezTo>
                  <a:pt x="1093" y="207"/>
                  <a:pt x="1093" y="207"/>
                  <a:pt x="1093" y="207"/>
                </a:cubicBezTo>
                <a:cubicBezTo>
                  <a:pt x="1101" y="206"/>
                  <a:pt x="1101" y="206"/>
                  <a:pt x="1101" y="206"/>
                </a:cubicBezTo>
                <a:cubicBezTo>
                  <a:pt x="1105" y="199"/>
                  <a:pt x="1105" y="199"/>
                  <a:pt x="1105" y="199"/>
                </a:cubicBezTo>
                <a:cubicBezTo>
                  <a:pt x="1109" y="198"/>
                  <a:pt x="1109" y="198"/>
                  <a:pt x="1109" y="198"/>
                </a:cubicBezTo>
                <a:cubicBezTo>
                  <a:pt x="1109" y="197"/>
                  <a:pt x="1100" y="200"/>
                  <a:pt x="1111" y="194"/>
                </a:cubicBezTo>
                <a:cubicBezTo>
                  <a:pt x="1112" y="195"/>
                  <a:pt x="1112" y="195"/>
                  <a:pt x="1112" y="195"/>
                </a:cubicBezTo>
                <a:cubicBezTo>
                  <a:pt x="1115" y="193"/>
                  <a:pt x="1115" y="193"/>
                  <a:pt x="1115" y="193"/>
                </a:cubicBezTo>
                <a:cubicBezTo>
                  <a:pt x="1114" y="192"/>
                  <a:pt x="1114" y="192"/>
                  <a:pt x="1114" y="192"/>
                </a:cubicBezTo>
                <a:cubicBezTo>
                  <a:pt x="1119" y="187"/>
                  <a:pt x="1119" y="187"/>
                  <a:pt x="1119" y="187"/>
                </a:cubicBezTo>
                <a:cubicBezTo>
                  <a:pt x="1120" y="187"/>
                  <a:pt x="1120" y="187"/>
                  <a:pt x="1120" y="187"/>
                </a:cubicBezTo>
                <a:cubicBezTo>
                  <a:pt x="1121" y="183"/>
                  <a:pt x="1121" y="183"/>
                  <a:pt x="1121" y="183"/>
                </a:cubicBezTo>
                <a:cubicBezTo>
                  <a:pt x="1120" y="183"/>
                  <a:pt x="1120" y="180"/>
                  <a:pt x="1118" y="183"/>
                </a:cubicBezTo>
                <a:cubicBezTo>
                  <a:pt x="1123" y="181"/>
                  <a:pt x="1123" y="181"/>
                  <a:pt x="1123" y="181"/>
                </a:cubicBezTo>
                <a:cubicBezTo>
                  <a:pt x="1126" y="180"/>
                  <a:pt x="1126" y="180"/>
                  <a:pt x="1126" y="180"/>
                </a:cubicBezTo>
                <a:cubicBezTo>
                  <a:pt x="1126" y="178"/>
                  <a:pt x="1126" y="178"/>
                  <a:pt x="1126" y="178"/>
                </a:cubicBezTo>
                <a:cubicBezTo>
                  <a:pt x="1130" y="176"/>
                  <a:pt x="1130" y="176"/>
                  <a:pt x="1130" y="176"/>
                </a:cubicBezTo>
                <a:cubicBezTo>
                  <a:pt x="1139" y="169"/>
                  <a:pt x="1139" y="169"/>
                  <a:pt x="1139" y="169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4" y="165"/>
                  <a:pt x="1144" y="165"/>
                  <a:pt x="1144" y="165"/>
                </a:cubicBezTo>
                <a:cubicBezTo>
                  <a:pt x="1146" y="165"/>
                  <a:pt x="1129" y="172"/>
                  <a:pt x="1148" y="158"/>
                </a:cubicBezTo>
                <a:cubicBezTo>
                  <a:pt x="1149" y="157"/>
                  <a:pt x="1149" y="157"/>
                  <a:pt x="1149" y="157"/>
                </a:cubicBezTo>
                <a:cubicBezTo>
                  <a:pt x="1148" y="157"/>
                  <a:pt x="1148" y="160"/>
                  <a:pt x="1147" y="156"/>
                </a:cubicBezTo>
                <a:cubicBezTo>
                  <a:pt x="1153" y="156"/>
                  <a:pt x="1153" y="156"/>
                  <a:pt x="1153" y="156"/>
                </a:cubicBezTo>
                <a:cubicBezTo>
                  <a:pt x="1152" y="154"/>
                  <a:pt x="1149" y="160"/>
                  <a:pt x="1152" y="154"/>
                </a:cubicBezTo>
                <a:cubicBezTo>
                  <a:pt x="1156" y="153"/>
                  <a:pt x="1156" y="153"/>
                  <a:pt x="1156" y="153"/>
                </a:cubicBezTo>
                <a:cubicBezTo>
                  <a:pt x="1156" y="151"/>
                  <a:pt x="1156" y="151"/>
                  <a:pt x="1156" y="151"/>
                </a:cubicBezTo>
                <a:cubicBezTo>
                  <a:pt x="1157" y="149"/>
                  <a:pt x="1157" y="149"/>
                  <a:pt x="1157" y="149"/>
                </a:cubicBezTo>
                <a:cubicBezTo>
                  <a:pt x="1159" y="149"/>
                  <a:pt x="1159" y="149"/>
                  <a:pt x="1159" y="149"/>
                </a:cubicBezTo>
                <a:cubicBezTo>
                  <a:pt x="1165" y="142"/>
                  <a:pt x="1165" y="142"/>
                  <a:pt x="1165" y="142"/>
                </a:cubicBezTo>
                <a:cubicBezTo>
                  <a:pt x="1168" y="141"/>
                  <a:pt x="1168" y="141"/>
                  <a:pt x="1168" y="141"/>
                </a:cubicBezTo>
                <a:cubicBezTo>
                  <a:pt x="1170" y="135"/>
                  <a:pt x="1170" y="135"/>
                  <a:pt x="1170" y="135"/>
                </a:cubicBezTo>
                <a:cubicBezTo>
                  <a:pt x="1176" y="137"/>
                  <a:pt x="1176" y="137"/>
                  <a:pt x="1176" y="137"/>
                </a:cubicBezTo>
                <a:cubicBezTo>
                  <a:pt x="1180" y="134"/>
                  <a:pt x="1180" y="134"/>
                  <a:pt x="1180" y="134"/>
                </a:cubicBezTo>
                <a:cubicBezTo>
                  <a:pt x="1179" y="131"/>
                  <a:pt x="1179" y="131"/>
                  <a:pt x="1179" y="131"/>
                </a:cubicBezTo>
                <a:cubicBezTo>
                  <a:pt x="1180" y="129"/>
                  <a:pt x="1180" y="129"/>
                  <a:pt x="1180" y="129"/>
                </a:cubicBezTo>
                <a:cubicBezTo>
                  <a:pt x="1177" y="126"/>
                  <a:pt x="1177" y="126"/>
                  <a:pt x="1177" y="126"/>
                </a:cubicBezTo>
                <a:cubicBezTo>
                  <a:pt x="1177" y="127"/>
                  <a:pt x="1178" y="127"/>
                  <a:pt x="1178" y="125"/>
                </a:cubicBezTo>
                <a:cubicBezTo>
                  <a:pt x="1178" y="126"/>
                  <a:pt x="1178" y="126"/>
                  <a:pt x="1178" y="126"/>
                </a:cubicBezTo>
                <a:cubicBezTo>
                  <a:pt x="1180" y="127"/>
                  <a:pt x="1180" y="127"/>
                  <a:pt x="1180" y="127"/>
                </a:cubicBezTo>
                <a:cubicBezTo>
                  <a:pt x="1181" y="127"/>
                  <a:pt x="1182" y="128"/>
                  <a:pt x="1183" y="126"/>
                </a:cubicBezTo>
                <a:cubicBezTo>
                  <a:pt x="1177" y="123"/>
                  <a:pt x="1177" y="123"/>
                  <a:pt x="1177" y="123"/>
                </a:cubicBezTo>
                <a:cubicBezTo>
                  <a:pt x="1179" y="120"/>
                  <a:pt x="1179" y="120"/>
                  <a:pt x="1179" y="120"/>
                </a:cubicBezTo>
                <a:cubicBezTo>
                  <a:pt x="1183" y="125"/>
                  <a:pt x="1183" y="125"/>
                  <a:pt x="1183" y="125"/>
                </a:cubicBezTo>
                <a:cubicBezTo>
                  <a:pt x="1194" y="119"/>
                  <a:pt x="1194" y="119"/>
                  <a:pt x="1194" y="119"/>
                </a:cubicBezTo>
                <a:cubicBezTo>
                  <a:pt x="1193" y="117"/>
                  <a:pt x="1193" y="117"/>
                  <a:pt x="1193" y="117"/>
                </a:cubicBezTo>
                <a:cubicBezTo>
                  <a:pt x="1208" y="103"/>
                  <a:pt x="1208" y="103"/>
                  <a:pt x="1208" y="103"/>
                </a:cubicBezTo>
                <a:cubicBezTo>
                  <a:pt x="1211" y="103"/>
                  <a:pt x="1211" y="103"/>
                  <a:pt x="1211" y="103"/>
                </a:cubicBezTo>
                <a:cubicBezTo>
                  <a:pt x="1212" y="102"/>
                  <a:pt x="1212" y="102"/>
                  <a:pt x="1212" y="102"/>
                </a:cubicBezTo>
                <a:cubicBezTo>
                  <a:pt x="1208" y="100"/>
                  <a:pt x="1208" y="100"/>
                  <a:pt x="1208" y="100"/>
                </a:cubicBezTo>
                <a:cubicBezTo>
                  <a:pt x="1207" y="100"/>
                  <a:pt x="1206" y="105"/>
                  <a:pt x="1203" y="101"/>
                </a:cubicBezTo>
                <a:cubicBezTo>
                  <a:pt x="1205" y="101"/>
                  <a:pt x="1205" y="101"/>
                  <a:pt x="1205" y="101"/>
                </a:cubicBezTo>
                <a:cubicBezTo>
                  <a:pt x="1207" y="97"/>
                  <a:pt x="1207" y="97"/>
                  <a:pt x="1207" y="97"/>
                </a:cubicBezTo>
                <a:cubicBezTo>
                  <a:pt x="1211" y="95"/>
                  <a:pt x="1211" y="95"/>
                  <a:pt x="1211" y="95"/>
                </a:cubicBezTo>
                <a:cubicBezTo>
                  <a:pt x="1212" y="91"/>
                  <a:pt x="1212" y="91"/>
                  <a:pt x="1212" y="91"/>
                </a:cubicBezTo>
                <a:cubicBezTo>
                  <a:pt x="1214" y="92"/>
                  <a:pt x="1214" y="92"/>
                  <a:pt x="1214" y="92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8" y="88"/>
                  <a:pt x="1218" y="88"/>
                  <a:pt x="1218" y="88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19" y="83"/>
                  <a:pt x="1219" y="83"/>
                  <a:pt x="1219" y="83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24" y="83"/>
                  <a:pt x="1224" y="83"/>
                  <a:pt x="1224" y="83"/>
                </a:cubicBezTo>
                <a:cubicBezTo>
                  <a:pt x="1225" y="80"/>
                  <a:pt x="1225" y="80"/>
                  <a:pt x="1225" y="80"/>
                </a:cubicBezTo>
                <a:cubicBezTo>
                  <a:pt x="1235" y="71"/>
                  <a:pt x="1235" y="71"/>
                  <a:pt x="1235" y="71"/>
                </a:cubicBezTo>
                <a:cubicBezTo>
                  <a:pt x="1235" y="71"/>
                  <a:pt x="1234" y="72"/>
                  <a:pt x="1236" y="72"/>
                </a:cubicBezTo>
                <a:cubicBezTo>
                  <a:pt x="1236" y="72"/>
                  <a:pt x="1237" y="73"/>
                  <a:pt x="1238" y="71"/>
                </a:cubicBezTo>
                <a:cubicBezTo>
                  <a:pt x="1236" y="69"/>
                  <a:pt x="1236" y="69"/>
                  <a:pt x="1236" y="69"/>
                </a:cubicBezTo>
                <a:cubicBezTo>
                  <a:pt x="1236" y="67"/>
                  <a:pt x="1236" y="67"/>
                  <a:pt x="1236" y="67"/>
                </a:cubicBezTo>
                <a:cubicBezTo>
                  <a:pt x="1240" y="66"/>
                  <a:pt x="1240" y="66"/>
                  <a:pt x="1240" y="66"/>
                </a:cubicBezTo>
                <a:cubicBezTo>
                  <a:pt x="1253" y="53"/>
                  <a:pt x="1253" y="53"/>
                  <a:pt x="1253" y="53"/>
                </a:cubicBezTo>
                <a:cubicBezTo>
                  <a:pt x="1257" y="51"/>
                  <a:pt x="1257" y="51"/>
                  <a:pt x="1257" y="51"/>
                </a:cubicBezTo>
                <a:cubicBezTo>
                  <a:pt x="1259" y="46"/>
                  <a:pt x="1251" y="54"/>
                  <a:pt x="1259" y="47"/>
                </a:cubicBezTo>
                <a:cubicBezTo>
                  <a:pt x="1261" y="48"/>
                  <a:pt x="1261" y="48"/>
                  <a:pt x="1261" y="48"/>
                </a:cubicBezTo>
                <a:cubicBezTo>
                  <a:pt x="1255" y="54"/>
                  <a:pt x="1255" y="54"/>
                  <a:pt x="1255" y="54"/>
                </a:cubicBezTo>
                <a:cubicBezTo>
                  <a:pt x="1259" y="55"/>
                  <a:pt x="1259" y="55"/>
                  <a:pt x="1259" y="55"/>
                </a:cubicBezTo>
                <a:cubicBezTo>
                  <a:pt x="1259" y="56"/>
                  <a:pt x="1259" y="56"/>
                  <a:pt x="1259" y="56"/>
                </a:cubicBezTo>
                <a:cubicBezTo>
                  <a:pt x="1256" y="56"/>
                  <a:pt x="1253" y="61"/>
                  <a:pt x="1252" y="59"/>
                </a:cubicBezTo>
                <a:cubicBezTo>
                  <a:pt x="1241" y="69"/>
                  <a:pt x="1241" y="69"/>
                  <a:pt x="1241" y="69"/>
                </a:cubicBezTo>
                <a:cubicBezTo>
                  <a:pt x="1241" y="72"/>
                  <a:pt x="1241" y="72"/>
                  <a:pt x="1241" y="72"/>
                </a:cubicBezTo>
                <a:cubicBezTo>
                  <a:pt x="1247" y="71"/>
                  <a:pt x="1247" y="71"/>
                  <a:pt x="1247" y="71"/>
                </a:cubicBezTo>
                <a:cubicBezTo>
                  <a:pt x="1249" y="66"/>
                  <a:pt x="1249" y="66"/>
                  <a:pt x="1249" y="66"/>
                </a:cubicBezTo>
                <a:cubicBezTo>
                  <a:pt x="1256" y="64"/>
                  <a:pt x="1256" y="64"/>
                  <a:pt x="1256" y="64"/>
                </a:cubicBezTo>
                <a:cubicBezTo>
                  <a:pt x="1266" y="52"/>
                  <a:pt x="1266" y="52"/>
                  <a:pt x="1266" y="52"/>
                </a:cubicBezTo>
                <a:cubicBezTo>
                  <a:pt x="1263" y="52"/>
                  <a:pt x="1263" y="52"/>
                  <a:pt x="1263" y="52"/>
                </a:cubicBezTo>
                <a:cubicBezTo>
                  <a:pt x="1270" y="46"/>
                  <a:pt x="1270" y="46"/>
                  <a:pt x="1270" y="46"/>
                </a:cubicBezTo>
                <a:cubicBezTo>
                  <a:pt x="1272" y="47"/>
                  <a:pt x="1272" y="47"/>
                  <a:pt x="1272" y="47"/>
                </a:cubicBezTo>
                <a:cubicBezTo>
                  <a:pt x="1278" y="44"/>
                  <a:pt x="1278" y="44"/>
                  <a:pt x="1278" y="44"/>
                </a:cubicBezTo>
                <a:cubicBezTo>
                  <a:pt x="1276" y="46"/>
                  <a:pt x="1270" y="40"/>
                  <a:pt x="1265" y="55"/>
                </a:cubicBezTo>
                <a:cubicBezTo>
                  <a:pt x="1268" y="56"/>
                  <a:pt x="1268" y="56"/>
                  <a:pt x="1268" y="56"/>
                </a:cubicBezTo>
                <a:cubicBezTo>
                  <a:pt x="1267" y="58"/>
                  <a:pt x="1267" y="58"/>
                  <a:pt x="1267" y="58"/>
                </a:cubicBezTo>
                <a:cubicBezTo>
                  <a:pt x="1268" y="61"/>
                  <a:pt x="1269" y="56"/>
                  <a:pt x="1272" y="60"/>
                </a:cubicBezTo>
                <a:cubicBezTo>
                  <a:pt x="1268" y="63"/>
                  <a:pt x="1268" y="63"/>
                  <a:pt x="1268" y="63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2" y="68"/>
                  <a:pt x="1271" y="64"/>
                  <a:pt x="1262" y="71"/>
                </a:cubicBezTo>
                <a:cubicBezTo>
                  <a:pt x="1261" y="70"/>
                  <a:pt x="1267" y="71"/>
                  <a:pt x="1260" y="69"/>
                </a:cubicBezTo>
                <a:cubicBezTo>
                  <a:pt x="1258" y="73"/>
                  <a:pt x="1258" y="73"/>
                  <a:pt x="1258" y="73"/>
                </a:cubicBezTo>
                <a:cubicBezTo>
                  <a:pt x="1260" y="74"/>
                  <a:pt x="1259" y="74"/>
                  <a:pt x="1254" y="76"/>
                </a:cubicBezTo>
                <a:cubicBezTo>
                  <a:pt x="1257" y="80"/>
                  <a:pt x="1257" y="80"/>
                  <a:pt x="1257" y="80"/>
                </a:cubicBezTo>
                <a:cubicBezTo>
                  <a:pt x="1262" y="78"/>
                  <a:pt x="1262" y="78"/>
                  <a:pt x="1262" y="78"/>
                </a:cubicBezTo>
                <a:cubicBezTo>
                  <a:pt x="1264" y="76"/>
                  <a:pt x="1264" y="76"/>
                  <a:pt x="1264" y="76"/>
                </a:cubicBezTo>
                <a:cubicBezTo>
                  <a:pt x="1263" y="74"/>
                  <a:pt x="1263" y="74"/>
                  <a:pt x="1263" y="74"/>
                </a:cubicBezTo>
                <a:cubicBezTo>
                  <a:pt x="1266" y="77"/>
                  <a:pt x="1266" y="77"/>
                  <a:pt x="1266" y="77"/>
                </a:cubicBezTo>
                <a:cubicBezTo>
                  <a:pt x="1276" y="75"/>
                  <a:pt x="1276" y="75"/>
                  <a:pt x="1276" y="75"/>
                </a:cubicBezTo>
                <a:cubicBezTo>
                  <a:pt x="1278" y="72"/>
                  <a:pt x="1278" y="72"/>
                  <a:pt x="1278" y="72"/>
                </a:cubicBezTo>
                <a:cubicBezTo>
                  <a:pt x="1275" y="70"/>
                  <a:pt x="1275" y="70"/>
                  <a:pt x="1275" y="70"/>
                </a:cubicBezTo>
                <a:cubicBezTo>
                  <a:pt x="1274" y="70"/>
                  <a:pt x="1287" y="67"/>
                  <a:pt x="1270" y="71"/>
                </a:cubicBezTo>
                <a:cubicBezTo>
                  <a:pt x="1272" y="68"/>
                  <a:pt x="1272" y="68"/>
                  <a:pt x="1272" y="68"/>
                </a:cubicBezTo>
                <a:cubicBezTo>
                  <a:pt x="1270" y="66"/>
                  <a:pt x="1270" y="66"/>
                  <a:pt x="1270" y="66"/>
                </a:cubicBezTo>
                <a:cubicBezTo>
                  <a:pt x="1273" y="66"/>
                  <a:pt x="1273" y="66"/>
                  <a:pt x="1273" y="66"/>
                </a:cubicBezTo>
                <a:cubicBezTo>
                  <a:pt x="1277" y="63"/>
                  <a:pt x="1277" y="63"/>
                  <a:pt x="1277" y="63"/>
                </a:cubicBezTo>
                <a:cubicBezTo>
                  <a:pt x="1278" y="63"/>
                  <a:pt x="1278" y="63"/>
                  <a:pt x="1278" y="63"/>
                </a:cubicBezTo>
                <a:cubicBezTo>
                  <a:pt x="1277" y="68"/>
                  <a:pt x="1277" y="68"/>
                  <a:pt x="1277" y="68"/>
                </a:cubicBezTo>
                <a:cubicBezTo>
                  <a:pt x="1281" y="70"/>
                  <a:pt x="1281" y="70"/>
                  <a:pt x="1281" y="70"/>
                </a:cubicBezTo>
                <a:cubicBezTo>
                  <a:pt x="1287" y="69"/>
                  <a:pt x="1287" y="69"/>
                  <a:pt x="1287" y="69"/>
                </a:cubicBezTo>
                <a:cubicBezTo>
                  <a:pt x="1285" y="70"/>
                  <a:pt x="1285" y="70"/>
                  <a:pt x="1285" y="70"/>
                </a:cubicBezTo>
                <a:cubicBezTo>
                  <a:pt x="1285" y="71"/>
                  <a:pt x="1285" y="71"/>
                  <a:pt x="1285" y="71"/>
                </a:cubicBezTo>
                <a:cubicBezTo>
                  <a:pt x="1262" y="94"/>
                  <a:pt x="1262" y="94"/>
                  <a:pt x="1262" y="94"/>
                </a:cubicBezTo>
                <a:cubicBezTo>
                  <a:pt x="1262" y="95"/>
                  <a:pt x="1262" y="95"/>
                  <a:pt x="1262" y="95"/>
                </a:cubicBezTo>
                <a:cubicBezTo>
                  <a:pt x="1258" y="95"/>
                  <a:pt x="1258" y="95"/>
                  <a:pt x="1258" y="95"/>
                </a:cubicBezTo>
                <a:cubicBezTo>
                  <a:pt x="1258" y="96"/>
                  <a:pt x="1258" y="96"/>
                  <a:pt x="1258" y="96"/>
                </a:cubicBezTo>
                <a:cubicBezTo>
                  <a:pt x="1259" y="97"/>
                  <a:pt x="1260" y="96"/>
                  <a:pt x="1260" y="97"/>
                </a:cubicBezTo>
                <a:cubicBezTo>
                  <a:pt x="1258" y="98"/>
                  <a:pt x="1258" y="98"/>
                  <a:pt x="1258" y="98"/>
                </a:cubicBezTo>
                <a:cubicBezTo>
                  <a:pt x="1259" y="98"/>
                  <a:pt x="1259" y="98"/>
                  <a:pt x="1259" y="98"/>
                </a:cubicBezTo>
                <a:cubicBezTo>
                  <a:pt x="1255" y="101"/>
                  <a:pt x="1255" y="101"/>
                  <a:pt x="1255" y="101"/>
                </a:cubicBezTo>
                <a:cubicBezTo>
                  <a:pt x="1259" y="104"/>
                  <a:pt x="1259" y="104"/>
                  <a:pt x="1259" y="104"/>
                </a:cubicBezTo>
                <a:cubicBezTo>
                  <a:pt x="1261" y="103"/>
                  <a:pt x="1262" y="105"/>
                  <a:pt x="1264" y="105"/>
                </a:cubicBezTo>
                <a:cubicBezTo>
                  <a:pt x="1262" y="110"/>
                  <a:pt x="1262" y="110"/>
                  <a:pt x="1262" y="110"/>
                </a:cubicBezTo>
                <a:cubicBezTo>
                  <a:pt x="1263" y="113"/>
                  <a:pt x="1263" y="113"/>
                  <a:pt x="1263" y="113"/>
                </a:cubicBezTo>
                <a:cubicBezTo>
                  <a:pt x="1262" y="112"/>
                  <a:pt x="1264" y="110"/>
                  <a:pt x="1268" y="113"/>
                </a:cubicBezTo>
                <a:cubicBezTo>
                  <a:pt x="1269" y="112"/>
                  <a:pt x="1269" y="112"/>
                  <a:pt x="1269" y="112"/>
                </a:cubicBezTo>
                <a:cubicBezTo>
                  <a:pt x="1271" y="116"/>
                  <a:pt x="1271" y="116"/>
                  <a:pt x="1271" y="116"/>
                </a:cubicBezTo>
                <a:cubicBezTo>
                  <a:pt x="1273" y="116"/>
                  <a:pt x="1273" y="116"/>
                  <a:pt x="1273" y="116"/>
                </a:cubicBezTo>
                <a:cubicBezTo>
                  <a:pt x="1269" y="120"/>
                  <a:pt x="1269" y="120"/>
                  <a:pt x="1269" y="120"/>
                </a:cubicBezTo>
                <a:cubicBezTo>
                  <a:pt x="1267" y="120"/>
                  <a:pt x="1267" y="120"/>
                  <a:pt x="1267" y="120"/>
                </a:cubicBezTo>
                <a:cubicBezTo>
                  <a:pt x="1267" y="121"/>
                  <a:pt x="1267" y="121"/>
                  <a:pt x="1267" y="121"/>
                </a:cubicBezTo>
                <a:cubicBezTo>
                  <a:pt x="1266" y="120"/>
                  <a:pt x="1266" y="120"/>
                  <a:pt x="1266" y="120"/>
                </a:cubicBezTo>
                <a:cubicBezTo>
                  <a:pt x="1265" y="121"/>
                  <a:pt x="1274" y="114"/>
                  <a:pt x="1263" y="124"/>
                </a:cubicBezTo>
                <a:cubicBezTo>
                  <a:pt x="1260" y="122"/>
                  <a:pt x="1260" y="122"/>
                  <a:pt x="1260" y="122"/>
                </a:cubicBezTo>
                <a:cubicBezTo>
                  <a:pt x="1257" y="123"/>
                  <a:pt x="1261" y="127"/>
                  <a:pt x="1257" y="125"/>
                </a:cubicBezTo>
                <a:cubicBezTo>
                  <a:pt x="1257" y="126"/>
                  <a:pt x="1257" y="126"/>
                  <a:pt x="1257" y="126"/>
                </a:cubicBezTo>
                <a:cubicBezTo>
                  <a:pt x="1258" y="126"/>
                  <a:pt x="1255" y="129"/>
                  <a:pt x="1259" y="127"/>
                </a:cubicBezTo>
                <a:cubicBezTo>
                  <a:pt x="1256" y="132"/>
                  <a:pt x="1256" y="132"/>
                  <a:pt x="1256" y="132"/>
                </a:cubicBezTo>
                <a:cubicBezTo>
                  <a:pt x="1248" y="137"/>
                  <a:pt x="1248" y="137"/>
                  <a:pt x="1248" y="137"/>
                </a:cubicBezTo>
                <a:cubicBezTo>
                  <a:pt x="1255" y="130"/>
                  <a:pt x="1255" y="130"/>
                  <a:pt x="1255" y="130"/>
                </a:cubicBezTo>
                <a:cubicBezTo>
                  <a:pt x="1250" y="131"/>
                  <a:pt x="1250" y="131"/>
                  <a:pt x="1250" y="131"/>
                </a:cubicBezTo>
                <a:cubicBezTo>
                  <a:pt x="1247" y="136"/>
                  <a:pt x="1247" y="136"/>
                  <a:pt x="1247" y="136"/>
                </a:cubicBezTo>
                <a:cubicBezTo>
                  <a:pt x="1242" y="137"/>
                  <a:pt x="1242" y="137"/>
                  <a:pt x="1242" y="137"/>
                </a:cubicBezTo>
                <a:cubicBezTo>
                  <a:pt x="1240" y="134"/>
                  <a:pt x="1240" y="134"/>
                  <a:pt x="1240" y="134"/>
                </a:cubicBezTo>
                <a:cubicBezTo>
                  <a:pt x="1246" y="132"/>
                  <a:pt x="1246" y="132"/>
                  <a:pt x="1246" y="132"/>
                </a:cubicBezTo>
                <a:cubicBezTo>
                  <a:pt x="1251" y="127"/>
                  <a:pt x="1251" y="127"/>
                  <a:pt x="1251" y="127"/>
                </a:cubicBezTo>
                <a:cubicBezTo>
                  <a:pt x="1254" y="125"/>
                  <a:pt x="1254" y="125"/>
                  <a:pt x="1254" y="125"/>
                </a:cubicBezTo>
                <a:cubicBezTo>
                  <a:pt x="1255" y="126"/>
                  <a:pt x="1255" y="126"/>
                  <a:pt x="1255" y="126"/>
                </a:cubicBezTo>
                <a:cubicBezTo>
                  <a:pt x="1257" y="124"/>
                  <a:pt x="1240" y="132"/>
                  <a:pt x="1260" y="121"/>
                </a:cubicBezTo>
                <a:cubicBezTo>
                  <a:pt x="1257" y="117"/>
                  <a:pt x="1257" y="117"/>
                  <a:pt x="1257" y="117"/>
                </a:cubicBezTo>
                <a:cubicBezTo>
                  <a:pt x="1256" y="116"/>
                  <a:pt x="1256" y="116"/>
                  <a:pt x="1256" y="116"/>
                </a:cubicBezTo>
                <a:cubicBezTo>
                  <a:pt x="1252" y="117"/>
                  <a:pt x="1252" y="117"/>
                  <a:pt x="1252" y="117"/>
                </a:cubicBezTo>
                <a:cubicBezTo>
                  <a:pt x="1254" y="120"/>
                  <a:pt x="1254" y="120"/>
                  <a:pt x="1254" y="120"/>
                </a:cubicBezTo>
                <a:cubicBezTo>
                  <a:pt x="1252" y="122"/>
                  <a:pt x="1248" y="123"/>
                  <a:pt x="1248" y="122"/>
                </a:cubicBezTo>
                <a:cubicBezTo>
                  <a:pt x="1246" y="124"/>
                  <a:pt x="1246" y="124"/>
                  <a:pt x="1246" y="124"/>
                </a:cubicBezTo>
                <a:cubicBezTo>
                  <a:pt x="1247" y="125"/>
                  <a:pt x="1246" y="120"/>
                  <a:pt x="1246" y="125"/>
                </a:cubicBezTo>
                <a:cubicBezTo>
                  <a:pt x="1245" y="124"/>
                  <a:pt x="1245" y="124"/>
                  <a:pt x="1245" y="124"/>
                </a:cubicBezTo>
                <a:cubicBezTo>
                  <a:pt x="1238" y="132"/>
                  <a:pt x="1238" y="132"/>
                  <a:pt x="1238" y="132"/>
                </a:cubicBezTo>
                <a:cubicBezTo>
                  <a:pt x="1237" y="132"/>
                  <a:pt x="1238" y="134"/>
                  <a:pt x="1237" y="132"/>
                </a:cubicBezTo>
                <a:cubicBezTo>
                  <a:pt x="1237" y="134"/>
                  <a:pt x="1237" y="134"/>
                  <a:pt x="1237" y="134"/>
                </a:cubicBezTo>
                <a:cubicBezTo>
                  <a:pt x="1234" y="134"/>
                  <a:pt x="1234" y="134"/>
                  <a:pt x="1234" y="134"/>
                </a:cubicBezTo>
                <a:cubicBezTo>
                  <a:pt x="1230" y="138"/>
                  <a:pt x="1230" y="138"/>
                  <a:pt x="1230" y="138"/>
                </a:cubicBezTo>
                <a:cubicBezTo>
                  <a:pt x="1225" y="142"/>
                  <a:pt x="1225" y="142"/>
                  <a:pt x="1225" y="142"/>
                </a:cubicBezTo>
                <a:cubicBezTo>
                  <a:pt x="1219" y="143"/>
                  <a:pt x="1219" y="143"/>
                  <a:pt x="1219" y="143"/>
                </a:cubicBezTo>
                <a:cubicBezTo>
                  <a:pt x="1218" y="144"/>
                  <a:pt x="1218" y="144"/>
                  <a:pt x="1218" y="144"/>
                </a:cubicBezTo>
                <a:cubicBezTo>
                  <a:pt x="1214" y="138"/>
                  <a:pt x="1214" y="138"/>
                  <a:pt x="1214" y="138"/>
                </a:cubicBezTo>
                <a:cubicBezTo>
                  <a:pt x="1210" y="141"/>
                  <a:pt x="1210" y="141"/>
                  <a:pt x="1210" y="141"/>
                </a:cubicBezTo>
                <a:cubicBezTo>
                  <a:pt x="1207" y="139"/>
                  <a:pt x="1207" y="139"/>
                  <a:pt x="1207" y="139"/>
                </a:cubicBezTo>
                <a:cubicBezTo>
                  <a:pt x="1217" y="132"/>
                  <a:pt x="1201" y="155"/>
                  <a:pt x="1215" y="132"/>
                </a:cubicBezTo>
                <a:cubicBezTo>
                  <a:pt x="1222" y="127"/>
                  <a:pt x="1222" y="127"/>
                  <a:pt x="1222" y="127"/>
                </a:cubicBezTo>
                <a:cubicBezTo>
                  <a:pt x="1229" y="128"/>
                  <a:pt x="1229" y="128"/>
                  <a:pt x="1229" y="128"/>
                </a:cubicBezTo>
                <a:cubicBezTo>
                  <a:pt x="1234" y="126"/>
                  <a:pt x="1234" y="126"/>
                  <a:pt x="1234" y="126"/>
                </a:cubicBezTo>
                <a:cubicBezTo>
                  <a:pt x="1234" y="122"/>
                  <a:pt x="1234" y="122"/>
                  <a:pt x="1234" y="122"/>
                </a:cubicBezTo>
                <a:cubicBezTo>
                  <a:pt x="1237" y="121"/>
                  <a:pt x="1237" y="121"/>
                  <a:pt x="1237" y="121"/>
                </a:cubicBezTo>
                <a:cubicBezTo>
                  <a:pt x="1236" y="118"/>
                  <a:pt x="1236" y="118"/>
                  <a:pt x="1236" y="118"/>
                </a:cubicBezTo>
                <a:cubicBezTo>
                  <a:pt x="1236" y="117"/>
                  <a:pt x="1236" y="117"/>
                  <a:pt x="1236" y="117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1238" y="117"/>
                  <a:pt x="1238" y="117"/>
                  <a:pt x="1238" y="117"/>
                </a:cubicBezTo>
                <a:cubicBezTo>
                  <a:pt x="1240" y="117"/>
                  <a:pt x="1240" y="117"/>
                  <a:pt x="1240" y="117"/>
                </a:cubicBezTo>
                <a:cubicBezTo>
                  <a:pt x="1240" y="115"/>
                  <a:pt x="1240" y="115"/>
                  <a:pt x="1240" y="115"/>
                </a:cubicBezTo>
                <a:cubicBezTo>
                  <a:pt x="1238" y="112"/>
                  <a:pt x="1238" y="112"/>
                  <a:pt x="1238" y="112"/>
                </a:cubicBezTo>
                <a:cubicBezTo>
                  <a:pt x="1236" y="111"/>
                  <a:pt x="1236" y="111"/>
                  <a:pt x="1236" y="111"/>
                </a:cubicBezTo>
                <a:cubicBezTo>
                  <a:pt x="1243" y="104"/>
                  <a:pt x="1243" y="104"/>
                  <a:pt x="1243" y="104"/>
                </a:cubicBezTo>
                <a:cubicBezTo>
                  <a:pt x="1240" y="104"/>
                  <a:pt x="1240" y="104"/>
                  <a:pt x="1240" y="104"/>
                </a:cubicBezTo>
                <a:cubicBezTo>
                  <a:pt x="1236" y="107"/>
                  <a:pt x="1236" y="107"/>
                  <a:pt x="1236" y="107"/>
                </a:cubicBezTo>
                <a:cubicBezTo>
                  <a:pt x="1236" y="106"/>
                  <a:pt x="1236" y="106"/>
                  <a:pt x="1236" y="106"/>
                </a:cubicBezTo>
                <a:cubicBezTo>
                  <a:pt x="1232" y="107"/>
                  <a:pt x="1232" y="107"/>
                  <a:pt x="1232" y="107"/>
                </a:cubicBezTo>
                <a:cubicBezTo>
                  <a:pt x="1221" y="117"/>
                  <a:pt x="1221" y="117"/>
                  <a:pt x="1221" y="117"/>
                </a:cubicBezTo>
                <a:cubicBezTo>
                  <a:pt x="1217" y="119"/>
                  <a:pt x="1217" y="119"/>
                  <a:pt x="1217" y="119"/>
                </a:cubicBezTo>
                <a:cubicBezTo>
                  <a:pt x="1215" y="122"/>
                  <a:pt x="1215" y="122"/>
                  <a:pt x="1215" y="122"/>
                </a:cubicBezTo>
                <a:cubicBezTo>
                  <a:pt x="1212" y="127"/>
                  <a:pt x="1212" y="127"/>
                  <a:pt x="1212" y="127"/>
                </a:cubicBezTo>
                <a:cubicBezTo>
                  <a:pt x="1209" y="128"/>
                  <a:pt x="1209" y="128"/>
                  <a:pt x="1209" y="128"/>
                </a:cubicBezTo>
                <a:cubicBezTo>
                  <a:pt x="1206" y="133"/>
                  <a:pt x="1206" y="133"/>
                  <a:pt x="1206" y="133"/>
                </a:cubicBezTo>
                <a:cubicBezTo>
                  <a:pt x="1203" y="132"/>
                  <a:pt x="1203" y="132"/>
                  <a:pt x="1203" y="132"/>
                </a:cubicBezTo>
                <a:cubicBezTo>
                  <a:pt x="1202" y="132"/>
                  <a:pt x="1202" y="132"/>
                  <a:pt x="1202" y="132"/>
                </a:cubicBezTo>
                <a:cubicBezTo>
                  <a:pt x="1203" y="135"/>
                  <a:pt x="1203" y="135"/>
                  <a:pt x="1203" y="135"/>
                </a:cubicBezTo>
                <a:cubicBezTo>
                  <a:pt x="1200" y="136"/>
                  <a:pt x="1200" y="136"/>
                  <a:pt x="1200" y="136"/>
                </a:cubicBezTo>
                <a:cubicBezTo>
                  <a:pt x="1200" y="137"/>
                  <a:pt x="1200" y="137"/>
                  <a:pt x="1200" y="137"/>
                </a:cubicBezTo>
                <a:cubicBezTo>
                  <a:pt x="1198" y="136"/>
                  <a:pt x="1203" y="142"/>
                  <a:pt x="1197" y="137"/>
                </a:cubicBezTo>
                <a:cubicBezTo>
                  <a:pt x="1194" y="140"/>
                  <a:pt x="1194" y="140"/>
                  <a:pt x="1194" y="140"/>
                </a:cubicBezTo>
                <a:cubicBezTo>
                  <a:pt x="1195" y="140"/>
                  <a:pt x="1194" y="141"/>
                  <a:pt x="1193" y="139"/>
                </a:cubicBezTo>
                <a:cubicBezTo>
                  <a:pt x="1193" y="146"/>
                  <a:pt x="1193" y="146"/>
                  <a:pt x="1193" y="146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185" y="151"/>
                  <a:pt x="1185" y="151"/>
                  <a:pt x="1185" y="151"/>
                </a:cubicBezTo>
                <a:cubicBezTo>
                  <a:pt x="1182" y="152"/>
                  <a:pt x="1177" y="153"/>
                  <a:pt x="1175" y="155"/>
                </a:cubicBezTo>
                <a:cubicBezTo>
                  <a:pt x="1174" y="159"/>
                  <a:pt x="1174" y="159"/>
                  <a:pt x="1174" y="159"/>
                </a:cubicBezTo>
                <a:cubicBezTo>
                  <a:pt x="1172" y="160"/>
                  <a:pt x="1172" y="160"/>
                  <a:pt x="1172" y="160"/>
                </a:cubicBezTo>
                <a:cubicBezTo>
                  <a:pt x="1170" y="163"/>
                  <a:pt x="1170" y="163"/>
                  <a:pt x="1170" y="163"/>
                </a:cubicBezTo>
                <a:cubicBezTo>
                  <a:pt x="1166" y="165"/>
                  <a:pt x="1166" y="165"/>
                  <a:pt x="1166" y="165"/>
                </a:cubicBezTo>
                <a:cubicBezTo>
                  <a:pt x="1165" y="165"/>
                  <a:pt x="1165" y="165"/>
                  <a:pt x="1165" y="165"/>
                </a:cubicBezTo>
                <a:cubicBezTo>
                  <a:pt x="1163" y="169"/>
                  <a:pt x="1163" y="169"/>
                  <a:pt x="1163" y="169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61" y="172"/>
                  <a:pt x="1161" y="172"/>
                  <a:pt x="1161" y="172"/>
                </a:cubicBezTo>
                <a:cubicBezTo>
                  <a:pt x="1141" y="189"/>
                  <a:pt x="1141" y="189"/>
                  <a:pt x="1141" y="189"/>
                </a:cubicBezTo>
                <a:cubicBezTo>
                  <a:pt x="1144" y="188"/>
                  <a:pt x="1142" y="189"/>
                  <a:pt x="1140" y="193"/>
                </a:cubicBezTo>
                <a:cubicBezTo>
                  <a:pt x="1144" y="193"/>
                  <a:pt x="1144" y="193"/>
                  <a:pt x="1144" y="193"/>
                </a:cubicBezTo>
                <a:cubicBezTo>
                  <a:pt x="1142" y="196"/>
                  <a:pt x="1142" y="196"/>
                  <a:pt x="1142" y="196"/>
                </a:cubicBezTo>
                <a:cubicBezTo>
                  <a:pt x="1133" y="206"/>
                  <a:pt x="1133" y="206"/>
                  <a:pt x="1133" y="206"/>
                </a:cubicBezTo>
                <a:cubicBezTo>
                  <a:pt x="1130" y="206"/>
                  <a:pt x="1130" y="206"/>
                  <a:pt x="1130" y="206"/>
                </a:cubicBezTo>
                <a:cubicBezTo>
                  <a:pt x="1130" y="202"/>
                  <a:pt x="1130" y="202"/>
                  <a:pt x="1130" y="202"/>
                </a:cubicBezTo>
                <a:cubicBezTo>
                  <a:pt x="1123" y="205"/>
                  <a:pt x="1123" y="205"/>
                  <a:pt x="1123" y="205"/>
                </a:cubicBezTo>
                <a:cubicBezTo>
                  <a:pt x="1123" y="207"/>
                  <a:pt x="1123" y="207"/>
                  <a:pt x="1123" y="207"/>
                </a:cubicBezTo>
                <a:cubicBezTo>
                  <a:pt x="1120" y="207"/>
                  <a:pt x="1120" y="207"/>
                  <a:pt x="1120" y="207"/>
                </a:cubicBezTo>
                <a:cubicBezTo>
                  <a:pt x="1119" y="208"/>
                  <a:pt x="1125" y="205"/>
                  <a:pt x="1117" y="208"/>
                </a:cubicBezTo>
                <a:cubicBezTo>
                  <a:pt x="1119" y="210"/>
                  <a:pt x="1119" y="210"/>
                  <a:pt x="1119" y="210"/>
                </a:cubicBezTo>
                <a:cubicBezTo>
                  <a:pt x="1115" y="214"/>
                  <a:pt x="1115" y="214"/>
                  <a:pt x="1115" y="214"/>
                </a:cubicBezTo>
                <a:cubicBezTo>
                  <a:pt x="1115" y="216"/>
                  <a:pt x="1115" y="216"/>
                  <a:pt x="1115" y="216"/>
                </a:cubicBezTo>
                <a:cubicBezTo>
                  <a:pt x="1112" y="215"/>
                  <a:pt x="1112" y="215"/>
                  <a:pt x="1112" y="215"/>
                </a:cubicBezTo>
                <a:cubicBezTo>
                  <a:pt x="1109" y="221"/>
                  <a:pt x="1109" y="221"/>
                  <a:pt x="1109" y="221"/>
                </a:cubicBezTo>
                <a:cubicBezTo>
                  <a:pt x="1112" y="223"/>
                  <a:pt x="1112" y="223"/>
                  <a:pt x="1112" y="223"/>
                </a:cubicBezTo>
                <a:cubicBezTo>
                  <a:pt x="1113" y="222"/>
                  <a:pt x="1113" y="222"/>
                  <a:pt x="1113" y="222"/>
                </a:cubicBezTo>
                <a:cubicBezTo>
                  <a:pt x="1112" y="226"/>
                  <a:pt x="1112" y="226"/>
                  <a:pt x="1112" y="226"/>
                </a:cubicBezTo>
                <a:cubicBezTo>
                  <a:pt x="1111" y="227"/>
                  <a:pt x="1111" y="227"/>
                  <a:pt x="1111" y="227"/>
                </a:cubicBezTo>
                <a:cubicBezTo>
                  <a:pt x="1103" y="226"/>
                  <a:pt x="1103" y="226"/>
                  <a:pt x="1103" y="226"/>
                </a:cubicBezTo>
                <a:cubicBezTo>
                  <a:pt x="1098" y="229"/>
                  <a:pt x="1098" y="229"/>
                  <a:pt x="1098" y="229"/>
                </a:cubicBezTo>
                <a:cubicBezTo>
                  <a:pt x="1097" y="230"/>
                  <a:pt x="1097" y="230"/>
                  <a:pt x="1097" y="230"/>
                </a:cubicBezTo>
                <a:cubicBezTo>
                  <a:pt x="1103" y="231"/>
                  <a:pt x="1103" y="231"/>
                  <a:pt x="1103" y="231"/>
                </a:cubicBezTo>
                <a:cubicBezTo>
                  <a:pt x="1106" y="232"/>
                  <a:pt x="1110" y="226"/>
                  <a:pt x="1113" y="233"/>
                </a:cubicBezTo>
                <a:cubicBezTo>
                  <a:pt x="1116" y="231"/>
                  <a:pt x="1116" y="231"/>
                  <a:pt x="1116" y="231"/>
                </a:cubicBezTo>
                <a:cubicBezTo>
                  <a:pt x="1117" y="231"/>
                  <a:pt x="1119" y="233"/>
                  <a:pt x="1120" y="230"/>
                </a:cubicBezTo>
                <a:cubicBezTo>
                  <a:pt x="1119" y="227"/>
                  <a:pt x="1119" y="227"/>
                  <a:pt x="1119" y="227"/>
                </a:cubicBezTo>
                <a:cubicBezTo>
                  <a:pt x="1130" y="221"/>
                  <a:pt x="1130" y="221"/>
                  <a:pt x="1130" y="221"/>
                </a:cubicBezTo>
                <a:cubicBezTo>
                  <a:pt x="1130" y="219"/>
                  <a:pt x="1130" y="219"/>
                  <a:pt x="1130" y="219"/>
                </a:cubicBezTo>
                <a:cubicBezTo>
                  <a:pt x="1139" y="215"/>
                  <a:pt x="1139" y="215"/>
                  <a:pt x="1139" y="215"/>
                </a:cubicBezTo>
                <a:cubicBezTo>
                  <a:pt x="1141" y="213"/>
                  <a:pt x="1141" y="213"/>
                  <a:pt x="1141" y="213"/>
                </a:cubicBezTo>
                <a:cubicBezTo>
                  <a:pt x="1141" y="212"/>
                  <a:pt x="1141" y="212"/>
                  <a:pt x="1141" y="212"/>
                </a:cubicBezTo>
                <a:cubicBezTo>
                  <a:pt x="1139" y="211"/>
                  <a:pt x="1139" y="211"/>
                  <a:pt x="1139" y="211"/>
                </a:cubicBezTo>
                <a:cubicBezTo>
                  <a:pt x="1137" y="212"/>
                  <a:pt x="1137" y="212"/>
                  <a:pt x="1137" y="212"/>
                </a:cubicBezTo>
                <a:cubicBezTo>
                  <a:pt x="1138" y="209"/>
                  <a:pt x="1138" y="209"/>
                  <a:pt x="1138" y="209"/>
                </a:cubicBezTo>
                <a:cubicBezTo>
                  <a:pt x="1143" y="211"/>
                  <a:pt x="1143" y="211"/>
                  <a:pt x="1143" y="211"/>
                </a:cubicBezTo>
                <a:cubicBezTo>
                  <a:pt x="1150" y="204"/>
                  <a:pt x="1150" y="204"/>
                  <a:pt x="1150" y="204"/>
                </a:cubicBezTo>
                <a:cubicBezTo>
                  <a:pt x="1154" y="201"/>
                  <a:pt x="1154" y="201"/>
                  <a:pt x="1154" y="201"/>
                </a:cubicBezTo>
                <a:cubicBezTo>
                  <a:pt x="1154" y="200"/>
                  <a:pt x="1154" y="200"/>
                  <a:pt x="1154" y="200"/>
                </a:cubicBezTo>
                <a:cubicBezTo>
                  <a:pt x="1152" y="205"/>
                  <a:pt x="1159" y="205"/>
                  <a:pt x="1162" y="193"/>
                </a:cubicBezTo>
                <a:cubicBezTo>
                  <a:pt x="1170" y="185"/>
                  <a:pt x="1170" y="185"/>
                  <a:pt x="1170" y="185"/>
                </a:cubicBezTo>
                <a:cubicBezTo>
                  <a:pt x="1170" y="186"/>
                  <a:pt x="1167" y="186"/>
                  <a:pt x="1171" y="186"/>
                </a:cubicBezTo>
                <a:cubicBezTo>
                  <a:pt x="1171" y="183"/>
                  <a:pt x="1171" y="183"/>
                  <a:pt x="1171" y="183"/>
                </a:cubicBezTo>
                <a:cubicBezTo>
                  <a:pt x="1175" y="183"/>
                  <a:pt x="1175" y="183"/>
                  <a:pt x="1175" y="183"/>
                </a:cubicBezTo>
                <a:cubicBezTo>
                  <a:pt x="1184" y="173"/>
                  <a:pt x="1184" y="173"/>
                  <a:pt x="1184" y="173"/>
                </a:cubicBezTo>
                <a:cubicBezTo>
                  <a:pt x="1190" y="172"/>
                  <a:pt x="1190" y="172"/>
                  <a:pt x="1190" y="172"/>
                </a:cubicBezTo>
                <a:cubicBezTo>
                  <a:pt x="1192" y="166"/>
                  <a:pt x="1192" y="166"/>
                  <a:pt x="1192" y="166"/>
                </a:cubicBezTo>
                <a:cubicBezTo>
                  <a:pt x="1196" y="164"/>
                  <a:pt x="1196" y="164"/>
                  <a:pt x="1196" y="164"/>
                </a:cubicBezTo>
                <a:cubicBezTo>
                  <a:pt x="1198" y="160"/>
                  <a:pt x="1198" y="160"/>
                  <a:pt x="1198" y="160"/>
                </a:cubicBezTo>
                <a:cubicBezTo>
                  <a:pt x="1202" y="159"/>
                  <a:pt x="1202" y="159"/>
                  <a:pt x="1202" y="159"/>
                </a:cubicBezTo>
                <a:cubicBezTo>
                  <a:pt x="1205" y="153"/>
                  <a:pt x="1205" y="153"/>
                  <a:pt x="1205" y="153"/>
                </a:cubicBezTo>
                <a:cubicBezTo>
                  <a:pt x="1207" y="152"/>
                  <a:pt x="1207" y="152"/>
                  <a:pt x="1207" y="152"/>
                </a:cubicBezTo>
                <a:cubicBezTo>
                  <a:pt x="1204" y="156"/>
                  <a:pt x="1204" y="156"/>
                  <a:pt x="1204" y="156"/>
                </a:cubicBezTo>
                <a:cubicBezTo>
                  <a:pt x="1210" y="155"/>
                  <a:pt x="1210" y="155"/>
                  <a:pt x="1210" y="155"/>
                </a:cubicBezTo>
                <a:cubicBezTo>
                  <a:pt x="1212" y="152"/>
                  <a:pt x="1212" y="152"/>
                  <a:pt x="1212" y="152"/>
                </a:cubicBezTo>
                <a:cubicBezTo>
                  <a:pt x="1210" y="150"/>
                  <a:pt x="1210" y="150"/>
                  <a:pt x="1210" y="150"/>
                </a:cubicBezTo>
                <a:cubicBezTo>
                  <a:pt x="1208" y="150"/>
                  <a:pt x="1207" y="150"/>
                  <a:pt x="1207" y="151"/>
                </a:cubicBezTo>
                <a:cubicBezTo>
                  <a:pt x="1206" y="149"/>
                  <a:pt x="1206" y="149"/>
                  <a:pt x="1206" y="149"/>
                </a:cubicBezTo>
                <a:cubicBezTo>
                  <a:pt x="1202" y="149"/>
                  <a:pt x="1202" y="149"/>
                  <a:pt x="1202" y="149"/>
                </a:cubicBezTo>
                <a:cubicBezTo>
                  <a:pt x="1199" y="151"/>
                  <a:pt x="1199" y="151"/>
                  <a:pt x="1199" y="151"/>
                </a:cubicBezTo>
                <a:cubicBezTo>
                  <a:pt x="1199" y="152"/>
                  <a:pt x="1198" y="151"/>
                  <a:pt x="1197" y="150"/>
                </a:cubicBezTo>
                <a:cubicBezTo>
                  <a:pt x="1199" y="147"/>
                  <a:pt x="1199" y="147"/>
                  <a:pt x="1199" y="147"/>
                </a:cubicBezTo>
                <a:cubicBezTo>
                  <a:pt x="1199" y="147"/>
                  <a:pt x="1202" y="154"/>
                  <a:pt x="1204" y="146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2" y="145"/>
                  <a:pt x="1202" y="145"/>
                  <a:pt x="1202" y="145"/>
                </a:cubicBezTo>
                <a:cubicBezTo>
                  <a:pt x="1203" y="144"/>
                  <a:pt x="1203" y="144"/>
                  <a:pt x="1203" y="144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7" y="143"/>
                  <a:pt x="1207" y="143"/>
                  <a:pt x="1207" y="143"/>
                </a:cubicBezTo>
                <a:cubicBezTo>
                  <a:pt x="1206" y="144"/>
                  <a:pt x="1203" y="140"/>
                  <a:pt x="1208" y="145"/>
                </a:cubicBezTo>
                <a:cubicBezTo>
                  <a:pt x="1208" y="144"/>
                  <a:pt x="1203" y="141"/>
                  <a:pt x="1207" y="147"/>
                </a:cubicBezTo>
                <a:cubicBezTo>
                  <a:pt x="1217" y="147"/>
                  <a:pt x="1217" y="147"/>
                  <a:pt x="1217" y="147"/>
                </a:cubicBezTo>
                <a:cubicBezTo>
                  <a:pt x="1216" y="148"/>
                  <a:pt x="1216" y="148"/>
                  <a:pt x="1216" y="148"/>
                </a:cubicBezTo>
                <a:cubicBezTo>
                  <a:pt x="1218" y="151"/>
                  <a:pt x="1218" y="151"/>
                  <a:pt x="1218" y="151"/>
                </a:cubicBezTo>
                <a:cubicBezTo>
                  <a:pt x="1216" y="153"/>
                  <a:pt x="1213" y="150"/>
                  <a:pt x="1212" y="155"/>
                </a:cubicBezTo>
                <a:cubicBezTo>
                  <a:pt x="1210" y="157"/>
                  <a:pt x="1210" y="157"/>
                  <a:pt x="1210" y="157"/>
                </a:cubicBezTo>
                <a:cubicBezTo>
                  <a:pt x="1210" y="159"/>
                  <a:pt x="1210" y="159"/>
                  <a:pt x="1210" y="159"/>
                </a:cubicBezTo>
                <a:cubicBezTo>
                  <a:pt x="1207" y="159"/>
                  <a:pt x="1207" y="159"/>
                  <a:pt x="1207" y="159"/>
                </a:cubicBezTo>
                <a:cubicBezTo>
                  <a:pt x="1199" y="166"/>
                  <a:pt x="1199" y="166"/>
                  <a:pt x="1199" y="166"/>
                </a:cubicBezTo>
                <a:cubicBezTo>
                  <a:pt x="1198" y="170"/>
                  <a:pt x="1198" y="170"/>
                  <a:pt x="1198" y="170"/>
                </a:cubicBezTo>
                <a:cubicBezTo>
                  <a:pt x="1195" y="173"/>
                  <a:pt x="1195" y="173"/>
                  <a:pt x="1195" y="173"/>
                </a:cubicBezTo>
                <a:cubicBezTo>
                  <a:pt x="1193" y="173"/>
                  <a:pt x="1193" y="173"/>
                  <a:pt x="1193" y="173"/>
                </a:cubicBezTo>
                <a:cubicBezTo>
                  <a:pt x="1192" y="176"/>
                  <a:pt x="1192" y="176"/>
                  <a:pt x="1192" y="176"/>
                </a:cubicBezTo>
                <a:cubicBezTo>
                  <a:pt x="1180" y="185"/>
                  <a:pt x="1180" y="185"/>
                  <a:pt x="1180" y="185"/>
                </a:cubicBezTo>
                <a:cubicBezTo>
                  <a:pt x="1175" y="190"/>
                  <a:pt x="1175" y="190"/>
                  <a:pt x="1175" y="190"/>
                </a:cubicBezTo>
                <a:cubicBezTo>
                  <a:pt x="1168" y="197"/>
                  <a:pt x="1168" y="197"/>
                  <a:pt x="1168" y="197"/>
                </a:cubicBezTo>
                <a:cubicBezTo>
                  <a:pt x="1167" y="196"/>
                  <a:pt x="1167" y="197"/>
                  <a:pt x="1166" y="195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3" y="200"/>
                  <a:pt x="1163" y="200"/>
                  <a:pt x="1163" y="200"/>
                </a:cubicBezTo>
                <a:cubicBezTo>
                  <a:pt x="1157" y="203"/>
                  <a:pt x="1157" y="203"/>
                  <a:pt x="1157" y="203"/>
                </a:cubicBezTo>
                <a:cubicBezTo>
                  <a:pt x="1155" y="203"/>
                  <a:pt x="1152" y="204"/>
                  <a:pt x="1157" y="207"/>
                </a:cubicBezTo>
                <a:cubicBezTo>
                  <a:pt x="1154" y="209"/>
                  <a:pt x="1154" y="209"/>
                  <a:pt x="1154" y="209"/>
                </a:cubicBezTo>
                <a:cubicBezTo>
                  <a:pt x="1153" y="210"/>
                  <a:pt x="1153" y="210"/>
                  <a:pt x="1153" y="210"/>
                </a:cubicBezTo>
                <a:cubicBezTo>
                  <a:pt x="1153" y="211"/>
                  <a:pt x="1153" y="211"/>
                  <a:pt x="1153" y="211"/>
                </a:cubicBezTo>
                <a:cubicBezTo>
                  <a:pt x="1156" y="211"/>
                  <a:pt x="1156" y="211"/>
                  <a:pt x="1156" y="211"/>
                </a:cubicBezTo>
                <a:cubicBezTo>
                  <a:pt x="1160" y="207"/>
                  <a:pt x="1160" y="207"/>
                  <a:pt x="1160" y="207"/>
                </a:cubicBezTo>
                <a:cubicBezTo>
                  <a:pt x="1160" y="206"/>
                  <a:pt x="1156" y="211"/>
                  <a:pt x="1162" y="206"/>
                </a:cubicBezTo>
                <a:cubicBezTo>
                  <a:pt x="1153" y="216"/>
                  <a:pt x="1153" y="216"/>
                  <a:pt x="1153" y="216"/>
                </a:cubicBezTo>
                <a:cubicBezTo>
                  <a:pt x="1148" y="215"/>
                  <a:pt x="1148" y="215"/>
                  <a:pt x="1148" y="215"/>
                </a:cubicBezTo>
                <a:cubicBezTo>
                  <a:pt x="1144" y="217"/>
                  <a:pt x="1144" y="217"/>
                  <a:pt x="1144" y="217"/>
                </a:cubicBezTo>
                <a:cubicBezTo>
                  <a:pt x="1145" y="217"/>
                  <a:pt x="1140" y="217"/>
                  <a:pt x="1145" y="217"/>
                </a:cubicBezTo>
                <a:cubicBezTo>
                  <a:pt x="1140" y="222"/>
                  <a:pt x="1140" y="222"/>
                  <a:pt x="1140" y="222"/>
                </a:cubicBezTo>
                <a:cubicBezTo>
                  <a:pt x="1142" y="224"/>
                  <a:pt x="1142" y="224"/>
                  <a:pt x="1142" y="224"/>
                </a:cubicBezTo>
                <a:cubicBezTo>
                  <a:pt x="1147" y="221"/>
                  <a:pt x="1147" y="221"/>
                  <a:pt x="1147" y="221"/>
                </a:cubicBezTo>
                <a:cubicBezTo>
                  <a:pt x="1145" y="224"/>
                  <a:pt x="1145" y="224"/>
                  <a:pt x="1145" y="224"/>
                </a:cubicBezTo>
                <a:cubicBezTo>
                  <a:pt x="1140" y="227"/>
                  <a:pt x="1140" y="227"/>
                  <a:pt x="1140" y="227"/>
                </a:cubicBezTo>
                <a:cubicBezTo>
                  <a:pt x="1138" y="231"/>
                  <a:pt x="1138" y="231"/>
                  <a:pt x="1138" y="231"/>
                </a:cubicBezTo>
                <a:cubicBezTo>
                  <a:pt x="1143" y="230"/>
                  <a:pt x="1143" y="230"/>
                  <a:pt x="1143" y="230"/>
                </a:cubicBezTo>
                <a:cubicBezTo>
                  <a:pt x="1144" y="229"/>
                  <a:pt x="1144" y="229"/>
                  <a:pt x="1144" y="229"/>
                </a:cubicBezTo>
                <a:cubicBezTo>
                  <a:pt x="1147" y="227"/>
                  <a:pt x="1147" y="227"/>
                  <a:pt x="1147" y="227"/>
                </a:cubicBezTo>
                <a:cubicBezTo>
                  <a:pt x="1148" y="227"/>
                  <a:pt x="1148" y="227"/>
                  <a:pt x="1148" y="227"/>
                </a:cubicBezTo>
                <a:cubicBezTo>
                  <a:pt x="1148" y="228"/>
                  <a:pt x="1146" y="226"/>
                  <a:pt x="1147" y="229"/>
                </a:cubicBezTo>
                <a:cubicBezTo>
                  <a:pt x="1157" y="226"/>
                  <a:pt x="1157" y="226"/>
                  <a:pt x="1157" y="226"/>
                </a:cubicBezTo>
                <a:cubicBezTo>
                  <a:pt x="1163" y="224"/>
                  <a:pt x="1163" y="224"/>
                  <a:pt x="1163" y="224"/>
                </a:cubicBezTo>
                <a:cubicBezTo>
                  <a:pt x="1163" y="219"/>
                  <a:pt x="1163" y="219"/>
                  <a:pt x="1163" y="219"/>
                </a:cubicBezTo>
                <a:cubicBezTo>
                  <a:pt x="1166" y="218"/>
                  <a:pt x="1166" y="218"/>
                  <a:pt x="1166" y="218"/>
                </a:cubicBezTo>
                <a:cubicBezTo>
                  <a:pt x="1169" y="219"/>
                  <a:pt x="1169" y="219"/>
                  <a:pt x="1169" y="219"/>
                </a:cubicBezTo>
                <a:cubicBezTo>
                  <a:pt x="1172" y="219"/>
                  <a:pt x="1172" y="219"/>
                  <a:pt x="1172" y="219"/>
                </a:cubicBezTo>
                <a:cubicBezTo>
                  <a:pt x="1172" y="216"/>
                  <a:pt x="1172" y="216"/>
                  <a:pt x="1172" y="216"/>
                </a:cubicBezTo>
                <a:cubicBezTo>
                  <a:pt x="1179" y="213"/>
                  <a:pt x="1179" y="213"/>
                  <a:pt x="1179" y="213"/>
                </a:cubicBezTo>
                <a:cubicBezTo>
                  <a:pt x="1179" y="212"/>
                  <a:pt x="1179" y="212"/>
                  <a:pt x="1179" y="212"/>
                </a:cubicBezTo>
                <a:cubicBezTo>
                  <a:pt x="1184" y="209"/>
                  <a:pt x="1184" y="209"/>
                  <a:pt x="1184" y="209"/>
                </a:cubicBezTo>
                <a:cubicBezTo>
                  <a:pt x="1184" y="206"/>
                  <a:pt x="1184" y="206"/>
                  <a:pt x="1184" y="206"/>
                </a:cubicBezTo>
                <a:cubicBezTo>
                  <a:pt x="1189" y="205"/>
                  <a:pt x="1189" y="205"/>
                  <a:pt x="1189" y="205"/>
                </a:cubicBezTo>
                <a:cubicBezTo>
                  <a:pt x="1195" y="198"/>
                  <a:pt x="1195" y="198"/>
                  <a:pt x="1195" y="198"/>
                </a:cubicBezTo>
                <a:cubicBezTo>
                  <a:pt x="1195" y="197"/>
                  <a:pt x="1196" y="198"/>
                  <a:pt x="1197" y="196"/>
                </a:cubicBezTo>
                <a:cubicBezTo>
                  <a:pt x="1198" y="200"/>
                  <a:pt x="1198" y="200"/>
                  <a:pt x="1198" y="200"/>
                </a:cubicBezTo>
                <a:cubicBezTo>
                  <a:pt x="1201" y="201"/>
                  <a:pt x="1201" y="201"/>
                  <a:pt x="1201" y="201"/>
                </a:cubicBezTo>
                <a:cubicBezTo>
                  <a:pt x="1200" y="203"/>
                  <a:pt x="1200" y="203"/>
                  <a:pt x="1200" y="203"/>
                </a:cubicBezTo>
                <a:cubicBezTo>
                  <a:pt x="1203" y="204"/>
                  <a:pt x="1203" y="204"/>
                  <a:pt x="1203" y="204"/>
                </a:cubicBezTo>
                <a:cubicBezTo>
                  <a:pt x="1205" y="201"/>
                  <a:pt x="1208" y="206"/>
                  <a:pt x="1207" y="200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9" y="193"/>
                  <a:pt x="1209" y="193"/>
                  <a:pt x="1209" y="193"/>
                </a:cubicBezTo>
                <a:cubicBezTo>
                  <a:pt x="1209" y="194"/>
                  <a:pt x="1209" y="194"/>
                  <a:pt x="1209" y="194"/>
                </a:cubicBezTo>
                <a:cubicBezTo>
                  <a:pt x="1210" y="195"/>
                  <a:pt x="1210" y="195"/>
                  <a:pt x="1210" y="195"/>
                </a:cubicBezTo>
                <a:cubicBezTo>
                  <a:pt x="1216" y="193"/>
                  <a:pt x="1216" y="193"/>
                  <a:pt x="1216" y="193"/>
                </a:cubicBezTo>
                <a:cubicBezTo>
                  <a:pt x="1216" y="195"/>
                  <a:pt x="1216" y="195"/>
                  <a:pt x="1216" y="195"/>
                </a:cubicBezTo>
                <a:cubicBezTo>
                  <a:pt x="1217" y="197"/>
                  <a:pt x="1217" y="197"/>
                  <a:pt x="1217" y="197"/>
                </a:cubicBezTo>
                <a:cubicBezTo>
                  <a:pt x="1219" y="194"/>
                  <a:pt x="1219" y="194"/>
                  <a:pt x="1219" y="194"/>
                </a:cubicBezTo>
                <a:cubicBezTo>
                  <a:pt x="1217" y="191"/>
                  <a:pt x="1217" y="191"/>
                  <a:pt x="1217" y="191"/>
                </a:cubicBezTo>
                <a:cubicBezTo>
                  <a:pt x="1217" y="188"/>
                  <a:pt x="1217" y="188"/>
                  <a:pt x="1217" y="188"/>
                </a:cubicBezTo>
                <a:cubicBezTo>
                  <a:pt x="1221" y="187"/>
                  <a:pt x="1221" y="187"/>
                  <a:pt x="1221" y="187"/>
                </a:cubicBezTo>
                <a:cubicBezTo>
                  <a:pt x="1222" y="183"/>
                  <a:pt x="1222" y="183"/>
                  <a:pt x="1222" y="183"/>
                </a:cubicBezTo>
                <a:cubicBezTo>
                  <a:pt x="1221" y="184"/>
                  <a:pt x="1223" y="186"/>
                  <a:pt x="1226" y="183"/>
                </a:cubicBezTo>
                <a:cubicBezTo>
                  <a:pt x="1224" y="181"/>
                  <a:pt x="1224" y="181"/>
                  <a:pt x="1224" y="181"/>
                </a:cubicBezTo>
                <a:cubicBezTo>
                  <a:pt x="1227" y="178"/>
                  <a:pt x="1227" y="178"/>
                  <a:pt x="1227" y="178"/>
                </a:cubicBezTo>
                <a:cubicBezTo>
                  <a:pt x="1228" y="179"/>
                  <a:pt x="1226" y="178"/>
                  <a:pt x="1228" y="179"/>
                </a:cubicBezTo>
                <a:cubicBezTo>
                  <a:pt x="1230" y="175"/>
                  <a:pt x="1230" y="175"/>
                  <a:pt x="1230" y="175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6" y="178"/>
                  <a:pt x="1236" y="178"/>
                  <a:pt x="1236" y="178"/>
                </a:cubicBezTo>
                <a:cubicBezTo>
                  <a:pt x="1238" y="178"/>
                  <a:pt x="1238" y="178"/>
                  <a:pt x="1238" y="178"/>
                </a:cubicBezTo>
                <a:cubicBezTo>
                  <a:pt x="1236" y="176"/>
                  <a:pt x="1236" y="176"/>
                  <a:pt x="1236" y="176"/>
                </a:cubicBezTo>
                <a:cubicBezTo>
                  <a:pt x="1232" y="176"/>
                  <a:pt x="1232" y="176"/>
                  <a:pt x="1232" y="176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36" y="172"/>
                  <a:pt x="1235" y="171"/>
                  <a:pt x="1241" y="168"/>
                </a:cubicBezTo>
                <a:cubicBezTo>
                  <a:pt x="1240" y="166"/>
                  <a:pt x="1240" y="166"/>
                  <a:pt x="1240" y="166"/>
                </a:cubicBezTo>
                <a:cubicBezTo>
                  <a:pt x="1242" y="163"/>
                  <a:pt x="1242" y="163"/>
                  <a:pt x="1242" y="163"/>
                </a:cubicBezTo>
                <a:cubicBezTo>
                  <a:pt x="1245" y="165"/>
                  <a:pt x="1245" y="165"/>
                  <a:pt x="1245" y="165"/>
                </a:cubicBezTo>
                <a:cubicBezTo>
                  <a:pt x="1247" y="160"/>
                  <a:pt x="1247" y="160"/>
                  <a:pt x="1247" y="160"/>
                </a:cubicBezTo>
                <a:cubicBezTo>
                  <a:pt x="1248" y="161"/>
                  <a:pt x="1249" y="160"/>
                  <a:pt x="1250" y="159"/>
                </a:cubicBezTo>
                <a:cubicBezTo>
                  <a:pt x="1250" y="154"/>
                  <a:pt x="1250" y="154"/>
                  <a:pt x="1250" y="154"/>
                </a:cubicBezTo>
                <a:cubicBezTo>
                  <a:pt x="1254" y="152"/>
                  <a:pt x="1254" y="152"/>
                  <a:pt x="1254" y="152"/>
                </a:cubicBezTo>
                <a:cubicBezTo>
                  <a:pt x="1256" y="156"/>
                  <a:pt x="1256" y="156"/>
                  <a:pt x="1256" y="156"/>
                </a:cubicBezTo>
                <a:cubicBezTo>
                  <a:pt x="1258" y="155"/>
                  <a:pt x="1258" y="155"/>
                  <a:pt x="1258" y="155"/>
                </a:cubicBezTo>
                <a:cubicBezTo>
                  <a:pt x="1259" y="155"/>
                  <a:pt x="1254" y="158"/>
                  <a:pt x="1259" y="153"/>
                </a:cubicBezTo>
                <a:cubicBezTo>
                  <a:pt x="1257" y="151"/>
                  <a:pt x="1257" y="151"/>
                  <a:pt x="1257" y="151"/>
                </a:cubicBezTo>
                <a:cubicBezTo>
                  <a:pt x="1259" y="149"/>
                  <a:pt x="1259" y="149"/>
                  <a:pt x="1259" y="149"/>
                </a:cubicBezTo>
                <a:cubicBezTo>
                  <a:pt x="1258" y="148"/>
                  <a:pt x="1258" y="148"/>
                  <a:pt x="1258" y="148"/>
                </a:cubicBezTo>
                <a:cubicBezTo>
                  <a:pt x="1261" y="148"/>
                  <a:pt x="1261" y="148"/>
                  <a:pt x="1261" y="148"/>
                </a:cubicBezTo>
                <a:cubicBezTo>
                  <a:pt x="1263" y="146"/>
                  <a:pt x="1263" y="146"/>
                  <a:pt x="1263" y="146"/>
                </a:cubicBezTo>
                <a:cubicBezTo>
                  <a:pt x="1261" y="144"/>
                  <a:pt x="1261" y="144"/>
                  <a:pt x="1261" y="144"/>
                </a:cubicBezTo>
                <a:cubicBezTo>
                  <a:pt x="1266" y="138"/>
                  <a:pt x="1266" y="138"/>
                  <a:pt x="1266" y="138"/>
                </a:cubicBezTo>
                <a:cubicBezTo>
                  <a:pt x="1270" y="138"/>
                  <a:pt x="1270" y="138"/>
                  <a:pt x="1270" y="138"/>
                </a:cubicBezTo>
                <a:cubicBezTo>
                  <a:pt x="1272" y="136"/>
                  <a:pt x="1272" y="136"/>
                  <a:pt x="1272" y="136"/>
                </a:cubicBezTo>
                <a:cubicBezTo>
                  <a:pt x="1269" y="134"/>
                  <a:pt x="1269" y="134"/>
                  <a:pt x="1269" y="134"/>
                </a:cubicBezTo>
                <a:cubicBezTo>
                  <a:pt x="1268" y="136"/>
                  <a:pt x="1268" y="136"/>
                  <a:pt x="1268" y="136"/>
                </a:cubicBezTo>
                <a:cubicBezTo>
                  <a:pt x="1269" y="133"/>
                  <a:pt x="1269" y="133"/>
                  <a:pt x="1269" y="133"/>
                </a:cubicBezTo>
                <a:cubicBezTo>
                  <a:pt x="1266" y="132"/>
                  <a:pt x="1266" y="132"/>
                  <a:pt x="1266" y="132"/>
                </a:cubicBezTo>
                <a:cubicBezTo>
                  <a:pt x="1269" y="132"/>
                  <a:pt x="1269" y="132"/>
                  <a:pt x="1269" y="132"/>
                </a:cubicBezTo>
                <a:cubicBezTo>
                  <a:pt x="1270" y="132"/>
                  <a:pt x="1270" y="132"/>
                  <a:pt x="1270" y="132"/>
                </a:cubicBezTo>
                <a:cubicBezTo>
                  <a:pt x="1270" y="133"/>
                  <a:pt x="1275" y="131"/>
                  <a:pt x="1272" y="134"/>
                </a:cubicBezTo>
                <a:cubicBezTo>
                  <a:pt x="1276" y="129"/>
                  <a:pt x="1276" y="129"/>
                  <a:pt x="1276" y="129"/>
                </a:cubicBezTo>
                <a:cubicBezTo>
                  <a:pt x="1280" y="132"/>
                  <a:pt x="1280" y="132"/>
                  <a:pt x="1280" y="132"/>
                </a:cubicBezTo>
                <a:cubicBezTo>
                  <a:pt x="1282" y="129"/>
                  <a:pt x="1282" y="129"/>
                  <a:pt x="1282" y="129"/>
                </a:cubicBezTo>
                <a:cubicBezTo>
                  <a:pt x="1278" y="128"/>
                  <a:pt x="1278" y="128"/>
                  <a:pt x="1278" y="128"/>
                </a:cubicBezTo>
                <a:cubicBezTo>
                  <a:pt x="1278" y="127"/>
                  <a:pt x="1278" y="127"/>
                  <a:pt x="1278" y="127"/>
                </a:cubicBezTo>
                <a:cubicBezTo>
                  <a:pt x="1276" y="127"/>
                  <a:pt x="1276" y="127"/>
                  <a:pt x="1276" y="127"/>
                </a:cubicBezTo>
                <a:cubicBezTo>
                  <a:pt x="1278" y="124"/>
                  <a:pt x="1278" y="124"/>
                  <a:pt x="1278" y="124"/>
                </a:cubicBezTo>
                <a:cubicBezTo>
                  <a:pt x="1280" y="125"/>
                  <a:pt x="1280" y="125"/>
                  <a:pt x="1280" y="125"/>
                </a:cubicBezTo>
                <a:cubicBezTo>
                  <a:pt x="1283" y="122"/>
                  <a:pt x="1283" y="122"/>
                  <a:pt x="1283" y="122"/>
                </a:cubicBezTo>
                <a:cubicBezTo>
                  <a:pt x="1283" y="121"/>
                  <a:pt x="1283" y="121"/>
                  <a:pt x="1283" y="121"/>
                </a:cubicBezTo>
                <a:cubicBezTo>
                  <a:pt x="1281" y="121"/>
                  <a:pt x="1281" y="121"/>
                  <a:pt x="1281" y="121"/>
                </a:cubicBezTo>
                <a:cubicBezTo>
                  <a:pt x="1282" y="118"/>
                  <a:pt x="1282" y="118"/>
                  <a:pt x="1282" y="118"/>
                </a:cubicBezTo>
                <a:cubicBezTo>
                  <a:pt x="1294" y="105"/>
                  <a:pt x="1294" y="105"/>
                  <a:pt x="1294" y="105"/>
                </a:cubicBezTo>
                <a:cubicBezTo>
                  <a:pt x="1299" y="104"/>
                  <a:pt x="1299" y="104"/>
                  <a:pt x="1299" y="104"/>
                </a:cubicBezTo>
                <a:cubicBezTo>
                  <a:pt x="1303" y="97"/>
                  <a:pt x="1303" y="97"/>
                  <a:pt x="1303" y="97"/>
                </a:cubicBezTo>
                <a:cubicBezTo>
                  <a:pt x="1305" y="100"/>
                  <a:pt x="1304" y="95"/>
                  <a:pt x="1307" y="97"/>
                </a:cubicBezTo>
                <a:cubicBezTo>
                  <a:pt x="1307" y="97"/>
                  <a:pt x="1314" y="100"/>
                  <a:pt x="1309" y="93"/>
                </a:cubicBezTo>
                <a:cubicBezTo>
                  <a:pt x="1311" y="90"/>
                  <a:pt x="1311" y="90"/>
                  <a:pt x="1311" y="90"/>
                </a:cubicBezTo>
                <a:cubicBezTo>
                  <a:pt x="1315" y="90"/>
                  <a:pt x="1315" y="90"/>
                  <a:pt x="1315" y="90"/>
                </a:cubicBezTo>
                <a:cubicBezTo>
                  <a:pt x="1317" y="88"/>
                  <a:pt x="1317" y="88"/>
                  <a:pt x="1317" y="88"/>
                </a:cubicBezTo>
                <a:cubicBezTo>
                  <a:pt x="1315" y="92"/>
                  <a:pt x="1315" y="92"/>
                  <a:pt x="1315" y="92"/>
                </a:cubicBezTo>
                <a:cubicBezTo>
                  <a:pt x="1315" y="91"/>
                  <a:pt x="1315" y="93"/>
                  <a:pt x="1314" y="91"/>
                </a:cubicBezTo>
                <a:cubicBezTo>
                  <a:pt x="1313" y="93"/>
                  <a:pt x="1313" y="93"/>
                  <a:pt x="1313" y="93"/>
                </a:cubicBezTo>
                <a:cubicBezTo>
                  <a:pt x="1314" y="94"/>
                  <a:pt x="1314" y="94"/>
                  <a:pt x="1314" y="94"/>
                </a:cubicBezTo>
                <a:cubicBezTo>
                  <a:pt x="1303" y="105"/>
                  <a:pt x="1303" y="105"/>
                  <a:pt x="1303" y="105"/>
                </a:cubicBezTo>
                <a:cubicBezTo>
                  <a:pt x="1304" y="106"/>
                  <a:pt x="1304" y="106"/>
                  <a:pt x="1304" y="106"/>
                </a:cubicBezTo>
                <a:cubicBezTo>
                  <a:pt x="1296" y="115"/>
                  <a:pt x="1296" y="115"/>
                  <a:pt x="1296" y="115"/>
                </a:cubicBezTo>
                <a:cubicBezTo>
                  <a:pt x="1290" y="116"/>
                  <a:pt x="1290" y="116"/>
                  <a:pt x="1290" y="116"/>
                </a:cubicBezTo>
                <a:cubicBezTo>
                  <a:pt x="1290" y="117"/>
                  <a:pt x="1292" y="112"/>
                  <a:pt x="1289" y="118"/>
                </a:cubicBezTo>
                <a:cubicBezTo>
                  <a:pt x="1296" y="116"/>
                  <a:pt x="1296" y="116"/>
                  <a:pt x="1296" y="116"/>
                </a:cubicBezTo>
                <a:cubicBezTo>
                  <a:pt x="1290" y="124"/>
                  <a:pt x="1290" y="124"/>
                  <a:pt x="1290" y="124"/>
                </a:cubicBezTo>
                <a:cubicBezTo>
                  <a:pt x="1287" y="125"/>
                  <a:pt x="1287" y="125"/>
                  <a:pt x="1287" y="125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85" y="130"/>
                  <a:pt x="1285" y="130"/>
                  <a:pt x="1285" y="130"/>
                </a:cubicBezTo>
                <a:cubicBezTo>
                  <a:pt x="1283" y="130"/>
                  <a:pt x="1283" y="130"/>
                  <a:pt x="1283" y="130"/>
                </a:cubicBezTo>
                <a:cubicBezTo>
                  <a:pt x="1281" y="132"/>
                  <a:pt x="1281" y="132"/>
                  <a:pt x="1281" y="132"/>
                </a:cubicBezTo>
                <a:cubicBezTo>
                  <a:pt x="1281" y="133"/>
                  <a:pt x="1278" y="134"/>
                  <a:pt x="1283" y="134"/>
                </a:cubicBezTo>
                <a:cubicBezTo>
                  <a:pt x="1280" y="136"/>
                  <a:pt x="1280" y="136"/>
                  <a:pt x="1280" y="136"/>
                </a:cubicBezTo>
                <a:cubicBezTo>
                  <a:pt x="1273" y="147"/>
                  <a:pt x="1273" y="147"/>
                  <a:pt x="1273" y="147"/>
                </a:cubicBezTo>
                <a:cubicBezTo>
                  <a:pt x="1274" y="147"/>
                  <a:pt x="1274" y="147"/>
                  <a:pt x="1274" y="147"/>
                </a:cubicBezTo>
                <a:cubicBezTo>
                  <a:pt x="1274" y="151"/>
                  <a:pt x="1274" y="151"/>
                  <a:pt x="1274" y="151"/>
                </a:cubicBezTo>
                <a:cubicBezTo>
                  <a:pt x="1273" y="149"/>
                  <a:pt x="1273" y="149"/>
                  <a:pt x="1273" y="149"/>
                </a:cubicBezTo>
                <a:cubicBezTo>
                  <a:pt x="1268" y="153"/>
                  <a:pt x="1268" y="153"/>
                  <a:pt x="1268" y="153"/>
                </a:cubicBezTo>
                <a:cubicBezTo>
                  <a:pt x="1269" y="155"/>
                  <a:pt x="1269" y="155"/>
                  <a:pt x="1269" y="155"/>
                </a:cubicBezTo>
                <a:cubicBezTo>
                  <a:pt x="1265" y="154"/>
                  <a:pt x="1267" y="160"/>
                  <a:pt x="1264" y="157"/>
                </a:cubicBezTo>
                <a:cubicBezTo>
                  <a:pt x="1264" y="158"/>
                  <a:pt x="1261" y="156"/>
                  <a:pt x="1263" y="159"/>
                </a:cubicBezTo>
                <a:cubicBezTo>
                  <a:pt x="1260" y="160"/>
                  <a:pt x="1257" y="161"/>
                  <a:pt x="1257" y="164"/>
                </a:cubicBezTo>
                <a:cubicBezTo>
                  <a:pt x="1259" y="168"/>
                  <a:pt x="1259" y="168"/>
                  <a:pt x="1259" y="168"/>
                </a:cubicBezTo>
                <a:cubicBezTo>
                  <a:pt x="1255" y="170"/>
                  <a:pt x="1255" y="170"/>
                  <a:pt x="1255" y="170"/>
                </a:cubicBezTo>
                <a:cubicBezTo>
                  <a:pt x="1254" y="173"/>
                  <a:pt x="1254" y="173"/>
                  <a:pt x="1254" y="173"/>
                </a:cubicBezTo>
                <a:cubicBezTo>
                  <a:pt x="1250" y="175"/>
                  <a:pt x="1250" y="175"/>
                  <a:pt x="1250" y="175"/>
                </a:cubicBezTo>
                <a:cubicBezTo>
                  <a:pt x="1249" y="177"/>
                  <a:pt x="1249" y="177"/>
                  <a:pt x="1249" y="177"/>
                </a:cubicBezTo>
                <a:cubicBezTo>
                  <a:pt x="1249" y="181"/>
                  <a:pt x="1240" y="180"/>
                  <a:pt x="1242" y="184"/>
                </a:cubicBezTo>
                <a:cubicBezTo>
                  <a:pt x="1232" y="193"/>
                  <a:pt x="1232" y="193"/>
                  <a:pt x="1232" y="193"/>
                </a:cubicBezTo>
                <a:cubicBezTo>
                  <a:pt x="1225" y="200"/>
                  <a:pt x="1225" y="200"/>
                  <a:pt x="1225" y="200"/>
                </a:cubicBezTo>
                <a:cubicBezTo>
                  <a:pt x="1223" y="203"/>
                  <a:pt x="1217" y="200"/>
                  <a:pt x="1219" y="208"/>
                </a:cubicBezTo>
                <a:cubicBezTo>
                  <a:pt x="1219" y="206"/>
                  <a:pt x="1217" y="208"/>
                  <a:pt x="1217" y="207"/>
                </a:cubicBezTo>
                <a:cubicBezTo>
                  <a:pt x="1215" y="209"/>
                  <a:pt x="1215" y="209"/>
                  <a:pt x="1215" y="209"/>
                </a:cubicBezTo>
                <a:cubicBezTo>
                  <a:pt x="1219" y="210"/>
                  <a:pt x="1219" y="210"/>
                  <a:pt x="1219" y="210"/>
                </a:cubicBezTo>
                <a:cubicBezTo>
                  <a:pt x="1211" y="212"/>
                  <a:pt x="1211" y="212"/>
                  <a:pt x="1211" y="212"/>
                </a:cubicBezTo>
                <a:cubicBezTo>
                  <a:pt x="1210" y="214"/>
                  <a:pt x="1210" y="214"/>
                  <a:pt x="1210" y="214"/>
                </a:cubicBezTo>
                <a:cubicBezTo>
                  <a:pt x="1214" y="215"/>
                  <a:pt x="1214" y="215"/>
                  <a:pt x="1214" y="215"/>
                </a:cubicBezTo>
                <a:cubicBezTo>
                  <a:pt x="1222" y="212"/>
                  <a:pt x="1222" y="212"/>
                  <a:pt x="1222" y="212"/>
                </a:cubicBezTo>
                <a:cubicBezTo>
                  <a:pt x="1229" y="211"/>
                  <a:pt x="1229" y="211"/>
                  <a:pt x="1229" y="211"/>
                </a:cubicBezTo>
                <a:cubicBezTo>
                  <a:pt x="1230" y="209"/>
                  <a:pt x="1230" y="209"/>
                  <a:pt x="1230" y="209"/>
                </a:cubicBezTo>
                <a:cubicBezTo>
                  <a:pt x="1229" y="207"/>
                  <a:pt x="1229" y="207"/>
                  <a:pt x="1229" y="207"/>
                </a:cubicBezTo>
                <a:cubicBezTo>
                  <a:pt x="1236" y="207"/>
                  <a:pt x="1236" y="207"/>
                  <a:pt x="1236" y="207"/>
                </a:cubicBezTo>
                <a:cubicBezTo>
                  <a:pt x="1236" y="208"/>
                  <a:pt x="1236" y="208"/>
                  <a:pt x="1236" y="208"/>
                </a:cubicBezTo>
                <a:cubicBezTo>
                  <a:pt x="1232" y="209"/>
                  <a:pt x="1232" y="209"/>
                  <a:pt x="1232" y="209"/>
                </a:cubicBezTo>
                <a:cubicBezTo>
                  <a:pt x="1234" y="210"/>
                  <a:pt x="1234" y="210"/>
                  <a:pt x="1234" y="210"/>
                </a:cubicBezTo>
                <a:cubicBezTo>
                  <a:pt x="1249" y="206"/>
                  <a:pt x="1249" y="206"/>
                  <a:pt x="1249" y="206"/>
                </a:cubicBezTo>
                <a:cubicBezTo>
                  <a:pt x="1249" y="204"/>
                  <a:pt x="1249" y="204"/>
                  <a:pt x="1249" y="204"/>
                </a:cubicBezTo>
                <a:cubicBezTo>
                  <a:pt x="1253" y="206"/>
                  <a:pt x="1253" y="206"/>
                  <a:pt x="1253" y="206"/>
                </a:cubicBezTo>
                <a:cubicBezTo>
                  <a:pt x="1262" y="203"/>
                  <a:pt x="1262" y="203"/>
                  <a:pt x="1262" y="203"/>
                </a:cubicBezTo>
                <a:cubicBezTo>
                  <a:pt x="1262" y="202"/>
                  <a:pt x="1262" y="202"/>
                  <a:pt x="1262" y="202"/>
                </a:cubicBezTo>
                <a:cubicBezTo>
                  <a:pt x="1264" y="204"/>
                  <a:pt x="1264" y="204"/>
                  <a:pt x="1264" y="204"/>
                </a:cubicBezTo>
                <a:cubicBezTo>
                  <a:pt x="1265" y="203"/>
                  <a:pt x="1265" y="203"/>
                  <a:pt x="1265" y="203"/>
                </a:cubicBezTo>
                <a:cubicBezTo>
                  <a:pt x="1267" y="204"/>
                  <a:pt x="1267" y="204"/>
                  <a:pt x="1267" y="204"/>
                </a:cubicBezTo>
                <a:cubicBezTo>
                  <a:pt x="1270" y="201"/>
                  <a:pt x="1270" y="201"/>
                  <a:pt x="1270" y="201"/>
                </a:cubicBezTo>
                <a:cubicBezTo>
                  <a:pt x="1273" y="202"/>
                  <a:pt x="1273" y="202"/>
                  <a:pt x="1273" y="202"/>
                </a:cubicBezTo>
                <a:cubicBezTo>
                  <a:pt x="1273" y="199"/>
                  <a:pt x="1273" y="199"/>
                  <a:pt x="1273" y="199"/>
                </a:cubicBezTo>
                <a:cubicBezTo>
                  <a:pt x="1277" y="201"/>
                  <a:pt x="1277" y="201"/>
                  <a:pt x="1277" y="201"/>
                </a:cubicBezTo>
                <a:cubicBezTo>
                  <a:pt x="1278" y="200"/>
                  <a:pt x="1268" y="205"/>
                  <a:pt x="1280" y="198"/>
                </a:cubicBezTo>
                <a:cubicBezTo>
                  <a:pt x="1281" y="200"/>
                  <a:pt x="1281" y="200"/>
                  <a:pt x="1281" y="200"/>
                </a:cubicBezTo>
                <a:cubicBezTo>
                  <a:pt x="1285" y="194"/>
                  <a:pt x="1285" y="194"/>
                  <a:pt x="1285" y="194"/>
                </a:cubicBezTo>
                <a:cubicBezTo>
                  <a:pt x="1288" y="194"/>
                  <a:pt x="1288" y="194"/>
                  <a:pt x="1288" y="194"/>
                </a:cubicBezTo>
                <a:cubicBezTo>
                  <a:pt x="1288" y="193"/>
                  <a:pt x="1284" y="199"/>
                  <a:pt x="1288" y="192"/>
                </a:cubicBezTo>
                <a:cubicBezTo>
                  <a:pt x="1289" y="194"/>
                  <a:pt x="1282" y="191"/>
                  <a:pt x="1291" y="193"/>
                </a:cubicBezTo>
                <a:cubicBezTo>
                  <a:pt x="1291" y="189"/>
                  <a:pt x="1291" y="189"/>
                  <a:pt x="1291" y="189"/>
                </a:cubicBezTo>
                <a:cubicBezTo>
                  <a:pt x="1297" y="187"/>
                  <a:pt x="1297" y="187"/>
                  <a:pt x="1297" y="187"/>
                </a:cubicBezTo>
                <a:cubicBezTo>
                  <a:pt x="1300" y="184"/>
                  <a:pt x="1300" y="184"/>
                  <a:pt x="1300" y="184"/>
                </a:cubicBezTo>
                <a:cubicBezTo>
                  <a:pt x="1299" y="182"/>
                  <a:pt x="1299" y="182"/>
                  <a:pt x="1299" y="182"/>
                </a:cubicBezTo>
                <a:cubicBezTo>
                  <a:pt x="1300" y="182"/>
                  <a:pt x="1300" y="182"/>
                  <a:pt x="1300" y="182"/>
                </a:cubicBezTo>
                <a:cubicBezTo>
                  <a:pt x="1299" y="179"/>
                  <a:pt x="1299" y="179"/>
                  <a:pt x="1299" y="179"/>
                </a:cubicBezTo>
                <a:cubicBezTo>
                  <a:pt x="1304" y="176"/>
                  <a:pt x="1304" y="176"/>
                  <a:pt x="1304" y="176"/>
                </a:cubicBezTo>
                <a:cubicBezTo>
                  <a:pt x="1305" y="174"/>
                  <a:pt x="1293" y="182"/>
                  <a:pt x="1308" y="172"/>
                </a:cubicBezTo>
                <a:cubicBezTo>
                  <a:pt x="1308" y="172"/>
                  <a:pt x="1302" y="175"/>
                  <a:pt x="1309" y="170"/>
                </a:cubicBezTo>
                <a:cubicBezTo>
                  <a:pt x="1310" y="170"/>
                  <a:pt x="1310" y="170"/>
                  <a:pt x="1310" y="170"/>
                </a:cubicBezTo>
                <a:cubicBezTo>
                  <a:pt x="1309" y="172"/>
                  <a:pt x="1309" y="172"/>
                  <a:pt x="1309" y="172"/>
                </a:cubicBezTo>
                <a:cubicBezTo>
                  <a:pt x="1313" y="175"/>
                  <a:pt x="1313" y="175"/>
                  <a:pt x="1313" y="175"/>
                </a:cubicBezTo>
                <a:cubicBezTo>
                  <a:pt x="1314" y="174"/>
                  <a:pt x="1314" y="174"/>
                  <a:pt x="1314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16" y="169"/>
                  <a:pt x="1316" y="169"/>
                  <a:pt x="1316" y="169"/>
                </a:cubicBezTo>
                <a:cubicBezTo>
                  <a:pt x="1317" y="169"/>
                  <a:pt x="1311" y="174"/>
                  <a:pt x="1317" y="165"/>
                </a:cubicBezTo>
                <a:cubicBezTo>
                  <a:pt x="1319" y="165"/>
                  <a:pt x="1319" y="165"/>
                  <a:pt x="1319" y="165"/>
                </a:cubicBezTo>
                <a:cubicBezTo>
                  <a:pt x="1322" y="164"/>
                  <a:pt x="1302" y="173"/>
                  <a:pt x="1326" y="160"/>
                </a:cubicBezTo>
                <a:cubicBezTo>
                  <a:pt x="1335" y="151"/>
                  <a:pt x="1335" y="151"/>
                  <a:pt x="1335" y="151"/>
                </a:cubicBezTo>
                <a:cubicBezTo>
                  <a:pt x="1339" y="148"/>
                  <a:pt x="1339" y="148"/>
                  <a:pt x="1339" y="148"/>
                </a:cubicBezTo>
                <a:cubicBezTo>
                  <a:pt x="1339" y="146"/>
                  <a:pt x="1328" y="156"/>
                  <a:pt x="1342" y="143"/>
                </a:cubicBezTo>
                <a:cubicBezTo>
                  <a:pt x="1335" y="153"/>
                  <a:pt x="1335" y="153"/>
                  <a:pt x="1335" y="153"/>
                </a:cubicBezTo>
                <a:cubicBezTo>
                  <a:pt x="1333" y="155"/>
                  <a:pt x="1333" y="155"/>
                  <a:pt x="1333" y="155"/>
                </a:cubicBezTo>
                <a:cubicBezTo>
                  <a:pt x="1333" y="158"/>
                  <a:pt x="1333" y="158"/>
                  <a:pt x="1333" y="158"/>
                </a:cubicBezTo>
                <a:cubicBezTo>
                  <a:pt x="1322" y="168"/>
                  <a:pt x="1322" y="168"/>
                  <a:pt x="1322" y="168"/>
                </a:cubicBezTo>
                <a:cubicBezTo>
                  <a:pt x="1321" y="173"/>
                  <a:pt x="1315" y="172"/>
                  <a:pt x="1315" y="178"/>
                </a:cubicBezTo>
                <a:cubicBezTo>
                  <a:pt x="1320" y="179"/>
                  <a:pt x="1320" y="179"/>
                  <a:pt x="1320" y="179"/>
                </a:cubicBezTo>
                <a:cubicBezTo>
                  <a:pt x="1317" y="181"/>
                  <a:pt x="1312" y="181"/>
                  <a:pt x="1314" y="185"/>
                </a:cubicBezTo>
                <a:cubicBezTo>
                  <a:pt x="1316" y="186"/>
                  <a:pt x="1316" y="186"/>
                  <a:pt x="1316" y="186"/>
                </a:cubicBezTo>
                <a:cubicBezTo>
                  <a:pt x="1319" y="183"/>
                  <a:pt x="1319" y="183"/>
                  <a:pt x="1319" y="183"/>
                </a:cubicBezTo>
                <a:cubicBezTo>
                  <a:pt x="1319" y="186"/>
                  <a:pt x="1319" y="186"/>
                  <a:pt x="1319" y="186"/>
                </a:cubicBezTo>
                <a:cubicBezTo>
                  <a:pt x="1315" y="190"/>
                  <a:pt x="1315" y="190"/>
                  <a:pt x="1315" y="190"/>
                </a:cubicBezTo>
                <a:cubicBezTo>
                  <a:pt x="1315" y="191"/>
                  <a:pt x="1315" y="191"/>
                  <a:pt x="1315" y="191"/>
                </a:cubicBezTo>
                <a:cubicBezTo>
                  <a:pt x="1320" y="189"/>
                  <a:pt x="1320" y="189"/>
                  <a:pt x="1320" y="189"/>
                </a:cubicBezTo>
                <a:cubicBezTo>
                  <a:pt x="1325" y="182"/>
                  <a:pt x="1325" y="182"/>
                  <a:pt x="1325" y="182"/>
                </a:cubicBezTo>
                <a:cubicBezTo>
                  <a:pt x="1325" y="185"/>
                  <a:pt x="1325" y="185"/>
                  <a:pt x="1325" y="185"/>
                </a:cubicBezTo>
                <a:cubicBezTo>
                  <a:pt x="1327" y="185"/>
                  <a:pt x="1327" y="185"/>
                  <a:pt x="1327" y="185"/>
                </a:cubicBezTo>
                <a:cubicBezTo>
                  <a:pt x="1327" y="186"/>
                  <a:pt x="1327" y="186"/>
                  <a:pt x="1327" y="186"/>
                </a:cubicBezTo>
                <a:cubicBezTo>
                  <a:pt x="1325" y="186"/>
                  <a:pt x="1326" y="190"/>
                  <a:pt x="1323" y="186"/>
                </a:cubicBezTo>
                <a:cubicBezTo>
                  <a:pt x="1320" y="191"/>
                  <a:pt x="1320" y="191"/>
                  <a:pt x="1320" y="191"/>
                </a:cubicBezTo>
                <a:cubicBezTo>
                  <a:pt x="1325" y="191"/>
                  <a:pt x="1325" y="191"/>
                  <a:pt x="1325" y="191"/>
                </a:cubicBezTo>
                <a:cubicBezTo>
                  <a:pt x="1328" y="188"/>
                  <a:pt x="1328" y="188"/>
                  <a:pt x="1328" y="188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27" y="193"/>
                  <a:pt x="1331" y="193"/>
                  <a:pt x="1319" y="195"/>
                </a:cubicBezTo>
                <a:cubicBezTo>
                  <a:pt x="1335" y="193"/>
                  <a:pt x="1335" y="193"/>
                  <a:pt x="1335" y="193"/>
                </a:cubicBezTo>
                <a:cubicBezTo>
                  <a:pt x="1340" y="191"/>
                  <a:pt x="1340" y="191"/>
                  <a:pt x="1340" y="191"/>
                </a:cubicBezTo>
                <a:cubicBezTo>
                  <a:pt x="1341" y="194"/>
                  <a:pt x="1330" y="191"/>
                  <a:pt x="1346" y="188"/>
                </a:cubicBezTo>
                <a:cubicBezTo>
                  <a:pt x="1346" y="188"/>
                  <a:pt x="1347" y="189"/>
                  <a:pt x="1346" y="189"/>
                </a:cubicBezTo>
                <a:cubicBezTo>
                  <a:pt x="1351" y="190"/>
                  <a:pt x="1351" y="190"/>
                  <a:pt x="1351" y="190"/>
                </a:cubicBezTo>
                <a:cubicBezTo>
                  <a:pt x="1353" y="188"/>
                  <a:pt x="1353" y="188"/>
                  <a:pt x="1353" y="188"/>
                </a:cubicBezTo>
                <a:cubicBezTo>
                  <a:pt x="1354" y="189"/>
                  <a:pt x="1354" y="189"/>
                  <a:pt x="1354" y="189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60" y="188"/>
                  <a:pt x="1360" y="188"/>
                  <a:pt x="1360" y="188"/>
                </a:cubicBezTo>
                <a:cubicBezTo>
                  <a:pt x="1364" y="186"/>
                  <a:pt x="1364" y="186"/>
                  <a:pt x="1364" y="186"/>
                </a:cubicBezTo>
                <a:cubicBezTo>
                  <a:pt x="1369" y="185"/>
                  <a:pt x="1369" y="185"/>
                  <a:pt x="1369" y="185"/>
                </a:cubicBezTo>
                <a:cubicBezTo>
                  <a:pt x="1368" y="185"/>
                  <a:pt x="1368" y="185"/>
                  <a:pt x="1368" y="185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372" y="190"/>
                  <a:pt x="1372" y="190"/>
                  <a:pt x="1372" y="190"/>
                </a:cubicBezTo>
                <a:cubicBezTo>
                  <a:pt x="1371" y="191"/>
                  <a:pt x="1371" y="191"/>
                  <a:pt x="1371" y="191"/>
                </a:cubicBezTo>
                <a:cubicBezTo>
                  <a:pt x="1362" y="190"/>
                  <a:pt x="1362" y="190"/>
                  <a:pt x="1362" y="190"/>
                </a:cubicBezTo>
                <a:cubicBezTo>
                  <a:pt x="1358" y="190"/>
                  <a:pt x="1360" y="192"/>
                  <a:pt x="1360" y="194"/>
                </a:cubicBezTo>
                <a:cubicBezTo>
                  <a:pt x="1357" y="193"/>
                  <a:pt x="1357" y="193"/>
                  <a:pt x="1357" y="193"/>
                </a:cubicBezTo>
                <a:cubicBezTo>
                  <a:pt x="1356" y="193"/>
                  <a:pt x="1356" y="193"/>
                  <a:pt x="1356" y="193"/>
                </a:cubicBezTo>
                <a:cubicBezTo>
                  <a:pt x="1348" y="195"/>
                  <a:pt x="1348" y="195"/>
                  <a:pt x="1348" y="195"/>
                </a:cubicBezTo>
                <a:cubicBezTo>
                  <a:pt x="1348" y="195"/>
                  <a:pt x="1346" y="196"/>
                  <a:pt x="1349" y="196"/>
                </a:cubicBezTo>
                <a:cubicBezTo>
                  <a:pt x="1347" y="196"/>
                  <a:pt x="1347" y="200"/>
                  <a:pt x="1346" y="195"/>
                </a:cubicBezTo>
                <a:cubicBezTo>
                  <a:pt x="1344" y="195"/>
                  <a:pt x="1343" y="195"/>
                  <a:pt x="1343" y="198"/>
                </a:cubicBezTo>
                <a:cubicBezTo>
                  <a:pt x="1343" y="198"/>
                  <a:pt x="1343" y="198"/>
                  <a:pt x="1343" y="198"/>
                </a:cubicBezTo>
                <a:cubicBezTo>
                  <a:pt x="1340" y="197"/>
                  <a:pt x="1340" y="197"/>
                  <a:pt x="1340" y="197"/>
                </a:cubicBezTo>
                <a:cubicBezTo>
                  <a:pt x="1339" y="199"/>
                  <a:pt x="1339" y="199"/>
                  <a:pt x="1339" y="199"/>
                </a:cubicBezTo>
                <a:cubicBezTo>
                  <a:pt x="1337" y="198"/>
                  <a:pt x="1337" y="198"/>
                  <a:pt x="1337" y="198"/>
                </a:cubicBezTo>
                <a:cubicBezTo>
                  <a:pt x="1336" y="200"/>
                  <a:pt x="1332" y="199"/>
                  <a:pt x="1334" y="203"/>
                </a:cubicBezTo>
                <a:cubicBezTo>
                  <a:pt x="1332" y="202"/>
                  <a:pt x="1332" y="202"/>
                  <a:pt x="1332" y="202"/>
                </a:cubicBezTo>
                <a:cubicBezTo>
                  <a:pt x="1332" y="200"/>
                  <a:pt x="1332" y="200"/>
                  <a:pt x="1332" y="200"/>
                </a:cubicBezTo>
                <a:cubicBezTo>
                  <a:pt x="1330" y="199"/>
                  <a:pt x="1331" y="197"/>
                  <a:pt x="1325" y="201"/>
                </a:cubicBezTo>
                <a:cubicBezTo>
                  <a:pt x="1324" y="203"/>
                  <a:pt x="1324" y="203"/>
                  <a:pt x="1324" y="203"/>
                </a:cubicBezTo>
                <a:cubicBezTo>
                  <a:pt x="1322" y="201"/>
                  <a:pt x="1322" y="201"/>
                  <a:pt x="1322" y="201"/>
                </a:cubicBezTo>
                <a:cubicBezTo>
                  <a:pt x="1323" y="201"/>
                  <a:pt x="1318" y="202"/>
                  <a:pt x="1323" y="198"/>
                </a:cubicBezTo>
                <a:cubicBezTo>
                  <a:pt x="1318" y="198"/>
                  <a:pt x="1318" y="198"/>
                  <a:pt x="1318" y="198"/>
                </a:cubicBezTo>
                <a:cubicBezTo>
                  <a:pt x="1320" y="203"/>
                  <a:pt x="1320" y="203"/>
                  <a:pt x="1320" y="203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0" y="204"/>
                  <a:pt x="1310" y="204"/>
                  <a:pt x="1310" y="204"/>
                </a:cubicBezTo>
                <a:cubicBezTo>
                  <a:pt x="1310" y="207"/>
                  <a:pt x="1306" y="208"/>
                  <a:pt x="1303" y="207"/>
                </a:cubicBezTo>
                <a:cubicBezTo>
                  <a:pt x="1296" y="209"/>
                  <a:pt x="1296" y="209"/>
                  <a:pt x="1296" y="209"/>
                </a:cubicBezTo>
                <a:cubicBezTo>
                  <a:pt x="1293" y="210"/>
                  <a:pt x="1294" y="215"/>
                  <a:pt x="1287" y="216"/>
                </a:cubicBezTo>
                <a:cubicBezTo>
                  <a:pt x="1290" y="218"/>
                  <a:pt x="1290" y="218"/>
                  <a:pt x="1290" y="218"/>
                </a:cubicBezTo>
                <a:cubicBezTo>
                  <a:pt x="1278" y="227"/>
                  <a:pt x="1278" y="227"/>
                  <a:pt x="1278" y="227"/>
                </a:cubicBezTo>
                <a:cubicBezTo>
                  <a:pt x="1277" y="228"/>
                  <a:pt x="1271" y="234"/>
                  <a:pt x="1275" y="233"/>
                </a:cubicBezTo>
                <a:cubicBezTo>
                  <a:pt x="1275" y="233"/>
                  <a:pt x="1273" y="235"/>
                  <a:pt x="1277" y="233"/>
                </a:cubicBezTo>
                <a:cubicBezTo>
                  <a:pt x="1278" y="231"/>
                  <a:pt x="1278" y="231"/>
                  <a:pt x="1278" y="231"/>
                </a:cubicBezTo>
                <a:cubicBezTo>
                  <a:pt x="1281" y="237"/>
                  <a:pt x="1281" y="237"/>
                  <a:pt x="1281" y="237"/>
                </a:cubicBezTo>
                <a:cubicBezTo>
                  <a:pt x="1285" y="237"/>
                  <a:pt x="1285" y="237"/>
                  <a:pt x="1285" y="237"/>
                </a:cubicBezTo>
                <a:cubicBezTo>
                  <a:pt x="1286" y="236"/>
                  <a:pt x="1286" y="236"/>
                  <a:pt x="1286" y="236"/>
                </a:cubicBezTo>
                <a:cubicBezTo>
                  <a:pt x="1283" y="235"/>
                  <a:pt x="1283" y="235"/>
                  <a:pt x="1283" y="235"/>
                </a:cubicBezTo>
                <a:cubicBezTo>
                  <a:pt x="1290" y="232"/>
                  <a:pt x="1290" y="232"/>
                  <a:pt x="1290" y="232"/>
                </a:cubicBezTo>
                <a:cubicBezTo>
                  <a:pt x="1291" y="233"/>
                  <a:pt x="1291" y="233"/>
                  <a:pt x="1291" y="233"/>
                </a:cubicBezTo>
                <a:cubicBezTo>
                  <a:pt x="1294" y="231"/>
                  <a:pt x="1294" y="231"/>
                  <a:pt x="1294" y="231"/>
                </a:cubicBezTo>
                <a:cubicBezTo>
                  <a:pt x="1293" y="230"/>
                  <a:pt x="1292" y="236"/>
                  <a:pt x="1292" y="229"/>
                </a:cubicBezTo>
                <a:cubicBezTo>
                  <a:pt x="1296" y="231"/>
                  <a:pt x="1296" y="231"/>
                  <a:pt x="1296" y="231"/>
                </a:cubicBezTo>
                <a:cubicBezTo>
                  <a:pt x="1302" y="231"/>
                  <a:pt x="1302" y="231"/>
                  <a:pt x="1302" y="231"/>
                </a:cubicBezTo>
                <a:cubicBezTo>
                  <a:pt x="1304" y="230"/>
                  <a:pt x="1304" y="230"/>
                  <a:pt x="1304" y="230"/>
                </a:cubicBezTo>
                <a:cubicBezTo>
                  <a:pt x="1310" y="228"/>
                  <a:pt x="1310" y="228"/>
                  <a:pt x="1310" y="228"/>
                </a:cubicBezTo>
                <a:cubicBezTo>
                  <a:pt x="1309" y="231"/>
                  <a:pt x="1309" y="231"/>
                  <a:pt x="1309" y="231"/>
                </a:cubicBezTo>
                <a:cubicBezTo>
                  <a:pt x="1311" y="232"/>
                  <a:pt x="1311" y="232"/>
                  <a:pt x="1311" y="232"/>
                </a:cubicBezTo>
                <a:cubicBezTo>
                  <a:pt x="1324" y="230"/>
                  <a:pt x="1324" y="230"/>
                  <a:pt x="1324" y="230"/>
                </a:cubicBezTo>
                <a:cubicBezTo>
                  <a:pt x="1342" y="226"/>
                  <a:pt x="1342" y="226"/>
                  <a:pt x="1342" y="226"/>
                </a:cubicBezTo>
                <a:cubicBezTo>
                  <a:pt x="1349" y="224"/>
                  <a:pt x="1349" y="224"/>
                  <a:pt x="1349" y="224"/>
                </a:cubicBezTo>
                <a:cubicBezTo>
                  <a:pt x="1350" y="224"/>
                  <a:pt x="1350" y="224"/>
                  <a:pt x="1350" y="224"/>
                </a:cubicBezTo>
                <a:cubicBezTo>
                  <a:pt x="1353" y="222"/>
                  <a:pt x="1353" y="222"/>
                  <a:pt x="1353" y="222"/>
                </a:cubicBezTo>
                <a:cubicBezTo>
                  <a:pt x="1346" y="221"/>
                  <a:pt x="1346" y="221"/>
                  <a:pt x="1346" y="221"/>
                </a:cubicBezTo>
                <a:cubicBezTo>
                  <a:pt x="1350" y="220"/>
                  <a:pt x="1350" y="220"/>
                  <a:pt x="1350" y="220"/>
                </a:cubicBezTo>
                <a:cubicBezTo>
                  <a:pt x="1352" y="219"/>
                  <a:pt x="1352" y="219"/>
                  <a:pt x="1352" y="219"/>
                </a:cubicBezTo>
                <a:cubicBezTo>
                  <a:pt x="1361" y="217"/>
                  <a:pt x="1361" y="217"/>
                  <a:pt x="1361" y="217"/>
                </a:cubicBezTo>
                <a:cubicBezTo>
                  <a:pt x="1362" y="215"/>
                  <a:pt x="1362" y="215"/>
                  <a:pt x="1362" y="215"/>
                </a:cubicBezTo>
                <a:cubicBezTo>
                  <a:pt x="1367" y="216"/>
                  <a:pt x="1367" y="216"/>
                  <a:pt x="1367" y="216"/>
                </a:cubicBezTo>
                <a:cubicBezTo>
                  <a:pt x="1369" y="216"/>
                  <a:pt x="1369" y="216"/>
                  <a:pt x="1369" y="216"/>
                </a:cubicBezTo>
                <a:cubicBezTo>
                  <a:pt x="1371" y="214"/>
                  <a:pt x="1371" y="214"/>
                  <a:pt x="1371" y="214"/>
                </a:cubicBezTo>
                <a:cubicBezTo>
                  <a:pt x="1377" y="213"/>
                  <a:pt x="1377" y="213"/>
                  <a:pt x="1377" y="213"/>
                </a:cubicBezTo>
                <a:cubicBezTo>
                  <a:pt x="1376" y="211"/>
                  <a:pt x="1376" y="211"/>
                  <a:pt x="1376" y="211"/>
                </a:cubicBezTo>
                <a:cubicBezTo>
                  <a:pt x="1378" y="211"/>
                  <a:pt x="1378" y="211"/>
                  <a:pt x="1378" y="211"/>
                </a:cubicBezTo>
                <a:cubicBezTo>
                  <a:pt x="1381" y="213"/>
                  <a:pt x="1381" y="213"/>
                  <a:pt x="1381" y="213"/>
                </a:cubicBezTo>
                <a:cubicBezTo>
                  <a:pt x="1388" y="210"/>
                  <a:pt x="1388" y="210"/>
                  <a:pt x="1388" y="210"/>
                </a:cubicBezTo>
                <a:cubicBezTo>
                  <a:pt x="1390" y="210"/>
                  <a:pt x="1390" y="210"/>
                  <a:pt x="1390" y="210"/>
                </a:cubicBezTo>
                <a:cubicBezTo>
                  <a:pt x="1389" y="211"/>
                  <a:pt x="1389" y="211"/>
                  <a:pt x="1389" y="211"/>
                </a:cubicBezTo>
                <a:cubicBezTo>
                  <a:pt x="1392" y="212"/>
                  <a:pt x="1392" y="212"/>
                  <a:pt x="1392" y="212"/>
                </a:cubicBezTo>
                <a:cubicBezTo>
                  <a:pt x="1402" y="207"/>
                  <a:pt x="1402" y="207"/>
                  <a:pt x="1402" y="207"/>
                </a:cubicBezTo>
                <a:cubicBezTo>
                  <a:pt x="1405" y="209"/>
                  <a:pt x="1405" y="209"/>
                  <a:pt x="1405" y="209"/>
                </a:cubicBezTo>
                <a:cubicBezTo>
                  <a:pt x="1409" y="208"/>
                  <a:pt x="1409" y="208"/>
                  <a:pt x="1409" y="208"/>
                </a:cubicBezTo>
                <a:cubicBezTo>
                  <a:pt x="1410" y="206"/>
                  <a:pt x="1410" y="206"/>
                  <a:pt x="1410" y="206"/>
                </a:cubicBezTo>
                <a:cubicBezTo>
                  <a:pt x="1416" y="203"/>
                  <a:pt x="1416" y="203"/>
                  <a:pt x="1416" y="203"/>
                </a:cubicBezTo>
                <a:cubicBezTo>
                  <a:pt x="1424" y="203"/>
                  <a:pt x="1424" y="203"/>
                  <a:pt x="1424" y="203"/>
                </a:cubicBezTo>
                <a:cubicBezTo>
                  <a:pt x="1416" y="206"/>
                  <a:pt x="1416" y="206"/>
                  <a:pt x="1416" y="206"/>
                </a:cubicBezTo>
                <a:cubicBezTo>
                  <a:pt x="1412" y="208"/>
                  <a:pt x="1417" y="200"/>
                  <a:pt x="1411" y="208"/>
                </a:cubicBezTo>
                <a:cubicBezTo>
                  <a:pt x="1412" y="209"/>
                  <a:pt x="1412" y="209"/>
                  <a:pt x="1412" y="209"/>
                </a:cubicBezTo>
                <a:cubicBezTo>
                  <a:pt x="1408" y="211"/>
                  <a:pt x="1408" y="211"/>
                  <a:pt x="1408" y="211"/>
                </a:cubicBezTo>
                <a:cubicBezTo>
                  <a:pt x="1411" y="212"/>
                  <a:pt x="1411" y="212"/>
                  <a:pt x="1411" y="212"/>
                </a:cubicBezTo>
                <a:cubicBezTo>
                  <a:pt x="1420" y="210"/>
                  <a:pt x="1420" y="210"/>
                  <a:pt x="1420" y="210"/>
                </a:cubicBezTo>
                <a:cubicBezTo>
                  <a:pt x="1420" y="209"/>
                  <a:pt x="1420" y="209"/>
                  <a:pt x="1423" y="211"/>
                </a:cubicBezTo>
                <a:cubicBezTo>
                  <a:pt x="1425" y="209"/>
                  <a:pt x="1425" y="209"/>
                  <a:pt x="1425" y="209"/>
                </a:cubicBezTo>
                <a:cubicBezTo>
                  <a:pt x="1425" y="210"/>
                  <a:pt x="1425" y="210"/>
                  <a:pt x="1425" y="210"/>
                </a:cubicBezTo>
                <a:cubicBezTo>
                  <a:pt x="1423" y="211"/>
                  <a:pt x="1423" y="211"/>
                  <a:pt x="1423" y="211"/>
                </a:cubicBezTo>
                <a:cubicBezTo>
                  <a:pt x="1422" y="211"/>
                  <a:pt x="1421" y="208"/>
                  <a:pt x="1419" y="211"/>
                </a:cubicBezTo>
                <a:cubicBezTo>
                  <a:pt x="1420" y="213"/>
                  <a:pt x="1420" y="213"/>
                  <a:pt x="1420" y="213"/>
                </a:cubicBezTo>
                <a:cubicBezTo>
                  <a:pt x="1420" y="213"/>
                  <a:pt x="1423" y="205"/>
                  <a:pt x="1416" y="214"/>
                </a:cubicBezTo>
                <a:cubicBezTo>
                  <a:pt x="1409" y="213"/>
                  <a:pt x="1409" y="213"/>
                  <a:pt x="1409" y="213"/>
                </a:cubicBezTo>
                <a:cubicBezTo>
                  <a:pt x="1407" y="215"/>
                  <a:pt x="1404" y="210"/>
                  <a:pt x="1406" y="215"/>
                </a:cubicBezTo>
                <a:cubicBezTo>
                  <a:pt x="1404" y="213"/>
                  <a:pt x="1404" y="213"/>
                  <a:pt x="1404" y="213"/>
                </a:cubicBezTo>
                <a:cubicBezTo>
                  <a:pt x="1403" y="215"/>
                  <a:pt x="1403" y="215"/>
                  <a:pt x="1403" y="215"/>
                </a:cubicBezTo>
                <a:cubicBezTo>
                  <a:pt x="1398" y="214"/>
                  <a:pt x="1398" y="214"/>
                  <a:pt x="1398" y="214"/>
                </a:cubicBezTo>
                <a:cubicBezTo>
                  <a:pt x="1388" y="217"/>
                  <a:pt x="1388" y="217"/>
                  <a:pt x="1388" y="217"/>
                </a:cubicBezTo>
                <a:cubicBezTo>
                  <a:pt x="1384" y="219"/>
                  <a:pt x="1384" y="219"/>
                  <a:pt x="1384" y="219"/>
                </a:cubicBezTo>
                <a:cubicBezTo>
                  <a:pt x="1381" y="219"/>
                  <a:pt x="1381" y="219"/>
                  <a:pt x="1381" y="219"/>
                </a:cubicBezTo>
                <a:cubicBezTo>
                  <a:pt x="1367" y="223"/>
                  <a:pt x="1367" y="223"/>
                  <a:pt x="1367" y="223"/>
                </a:cubicBezTo>
                <a:cubicBezTo>
                  <a:pt x="1365" y="223"/>
                  <a:pt x="1365" y="223"/>
                  <a:pt x="1365" y="223"/>
                </a:cubicBezTo>
                <a:cubicBezTo>
                  <a:pt x="1363" y="223"/>
                  <a:pt x="1363" y="223"/>
                  <a:pt x="1363" y="223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9" y="226"/>
                  <a:pt x="1359" y="226"/>
                  <a:pt x="1359" y="226"/>
                </a:cubicBezTo>
                <a:cubicBezTo>
                  <a:pt x="1361" y="226"/>
                  <a:pt x="1361" y="226"/>
                  <a:pt x="1361" y="226"/>
                </a:cubicBezTo>
                <a:cubicBezTo>
                  <a:pt x="1346" y="229"/>
                  <a:pt x="1346" y="229"/>
                  <a:pt x="1346" y="229"/>
                </a:cubicBezTo>
                <a:cubicBezTo>
                  <a:pt x="1347" y="230"/>
                  <a:pt x="1347" y="230"/>
                  <a:pt x="1347" y="230"/>
                </a:cubicBezTo>
                <a:cubicBezTo>
                  <a:pt x="1345" y="227"/>
                  <a:pt x="1342" y="231"/>
                  <a:pt x="1336" y="231"/>
                </a:cubicBezTo>
                <a:cubicBezTo>
                  <a:pt x="1328" y="231"/>
                  <a:pt x="1328" y="231"/>
                  <a:pt x="1328" y="231"/>
                </a:cubicBezTo>
                <a:cubicBezTo>
                  <a:pt x="1309" y="235"/>
                  <a:pt x="1309" y="235"/>
                  <a:pt x="1309" y="235"/>
                </a:cubicBezTo>
                <a:cubicBezTo>
                  <a:pt x="1299" y="238"/>
                  <a:pt x="1299" y="238"/>
                  <a:pt x="1299" y="238"/>
                </a:cubicBezTo>
                <a:cubicBezTo>
                  <a:pt x="1303" y="234"/>
                  <a:pt x="1292" y="238"/>
                  <a:pt x="1302" y="234"/>
                </a:cubicBezTo>
                <a:cubicBezTo>
                  <a:pt x="1301" y="233"/>
                  <a:pt x="1301" y="233"/>
                  <a:pt x="1301" y="233"/>
                </a:cubicBezTo>
                <a:cubicBezTo>
                  <a:pt x="1298" y="234"/>
                  <a:pt x="1298" y="234"/>
                  <a:pt x="1298" y="234"/>
                </a:cubicBezTo>
                <a:cubicBezTo>
                  <a:pt x="1296" y="235"/>
                  <a:pt x="1296" y="235"/>
                  <a:pt x="1296" y="235"/>
                </a:cubicBezTo>
                <a:cubicBezTo>
                  <a:pt x="1297" y="236"/>
                  <a:pt x="1297" y="236"/>
                  <a:pt x="1297" y="236"/>
                </a:cubicBezTo>
                <a:cubicBezTo>
                  <a:pt x="1297" y="238"/>
                  <a:pt x="1297" y="238"/>
                  <a:pt x="1297" y="238"/>
                </a:cubicBezTo>
                <a:cubicBezTo>
                  <a:pt x="1291" y="240"/>
                  <a:pt x="1291" y="240"/>
                  <a:pt x="1291" y="240"/>
                </a:cubicBezTo>
                <a:cubicBezTo>
                  <a:pt x="1286" y="240"/>
                  <a:pt x="1286" y="240"/>
                  <a:pt x="1286" y="240"/>
                </a:cubicBezTo>
                <a:cubicBezTo>
                  <a:pt x="1283" y="242"/>
                  <a:pt x="1279" y="246"/>
                  <a:pt x="1278" y="246"/>
                </a:cubicBezTo>
                <a:cubicBezTo>
                  <a:pt x="1279" y="243"/>
                  <a:pt x="1279" y="243"/>
                  <a:pt x="1279" y="243"/>
                </a:cubicBezTo>
                <a:cubicBezTo>
                  <a:pt x="1276" y="242"/>
                  <a:pt x="1276" y="242"/>
                  <a:pt x="1276" y="242"/>
                </a:cubicBezTo>
                <a:cubicBezTo>
                  <a:pt x="1267" y="245"/>
                  <a:pt x="1267" y="245"/>
                  <a:pt x="1267" y="245"/>
                </a:cubicBezTo>
                <a:cubicBezTo>
                  <a:pt x="1265" y="246"/>
                  <a:pt x="1265" y="246"/>
                  <a:pt x="1265" y="246"/>
                </a:cubicBezTo>
                <a:cubicBezTo>
                  <a:pt x="1266" y="247"/>
                  <a:pt x="1266" y="247"/>
                  <a:pt x="1266" y="247"/>
                </a:cubicBezTo>
                <a:cubicBezTo>
                  <a:pt x="1257" y="248"/>
                  <a:pt x="1257" y="248"/>
                  <a:pt x="1257" y="248"/>
                </a:cubicBezTo>
                <a:cubicBezTo>
                  <a:pt x="1254" y="252"/>
                  <a:pt x="1254" y="252"/>
                  <a:pt x="1254" y="252"/>
                </a:cubicBezTo>
                <a:cubicBezTo>
                  <a:pt x="1258" y="252"/>
                  <a:pt x="1258" y="252"/>
                  <a:pt x="1258" y="252"/>
                </a:cubicBezTo>
                <a:cubicBezTo>
                  <a:pt x="1259" y="252"/>
                  <a:pt x="1259" y="252"/>
                  <a:pt x="1259" y="252"/>
                </a:cubicBezTo>
                <a:cubicBezTo>
                  <a:pt x="1255" y="256"/>
                  <a:pt x="1255" y="256"/>
                  <a:pt x="1255" y="256"/>
                </a:cubicBezTo>
                <a:cubicBezTo>
                  <a:pt x="1253" y="256"/>
                  <a:pt x="1270" y="247"/>
                  <a:pt x="1249" y="257"/>
                </a:cubicBezTo>
                <a:cubicBezTo>
                  <a:pt x="1249" y="259"/>
                  <a:pt x="1249" y="259"/>
                  <a:pt x="1249" y="259"/>
                </a:cubicBezTo>
                <a:cubicBezTo>
                  <a:pt x="1256" y="263"/>
                  <a:pt x="1256" y="263"/>
                  <a:pt x="1256" y="263"/>
                </a:cubicBezTo>
                <a:cubicBezTo>
                  <a:pt x="1259" y="263"/>
                  <a:pt x="1259" y="263"/>
                  <a:pt x="1259" y="263"/>
                </a:cubicBezTo>
                <a:cubicBezTo>
                  <a:pt x="1259" y="260"/>
                  <a:pt x="1259" y="260"/>
                  <a:pt x="1259" y="260"/>
                </a:cubicBezTo>
                <a:cubicBezTo>
                  <a:pt x="1263" y="258"/>
                  <a:pt x="1263" y="258"/>
                  <a:pt x="1263" y="258"/>
                </a:cubicBezTo>
                <a:cubicBezTo>
                  <a:pt x="1267" y="259"/>
                  <a:pt x="1267" y="259"/>
                  <a:pt x="1267" y="259"/>
                </a:cubicBezTo>
                <a:cubicBezTo>
                  <a:pt x="1268" y="261"/>
                  <a:pt x="1268" y="261"/>
                  <a:pt x="1268" y="261"/>
                </a:cubicBezTo>
                <a:cubicBezTo>
                  <a:pt x="1272" y="260"/>
                  <a:pt x="1272" y="260"/>
                  <a:pt x="1272" y="260"/>
                </a:cubicBezTo>
                <a:cubicBezTo>
                  <a:pt x="1276" y="256"/>
                  <a:pt x="1276" y="256"/>
                  <a:pt x="1276" y="256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81" y="254"/>
                  <a:pt x="1281" y="254"/>
                  <a:pt x="1281" y="254"/>
                </a:cubicBezTo>
                <a:cubicBezTo>
                  <a:pt x="1285" y="252"/>
                  <a:pt x="1285" y="252"/>
                  <a:pt x="1285" y="252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90" y="248"/>
                  <a:pt x="1290" y="248"/>
                  <a:pt x="1290" y="248"/>
                </a:cubicBezTo>
                <a:cubicBezTo>
                  <a:pt x="1290" y="247"/>
                  <a:pt x="1290" y="247"/>
                  <a:pt x="1290" y="247"/>
                </a:cubicBezTo>
                <a:cubicBezTo>
                  <a:pt x="1294" y="249"/>
                  <a:pt x="1294" y="249"/>
                  <a:pt x="1294" y="249"/>
                </a:cubicBezTo>
                <a:cubicBezTo>
                  <a:pt x="1295" y="247"/>
                  <a:pt x="1300" y="254"/>
                  <a:pt x="1296" y="245"/>
                </a:cubicBezTo>
                <a:cubicBezTo>
                  <a:pt x="1299" y="249"/>
                  <a:pt x="1299" y="249"/>
                  <a:pt x="1299" y="249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292" y="251"/>
                  <a:pt x="1292" y="251"/>
                  <a:pt x="1292" y="251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88" y="254"/>
                  <a:pt x="1288" y="254"/>
                  <a:pt x="1288" y="254"/>
                </a:cubicBezTo>
                <a:cubicBezTo>
                  <a:pt x="1284" y="253"/>
                  <a:pt x="1290" y="258"/>
                  <a:pt x="1284" y="254"/>
                </a:cubicBezTo>
                <a:cubicBezTo>
                  <a:pt x="1284" y="257"/>
                  <a:pt x="1277" y="254"/>
                  <a:pt x="1285" y="258"/>
                </a:cubicBezTo>
                <a:cubicBezTo>
                  <a:pt x="1290" y="256"/>
                  <a:pt x="1290" y="256"/>
                  <a:pt x="1290" y="256"/>
                </a:cubicBezTo>
                <a:cubicBezTo>
                  <a:pt x="1292" y="257"/>
                  <a:pt x="1292" y="257"/>
                  <a:pt x="1292" y="257"/>
                </a:cubicBezTo>
                <a:cubicBezTo>
                  <a:pt x="1306" y="252"/>
                  <a:pt x="1306" y="252"/>
                  <a:pt x="1306" y="252"/>
                </a:cubicBezTo>
                <a:cubicBezTo>
                  <a:pt x="1321" y="249"/>
                  <a:pt x="1321" y="249"/>
                  <a:pt x="1321" y="249"/>
                </a:cubicBezTo>
                <a:cubicBezTo>
                  <a:pt x="1327" y="248"/>
                  <a:pt x="1327" y="248"/>
                  <a:pt x="1327" y="248"/>
                </a:cubicBezTo>
                <a:cubicBezTo>
                  <a:pt x="1326" y="249"/>
                  <a:pt x="1324" y="250"/>
                  <a:pt x="1327" y="251"/>
                </a:cubicBezTo>
                <a:cubicBezTo>
                  <a:pt x="1329" y="250"/>
                  <a:pt x="1329" y="250"/>
                  <a:pt x="1329" y="250"/>
                </a:cubicBezTo>
                <a:cubicBezTo>
                  <a:pt x="1328" y="248"/>
                  <a:pt x="1328" y="248"/>
                  <a:pt x="1328" y="248"/>
                </a:cubicBezTo>
                <a:cubicBezTo>
                  <a:pt x="1335" y="249"/>
                  <a:pt x="1335" y="249"/>
                  <a:pt x="1335" y="249"/>
                </a:cubicBezTo>
                <a:cubicBezTo>
                  <a:pt x="1336" y="247"/>
                  <a:pt x="1336" y="247"/>
                  <a:pt x="1336" y="247"/>
                </a:cubicBezTo>
                <a:cubicBezTo>
                  <a:pt x="1346" y="245"/>
                  <a:pt x="1346" y="245"/>
                  <a:pt x="1346" y="245"/>
                </a:cubicBezTo>
                <a:cubicBezTo>
                  <a:pt x="1354" y="245"/>
                  <a:pt x="1354" y="245"/>
                  <a:pt x="1354" y="245"/>
                </a:cubicBezTo>
                <a:cubicBezTo>
                  <a:pt x="1377" y="239"/>
                  <a:pt x="1377" y="239"/>
                  <a:pt x="1377" y="239"/>
                </a:cubicBezTo>
                <a:cubicBezTo>
                  <a:pt x="1379" y="238"/>
                  <a:pt x="1379" y="238"/>
                  <a:pt x="1379" y="238"/>
                </a:cubicBezTo>
                <a:cubicBezTo>
                  <a:pt x="1389" y="236"/>
                  <a:pt x="1389" y="236"/>
                  <a:pt x="1389" y="236"/>
                </a:cubicBezTo>
                <a:cubicBezTo>
                  <a:pt x="1389" y="234"/>
                  <a:pt x="1389" y="234"/>
                  <a:pt x="1389" y="234"/>
                </a:cubicBezTo>
                <a:cubicBezTo>
                  <a:pt x="1392" y="232"/>
                  <a:pt x="1392" y="232"/>
                  <a:pt x="1392" y="232"/>
                </a:cubicBezTo>
                <a:cubicBezTo>
                  <a:pt x="1393" y="234"/>
                  <a:pt x="1393" y="234"/>
                  <a:pt x="1393" y="234"/>
                </a:cubicBezTo>
                <a:cubicBezTo>
                  <a:pt x="1392" y="236"/>
                  <a:pt x="1392" y="236"/>
                  <a:pt x="1392" y="236"/>
                </a:cubicBezTo>
                <a:cubicBezTo>
                  <a:pt x="1384" y="238"/>
                  <a:pt x="1384" y="238"/>
                  <a:pt x="1384" y="238"/>
                </a:cubicBezTo>
                <a:cubicBezTo>
                  <a:pt x="1391" y="240"/>
                  <a:pt x="1391" y="240"/>
                  <a:pt x="1391" y="240"/>
                </a:cubicBezTo>
                <a:cubicBezTo>
                  <a:pt x="1396" y="235"/>
                  <a:pt x="1396" y="235"/>
                  <a:pt x="1396" y="235"/>
                </a:cubicBezTo>
                <a:cubicBezTo>
                  <a:pt x="1397" y="238"/>
                  <a:pt x="1397" y="238"/>
                  <a:pt x="1397" y="238"/>
                </a:cubicBezTo>
                <a:cubicBezTo>
                  <a:pt x="1403" y="239"/>
                  <a:pt x="1403" y="239"/>
                  <a:pt x="1403" y="239"/>
                </a:cubicBezTo>
                <a:cubicBezTo>
                  <a:pt x="1402" y="241"/>
                  <a:pt x="1402" y="241"/>
                  <a:pt x="1402" y="241"/>
                </a:cubicBezTo>
                <a:cubicBezTo>
                  <a:pt x="1409" y="242"/>
                  <a:pt x="1409" y="242"/>
                  <a:pt x="1409" y="242"/>
                </a:cubicBezTo>
                <a:cubicBezTo>
                  <a:pt x="1420" y="240"/>
                  <a:pt x="1420" y="240"/>
                  <a:pt x="1420" y="240"/>
                </a:cubicBezTo>
                <a:cubicBezTo>
                  <a:pt x="1424" y="239"/>
                  <a:pt x="1424" y="239"/>
                  <a:pt x="1424" y="239"/>
                </a:cubicBezTo>
                <a:cubicBezTo>
                  <a:pt x="1423" y="238"/>
                  <a:pt x="1423" y="238"/>
                  <a:pt x="1423" y="238"/>
                </a:cubicBezTo>
                <a:cubicBezTo>
                  <a:pt x="1426" y="238"/>
                  <a:pt x="1426" y="238"/>
                  <a:pt x="1426" y="238"/>
                </a:cubicBezTo>
                <a:cubicBezTo>
                  <a:pt x="1426" y="240"/>
                  <a:pt x="1425" y="233"/>
                  <a:pt x="1428" y="240"/>
                </a:cubicBezTo>
                <a:cubicBezTo>
                  <a:pt x="1435" y="240"/>
                  <a:pt x="1435" y="240"/>
                  <a:pt x="1435" y="240"/>
                </a:cubicBezTo>
                <a:cubicBezTo>
                  <a:pt x="1447" y="239"/>
                  <a:pt x="1447" y="239"/>
                  <a:pt x="1447" y="239"/>
                </a:cubicBezTo>
                <a:cubicBezTo>
                  <a:pt x="1454" y="239"/>
                  <a:pt x="1454" y="239"/>
                  <a:pt x="1454" y="239"/>
                </a:cubicBezTo>
                <a:cubicBezTo>
                  <a:pt x="1454" y="239"/>
                  <a:pt x="1451" y="241"/>
                  <a:pt x="1454" y="237"/>
                </a:cubicBezTo>
                <a:cubicBezTo>
                  <a:pt x="1457" y="239"/>
                  <a:pt x="1457" y="239"/>
                  <a:pt x="1457" y="239"/>
                </a:cubicBezTo>
                <a:cubicBezTo>
                  <a:pt x="1461" y="238"/>
                  <a:pt x="1461" y="238"/>
                  <a:pt x="1461" y="238"/>
                </a:cubicBezTo>
                <a:cubicBezTo>
                  <a:pt x="1480" y="240"/>
                  <a:pt x="1480" y="240"/>
                  <a:pt x="1480" y="240"/>
                </a:cubicBezTo>
                <a:cubicBezTo>
                  <a:pt x="1488" y="241"/>
                  <a:pt x="1488" y="241"/>
                  <a:pt x="1488" y="241"/>
                </a:cubicBezTo>
                <a:cubicBezTo>
                  <a:pt x="1492" y="242"/>
                  <a:pt x="1492" y="242"/>
                  <a:pt x="1492" y="242"/>
                </a:cubicBezTo>
                <a:cubicBezTo>
                  <a:pt x="1490" y="243"/>
                  <a:pt x="1490" y="243"/>
                  <a:pt x="1490" y="243"/>
                </a:cubicBezTo>
                <a:cubicBezTo>
                  <a:pt x="1490" y="244"/>
                  <a:pt x="1489" y="244"/>
                  <a:pt x="1493" y="245"/>
                </a:cubicBezTo>
                <a:cubicBezTo>
                  <a:pt x="1493" y="245"/>
                  <a:pt x="1493" y="245"/>
                  <a:pt x="1493" y="245"/>
                </a:cubicBezTo>
                <a:cubicBezTo>
                  <a:pt x="1494" y="242"/>
                  <a:pt x="1494" y="242"/>
                  <a:pt x="1494" y="242"/>
                </a:cubicBezTo>
                <a:cubicBezTo>
                  <a:pt x="1498" y="244"/>
                  <a:pt x="1498" y="244"/>
                  <a:pt x="1498" y="244"/>
                </a:cubicBezTo>
                <a:cubicBezTo>
                  <a:pt x="1497" y="248"/>
                  <a:pt x="1497" y="248"/>
                  <a:pt x="1497" y="248"/>
                </a:cubicBezTo>
                <a:cubicBezTo>
                  <a:pt x="1494" y="249"/>
                  <a:pt x="1494" y="249"/>
                  <a:pt x="1494" y="249"/>
                </a:cubicBezTo>
                <a:cubicBezTo>
                  <a:pt x="1488" y="256"/>
                  <a:pt x="1488" y="256"/>
                  <a:pt x="1488" y="256"/>
                </a:cubicBezTo>
                <a:cubicBezTo>
                  <a:pt x="1468" y="267"/>
                  <a:pt x="1468" y="267"/>
                  <a:pt x="1468" y="267"/>
                </a:cubicBezTo>
                <a:cubicBezTo>
                  <a:pt x="1469" y="269"/>
                  <a:pt x="1466" y="268"/>
                  <a:pt x="1466" y="270"/>
                </a:cubicBezTo>
                <a:cubicBezTo>
                  <a:pt x="1464" y="268"/>
                  <a:pt x="1464" y="268"/>
                  <a:pt x="1464" y="268"/>
                </a:cubicBezTo>
                <a:cubicBezTo>
                  <a:pt x="1457" y="272"/>
                  <a:pt x="1457" y="272"/>
                  <a:pt x="1457" y="272"/>
                </a:cubicBezTo>
                <a:cubicBezTo>
                  <a:pt x="1454" y="270"/>
                  <a:pt x="1454" y="270"/>
                  <a:pt x="1454" y="270"/>
                </a:cubicBezTo>
                <a:cubicBezTo>
                  <a:pt x="1452" y="272"/>
                  <a:pt x="1452" y="272"/>
                  <a:pt x="1452" y="272"/>
                </a:cubicBezTo>
                <a:cubicBezTo>
                  <a:pt x="1454" y="273"/>
                  <a:pt x="1454" y="273"/>
                  <a:pt x="1454" y="273"/>
                </a:cubicBezTo>
                <a:cubicBezTo>
                  <a:pt x="1452" y="274"/>
                  <a:pt x="1452" y="274"/>
                  <a:pt x="1452" y="274"/>
                </a:cubicBezTo>
                <a:cubicBezTo>
                  <a:pt x="1457" y="275"/>
                  <a:pt x="1457" y="275"/>
                  <a:pt x="1457" y="275"/>
                </a:cubicBezTo>
                <a:cubicBezTo>
                  <a:pt x="1468" y="272"/>
                  <a:pt x="1468" y="272"/>
                  <a:pt x="1468" y="272"/>
                </a:cubicBezTo>
                <a:cubicBezTo>
                  <a:pt x="1470" y="275"/>
                  <a:pt x="1470" y="275"/>
                  <a:pt x="1470" y="275"/>
                </a:cubicBezTo>
                <a:cubicBezTo>
                  <a:pt x="1470" y="276"/>
                  <a:pt x="1469" y="277"/>
                  <a:pt x="1471" y="278"/>
                </a:cubicBezTo>
                <a:cubicBezTo>
                  <a:pt x="1474" y="275"/>
                  <a:pt x="1474" y="275"/>
                  <a:pt x="1474" y="275"/>
                </a:cubicBezTo>
                <a:cubicBezTo>
                  <a:pt x="1473" y="275"/>
                  <a:pt x="1473" y="275"/>
                  <a:pt x="1473" y="275"/>
                </a:cubicBezTo>
                <a:cubicBezTo>
                  <a:pt x="1475" y="273"/>
                  <a:pt x="1475" y="273"/>
                  <a:pt x="1475" y="273"/>
                </a:cubicBezTo>
                <a:cubicBezTo>
                  <a:pt x="1476" y="274"/>
                  <a:pt x="1476" y="274"/>
                  <a:pt x="1476" y="274"/>
                </a:cubicBezTo>
                <a:cubicBezTo>
                  <a:pt x="1477" y="271"/>
                  <a:pt x="1477" y="271"/>
                  <a:pt x="1477" y="271"/>
                </a:cubicBezTo>
                <a:cubicBezTo>
                  <a:pt x="1479" y="273"/>
                  <a:pt x="1479" y="273"/>
                  <a:pt x="1479" y="273"/>
                </a:cubicBezTo>
                <a:cubicBezTo>
                  <a:pt x="1479" y="274"/>
                  <a:pt x="1479" y="274"/>
                  <a:pt x="1479" y="274"/>
                </a:cubicBezTo>
                <a:cubicBezTo>
                  <a:pt x="1482" y="272"/>
                  <a:pt x="1482" y="272"/>
                  <a:pt x="1482" y="272"/>
                </a:cubicBezTo>
                <a:cubicBezTo>
                  <a:pt x="1485" y="273"/>
                  <a:pt x="1485" y="273"/>
                  <a:pt x="1485" y="273"/>
                </a:cubicBezTo>
                <a:cubicBezTo>
                  <a:pt x="1484" y="275"/>
                  <a:pt x="1484" y="275"/>
                  <a:pt x="1484" y="275"/>
                </a:cubicBezTo>
                <a:cubicBezTo>
                  <a:pt x="1486" y="276"/>
                  <a:pt x="1486" y="276"/>
                  <a:pt x="1486" y="276"/>
                </a:cubicBezTo>
                <a:cubicBezTo>
                  <a:pt x="1488" y="276"/>
                  <a:pt x="1488" y="276"/>
                  <a:pt x="1488" y="276"/>
                </a:cubicBezTo>
                <a:cubicBezTo>
                  <a:pt x="1486" y="273"/>
                  <a:pt x="1486" y="273"/>
                  <a:pt x="1486" y="273"/>
                </a:cubicBezTo>
                <a:cubicBezTo>
                  <a:pt x="1488" y="272"/>
                  <a:pt x="1488" y="272"/>
                  <a:pt x="1488" y="272"/>
                </a:cubicBezTo>
                <a:cubicBezTo>
                  <a:pt x="1490" y="275"/>
                  <a:pt x="1490" y="275"/>
                  <a:pt x="1490" y="275"/>
                </a:cubicBezTo>
                <a:cubicBezTo>
                  <a:pt x="1492" y="274"/>
                  <a:pt x="1492" y="274"/>
                  <a:pt x="1492" y="274"/>
                </a:cubicBezTo>
                <a:cubicBezTo>
                  <a:pt x="1492" y="274"/>
                  <a:pt x="1491" y="273"/>
                  <a:pt x="1492" y="275"/>
                </a:cubicBezTo>
                <a:cubicBezTo>
                  <a:pt x="1494" y="275"/>
                  <a:pt x="1494" y="275"/>
                  <a:pt x="1494" y="275"/>
                </a:cubicBezTo>
                <a:cubicBezTo>
                  <a:pt x="1496" y="272"/>
                  <a:pt x="1496" y="272"/>
                  <a:pt x="1496" y="272"/>
                </a:cubicBezTo>
                <a:cubicBezTo>
                  <a:pt x="1494" y="271"/>
                  <a:pt x="1494" y="271"/>
                  <a:pt x="1494" y="271"/>
                </a:cubicBezTo>
                <a:cubicBezTo>
                  <a:pt x="1496" y="269"/>
                  <a:pt x="1496" y="269"/>
                  <a:pt x="1496" y="269"/>
                </a:cubicBezTo>
                <a:cubicBezTo>
                  <a:pt x="1507" y="268"/>
                  <a:pt x="1507" y="268"/>
                  <a:pt x="1507" y="268"/>
                </a:cubicBezTo>
                <a:cubicBezTo>
                  <a:pt x="1513" y="269"/>
                  <a:pt x="1513" y="269"/>
                  <a:pt x="1513" y="269"/>
                </a:cubicBezTo>
                <a:cubicBezTo>
                  <a:pt x="1507" y="270"/>
                  <a:pt x="1507" y="270"/>
                  <a:pt x="1507" y="270"/>
                </a:cubicBezTo>
                <a:cubicBezTo>
                  <a:pt x="1508" y="274"/>
                  <a:pt x="1508" y="274"/>
                  <a:pt x="1508" y="274"/>
                </a:cubicBezTo>
                <a:cubicBezTo>
                  <a:pt x="1506" y="275"/>
                  <a:pt x="1506" y="275"/>
                  <a:pt x="1506" y="275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6" y="276"/>
                  <a:pt x="1516" y="276"/>
                  <a:pt x="1516" y="276"/>
                </a:cubicBezTo>
                <a:cubicBezTo>
                  <a:pt x="1517" y="277"/>
                  <a:pt x="1517" y="277"/>
                  <a:pt x="1517" y="277"/>
                </a:cubicBezTo>
                <a:cubicBezTo>
                  <a:pt x="1518" y="277"/>
                  <a:pt x="1513" y="280"/>
                  <a:pt x="1518" y="275"/>
                </a:cubicBezTo>
                <a:cubicBezTo>
                  <a:pt x="1520" y="276"/>
                  <a:pt x="1520" y="276"/>
                  <a:pt x="1520" y="276"/>
                </a:cubicBezTo>
                <a:cubicBezTo>
                  <a:pt x="1523" y="273"/>
                  <a:pt x="1523" y="273"/>
                  <a:pt x="1523" y="273"/>
                </a:cubicBezTo>
                <a:cubicBezTo>
                  <a:pt x="1526" y="272"/>
                  <a:pt x="1526" y="272"/>
                  <a:pt x="1526" y="272"/>
                </a:cubicBezTo>
                <a:cubicBezTo>
                  <a:pt x="1527" y="269"/>
                  <a:pt x="1527" y="269"/>
                  <a:pt x="1527" y="269"/>
                </a:cubicBezTo>
                <a:cubicBezTo>
                  <a:pt x="1530" y="271"/>
                  <a:pt x="1530" y="271"/>
                  <a:pt x="1530" y="271"/>
                </a:cubicBezTo>
                <a:cubicBezTo>
                  <a:pt x="1533" y="269"/>
                  <a:pt x="1533" y="269"/>
                  <a:pt x="1533" y="269"/>
                </a:cubicBezTo>
                <a:cubicBezTo>
                  <a:pt x="1534" y="272"/>
                  <a:pt x="1534" y="272"/>
                  <a:pt x="1534" y="272"/>
                </a:cubicBezTo>
                <a:cubicBezTo>
                  <a:pt x="1536" y="273"/>
                  <a:pt x="1536" y="273"/>
                  <a:pt x="1536" y="273"/>
                </a:cubicBezTo>
                <a:cubicBezTo>
                  <a:pt x="1548" y="270"/>
                  <a:pt x="1548" y="270"/>
                  <a:pt x="1548" y="270"/>
                </a:cubicBezTo>
                <a:cubicBezTo>
                  <a:pt x="1553" y="264"/>
                  <a:pt x="1553" y="264"/>
                  <a:pt x="1553" y="264"/>
                </a:cubicBezTo>
                <a:cubicBezTo>
                  <a:pt x="1554" y="265"/>
                  <a:pt x="1554" y="265"/>
                  <a:pt x="1554" y="265"/>
                </a:cubicBezTo>
                <a:cubicBezTo>
                  <a:pt x="1559" y="262"/>
                  <a:pt x="1559" y="262"/>
                  <a:pt x="1559" y="262"/>
                </a:cubicBezTo>
                <a:cubicBezTo>
                  <a:pt x="1557" y="267"/>
                  <a:pt x="1557" y="267"/>
                  <a:pt x="1557" y="267"/>
                </a:cubicBezTo>
                <a:cubicBezTo>
                  <a:pt x="1553" y="271"/>
                  <a:pt x="1553" y="271"/>
                  <a:pt x="1553" y="271"/>
                </a:cubicBezTo>
                <a:cubicBezTo>
                  <a:pt x="1552" y="270"/>
                  <a:pt x="1552" y="270"/>
                  <a:pt x="1552" y="270"/>
                </a:cubicBezTo>
                <a:cubicBezTo>
                  <a:pt x="1551" y="271"/>
                  <a:pt x="1551" y="271"/>
                  <a:pt x="1551" y="271"/>
                </a:cubicBezTo>
                <a:cubicBezTo>
                  <a:pt x="1553" y="274"/>
                  <a:pt x="1553" y="274"/>
                  <a:pt x="1553" y="274"/>
                </a:cubicBezTo>
                <a:cubicBezTo>
                  <a:pt x="1554" y="272"/>
                  <a:pt x="1554" y="272"/>
                  <a:pt x="1554" y="272"/>
                </a:cubicBezTo>
                <a:cubicBezTo>
                  <a:pt x="1558" y="275"/>
                  <a:pt x="1558" y="275"/>
                  <a:pt x="1558" y="275"/>
                </a:cubicBezTo>
                <a:cubicBezTo>
                  <a:pt x="1562" y="275"/>
                  <a:pt x="1562" y="275"/>
                  <a:pt x="1562" y="275"/>
                </a:cubicBezTo>
                <a:cubicBezTo>
                  <a:pt x="1563" y="277"/>
                  <a:pt x="1563" y="277"/>
                  <a:pt x="1563" y="277"/>
                </a:cubicBezTo>
                <a:cubicBezTo>
                  <a:pt x="1563" y="278"/>
                  <a:pt x="1563" y="278"/>
                  <a:pt x="1563" y="278"/>
                </a:cubicBezTo>
                <a:cubicBezTo>
                  <a:pt x="1567" y="275"/>
                  <a:pt x="1567" y="275"/>
                  <a:pt x="1567" y="275"/>
                </a:cubicBezTo>
                <a:cubicBezTo>
                  <a:pt x="1565" y="278"/>
                  <a:pt x="1571" y="273"/>
                  <a:pt x="1567" y="277"/>
                </a:cubicBezTo>
                <a:cubicBezTo>
                  <a:pt x="1572" y="281"/>
                  <a:pt x="1572" y="281"/>
                  <a:pt x="1572" y="281"/>
                </a:cubicBezTo>
                <a:cubicBezTo>
                  <a:pt x="1568" y="280"/>
                  <a:pt x="1568" y="280"/>
                  <a:pt x="1568" y="280"/>
                </a:cubicBezTo>
                <a:cubicBezTo>
                  <a:pt x="1567" y="280"/>
                  <a:pt x="1576" y="277"/>
                  <a:pt x="1565" y="281"/>
                </a:cubicBezTo>
                <a:cubicBezTo>
                  <a:pt x="1566" y="283"/>
                  <a:pt x="1566" y="283"/>
                  <a:pt x="1566" y="283"/>
                </a:cubicBezTo>
                <a:cubicBezTo>
                  <a:pt x="1574" y="285"/>
                  <a:pt x="1574" y="285"/>
                  <a:pt x="1574" y="285"/>
                </a:cubicBezTo>
                <a:cubicBezTo>
                  <a:pt x="1569" y="290"/>
                  <a:pt x="1569" y="290"/>
                  <a:pt x="1569" y="290"/>
                </a:cubicBezTo>
                <a:cubicBezTo>
                  <a:pt x="1569" y="290"/>
                  <a:pt x="1575" y="286"/>
                  <a:pt x="1567" y="291"/>
                </a:cubicBezTo>
                <a:cubicBezTo>
                  <a:pt x="1567" y="292"/>
                  <a:pt x="1567" y="292"/>
                  <a:pt x="1567" y="292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1" y="291"/>
                  <a:pt x="1571" y="291"/>
                  <a:pt x="1571" y="291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5" y="293"/>
                  <a:pt x="1572" y="286"/>
                  <a:pt x="1577" y="292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3" y="292"/>
                  <a:pt x="1583" y="292"/>
                  <a:pt x="1583" y="292"/>
                </a:cubicBezTo>
                <a:cubicBezTo>
                  <a:pt x="1583" y="293"/>
                  <a:pt x="1583" y="293"/>
                  <a:pt x="1583" y="293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1" y="296"/>
                  <a:pt x="1581" y="296"/>
                  <a:pt x="1581" y="296"/>
                </a:cubicBezTo>
                <a:cubicBezTo>
                  <a:pt x="1585" y="296"/>
                  <a:pt x="1585" y="296"/>
                  <a:pt x="1585" y="296"/>
                </a:cubicBezTo>
                <a:cubicBezTo>
                  <a:pt x="1582" y="298"/>
                  <a:pt x="1582" y="298"/>
                  <a:pt x="1582" y="298"/>
                </a:cubicBezTo>
                <a:cubicBezTo>
                  <a:pt x="1582" y="300"/>
                  <a:pt x="1582" y="300"/>
                  <a:pt x="1582" y="300"/>
                </a:cubicBezTo>
                <a:cubicBezTo>
                  <a:pt x="1586" y="301"/>
                  <a:pt x="1586" y="301"/>
                  <a:pt x="1586" y="301"/>
                </a:cubicBezTo>
                <a:cubicBezTo>
                  <a:pt x="1584" y="305"/>
                  <a:pt x="1584" y="305"/>
                  <a:pt x="1584" y="305"/>
                </a:cubicBezTo>
                <a:cubicBezTo>
                  <a:pt x="1590" y="304"/>
                  <a:pt x="1590" y="304"/>
                  <a:pt x="1590" y="304"/>
                </a:cubicBezTo>
                <a:cubicBezTo>
                  <a:pt x="1590" y="303"/>
                  <a:pt x="1590" y="303"/>
                  <a:pt x="1590" y="303"/>
                </a:cubicBezTo>
                <a:cubicBezTo>
                  <a:pt x="1593" y="303"/>
                  <a:pt x="1593" y="303"/>
                  <a:pt x="1593" y="303"/>
                </a:cubicBezTo>
                <a:cubicBezTo>
                  <a:pt x="1594" y="304"/>
                  <a:pt x="1594" y="304"/>
                  <a:pt x="1594" y="304"/>
                </a:cubicBezTo>
                <a:cubicBezTo>
                  <a:pt x="1590" y="306"/>
                  <a:pt x="1590" y="306"/>
                  <a:pt x="1590" y="306"/>
                </a:cubicBezTo>
                <a:cubicBezTo>
                  <a:pt x="1591" y="307"/>
                  <a:pt x="1591" y="307"/>
                  <a:pt x="1591" y="307"/>
                </a:cubicBezTo>
                <a:cubicBezTo>
                  <a:pt x="1588" y="307"/>
                  <a:pt x="1588" y="307"/>
                  <a:pt x="1588" y="307"/>
                </a:cubicBezTo>
                <a:cubicBezTo>
                  <a:pt x="1580" y="313"/>
                  <a:pt x="1580" y="313"/>
                  <a:pt x="1580" y="313"/>
                </a:cubicBezTo>
                <a:cubicBezTo>
                  <a:pt x="1585" y="314"/>
                  <a:pt x="1585" y="314"/>
                  <a:pt x="1585" y="314"/>
                </a:cubicBezTo>
                <a:cubicBezTo>
                  <a:pt x="1594" y="313"/>
                  <a:pt x="1594" y="313"/>
                  <a:pt x="1594" y="313"/>
                </a:cubicBezTo>
                <a:cubicBezTo>
                  <a:pt x="1590" y="316"/>
                  <a:pt x="1590" y="316"/>
                  <a:pt x="1590" y="316"/>
                </a:cubicBezTo>
                <a:cubicBezTo>
                  <a:pt x="1587" y="316"/>
                  <a:pt x="1587" y="316"/>
                  <a:pt x="1587" y="316"/>
                </a:cubicBezTo>
                <a:cubicBezTo>
                  <a:pt x="1584" y="319"/>
                  <a:pt x="1593" y="316"/>
                  <a:pt x="1586" y="319"/>
                </a:cubicBezTo>
                <a:cubicBezTo>
                  <a:pt x="1594" y="320"/>
                  <a:pt x="1594" y="320"/>
                  <a:pt x="1594" y="320"/>
                </a:cubicBezTo>
                <a:cubicBezTo>
                  <a:pt x="1595" y="320"/>
                  <a:pt x="1595" y="320"/>
                  <a:pt x="1595" y="320"/>
                </a:cubicBezTo>
                <a:cubicBezTo>
                  <a:pt x="1600" y="322"/>
                  <a:pt x="1600" y="322"/>
                  <a:pt x="1600" y="322"/>
                </a:cubicBezTo>
                <a:cubicBezTo>
                  <a:pt x="1603" y="321"/>
                  <a:pt x="1603" y="321"/>
                  <a:pt x="1603" y="321"/>
                </a:cubicBezTo>
                <a:cubicBezTo>
                  <a:pt x="1604" y="323"/>
                  <a:pt x="1604" y="323"/>
                  <a:pt x="1604" y="323"/>
                </a:cubicBezTo>
                <a:cubicBezTo>
                  <a:pt x="1600" y="324"/>
                  <a:pt x="1600" y="324"/>
                  <a:pt x="1600" y="324"/>
                </a:cubicBezTo>
                <a:cubicBezTo>
                  <a:pt x="1608" y="332"/>
                  <a:pt x="1608" y="332"/>
                  <a:pt x="1608" y="332"/>
                </a:cubicBezTo>
                <a:cubicBezTo>
                  <a:pt x="1607" y="334"/>
                  <a:pt x="1609" y="332"/>
                  <a:pt x="1612" y="332"/>
                </a:cubicBezTo>
                <a:cubicBezTo>
                  <a:pt x="1611" y="329"/>
                  <a:pt x="1611" y="329"/>
                  <a:pt x="1611" y="329"/>
                </a:cubicBezTo>
                <a:cubicBezTo>
                  <a:pt x="1608" y="329"/>
                  <a:pt x="1608" y="329"/>
                  <a:pt x="1608" y="329"/>
                </a:cubicBezTo>
                <a:cubicBezTo>
                  <a:pt x="1608" y="328"/>
                  <a:pt x="1610" y="328"/>
                  <a:pt x="1609" y="327"/>
                </a:cubicBezTo>
                <a:cubicBezTo>
                  <a:pt x="1607" y="326"/>
                  <a:pt x="1607" y="326"/>
                  <a:pt x="1607" y="326"/>
                </a:cubicBezTo>
                <a:cubicBezTo>
                  <a:pt x="1605" y="324"/>
                  <a:pt x="1605" y="324"/>
                  <a:pt x="1605" y="324"/>
                </a:cubicBezTo>
                <a:cubicBezTo>
                  <a:pt x="1607" y="328"/>
                  <a:pt x="1606" y="321"/>
                  <a:pt x="1611" y="324"/>
                </a:cubicBezTo>
                <a:cubicBezTo>
                  <a:pt x="1610" y="326"/>
                  <a:pt x="1610" y="326"/>
                  <a:pt x="1610" y="326"/>
                </a:cubicBezTo>
                <a:cubicBezTo>
                  <a:pt x="1614" y="332"/>
                  <a:pt x="1614" y="332"/>
                  <a:pt x="1614" y="332"/>
                </a:cubicBezTo>
                <a:cubicBezTo>
                  <a:pt x="1614" y="335"/>
                  <a:pt x="1614" y="335"/>
                  <a:pt x="1614" y="335"/>
                </a:cubicBezTo>
                <a:cubicBezTo>
                  <a:pt x="1618" y="338"/>
                  <a:pt x="1618" y="338"/>
                  <a:pt x="1618" y="338"/>
                </a:cubicBezTo>
                <a:cubicBezTo>
                  <a:pt x="1621" y="338"/>
                  <a:pt x="1621" y="338"/>
                  <a:pt x="1621" y="338"/>
                </a:cubicBezTo>
                <a:cubicBezTo>
                  <a:pt x="1619" y="343"/>
                  <a:pt x="1619" y="343"/>
                  <a:pt x="1619" y="343"/>
                </a:cubicBezTo>
                <a:cubicBezTo>
                  <a:pt x="1616" y="341"/>
                  <a:pt x="1616" y="341"/>
                  <a:pt x="1616" y="341"/>
                </a:cubicBezTo>
                <a:cubicBezTo>
                  <a:pt x="1613" y="342"/>
                  <a:pt x="1617" y="337"/>
                  <a:pt x="1613" y="343"/>
                </a:cubicBezTo>
                <a:cubicBezTo>
                  <a:pt x="1615" y="344"/>
                  <a:pt x="1615" y="344"/>
                  <a:pt x="1615" y="344"/>
                </a:cubicBezTo>
                <a:cubicBezTo>
                  <a:pt x="1614" y="344"/>
                  <a:pt x="1614" y="344"/>
                  <a:pt x="1614" y="344"/>
                </a:cubicBezTo>
                <a:cubicBezTo>
                  <a:pt x="1614" y="343"/>
                  <a:pt x="1609" y="350"/>
                  <a:pt x="1619" y="344"/>
                </a:cubicBezTo>
                <a:cubicBezTo>
                  <a:pt x="1622" y="345"/>
                  <a:pt x="1622" y="345"/>
                  <a:pt x="1622" y="345"/>
                </a:cubicBezTo>
                <a:cubicBezTo>
                  <a:pt x="1625" y="343"/>
                  <a:pt x="1625" y="343"/>
                  <a:pt x="1625" y="343"/>
                </a:cubicBezTo>
                <a:cubicBezTo>
                  <a:pt x="1628" y="347"/>
                  <a:pt x="1628" y="347"/>
                  <a:pt x="1628" y="347"/>
                </a:cubicBezTo>
                <a:cubicBezTo>
                  <a:pt x="1627" y="349"/>
                  <a:pt x="1627" y="349"/>
                  <a:pt x="1627" y="349"/>
                </a:cubicBezTo>
                <a:cubicBezTo>
                  <a:pt x="1628" y="351"/>
                  <a:pt x="1628" y="351"/>
                  <a:pt x="1628" y="351"/>
                </a:cubicBezTo>
                <a:cubicBezTo>
                  <a:pt x="1627" y="353"/>
                  <a:pt x="1627" y="353"/>
                  <a:pt x="1627" y="353"/>
                </a:cubicBezTo>
                <a:cubicBezTo>
                  <a:pt x="1618" y="353"/>
                  <a:pt x="1618" y="353"/>
                  <a:pt x="1618" y="353"/>
                </a:cubicBezTo>
                <a:cubicBezTo>
                  <a:pt x="1618" y="355"/>
                  <a:pt x="1613" y="353"/>
                  <a:pt x="1617" y="357"/>
                </a:cubicBezTo>
                <a:cubicBezTo>
                  <a:pt x="1615" y="352"/>
                  <a:pt x="1615" y="352"/>
                  <a:pt x="1615" y="352"/>
                </a:cubicBezTo>
                <a:cubicBezTo>
                  <a:pt x="1617" y="352"/>
                  <a:pt x="1620" y="351"/>
                  <a:pt x="1618" y="348"/>
                </a:cubicBezTo>
                <a:cubicBezTo>
                  <a:pt x="1610" y="347"/>
                  <a:pt x="1610" y="347"/>
                  <a:pt x="1610" y="347"/>
                </a:cubicBezTo>
                <a:cubicBezTo>
                  <a:pt x="1607" y="348"/>
                  <a:pt x="1607" y="348"/>
                  <a:pt x="1607" y="348"/>
                </a:cubicBezTo>
                <a:cubicBezTo>
                  <a:pt x="1603" y="348"/>
                  <a:pt x="1603" y="348"/>
                  <a:pt x="1603" y="348"/>
                </a:cubicBezTo>
                <a:cubicBezTo>
                  <a:pt x="1601" y="349"/>
                  <a:pt x="1624" y="343"/>
                  <a:pt x="1594" y="351"/>
                </a:cubicBezTo>
                <a:cubicBezTo>
                  <a:pt x="1594" y="353"/>
                  <a:pt x="1594" y="353"/>
                  <a:pt x="1594" y="353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3"/>
                  <a:pt x="1601" y="353"/>
                  <a:pt x="1601" y="353"/>
                </a:cubicBezTo>
                <a:cubicBezTo>
                  <a:pt x="1609" y="356"/>
                  <a:pt x="1609" y="356"/>
                  <a:pt x="1609" y="356"/>
                </a:cubicBezTo>
                <a:cubicBezTo>
                  <a:pt x="1613" y="353"/>
                  <a:pt x="1613" y="353"/>
                  <a:pt x="1613" y="353"/>
                </a:cubicBezTo>
                <a:cubicBezTo>
                  <a:pt x="1612" y="357"/>
                  <a:pt x="1612" y="357"/>
                  <a:pt x="1612" y="357"/>
                </a:cubicBezTo>
                <a:cubicBezTo>
                  <a:pt x="1614" y="357"/>
                  <a:pt x="1614" y="357"/>
                  <a:pt x="1614" y="357"/>
                </a:cubicBezTo>
                <a:cubicBezTo>
                  <a:pt x="1614" y="359"/>
                  <a:pt x="1614" y="359"/>
                  <a:pt x="1614" y="359"/>
                </a:cubicBezTo>
                <a:cubicBezTo>
                  <a:pt x="1618" y="362"/>
                  <a:pt x="1618" y="362"/>
                  <a:pt x="1618" y="362"/>
                </a:cubicBezTo>
                <a:cubicBezTo>
                  <a:pt x="1617" y="362"/>
                  <a:pt x="1617" y="362"/>
                  <a:pt x="1617" y="362"/>
                </a:cubicBezTo>
                <a:cubicBezTo>
                  <a:pt x="1619" y="364"/>
                  <a:pt x="1619" y="364"/>
                  <a:pt x="1619" y="364"/>
                </a:cubicBezTo>
                <a:cubicBezTo>
                  <a:pt x="1620" y="360"/>
                  <a:pt x="1620" y="360"/>
                  <a:pt x="1620" y="360"/>
                </a:cubicBezTo>
                <a:cubicBezTo>
                  <a:pt x="1622" y="360"/>
                  <a:pt x="1622" y="360"/>
                  <a:pt x="1622" y="360"/>
                </a:cubicBezTo>
                <a:cubicBezTo>
                  <a:pt x="1623" y="365"/>
                  <a:pt x="1623" y="365"/>
                  <a:pt x="1623" y="365"/>
                </a:cubicBezTo>
                <a:cubicBezTo>
                  <a:pt x="1620" y="365"/>
                  <a:pt x="1620" y="365"/>
                  <a:pt x="1620" y="365"/>
                </a:cubicBezTo>
                <a:cubicBezTo>
                  <a:pt x="1619" y="365"/>
                  <a:pt x="1619" y="365"/>
                  <a:pt x="1619" y="365"/>
                </a:cubicBezTo>
                <a:cubicBezTo>
                  <a:pt x="1618" y="369"/>
                  <a:pt x="1618" y="369"/>
                  <a:pt x="1618" y="369"/>
                </a:cubicBezTo>
                <a:cubicBezTo>
                  <a:pt x="1621" y="368"/>
                  <a:pt x="1621" y="368"/>
                  <a:pt x="1621" y="368"/>
                </a:cubicBezTo>
                <a:cubicBezTo>
                  <a:pt x="1624" y="370"/>
                  <a:pt x="1624" y="370"/>
                  <a:pt x="1624" y="370"/>
                </a:cubicBezTo>
                <a:cubicBezTo>
                  <a:pt x="1621" y="371"/>
                  <a:pt x="1621" y="371"/>
                  <a:pt x="1621" y="371"/>
                </a:cubicBezTo>
                <a:cubicBezTo>
                  <a:pt x="1618" y="370"/>
                  <a:pt x="1618" y="370"/>
                  <a:pt x="1618" y="370"/>
                </a:cubicBezTo>
                <a:cubicBezTo>
                  <a:pt x="1615" y="371"/>
                  <a:pt x="1615" y="371"/>
                  <a:pt x="1615" y="371"/>
                </a:cubicBezTo>
                <a:cubicBezTo>
                  <a:pt x="1614" y="372"/>
                  <a:pt x="1614" y="372"/>
                  <a:pt x="1614" y="372"/>
                </a:cubicBezTo>
                <a:cubicBezTo>
                  <a:pt x="1617" y="373"/>
                  <a:pt x="1612" y="372"/>
                  <a:pt x="1615" y="374"/>
                </a:cubicBezTo>
                <a:cubicBezTo>
                  <a:pt x="1618" y="373"/>
                  <a:pt x="1618" y="373"/>
                  <a:pt x="1618" y="373"/>
                </a:cubicBezTo>
                <a:cubicBezTo>
                  <a:pt x="1619" y="374"/>
                  <a:pt x="1619" y="374"/>
                  <a:pt x="1619" y="374"/>
                </a:cubicBezTo>
                <a:cubicBezTo>
                  <a:pt x="1626" y="374"/>
                  <a:pt x="1619" y="366"/>
                  <a:pt x="1628" y="374"/>
                </a:cubicBezTo>
                <a:cubicBezTo>
                  <a:pt x="1633" y="372"/>
                  <a:pt x="1633" y="372"/>
                  <a:pt x="1633" y="372"/>
                </a:cubicBezTo>
                <a:cubicBezTo>
                  <a:pt x="1635" y="369"/>
                  <a:pt x="1635" y="369"/>
                  <a:pt x="1635" y="369"/>
                </a:cubicBezTo>
                <a:cubicBezTo>
                  <a:pt x="1636" y="371"/>
                  <a:pt x="1636" y="371"/>
                  <a:pt x="1636" y="371"/>
                </a:cubicBezTo>
                <a:cubicBezTo>
                  <a:pt x="1637" y="370"/>
                  <a:pt x="1637" y="370"/>
                  <a:pt x="1637" y="370"/>
                </a:cubicBezTo>
                <a:cubicBezTo>
                  <a:pt x="1639" y="371"/>
                  <a:pt x="1639" y="371"/>
                  <a:pt x="1639" y="371"/>
                </a:cubicBezTo>
                <a:cubicBezTo>
                  <a:pt x="1636" y="374"/>
                  <a:pt x="1636" y="374"/>
                  <a:pt x="1636" y="374"/>
                </a:cubicBezTo>
                <a:cubicBezTo>
                  <a:pt x="1630" y="376"/>
                  <a:pt x="1630" y="376"/>
                  <a:pt x="1630" y="376"/>
                </a:cubicBezTo>
                <a:cubicBezTo>
                  <a:pt x="1635" y="377"/>
                  <a:pt x="1635" y="377"/>
                  <a:pt x="1635" y="377"/>
                </a:cubicBezTo>
                <a:cubicBezTo>
                  <a:pt x="1625" y="389"/>
                  <a:pt x="1625" y="389"/>
                  <a:pt x="1625" y="389"/>
                </a:cubicBezTo>
                <a:cubicBezTo>
                  <a:pt x="1623" y="394"/>
                  <a:pt x="1623" y="394"/>
                  <a:pt x="1623" y="394"/>
                </a:cubicBezTo>
                <a:cubicBezTo>
                  <a:pt x="1622" y="393"/>
                  <a:pt x="1622" y="393"/>
                  <a:pt x="1622" y="393"/>
                </a:cubicBezTo>
                <a:cubicBezTo>
                  <a:pt x="1618" y="395"/>
                  <a:pt x="1618" y="395"/>
                  <a:pt x="1618" y="395"/>
                </a:cubicBezTo>
                <a:cubicBezTo>
                  <a:pt x="1617" y="398"/>
                  <a:pt x="1617" y="398"/>
                  <a:pt x="1617" y="398"/>
                </a:cubicBezTo>
                <a:cubicBezTo>
                  <a:pt x="1616" y="398"/>
                  <a:pt x="1620" y="397"/>
                  <a:pt x="1615" y="397"/>
                </a:cubicBezTo>
                <a:cubicBezTo>
                  <a:pt x="1614" y="399"/>
                  <a:pt x="1614" y="399"/>
                  <a:pt x="1614" y="399"/>
                </a:cubicBezTo>
                <a:cubicBezTo>
                  <a:pt x="1611" y="398"/>
                  <a:pt x="1611" y="398"/>
                  <a:pt x="1611" y="398"/>
                </a:cubicBezTo>
                <a:cubicBezTo>
                  <a:pt x="1611" y="404"/>
                  <a:pt x="1611" y="404"/>
                  <a:pt x="1611" y="404"/>
                </a:cubicBezTo>
                <a:cubicBezTo>
                  <a:pt x="1605" y="404"/>
                  <a:pt x="1605" y="404"/>
                  <a:pt x="1605" y="404"/>
                </a:cubicBezTo>
                <a:cubicBezTo>
                  <a:pt x="1607" y="407"/>
                  <a:pt x="1607" y="407"/>
                  <a:pt x="1607" y="407"/>
                </a:cubicBezTo>
                <a:cubicBezTo>
                  <a:pt x="1601" y="412"/>
                  <a:pt x="1601" y="412"/>
                  <a:pt x="1601" y="412"/>
                </a:cubicBezTo>
                <a:cubicBezTo>
                  <a:pt x="1602" y="414"/>
                  <a:pt x="1602" y="414"/>
                  <a:pt x="1602" y="414"/>
                </a:cubicBezTo>
                <a:cubicBezTo>
                  <a:pt x="1604" y="413"/>
                  <a:pt x="1604" y="413"/>
                  <a:pt x="1604" y="413"/>
                </a:cubicBezTo>
                <a:cubicBezTo>
                  <a:pt x="1605" y="413"/>
                  <a:pt x="1605" y="413"/>
                  <a:pt x="1605" y="413"/>
                </a:cubicBezTo>
                <a:cubicBezTo>
                  <a:pt x="1605" y="413"/>
                  <a:pt x="1604" y="412"/>
                  <a:pt x="1605" y="414"/>
                </a:cubicBezTo>
                <a:cubicBezTo>
                  <a:pt x="1611" y="412"/>
                  <a:pt x="1611" y="412"/>
                  <a:pt x="1611" y="412"/>
                </a:cubicBezTo>
                <a:cubicBezTo>
                  <a:pt x="1613" y="411"/>
                  <a:pt x="1613" y="411"/>
                  <a:pt x="1613" y="411"/>
                </a:cubicBezTo>
                <a:cubicBezTo>
                  <a:pt x="1615" y="414"/>
                  <a:pt x="1615" y="414"/>
                  <a:pt x="1615" y="414"/>
                </a:cubicBezTo>
                <a:cubicBezTo>
                  <a:pt x="1621" y="413"/>
                  <a:pt x="1621" y="413"/>
                  <a:pt x="1621" y="413"/>
                </a:cubicBezTo>
                <a:cubicBezTo>
                  <a:pt x="1626" y="411"/>
                  <a:pt x="1611" y="409"/>
                  <a:pt x="1625" y="410"/>
                </a:cubicBezTo>
                <a:cubicBezTo>
                  <a:pt x="1626" y="411"/>
                  <a:pt x="1626" y="411"/>
                  <a:pt x="1626" y="411"/>
                </a:cubicBezTo>
                <a:cubicBezTo>
                  <a:pt x="1629" y="409"/>
                  <a:pt x="1629" y="409"/>
                  <a:pt x="1629" y="409"/>
                </a:cubicBezTo>
                <a:cubicBezTo>
                  <a:pt x="1631" y="412"/>
                  <a:pt x="1631" y="412"/>
                  <a:pt x="1631" y="412"/>
                </a:cubicBezTo>
                <a:cubicBezTo>
                  <a:pt x="1629" y="413"/>
                  <a:pt x="1629" y="413"/>
                  <a:pt x="1629" y="413"/>
                </a:cubicBezTo>
                <a:cubicBezTo>
                  <a:pt x="1632" y="413"/>
                  <a:pt x="1632" y="413"/>
                  <a:pt x="1632" y="413"/>
                </a:cubicBezTo>
                <a:cubicBezTo>
                  <a:pt x="1633" y="411"/>
                  <a:pt x="1633" y="411"/>
                  <a:pt x="1633" y="411"/>
                </a:cubicBezTo>
                <a:cubicBezTo>
                  <a:pt x="1636" y="408"/>
                  <a:pt x="1636" y="408"/>
                  <a:pt x="1636" y="408"/>
                </a:cubicBezTo>
                <a:cubicBezTo>
                  <a:pt x="1636" y="409"/>
                  <a:pt x="1636" y="409"/>
                  <a:pt x="1636" y="409"/>
                </a:cubicBezTo>
                <a:cubicBezTo>
                  <a:pt x="1642" y="410"/>
                  <a:pt x="1642" y="410"/>
                  <a:pt x="1642" y="410"/>
                </a:cubicBezTo>
                <a:cubicBezTo>
                  <a:pt x="1649" y="414"/>
                  <a:pt x="1638" y="402"/>
                  <a:pt x="1651" y="409"/>
                </a:cubicBezTo>
                <a:cubicBezTo>
                  <a:pt x="1652" y="409"/>
                  <a:pt x="1653" y="410"/>
                  <a:pt x="1654" y="409"/>
                </a:cubicBezTo>
                <a:cubicBezTo>
                  <a:pt x="1653" y="413"/>
                  <a:pt x="1653" y="413"/>
                  <a:pt x="1653" y="413"/>
                </a:cubicBezTo>
                <a:cubicBezTo>
                  <a:pt x="1651" y="413"/>
                  <a:pt x="1651" y="413"/>
                  <a:pt x="1651" y="413"/>
                </a:cubicBezTo>
                <a:cubicBezTo>
                  <a:pt x="1652" y="416"/>
                  <a:pt x="1652" y="416"/>
                  <a:pt x="1652" y="416"/>
                </a:cubicBezTo>
                <a:cubicBezTo>
                  <a:pt x="1652" y="419"/>
                  <a:pt x="1658" y="416"/>
                  <a:pt x="1655" y="420"/>
                </a:cubicBezTo>
                <a:cubicBezTo>
                  <a:pt x="1652" y="418"/>
                  <a:pt x="1652" y="418"/>
                  <a:pt x="1652" y="418"/>
                </a:cubicBezTo>
                <a:cubicBezTo>
                  <a:pt x="1651" y="419"/>
                  <a:pt x="1651" y="419"/>
                  <a:pt x="1651" y="419"/>
                </a:cubicBezTo>
                <a:cubicBezTo>
                  <a:pt x="1653" y="423"/>
                  <a:pt x="1653" y="423"/>
                  <a:pt x="1653" y="423"/>
                </a:cubicBezTo>
                <a:cubicBezTo>
                  <a:pt x="1658" y="423"/>
                  <a:pt x="1658" y="423"/>
                  <a:pt x="1658" y="423"/>
                </a:cubicBezTo>
                <a:cubicBezTo>
                  <a:pt x="1656" y="425"/>
                  <a:pt x="1656" y="425"/>
                  <a:pt x="1656" y="425"/>
                </a:cubicBezTo>
                <a:cubicBezTo>
                  <a:pt x="1661" y="428"/>
                  <a:pt x="1661" y="428"/>
                  <a:pt x="1661" y="428"/>
                </a:cubicBezTo>
                <a:cubicBezTo>
                  <a:pt x="1661" y="429"/>
                  <a:pt x="1657" y="428"/>
                  <a:pt x="1662" y="430"/>
                </a:cubicBezTo>
                <a:cubicBezTo>
                  <a:pt x="1658" y="431"/>
                  <a:pt x="1666" y="429"/>
                  <a:pt x="1659" y="429"/>
                </a:cubicBezTo>
                <a:cubicBezTo>
                  <a:pt x="1655" y="433"/>
                  <a:pt x="1655" y="433"/>
                  <a:pt x="1655" y="433"/>
                </a:cubicBezTo>
                <a:cubicBezTo>
                  <a:pt x="1654" y="432"/>
                  <a:pt x="1661" y="433"/>
                  <a:pt x="1651" y="431"/>
                </a:cubicBezTo>
                <a:cubicBezTo>
                  <a:pt x="1650" y="432"/>
                  <a:pt x="1650" y="432"/>
                  <a:pt x="1650" y="432"/>
                </a:cubicBezTo>
                <a:cubicBezTo>
                  <a:pt x="1652" y="434"/>
                  <a:pt x="1652" y="434"/>
                  <a:pt x="1652" y="434"/>
                </a:cubicBezTo>
                <a:cubicBezTo>
                  <a:pt x="1650" y="434"/>
                  <a:pt x="1650" y="434"/>
                  <a:pt x="1650" y="434"/>
                </a:cubicBezTo>
                <a:cubicBezTo>
                  <a:pt x="1650" y="435"/>
                  <a:pt x="1654" y="431"/>
                  <a:pt x="1650" y="436"/>
                </a:cubicBezTo>
                <a:cubicBezTo>
                  <a:pt x="1641" y="436"/>
                  <a:pt x="1658" y="430"/>
                  <a:pt x="1642" y="435"/>
                </a:cubicBezTo>
                <a:cubicBezTo>
                  <a:pt x="1642" y="436"/>
                  <a:pt x="1649" y="431"/>
                  <a:pt x="1640" y="438"/>
                </a:cubicBezTo>
                <a:cubicBezTo>
                  <a:pt x="1640" y="439"/>
                  <a:pt x="1640" y="439"/>
                  <a:pt x="1640" y="439"/>
                </a:cubicBezTo>
                <a:cubicBezTo>
                  <a:pt x="1643" y="438"/>
                  <a:pt x="1643" y="438"/>
                  <a:pt x="1643" y="438"/>
                </a:cubicBezTo>
                <a:cubicBezTo>
                  <a:pt x="1641" y="442"/>
                  <a:pt x="1641" y="442"/>
                  <a:pt x="1641" y="442"/>
                </a:cubicBezTo>
                <a:cubicBezTo>
                  <a:pt x="1642" y="442"/>
                  <a:pt x="1642" y="442"/>
                  <a:pt x="1642" y="442"/>
                </a:cubicBezTo>
                <a:cubicBezTo>
                  <a:pt x="1635" y="445"/>
                  <a:pt x="1635" y="445"/>
                  <a:pt x="1635" y="445"/>
                </a:cubicBezTo>
                <a:cubicBezTo>
                  <a:pt x="1632" y="449"/>
                  <a:pt x="1632" y="449"/>
                  <a:pt x="1632" y="449"/>
                </a:cubicBezTo>
                <a:cubicBezTo>
                  <a:pt x="1629" y="449"/>
                  <a:pt x="1629" y="449"/>
                  <a:pt x="1629" y="449"/>
                </a:cubicBezTo>
                <a:cubicBezTo>
                  <a:pt x="1628" y="447"/>
                  <a:pt x="1628" y="447"/>
                  <a:pt x="1628" y="447"/>
                </a:cubicBezTo>
                <a:cubicBezTo>
                  <a:pt x="1627" y="446"/>
                  <a:pt x="1627" y="446"/>
                  <a:pt x="1627" y="446"/>
                </a:cubicBezTo>
                <a:cubicBezTo>
                  <a:pt x="1622" y="449"/>
                  <a:pt x="1622" y="449"/>
                  <a:pt x="1622" y="449"/>
                </a:cubicBezTo>
                <a:cubicBezTo>
                  <a:pt x="1622" y="449"/>
                  <a:pt x="1624" y="446"/>
                  <a:pt x="1623" y="450"/>
                </a:cubicBezTo>
                <a:cubicBezTo>
                  <a:pt x="1625" y="449"/>
                  <a:pt x="1625" y="449"/>
                  <a:pt x="1625" y="449"/>
                </a:cubicBezTo>
                <a:cubicBezTo>
                  <a:pt x="1631" y="451"/>
                  <a:pt x="1631" y="451"/>
                  <a:pt x="1631" y="451"/>
                </a:cubicBezTo>
                <a:cubicBezTo>
                  <a:pt x="1629" y="453"/>
                  <a:pt x="1629" y="453"/>
                  <a:pt x="1629" y="453"/>
                </a:cubicBezTo>
                <a:cubicBezTo>
                  <a:pt x="1630" y="453"/>
                  <a:pt x="1632" y="451"/>
                  <a:pt x="1631" y="454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6"/>
                  <a:pt x="1627" y="456"/>
                  <a:pt x="1627" y="456"/>
                </a:cubicBezTo>
                <a:cubicBezTo>
                  <a:pt x="1622" y="457"/>
                  <a:pt x="1622" y="457"/>
                  <a:pt x="1622" y="457"/>
                </a:cubicBezTo>
                <a:cubicBezTo>
                  <a:pt x="1622" y="458"/>
                  <a:pt x="1626" y="451"/>
                  <a:pt x="1621" y="459"/>
                </a:cubicBezTo>
                <a:cubicBezTo>
                  <a:pt x="1619" y="459"/>
                  <a:pt x="1619" y="459"/>
                  <a:pt x="1619" y="459"/>
                </a:cubicBezTo>
                <a:cubicBezTo>
                  <a:pt x="1619" y="461"/>
                  <a:pt x="1619" y="461"/>
                  <a:pt x="1619" y="461"/>
                </a:cubicBezTo>
                <a:cubicBezTo>
                  <a:pt x="1619" y="462"/>
                  <a:pt x="1617" y="457"/>
                  <a:pt x="1621" y="462"/>
                </a:cubicBezTo>
                <a:cubicBezTo>
                  <a:pt x="1621" y="464"/>
                  <a:pt x="1621" y="464"/>
                  <a:pt x="1621" y="464"/>
                </a:cubicBezTo>
                <a:cubicBezTo>
                  <a:pt x="1613" y="463"/>
                  <a:pt x="1613" y="463"/>
                  <a:pt x="1613" y="463"/>
                </a:cubicBezTo>
                <a:cubicBezTo>
                  <a:pt x="1613" y="464"/>
                  <a:pt x="1609" y="464"/>
                  <a:pt x="1611" y="463"/>
                </a:cubicBezTo>
                <a:cubicBezTo>
                  <a:pt x="1615" y="461"/>
                  <a:pt x="1615" y="461"/>
                  <a:pt x="1615" y="461"/>
                </a:cubicBezTo>
                <a:cubicBezTo>
                  <a:pt x="1615" y="460"/>
                  <a:pt x="1615" y="460"/>
                  <a:pt x="1615" y="460"/>
                </a:cubicBezTo>
                <a:cubicBezTo>
                  <a:pt x="1604" y="460"/>
                  <a:pt x="1604" y="460"/>
                  <a:pt x="1604" y="460"/>
                </a:cubicBezTo>
                <a:cubicBezTo>
                  <a:pt x="1600" y="463"/>
                  <a:pt x="1600" y="463"/>
                  <a:pt x="1600" y="463"/>
                </a:cubicBezTo>
                <a:cubicBezTo>
                  <a:pt x="1601" y="464"/>
                  <a:pt x="1591" y="464"/>
                  <a:pt x="1603" y="465"/>
                </a:cubicBezTo>
                <a:cubicBezTo>
                  <a:pt x="1602" y="465"/>
                  <a:pt x="1603" y="466"/>
                  <a:pt x="1602" y="466"/>
                </a:cubicBezTo>
                <a:cubicBezTo>
                  <a:pt x="1597" y="465"/>
                  <a:pt x="1597" y="465"/>
                  <a:pt x="1597" y="465"/>
                </a:cubicBezTo>
                <a:cubicBezTo>
                  <a:pt x="1595" y="469"/>
                  <a:pt x="1595" y="469"/>
                  <a:pt x="1595" y="469"/>
                </a:cubicBezTo>
                <a:cubicBezTo>
                  <a:pt x="1593" y="469"/>
                  <a:pt x="1593" y="469"/>
                  <a:pt x="1593" y="469"/>
                </a:cubicBezTo>
                <a:cubicBezTo>
                  <a:pt x="1577" y="479"/>
                  <a:pt x="1577" y="479"/>
                  <a:pt x="1577" y="479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8" y="485"/>
                  <a:pt x="1578" y="478"/>
                  <a:pt x="1566" y="485"/>
                </a:cubicBezTo>
                <a:cubicBezTo>
                  <a:pt x="1571" y="487"/>
                  <a:pt x="1571" y="487"/>
                  <a:pt x="1571" y="487"/>
                </a:cubicBezTo>
                <a:cubicBezTo>
                  <a:pt x="1572" y="487"/>
                  <a:pt x="1567" y="490"/>
                  <a:pt x="1573" y="486"/>
                </a:cubicBezTo>
                <a:cubicBezTo>
                  <a:pt x="1572" y="485"/>
                  <a:pt x="1572" y="485"/>
                  <a:pt x="1572" y="485"/>
                </a:cubicBezTo>
                <a:cubicBezTo>
                  <a:pt x="1574" y="484"/>
                  <a:pt x="1574" y="484"/>
                  <a:pt x="1574" y="484"/>
                </a:cubicBezTo>
                <a:cubicBezTo>
                  <a:pt x="1575" y="485"/>
                  <a:pt x="1575" y="485"/>
                  <a:pt x="1575" y="485"/>
                </a:cubicBezTo>
                <a:cubicBezTo>
                  <a:pt x="1578" y="483"/>
                  <a:pt x="1578" y="483"/>
                  <a:pt x="1578" y="483"/>
                </a:cubicBezTo>
                <a:cubicBezTo>
                  <a:pt x="1579" y="484"/>
                  <a:pt x="1579" y="484"/>
                  <a:pt x="1579" y="484"/>
                </a:cubicBezTo>
                <a:cubicBezTo>
                  <a:pt x="1578" y="483"/>
                  <a:pt x="1579" y="484"/>
                  <a:pt x="1581" y="482"/>
                </a:cubicBezTo>
                <a:cubicBezTo>
                  <a:pt x="1581" y="484"/>
                  <a:pt x="1581" y="484"/>
                  <a:pt x="1581" y="484"/>
                </a:cubicBezTo>
                <a:cubicBezTo>
                  <a:pt x="1582" y="484"/>
                  <a:pt x="1582" y="484"/>
                  <a:pt x="1582" y="484"/>
                </a:cubicBezTo>
                <a:cubicBezTo>
                  <a:pt x="1583" y="483"/>
                  <a:pt x="1585" y="483"/>
                  <a:pt x="1586" y="481"/>
                </a:cubicBezTo>
                <a:cubicBezTo>
                  <a:pt x="1583" y="477"/>
                  <a:pt x="1582" y="483"/>
                  <a:pt x="1579" y="482"/>
                </a:cubicBezTo>
                <a:cubicBezTo>
                  <a:pt x="1578" y="480"/>
                  <a:pt x="1581" y="481"/>
                  <a:pt x="1579" y="480"/>
                </a:cubicBezTo>
                <a:cubicBezTo>
                  <a:pt x="1585" y="481"/>
                  <a:pt x="1577" y="475"/>
                  <a:pt x="1586" y="480"/>
                </a:cubicBezTo>
                <a:cubicBezTo>
                  <a:pt x="1587" y="477"/>
                  <a:pt x="1587" y="477"/>
                  <a:pt x="1587" y="477"/>
                </a:cubicBezTo>
                <a:cubicBezTo>
                  <a:pt x="1590" y="477"/>
                  <a:pt x="1590" y="477"/>
                  <a:pt x="1590" y="477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97" y="479"/>
                  <a:pt x="1597" y="479"/>
                  <a:pt x="1597" y="479"/>
                </a:cubicBezTo>
                <a:cubicBezTo>
                  <a:pt x="1596" y="475"/>
                  <a:pt x="1596" y="475"/>
                  <a:pt x="1596" y="475"/>
                </a:cubicBezTo>
                <a:cubicBezTo>
                  <a:pt x="1603" y="478"/>
                  <a:pt x="1600" y="471"/>
                  <a:pt x="1608" y="473"/>
                </a:cubicBezTo>
                <a:cubicBezTo>
                  <a:pt x="1612" y="473"/>
                  <a:pt x="1612" y="473"/>
                  <a:pt x="1612" y="473"/>
                </a:cubicBezTo>
                <a:cubicBezTo>
                  <a:pt x="1612" y="473"/>
                  <a:pt x="1615" y="473"/>
                  <a:pt x="1611" y="474"/>
                </a:cubicBezTo>
                <a:cubicBezTo>
                  <a:pt x="1613" y="475"/>
                  <a:pt x="1613" y="475"/>
                  <a:pt x="1613" y="475"/>
                </a:cubicBezTo>
                <a:cubicBezTo>
                  <a:pt x="1621" y="472"/>
                  <a:pt x="1621" y="472"/>
                  <a:pt x="1621" y="472"/>
                </a:cubicBezTo>
                <a:cubicBezTo>
                  <a:pt x="1636" y="468"/>
                  <a:pt x="1636" y="468"/>
                  <a:pt x="1636" y="468"/>
                </a:cubicBezTo>
                <a:cubicBezTo>
                  <a:pt x="1645" y="467"/>
                  <a:pt x="1645" y="467"/>
                  <a:pt x="1645" y="467"/>
                </a:cubicBezTo>
                <a:cubicBezTo>
                  <a:pt x="1654" y="463"/>
                  <a:pt x="1654" y="463"/>
                  <a:pt x="1654" y="463"/>
                </a:cubicBezTo>
                <a:cubicBezTo>
                  <a:pt x="1668" y="460"/>
                  <a:pt x="1668" y="460"/>
                  <a:pt x="1668" y="460"/>
                </a:cubicBezTo>
                <a:cubicBezTo>
                  <a:pt x="1670" y="459"/>
                  <a:pt x="1670" y="459"/>
                  <a:pt x="1670" y="459"/>
                </a:cubicBezTo>
                <a:cubicBezTo>
                  <a:pt x="1675" y="461"/>
                  <a:pt x="1675" y="461"/>
                  <a:pt x="1675" y="461"/>
                </a:cubicBezTo>
                <a:cubicBezTo>
                  <a:pt x="1677" y="459"/>
                  <a:pt x="1677" y="459"/>
                  <a:pt x="1677" y="459"/>
                </a:cubicBezTo>
                <a:cubicBezTo>
                  <a:pt x="1676" y="463"/>
                  <a:pt x="1676" y="463"/>
                  <a:pt x="1676" y="463"/>
                </a:cubicBezTo>
                <a:cubicBezTo>
                  <a:pt x="1680" y="459"/>
                  <a:pt x="1659" y="461"/>
                  <a:pt x="1683" y="462"/>
                </a:cubicBezTo>
                <a:cubicBezTo>
                  <a:pt x="1684" y="462"/>
                  <a:pt x="1682" y="461"/>
                  <a:pt x="1684" y="461"/>
                </a:cubicBezTo>
                <a:cubicBezTo>
                  <a:pt x="1682" y="459"/>
                  <a:pt x="1682" y="459"/>
                  <a:pt x="1682" y="459"/>
                </a:cubicBezTo>
                <a:cubicBezTo>
                  <a:pt x="1690" y="457"/>
                  <a:pt x="1690" y="457"/>
                  <a:pt x="1690" y="457"/>
                </a:cubicBezTo>
                <a:cubicBezTo>
                  <a:pt x="1692" y="457"/>
                  <a:pt x="1692" y="457"/>
                  <a:pt x="1692" y="457"/>
                </a:cubicBezTo>
                <a:cubicBezTo>
                  <a:pt x="1692" y="461"/>
                  <a:pt x="1692" y="461"/>
                  <a:pt x="1692" y="461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686" y="462"/>
                  <a:pt x="1686" y="462"/>
                  <a:pt x="1686" y="462"/>
                </a:cubicBezTo>
                <a:cubicBezTo>
                  <a:pt x="1683" y="463"/>
                  <a:pt x="1688" y="457"/>
                  <a:pt x="1682" y="462"/>
                </a:cubicBezTo>
                <a:cubicBezTo>
                  <a:pt x="1686" y="465"/>
                  <a:pt x="1686" y="465"/>
                  <a:pt x="1686" y="465"/>
                </a:cubicBezTo>
                <a:cubicBezTo>
                  <a:pt x="1684" y="466"/>
                  <a:pt x="1684" y="466"/>
                  <a:pt x="1684" y="466"/>
                </a:cubicBezTo>
                <a:cubicBezTo>
                  <a:pt x="1683" y="465"/>
                  <a:pt x="1683" y="465"/>
                  <a:pt x="1683" y="465"/>
                </a:cubicBezTo>
                <a:cubicBezTo>
                  <a:pt x="1673" y="473"/>
                  <a:pt x="1673" y="473"/>
                  <a:pt x="1673" y="473"/>
                </a:cubicBezTo>
                <a:cubicBezTo>
                  <a:pt x="1668" y="475"/>
                  <a:pt x="1668" y="475"/>
                  <a:pt x="1668" y="475"/>
                </a:cubicBezTo>
                <a:cubicBezTo>
                  <a:pt x="1665" y="477"/>
                  <a:pt x="1665" y="477"/>
                  <a:pt x="1665" y="477"/>
                </a:cubicBezTo>
                <a:cubicBezTo>
                  <a:pt x="1656" y="481"/>
                  <a:pt x="1656" y="481"/>
                  <a:pt x="1656" y="481"/>
                </a:cubicBezTo>
                <a:cubicBezTo>
                  <a:pt x="1654" y="479"/>
                  <a:pt x="1663" y="480"/>
                  <a:pt x="1653" y="483"/>
                </a:cubicBezTo>
                <a:cubicBezTo>
                  <a:pt x="1653" y="480"/>
                  <a:pt x="1653" y="480"/>
                  <a:pt x="1653" y="480"/>
                </a:cubicBezTo>
                <a:cubicBezTo>
                  <a:pt x="1650" y="481"/>
                  <a:pt x="1650" y="481"/>
                  <a:pt x="1650" y="481"/>
                </a:cubicBezTo>
                <a:cubicBezTo>
                  <a:pt x="1650" y="484"/>
                  <a:pt x="1650" y="484"/>
                  <a:pt x="1650" y="484"/>
                </a:cubicBezTo>
                <a:cubicBezTo>
                  <a:pt x="1649" y="484"/>
                  <a:pt x="1649" y="484"/>
                  <a:pt x="1649" y="484"/>
                </a:cubicBezTo>
                <a:cubicBezTo>
                  <a:pt x="1648" y="483"/>
                  <a:pt x="1648" y="483"/>
                  <a:pt x="1648" y="483"/>
                </a:cubicBezTo>
                <a:cubicBezTo>
                  <a:pt x="1655" y="478"/>
                  <a:pt x="1655" y="478"/>
                  <a:pt x="1655" y="478"/>
                </a:cubicBezTo>
                <a:cubicBezTo>
                  <a:pt x="1658" y="479"/>
                  <a:pt x="1658" y="479"/>
                  <a:pt x="1658" y="479"/>
                </a:cubicBezTo>
                <a:cubicBezTo>
                  <a:pt x="1659" y="477"/>
                  <a:pt x="1659" y="477"/>
                  <a:pt x="1659" y="477"/>
                </a:cubicBezTo>
                <a:cubicBezTo>
                  <a:pt x="1650" y="475"/>
                  <a:pt x="1650" y="475"/>
                  <a:pt x="1650" y="475"/>
                </a:cubicBezTo>
                <a:cubicBezTo>
                  <a:pt x="1644" y="477"/>
                  <a:pt x="1644" y="477"/>
                  <a:pt x="1644" y="477"/>
                </a:cubicBezTo>
                <a:cubicBezTo>
                  <a:pt x="1646" y="475"/>
                  <a:pt x="1646" y="475"/>
                  <a:pt x="1646" y="475"/>
                </a:cubicBezTo>
                <a:cubicBezTo>
                  <a:pt x="1651" y="471"/>
                  <a:pt x="1648" y="478"/>
                  <a:pt x="1656" y="473"/>
                </a:cubicBezTo>
                <a:cubicBezTo>
                  <a:pt x="1657" y="474"/>
                  <a:pt x="1657" y="474"/>
                  <a:pt x="1657" y="474"/>
                </a:cubicBezTo>
                <a:cubicBezTo>
                  <a:pt x="1664" y="470"/>
                  <a:pt x="1664" y="470"/>
                  <a:pt x="1664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1"/>
                  <a:pt x="1656" y="470"/>
                </a:cubicBezTo>
                <a:cubicBezTo>
                  <a:pt x="1658" y="468"/>
                  <a:pt x="1658" y="468"/>
                  <a:pt x="1658" y="468"/>
                </a:cubicBezTo>
                <a:cubicBezTo>
                  <a:pt x="1664" y="469"/>
                  <a:pt x="1648" y="476"/>
                  <a:pt x="1667" y="468"/>
                </a:cubicBezTo>
                <a:cubicBezTo>
                  <a:pt x="1668" y="469"/>
                  <a:pt x="1668" y="469"/>
                  <a:pt x="1668" y="469"/>
                </a:cubicBezTo>
                <a:cubicBezTo>
                  <a:pt x="1677" y="467"/>
                  <a:pt x="1677" y="467"/>
                  <a:pt x="1677" y="467"/>
                </a:cubicBezTo>
                <a:cubicBezTo>
                  <a:pt x="1679" y="466"/>
                  <a:pt x="1679" y="466"/>
                  <a:pt x="1679" y="466"/>
                </a:cubicBezTo>
                <a:cubicBezTo>
                  <a:pt x="1672" y="464"/>
                  <a:pt x="1672" y="464"/>
                  <a:pt x="1672" y="464"/>
                </a:cubicBezTo>
                <a:cubicBezTo>
                  <a:pt x="1655" y="467"/>
                  <a:pt x="1655" y="467"/>
                  <a:pt x="1655" y="467"/>
                </a:cubicBezTo>
                <a:cubicBezTo>
                  <a:pt x="1651" y="470"/>
                  <a:pt x="1651" y="470"/>
                  <a:pt x="1651" y="470"/>
                </a:cubicBezTo>
                <a:cubicBezTo>
                  <a:pt x="1650" y="471"/>
                  <a:pt x="1664" y="461"/>
                  <a:pt x="1644" y="473"/>
                </a:cubicBezTo>
                <a:cubicBezTo>
                  <a:pt x="1639" y="473"/>
                  <a:pt x="1639" y="473"/>
                  <a:pt x="1639" y="473"/>
                </a:cubicBezTo>
                <a:cubicBezTo>
                  <a:pt x="1632" y="477"/>
                  <a:pt x="1632" y="477"/>
                  <a:pt x="1632" y="477"/>
                </a:cubicBezTo>
                <a:cubicBezTo>
                  <a:pt x="1630" y="475"/>
                  <a:pt x="1630" y="475"/>
                  <a:pt x="1630" y="475"/>
                </a:cubicBezTo>
                <a:cubicBezTo>
                  <a:pt x="1629" y="479"/>
                  <a:pt x="1629" y="479"/>
                  <a:pt x="1629" y="479"/>
                </a:cubicBezTo>
                <a:cubicBezTo>
                  <a:pt x="1620" y="482"/>
                  <a:pt x="1620" y="482"/>
                  <a:pt x="1620" y="482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27" y="482"/>
                  <a:pt x="1627" y="482"/>
                  <a:pt x="1627" y="482"/>
                </a:cubicBezTo>
                <a:cubicBezTo>
                  <a:pt x="1623" y="485"/>
                  <a:pt x="1623" y="485"/>
                  <a:pt x="1623" y="485"/>
                </a:cubicBezTo>
                <a:cubicBezTo>
                  <a:pt x="1617" y="486"/>
                  <a:pt x="1617" y="486"/>
                  <a:pt x="1617" y="486"/>
                </a:cubicBezTo>
                <a:cubicBezTo>
                  <a:pt x="1621" y="483"/>
                  <a:pt x="1621" y="489"/>
                  <a:pt x="1609" y="489"/>
                </a:cubicBezTo>
                <a:cubicBezTo>
                  <a:pt x="1607" y="491"/>
                  <a:pt x="1607" y="491"/>
                  <a:pt x="1607" y="491"/>
                </a:cubicBezTo>
                <a:cubicBezTo>
                  <a:pt x="1602" y="493"/>
                  <a:pt x="1602" y="493"/>
                  <a:pt x="1602" y="493"/>
                </a:cubicBezTo>
                <a:cubicBezTo>
                  <a:pt x="1600" y="490"/>
                  <a:pt x="1608" y="491"/>
                  <a:pt x="1597" y="494"/>
                </a:cubicBezTo>
                <a:cubicBezTo>
                  <a:pt x="1598" y="490"/>
                  <a:pt x="1602" y="496"/>
                  <a:pt x="1603" y="490"/>
                </a:cubicBezTo>
                <a:cubicBezTo>
                  <a:pt x="1604" y="488"/>
                  <a:pt x="1607" y="492"/>
                  <a:pt x="1608" y="489"/>
                </a:cubicBezTo>
                <a:cubicBezTo>
                  <a:pt x="1608" y="488"/>
                  <a:pt x="1608" y="488"/>
                  <a:pt x="1608" y="488"/>
                </a:cubicBezTo>
                <a:cubicBezTo>
                  <a:pt x="1604" y="484"/>
                  <a:pt x="1608" y="491"/>
                  <a:pt x="1615" y="486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15" y="482"/>
                  <a:pt x="1611" y="481"/>
                  <a:pt x="1608" y="484"/>
                </a:cubicBezTo>
                <a:cubicBezTo>
                  <a:pt x="1601" y="487"/>
                  <a:pt x="1601" y="487"/>
                  <a:pt x="1601" y="487"/>
                </a:cubicBezTo>
                <a:cubicBezTo>
                  <a:pt x="1601" y="489"/>
                  <a:pt x="1601" y="489"/>
                  <a:pt x="1601" y="489"/>
                </a:cubicBezTo>
                <a:cubicBezTo>
                  <a:pt x="1593" y="488"/>
                  <a:pt x="1592" y="491"/>
                  <a:pt x="1584" y="494"/>
                </a:cubicBezTo>
                <a:cubicBezTo>
                  <a:pt x="1584" y="495"/>
                  <a:pt x="1584" y="495"/>
                  <a:pt x="1584" y="495"/>
                </a:cubicBezTo>
                <a:cubicBezTo>
                  <a:pt x="1582" y="494"/>
                  <a:pt x="1582" y="494"/>
                  <a:pt x="1582" y="494"/>
                </a:cubicBezTo>
                <a:cubicBezTo>
                  <a:pt x="1567" y="500"/>
                  <a:pt x="1567" y="500"/>
                  <a:pt x="1567" y="500"/>
                </a:cubicBezTo>
                <a:cubicBezTo>
                  <a:pt x="1557" y="503"/>
                  <a:pt x="1557" y="503"/>
                  <a:pt x="1557" y="503"/>
                </a:cubicBezTo>
                <a:cubicBezTo>
                  <a:pt x="1557" y="505"/>
                  <a:pt x="1557" y="505"/>
                  <a:pt x="1557" y="505"/>
                </a:cubicBezTo>
                <a:cubicBezTo>
                  <a:pt x="1557" y="504"/>
                  <a:pt x="1557" y="504"/>
                  <a:pt x="1557" y="504"/>
                </a:cubicBezTo>
                <a:cubicBezTo>
                  <a:pt x="1544" y="509"/>
                  <a:pt x="1544" y="509"/>
                  <a:pt x="1544" y="509"/>
                </a:cubicBezTo>
                <a:cubicBezTo>
                  <a:pt x="1541" y="512"/>
                  <a:pt x="1541" y="512"/>
                  <a:pt x="1541" y="512"/>
                </a:cubicBezTo>
                <a:cubicBezTo>
                  <a:pt x="1535" y="514"/>
                  <a:pt x="1535" y="514"/>
                  <a:pt x="1535" y="514"/>
                </a:cubicBezTo>
                <a:cubicBezTo>
                  <a:pt x="1535" y="512"/>
                  <a:pt x="1535" y="512"/>
                  <a:pt x="1535" y="512"/>
                </a:cubicBezTo>
                <a:cubicBezTo>
                  <a:pt x="1528" y="516"/>
                  <a:pt x="1528" y="516"/>
                  <a:pt x="1528" y="516"/>
                </a:cubicBezTo>
                <a:cubicBezTo>
                  <a:pt x="1526" y="515"/>
                  <a:pt x="1526" y="515"/>
                  <a:pt x="1526" y="515"/>
                </a:cubicBezTo>
                <a:cubicBezTo>
                  <a:pt x="1524" y="518"/>
                  <a:pt x="1524" y="518"/>
                  <a:pt x="1524" y="518"/>
                </a:cubicBezTo>
                <a:cubicBezTo>
                  <a:pt x="1518" y="516"/>
                  <a:pt x="1518" y="516"/>
                  <a:pt x="1518" y="516"/>
                </a:cubicBezTo>
                <a:cubicBezTo>
                  <a:pt x="1502" y="525"/>
                  <a:pt x="1502" y="525"/>
                  <a:pt x="1502" y="525"/>
                </a:cubicBezTo>
                <a:cubicBezTo>
                  <a:pt x="1499" y="525"/>
                  <a:pt x="1499" y="525"/>
                  <a:pt x="1499" y="525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8" y="525"/>
                  <a:pt x="1498" y="525"/>
                  <a:pt x="1498" y="525"/>
                </a:cubicBezTo>
                <a:cubicBezTo>
                  <a:pt x="1499" y="528"/>
                  <a:pt x="1499" y="528"/>
                  <a:pt x="1499" y="528"/>
                </a:cubicBezTo>
                <a:cubicBezTo>
                  <a:pt x="1498" y="528"/>
                  <a:pt x="1498" y="528"/>
                  <a:pt x="1498" y="528"/>
                </a:cubicBezTo>
                <a:cubicBezTo>
                  <a:pt x="1499" y="531"/>
                  <a:pt x="1499" y="531"/>
                  <a:pt x="1499" y="531"/>
                </a:cubicBezTo>
                <a:cubicBezTo>
                  <a:pt x="1480" y="540"/>
                  <a:pt x="1480" y="540"/>
                  <a:pt x="1480" y="540"/>
                </a:cubicBezTo>
                <a:cubicBezTo>
                  <a:pt x="1470" y="545"/>
                  <a:pt x="1470" y="545"/>
                  <a:pt x="1470" y="545"/>
                </a:cubicBezTo>
                <a:cubicBezTo>
                  <a:pt x="1465" y="547"/>
                  <a:pt x="1465" y="547"/>
                  <a:pt x="1465" y="547"/>
                </a:cubicBezTo>
                <a:cubicBezTo>
                  <a:pt x="1465" y="548"/>
                  <a:pt x="1468" y="542"/>
                  <a:pt x="1464" y="550"/>
                </a:cubicBezTo>
                <a:cubicBezTo>
                  <a:pt x="1465" y="551"/>
                  <a:pt x="1465" y="551"/>
                  <a:pt x="1465" y="551"/>
                </a:cubicBezTo>
                <a:cubicBezTo>
                  <a:pt x="1466" y="550"/>
                  <a:pt x="1466" y="550"/>
                  <a:pt x="1466" y="550"/>
                </a:cubicBezTo>
                <a:cubicBezTo>
                  <a:pt x="1464" y="554"/>
                  <a:pt x="1464" y="554"/>
                  <a:pt x="1464" y="554"/>
                </a:cubicBezTo>
                <a:cubicBezTo>
                  <a:pt x="1465" y="554"/>
                  <a:pt x="1459" y="553"/>
                  <a:pt x="1466" y="554"/>
                </a:cubicBezTo>
                <a:cubicBezTo>
                  <a:pt x="1466" y="556"/>
                  <a:pt x="1466" y="556"/>
                  <a:pt x="1466" y="556"/>
                </a:cubicBezTo>
                <a:cubicBezTo>
                  <a:pt x="1465" y="556"/>
                  <a:pt x="1462" y="555"/>
                  <a:pt x="1464" y="558"/>
                </a:cubicBezTo>
                <a:cubicBezTo>
                  <a:pt x="1464" y="557"/>
                  <a:pt x="1463" y="558"/>
                  <a:pt x="1462" y="557"/>
                </a:cubicBezTo>
                <a:cubicBezTo>
                  <a:pt x="1464" y="556"/>
                  <a:pt x="1464" y="556"/>
                  <a:pt x="1464" y="556"/>
                </a:cubicBezTo>
                <a:cubicBezTo>
                  <a:pt x="1463" y="554"/>
                  <a:pt x="1463" y="554"/>
                  <a:pt x="1463" y="554"/>
                </a:cubicBezTo>
                <a:cubicBezTo>
                  <a:pt x="1457" y="552"/>
                  <a:pt x="1457" y="552"/>
                  <a:pt x="1457" y="552"/>
                </a:cubicBezTo>
                <a:cubicBezTo>
                  <a:pt x="1457" y="554"/>
                  <a:pt x="1457" y="554"/>
                  <a:pt x="1457" y="554"/>
                </a:cubicBezTo>
                <a:cubicBezTo>
                  <a:pt x="1451" y="554"/>
                  <a:pt x="1451" y="554"/>
                  <a:pt x="1451" y="554"/>
                </a:cubicBezTo>
                <a:cubicBezTo>
                  <a:pt x="1452" y="555"/>
                  <a:pt x="1452" y="555"/>
                  <a:pt x="1452" y="555"/>
                </a:cubicBezTo>
                <a:cubicBezTo>
                  <a:pt x="1450" y="555"/>
                  <a:pt x="1450" y="555"/>
                  <a:pt x="1450" y="555"/>
                </a:cubicBezTo>
                <a:cubicBezTo>
                  <a:pt x="1448" y="557"/>
                  <a:pt x="1448" y="557"/>
                  <a:pt x="1448" y="557"/>
                </a:cubicBezTo>
                <a:cubicBezTo>
                  <a:pt x="1452" y="561"/>
                  <a:pt x="1452" y="561"/>
                  <a:pt x="1452" y="561"/>
                </a:cubicBezTo>
                <a:cubicBezTo>
                  <a:pt x="1451" y="562"/>
                  <a:pt x="1451" y="562"/>
                  <a:pt x="1451" y="562"/>
                </a:cubicBezTo>
                <a:cubicBezTo>
                  <a:pt x="1450" y="559"/>
                  <a:pt x="1450" y="559"/>
                  <a:pt x="1450" y="559"/>
                </a:cubicBezTo>
                <a:cubicBezTo>
                  <a:pt x="1449" y="560"/>
                  <a:pt x="1449" y="560"/>
                  <a:pt x="1449" y="560"/>
                </a:cubicBezTo>
                <a:cubicBezTo>
                  <a:pt x="1444" y="563"/>
                  <a:pt x="1444" y="563"/>
                  <a:pt x="1444" y="563"/>
                </a:cubicBezTo>
                <a:cubicBezTo>
                  <a:pt x="1443" y="562"/>
                  <a:pt x="1443" y="562"/>
                  <a:pt x="1443" y="562"/>
                </a:cubicBezTo>
                <a:cubicBezTo>
                  <a:pt x="1441" y="564"/>
                  <a:pt x="1441" y="564"/>
                  <a:pt x="1441" y="564"/>
                </a:cubicBezTo>
                <a:cubicBezTo>
                  <a:pt x="1439" y="564"/>
                  <a:pt x="1439" y="564"/>
                  <a:pt x="1439" y="564"/>
                </a:cubicBezTo>
                <a:cubicBezTo>
                  <a:pt x="1440" y="563"/>
                  <a:pt x="1437" y="563"/>
                  <a:pt x="1439" y="562"/>
                </a:cubicBezTo>
                <a:cubicBezTo>
                  <a:pt x="1437" y="562"/>
                  <a:pt x="1437" y="562"/>
                  <a:pt x="1437" y="562"/>
                </a:cubicBezTo>
                <a:cubicBezTo>
                  <a:pt x="1435" y="564"/>
                  <a:pt x="1435" y="564"/>
                  <a:pt x="1435" y="564"/>
                </a:cubicBezTo>
                <a:cubicBezTo>
                  <a:pt x="1434" y="566"/>
                  <a:pt x="1434" y="566"/>
                  <a:pt x="1434" y="566"/>
                </a:cubicBezTo>
                <a:cubicBezTo>
                  <a:pt x="1433" y="566"/>
                  <a:pt x="1429" y="563"/>
                  <a:pt x="1430" y="567"/>
                </a:cubicBezTo>
                <a:cubicBezTo>
                  <a:pt x="1429" y="567"/>
                  <a:pt x="1439" y="564"/>
                  <a:pt x="1427" y="568"/>
                </a:cubicBezTo>
                <a:cubicBezTo>
                  <a:pt x="1425" y="567"/>
                  <a:pt x="1425" y="567"/>
                  <a:pt x="1425" y="567"/>
                </a:cubicBezTo>
                <a:cubicBezTo>
                  <a:pt x="1407" y="576"/>
                  <a:pt x="1407" y="576"/>
                  <a:pt x="1407" y="576"/>
                </a:cubicBezTo>
                <a:cubicBezTo>
                  <a:pt x="1398" y="580"/>
                  <a:pt x="1398" y="580"/>
                  <a:pt x="1398" y="580"/>
                </a:cubicBezTo>
                <a:cubicBezTo>
                  <a:pt x="1398" y="581"/>
                  <a:pt x="1398" y="581"/>
                  <a:pt x="1398" y="581"/>
                </a:cubicBezTo>
                <a:cubicBezTo>
                  <a:pt x="1393" y="583"/>
                  <a:pt x="1393" y="583"/>
                  <a:pt x="1393" y="583"/>
                </a:cubicBezTo>
                <a:cubicBezTo>
                  <a:pt x="1392" y="586"/>
                  <a:pt x="1392" y="586"/>
                  <a:pt x="1392" y="586"/>
                </a:cubicBezTo>
                <a:cubicBezTo>
                  <a:pt x="1395" y="587"/>
                  <a:pt x="1395" y="587"/>
                  <a:pt x="1395" y="587"/>
                </a:cubicBezTo>
                <a:cubicBezTo>
                  <a:pt x="1399" y="586"/>
                  <a:pt x="1397" y="586"/>
                  <a:pt x="1401" y="585"/>
                </a:cubicBezTo>
                <a:cubicBezTo>
                  <a:pt x="1402" y="585"/>
                  <a:pt x="1402" y="585"/>
                  <a:pt x="1402" y="585"/>
                </a:cubicBezTo>
                <a:cubicBezTo>
                  <a:pt x="1403" y="584"/>
                  <a:pt x="1403" y="584"/>
                  <a:pt x="1403" y="584"/>
                </a:cubicBezTo>
                <a:cubicBezTo>
                  <a:pt x="1402" y="584"/>
                  <a:pt x="1402" y="585"/>
                  <a:pt x="1401" y="584"/>
                </a:cubicBezTo>
                <a:cubicBezTo>
                  <a:pt x="1403" y="583"/>
                  <a:pt x="1403" y="583"/>
                  <a:pt x="1403" y="583"/>
                </a:cubicBezTo>
                <a:cubicBezTo>
                  <a:pt x="1402" y="582"/>
                  <a:pt x="1402" y="582"/>
                  <a:pt x="1402" y="582"/>
                </a:cubicBezTo>
                <a:cubicBezTo>
                  <a:pt x="1403" y="580"/>
                  <a:pt x="1388" y="585"/>
                  <a:pt x="1407" y="579"/>
                </a:cubicBezTo>
                <a:cubicBezTo>
                  <a:pt x="1408" y="580"/>
                  <a:pt x="1408" y="580"/>
                  <a:pt x="1408" y="580"/>
                </a:cubicBezTo>
                <a:cubicBezTo>
                  <a:pt x="1410" y="579"/>
                  <a:pt x="1410" y="579"/>
                  <a:pt x="1410" y="579"/>
                </a:cubicBezTo>
                <a:cubicBezTo>
                  <a:pt x="1409" y="578"/>
                  <a:pt x="1409" y="578"/>
                  <a:pt x="1409" y="578"/>
                </a:cubicBezTo>
                <a:cubicBezTo>
                  <a:pt x="1411" y="578"/>
                  <a:pt x="1411" y="578"/>
                  <a:pt x="1411" y="578"/>
                </a:cubicBezTo>
                <a:cubicBezTo>
                  <a:pt x="1410" y="580"/>
                  <a:pt x="1403" y="572"/>
                  <a:pt x="1407" y="584"/>
                </a:cubicBezTo>
                <a:cubicBezTo>
                  <a:pt x="1417" y="582"/>
                  <a:pt x="1417" y="582"/>
                  <a:pt x="1417" y="582"/>
                </a:cubicBezTo>
                <a:cubicBezTo>
                  <a:pt x="1420" y="580"/>
                  <a:pt x="1420" y="580"/>
                  <a:pt x="1420" y="580"/>
                </a:cubicBezTo>
                <a:cubicBezTo>
                  <a:pt x="1419" y="580"/>
                  <a:pt x="1417" y="578"/>
                  <a:pt x="1417" y="579"/>
                </a:cubicBezTo>
                <a:cubicBezTo>
                  <a:pt x="1417" y="579"/>
                  <a:pt x="1417" y="579"/>
                  <a:pt x="1417" y="579"/>
                </a:cubicBezTo>
                <a:cubicBezTo>
                  <a:pt x="1418" y="576"/>
                  <a:pt x="1418" y="576"/>
                  <a:pt x="1418" y="576"/>
                </a:cubicBezTo>
                <a:cubicBezTo>
                  <a:pt x="1418" y="575"/>
                  <a:pt x="1414" y="576"/>
                  <a:pt x="1417" y="573"/>
                </a:cubicBezTo>
                <a:cubicBezTo>
                  <a:pt x="1419" y="572"/>
                  <a:pt x="1419" y="572"/>
                  <a:pt x="1419" y="572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19" y="573"/>
                  <a:pt x="1424" y="568"/>
                  <a:pt x="1419" y="575"/>
                </a:cubicBezTo>
                <a:cubicBezTo>
                  <a:pt x="1421" y="576"/>
                  <a:pt x="1421" y="576"/>
                  <a:pt x="1421" y="576"/>
                </a:cubicBezTo>
                <a:cubicBezTo>
                  <a:pt x="1423" y="576"/>
                  <a:pt x="1423" y="576"/>
                  <a:pt x="1423" y="576"/>
                </a:cubicBezTo>
                <a:cubicBezTo>
                  <a:pt x="1420" y="577"/>
                  <a:pt x="1420" y="577"/>
                  <a:pt x="1420" y="577"/>
                </a:cubicBezTo>
                <a:cubicBezTo>
                  <a:pt x="1420" y="579"/>
                  <a:pt x="1420" y="579"/>
                  <a:pt x="1420" y="579"/>
                </a:cubicBezTo>
                <a:cubicBezTo>
                  <a:pt x="1423" y="580"/>
                  <a:pt x="1427" y="578"/>
                  <a:pt x="1428" y="579"/>
                </a:cubicBezTo>
                <a:cubicBezTo>
                  <a:pt x="1434" y="575"/>
                  <a:pt x="1434" y="575"/>
                  <a:pt x="1434" y="575"/>
                </a:cubicBezTo>
                <a:cubicBezTo>
                  <a:pt x="1435" y="575"/>
                  <a:pt x="1435" y="575"/>
                  <a:pt x="1435" y="575"/>
                </a:cubicBezTo>
                <a:cubicBezTo>
                  <a:pt x="1438" y="572"/>
                  <a:pt x="1438" y="572"/>
                  <a:pt x="1438" y="572"/>
                </a:cubicBezTo>
                <a:cubicBezTo>
                  <a:pt x="1438" y="572"/>
                  <a:pt x="1441" y="574"/>
                  <a:pt x="1437" y="572"/>
                </a:cubicBezTo>
                <a:cubicBezTo>
                  <a:pt x="1440" y="570"/>
                  <a:pt x="1440" y="570"/>
                  <a:pt x="1440" y="570"/>
                </a:cubicBezTo>
                <a:cubicBezTo>
                  <a:pt x="1444" y="573"/>
                  <a:pt x="1444" y="573"/>
                  <a:pt x="1444" y="573"/>
                </a:cubicBezTo>
                <a:cubicBezTo>
                  <a:pt x="1446" y="573"/>
                  <a:pt x="1446" y="573"/>
                  <a:pt x="1446" y="573"/>
                </a:cubicBezTo>
                <a:cubicBezTo>
                  <a:pt x="1446" y="572"/>
                  <a:pt x="1436" y="575"/>
                  <a:pt x="1447" y="569"/>
                </a:cubicBezTo>
                <a:cubicBezTo>
                  <a:pt x="1448" y="570"/>
                  <a:pt x="1448" y="570"/>
                  <a:pt x="1448" y="570"/>
                </a:cubicBezTo>
                <a:cubicBezTo>
                  <a:pt x="1449" y="568"/>
                  <a:pt x="1449" y="568"/>
                  <a:pt x="1449" y="568"/>
                </a:cubicBezTo>
                <a:cubicBezTo>
                  <a:pt x="1451" y="568"/>
                  <a:pt x="1451" y="568"/>
                  <a:pt x="1451" y="568"/>
                </a:cubicBezTo>
                <a:cubicBezTo>
                  <a:pt x="1450" y="571"/>
                  <a:pt x="1450" y="571"/>
                  <a:pt x="1450" y="571"/>
                </a:cubicBezTo>
                <a:cubicBezTo>
                  <a:pt x="1449" y="570"/>
                  <a:pt x="1453" y="571"/>
                  <a:pt x="1448" y="572"/>
                </a:cubicBezTo>
                <a:cubicBezTo>
                  <a:pt x="1451" y="576"/>
                  <a:pt x="1452" y="568"/>
                  <a:pt x="1456" y="571"/>
                </a:cubicBezTo>
                <a:cubicBezTo>
                  <a:pt x="1457" y="570"/>
                  <a:pt x="1457" y="570"/>
                  <a:pt x="1457" y="570"/>
                </a:cubicBezTo>
                <a:cubicBezTo>
                  <a:pt x="1463" y="569"/>
                  <a:pt x="1463" y="569"/>
                  <a:pt x="1463" y="569"/>
                </a:cubicBezTo>
                <a:cubicBezTo>
                  <a:pt x="1464" y="564"/>
                  <a:pt x="1464" y="564"/>
                  <a:pt x="1464" y="564"/>
                </a:cubicBezTo>
                <a:cubicBezTo>
                  <a:pt x="1465" y="562"/>
                  <a:pt x="1469" y="567"/>
                  <a:pt x="1469" y="563"/>
                </a:cubicBezTo>
                <a:cubicBezTo>
                  <a:pt x="1471" y="561"/>
                  <a:pt x="1471" y="561"/>
                  <a:pt x="1471" y="561"/>
                </a:cubicBezTo>
                <a:cubicBezTo>
                  <a:pt x="1472" y="562"/>
                  <a:pt x="1472" y="562"/>
                  <a:pt x="1472" y="562"/>
                </a:cubicBezTo>
                <a:cubicBezTo>
                  <a:pt x="1475" y="561"/>
                  <a:pt x="1475" y="561"/>
                  <a:pt x="1475" y="561"/>
                </a:cubicBezTo>
                <a:cubicBezTo>
                  <a:pt x="1476" y="564"/>
                  <a:pt x="1476" y="564"/>
                  <a:pt x="1476" y="564"/>
                </a:cubicBezTo>
                <a:cubicBezTo>
                  <a:pt x="1485" y="563"/>
                  <a:pt x="1485" y="563"/>
                  <a:pt x="1485" y="563"/>
                </a:cubicBezTo>
                <a:cubicBezTo>
                  <a:pt x="1488" y="559"/>
                  <a:pt x="1488" y="559"/>
                  <a:pt x="1488" y="559"/>
                </a:cubicBezTo>
                <a:cubicBezTo>
                  <a:pt x="1491" y="558"/>
                  <a:pt x="1491" y="558"/>
                  <a:pt x="1491" y="558"/>
                </a:cubicBezTo>
                <a:cubicBezTo>
                  <a:pt x="1492" y="559"/>
                  <a:pt x="1492" y="559"/>
                  <a:pt x="1492" y="559"/>
                </a:cubicBezTo>
                <a:cubicBezTo>
                  <a:pt x="1498" y="557"/>
                  <a:pt x="1498" y="557"/>
                  <a:pt x="1498" y="557"/>
                </a:cubicBezTo>
                <a:cubicBezTo>
                  <a:pt x="1499" y="556"/>
                  <a:pt x="1484" y="556"/>
                  <a:pt x="1502" y="560"/>
                </a:cubicBezTo>
                <a:cubicBezTo>
                  <a:pt x="1502" y="555"/>
                  <a:pt x="1502" y="555"/>
                  <a:pt x="1502" y="555"/>
                </a:cubicBezTo>
                <a:cubicBezTo>
                  <a:pt x="1509" y="555"/>
                  <a:pt x="1509" y="555"/>
                  <a:pt x="1509" y="555"/>
                </a:cubicBezTo>
                <a:cubicBezTo>
                  <a:pt x="1512" y="553"/>
                  <a:pt x="1512" y="553"/>
                  <a:pt x="1512" y="553"/>
                </a:cubicBezTo>
                <a:cubicBezTo>
                  <a:pt x="1513" y="554"/>
                  <a:pt x="1513" y="554"/>
                  <a:pt x="1513" y="554"/>
                </a:cubicBezTo>
                <a:cubicBezTo>
                  <a:pt x="1516" y="553"/>
                  <a:pt x="1516" y="553"/>
                  <a:pt x="1516" y="553"/>
                </a:cubicBezTo>
                <a:cubicBezTo>
                  <a:pt x="1517" y="551"/>
                  <a:pt x="1517" y="551"/>
                  <a:pt x="1517" y="551"/>
                </a:cubicBezTo>
                <a:cubicBezTo>
                  <a:pt x="1514" y="550"/>
                  <a:pt x="1514" y="550"/>
                  <a:pt x="1514" y="550"/>
                </a:cubicBezTo>
                <a:cubicBezTo>
                  <a:pt x="1512" y="552"/>
                  <a:pt x="1512" y="552"/>
                  <a:pt x="1512" y="552"/>
                </a:cubicBezTo>
                <a:cubicBezTo>
                  <a:pt x="1512" y="550"/>
                  <a:pt x="1512" y="550"/>
                  <a:pt x="1512" y="550"/>
                </a:cubicBezTo>
                <a:cubicBezTo>
                  <a:pt x="1516" y="550"/>
                  <a:pt x="1516" y="550"/>
                  <a:pt x="1516" y="550"/>
                </a:cubicBezTo>
                <a:cubicBezTo>
                  <a:pt x="1520" y="551"/>
                  <a:pt x="1520" y="551"/>
                  <a:pt x="1520" y="551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5" y="549"/>
                  <a:pt x="1525" y="549"/>
                  <a:pt x="1525" y="549"/>
                </a:cubicBezTo>
                <a:cubicBezTo>
                  <a:pt x="1526" y="549"/>
                  <a:pt x="1526" y="549"/>
                  <a:pt x="1526" y="549"/>
                </a:cubicBezTo>
                <a:cubicBezTo>
                  <a:pt x="1526" y="549"/>
                  <a:pt x="1515" y="552"/>
                  <a:pt x="1527" y="545"/>
                </a:cubicBezTo>
                <a:cubicBezTo>
                  <a:pt x="1527" y="545"/>
                  <a:pt x="1522" y="544"/>
                  <a:pt x="1527" y="547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7" y="541"/>
                  <a:pt x="1537" y="541"/>
                  <a:pt x="1537" y="541"/>
                </a:cubicBezTo>
                <a:cubicBezTo>
                  <a:pt x="1538" y="542"/>
                  <a:pt x="1538" y="542"/>
                  <a:pt x="1538" y="542"/>
                </a:cubicBezTo>
                <a:cubicBezTo>
                  <a:pt x="1539" y="540"/>
                  <a:pt x="1539" y="540"/>
                  <a:pt x="1539" y="540"/>
                </a:cubicBezTo>
                <a:cubicBezTo>
                  <a:pt x="1543" y="544"/>
                  <a:pt x="1543" y="544"/>
                  <a:pt x="1543" y="544"/>
                </a:cubicBezTo>
                <a:cubicBezTo>
                  <a:pt x="1549" y="541"/>
                  <a:pt x="1549" y="541"/>
                  <a:pt x="1549" y="541"/>
                </a:cubicBezTo>
                <a:cubicBezTo>
                  <a:pt x="1549" y="539"/>
                  <a:pt x="1549" y="539"/>
                  <a:pt x="1549" y="539"/>
                </a:cubicBezTo>
                <a:cubicBezTo>
                  <a:pt x="1554" y="539"/>
                  <a:pt x="1554" y="539"/>
                  <a:pt x="1554" y="539"/>
                </a:cubicBezTo>
                <a:cubicBezTo>
                  <a:pt x="1554" y="538"/>
                  <a:pt x="1554" y="538"/>
                  <a:pt x="1554" y="538"/>
                </a:cubicBezTo>
                <a:cubicBezTo>
                  <a:pt x="1554" y="538"/>
                  <a:pt x="1556" y="537"/>
                  <a:pt x="1555" y="539"/>
                </a:cubicBezTo>
                <a:cubicBezTo>
                  <a:pt x="1558" y="536"/>
                  <a:pt x="1558" y="536"/>
                  <a:pt x="1558" y="536"/>
                </a:cubicBezTo>
                <a:cubicBezTo>
                  <a:pt x="1563" y="536"/>
                  <a:pt x="1563" y="536"/>
                  <a:pt x="1563" y="536"/>
                </a:cubicBezTo>
                <a:cubicBezTo>
                  <a:pt x="1566" y="539"/>
                  <a:pt x="1568" y="534"/>
                  <a:pt x="1569" y="535"/>
                </a:cubicBezTo>
                <a:cubicBezTo>
                  <a:pt x="1569" y="532"/>
                  <a:pt x="1572" y="537"/>
                  <a:pt x="1569" y="532"/>
                </a:cubicBezTo>
                <a:cubicBezTo>
                  <a:pt x="1572" y="532"/>
                  <a:pt x="1572" y="532"/>
                  <a:pt x="1572" y="532"/>
                </a:cubicBezTo>
                <a:cubicBezTo>
                  <a:pt x="1569" y="529"/>
                  <a:pt x="1569" y="529"/>
                  <a:pt x="1569" y="529"/>
                </a:cubicBezTo>
                <a:cubicBezTo>
                  <a:pt x="1575" y="529"/>
                  <a:pt x="1575" y="529"/>
                  <a:pt x="1575" y="529"/>
                </a:cubicBezTo>
                <a:cubicBezTo>
                  <a:pt x="1575" y="526"/>
                  <a:pt x="1575" y="526"/>
                  <a:pt x="1575" y="526"/>
                </a:cubicBezTo>
                <a:cubicBezTo>
                  <a:pt x="1576" y="526"/>
                  <a:pt x="1576" y="527"/>
                  <a:pt x="1577" y="526"/>
                </a:cubicBezTo>
                <a:cubicBezTo>
                  <a:pt x="1577" y="525"/>
                  <a:pt x="1577" y="525"/>
                  <a:pt x="1577" y="525"/>
                </a:cubicBezTo>
                <a:cubicBezTo>
                  <a:pt x="1572" y="525"/>
                  <a:pt x="1572" y="525"/>
                  <a:pt x="1572" y="525"/>
                </a:cubicBezTo>
                <a:cubicBezTo>
                  <a:pt x="1568" y="529"/>
                  <a:pt x="1568" y="529"/>
                  <a:pt x="1568" y="529"/>
                </a:cubicBezTo>
                <a:cubicBezTo>
                  <a:pt x="1568" y="531"/>
                  <a:pt x="1568" y="531"/>
                  <a:pt x="1568" y="531"/>
                </a:cubicBezTo>
                <a:cubicBezTo>
                  <a:pt x="1563" y="532"/>
                  <a:pt x="1563" y="532"/>
                  <a:pt x="1563" y="532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6" y="533"/>
                  <a:pt x="1556" y="533"/>
                  <a:pt x="1556" y="533"/>
                </a:cubicBezTo>
                <a:cubicBezTo>
                  <a:pt x="1557" y="533"/>
                  <a:pt x="1559" y="531"/>
                  <a:pt x="1561" y="535"/>
                </a:cubicBezTo>
                <a:cubicBezTo>
                  <a:pt x="1556" y="535"/>
                  <a:pt x="1556" y="535"/>
                  <a:pt x="1556" y="535"/>
                </a:cubicBezTo>
                <a:cubicBezTo>
                  <a:pt x="1550" y="538"/>
                  <a:pt x="1550" y="538"/>
                  <a:pt x="1550" y="538"/>
                </a:cubicBezTo>
                <a:cubicBezTo>
                  <a:pt x="1548" y="537"/>
                  <a:pt x="1548" y="537"/>
                  <a:pt x="1548" y="537"/>
                </a:cubicBezTo>
                <a:cubicBezTo>
                  <a:pt x="1548" y="540"/>
                  <a:pt x="1548" y="540"/>
                  <a:pt x="1548" y="540"/>
                </a:cubicBezTo>
                <a:cubicBezTo>
                  <a:pt x="1546" y="540"/>
                  <a:pt x="1546" y="540"/>
                  <a:pt x="1546" y="540"/>
                </a:cubicBezTo>
                <a:cubicBezTo>
                  <a:pt x="1546" y="538"/>
                  <a:pt x="1546" y="538"/>
                  <a:pt x="1546" y="538"/>
                </a:cubicBezTo>
                <a:cubicBezTo>
                  <a:pt x="1543" y="538"/>
                  <a:pt x="1543" y="538"/>
                  <a:pt x="1543" y="538"/>
                </a:cubicBezTo>
                <a:cubicBezTo>
                  <a:pt x="1544" y="534"/>
                  <a:pt x="1544" y="534"/>
                  <a:pt x="1544" y="534"/>
                </a:cubicBezTo>
                <a:cubicBezTo>
                  <a:pt x="1545" y="536"/>
                  <a:pt x="1545" y="536"/>
                  <a:pt x="1545" y="536"/>
                </a:cubicBezTo>
                <a:cubicBezTo>
                  <a:pt x="1549" y="536"/>
                  <a:pt x="1549" y="536"/>
                  <a:pt x="1549" y="536"/>
                </a:cubicBezTo>
                <a:cubicBezTo>
                  <a:pt x="1549" y="534"/>
                  <a:pt x="1549" y="534"/>
                  <a:pt x="1549" y="534"/>
                </a:cubicBezTo>
                <a:cubicBezTo>
                  <a:pt x="1545" y="534"/>
                  <a:pt x="1545" y="534"/>
                  <a:pt x="1545" y="534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55" y="528"/>
                  <a:pt x="1555" y="528"/>
                  <a:pt x="1555" y="528"/>
                </a:cubicBezTo>
                <a:cubicBezTo>
                  <a:pt x="1556" y="529"/>
                  <a:pt x="1556" y="529"/>
                  <a:pt x="1556" y="529"/>
                </a:cubicBezTo>
                <a:cubicBezTo>
                  <a:pt x="1561" y="525"/>
                  <a:pt x="1561" y="525"/>
                  <a:pt x="1561" y="525"/>
                </a:cubicBezTo>
                <a:cubicBezTo>
                  <a:pt x="1565" y="525"/>
                  <a:pt x="1565" y="525"/>
                  <a:pt x="1565" y="525"/>
                </a:cubicBezTo>
                <a:cubicBezTo>
                  <a:pt x="1564" y="525"/>
                  <a:pt x="1564" y="525"/>
                  <a:pt x="1564" y="525"/>
                </a:cubicBezTo>
                <a:cubicBezTo>
                  <a:pt x="1567" y="526"/>
                  <a:pt x="1567" y="526"/>
                  <a:pt x="1567" y="526"/>
                </a:cubicBezTo>
                <a:cubicBezTo>
                  <a:pt x="1571" y="525"/>
                  <a:pt x="1571" y="525"/>
                  <a:pt x="1571" y="525"/>
                </a:cubicBezTo>
                <a:cubicBezTo>
                  <a:pt x="1571" y="523"/>
                  <a:pt x="1571" y="523"/>
                  <a:pt x="1571" y="523"/>
                </a:cubicBezTo>
                <a:cubicBezTo>
                  <a:pt x="1573" y="523"/>
                  <a:pt x="1573" y="523"/>
                  <a:pt x="1573" y="523"/>
                </a:cubicBezTo>
                <a:cubicBezTo>
                  <a:pt x="1575" y="522"/>
                  <a:pt x="1575" y="522"/>
                  <a:pt x="1575" y="522"/>
                </a:cubicBezTo>
                <a:cubicBezTo>
                  <a:pt x="1573" y="521"/>
                  <a:pt x="1573" y="521"/>
                  <a:pt x="1573" y="521"/>
                </a:cubicBezTo>
                <a:cubicBezTo>
                  <a:pt x="1576" y="520"/>
                  <a:pt x="1576" y="520"/>
                  <a:pt x="1576" y="520"/>
                </a:cubicBezTo>
                <a:cubicBezTo>
                  <a:pt x="1578" y="516"/>
                  <a:pt x="1578" y="516"/>
                  <a:pt x="1578" y="516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84" y="514"/>
                  <a:pt x="1584" y="514"/>
                  <a:pt x="1584" y="514"/>
                </a:cubicBezTo>
                <a:cubicBezTo>
                  <a:pt x="1585" y="516"/>
                  <a:pt x="1585" y="516"/>
                  <a:pt x="1585" y="516"/>
                </a:cubicBezTo>
                <a:cubicBezTo>
                  <a:pt x="1586" y="515"/>
                  <a:pt x="1586" y="515"/>
                  <a:pt x="1586" y="515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18"/>
                  <a:pt x="1579" y="522"/>
                  <a:pt x="1583" y="517"/>
                </a:cubicBezTo>
                <a:cubicBezTo>
                  <a:pt x="1582" y="520"/>
                  <a:pt x="1582" y="520"/>
                  <a:pt x="1582" y="520"/>
                </a:cubicBezTo>
                <a:cubicBezTo>
                  <a:pt x="1577" y="521"/>
                  <a:pt x="1577" y="521"/>
                  <a:pt x="1577" y="521"/>
                </a:cubicBezTo>
                <a:cubicBezTo>
                  <a:pt x="1578" y="525"/>
                  <a:pt x="1578" y="525"/>
                  <a:pt x="1578" y="525"/>
                </a:cubicBezTo>
                <a:cubicBezTo>
                  <a:pt x="1581" y="525"/>
                  <a:pt x="1581" y="525"/>
                  <a:pt x="1581" y="525"/>
                </a:cubicBezTo>
                <a:cubicBezTo>
                  <a:pt x="1581" y="523"/>
                  <a:pt x="1583" y="527"/>
                  <a:pt x="1582" y="523"/>
                </a:cubicBezTo>
                <a:cubicBezTo>
                  <a:pt x="1583" y="525"/>
                  <a:pt x="1583" y="525"/>
                  <a:pt x="1583" y="525"/>
                </a:cubicBezTo>
                <a:cubicBezTo>
                  <a:pt x="1584" y="524"/>
                  <a:pt x="1593" y="529"/>
                  <a:pt x="1590" y="522"/>
                </a:cubicBezTo>
                <a:cubicBezTo>
                  <a:pt x="1593" y="520"/>
                  <a:pt x="1593" y="520"/>
                  <a:pt x="1593" y="520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599" y="515"/>
                  <a:pt x="1599" y="515"/>
                  <a:pt x="1599" y="515"/>
                </a:cubicBezTo>
                <a:cubicBezTo>
                  <a:pt x="1601" y="515"/>
                  <a:pt x="1601" y="515"/>
                  <a:pt x="1601" y="515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600" y="519"/>
                  <a:pt x="1600" y="519"/>
                  <a:pt x="1600" y="519"/>
                </a:cubicBezTo>
                <a:cubicBezTo>
                  <a:pt x="1594" y="522"/>
                  <a:pt x="1594" y="522"/>
                  <a:pt x="1594" y="522"/>
                </a:cubicBezTo>
                <a:cubicBezTo>
                  <a:pt x="1592" y="522"/>
                  <a:pt x="1597" y="520"/>
                  <a:pt x="1591" y="521"/>
                </a:cubicBezTo>
                <a:cubicBezTo>
                  <a:pt x="1588" y="525"/>
                  <a:pt x="1588" y="525"/>
                  <a:pt x="1588" y="525"/>
                </a:cubicBezTo>
                <a:cubicBezTo>
                  <a:pt x="1583" y="527"/>
                  <a:pt x="1619" y="508"/>
                  <a:pt x="1572" y="534"/>
                </a:cubicBezTo>
                <a:cubicBezTo>
                  <a:pt x="1563" y="539"/>
                  <a:pt x="1563" y="539"/>
                  <a:pt x="1563" y="539"/>
                </a:cubicBezTo>
                <a:cubicBezTo>
                  <a:pt x="1562" y="537"/>
                  <a:pt x="1562" y="537"/>
                  <a:pt x="1562" y="537"/>
                </a:cubicBezTo>
                <a:cubicBezTo>
                  <a:pt x="1555" y="545"/>
                  <a:pt x="1555" y="545"/>
                  <a:pt x="1555" y="545"/>
                </a:cubicBezTo>
                <a:cubicBezTo>
                  <a:pt x="1552" y="546"/>
                  <a:pt x="1552" y="546"/>
                  <a:pt x="1552" y="546"/>
                </a:cubicBezTo>
                <a:cubicBezTo>
                  <a:pt x="1552" y="545"/>
                  <a:pt x="1552" y="545"/>
                  <a:pt x="1552" y="545"/>
                </a:cubicBezTo>
                <a:cubicBezTo>
                  <a:pt x="1543" y="549"/>
                  <a:pt x="1543" y="549"/>
                  <a:pt x="1543" y="549"/>
                </a:cubicBezTo>
                <a:cubicBezTo>
                  <a:pt x="1543" y="549"/>
                  <a:pt x="1546" y="550"/>
                  <a:pt x="1542" y="550"/>
                </a:cubicBezTo>
                <a:cubicBezTo>
                  <a:pt x="1544" y="553"/>
                  <a:pt x="1550" y="546"/>
                  <a:pt x="1561" y="547"/>
                </a:cubicBezTo>
                <a:cubicBezTo>
                  <a:pt x="1559" y="547"/>
                  <a:pt x="1559" y="545"/>
                  <a:pt x="1561" y="545"/>
                </a:cubicBezTo>
                <a:cubicBezTo>
                  <a:pt x="1561" y="546"/>
                  <a:pt x="1561" y="546"/>
                  <a:pt x="1561" y="546"/>
                </a:cubicBezTo>
                <a:cubicBezTo>
                  <a:pt x="1557" y="546"/>
                  <a:pt x="1564" y="551"/>
                  <a:pt x="1564" y="543"/>
                </a:cubicBezTo>
                <a:cubicBezTo>
                  <a:pt x="1564" y="544"/>
                  <a:pt x="1564" y="544"/>
                  <a:pt x="1564" y="544"/>
                </a:cubicBezTo>
                <a:cubicBezTo>
                  <a:pt x="1566" y="543"/>
                  <a:pt x="1566" y="543"/>
                  <a:pt x="1566" y="543"/>
                </a:cubicBezTo>
                <a:cubicBezTo>
                  <a:pt x="1572" y="542"/>
                  <a:pt x="1572" y="542"/>
                  <a:pt x="1572" y="542"/>
                </a:cubicBezTo>
                <a:cubicBezTo>
                  <a:pt x="1569" y="544"/>
                  <a:pt x="1569" y="544"/>
                  <a:pt x="1569" y="544"/>
                </a:cubicBezTo>
                <a:cubicBezTo>
                  <a:pt x="1577" y="546"/>
                  <a:pt x="1577" y="546"/>
                  <a:pt x="1577" y="546"/>
                </a:cubicBezTo>
                <a:cubicBezTo>
                  <a:pt x="1578" y="545"/>
                  <a:pt x="1578" y="545"/>
                  <a:pt x="1578" y="545"/>
                </a:cubicBezTo>
                <a:cubicBezTo>
                  <a:pt x="1578" y="547"/>
                  <a:pt x="1578" y="547"/>
                  <a:pt x="1578" y="547"/>
                </a:cubicBezTo>
                <a:cubicBezTo>
                  <a:pt x="1579" y="547"/>
                  <a:pt x="1580" y="549"/>
                  <a:pt x="1581" y="547"/>
                </a:cubicBezTo>
                <a:cubicBezTo>
                  <a:pt x="1581" y="545"/>
                  <a:pt x="1581" y="545"/>
                  <a:pt x="1581" y="545"/>
                </a:cubicBezTo>
                <a:cubicBezTo>
                  <a:pt x="1584" y="543"/>
                  <a:pt x="1584" y="543"/>
                  <a:pt x="1584" y="543"/>
                </a:cubicBezTo>
                <a:cubicBezTo>
                  <a:pt x="1583" y="546"/>
                  <a:pt x="1583" y="546"/>
                  <a:pt x="1583" y="546"/>
                </a:cubicBezTo>
                <a:cubicBezTo>
                  <a:pt x="1588" y="546"/>
                  <a:pt x="1588" y="546"/>
                  <a:pt x="1588" y="546"/>
                </a:cubicBezTo>
                <a:cubicBezTo>
                  <a:pt x="1590" y="543"/>
                  <a:pt x="1590" y="543"/>
                  <a:pt x="1590" y="543"/>
                </a:cubicBezTo>
                <a:cubicBezTo>
                  <a:pt x="1591" y="543"/>
                  <a:pt x="1592" y="543"/>
                  <a:pt x="1593" y="543"/>
                </a:cubicBezTo>
                <a:cubicBezTo>
                  <a:pt x="1589" y="542"/>
                  <a:pt x="1589" y="542"/>
                  <a:pt x="1589" y="542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9" y="541"/>
                  <a:pt x="1589" y="541"/>
                  <a:pt x="1589" y="541"/>
                </a:cubicBezTo>
                <a:cubicBezTo>
                  <a:pt x="1587" y="540"/>
                  <a:pt x="1587" y="540"/>
                  <a:pt x="1587" y="540"/>
                </a:cubicBezTo>
                <a:cubicBezTo>
                  <a:pt x="1587" y="536"/>
                  <a:pt x="1587" y="536"/>
                  <a:pt x="1587" y="536"/>
                </a:cubicBezTo>
                <a:cubicBezTo>
                  <a:pt x="1590" y="537"/>
                  <a:pt x="1590" y="537"/>
                  <a:pt x="1590" y="537"/>
                </a:cubicBezTo>
                <a:cubicBezTo>
                  <a:pt x="1590" y="540"/>
                  <a:pt x="1590" y="540"/>
                  <a:pt x="1590" y="540"/>
                </a:cubicBezTo>
                <a:cubicBezTo>
                  <a:pt x="1594" y="539"/>
                  <a:pt x="1594" y="539"/>
                  <a:pt x="1594" y="539"/>
                </a:cubicBezTo>
                <a:cubicBezTo>
                  <a:pt x="1594" y="535"/>
                  <a:pt x="1594" y="535"/>
                  <a:pt x="1594" y="535"/>
                </a:cubicBezTo>
                <a:cubicBezTo>
                  <a:pt x="1597" y="535"/>
                  <a:pt x="1598" y="532"/>
                  <a:pt x="1601" y="535"/>
                </a:cubicBezTo>
                <a:cubicBezTo>
                  <a:pt x="1603" y="535"/>
                  <a:pt x="1604" y="531"/>
                  <a:pt x="1605" y="535"/>
                </a:cubicBezTo>
                <a:cubicBezTo>
                  <a:pt x="1603" y="538"/>
                  <a:pt x="1603" y="538"/>
                  <a:pt x="1603" y="53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4" y="535"/>
                  <a:pt x="1614" y="535"/>
                  <a:pt x="1614" y="535"/>
                </a:cubicBezTo>
                <a:cubicBezTo>
                  <a:pt x="1614" y="533"/>
                  <a:pt x="1614" y="533"/>
                  <a:pt x="1614" y="533"/>
                </a:cubicBezTo>
                <a:cubicBezTo>
                  <a:pt x="1623" y="531"/>
                  <a:pt x="1623" y="531"/>
                  <a:pt x="1623" y="531"/>
                </a:cubicBezTo>
                <a:cubicBezTo>
                  <a:pt x="1631" y="527"/>
                  <a:pt x="1631" y="527"/>
                  <a:pt x="1631" y="527"/>
                </a:cubicBezTo>
                <a:cubicBezTo>
                  <a:pt x="1636" y="527"/>
                  <a:pt x="1636" y="527"/>
                  <a:pt x="1636" y="527"/>
                </a:cubicBezTo>
                <a:cubicBezTo>
                  <a:pt x="1636" y="524"/>
                  <a:pt x="1636" y="524"/>
                  <a:pt x="1636" y="524"/>
                </a:cubicBezTo>
                <a:cubicBezTo>
                  <a:pt x="1640" y="524"/>
                  <a:pt x="1640" y="524"/>
                  <a:pt x="1640" y="524"/>
                </a:cubicBezTo>
                <a:cubicBezTo>
                  <a:pt x="1640" y="523"/>
                  <a:pt x="1639" y="523"/>
                  <a:pt x="1640" y="522"/>
                </a:cubicBezTo>
                <a:cubicBezTo>
                  <a:pt x="1641" y="524"/>
                  <a:pt x="1641" y="524"/>
                  <a:pt x="1641" y="524"/>
                </a:cubicBezTo>
                <a:cubicBezTo>
                  <a:pt x="1642" y="522"/>
                  <a:pt x="1644" y="524"/>
                  <a:pt x="1646" y="523"/>
                </a:cubicBezTo>
                <a:cubicBezTo>
                  <a:pt x="1647" y="524"/>
                  <a:pt x="1647" y="524"/>
                  <a:pt x="1647" y="524"/>
                </a:cubicBezTo>
                <a:cubicBezTo>
                  <a:pt x="1643" y="525"/>
                  <a:pt x="1643" y="525"/>
                  <a:pt x="1643" y="525"/>
                </a:cubicBezTo>
                <a:cubicBezTo>
                  <a:pt x="1647" y="522"/>
                  <a:pt x="1640" y="522"/>
                  <a:pt x="1636" y="528"/>
                </a:cubicBezTo>
                <a:cubicBezTo>
                  <a:pt x="1634" y="528"/>
                  <a:pt x="1631" y="528"/>
                  <a:pt x="1631" y="530"/>
                </a:cubicBezTo>
                <a:cubicBezTo>
                  <a:pt x="1631" y="531"/>
                  <a:pt x="1631" y="531"/>
                  <a:pt x="1631" y="531"/>
                </a:cubicBezTo>
                <a:cubicBezTo>
                  <a:pt x="1635" y="532"/>
                  <a:pt x="1635" y="532"/>
                  <a:pt x="1635" y="532"/>
                </a:cubicBezTo>
                <a:cubicBezTo>
                  <a:pt x="1639" y="531"/>
                  <a:pt x="1639" y="531"/>
                  <a:pt x="1639" y="531"/>
                </a:cubicBezTo>
                <a:cubicBezTo>
                  <a:pt x="1640" y="528"/>
                  <a:pt x="1640" y="528"/>
                  <a:pt x="1640" y="528"/>
                </a:cubicBezTo>
                <a:cubicBezTo>
                  <a:pt x="1644" y="528"/>
                  <a:pt x="1644" y="528"/>
                  <a:pt x="1644" y="528"/>
                </a:cubicBezTo>
                <a:cubicBezTo>
                  <a:pt x="1645" y="528"/>
                  <a:pt x="1640" y="528"/>
                  <a:pt x="1646" y="527"/>
                </a:cubicBezTo>
                <a:cubicBezTo>
                  <a:pt x="1640" y="532"/>
                  <a:pt x="1640" y="532"/>
                  <a:pt x="1640" y="532"/>
                </a:cubicBezTo>
                <a:cubicBezTo>
                  <a:pt x="1649" y="529"/>
                  <a:pt x="1649" y="529"/>
                  <a:pt x="1649" y="529"/>
                </a:cubicBezTo>
                <a:cubicBezTo>
                  <a:pt x="1650" y="529"/>
                  <a:pt x="1642" y="531"/>
                  <a:pt x="1653" y="529"/>
                </a:cubicBezTo>
                <a:cubicBezTo>
                  <a:pt x="1654" y="525"/>
                  <a:pt x="1632" y="538"/>
                  <a:pt x="1660" y="522"/>
                </a:cubicBezTo>
                <a:cubicBezTo>
                  <a:pt x="1661" y="522"/>
                  <a:pt x="1661" y="522"/>
                  <a:pt x="1661" y="522"/>
                </a:cubicBezTo>
                <a:cubicBezTo>
                  <a:pt x="1664" y="520"/>
                  <a:pt x="1664" y="520"/>
                  <a:pt x="1664" y="520"/>
                </a:cubicBezTo>
                <a:cubicBezTo>
                  <a:pt x="1660" y="517"/>
                  <a:pt x="1660" y="517"/>
                  <a:pt x="1660" y="517"/>
                </a:cubicBezTo>
                <a:cubicBezTo>
                  <a:pt x="1657" y="516"/>
                  <a:pt x="1659" y="522"/>
                  <a:pt x="1655" y="517"/>
                </a:cubicBezTo>
                <a:cubicBezTo>
                  <a:pt x="1654" y="518"/>
                  <a:pt x="1654" y="518"/>
                  <a:pt x="1654" y="518"/>
                </a:cubicBezTo>
                <a:cubicBezTo>
                  <a:pt x="1653" y="517"/>
                  <a:pt x="1653" y="517"/>
                  <a:pt x="1653" y="517"/>
                </a:cubicBezTo>
                <a:cubicBezTo>
                  <a:pt x="1655" y="515"/>
                  <a:pt x="1655" y="515"/>
                  <a:pt x="1655" y="515"/>
                </a:cubicBezTo>
                <a:cubicBezTo>
                  <a:pt x="1655" y="514"/>
                  <a:pt x="1655" y="514"/>
                  <a:pt x="1655" y="514"/>
                </a:cubicBezTo>
                <a:cubicBezTo>
                  <a:pt x="1657" y="511"/>
                  <a:pt x="1657" y="511"/>
                  <a:pt x="1657" y="511"/>
                </a:cubicBezTo>
                <a:cubicBezTo>
                  <a:pt x="1659" y="512"/>
                  <a:pt x="1659" y="512"/>
                  <a:pt x="1659" y="512"/>
                </a:cubicBezTo>
                <a:cubicBezTo>
                  <a:pt x="1659" y="513"/>
                  <a:pt x="1654" y="509"/>
                  <a:pt x="1658" y="515"/>
                </a:cubicBezTo>
                <a:cubicBezTo>
                  <a:pt x="1660" y="513"/>
                  <a:pt x="1660" y="513"/>
                  <a:pt x="1660" y="513"/>
                </a:cubicBezTo>
                <a:cubicBezTo>
                  <a:pt x="1660" y="515"/>
                  <a:pt x="1660" y="515"/>
                  <a:pt x="1660" y="515"/>
                </a:cubicBezTo>
                <a:cubicBezTo>
                  <a:pt x="1664" y="516"/>
                  <a:pt x="1664" y="516"/>
                  <a:pt x="1664" y="516"/>
                </a:cubicBezTo>
                <a:cubicBezTo>
                  <a:pt x="1667" y="515"/>
                  <a:pt x="1667" y="515"/>
                  <a:pt x="1667" y="515"/>
                </a:cubicBezTo>
                <a:cubicBezTo>
                  <a:pt x="1668" y="517"/>
                  <a:pt x="1668" y="517"/>
                  <a:pt x="1668" y="517"/>
                </a:cubicBezTo>
                <a:cubicBezTo>
                  <a:pt x="1673" y="514"/>
                  <a:pt x="1673" y="514"/>
                  <a:pt x="1673" y="514"/>
                </a:cubicBezTo>
                <a:cubicBezTo>
                  <a:pt x="1672" y="511"/>
                  <a:pt x="1672" y="511"/>
                  <a:pt x="1672" y="511"/>
                </a:cubicBezTo>
                <a:cubicBezTo>
                  <a:pt x="1674" y="509"/>
                  <a:pt x="1674" y="509"/>
                  <a:pt x="1674" y="509"/>
                </a:cubicBezTo>
                <a:cubicBezTo>
                  <a:pt x="1677" y="510"/>
                  <a:pt x="1677" y="510"/>
                  <a:pt x="1677" y="510"/>
                </a:cubicBezTo>
                <a:cubicBezTo>
                  <a:pt x="1679" y="507"/>
                  <a:pt x="1679" y="507"/>
                  <a:pt x="1679" y="507"/>
                </a:cubicBezTo>
                <a:cubicBezTo>
                  <a:pt x="1681" y="507"/>
                  <a:pt x="1681" y="507"/>
                  <a:pt x="1681" y="507"/>
                </a:cubicBezTo>
                <a:cubicBezTo>
                  <a:pt x="1681" y="512"/>
                  <a:pt x="1681" y="512"/>
                  <a:pt x="1681" y="512"/>
                </a:cubicBezTo>
                <a:cubicBezTo>
                  <a:pt x="1678" y="513"/>
                  <a:pt x="1678" y="513"/>
                  <a:pt x="1678" y="513"/>
                </a:cubicBezTo>
                <a:cubicBezTo>
                  <a:pt x="1679" y="514"/>
                  <a:pt x="1679" y="514"/>
                  <a:pt x="1679" y="514"/>
                </a:cubicBezTo>
                <a:cubicBezTo>
                  <a:pt x="1677" y="516"/>
                  <a:pt x="1677" y="516"/>
                  <a:pt x="1677" y="516"/>
                </a:cubicBezTo>
                <a:cubicBezTo>
                  <a:pt x="1678" y="519"/>
                  <a:pt x="1678" y="519"/>
                  <a:pt x="1678" y="519"/>
                </a:cubicBezTo>
                <a:cubicBezTo>
                  <a:pt x="1673" y="519"/>
                  <a:pt x="1673" y="519"/>
                  <a:pt x="1673" y="519"/>
                </a:cubicBezTo>
                <a:cubicBezTo>
                  <a:pt x="1672" y="519"/>
                  <a:pt x="1672" y="520"/>
                  <a:pt x="1675" y="521"/>
                </a:cubicBezTo>
                <a:cubicBezTo>
                  <a:pt x="1668" y="520"/>
                  <a:pt x="1668" y="520"/>
                  <a:pt x="1668" y="520"/>
                </a:cubicBezTo>
                <a:cubicBezTo>
                  <a:pt x="1670" y="522"/>
                  <a:pt x="1670" y="522"/>
                  <a:pt x="1670" y="522"/>
                </a:cubicBezTo>
                <a:cubicBezTo>
                  <a:pt x="1668" y="520"/>
                  <a:pt x="1666" y="527"/>
                  <a:pt x="1665" y="521"/>
                </a:cubicBezTo>
                <a:cubicBezTo>
                  <a:pt x="1657" y="528"/>
                  <a:pt x="1657" y="528"/>
                  <a:pt x="1657" y="528"/>
                </a:cubicBezTo>
                <a:cubicBezTo>
                  <a:pt x="1659" y="529"/>
                  <a:pt x="1659" y="529"/>
                  <a:pt x="1659" y="529"/>
                </a:cubicBezTo>
                <a:cubicBezTo>
                  <a:pt x="1667" y="527"/>
                  <a:pt x="1667" y="527"/>
                  <a:pt x="1667" y="527"/>
                </a:cubicBezTo>
                <a:cubicBezTo>
                  <a:pt x="1672" y="529"/>
                  <a:pt x="1672" y="529"/>
                  <a:pt x="1672" y="529"/>
                </a:cubicBezTo>
                <a:cubicBezTo>
                  <a:pt x="1679" y="527"/>
                  <a:pt x="1679" y="527"/>
                  <a:pt x="1679" y="527"/>
                </a:cubicBezTo>
                <a:cubicBezTo>
                  <a:pt x="1716" y="525"/>
                  <a:pt x="1716" y="525"/>
                  <a:pt x="1716" y="525"/>
                </a:cubicBezTo>
                <a:cubicBezTo>
                  <a:pt x="1721" y="525"/>
                  <a:pt x="1721" y="525"/>
                  <a:pt x="1721" y="525"/>
                </a:cubicBezTo>
                <a:cubicBezTo>
                  <a:pt x="1722" y="526"/>
                  <a:pt x="1722" y="526"/>
                  <a:pt x="1722" y="526"/>
                </a:cubicBezTo>
                <a:cubicBezTo>
                  <a:pt x="1714" y="528"/>
                  <a:pt x="1714" y="528"/>
                  <a:pt x="1714" y="528"/>
                </a:cubicBezTo>
                <a:cubicBezTo>
                  <a:pt x="1752" y="530"/>
                  <a:pt x="1752" y="530"/>
                  <a:pt x="1752" y="530"/>
                </a:cubicBezTo>
                <a:cubicBezTo>
                  <a:pt x="1771" y="528"/>
                  <a:pt x="1771" y="528"/>
                  <a:pt x="1771" y="528"/>
                </a:cubicBezTo>
                <a:cubicBezTo>
                  <a:pt x="1770" y="529"/>
                  <a:pt x="1770" y="529"/>
                  <a:pt x="1770" y="529"/>
                </a:cubicBezTo>
                <a:cubicBezTo>
                  <a:pt x="1771" y="531"/>
                  <a:pt x="1771" y="531"/>
                  <a:pt x="1771" y="531"/>
                </a:cubicBezTo>
                <a:cubicBezTo>
                  <a:pt x="1756" y="532"/>
                  <a:pt x="1756" y="532"/>
                  <a:pt x="1756" y="532"/>
                </a:cubicBezTo>
                <a:cubicBezTo>
                  <a:pt x="1757" y="536"/>
                  <a:pt x="1757" y="536"/>
                  <a:pt x="1757" y="536"/>
                </a:cubicBezTo>
                <a:cubicBezTo>
                  <a:pt x="1757" y="539"/>
                  <a:pt x="1757" y="539"/>
                  <a:pt x="1757" y="539"/>
                </a:cubicBezTo>
                <a:cubicBezTo>
                  <a:pt x="1756" y="539"/>
                  <a:pt x="1756" y="539"/>
                  <a:pt x="1756" y="539"/>
                </a:cubicBezTo>
                <a:cubicBezTo>
                  <a:pt x="1755" y="540"/>
                  <a:pt x="1755" y="540"/>
                  <a:pt x="1755" y="540"/>
                </a:cubicBezTo>
                <a:cubicBezTo>
                  <a:pt x="1757" y="541"/>
                  <a:pt x="1757" y="541"/>
                  <a:pt x="1757" y="541"/>
                </a:cubicBezTo>
                <a:cubicBezTo>
                  <a:pt x="1753" y="542"/>
                  <a:pt x="1753" y="542"/>
                  <a:pt x="1753" y="542"/>
                </a:cubicBezTo>
                <a:cubicBezTo>
                  <a:pt x="1751" y="540"/>
                  <a:pt x="1751" y="540"/>
                  <a:pt x="1751" y="540"/>
                </a:cubicBezTo>
                <a:cubicBezTo>
                  <a:pt x="1749" y="542"/>
                  <a:pt x="1749" y="542"/>
                  <a:pt x="1749" y="542"/>
                </a:cubicBezTo>
                <a:cubicBezTo>
                  <a:pt x="1744" y="542"/>
                  <a:pt x="1744" y="542"/>
                  <a:pt x="1744" y="542"/>
                </a:cubicBezTo>
                <a:cubicBezTo>
                  <a:pt x="1741" y="544"/>
                  <a:pt x="1741" y="544"/>
                  <a:pt x="1741" y="544"/>
                </a:cubicBezTo>
                <a:cubicBezTo>
                  <a:pt x="1742" y="543"/>
                  <a:pt x="1742" y="543"/>
                  <a:pt x="1742" y="543"/>
                </a:cubicBezTo>
                <a:cubicBezTo>
                  <a:pt x="1735" y="544"/>
                  <a:pt x="1735" y="544"/>
                  <a:pt x="1735" y="544"/>
                </a:cubicBezTo>
                <a:cubicBezTo>
                  <a:pt x="1732" y="546"/>
                  <a:pt x="1754" y="540"/>
                  <a:pt x="1728" y="547"/>
                </a:cubicBezTo>
                <a:cubicBezTo>
                  <a:pt x="1726" y="546"/>
                  <a:pt x="1726" y="546"/>
                  <a:pt x="1726" y="546"/>
                </a:cubicBezTo>
                <a:cubicBezTo>
                  <a:pt x="1725" y="546"/>
                  <a:pt x="1729" y="549"/>
                  <a:pt x="1724" y="547"/>
                </a:cubicBezTo>
                <a:cubicBezTo>
                  <a:pt x="1724" y="549"/>
                  <a:pt x="1724" y="549"/>
                  <a:pt x="1724" y="549"/>
                </a:cubicBezTo>
                <a:cubicBezTo>
                  <a:pt x="1721" y="550"/>
                  <a:pt x="1721" y="550"/>
                  <a:pt x="1721" y="550"/>
                </a:cubicBezTo>
                <a:cubicBezTo>
                  <a:pt x="1710" y="552"/>
                  <a:pt x="1710" y="552"/>
                  <a:pt x="1710" y="552"/>
                </a:cubicBezTo>
                <a:cubicBezTo>
                  <a:pt x="1706" y="554"/>
                  <a:pt x="1706" y="554"/>
                  <a:pt x="1706" y="554"/>
                </a:cubicBezTo>
                <a:cubicBezTo>
                  <a:pt x="1704" y="553"/>
                  <a:pt x="1704" y="553"/>
                  <a:pt x="1704" y="553"/>
                </a:cubicBezTo>
                <a:cubicBezTo>
                  <a:pt x="1700" y="553"/>
                  <a:pt x="1700" y="553"/>
                  <a:pt x="1700" y="553"/>
                </a:cubicBezTo>
                <a:cubicBezTo>
                  <a:pt x="1700" y="551"/>
                  <a:pt x="1697" y="554"/>
                  <a:pt x="1698" y="551"/>
                </a:cubicBezTo>
                <a:cubicBezTo>
                  <a:pt x="1695" y="555"/>
                  <a:pt x="1695" y="555"/>
                  <a:pt x="1695" y="555"/>
                </a:cubicBezTo>
                <a:cubicBezTo>
                  <a:pt x="1691" y="558"/>
                  <a:pt x="1691" y="558"/>
                  <a:pt x="1691" y="558"/>
                </a:cubicBezTo>
                <a:cubicBezTo>
                  <a:pt x="1691" y="557"/>
                  <a:pt x="1691" y="557"/>
                  <a:pt x="1691" y="557"/>
                </a:cubicBezTo>
                <a:cubicBezTo>
                  <a:pt x="1684" y="560"/>
                  <a:pt x="1684" y="560"/>
                  <a:pt x="1684" y="560"/>
                </a:cubicBezTo>
                <a:cubicBezTo>
                  <a:pt x="1683" y="561"/>
                  <a:pt x="1683" y="561"/>
                  <a:pt x="1683" y="561"/>
                </a:cubicBezTo>
                <a:cubicBezTo>
                  <a:pt x="1686" y="563"/>
                  <a:pt x="1686" y="563"/>
                  <a:pt x="1686" y="563"/>
                </a:cubicBezTo>
                <a:cubicBezTo>
                  <a:pt x="1708" y="558"/>
                  <a:pt x="1708" y="558"/>
                  <a:pt x="1708" y="558"/>
                </a:cubicBezTo>
                <a:cubicBezTo>
                  <a:pt x="1716" y="556"/>
                  <a:pt x="1716" y="556"/>
                  <a:pt x="1716" y="556"/>
                </a:cubicBezTo>
                <a:cubicBezTo>
                  <a:pt x="1730" y="557"/>
                  <a:pt x="1730" y="557"/>
                  <a:pt x="1730" y="557"/>
                </a:cubicBezTo>
                <a:cubicBezTo>
                  <a:pt x="1732" y="556"/>
                  <a:pt x="1732" y="556"/>
                  <a:pt x="1732" y="556"/>
                </a:cubicBezTo>
                <a:cubicBezTo>
                  <a:pt x="1736" y="557"/>
                  <a:pt x="1736" y="557"/>
                  <a:pt x="1736" y="557"/>
                </a:cubicBezTo>
                <a:cubicBezTo>
                  <a:pt x="1736" y="560"/>
                  <a:pt x="1736" y="560"/>
                  <a:pt x="1736" y="560"/>
                </a:cubicBezTo>
                <a:cubicBezTo>
                  <a:pt x="1732" y="562"/>
                  <a:pt x="1732" y="562"/>
                  <a:pt x="1732" y="562"/>
                </a:cubicBezTo>
                <a:cubicBezTo>
                  <a:pt x="1725" y="562"/>
                  <a:pt x="1725" y="562"/>
                  <a:pt x="1725" y="562"/>
                </a:cubicBezTo>
                <a:cubicBezTo>
                  <a:pt x="1724" y="561"/>
                  <a:pt x="1724" y="561"/>
                  <a:pt x="1724" y="561"/>
                </a:cubicBezTo>
                <a:cubicBezTo>
                  <a:pt x="1714" y="564"/>
                  <a:pt x="1714" y="564"/>
                  <a:pt x="1714" y="564"/>
                </a:cubicBezTo>
                <a:cubicBezTo>
                  <a:pt x="1708" y="563"/>
                  <a:pt x="1708" y="563"/>
                  <a:pt x="1708" y="563"/>
                </a:cubicBezTo>
                <a:cubicBezTo>
                  <a:pt x="1700" y="564"/>
                  <a:pt x="1700" y="564"/>
                  <a:pt x="1700" y="564"/>
                </a:cubicBezTo>
                <a:cubicBezTo>
                  <a:pt x="1701" y="564"/>
                  <a:pt x="1701" y="564"/>
                  <a:pt x="1701" y="564"/>
                </a:cubicBezTo>
                <a:cubicBezTo>
                  <a:pt x="1698" y="568"/>
                  <a:pt x="1698" y="568"/>
                  <a:pt x="1698" y="568"/>
                </a:cubicBezTo>
                <a:cubicBezTo>
                  <a:pt x="1697" y="566"/>
                  <a:pt x="1697" y="566"/>
                  <a:pt x="1697" y="566"/>
                </a:cubicBezTo>
                <a:cubicBezTo>
                  <a:pt x="1694" y="567"/>
                  <a:pt x="1694" y="567"/>
                  <a:pt x="1694" y="567"/>
                </a:cubicBezTo>
                <a:cubicBezTo>
                  <a:pt x="1695" y="568"/>
                  <a:pt x="1693" y="566"/>
                  <a:pt x="1693" y="569"/>
                </a:cubicBezTo>
                <a:cubicBezTo>
                  <a:pt x="1709" y="567"/>
                  <a:pt x="1709" y="567"/>
                  <a:pt x="1709" y="567"/>
                </a:cubicBezTo>
                <a:cubicBezTo>
                  <a:pt x="1708" y="568"/>
                  <a:pt x="1708" y="568"/>
                  <a:pt x="1708" y="568"/>
                </a:cubicBezTo>
                <a:cubicBezTo>
                  <a:pt x="1709" y="569"/>
                  <a:pt x="1709" y="569"/>
                  <a:pt x="1709" y="569"/>
                </a:cubicBezTo>
                <a:cubicBezTo>
                  <a:pt x="1706" y="568"/>
                  <a:pt x="1706" y="568"/>
                  <a:pt x="1706" y="568"/>
                </a:cubicBezTo>
                <a:cubicBezTo>
                  <a:pt x="1704" y="571"/>
                  <a:pt x="1704" y="571"/>
                  <a:pt x="1704" y="571"/>
                </a:cubicBezTo>
                <a:cubicBezTo>
                  <a:pt x="1707" y="576"/>
                  <a:pt x="1707" y="576"/>
                  <a:pt x="1707" y="576"/>
                </a:cubicBezTo>
                <a:cubicBezTo>
                  <a:pt x="1714" y="575"/>
                  <a:pt x="1714" y="575"/>
                  <a:pt x="1714" y="575"/>
                </a:cubicBezTo>
                <a:cubicBezTo>
                  <a:pt x="1715" y="573"/>
                  <a:pt x="1715" y="573"/>
                  <a:pt x="1715" y="573"/>
                </a:cubicBezTo>
                <a:cubicBezTo>
                  <a:pt x="1720" y="573"/>
                  <a:pt x="1720" y="573"/>
                  <a:pt x="1720" y="573"/>
                </a:cubicBezTo>
                <a:cubicBezTo>
                  <a:pt x="1720" y="572"/>
                  <a:pt x="1720" y="572"/>
                  <a:pt x="1720" y="572"/>
                </a:cubicBezTo>
                <a:cubicBezTo>
                  <a:pt x="1720" y="574"/>
                  <a:pt x="1720" y="574"/>
                  <a:pt x="1720" y="574"/>
                </a:cubicBezTo>
                <a:cubicBezTo>
                  <a:pt x="1724" y="574"/>
                  <a:pt x="1724" y="574"/>
                  <a:pt x="1724" y="574"/>
                </a:cubicBezTo>
                <a:cubicBezTo>
                  <a:pt x="1724" y="575"/>
                  <a:pt x="1724" y="575"/>
                  <a:pt x="1724" y="575"/>
                </a:cubicBezTo>
                <a:cubicBezTo>
                  <a:pt x="1710" y="578"/>
                  <a:pt x="1710" y="578"/>
                  <a:pt x="1710" y="578"/>
                </a:cubicBezTo>
                <a:cubicBezTo>
                  <a:pt x="1710" y="579"/>
                  <a:pt x="1719" y="574"/>
                  <a:pt x="1707" y="580"/>
                </a:cubicBezTo>
                <a:cubicBezTo>
                  <a:pt x="1702" y="580"/>
                  <a:pt x="1702" y="580"/>
                  <a:pt x="1702" y="580"/>
                </a:cubicBezTo>
                <a:cubicBezTo>
                  <a:pt x="1701" y="577"/>
                  <a:pt x="1701" y="577"/>
                  <a:pt x="1701" y="577"/>
                </a:cubicBezTo>
                <a:cubicBezTo>
                  <a:pt x="1693" y="581"/>
                  <a:pt x="1693" y="581"/>
                  <a:pt x="1693" y="581"/>
                </a:cubicBezTo>
                <a:cubicBezTo>
                  <a:pt x="1687" y="581"/>
                  <a:pt x="1687" y="581"/>
                  <a:pt x="1687" y="581"/>
                </a:cubicBezTo>
                <a:cubicBezTo>
                  <a:pt x="1679" y="585"/>
                  <a:pt x="1679" y="585"/>
                  <a:pt x="1679" y="585"/>
                </a:cubicBezTo>
                <a:cubicBezTo>
                  <a:pt x="1678" y="586"/>
                  <a:pt x="1678" y="586"/>
                  <a:pt x="1678" y="586"/>
                </a:cubicBezTo>
                <a:cubicBezTo>
                  <a:pt x="1680" y="584"/>
                  <a:pt x="1680" y="584"/>
                  <a:pt x="1680" y="584"/>
                </a:cubicBezTo>
                <a:cubicBezTo>
                  <a:pt x="1677" y="579"/>
                  <a:pt x="1677" y="579"/>
                  <a:pt x="1677" y="579"/>
                </a:cubicBezTo>
                <a:cubicBezTo>
                  <a:pt x="1682" y="579"/>
                  <a:pt x="1682" y="579"/>
                  <a:pt x="1682" y="579"/>
                </a:cubicBezTo>
                <a:cubicBezTo>
                  <a:pt x="1679" y="577"/>
                  <a:pt x="1679" y="577"/>
                  <a:pt x="1679" y="577"/>
                </a:cubicBezTo>
                <a:cubicBezTo>
                  <a:pt x="1672" y="578"/>
                  <a:pt x="1672" y="578"/>
                  <a:pt x="1672" y="578"/>
                </a:cubicBezTo>
                <a:cubicBezTo>
                  <a:pt x="1669" y="574"/>
                  <a:pt x="1669" y="574"/>
                  <a:pt x="1669" y="574"/>
                </a:cubicBezTo>
                <a:cubicBezTo>
                  <a:pt x="1667" y="579"/>
                  <a:pt x="1667" y="579"/>
                  <a:pt x="1667" y="579"/>
                </a:cubicBezTo>
                <a:cubicBezTo>
                  <a:pt x="1656" y="581"/>
                  <a:pt x="1656" y="581"/>
                  <a:pt x="1656" y="581"/>
                </a:cubicBezTo>
                <a:cubicBezTo>
                  <a:pt x="1655" y="581"/>
                  <a:pt x="1654" y="581"/>
                  <a:pt x="1653" y="582"/>
                </a:cubicBezTo>
                <a:cubicBezTo>
                  <a:pt x="1646" y="583"/>
                  <a:pt x="1646" y="583"/>
                  <a:pt x="1646" y="583"/>
                </a:cubicBezTo>
                <a:cubicBezTo>
                  <a:pt x="1641" y="583"/>
                  <a:pt x="1641" y="583"/>
                  <a:pt x="1641" y="583"/>
                </a:cubicBezTo>
                <a:cubicBezTo>
                  <a:pt x="1641" y="583"/>
                  <a:pt x="1639" y="585"/>
                  <a:pt x="1641" y="581"/>
                </a:cubicBezTo>
                <a:cubicBezTo>
                  <a:pt x="1633" y="585"/>
                  <a:pt x="1633" y="585"/>
                  <a:pt x="1633" y="585"/>
                </a:cubicBezTo>
                <a:cubicBezTo>
                  <a:pt x="1631" y="583"/>
                  <a:pt x="1631" y="583"/>
                  <a:pt x="1631" y="583"/>
                </a:cubicBezTo>
                <a:cubicBezTo>
                  <a:pt x="1628" y="587"/>
                  <a:pt x="1628" y="587"/>
                  <a:pt x="1628" y="587"/>
                </a:cubicBezTo>
                <a:cubicBezTo>
                  <a:pt x="1627" y="586"/>
                  <a:pt x="1627" y="586"/>
                  <a:pt x="1627" y="586"/>
                </a:cubicBezTo>
                <a:cubicBezTo>
                  <a:pt x="1626" y="591"/>
                  <a:pt x="1627" y="583"/>
                  <a:pt x="1622" y="587"/>
                </a:cubicBezTo>
                <a:cubicBezTo>
                  <a:pt x="1625" y="588"/>
                  <a:pt x="1625" y="588"/>
                  <a:pt x="1625" y="588"/>
                </a:cubicBezTo>
                <a:cubicBezTo>
                  <a:pt x="1628" y="590"/>
                  <a:pt x="1628" y="590"/>
                  <a:pt x="1628" y="590"/>
                </a:cubicBezTo>
                <a:cubicBezTo>
                  <a:pt x="1625" y="592"/>
                  <a:pt x="1625" y="592"/>
                  <a:pt x="1625" y="592"/>
                </a:cubicBezTo>
                <a:cubicBezTo>
                  <a:pt x="1631" y="593"/>
                  <a:pt x="1631" y="593"/>
                  <a:pt x="1631" y="593"/>
                </a:cubicBezTo>
                <a:cubicBezTo>
                  <a:pt x="1635" y="593"/>
                  <a:pt x="1635" y="593"/>
                  <a:pt x="1635" y="593"/>
                </a:cubicBezTo>
                <a:cubicBezTo>
                  <a:pt x="1639" y="590"/>
                  <a:pt x="1639" y="590"/>
                  <a:pt x="1639" y="590"/>
                </a:cubicBezTo>
                <a:cubicBezTo>
                  <a:pt x="1652" y="587"/>
                  <a:pt x="1652" y="587"/>
                  <a:pt x="1652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42" y="591"/>
                  <a:pt x="1642" y="591"/>
                  <a:pt x="1642" y="591"/>
                </a:cubicBezTo>
                <a:cubicBezTo>
                  <a:pt x="1641" y="592"/>
                  <a:pt x="1645" y="590"/>
                  <a:pt x="1641" y="593"/>
                </a:cubicBezTo>
                <a:cubicBezTo>
                  <a:pt x="1642" y="594"/>
                  <a:pt x="1642" y="594"/>
                  <a:pt x="1642" y="594"/>
                </a:cubicBezTo>
                <a:cubicBezTo>
                  <a:pt x="1641" y="594"/>
                  <a:pt x="1641" y="594"/>
                  <a:pt x="1641" y="594"/>
                </a:cubicBezTo>
                <a:cubicBezTo>
                  <a:pt x="1641" y="596"/>
                  <a:pt x="1641" y="596"/>
                  <a:pt x="1641" y="596"/>
                </a:cubicBezTo>
                <a:cubicBezTo>
                  <a:pt x="1642" y="597"/>
                  <a:pt x="1642" y="597"/>
                  <a:pt x="1642" y="597"/>
                </a:cubicBezTo>
                <a:cubicBezTo>
                  <a:pt x="1643" y="596"/>
                  <a:pt x="1643" y="596"/>
                  <a:pt x="1643" y="596"/>
                </a:cubicBezTo>
                <a:cubicBezTo>
                  <a:pt x="1644" y="597"/>
                  <a:pt x="1644" y="597"/>
                  <a:pt x="1644" y="597"/>
                </a:cubicBezTo>
                <a:cubicBezTo>
                  <a:pt x="1650" y="595"/>
                  <a:pt x="1647" y="600"/>
                  <a:pt x="1665" y="597"/>
                </a:cubicBezTo>
                <a:cubicBezTo>
                  <a:pt x="1667" y="598"/>
                  <a:pt x="1667" y="598"/>
                  <a:pt x="1667" y="598"/>
                </a:cubicBezTo>
                <a:cubicBezTo>
                  <a:pt x="1662" y="600"/>
                  <a:pt x="1662" y="600"/>
                  <a:pt x="1662" y="600"/>
                </a:cubicBezTo>
                <a:cubicBezTo>
                  <a:pt x="1660" y="601"/>
                  <a:pt x="1660" y="601"/>
                  <a:pt x="1660" y="601"/>
                </a:cubicBezTo>
                <a:cubicBezTo>
                  <a:pt x="1662" y="603"/>
                  <a:pt x="1662" y="603"/>
                  <a:pt x="1662" y="603"/>
                </a:cubicBezTo>
                <a:cubicBezTo>
                  <a:pt x="1673" y="599"/>
                  <a:pt x="1673" y="599"/>
                  <a:pt x="1673" y="599"/>
                </a:cubicBezTo>
                <a:cubicBezTo>
                  <a:pt x="1679" y="599"/>
                  <a:pt x="1679" y="599"/>
                  <a:pt x="1679" y="599"/>
                </a:cubicBezTo>
                <a:cubicBezTo>
                  <a:pt x="1683" y="595"/>
                  <a:pt x="1685" y="599"/>
                  <a:pt x="1693" y="596"/>
                </a:cubicBezTo>
                <a:cubicBezTo>
                  <a:pt x="1705" y="594"/>
                  <a:pt x="1705" y="594"/>
                  <a:pt x="1705" y="594"/>
                </a:cubicBezTo>
                <a:cubicBezTo>
                  <a:pt x="1724" y="590"/>
                  <a:pt x="1724" y="590"/>
                  <a:pt x="1724" y="590"/>
                </a:cubicBezTo>
                <a:cubicBezTo>
                  <a:pt x="1733" y="593"/>
                  <a:pt x="1733" y="593"/>
                  <a:pt x="1733" y="593"/>
                </a:cubicBezTo>
                <a:cubicBezTo>
                  <a:pt x="1738" y="596"/>
                  <a:pt x="1738" y="596"/>
                  <a:pt x="1738" y="596"/>
                </a:cubicBezTo>
                <a:cubicBezTo>
                  <a:pt x="1740" y="596"/>
                  <a:pt x="1740" y="596"/>
                  <a:pt x="1740" y="596"/>
                </a:cubicBezTo>
                <a:cubicBezTo>
                  <a:pt x="1740" y="594"/>
                  <a:pt x="1740" y="594"/>
                  <a:pt x="1740" y="594"/>
                </a:cubicBezTo>
                <a:cubicBezTo>
                  <a:pt x="1740" y="596"/>
                  <a:pt x="1734" y="591"/>
                  <a:pt x="1742" y="596"/>
                </a:cubicBezTo>
                <a:cubicBezTo>
                  <a:pt x="1743" y="593"/>
                  <a:pt x="1743" y="593"/>
                  <a:pt x="1743" y="593"/>
                </a:cubicBezTo>
                <a:cubicBezTo>
                  <a:pt x="1747" y="592"/>
                  <a:pt x="1747" y="592"/>
                  <a:pt x="1747" y="592"/>
                </a:cubicBezTo>
                <a:cubicBezTo>
                  <a:pt x="1750" y="593"/>
                  <a:pt x="1750" y="593"/>
                  <a:pt x="1750" y="593"/>
                </a:cubicBezTo>
                <a:cubicBezTo>
                  <a:pt x="1755" y="591"/>
                  <a:pt x="1755" y="591"/>
                  <a:pt x="1755" y="591"/>
                </a:cubicBezTo>
                <a:cubicBezTo>
                  <a:pt x="1757" y="592"/>
                  <a:pt x="1757" y="592"/>
                  <a:pt x="1757" y="592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5" y="590"/>
                  <a:pt x="1775" y="590"/>
                  <a:pt x="1775" y="590"/>
                </a:cubicBezTo>
                <a:cubicBezTo>
                  <a:pt x="1773" y="592"/>
                  <a:pt x="1773" y="592"/>
                  <a:pt x="1773" y="592"/>
                </a:cubicBezTo>
                <a:cubicBezTo>
                  <a:pt x="1778" y="593"/>
                  <a:pt x="1778" y="593"/>
                  <a:pt x="1778" y="593"/>
                </a:cubicBezTo>
                <a:cubicBezTo>
                  <a:pt x="1775" y="596"/>
                  <a:pt x="1775" y="596"/>
                  <a:pt x="1775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1" y="596"/>
                  <a:pt x="1761" y="596"/>
                  <a:pt x="1761" y="596"/>
                </a:cubicBezTo>
                <a:cubicBezTo>
                  <a:pt x="1762" y="599"/>
                  <a:pt x="1762" y="599"/>
                  <a:pt x="1762" y="599"/>
                </a:cubicBezTo>
                <a:cubicBezTo>
                  <a:pt x="1756" y="599"/>
                  <a:pt x="1756" y="599"/>
                  <a:pt x="1756" y="599"/>
                </a:cubicBezTo>
                <a:cubicBezTo>
                  <a:pt x="1748" y="603"/>
                  <a:pt x="1748" y="603"/>
                  <a:pt x="1748" y="603"/>
                </a:cubicBezTo>
                <a:cubicBezTo>
                  <a:pt x="1736" y="608"/>
                  <a:pt x="1736" y="608"/>
                  <a:pt x="1736" y="608"/>
                </a:cubicBezTo>
                <a:cubicBezTo>
                  <a:pt x="1734" y="607"/>
                  <a:pt x="1734" y="607"/>
                  <a:pt x="1734" y="607"/>
                </a:cubicBezTo>
                <a:cubicBezTo>
                  <a:pt x="1733" y="607"/>
                  <a:pt x="1733" y="607"/>
                  <a:pt x="1733" y="607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29" y="608"/>
                  <a:pt x="1729" y="608"/>
                  <a:pt x="1729" y="608"/>
                </a:cubicBezTo>
                <a:cubicBezTo>
                  <a:pt x="1727" y="609"/>
                  <a:pt x="1727" y="609"/>
                  <a:pt x="1727" y="609"/>
                </a:cubicBezTo>
                <a:cubicBezTo>
                  <a:pt x="1729" y="610"/>
                  <a:pt x="1729" y="610"/>
                  <a:pt x="1729" y="610"/>
                </a:cubicBezTo>
                <a:cubicBezTo>
                  <a:pt x="1720" y="612"/>
                  <a:pt x="1720" y="612"/>
                  <a:pt x="1720" y="612"/>
                </a:cubicBezTo>
                <a:cubicBezTo>
                  <a:pt x="1715" y="616"/>
                  <a:pt x="1715" y="616"/>
                  <a:pt x="1715" y="616"/>
                </a:cubicBezTo>
                <a:cubicBezTo>
                  <a:pt x="1702" y="620"/>
                  <a:pt x="1702" y="620"/>
                  <a:pt x="1702" y="620"/>
                </a:cubicBezTo>
                <a:cubicBezTo>
                  <a:pt x="1701" y="619"/>
                  <a:pt x="1701" y="619"/>
                  <a:pt x="1701" y="619"/>
                </a:cubicBezTo>
                <a:cubicBezTo>
                  <a:pt x="1700" y="621"/>
                  <a:pt x="1700" y="621"/>
                  <a:pt x="1700" y="621"/>
                </a:cubicBezTo>
                <a:cubicBezTo>
                  <a:pt x="1703" y="620"/>
                  <a:pt x="1699" y="621"/>
                  <a:pt x="1699" y="618"/>
                </a:cubicBezTo>
                <a:cubicBezTo>
                  <a:pt x="1694" y="621"/>
                  <a:pt x="1694" y="621"/>
                  <a:pt x="1694" y="621"/>
                </a:cubicBezTo>
                <a:cubicBezTo>
                  <a:pt x="1693" y="620"/>
                  <a:pt x="1693" y="620"/>
                  <a:pt x="1693" y="620"/>
                </a:cubicBezTo>
                <a:cubicBezTo>
                  <a:pt x="1692" y="622"/>
                  <a:pt x="1692" y="622"/>
                  <a:pt x="1692" y="622"/>
                </a:cubicBezTo>
                <a:cubicBezTo>
                  <a:pt x="1693" y="626"/>
                  <a:pt x="1693" y="626"/>
                  <a:pt x="1693" y="626"/>
                </a:cubicBezTo>
                <a:cubicBezTo>
                  <a:pt x="1689" y="629"/>
                  <a:pt x="1708" y="630"/>
                  <a:pt x="1687" y="627"/>
                </a:cubicBezTo>
                <a:cubicBezTo>
                  <a:pt x="1691" y="629"/>
                  <a:pt x="1691" y="629"/>
                  <a:pt x="1691" y="629"/>
                </a:cubicBezTo>
                <a:cubicBezTo>
                  <a:pt x="1696" y="629"/>
                  <a:pt x="1696" y="629"/>
                  <a:pt x="1696" y="629"/>
                </a:cubicBezTo>
                <a:cubicBezTo>
                  <a:pt x="1697" y="628"/>
                  <a:pt x="1697" y="628"/>
                  <a:pt x="1697" y="628"/>
                </a:cubicBezTo>
                <a:cubicBezTo>
                  <a:pt x="1700" y="628"/>
                  <a:pt x="1698" y="625"/>
                  <a:pt x="1704" y="624"/>
                </a:cubicBezTo>
                <a:cubicBezTo>
                  <a:pt x="1706" y="625"/>
                  <a:pt x="1706" y="625"/>
                  <a:pt x="1706" y="625"/>
                </a:cubicBezTo>
                <a:cubicBezTo>
                  <a:pt x="1707" y="624"/>
                  <a:pt x="1707" y="624"/>
                  <a:pt x="1707" y="624"/>
                </a:cubicBezTo>
                <a:cubicBezTo>
                  <a:pt x="1712" y="625"/>
                  <a:pt x="1712" y="625"/>
                  <a:pt x="1712" y="625"/>
                </a:cubicBezTo>
                <a:cubicBezTo>
                  <a:pt x="1716" y="623"/>
                  <a:pt x="1716" y="623"/>
                  <a:pt x="1716" y="623"/>
                </a:cubicBezTo>
                <a:cubicBezTo>
                  <a:pt x="1719" y="624"/>
                  <a:pt x="1719" y="624"/>
                  <a:pt x="1719" y="624"/>
                </a:cubicBezTo>
                <a:cubicBezTo>
                  <a:pt x="1719" y="626"/>
                  <a:pt x="1719" y="626"/>
                  <a:pt x="1719" y="626"/>
                </a:cubicBezTo>
                <a:cubicBezTo>
                  <a:pt x="1717" y="629"/>
                  <a:pt x="1717" y="629"/>
                  <a:pt x="1717" y="629"/>
                </a:cubicBezTo>
                <a:cubicBezTo>
                  <a:pt x="1709" y="629"/>
                  <a:pt x="1709" y="629"/>
                  <a:pt x="1709" y="629"/>
                </a:cubicBezTo>
                <a:cubicBezTo>
                  <a:pt x="1705" y="632"/>
                  <a:pt x="1705" y="632"/>
                  <a:pt x="1705" y="632"/>
                </a:cubicBezTo>
                <a:cubicBezTo>
                  <a:pt x="1701" y="634"/>
                  <a:pt x="1701" y="634"/>
                  <a:pt x="1701" y="634"/>
                </a:cubicBezTo>
                <a:cubicBezTo>
                  <a:pt x="1700" y="633"/>
                  <a:pt x="1700" y="633"/>
                  <a:pt x="1700" y="633"/>
                </a:cubicBezTo>
                <a:cubicBezTo>
                  <a:pt x="1695" y="632"/>
                  <a:pt x="1695" y="632"/>
                  <a:pt x="1695" y="632"/>
                </a:cubicBezTo>
                <a:cubicBezTo>
                  <a:pt x="1693" y="632"/>
                  <a:pt x="1693" y="632"/>
                  <a:pt x="1693" y="632"/>
                </a:cubicBezTo>
                <a:cubicBezTo>
                  <a:pt x="1692" y="633"/>
                  <a:pt x="1692" y="633"/>
                  <a:pt x="1692" y="633"/>
                </a:cubicBezTo>
                <a:cubicBezTo>
                  <a:pt x="1696" y="636"/>
                  <a:pt x="1696" y="636"/>
                  <a:pt x="1696" y="636"/>
                </a:cubicBezTo>
                <a:cubicBezTo>
                  <a:pt x="1693" y="638"/>
                  <a:pt x="1693" y="638"/>
                  <a:pt x="1693" y="638"/>
                </a:cubicBezTo>
                <a:cubicBezTo>
                  <a:pt x="1687" y="638"/>
                  <a:pt x="1687" y="638"/>
                  <a:pt x="1687" y="638"/>
                </a:cubicBezTo>
                <a:cubicBezTo>
                  <a:pt x="1683" y="640"/>
                  <a:pt x="1683" y="640"/>
                  <a:pt x="1683" y="640"/>
                </a:cubicBezTo>
                <a:cubicBezTo>
                  <a:pt x="1680" y="640"/>
                  <a:pt x="1688" y="635"/>
                  <a:pt x="1678" y="642"/>
                </a:cubicBezTo>
                <a:cubicBezTo>
                  <a:pt x="1678" y="643"/>
                  <a:pt x="1678" y="643"/>
                  <a:pt x="1678" y="643"/>
                </a:cubicBezTo>
                <a:cubicBezTo>
                  <a:pt x="1684" y="642"/>
                  <a:pt x="1684" y="642"/>
                  <a:pt x="1684" y="642"/>
                </a:cubicBezTo>
                <a:cubicBezTo>
                  <a:pt x="1679" y="645"/>
                  <a:pt x="1679" y="645"/>
                  <a:pt x="1679" y="645"/>
                </a:cubicBezTo>
                <a:cubicBezTo>
                  <a:pt x="1681" y="646"/>
                  <a:pt x="1681" y="646"/>
                  <a:pt x="1681" y="646"/>
                </a:cubicBezTo>
                <a:cubicBezTo>
                  <a:pt x="1686" y="645"/>
                  <a:pt x="1686" y="645"/>
                  <a:pt x="1686" y="645"/>
                </a:cubicBezTo>
                <a:cubicBezTo>
                  <a:pt x="1686" y="647"/>
                  <a:pt x="1679" y="644"/>
                  <a:pt x="1687" y="648"/>
                </a:cubicBezTo>
                <a:cubicBezTo>
                  <a:pt x="1683" y="648"/>
                  <a:pt x="1683" y="648"/>
                  <a:pt x="1683" y="648"/>
                </a:cubicBezTo>
                <a:cubicBezTo>
                  <a:pt x="1683" y="649"/>
                  <a:pt x="1683" y="649"/>
                  <a:pt x="1683" y="649"/>
                </a:cubicBezTo>
                <a:cubicBezTo>
                  <a:pt x="1684" y="650"/>
                  <a:pt x="1684" y="650"/>
                  <a:pt x="1684" y="650"/>
                </a:cubicBezTo>
                <a:cubicBezTo>
                  <a:pt x="1681" y="649"/>
                  <a:pt x="1681" y="649"/>
                  <a:pt x="1681" y="649"/>
                </a:cubicBezTo>
                <a:cubicBezTo>
                  <a:pt x="1680" y="650"/>
                  <a:pt x="1680" y="650"/>
                  <a:pt x="1680" y="650"/>
                </a:cubicBezTo>
                <a:cubicBezTo>
                  <a:pt x="1677" y="646"/>
                  <a:pt x="1677" y="646"/>
                  <a:pt x="1677" y="646"/>
                </a:cubicBezTo>
                <a:cubicBezTo>
                  <a:pt x="1673" y="645"/>
                  <a:pt x="1673" y="645"/>
                  <a:pt x="1673" y="645"/>
                </a:cubicBezTo>
                <a:cubicBezTo>
                  <a:pt x="1676" y="644"/>
                  <a:pt x="1676" y="644"/>
                  <a:pt x="1676" y="644"/>
                </a:cubicBezTo>
                <a:cubicBezTo>
                  <a:pt x="1675" y="643"/>
                  <a:pt x="1673" y="650"/>
                  <a:pt x="1677" y="642"/>
                </a:cubicBezTo>
                <a:cubicBezTo>
                  <a:pt x="1670" y="642"/>
                  <a:pt x="1670" y="642"/>
                  <a:pt x="1670" y="642"/>
                </a:cubicBezTo>
                <a:cubicBezTo>
                  <a:pt x="1669" y="643"/>
                  <a:pt x="1669" y="643"/>
                  <a:pt x="1669" y="643"/>
                </a:cubicBezTo>
                <a:cubicBezTo>
                  <a:pt x="1660" y="644"/>
                  <a:pt x="1660" y="644"/>
                  <a:pt x="1660" y="644"/>
                </a:cubicBezTo>
                <a:cubicBezTo>
                  <a:pt x="1657" y="647"/>
                  <a:pt x="1657" y="647"/>
                  <a:pt x="1657" y="647"/>
                </a:cubicBezTo>
                <a:cubicBezTo>
                  <a:pt x="1657" y="648"/>
                  <a:pt x="1657" y="648"/>
                  <a:pt x="1657" y="648"/>
                </a:cubicBezTo>
                <a:cubicBezTo>
                  <a:pt x="1656" y="647"/>
                  <a:pt x="1656" y="647"/>
                  <a:pt x="1656" y="647"/>
                </a:cubicBezTo>
                <a:cubicBezTo>
                  <a:pt x="1653" y="650"/>
                  <a:pt x="1653" y="650"/>
                  <a:pt x="1653" y="650"/>
                </a:cubicBezTo>
                <a:cubicBezTo>
                  <a:pt x="1648" y="657"/>
                  <a:pt x="1652" y="647"/>
                  <a:pt x="1640" y="652"/>
                </a:cubicBezTo>
                <a:cubicBezTo>
                  <a:pt x="1641" y="651"/>
                  <a:pt x="1641" y="651"/>
                  <a:pt x="1641" y="651"/>
                </a:cubicBezTo>
                <a:cubicBezTo>
                  <a:pt x="1640" y="650"/>
                  <a:pt x="1640" y="650"/>
                  <a:pt x="1640" y="650"/>
                </a:cubicBezTo>
                <a:cubicBezTo>
                  <a:pt x="1628" y="654"/>
                  <a:pt x="1628" y="654"/>
                  <a:pt x="1628" y="654"/>
                </a:cubicBezTo>
                <a:cubicBezTo>
                  <a:pt x="1627" y="654"/>
                  <a:pt x="1635" y="650"/>
                  <a:pt x="1625" y="655"/>
                </a:cubicBezTo>
                <a:cubicBezTo>
                  <a:pt x="1625" y="657"/>
                  <a:pt x="1625" y="657"/>
                  <a:pt x="1625" y="657"/>
                </a:cubicBezTo>
                <a:cubicBezTo>
                  <a:pt x="1627" y="658"/>
                  <a:pt x="1627" y="658"/>
                  <a:pt x="1627" y="658"/>
                </a:cubicBezTo>
                <a:cubicBezTo>
                  <a:pt x="1629" y="657"/>
                  <a:pt x="1629" y="657"/>
                  <a:pt x="1629" y="657"/>
                </a:cubicBezTo>
                <a:cubicBezTo>
                  <a:pt x="1649" y="658"/>
                  <a:pt x="1649" y="658"/>
                  <a:pt x="1649" y="658"/>
                </a:cubicBezTo>
                <a:cubicBezTo>
                  <a:pt x="1650" y="658"/>
                  <a:pt x="1650" y="658"/>
                  <a:pt x="1650" y="658"/>
                </a:cubicBezTo>
                <a:cubicBezTo>
                  <a:pt x="1651" y="657"/>
                  <a:pt x="1651" y="657"/>
                  <a:pt x="1651" y="657"/>
                </a:cubicBezTo>
                <a:cubicBezTo>
                  <a:pt x="1650" y="655"/>
                  <a:pt x="1650" y="655"/>
                  <a:pt x="1650" y="655"/>
                </a:cubicBezTo>
                <a:cubicBezTo>
                  <a:pt x="1651" y="655"/>
                  <a:pt x="1654" y="657"/>
                  <a:pt x="1653" y="654"/>
                </a:cubicBezTo>
                <a:cubicBezTo>
                  <a:pt x="1649" y="652"/>
                  <a:pt x="1649" y="652"/>
                  <a:pt x="1649" y="652"/>
                </a:cubicBezTo>
                <a:cubicBezTo>
                  <a:pt x="1658" y="651"/>
                  <a:pt x="1658" y="651"/>
                  <a:pt x="1658" y="651"/>
                </a:cubicBezTo>
                <a:cubicBezTo>
                  <a:pt x="1656" y="653"/>
                  <a:pt x="1656" y="653"/>
                  <a:pt x="1656" y="653"/>
                </a:cubicBezTo>
                <a:cubicBezTo>
                  <a:pt x="1661" y="658"/>
                  <a:pt x="1661" y="658"/>
                  <a:pt x="1661" y="658"/>
                </a:cubicBezTo>
                <a:cubicBezTo>
                  <a:pt x="1663" y="657"/>
                  <a:pt x="1663" y="657"/>
                  <a:pt x="1663" y="657"/>
                </a:cubicBezTo>
                <a:cubicBezTo>
                  <a:pt x="1665" y="658"/>
                  <a:pt x="1665" y="658"/>
                  <a:pt x="1665" y="658"/>
                </a:cubicBezTo>
                <a:cubicBezTo>
                  <a:pt x="1665" y="657"/>
                  <a:pt x="1665" y="657"/>
                  <a:pt x="1665" y="657"/>
                </a:cubicBezTo>
                <a:cubicBezTo>
                  <a:pt x="1671" y="657"/>
                  <a:pt x="1671" y="657"/>
                  <a:pt x="1671" y="657"/>
                </a:cubicBezTo>
                <a:cubicBezTo>
                  <a:pt x="1670" y="658"/>
                  <a:pt x="1670" y="658"/>
                  <a:pt x="1670" y="658"/>
                </a:cubicBezTo>
                <a:cubicBezTo>
                  <a:pt x="1675" y="657"/>
                  <a:pt x="1675" y="657"/>
                  <a:pt x="1675" y="657"/>
                </a:cubicBezTo>
                <a:cubicBezTo>
                  <a:pt x="1673" y="655"/>
                  <a:pt x="1673" y="655"/>
                  <a:pt x="1673" y="655"/>
                </a:cubicBezTo>
                <a:cubicBezTo>
                  <a:pt x="1676" y="657"/>
                  <a:pt x="1676" y="657"/>
                  <a:pt x="1676" y="657"/>
                </a:cubicBezTo>
                <a:cubicBezTo>
                  <a:pt x="1677" y="657"/>
                  <a:pt x="1677" y="657"/>
                  <a:pt x="1677" y="657"/>
                </a:cubicBezTo>
                <a:cubicBezTo>
                  <a:pt x="1678" y="657"/>
                  <a:pt x="1678" y="657"/>
                  <a:pt x="1678" y="657"/>
                </a:cubicBezTo>
                <a:cubicBezTo>
                  <a:pt x="1679" y="656"/>
                  <a:pt x="1679" y="656"/>
                  <a:pt x="1679" y="656"/>
                </a:cubicBezTo>
                <a:cubicBezTo>
                  <a:pt x="1683" y="659"/>
                  <a:pt x="1683" y="659"/>
                  <a:pt x="1683" y="659"/>
                </a:cubicBezTo>
                <a:cubicBezTo>
                  <a:pt x="1685" y="658"/>
                  <a:pt x="1685" y="658"/>
                  <a:pt x="1685" y="658"/>
                </a:cubicBezTo>
                <a:cubicBezTo>
                  <a:pt x="1686" y="657"/>
                  <a:pt x="1686" y="657"/>
                  <a:pt x="1686" y="657"/>
                </a:cubicBezTo>
                <a:cubicBezTo>
                  <a:pt x="1687" y="658"/>
                  <a:pt x="1687" y="658"/>
                  <a:pt x="1687" y="658"/>
                </a:cubicBezTo>
                <a:cubicBezTo>
                  <a:pt x="1690" y="655"/>
                  <a:pt x="1690" y="655"/>
                  <a:pt x="1690" y="655"/>
                </a:cubicBezTo>
                <a:cubicBezTo>
                  <a:pt x="1689" y="653"/>
                  <a:pt x="1689" y="653"/>
                  <a:pt x="1689" y="653"/>
                </a:cubicBezTo>
                <a:cubicBezTo>
                  <a:pt x="1693" y="654"/>
                  <a:pt x="1693" y="654"/>
                  <a:pt x="1693" y="654"/>
                </a:cubicBezTo>
                <a:cubicBezTo>
                  <a:pt x="1694" y="653"/>
                  <a:pt x="1694" y="653"/>
                  <a:pt x="1694" y="653"/>
                </a:cubicBezTo>
                <a:cubicBezTo>
                  <a:pt x="1700" y="654"/>
                  <a:pt x="1681" y="660"/>
                  <a:pt x="1700" y="653"/>
                </a:cubicBezTo>
                <a:cubicBezTo>
                  <a:pt x="1704" y="652"/>
                  <a:pt x="1704" y="652"/>
                  <a:pt x="1704" y="652"/>
                </a:cubicBezTo>
                <a:cubicBezTo>
                  <a:pt x="1729" y="648"/>
                  <a:pt x="1729" y="648"/>
                  <a:pt x="1729" y="648"/>
                </a:cubicBezTo>
                <a:cubicBezTo>
                  <a:pt x="1743" y="645"/>
                  <a:pt x="1743" y="645"/>
                  <a:pt x="1743" y="645"/>
                </a:cubicBezTo>
                <a:cubicBezTo>
                  <a:pt x="1767" y="644"/>
                  <a:pt x="1767" y="644"/>
                  <a:pt x="1767" y="644"/>
                </a:cubicBezTo>
                <a:cubicBezTo>
                  <a:pt x="1769" y="644"/>
                  <a:pt x="1769" y="644"/>
                  <a:pt x="1769" y="644"/>
                </a:cubicBezTo>
                <a:cubicBezTo>
                  <a:pt x="1764" y="647"/>
                  <a:pt x="1764" y="647"/>
                  <a:pt x="1764" y="647"/>
                </a:cubicBezTo>
                <a:cubicBezTo>
                  <a:pt x="1751" y="650"/>
                  <a:pt x="1751" y="650"/>
                  <a:pt x="1751" y="650"/>
                </a:cubicBezTo>
                <a:cubicBezTo>
                  <a:pt x="1745" y="653"/>
                  <a:pt x="1745" y="653"/>
                  <a:pt x="1745" y="653"/>
                </a:cubicBezTo>
                <a:cubicBezTo>
                  <a:pt x="1737" y="655"/>
                  <a:pt x="1737" y="655"/>
                  <a:pt x="1737" y="655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43" y="658"/>
                  <a:pt x="1743" y="658"/>
                  <a:pt x="1743" y="658"/>
                </a:cubicBezTo>
                <a:cubicBezTo>
                  <a:pt x="1743" y="659"/>
                  <a:pt x="1743" y="659"/>
                  <a:pt x="1743" y="659"/>
                </a:cubicBezTo>
                <a:cubicBezTo>
                  <a:pt x="1736" y="664"/>
                  <a:pt x="1736" y="664"/>
                  <a:pt x="1736" y="664"/>
                </a:cubicBezTo>
                <a:cubicBezTo>
                  <a:pt x="1720" y="667"/>
                  <a:pt x="1720" y="667"/>
                  <a:pt x="1720" y="667"/>
                </a:cubicBezTo>
                <a:cubicBezTo>
                  <a:pt x="1712" y="670"/>
                  <a:pt x="1712" y="670"/>
                  <a:pt x="1712" y="670"/>
                </a:cubicBezTo>
                <a:cubicBezTo>
                  <a:pt x="1714" y="671"/>
                  <a:pt x="1714" y="671"/>
                  <a:pt x="1714" y="671"/>
                </a:cubicBezTo>
                <a:cubicBezTo>
                  <a:pt x="1714" y="671"/>
                  <a:pt x="1711" y="669"/>
                  <a:pt x="1713" y="673"/>
                </a:cubicBezTo>
                <a:cubicBezTo>
                  <a:pt x="1707" y="668"/>
                  <a:pt x="1707" y="668"/>
                  <a:pt x="1707" y="668"/>
                </a:cubicBezTo>
                <a:cubicBezTo>
                  <a:pt x="1706" y="670"/>
                  <a:pt x="1713" y="665"/>
                  <a:pt x="1704" y="670"/>
                </a:cubicBezTo>
                <a:cubicBezTo>
                  <a:pt x="1706" y="673"/>
                  <a:pt x="1706" y="673"/>
                  <a:pt x="1706" y="673"/>
                </a:cubicBezTo>
                <a:cubicBezTo>
                  <a:pt x="1702" y="674"/>
                  <a:pt x="1702" y="674"/>
                  <a:pt x="1702" y="674"/>
                </a:cubicBezTo>
                <a:cubicBezTo>
                  <a:pt x="1702" y="677"/>
                  <a:pt x="1702" y="677"/>
                  <a:pt x="1702" y="677"/>
                </a:cubicBezTo>
                <a:cubicBezTo>
                  <a:pt x="1698" y="677"/>
                  <a:pt x="1698" y="677"/>
                  <a:pt x="1698" y="677"/>
                </a:cubicBezTo>
                <a:cubicBezTo>
                  <a:pt x="1693" y="681"/>
                  <a:pt x="1693" y="681"/>
                  <a:pt x="1693" y="681"/>
                </a:cubicBezTo>
                <a:cubicBezTo>
                  <a:pt x="1688" y="682"/>
                  <a:pt x="1688" y="682"/>
                  <a:pt x="1688" y="682"/>
                </a:cubicBezTo>
                <a:cubicBezTo>
                  <a:pt x="1687" y="685"/>
                  <a:pt x="1687" y="685"/>
                  <a:pt x="1687" y="685"/>
                </a:cubicBezTo>
                <a:cubicBezTo>
                  <a:pt x="1688" y="686"/>
                  <a:pt x="1688" y="686"/>
                  <a:pt x="1688" y="686"/>
                </a:cubicBezTo>
                <a:cubicBezTo>
                  <a:pt x="1687" y="687"/>
                  <a:pt x="1687" y="687"/>
                  <a:pt x="1687" y="687"/>
                </a:cubicBezTo>
                <a:cubicBezTo>
                  <a:pt x="1677" y="684"/>
                  <a:pt x="1677" y="684"/>
                  <a:pt x="1677" y="684"/>
                </a:cubicBezTo>
                <a:cubicBezTo>
                  <a:pt x="1672" y="683"/>
                  <a:pt x="1693" y="690"/>
                  <a:pt x="1670" y="683"/>
                </a:cubicBezTo>
                <a:cubicBezTo>
                  <a:pt x="1665" y="685"/>
                  <a:pt x="1665" y="685"/>
                  <a:pt x="1665" y="685"/>
                </a:cubicBezTo>
                <a:cubicBezTo>
                  <a:pt x="1672" y="690"/>
                  <a:pt x="1672" y="690"/>
                  <a:pt x="1672" y="690"/>
                </a:cubicBezTo>
                <a:cubicBezTo>
                  <a:pt x="1673" y="692"/>
                  <a:pt x="1673" y="692"/>
                  <a:pt x="1673" y="692"/>
                </a:cubicBezTo>
                <a:cubicBezTo>
                  <a:pt x="1669" y="693"/>
                  <a:pt x="1669" y="693"/>
                  <a:pt x="1669" y="693"/>
                </a:cubicBezTo>
                <a:cubicBezTo>
                  <a:pt x="1664" y="690"/>
                  <a:pt x="1664" y="690"/>
                  <a:pt x="1664" y="690"/>
                </a:cubicBezTo>
                <a:cubicBezTo>
                  <a:pt x="1660" y="690"/>
                  <a:pt x="1660" y="690"/>
                  <a:pt x="1660" y="690"/>
                </a:cubicBezTo>
                <a:cubicBezTo>
                  <a:pt x="1659" y="690"/>
                  <a:pt x="1659" y="690"/>
                  <a:pt x="1659" y="690"/>
                </a:cubicBezTo>
                <a:cubicBezTo>
                  <a:pt x="1661" y="687"/>
                  <a:pt x="1661" y="687"/>
                  <a:pt x="1661" y="687"/>
                </a:cubicBezTo>
                <a:cubicBezTo>
                  <a:pt x="1653" y="688"/>
                  <a:pt x="1653" y="688"/>
                  <a:pt x="1653" y="688"/>
                </a:cubicBezTo>
                <a:cubicBezTo>
                  <a:pt x="1650" y="690"/>
                  <a:pt x="1650" y="690"/>
                  <a:pt x="1650" y="690"/>
                </a:cubicBezTo>
                <a:cubicBezTo>
                  <a:pt x="1639" y="690"/>
                  <a:pt x="1639" y="690"/>
                  <a:pt x="1639" y="690"/>
                </a:cubicBezTo>
                <a:cubicBezTo>
                  <a:pt x="1638" y="695"/>
                  <a:pt x="1638" y="695"/>
                  <a:pt x="1638" y="695"/>
                </a:cubicBezTo>
                <a:cubicBezTo>
                  <a:pt x="1638" y="695"/>
                  <a:pt x="1639" y="695"/>
                  <a:pt x="1640" y="695"/>
                </a:cubicBezTo>
                <a:cubicBezTo>
                  <a:pt x="1634" y="696"/>
                  <a:pt x="1634" y="696"/>
                  <a:pt x="1634" y="696"/>
                </a:cubicBezTo>
                <a:cubicBezTo>
                  <a:pt x="1636" y="696"/>
                  <a:pt x="1636" y="696"/>
                  <a:pt x="1636" y="696"/>
                </a:cubicBezTo>
                <a:cubicBezTo>
                  <a:pt x="1633" y="694"/>
                  <a:pt x="1633" y="694"/>
                  <a:pt x="1633" y="694"/>
                </a:cubicBezTo>
                <a:cubicBezTo>
                  <a:pt x="1630" y="694"/>
                  <a:pt x="1630" y="694"/>
                  <a:pt x="1630" y="694"/>
                </a:cubicBezTo>
                <a:cubicBezTo>
                  <a:pt x="1620" y="696"/>
                  <a:pt x="1620" y="696"/>
                  <a:pt x="1620" y="696"/>
                </a:cubicBezTo>
                <a:cubicBezTo>
                  <a:pt x="1613" y="699"/>
                  <a:pt x="1613" y="699"/>
                  <a:pt x="1613" y="699"/>
                </a:cubicBezTo>
                <a:cubicBezTo>
                  <a:pt x="1611" y="698"/>
                  <a:pt x="1611" y="698"/>
                  <a:pt x="1611" y="698"/>
                </a:cubicBezTo>
                <a:cubicBezTo>
                  <a:pt x="1597" y="702"/>
                  <a:pt x="1597" y="702"/>
                  <a:pt x="1597" y="702"/>
                </a:cubicBezTo>
                <a:cubicBezTo>
                  <a:pt x="1594" y="702"/>
                  <a:pt x="1594" y="702"/>
                  <a:pt x="1594" y="702"/>
                </a:cubicBezTo>
                <a:cubicBezTo>
                  <a:pt x="1594" y="701"/>
                  <a:pt x="1594" y="700"/>
                  <a:pt x="1597" y="701"/>
                </a:cubicBezTo>
                <a:cubicBezTo>
                  <a:pt x="1597" y="701"/>
                  <a:pt x="1597" y="701"/>
                  <a:pt x="1597" y="701"/>
                </a:cubicBezTo>
                <a:cubicBezTo>
                  <a:pt x="1596" y="699"/>
                  <a:pt x="1607" y="702"/>
                  <a:pt x="1593" y="699"/>
                </a:cubicBezTo>
                <a:cubicBezTo>
                  <a:pt x="1592" y="701"/>
                  <a:pt x="1592" y="701"/>
                  <a:pt x="1592" y="701"/>
                </a:cubicBezTo>
                <a:cubicBezTo>
                  <a:pt x="1589" y="700"/>
                  <a:pt x="1597" y="698"/>
                  <a:pt x="1589" y="702"/>
                </a:cubicBezTo>
                <a:cubicBezTo>
                  <a:pt x="1587" y="700"/>
                  <a:pt x="1587" y="700"/>
                  <a:pt x="1587" y="700"/>
                </a:cubicBezTo>
                <a:cubicBezTo>
                  <a:pt x="1587" y="703"/>
                  <a:pt x="1587" y="703"/>
                  <a:pt x="1587" y="703"/>
                </a:cubicBezTo>
                <a:cubicBezTo>
                  <a:pt x="1586" y="702"/>
                  <a:pt x="1586" y="702"/>
                  <a:pt x="1586" y="702"/>
                </a:cubicBezTo>
                <a:cubicBezTo>
                  <a:pt x="1582" y="703"/>
                  <a:pt x="1582" y="703"/>
                  <a:pt x="1582" y="703"/>
                </a:cubicBezTo>
                <a:cubicBezTo>
                  <a:pt x="1581" y="705"/>
                  <a:pt x="1581" y="705"/>
                  <a:pt x="1581" y="705"/>
                </a:cubicBezTo>
                <a:cubicBezTo>
                  <a:pt x="1582" y="705"/>
                  <a:pt x="1583" y="704"/>
                  <a:pt x="1581" y="702"/>
                </a:cubicBezTo>
                <a:cubicBezTo>
                  <a:pt x="1577" y="704"/>
                  <a:pt x="1577" y="704"/>
                  <a:pt x="1577" y="704"/>
                </a:cubicBezTo>
                <a:cubicBezTo>
                  <a:pt x="1572" y="705"/>
                  <a:pt x="1572" y="705"/>
                  <a:pt x="1572" y="705"/>
                </a:cubicBezTo>
                <a:cubicBezTo>
                  <a:pt x="1570" y="707"/>
                  <a:pt x="1570" y="707"/>
                  <a:pt x="1570" y="707"/>
                </a:cubicBezTo>
                <a:cubicBezTo>
                  <a:pt x="1566" y="707"/>
                  <a:pt x="1566" y="707"/>
                  <a:pt x="1566" y="707"/>
                </a:cubicBezTo>
                <a:cubicBezTo>
                  <a:pt x="1561" y="709"/>
                  <a:pt x="1561" y="709"/>
                  <a:pt x="1561" y="709"/>
                </a:cubicBezTo>
                <a:cubicBezTo>
                  <a:pt x="1559" y="708"/>
                  <a:pt x="1559" y="708"/>
                  <a:pt x="1559" y="708"/>
                </a:cubicBezTo>
                <a:cubicBezTo>
                  <a:pt x="1557" y="710"/>
                  <a:pt x="1571" y="706"/>
                  <a:pt x="1554" y="709"/>
                </a:cubicBezTo>
                <a:cubicBezTo>
                  <a:pt x="1553" y="710"/>
                  <a:pt x="1556" y="710"/>
                  <a:pt x="1554" y="711"/>
                </a:cubicBezTo>
                <a:cubicBezTo>
                  <a:pt x="1559" y="712"/>
                  <a:pt x="1559" y="712"/>
                  <a:pt x="1559" y="712"/>
                </a:cubicBezTo>
                <a:cubicBezTo>
                  <a:pt x="1555" y="715"/>
                  <a:pt x="1555" y="715"/>
                  <a:pt x="1555" y="715"/>
                </a:cubicBezTo>
                <a:cubicBezTo>
                  <a:pt x="1549" y="717"/>
                  <a:pt x="1549" y="717"/>
                  <a:pt x="1549" y="717"/>
                </a:cubicBezTo>
                <a:cubicBezTo>
                  <a:pt x="1548" y="718"/>
                  <a:pt x="1548" y="718"/>
                  <a:pt x="1548" y="718"/>
                </a:cubicBezTo>
                <a:cubicBezTo>
                  <a:pt x="1546" y="718"/>
                  <a:pt x="1546" y="718"/>
                  <a:pt x="1546" y="718"/>
                </a:cubicBezTo>
                <a:cubicBezTo>
                  <a:pt x="1541" y="725"/>
                  <a:pt x="1541" y="725"/>
                  <a:pt x="1541" y="725"/>
                </a:cubicBezTo>
                <a:cubicBezTo>
                  <a:pt x="1534" y="733"/>
                  <a:pt x="1534" y="733"/>
                  <a:pt x="1534" y="733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41" y="732"/>
                  <a:pt x="1541" y="732"/>
                  <a:pt x="1541" y="732"/>
                </a:cubicBezTo>
                <a:cubicBezTo>
                  <a:pt x="1548" y="733"/>
                  <a:pt x="1548" y="733"/>
                  <a:pt x="1548" y="733"/>
                </a:cubicBezTo>
                <a:cubicBezTo>
                  <a:pt x="1544" y="731"/>
                  <a:pt x="1544" y="731"/>
                  <a:pt x="1544" y="731"/>
                </a:cubicBezTo>
                <a:cubicBezTo>
                  <a:pt x="1545" y="730"/>
                  <a:pt x="1545" y="730"/>
                  <a:pt x="1545" y="730"/>
                </a:cubicBezTo>
                <a:cubicBezTo>
                  <a:pt x="1548" y="732"/>
                  <a:pt x="1548" y="732"/>
                  <a:pt x="1548" y="732"/>
                </a:cubicBezTo>
                <a:cubicBezTo>
                  <a:pt x="1559" y="728"/>
                  <a:pt x="1559" y="728"/>
                  <a:pt x="1559" y="728"/>
                </a:cubicBezTo>
                <a:cubicBezTo>
                  <a:pt x="1558" y="730"/>
                  <a:pt x="1558" y="730"/>
                  <a:pt x="1558" y="730"/>
                </a:cubicBezTo>
                <a:cubicBezTo>
                  <a:pt x="1566" y="730"/>
                  <a:pt x="1566" y="730"/>
                  <a:pt x="1566" y="730"/>
                </a:cubicBezTo>
                <a:cubicBezTo>
                  <a:pt x="1567" y="729"/>
                  <a:pt x="1567" y="729"/>
                  <a:pt x="1567" y="729"/>
                </a:cubicBezTo>
                <a:cubicBezTo>
                  <a:pt x="1562" y="728"/>
                  <a:pt x="1562" y="728"/>
                  <a:pt x="1562" y="728"/>
                </a:cubicBezTo>
                <a:cubicBezTo>
                  <a:pt x="1562" y="726"/>
                  <a:pt x="1562" y="726"/>
                  <a:pt x="1562" y="726"/>
                </a:cubicBezTo>
                <a:cubicBezTo>
                  <a:pt x="1567" y="723"/>
                  <a:pt x="1563" y="733"/>
                  <a:pt x="1568" y="723"/>
                </a:cubicBezTo>
                <a:cubicBezTo>
                  <a:pt x="1569" y="726"/>
                  <a:pt x="1569" y="726"/>
                  <a:pt x="1569" y="726"/>
                </a:cubicBezTo>
                <a:cubicBezTo>
                  <a:pt x="1578" y="726"/>
                  <a:pt x="1578" y="726"/>
                  <a:pt x="1578" y="726"/>
                </a:cubicBezTo>
                <a:cubicBezTo>
                  <a:pt x="1585" y="725"/>
                  <a:pt x="1585" y="725"/>
                  <a:pt x="1585" y="725"/>
                </a:cubicBezTo>
                <a:cubicBezTo>
                  <a:pt x="1583" y="723"/>
                  <a:pt x="1583" y="731"/>
                  <a:pt x="1585" y="723"/>
                </a:cubicBezTo>
                <a:cubicBezTo>
                  <a:pt x="1586" y="723"/>
                  <a:pt x="1586" y="723"/>
                  <a:pt x="1586" y="723"/>
                </a:cubicBezTo>
                <a:cubicBezTo>
                  <a:pt x="1586" y="724"/>
                  <a:pt x="1586" y="724"/>
                  <a:pt x="1586" y="724"/>
                </a:cubicBezTo>
                <a:cubicBezTo>
                  <a:pt x="1591" y="723"/>
                  <a:pt x="1591" y="723"/>
                  <a:pt x="1591" y="723"/>
                </a:cubicBezTo>
                <a:cubicBezTo>
                  <a:pt x="1591" y="722"/>
                  <a:pt x="1591" y="722"/>
                  <a:pt x="1591" y="722"/>
                </a:cubicBezTo>
                <a:cubicBezTo>
                  <a:pt x="1594" y="720"/>
                  <a:pt x="1597" y="723"/>
                  <a:pt x="1597" y="720"/>
                </a:cubicBezTo>
                <a:cubicBezTo>
                  <a:pt x="1597" y="721"/>
                  <a:pt x="1600" y="719"/>
                  <a:pt x="1597" y="722"/>
                </a:cubicBezTo>
                <a:cubicBezTo>
                  <a:pt x="1598" y="721"/>
                  <a:pt x="1598" y="724"/>
                  <a:pt x="1599" y="720"/>
                </a:cubicBezTo>
                <a:cubicBezTo>
                  <a:pt x="1599" y="719"/>
                  <a:pt x="1599" y="719"/>
                  <a:pt x="1599" y="719"/>
                </a:cubicBezTo>
                <a:cubicBezTo>
                  <a:pt x="1603" y="717"/>
                  <a:pt x="1603" y="717"/>
                  <a:pt x="1603" y="717"/>
                </a:cubicBezTo>
                <a:cubicBezTo>
                  <a:pt x="1602" y="715"/>
                  <a:pt x="1609" y="717"/>
                  <a:pt x="1601" y="715"/>
                </a:cubicBezTo>
                <a:cubicBezTo>
                  <a:pt x="1603" y="714"/>
                  <a:pt x="1603" y="714"/>
                  <a:pt x="1603" y="714"/>
                </a:cubicBezTo>
                <a:cubicBezTo>
                  <a:pt x="1605" y="717"/>
                  <a:pt x="1605" y="717"/>
                  <a:pt x="1605" y="717"/>
                </a:cubicBezTo>
                <a:cubicBezTo>
                  <a:pt x="1613" y="715"/>
                  <a:pt x="1613" y="715"/>
                  <a:pt x="1613" y="715"/>
                </a:cubicBezTo>
                <a:cubicBezTo>
                  <a:pt x="1614" y="717"/>
                  <a:pt x="1614" y="717"/>
                  <a:pt x="1614" y="717"/>
                </a:cubicBezTo>
                <a:cubicBezTo>
                  <a:pt x="1611" y="716"/>
                  <a:pt x="1611" y="716"/>
                  <a:pt x="1611" y="716"/>
                </a:cubicBezTo>
                <a:cubicBezTo>
                  <a:pt x="1611" y="718"/>
                  <a:pt x="1611" y="718"/>
                  <a:pt x="1611" y="718"/>
                </a:cubicBezTo>
                <a:cubicBezTo>
                  <a:pt x="1614" y="718"/>
                  <a:pt x="1614" y="718"/>
                  <a:pt x="1614" y="718"/>
                </a:cubicBezTo>
                <a:cubicBezTo>
                  <a:pt x="1617" y="715"/>
                  <a:pt x="1617" y="715"/>
                  <a:pt x="1617" y="715"/>
                </a:cubicBezTo>
                <a:cubicBezTo>
                  <a:pt x="1616" y="714"/>
                  <a:pt x="1615" y="717"/>
                  <a:pt x="1615" y="715"/>
                </a:cubicBezTo>
                <a:cubicBezTo>
                  <a:pt x="1615" y="714"/>
                  <a:pt x="1613" y="715"/>
                  <a:pt x="1615" y="714"/>
                </a:cubicBezTo>
                <a:cubicBezTo>
                  <a:pt x="1618" y="716"/>
                  <a:pt x="1618" y="716"/>
                  <a:pt x="1618" y="716"/>
                </a:cubicBezTo>
                <a:cubicBezTo>
                  <a:pt x="1623" y="718"/>
                  <a:pt x="1604" y="720"/>
                  <a:pt x="1624" y="712"/>
                </a:cubicBezTo>
                <a:cubicBezTo>
                  <a:pt x="1623" y="714"/>
                  <a:pt x="1623" y="714"/>
                  <a:pt x="1623" y="714"/>
                </a:cubicBezTo>
                <a:cubicBezTo>
                  <a:pt x="1625" y="714"/>
                  <a:pt x="1625" y="714"/>
                  <a:pt x="1625" y="714"/>
                </a:cubicBezTo>
                <a:cubicBezTo>
                  <a:pt x="1626" y="712"/>
                  <a:pt x="1626" y="712"/>
                  <a:pt x="1626" y="712"/>
                </a:cubicBezTo>
                <a:cubicBezTo>
                  <a:pt x="1639" y="708"/>
                  <a:pt x="1639" y="708"/>
                  <a:pt x="1639" y="708"/>
                </a:cubicBezTo>
                <a:cubicBezTo>
                  <a:pt x="1641" y="708"/>
                  <a:pt x="1641" y="703"/>
                  <a:pt x="1645" y="707"/>
                </a:cubicBezTo>
                <a:cubicBezTo>
                  <a:pt x="1639" y="704"/>
                  <a:pt x="1639" y="704"/>
                  <a:pt x="1639" y="704"/>
                </a:cubicBezTo>
                <a:cubicBezTo>
                  <a:pt x="1636" y="705"/>
                  <a:pt x="1636" y="705"/>
                  <a:pt x="1636" y="705"/>
                </a:cubicBezTo>
                <a:cubicBezTo>
                  <a:pt x="1635" y="703"/>
                  <a:pt x="1635" y="703"/>
                  <a:pt x="1635" y="703"/>
                </a:cubicBezTo>
                <a:cubicBezTo>
                  <a:pt x="1625" y="703"/>
                  <a:pt x="1625" y="703"/>
                  <a:pt x="1625" y="703"/>
                </a:cubicBezTo>
                <a:cubicBezTo>
                  <a:pt x="1625" y="704"/>
                  <a:pt x="1625" y="703"/>
                  <a:pt x="1624" y="701"/>
                </a:cubicBezTo>
                <a:cubicBezTo>
                  <a:pt x="1622" y="702"/>
                  <a:pt x="1623" y="707"/>
                  <a:pt x="1619" y="703"/>
                </a:cubicBezTo>
                <a:cubicBezTo>
                  <a:pt x="1617" y="701"/>
                  <a:pt x="1617" y="701"/>
                  <a:pt x="1617" y="701"/>
                </a:cubicBezTo>
                <a:cubicBezTo>
                  <a:pt x="1625" y="698"/>
                  <a:pt x="1625" y="698"/>
                  <a:pt x="1625" y="698"/>
                </a:cubicBezTo>
                <a:cubicBezTo>
                  <a:pt x="1627" y="699"/>
                  <a:pt x="1627" y="699"/>
                  <a:pt x="1627" y="699"/>
                </a:cubicBezTo>
                <a:cubicBezTo>
                  <a:pt x="1625" y="700"/>
                  <a:pt x="1629" y="701"/>
                  <a:pt x="1625" y="700"/>
                </a:cubicBezTo>
                <a:cubicBezTo>
                  <a:pt x="1630" y="702"/>
                  <a:pt x="1630" y="702"/>
                  <a:pt x="1630" y="702"/>
                </a:cubicBezTo>
                <a:cubicBezTo>
                  <a:pt x="1631" y="702"/>
                  <a:pt x="1631" y="702"/>
                  <a:pt x="1631" y="702"/>
                </a:cubicBezTo>
                <a:cubicBezTo>
                  <a:pt x="1630" y="700"/>
                  <a:pt x="1639" y="704"/>
                  <a:pt x="1629" y="699"/>
                </a:cubicBezTo>
                <a:cubicBezTo>
                  <a:pt x="1628" y="698"/>
                  <a:pt x="1628" y="698"/>
                  <a:pt x="1628" y="698"/>
                </a:cubicBezTo>
                <a:cubicBezTo>
                  <a:pt x="1629" y="697"/>
                  <a:pt x="1631" y="696"/>
                  <a:pt x="1631" y="697"/>
                </a:cubicBezTo>
                <a:cubicBezTo>
                  <a:pt x="1631" y="698"/>
                  <a:pt x="1631" y="698"/>
                  <a:pt x="1631" y="698"/>
                </a:cubicBezTo>
                <a:cubicBezTo>
                  <a:pt x="1637" y="703"/>
                  <a:pt x="1637" y="703"/>
                  <a:pt x="1637" y="703"/>
                </a:cubicBezTo>
                <a:cubicBezTo>
                  <a:pt x="1646" y="703"/>
                  <a:pt x="1646" y="703"/>
                  <a:pt x="1646" y="703"/>
                </a:cubicBezTo>
                <a:cubicBezTo>
                  <a:pt x="1645" y="707"/>
                  <a:pt x="1649" y="704"/>
                  <a:pt x="1651" y="705"/>
                </a:cubicBezTo>
                <a:cubicBezTo>
                  <a:pt x="1650" y="709"/>
                  <a:pt x="1650" y="709"/>
                  <a:pt x="1650" y="709"/>
                </a:cubicBezTo>
                <a:cubicBezTo>
                  <a:pt x="1651" y="712"/>
                  <a:pt x="1654" y="708"/>
                  <a:pt x="1654" y="711"/>
                </a:cubicBezTo>
                <a:cubicBezTo>
                  <a:pt x="1654" y="710"/>
                  <a:pt x="1654" y="710"/>
                  <a:pt x="1654" y="710"/>
                </a:cubicBezTo>
                <a:cubicBezTo>
                  <a:pt x="1655" y="711"/>
                  <a:pt x="1655" y="711"/>
                  <a:pt x="1655" y="711"/>
                </a:cubicBezTo>
                <a:cubicBezTo>
                  <a:pt x="1656" y="711"/>
                  <a:pt x="1656" y="711"/>
                  <a:pt x="1656" y="711"/>
                </a:cubicBezTo>
                <a:cubicBezTo>
                  <a:pt x="1657" y="710"/>
                  <a:pt x="1657" y="710"/>
                  <a:pt x="1657" y="710"/>
                </a:cubicBezTo>
                <a:cubicBezTo>
                  <a:pt x="1656" y="709"/>
                  <a:pt x="1656" y="709"/>
                  <a:pt x="1656" y="709"/>
                </a:cubicBezTo>
                <a:cubicBezTo>
                  <a:pt x="1665" y="710"/>
                  <a:pt x="1665" y="710"/>
                  <a:pt x="1665" y="710"/>
                </a:cubicBezTo>
                <a:cubicBezTo>
                  <a:pt x="1672" y="706"/>
                  <a:pt x="1672" y="706"/>
                  <a:pt x="1672" y="706"/>
                </a:cubicBezTo>
                <a:cubicBezTo>
                  <a:pt x="1681" y="704"/>
                  <a:pt x="1681" y="704"/>
                  <a:pt x="1681" y="704"/>
                </a:cubicBezTo>
                <a:cubicBezTo>
                  <a:pt x="1681" y="702"/>
                  <a:pt x="1677" y="707"/>
                  <a:pt x="1681" y="702"/>
                </a:cubicBezTo>
                <a:cubicBezTo>
                  <a:pt x="1686" y="703"/>
                  <a:pt x="1686" y="703"/>
                  <a:pt x="1686" y="703"/>
                </a:cubicBezTo>
                <a:cubicBezTo>
                  <a:pt x="1702" y="700"/>
                  <a:pt x="1702" y="700"/>
                  <a:pt x="1702" y="700"/>
                </a:cubicBezTo>
                <a:cubicBezTo>
                  <a:pt x="1702" y="701"/>
                  <a:pt x="1702" y="701"/>
                  <a:pt x="1702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11" y="702"/>
                  <a:pt x="1700" y="703"/>
                  <a:pt x="1711" y="699"/>
                </a:cubicBezTo>
                <a:cubicBezTo>
                  <a:pt x="1711" y="701"/>
                  <a:pt x="1711" y="701"/>
                  <a:pt x="1711" y="701"/>
                </a:cubicBezTo>
                <a:cubicBezTo>
                  <a:pt x="1718" y="700"/>
                  <a:pt x="1718" y="700"/>
                  <a:pt x="1718" y="700"/>
                </a:cubicBezTo>
                <a:cubicBezTo>
                  <a:pt x="1719" y="699"/>
                  <a:pt x="1719" y="699"/>
                  <a:pt x="1719" y="699"/>
                </a:cubicBezTo>
                <a:cubicBezTo>
                  <a:pt x="1716" y="697"/>
                  <a:pt x="1716" y="697"/>
                  <a:pt x="1716" y="697"/>
                </a:cubicBezTo>
                <a:cubicBezTo>
                  <a:pt x="1721" y="696"/>
                  <a:pt x="1721" y="696"/>
                  <a:pt x="1721" y="696"/>
                </a:cubicBezTo>
                <a:cubicBezTo>
                  <a:pt x="1722" y="697"/>
                  <a:pt x="1722" y="697"/>
                  <a:pt x="1722" y="697"/>
                </a:cubicBezTo>
                <a:cubicBezTo>
                  <a:pt x="1731" y="692"/>
                  <a:pt x="1731" y="692"/>
                  <a:pt x="1731" y="692"/>
                </a:cubicBezTo>
                <a:cubicBezTo>
                  <a:pt x="1734" y="693"/>
                  <a:pt x="1737" y="686"/>
                  <a:pt x="1739" y="693"/>
                </a:cubicBezTo>
                <a:cubicBezTo>
                  <a:pt x="1751" y="688"/>
                  <a:pt x="1751" y="688"/>
                  <a:pt x="1751" y="688"/>
                </a:cubicBezTo>
                <a:cubicBezTo>
                  <a:pt x="1752" y="686"/>
                  <a:pt x="1752" y="686"/>
                  <a:pt x="1752" y="686"/>
                </a:cubicBezTo>
                <a:cubicBezTo>
                  <a:pt x="1753" y="688"/>
                  <a:pt x="1753" y="688"/>
                  <a:pt x="1753" y="688"/>
                </a:cubicBezTo>
                <a:cubicBezTo>
                  <a:pt x="1756" y="687"/>
                  <a:pt x="1756" y="687"/>
                  <a:pt x="1756" y="687"/>
                </a:cubicBezTo>
                <a:cubicBezTo>
                  <a:pt x="1760" y="689"/>
                  <a:pt x="1760" y="689"/>
                  <a:pt x="1760" y="689"/>
                </a:cubicBezTo>
                <a:cubicBezTo>
                  <a:pt x="1765" y="693"/>
                  <a:pt x="1765" y="693"/>
                  <a:pt x="1765" y="693"/>
                </a:cubicBezTo>
                <a:cubicBezTo>
                  <a:pt x="1761" y="696"/>
                  <a:pt x="1761" y="696"/>
                  <a:pt x="1761" y="696"/>
                </a:cubicBezTo>
                <a:cubicBezTo>
                  <a:pt x="1758" y="695"/>
                  <a:pt x="1758" y="695"/>
                  <a:pt x="1758" y="695"/>
                </a:cubicBezTo>
                <a:cubicBezTo>
                  <a:pt x="1758" y="697"/>
                  <a:pt x="1754" y="693"/>
                  <a:pt x="1756" y="698"/>
                </a:cubicBezTo>
                <a:cubicBezTo>
                  <a:pt x="1755" y="697"/>
                  <a:pt x="1755" y="697"/>
                  <a:pt x="1755" y="697"/>
                </a:cubicBezTo>
                <a:cubicBezTo>
                  <a:pt x="1743" y="701"/>
                  <a:pt x="1743" y="701"/>
                  <a:pt x="1743" y="701"/>
                </a:cubicBezTo>
                <a:cubicBezTo>
                  <a:pt x="1742" y="704"/>
                  <a:pt x="1742" y="704"/>
                  <a:pt x="1742" y="704"/>
                </a:cubicBezTo>
                <a:cubicBezTo>
                  <a:pt x="1728" y="705"/>
                  <a:pt x="1728" y="705"/>
                  <a:pt x="1728" y="705"/>
                </a:cubicBezTo>
                <a:cubicBezTo>
                  <a:pt x="1726" y="708"/>
                  <a:pt x="1726" y="708"/>
                  <a:pt x="1726" y="708"/>
                </a:cubicBezTo>
                <a:cubicBezTo>
                  <a:pt x="1718" y="710"/>
                  <a:pt x="1718" y="710"/>
                  <a:pt x="1718" y="710"/>
                </a:cubicBezTo>
                <a:cubicBezTo>
                  <a:pt x="1715" y="712"/>
                  <a:pt x="1715" y="712"/>
                  <a:pt x="1715" y="712"/>
                </a:cubicBezTo>
                <a:cubicBezTo>
                  <a:pt x="1707" y="715"/>
                  <a:pt x="1707" y="715"/>
                  <a:pt x="1707" y="715"/>
                </a:cubicBezTo>
                <a:cubicBezTo>
                  <a:pt x="1707" y="718"/>
                  <a:pt x="1707" y="718"/>
                  <a:pt x="1707" y="718"/>
                </a:cubicBezTo>
                <a:cubicBezTo>
                  <a:pt x="1701" y="718"/>
                  <a:pt x="1701" y="718"/>
                  <a:pt x="1701" y="718"/>
                </a:cubicBezTo>
                <a:cubicBezTo>
                  <a:pt x="1701" y="718"/>
                  <a:pt x="1702" y="720"/>
                  <a:pt x="1701" y="717"/>
                </a:cubicBezTo>
                <a:cubicBezTo>
                  <a:pt x="1693" y="722"/>
                  <a:pt x="1693" y="722"/>
                  <a:pt x="1693" y="722"/>
                </a:cubicBezTo>
                <a:cubicBezTo>
                  <a:pt x="1690" y="722"/>
                  <a:pt x="1690" y="722"/>
                  <a:pt x="1690" y="722"/>
                </a:cubicBezTo>
                <a:cubicBezTo>
                  <a:pt x="1688" y="725"/>
                  <a:pt x="1688" y="725"/>
                  <a:pt x="1688" y="725"/>
                </a:cubicBezTo>
                <a:cubicBezTo>
                  <a:pt x="1687" y="722"/>
                  <a:pt x="1687" y="722"/>
                  <a:pt x="1687" y="722"/>
                </a:cubicBezTo>
                <a:cubicBezTo>
                  <a:pt x="1683" y="724"/>
                  <a:pt x="1683" y="724"/>
                  <a:pt x="1683" y="724"/>
                </a:cubicBezTo>
                <a:cubicBezTo>
                  <a:pt x="1683" y="724"/>
                  <a:pt x="1679" y="722"/>
                  <a:pt x="1683" y="727"/>
                </a:cubicBezTo>
                <a:cubicBezTo>
                  <a:pt x="1680" y="727"/>
                  <a:pt x="1680" y="727"/>
                  <a:pt x="1680" y="727"/>
                </a:cubicBezTo>
                <a:cubicBezTo>
                  <a:pt x="1679" y="729"/>
                  <a:pt x="1679" y="729"/>
                  <a:pt x="1679" y="729"/>
                </a:cubicBezTo>
                <a:cubicBezTo>
                  <a:pt x="1675" y="729"/>
                  <a:pt x="1675" y="729"/>
                  <a:pt x="1675" y="729"/>
                </a:cubicBezTo>
                <a:cubicBezTo>
                  <a:pt x="1673" y="732"/>
                  <a:pt x="1673" y="732"/>
                  <a:pt x="1673" y="732"/>
                </a:cubicBezTo>
                <a:cubicBezTo>
                  <a:pt x="1667" y="730"/>
                  <a:pt x="1667" y="730"/>
                  <a:pt x="1667" y="730"/>
                </a:cubicBezTo>
                <a:cubicBezTo>
                  <a:pt x="1662" y="731"/>
                  <a:pt x="1662" y="731"/>
                  <a:pt x="1662" y="731"/>
                </a:cubicBezTo>
                <a:cubicBezTo>
                  <a:pt x="1662" y="733"/>
                  <a:pt x="1662" y="733"/>
                  <a:pt x="1662" y="733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1" y="740"/>
                  <a:pt x="1671" y="740"/>
                  <a:pt x="1671" y="740"/>
                </a:cubicBezTo>
                <a:cubicBezTo>
                  <a:pt x="1668" y="742"/>
                  <a:pt x="1668" y="742"/>
                  <a:pt x="1668" y="742"/>
                </a:cubicBezTo>
                <a:cubicBezTo>
                  <a:pt x="1664" y="738"/>
                  <a:pt x="1664" y="738"/>
                  <a:pt x="1664" y="738"/>
                </a:cubicBezTo>
                <a:cubicBezTo>
                  <a:pt x="1645" y="741"/>
                  <a:pt x="1645" y="741"/>
                  <a:pt x="1645" y="741"/>
                </a:cubicBezTo>
                <a:cubicBezTo>
                  <a:pt x="1643" y="740"/>
                  <a:pt x="1643" y="740"/>
                  <a:pt x="1643" y="740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25" y="743"/>
                  <a:pt x="1625" y="743"/>
                  <a:pt x="1625" y="743"/>
                </a:cubicBezTo>
                <a:cubicBezTo>
                  <a:pt x="1625" y="744"/>
                  <a:pt x="1625" y="744"/>
                  <a:pt x="1625" y="744"/>
                </a:cubicBezTo>
                <a:cubicBezTo>
                  <a:pt x="1622" y="743"/>
                  <a:pt x="1622" y="743"/>
                  <a:pt x="1622" y="743"/>
                </a:cubicBezTo>
                <a:cubicBezTo>
                  <a:pt x="1618" y="746"/>
                  <a:pt x="1618" y="746"/>
                  <a:pt x="1618" y="746"/>
                </a:cubicBezTo>
                <a:cubicBezTo>
                  <a:pt x="1618" y="746"/>
                  <a:pt x="1616" y="748"/>
                  <a:pt x="1616" y="745"/>
                </a:cubicBezTo>
                <a:cubicBezTo>
                  <a:pt x="1615" y="746"/>
                  <a:pt x="1615" y="746"/>
                  <a:pt x="1615" y="746"/>
                </a:cubicBezTo>
                <a:cubicBezTo>
                  <a:pt x="1602" y="748"/>
                  <a:pt x="1602" y="748"/>
                  <a:pt x="1602" y="748"/>
                </a:cubicBezTo>
                <a:cubicBezTo>
                  <a:pt x="1574" y="757"/>
                  <a:pt x="1574" y="757"/>
                  <a:pt x="1574" y="757"/>
                </a:cubicBezTo>
                <a:cubicBezTo>
                  <a:pt x="1569" y="760"/>
                  <a:pt x="1569" y="760"/>
                  <a:pt x="1569" y="760"/>
                </a:cubicBezTo>
                <a:cubicBezTo>
                  <a:pt x="1566" y="759"/>
                  <a:pt x="1566" y="759"/>
                  <a:pt x="1566" y="759"/>
                </a:cubicBezTo>
                <a:cubicBezTo>
                  <a:pt x="1563" y="760"/>
                  <a:pt x="1563" y="760"/>
                  <a:pt x="1563" y="760"/>
                </a:cubicBezTo>
                <a:cubicBezTo>
                  <a:pt x="1563" y="761"/>
                  <a:pt x="1563" y="761"/>
                  <a:pt x="1563" y="761"/>
                </a:cubicBezTo>
                <a:cubicBezTo>
                  <a:pt x="1565" y="762"/>
                  <a:pt x="1565" y="762"/>
                  <a:pt x="1565" y="762"/>
                </a:cubicBezTo>
                <a:cubicBezTo>
                  <a:pt x="1539" y="771"/>
                  <a:pt x="1539" y="771"/>
                  <a:pt x="1539" y="771"/>
                </a:cubicBezTo>
                <a:cubicBezTo>
                  <a:pt x="1531" y="775"/>
                  <a:pt x="1531" y="775"/>
                  <a:pt x="1531" y="775"/>
                </a:cubicBezTo>
                <a:cubicBezTo>
                  <a:pt x="1528" y="775"/>
                  <a:pt x="1528" y="775"/>
                  <a:pt x="1528" y="775"/>
                </a:cubicBezTo>
                <a:cubicBezTo>
                  <a:pt x="1527" y="777"/>
                  <a:pt x="1527" y="777"/>
                  <a:pt x="1527" y="777"/>
                </a:cubicBezTo>
                <a:cubicBezTo>
                  <a:pt x="1525" y="776"/>
                  <a:pt x="1525" y="776"/>
                  <a:pt x="1525" y="776"/>
                </a:cubicBezTo>
                <a:cubicBezTo>
                  <a:pt x="1519" y="779"/>
                  <a:pt x="1519" y="779"/>
                  <a:pt x="1519" y="779"/>
                </a:cubicBezTo>
                <a:cubicBezTo>
                  <a:pt x="1519" y="779"/>
                  <a:pt x="1521" y="781"/>
                  <a:pt x="1518" y="778"/>
                </a:cubicBezTo>
                <a:cubicBezTo>
                  <a:pt x="1502" y="782"/>
                  <a:pt x="1502" y="782"/>
                  <a:pt x="1502" y="782"/>
                </a:cubicBezTo>
                <a:cubicBezTo>
                  <a:pt x="1498" y="783"/>
                  <a:pt x="1498" y="783"/>
                  <a:pt x="1498" y="783"/>
                </a:cubicBezTo>
                <a:cubicBezTo>
                  <a:pt x="1486" y="787"/>
                  <a:pt x="1486" y="787"/>
                  <a:pt x="1486" y="787"/>
                </a:cubicBezTo>
                <a:cubicBezTo>
                  <a:pt x="1480" y="790"/>
                  <a:pt x="1480" y="790"/>
                  <a:pt x="1480" y="790"/>
                </a:cubicBezTo>
                <a:cubicBezTo>
                  <a:pt x="1465" y="805"/>
                  <a:pt x="1465" y="805"/>
                  <a:pt x="1465" y="805"/>
                </a:cubicBezTo>
                <a:cubicBezTo>
                  <a:pt x="1459" y="812"/>
                  <a:pt x="1459" y="812"/>
                  <a:pt x="1459" y="812"/>
                </a:cubicBezTo>
                <a:cubicBezTo>
                  <a:pt x="1454" y="816"/>
                  <a:pt x="1454" y="816"/>
                  <a:pt x="1454" y="816"/>
                </a:cubicBezTo>
                <a:cubicBezTo>
                  <a:pt x="1454" y="820"/>
                  <a:pt x="1467" y="802"/>
                  <a:pt x="1448" y="822"/>
                </a:cubicBezTo>
                <a:cubicBezTo>
                  <a:pt x="1440" y="828"/>
                  <a:pt x="1440" y="828"/>
                  <a:pt x="1440" y="828"/>
                </a:cubicBezTo>
                <a:cubicBezTo>
                  <a:pt x="1439" y="829"/>
                  <a:pt x="1439" y="829"/>
                  <a:pt x="1439" y="829"/>
                </a:cubicBezTo>
                <a:cubicBezTo>
                  <a:pt x="1440" y="830"/>
                  <a:pt x="1440" y="830"/>
                  <a:pt x="1440" y="830"/>
                </a:cubicBezTo>
                <a:cubicBezTo>
                  <a:pt x="1439" y="832"/>
                  <a:pt x="1439" y="832"/>
                  <a:pt x="1439" y="832"/>
                </a:cubicBezTo>
                <a:cubicBezTo>
                  <a:pt x="1438" y="831"/>
                  <a:pt x="1438" y="831"/>
                  <a:pt x="1438" y="831"/>
                </a:cubicBezTo>
                <a:cubicBezTo>
                  <a:pt x="1433" y="835"/>
                  <a:pt x="1433" y="835"/>
                  <a:pt x="1433" y="835"/>
                </a:cubicBezTo>
                <a:cubicBezTo>
                  <a:pt x="1433" y="837"/>
                  <a:pt x="1433" y="837"/>
                  <a:pt x="1433" y="837"/>
                </a:cubicBezTo>
                <a:cubicBezTo>
                  <a:pt x="1429" y="841"/>
                  <a:pt x="1429" y="841"/>
                  <a:pt x="1429" y="841"/>
                </a:cubicBezTo>
                <a:cubicBezTo>
                  <a:pt x="1417" y="851"/>
                  <a:pt x="1417" y="851"/>
                  <a:pt x="1417" y="851"/>
                </a:cubicBezTo>
                <a:cubicBezTo>
                  <a:pt x="1415" y="855"/>
                  <a:pt x="1415" y="855"/>
                  <a:pt x="1415" y="855"/>
                </a:cubicBezTo>
                <a:cubicBezTo>
                  <a:pt x="1409" y="858"/>
                  <a:pt x="1409" y="858"/>
                  <a:pt x="1409" y="858"/>
                </a:cubicBezTo>
                <a:cubicBezTo>
                  <a:pt x="1408" y="857"/>
                  <a:pt x="1407" y="857"/>
                  <a:pt x="1407" y="858"/>
                </a:cubicBezTo>
                <a:cubicBezTo>
                  <a:pt x="1406" y="862"/>
                  <a:pt x="1406" y="862"/>
                  <a:pt x="1406" y="862"/>
                </a:cubicBezTo>
                <a:cubicBezTo>
                  <a:pt x="1398" y="869"/>
                  <a:pt x="1398" y="869"/>
                  <a:pt x="1398" y="869"/>
                </a:cubicBezTo>
                <a:cubicBezTo>
                  <a:pt x="1397" y="869"/>
                  <a:pt x="1397" y="869"/>
                  <a:pt x="1397" y="869"/>
                </a:cubicBezTo>
                <a:cubicBezTo>
                  <a:pt x="1396" y="869"/>
                  <a:pt x="1396" y="869"/>
                  <a:pt x="1396" y="869"/>
                </a:cubicBezTo>
                <a:cubicBezTo>
                  <a:pt x="1396" y="872"/>
                  <a:pt x="1396" y="872"/>
                  <a:pt x="1396" y="872"/>
                </a:cubicBezTo>
                <a:cubicBezTo>
                  <a:pt x="1389" y="878"/>
                  <a:pt x="1389" y="878"/>
                  <a:pt x="1389" y="878"/>
                </a:cubicBezTo>
                <a:cubicBezTo>
                  <a:pt x="1386" y="880"/>
                  <a:pt x="1386" y="880"/>
                  <a:pt x="1386" y="880"/>
                </a:cubicBezTo>
                <a:cubicBezTo>
                  <a:pt x="1386" y="880"/>
                  <a:pt x="1389" y="874"/>
                  <a:pt x="1385" y="881"/>
                </a:cubicBezTo>
                <a:cubicBezTo>
                  <a:pt x="1384" y="881"/>
                  <a:pt x="1384" y="881"/>
                  <a:pt x="1384" y="881"/>
                </a:cubicBezTo>
                <a:cubicBezTo>
                  <a:pt x="1385" y="884"/>
                  <a:pt x="1385" y="884"/>
                  <a:pt x="1385" y="884"/>
                </a:cubicBezTo>
                <a:cubicBezTo>
                  <a:pt x="1381" y="886"/>
                  <a:pt x="1381" y="886"/>
                  <a:pt x="1381" y="886"/>
                </a:cubicBezTo>
                <a:cubicBezTo>
                  <a:pt x="1380" y="887"/>
                  <a:pt x="1380" y="887"/>
                  <a:pt x="1380" y="887"/>
                </a:cubicBezTo>
                <a:cubicBezTo>
                  <a:pt x="1378" y="886"/>
                  <a:pt x="1388" y="884"/>
                  <a:pt x="1377" y="886"/>
                </a:cubicBezTo>
                <a:cubicBezTo>
                  <a:pt x="1375" y="889"/>
                  <a:pt x="1375" y="889"/>
                  <a:pt x="1375" y="889"/>
                </a:cubicBezTo>
                <a:cubicBezTo>
                  <a:pt x="1377" y="890"/>
                  <a:pt x="1377" y="890"/>
                  <a:pt x="1377" y="890"/>
                </a:cubicBezTo>
                <a:cubicBezTo>
                  <a:pt x="1371" y="894"/>
                  <a:pt x="1371" y="894"/>
                  <a:pt x="1371" y="894"/>
                </a:cubicBezTo>
                <a:cubicBezTo>
                  <a:pt x="1369" y="894"/>
                  <a:pt x="1369" y="894"/>
                  <a:pt x="1369" y="894"/>
                </a:cubicBezTo>
                <a:cubicBezTo>
                  <a:pt x="1369" y="897"/>
                  <a:pt x="1369" y="897"/>
                  <a:pt x="1369" y="897"/>
                </a:cubicBezTo>
                <a:cubicBezTo>
                  <a:pt x="1365" y="900"/>
                  <a:pt x="1365" y="900"/>
                  <a:pt x="1365" y="900"/>
                </a:cubicBezTo>
                <a:cubicBezTo>
                  <a:pt x="1364" y="902"/>
                  <a:pt x="1364" y="902"/>
                  <a:pt x="1364" y="902"/>
                </a:cubicBezTo>
                <a:cubicBezTo>
                  <a:pt x="1360" y="902"/>
                  <a:pt x="1360" y="902"/>
                  <a:pt x="1360" y="902"/>
                </a:cubicBezTo>
                <a:cubicBezTo>
                  <a:pt x="1360" y="904"/>
                  <a:pt x="1360" y="904"/>
                  <a:pt x="1360" y="904"/>
                </a:cubicBezTo>
                <a:cubicBezTo>
                  <a:pt x="1353" y="909"/>
                  <a:pt x="1353" y="909"/>
                  <a:pt x="1353" y="909"/>
                </a:cubicBezTo>
                <a:cubicBezTo>
                  <a:pt x="1352" y="909"/>
                  <a:pt x="1355" y="904"/>
                  <a:pt x="1355" y="911"/>
                </a:cubicBezTo>
                <a:cubicBezTo>
                  <a:pt x="1352" y="912"/>
                  <a:pt x="1352" y="912"/>
                  <a:pt x="1352" y="912"/>
                </a:cubicBezTo>
                <a:cubicBezTo>
                  <a:pt x="1350" y="915"/>
                  <a:pt x="1350" y="915"/>
                  <a:pt x="1350" y="915"/>
                </a:cubicBezTo>
                <a:cubicBezTo>
                  <a:pt x="1345" y="916"/>
                  <a:pt x="1345" y="916"/>
                  <a:pt x="1345" y="916"/>
                </a:cubicBezTo>
                <a:cubicBezTo>
                  <a:pt x="1345" y="919"/>
                  <a:pt x="1345" y="919"/>
                  <a:pt x="1345" y="919"/>
                </a:cubicBezTo>
                <a:cubicBezTo>
                  <a:pt x="1341" y="922"/>
                  <a:pt x="1341" y="922"/>
                  <a:pt x="1341" y="922"/>
                </a:cubicBezTo>
                <a:cubicBezTo>
                  <a:pt x="1338" y="922"/>
                  <a:pt x="1338" y="922"/>
                  <a:pt x="1338" y="922"/>
                </a:cubicBezTo>
                <a:cubicBezTo>
                  <a:pt x="1339" y="925"/>
                  <a:pt x="1339" y="925"/>
                  <a:pt x="1339" y="925"/>
                </a:cubicBezTo>
                <a:cubicBezTo>
                  <a:pt x="1335" y="929"/>
                  <a:pt x="1335" y="929"/>
                  <a:pt x="1335" y="929"/>
                </a:cubicBezTo>
                <a:cubicBezTo>
                  <a:pt x="1333" y="929"/>
                  <a:pt x="1333" y="929"/>
                  <a:pt x="1333" y="929"/>
                </a:cubicBezTo>
                <a:cubicBezTo>
                  <a:pt x="1320" y="939"/>
                  <a:pt x="1320" y="939"/>
                  <a:pt x="1320" y="939"/>
                </a:cubicBezTo>
                <a:cubicBezTo>
                  <a:pt x="1321" y="940"/>
                  <a:pt x="1321" y="940"/>
                  <a:pt x="1321" y="940"/>
                </a:cubicBezTo>
                <a:cubicBezTo>
                  <a:pt x="1318" y="942"/>
                  <a:pt x="1318" y="942"/>
                  <a:pt x="1318" y="942"/>
                </a:cubicBezTo>
                <a:cubicBezTo>
                  <a:pt x="1318" y="944"/>
                  <a:pt x="1314" y="939"/>
                  <a:pt x="1319" y="944"/>
                </a:cubicBezTo>
                <a:cubicBezTo>
                  <a:pt x="1317" y="942"/>
                  <a:pt x="1317" y="942"/>
                  <a:pt x="1317" y="942"/>
                </a:cubicBezTo>
                <a:cubicBezTo>
                  <a:pt x="1313" y="947"/>
                  <a:pt x="1313" y="947"/>
                  <a:pt x="1313" y="947"/>
                </a:cubicBezTo>
                <a:cubicBezTo>
                  <a:pt x="1309" y="948"/>
                  <a:pt x="1309" y="948"/>
                  <a:pt x="1309" y="948"/>
                </a:cubicBezTo>
                <a:cubicBezTo>
                  <a:pt x="1311" y="949"/>
                  <a:pt x="1310" y="950"/>
                  <a:pt x="1309" y="951"/>
                </a:cubicBezTo>
                <a:cubicBezTo>
                  <a:pt x="1304" y="954"/>
                  <a:pt x="1304" y="954"/>
                  <a:pt x="1304" y="954"/>
                </a:cubicBezTo>
                <a:cubicBezTo>
                  <a:pt x="1303" y="957"/>
                  <a:pt x="1303" y="957"/>
                  <a:pt x="1303" y="957"/>
                </a:cubicBezTo>
                <a:cubicBezTo>
                  <a:pt x="1299" y="958"/>
                  <a:pt x="1299" y="958"/>
                  <a:pt x="1299" y="958"/>
                </a:cubicBezTo>
                <a:cubicBezTo>
                  <a:pt x="1296" y="963"/>
                  <a:pt x="1296" y="963"/>
                  <a:pt x="1296" y="963"/>
                </a:cubicBezTo>
                <a:cubicBezTo>
                  <a:pt x="1276" y="981"/>
                  <a:pt x="1255" y="1001"/>
                  <a:pt x="1234" y="1020"/>
                </a:cubicBezTo>
                <a:cubicBezTo>
                  <a:pt x="1235" y="1021"/>
                  <a:pt x="1235" y="1021"/>
                  <a:pt x="1235" y="1021"/>
                </a:cubicBezTo>
                <a:cubicBezTo>
                  <a:pt x="1228" y="1024"/>
                  <a:pt x="1224" y="1034"/>
                  <a:pt x="1217" y="1034"/>
                </a:cubicBezTo>
                <a:cubicBezTo>
                  <a:pt x="1218" y="1035"/>
                  <a:pt x="1218" y="1035"/>
                  <a:pt x="1218" y="1035"/>
                </a:cubicBezTo>
                <a:cubicBezTo>
                  <a:pt x="1214" y="1040"/>
                  <a:pt x="1205" y="1047"/>
                  <a:pt x="1203" y="1051"/>
                </a:cubicBezTo>
                <a:cubicBezTo>
                  <a:pt x="1203" y="1054"/>
                  <a:pt x="1200" y="1055"/>
                  <a:pt x="1198" y="1056"/>
                </a:cubicBezTo>
                <a:cubicBezTo>
                  <a:pt x="1199" y="1057"/>
                  <a:pt x="1199" y="1057"/>
                  <a:pt x="1199" y="1057"/>
                </a:cubicBezTo>
                <a:cubicBezTo>
                  <a:pt x="1199" y="1057"/>
                  <a:pt x="1203" y="1056"/>
                  <a:pt x="1198" y="1059"/>
                </a:cubicBezTo>
                <a:cubicBezTo>
                  <a:pt x="1200" y="1060"/>
                  <a:pt x="1200" y="1060"/>
                  <a:pt x="1200" y="1060"/>
                </a:cubicBezTo>
                <a:cubicBezTo>
                  <a:pt x="1200" y="1062"/>
                  <a:pt x="1198" y="1056"/>
                  <a:pt x="1199" y="1062"/>
                </a:cubicBezTo>
                <a:cubicBezTo>
                  <a:pt x="1195" y="1060"/>
                  <a:pt x="1195" y="1060"/>
                  <a:pt x="1195" y="1060"/>
                </a:cubicBezTo>
                <a:cubicBezTo>
                  <a:pt x="1189" y="1063"/>
                  <a:pt x="1183" y="1068"/>
                  <a:pt x="1179" y="1073"/>
                </a:cubicBezTo>
                <a:cubicBezTo>
                  <a:pt x="1178" y="1076"/>
                  <a:pt x="1178" y="1076"/>
                  <a:pt x="1178" y="1076"/>
                </a:cubicBezTo>
                <a:cubicBezTo>
                  <a:pt x="1172" y="1078"/>
                  <a:pt x="1172" y="1078"/>
                  <a:pt x="1172" y="1078"/>
                </a:cubicBezTo>
                <a:cubicBezTo>
                  <a:pt x="1158" y="1078"/>
                  <a:pt x="1158" y="1078"/>
                  <a:pt x="1158" y="1078"/>
                </a:cubicBezTo>
                <a:cubicBezTo>
                  <a:pt x="1154" y="1075"/>
                  <a:pt x="1154" y="1075"/>
                  <a:pt x="1154" y="1075"/>
                </a:cubicBezTo>
                <a:cubicBezTo>
                  <a:pt x="1157" y="1074"/>
                  <a:pt x="1157" y="1074"/>
                  <a:pt x="1157" y="1074"/>
                </a:cubicBezTo>
                <a:cubicBezTo>
                  <a:pt x="1157" y="1072"/>
                  <a:pt x="1157" y="1072"/>
                  <a:pt x="1157" y="1072"/>
                </a:cubicBezTo>
                <a:cubicBezTo>
                  <a:pt x="1162" y="1066"/>
                  <a:pt x="1162" y="1066"/>
                  <a:pt x="1162" y="1066"/>
                </a:cubicBezTo>
                <a:cubicBezTo>
                  <a:pt x="1161" y="1065"/>
                  <a:pt x="1161" y="1065"/>
                  <a:pt x="1161" y="1065"/>
                </a:cubicBezTo>
                <a:cubicBezTo>
                  <a:pt x="1163" y="1063"/>
                  <a:pt x="1163" y="1063"/>
                  <a:pt x="1163" y="1063"/>
                </a:cubicBezTo>
                <a:cubicBezTo>
                  <a:pt x="1162" y="1062"/>
                  <a:pt x="1162" y="1062"/>
                  <a:pt x="1162" y="1062"/>
                </a:cubicBezTo>
                <a:cubicBezTo>
                  <a:pt x="1160" y="1064"/>
                  <a:pt x="1156" y="1064"/>
                  <a:pt x="1154" y="1066"/>
                </a:cubicBezTo>
                <a:cubicBezTo>
                  <a:pt x="1151" y="1072"/>
                  <a:pt x="1151" y="1072"/>
                  <a:pt x="1151" y="1072"/>
                </a:cubicBezTo>
                <a:cubicBezTo>
                  <a:pt x="1147" y="1074"/>
                  <a:pt x="1147" y="1074"/>
                  <a:pt x="1147" y="1074"/>
                </a:cubicBezTo>
                <a:cubicBezTo>
                  <a:pt x="1148" y="1075"/>
                  <a:pt x="1148" y="1075"/>
                  <a:pt x="1148" y="1075"/>
                </a:cubicBezTo>
                <a:cubicBezTo>
                  <a:pt x="1145" y="1078"/>
                  <a:pt x="1145" y="1078"/>
                  <a:pt x="1145" y="1078"/>
                </a:cubicBezTo>
                <a:cubicBezTo>
                  <a:pt x="1127" y="1078"/>
                  <a:pt x="1127" y="1078"/>
                  <a:pt x="1127" y="1078"/>
                </a:cubicBezTo>
                <a:cubicBezTo>
                  <a:pt x="1127" y="1076"/>
                  <a:pt x="1127" y="1076"/>
                  <a:pt x="1127" y="1076"/>
                </a:cubicBezTo>
                <a:cubicBezTo>
                  <a:pt x="1133" y="1074"/>
                  <a:pt x="1133" y="1074"/>
                  <a:pt x="1133" y="1074"/>
                </a:cubicBezTo>
                <a:cubicBezTo>
                  <a:pt x="1136" y="1071"/>
                  <a:pt x="1136" y="1071"/>
                  <a:pt x="1136" y="1071"/>
                </a:cubicBezTo>
                <a:cubicBezTo>
                  <a:pt x="1135" y="1069"/>
                  <a:pt x="1135" y="1069"/>
                  <a:pt x="1135" y="1069"/>
                </a:cubicBezTo>
                <a:cubicBezTo>
                  <a:pt x="1141" y="1065"/>
                  <a:pt x="1141" y="1065"/>
                  <a:pt x="1141" y="1065"/>
                </a:cubicBezTo>
                <a:cubicBezTo>
                  <a:pt x="1141" y="1064"/>
                  <a:pt x="1142" y="1067"/>
                  <a:pt x="1140" y="1064"/>
                </a:cubicBezTo>
                <a:cubicBezTo>
                  <a:pt x="1146" y="1067"/>
                  <a:pt x="1146" y="1067"/>
                  <a:pt x="1146" y="1067"/>
                </a:cubicBezTo>
                <a:cubicBezTo>
                  <a:pt x="1147" y="1066"/>
                  <a:pt x="1147" y="1066"/>
                  <a:pt x="1147" y="1066"/>
                </a:cubicBezTo>
                <a:cubicBezTo>
                  <a:pt x="1146" y="1065"/>
                  <a:pt x="1146" y="1065"/>
                  <a:pt x="1146" y="1065"/>
                </a:cubicBezTo>
                <a:cubicBezTo>
                  <a:pt x="1143" y="1064"/>
                  <a:pt x="1143" y="1064"/>
                  <a:pt x="1143" y="1064"/>
                </a:cubicBezTo>
                <a:cubicBezTo>
                  <a:pt x="1145" y="1062"/>
                  <a:pt x="1145" y="1062"/>
                  <a:pt x="1145" y="1062"/>
                </a:cubicBezTo>
                <a:cubicBezTo>
                  <a:pt x="1145" y="1060"/>
                  <a:pt x="1145" y="1060"/>
                  <a:pt x="1145" y="1060"/>
                </a:cubicBezTo>
                <a:cubicBezTo>
                  <a:pt x="1142" y="1066"/>
                  <a:pt x="1135" y="1060"/>
                  <a:pt x="1133" y="1062"/>
                </a:cubicBezTo>
                <a:cubicBezTo>
                  <a:pt x="1126" y="1068"/>
                  <a:pt x="1126" y="1068"/>
                  <a:pt x="1126" y="1068"/>
                </a:cubicBezTo>
                <a:cubicBezTo>
                  <a:pt x="1127" y="1068"/>
                  <a:pt x="1127" y="1068"/>
                  <a:pt x="1127" y="1068"/>
                </a:cubicBezTo>
                <a:cubicBezTo>
                  <a:pt x="1117" y="1078"/>
                  <a:pt x="1117" y="1078"/>
                  <a:pt x="1117" y="1078"/>
                </a:cubicBezTo>
                <a:cubicBezTo>
                  <a:pt x="1100" y="1078"/>
                  <a:pt x="1100" y="1078"/>
                  <a:pt x="1100" y="1078"/>
                </a:cubicBezTo>
                <a:cubicBezTo>
                  <a:pt x="1102" y="1076"/>
                  <a:pt x="1096" y="1079"/>
                  <a:pt x="1101" y="1075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5"/>
                  <a:pt x="1098" y="1075"/>
                  <a:pt x="1098" y="1075"/>
                </a:cubicBezTo>
                <a:cubicBezTo>
                  <a:pt x="1095" y="1078"/>
                  <a:pt x="1095" y="1078"/>
                  <a:pt x="1095" y="1078"/>
                </a:cubicBezTo>
                <a:cubicBezTo>
                  <a:pt x="1091" y="1078"/>
                  <a:pt x="1091" y="1078"/>
                  <a:pt x="1091" y="1078"/>
                </a:cubicBezTo>
                <a:cubicBezTo>
                  <a:pt x="1093" y="1075"/>
                  <a:pt x="1093" y="1075"/>
                  <a:pt x="1093" y="1075"/>
                </a:cubicBezTo>
                <a:cubicBezTo>
                  <a:pt x="1095" y="1073"/>
                  <a:pt x="1095" y="1077"/>
                  <a:pt x="1097" y="1074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100" y="1071"/>
                  <a:pt x="1100" y="1071"/>
                  <a:pt x="1100" y="1071"/>
                </a:cubicBezTo>
                <a:cubicBezTo>
                  <a:pt x="1104" y="1071"/>
                  <a:pt x="1097" y="1069"/>
                  <a:pt x="1104" y="1069"/>
                </a:cubicBezTo>
                <a:cubicBezTo>
                  <a:pt x="1103" y="1068"/>
                  <a:pt x="1103" y="1068"/>
                  <a:pt x="1103" y="1068"/>
                </a:cubicBezTo>
                <a:cubicBezTo>
                  <a:pt x="1100" y="1070"/>
                  <a:pt x="1096" y="1069"/>
                  <a:pt x="1095" y="1070"/>
                </a:cubicBezTo>
                <a:cubicBezTo>
                  <a:pt x="1104" y="1062"/>
                  <a:pt x="1104" y="1062"/>
                  <a:pt x="1104" y="1062"/>
                </a:cubicBezTo>
                <a:cubicBezTo>
                  <a:pt x="1114" y="1055"/>
                  <a:pt x="1114" y="1055"/>
                  <a:pt x="1114" y="1055"/>
                </a:cubicBezTo>
                <a:cubicBezTo>
                  <a:pt x="1114" y="1052"/>
                  <a:pt x="1114" y="1052"/>
                  <a:pt x="1114" y="1052"/>
                </a:cubicBezTo>
                <a:cubicBezTo>
                  <a:pt x="1117" y="1052"/>
                  <a:pt x="1117" y="1052"/>
                  <a:pt x="1117" y="1052"/>
                </a:cubicBezTo>
                <a:cubicBezTo>
                  <a:pt x="1120" y="1050"/>
                  <a:pt x="1122" y="1046"/>
                  <a:pt x="1122" y="1043"/>
                </a:cubicBezTo>
                <a:cubicBezTo>
                  <a:pt x="1119" y="1046"/>
                  <a:pt x="1119" y="1046"/>
                  <a:pt x="1119" y="1046"/>
                </a:cubicBezTo>
                <a:cubicBezTo>
                  <a:pt x="1108" y="1051"/>
                  <a:pt x="1098" y="1064"/>
                  <a:pt x="1088" y="1071"/>
                </a:cubicBezTo>
                <a:cubicBezTo>
                  <a:pt x="1088" y="1074"/>
                  <a:pt x="1088" y="1074"/>
                  <a:pt x="1088" y="1074"/>
                </a:cubicBezTo>
                <a:cubicBezTo>
                  <a:pt x="1084" y="1078"/>
                  <a:pt x="1084" y="1078"/>
                  <a:pt x="1084" y="1078"/>
                </a:cubicBezTo>
                <a:cubicBezTo>
                  <a:pt x="1070" y="1078"/>
                  <a:pt x="1070" y="1078"/>
                  <a:pt x="1070" y="1078"/>
                </a:cubicBezTo>
                <a:cubicBezTo>
                  <a:pt x="1077" y="1070"/>
                  <a:pt x="1077" y="1070"/>
                  <a:pt x="1077" y="1070"/>
                </a:cubicBezTo>
                <a:cubicBezTo>
                  <a:pt x="1077" y="1069"/>
                  <a:pt x="1077" y="1069"/>
                  <a:pt x="1077" y="1069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4" y="1055"/>
                  <a:pt x="1088" y="1055"/>
                  <a:pt x="1087" y="1052"/>
                </a:cubicBezTo>
                <a:cubicBezTo>
                  <a:pt x="1087" y="1051"/>
                  <a:pt x="1087" y="1051"/>
                  <a:pt x="1087" y="1051"/>
                </a:cubicBezTo>
                <a:cubicBezTo>
                  <a:pt x="1081" y="1055"/>
                  <a:pt x="1081" y="1055"/>
                  <a:pt x="1081" y="1055"/>
                </a:cubicBezTo>
                <a:cubicBezTo>
                  <a:pt x="1075" y="1059"/>
                  <a:pt x="1075" y="1059"/>
                  <a:pt x="1075" y="1059"/>
                </a:cubicBezTo>
                <a:cubicBezTo>
                  <a:pt x="1081" y="1051"/>
                  <a:pt x="1081" y="1051"/>
                  <a:pt x="1081" y="1051"/>
                </a:cubicBezTo>
                <a:cubicBezTo>
                  <a:pt x="1083" y="1049"/>
                  <a:pt x="1083" y="1049"/>
                  <a:pt x="1083" y="1049"/>
                </a:cubicBezTo>
                <a:cubicBezTo>
                  <a:pt x="1082" y="1048"/>
                  <a:pt x="1082" y="1048"/>
                  <a:pt x="1082" y="1048"/>
                </a:cubicBezTo>
                <a:cubicBezTo>
                  <a:pt x="1084" y="1045"/>
                  <a:pt x="1084" y="1045"/>
                  <a:pt x="1084" y="1045"/>
                </a:cubicBezTo>
                <a:cubicBezTo>
                  <a:pt x="1083" y="1044"/>
                  <a:pt x="1083" y="1044"/>
                  <a:pt x="1083" y="1044"/>
                </a:cubicBezTo>
                <a:cubicBezTo>
                  <a:pt x="1080" y="1045"/>
                  <a:pt x="1080" y="1045"/>
                  <a:pt x="1080" y="1045"/>
                </a:cubicBezTo>
                <a:cubicBezTo>
                  <a:pt x="1077" y="1047"/>
                  <a:pt x="1083" y="1047"/>
                  <a:pt x="1079" y="1048"/>
                </a:cubicBezTo>
                <a:cubicBezTo>
                  <a:pt x="1080" y="1049"/>
                  <a:pt x="1080" y="1049"/>
                  <a:pt x="1080" y="1049"/>
                </a:cubicBezTo>
                <a:cubicBezTo>
                  <a:pt x="1078" y="1051"/>
                  <a:pt x="1078" y="1051"/>
                  <a:pt x="1078" y="1051"/>
                </a:cubicBezTo>
                <a:cubicBezTo>
                  <a:pt x="1077" y="1048"/>
                  <a:pt x="1077" y="1048"/>
                  <a:pt x="1077" y="1048"/>
                </a:cubicBezTo>
                <a:cubicBezTo>
                  <a:pt x="1067" y="1057"/>
                  <a:pt x="1067" y="1057"/>
                  <a:pt x="1067" y="1057"/>
                </a:cubicBezTo>
                <a:cubicBezTo>
                  <a:pt x="1065" y="1056"/>
                  <a:pt x="1065" y="1056"/>
                  <a:pt x="1065" y="1056"/>
                </a:cubicBezTo>
                <a:cubicBezTo>
                  <a:pt x="1069" y="1054"/>
                  <a:pt x="1064" y="1053"/>
                  <a:pt x="1066" y="1051"/>
                </a:cubicBezTo>
                <a:cubicBezTo>
                  <a:pt x="1069" y="1051"/>
                  <a:pt x="1069" y="1051"/>
                  <a:pt x="1069" y="1051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71" y="1049"/>
                  <a:pt x="1071" y="1049"/>
                  <a:pt x="1071" y="1049"/>
                </a:cubicBezTo>
                <a:cubicBezTo>
                  <a:pt x="1070" y="1050"/>
                  <a:pt x="1073" y="1048"/>
                  <a:pt x="1069" y="1047"/>
                </a:cubicBezTo>
                <a:cubicBezTo>
                  <a:pt x="1069" y="1046"/>
                  <a:pt x="1069" y="1046"/>
                  <a:pt x="1069" y="1046"/>
                </a:cubicBezTo>
                <a:cubicBezTo>
                  <a:pt x="1063" y="1050"/>
                  <a:pt x="1063" y="1050"/>
                  <a:pt x="1063" y="1050"/>
                </a:cubicBezTo>
                <a:cubicBezTo>
                  <a:pt x="1061" y="1053"/>
                  <a:pt x="1061" y="1053"/>
                  <a:pt x="1061" y="1053"/>
                </a:cubicBezTo>
                <a:cubicBezTo>
                  <a:pt x="1059" y="1055"/>
                  <a:pt x="1059" y="1055"/>
                  <a:pt x="1059" y="1055"/>
                </a:cubicBezTo>
                <a:cubicBezTo>
                  <a:pt x="1058" y="1052"/>
                  <a:pt x="1058" y="1052"/>
                  <a:pt x="1058" y="1052"/>
                </a:cubicBezTo>
                <a:cubicBezTo>
                  <a:pt x="1053" y="1056"/>
                  <a:pt x="1053" y="1056"/>
                  <a:pt x="1053" y="1056"/>
                </a:cubicBezTo>
                <a:cubicBezTo>
                  <a:pt x="1053" y="1059"/>
                  <a:pt x="1053" y="1059"/>
                  <a:pt x="1053" y="1059"/>
                </a:cubicBezTo>
                <a:cubicBezTo>
                  <a:pt x="1049" y="1060"/>
                  <a:pt x="1049" y="1060"/>
                  <a:pt x="1049" y="1060"/>
                </a:cubicBezTo>
                <a:cubicBezTo>
                  <a:pt x="1045" y="1064"/>
                  <a:pt x="1045" y="1064"/>
                  <a:pt x="1045" y="1064"/>
                </a:cubicBezTo>
                <a:cubicBezTo>
                  <a:pt x="1045" y="1066"/>
                  <a:pt x="1045" y="1066"/>
                  <a:pt x="1045" y="1066"/>
                </a:cubicBezTo>
                <a:cubicBezTo>
                  <a:pt x="1043" y="1067"/>
                  <a:pt x="1043" y="1067"/>
                  <a:pt x="1043" y="1067"/>
                </a:cubicBezTo>
                <a:cubicBezTo>
                  <a:pt x="1039" y="1064"/>
                  <a:pt x="1039" y="1064"/>
                  <a:pt x="1039" y="1064"/>
                </a:cubicBezTo>
                <a:cubicBezTo>
                  <a:pt x="1037" y="1066"/>
                  <a:pt x="1037" y="1066"/>
                  <a:pt x="1037" y="1066"/>
                </a:cubicBezTo>
                <a:cubicBezTo>
                  <a:pt x="1033" y="1066"/>
                  <a:pt x="1033" y="1066"/>
                  <a:pt x="1033" y="1066"/>
                </a:cubicBezTo>
                <a:cubicBezTo>
                  <a:pt x="1036" y="1065"/>
                  <a:pt x="1031" y="1067"/>
                  <a:pt x="1036" y="1068"/>
                </a:cubicBezTo>
                <a:cubicBezTo>
                  <a:pt x="1030" y="1071"/>
                  <a:pt x="1030" y="1071"/>
                  <a:pt x="1030" y="1071"/>
                </a:cubicBezTo>
                <a:cubicBezTo>
                  <a:pt x="1029" y="1074"/>
                  <a:pt x="1029" y="1074"/>
                  <a:pt x="1029" y="1074"/>
                </a:cubicBezTo>
                <a:cubicBezTo>
                  <a:pt x="1028" y="1074"/>
                  <a:pt x="1028" y="1074"/>
                  <a:pt x="1028" y="1074"/>
                </a:cubicBezTo>
                <a:cubicBezTo>
                  <a:pt x="1027" y="1070"/>
                  <a:pt x="1038" y="1067"/>
                  <a:pt x="1033" y="1062"/>
                </a:cubicBezTo>
                <a:cubicBezTo>
                  <a:pt x="1042" y="1056"/>
                  <a:pt x="1042" y="1056"/>
                  <a:pt x="1042" y="1056"/>
                </a:cubicBezTo>
                <a:cubicBezTo>
                  <a:pt x="1042" y="1053"/>
                  <a:pt x="1042" y="1053"/>
                  <a:pt x="1042" y="1053"/>
                </a:cubicBezTo>
                <a:cubicBezTo>
                  <a:pt x="1038" y="1051"/>
                  <a:pt x="1038" y="1051"/>
                  <a:pt x="1038" y="1051"/>
                </a:cubicBezTo>
                <a:cubicBezTo>
                  <a:pt x="1036" y="1051"/>
                  <a:pt x="1036" y="1051"/>
                  <a:pt x="1036" y="1051"/>
                </a:cubicBezTo>
                <a:cubicBezTo>
                  <a:pt x="1033" y="1055"/>
                  <a:pt x="1033" y="1055"/>
                  <a:pt x="1033" y="1055"/>
                </a:cubicBezTo>
                <a:cubicBezTo>
                  <a:pt x="1032" y="1053"/>
                  <a:pt x="1032" y="1053"/>
                  <a:pt x="1032" y="1053"/>
                </a:cubicBezTo>
                <a:cubicBezTo>
                  <a:pt x="1028" y="1056"/>
                  <a:pt x="1028" y="1056"/>
                  <a:pt x="1028" y="1056"/>
                </a:cubicBezTo>
                <a:cubicBezTo>
                  <a:pt x="1027" y="1055"/>
                  <a:pt x="1027" y="1055"/>
                  <a:pt x="1027" y="1055"/>
                </a:cubicBezTo>
                <a:cubicBezTo>
                  <a:pt x="1024" y="1056"/>
                  <a:pt x="1024" y="1056"/>
                  <a:pt x="1024" y="1056"/>
                </a:cubicBezTo>
                <a:cubicBezTo>
                  <a:pt x="1023" y="1056"/>
                  <a:pt x="1023" y="1056"/>
                  <a:pt x="1023" y="1056"/>
                </a:cubicBezTo>
                <a:cubicBezTo>
                  <a:pt x="1027" y="1048"/>
                  <a:pt x="1034" y="1048"/>
                  <a:pt x="1036" y="1039"/>
                </a:cubicBezTo>
                <a:cubicBezTo>
                  <a:pt x="1035" y="1039"/>
                  <a:pt x="1035" y="1039"/>
                  <a:pt x="1035" y="1039"/>
                </a:cubicBezTo>
                <a:cubicBezTo>
                  <a:pt x="1031" y="1041"/>
                  <a:pt x="1028" y="1045"/>
                  <a:pt x="1022" y="1045"/>
                </a:cubicBezTo>
                <a:cubicBezTo>
                  <a:pt x="1024" y="1044"/>
                  <a:pt x="1024" y="1044"/>
                  <a:pt x="1024" y="1044"/>
                </a:cubicBezTo>
                <a:cubicBezTo>
                  <a:pt x="1025" y="1040"/>
                  <a:pt x="1025" y="1040"/>
                  <a:pt x="1025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0" y="1043"/>
                  <a:pt x="1016" y="1046"/>
                  <a:pt x="1014" y="1049"/>
                </a:cubicBezTo>
                <a:cubicBezTo>
                  <a:pt x="1012" y="1049"/>
                  <a:pt x="1014" y="1053"/>
                  <a:pt x="1012" y="1048"/>
                </a:cubicBezTo>
                <a:cubicBezTo>
                  <a:pt x="1011" y="1049"/>
                  <a:pt x="1011" y="1049"/>
                  <a:pt x="1011" y="1049"/>
                </a:cubicBezTo>
                <a:cubicBezTo>
                  <a:pt x="1012" y="1051"/>
                  <a:pt x="1012" y="1051"/>
                  <a:pt x="1012" y="1051"/>
                </a:cubicBezTo>
                <a:cubicBezTo>
                  <a:pt x="1010" y="1050"/>
                  <a:pt x="1010" y="1050"/>
                  <a:pt x="1010" y="1050"/>
                </a:cubicBezTo>
                <a:cubicBezTo>
                  <a:pt x="1007" y="1051"/>
                  <a:pt x="1012" y="1048"/>
                  <a:pt x="1006" y="1051"/>
                </a:cubicBezTo>
                <a:cubicBezTo>
                  <a:pt x="1009" y="1048"/>
                  <a:pt x="1009" y="1048"/>
                  <a:pt x="1009" y="1048"/>
                </a:cubicBezTo>
                <a:cubicBezTo>
                  <a:pt x="1009" y="1046"/>
                  <a:pt x="1009" y="1046"/>
                  <a:pt x="1009" y="1046"/>
                </a:cubicBezTo>
                <a:cubicBezTo>
                  <a:pt x="1016" y="1041"/>
                  <a:pt x="1016" y="1041"/>
                  <a:pt x="1016" y="1041"/>
                </a:cubicBezTo>
                <a:cubicBezTo>
                  <a:pt x="1017" y="1039"/>
                  <a:pt x="1017" y="1039"/>
                  <a:pt x="1017" y="1039"/>
                </a:cubicBezTo>
                <a:cubicBezTo>
                  <a:pt x="1016" y="1038"/>
                  <a:pt x="1016" y="1038"/>
                  <a:pt x="1016" y="1038"/>
                </a:cubicBezTo>
                <a:cubicBezTo>
                  <a:pt x="1015" y="1036"/>
                  <a:pt x="1015" y="1036"/>
                  <a:pt x="1015" y="1036"/>
                </a:cubicBezTo>
                <a:cubicBezTo>
                  <a:pt x="1017" y="1034"/>
                  <a:pt x="1017" y="1034"/>
                  <a:pt x="1017" y="1034"/>
                </a:cubicBezTo>
                <a:cubicBezTo>
                  <a:pt x="1016" y="1033"/>
                  <a:pt x="1016" y="1033"/>
                  <a:pt x="1016" y="1033"/>
                </a:cubicBezTo>
                <a:cubicBezTo>
                  <a:pt x="1012" y="1032"/>
                  <a:pt x="1011" y="1035"/>
                  <a:pt x="1009" y="1035"/>
                </a:cubicBezTo>
                <a:cubicBezTo>
                  <a:pt x="1008" y="1036"/>
                  <a:pt x="1008" y="1036"/>
                  <a:pt x="1008" y="1036"/>
                </a:cubicBezTo>
                <a:cubicBezTo>
                  <a:pt x="1013" y="1036"/>
                  <a:pt x="1013" y="1036"/>
                  <a:pt x="1013" y="1036"/>
                </a:cubicBezTo>
                <a:cubicBezTo>
                  <a:pt x="1009" y="1037"/>
                  <a:pt x="1007" y="1037"/>
                  <a:pt x="1003" y="1037"/>
                </a:cubicBezTo>
                <a:cubicBezTo>
                  <a:pt x="1006" y="1033"/>
                  <a:pt x="1006" y="1033"/>
                  <a:pt x="1006" y="1033"/>
                </a:cubicBezTo>
                <a:cubicBezTo>
                  <a:pt x="1005" y="1031"/>
                  <a:pt x="1005" y="1031"/>
                  <a:pt x="1005" y="1031"/>
                </a:cubicBezTo>
                <a:cubicBezTo>
                  <a:pt x="1005" y="1032"/>
                  <a:pt x="1003" y="1028"/>
                  <a:pt x="1004" y="1033"/>
                </a:cubicBezTo>
                <a:cubicBezTo>
                  <a:pt x="1002" y="1032"/>
                  <a:pt x="1002" y="1032"/>
                  <a:pt x="1002" y="1032"/>
                </a:cubicBezTo>
                <a:cubicBezTo>
                  <a:pt x="1005" y="1030"/>
                  <a:pt x="1005" y="1026"/>
                  <a:pt x="1006" y="1025"/>
                </a:cubicBezTo>
                <a:cubicBezTo>
                  <a:pt x="1012" y="1023"/>
                  <a:pt x="1012" y="1023"/>
                  <a:pt x="1012" y="1023"/>
                </a:cubicBezTo>
                <a:cubicBezTo>
                  <a:pt x="1015" y="1018"/>
                  <a:pt x="1015" y="1018"/>
                  <a:pt x="1015" y="1018"/>
                </a:cubicBezTo>
                <a:cubicBezTo>
                  <a:pt x="1018" y="1017"/>
                  <a:pt x="1018" y="1017"/>
                  <a:pt x="1018" y="1017"/>
                </a:cubicBezTo>
                <a:cubicBezTo>
                  <a:pt x="1019" y="1015"/>
                  <a:pt x="1019" y="1015"/>
                  <a:pt x="1019" y="1015"/>
                </a:cubicBezTo>
                <a:cubicBezTo>
                  <a:pt x="1015" y="1015"/>
                  <a:pt x="1015" y="1015"/>
                  <a:pt x="1015" y="1015"/>
                </a:cubicBezTo>
                <a:cubicBezTo>
                  <a:pt x="1013" y="1019"/>
                  <a:pt x="1013" y="1019"/>
                  <a:pt x="1013" y="1019"/>
                </a:cubicBezTo>
                <a:cubicBezTo>
                  <a:pt x="1011" y="1017"/>
                  <a:pt x="1011" y="1017"/>
                  <a:pt x="1011" y="1017"/>
                </a:cubicBezTo>
                <a:cubicBezTo>
                  <a:pt x="1012" y="1016"/>
                  <a:pt x="1012" y="1016"/>
                  <a:pt x="1012" y="1016"/>
                </a:cubicBezTo>
                <a:cubicBezTo>
                  <a:pt x="1011" y="1015"/>
                  <a:pt x="1011" y="1015"/>
                  <a:pt x="1011" y="1015"/>
                </a:cubicBezTo>
                <a:cubicBezTo>
                  <a:pt x="1015" y="1007"/>
                  <a:pt x="1015" y="1007"/>
                  <a:pt x="1015" y="1007"/>
                </a:cubicBezTo>
                <a:cubicBezTo>
                  <a:pt x="1024" y="1001"/>
                  <a:pt x="1024" y="1001"/>
                  <a:pt x="1024" y="1001"/>
                </a:cubicBezTo>
                <a:cubicBezTo>
                  <a:pt x="1024" y="1000"/>
                  <a:pt x="1024" y="1000"/>
                  <a:pt x="1024" y="1000"/>
                </a:cubicBezTo>
                <a:cubicBezTo>
                  <a:pt x="1023" y="999"/>
                  <a:pt x="1023" y="999"/>
                  <a:pt x="1023" y="999"/>
                </a:cubicBezTo>
                <a:cubicBezTo>
                  <a:pt x="1021" y="1001"/>
                  <a:pt x="1021" y="1001"/>
                  <a:pt x="1021" y="1001"/>
                </a:cubicBezTo>
                <a:cubicBezTo>
                  <a:pt x="1018" y="1002"/>
                  <a:pt x="1018" y="1002"/>
                  <a:pt x="1018" y="1002"/>
                </a:cubicBezTo>
                <a:cubicBezTo>
                  <a:pt x="1016" y="1010"/>
                  <a:pt x="1005" y="1009"/>
                  <a:pt x="1002" y="1018"/>
                </a:cubicBezTo>
                <a:cubicBezTo>
                  <a:pt x="998" y="1018"/>
                  <a:pt x="998" y="1018"/>
                  <a:pt x="998" y="1018"/>
                </a:cubicBezTo>
                <a:cubicBezTo>
                  <a:pt x="997" y="1020"/>
                  <a:pt x="997" y="1020"/>
                  <a:pt x="997" y="1020"/>
                </a:cubicBezTo>
                <a:cubicBezTo>
                  <a:pt x="992" y="1023"/>
                  <a:pt x="992" y="1023"/>
                  <a:pt x="992" y="1023"/>
                </a:cubicBezTo>
                <a:cubicBezTo>
                  <a:pt x="993" y="1024"/>
                  <a:pt x="993" y="1024"/>
                  <a:pt x="993" y="1024"/>
                </a:cubicBezTo>
                <a:cubicBezTo>
                  <a:pt x="988" y="1028"/>
                  <a:pt x="988" y="1028"/>
                  <a:pt x="988" y="1028"/>
                </a:cubicBezTo>
                <a:cubicBezTo>
                  <a:pt x="986" y="1027"/>
                  <a:pt x="986" y="1027"/>
                  <a:pt x="986" y="1027"/>
                </a:cubicBezTo>
                <a:cubicBezTo>
                  <a:pt x="986" y="1029"/>
                  <a:pt x="986" y="1029"/>
                  <a:pt x="986" y="1029"/>
                </a:cubicBezTo>
                <a:cubicBezTo>
                  <a:pt x="982" y="1034"/>
                  <a:pt x="982" y="1034"/>
                  <a:pt x="982" y="1034"/>
                </a:cubicBezTo>
                <a:cubicBezTo>
                  <a:pt x="982" y="1037"/>
                  <a:pt x="982" y="1037"/>
                  <a:pt x="982" y="1037"/>
                </a:cubicBezTo>
                <a:cubicBezTo>
                  <a:pt x="979" y="1037"/>
                  <a:pt x="979" y="1037"/>
                  <a:pt x="979" y="1037"/>
                </a:cubicBezTo>
                <a:cubicBezTo>
                  <a:pt x="979" y="1037"/>
                  <a:pt x="976" y="1037"/>
                  <a:pt x="980" y="1035"/>
                </a:cubicBezTo>
                <a:cubicBezTo>
                  <a:pt x="978" y="1034"/>
                  <a:pt x="978" y="1034"/>
                  <a:pt x="978" y="1034"/>
                </a:cubicBezTo>
                <a:cubicBezTo>
                  <a:pt x="976" y="1037"/>
                  <a:pt x="976" y="1037"/>
                  <a:pt x="976" y="1037"/>
                </a:cubicBezTo>
                <a:cubicBezTo>
                  <a:pt x="972" y="1035"/>
                  <a:pt x="972" y="1035"/>
                  <a:pt x="972" y="1035"/>
                </a:cubicBezTo>
                <a:cubicBezTo>
                  <a:pt x="970" y="1036"/>
                  <a:pt x="970" y="1036"/>
                  <a:pt x="970" y="1036"/>
                </a:cubicBezTo>
                <a:cubicBezTo>
                  <a:pt x="969" y="1039"/>
                  <a:pt x="969" y="1039"/>
                  <a:pt x="969" y="1039"/>
                </a:cubicBezTo>
                <a:cubicBezTo>
                  <a:pt x="968" y="1037"/>
                  <a:pt x="968" y="1037"/>
                  <a:pt x="968" y="1037"/>
                </a:cubicBezTo>
                <a:cubicBezTo>
                  <a:pt x="963" y="1040"/>
                  <a:pt x="963" y="1040"/>
                  <a:pt x="963" y="1040"/>
                </a:cubicBezTo>
                <a:cubicBezTo>
                  <a:pt x="961" y="1042"/>
                  <a:pt x="960" y="1044"/>
                  <a:pt x="959" y="1046"/>
                </a:cubicBezTo>
                <a:cubicBezTo>
                  <a:pt x="958" y="1046"/>
                  <a:pt x="958" y="1046"/>
                  <a:pt x="958" y="1046"/>
                </a:cubicBezTo>
                <a:cubicBezTo>
                  <a:pt x="958" y="1043"/>
                  <a:pt x="958" y="1043"/>
                  <a:pt x="958" y="1043"/>
                </a:cubicBezTo>
                <a:cubicBezTo>
                  <a:pt x="954" y="1043"/>
                  <a:pt x="954" y="1043"/>
                  <a:pt x="954" y="1043"/>
                </a:cubicBezTo>
                <a:cubicBezTo>
                  <a:pt x="958" y="1041"/>
                  <a:pt x="958" y="1041"/>
                  <a:pt x="958" y="1041"/>
                </a:cubicBezTo>
                <a:cubicBezTo>
                  <a:pt x="958" y="1039"/>
                  <a:pt x="958" y="1039"/>
                  <a:pt x="958" y="1039"/>
                </a:cubicBezTo>
                <a:cubicBezTo>
                  <a:pt x="959" y="1039"/>
                  <a:pt x="959" y="1039"/>
                  <a:pt x="959" y="1039"/>
                </a:cubicBezTo>
                <a:cubicBezTo>
                  <a:pt x="960" y="1035"/>
                  <a:pt x="960" y="1035"/>
                  <a:pt x="960" y="1035"/>
                </a:cubicBezTo>
                <a:cubicBezTo>
                  <a:pt x="963" y="1036"/>
                  <a:pt x="963" y="1036"/>
                  <a:pt x="963" y="1036"/>
                </a:cubicBezTo>
                <a:cubicBezTo>
                  <a:pt x="968" y="1033"/>
                  <a:pt x="968" y="1033"/>
                  <a:pt x="968" y="1033"/>
                </a:cubicBezTo>
                <a:cubicBezTo>
                  <a:pt x="969" y="1030"/>
                  <a:pt x="969" y="1030"/>
                  <a:pt x="969" y="1030"/>
                </a:cubicBezTo>
                <a:cubicBezTo>
                  <a:pt x="966" y="1030"/>
                  <a:pt x="966" y="1030"/>
                  <a:pt x="966" y="1030"/>
                </a:cubicBezTo>
                <a:cubicBezTo>
                  <a:pt x="964" y="1032"/>
                  <a:pt x="964" y="1032"/>
                  <a:pt x="964" y="1032"/>
                </a:cubicBezTo>
                <a:cubicBezTo>
                  <a:pt x="963" y="1031"/>
                  <a:pt x="967" y="1031"/>
                  <a:pt x="962" y="1032"/>
                </a:cubicBezTo>
                <a:cubicBezTo>
                  <a:pt x="962" y="1031"/>
                  <a:pt x="966" y="1030"/>
                  <a:pt x="966" y="1028"/>
                </a:cubicBezTo>
                <a:cubicBezTo>
                  <a:pt x="961" y="1028"/>
                  <a:pt x="961" y="1028"/>
                  <a:pt x="961" y="1028"/>
                </a:cubicBezTo>
                <a:cubicBezTo>
                  <a:pt x="964" y="1026"/>
                  <a:pt x="964" y="1026"/>
                  <a:pt x="964" y="1026"/>
                </a:cubicBezTo>
                <a:cubicBezTo>
                  <a:pt x="964" y="1023"/>
                  <a:pt x="964" y="1023"/>
                  <a:pt x="964" y="1023"/>
                </a:cubicBezTo>
                <a:cubicBezTo>
                  <a:pt x="962" y="1024"/>
                  <a:pt x="959" y="1028"/>
                  <a:pt x="955" y="1028"/>
                </a:cubicBezTo>
                <a:cubicBezTo>
                  <a:pt x="955" y="1025"/>
                  <a:pt x="955" y="1025"/>
                  <a:pt x="955" y="1025"/>
                </a:cubicBezTo>
                <a:cubicBezTo>
                  <a:pt x="952" y="1027"/>
                  <a:pt x="952" y="1027"/>
                  <a:pt x="952" y="1027"/>
                </a:cubicBezTo>
                <a:cubicBezTo>
                  <a:pt x="954" y="1024"/>
                  <a:pt x="954" y="1024"/>
                  <a:pt x="954" y="1024"/>
                </a:cubicBezTo>
                <a:cubicBezTo>
                  <a:pt x="956" y="1024"/>
                  <a:pt x="956" y="1024"/>
                  <a:pt x="956" y="1024"/>
                </a:cubicBezTo>
                <a:cubicBezTo>
                  <a:pt x="958" y="1022"/>
                  <a:pt x="958" y="1022"/>
                  <a:pt x="958" y="1022"/>
                </a:cubicBezTo>
                <a:cubicBezTo>
                  <a:pt x="960" y="1023"/>
                  <a:pt x="960" y="1023"/>
                  <a:pt x="960" y="1023"/>
                </a:cubicBezTo>
                <a:cubicBezTo>
                  <a:pt x="961" y="1022"/>
                  <a:pt x="957" y="1021"/>
                  <a:pt x="962" y="1022"/>
                </a:cubicBezTo>
                <a:cubicBezTo>
                  <a:pt x="961" y="1020"/>
                  <a:pt x="961" y="1020"/>
                  <a:pt x="961" y="1020"/>
                </a:cubicBezTo>
                <a:cubicBezTo>
                  <a:pt x="957" y="1019"/>
                  <a:pt x="957" y="1019"/>
                  <a:pt x="957" y="1019"/>
                </a:cubicBezTo>
                <a:cubicBezTo>
                  <a:pt x="959" y="1017"/>
                  <a:pt x="959" y="1017"/>
                  <a:pt x="959" y="1017"/>
                </a:cubicBezTo>
                <a:cubicBezTo>
                  <a:pt x="958" y="1017"/>
                  <a:pt x="958" y="1017"/>
                  <a:pt x="958" y="1017"/>
                </a:cubicBezTo>
                <a:cubicBezTo>
                  <a:pt x="961" y="1017"/>
                  <a:pt x="956" y="1012"/>
                  <a:pt x="959" y="1014"/>
                </a:cubicBezTo>
                <a:cubicBezTo>
                  <a:pt x="958" y="1013"/>
                  <a:pt x="958" y="1013"/>
                  <a:pt x="958" y="1013"/>
                </a:cubicBezTo>
                <a:cubicBezTo>
                  <a:pt x="956" y="1015"/>
                  <a:pt x="956" y="1015"/>
                  <a:pt x="956" y="1015"/>
                </a:cubicBezTo>
                <a:cubicBezTo>
                  <a:pt x="959" y="1010"/>
                  <a:pt x="959" y="1010"/>
                  <a:pt x="959" y="1010"/>
                </a:cubicBezTo>
                <a:cubicBezTo>
                  <a:pt x="957" y="1005"/>
                  <a:pt x="957" y="1005"/>
                  <a:pt x="957" y="1005"/>
                </a:cubicBezTo>
                <a:cubicBezTo>
                  <a:pt x="959" y="1002"/>
                  <a:pt x="959" y="1002"/>
                  <a:pt x="959" y="1002"/>
                </a:cubicBezTo>
                <a:cubicBezTo>
                  <a:pt x="963" y="1003"/>
                  <a:pt x="963" y="1003"/>
                  <a:pt x="963" y="1003"/>
                </a:cubicBezTo>
                <a:cubicBezTo>
                  <a:pt x="964" y="1003"/>
                  <a:pt x="964" y="1003"/>
                  <a:pt x="964" y="1003"/>
                </a:cubicBezTo>
                <a:cubicBezTo>
                  <a:pt x="966" y="1002"/>
                  <a:pt x="966" y="1002"/>
                  <a:pt x="966" y="1002"/>
                </a:cubicBezTo>
                <a:cubicBezTo>
                  <a:pt x="963" y="999"/>
                  <a:pt x="963" y="999"/>
                  <a:pt x="963" y="999"/>
                </a:cubicBezTo>
                <a:cubicBezTo>
                  <a:pt x="966" y="997"/>
                  <a:pt x="964" y="994"/>
                  <a:pt x="966" y="992"/>
                </a:cubicBezTo>
                <a:cubicBezTo>
                  <a:pt x="969" y="992"/>
                  <a:pt x="969" y="992"/>
                  <a:pt x="969" y="992"/>
                </a:cubicBezTo>
                <a:cubicBezTo>
                  <a:pt x="974" y="985"/>
                  <a:pt x="974" y="985"/>
                  <a:pt x="974" y="985"/>
                </a:cubicBezTo>
                <a:cubicBezTo>
                  <a:pt x="975" y="982"/>
                  <a:pt x="975" y="982"/>
                  <a:pt x="975" y="982"/>
                </a:cubicBezTo>
                <a:cubicBezTo>
                  <a:pt x="976" y="981"/>
                  <a:pt x="976" y="981"/>
                  <a:pt x="976" y="981"/>
                </a:cubicBezTo>
                <a:cubicBezTo>
                  <a:pt x="977" y="984"/>
                  <a:pt x="977" y="984"/>
                  <a:pt x="977" y="984"/>
                </a:cubicBezTo>
                <a:cubicBezTo>
                  <a:pt x="980" y="984"/>
                  <a:pt x="980" y="984"/>
                  <a:pt x="980" y="984"/>
                </a:cubicBezTo>
                <a:cubicBezTo>
                  <a:pt x="980" y="982"/>
                  <a:pt x="980" y="982"/>
                  <a:pt x="980" y="982"/>
                </a:cubicBezTo>
                <a:cubicBezTo>
                  <a:pt x="983" y="980"/>
                  <a:pt x="983" y="980"/>
                  <a:pt x="983" y="980"/>
                </a:cubicBezTo>
                <a:cubicBezTo>
                  <a:pt x="986" y="976"/>
                  <a:pt x="986" y="976"/>
                  <a:pt x="986" y="976"/>
                </a:cubicBezTo>
                <a:cubicBezTo>
                  <a:pt x="992" y="973"/>
                  <a:pt x="992" y="973"/>
                  <a:pt x="992" y="973"/>
                </a:cubicBezTo>
                <a:cubicBezTo>
                  <a:pt x="992" y="970"/>
                  <a:pt x="992" y="970"/>
                  <a:pt x="992" y="970"/>
                </a:cubicBezTo>
                <a:cubicBezTo>
                  <a:pt x="1001" y="965"/>
                  <a:pt x="1004" y="959"/>
                  <a:pt x="1014" y="953"/>
                </a:cubicBezTo>
                <a:cubicBezTo>
                  <a:pt x="1014" y="950"/>
                  <a:pt x="1014" y="950"/>
                  <a:pt x="1014" y="950"/>
                </a:cubicBezTo>
                <a:cubicBezTo>
                  <a:pt x="1015" y="951"/>
                  <a:pt x="1015" y="951"/>
                  <a:pt x="1015" y="951"/>
                </a:cubicBezTo>
                <a:cubicBezTo>
                  <a:pt x="1018" y="950"/>
                  <a:pt x="1018" y="950"/>
                  <a:pt x="1018" y="950"/>
                </a:cubicBezTo>
                <a:cubicBezTo>
                  <a:pt x="1019" y="946"/>
                  <a:pt x="1019" y="946"/>
                  <a:pt x="1019" y="946"/>
                </a:cubicBezTo>
                <a:cubicBezTo>
                  <a:pt x="1021" y="947"/>
                  <a:pt x="1021" y="947"/>
                  <a:pt x="1021" y="947"/>
                </a:cubicBezTo>
                <a:cubicBezTo>
                  <a:pt x="1025" y="941"/>
                  <a:pt x="1025" y="941"/>
                  <a:pt x="1025" y="941"/>
                </a:cubicBezTo>
                <a:cubicBezTo>
                  <a:pt x="1021" y="939"/>
                  <a:pt x="1021" y="939"/>
                  <a:pt x="1021" y="939"/>
                </a:cubicBezTo>
                <a:cubicBezTo>
                  <a:pt x="1025" y="939"/>
                  <a:pt x="1026" y="933"/>
                  <a:pt x="1026" y="934"/>
                </a:cubicBezTo>
                <a:cubicBezTo>
                  <a:pt x="1029" y="934"/>
                  <a:pt x="1029" y="934"/>
                  <a:pt x="1029" y="934"/>
                </a:cubicBezTo>
                <a:cubicBezTo>
                  <a:pt x="1029" y="933"/>
                  <a:pt x="1029" y="933"/>
                  <a:pt x="1029" y="933"/>
                </a:cubicBezTo>
                <a:cubicBezTo>
                  <a:pt x="1032" y="935"/>
                  <a:pt x="1030" y="930"/>
                  <a:pt x="1034" y="931"/>
                </a:cubicBezTo>
                <a:cubicBezTo>
                  <a:pt x="1031" y="930"/>
                  <a:pt x="1031" y="930"/>
                  <a:pt x="1031" y="930"/>
                </a:cubicBezTo>
                <a:cubicBezTo>
                  <a:pt x="1034" y="929"/>
                  <a:pt x="1034" y="929"/>
                  <a:pt x="1034" y="929"/>
                </a:cubicBezTo>
                <a:cubicBezTo>
                  <a:pt x="1036" y="928"/>
                  <a:pt x="1036" y="928"/>
                  <a:pt x="1036" y="928"/>
                </a:cubicBezTo>
                <a:cubicBezTo>
                  <a:pt x="1034" y="927"/>
                  <a:pt x="1034" y="927"/>
                  <a:pt x="1034" y="927"/>
                </a:cubicBezTo>
                <a:cubicBezTo>
                  <a:pt x="1040" y="924"/>
                  <a:pt x="1040" y="924"/>
                  <a:pt x="1040" y="924"/>
                </a:cubicBezTo>
                <a:cubicBezTo>
                  <a:pt x="1042" y="924"/>
                  <a:pt x="1042" y="924"/>
                  <a:pt x="1042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5" y="923"/>
                  <a:pt x="1045" y="923"/>
                  <a:pt x="1045" y="923"/>
                </a:cubicBezTo>
                <a:cubicBezTo>
                  <a:pt x="1039" y="922"/>
                  <a:pt x="1039" y="922"/>
                  <a:pt x="1039" y="922"/>
                </a:cubicBezTo>
                <a:cubicBezTo>
                  <a:pt x="1042" y="921"/>
                  <a:pt x="1042" y="921"/>
                  <a:pt x="1042" y="921"/>
                </a:cubicBezTo>
                <a:cubicBezTo>
                  <a:pt x="1046" y="922"/>
                  <a:pt x="1046" y="922"/>
                  <a:pt x="1046" y="922"/>
                </a:cubicBezTo>
                <a:cubicBezTo>
                  <a:pt x="1047" y="921"/>
                  <a:pt x="1047" y="921"/>
                  <a:pt x="1047" y="921"/>
                </a:cubicBezTo>
                <a:cubicBezTo>
                  <a:pt x="1045" y="917"/>
                  <a:pt x="1045" y="917"/>
                  <a:pt x="1045" y="917"/>
                </a:cubicBezTo>
                <a:cubicBezTo>
                  <a:pt x="1051" y="909"/>
                  <a:pt x="1051" y="909"/>
                  <a:pt x="1051" y="909"/>
                </a:cubicBezTo>
                <a:cubicBezTo>
                  <a:pt x="1052" y="911"/>
                  <a:pt x="1052" y="911"/>
                  <a:pt x="1052" y="911"/>
                </a:cubicBezTo>
                <a:cubicBezTo>
                  <a:pt x="1056" y="908"/>
                  <a:pt x="1056" y="908"/>
                  <a:pt x="1056" y="908"/>
                </a:cubicBezTo>
                <a:cubicBezTo>
                  <a:pt x="1056" y="910"/>
                  <a:pt x="1056" y="910"/>
                  <a:pt x="1056" y="910"/>
                </a:cubicBezTo>
                <a:cubicBezTo>
                  <a:pt x="1059" y="909"/>
                  <a:pt x="1059" y="909"/>
                  <a:pt x="1059" y="909"/>
                </a:cubicBezTo>
                <a:cubicBezTo>
                  <a:pt x="1060" y="907"/>
                  <a:pt x="1060" y="907"/>
                  <a:pt x="1060" y="907"/>
                </a:cubicBezTo>
                <a:cubicBezTo>
                  <a:pt x="1059" y="904"/>
                  <a:pt x="1059" y="904"/>
                  <a:pt x="1059" y="904"/>
                </a:cubicBezTo>
                <a:cubicBezTo>
                  <a:pt x="1056" y="904"/>
                  <a:pt x="1056" y="904"/>
                  <a:pt x="1056" y="904"/>
                </a:cubicBezTo>
                <a:cubicBezTo>
                  <a:pt x="1053" y="907"/>
                  <a:pt x="1053" y="907"/>
                  <a:pt x="1053" y="907"/>
                </a:cubicBezTo>
                <a:cubicBezTo>
                  <a:pt x="1046" y="906"/>
                  <a:pt x="1046" y="906"/>
                  <a:pt x="1046" y="906"/>
                </a:cubicBezTo>
                <a:cubicBezTo>
                  <a:pt x="1045" y="904"/>
                  <a:pt x="1045" y="904"/>
                  <a:pt x="1045" y="904"/>
                </a:cubicBezTo>
                <a:cubicBezTo>
                  <a:pt x="1048" y="903"/>
                  <a:pt x="1048" y="903"/>
                  <a:pt x="1048" y="903"/>
                </a:cubicBezTo>
                <a:cubicBezTo>
                  <a:pt x="1048" y="900"/>
                  <a:pt x="1050" y="902"/>
                  <a:pt x="1051" y="899"/>
                </a:cubicBezTo>
                <a:cubicBezTo>
                  <a:pt x="1051" y="901"/>
                  <a:pt x="1051" y="901"/>
                  <a:pt x="1051" y="901"/>
                </a:cubicBezTo>
                <a:cubicBezTo>
                  <a:pt x="1057" y="899"/>
                  <a:pt x="1057" y="899"/>
                  <a:pt x="1057" y="899"/>
                </a:cubicBezTo>
                <a:cubicBezTo>
                  <a:pt x="1059" y="901"/>
                  <a:pt x="1059" y="901"/>
                  <a:pt x="1059" y="901"/>
                </a:cubicBezTo>
                <a:cubicBezTo>
                  <a:pt x="1060" y="897"/>
                  <a:pt x="1060" y="897"/>
                  <a:pt x="1060" y="897"/>
                </a:cubicBezTo>
                <a:cubicBezTo>
                  <a:pt x="1064" y="895"/>
                  <a:pt x="1064" y="895"/>
                  <a:pt x="1064" y="895"/>
                </a:cubicBezTo>
                <a:cubicBezTo>
                  <a:pt x="1066" y="897"/>
                  <a:pt x="1066" y="897"/>
                  <a:pt x="1066" y="897"/>
                </a:cubicBezTo>
                <a:cubicBezTo>
                  <a:pt x="1069" y="893"/>
                  <a:pt x="1069" y="893"/>
                  <a:pt x="1069" y="893"/>
                </a:cubicBezTo>
                <a:cubicBezTo>
                  <a:pt x="1074" y="892"/>
                  <a:pt x="1074" y="892"/>
                  <a:pt x="1074" y="892"/>
                </a:cubicBezTo>
                <a:cubicBezTo>
                  <a:pt x="1073" y="891"/>
                  <a:pt x="1071" y="895"/>
                  <a:pt x="1073" y="890"/>
                </a:cubicBezTo>
                <a:cubicBezTo>
                  <a:pt x="1067" y="892"/>
                  <a:pt x="1067" y="892"/>
                  <a:pt x="1067" y="892"/>
                </a:cubicBezTo>
                <a:cubicBezTo>
                  <a:pt x="1070" y="888"/>
                  <a:pt x="1070" y="888"/>
                  <a:pt x="1070" y="888"/>
                </a:cubicBezTo>
                <a:cubicBezTo>
                  <a:pt x="1066" y="888"/>
                  <a:pt x="1066" y="890"/>
                  <a:pt x="1063" y="889"/>
                </a:cubicBezTo>
                <a:cubicBezTo>
                  <a:pt x="1066" y="890"/>
                  <a:pt x="1066" y="890"/>
                  <a:pt x="1066" y="890"/>
                </a:cubicBezTo>
                <a:cubicBezTo>
                  <a:pt x="1064" y="893"/>
                  <a:pt x="1064" y="893"/>
                  <a:pt x="1064" y="893"/>
                </a:cubicBezTo>
                <a:cubicBezTo>
                  <a:pt x="1061" y="892"/>
                  <a:pt x="1061" y="892"/>
                  <a:pt x="1061" y="892"/>
                </a:cubicBezTo>
                <a:cubicBezTo>
                  <a:pt x="1063" y="890"/>
                  <a:pt x="1063" y="890"/>
                  <a:pt x="1063" y="890"/>
                </a:cubicBezTo>
                <a:cubicBezTo>
                  <a:pt x="1057" y="890"/>
                  <a:pt x="1057" y="890"/>
                  <a:pt x="1057" y="890"/>
                </a:cubicBezTo>
                <a:cubicBezTo>
                  <a:pt x="1059" y="894"/>
                  <a:pt x="1059" y="894"/>
                  <a:pt x="1059" y="894"/>
                </a:cubicBezTo>
                <a:cubicBezTo>
                  <a:pt x="1057" y="893"/>
                  <a:pt x="1057" y="893"/>
                  <a:pt x="1057" y="893"/>
                </a:cubicBezTo>
                <a:cubicBezTo>
                  <a:pt x="1056" y="893"/>
                  <a:pt x="1056" y="893"/>
                  <a:pt x="1056" y="893"/>
                </a:cubicBezTo>
                <a:cubicBezTo>
                  <a:pt x="1056" y="895"/>
                  <a:pt x="1056" y="895"/>
                  <a:pt x="1056" y="895"/>
                </a:cubicBezTo>
                <a:cubicBezTo>
                  <a:pt x="1047" y="896"/>
                  <a:pt x="1047" y="896"/>
                  <a:pt x="1047" y="896"/>
                </a:cubicBezTo>
                <a:cubicBezTo>
                  <a:pt x="1042" y="898"/>
                  <a:pt x="1042" y="898"/>
                  <a:pt x="1042" y="898"/>
                </a:cubicBezTo>
                <a:cubicBezTo>
                  <a:pt x="1040" y="897"/>
                  <a:pt x="1040" y="897"/>
                  <a:pt x="1040" y="897"/>
                </a:cubicBezTo>
                <a:cubicBezTo>
                  <a:pt x="1038" y="899"/>
                  <a:pt x="1038" y="899"/>
                  <a:pt x="1038" y="899"/>
                </a:cubicBezTo>
                <a:cubicBezTo>
                  <a:pt x="1036" y="901"/>
                  <a:pt x="1033" y="898"/>
                  <a:pt x="1032" y="899"/>
                </a:cubicBezTo>
                <a:cubicBezTo>
                  <a:pt x="1032" y="898"/>
                  <a:pt x="1032" y="898"/>
                  <a:pt x="1032" y="898"/>
                </a:cubicBezTo>
                <a:cubicBezTo>
                  <a:pt x="1037" y="897"/>
                  <a:pt x="1037" y="897"/>
                  <a:pt x="1037" y="897"/>
                </a:cubicBezTo>
                <a:cubicBezTo>
                  <a:pt x="1039" y="894"/>
                  <a:pt x="1039" y="894"/>
                  <a:pt x="1039" y="894"/>
                </a:cubicBezTo>
                <a:cubicBezTo>
                  <a:pt x="1039" y="893"/>
                  <a:pt x="1039" y="893"/>
                  <a:pt x="1039" y="893"/>
                </a:cubicBezTo>
                <a:cubicBezTo>
                  <a:pt x="1038" y="894"/>
                  <a:pt x="1037" y="896"/>
                  <a:pt x="1034" y="895"/>
                </a:cubicBezTo>
                <a:cubicBezTo>
                  <a:pt x="1034" y="896"/>
                  <a:pt x="1034" y="896"/>
                  <a:pt x="1034" y="896"/>
                </a:cubicBezTo>
                <a:cubicBezTo>
                  <a:pt x="1032" y="892"/>
                  <a:pt x="1032" y="892"/>
                  <a:pt x="1032" y="892"/>
                </a:cubicBezTo>
                <a:cubicBezTo>
                  <a:pt x="1032" y="890"/>
                  <a:pt x="1032" y="890"/>
                  <a:pt x="1032" y="890"/>
                </a:cubicBezTo>
                <a:cubicBezTo>
                  <a:pt x="1036" y="890"/>
                  <a:pt x="1036" y="890"/>
                  <a:pt x="1036" y="890"/>
                </a:cubicBezTo>
                <a:cubicBezTo>
                  <a:pt x="1038" y="889"/>
                  <a:pt x="1038" y="889"/>
                  <a:pt x="1038" y="889"/>
                </a:cubicBezTo>
                <a:cubicBezTo>
                  <a:pt x="1039" y="890"/>
                  <a:pt x="1039" y="890"/>
                  <a:pt x="1039" y="890"/>
                </a:cubicBezTo>
                <a:cubicBezTo>
                  <a:pt x="1039" y="891"/>
                  <a:pt x="1042" y="891"/>
                  <a:pt x="1038" y="891"/>
                </a:cubicBezTo>
                <a:cubicBezTo>
                  <a:pt x="1038" y="892"/>
                  <a:pt x="1038" y="892"/>
                  <a:pt x="1038" y="892"/>
                </a:cubicBezTo>
                <a:cubicBezTo>
                  <a:pt x="1043" y="891"/>
                  <a:pt x="1043" y="891"/>
                  <a:pt x="1043" y="891"/>
                </a:cubicBezTo>
                <a:cubicBezTo>
                  <a:pt x="1044" y="889"/>
                  <a:pt x="1044" y="889"/>
                  <a:pt x="1044" y="889"/>
                </a:cubicBezTo>
                <a:cubicBezTo>
                  <a:pt x="1044" y="888"/>
                  <a:pt x="1041" y="887"/>
                  <a:pt x="1043" y="886"/>
                </a:cubicBezTo>
                <a:cubicBezTo>
                  <a:pt x="1042" y="885"/>
                  <a:pt x="1042" y="885"/>
                  <a:pt x="1042" y="885"/>
                </a:cubicBezTo>
                <a:cubicBezTo>
                  <a:pt x="1039" y="886"/>
                  <a:pt x="1039" y="886"/>
                  <a:pt x="1039" y="886"/>
                </a:cubicBezTo>
                <a:cubicBezTo>
                  <a:pt x="1038" y="884"/>
                  <a:pt x="1038" y="884"/>
                  <a:pt x="1038" y="884"/>
                </a:cubicBezTo>
                <a:cubicBezTo>
                  <a:pt x="1042" y="881"/>
                  <a:pt x="1042" y="881"/>
                  <a:pt x="1042" y="881"/>
                </a:cubicBezTo>
                <a:cubicBezTo>
                  <a:pt x="1039" y="880"/>
                  <a:pt x="1039" y="880"/>
                  <a:pt x="1039" y="880"/>
                </a:cubicBezTo>
                <a:cubicBezTo>
                  <a:pt x="1039" y="878"/>
                  <a:pt x="1039" y="878"/>
                  <a:pt x="1039" y="878"/>
                </a:cubicBezTo>
                <a:cubicBezTo>
                  <a:pt x="1043" y="877"/>
                  <a:pt x="1037" y="882"/>
                  <a:pt x="1043" y="877"/>
                </a:cubicBezTo>
                <a:cubicBezTo>
                  <a:pt x="1044" y="878"/>
                  <a:pt x="1042" y="879"/>
                  <a:pt x="1043" y="881"/>
                </a:cubicBezTo>
                <a:cubicBezTo>
                  <a:pt x="1042" y="882"/>
                  <a:pt x="1042" y="882"/>
                  <a:pt x="1042" y="882"/>
                </a:cubicBezTo>
                <a:cubicBezTo>
                  <a:pt x="1045" y="882"/>
                  <a:pt x="1045" y="882"/>
                  <a:pt x="1045" y="882"/>
                </a:cubicBezTo>
                <a:cubicBezTo>
                  <a:pt x="1044" y="882"/>
                  <a:pt x="1044" y="882"/>
                  <a:pt x="1044" y="882"/>
                </a:cubicBezTo>
                <a:cubicBezTo>
                  <a:pt x="1046" y="885"/>
                  <a:pt x="1046" y="885"/>
                  <a:pt x="1046" y="885"/>
                </a:cubicBezTo>
                <a:cubicBezTo>
                  <a:pt x="1047" y="885"/>
                  <a:pt x="1047" y="885"/>
                  <a:pt x="1047" y="885"/>
                </a:cubicBezTo>
                <a:cubicBezTo>
                  <a:pt x="1051" y="883"/>
                  <a:pt x="1051" y="883"/>
                  <a:pt x="1051" y="883"/>
                </a:cubicBezTo>
                <a:cubicBezTo>
                  <a:pt x="1051" y="881"/>
                  <a:pt x="1051" y="881"/>
                  <a:pt x="1051" y="881"/>
                </a:cubicBezTo>
                <a:cubicBezTo>
                  <a:pt x="1055" y="880"/>
                  <a:pt x="1055" y="880"/>
                  <a:pt x="1055" y="880"/>
                </a:cubicBezTo>
                <a:cubicBezTo>
                  <a:pt x="1056" y="877"/>
                  <a:pt x="1056" y="877"/>
                  <a:pt x="1056" y="877"/>
                </a:cubicBezTo>
                <a:cubicBezTo>
                  <a:pt x="1060" y="879"/>
                  <a:pt x="1060" y="879"/>
                  <a:pt x="1060" y="879"/>
                </a:cubicBezTo>
                <a:cubicBezTo>
                  <a:pt x="1063" y="877"/>
                  <a:pt x="1063" y="877"/>
                  <a:pt x="1063" y="877"/>
                </a:cubicBezTo>
                <a:cubicBezTo>
                  <a:pt x="1060" y="881"/>
                  <a:pt x="1060" y="881"/>
                  <a:pt x="1060" y="881"/>
                </a:cubicBezTo>
                <a:cubicBezTo>
                  <a:pt x="1057" y="879"/>
                  <a:pt x="1057" y="879"/>
                  <a:pt x="1057" y="879"/>
                </a:cubicBezTo>
                <a:cubicBezTo>
                  <a:pt x="1056" y="880"/>
                  <a:pt x="1056" y="880"/>
                  <a:pt x="1056" y="880"/>
                </a:cubicBezTo>
                <a:cubicBezTo>
                  <a:pt x="1055" y="880"/>
                  <a:pt x="1059" y="880"/>
                  <a:pt x="1055" y="882"/>
                </a:cubicBezTo>
                <a:cubicBezTo>
                  <a:pt x="1059" y="883"/>
                  <a:pt x="1059" y="883"/>
                  <a:pt x="1059" y="883"/>
                </a:cubicBezTo>
                <a:cubicBezTo>
                  <a:pt x="1056" y="884"/>
                  <a:pt x="1056" y="884"/>
                  <a:pt x="1056" y="884"/>
                </a:cubicBezTo>
                <a:cubicBezTo>
                  <a:pt x="1055" y="885"/>
                  <a:pt x="1055" y="885"/>
                  <a:pt x="1055" y="885"/>
                </a:cubicBezTo>
                <a:cubicBezTo>
                  <a:pt x="1056" y="886"/>
                  <a:pt x="1056" y="886"/>
                  <a:pt x="1056" y="886"/>
                </a:cubicBezTo>
                <a:cubicBezTo>
                  <a:pt x="1063" y="882"/>
                  <a:pt x="1063" y="882"/>
                  <a:pt x="1063" y="882"/>
                </a:cubicBezTo>
                <a:cubicBezTo>
                  <a:pt x="1064" y="880"/>
                  <a:pt x="1064" y="880"/>
                  <a:pt x="1064" y="880"/>
                </a:cubicBezTo>
                <a:cubicBezTo>
                  <a:pt x="1063" y="879"/>
                  <a:pt x="1063" y="879"/>
                  <a:pt x="1063" y="879"/>
                </a:cubicBezTo>
                <a:cubicBezTo>
                  <a:pt x="1066" y="878"/>
                  <a:pt x="1066" y="878"/>
                  <a:pt x="1066" y="878"/>
                </a:cubicBezTo>
                <a:cubicBezTo>
                  <a:pt x="1074" y="873"/>
                  <a:pt x="1074" y="873"/>
                  <a:pt x="1074" y="873"/>
                </a:cubicBezTo>
                <a:cubicBezTo>
                  <a:pt x="1075" y="873"/>
                  <a:pt x="1075" y="873"/>
                  <a:pt x="1075" y="873"/>
                </a:cubicBezTo>
                <a:cubicBezTo>
                  <a:pt x="1078" y="872"/>
                  <a:pt x="1078" y="872"/>
                  <a:pt x="1078" y="872"/>
                </a:cubicBezTo>
                <a:cubicBezTo>
                  <a:pt x="1078" y="873"/>
                  <a:pt x="1072" y="871"/>
                  <a:pt x="1079" y="875"/>
                </a:cubicBezTo>
                <a:cubicBezTo>
                  <a:pt x="1082" y="875"/>
                  <a:pt x="1082" y="875"/>
                  <a:pt x="1082" y="875"/>
                </a:cubicBezTo>
                <a:cubicBezTo>
                  <a:pt x="1081" y="875"/>
                  <a:pt x="1084" y="870"/>
                  <a:pt x="1081" y="877"/>
                </a:cubicBezTo>
                <a:cubicBezTo>
                  <a:pt x="1084" y="873"/>
                  <a:pt x="1084" y="873"/>
                  <a:pt x="1084" y="873"/>
                </a:cubicBezTo>
                <a:cubicBezTo>
                  <a:pt x="1084" y="874"/>
                  <a:pt x="1087" y="876"/>
                  <a:pt x="1087" y="872"/>
                </a:cubicBezTo>
                <a:cubicBezTo>
                  <a:pt x="1091" y="871"/>
                  <a:pt x="1093" y="872"/>
                  <a:pt x="1096" y="869"/>
                </a:cubicBezTo>
                <a:cubicBezTo>
                  <a:pt x="1100" y="862"/>
                  <a:pt x="1100" y="862"/>
                  <a:pt x="1100" y="862"/>
                </a:cubicBezTo>
                <a:cubicBezTo>
                  <a:pt x="1102" y="861"/>
                  <a:pt x="1102" y="861"/>
                  <a:pt x="1102" y="861"/>
                </a:cubicBezTo>
                <a:cubicBezTo>
                  <a:pt x="1104" y="858"/>
                  <a:pt x="1104" y="858"/>
                  <a:pt x="1104" y="858"/>
                </a:cubicBezTo>
                <a:cubicBezTo>
                  <a:pt x="1106" y="858"/>
                  <a:pt x="1106" y="858"/>
                  <a:pt x="1106" y="858"/>
                </a:cubicBezTo>
                <a:cubicBezTo>
                  <a:pt x="1106" y="858"/>
                  <a:pt x="1101" y="856"/>
                  <a:pt x="1107" y="860"/>
                </a:cubicBezTo>
                <a:cubicBezTo>
                  <a:pt x="1109" y="857"/>
                  <a:pt x="1109" y="857"/>
                  <a:pt x="1109" y="857"/>
                </a:cubicBezTo>
                <a:cubicBezTo>
                  <a:pt x="1114" y="859"/>
                  <a:pt x="1114" y="859"/>
                  <a:pt x="1114" y="859"/>
                </a:cubicBezTo>
                <a:cubicBezTo>
                  <a:pt x="1116" y="856"/>
                  <a:pt x="1116" y="856"/>
                  <a:pt x="1116" y="856"/>
                </a:cubicBezTo>
                <a:cubicBezTo>
                  <a:pt x="1115" y="855"/>
                  <a:pt x="1115" y="855"/>
                  <a:pt x="1115" y="855"/>
                </a:cubicBezTo>
                <a:cubicBezTo>
                  <a:pt x="1114" y="854"/>
                  <a:pt x="1114" y="854"/>
                  <a:pt x="1114" y="854"/>
                </a:cubicBezTo>
                <a:cubicBezTo>
                  <a:pt x="1114" y="855"/>
                  <a:pt x="1112" y="854"/>
                  <a:pt x="1111" y="855"/>
                </a:cubicBezTo>
                <a:cubicBezTo>
                  <a:pt x="1116" y="851"/>
                  <a:pt x="1116" y="851"/>
                  <a:pt x="1116" y="851"/>
                </a:cubicBezTo>
                <a:cubicBezTo>
                  <a:pt x="1121" y="848"/>
                  <a:pt x="1121" y="848"/>
                  <a:pt x="1121" y="848"/>
                </a:cubicBezTo>
                <a:cubicBezTo>
                  <a:pt x="1121" y="849"/>
                  <a:pt x="1117" y="848"/>
                  <a:pt x="1121" y="850"/>
                </a:cubicBezTo>
                <a:cubicBezTo>
                  <a:pt x="1124" y="848"/>
                  <a:pt x="1124" y="848"/>
                  <a:pt x="1124" y="848"/>
                </a:cubicBezTo>
                <a:cubicBezTo>
                  <a:pt x="1120" y="846"/>
                  <a:pt x="1120" y="846"/>
                  <a:pt x="1120" y="846"/>
                </a:cubicBezTo>
                <a:cubicBezTo>
                  <a:pt x="1125" y="842"/>
                  <a:pt x="1125" y="842"/>
                  <a:pt x="1125" y="842"/>
                </a:cubicBezTo>
                <a:cubicBezTo>
                  <a:pt x="1124" y="843"/>
                  <a:pt x="1124" y="843"/>
                  <a:pt x="1124" y="843"/>
                </a:cubicBezTo>
                <a:cubicBezTo>
                  <a:pt x="1129" y="842"/>
                  <a:pt x="1129" y="842"/>
                  <a:pt x="1129" y="842"/>
                </a:cubicBezTo>
                <a:cubicBezTo>
                  <a:pt x="1131" y="838"/>
                  <a:pt x="1131" y="838"/>
                  <a:pt x="1131" y="838"/>
                </a:cubicBezTo>
                <a:cubicBezTo>
                  <a:pt x="1139" y="831"/>
                  <a:pt x="1139" y="831"/>
                  <a:pt x="1139" y="831"/>
                </a:cubicBezTo>
                <a:cubicBezTo>
                  <a:pt x="1139" y="830"/>
                  <a:pt x="1142" y="834"/>
                  <a:pt x="1138" y="830"/>
                </a:cubicBezTo>
                <a:cubicBezTo>
                  <a:pt x="1134" y="832"/>
                  <a:pt x="1134" y="832"/>
                  <a:pt x="1134" y="832"/>
                </a:cubicBezTo>
                <a:cubicBezTo>
                  <a:pt x="1131" y="831"/>
                  <a:pt x="1131" y="831"/>
                  <a:pt x="1131" y="831"/>
                </a:cubicBezTo>
                <a:cubicBezTo>
                  <a:pt x="1129" y="831"/>
                  <a:pt x="1129" y="831"/>
                  <a:pt x="1129" y="831"/>
                </a:cubicBezTo>
                <a:cubicBezTo>
                  <a:pt x="1127" y="834"/>
                  <a:pt x="1127" y="834"/>
                  <a:pt x="1127" y="834"/>
                </a:cubicBezTo>
                <a:cubicBezTo>
                  <a:pt x="1117" y="836"/>
                  <a:pt x="1117" y="836"/>
                  <a:pt x="1117" y="836"/>
                </a:cubicBezTo>
                <a:cubicBezTo>
                  <a:pt x="1115" y="837"/>
                  <a:pt x="1115" y="837"/>
                  <a:pt x="1115" y="837"/>
                </a:cubicBezTo>
                <a:cubicBezTo>
                  <a:pt x="1109" y="839"/>
                  <a:pt x="1109" y="839"/>
                  <a:pt x="1109" y="839"/>
                </a:cubicBezTo>
                <a:cubicBezTo>
                  <a:pt x="1105" y="836"/>
                  <a:pt x="1105" y="836"/>
                  <a:pt x="1105" y="836"/>
                </a:cubicBezTo>
                <a:cubicBezTo>
                  <a:pt x="1099" y="837"/>
                  <a:pt x="1099" y="837"/>
                  <a:pt x="1099" y="837"/>
                </a:cubicBezTo>
                <a:cubicBezTo>
                  <a:pt x="1101" y="838"/>
                  <a:pt x="1094" y="839"/>
                  <a:pt x="1100" y="840"/>
                </a:cubicBezTo>
                <a:cubicBezTo>
                  <a:pt x="1098" y="842"/>
                  <a:pt x="1098" y="842"/>
                  <a:pt x="1098" y="842"/>
                </a:cubicBezTo>
                <a:cubicBezTo>
                  <a:pt x="1097" y="841"/>
                  <a:pt x="1097" y="841"/>
                  <a:pt x="1097" y="841"/>
                </a:cubicBezTo>
                <a:cubicBezTo>
                  <a:pt x="1091" y="843"/>
                  <a:pt x="1091" y="843"/>
                  <a:pt x="1091" y="843"/>
                </a:cubicBezTo>
                <a:cubicBezTo>
                  <a:pt x="1088" y="840"/>
                  <a:pt x="1088" y="840"/>
                  <a:pt x="1088" y="840"/>
                </a:cubicBezTo>
                <a:cubicBezTo>
                  <a:pt x="1071" y="844"/>
                  <a:pt x="1071" y="844"/>
                  <a:pt x="1071" y="844"/>
                </a:cubicBezTo>
                <a:cubicBezTo>
                  <a:pt x="1065" y="845"/>
                  <a:pt x="1065" y="845"/>
                  <a:pt x="1065" y="845"/>
                </a:cubicBezTo>
                <a:cubicBezTo>
                  <a:pt x="1064" y="849"/>
                  <a:pt x="1071" y="843"/>
                  <a:pt x="1064" y="848"/>
                </a:cubicBezTo>
                <a:cubicBezTo>
                  <a:pt x="1067" y="847"/>
                  <a:pt x="1071" y="848"/>
                  <a:pt x="1074" y="846"/>
                </a:cubicBezTo>
                <a:cubicBezTo>
                  <a:pt x="1075" y="848"/>
                  <a:pt x="1075" y="848"/>
                  <a:pt x="1075" y="848"/>
                </a:cubicBezTo>
                <a:cubicBezTo>
                  <a:pt x="1063" y="851"/>
                  <a:pt x="1063" y="851"/>
                  <a:pt x="1063" y="851"/>
                </a:cubicBezTo>
                <a:cubicBezTo>
                  <a:pt x="1054" y="852"/>
                  <a:pt x="1054" y="852"/>
                  <a:pt x="1054" y="852"/>
                </a:cubicBezTo>
                <a:cubicBezTo>
                  <a:pt x="1057" y="849"/>
                  <a:pt x="1057" y="849"/>
                  <a:pt x="1057" y="849"/>
                </a:cubicBezTo>
                <a:cubicBezTo>
                  <a:pt x="1059" y="850"/>
                  <a:pt x="1059" y="850"/>
                  <a:pt x="1059" y="850"/>
                </a:cubicBezTo>
                <a:cubicBezTo>
                  <a:pt x="1063" y="848"/>
                  <a:pt x="1063" y="848"/>
                  <a:pt x="1063" y="848"/>
                </a:cubicBezTo>
                <a:cubicBezTo>
                  <a:pt x="1059" y="847"/>
                  <a:pt x="1059" y="847"/>
                  <a:pt x="1059" y="847"/>
                </a:cubicBezTo>
                <a:cubicBezTo>
                  <a:pt x="1047" y="851"/>
                  <a:pt x="1047" y="851"/>
                  <a:pt x="1047" y="851"/>
                </a:cubicBezTo>
                <a:cubicBezTo>
                  <a:pt x="1048" y="853"/>
                  <a:pt x="1048" y="853"/>
                  <a:pt x="1048" y="853"/>
                </a:cubicBezTo>
                <a:cubicBezTo>
                  <a:pt x="1050" y="853"/>
                  <a:pt x="1050" y="853"/>
                  <a:pt x="1050" y="853"/>
                </a:cubicBezTo>
                <a:cubicBezTo>
                  <a:pt x="1048" y="854"/>
                  <a:pt x="1048" y="854"/>
                  <a:pt x="1048" y="854"/>
                </a:cubicBezTo>
                <a:cubicBezTo>
                  <a:pt x="1047" y="854"/>
                  <a:pt x="1047" y="854"/>
                  <a:pt x="1047" y="854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4"/>
                  <a:pt x="1041" y="854"/>
                  <a:pt x="1041" y="854"/>
                </a:cubicBezTo>
                <a:cubicBezTo>
                  <a:pt x="1045" y="854"/>
                  <a:pt x="1045" y="854"/>
                  <a:pt x="1045" y="854"/>
                </a:cubicBezTo>
                <a:cubicBezTo>
                  <a:pt x="1045" y="852"/>
                  <a:pt x="1045" y="852"/>
                  <a:pt x="1045" y="852"/>
                </a:cubicBezTo>
                <a:cubicBezTo>
                  <a:pt x="1046" y="852"/>
                  <a:pt x="1044" y="849"/>
                  <a:pt x="1046" y="853"/>
                </a:cubicBezTo>
                <a:cubicBezTo>
                  <a:pt x="1043" y="850"/>
                  <a:pt x="1043" y="850"/>
                  <a:pt x="1043" y="850"/>
                </a:cubicBezTo>
                <a:cubicBezTo>
                  <a:pt x="1040" y="852"/>
                  <a:pt x="1040" y="852"/>
                  <a:pt x="1040" y="852"/>
                </a:cubicBezTo>
                <a:cubicBezTo>
                  <a:pt x="1034" y="850"/>
                  <a:pt x="1049" y="851"/>
                  <a:pt x="1035" y="852"/>
                </a:cubicBezTo>
                <a:cubicBezTo>
                  <a:pt x="1027" y="855"/>
                  <a:pt x="1027" y="855"/>
                  <a:pt x="1027" y="855"/>
                </a:cubicBezTo>
                <a:cubicBezTo>
                  <a:pt x="1022" y="855"/>
                  <a:pt x="1022" y="855"/>
                  <a:pt x="1022" y="855"/>
                </a:cubicBezTo>
                <a:cubicBezTo>
                  <a:pt x="1010" y="857"/>
                  <a:pt x="1010" y="857"/>
                  <a:pt x="1010" y="857"/>
                </a:cubicBezTo>
                <a:cubicBezTo>
                  <a:pt x="1009" y="858"/>
                  <a:pt x="1009" y="858"/>
                  <a:pt x="1009" y="858"/>
                </a:cubicBezTo>
                <a:cubicBezTo>
                  <a:pt x="1005" y="858"/>
                  <a:pt x="1005" y="858"/>
                  <a:pt x="1005" y="858"/>
                </a:cubicBezTo>
                <a:cubicBezTo>
                  <a:pt x="1001" y="860"/>
                  <a:pt x="1001" y="860"/>
                  <a:pt x="1001" y="860"/>
                </a:cubicBezTo>
                <a:cubicBezTo>
                  <a:pt x="996" y="861"/>
                  <a:pt x="996" y="861"/>
                  <a:pt x="996" y="861"/>
                </a:cubicBezTo>
                <a:cubicBezTo>
                  <a:pt x="995" y="860"/>
                  <a:pt x="995" y="860"/>
                  <a:pt x="995" y="860"/>
                </a:cubicBezTo>
                <a:cubicBezTo>
                  <a:pt x="992" y="862"/>
                  <a:pt x="992" y="862"/>
                  <a:pt x="992" y="862"/>
                </a:cubicBezTo>
                <a:cubicBezTo>
                  <a:pt x="989" y="862"/>
                  <a:pt x="1000" y="855"/>
                  <a:pt x="987" y="864"/>
                </a:cubicBezTo>
                <a:cubicBezTo>
                  <a:pt x="986" y="861"/>
                  <a:pt x="986" y="861"/>
                  <a:pt x="986" y="861"/>
                </a:cubicBezTo>
                <a:cubicBezTo>
                  <a:pt x="985" y="861"/>
                  <a:pt x="1006" y="861"/>
                  <a:pt x="976" y="865"/>
                </a:cubicBezTo>
                <a:cubicBezTo>
                  <a:pt x="965" y="867"/>
                  <a:pt x="965" y="867"/>
                  <a:pt x="965" y="867"/>
                </a:cubicBezTo>
                <a:cubicBezTo>
                  <a:pt x="944" y="870"/>
                  <a:pt x="944" y="870"/>
                  <a:pt x="944" y="870"/>
                </a:cubicBezTo>
                <a:cubicBezTo>
                  <a:pt x="942" y="868"/>
                  <a:pt x="942" y="868"/>
                  <a:pt x="942" y="868"/>
                </a:cubicBezTo>
                <a:cubicBezTo>
                  <a:pt x="941" y="868"/>
                  <a:pt x="941" y="868"/>
                  <a:pt x="941" y="868"/>
                </a:cubicBezTo>
                <a:cubicBezTo>
                  <a:pt x="941" y="870"/>
                  <a:pt x="941" y="870"/>
                  <a:pt x="941" y="870"/>
                </a:cubicBezTo>
                <a:cubicBezTo>
                  <a:pt x="935" y="873"/>
                  <a:pt x="935" y="873"/>
                  <a:pt x="935" y="873"/>
                </a:cubicBezTo>
                <a:cubicBezTo>
                  <a:pt x="918" y="874"/>
                  <a:pt x="918" y="874"/>
                  <a:pt x="918" y="874"/>
                </a:cubicBezTo>
                <a:cubicBezTo>
                  <a:pt x="918" y="873"/>
                  <a:pt x="918" y="873"/>
                  <a:pt x="918" y="873"/>
                </a:cubicBezTo>
                <a:cubicBezTo>
                  <a:pt x="914" y="873"/>
                  <a:pt x="914" y="873"/>
                  <a:pt x="914" y="873"/>
                </a:cubicBezTo>
                <a:cubicBezTo>
                  <a:pt x="912" y="875"/>
                  <a:pt x="912" y="875"/>
                  <a:pt x="912" y="875"/>
                </a:cubicBezTo>
                <a:cubicBezTo>
                  <a:pt x="903" y="877"/>
                  <a:pt x="903" y="877"/>
                  <a:pt x="903" y="877"/>
                </a:cubicBezTo>
                <a:cubicBezTo>
                  <a:pt x="899" y="875"/>
                  <a:pt x="899" y="875"/>
                  <a:pt x="899" y="875"/>
                </a:cubicBezTo>
                <a:cubicBezTo>
                  <a:pt x="898" y="873"/>
                  <a:pt x="895" y="873"/>
                  <a:pt x="896" y="878"/>
                </a:cubicBezTo>
                <a:cubicBezTo>
                  <a:pt x="895" y="879"/>
                  <a:pt x="895" y="879"/>
                  <a:pt x="895" y="879"/>
                </a:cubicBezTo>
                <a:cubicBezTo>
                  <a:pt x="891" y="875"/>
                  <a:pt x="891" y="875"/>
                  <a:pt x="891" y="875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86" y="879"/>
                  <a:pt x="886" y="879"/>
                  <a:pt x="886" y="879"/>
                </a:cubicBezTo>
                <a:cubicBezTo>
                  <a:pt x="881" y="881"/>
                  <a:pt x="881" y="881"/>
                  <a:pt x="881" y="881"/>
                </a:cubicBezTo>
                <a:cubicBezTo>
                  <a:pt x="863" y="882"/>
                  <a:pt x="863" y="882"/>
                  <a:pt x="863" y="882"/>
                </a:cubicBezTo>
                <a:cubicBezTo>
                  <a:pt x="862" y="883"/>
                  <a:pt x="862" y="883"/>
                  <a:pt x="862" y="883"/>
                </a:cubicBezTo>
                <a:cubicBezTo>
                  <a:pt x="860" y="883"/>
                  <a:pt x="860" y="883"/>
                  <a:pt x="860" y="883"/>
                </a:cubicBezTo>
                <a:cubicBezTo>
                  <a:pt x="859" y="882"/>
                  <a:pt x="859" y="882"/>
                  <a:pt x="859" y="882"/>
                </a:cubicBezTo>
                <a:cubicBezTo>
                  <a:pt x="858" y="883"/>
                  <a:pt x="858" y="883"/>
                  <a:pt x="858" y="883"/>
                </a:cubicBezTo>
                <a:cubicBezTo>
                  <a:pt x="853" y="884"/>
                  <a:pt x="853" y="884"/>
                  <a:pt x="853" y="884"/>
                </a:cubicBezTo>
                <a:cubicBezTo>
                  <a:pt x="835" y="886"/>
                  <a:pt x="835" y="886"/>
                  <a:pt x="835" y="886"/>
                </a:cubicBezTo>
                <a:cubicBezTo>
                  <a:pt x="832" y="887"/>
                  <a:pt x="832" y="887"/>
                  <a:pt x="832" y="887"/>
                </a:cubicBezTo>
                <a:cubicBezTo>
                  <a:pt x="821" y="889"/>
                  <a:pt x="821" y="889"/>
                  <a:pt x="821" y="889"/>
                </a:cubicBezTo>
                <a:cubicBezTo>
                  <a:pt x="815" y="890"/>
                  <a:pt x="815" y="890"/>
                  <a:pt x="815" y="890"/>
                </a:cubicBezTo>
                <a:cubicBezTo>
                  <a:pt x="813" y="889"/>
                  <a:pt x="813" y="889"/>
                  <a:pt x="813" y="889"/>
                </a:cubicBezTo>
                <a:cubicBezTo>
                  <a:pt x="808" y="890"/>
                  <a:pt x="808" y="890"/>
                  <a:pt x="808" y="890"/>
                </a:cubicBezTo>
                <a:cubicBezTo>
                  <a:pt x="807" y="890"/>
                  <a:pt x="807" y="890"/>
                  <a:pt x="807" y="890"/>
                </a:cubicBezTo>
                <a:cubicBezTo>
                  <a:pt x="806" y="889"/>
                  <a:pt x="806" y="889"/>
                  <a:pt x="806" y="889"/>
                </a:cubicBezTo>
                <a:cubicBezTo>
                  <a:pt x="797" y="892"/>
                  <a:pt x="797" y="892"/>
                  <a:pt x="797" y="892"/>
                </a:cubicBezTo>
                <a:cubicBezTo>
                  <a:pt x="786" y="893"/>
                  <a:pt x="786" y="893"/>
                  <a:pt x="786" y="893"/>
                </a:cubicBezTo>
                <a:cubicBezTo>
                  <a:pt x="775" y="894"/>
                  <a:pt x="775" y="894"/>
                  <a:pt x="775" y="894"/>
                </a:cubicBezTo>
                <a:cubicBezTo>
                  <a:pt x="774" y="894"/>
                  <a:pt x="774" y="894"/>
                  <a:pt x="774" y="894"/>
                </a:cubicBezTo>
                <a:cubicBezTo>
                  <a:pt x="771" y="895"/>
                  <a:pt x="771" y="895"/>
                  <a:pt x="771" y="895"/>
                </a:cubicBezTo>
                <a:cubicBezTo>
                  <a:pt x="770" y="894"/>
                  <a:pt x="770" y="894"/>
                  <a:pt x="770" y="894"/>
                </a:cubicBezTo>
                <a:cubicBezTo>
                  <a:pt x="762" y="897"/>
                  <a:pt x="762" y="897"/>
                  <a:pt x="762" y="897"/>
                </a:cubicBezTo>
                <a:cubicBezTo>
                  <a:pt x="753" y="897"/>
                  <a:pt x="753" y="897"/>
                  <a:pt x="753" y="897"/>
                </a:cubicBezTo>
                <a:cubicBezTo>
                  <a:pt x="751" y="898"/>
                  <a:pt x="751" y="898"/>
                  <a:pt x="751" y="898"/>
                </a:cubicBezTo>
                <a:cubicBezTo>
                  <a:pt x="747" y="897"/>
                  <a:pt x="747" y="897"/>
                  <a:pt x="747" y="897"/>
                </a:cubicBezTo>
                <a:cubicBezTo>
                  <a:pt x="735" y="899"/>
                  <a:pt x="735" y="899"/>
                  <a:pt x="735" y="899"/>
                </a:cubicBezTo>
                <a:cubicBezTo>
                  <a:pt x="732" y="899"/>
                  <a:pt x="732" y="899"/>
                  <a:pt x="732" y="899"/>
                </a:cubicBezTo>
                <a:cubicBezTo>
                  <a:pt x="731" y="901"/>
                  <a:pt x="731" y="901"/>
                  <a:pt x="731" y="901"/>
                </a:cubicBezTo>
                <a:cubicBezTo>
                  <a:pt x="700" y="905"/>
                  <a:pt x="700" y="905"/>
                  <a:pt x="700" y="905"/>
                </a:cubicBezTo>
                <a:cubicBezTo>
                  <a:pt x="692" y="906"/>
                  <a:pt x="692" y="906"/>
                  <a:pt x="692" y="906"/>
                </a:cubicBezTo>
                <a:cubicBezTo>
                  <a:pt x="691" y="908"/>
                  <a:pt x="691" y="908"/>
                  <a:pt x="691" y="908"/>
                </a:cubicBezTo>
                <a:cubicBezTo>
                  <a:pt x="691" y="909"/>
                  <a:pt x="690" y="910"/>
                  <a:pt x="688" y="909"/>
                </a:cubicBezTo>
                <a:cubicBezTo>
                  <a:pt x="691" y="906"/>
                  <a:pt x="691" y="906"/>
                  <a:pt x="691" y="906"/>
                </a:cubicBezTo>
                <a:cubicBezTo>
                  <a:pt x="686" y="906"/>
                  <a:pt x="686" y="906"/>
                  <a:pt x="686" y="906"/>
                </a:cubicBezTo>
                <a:cubicBezTo>
                  <a:pt x="677" y="907"/>
                  <a:pt x="677" y="907"/>
                  <a:pt x="677" y="907"/>
                </a:cubicBezTo>
                <a:cubicBezTo>
                  <a:pt x="674" y="909"/>
                  <a:pt x="674" y="909"/>
                  <a:pt x="674" y="909"/>
                </a:cubicBezTo>
                <a:cubicBezTo>
                  <a:pt x="669" y="908"/>
                  <a:pt x="669" y="908"/>
                  <a:pt x="669" y="908"/>
                </a:cubicBezTo>
                <a:cubicBezTo>
                  <a:pt x="663" y="910"/>
                  <a:pt x="663" y="910"/>
                  <a:pt x="663" y="910"/>
                </a:cubicBezTo>
                <a:cubicBezTo>
                  <a:pt x="660" y="909"/>
                  <a:pt x="660" y="909"/>
                  <a:pt x="660" y="909"/>
                </a:cubicBezTo>
                <a:cubicBezTo>
                  <a:pt x="649" y="911"/>
                  <a:pt x="649" y="911"/>
                  <a:pt x="649" y="911"/>
                </a:cubicBezTo>
                <a:cubicBezTo>
                  <a:pt x="640" y="912"/>
                  <a:pt x="640" y="912"/>
                  <a:pt x="640" y="912"/>
                </a:cubicBezTo>
                <a:cubicBezTo>
                  <a:pt x="635" y="913"/>
                  <a:pt x="635" y="913"/>
                  <a:pt x="635" y="913"/>
                </a:cubicBezTo>
                <a:cubicBezTo>
                  <a:pt x="625" y="914"/>
                  <a:pt x="625" y="914"/>
                  <a:pt x="625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15" y="917"/>
                  <a:pt x="615" y="917"/>
                  <a:pt x="615" y="917"/>
                </a:cubicBezTo>
                <a:cubicBezTo>
                  <a:pt x="596" y="918"/>
                  <a:pt x="596" y="918"/>
                  <a:pt x="596" y="918"/>
                </a:cubicBezTo>
                <a:cubicBezTo>
                  <a:pt x="585" y="919"/>
                  <a:pt x="585" y="919"/>
                  <a:pt x="585" y="919"/>
                </a:cubicBezTo>
                <a:cubicBezTo>
                  <a:pt x="583" y="922"/>
                  <a:pt x="583" y="922"/>
                  <a:pt x="583" y="922"/>
                </a:cubicBezTo>
                <a:cubicBezTo>
                  <a:pt x="583" y="920"/>
                  <a:pt x="583" y="920"/>
                  <a:pt x="583" y="920"/>
                </a:cubicBezTo>
                <a:cubicBezTo>
                  <a:pt x="581" y="922"/>
                  <a:pt x="581" y="922"/>
                  <a:pt x="581" y="922"/>
                </a:cubicBezTo>
                <a:cubicBezTo>
                  <a:pt x="581" y="921"/>
                  <a:pt x="587" y="924"/>
                  <a:pt x="579" y="921"/>
                </a:cubicBezTo>
                <a:cubicBezTo>
                  <a:pt x="579" y="923"/>
                  <a:pt x="579" y="923"/>
                  <a:pt x="579" y="923"/>
                </a:cubicBezTo>
                <a:cubicBezTo>
                  <a:pt x="576" y="922"/>
                  <a:pt x="576" y="922"/>
                  <a:pt x="576" y="922"/>
                </a:cubicBezTo>
                <a:cubicBezTo>
                  <a:pt x="576" y="922"/>
                  <a:pt x="577" y="924"/>
                  <a:pt x="577" y="921"/>
                </a:cubicBezTo>
                <a:cubicBezTo>
                  <a:pt x="572" y="922"/>
                  <a:pt x="572" y="922"/>
                  <a:pt x="572" y="922"/>
                </a:cubicBezTo>
                <a:cubicBezTo>
                  <a:pt x="570" y="921"/>
                  <a:pt x="570" y="921"/>
                  <a:pt x="570" y="921"/>
                </a:cubicBezTo>
                <a:cubicBezTo>
                  <a:pt x="556" y="925"/>
                  <a:pt x="556" y="925"/>
                  <a:pt x="556" y="925"/>
                </a:cubicBezTo>
                <a:cubicBezTo>
                  <a:pt x="561" y="927"/>
                  <a:pt x="565" y="920"/>
                  <a:pt x="568" y="925"/>
                </a:cubicBezTo>
                <a:cubicBezTo>
                  <a:pt x="573" y="924"/>
                  <a:pt x="573" y="924"/>
                  <a:pt x="573" y="924"/>
                </a:cubicBezTo>
                <a:cubicBezTo>
                  <a:pt x="573" y="925"/>
                  <a:pt x="573" y="925"/>
                  <a:pt x="573" y="925"/>
                </a:cubicBezTo>
                <a:cubicBezTo>
                  <a:pt x="575" y="925"/>
                  <a:pt x="575" y="925"/>
                  <a:pt x="575" y="925"/>
                </a:cubicBezTo>
                <a:cubicBezTo>
                  <a:pt x="573" y="926"/>
                  <a:pt x="573" y="926"/>
                  <a:pt x="573" y="926"/>
                </a:cubicBezTo>
                <a:cubicBezTo>
                  <a:pt x="571" y="924"/>
                  <a:pt x="571" y="924"/>
                  <a:pt x="571" y="924"/>
                </a:cubicBezTo>
                <a:cubicBezTo>
                  <a:pt x="565" y="928"/>
                  <a:pt x="565" y="928"/>
                  <a:pt x="565" y="928"/>
                </a:cubicBezTo>
                <a:cubicBezTo>
                  <a:pt x="555" y="928"/>
                  <a:pt x="555" y="928"/>
                  <a:pt x="555" y="928"/>
                </a:cubicBezTo>
                <a:cubicBezTo>
                  <a:pt x="551" y="933"/>
                  <a:pt x="551" y="933"/>
                  <a:pt x="551" y="933"/>
                </a:cubicBezTo>
                <a:cubicBezTo>
                  <a:pt x="546" y="933"/>
                  <a:pt x="546" y="933"/>
                  <a:pt x="546" y="933"/>
                </a:cubicBezTo>
                <a:cubicBezTo>
                  <a:pt x="548" y="932"/>
                  <a:pt x="541" y="929"/>
                  <a:pt x="550" y="929"/>
                </a:cubicBezTo>
                <a:cubicBezTo>
                  <a:pt x="545" y="930"/>
                  <a:pt x="545" y="930"/>
                  <a:pt x="545" y="930"/>
                </a:cubicBezTo>
                <a:cubicBezTo>
                  <a:pt x="543" y="929"/>
                  <a:pt x="543" y="929"/>
                  <a:pt x="543" y="929"/>
                </a:cubicBezTo>
                <a:cubicBezTo>
                  <a:pt x="540" y="931"/>
                  <a:pt x="540" y="931"/>
                  <a:pt x="540" y="931"/>
                </a:cubicBezTo>
                <a:cubicBezTo>
                  <a:pt x="543" y="933"/>
                  <a:pt x="543" y="933"/>
                  <a:pt x="543" y="933"/>
                </a:cubicBezTo>
                <a:cubicBezTo>
                  <a:pt x="538" y="933"/>
                  <a:pt x="538" y="933"/>
                  <a:pt x="538" y="933"/>
                </a:cubicBezTo>
                <a:cubicBezTo>
                  <a:pt x="538" y="932"/>
                  <a:pt x="538" y="932"/>
                  <a:pt x="538" y="932"/>
                </a:cubicBezTo>
                <a:cubicBezTo>
                  <a:pt x="538" y="932"/>
                  <a:pt x="540" y="930"/>
                  <a:pt x="536" y="931"/>
                </a:cubicBezTo>
                <a:cubicBezTo>
                  <a:pt x="535" y="933"/>
                  <a:pt x="535" y="933"/>
                  <a:pt x="535" y="933"/>
                </a:cubicBezTo>
                <a:cubicBezTo>
                  <a:pt x="535" y="936"/>
                  <a:pt x="543" y="922"/>
                  <a:pt x="536" y="939"/>
                </a:cubicBezTo>
                <a:cubicBezTo>
                  <a:pt x="535" y="939"/>
                  <a:pt x="535" y="939"/>
                  <a:pt x="535" y="939"/>
                </a:cubicBezTo>
                <a:cubicBezTo>
                  <a:pt x="536" y="937"/>
                  <a:pt x="536" y="937"/>
                  <a:pt x="536" y="937"/>
                </a:cubicBezTo>
                <a:cubicBezTo>
                  <a:pt x="536" y="935"/>
                  <a:pt x="536" y="935"/>
                  <a:pt x="536" y="935"/>
                </a:cubicBezTo>
                <a:cubicBezTo>
                  <a:pt x="531" y="934"/>
                  <a:pt x="531" y="934"/>
                  <a:pt x="531" y="934"/>
                </a:cubicBezTo>
                <a:cubicBezTo>
                  <a:pt x="532" y="934"/>
                  <a:pt x="532" y="934"/>
                  <a:pt x="532" y="934"/>
                </a:cubicBezTo>
                <a:cubicBezTo>
                  <a:pt x="531" y="933"/>
                  <a:pt x="531" y="933"/>
                  <a:pt x="531" y="933"/>
                </a:cubicBezTo>
                <a:cubicBezTo>
                  <a:pt x="527" y="934"/>
                  <a:pt x="527" y="934"/>
                  <a:pt x="527" y="934"/>
                </a:cubicBezTo>
                <a:cubicBezTo>
                  <a:pt x="526" y="935"/>
                  <a:pt x="526" y="935"/>
                  <a:pt x="526" y="935"/>
                </a:cubicBezTo>
                <a:cubicBezTo>
                  <a:pt x="518" y="933"/>
                  <a:pt x="518" y="933"/>
                  <a:pt x="518" y="933"/>
                </a:cubicBezTo>
                <a:cubicBezTo>
                  <a:pt x="517" y="934"/>
                  <a:pt x="517" y="934"/>
                  <a:pt x="517" y="934"/>
                </a:cubicBezTo>
                <a:cubicBezTo>
                  <a:pt x="517" y="933"/>
                  <a:pt x="521" y="934"/>
                  <a:pt x="517" y="932"/>
                </a:cubicBezTo>
                <a:cubicBezTo>
                  <a:pt x="524" y="930"/>
                  <a:pt x="524" y="930"/>
                  <a:pt x="524" y="930"/>
                </a:cubicBezTo>
                <a:cubicBezTo>
                  <a:pt x="526" y="929"/>
                  <a:pt x="528" y="926"/>
                  <a:pt x="529" y="928"/>
                </a:cubicBezTo>
                <a:cubicBezTo>
                  <a:pt x="529" y="928"/>
                  <a:pt x="531" y="926"/>
                  <a:pt x="530" y="929"/>
                </a:cubicBezTo>
                <a:cubicBezTo>
                  <a:pt x="532" y="929"/>
                  <a:pt x="532" y="929"/>
                  <a:pt x="532" y="929"/>
                </a:cubicBezTo>
                <a:cubicBezTo>
                  <a:pt x="530" y="927"/>
                  <a:pt x="533" y="929"/>
                  <a:pt x="533" y="926"/>
                </a:cubicBezTo>
                <a:cubicBezTo>
                  <a:pt x="535" y="924"/>
                  <a:pt x="535" y="924"/>
                  <a:pt x="535" y="924"/>
                </a:cubicBezTo>
                <a:cubicBezTo>
                  <a:pt x="529" y="924"/>
                  <a:pt x="529" y="924"/>
                  <a:pt x="529" y="924"/>
                </a:cubicBezTo>
                <a:cubicBezTo>
                  <a:pt x="527" y="925"/>
                  <a:pt x="527" y="925"/>
                  <a:pt x="527" y="925"/>
                </a:cubicBezTo>
                <a:cubicBezTo>
                  <a:pt x="530" y="925"/>
                  <a:pt x="519" y="931"/>
                  <a:pt x="532" y="925"/>
                </a:cubicBezTo>
                <a:cubicBezTo>
                  <a:pt x="526" y="925"/>
                  <a:pt x="536" y="936"/>
                  <a:pt x="523" y="927"/>
                </a:cubicBezTo>
                <a:cubicBezTo>
                  <a:pt x="522" y="926"/>
                  <a:pt x="522" y="926"/>
                  <a:pt x="522" y="926"/>
                </a:cubicBezTo>
                <a:cubicBezTo>
                  <a:pt x="521" y="927"/>
                  <a:pt x="521" y="927"/>
                  <a:pt x="521" y="927"/>
                </a:cubicBezTo>
                <a:cubicBezTo>
                  <a:pt x="520" y="927"/>
                  <a:pt x="517" y="935"/>
                  <a:pt x="515" y="927"/>
                </a:cubicBezTo>
                <a:cubicBezTo>
                  <a:pt x="514" y="927"/>
                  <a:pt x="514" y="927"/>
                  <a:pt x="514" y="927"/>
                </a:cubicBezTo>
                <a:cubicBezTo>
                  <a:pt x="514" y="929"/>
                  <a:pt x="514" y="929"/>
                  <a:pt x="514" y="929"/>
                </a:cubicBezTo>
                <a:cubicBezTo>
                  <a:pt x="516" y="930"/>
                  <a:pt x="516" y="930"/>
                  <a:pt x="516" y="930"/>
                </a:cubicBezTo>
                <a:cubicBezTo>
                  <a:pt x="513" y="931"/>
                  <a:pt x="513" y="931"/>
                  <a:pt x="513" y="931"/>
                </a:cubicBezTo>
                <a:cubicBezTo>
                  <a:pt x="512" y="928"/>
                  <a:pt x="512" y="928"/>
                  <a:pt x="512" y="928"/>
                </a:cubicBezTo>
                <a:cubicBezTo>
                  <a:pt x="508" y="928"/>
                  <a:pt x="508" y="928"/>
                  <a:pt x="508" y="928"/>
                </a:cubicBezTo>
                <a:cubicBezTo>
                  <a:pt x="511" y="927"/>
                  <a:pt x="511" y="927"/>
                  <a:pt x="511" y="927"/>
                </a:cubicBezTo>
                <a:cubicBezTo>
                  <a:pt x="510" y="925"/>
                  <a:pt x="510" y="925"/>
                  <a:pt x="510" y="925"/>
                </a:cubicBezTo>
                <a:cubicBezTo>
                  <a:pt x="511" y="921"/>
                  <a:pt x="511" y="921"/>
                  <a:pt x="511" y="921"/>
                </a:cubicBezTo>
                <a:cubicBezTo>
                  <a:pt x="516" y="921"/>
                  <a:pt x="516" y="921"/>
                  <a:pt x="516" y="921"/>
                </a:cubicBezTo>
                <a:cubicBezTo>
                  <a:pt x="518" y="920"/>
                  <a:pt x="518" y="920"/>
                  <a:pt x="518" y="920"/>
                </a:cubicBezTo>
                <a:cubicBezTo>
                  <a:pt x="521" y="920"/>
                  <a:pt x="521" y="920"/>
                  <a:pt x="521" y="920"/>
                </a:cubicBezTo>
                <a:cubicBezTo>
                  <a:pt x="526" y="919"/>
                  <a:pt x="526" y="919"/>
                  <a:pt x="526" y="919"/>
                </a:cubicBezTo>
                <a:cubicBezTo>
                  <a:pt x="526" y="918"/>
                  <a:pt x="526" y="918"/>
                  <a:pt x="526" y="918"/>
                </a:cubicBezTo>
                <a:cubicBezTo>
                  <a:pt x="526" y="917"/>
                  <a:pt x="528" y="914"/>
                  <a:pt x="530" y="919"/>
                </a:cubicBezTo>
                <a:cubicBezTo>
                  <a:pt x="527" y="920"/>
                  <a:pt x="533" y="912"/>
                  <a:pt x="528" y="922"/>
                </a:cubicBezTo>
                <a:cubicBezTo>
                  <a:pt x="527" y="920"/>
                  <a:pt x="538" y="916"/>
                  <a:pt x="521" y="923"/>
                </a:cubicBezTo>
                <a:cubicBezTo>
                  <a:pt x="521" y="923"/>
                  <a:pt x="521" y="923"/>
                  <a:pt x="521" y="923"/>
                </a:cubicBezTo>
                <a:cubicBezTo>
                  <a:pt x="516" y="925"/>
                  <a:pt x="516" y="925"/>
                  <a:pt x="516" y="925"/>
                </a:cubicBezTo>
                <a:cubicBezTo>
                  <a:pt x="518" y="926"/>
                  <a:pt x="518" y="926"/>
                  <a:pt x="518" y="926"/>
                </a:cubicBezTo>
                <a:cubicBezTo>
                  <a:pt x="526" y="925"/>
                  <a:pt x="526" y="925"/>
                  <a:pt x="526" y="925"/>
                </a:cubicBezTo>
                <a:cubicBezTo>
                  <a:pt x="527" y="923"/>
                  <a:pt x="527" y="923"/>
                  <a:pt x="527" y="923"/>
                </a:cubicBezTo>
                <a:cubicBezTo>
                  <a:pt x="532" y="922"/>
                  <a:pt x="532" y="922"/>
                  <a:pt x="532" y="922"/>
                </a:cubicBezTo>
                <a:cubicBezTo>
                  <a:pt x="531" y="920"/>
                  <a:pt x="531" y="920"/>
                  <a:pt x="531" y="920"/>
                </a:cubicBezTo>
                <a:cubicBezTo>
                  <a:pt x="535" y="920"/>
                  <a:pt x="535" y="920"/>
                  <a:pt x="535" y="920"/>
                </a:cubicBezTo>
                <a:cubicBezTo>
                  <a:pt x="535" y="922"/>
                  <a:pt x="535" y="922"/>
                  <a:pt x="535" y="922"/>
                </a:cubicBezTo>
                <a:cubicBezTo>
                  <a:pt x="538" y="922"/>
                  <a:pt x="538" y="922"/>
                  <a:pt x="538" y="922"/>
                </a:cubicBezTo>
                <a:cubicBezTo>
                  <a:pt x="539" y="920"/>
                  <a:pt x="539" y="920"/>
                  <a:pt x="539" y="920"/>
                </a:cubicBezTo>
                <a:cubicBezTo>
                  <a:pt x="552" y="918"/>
                  <a:pt x="552" y="918"/>
                  <a:pt x="552" y="918"/>
                </a:cubicBezTo>
                <a:cubicBezTo>
                  <a:pt x="551" y="916"/>
                  <a:pt x="551" y="916"/>
                  <a:pt x="551" y="916"/>
                </a:cubicBezTo>
                <a:cubicBezTo>
                  <a:pt x="547" y="916"/>
                  <a:pt x="547" y="916"/>
                  <a:pt x="547" y="916"/>
                </a:cubicBezTo>
                <a:cubicBezTo>
                  <a:pt x="548" y="916"/>
                  <a:pt x="548" y="916"/>
                  <a:pt x="548" y="916"/>
                </a:cubicBezTo>
                <a:cubicBezTo>
                  <a:pt x="544" y="916"/>
                  <a:pt x="544" y="916"/>
                  <a:pt x="544" y="916"/>
                </a:cubicBezTo>
                <a:cubicBezTo>
                  <a:pt x="542" y="914"/>
                  <a:pt x="542" y="914"/>
                  <a:pt x="542" y="914"/>
                </a:cubicBezTo>
                <a:cubicBezTo>
                  <a:pt x="536" y="916"/>
                  <a:pt x="536" y="916"/>
                  <a:pt x="536" y="916"/>
                </a:cubicBezTo>
                <a:cubicBezTo>
                  <a:pt x="535" y="915"/>
                  <a:pt x="535" y="915"/>
                  <a:pt x="535" y="915"/>
                </a:cubicBezTo>
                <a:cubicBezTo>
                  <a:pt x="531" y="917"/>
                  <a:pt x="531" y="917"/>
                  <a:pt x="531" y="917"/>
                </a:cubicBezTo>
                <a:cubicBezTo>
                  <a:pt x="528" y="915"/>
                  <a:pt x="528" y="915"/>
                  <a:pt x="528" y="915"/>
                </a:cubicBezTo>
                <a:cubicBezTo>
                  <a:pt x="529" y="912"/>
                  <a:pt x="529" y="912"/>
                  <a:pt x="529" y="912"/>
                </a:cubicBezTo>
                <a:cubicBezTo>
                  <a:pt x="536" y="913"/>
                  <a:pt x="536" y="913"/>
                  <a:pt x="536" y="913"/>
                </a:cubicBezTo>
                <a:cubicBezTo>
                  <a:pt x="536" y="911"/>
                  <a:pt x="536" y="911"/>
                  <a:pt x="536" y="911"/>
                </a:cubicBezTo>
                <a:cubicBezTo>
                  <a:pt x="541" y="910"/>
                  <a:pt x="541" y="910"/>
                  <a:pt x="541" y="910"/>
                </a:cubicBezTo>
                <a:cubicBezTo>
                  <a:pt x="542" y="910"/>
                  <a:pt x="536" y="910"/>
                  <a:pt x="544" y="913"/>
                </a:cubicBezTo>
                <a:cubicBezTo>
                  <a:pt x="549" y="910"/>
                  <a:pt x="549" y="910"/>
                  <a:pt x="549" y="910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57" y="909"/>
                  <a:pt x="557" y="909"/>
                  <a:pt x="557" y="909"/>
                </a:cubicBezTo>
                <a:cubicBezTo>
                  <a:pt x="581" y="906"/>
                  <a:pt x="581" y="906"/>
                  <a:pt x="581" y="906"/>
                </a:cubicBezTo>
                <a:cubicBezTo>
                  <a:pt x="585" y="906"/>
                  <a:pt x="585" y="906"/>
                  <a:pt x="585" y="906"/>
                </a:cubicBezTo>
                <a:cubicBezTo>
                  <a:pt x="589" y="904"/>
                  <a:pt x="589" y="904"/>
                  <a:pt x="589" y="904"/>
                </a:cubicBezTo>
                <a:cubicBezTo>
                  <a:pt x="584" y="902"/>
                  <a:pt x="583" y="906"/>
                  <a:pt x="570" y="906"/>
                </a:cubicBezTo>
                <a:cubicBezTo>
                  <a:pt x="569" y="903"/>
                  <a:pt x="569" y="903"/>
                  <a:pt x="569" y="903"/>
                </a:cubicBezTo>
                <a:cubicBezTo>
                  <a:pt x="568" y="905"/>
                  <a:pt x="568" y="905"/>
                  <a:pt x="568" y="905"/>
                </a:cubicBezTo>
                <a:cubicBezTo>
                  <a:pt x="568" y="901"/>
                  <a:pt x="568" y="901"/>
                  <a:pt x="568" y="901"/>
                </a:cubicBezTo>
                <a:cubicBezTo>
                  <a:pt x="571" y="899"/>
                  <a:pt x="571" y="899"/>
                  <a:pt x="571" y="899"/>
                </a:cubicBezTo>
                <a:cubicBezTo>
                  <a:pt x="571" y="901"/>
                  <a:pt x="571" y="901"/>
                  <a:pt x="571" y="901"/>
                </a:cubicBezTo>
                <a:cubicBezTo>
                  <a:pt x="573" y="901"/>
                  <a:pt x="573" y="901"/>
                  <a:pt x="573" y="901"/>
                </a:cubicBezTo>
                <a:cubicBezTo>
                  <a:pt x="570" y="903"/>
                  <a:pt x="570" y="903"/>
                  <a:pt x="570" y="903"/>
                </a:cubicBezTo>
                <a:cubicBezTo>
                  <a:pt x="588" y="903"/>
                  <a:pt x="517" y="919"/>
                  <a:pt x="599" y="901"/>
                </a:cubicBezTo>
                <a:cubicBezTo>
                  <a:pt x="607" y="897"/>
                  <a:pt x="607" y="897"/>
                  <a:pt x="607" y="897"/>
                </a:cubicBezTo>
                <a:cubicBezTo>
                  <a:pt x="614" y="896"/>
                  <a:pt x="614" y="896"/>
                  <a:pt x="614" y="896"/>
                </a:cubicBezTo>
                <a:cubicBezTo>
                  <a:pt x="614" y="894"/>
                  <a:pt x="614" y="894"/>
                  <a:pt x="614" y="894"/>
                </a:cubicBezTo>
                <a:cubicBezTo>
                  <a:pt x="615" y="894"/>
                  <a:pt x="615" y="894"/>
                  <a:pt x="615" y="894"/>
                </a:cubicBezTo>
                <a:cubicBezTo>
                  <a:pt x="615" y="895"/>
                  <a:pt x="614" y="895"/>
                  <a:pt x="615" y="895"/>
                </a:cubicBezTo>
                <a:cubicBezTo>
                  <a:pt x="617" y="897"/>
                  <a:pt x="617" y="897"/>
                  <a:pt x="617" y="897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17" y="894"/>
                  <a:pt x="613" y="901"/>
                  <a:pt x="618" y="893"/>
                </a:cubicBezTo>
                <a:cubicBezTo>
                  <a:pt x="622" y="890"/>
                  <a:pt x="622" y="890"/>
                  <a:pt x="622" y="890"/>
                </a:cubicBezTo>
                <a:cubicBezTo>
                  <a:pt x="631" y="888"/>
                  <a:pt x="631" y="888"/>
                  <a:pt x="631" y="888"/>
                </a:cubicBezTo>
                <a:cubicBezTo>
                  <a:pt x="638" y="887"/>
                  <a:pt x="638" y="887"/>
                  <a:pt x="638" y="887"/>
                </a:cubicBezTo>
                <a:cubicBezTo>
                  <a:pt x="639" y="886"/>
                  <a:pt x="639" y="886"/>
                  <a:pt x="639" y="886"/>
                </a:cubicBezTo>
                <a:cubicBezTo>
                  <a:pt x="629" y="885"/>
                  <a:pt x="629" y="885"/>
                  <a:pt x="629" y="885"/>
                </a:cubicBezTo>
                <a:cubicBezTo>
                  <a:pt x="632" y="883"/>
                  <a:pt x="632" y="883"/>
                  <a:pt x="632" y="883"/>
                </a:cubicBezTo>
                <a:cubicBezTo>
                  <a:pt x="628" y="881"/>
                  <a:pt x="628" y="881"/>
                  <a:pt x="628" y="881"/>
                </a:cubicBezTo>
                <a:cubicBezTo>
                  <a:pt x="623" y="884"/>
                  <a:pt x="623" y="884"/>
                  <a:pt x="623" y="884"/>
                </a:cubicBezTo>
                <a:cubicBezTo>
                  <a:pt x="624" y="884"/>
                  <a:pt x="626" y="883"/>
                  <a:pt x="627" y="885"/>
                </a:cubicBezTo>
                <a:cubicBezTo>
                  <a:pt x="623" y="888"/>
                  <a:pt x="623" y="888"/>
                  <a:pt x="623" y="888"/>
                </a:cubicBezTo>
                <a:cubicBezTo>
                  <a:pt x="621" y="888"/>
                  <a:pt x="635" y="886"/>
                  <a:pt x="618" y="888"/>
                </a:cubicBezTo>
                <a:cubicBezTo>
                  <a:pt x="617" y="889"/>
                  <a:pt x="617" y="889"/>
                  <a:pt x="617" y="889"/>
                </a:cubicBezTo>
                <a:cubicBezTo>
                  <a:pt x="619" y="887"/>
                  <a:pt x="619" y="887"/>
                  <a:pt x="619" y="887"/>
                </a:cubicBezTo>
                <a:cubicBezTo>
                  <a:pt x="620" y="888"/>
                  <a:pt x="622" y="888"/>
                  <a:pt x="623" y="887"/>
                </a:cubicBezTo>
                <a:cubicBezTo>
                  <a:pt x="621" y="883"/>
                  <a:pt x="621" y="883"/>
                  <a:pt x="621" y="883"/>
                </a:cubicBezTo>
                <a:cubicBezTo>
                  <a:pt x="620" y="884"/>
                  <a:pt x="627" y="882"/>
                  <a:pt x="618" y="884"/>
                </a:cubicBezTo>
                <a:cubicBezTo>
                  <a:pt x="618" y="885"/>
                  <a:pt x="618" y="885"/>
                  <a:pt x="618" y="885"/>
                </a:cubicBezTo>
                <a:cubicBezTo>
                  <a:pt x="615" y="882"/>
                  <a:pt x="615" y="882"/>
                  <a:pt x="615" y="882"/>
                </a:cubicBezTo>
                <a:cubicBezTo>
                  <a:pt x="619" y="882"/>
                  <a:pt x="622" y="880"/>
                  <a:pt x="626" y="879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32" y="879"/>
                  <a:pt x="635" y="879"/>
                  <a:pt x="637" y="880"/>
                </a:cubicBezTo>
                <a:cubicBezTo>
                  <a:pt x="639" y="877"/>
                  <a:pt x="639" y="877"/>
                  <a:pt x="639" y="877"/>
                </a:cubicBezTo>
                <a:cubicBezTo>
                  <a:pt x="640" y="876"/>
                  <a:pt x="640" y="876"/>
                  <a:pt x="640" y="876"/>
                </a:cubicBezTo>
                <a:cubicBezTo>
                  <a:pt x="642" y="878"/>
                  <a:pt x="642" y="878"/>
                  <a:pt x="642" y="878"/>
                </a:cubicBezTo>
                <a:cubicBezTo>
                  <a:pt x="646" y="877"/>
                  <a:pt x="646" y="877"/>
                  <a:pt x="646" y="877"/>
                </a:cubicBezTo>
                <a:cubicBezTo>
                  <a:pt x="649" y="880"/>
                  <a:pt x="649" y="880"/>
                  <a:pt x="649" y="880"/>
                </a:cubicBezTo>
                <a:cubicBezTo>
                  <a:pt x="651" y="879"/>
                  <a:pt x="651" y="879"/>
                  <a:pt x="651" y="879"/>
                </a:cubicBezTo>
                <a:cubicBezTo>
                  <a:pt x="650" y="877"/>
                  <a:pt x="650" y="877"/>
                  <a:pt x="650" y="877"/>
                </a:cubicBezTo>
                <a:cubicBezTo>
                  <a:pt x="656" y="873"/>
                  <a:pt x="656" y="873"/>
                  <a:pt x="656" y="873"/>
                </a:cubicBezTo>
                <a:cubicBezTo>
                  <a:pt x="646" y="873"/>
                  <a:pt x="646" y="873"/>
                  <a:pt x="646" y="873"/>
                </a:cubicBezTo>
                <a:cubicBezTo>
                  <a:pt x="641" y="875"/>
                  <a:pt x="641" y="875"/>
                  <a:pt x="641" y="875"/>
                </a:cubicBezTo>
                <a:cubicBezTo>
                  <a:pt x="640" y="875"/>
                  <a:pt x="640" y="875"/>
                  <a:pt x="640" y="875"/>
                </a:cubicBezTo>
                <a:cubicBezTo>
                  <a:pt x="640" y="873"/>
                  <a:pt x="640" y="873"/>
                  <a:pt x="640" y="873"/>
                </a:cubicBezTo>
                <a:cubicBezTo>
                  <a:pt x="634" y="871"/>
                  <a:pt x="634" y="871"/>
                  <a:pt x="634" y="871"/>
                </a:cubicBezTo>
                <a:cubicBezTo>
                  <a:pt x="624" y="873"/>
                  <a:pt x="624" y="873"/>
                  <a:pt x="624" y="873"/>
                </a:cubicBezTo>
                <a:cubicBezTo>
                  <a:pt x="623" y="875"/>
                  <a:pt x="623" y="875"/>
                  <a:pt x="623" y="875"/>
                </a:cubicBezTo>
                <a:cubicBezTo>
                  <a:pt x="627" y="875"/>
                  <a:pt x="627" y="875"/>
                  <a:pt x="627" y="875"/>
                </a:cubicBezTo>
                <a:cubicBezTo>
                  <a:pt x="622" y="877"/>
                  <a:pt x="622" y="877"/>
                  <a:pt x="622" y="877"/>
                </a:cubicBezTo>
                <a:cubicBezTo>
                  <a:pt x="619" y="877"/>
                  <a:pt x="643" y="872"/>
                  <a:pt x="613" y="878"/>
                </a:cubicBezTo>
                <a:cubicBezTo>
                  <a:pt x="611" y="877"/>
                  <a:pt x="611" y="877"/>
                  <a:pt x="611" y="877"/>
                </a:cubicBezTo>
                <a:cubicBezTo>
                  <a:pt x="609" y="878"/>
                  <a:pt x="609" y="878"/>
                  <a:pt x="609" y="878"/>
                </a:cubicBezTo>
                <a:cubicBezTo>
                  <a:pt x="596" y="880"/>
                  <a:pt x="596" y="880"/>
                  <a:pt x="596" y="880"/>
                </a:cubicBezTo>
                <a:cubicBezTo>
                  <a:pt x="595" y="879"/>
                  <a:pt x="595" y="879"/>
                  <a:pt x="595" y="879"/>
                </a:cubicBezTo>
                <a:cubicBezTo>
                  <a:pt x="590" y="882"/>
                  <a:pt x="590" y="882"/>
                  <a:pt x="590" y="882"/>
                </a:cubicBezTo>
                <a:cubicBezTo>
                  <a:pt x="588" y="881"/>
                  <a:pt x="588" y="881"/>
                  <a:pt x="588" y="881"/>
                </a:cubicBezTo>
                <a:cubicBezTo>
                  <a:pt x="569" y="884"/>
                  <a:pt x="569" y="884"/>
                  <a:pt x="569" y="884"/>
                </a:cubicBezTo>
                <a:cubicBezTo>
                  <a:pt x="568" y="886"/>
                  <a:pt x="568" y="886"/>
                  <a:pt x="568" y="886"/>
                </a:cubicBezTo>
                <a:cubicBezTo>
                  <a:pt x="568" y="887"/>
                  <a:pt x="570" y="883"/>
                  <a:pt x="569" y="888"/>
                </a:cubicBezTo>
                <a:cubicBezTo>
                  <a:pt x="571" y="886"/>
                  <a:pt x="571" y="886"/>
                  <a:pt x="571" y="886"/>
                </a:cubicBezTo>
                <a:cubicBezTo>
                  <a:pt x="578" y="887"/>
                  <a:pt x="575" y="882"/>
                  <a:pt x="583" y="887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79" y="887"/>
                  <a:pt x="579" y="887"/>
                  <a:pt x="579" y="887"/>
                </a:cubicBezTo>
                <a:cubicBezTo>
                  <a:pt x="576" y="891"/>
                  <a:pt x="576" y="891"/>
                  <a:pt x="576" y="891"/>
                </a:cubicBezTo>
                <a:cubicBezTo>
                  <a:pt x="578" y="892"/>
                  <a:pt x="578" y="892"/>
                  <a:pt x="578" y="892"/>
                </a:cubicBezTo>
                <a:cubicBezTo>
                  <a:pt x="572" y="891"/>
                  <a:pt x="572" y="891"/>
                  <a:pt x="572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7" y="886"/>
                  <a:pt x="567" y="886"/>
                  <a:pt x="567" y="886"/>
                </a:cubicBezTo>
                <a:cubicBezTo>
                  <a:pt x="566" y="886"/>
                  <a:pt x="564" y="884"/>
                  <a:pt x="563" y="888"/>
                </a:cubicBezTo>
                <a:cubicBezTo>
                  <a:pt x="565" y="890"/>
                  <a:pt x="565" y="890"/>
                  <a:pt x="565" y="890"/>
                </a:cubicBezTo>
                <a:cubicBezTo>
                  <a:pt x="559" y="891"/>
                  <a:pt x="559" y="891"/>
                  <a:pt x="559" y="891"/>
                </a:cubicBezTo>
                <a:cubicBezTo>
                  <a:pt x="556" y="895"/>
                  <a:pt x="556" y="895"/>
                  <a:pt x="556" y="895"/>
                </a:cubicBezTo>
                <a:cubicBezTo>
                  <a:pt x="554" y="894"/>
                  <a:pt x="554" y="894"/>
                  <a:pt x="554" y="894"/>
                </a:cubicBezTo>
                <a:cubicBezTo>
                  <a:pt x="552" y="896"/>
                  <a:pt x="552" y="896"/>
                  <a:pt x="552" y="896"/>
                </a:cubicBezTo>
                <a:cubicBezTo>
                  <a:pt x="551" y="893"/>
                  <a:pt x="551" y="893"/>
                  <a:pt x="551" y="893"/>
                </a:cubicBezTo>
                <a:cubicBezTo>
                  <a:pt x="550" y="892"/>
                  <a:pt x="548" y="896"/>
                  <a:pt x="548" y="892"/>
                </a:cubicBezTo>
                <a:cubicBezTo>
                  <a:pt x="544" y="894"/>
                  <a:pt x="544" y="894"/>
                  <a:pt x="544" y="894"/>
                </a:cubicBezTo>
                <a:cubicBezTo>
                  <a:pt x="544" y="899"/>
                  <a:pt x="540" y="890"/>
                  <a:pt x="541" y="898"/>
                </a:cubicBezTo>
                <a:cubicBezTo>
                  <a:pt x="538" y="895"/>
                  <a:pt x="538" y="895"/>
                  <a:pt x="538" y="895"/>
                </a:cubicBezTo>
                <a:cubicBezTo>
                  <a:pt x="536" y="896"/>
                  <a:pt x="536" y="896"/>
                  <a:pt x="536" y="896"/>
                </a:cubicBezTo>
                <a:cubicBezTo>
                  <a:pt x="537" y="899"/>
                  <a:pt x="529" y="894"/>
                  <a:pt x="539" y="898"/>
                </a:cubicBezTo>
                <a:cubicBezTo>
                  <a:pt x="534" y="898"/>
                  <a:pt x="534" y="898"/>
                  <a:pt x="534" y="898"/>
                </a:cubicBezTo>
                <a:cubicBezTo>
                  <a:pt x="534" y="896"/>
                  <a:pt x="534" y="896"/>
                  <a:pt x="534" y="896"/>
                </a:cubicBezTo>
                <a:cubicBezTo>
                  <a:pt x="543" y="893"/>
                  <a:pt x="543" y="893"/>
                  <a:pt x="543" y="893"/>
                </a:cubicBezTo>
                <a:cubicBezTo>
                  <a:pt x="542" y="891"/>
                  <a:pt x="542" y="891"/>
                  <a:pt x="542" y="891"/>
                </a:cubicBezTo>
                <a:cubicBezTo>
                  <a:pt x="541" y="890"/>
                  <a:pt x="541" y="890"/>
                  <a:pt x="541" y="890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26" y="895"/>
                  <a:pt x="526" y="895"/>
                  <a:pt x="526" y="895"/>
                </a:cubicBezTo>
                <a:cubicBezTo>
                  <a:pt x="522" y="897"/>
                  <a:pt x="522" y="897"/>
                  <a:pt x="522" y="897"/>
                </a:cubicBezTo>
                <a:cubicBezTo>
                  <a:pt x="526" y="900"/>
                  <a:pt x="526" y="900"/>
                  <a:pt x="526" y="900"/>
                </a:cubicBezTo>
                <a:cubicBezTo>
                  <a:pt x="528" y="898"/>
                  <a:pt x="528" y="898"/>
                  <a:pt x="528" y="898"/>
                </a:cubicBezTo>
                <a:cubicBezTo>
                  <a:pt x="533" y="898"/>
                  <a:pt x="533" y="898"/>
                  <a:pt x="533" y="898"/>
                </a:cubicBezTo>
                <a:cubicBezTo>
                  <a:pt x="526" y="902"/>
                  <a:pt x="526" y="902"/>
                  <a:pt x="526" y="902"/>
                </a:cubicBezTo>
                <a:cubicBezTo>
                  <a:pt x="520" y="902"/>
                  <a:pt x="520" y="902"/>
                  <a:pt x="520" y="902"/>
                </a:cubicBezTo>
                <a:cubicBezTo>
                  <a:pt x="515" y="901"/>
                  <a:pt x="515" y="901"/>
                  <a:pt x="515" y="901"/>
                </a:cubicBezTo>
                <a:cubicBezTo>
                  <a:pt x="510" y="903"/>
                  <a:pt x="510" y="903"/>
                  <a:pt x="510" y="903"/>
                </a:cubicBezTo>
                <a:cubicBezTo>
                  <a:pt x="506" y="902"/>
                  <a:pt x="506" y="902"/>
                  <a:pt x="506" y="902"/>
                </a:cubicBezTo>
                <a:cubicBezTo>
                  <a:pt x="482" y="906"/>
                  <a:pt x="482" y="906"/>
                  <a:pt x="482" y="906"/>
                </a:cubicBezTo>
                <a:cubicBezTo>
                  <a:pt x="479" y="908"/>
                  <a:pt x="474" y="906"/>
                  <a:pt x="472" y="910"/>
                </a:cubicBezTo>
                <a:cubicBezTo>
                  <a:pt x="474" y="911"/>
                  <a:pt x="474" y="911"/>
                  <a:pt x="474" y="911"/>
                </a:cubicBezTo>
                <a:cubicBezTo>
                  <a:pt x="480" y="909"/>
                  <a:pt x="480" y="909"/>
                  <a:pt x="480" y="909"/>
                </a:cubicBezTo>
                <a:cubicBezTo>
                  <a:pt x="485" y="909"/>
                  <a:pt x="485" y="909"/>
                  <a:pt x="485" y="909"/>
                </a:cubicBezTo>
                <a:cubicBezTo>
                  <a:pt x="484" y="909"/>
                  <a:pt x="487" y="909"/>
                  <a:pt x="484" y="910"/>
                </a:cubicBezTo>
                <a:cubicBezTo>
                  <a:pt x="484" y="911"/>
                  <a:pt x="484" y="911"/>
                  <a:pt x="484" y="911"/>
                </a:cubicBezTo>
                <a:cubicBezTo>
                  <a:pt x="506" y="909"/>
                  <a:pt x="506" y="909"/>
                  <a:pt x="506" y="909"/>
                </a:cubicBezTo>
                <a:cubicBezTo>
                  <a:pt x="513" y="909"/>
                  <a:pt x="513" y="909"/>
                  <a:pt x="513" y="909"/>
                </a:cubicBezTo>
                <a:cubicBezTo>
                  <a:pt x="515" y="912"/>
                  <a:pt x="515" y="912"/>
                  <a:pt x="515" y="912"/>
                </a:cubicBezTo>
                <a:cubicBezTo>
                  <a:pt x="511" y="912"/>
                  <a:pt x="511" y="912"/>
                  <a:pt x="511" y="912"/>
                </a:cubicBezTo>
                <a:cubicBezTo>
                  <a:pt x="504" y="910"/>
                  <a:pt x="504" y="910"/>
                  <a:pt x="504" y="910"/>
                </a:cubicBezTo>
                <a:cubicBezTo>
                  <a:pt x="488" y="912"/>
                  <a:pt x="488" y="912"/>
                  <a:pt x="488" y="912"/>
                </a:cubicBezTo>
                <a:cubicBezTo>
                  <a:pt x="487" y="911"/>
                  <a:pt x="487" y="911"/>
                  <a:pt x="487" y="911"/>
                </a:cubicBezTo>
                <a:cubicBezTo>
                  <a:pt x="468" y="913"/>
                  <a:pt x="468" y="913"/>
                  <a:pt x="468" y="913"/>
                </a:cubicBezTo>
                <a:cubicBezTo>
                  <a:pt x="462" y="912"/>
                  <a:pt x="462" y="912"/>
                  <a:pt x="462" y="912"/>
                </a:cubicBezTo>
                <a:cubicBezTo>
                  <a:pt x="457" y="913"/>
                  <a:pt x="457" y="913"/>
                  <a:pt x="457" y="913"/>
                </a:cubicBezTo>
                <a:cubicBezTo>
                  <a:pt x="456" y="915"/>
                  <a:pt x="456" y="915"/>
                  <a:pt x="456" y="915"/>
                </a:cubicBezTo>
                <a:cubicBezTo>
                  <a:pt x="452" y="914"/>
                  <a:pt x="452" y="914"/>
                  <a:pt x="452" y="914"/>
                </a:cubicBezTo>
                <a:cubicBezTo>
                  <a:pt x="446" y="915"/>
                  <a:pt x="446" y="915"/>
                  <a:pt x="446" y="915"/>
                </a:cubicBezTo>
                <a:cubicBezTo>
                  <a:pt x="443" y="918"/>
                  <a:pt x="438" y="919"/>
                  <a:pt x="431" y="919"/>
                </a:cubicBezTo>
                <a:cubicBezTo>
                  <a:pt x="431" y="920"/>
                  <a:pt x="431" y="920"/>
                  <a:pt x="431" y="920"/>
                </a:cubicBezTo>
                <a:cubicBezTo>
                  <a:pt x="438" y="920"/>
                  <a:pt x="438" y="920"/>
                  <a:pt x="438" y="920"/>
                </a:cubicBezTo>
                <a:cubicBezTo>
                  <a:pt x="439" y="918"/>
                  <a:pt x="439" y="918"/>
                  <a:pt x="439" y="918"/>
                </a:cubicBezTo>
                <a:cubicBezTo>
                  <a:pt x="443" y="918"/>
                  <a:pt x="443" y="918"/>
                  <a:pt x="443" y="918"/>
                </a:cubicBezTo>
                <a:cubicBezTo>
                  <a:pt x="443" y="920"/>
                  <a:pt x="451" y="914"/>
                  <a:pt x="438" y="920"/>
                </a:cubicBezTo>
                <a:cubicBezTo>
                  <a:pt x="448" y="919"/>
                  <a:pt x="448" y="919"/>
                  <a:pt x="448" y="919"/>
                </a:cubicBezTo>
                <a:cubicBezTo>
                  <a:pt x="452" y="921"/>
                  <a:pt x="452" y="921"/>
                  <a:pt x="452" y="921"/>
                </a:cubicBezTo>
                <a:cubicBezTo>
                  <a:pt x="456" y="920"/>
                  <a:pt x="456" y="920"/>
                  <a:pt x="456" y="920"/>
                </a:cubicBezTo>
                <a:cubicBezTo>
                  <a:pt x="456" y="921"/>
                  <a:pt x="456" y="921"/>
                  <a:pt x="456" y="921"/>
                </a:cubicBezTo>
                <a:cubicBezTo>
                  <a:pt x="461" y="921"/>
                  <a:pt x="461" y="921"/>
                  <a:pt x="461" y="921"/>
                </a:cubicBezTo>
                <a:cubicBezTo>
                  <a:pt x="468" y="928"/>
                  <a:pt x="453" y="917"/>
                  <a:pt x="473" y="921"/>
                </a:cubicBezTo>
                <a:cubicBezTo>
                  <a:pt x="481" y="919"/>
                  <a:pt x="481" y="919"/>
                  <a:pt x="481" y="919"/>
                </a:cubicBezTo>
                <a:cubicBezTo>
                  <a:pt x="479" y="921"/>
                  <a:pt x="479" y="921"/>
                  <a:pt x="479" y="921"/>
                </a:cubicBezTo>
                <a:cubicBezTo>
                  <a:pt x="482" y="922"/>
                  <a:pt x="482" y="922"/>
                  <a:pt x="482" y="922"/>
                </a:cubicBezTo>
                <a:cubicBezTo>
                  <a:pt x="486" y="921"/>
                  <a:pt x="489" y="922"/>
                  <a:pt x="492" y="921"/>
                </a:cubicBezTo>
                <a:cubicBezTo>
                  <a:pt x="489" y="923"/>
                  <a:pt x="489" y="923"/>
                  <a:pt x="489" y="923"/>
                </a:cubicBezTo>
                <a:cubicBezTo>
                  <a:pt x="491" y="924"/>
                  <a:pt x="491" y="924"/>
                  <a:pt x="491" y="924"/>
                </a:cubicBezTo>
                <a:cubicBezTo>
                  <a:pt x="493" y="924"/>
                  <a:pt x="493" y="925"/>
                  <a:pt x="494" y="921"/>
                </a:cubicBezTo>
                <a:cubicBezTo>
                  <a:pt x="496" y="923"/>
                  <a:pt x="496" y="923"/>
                  <a:pt x="496" y="923"/>
                </a:cubicBezTo>
                <a:cubicBezTo>
                  <a:pt x="496" y="921"/>
                  <a:pt x="496" y="921"/>
                  <a:pt x="496" y="921"/>
                </a:cubicBezTo>
                <a:cubicBezTo>
                  <a:pt x="498" y="922"/>
                  <a:pt x="498" y="922"/>
                  <a:pt x="498" y="922"/>
                </a:cubicBezTo>
                <a:cubicBezTo>
                  <a:pt x="501" y="922"/>
                  <a:pt x="506" y="918"/>
                  <a:pt x="508" y="921"/>
                </a:cubicBezTo>
                <a:cubicBezTo>
                  <a:pt x="506" y="922"/>
                  <a:pt x="506" y="922"/>
                  <a:pt x="506" y="922"/>
                </a:cubicBezTo>
                <a:cubicBezTo>
                  <a:pt x="505" y="923"/>
                  <a:pt x="513" y="916"/>
                  <a:pt x="504" y="925"/>
                </a:cubicBezTo>
                <a:cubicBezTo>
                  <a:pt x="503" y="924"/>
                  <a:pt x="503" y="924"/>
                  <a:pt x="503" y="924"/>
                </a:cubicBezTo>
                <a:cubicBezTo>
                  <a:pt x="501" y="926"/>
                  <a:pt x="501" y="926"/>
                  <a:pt x="501" y="926"/>
                </a:cubicBezTo>
                <a:cubicBezTo>
                  <a:pt x="492" y="927"/>
                  <a:pt x="492" y="927"/>
                  <a:pt x="492" y="927"/>
                </a:cubicBezTo>
                <a:cubicBezTo>
                  <a:pt x="489" y="926"/>
                  <a:pt x="489" y="926"/>
                  <a:pt x="489" y="926"/>
                </a:cubicBezTo>
                <a:cubicBezTo>
                  <a:pt x="485" y="925"/>
                  <a:pt x="485" y="925"/>
                  <a:pt x="485" y="925"/>
                </a:cubicBezTo>
                <a:cubicBezTo>
                  <a:pt x="485" y="929"/>
                  <a:pt x="485" y="929"/>
                  <a:pt x="485" y="929"/>
                </a:cubicBezTo>
                <a:cubicBezTo>
                  <a:pt x="484" y="929"/>
                  <a:pt x="484" y="929"/>
                  <a:pt x="484" y="929"/>
                </a:cubicBezTo>
                <a:cubicBezTo>
                  <a:pt x="484" y="926"/>
                  <a:pt x="484" y="926"/>
                  <a:pt x="484" y="926"/>
                </a:cubicBezTo>
                <a:cubicBezTo>
                  <a:pt x="474" y="928"/>
                  <a:pt x="474" y="928"/>
                  <a:pt x="474" y="928"/>
                </a:cubicBezTo>
                <a:cubicBezTo>
                  <a:pt x="472" y="930"/>
                  <a:pt x="472" y="930"/>
                  <a:pt x="472" y="930"/>
                </a:cubicBezTo>
                <a:cubicBezTo>
                  <a:pt x="470" y="930"/>
                  <a:pt x="470" y="930"/>
                  <a:pt x="470" y="930"/>
                </a:cubicBezTo>
                <a:cubicBezTo>
                  <a:pt x="472" y="929"/>
                  <a:pt x="472" y="929"/>
                  <a:pt x="472" y="929"/>
                </a:cubicBezTo>
                <a:cubicBezTo>
                  <a:pt x="468" y="927"/>
                  <a:pt x="468" y="927"/>
                  <a:pt x="468" y="927"/>
                </a:cubicBezTo>
                <a:cubicBezTo>
                  <a:pt x="465" y="927"/>
                  <a:pt x="480" y="933"/>
                  <a:pt x="464" y="923"/>
                </a:cubicBezTo>
                <a:cubicBezTo>
                  <a:pt x="462" y="927"/>
                  <a:pt x="462" y="927"/>
                  <a:pt x="462" y="927"/>
                </a:cubicBezTo>
                <a:cubicBezTo>
                  <a:pt x="460" y="928"/>
                  <a:pt x="460" y="928"/>
                  <a:pt x="460" y="928"/>
                </a:cubicBezTo>
                <a:cubicBezTo>
                  <a:pt x="458" y="926"/>
                  <a:pt x="458" y="926"/>
                  <a:pt x="458" y="926"/>
                </a:cubicBezTo>
                <a:cubicBezTo>
                  <a:pt x="452" y="930"/>
                  <a:pt x="452" y="930"/>
                  <a:pt x="452" y="930"/>
                </a:cubicBezTo>
                <a:cubicBezTo>
                  <a:pt x="450" y="929"/>
                  <a:pt x="450" y="929"/>
                  <a:pt x="450" y="929"/>
                </a:cubicBezTo>
                <a:cubicBezTo>
                  <a:pt x="443" y="931"/>
                  <a:pt x="443" y="931"/>
                  <a:pt x="443" y="931"/>
                </a:cubicBezTo>
                <a:cubicBezTo>
                  <a:pt x="434" y="930"/>
                  <a:pt x="434" y="930"/>
                  <a:pt x="434" y="930"/>
                </a:cubicBezTo>
                <a:cubicBezTo>
                  <a:pt x="430" y="933"/>
                  <a:pt x="430" y="933"/>
                  <a:pt x="430" y="933"/>
                </a:cubicBezTo>
                <a:cubicBezTo>
                  <a:pt x="430" y="933"/>
                  <a:pt x="437" y="933"/>
                  <a:pt x="428" y="931"/>
                </a:cubicBezTo>
                <a:cubicBezTo>
                  <a:pt x="426" y="932"/>
                  <a:pt x="438" y="931"/>
                  <a:pt x="424" y="933"/>
                </a:cubicBezTo>
                <a:cubicBezTo>
                  <a:pt x="421" y="930"/>
                  <a:pt x="421" y="930"/>
                  <a:pt x="421" y="930"/>
                </a:cubicBezTo>
                <a:cubicBezTo>
                  <a:pt x="421" y="931"/>
                  <a:pt x="424" y="928"/>
                  <a:pt x="421" y="932"/>
                </a:cubicBezTo>
                <a:cubicBezTo>
                  <a:pt x="421" y="931"/>
                  <a:pt x="421" y="931"/>
                  <a:pt x="421" y="931"/>
                </a:cubicBezTo>
                <a:cubicBezTo>
                  <a:pt x="418" y="932"/>
                  <a:pt x="418" y="932"/>
                  <a:pt x="418" y="932"/>
                </a:cubicBezTo>
                <a:cubicBezTo>
                  <a:pt x="418" y="934"/>
                  <a:pt x="418" y="934"/>
                  <a:pt x="418" y="934"/>
                </a:cubicBezTo>
                <a:cubicBezTo>
                  <a:pt x="409" y="933"/>
                  <a:pt x="409" y="933"/>
                  <a:pt x="409" y="933"/>
                </a:cubicBezTo>
                <a:cubicBezTo>
                  <a:pt x="414" y="931"/>
                  <a:pt x="414" y="931"/>
                  <a:pt x="414" y="931"/>
                </a:cubicBezTo>
                <a:cubicBezTo>
                  <a:pt x="413" y="930"/>
                  <a:pt x="419" y="933"/>
                  <a:pt x="412" y="929"/>
                </a:cubicBezTo>
                <a:cubicBezTo>
                  <a:pt x="407" y="931"/>
                  <a:pt x="407" y="931"/>
                  <a:pt x="407" y="931"/>
                </a:cubicBezTo>
                <a:cubicBezTo>
                  <a:pt x="405" y="932"/>
                  <a:pt x="420" y="934"/>
                  <a:pt x="402" y="929"/>
                </a:cubicBezTo>
                <a:cubicBezTo>
                  <a:pt x="401" y="931"/>
                  <a:pt x="401" y="931"/>
                  <a:pt x="401" y="931"/>
                </a:cubicBezTo>
                <a:cubicBezTo>
                  <a:pt x="400" y="933"/>
                  <a:pt x="400" y="933"/>
                  <a:pt x="400" y="933"/>
                </a:cubicBezTo>
                <a:cubicBezTo>
                  <a:pt x="402" y="934"/>
                  <a:pt x="402" y="934"/>
                  <a:pt x="402" y="934"/>
                </a:cubicBezTo>
                <a:cubicBezTo>
                  <a:pt x="390" y="934"/>
                  <a:pt x="390" y="934"/>
                  <a:pt x="390" y="934"/>
                </a:cubicBezTo>
                <a:cubicBezTo>
                  <a:pt x="392" y="932"/>
                  <a:pt x="392" y="932"/>
                  <a:pt x="392" y="932"/>
                </a:cubicBezTo>
                <a:cubicBezTo>
                  <a:pt x="396" y="934"/>
                  <a:pt x="386" y="934"/>
                  <a:pt x="395" y="931"/>
                </a:cubicBezTo>
                <a:cubicBezTo>
                  <a:pt x="390" y="930"/>
                  <a:pt x="390" y="930"/>
                  <a:pt x="390" y="930"/>
                </a:cubicBezTo>
                <a:cubicBezTo>
                  <a:pt x="389" y="931"/>
                  <a:pt x="389" y="931"/>
                  <a:pt x="389" y="931"/>
                </a:cubicBezTo>
                <a:cubicBezTo>
                  <a:pt x="388" y="930"/>
                  <a:pt x="388" y="930"/>
                  <a:pt x="388" y="930"/>
                </a:cubicBezTo>
                <a:cubicBezTo>
                  <a:pt x="386" y="931"/>
                  <a:pt x="386" y="931"/>
                  <a:pt x="386" y="931"/>
                </a:cubicBezTo>
                <a:cubicBezTo>
                  <a:pt x="387" y="933"/>
                  <a:pt x="373" y="932"/>
                  <a:pt x="388" y="934"/>
                </a:cubicBezTo>
                <a:cubicBezTo>
                  <a:pt x="387" y="935"/>
                  <a:pt x="387" y="935"/>
                  <a:pt x="387" y="935"/>
                </a:cubicBezTo>
                <a:cubicBezTo>
                  <a:pt x="386" y="934"/>
                  <a:pt x="386" y="934"/>
                  <a:pt x="386" y="934"/>
                </a:cubicBezTo>
                <a:cubicBezTo>
                  <a:pt x="385" y="934"/>
                  <a:pt x="384" y="934"/>
                  <a:pt x="383" y="935"/>
                </a:cubicBezTo>
                <a:cubicBezTo>
                  <a:pt x="384" y="933"/>
                  <a:pt x="384" y="933"/>
                  <a:pt x="384" y="933"/>
                </a:cubicBezTo>
                <a:cubicBezTo>
                  <a:pt x="385" y="933"/>
                  <a:pt x="382" y="935"/>
                  <a:pt x="386" y="933"/>
                </a:cubicBezTo>
                <a:cubicBezTo>
                  <a:pt x="380" y="931"/>
                  <a:pt x="380" y="931"/>
                  <a:pt x="380" y="931"/>
                </a:cubicBezTo>
                <a:cubicBezTo>
                  <a:pt x="375" y="933"/>
                  <a:pt x="375" y="933"/>
                  <a:pt x="375" y="933"/>
                </a:cubicBezTo>
                <a:cubicBezTo>
                  <a:pt x="375" y="933"/>
                  <a:pt x="373" y="933"/>
                  <a:pt x="376" y="934"/>
                </a:cubicBezTo>
                <a:cubicBezTo>
                  <a:pt x="375" y="932"/>
                  <a:pt x="375" y="932"/>
                  <a:pt x="375" y="932"/>
                </a:cubicBezTo>
                <a:cubicBezTo>
                  <a:pt x="374" y="935"/>
                  <a:pt x="374" y="935"/>
                  <a:pt x="374" y="935"/>
                </a:cubicBezTo>
                <a:cubicBezTo>
                  <a:pt x="373" y="934"/>
                  <a:pt x="373" y="934"/>
                  <a:pt x="373" y="934"/>
                </a:cubicBezTo>
                <a:cubicBezTo>
                  <a:pt x="371" y="936"/>
                  <a:pt x="371" y="936"/>
                  <a:pt x="371" y="936"/>
                </a:cubicBezTo>
                <a:cubicBezTo>
                  <a:pt x="371" y="936"/>
                  <a:pt x="369" y="938"/>
                  <a:pt x="371" y="935"/>
                </a:cubicBezTo>
                <a:cubicBezTo>
                  <a:pt x="370" y="934"/>
                  <a:pt x="370" y="934"/>
                  <a:pt x="370" y="934"/>
                </a:cubicBezTo>
                <a:cubicBezTo>
                  <a:pt x="362" y="936"/>
                  <a:pt x="362" y="936"/>
                  <a:pt x="362" y="936"/>
                </a:cubicBezTo>
                <a:cubicBezTo>
                  <a:pt x="363" y="934"/>
                  <a:pt x="363" y="934"/>
                  <a:pt x="363" y="934"/>
                </a:cubicBezTo>
                <a:cubicBezTo>
                  <a:pt x="359" y="933"/>
                  <a:pt x="359" y="933"/>
                  <a:pt x="359" y="933"/>
                </a:cubicBezTo>
                <a:cubicBezTo>
                  <a:pt x="358" y="933"/>
                  <a:pt x="367" y="931"/>
                  <a:pt x="356" y="934"/>
                </a:cubicBezTo>
                <a:cubicBezTo>
                  <a:pt x="360" y="935"/>
                  <a:pt x="360" y="935"/>
                  <a:pt x="360" y="935"/>
                </a:cubicBezTo>
                <a:cubicBezTo>
                  <a:pt x="357" y="935"/>
                  <a:pt x="357" y="935"/>
                  <a:pt x="357" y="935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7" y="937"/>
                  <a:pt x="356" y="933"/>
                  <a:pt x="357" y="938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5" y="935"/>
                  <a:pt x="360" y="937"/>
                  <a:pt x="354" y="937"/>
                </a:cubicBezTo>
                <a:cubicBezTo>
                  <a:pt x="356" y="936"/>
                  <a:pt x="353" y="934"/>
                  <a:pt x="356" y="934"/>
                </a:cubicBezTo>
                <a:cubicBezTo>
                  <a:pt x="355" y="934"/>
                  <a:pt x="355" y="934"/>
                  <a:pt x="355" y="934"/>
                </a:cubicBezTo>
                <a:cubicBezTo>
                  <a:pt x="350" y="935"/>
                  <a:pt x="350" y="935"/>
                  <a:pt x="350" y="935"/>
                </a:cubicBezTo>
                <a:cubicBezTo>
                  <a:pt x="347" y="935"/>
                  <a:pt x="347" y="935"/>
                  <a:pt x="347" y="935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2" y="938"/>
                  <a:pt x="357" y="944"/>
                  <a:pt x="342" y="936"/>
                </a:cubicBezTo>
                <a:cubicBezTo>
                  <a:pt x="341" y="938"/>
                  <a:pt x="341" y="938"/>
                  <a:pt x="341" y="938"/>
                </a:cubicBezTo>
                <a:cubicBezTo>
                  <a:pt x="334" y="935"/>
                  <a:pt x="334" y="935"/>
                  <a:pt x="334" y="935"/>
                </a:cubicBezTo>
                <a:cubicBezTo>
                  <a:pt x="339" y="935"/>
                  <a:pt x="339" y="935"/>
                  <a:pt x="339" y="935"/>
                </a:cubicBezTo>
                <a:cubicBezTo>
                  <a:pt x="339" y="932"/>
                  <a:pt x="339" y="932"/>
                  <a:pt x="339" y="932"/>
                </a:cubicBezTo>
                <a:cubicBezTo>
                  <a:pt x="340" y="931"/>
                  <a:pt x="336" y="932"/>
                  <a:pt x="341" y="931"/>
                </a:cubicBezTo>
                <a:cubicBezTo>
                  <a:pt x="339" y="931"/>
                  <a:pt x="339" y="931"/>
                  <a:pt x="339" y="931"/>
                </a:cubicBezTo>
                <a:cubicBezTo>
                  <a:pt x="335" y="934"/>
                  <a:pt x="335" y="934"/>
                  <a:pt x="335" y="934"/>
                </a:cubicBezTo>
                <a:cubicBezTo>
                  <a:pt x="327" y="933"/>
                  <a:pt x="327" y="933"/>
                  <a:pt x="327" y="933"/>
                </a:cubicBezTo>
                <a:cubicBezTo>
                  <a:pt x="323" y="934"/>
                  <a:pt x="323" y="934"/>
                  <a:pt x="323" y="934"/>
                </a:cubicBezTo>
                <a:cubicBezTo>
                  <a:pt x="332" y="933"/>
                  <a:pt x="315" y="937"/>
                  <a:pt x="331" y="935"/>
                </a:cubicBezTo>
                <a:cubicBezTo>
                  <a:pt x="329" y="937"/>
                  <a:pt x="329" y="937"/>
                  <a:pt x="329" y="937"/>
                </a:cubicBezTo>
                <a:cubicBezTo>
                  <a:pt x="330" y="937"/>
                  <a:pt x="328" y="939"/>
                  <a:pt x="331" y="937"/>
                </a:cubicBezTo>
                <a:cubicBezTo>
                  <a:pt x="327" y="938"/>
                  <a:pt x="327" y="938"/>
                  <a:pt x="327" y="938"/>
                </a:cubicBezTo>
                <a:cubicBezTo>
                  <a:pt x="325" y="939"/>
                  <a:pt x="325" y="939"/>
                  <a:pt x="325" y="939"/>
                </a:cubicBezTo>
                <a:cubicBezTo>
                  <a:pt x="328" y="941"/>
                  <a:pt x="328" y="941"/>
                  <a:pt x="328" y="941"/>
                </a:cubicBezTo>
                <a:cubicBezTo>
                  <a:pt x="319" y="944"/>
                  <a:pt x="319" y="944"/>
                  <a:pt x="319" y="944"/>
                </a:cubicBezTo>
                <a:cubicBezTo>
                  <a:pt x="315" y="943"/>
                  <a:pt x="315" y="943"/>
                  <a:pt x="315" y="943"/>
                </a:cubicBezTo>
                <a:cubicBezTo>
                  <a:pt x="318" y="942"/>
                  <a:pt x="318" y="942"/>
                  <a:pt x="318" y="942"/>
                </a:cubicBezTo>
                <a:cubicBezTo>
                  <a:pt x="314" y="940"/>
                  <a:pt x="314" y="940"/>
                  <a:pt x="314" y="940"/>
                </a:cubicBezTo>
                <a:cubicBezTo>
                  <a:pt x="310" y="942"/>
                  <a:pt x="310" y="942"/>
                  <a:pt x="310" y="942"/>
                </a:cubicBezTo>
                <a:cubicBezTo>
                  <a:pt x="309" y="944"/>
                  <a:pt x="309" y="944"/>
                  <a:pt x="309" y="944"/>
                </a:cubicBezTo>
                <a:cubicBezTo>
                  <a:pt x="306" y="947"/>
                  <a:pt x="306" y="947"/>
                  <a:pt x="306" y="947"/>
                </a:cubicBezTo>
                <a:cubicBezTo>
                  <a:pt x="307" y="949"/>
                  <a:pt x="307" y="949"/>
                  <a:pt x="307" y="949"/>
                </a:cubicBezTo>
                <a:cubicBezTo>
                  <a:pt x="308" y="950"/>
                  <a:pt x="308" y="950"/>
                  <a:pt x="308" y="950"/>
                </a:cubicBezTo>
                <a:cubicBezTo>
                  <a:pt x="310" y="948"/>
                  <a:pt x="310" y="948"/>
                  <a:pt x="310" y="948"/>
                </a:cubicBezTo>
                <a:cubicBezTo>
                  <a:pt x="314" y="948"/>
                  <a:pt x="314" y="948"/>
                  <a:pt x="314" y="948"/>
                </a:cubicBezTo>
                <a:cubicBezTo>
                  <a:pt x="313" y="949"/>
                  <a:pt x="313" y="949"/>
                  <a:pt x="313" y="949"/>
                </a:cubicBezTo>
                <a:cubicBezTo>
                  <a:pt x="314" y="951"/>
                  <a:pt x="314" y="951"/>
                  <a:pt x="314" y="951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5" y="954"/>
                  <a:pt x="315" y="954"/>
                  <a:pt x="315" y="954"/>
                </a:cubicBezTo>
                <a:cubicBezTo>
                  <a:pt x="316" y="956"/>
                  <a:pt x="316" y="956"/>
                  <a:pt x="316" y="956"/>
                </a:cubicBezTo>
                <a:cubicBezTo>
                  <a:pt x="318" y="955"/>
                  <a:pt x="318" y="955"/>
                  <a:pt x="318" y="955"/>
                </a:cubicBezTo>
                <a:cubicBezTo>
                  <a:pt x="317" y="954"/>
                  <a:pt x="317" y="954"/>
                  <a:pt x="317" y="954"/>
                </a:cubicBezTo>
                <a:cubicBezTo>
                  <a:pt x="322" y="950"/>
                  <a:pt x="322" y="950"/>
                  <a:pt x="322" y="950"/>
                </a:cubicBezTo>
                <a:cubicBezTo>
                  <a:pt x="325" y="951"/>
                  <a:pt x="325" y="951"/>
                  <a:pt x="325" y="951"/>
                </a:cubicBezTo>
                <a:cubicBezTo>
                  <a:pt x="329" y="941"/>
                  <a:pt x="329" y="941"/>
                  <a:pt x="329" y="941"/>
                </a:cubicBezTo>
                <a:cubicBezTo>
                  <a:pt x="329" y="941"/>
                  <a:pt x="327" y="945"/>
                  <a:pt x="332" y="940"/>
                </a:cubicBezTo>
                <a:cubicBezTo>
                  <a:pt x="332" y="939"/>
                  <a:pt x="334" y="942"/>
                  <a:pt x="330" y="940"/>
                </a:cubicBezTo>
                <a:cubicBezTo>
                  <a:pt x="332" y="938"/>
                  <a:pt x="332" y="938"/>
                  <a:pt x="332" y="938"/>
                </a:cubicBezTo>
                <a:cubicBezTo>
                  <a:pt x="333" y="938"/>
                  <a:pt x="333" y="938"/>
                  <a:pt x="333" y="938"/>
                </a:cubicBezTo>
                <a:cubicBezTo>
                  <a:pt x="332" y="939"/>
                  <a:pt x="332" y="939"/>
                  <a:pt x="332" y="939"/>
                </a:cubicBezTo>
                <a:cubicBezTo>
                  <a:pt x="335" y="936"/>
                  <a:pt x="332" y="946"/>
                  <a:pt x="339" y="938"/>
                </a:cubicBezTo>
                <a:cubicBezTo>
                  <a:pt x="341" y="937"/>
                  <a:pt x="340" y="941"/>
                  <a:pt x="343" y="939"/>
                </a:cubicBezTo>
                <a:cubicBezTo>
                  <a:pt x="342" y="940"/>
                  <a:pt x="342" y="940"/>
                  <a:pt x="342" y="940"/>
                </a:cubicBezTo>
                <a:cubicBezTo>
                  <a:pt x="350" y="939"/>
                  <a:pt x="350" y="939"/>
                  <a:pt x="350" y="939"/>
                </a:cubicBezTo>
                <a:cubicBezTo>
                  <a:pt x="343" y="942"/>
                  <a:pt x="343" y="942"/>
                  <a:pt x="343" y="942"/>
                </a:cubicBezTo>
                <a:cubicBezTo>
                  <a:pt x="339" y="943"/>
                  <a:pt x="339" y="943"/>
                  <a:pt x="339" y="943"/>
                </a:cubicBezTo>
                <a:cubicBezTo>
                  <a:pt x="336" y="945"/>
                  <a:pt x="336" y="945"/>
                  <a:pt x="336" y="945"/>
                </a:cubicBezTo>
                <a:cubicBezTo>
                  <a:pt x="333" y="944"/>
                  <a:pt x="333" y="944"/>
                  <a:pt x="333" y="944"/>
                </a:cubicBezTo>
                <a:cubicBezTo>
                  <a:pt x="332" y="945"/>
                  <a:pt x="332" y="945"/>
                  <a:pt x="332" y="945"/>
                </a:cubicBezTo>
                <a:cubicBezTo>
                  <a:pt x="332" y="942"/>
                  <a:pt x="332" y="942"/>
                  <a:pt x="332" y="942"/>
                </a:cubicBezTo>
                <a:cubicBezTo>
                  <a:pt x="329" y="943"/>
                  <a:pt x="329" y="943"/>
                  <a:pt x="329" y="943"/>
                </a:cubicBezTo>
                <a:cubicBezTo>
                  <a:pt x="329" y="943"/>
                  <a:pt x="325" y="944"/>
                  <a:pt x="330" y="946"/>
                </a:cubicBezTo>
                <a:cubicBezTo>
                  <a:pt x="328" y="946"/>
                  <a:pt x="328" y="946"/>
                  <a:pt x="328" y="946"/>
                </a:cubicBezTo>
                <a:cubicBezTo>
                  <a:pt x="325" y="947"/>
                  <a:pt x="325" y="948"/>
                  <a:pt x="332" y="949"/>
                </a:cubicBezTo>
                <a:cubicBezTo>
                  <a:pt x="336" y="950"/>
                  <a:pt x="330" y="948"/>
                  <a:pt x="335" y="947"/>
                </a:cubicBezTo>
                <a:cubicBezTo>
                  <a:pt x="337" y="948"/>
                  <a:pt x="337" y="948"/>
                  <a:pt x="337" y="948"/>
                </a:cubicBezTo>
                <a:cubicBezTo>
                  <a:pt x="335" y="950"/>
                  <a:pt x="335" y="950"/>
                  <a:pt x="335" y="950"/>
                </a:cubicBezTo>
                <a:cubicBezTo>
                  <a:pt x="338" y="953"/>
                  <a:pt x="338" y="953"/>
                  <a:pt x="338" y="953"/>
                </a:cubicBezTo>
                <a:cubicBezTo>
                  <a:pt x="343" y="952"/>
                  <a:pt x="343" y="952"/>
                  <a:pt x="343" y="952"/>
                </a:cubicBezTo>
                <a:cubicBezTo>
                  <a:pt x="349" y="952"/>
                  <a:pt x="349" y="952"/>
                  <a:pt x="349" y="952"/>
                </a:cubicBezTo>
                <a:cubicBezTo>
                  <a:pt x="349" y="953"/>
                  <a:pt x="349" y="953"/>
                  <a:pt x="349" y="953"/>
                </a:cubicBezTo>
                <a:cubicBezTo>
                  <a:pt x="342" y="956"/>
                  <a:pt x="342" y="956"/>
                  <a:pt x="342" y="956"/>
                </a:cubicBezTo>
                <a:cubicBezTo>
                  <a:pt x="339" y="962"/>
                  <a:pt x="339" y="962"/>
                  <a:pt x="339" y="962"/>
                </a:cubicBezTo>
                <a:cubicBezTo>
                  <a:pt x="329" y="962"/>
                  <a:pt x="329" y="962"/>
                  <a:pt x="329" y="962"/>
                </a:cubicBezTo>
                <a:cubicBezTo>
                  <a:pt x="329" y="961"/>
                  <a:pt x="329" y="961"/>
                  <a:pt x="329" y="961"/>
                </a:cubicBezTo>
                <a:cubicBezTo>
                  <a:pt x="332" y="961"/>
                  <a:pt x="332" y="961"/>
                  <a:pt x="332" y="961"/>
                </a:cubicBezTo>
                <a:cubicBezTo>
                  <a:pt x="330" y="959"/>
                  <a:pt x="330" y="959"/>
                  <a:pt x="330" y="959"/>
                </a:cubicBezTo>
                <a:cubicBezTo>
                  <a:pt x="323" y="959"/>
                  <a:pt x="323" y="959"/>
                  <a:pt x="323" y="959"/>
                </a:cubicBezTo>
                <a:cubicBezTo>
                  <a:pt x="322" y="958"/>
                  <a:pt x="322" y="958"/>
                  <a:pt x="322" y="958"/>
                </a:cubicBezTo>
                <a:cubicBezTo>
                  <a:pt x="319" y="959"/>
                  <a:pt x="319" y="959"/>
                  <a:pt x="319" y="959"/>
                </a:cubicBezTo>
                <a:cubicBezTo>
                  <a:pt x="321" y="962"/>
                  <a:pt x="321" y="962"/>
                  <a:pt x="321" y="962"/>
                </a:cubicBezTo>
                <a:cubicBezTo>
                  <a:pt x="318" y="963"/>
                  <a:pt x="318" y="963"/>
                  <a:pt x="318" y="963"/>
                </a:cubicBezTo>
                <a:cubicBezTo>
                  <a:pt x="320" y="964"/>
                  <a:pt x="320" y="964"/>
                  <a:pt x="320" y="964"/>
                </a:cubicBezTo>
                <a:cubicBezTo>
                  <a:pt x="320" y="966"/>
                  <a:pt x="320" y="966"/>
                  <a:pt x="320" y="966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69"/>
                  <a:pt x="317" y="969"/>
                </a:cubicBezTo>
                <a:cubicBezTo>
                  <a:pt x="321" y="967"/>
                  <a:pt x="321" y="967"/>
                  <a:pt x="321" y="967"/>
                </a:cubicBezTo>
                <a:cubicBezTo>
                  <a:pt x="317" y="971"/>
                  <a:pt x="317" y="971"/>
                  <a:pt x="317" y="971"/>
                </a:cubicBezTo>
                <a:cubicBezTo>
                  <a:pt x="325" y="971"/>
                  <a:pt x="325" y="971"/>
                  <a:pt x="325" y="971"/>
                </a:cubicBezTo>
                <a:cubicBezTo>
                  <a:pt x="322" y="973"/>
                  <a:pt x="322" y="975"/>
                  <a:pt x="331" y="973"/>
                </a:cubicBezTo>
                <a:cubicBezTo>
                  <a:pt x="332" y="974"/>
                  <a:pt x="332" y="974"/>
                  <a:pt x="332" y="974"/>
                </a:cubicBezTo>
                <a:cubicBezTo>
                  <a:pt x="333" y="972"/>
                  <a:pt x="333" y="972"/>
                  <a:pt x="333" y="972"/>
                </a:cubicBezTo>
                <a:cubicBezTo>
                  <a:pt x="339" y="974"/>
                  <a:pt x="339" y="974"/>
                  <a:pt x="339" y="974"/>
                </a:cubicBezTo>
                <a:cubicBezTo>
                  <a:pt x="339" y="975"/>
                  <a:pt x="339" y="975"/>
                  <a:pt x="339" y="975"/>
                </a:cubicBezTo>
                <a:cubicBezTo>
                  <a:pt x="345" y="972"/>
                  <a:pt x="345" y="972"/>
                  <a:pt x="345" y="972"/>
                </a:cubicBezTo>
                <a:cubicBezTo>
                  <a:pt x="344" y="969"/>
                  <a:pt x="344" y="969"/>
                  <a:pt x="344" y="969"/>
                </a:cubicBezTo>
                <a:cubicBezTo>
                  <a:pt x="349" y="970"/>
                  <a:pt x="349" y="970"/>
                  <a:pt x="349" y="970"/>
                </a:cubicBezTo>
                <a:cubicBezTo>
                  <a:pt x="350" y="969"/>
                  <a:pt x="350" y="969"/>
                  <a:pt x="350" y="969"/>
                </a:cubicBezTo>
                <a:cubicBezTo>
                  <a:pt x="351" y="968"/>
                  <a:pt x="351" y="968"/>
                  <a:pt x="351" y="968"/>
                </a:cubicBezTo>
                <a:cubicBezTo>
                  <a:pt x="351" y="968"/>
                  <a:pt x="353" y="969"/>
                  <a:pt x="351" y="969"/>
                </a:cubicBezTo>
                <a:cubicBezTo>
                  <a:pt x="353" y="970"/>
                  <a:pt x="353" y="970"/>
                  <a:pt x="353" y="970"/>
                </a:cubicBezTo>
                <a:cubicBezTo>
                  <a:pt x="353" y="969"/>
                  <a:pt x="353" y="969"/>
                  <a:pt x="353" y="969"/>
                </a:cubicBezTo>
                <a:cubicBezTo>
                  <a:pt x="355" y="972"/>
                  <a:pt x="355" y="972"/>
                  <a:pt x="355" y="972"/>
                </a:cubicBezTo>
                <a:cubicBezTo>
                  <a:pt x="370" y="969"/>
                  <a:pt x="370" y="969"/>
                  <a:pt x="370" y="969"/>
                </a:cubicBezTo>
                <a:cubicBezTo>
                  <a:pt x="369" y="970"/>
                  <a:pt x="369" y="970"/>
                  <a:pt x="369" y="970"/>
                </a:cubicBezTo>
                <a:cubicBezTo>
                  <a:pt x="363" y="972"/>
                  <a:pt x="363" y="972"/>
                  <a:pt x="363" y="972"/>
                </a:cubicBezTo>
                <a:cubicBezTo>
                  <a:pt x="357" y="974"/>
                  <a:pt x="357" y="974"/>
                  <a:pt x="357" y="974"/>
                </a:cubicBezTo>
                <a:cubicBezTo>
                  <a:pt x="357" y="976"/>
                  <a:pt x="357" y="976"/>
                  <a:pt x="357" y="976"/>
                </a:cubicBezTo>
                <a:cubicBezTo>
                  <a:pt x="357" y="976"/>
                  <a:pt x="362" y="977"/>
                  <a:pt x="356" y="976"/>
                </a:cubicBezTo>
                <a:cubicBezTo>
                  <a:pt x="356" y="977"/>
                  <a:pt x="356" y="977"/>
                  <a:pt x="356" y="977"/>
                </a:cubicBezTo>
                <a:cubicBezTo>
                  <a:pt x="360" y="976"/>
                  <a:pt x="360" y="976"/>
                  <a:pt x="360" y="976"/>
                </a:cubicBezTo>
                <a:cubicBezTo>
                  <a:pt x="367" y="977"/>
                  <a:pt x="367" y="977"/>
                  <a:pt x="367" y="977"/>
                </a:cubicBezTo>
                <a:cubicBezTo>
                  <a:pt x="373" y="974"/>
                  <a:pt x="373" y="974"/>
                  <a:pt x="373" y="974"/>
                </a:cubicBezTo>
                <a:cubicBezTo>
                  <a:pt x="376" y="974"/>
                  <a:pt x="376" y="974"/>
                  <a:pt x="376" y="974"/>
                </a:cubicBezTo>
                <a:cubicBezTo>
                  <a:pt x="379" y="970"/>
                  <a:pt x="379" y="970"/>
                  <a:pt x="379" y="970"/>
                </a:cubicBezTo>
                <a:cubicBezTo>
                  <a:pt x="381" y="971"/>
                  <a:pt x="381" y="971"/>
                  <a:pt x="381" y="971"/>
                </a:cubicBezTo>
                <a:cubicBezTo>
                  <a:pt x="388" y="970"/>
                  <a:pt x="388" y="970"/>
                  <a:pt x="388" y="970"/>
                </a:cubicBezTo>
                <a:cubicBezTo>
                  <a:pt x="387" y="973"/>
                  <a:pt x="387" y="973"/>
                  <a:pt x="387" y="973"/>
                </a:cubicBezTo>
                <a:cubicBezTo>
                  <a:pt x="387" y="971"/>
                  <a:pt x="387" y="971"/>
                  <a:pt x="387" y="971"/>
                </a:cubicBezTo>
                <a:cubicBezTo>
                  <a:pt x="383" y="972"/>
                  <a:pt x="383" y="972"/>
                  <a:pt x="383" y="972"/>
                </a:cubicBezTo>
                <a:cubicBezTo>
                  <a:pt x="380" y="975"/>
                  <a:pt x="380" y="975"/>
                  <a:pt x="380" y="975"/>
                </a:cubicBezTo>
                <a:cubicBezTo>
                  <a:pt x="380" y="975"/>
                  <a:pt x="380" y="977"/>
                  <a:pt x="379" y="974"/>
                </a:cubicBezTo>
                <a:cubicBezTo>
                  <a:pt x="379" y="977"/>
                  <a:pt x="379" y="977"/>
                  <a:pt x="379" y="977"/>
                </a:cubicBezTo>
                <a:cubicBezTo>
                  <a:pt x="383" y="977"/>
                  <a:pt x="383" y="977"/>
                  <a:pt x="383" y="977"/>
                </a:cubicBezTo>
                <a:cubicBezTo>
                  <a:pt x="386" y="979"/>
                  <a:pt x="386" y="979"/>
                  <a:pt x="386" y="979"/>
                </a:cubicBezTo>
                <a:cubicBezTo>
                  <a:pt x="391" y="978"/>
                  <a:pt x="391" y="978"/>
                  <a:pt x="391" y="978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393" y="975"/>
                  <a:pt x="392" y="971"/>
                  <a:pt x="394" y="974"/>
                </a:cubicBezTo>
                <a:cubicBezTo>
                  <a:pt x="395" y="974"/>
                  <a:pt x="389" y="971"/>
                  <a:pt x="396" y="977"/>
                </a:cubicBezTo>
                <a:cubicBezTo>
                  <a:pt x="397" y="976"/>
                  <a:pt x="397" y="976"/>
                  <a:pt x="397" y="976"/>
                </a:cubicBezTo>
                <a:cubicBezTo>
                  <a:pt x="397" y="978"/>
                  <a:pt x="397" y="978"/>
                  <a:pt x="397" y="978"/>
                </a:cubicBezTo>
                <a:cubicBezTo>
                  <a:pt x="402" y="974"/>
                  <a:pt x="402" y="974"/>
                  <a:pt x="402" y="974"/>
                </a:cubicBezTo>
                <a:cubicBezTo>
                  <a:pt x="402" y="973"/>
                  <a:pt x="402" y="973"/>
                  <a:pt x="402" y="973"/>
                </a:cubicBezTo>
                <a:cubicBezTo>
                  <a:pt x="400" y="972"/>
                  <a:pt x="400" y="972"/>
                  <a:pt x="400" y="972"/>
                </a:cubicBezTo>
                <a:cubicBezTo>
                  <a:pt x="400" y="971"/>
                  <a:pt x="400" y="971"/>
                  <a:pt x="400" y="971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404" y="974"/>
                  <a:pt x="404" y="974"/>
                  <a:pt x="404" y="974"/>
                </a:cubicBezTo>
                <a:cubicBezTo>
                  <a:pt x="406" y="973"/>
                  <a:pt x="406" y="973"/>
                  <a:pt x="406" y="973"/>
                </a:cubicBezTo>
                <a:cubicBezTo>
                  <a:pt x="407" y="971"/>
                  <a:pt x="409" y="976"/>
                  <a:pt x="407" y="970"/>
                </a:cubicBezTo>
                <a:cubicBezTo>
                  <a:pt x="409" y="973"/>
                  <a:pt x="409" y="973"/>
                  <a:pt x="409" y="973"/>
                </a:cubicBezTo>
                <a:cubicBezTo>
                  <a:pt x="411" y="971"/>
                  <a:pt x="411" y="971"/>
                  <a:pt x="411" y="971"/>
                </a:cubicBezTo>
                <a:cubicBezTo>
                  <a:pt x="412" y="974"/>
                  <a:pt x="412" y="974"/>
                  <a:pt x="412" y="974"/>
                </a:cubicBezTo>
                <a:cubicBezTo>
                  <a:pt x="411" y="976"/>
                  <a:pt x="411" y="976"/>
                  <a:pt x="411" y="976"/>
                </a:cubicBezTo>
                <a:cubicBezTo>
                  <a:pt x="412" y="977"/>
                  <a:pt x="412" y="977"/>
                  <a:pt x="412" y="977"/>
                </a:cubicBezTo>
                <a:cubicBezTo>
                  <a:pt x="419" y="976"/>
                  <a:pt x="419" y="976"/>
                  <a:pt x="419" y="976"/>
                </a:cubicBezTo>
                <a:cubicBezTo>
                  <a:pt x="419" y="975"/>
                  <a:pt x="419" y="975"/>
                  <a:pt x="419" y="975"/>
                </a:cubicBezTo>
                <a:cubicBezTo>
                  <a:pt x="424" y="976"/>
                  <a:pt x="424" y="976"/>
                  <a:pt x="424" y="976"/>
                </a:cubicBezTo>
                <a:cubicBezTo>
                  <a:pt x="427" y="975"/>
                  <a:pt x="427" y="975"/>
                  <a:pt x="427" y="975"/>
                </a:cubicBezTo>
                <a:cubicBezTo>
                  <a:pt x="429" y="976"/>
                  <a:pt x="429" y="976"/>
                  <a:pt x="429" y="976"/>
                </a:cubicBezTo>
                <a:cubicBezTo>
                  <a:pt x="436" y="973"/>
                  <a:pt x="436" y="973"/>
                  <a:pt x="436" y="973"/>
                </a:cubicBezTo>
                <a:cubicBezTo>
                  <a:pt x="438" y="971"/>
                  <a:pt x="438" y="971"/>
                  <a:pt x="438" y="971"/>
                </a:cubicBezTo>
                <a:cubicBezTo>
                  <a:pt x="437" y="970"/>
                  <a:pt x="442" y="972"/>
                  <a:pt x="437" y="969"/>
                </a:cubicBezTo>
                <a:cubicBezTo>
                  <a:pt x="438" y="967"/>
                  <a:pt x="438" y="967"/>
                  <a:pt x="438" y="967"/>
                </a:cubicBezTo>
                <a:cubicBezTo>
                  <a:pt x="444" y="969"/>
                  <a:pt x="444" y="969"/>
                  <a:pt x="444" y="969"/>
                </a:cubicBezTo>
                <a:cubicBezTo>
                  <a:pt x="447" y="972"/>
                  <a:pt x="447" y="972"/>
                  <a:pt x="447" y="972"/>
                </a:cubicBezTo>
                <a:cubicBezTo>
                  <a:pt x="447" y="973"/>
                  <a:pt x="449" y="974"/>
                  <a:pt x="455" y="972"/>
                </a:cubicBezTo>
                <a:cubicBezTo>
                  <a:pt x="460" y="974"/>
                  <a:pt x="460" y="974"/>
                  <a:pt x="460" y="974"/>
                </a:cubicBezTo>
                <a:cubicBezTo>
                  <a:pt x="469" y="972"/>
                  <a:pt x="469" y="972"/>
                  <a:pt x="469" y="972"/>
                </a:cubicBezTo>
                <a:cubicBezTo>
                  <a:pt x="472" y="969"/>
                  <a:pt x="472" y="969"/>
                  <a:pt x="472" y="969"/>
                </a:cubicBezTo>
                <a:cubicBezTo>
                  <a:pt x="477" y="971"/>
                  <a:pt x="477" y="971"/>
                  <a:pt x="477" y="971"/>
                </a:cubicBezTo>
                <a:cubicBezTo>
                  <a:pt x="479" y="967"/>
                  <a:pt x="479" y="967"/>
                  <a:pt x="479" y="967"/>
                </a:cubicBezTo>
                <a:cubicBezTo>
                  <a:pt x="481" y="967"/>
                  <a:pt x="477" y="965"/>
                  <a:pt x="481" y="966"/>
                </a:cubicBezTo>
                <a:cubicBezTo>
                  <a:pt x="483" y="966"/>
                  <a:pt x="482" y="969"/>
                  <a:pt x="484" y="967"/>
                </a:cubicBezTo>
                <a:cubicBezTo>
                  <a:pt x="485" y="965"/>
                  <a:pt x="485" y="965"/>
                  <a:pt x="485" y="965"/>
                </a:cubicBezTo>
                <a:cubicBezTo>
                  <a:pt x="482" y="964"/>
                  <a:pt x="482" y="964"/>
                  <a:pt x="482" y="964"/>
                </a:cubicBezTo>
                <a:cubicBezTo>
                  <a:pt x="498" y="963"/>
                  <a:pt x="498" y="963"/>
                  <a:pt x="498" y="963"/>
                </a:cubicBezTo>
                <a:cubicBezTo>
                  <a:pt x="500" y="963"/>
                  <a:pt x="500" y="963"/>
                  <a:pt x="500" y="963"/>
                </a:cubicBezTo>
                <a:cubicBezTo>
                  <a:pt x="498" y="963"/>
                  <a:pt x="501" y="974"/>
                  <a:pt x="492" y="965"/>
                </a:cubicBezTo>
                <a:cubicBezTo>
                  <a:pt x="492" y="965"/>
                  <a:pt x="493" y="967"/>
                  <a:pt x="489" y="966"/>
                </a:cubicBezTo>
                <a:cubicBezTo>
                  <a:pt x="488" y="965"/>
                  <a:pt x="488" y="965"/>
                  <a:pt x="488" y="965"/>
                </a:cubicBezTo>
                <a:cubicBezTo>
                  <a:pt x="488" y="967"/>
                  <a:pt x="487" y="961"/>
                  <a:pt x="485" y="967"/>
                </a:cubicBezTo>
                <a:cubicBezTo>
                  <a:pt x="493" y="967"/>
                  <a:pt x="493" y="967"/>
                  <a:pt x="493" y="967"/>
                </a:cubicBezTo>
                <a:cubicBezTo>
                  <a:pt x="503" y="965"/>
                  <a:pt x="503" y="965"/>
                  <a:pt x="503" y="965"/>
                </a:cubicBezTo>
                <a:cubicBezTo>
                  <a:pt x="501" y="970"/>
                  <a:pt x="498" y="966"/>
                  <a:pt x="492" y="969"/>
                </a:cubicBezTo>
                <a:cubicBezTo>
                  <a:pt x="493" y="970"/>
                  <a:pt x="487" y="969"/>
                  <a:pt x="494" y="971"/>
                </a:cubicBezTo>
                <a:cubicBezTo>
                  <a:pt x="498" y="971"/>
                  <a:pt x="498" y="971"/>
                  <a:pt x="498" y="971"/>
                </a:cubicBezTo>
                <a:cubicBezTo>
                  <a:pt x="499" y="971"/>
                  <a:pt x="499" y="971"/>
                  <a:pt x="499" y="971"/>
                </a:cubicBezTo>
                <a:cubicBezTo>
                  <a:pt x="496" y="975"/>
                  <a:pt x="496" y="975"/>
                  <a:pt x="496" y="975"/>
                </a:cubicBezTo>
                <a:cubicBezTo>
                  <a:pt x="499" y="975"/>
                  <a:pt x="499" y="975"/>
                  <a:pt x="499" y="975"/>
                </a:cubicBezTo>
                <a:cubicBezTo>
                  <a:pt x="499" y="975"/>
                  <a:pt x="502" y="974"/>
                  <a:pt x="498" y="975"/>
                </a:cubicBezTo>
                <a:cubicBezTo>
                  <a:pt x="500" y="972"/>
                  <a:pt x="499" y="980"/>
                  <a:pt x="507" y="972"/>
                </a:cubicBezTo>
                <a:cubicBezTo>
                  <a:pt x="506" y="971"/>
                  <a:pt x="506" y="971"/>
                  <a:pt x="506" y="971"/>
                </a:cubicBezTo>
                <a:cubicBezTo>
                  <a:pt x="510" y="967"/>
                  <a:pt x="510" y="967"/>
                  <a:pt x="510" y="967"/>
                </a:cubicBezTo>
                <a:cubicBezTo>
                  <a:pt x="511" y="967"/>
                  <a:pt x="511" y="967"/>
                  <a:pt x="511" y="967"/>
                </a:cubicBezTo>
                <a:cubicBezTo>
                  <a:pt x="511" y="963"/>
                  <a:pt x="511" y="963"/>
                  <a:pt x="511" y="963"/>
                </a:cubicBezTo>
                <a:cubicBezTo>
                  <a:pt x="521" y="965"/>
                  <a:pt x="521" y="965"/>
                  <a:pt x="521" y="965"/>
                </a:cubicBezTo>
                <a:cubicBezTo>
                  <a:pt x="524" y="963"/>
                  <a:pt x="524" y="963"/>
                  <a:pt x="524" y="963"/>
                </a:cubicBezTo>
                <a:cubicBezTo>
                  <a:pt x="530" y="965"/>
                  <a:pt x="530" y="965"/>
                  <a:pt x="530" y="965"/>
                </a:cubicBezTo>
                <a:cubicBezTo>
                  <a:pt x="538" y="962"/>
                  <a:pt x="538" y="962"/>
                  <a:pt x="538" y="962"/>
                </a:cubicBezTo>
                <a:cubicBezTo>
                  <a:pt x="538" y="963"/>
                  <a:pt x="540" y="961"/>
                  <a:pt x="538" y="964"/>
                </a:cubicBezTo>
                <a:cubicBezTo>
                  <a:pt x="539" y="964"/>
                  <a:pt x="539" y="964"/>
                  <a:pt x="539" y="964"/>
                </a:cubicBezTo>
                <a:cubicBezTo>
                  <a:pt x="540" y="961"/>
                  <a:pt x="540" y="961"/>
                  <a:pt x="540" y="961"/>
                </a:cubicBezTo>
                <a:cubicBezTo>
                  <a:pt x="541" y="962"/>
                  <a:pt x="541" y="962"/>
                  <a:pt x="541" y="962"/>
                </a:cubicBezTo>
                <a:cubicBezTo>
                  <a:pt x="547" y="962"/>
                  <a:pt x="547" y="962"/>
                  <a:pt x="547" y="962"/>
                </a:cubicBezTo>
                <a:cubicBezTo>
                  <a:pt x="548" y="961"/>
                  <a:pt x="548" y="961"/>
                  <a:pt x="548" y="961"/>
                </a:cubicBezTo>
                <a:cubicBezTo>
                  <a:pt x="546" y="960"/>
                  <a:pt x="546" y="960"/>
                  <a:pt x="546" y="960"/>
                </a:cubicBezTo>
                <a:cubicBezTo>
                  <a:pt x="551" y="957"/>
                  <a:pt x="551" y="957"/>
                  <a:pt x="551" y="957"/>
                </a:cubicBezTo>
                <a:cubicBezTo>
                  <a:pt x="558" y="958"/>
                  <a:pt x="558" y="958"/>
                  <a:pt x="558" y="958"/>
                </a:cubicBezTo>
                <a:cubicBezTo>
                  <a:pt x="575" y="954"/>
                  <a:pt x="575" y="954"/>
                  <a:pt x="575" y="954"/>
                </a:cubicBezTo>
                <a:cubicBezTo>
                  <a:pt x="576" y="954"/>
                  <a:pt x="578" y="958"/>
                  <a:pt x="580" y="952"/>
                </a:cubicBezTo>
                <a:cubicBezTo>
                  <a:pt x="579" y="954"/>
                  <a:pt x="579" y="954"/>
                  <a:pt x="579" y="954"/>
                </a:cubicBezTo>
                <a:cubicBezTo>
                  <a:pt x="581" y="954"/>
                  <a:pt x="581" y="954"/>
                  <a:pt x="581" y="954"/>
                </a:cubicBezTo>
                <a:cubicBezTo>
                  <a:pt x="582" y="952"/>
                  <a:pt x="582" y="952"/>
                  <a:pt x="582" y="952"/>
                </a:cubicBezTo>
                <a:cubicBezTo>
                  <a:pt x="583" y="953"/>
                  <a:pt x="583" y="953"/>
                  <a:pt x="583" y="953"/>
                </a:cubicBezTo>
                <a:cubicBezTo>
                  <a:pt x="579" y="956"/>
                  <a:pt x="579" y="956"/>
                  <a:pt x="579" y="956"/>
                </a:cubicBezTo>
                <a:cubicBezTo>
                  <a:pt x="578" y="956"/>
                  <a:pt x="576" y="953"/>
                  <a:pt x="575" y="955"/>
                </a:cubicBezTo>
                <a:cubicBezTo>
                  <a:pt x="577" y="956"/>
                  <a:pt x="577" y="956"/>
                  <a:pt x="577" y="956"/>
                </a:cubicBezTo>
                <a:cubicBezTo>
                  <a:pt x="575" y="958"/>
                  <a:pt x="575" y="958"/>
                  <a:pt x="575" y="958"/>
                </a:cubicBezTo>
                <a:cubicBezTo>
                  <a:pt x="577" y="960"/>
                  <a:pt x="577" y="960"/>
                  <a:pt x="577" y="960"/>
                </a:cubicBezTo>
                <a:cubicBezTo>
                  <a:pt x="589" y="958"/>
                  <a:pt x="589" y="958"/>
                  <a:pt x="589" y="958"/>
                </a:cubicBezTo>
                <a:cubicBezTo>
                  <a:pt x="590" y="956"/>
                  <a:pt x="590" y="956"/>
                  <a:pt x="590" y="956"/>
                </a:cubicBezTo>
                <a:cubicBezTo>
                  <a:pt x="589" y="955"/>
                  <a:pt x="583" y="965"/>
                  <a:pt x="597" y="953"/>
                </a:cubicBezTo>
                <a:cubicBezTo>
                  <a:pt x="597" y="948"/>
                  <a:pt x="597" y="948"/>
                  <a:pt x="597" y="948"/>
                </a:cubicBezTo>
                <a:cubicBezTo>
                  <a:pt x="599" y="947"/>
                  <a:pt x="599" y="947"/>
                  <a:pt x="599" y="947"/>
                </a:cubicBezTo>
                <a:cubicBezTo>
                  <a:pt x="600" y="948"/>
                  <a:pt x="596" y="950"/>
                  <a:pt x="601" y="948"/>
                </a:cubicBezTo>
                <a:cubicBezTo>
                  <a:pt x="598" y="951"/>
                  <a:pt x="598" y="951"/>
                  <a:pt x="598" y="951"/>
                </a:cubicBezTo>
                <a:cubicBezTo>
                  <a:pt x="600" y="954"/>
                  <a:pt x="600" y="954"/>
                  <a:pt x="600" y="954"/>
                </a:cubicBezTo>
                <a:cubicBezTo>
                  <a:pt x="601" y="953"/>
                  <a:pt x="601" y="953"/>
                  <a:pt x="601" y="953"/>
                </a:cubicBezTo>
                <a:cubicBezTo>
                  <a:pt x="602" y="951"/>
                  <a:pt x="602" y="951"/>
                  <a:pt x="602" y="951"/>
                </a:cubicBezTo>
                <a:cubicBezTo>
                  <a:pt x="605" y="950"/>
                  <a:pt x="605" y="950"/>
                  <a:pt x="605" y="950"/>
                </a:cubicBezTo>
                <a:cubicBezTo>
                  <a:pt x="607" y="950"/>
                  <a:pt x="607" y="950"/>
                  <a:pt x="607" y="950"/>
                </a:cubicBezTo>
                <a:cubicBezTo>
                  <a:pt x="606" y="952"/>
                  <a:pt x="606" y="952"/>
                  <a:pt x="606" y="952"/>
                </a:cubicBezTo>
                <a:cubicBezTo>
                  <a:pt x="604" y="953"/>
                  <a:pt x="604" y="953"/>
                  <a:pt x="604" y="953"/>
                </a:cubicBezTo>
                <a:cubicBezTo>
                  <a:pt x="607" y="955"/>
                  <a:pt x="607" y="955"/>
                  <a:pt x="607" y="955"/>
                </a:cubicBezTo>
                <a:cubicBezTo>
                  <a:pt x="613" y="956"/>
                  <a:pt x="613" y="956"/>
                  <a:pt x="613" y="956"/>
                </a:cubicBezTo>
                <a:cubicBezTo>
                  <a:pt x="612" y="957"/>
                  <a:pt x="606" y="955"/>
                  <a:pt x="620" y="953"/>
                </a:cubicBezTo>
                <a:cubicBezTo>
                  <a:pt x="622" y="954"/>
                  <a:pt x="622" y="954"/>
                  <a:pt x="622" y="954"/>
                </a:cubicBezTo>
                <a:cubicBezTo>
                  <a:pt x="627" y="951"/>
                  <a:pt x="627" y="951"/>
                  <a:pt x="627" y="951"/>
                </a:cubicBezTo>
                <a:cubicBezTo>
                  <a:pt x="628" y="953"/>
                  <a:pt x="628" y="953"/>
                  <a:pt x="628" y="953"/>
                </a:cubicBezTo>
                <a:cubicBezTo>
                  <a:pt x="633" y="950"/>
                  <a:pt x="633" y="950"/>
                  <a:pt x="633" y="950"/>
                </a:cubicBezTo>
                <a:cubicBezTo>
                  <a:pt x="654" y="947"/>
                  <a:pt x="654" y="947"/>
                  <a:pt x="654" y="947"/>
                </a:cubicBezTo>
                <a:cubicBezTo>
                  <a:pt x="656" y="945"/>
                  <a:pt x="656" y="945"/>
                  <a:pt x="656" y="945"/>
                </a:cubicBezTo>
                <a:cubicBezTo>
                  <a:pt x="662" y="947"/>
                  <a:pt x="662" y="947"/>
                  <a:pt x="662" y="947"/>
                </a:cubicBezTo>
                <a:cubicBezTo>
                  <a:pt x="666" y="948"/>
                  <a:pt x="666" y="948"/>
                  <a:pt x="666" y="948"/>
                </a:cubicBezTo>
                <a:cubicBezTo>
                  <a:pt x="667" y="950"/>
                  <a:pt x="654" y="951"/>
                  <a:pt x="667" y="941"/>
                </a:cubicBezTo>
                <a:cubicBezTo>
                  <a:pt x="667" y="942"/>
                  <a:pt x="666" y="942"/>
                  <a:pt x="668" y="943"/>
                </a:cubicBezTo>
                <a:cubicBezTo>
                  <a:pt x="669" y="944"/>
                  <a:pt x="659" y="947"/>
                  <a:pt x="670" y="938"/>
                </a:cubicBezTo>
                <a:cubicBezTo>
                  <a:pt x="674" y="939"/>
                  <a:pt x="674" y="939"/>
                  <a:pt x="674" y="939"/>
                </a:cubicBezTo>
                <a:cubicBezTo>
                  <a:pt x="680" y="937"/>
                  <a:pt x="680" y="937"/>
                  <a:pt x="680" y="937"/>
                </a:cubicBezTo>
                <a:cubicBezTo>
                  <a:pt x="681" y="937"/>
                  <a:pt x="672" y="939"/>
                  <a:pt x="683" y="938"/>
                </a:cubicBezTo>
                <a:cubicBezTo>
                  <a:pt x="684" y="936"/>
                  <a:pt x="684" y="936"/>
                  <a:pt x="684" y="936"/>
                </a:cubicBezTo>
                <a:cubicBezTo>
                  <a:pt x="685" y="937"/>
                  <a:pt x="685" y="937"/>
                  <a:pt x="685" y="937"/>
                </a:cubicBezTo>
                <a:cubicBezTo>
                  <a:pt x="681" y="940"/>
                  <a:pt x="681" y="940"/>
                  <a:pt x="681" y="940"/>
                </a:cubicBezTo>
                <a:cubicBezTo>
                  <a:pt x="680" y="938"/>
                  <a:pt x="680" y="938"/>
                  <a:pt x="680" y="938"/>
                </a:cubicBezTo>
                <a:cubicBezTo>
                  <a:pt x="678" y="940"/>
                  <a:pt x="676" y="939"/>
                  <a:pt x="676" y="940"/>
                </a:cubicBezTo>
                <a:cubicBezTo>
                  <a:pt x="670" y="945"/>
                  <a:pt x="670" y="945"/>
                  <a:pt x="670" y="945"/>
                </a:cubicBezTo>
                <a:cubicBezTo>
                  <a:pt x="671" y="947"/>
                  <a:pt x="671" y="947"/>
                  <a:pt x="671" y="947"/>
                </a:cubicBezTo>
                <a:cubicBezTo>
                  <a:pt x="679" y="946"/>
                  <a:pt x="679" y="946"/>
                  <a:pt x="679" y="946"/>
                </a:cubicBezTo>
                <a:cubicBezTo>
                  <a:pt x="682" y="944"/>
                  <a:pt x="682" y="944"/>
                  <a:pt x="682" y="944"/>
                </a:cubicBezTo>
                <a:cubicBezTo>
                  <a:pt x="690" y="944"/>
                  <a:pt x="690" y="944"/>
                  <a:pt x="690" y="944"/>
                </a:cubicBezTo>
                <a:cubicBezTo>
                  <a:pt x="697" y="941"/>
                  <a:pt x="697" y="941"/>
                  <a:pt x="697" y="941"/>
                </a:cubicBezTo>
                <a:cubicBezTo>
                  <a:pt x="702" y="942"/>
                  <a:pt x="702" y="942"/>
                  <a:pt x="702" y="942"/>
                </a:cubicBezTo>
                <a:cubicBezTo>
                  <a:pt x="712" y="941"/>
                  <a:pt x="712" y="941"/>
                  <a:pt x="712" y="941"/>
                </a:cubicBezTo>
                <a:cubicBezTo>
                  <a:pt x="712" y="940"/>
                  <a:pt x="712" y="940"/>
                  <a:pt x="712" y="940"/>
                </a:cubicBezTo>
                <a:cubicBezTo>
                  <a:pt x="706" y="941"/>
                  <a:pt x="711" y="948"/>
                  <a:pt x="720" y="934"/>
                </a:cubicBezTo>
                <a:cubicBezTo>
                  <a:pt x="720" y="933"/>
                  <a:pt x="720" y="933"/>
                  <a:pt x="720" y="933"/>
                </a:cubicBezTo>
                <a:cubicBezTo>
                  <a:pt x="722" y="933"/>
                  <a:pt x="722" y="933"/>
                  <a:pt x="722" y="933"/>
                </a:cubicBezTo>
                <a:cubicBezTo>
                  <a:pt x="723" y="931"/>
                  <a:pt x="723" y="931"/>
                  <a:pt x="723" y="931"/>
                </a:cubicBezTo>
                <a:cubicBezTo>
                  <a:pt x="726" y="934"/>
                  <a:pt x="726" y="934"/>
                  <a:pt x="726" y="934"/>
                </a:cubicBezTo>
                <a:cubicBezTo>
                  <a:pt x="726" y="932"/>
                  <a:pt x="736" y="935"/>
                  <a:pt x="725" y="930"/>
                </a:cubicBezTo>
                <a:cubicBezTo>
                  <a:pt x="726" y="931"/>
                  <a:pt x="727" y="930"/>
                  <a:pt x="728" y="930"/>
                </a:cubicBezTo>
                <a:cubicBezTo>
                  <a:pt x="728" y="936"/>
                  <a:pt x="728" y="936"/>
                  <a:pt x="728" y="936"/>
                </a:cubicBezTo>
                <a:cubicBezTo>
                  <a:pt x="723" y="937"/>
                  <a:pt x="723" y="937"/>
                  <a:pt x="723" y="937"/>
                </a:cubicBezTo>
                <a:cubicBezTo>
                  <a:pt x="723" y="938"/>
                  <a:pt x="723" y="938"/>
                  <a:pt x="723" y="938"/>
                </a:cubicBezTo>
                <a:cubicBezTo>
                  <a:pt x="747" y="937"/>
                  <a:pt x="747" y="937"/>
                  <a:pt x="747" y="937"/>
                </a:cubicBezTo>
                <a:cubicBezTo>
                  <a:pt x="750" y="935"/>
                  <a:pt x="750" y="935"/>
                  <a:pt x="750" y="935"/>
                </a:cubicBezTo>
                <a:cubicBezTo>
                  <a:pt x="748" y="933"/>
                  <a:pt x="748" y="933"/>
                  <a:pt x="748" y="933"/>
                </a:cubicBezTo>
                <a:cubicBezTo>
                  <a:pt x="744" y="933"/>
                  <a:pt x="744" y="933"/>
                  <a:pt x="744" y="933"/>
                </a:cubicBezTo>
                <a:cubicBezTo>
                  <a:pt x="746" y="931"/>
                  <a:pt x="746" y="931"/>
                  <a:pt x="746" y="931"/>
                </a:cubicBezTo>
                <a:cubicBezTo>
                  <a:pt x="751" y="932"/>
                  <a:pt x="751" y="932"/>
                  <a:pt x="751" y="932"/>
                </a:cubicBezTo>
                <a:cubicBezTo>
                  <a:pt x="752" y="931"/>
                  <a:pt x="752" y="931"/>
                  <a:pt x="752" y="931"/>
                </a:cubicBezTo>
                <a:cubicBezTo>
                  <a:pt x="751" y="930"/>
                  <a:pt x="751" y="930"/>
                  <a:pt x="751" y="930"/>
                </a:cubicBezTo>
                <a:cubicBezTo>
                  <a:pt x="751" y="927"/>
                  <a:pt x="751" y="927"/>
                  <a:pt x="751" y="927"/>
                </a:cubicBezTo>
                <a:cubicBezTo>
                  <a:pt x="756" y="925"/>
                  <a:pt x="756" y="925"/>
                  <a:pt x="756" y="925"/>
                </a:cubicBezTo>
                <a:cubicBezTo>
                  <a:pt x="761" y="924"/>
                  <a:pt x="752" y="927"/>
                  <a:pt x="760" y="926"/>
                </a:cubicBezTo>
                <a:cubicBezTo>
                  <a:pt x="760" y="925"/>
                  <a:pt x="760" y="925"/>
                  <a:pt x="760" y="925"/>
                </a:cubicBezTo>
                <a:cubicBezTo>
                  <a:pt x="762" y="927"/>
                  <a:pt x="764" y="922"/>
                  <a:pt x="764" y="929"/>
                </a:cubicBezTo>
                <a:cubicBezTo>
                  <a:pt x="764" y="926"/>
                  <a:pt x="764" y="926"/>
                  <a:pt x="764" y="926"/>
                </a:cubicBezTo>
                <a:cubicBezTo>
                  <a:pt x="765" y="926"/>
                  <a:pt x="765" y="926"/>
                  <a:pt x="765" y="926"/>
                </a:cubicBezTo>
                <a:cubicBezTo>
                  <a:pt x="766" y="927"/>
                  <a:pt x="766" y="927"/>
                  <a:pt x="766" y="927"/>
                </a:cubicBezTo>
                <a:cubicBezTo>
                  <a:pt x="761" y="931"/>
                  <a:pt x="761" y="931"/>
                  <a:pt x="761" y="931"/>
                </a:cubicBezTo>
                <a:cubicBezTo>
                  <a:pt x="762" y="933"/>
                  <a:pt x="762" y="933"/>
                  <a:pt x="762" y="933"/>
                </a:cubicBezTo>
                <a:cubicBezTo>
                  <a:pt x="765" y="933"/>
                  <a:pt x="765" y="933"/>
                  <a:pt x="765" y="933"/>
                </a:cubicBezTo>
                <a:cubicBezTo>
                  <a:pt x="765" y="934"/>
                  <a:pt x="765" y="934"/>
                  <a:pt x="765" y="934"/>
                </a:cubicBezTo>
                <a:cubicBezTo>
                  <a:pt x="770" y="934"/>
                  <a:pt x="770" y="934"/>
                  <a:pt x="770" y="934"/>
                </a:cubicBezTo>
                <a:cubicBezTo>
                  <a:pt x="771" y="934"/>
                  <a:pt x="771" y="934"/>
                  <a:pt x="771" y="934"/>
                </a:cubicBezTo>
                <a:cubicBezTo>
                  <a:pt x="767" y="932"/>
                  <a:pt x="767" y="932"/>
                  <a:pt x="767" y="932"/>
                </a:cubicBezTo>
                <a:cubicBezTo>
                  <a:pt x="769" y="930"/>
                  <a:pt x="769" y="930"/>
                  <a:pt x="769" y="930"/>
                </a:cubicBezTo>
                <a:cubicBezTo>
                  <a:pt x="770" y="930"/>
                  <a:pt x="762" y="929"/>
                  <a:pt x="772" y="930"/>
                </a:cubicBezTo>
                <a:cubicBezTo>
                  <a:pt x="768" y="924"/>
                  <a:pt x="770" y="940"/>
                  <a:pt x="769" y="925"/>
                </a:cubicBezTo>
                <a:cubicBezTo>
                  <a:pt x="766" y="926"/>
                  <a:pt x="770" y="928"/>
                  <a:pt x="772" y="923"/>
                </a:cubicBezTo>
                <a:cubicBezTo>
                  <a:pt x="775" y="926"/>
                  <a:pt x="770" y="924"/>
                  <a:pt x="770" y="927"/>
                </a:cubicBezTo>
                <a:cubicBezTo>
                  <a:pt x="772" y="927"/>
                  <a:pt x="772" y="927"/>
                  <a:pt x="772" y="927"/>
                </a:cubicBezTo>
                <a:cubicBezTo>
                  <a:pt x="773" y="929"/>
                  <a:pt x="773" y="929"/>
                  <a:pt x="773" y="929"/>
                </a:cubicBezTo>
                <a:cubicBezTo>
                  <a:pt x="780" y="926"/>
                  <a:pt x="780" y="926"/>
                  <a:pt x="780" y="926"/>
                </a:cubicBezTo>
                <a:cubicBezTo>
                  <a:pt x="780" y="926"/>
                  <a:pt x="773" y="930"/>
                  <a:pt x="783" y="927"/>
                </a:cubicBezTo>
                <a:cubicBezTo>
                  <a:pt x="783" y="925"/>
                  <a:pt x="783" y="925"/>
                  <a:pt x="783" y="925"/>
                </a:cubicBezTo>
                <a:cubicBezTo>
                  <a:pt x="785" y="926"/>
                  <a:pt x="785" y="926"/>
                  <a:pt x="785" y="926"/>
                </a:cubicBezTo>
                <a:cubicBezTo>
                  <a:pt x="792" y="923"/>
                  <a:pt x="792" y="923"/>
                  <a:pt x="792" y="923"/>
                </a:cubicBezTo>
                <a:cubicBezTo>
                  <a:pt x="793" y="922"/>
                  <a:pt x="793" y="922"/>
                  <a:pt x="793" y="922"/>
                </a:cubicBezTo>
                <a:cubicBezTo>
                  <a:pt x="797" y="923"/>
                  <a:pt x="797" y="923"/>
                  <a:pt x="797" y="923"/>
                </a:cubicBezTo>
                <a:cubicBezTo>
                  <a:pt x="792" y="926"/>
                  <a:pt x="792" y="926"/>
                  <a:pt x="792" y="926"/>
                </a:cubicBezTo>
                <a:cubicBezTo>
                  <a:pt x="796" y="930"/>
                  <a:pt x="796" y="930"/>
                  <a:pt x="79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8" y="928"/>
                  <a:pt x="808" y="928"/>
                  <a:pt x="808" y="928"/>
                </a:cubicBezTo>
                <a:cubicBezTo>
                  <a:pt x="808" y="927"/>
                  <a:pt x="808" y="927"/>
                  <a:pt x="808" y="927"/>
                </a:cubicBezTo>
                <a:cubicBezTo>
                  <a:pt x="813" y="929"/>
                  <a:pt x="813" y="929"/>
                  <a:pt x="813" y="929"/>
                </a:cubicBezTo>
                <a:cubicBezTo>
                  <a:pt x="814" y="929"/>
                  <a:pt x="808" y="931"/>
                  <a:pt x="815" y="926"/>
                </a:cubicBezTo>
                <a:cubicBezTo>
                  <a:pt x="817" y="927"/>
                  <a:pt x="817" y="927"/>
                  <a:pt x="817" y="927"/>
                </a:cubicBezTo>
                <a:cubicBezTo>
                  <a:pt x="823" y="925"/>
                  <a:pt x="823" y="925"/>
                  <a:pt x="823" y="925"/>
                </a:cubicBezTo>
                <a:cubicBezTo>
                  <a:pt x="824" y="925"/>
                  <a:pt x="826" y="927"/>
                  <a:pt x="827" y="925"/>
                </a:cubicBezTo>
                <a:cubicBezTo>
                  <a:pt x="827" y="921"/>
                  <a:pt x="830" y="929"/>
                  <a:pt x="830" y="922"/>
                </a:cubicBezTo>
                <a:cubicBezTo>
                  <a:pt x="831" y="925"/>
                  <a:pt x="831" y="925"/>
                  <a:pt x="831" y="925"/>
                </a:cubicBezTo>
                <a:cubicBezTo>
                  <a:pt x="834" y="925"/>
                  <a:pt x="832" y="922"/>
                  <a:pt x="834" y="922"/>
                </a:cubicBezTo>
                <a:cubicBezTo>
                  <a:pt x="837" y="921"/>
                  <a:pt x="837" y="921"/>
                  <a:pt x="837" y="921"/>
                </a:cubicBezTo>
                <a:cubicBezTo>
                  <a:pt x="839" y="917"/>
                  <a:pt x="839" y="917"/>
                  <a:pt x="839" y="917"/>
                </a:cubicBezTo>
                <a:cubicBezTo>
                  <a:pt x="845" y="918"/>
                  <a:pt x="845" y="918"/>
                  <a:pt x="845" y="918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50" y="916"/>
                  <a:pt x="850" y="916"/>
                  <a:pt x="850" y="916"/>
                </a:cubicBezTo>
                <a:cubicBezTo>
                  <a:pt x="853" y="918"/>
                  <a:pt x="853" y="918"/>
                  <a:pt x="853" y="918"/>
                </a:cubicBezTo>
                <a:cubicBezTo>
                  <a:pt x="856" y="914"/>
                  <a:pt x="856" y="914"/>
                  <a:pt x="856" y="914"/>
                </a:cubicBezTo>
                <a:cubicBezTo>
                  <a:pt x="858" y="915"/>
                  <a:pt x="858" y="915"/>
                  <a:pt x="858" y="915"/>
                </a:cubicBezTo>
                <a:cubicBezTo>
                  <a:pt x="853" y="919"/>
                  <a:pt x="853" y="919"/>
                  <a:pt x="853" y="919"/>
                </a:cubicBezTo>
                <a:cubicBezTo>
                  <a:pt x="857" y="919"/>
                  <a:pt x="857" y="919"/>
                  <a:pt x="857" y="919"/>
                </a:cubicBezTo>
                <a:cubicBezTo>
                  <a:pt x="856" y="921"/>
                  <a:pt x="853" y="919"/>
                  <a:pt x="853" y="921"/>
                </a:cubicBezTo>
                <a:cubicBezTo>
                  <a:pt x="854" y="923"/>
                  <a:pt x="854" y="923"/>
                  <a:pt x="854" y="923"/>
                </a:cubicBezTo>
                <a:cubicBezTo>
                  <a:pt x="855" y="922"/>
                  <a:pt x="855" y="922"/>
                  <a:pt x="855" y="922"/>
                </a:cubicBezTo>
                <a:cubicBezTo>
                  <a:pt x="858" y="923"/>
                  <a:pt x="847" y="926"/>
                  <a:pt x="859" y="922"/>
                </a:cubicBezTo>
                <a:cubicBezTo>
                  <a:pt x="859" y="917"/>
                  <a:pt x="859" y="917"/>
                  <a:pt x="859" y="917"/>
                </a:cubicBezTo>
                <a:cubicBezTo>
                  <a:pt x="858" y="917"/>
                  <a:pt x="858" y="917"/>
                  <a:pt x="858" y="917"/>
                </a:cubicBezTo>
                <a:cubicBezTo>
                  <a:pt x="862" y="916"/>
                  <a:pt x="862" y="916"/>
                  <a:pt x="862" y="916"/>
                </a:cubicBezTo>
                <a:cubicBezTo>
                  <a:pt x="863" y="914"/>
                  <a:pt x="863" y="914"/>
                  <a:pt x="863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69" y="912"/>
                  <a:pt x="869" y="912"/>
                  <a:pt x="869" y="912"/>
                </a:cubicBezTo>
                <a:cubicBezTo>
                  <a:pt x="872" y="912"/>
                  <a:pt x="872" y="912"/>
                  <a:pt x="872" y="912"/>
                </a:cubicBezTo>
                <a:cubicBezTo>
                  <a:pt x="873" y="914"/>
                  <a:pt x="873" y="914"/>
                  <a:pt x="873" y="914"/>
                </a:cubicBezTo>
                <a:cubicBezTo>
                  <a:pt x="877" y="911"/>
                  <a:pt x="877" y="911"/>
                  <a:pt x="877" y="911"/>
                </a:cubicBezTo>
                <a:cubicBezTo>
                  <a:pt x="888" y="910"/>
                  <a:pt x="888" y="910"/>
                  <a:pt x="888" y="910"/>
                </a:cubicBezTo>
                <a:cubicBezTo>
                  <a:pt x="884" y="914"/>
                  <a:pt x="884" y="914"/>
                  <a:pt x="884" y="914"/>
                </a:cubicBezTo>
                <a:cubicBezTo>
                  <a:pt x="885" y="916"/>
                  <a:pt x="885" y="916"/>
                  <a:pt x="885" y="916"/>
                </a:cubicBezTo>
                <a:cubicBezTo>
                  <a:pt x="880" y="916"/>
                  <a:pt x="880" y="916"/>
                  <a:pt x="880" y="916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80" y="917"/>
                  <a:pt x="880" y="917"/>
                  <a:pt x="880" y="917"/>
                </a:cubicBezTo>
                <a:cubicBezTo>
                  <a:pt x="882" y="920"/>
                  <a:pt x="882" y="920"/>
                  <a:pt x="882" y="920"/>
                </a:cubicBezTo>
                <a:cubicBezTo>
                  <a:pt x="884" y="920"/>
                  <a:pt x="873" y="922"/>
                  <a:pt x="886" y="917"/>
                </a:cubicBezTo>
                <a:cubicBezTo>
                  <a:pt x="887" y="918"/>
                  <a:pt x="887" y="918"/>
                  <a:pt x="887" y="918"/>
                </a:cubicBezTo>
                <a:cubicBezTo>
                  <a:pt x="893" y="909"/>
                  <a:pt x="893" y="909"/>
                  <a:pt x="893" y="909"/>
                </a:cubicBezTo>
                <a:cubicBezTo>
                  <a:pt x="896" y="909"/>
                  <a:pt x="896" y="905"/>
                  <a:pt x="899" y="906"/>
                </a:cubicBezTo>
                <a:cubicBezTo>
                  <a:pt x="900" y="909"/>
                  <a:pt x="900" y="909"/>
                  <a:pt x="900" y="909"/>
                </a:cubicBezTo>
                <a:cubicBezTo>
                  <a:pt x="902" y="908"/>
                  <a:pt x="902" y="908"/>
                  <a:pt x="902" y="908"/>
                </a:cubicBezTo>
                <a:cubicBezTo>
                  <a:pt x="905" y="911"/>
                  <a:pt x="905" y="911"/>
                  <a:pt x="905" y="911"/>
                </a:cubicBezTo>
                <a:cubicBezTo>
                  <a:pt x="905" y="911"/>
                  <a:pt x="906" y="911"/>
                  <a:pt x="907" y="910"/>
                </a:cubicBezTo>
                <a:cubicBezTo>
                  <a:pt x="903" y="912"/>
                  <a:pt x="903" y="912"/>
                  <a:pt x="903" y="912"/>
                </a:cubicBezTo>
                <a:cubicBezTo>
                  <a:pt x="900" y="910"/>
                  <a:pt x="896" y="909"/>
                  <a:pt x="893" y="913"/>
                </a:cubicBezTo>
                <a:cubicBezTo>
                  <a:pt x="892" y="914"/>
                  <a:pt x="892" y="914"/>
                  <a:pt x="892" y="914"/>
                </a:cubicBezTo>
                <a:cubicBezTo>
                  <a:pt x="894" y="915"/>
                  <a:pt x="894" y="915"/>
                  <a:pt x="894" y="915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9" y="914"/>
                  <a:pt x="899" y="914"/>
                  <a:pt x="899" y="914"/>
                </a:cubicBezTo>
                <a:cubicBezTo>
                  <a:pt x="904" y="918"/>
                  <a:pt x="904" y="918"/>
                  <a:pt x="904" y="918"/>
                </a:cubicBezTo>
                <a:cubicBezTo>
                  <a:pt x="909" y="915"/>
                  <a:pt x="909" y="915"/>
                  <a:pt x="909" y="915"/>
                </a:cubicBezTo>
                <a:cubicBezTo>
                  <a:pt x="910" y="916"/>
                  <a:pt x="910" y="916"/>
                  <a:pt x="910" y="916"/>
                </a:cubicBezTo>
                <a:cubicBezTo>
                  <a:pt x="924" y="911"/>
                  <a:pt x="924" y="911"/>
                  <a:pt x="924" y="911"/>
                </a:cubicBezTo>
                <a:cubicBezTo>
                  <a:pt x="931" y="910"/>
                  <a:pt x="931" y="910"/>
                  <a:pt x="931" y="910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7" y="912"/>
                  <a:pt x="932" y="906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8" y="910"/>
                  <a:pt x="934" y="909"/>
                </a:cubicBezTo>
                <a:cubicBezTo>
                  <a:pt x="932" y="913"/>
                  <a:pt x="932" y="913"/>
                  <a:pt x="932" y="913"/>
                </a:cubicBezTo>
                <a:cubicBezTo>
                  <a:pt x="927" y="911"/>
                  <a:pt x="921" y="923"/>
                  <a:pt x="921" y="912"/>
                </a:cubicBezTo>
                <a:cubicBezTo>
                  <a:pt x="919" y="912"/>
                  <a:pt x="920" y="916"/>
                  <a:pt x="919" y="914"/>
                </a:cubicBezTo>
                <a:cubicBezTo>
                  <a:pt x="914" y="919"/>
                  <a:pt x="911" y="907"/>
                  <a:pt x="914" y="922"/>
                </a:cubicBezTo>
                <a:cubicBezTo>
                  <a:pt x="914" y="924"/>
                  <a:pt x="911" y="921"/>
                  <a:pt x="913" y="924"/>
                </a:cubicBezTo>
                <a:cubicBezTo>
                  <a:pt x="909" y="921"/>
                  <a:pt x="909" y="921"/>
                  <a:pt x="909" y="921"/>
                </a:cubicBezTo>
                <a:cubicBezTo>
                  <a:pt x="911" y="918"/>
                  <a:pt x="899" y="922"/>
                  <a:pt x="912" y="918"/>
                </a:cubicBezTo>
                <a:cubicBezTo>
                  <a:pt x="909" y="917"/>
                  <a:pt x="909" y="917"/>
                  <a:pt x="909" y="917"/>
                </a:cubicBezTo>
                <a:cubicBezTo>
                  <a:pt x="907" y="919"/>
                  <a:pt x="907" y="919"/>
                  <a:pt x="907" y="919"/>
                </a:cubicBezTo>
                <a:cubicBezTo>
                  <a:pt x="905" y="918"/>
                  <a:pt x="905" y="918"/>
                  <a:pt x="905" y="918"/>
                </a:cubicBezTo>
                <a:cubicBezTo>
                  <a:pt x="902" y="919"/>
                  <a:pt x="902" y="919"/>
                  <a:pt x="902" y="919"/>
                </a:cubicBezTo>
                <a:cubicBezTo>
                  <a:pt x="896" y="918"/>
                  <a:pt x="896" y="918"/>
                  <a:pt x="896" y="918"/>
                </a:cubicBezTo>
                <a:cubicBezTo>
                  <a:pt x="895" y="921"/>
                  <a:pt x="895" y="921"/>
                  <a:pt x="895" y="921"/>
                </a:cubicBezTo>
                <a:cubicBezTo>
                  <a:pt x="894" y="919"/>
                  <a:pt x="894" y="919"/>
                  <a:pt x="894" y="919"/>
                </a:cubicBezTo>
                <a:cubicBezTo>
                  <a:pt x="885" y="920"/>
                  <a:pt x="885" y="920"/>
                  <a:pt x="885" y="920"/>
                </a:cubicBezTo>
                <a:cubicBezTo>
                  <a:pt x="881" y="920"/>
                  <a:pt x="881" y="920"/>
                  <a:pt x="881" y="920"/>
                </a:cubicBezTo>
                <a:cubicBezTo>
                  <a:pt x="880" y="922"/>
                  <a:pt x="880" y="922"/>
                  <a:pt x="880" y="922"/>
                </a:cubicBezTo>
                <a:cubicBezTo>
                  <a:pt x="879" y="921"/>
                  <a:pt x="879" y="921"/>
                  <a:pt x="879" y="921"/>
                </a:cubicBezTo>
                <a:cubicBezTo>
                  <a:pt x="877" y="922"/>
                  <a:pt x="875" y="925"/>
                  <a:pt x="873" y="921"/>
                </a:cubicBezTo>
                <a:cubicBezTo>
                  <a:pt x="872" y="924"/>
                  <a:pt x="872" y="924"/>
                  <a:pt x="872" y="924"/>
                </a:cubicBezTo>
                <a:cubicBezTo>
                  <a:pt x="861" y="924"/>
                  <a:pt x="861" y="924"/>
                  <a:pt x="861" y="924"/>
                </a:cubicBezTo>
                <a:cubicBezTo>
                  <a:pt x="849" y="926"/>
                  <a:pt x="849" y="926"/>
                  <a:pt x="849" y="926"/>
                </a:cubicBezTo>
                <a:cubicBezTo>
                  <a:pt x="841" y="926"/>
                  <a:pt x="841" y="926"/>
                  <a:pt x="841" y="926"/>
                </a:cubicBezTo>
                <a:cubicBezTo>
                  <a:pt x="839" y="928"/>
                  <a:pt x="839" y="928"/>
                  <a:pt x="839" y="928"/>
                </a:cubicBezTo>
                <a:cubicBezTo>
                  <a:pt x="823" y="929"/>
                  <a:pt x="823" y="929"/>
                  <a:pt x="823" y="929"/>
                </a:cubicBezTo>
                <a:cubicBezTo>
                  <a:pt x="819" y="932"/>
                  <a:pt x="819" y="932"/>
                  <a:pt x="819" y="932"/>
                </a:cubicBezTo>
                <a:cubicBezTo>
                  <a:pt x="820" y="933"/>
                  <a:pt x="820" y="933"/>
                  <a:pt x="820" y="933"/>
                </a:cubicBezTo>
                <a:cubicBezTo>
                  <a:pt x="826" y="931"/>
                  <a:pt x="826" y="931"/>
                  <a:pt x="826" y="931"/>
                </a:cubicBezTo>
                <a:cubicBezTo>
                  <a:pt x="826" y="935"/>
                  <a:pt x="826" y="935"/>
                  <a:pt x="826" y="935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5" y="929"/>
                  <a:pt x="815" y="929"/>
                  <a:pt x="815" y="929"/>
                </a:cubicBezTo>
                <a:cubicBezTo>
                  <a:pt x="807" y="931"/>
                  <a:pt x="807" y="931"/>
                  <a:pt x="807" y="931"/>
                </a:cubicBezTo>
                <a:cubicBezTo>
                  <a:pt x="801" y="931"/>
                  <a:pt x="801" y="931"/>
                  <a:pt x="801" y="931"/>
                </a:cubicBezTo>
                <a:cubicBezTo>
                  <a:pt x="797" y="934"/>
                  <a:pt x="797" y="934"/>
                  <a:pt x="797" y="934"/>
                </a:cubicBezTo>
                <a:cubicBezTo>
                  <a:pt x="793" y="931"/>
                  <a:pt x="793" y="931"/>
                  <a:pt x="793" y="931"/>
                </a:cubicBezTo>
                <a:cubicBezTo>
                  <a:pt x="792" y="933"/>
                  <a:pt x="791" y="934"/>
                  <a:pt x="785" y="933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77" y="934"/>
                  <a:pt x="777" y="934"/>
                  <a:pt x="777" y="934"/>
                </a:cubicBezTo>
                <a:cubicBezTo>
                  <a:pt x="776" y="935"/>
                  <a:pt x="776" y="935"/>
                  <a:pt x="776" y="935"/>
                </a:cubicBezTo>
                <a:cubicBezTo>
                  <a:pt x="774" y="935"/>
                  <a:pt x="774" y="935"/>
                  <a:pt x="774" y="935"/>
                </a:cubicBezTo>
                <a:cubicBezTo>
                  <a:pt x="774" y="933"/>
                  <a:pt x="774" y="933"/>
                  <a:pt x="774" y="933"/>
                </a:cubicBezTo>
                <a:cubicBezTo>
                  <a:pt x="769" y="937"/>
                  <a:pt x="769" y="937"/>
                  <a:pt x="769" y="937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2" y="935"/>
                  <a:pt x="762" y="935"/>
                  <a:pt x="762" y="935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9"/>
                  <a:pt x="757" y="939"/>
                  <a:pt x="757" y="939"/>
                </a:cubicBezTo>
                <a:cubicBezTo>
                  <a:pt x="755" y="938"/>
                  <a:pt x="755" y="938"/>
                  <a:pt x="755" y="938"/>
                </a:cubicBezTo>
                <a:cubicBezTo>
                  <a:pt x="753" y="938"/>
                  <a:pt x="753" y="938"/>
                  <a:pt x="753" y="938"/>
                </a:cubicBezTo>
                <a:cubicBezTo>
                  <a:pt x="752" y="939"/>
                  <a:pt x="752" y="939"/>
                  <a:pt x="752" y="939"/>
                </a:cubicBezTo>
                <a:cubicBezTo>
                  <a:pt x="750" y="938"/>
                  <a:pt x="750" y="938"/>
                  <a:pt x="750" y="938"/>
                </a:cubicBezTo>
                <a:cubicBezTo>
                  <a:pt x="740" y="940"/>
                  <a:pt x="740" y="940"/>
                  <a:pt x="740" y="940"/>
                </a:cubicBezTo>
                <a:cubicBezTo>
                  <a:pt x="736" y="941"/>
                  <a:pt x="736" y="941"/>
                  <a:pt x="736" y="941"/>
                </a:cubicBezTo>
                <a:cubicBezTo>
                  <a:pt x="729" y="940"/>
                  <a:pt x="729" y="940"/>
                  <a:pt x="729" y="940"/>
                </a:cubicBezTo>
                <a:cubicBezTo>
                  <a:pt x="729" y="941"/>
                  <a:pt x="727" y="937"/>
                  <a:pt x="729" y="942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28" y="941"/>
                  <a:pt x="728" y="941"/>
                  <a:pt x="728" y="941"/>
                </a:cubicBezTo>
                <a:cubicBezTo>
                  <a:pt x="727" y="940"/>
                  <a:pt x="727" y="940"/>
                  <a:pt x="727" y="940"/>
                </a:cubicBezTo>
                <a:cubicBezTo>
                  <a:pt x="722" y="942"/>
                  <a:pt x="722" y="942"/>
                  <a:pt x="722" y="942"/>
                </a:cubicBezTo>
                <a:cubicBezTo>
                  <a:pt x="721" y="941"/>
                  <a:pt x="731" y="942"/>
                  <a:pt x="720" y="940"/>
                </a:cubicBezTo>
                <a:cubicBezTo>
                  <a:pt x="719" y="945"/>
                  <a:pt x="719" y="945"/>
                  <a:pt x="719" y="945"/>
                </a:cubicBezTo>
                <a:cubicBezTo>
                  <a:pt x="716" y="946"/>
                  <a:pt x="716" y="946"/>
                  <a:pt x="716" y="946"/>
                </a:cubicBezTo>
                <a:cubicBezTo>
                  <a:pt x="704" y="943"/>
                  <a:pt x="704" y="943"/>
                  <a:pt x="704" y="943"/>
                </a:cubicBezTo>
                <a:cubicBezTo>
                  <a:pt x="704" y="944"/>
                  <a:pt x="704" y="944"/>
                  <a:pt x="704" y="944"/>
                </a:cubicBezTo>
                <a:cubicBezTo>
                  <a:pt x="706" y="945"/>
                  <a:pt x="706" y="945"/>
                  <a:pt x="706" y="945"/>
                </a:cubicBezTo>
                <a:cubicBezTo>
                  <a:pt x="698" y="948"/>
                  <a:pt x="698" y="948"/>
                  <a:pt x="698" y="948"/>
                </a:cubicBezTo>
                <a:cubicBezTo>
                  <a:pt x="696" y="947"/>
                  <a:pt x="696" y="947"/>
                  <a:pt x="696" y="947"/>
                </a:cubicBezTo>
                <a:cubicBezTo>
                  <a:pt x="694" y="948"/>
                  <a:pt x="694" y="948"/>
                  <a:pt x="694" y="948"/>
                </a:cubicBezTo>
                <a:cubicBezTo>
                  <a:pt x="690" y="946"/>
                  <a:pt x="690" y="946"/>
                  <a:pt x="690" y="946"/>
                </a:cubicBezTo>
                <a:cubicBezTo>
                  <a:pt x="684" y="949"/>
                  <a:pt x="684" y="949"/>
                  <a:pt x="684" y="949"/>
                </a:cubicBezTo>
                <a:cubicBezTo>
                  <a:pt x="679" y="948"/>
                  <a:pt x="679" y="948"/>
                  <a:pt x="679" y="948"/>
                </a:cubicBezTo>
                <a:cubicBezTo>
                  <a:pt x="677" y="948"/>
                  <a:pt x="687" y="940"/>
                  <a:pt x="676" y="950"/>
                </a:cubicBezTo>
                <a:cubicBezTo>
                  <a:pt x="670" y="951"/>
                  <a:pt x="670" y="951"/>
                  <a:pt x="670" y="951"/>
                </a:cubicBezTo>
                <a:cubicBezTo>
                  <a:pt x="666" y="952"/>
                  <a:pt x="666" y="952"/>
                  <a:pt x="666" y="952"/>
                </a:cubicBezTo>
                <a:cubicBezTo>
                  <a:pt x="668" y="950"/>
                  <a:pt x="668" y="950"/>
                  <a:pt x="668" y="950"/>
                </a:cubicBezTo>
                <a:cubicBezTo>
                  <a:pt x="664" y="949"/>
                  <a:pt x="664" y="949"/>
                  <a:pt x="664" y="949"/>
                </a:cubicBezTo>
                <a:cubicBezTo>
                  <a:pt x="663" y="948"/>
                  <a:pt x="669" y="957"/>
                  <a:pt x="658" y="951"/>
                </a:cubicBezTo>
                <a:cubicBezTo>
                  <a:pt x="653" y="953"/>
                  <a:pt x="653" y="953"/>
                  <a:pt x="653" y="953"/>
                </a:cubicBezTo>
                <a:cubicBezTo>
                  <a:pt x="651" y="953"/>
                  <a:pt x="651" y="953"/>
                  <a:pt x="651" y="953"/>
                </a:cubicBezTo>
                <a:cubicBezTo>
                  <a:pt x="652" y="953"/>
                  <a:pt x="653" y="952"/>
                  <a:pt x="652" y="951"/>
                </a:cubicBezTo>
                <a:cubicBezTo>
                  <a:pt x="640" y="955"/>
                  <a:pt x="640" y="955"/>
                  <a:pt x="640" y="955"/>
                </a:cubicBezTo>
                <a:cubicBezTo>
                  <a:pt x="633" y="956"/>
                  <a:pt x="633" y="956"/>
                  <a:pt x="633" y="956"/>
                </a:cubicBezTo>
                <a:cubicBezTo>
                  <a:pt x="632" y="955"/>
                  <a:pt x="632" y="955"/>
                  <a:pt x="632" y="955"/>
                </a:cubicBezTo>
                <a:cubicBezTo>
                  <a:pt x="627" y="957"/>
                  <a:pt x="627" y="957"/>
                  <a:pt x="627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21" y="958"/>
                  <a:pt x="621" y="958"/>
                  <a:pt x="621" y="958"/>
                </a:cubicBezTo>
                <a:cubicBezTo>
                  <a:pt x="621" y="957"/>
                  <a:pt x="628" y="958"/>
                  <a:pt x="619" y="957"/>
                </a:cubicBezTo>
                <a:cubicBezTo>
                  <a:pt x="619" y="956"/>
                  <a:pt x="619" y="956"/>
                  <a:pt x="619" y="956"/>
                </a:cubicBezTo>
                <a:cubicBezTo>
                  <a:pt x="615" y="958"/>
                  <a:pt x="615" y="958"/>
                  <a:pt x="615" y="958"/>
                </a:cubicBezTo>
                <a:cubicBezTo>
                  <a:pt x="615" y="958"/>
                  <a:pt x="616" y="959"/>
                  <a:pt x="615" y="957"/>
                </a:cubicBezTo>
                <a:cubicBezTo>
                  <a:pt x="614" y="959"/>
                  <a:pt x="628" y="955"/>
                  <a:pt x="609" y="957"/>
                </a:cubicBezTo>
                <a:cubicBezTo>
                  <a:pt x="611" y="958"/>
                  <a:pt x="611" y="958"/>
                  <a:pt x="611" y="958"/>
                </a:cubicBezTo>
                <a:cubicBezTo>
                  <a:pt x="610" y="960"/>
                  <a:pt x="610" y="960"/>
                  <a:pt x="610" y="960"/>
                </a:cubicBezTo>
                <a:cubicBezTo>
                  <a:pt x="608" y="959"/>
                  <a:pt x="608" y="959"/>
                  <a:pt x="608" y="959"/>
                </a:cubicBezTo>
                <a:cubicBezTo>
                  <a:pt x="604" y="960"/>
                  <a:pt x="604" y="960"/>
                  <a:pt x="604" y="960"/>
                </a:cubicBezTo>
                <a:cubicBezTo>
                  <a:pt x="607" y="960"/>
                  <a:pt x="601" y="959"/>
                  <a:pt x="607" y="958"/>
                </a:cubicBezTo>
                <a:cubicBezTo>
                  <a:pt x="604" y="957"/>
                  <a:pt x="604" y="957"/>
                  <a:pt x="604" y="957"/>
                </a:cubicBezTo>
                <a:cubicBezTo>
                  <a:pt x="599" y="959"/>
                  <a:pt x="599" y="959"/>
                  <a:pt x="599" y="959"/>
                </a:cubicBezTo>
                <a:cubicBezTo>
                  <a:pt x="600" y="959"/>
                  <a:pt x="598" y="956"/>
                  <a:pt x="600" y="959"/>
                </a:cubicBezTo>
                <a:cubicBezTo>
                  <a:pt x="599" y="961"/>
                  <a:pt x="599" y="961"/>
                  <a:pt x="599" y="961"/>
                </a:cubicBezTo>
                <a:cubicBezTo>
                  <a:pt x="591" y="961"/>
                  <a:pt x="591" y="961"/>
                  <a:pt x="591" y="961"/>
                </a:cubicBezTo>
                <a:cubicBezTo>
                  <a:pt x="591" y="960"/>
                  <a:pt x="590" y="963"/>
                  <a:pt x="590" y="959"/>
                </a:cubicBezTo>
                <a:cubicBezTo>
                  <a:pt x="586" y="962"/>
                  <a:pt x="597" y="952"/>
                  <a:pt x="585" y="963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90" y="965"/>
                  <a:pt x="590" y="965"/>
                  <a:pt x="590" y="965"/>
                </a:cubicBezTo>
                <a:cubicBezTo>
                  <a:pt x="591" y="963"/>
                  <a:pt x="591" y="963"/>
                  <a:pt x="591" y="963"/>
                </a:cubicBezTo>
                <a:cubicBezTo>
                  <a:pt x="593" y="967"/>
                  <a:pt x="593" y="967"/>
                  <a:pt x="593" y="967"/>
                </a:cubicBezTo>
                <a:cubicBezTo>
                  <a:pt x="593" y="966"/>
                  <a:pt x="593" y="966"/>
                  <a:pt x="594" y="966"/>
                </a:cubicBezTo>
                <a:cubicBezTo>
                  <a:pt x="594" y="967"/>
                  <a:pt x="594" y="967"/>
                  <a:pt x="594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0" y="966"/>
                  <a:pt x="590" y="966"/>
                  <a:pt x="590" y="966"/>
                </a:cubicBezTo>
                <a:cubicBezTo>
                  <a:pt x="587" y="967"/>
                  <a:pt x="587" y="967"/>
                  <a:pt x="587" y="967"/>
                </a:cubicBezTo>
                <a:cubicBezTo>
                  <a:pt x="590" y="969"/>
                  <a:pt x="590" y="969"/>
                  <a:pt x="590" y="969"/>
                </a:cubicBezTo>
                <a:cubicBezTo>
                  <a:pt x="589" y="970"/>
                  <a:pt x="589" y="970"/>
                  <a:pt x="589" y="970"/>
                </a:cubicBezTo>
                <a:cubicBezTo>
                  <a:pt x="584" y="969"/>
                  <a:pt x="584" y="969"/>
                  <a:pt x="584" y="969"/>
                </a:cubicBezTo>
                <a:cubicBezTo>
                  <a:pt x="586" y="967"/>
                  <a:pt x="586" y="967"/>
                  <a:pt x="586" y="967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0"/>
                  <a:pt x="583" y="960"/>
                  <a:pt x="583" y="960"/>
                </a:cubicBezTo>
                <a:cubicBezTo>
                  <a:pt x="566" y="963"/>
                  <a:pt x="566" y="963"/>
                  <a:pt x="566" y="963"/>
                </a:cubicBezTo>
                <a:cubicBezTo>
                  <a:pt x="565" y="965"/>
                  <a:pt x="565" y="965"/>
                  <a:pt x="565" y="965"/>
                </a:cubicBezTo>
                <a:cubicBezTo>
                  <a:pt x="563" y="965"/>
                  <a:pt x="576" y="963"/>
                  <a:pt x="559" y="965"/>
                </a:cubicBezTo>
                <a:cubicBezTo>
                  <a:pt x="564" y="967"/>
                  <a:pt x="564" y="967"/>
                  <a:pt x="564" y="967"/>
                </a:cubicBezTo>
                <a:cubicBezTo>
                  <a:pt x="560" y="967"/>
                  <a:pt x="560" y="967"/>
                  <a:pt x="560" y="967"/>
                </a:cubicBezTo>
                <a:cubicBezTo>
                  <a:pt x="556" y="968"/>
                  <a:pt x="556" y="968"/>
                  <a:pt x="556" y="968"/>
                </a:cubicBezTo>
                <a:cubicBezTo>
                  <a:pt x="553" y="965"/>
                  <a:pt x="553" y="965"/>
                  <a:pt x="553" y="965"/>
                </a:cubicBezTo>
                <a:cubicBezTo>
                  <a:pt x="554" y="962"/>
                  <a:pt x="554" y="962"/>
                  <a:pt x="554" y="962"/>
                </a:cubicBezTo>
                <a:cubicBezTo>
                  <a:pt x="550" y="962"/>
                  <a:pt x="550" y="962"/>
                  <a:pt x="550" y="962"/>
                </a:cubicBezTo>
                <a:cubicBezTo>
                  <a:pt x="550" y="963"/>
                  <a:pt x="550" y="963"/>
                  <a:pt x="550" y="963"/>
                </a:cubicBezTo>
                <a:cubicBezTo>
                  <a:pt x="552" y="965"/>
                  <a:pt x="552" y="965"/>
                  <a:pt x="552" y="965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5" y="967"/>
                  <a:pt x="542" y="968"/>
                  <a:pt x="547" y="967"/>
                </a:cubicBezTo>
                <a:cubicBezTo>
                  <a:pt x="546" y="968"/>
                  <a:pt x="549" y="968"/>
                  <a:pt x="545" y="969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4" y="967"/>
                  <a:pt x="543" y="966"/>
                  <a:pt x="542" y="969"/>
                </a:cubicBezTo>
                <a:cubicBezTo>
                  <a:pt x="543" y="970"/>
                  <a:pt x="543" y="970"/>
                  <a:pt x="543" y="970"/>
                </a:cubicBezTo>
                <a:cubicBezTo>
                  <a:pt x="546" y="970"/>
                  <a:pt x="546" y="970"/>
                  <a:pt x="546" y="970"/>
                </a:cubicBezTo>
                <a:cubicBezTo>
                  <a:pt x="543" y="972"/>
                  <a:pt x="543" y="972"/>
                  <a:pt x="543" y="972"/>
                </a:cubicBezTo>
                <a:cubicBezTo>
                  <a:pt x="536" y="970"/>
                  <a:pt x="536" y="970"/>
                  <a:pt x="536" y="970"/>
                </a:cubicBezTo>
                <a:cubicBezTo>
                  <a:pt x="535" y="972"/>
                  <a:pt x="535" y="972"/>
                  <a:pt x="535" y="972"/>
                </a:cubicBezTo>
                <a:cubicBezTo>
                  <a:pt x="533" y="972"/>
                  <a:pt x="531" y="976"/>
                  <a:pt x="529" y="972"/>
                </a:cubicBezTo>
                <a:cubicBezTo>
                  <a:pt x="527" y="974"/>
                  <a:pt x="527" y="974"/>
                  <a:pt x="527" y="974"/>
                </a:cubicBezTo>
                <a:cubicBezTo>
                  <a:pt x="529" y="976"/>
                  <a:pt x="529" y="976"/>
                  <a:pt x="529" y="976"/>
                </a:cubicBezTo>
                <a:cubicBezTo>
                  <a:pt x="523" y="974"/>
                  <a:pt x="523" y="974"/>
                  <a:pt x="523" y="974"/>
                </a:cubicBezTo>
                <a:cubicBezTo>
                  <a:pt x="522" y="974"/>
                  <a:pt x="520" y="973"/>
                  <a:pt x="519" y="975"/>
                </a:cubicBezTo>
                <a:cubicBezTo>
                  <a:pt x="520" y="977"/>
                  <a:pt x="520" y="977"/>
                  <a:pt x="520" y="977"/>
                </a:cubicBezTo>
                <a:cubicBezTo>
                  <a:pt x="516" y="974"/>
                  <a:pt x="516" y="974"/>
                  <a:pt x="516" y="974"/>
                </a:cubicBezTo>
                <a:cubicBezTo>
                  <a:pt x="511" y="977"/>
                  <a:pt x="511" y="977"/>
                  <a:pt x="511" y="977"/>
                </a:cubicBezTo>
                <a:cubicBezTo>
                  <a:pt x="511" y="974"/>
                  <a:pt x="511" y="974"/>
                  <a:pt x="511" y="974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8" y="975"/>
                  <a:pt x="509" y="975"/>
                  <a:pt x="508" y="974"/>
                </a:cubicBezTo>
                <a:cubicBezTo>
                  <a:pt x="508" y="973"/>
                  <a:pt x="508" y="973"/>
                  <a:pt x="508" y="973"/>
                </a:cubicBezTo>
                <a:cubicBezTo>
                  <a:pt x="503" y="977"/>
                  <a:pt x="503" y="977"/>
                  <a:pt x="503" y="977"/>
                </a:cubicBezTo>
                <a:cubicBezTo>
                  <a:pt x="498" y="977"/>
                  <a:pt x="498" y="977"/>
                  <a:pt x="498" y="977"/>
                </a:cubicBezTo>
                <a:cubicBezTo>
                  <a:pt x="499" y="979"/>
                  <a:pt x="499" y="979"/>
                  <a:pt x="499" y="979"/>
                </a:cubicBezTo>
                <a:cubicBezTo>
                  <a:pt x="498" y="979"/>
                  <a:pt x="498" y="979"/>
                  <a:pt x="498" y="979"/>
                </a:cubicBezTo>
                <a:cubicBezTo>
                  <a:pt x="499" y="982"/>
                  <a:pt x="499" y="982"/>
                  <a:pt x="499" y="982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74" y="984"/>
                  <a:pt x="474" y="984"/>
                  <a:pt x="474" y="984"/>
                </a:cubicBezTo>
                <a:cubicBezTo>
                  <a:pt x="473" y="983"/>
                  <a:pt x="473" y="983"/>
                  <a:pt x="473" y="983"/>
                </a:cubicBezTo>
                <a:cubicBezTo>
                  <a:pt x="486" y="980"/>
                  <a:pt x="486" y="980"/>
                  <a:pt x="486" y="980"/>
                </a:cubicBezTo>
                <a:cubicBezTo>
                  <a:pt x="489" y="979"/>
                  <a:pt x="489" y="979"/>
                  <a:pt x="489" y="979"/>
                </a:cubicBezTo>
                <a:cubicBezTo>
                  <a:pt x="490" y="978"/>
                  <a:pt x="490" y="978"/>
                  <a:pt x="490" y="978"/>
                </a:cubicBezTo>
                <a:cubicBezTo>
                  <a:pt x="485" y="978"/>
                  <a:pt x="485" y="978"/>
                  <a:pt x="485" y="978"/>
                </a:cubicBezTo>
                <a:cubicBezTo>
                  <a:pt x="484" y="976"/>
                  <a:pt x="484" y="976"/>
                  <a:pt x="484" y="976"/>
                </a:cubicBezTo>
                <a:cubicBezTo>
                  <a:pt x="477" y="978"/>
                  <a:pt x="477" y="978"/>
                  <a:pt x="477" y="978"/>
                </a:cubicBezTo>
                <a:cubicBezTo>
                  <a:pt x="475" y="978"/>
                  <a:pt x="475" y="978"/>
                  <a:pt x="475" y="978"/>
                </a:cubicBezTo>
                <a:cubicBezTo>
                  <a:pt x="470" y="981"/>
                  <a:pt x="470" y="981"/>
                  <a:pt x="470" y="981"/>
                </a:cubicBezTo>
                <a:cubicBezTo>
                  <a:pt x="469" y="980"/>
                  <a:pt x="469" y="980"/>
                  <a:pt x="469" y="980"/>
                </a:cubicBezTo>
                <a:cubicBezTo>
                  <a:pt x="465" y="981"/>
                  <a:pt x="465" y="981"/>
                  <a:pt x="465" y="981"/>
                </a:cubicBezTo>
                <a:cubicBezTo>
                  <a:pt x="465" y="981"/>
                  <a:pt x="469" y="978"/>
                  <a:pt x="463" y="980"/>
                </a:cubicBezTo>
                <a:cubicBezTo>
                  <a:pt x="466" y="975"/>
                  <a:pt x="466" y="975"/>
                  <a:pt x="466" y="975"/>
                </a:cubicBezTo>
                <a:cubicBezTo>
                  <a:pt x="462" y="976"/>
                  <a:pt x="462" y="976"/>
                  <a:pt x="462" y="976"/>
                </a:cubicBezTo>
                <a:cubicBezTo>
                  <a:pt x="460" y="981"/>
                  <a:pt x="460" y="981"/>
                  <a:pt x="460" y="981"/>
                </a:cubicBezTo>
                <a:cubicBezTo>
                  <a:pt x="453" y="978"/>
                  <a:pt x="473" y="980"/>
                  <a:pt x="453" y="981"/>
                </a:cubicBezTo>
                <a:cubicBezTo>
                  <a:pt x="448" y="979"/>
                  <a:pt x="448" y="979"/>
                  <a:pt x="448" y="979"/>
                </a:cubicBezTo>
                <a:cubicBezTo>
                  <a:pt x="447" y="977"/>
                  <a:pt x="447" y="977"/>
                  <a:pt x="447" y="977"/>
                </a:cubicBezTo>
                <a:cubicBezTo>
                  <a:pt x="438" y="978"/>
                  <a:pt x="438" y="978"/>
                  <a:pt x="438" y="978"/>
                </a:cubicBezTo>
                <a:cubicBezTo>
                  <a:pt x="440" y="979"/>
                  <a:pt x="440" y="979"/>
                  <a:pt x="440" y="979"/>
                </a:cubicBezTo>
                <a:cubicBezTo>
                  <a:pt x="447" y="979"/>
                  <a:pt x="447" y="979"/>
                  <a:pt x="447" y="979"/>
                </a:cubicBezTo>
                <a:cubicBezTo>
                  <a:pt x="443" y="983"/>
                  <a:pt x="443" y="983"/>
                  <a:pt x="443" y="983"/>
                </a:cubicBezTo>
                <a:cubicBezTo>
                  <a:pt x="436" y="984"/>
                  <a:pt x="436" y="984"/>
                  <a:pt x="436" y="984"/>
                </a:cubicBezTo>
                <a:cubicBezTo>
                  <a:pt x="437" y="983"/>
                  <a:pt x="437" y="983"/>
                  <a:pt x="437" y="983"/>
                </a:cubicBezTo>
                <a:cubicBezTo>
                  <a:pt x="434" y="982"/>
                  <a:pt x="434" y="982"/>
                  <a:pt x="434" y="982"/>
                </a:cubicBezTo>
                <a:cubicBezTo>
                  <a:pt x="428" y="983"/>
                  <a:pt x="428" y="983"/>
                  <a:pt x="428" y="983"/>
                </a:cubicBezTo>
                <a:cubicBezTo>
                  <a:pt x="420" y="983"/>
                  <a:pt x="420" y="983"/>
                  <a:pt x="420" y="983"/>
                </a:cubicBezTo>
                <a:cubicBezTo>
                  <a:pt x="412" y="982"/>
                  <a:pt x="412" y="982"/>
                  <a:pt x="412" y="982"/>
                </a:cubicBezTo>
                <a:cubicBezTo>
                  <a:pt x="402" y="984"/>
                  <a:pt x="402" y="984"/>
                  <a:pt x="402" y="984"/>
                </a:cubicBezTo>
                <a:cubicBezTo>
                  <a:pt x="399" y="983"/>
                  <a:pt x="399" y="983"/>
                  <a:pt x="399" y="983"/>
                </a:cubicBezTo>
                <a:cubicBezTo>
                  <a:pt x="397" y="984"/>
                  <a:pt x="397" y="984"/>
                  <a:pt x="397" y="984"/>
                </a:cubicBezTo>
                <a:cubicBezTo>
                  <a:pt x="389" y="984"/>
                  <a:pt x="389" y="984"/>
                  <a:pt x="389" y="984"/>
                </a:cubicBezTo>
                <a:cubicBezTo>
                  <a:pt x="391" y="985"/>
                  <a:pt x="393" y="984"/>
                  <a:pt x="394" y="983"/>
                </a:cubicBezTo>
                <a:cubicBezTo>
                  <a:pt x="392" y="982"/>
                  <a:pt x="400" y="981"/>
                  <a:pt x="391" y="981"/>
                </a:cubicBezTo>
                <a:cubicBezTo>
                  <a:pt x="391" y="982"/>
                  <a:pt x="391" y="982"/>
                  <a:pt x="391" y="982"/>
                </a:cubicBezTo>
                <a:cubicBezTo>
                  <a:pt x="390" y="981"/>
                  <a:pt x="398" y="978"/>
                  <a:pt x="384" y="982"/>
                </a:cubicBezTo>
                <a:cubicBezTo>
                  <a:pt x="379" y="981"/>
                  <a:pt x="379" y="981"/>
                  <a:pt x="379" y="981"/>
                </a:cubicBezTo>
                <a:cubicBezTo>
                  <a:pt x="378" y="981"/>
                  <a:pt x="383" y="979"/>
                  <a:pt x="377" y="982"/>
                </a:cubicBezTo>
                <a:cubicBezTo>
                  <a:pt x="379" y="985"/>
                  <a:pt x="379" y="985"/>
                  <a:pt x="379" y="985"/>
                </a:cubicBezTo>
                <a:cubicBezTo>
                  <a:pt x="377" y="986"/>
                  <a:pt x="377" y="986"/>
                  <a:pt x="377" y="986"/>
                </a:cubicBezTo>
                <a:cubicBezTo>
                  <a:pt x="375" y="986"/>
                  <a:pt x="375" y="986"/>
                  <a:pt x="375" y="986"/>
                </a:cubicBezTo>
                <a:cubicBezTo>
                  <a:pt x="374" y="984"/>
                  <a:pt x="374" y="984"/>
                  <a:pt x="374" y="984"/>
                </a:cubicBezTo>
                <a:cubicBezTo>
                  <a:pt x="376" y="981"/>
                  <a:pt x="385" y="985"/>
                  <a:pt x="367" y="987"/>
                </a:cubicBezTo>
                <a:cubicBezTo>
                  <a:pt x="364" y="988"/>
                  <a:pt x="364" y="988"/>
                  <a:pt x="364" y="988"/>
                </a:cubicBezTo>
                <a:cubicBezTo>
                  <a:pt x="361" y="988"/>
                  <a:pt x="361" y="988"/>
                  <a:pt x="361" y="988"/>
                </a:cubicBezTo>
                <a:cubicBezTo>
                  <a:pt x="363" y="987"/>
                  <a:pt x="363" y="987"/>
                  <a:pt x="363" y="987"/>
                </a:cubicBezTo>
                <a:cubicBezTo>
                  <a:pt x="356" y="984"/>
                  <a:pt x="356" y="984"/>
                  <a:pt x="356" y="984"/>
                </a:cubicBezTo>
                <a:cubicBezTo>
                  <a:pt x="353" y="984"/>
                  <a:pt x="353" y="984"/>
                  <a:pt x="353" y="984"/>
                </a:cubicBezTo>
                <a:cubicBezTo>
                  <a:pt x="353" y="983"/>
                  <a:pt x="353" y="983"/>
                  <a:pt x="353" y="983"/>
                </a:cubicBezTo>
                <a:cubicBezTo>
                  <a:pt x="355" y="982"/>
                  <a:pt x="355" y="982"/>
                  <a:pt x="355" y="982"/>
                </a:cubicBezTo>
                <a:cubicBezTo>
                  <a:pt x="352" y="981"/>
                  <a:pt x="352" y="981"/>
                  <a:pt x="352" y="981"/>
                </a:cubicBezTo>
                <a:cubicBezTo>
                  <a:pt x="351" y="984"/>
                  <a:pt x="351" y="984"/>
                  <a:pt x="351" y="984"/>
                </a:cubicBezTo>
                <a:cubicBezTo>
                  <a:pt x="350" y="984"/>
                  <a:pt x="353" y="983"/>
                  <a:pt x="349" y="983"/>
                </a:cubicBezTo>
                <a:cubicBezTo>
                  <a:pt x="350" y="982"/>
                  <a:pt x="350" y="982"/>
                  <a:pt x="350" y="982"/>
                </a:cubicBezTo>
                <a:cubicBezTo>
                  <a:pt x="350" y="981"/>
                  <a:pt x="350" y="981"/>
                  <a:pt x="350" y="981"/>
                </a:cubicBezTo>
                <a:cubicBezTo>
                  <a:pt x="346" y="983"/>
                  <a:pt x="346" y="983"/>
                  <a:pt x="346" y="983"/>
                </a:cubicBezTo>
                <a:cubicBezTo>
                  <a:pt x="347" y="981"/>
                  <a:pt x="347" y="981"/>
                  <a:pt x="347" y="981"/>
                </a:cubicBezTo>
                <a:cubicBezTo>
                  <a:pt x="342" y="982"/>
                  <a:pt x="342" y="982"/>
                  <a:pt x="342" y="982"/>
                </a:cubicBezTo>
                <a:cubicBezTo>
                  <a:pt x="341" y="984"/>
                  <a:pt x="341" y="984"/>
                  <a:pt x="341" y="984"/>
                </a:cubicBezTo>
                <a:cubicBezTo>
                  <a:pt x="338" y="983"/>
                  <a:pt x="346" y="980"/>
                  <a:pt x="339" y="982"/>
                </a:cubicBezTo>
                <a:cubicBezTo>
                  <a:pt x="337" y="985"/>
                  <a:pt x="337" y="985"/>
                  <a:pt x="337" y="985"/>
                </a:cubicBezTo>
                <a:cubicBezTo>
                  <a:pt x="337" y="984"/>
                  <a:pt x="337" y="984"/>
                  <a:pt x="337" y="984"/>
                </a:cubicBezTo>
                <a:cubicBezTo>
                  <a:pt x="335" y="986"/>
                  <a:pt x="335" y="986"/>
                  <a:pt x="335" y="986"/>
                </a:cubicBezTo>
                <a:cubicBezTo>
                  <a:pt x="337" y="983"/>
                  <a:pt x="337" y="983"/>
                  <a:pt x="337" y="983"/>
                </a:cubicBezTo>
                <a:cubicBezTo>
                  <a:pt x="334" y="980"/>
                  <a:pt x="334" y="980"/>
                  <a:pt x="334" y="980"/>
                </a:cubicBezTo>
                <a:cubicBezTo>
                  <a:pt x="331" y="982"/>
                  <a:pt x="331" y="982"/>
                  <a:pt x="331" y="982"/>
                </a:cubicBezTo>
                <a:cubicBezTo>
                  <a:pt x="330" y="983"/>
                  <a:pt x="330" y="983"/>
                  <a:pt x="332" y="983"/>
                </a:cubicBezTo>
                <a:cubicBezTo>
                  <a:pt x="332" y="984"/>
                  <a:pt x="332" y="984"/>
                  <a:pt x="331" y="984"/>
                </a:cubicBezTo>
                <a:cubicBezTo>
                  <a:pt x="329" y="983"/>
                  <a:pt x="329" y="983"/>
                  <a:pt x="329" y="983"/>
                </a:cubicBezTo>
                <a:cubicBezTo>
                  <a:pt x="327" y="984"/>
                  <a:pt x="327" y="984"/>
                  <a:pt x="327" y="984"/>
                </a:cubicBezTo>
                <a:cubicBezTo>
                  <a:pt x="327" y="986"/>
                  <a:pt x="327" y="986"/>
                  <a:pt x="327" y="986"/>
                </a:cubicBezTo>
                <a:cubicBezTo>
                  <a:pt x="327" y="987"/>
                  <a:pt x="327" y="987"/>
                  <a:pt x="327" y="987"/>
                </a:cubicBezTo>
                <a:cubicBezTo>
                  <a:pt x="325" y="987"/>
                  <a:pt x="325" y="987"/>
                  <a:pt x="325" y="987"/>
                </a:cubicBezTo>
                <a:cubicBezTo>
                  <a:pt x="325" y="983"/>
                  <a:pt x="325" y="983"/>
                  <a:pt x="325" y="983"/>
                </a:cubicBezTo>
                <a:cubicBezTo>
                  <a:pt x="321" y="982"/>
                  <a:pt x="321" y="982"/>
                  <a:pt x="321" y="982"/>
                </a:cubicBezTo>
                <a:cubicBezTo>
                  <a:pt x="327" y="981"/>
                  <a:pt x="327" y="981"/>
                  <a:pt x="327" y="981"/>
                </a:cubicBezTo>
                <a:cubicBezTo>
                  <a:pt x="327" y="978"/>
                  <a:pt x="319" y="986"/>
                  <a:pt x="328" y="978"/>
                </a:cubicBezTo>
                <a:cubicBezTo>
                  <a:pt x="327" y="978"/>
                  <a:pt x="327" y="978"/>
                  <a:pt x="327" y="978"/>
                </a:cubicBezTo>
                <a:cubicBezTo>
                  <a:pt x="325" y="975"/>
                  <a:pt x="325" y="975"/>
                  <a:pt x="325" y="975"/>
                </a:cubicBezTo>
                <a:cubicBezTo>
                  <a:pt x="325" y="973"/>
                  <a:pt x="325" y="973"/>
                  <a:pt x="325" y="973"/>
                </a:cubicBezTo>
                <a:cubicBezTo>
                  <a:pt x="323" y="972"/>
                  <a:pt x="323" y="972"/>
                  <a:pt x="323" y="972"/>
                </a:cubicBezTo>
                <a:cubicBezTo>
                  <a:pt x="319" y="975"/>
                  <a:pt x="319" y="975"/>
                  <a:pt x="319" y="975"/>
                </a:cubicBezTo>
                <a:cubicBezTo>
                  <a:pt x="314" y="976"/>
                  <a:pt x="314" y="976"/>
                  <a:pt x="314" y="976"/>
                </a:cubicBezTo>
                <a:cubicBezTo>
                  <a:pt x="314" y="973"/>
                  <a:pt x="314" y="973"/>
                  <a:pt x="314" y="973"/>
                </a:cubicBezTo>
                <a:cubicBezTo>
                  <a:pt x="312" y="970"/>
                  <a:pt x="312" y="970"/>
                  <a:pt x="312" y="970"/>
                </a:cubicBezTo>
                <a:cubicBezTo>
                  <a:pt x="313" y="968"/>
                  <a:pt x="313" y="968"/>
                  <a:pt x="313" y="968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5" y="965"/>
                  <a:pt x="315" y="965"/>
                  <a:pt x="315" y="965"/>
                </a:cubicBezTo>
                <a:cubicBezTo>
                  <a:pt x="314" y="966"/>
                  <a:pt x="314" y="966"/>
                  <a:pt x="314" y="966"/>
                </a:cubicBezTo>
                <a:cubicBezTo>
                  <a:pt x="314" y="962"/>
                  <a:pt x="314" y="962"/>
                  <a:pt x="314" y="962"/>
                </a:cubicBezTo>
                <a:cubicBezTo>
                  <a:pt x="312" y="963"/>
                  <a:pt x="312" y="963"/>
                  <a:pt x="312" y="963"/>
                </a:cubicBezTo>
                <a:cubicBezTo>
                  <a:pt x="311" y="961"/>
                  <a:pt x="323" y="976"/>
                  <a:pt x="314" y="955"/>
                </a:cubicBezTo>
                <a:cubicBezTo>
                  <a:pt x="313" y="955"/>
                  <a:pt x="313" y="955"/>
                  <a:pt x="313" y="955"/>
                </a:cubicBezTo>
                <a:cubicBezTo>
                  <a:pt x="310" y="957"/>
                  <a:pt x="310" y="957"/>
                  <a:pt x="310" y="957"/>
                </a:cubicBezTo>
                <a:cubicBezTo>
                  <a:pt x="307" y="954"/>
                  <a:pt x="307" y="954"/>
                  <a:pt x="307" y="954"/>
                </a:cubicBezTo>
                <a:cubicBezTo>
                  <a:pt x="304" y="955"/>
                  <a:pt x="304" y="955"/>
                  <a:pt x="304" y="955"/>
                </a:cubicBezTo>
                <a:cubicBezTo>
                  <a:pt x="301" y="958"/>
                  <a:pt x="301" y="958"/>
                  <a:pt x="301" y="958"/>
                </a:cubicBezTo>
                <a:cubicBezTo>
                  <a:pt x="301" y="959"/>
                  <a:pt x="297" y="958"/>
                  <a:pt x="302" y="960"/>
                </a:cubicBezTo>
                <a:cubicBezTo>
                  <a:pt x="300" y="960"/>
                  <a:pt x="300" y="960"/>
                  <a:pt x="300" y="960"/>
                </a:cubicBezTo>
                <a:cubicBezTo>
                  <a:pt x="301" y="962"/>
                  <a:pt x="301" y="962"/>
                  <a:pt x="301" y="962"/>
                </a:cubicBezTo>
                <a:cubicBezTo>
                  <a:pt x="300" y="965"/>
                  <a:pt x="300" y="965"/>
                  <a:pt x="300" y="965"/>
                </a:cubicBezTo>
                <a:cubicBezTo>
                  <a:pt x="297" y="964"/>
                  <a:pt x="297" y="964"/>
                  <a:pt x="297" y="964"/>
                </a:cubicBezTo>
                <a:cubicBezTo>
                  <a:pt x="296" y="961"/>
                  <a:pt x="296" y="961"/>
                  <a:pt x="296" y="961"/>
                </a:cubicBezTo>
                <a:cubicBezTo>
                  <a:pt x="297" y="958"/>
                  <a:pt x="297" y="958"/>
                  <a:pt x="297" y="958"/>
                </a:cubicBezTo>
                <a:cubicBezTo>
                  <a:pt x="296" y="955"/>
                  <a:pt x="296" y="955"/>
                  <a:pt x="296" y="955"/>
                </a:cubicBezTo>
                <a:cubicBezTo>
                  <a:pt x="294" y="953"/>
                  <a:pt x="294" y="953"/>
                  <a:pt x="294" y="953"/>
                </a:cubicBezTo>
                <a:cubicBezTo>
                  <a:pt x="288" y="954"/>
                  <a:pt x="288" y="954"/>
                  <a:pt x="288" y="954"/>
                </a:cubicBezTo>
                <a:cubicBezTo>
                  <a:pt x="285" y="956"/>
                  <a:pt x="285" y="956"/>
                  <a:pt x="285" y="956"/>
                </a:cubicBezTo>
                <a:cubicBezTo>
                  <a:pt x="282" y="951"/>
                  <a:pt x="282" y="951"/>
                  <a:pt x="282" y="951"/>
                </a:cubicBezTo>
                <a:cubicBezTo>
                  <a:pt x="284" y="952"/>
                  <a:pt x="278" y="954"/>
                  <a:pt x="285" y="950"/>
                </a:cubicBezTo>
                <a:cubicBezTo>
                  <a:pt x="285" y="952"/>
                  <a:pt x="285" y="952"/>
                  <a:pt x="285" y="952"/>
                </a:cubicBezTo>
                <a:cubicBezTo>
                  <a:pt x="287" y="954"/>
                  <a:pt x="287" y="954"/>
                  <a:pt x="287" y="954"/>
                </a:cubicBezTo>
                <a:cubicBezTo>
                  <a:pt x="289" y="952"/>
                  <a:pt x="289" y="952"/>
                  <a:pt x="289" y="952"/>
                </a:cubicBezTo>
                <a:cubicBezTo>
                  <a:pt x="289" y="950"/>
                  <a:pt x="280" y="957"/>
                  <a:pt x="294" y="952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95" y="951"/>
                  <a:pt x="278" y="953"/>
                  <a:pt x="298" y="950"/>
                </a:cubicBezTo>
                <a:cubicBezTo>
                  <a:pt x="301" y="946"/>
                  <a:pt x="301" y="946"/>
                  <a:pt x="301" y="946"/>
                </a:cubicBezTo>
                <a:cubicBezTo>
                  <a:pt x="305" y="946"/>
                  <a:pt x="305" y="946"/>
                  <a:pt x="305" y="946"/>
                </a:cubicBezTo>
                <a:cubicBezTo>
                  <a:pt x="306" y="945"/>
                  <a:pt x="306" y="945"/>
                  <a:pt x="306" y="945"/>
                </a:cubicBezTo>
                <a:cubicBezTo>
                  <a:pt x="301" y="944"/>
                  <a:pt x="301" y="944"/>
                  <a:pt x="301" y="944"/>
                </a:cubicBezTo>
                <a:cubicBezTo>
                  <a:pt x="305" y="942"/>
                  <a:pt x="305" y="942"/>
                  <a:pt x="305" y="942"/>
                </a:cubicBezTo>
                <a:cubicBezTo>
                  <a:pt x="315" y="938"/>
                  <a:pt x="315" y="938"/>
                  <a:pt x="315" y="938"/>
                </a:cubicBezTo>
                <a:cubicBezTo>
                  <a:pt x="310" y="937"/>
                  <a:pt x="310" y="937"/>
                  <a:pt x="310" y="937"/>
                </a:cubicBezTo>
                <a:cubicBezTo>
                  <a:pt x="311" y="934"/>
                  <a:pt x="311" y="934"/>
                  <a:pt x="311" y="934"/>
                </a:cubicBezTo>
                <a:cubicBezTo>
                  <a:pt x="314" y="933"/>
                  <a:pt x="314" y="933"/>
                  <a:pt x="314" y="933"/>
                </a:cubicBezTo>
                <a:cubicBezTo>
                  <a:pt x="319" y="931"/>
                  <a:pt x="319" y="931"/>
                  <a:pt x="319" y="931"/>
                </a:cubicBezTo>
                <a:cubicBezTo>
                  <a:pt x="318" y="927"/>
                  <a:pt x="318" y="927"/>
                  <a:pt x="318" y="927"/>
                </a:cubicBezTo>
                <a:cubicBezTo>
                  <a:pt x="321" y="926"/>
                  <a:pt x="321" y="926"/>
                  <a:pt x="321" y="926"/>
                </a:cubicBezTo>
                <a:cubicBezTo>
                  <a:pt x="323" y="928"/>
                  <a:pt x="323" y="928"/>
                  <a:pt x="323" y="928"/>
                </a:cubicBezTo>
                <a:cubicBezTo>
                  <a:pt x="331" y="925"/>
                  <a:pt x="331" y="925"/>
                  <a:pt x="331" y="925"/>
                </a:cubicBezTo>
                <a:cubicBezTo>
                  <a:pt x="331" y="926"/>
                  <a:pt x="319" y="928"/>
                  <a:pt x="337" y="926"/>
                </a:cubicBezTo>
                <a:cubicBezTo>
                  <a:pt x="336" y="924"/>
                  <a:pt x="336" y="924"/>
                  <a:pt x="336" y="924"/>
                </a:cubicBezTo>
                <a:cubicBezTo>
                  <a:pt x="337" y="924"/>
                  <a:pt x="335" y="928"/>
                  <a:pt x="337" y="923"/>
                </a:cubicBezTo>
                <a:cubicBezTo>
                  <a:pt x="332" y="924"/>
                  <a:pt x="332" y="924"/>
                  <a:pt x="332" y="924"/>
                </a:cubicBezTo>
                <a:cubicBezTo>
                  <a:pt x="332" y="921"/>
                  <a:pt x="332" y="921"/>
                  <a:pt x="332" y="921"/>
                </a:cubicBezTo>
                <a:cubicBezTo>
                  <a:pt x="335" y="921"/>
                  <a:pt x="335" y="921"/>
                  <a:pt x="335" y="921"/>
                </a:cubicBezTo>
                <a:cubicBezTo>
                  <a:pt x="335" y="919"/>
                  <a:pt x="335" y="919"/>
                  <a:pt x="335" y="919"/>
                </a:cubicBezTo>
                <a:cubicBezTo>
                  <a:pt x="336" y="918"/>
                  <a:pt x="336" y="918"/>
                  <a:pt x="336" y="918"/>
                </a:cubicBezTo>
                <a:cubicBezTo>
                  <a:pt x="335" y="916"/>
                  <a:pt x="335" y="916"/>
                  <a:pt x="335" y="916"/>
                </a:cubicBezTo>
                <a:cubicBezTo>
                  <a:pt x="331" y="916"/>
                  <a:pt x="331" y="916"/>
                  <a:pt x="331" y="916"/>
                </a:cubicBezTo>
                <a:cubicBezTo>
                  <a:pt x="332" y="914"/>
                  <a:pt x="332" y="914"/>
                  <a:pt x="332" y="914"/>
                </a:cubicBezTo>
                <a:cubicBezTo>
                  <a:pt x="326" y="908"/>
                  <a:pt x="326" y="908"/>
                  <a:pt x="326" y="908"/>
                </a:cubicBezTo>
                <a:cubicBezTo>
                  <a:pt x="325" y="908"/>
                  <a:pt x="331" y="908"/>
                  <a:pt x="324" y="910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18" y="906"/>
                  <a:pt x="318" y="906"/>
                  <a:pt x="318" y="906"/>
                </a:cubicBezTo>
                <a:cubicBezTo>
                  <a:pt x="316" y="909"/>
                  <a:pt x="316" y="909"/>
                  <a:pt x="316" y="909"/>
                </a:cubicBezTo>
                <a:cubicBezTo>
                  <a:pt x="314" y="907"/>
                  <a:pt x="314" y="907"/>
                  <a:pt x="314" y="907"/>
                </a:cubicBezTo>
                <a:cubicBezTo>
                  <a:pt x="315" y="907"/>
                  <a:pt x="315" y="910"/>
                  <a:pt x="316" y="906"/>
                </a:cubicBezTo>
                <a:cubicBezTo>
                  <a:pt x="313" y="906"/>
                  <a:pt x="313" y="906"/>
                  <a:pt x="313" y="906"/>
                </a:cubicBezTo>
                <a:cubicBezTo>
                  <a:pt x="313" y="907"/>
                  <a:pt x="310" y="907"/>
                  <a:pt x="311" y="908"/>
                </a:cubicBezTo>
                <a:cubicBezTo>
                  <a:pt x="310" y="910"/>
                  <a:pt x="310" y="910"/>
                  <a:pt x="310" y="910"/>
                </a:cubicBezTo>
                <a:cubicBezTo>
                  <a:pt x="310" y="907"/>
                  <a:pt x="310" y="907"/>
                  <a:pt x="310" y="907"/>
                </a:cubicBezTo>
                <a:cubicBezTo>
                  <a:pt x="304" y="905"/>
                  <a:pt x="304" y="905"/>
                  <a:pt x="304" y="905"/>
                </a:cubicBezTo>
                <a:cubicBezTo>
                  <a:pt x="303" y="909"/>
                  <a:pt x="300" y="903"/>
                  <a:pt x="297" y="909"/>
                </a:cubicBezTo>
                <a:cubicBezTo>
                  <a:pt x="295" y="908"/>
                  <a:pt x="295" y="908"/>
                  <a:pt x="295" y="908"/>
                </a:cubicBezTo>
                <a:cubicBezTo>
                  <a:pt x="291" y="912"/>
                  <a:pt x="291" y="912"/>
                  <a:pt x="291" y="912"/>
                </a:cubicBezTo>
                <a:cubicBezTo>
                  <a:pt x="285" y="911"/>
                  <a:pt x="285" y="911"/>
                  <a:pt x="285" y="911"/>
                </a:cubicBezTo>
                <a:cubicBezTo>
                  <a:pt x="287" y="911"/>
                  <a:pt x="287" y="911"/>
                  <a:pt x="287" y="911"/>
                </a:cubicBezTo>
                <a:cubicBezTo>
                  <a:pt x="287" y="909"/>
                  <a:pt x="287" y="909"/>
                  <a:pt x="287" y="909"/>
                </a:cubicBezTo>
                <a:cubicBezTo>
                  <a:pt x="288" y="907"/>
                  <a:pt x="275" y="916"/>
                  <a:pt x="293" y="908"/>
                </a:cubicBezTo>
                <a:cubicBezTo>
                  <a:pt x="291" y="906"/>
                  <a:pt x="291" y="906"/>
                  <a:pt x="291" y="906"/>
                </a:cubicBezTo>
                <a:cubicBezTo>
                  <a:pt x="287" y="910"/>
                  <a:pt x="290" y="901"/>
                  <a:pt x="282" y="909"/>
                </a:cubicBezTo>
                <a:cubicBezTo>
                  <a:pt x="282" y="908"/>
                  <a:pt x="282" y="908"/>
                  <a:pt x="282" y="908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90" y="906"/>
                  <a:pt x="290" y="906"/>
                  <a:pt x="290" y="906"/>
                </a:cubicBezTo>
                <a:cubicBezTo>
                  <a:pt x="295" y="903"/>
                  <a:pt x="295" y="903"/>
                  <a:pt x="295" y="903"/>
                </a:cubicBezTo>
                <a:cubicBezTo>
                  <a:pt x="292" y="899"/>
                  <a:pt x="292" y="899"/>
                  <a:pt x="292" y="899"/>
                </a:cubicBezTo>
                <a:cubicBezTo>
                  <a:pt x="294" y="897"/>
                  <a:pt x="294" y="897"/>
                  <a:pt x="294" y="897"/>
                </a:cubicBezTo>
                <a:cubicBezTo>
                  <a:pt x="293" y="899"/>
                  <a:pt x="293" y="899"/>
                  <a:pt x="293" y="899"/>
                </a:cubicBezTo>
                <a:cubicBezTo>
                  <a:pt x="294" y="900"/>
                  <a:pt x="294" y="900"/>
                  <a:pt x="294" y="900"/>
                </a:cubicBezTo>
                <a:cubicBezTo>
                  <a:pt x="301" y="897"/>
                  <a:pt x="301" y="897"/>
                  <a:pt x="301" y="897"/>
                </a:cubicBezTo>
                <a:cubicBezTo>
                  <a:pt x="304" y="898"/>
                  <a:pt x="304" y="898"/>
                  <a:pt x="304" y="898"/>
                </a:cubicBezTo>
                <a:cubicBezTo>
                  <a:pt x="312" y="894"/>
                  <a:pt x="312" y="894"/>
                  <a:pt x="312" y="894"/>
                </a:cubicBezTo>
                <a:cubicBezTo>
                  <a:pt x="311" y="894"/>
                  <a:pt x="311" y="894"/>
                  <a:pt x="311" y="894"/>
                </a:cubicBezTo>
                <a:cubicBezTo>
                  <a:pt x="309" y="892"/>
                  <a:pt x="309" y="892"/>
                  <a:pt x="309" y="892"/>
                </a:cubicBezTo>
                <a:cubicBezTo>
                  <a:pt x="309" y="893"/>
                  <a:pt x="311" y="889"/>
                  <a:pt x="308" y="893"/>
                </a:cubicBezTo>
                <a:cubicBezTo>
                  <a:pt x="307" y="893"/>
                  <a:pt x="307" y="893"/>
                  <a:pt x="307" y="893"/>
                </a:cubicBezTo>
                <a:cubicBezTo>
                  <a:pt x="306" y="891"/>
                  <a:pt x="320" y="898"/>
                  <a:pt x="303" y="889"/>
                </a:cubicBezTo>
                <a:cubicBezTo>
                  <a:pt x="303" y="887"/>
                  <a:pt x="303" y="887"/>
                  <a:pt x="303" y="887"/>
                </a:cubicBezTo>
                <a:cubicBezTo>
                  <a:pt x="303" y="887"/>
                  <a:pt x="302" y="886"/>
                  <a:pt x="304" y="886"/>
                </a:cubicBezTo>
                <a:cubicBezTo>
                  <a:pt x="300" y="885"/>
                  <a:pt x="300" y="885"/>
                  <a:pt x="300" y="885"/>
                </a:cubicBezTo>
                <a:cubicBezTo>
                  <a:pt x="300" y="884"/>
                  <a:pt x="300" y="884"/>
                  <a:pt x="300" y="884"/>
                </a:cubicBezTo>
                <a:cubicBezTo>
                  <a:pt x="298" y="883"/>
                  <a:pt x="298" y="883"/>
                  <a:pt x="298" y="883"/>
                </a:cubicBezTo>
                <a:cubicBezTo>
                  <a:pt x="297" y="883"/>
                  <a:pt x="303" y="880"/>
                  <a:pt x="296" y="884"/>
                </a:cubicBezTo>
                <a:cubicBezTo>
                  <a:pt x="297" y="885"/>
                  <a:pt x="297" y="883"/>
                  <a:pt x="298" y="885"/>
                </a:cubicBezTo>
                <a:cubicBezTo>
                  <a:pt x="295" y="886"/>
                  <a:pt x="295" y="886"/>
                  <a:pt x="295" y="886"/>
                </a:cubicBezTo>
                <a:cubicBezTo>
                  <a:pt x="298" y="887"/>
                  <a:pt x="298" y="887"/>
                  <a:pt x="298" y="887"/>
                </a:cubicBezTo>
                <a:cubicBezTo>
                  <a:pt x="294" y="892"/>
                  <a:pt x="294" y="892"/>
                  <a:pt x="294" y="892"/>
                </a:cubicBezTo>
                <a:cubicBezTo>
                  <a:pt x="291" y="892"/>
                  <a:pt x="291" y="892"/>
                  <a:pt x="291" y="892"/>
                </a:cubicBezTo>
                <a:cubicBezTo>
                  <a:pt x="291" y="892"/>
                  <a:pt x="295" y="889"/>
                  <a:pt x="291" y="894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4" y="887"/>
                  <a:pt x="294" y="887"/>
                  <a:pt x="294" y="887"/>
                </a:cubicBezTo>
                <a:cubicBezTo>
                  <a:pt x="292" y="887"/>
                  <a:pt x="297" y="885"/>
                  <a:pt x="291" y="886"/>
                </a:cubicBezTo>
                <a:cubicBezTo>
                  <a:pt x="291" y="888"/>
                  <a:pt x="291" y="888"/>
                  <a:pt x="291" y="888"/>
                </a:cubicBezTo>
                <a:cubicBezTo>
                  <a:pt x="289" y="885"/>
                  <a:pt x="289" y="885"/>
                  <a:pt x="289" y="885"/>
                </a:cubicBezTo>
                <a:cubicBezTo>
                  <a:pt x="286" y="885"/>
                  <a:pt x="299" y="879"/>
                  <a:pt x="285" y="888"/>
                </a:cubicBezTo>
                <a:cubicBezTo>
                  <a:pt x="285" y="889"/>
                  <a:pt x="285" y="889"/>
                  <a:pt x="285" y="889"/>
                </a:cubicBezTo>
                <a:cubicBezTo>
                  <a:pt x="287" y="889"/>
                  <a:pt x="287" y="889"/>
                  <a:pt x="287" y="889"/>
                </a:cubicBezTo>
                <a:cubicBezTo>
                  <a:pt x="279" y="895"/>
                  <a:pt x="279" y="895"/>
                  <a:pt x="279" y="895"/>
                </a:cubicBezTo>
                <a:cubicBezTo>
                  <a:pt x="284" y="889"/>
                  <a:pt x="284" y="889"/>
                  <a:pt x="284" y="889"/>
                </a:cubicBezTo>
                <a:cubicBezTo>
                  <a:pt x="281" y="889"/>
                  <a:pt x="281" y="889"/>
                  <a:pt x="281" y="889"/>
                </a:cubicBezTo>
                <a:cubicBezTo>
                  <a:pt x="286" y="890"/>
                  <a:pt x="279" y="887"/>
                  <a:pt x="285" y="885"/>
                </a:cubicBezTo>
                <a:cubicBezTo>
                  <a:pt x="283" y="884"/>
                  <a:pt x="283" y="884"/>
                  <a:pt x="283" y="884"/>
                </a:cubicBezTo>
                <a:cubicBezTo>
                  <a:pt x="287" y="883"/>
                  <a:pt x="287" y="883"/>
                  <a:pt x="287" y="883"/>
                </a:cubicBezTo>
                <a:cubicBezTo>
                  <a:pt x="288" y="883"/>
                  <a:pt x="289" y="882"/>
                  <a:pt x="288" y="884"/>
                </a:cubicBezTo>
                <a:cubicBezTo>
                  <a:pt x="289" y="883"/>
                  <a:pt x="289" y="883"/>
                  <a:pt x="289" y="883"/>
                </a:cubicBezTo>
                <a:cubicBezTo>
                  <a:pt x="293" y="878"/>
                  <a:pt x="287" y="886"/>
                  <a:pt x="296" y="878"/>
                </a:cubicBezTo>
                <a:cubicBezTo>
                  <a:pt x="299" y="876"/>
                  <a:pt x="299" y="876"/>
                  <a:pt x="299" y="876"/>
                </a:cubicBezTo>
                <a:cubicBezTo>
                  <a:pt x="293" y="875"/>
                  <a:pt x="293" y="875"/>
                  <a:pt x="293" y="875"/>
                </a:cubicBezTo>
                <a:cubicBezTo>
                  <a:pt x="291" y="877"/>
                  <a:pt x="291" y="877"/>
                  <a:pt x="291" y="877"/>
                </a:cubicBezTo>
                <a:cubicBezTo>
                  <a:pt x="289" y="877"/>
                  <a:pt x="289" y="877"/>
                  <a:pt x="289" y="877"/>
                </a:cubicBezTo>
                <a:cubicBezTo>
                  <a:pt x="287" y="875"/>
                  <a:pt x="304" y="875"/>
                  <a:pt x="285" y="873"/>
                </a:cubicBezTo>
                <a:cubicBezTo>
                  <a:pt x="289" y="871"/>
                  <a:pt x="289" y="871"/>
                  <a:pt x="289" y="871"/>
                </a:cubicBezTo>
                <a:cubicBezTo>
                  <a:pt x="287" y="873"/>
                  <a:pt x="287" y="873"/>
                  <a:pt x="287" y="873"/>
                </a:cubicBezTo>
                <a:cubicBezTo>
                  <a:pt x="292" y="874"/>
                  <a:pt x="292" y="874"/>
                  <a:pt x="292" y="874"/>
                </a:cubicBezTo>
                <a:cubicBezTo>
                  <a:pt x="297" y="872"/>
                  <a:pt x="297" y="872"/>
                  <a:pt x="297" y="872"/>
                </a:cubicBezTo>
                <a:cubicBezTo>
                  <a:pt x="298" y="871"/>
                  <a:pt x="301" y="870"/>
                  <a:pt x="299" y="868"/>
                </a:cubicBezTo>
                <a:cubicBezTo>
                  <a:pt x="295" y="869"/>
                  <a:pt x="295" y="869"/>
                  <a:pt x="295" y="869"/>
                </a:cubicBezTo>
                <a:cubicBezTo>
                  <a:pt x="296" y="866"/>
                  <a:pt x="300" y="866"/>
                  <a:pt x="302" y="864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299" y="866"/>
                  <a:pt x="299" y="866"/>
                  <a:pt x="299" y="866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4" y="869"/>
                  <a:pt x="304" y="869"/>
                  <a:pt x="304" y="869"/>
                </a:cubicBezTo>
                <a:cubicBezTo>
                  <a:pt x="303" y="869"/>
                  <a:pt x="307" y="869"/>
                  <a:pt x="304" y="866"/>
                </a:cubicBezTo>
                <a:cubicBezTo>
                  <a:pt x="305" y="867"/>
                  <a:pt x="305" y="867"/>
                  <a:pt x="305" y="867"/>
                </a:cubicBezTo>
                <a:cubicBezTo>
                  <a:pt x="307" y="866"/>
                  <a:pt x="307" y="865"/>
                  <a:pt x="310" y="865"/>
                </a:cubicBezTo>
                <a:cubicBezTo>
                  <a:pt x="310" y="865"/>
                  <a:pt x="310" y="865"/>
                  <a:pt x="310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08" y="863"/>
                  <a:pt x="308" y="863"/>
                  <a:pt x="308" y="863"/>
                </a:cubicBezTo>
                <a:cubicBezTo>
                  <a:pt x="309" y="860"/>
                  <a:pt x="309" y="860"/>
                  <a:pt x="309" y="860"/>
                </a:cubicBezTo>
                <a:cubicBezTo>
                  <a:pt x="312" y="863"/>
                  <a:pt x="316" y="853"/>
                  <a:pt x="315" y="863"/>
                </a:cubicBezTo>
                <a:cubicBezTo>
                  <a:pt x="318" y="862"/>
                  <a:pt x="318" y="862"/>
                  <a:pt x="318" y="862"/>
                </a:cubicBezTo>
                <a:cubicBezTo>
                  <a:pt x="318" y="861"/>
                  <a:pt x="320" y="862"/>
                  <a:pt x="319" y="860"/>
                </a:cubicBezTo>
                <a:cubicBezTo>
                  <a:pt x="317" y="860"/>
                  <a:pt x="317" y="860"/>
                  <a:pt x="317" y="860"/>
                </a:cubicBezTo>
                <a:cubicBezTo>
                  <a:pt x="316" y="859"/>
                  <a:pt x="325" y="864"/>
                  <a:pt x="314" y="859"/>
                </a:cubicBezTo>
                <a:cubicBezTo>
                  <a:pt x="316" y="856"/>
                  <a:pt x="297" y="870"/>
                  <a:pt x="321" y="854"/>
                </a:cubicBezTo>
                <a:cubicBezTo>
                  <a:pt x="320" y="854"/>
                  <a:pt x="322" y="854"/>
                  <a:pt x="320" y="855"/>
                </a:cubicBezTo>
                <a:cubicBezTo>
                  <a:pt x="322" y="852"/>
                  <a:pt x="325" y="855"/>
                  <a:pt x="326" y="852"/>
                </a:cubicBezTo>
                <a:cubicBezTo>
                  <a:pt x="327" y="853"/>
                  <a:pt x="330" y="854"/>
                  <a:pt x="331" y="852"/>
                </a:cubicBezTo>
                <a:cubicBezTo>
                  <a:pt x="332" y="851"/>
                  <a:pt x="332" y="851"/>
                  <a:pt x="332" y="851"/>
                </a:cubicBezTo>
                <a:cubicBezTo>
                  <a:pt x="325" y="850"/>
                  <a:pt x="325" y="850"/>
                  <a:pt x="325" y="850"/>
                </a:cubicBezTo>
                <a:cubicBezTo>
                  <a:pt x="319" y="847"/>
                  <a:pt x="319" y="847"/>
                  <a:pt x="319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8" y="852"/>
                  <a:pt x="308" y="852"/>
                  <a:pt x="308" y="852"/>
                </a:cubicBezTo>
                <a:cubicBezTo>
                  <a:pt x="310" y="848"/>
                  <a:pt x="310" y="848"/>
                  <a:pt x="310" y="848"/>
                </a:cubicBezTo>
                <a:cubicBezTo>
                  <a:pt x="307" y="848"/>
                  <a:pt x="307" y="848"/>
                  <a:pt x="307" y="848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305" y="852"/>
                  <a:pt x="305" y="852"/>
                  <a:pt x="305" y="852"/>
                </a:cubicBezTo>
                <a:cubicBezTo>
                  <a:pt x="305" y="854"/>
                  <a:pt x="305" y="854"/>
                  <a:pt x="305" y="854"/>
                </a:cubicBezTo>
                <a:cubicBezTo>
                  <a:pt x="305" y="854"/>
                  <a:pt x="304" y="855"/>
                  <a:pt x="303" y="854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297" y="853"/>
                  <a:pt x="297" y="853"/>
                  <a:pt x="297" y="853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9" y="856"/>
                  <a:pt x="299" y="856"/>
                  <a:pt x="299" y="856"/>
                </a:cubicBezTo>
                <a:cubicBezTo>
                  <a:pt x="297" y="856"/>
                  <a:pt x="297" y="856"/>
                  <a:pt x="297" y="856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5" y="856"/>
                  <a:pt x="295" y="856"/>
                  <a:pt x="295" y="856"/>
                </a:cubicBezTo>
                <a:cubicBezTo>
                  <a:pt x="294" y="855"/>
                  <a:pt x="294" y="855"/>
                  <a:pt x="294" y="855"/>
                </a:cubicBezTo>
                <a:cubicBezTo>
                  <a:pt x="298" y="856"/>
                  <a:pt x="299" y="854"/>
                  <a:pt x="292" y="860"/>
                </a:cubicBezTo>
                <a:cubicBezTo>
                  <a:pt x="293" y="860"/>
                  <a:pt x="293" y="860"/>
                  <a:pt x="293" y="860"/>
                </a:cubicBezTo>
                <a:cubicBezTo>
                  <a:pt x="292" y="858"/>
                  <a:pt x="292" y="858"/>
                  <a:pt x="292" y="858"/>
                </a:cubicBezTo>
                <a:cubicBezTo>
                  <a:pt x="290" y="861"/>
                  <a:pt x="295" y="853"/>
                  <a:pt x="287" y="859"/>
                </a:cubicBezTo>
                <a:cubicBezTo>
                  <a:pt x="290" y="861"/>
                  <a:pt x="290" y="861"/>
                  <a:pt x="290" y="861"/>
                </a:cubicBezTo>
                <a:cubicBezTo>
                  <a:pt x="291" y="862"/>
                  <a:pt x="291" y="862"/>
                  <a:pt x="291" y="862"/>
                </a:cubicBezTo>
                <a:cubicBezTo>
                  <a:pt x="291" y="863"/>
                  <a:pt x="291" y="863"/>
                  <a:pt x="291" y="863"/>
                </a:cubicBezTo>
                <a:cubicBezTo>
                  <a:pt x="285" y="864"/>
                  <a:pt x="285" y="864"/>
                  <a:pt x="285" y="864"/>
                </a:cubicBezTo>
                <a:cubicBezTo>
                  <a:pt x="285" y="865"/>
                  <a:pt x="290" y="866"/>
                  <a:pt x="287" y="866"/>
                </a:cubicBezTo>
                <a:cubicBezTo>
                  <a:pt x="287" y="867"/>
                  <a:pt x="287" y="867"/>
                  <a:pt x="287" y="867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82" y="866"/>
                  <a:pt x="282" y="866"/>
                  <a:pt x="282" y="866"/>
                </a:cubicBezTo>
                <a:cubicBezTo>
                  <a:pt x="281" y="870"/>
                  <a:pt x="281" y="870"/>
                  <a:pt x="281" y="870"/>
                </a:cubicBezTo>
                <a:cubicBezTo>
                  <a:pt x="277" y="872"/>
                  <a:pt x="277" y="872"/>
                  <a:pt x="277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6" y="870"/>
                  <a:pt x="276" y="870"/>
                  <a:pt x="276" y="870"/>
                </a:cubicBezTo>
                <a:cubicBezTo>
                  <a:pt x="277" y="870"/>
                  <a:pt x="270" y="875"/>
                  <a:pt x="276" y="867"/>
                </a:cubicBezTo>
                <a:cubicBezTo>
                  <a:pt x="272" y="868"/>
                  <a:pt x="272" y="868"/>
                  <a:pt x="272" y="868"/>
                </a:cubicBezTo>
                <a:cubicBezTo>
                  <a:pt x="272" y="868"/>
                  <a:pt x="271" y="871"/>
                  <a:pt x="272" y="867"/>
                </a:cubicBezTo>
                <a:cubicBezTo>
                  <a:pt x="275" y="866"/>
                  <a:pt x="275" y="866"/>
                  <a:pt x="275" y="866"/>
                </a:cubicBezTo>
                <a:cubicBezTo>
                  <a:pt x="277" y="861"/>
                  <a:pt x="277" y="861"/>
                  <a:pt x="277" y="861"/>
                </a:cubicBezTo>
                <a:cubicBezTo>
                  <a:pt x="275" y="860"/>
                  <a:pt x="275" y="860"/>
                  <a:pt x="275" y="860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85" y="854"/>
                  <a:pt x="285" y="854"/>
                  <a:pt x="285" y="854"/>
                </a:cubicBezTo>
                <a:cubicBezTo>
                  <a:pt x="286" y="854"/>
                  <a:pt x="286" y="854"/>
                  <a:pt x="286" y="854"/>
                </a:cubicBezTo>
                <a:cubicBezTo>
                  <a:pt x="293" y="853"/>
                  <a:pt x="293" y="853"/>
                  <a:pt x="293" y="853"/>
                </a:cubicBezTo>
                <a:cubicBezTo>
                  <a:pt x="293" y="854"/>
                  <a:pt x="293" y="854"/>
                  <a:pt x="292" y="854"/>
                </a:cubicBezTo>
                <a:cubicBezTo>
                  <a:pt x="293" y="855"/>
                  <a:pt x="293" y="855"/>
                  <a:pt x="293" y="855"/>
                </a:cubicBezTo>
                <a:cubicBezTo>
                  <a:pt x="295" y="853"/>
                  <a:pt x="295" y="853"/>
                  <a:pt x="295" y="853"/>
                </a:cubicBezTo>
                <a:cubicBezTo>
                  <a:pt x="293" y="851"/>
                  <a:pt x="293" y="851"/>
                  <a:pt x="293" y="851"/>
                </a:cubicBezTo>
                <a:cubicBezTo>
                  <a:pt x="295" y="848"/>
                  <a:pt x="293" y="857"/>
                  <a:pt x="295" y="848"/>
                </a:cubicBezTo>
                <a:cubicBezTo>
                  <a:pt x="292" y="847"/>
                  <a:pt x="292" y="847"/>
                  <a:pt x="292" y="847"/>
                </a:cubicBezTo>
                <a:cubicBezTo>
                  <a:pt x="295" y="847"/>
                  <a:pt x="288" y="849"/>
                  <a:pt x="295" y="845"/>
                </a:cubicBezTo>
                <a:cubicBezTo>
                  <a:pt x="296" y="847"/>
                  <a:pt x="296" y="847"/>
                  <a:pt x="296" y="847"/>
                </a:cubicBezTo>
                <a:cubicBezTo>
                  <a:pt x="298" y="841"/>
                  <a:pt x="298" y="841"/>
                  <a:pt x="298" y="841"/>
                </a:cubicBezTo>
                <a:cubicBezTo>
                  <a:pt x="297" y="840"/>
                  <a:pt x="297" y="840"/>
                  <a:pt x="297" y="840"/>
                </a:cubicBezTo>
                <a:cubicBezTo>
                  <a:pt x="297" y="837"/>
                  <a:pt x="297" y="837"/>
                  <a:pt x="297" y="837"/>
                </a:cubicBezTo>
                <a:cubicBezTo>
                  <a:pt x="300" y="840"/>
                  <a:pt x="300" y="840"/>
                  <a:pt x="300" y="840"/>
                </a:cubicBezTo>
                <a:cubicBezTo>
                  <a:pt x="301" y="840"/>
                  <a:pt x="301" y="840"/>
                  <a:pt x="301" y="840"/>
                </a:cubicBezTo>
                <a:cubicBezTo>
                  <a:pt x="302" y="837"/>
                  <a:pt x="302" y="837"/>
                  <a:pt x="302" y="837"/>
                </a:cubicBezTo>
                <a:cubicBezTo>
                  <a:pt x="302" y="838"/>
                  <a:pt x="302" y="838"/>
                  <a:pt x="302" y="838"/>
                </a:cubicBezTo>
                <a:cubicBezTo>
                  <a:pt x="304" y="838"/>
                  <a:pt x="300" y="844"/>
                  <a:pt x="305" y="837"/>
                </a:cubicBezTo>
                <a:cubicBezTo>
                  <a:pt x="301" y="835"/>
                  <a:pt x="301" y="835"/>
                  <a:pt x="301" y="835"/>
                </a:cubicBezTo>
                <a:cubicBezTo>
                  <a:pt x="302" y="836"/>
                  <a:pt x="292" y="839"/>
                  <a:pt x="305" y="837"/>
                </a:cubicBezTo>
                <a:cubicBezTo>
                  <a:pt x="306" y="837"/>
                  <a:pt x="306" y="837"/>
                  <a:pt x="306" y="837"/>
                </a:cubicBezTo>
                <a:cubicBezTo>
                  <a:pt x="308" y="835"/>
                  <a:pt x="308" y="835"/>
                  <a:pt x="308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09" y="833"/>
                  <a:pt x="309" y="833"/>
                  <a:pt x="309" y="833"/>
                </a:cubicBezTo>
                <a:cubicBezTo>
                  <a:pt x="308" y="833"/>
                  <a:pt x="308" y="832"/>
                  <a:pt x="307" y="833"/>
                </a:cubicBezTo>
                <a:cubicBezTo>
                  <a:pt x="309" y="832"/>
                  <a:pt x="309" y="832"/>
                  <a:pt x="309" y="832"/>
                </a:cubicBezTo>
                <a:cubicBezTo>
                  <a:pt x="310" y="832"/>
                  <a:pt x="306" y="835"/>
                  <a:pt x="312" y="832"/>
                </a:cubicBezTo>
                <a:cubicBezTo>
                  <a:pt x="313" y="831"/>
                  <a:pt x="313" y="831"/>
                  <a:pt x="313" y="831"/>
                </a:cubicBezTo>
                <a:cubicBezTo>
                  <a:pt x="311" y="830"/>
                  <a:pt x="311" y="830"/>
                  <a:pt x="311" y="830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2" y="822"/>
                  <a:pt x="312" y="822"/>
                  <a:pt x="312" y="822"/>
                </a:cubicBezTo>
                <a:cubicBezTo>
                  <a:pt x="315" y="821"/>
                  <a:pt x="315" y="821"/>
                  <a:pt x="315" y="821"/>
                </a:cubicBezTo>
                <a:cubicBezTo>
                  <a:pt x="316" y="821"/>
                  <a:pt x="310" y="819"/>
                  <a:pt x="318" y="822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4" y="824"/>
                  <a:pt x="312" y="824"/>
                  <a:pt x="314" y="828"/>
                </a:cubicBezTo>
                <a:cubicBezTo>
                  <a:pt x="314" y="828"/>
                  <a:pt x="314" y="828"/>
                  <a:pt x="314" y="828"/>
                </a:cubicBezTo>
                <a:cubicBezTo>
                  <a:pt x="314" y="828"/>
                  <a:pt x="311" y="827"/>
                  <a:pt x="313" y="829"/>
                </a:cubicBezTo>
                <a:cubicBezTo>
                  <a:pt x="317" y="832"/>
                  <a:pt x="298" y="835"/>
                  <a:pt x="322" y="827"/>
                </a:cubicBezTo>
                <a:cubicBezTo>
                  <a:pt x="324" y="827"/>
                  <a:pt x="324" y="827"/>
                  <a:pt x="324" y="827"/>
                </a:cubicBezTo>
                <a:cubicBezTo>
                  <a:pt x="323" y="828"/>
                  <a:pt x="323" y="828"/>
                  <a:pt x="323" y="828"/>
                </a:cubicBezTo>
                <a:cubicBezTo>
                  <a:pt x="325" y="829"/>
                  <a:pt x="325" y="829"/>
                  <a:pt x="325" y="829"/>
                </a:cubicBezTo>
                <a:cubicBezTo>
                  <a:pt x="324" y="830"/>
                  <a:pt x="324" y="830"/>
                  <a:pt x="324" y="830"/>
                </a:cubicBezTo>
                <a:cubicBezTo>
                  <a:pt x="328" y="833"/>
                  <a:pt x="328" y="833"/>
                  <a:pt x="328" y="833"/>
                </a:cubicBezTo>
                <a:cubicBezTo>
                  <a:pt x="327" y="833"/>
                  <a:pt x="330" y="836"/>
                  <a:pt x="325" y="834"/>
                </a:cubicBezTo>
                <a:cubicBezTo>
                  <a:pt x="329" y="837"/>
                  <a:pt x="317" y="835"/>
                  <a:pt x="329" y="835"/>
                </a:cubicBezTo>
                <a:cubicBezTo>
                  <a:pt x="329" y="832"/>
                  <a:pt x="329" y="832"/>
                  <a:pt x="329" y="832"/>
                </a:cubicBezTo>
                <a:cubicBezTo>
                  <a:pt x="332" y="834"/>
                  <a:pt x="332" y="829"/>
                  <a:pt x="332" y="830"/>
                </a:cubicBezTo>
                <a:cubicBezTo>
                  <a:pt x="341" y="829"/>
                  <a:pt x="341" y="829"/>
                  <a:pt x="341" y="829"/>
                </a:cubicBezTo>
                <a:cubicBezTo>
                  <a:pt x="340" y="829"/>
                  <a:pt x="341" y="828"/>
                  <a:pt x="341" y="827"/>
                </a:cubicBezTo>
                <a:cubicBezTo>
                  <a:pt x="336" y="827"/>
                  <a:pt x="336" y="827"/>
                  <a:pt x="336" y="827"/>
                </a:cubicBezTo>
                <a:cubicBezTo>
                  <a:pt x="328" y="825"/>
                  <a:pt x="328" y="825"/>
                  <a:pt x="328" y="825"/>
                </a:cubicBezTo>
                <a:cubicBezTo>
                  <a:pt x="327" y="826"/>
                  <a:pt x="331" y="826"/>
                  <a:pt x="328" y="822"/>
                </a:cubicBezTo>
                <a:cubicBezTo>
                  <a:pt x="322" y="824"/>
                  <a:pt x="322" y="824"/>
                  <a:pt x="322" y="824"/>
                </a:cubicBezTo>
                <a:cubicBezTo>
                  <a:pt x="319" y="822"/>
                  <a:pt x="319" y="822"/>
                  <a:pt x="319" y="822"/>
                </a:cubicBezTo>
                <a:cubicBezTo>
                  <a:pt x="322" y="822"/>
                  <a:pt x="322" y="822"/>
                  <a:pt x="322" y="822"/>
                </a:cubicBezTo>
                <a:cubicBezTo>
                  <a:pt x="323" y="822"/>
                  <a:pt x="323" y="822"/>
                  <a:pt x="323" y="822"/>
                </a:cubicBezTo>
                <a:cubicBezTo>
                  <a:pt x="322" y="820"/>
                  <a:pt x="322" y="820"/>
                  <a:pt x="322" y="820"/>
                </a:cubicBezTo>
                <a:cubicBezTo>
                  <a:pt x="327" y="822"/>
                  <a:pt x="327" y="822"/>
                  <a:pt x="327" y="822"/>
                </a:cubicBezTo>
                <a:cubicBezTo>
                  <a:pt x="326" y="819"/>
                  <a:pt x="326" y="819"/>
                  <a:pt x="326" y="819"/>
                </a:cubicBezTo>
                <a:cubicBezTo>
                  <a:pt x="319" y="818"/>
                  <a:pt x="319" y="818"/>
                  <a:pt x="319" y="818"/>
                </a:cubicBezTo>
                <a:cubicBezTo>
                  <a:pt x="318" y="817"/>
                  <a:pt x="318" y="817"/>
                  <a:pt x="318" y="817"/>
                </a:cubicBezTo>
                <a:cubicBezTo>
                  <a:pt x="314" y="816"/>
                  <a:pt x="314" y="816"/>
                  <a:pt x="314" y="816"/>
                </a:cubicBezTo>
                <a:cubicBezTo>
                  <a:pt x="311" y="818"/>
                  <a:pt x="311" y="818"/>
                  <a:pt x="311" y="818"/>
                </a:cubicBezTo>
                <a:cubicBezTo>
                  <a:pt x="309" y="816"/>
                  <a:pt x="309" y="816"/>
                  <a:pt x="309" y="816"/>
                </a:cubicBezTo>
                <a:cubicBezTo>
                  <a:pt x="304" y="817"/>
                  <a:pt x="304" y="817"/>
                  <a:pt x="304" y="817"/>
                </a:cubicBezTo>
                <a:cubicBezTo>
                  <a:pt x="307" y="819"/>
                  <a:pt x="307" y="819"/>
                  <a:pt x="307" y="819"/>
                </a:cubicBezTo>
                <a:cubicBezTo>
                  <a:pt x="310" y="817"/>
                  <a:pt x="310" y="817"/>
                  <a:pt x="310" y="817"/>
                </a:cubicBezTo>
                <a:cubicBezTo>
                  <a:pt x="310" y="817"/>
                  <a:pt x="314" y="814"/>
                  <a:pt x="310" y="820"/>
                </a:cubicBezTo>
                <a:cubicBezTo>
                  <a:pt x="307" y="820"/>
                  <a:pt x="307" y="820"/>
                  <a:pt x="307" y="820"/>
                </a:cubicBezTo>
                <a:cubicBezTo>
                  <a:pt x="306" y="819"/>
                  <a:pt x="307" y="819"/>
                  <a:pt x="307" y="819"/>
                </a:cubicBezTo>
                <a:cubicBezTo>
                  <a:pt x="304" y="819"/>
                  <a:pt x="304" y="819"/>
                  <a:pt x="304" y="819"/>
                </a:cubicBezTo>
                <a:cubicBezTo>
                  <a:pt x="302" y="817"/>
                  <a:pt x="302" y="817"/>
                  <a:pt x="302" y="817"/>
                </a:cubicBezTo>
                <a:cubicBezTo>
                  <a:pt x="296" y="818"/>
                  <a:pt x="296" y="818"/>
                  <a:pt x="296" y="818"/>
                </a:cubicBezTo>
                <a:cubicBezTo>
                  <a:pt x="293" y="822"/>
                  <a:pt x="293" y="822"/>
                  <a:pt x="293" y="822"/>
                </a:cubicBezTo>
                <a:cubicBezTo>
                  <a:pt x="291" y="820"/>
                  <a:pt x="291" y="820"/>
                  <a:pt x="291" y="820"/>
                </a:cubicBezTo>
                <a:cubicBezTo>
                  <a:pt x="293" y="819"/>
                  <a:pt x="293" y="819"/>
                  <a:pt x="293" y="819"/>
                </a:cubicBezTo>
                <a:cubicBezTo>
                  <a:pt x="285" y="818"/>
                  <a:pt x="285" y="818"/>
                  <a:pt x="285" y="818"/>
                </a:cubicBezTo>
                <a:cubicBezTo>
                  <a:pt x="284" y="818"/>
                  <a:pt x="293" y="815"/>
                  <a:pt x="282" y="820"/>
                </a:cubicBezTo>
                <a:cubicBezTo>
                  <a:pt x="286" y="820"/>
                  <a:pt x="281" y="818"/>
                  <a:pt x="285" y="816"/>
                </a:cubicBezTo>
                <a:cubicBezTo>
                  <a:pt x="286" y="818"/>
                  <a:pt x="286" y="818"/>
                  <a:pt x="286" y="818"/>
                </a:cubicBezTo>
                <a:cubicBezTo>
                  <a:pt x="289" y="819"/>
                  <a:pt x="291" y="812"/>
                  <a:pt x="292" y="818"/>
                </a:cubicBezTo>
                <a:cubicBezTo>
                  <a:pt x="293" y="817"/>
                  <a:pt x="298" y="821"/>
                  <a:pt x="292" y="815"/>
                </a:cubicBezTo>
                <a:cubicBezTo>
                  <a:pt x="291" y="812"/>
                  <a:pt x="291" y="816"/>
                  <a:pt x="296" y="813"/>
                </a:cubicBezTo>
                <a:cubicBezTo>
                  <a:pt x="295" y="812"/>
                  <a:pt x="299" y="810"/>
                  <a:pt x="293" y="811"/>
                </a:cubicBezTo>
                <a:cubicBezTo>
                  <a:pt x="292" y="812"/>
                  <a:pt x="292" y="812"/>
                  <a:pt x="292" y="812"/>
                </a:cubicBezTo>
                <a:cubicBezTo>
                  <a:pt x="291" y="811"/>
                  <a:pt x="291" y="811"/>
                  <a:pt x="291" y="811"/>
                </a:cubicBezTo>
                <a:cubicBezTo>
                  <a:pt x="288" y="814"/>
                  <a:pt x="288" y="814"/>
                  <a:pt x="288" y="814"/>
                </a:cubicBezTo>
                <a:cubicBezTo>
                  <a:pt x="289" y="812"/>
                  <a:pt x="289" y="812"/>
                  <a:pt x="289" y="812"/>
                </a:cubicBezTo>
                <a:cubicBezTo>
                  <a:pt x="288" y="812"/>
                  <a:pt x="297" y="808"/>
                  <a:pt x="286" y="811"/>
                </a:cubicBezTo>
                <a:cubicBezTo>
                  <a:pt x="292" y="810"/>
                  <a:pt x="292" y="810"/>
                  <a:pt x="292" y="810"/>
                </a:cubicBezTo>
                <a:cubicBezTo>
                  <a:pt x="290" y="808"/>
                  <a:pt x="290" y="808"/>
                  <a:pt x="290" y="808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2" y="804"/>
                  <a:pt x="294" y="809"/>
                  <a:pt x="286" y="802"/>
                </a:cubicBezTo>
                <a:cubicBezTo>
                  <a:pt x="289" y="802"/>
                  <a:pt x="289" y="802"/>
                  <a:pt x="289" y="802"/>
                </a:cubicBezTo>
                <a:cubicBezTo>
                  <a:pt x="290" y="800"/>
                  <a:pt x="290" y="800"/>
                  <a:pt x="290" y="800"/>
                </a:cubicBezTo>
                <a:cubicBezTo>
                  <a:pt x="294" y="800"/>
                  <a:pt x="294" y="800"/>
                  <a:pt x="294" y="800"/>
                </a:cubicBezTo>
                <a:cubicBezTo>
                  <a:pt x="294" y="799"/>
                  <a:pt x="294" y="799"/>
                  <a:pt x="294" y="799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97" y="797"/>
                  <a:pt x="297" y="797"/>
                  <a:pt x="297" y="797"/>
                </a:cubicBezTo>
                <a:cubicBezTo>
                  <a:pt x="299" y="797"/>
                  <a:pt x="299" y="796"/>
                  <a:pt x="300" y="795"/>
                </a:cubicBezTo>
                <a:cubicBezTo>
                  <a:pt x="295" y="793"/>
                  <a:pt x="295" y="793"/>
                  <a:pt x="295" y="793"/>
                </a:cubicBezTo>
                <a:cubicBezTo>
                  <a:pt x="291" y="794"/>
                  <a:pt x="310" y="803"/>
                  <a:pt x="287" y="793"/>
                </a:cubicBezTo>
                <a:cubicBezTo>
                  <a:pt x="284" y="790"/>
                  <a:pt x="284" y="790"/>
                  <a:pt x="284" y="790"/>
                </a:cubicBezTo>
                <a:cubicBezTo>
                  <a:pt x="283" y="791"/>
                  <a:pt x="283" y="791"/>
                  <a:pt x="283" y="791"/>
                </a:cubicBezTo>
                <a:cubicBezTo>
                  <a:pt x="287" y="787"/>
                  <a:pt x="287" y="787"/>
                  <a:pt x="287" y="787"/>
                </a:cubicBezTo>
                <a:cubicBezTo>
                  <a:pt x="291" y="788"/>
                  <a:pt x="291" y="788"/>
                  <a:pt x="291" y="788"/>
                </a:cubicBezTo>
                <a:cubicBezTo>
                  <a:pt x="292" y="787"/>
                  <a:pt x="292" y="787"/>
                  <a:pt x="292" y="787"/>
                </a:cubicBezTo>
                <a:cubicBezTo>
                  <a:pt x="291" y="786"/>
                  <a:pt x="291" y="786"/>
                  <a:pt x="291" y="786"/>
                </a:cubicBezTo>
                <a:cubicBezTo>
                  <a:pt x="295" y="784"/>
                  <a:pt x="295" y="784"/>
                  <a:pt x="295" y="784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4" y="778"/>
                  <a:pt x="294" y="778"/>
                  <a:pt x="294" y="778"/>
                </a:cubicBezTo>
                <a:cubicBezTo>
                  <a:pt x="290" y="776"/>
                  <a:pt x="290" y="776"/>
                  <a:pt x="290" y="776"/>
                </a:cubicBezTo>
                <a:cubicBezTo>
                  <a:pt x="292" y="774"/>
                  <a:pt x="292" y="774"/>
                  <a:pt x="292" y="774"/>
                </a:cubicBezTo>
                <a:cubicBezTo>
                  <a:pt x="286" y="770"/>
                  <a:pt x="286" y="770"/>
                  <a:pt x="286" y="770"/>
                </a:cubicBezTo>
                <a:cubicBezTo>
                  <a:pt x="286" y="765"/>
                  <a:pt x="286" y="765"/>
                  <a:pt x="286" y="765"/>
                </a:cubicBezTo>
                <a:cubicBezTo>
                  <a:pt x="289" y="764"/>
                  <a:pt x="289" y="764"/>
                  <a:pt x="289" y="764"/>
                </a:cubicBezTo>
                <a:cubicBezTo>
                  <a:pt x="289" y="760"/>
                  <a:pt x="289" y="760"/>
                  <a:pt x="289" y="760"/>
                </a:cubicBezTo>
                <a:cubicBezTo>
                  <a:pt x="289" y="760"/>
                  <a:pt x="286" y="761"/>
                  <a:pt x="290" y="760"/>
                </a:cubicBezTo>
                <a:cubicBezTo>
                  <a:pt x="286" y="758"/>
                  <a:pt x="286" y="758"/>
                  <a:pt x="286" y="758"/>
                </a:cubicBezTo>
                <a:cubicBezTo>
                  <a:pt x="288" y="757"/>
                  <a:pt x="288" y="757"/>
                  <a:pt x="288" y="757"/>
                </a:cubicBezTo>
                <a:cubicBezTo>
                  <a:pt x="295" y="758"/>
                  <a:pt x="295" y="758"/>
                  <a:pt x="295" y="758"/>
                </a:cubicBezTo>
                <a:cubicBezTo>
                  <a:pt x="296" y="758"/>
                  <a:pt x="296" y="758"/>
                  <a:pt x="296" y="758"/>
                </a:cubicBezTo>
                <a:cubicBezTo>
                  <a:pt x="296" y="756"/>
                  <a:pt x="296" y="756"/>
                  <a:pt x="296" y="756"/>
                </a:cubicBezTo>
                <a:cubicBezTo>
                  <a:pt x="297" y="755"/>
                  <a:pt x="297" y="755"/>
                  <a:pt x="297" y="755"/>
                </a:cubicBezTo>
                <a:cubicBezTo>
                  <a:pt x="293" y="752"/>
                  <a:pt x="293" y="752"/>
                  <a:pt x="293" y="752"/>
                </a:cubicBezTo>
                <a:cubicBezTo>
                  <a:pt x="292" y="752"/>
                  <a:pt x="292" y="752"/>
                  <a:pt x="292" y="752"/>
                </a:cubicBezTo>
                <a:cubicBezTo>
                  <a:pt x="298" y="750"/>
                  <a:pt x="298" y="750"/>
                  <a:pt x="298" y="750"/>
                </a:cubicBezTo>
                <a:cubicBezTo>
                  <a:pt x="299" y="750"/>
                  <a:pt x="299" y="750"/>
                  <a:pt x="299" y="750"/>
                </a:cubicBezTo>
                <a:cubicBezTo>
                  <a:pt x="300" y="750"/>
                  <a:pt x="296" y="753"/>
                  <a:pt x="297" y="751"/>
                </a:cubicBezTo>
                <a:cubicBezTo>
                  <a:pt x="301" y="752"/>
                  <a:pt x="301" y="752"/>
                  <a:pt x="301" y="752"/>
                </a:cubicBezTo>
                <a:cubicBezTo>
                  <a:pt x="305" y="751"/>
                  <a:pt x="305" y="751"/>
                  <a:pt x="305" y="751"/>
                </a:cubicBezTo>
                <a:cubicBezTo>
                  <a:pt x="305" y="747"/>
                  <a:pt x="305" y="747"/>
                  <a:pt x="305" y="747"/>
                </a:cubicBezTo>
                <a:cubicBezTo>
                  <a:pt x="310" y="747"/>
                  <a:pt x="310" y="747"/>
                  <a:pt x="310" y="747"/>
                </a:cubicBezTo>
                <a:cubicBezTo>
                  <a:pt x="310" y="746"/>
                  <a:pt x="310" y="746"/>
                  <a:pt x="310" y="746"/>
                </a:cubicBezTo>
                <a:cubicBezTo>
                  <a:pt x="315" y="745"/>
                  <a:pt x="315" y="745"/>
                  <a:pt x="315" y="745"/>
                </a:cubicBezTo>
                <a:cubicBezTo>
                  <a:pt x="318" y="745"/>
                  <a:pt x="318" y="745"/>
                  <a:pt x="318" y="745"/>
                </a:cubicBezTo>
                <a:cubicBezTo>
                  <a:pt x="321" y="741"/>
                  <a:pt x="321" y="741"/>
                  <a:pt x="321" y="741"/>
                </a:cubicBezTo>
                <a:cubicBezTo>
                  <a:pt x="319" y="738"/>
                  <a:pt x="319" y="738"/>
                  <a:pt x="319" y="738"/>
                </a:cubicBezTo>
                <a:cubicBezTo>
                  <a:pt x="317" y="737"/>
                  <a:pt x="319" y="743"/>
                  <a:pt x="315" y="738"/>
                </a:cubicBezTo>
                <a:cubicBezTo>
                  <a:pt x="313" y="740"/>
                  <a:pt x="313" y="740"/>
                  <a:pt x="313" y="740"/>
                </a:cubicBezTo>
                <a:cubicBezTo>
                  <a:pt x="312" y="736"/>
                  <a:pt x="312" y="736"/>
                  <a:pt x="312" y="736"/>
                </a:cubicBezTo>
                <a:cubicBezTo>
                  <a:pt x="309" y="736"/>
                  <a:pt x="309" y="736"/>
                  <a:pt x="309" y="736"/>
                </a:cubicBezTo>
                <a:cubicBezTo>
                  <a:pt x="309" y="737"/>
                  <a:pt x="304" y="738"/>
                  <a:pt x="309" y="739"/>
                </a:cubicBezTo>
                <a:cubicBezTo>
                  <a:pt x="303" y="742"/>
                  <a:pt x="303" y="742"/>
                  <a:pt x="303" y="742"/>
                </a:cubicBezTo>
                <a:cubicBezTo>
                  <a:pt x="300" y="742"/>
                  <a:pt x="300" y="742"/>
                  <a:pt x="300" y="742"/>
                </a:cubicBezTo>
                <a:cubicBezTo>
                  <a:pt x="299" y="739"/>
                  <a:pt x="299" y="739"/>
                  <a:pt x="299" y="739"/>
                </a:cubicBezTo>
                <a:cubicBezTo>
                  <a:pt x="296" y="738"/>
                  <a:pt x="296" y="738"/>
                  <a:pt x="296" y="738"/>
                </a:cubicBezTo>
                <a:cubicBezTo>
                  <a:pt x="300" y="736"/>
                  <a:pt x="300" y="736"/>
                  <a:pt x="300" y="736"/>
                </a:cubicBezTo>
                <a:cubicBezTo>
                  <a:pt x="304" y="739"/>
                  <a:pt x="304" y="739"/>
                  <a:pt x="304" y="739"/>
                </a:cubicBezTo>
                <a:cubicBezTo>
                  <a:pt x="306" y="736"/>
                  <a:pt x="306" y="736"/>
                  <a:pt x="306" y="736"/>
                </a:cubicBezTo>
                <a:cubicBezTo>
                  <a:pt x="305" y="735"/>
                  <a:pt x="305" y="735"/>
                  <a:pt x="305" y="735"/>
                </a:cubicBezTo>
                <a:cubicBezTo>
                  <a:pt x="302" y="736"/>
                  <a:pt x="302" y="736"/>
                  <a:pt x="302" y="736"/>
                </a:cubicBezTo>
                <a:cubicBezTo>
                  <a:pt x="301" y="733"/>
                  <a:pt x="301" y="733"/>
                  <a:pt x="301" y="733"/>
                </a:cubicBezTo>
                <a:cubicBezTo>
                  <a:pt x="301" y="732"/>
                  <a:pt x="301" y="732"/>
                  <a:pt x="301" y="732"/>
                </a:cubicBezTo>
                <a:cubicBezTo>
                  <a:pt x="303" y="731"/>
                  <a:pt x="303" y="731"/>
                  <a:pt x="303" y="731"/>
                </a:cubicBezTo>
                <a:cubicBezTo>
                  <a:pt x="304" y="732"/>
                  <a:pt x="304" y="732"/>
                  <a:pt x="304" y="732"/>
                </a:cubicBezTo>
                <a:cubicBezTo>
                  <a:pt x="307" y="731"/>
                  <a:pt x="307" y="731"/>
                  <a:pt x="307" y="731"/>
                </a:cubicBezTo>
                <a:cubicBezTo>
                  <a:pt x="305" y="729"/>
                  <a:pt x="305" y="729"/>
                  <a:pt x="305" y="729"/>
                </a:cubicBezTo>
                <a:cubicBezTo>
                  <a:pt x="307" y="728"/>
                  <a:pt x="307" y="728"/>
                  <a:pt x="307" y="728"/>
                </a:cubicBezTo>
                <a:cubicBezTo>
                  <a:pt x="305" y="727"/>
                  <a:pt x="305" y="727"/>
                  <a:pt x="305" y="727"/>
                </a:cubicBezTo>
                <a:cubicBezTo>
                  <a:pt x="289" y="736"/>
                  <a:pt x="289" y="736"/>
                  <a:pt x="289" y="736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89" y="739"/>
                  <a:pt x="289" y="739"/>
                  <a:pt x="289" y="739"/>
                </a:cubicBezTo>
                <a:cubicBezTo>
                  <a:pt x="286" y="736"/>
                  <a:pt x="286" y="736"/>
                  <a:pt x="286" y="736"/>
                </a:cubicBezTo>
                <a:cubicBezTo>
                  <a:pt x="286" y="736"/>
                  <a:pt x="291" y="733"/>
                  <a:pt x="285" y="738"/>
                </a:cubicBezTo>
                <a:cubicBezTo>
                  <a:pt x="285" y="740"/>
                  <a:pt x="285" y="740"/>
                  <a:pt x="285" y="740"/>
                </a:cubicBezTo>
                <a:cubicBezTo>
                  <a:pt x="278" y="743"/>
                  <a:pt x="278" y="743"/>
                  <a:pt x="278" y="743"/>
                </a:cubicBezTo>
                <a:cubicBezTo>
                  <a:pt x="276" y="741"/>
                  <a:pt x="276" y="741"/>
                  <a:pt x="276" y="741"/>
                </a:cubicBezTo>
                <a:cubicBezTo>
                  <a:pt x="272" y="740"/>
                  <a:pt x="272" y="740"/>
                  <a:pt x="272" y="740"/>
                </a:cubicBezTo>
                <a:cubicBezTo>
                  <a:pt x="272" y="738"/>
                  <a:pt x="272" y="738"/>
                  <a:pt x="272" y="738"/>
                </a:cubicBezTo>
                <a:cubicBezTo>
                  <a:pt x="267" y="738"/>
                  <a:pt x="267" y="738"/>
                  <a:pt x="267" y="738"/>
                </a:cubicBezTo>
                <a:cubicBezTo>
                  <a:pt x="269" y="734"/>
                  <a:pt x="269" y="734"/>
                  <a:pt x="269" y="734"/>
                </a:cubicBezTo>
                <a:cubicBezTo>
                  <a:pt x="261" y="734"/>
                  <a:pt x="261" y="734"/>
                  <a:pt x="261" y="734"/>
                </a:cubicBezTo>
                <a:cubicBezTo>
                  <a:pt x="260" y="734"/>
                  <a:pt x="260" y="735"/>
                  <a:pt x="260" y="736"/>
                </a:cubicBezTo>
                <a:cubicBezTo>
                  <a:pt x="262" y="736"/>
                  <a:pt x="262" y="736"/>
                  <a:pt x="262" y="736"/>
                </a:cubicBezTo>
                <a:cubicBezTo>
                  <a:pt x="261" y="736"/>
                  <a:pt x="259" y="736"/>
                  <a:pt x="259" y="739"/>
                </a:cubicBezTo>
                <a:cubicBezTo>
                  <a:pt x="264" y="743"/>
                  <a:pt x="264" y="743"/>
                  <a:pt x="264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8" y="743"/>
                  <a:pt x="258" y="743"/>
                  <a:pt x="258" y="743"/>
                </a:cubicBezTo>
                <a:cubicBezTo>
                  <a:pt x="255" y="743"/>
                  <a:pt x="255" y="743"/>
                  <a:pt x="255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9" y="741"/>
                  <a:pt x="259" y="741"/>
                  <a:pt x="259" y="741"/>
                </a:cubicBezTo>
                <a:cubicBezTo>
                  <a:pt x="256" y="738"/>
                  <a:pt x="256" y="738"/>
                  <a:pt x="256" y="738"/>
                </a:cubicBezTo>
                <a:cubicBezTo>
                  <a:pt x="255" y="739"/>
                  <a:pt x="251" y="741"/>
                  <a:pt x="253" y="742"/>
                </a:cubicBezTo>
                <a:cubicBezTo>
                  <a:pt x="248" y="743"/>
                  <a:pt x="248" y="743"/>
                  <a:pt x="248" y="743"/>
                </a:cubicBezTo>
                <a:cubicBezTo>
                  <a:pt x="246" y="745"/>
                  <a:pt x="246" y="745"/>
                  <a:pt x="246" y="745"/>
                </a:cubicBezTo>
                <a:cubicBezTo>
                  <a:pt x="245" y="746"/>
                  <a:pt x="245" y="746"/>
                  <a:pt x="245" y="746"/>
                </a:cubicBezTo>
                <a:cubicBezTo>
                  <a:pt x="240" y="743"/>
                  <a:pt x="240" y="743"/>
                  <a:pt x="240" y="743"/>
                </a:cubicBezTo>
                <a:cubicBezTo>
                  <a:pt x="240" y="742"/>
                  <a:pt x="240" y="742"/>
                  <a:pt x="240" y="742"/>
                </a:cubicBezTo>
                <a:cubicBezTo>
                  <a:pt x="236" y="746"/>
                  <a:pt x="236" y="746"/>
                  <a:pt x="236" y="746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7" y="750"/>
                  <a:pt x="237" y="750"/>
                  <a:pt x="237" y="750"/>
                </a:cubicBezTo>
                <a:cubicBezTo>
                  <a:pt x="239" y="751"/>
                  <a:pt x="239" y="751"/>
                  <a:pt x="239" y="751"/>
                </a:cubicBezTo>
                <a:cubicBezTo>
                  <a:pt x="234" y="751"/>
                  <a:pt x="234" y="751"/>
                  <a:pt x="234" y="751"/>
                </a:cubicBezTo>
                <a:cubicBezTo>
                  <a:pt x="234" y="750"/>
                  <a:pt x="234" y="750"/>
                  <a:pt x="234" y="750"/>
                </a:cubicBezTo>
                <a:cubicBezTo>
                  <a:pt x="231" y="748"/>
                  <a:pt x="231" y="748"/>
                  <a:pt x="231" y="748"/>
                </a:cubicBezTo>
                <a:cubicBezTo>
                  <a:pt x="230" y="748"/>
                  <a:pt x="230" y="748"/>
                  <a:pt x="230" y="748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6" y="744"/>
                  <a:pt x="236" y="744"/>
                  <a:pt x="236" y="744"/>
                </a:cubicBezTo>
                <a:cubicBezTo>
                  <a:pt x="239" y="741"/>
                  <a:pt x="239" y="741"/>
                  <a:pt x="239" y="741"/>
                </a:cubicBezTo>
                <a:cubicBezTo>
                  <a:pt x="242" y="741"/>
                  <a:pt x="242" y="741"/>
                  <a:pt x="242" y="741"/>
                </a:cubicBezTo>
                <a:cubicBezTo>
                  <a:pt x="243" y="738"/>
                  <a:pt x="243" y="738"/>
                  <a:pt x="243" y="738"/>
                </a:cubicBezTo>
                <a:cubicBezTo>
                  <a:pt x="245" y="739"/>
                  <a:pt x="245" y="739"/>
                  <a:pt x="245" y="739"/>
                </a:cubicBezTo>
                <a:cubicBezTo>
                  <a:pt x="246" y="741"/>
                  <a:pt x="239" y="739"/>
                  <a:pt x="246" y="742"/>
                </a:cubicBezTo>
                <a:cubicBezTo>
                  <a:pt x="250" y="741"/>
                  <a:pt x="250" y="741"/>
                  <a:pt x="250" y="741"/>
                </a:cubicBezTo>
                <a:cubicBezTo>
                  <a:pt x="255" y="737"/>
                  <a:pt x="255" y="737"/>
                  <a:pt x="255" y="737"/>
                </a:cubicBezTo>
                <a:cubicBezTo>
                  <a:pt x="258" y="733"/>
                  <a:pt x="258" y="733"/>
                  <a:pt x="258" y="733"/>
                </a:cubicBezTo>
                <a:cubicBezTo>
                  <a:pt x="257" y="732"/>
                  <a:pt x="257" y="732"/>
                  <a:pt x="257" y="732"/>
                </a:cubicBezTo>
                <a:cubicBezTo>
                  <a:pt x="258" y="731"/>
                  <a:pt x="258" y="731"/>
                  <a:pt x="258" y="731"/>
                </a:cubicBezTo>
                <a:cubicBezTo>
                  <a:pt x="258" y="730"/>
                  <a:pt x="258" y="730"/>
                  <a:pt x="258" y="730"/>
                </a:cubicBezTo>
                <a:cubicBezTo>
                  <a:pt x="260" y="732"/>
                  <a:pt x="260" y="732"/>
                  <a:pt x="260" y="732"/>
                </a:cubicBezTo>
                <a:cubicBezTo>
                  <a:pt x="263" y="730"/>
                  <a:pt x="263" y="730"/>
                  <a:pt x="263" y="730"/>
                </a:cubicBezTo>
                <a:cubicBezTo>
                  <a:pt x="258" y="729"/>
                  <a:pt x="258" y="729"/>
                  <a:pt x="258" y="729"/>
                </a:cubicBezTo>
                <a:cubicBezTo>
                  <a:pt x="246" y="734"/>
                  <a:pt x="246" y="734"/>
                  <a:pt x="246" y="734"/>
                </a:cubicBezTo>
                <a:cubicBezTo>
                  <a:pt x="224" y="748"/>
                  <a:pt x="224" y="748"/>
                  <a:pt x="224" y="748"/>
                </a:cubicBezTo>
                <a:cubicBezTo>
                  <a:pt x="223" y="750"/>
                  <a:pt x="223" y="750"/>
                  <a:pt x="223" y="750"/>
                </a:cubicBezTo>
                <a:cubicBezTo>
                  <a:pt x="227" y="750"/>
                  <a:pt x="227" y="750"/>
                  <a:pt x="227" y="750"/>
                </a:cubicBezTo>
                <a:cubicBezTo>
                  <a:pt x="231" y="751"/>
                  <a:pt x="231" y="751"/>
                  <a:pt x="231" y="751"/>
                </a:cubicBezTo>
                <a:cubicBezTo>
                  <a:pt x="232" y="752"/>
                  <a:pt x="232" y="752"/>
                  <a:pt x="232" y="752"/>
                </a:cubicBezTo>
                <a:cubicBezTo>
                  <a:pt x="220" y="759"/>
                  <a:pt x="220" y="759"/>
                  <a:pt x="220" y="759"/>
                </a:cubicBezTo>
                <a:cubicBezTo>
                  <a:pt x="214" y="762"/>
                  <a:pt x="214" y="762"/>
                  <a:pt x="214" y="762"/>
                </a:cubicBezTo>
                <a:cubicBezTo>
                  <a:pt x="210" y="766"/>
                  <a:pt x="210" y="766"/>
                  <a:pt x="210" y="766"/>
                </a:cubicBezTo>
                <a:cubicBezTo>
                  <a:pt x="207" y="764"/>
                  <a:pt x="207" y="764"/>
                  <a:pt x="207" y="764"/>
                </a:cubicBezTo>
                <a:cubicBezTo>
                  <a:pt x="190" y="776"/>
                  <a:pt x="190" y="776"/>
                  <a:pt x="190" y="776"/>
                </a:cubicBezTo>
                <a:cubicBezTo>
                  <a:pt x="190" y="778"/>
                  <a:pt x="190" y="778"/>
                  <a:pt x="190" y="778"/>
                </a:cubicBezTo>
                <a:cubicBezTo>
                  <a:pt x="186" y="779"/>
                  <a:pt x="186" y="779"/>
                  <a:pt x="186" y="779"/>
                </a:cubicBezTo>
                <a:cubicBezTo>
                  <a:pt x="185" y="780"/>
                  <a:pt x="185" y="780"/>
                  <a:pt x="185" y="780"/>
                </a:cubicBezTo>
                <a:cubicBezTo>
                  <a:pt x="180" y="783"/>
                  <a:pt x="180" y="783"/>
                  <a:pt x="180" y="783"/>
                </a:cubicBezTo>
                <a:cubicBezTo>
                  <a:pt x="179" y="785"/>
                  <a:pt x="189" y="777"/>
                  <a:pt x="176" y="786"/>
                </a:cubicBezTo>
                <a:cubicBezTo>
                  <a:pt x="181" y="779"/>
                  <a:pt x="181" y="779"/>
                  <a:pt x="181" y="779"/>
                </a:cubicBezTo>
                <a:cubicBezTo>
                  <a:pt x="185" y="778"/>
                  <a:pt x="185" y="778"/>
                  <a:pt x="185" y="778"/>
                </a:cubicBezTo>
                <a:cubicBezTo>
                  <a:pt x="182" y="775"/>
                  <a:pt x="182" y="775"/>
                  <a:pt x="182" y="775"/>
                </a:cubicBezTo>
                <a:cubicBezTo>
                  <a:pt x="179" y="779"/>
                  <a:pt x="179" y="779"/>
                  <a:pt x="179" y="779"/>
                </a:cubicBezTo>
                <a:cubicBezTo>
                  <a:pt x="175" y="779"/>
                  <a:pt x="175" y="779"/>
                  <a:pt x="175" y="779"/>
                </a:cubicBezTo>
                <a:cubicBezTo>
                  <a:pt x="177" y="778"/>
                  <a:pt x="177" y="775"/>
                  <a:pt x="176" y="774"/>
                </a:cubicBezTo>
                <a:cubicBezTo>
                  <a:pt x="172" y="774"/>
                  <a:pt x="172" y="774"/>
                  <a:pt x="172" y="774"/>
                </a:cubicBezTo>
                <a:cubicBezTo>
                  <a:pt x="170" y="779"/>
                  <a:pt x="170" y="779"/>
                  <a:pt x="170" y="779"/>
                </a:cubicBezTo>
                <a:cubicBezTo>
                  <a:pt x="172" y="778"/>
                  <a:pt x="169" y="783"/>
                  <a:pt x="174" y="780"/>
                </a:cubicBezTo>
                <a:cubicBezTo>
                  <a:pt x="172" y="783"/>
                  <a:pt x="172" y="783"/>
                  <a:pt x="172" y="783"/>
                </a:cubicBezTo>
                <a:cubicBezTo>
                  <a:pt x="167" y="784"/>
                  <a:pt x="167" y="784"/>
                  <a:pt x="167" y="784"/>
                </a:cubicBezTo>
                <a:cubicBezTo>
                  <a:pt x="165" y="782"/>
                  <a:pt x="165" y="782"/>
                  <a:pt x="165" y="782"/>
                </a:cubicBezTo>
                <a:cubicBezTo>
                  <a:pt x="161" y="776"/>
                  <a:pt x="161" y="776"/>
                  <a:pt x="161" y="776"/>
                </a:cubicBezTo>
                <a:cubicBezTo>
                  <a:pt x="160" y="776"/>
                  <a:pt x="160" y="776"/>
                  <a:pt x="160" y="776"/>
                </a:cubicBezTo>
                <a:cubicBezTo>
                  <a:pt x="161" y="773"/>
                  <a:pt x="169" y="774"/>
                  <a:pt x="170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8" y="761"/>
                  <a:pt x="178" y="761"/>
                  <a:pt x="178" y="761"/>
                </a:cubicBezTo>
                <a:cubicBezTo>
                  <a:pt x="176" y="760"/>
                  <a:pt x="176" y="760"/>
                  <a:pt x="176" y="760"/>
                </a:cubicBezTo>
                <a:cubicBezTo>
                  <a:pt x="179" y="756"/>
                  <a:pt x="179" y="756"/>
                  <a:pt x="179" y="756"/>
                </a:cubicBezTo>
                <a:cubicBezTo>
                  <a:pt x="170" y="754"/>
                  <a:pt x="170" y="754"/>
                  <a:pt x="170" y="754"/>
                </a:cubicBezTo>
                <a:cubicBezTo>
                  <a:pt x="169" y="752"/>
                  <a:pt x="169" y="752"/>
                  <a:pt x="169" y="752"/>
                </a:cubicBezTo>
                <a:cubicBezTo>
                  <a:pt x="166" y="754"/>
                  <a:pt x="166" y="754"/>
                  <a:pt x="166" y="754"/>
                </a:cubicBezTo>
                <a:cubicBezTo>
                  <a:pt x="167" y="755"/>
                  <a:pt x="167" y="755"/>
                  <a:pt x="167" y="755"/>
                </a:cubicBezTo>
                <a:cubicBezTo>
                  <a:pt x="158" y="757"/>
                  <a:pt x="158" y="757"/>
                  <a:pt x="158" y="757"/>
                </a:cubicBezTo>
                <a:cubicBezTo>
                  <a:pt x="153" y="760"/>
                  <a:pt x="153" y="760"/>
                  <a:pt x="153" y="760"/>
                </a:cubicBezTo>
                <a:cubicBezTo>
                  <a:pt x="152" y="764"/>
                  <a:pt x="167" y="751"/>
                  <a:pt x="146" y="763"/>
                </a:cubicBezTo>
                <a:cubicBezTo>
                  <a:pt x="144" y="763"/>
                  <a:pt x="144" y="763"/>
                  <a:pt x="144" y="763"/>
                </a:cubicBezTo>
                <a:cubicBezTo>
                  <a:pt x="143" y="762"/>
                  <a:pt x="143" y="762"/>
                  <a:pt x="143" y="762"/>
                </a:cubicBezTo>
                <a:cubicBezTo>
                  <a:pt x="147" y="761"/>
                  <a:pt x="147" y="761"/>
                  <a:pt x="147" y="761"/>
                </a:cubicBezTo>
                <a:cubicBezTo>
                  <a:pt x="151" y="757"/>
                  <a:pt x="151" y="757"/>
                  <a:pt x="151" y="757"/>
                </a:cubicBezTo>
                <a:cubicBezTo>
                  <a:pt x="151" y="753"/>
                  <a:pt x="151" y="753"/>
                  <a:pt x="151" y="753"/>
                </a:cubicBezTo>
                <a:cubicBezTo>
                  <a:pt x="153" y="754"/>
                  <a:pt x="153" y="754"/>
                  <a:pt x="153" y="754"/>
                </a:cubicBezTo>
                <a:cubicBezTo>
                  <a:pt x="156" y="751"/>
                  <a:pt x="156" y="751"/>
                  <a:pt x="156" y="751"/>
                </a:cubicBezTo>
                <a:cubicBezTo>
                  <a:pt x="154" y="750"/>
                  <a:pt x="154" y="750"/>
                  <a:pt x="154" y="750"/>
                </a:cubicBezTo>
                <a:cubicBezTo>
                  <a:pt x="150" y="748"/>
                  <a:pt x="150" y="748"/>
                  <a:pt x="150" y="748"/>
                </a:cubicBezTo>
                <a:cubicBezTo>
                  <a:pt x="142" y="751"/>
                  <a:pt x="142" y="751"/>
                  <a:pt x="142" y="751"/>
                </a:cubicBezTo>
                <a:cubicBezTo>
                  <a:pt x="139" y="755"/>
                  <a:pt x="139" y="755"/>
                  <a:pt x="139" y="755"/>
                </a:cubicBezTo>
                <a:cubicBezTo>
                  <a:pt x="136" y="754"/>
                  <a:pt x="145" y="749"/>
                  <a:pt x="135" y="755"/>
                </a:cubicBezTo>
                <a:cubicBezTo>
                  <a:pt x="138" y="752"/>
                  <a:pt x="138" y="752"/>
                  <a:pt x="138" y="752"/>
                </a:cubicBezTo>
                <a:cubicBezTo>
                  <a:pt x="142" y="750"/>
                  <a:pt x="142" y="750"/>
                  <a:pt x="142" y="750"/>
                </a:cubicBezTo>
                <a:cubicBezTo>
                  <a:pt x="142" y="748"/>
                  <a:pt x="142" y="748"/>
                  <a:pt x="142" y="748"/>
                </a:cubicBezTo>
                <a:cubicBezTo>
                  <a:pt x="137" y="749"/>
                  <a:pt x="137" y="749"/>
                  <a:pt x="137" y="749"/>
                </a:cubicBezTo>
                <a:cubicBezTo>
                  <a:pt x="130" y="757"/>
                  <a:pt x="130" y="757"/>
                  <a:pt x="130" y="757"/>
                </a:cubicBezTo>
                <a:cubicBezTo>
                  <a:pt x="135" y="756"/>
                  <a:pt x="135" y="756"/>
                  <a:pt x="135" y="756"/>
                </a:cubicBezTo>
                <a:cubicBezTo>
                  <a:pt x="130" y="760"/>
                  <a:pt x="130" y="760"/>
                  <a:pt x="130" y="760"/>
                </a:cubicBezTo>
                <a:cubicBezTo>
                  <a:pt x="130" y="758"/>
                  <a:pt x="130" y="758"/>
                  <a:pt x="130" y="758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3" y="760"/>
                  <a:pt x="123" y="760"/>
                  <a:pt x="123" y="760"/>
                </a:cubicBezTo>
                <a:cubicBezTo>
                  <a:pt x="119" y="764"/>
                  <a:pt x="119" y="764"/>
                  <a:pt x="119" y="764"/>
                </a:cubicBezTo>
                <a:cubicBezTo>
                  <a:pt x="113" y="763"/>
                  <a:pt x="113" y="763"/>
                  <a:pt x="113" y="763"/>
                </a:cubicBezTo>
                <a:cubicBezTo>
                  <a:pt x="111" y="761"/>
                  <a:pt x="111" y="761"/>
                  <a:pt x="111" y="761"/>
                </a:cubicBezTo>
                <a:cubicBezTo>
                  <a:pt x="112" y="759"/>
                  <a:pt x="112" y="759"/>
                  <a:pt x="112" y="759"/>
                </a:cubicBezTo>
                <a:cubicBezTo>
                  <a:pt x="110" y="756"/>
                  <a:pt x="110" y="756"/>
                  <a:pt x="110" y="756"/>
                </a:cubicBezTo>
                <a:cubicBezTo>
                  <a:pt x="112" y="756"/>
                  <a:pt x="114" y="754"/>
                  <a:pt x="115" y="754"/>
                </a:cubicBezTo>
                <a:cubicBezTo>
                  <a:pt x="112" y="754"/>
                  <a:pt x="112" y="754"/>
                  <a:pt x="112" y="754"/>
                </a:cubicBezTo>
                <a:cubicBezTo>
                  <a:pt x="120" y="744"/>
                  <a:pt x="120" y="744"/>
                  <a:pt x="120" y="744"/>
                </a:cubicBezTo>
                <a:cubicBezTo>
                  <a:pt x="117" y="744"/>
                  <a:pt x="117" y="744"/>
                  <a:pt x="117" y="744"/>
                </a:cubicBezTo>
                <a:cubicBezTo>
                  <a:pt x="118" y="744"/>
                  <a:pt x="114" y="747"/>
                  <a:pt x="117" y="743"/>
                </a:cubicBezTo>
                <a:cubicBezTo>
                  <a:pt x="115" y="743"/>
                  <a:pt x="115" y="743"/>
                  <a:pt x="115" y="743"/>
                </a:cubicBezTo>
                <a:cubicBezTo>
                  <a:pt x="119" y="739"/>
                  <a:pt x="120" y="747"/>
                  <a:pt x="122" y="739"/>
                </a:cubicBezTo>
                <a:cubicBezTo>
                  <a:pt x="117" y="739"/>
                  <a:pt x="117" y="739"/>
                  <a:pt x="117" y="739"/>
                </a:cubicBezTo>
                <a:cubicBezTo>
                  <a:pt x="105" y="750"/>
                  <a:pt x="105" y="750"/>
                  <a:pt x="105" y="750"/>
                </a:cubicBezTo>
                <a:cubicBezTo>
                  <a:pt x="99" y="755"/>
                  <a:pt x="99" y="755"/>
                  <a:pt x="99" y="755"/>
                </a:cubicBezTo>
                <a:cubicBezTo>
                  <a:pt x="99" y="755"/>
                  <a:pt x="99" y="755"/>
                  <a:pt x="99" y="756"/>
                </a:cubicBezTo>
                <a:cubicBezTo>
                  <a:pt x="96" y="755"/>
                  <a:pt x="96" y="755"/>
                  <a:pt x="96" y="755"/>
                </a:cubicBezTo>
                <a:cubicBezTo>
                  <a:pt x="102" y="750"/>
                  <a:pt x="102" y="750"/>
                  <a:pt x="102" y="750"/>
                </a:cubicBezTo>
                <a:cubicBezTo>
                  <a:pt x="101" y="749"/>
                  <a:pt x="101" y="749"/>
                  <a:pt x="101" y="749"/>
                </a:cubicBezTo>
                <a:cubicBezTo>
                  <a:pt x="105" y="745"/>
                  <a:pt x="105" y="745"/>
                  <a:pt x="105" y="745"/>
                </a:cubicBezTo>
                <a:cubicBezTo>
                  <a:pt x="103" y="744"/>
                  <a:pt x="103" y="744"/>
                  <a:pt x="103" y="744"/>
                </a:cubicBezTo>
                <a:cubicBezTo>
                  <a:pt x="104" y="747"/>
                  <a:pt x="99" y="743"/>
                  <a:pt x="99" y="749"/>
                </a:cubicBezTo>
                <a:cubicBezTo>
                  <a:pt x="98" y="750"/>
                  <a:pt x="98" y="750"/>
                  <a:pt x="98" y="750"/>
                </a:cubicBezTo>
                <a:cubicBezTo>
                  <a:pt x="96" y="748"/>
                  <a:pt x="96" y="748"/>
                  <a:pt x="96" y="748"/>
                </a:cubicBezTo>
                <a:cubicBezTo>
                  <a:pt x="91" y="750"/>
                  <a:pt x="91" y="750"/>
                  <a:pt x="91" y="750"/>
                </a:cubicBezTo>
                <a:cubicBezTo>
                  <a:pt x="86" y="745"/>
                  <a:pt x="86" y="745"/>
                  <a:pt x="86" y="745"/>
                </a:cubicBezTo>
                <a:cubicBezTo>
                  <a:pt x="89" y="740"/>
                  <a:pt x="89" y="740"/>
                  <a:pt x="89" y="740"/>
                </a:cubicBezTo>
                <a:cubicBezTo>
                  <a:pt x="85" y="737"/>
                  <a:pt x="85" y="737"/>
                  <a:pt x="85" y="737"/>
                </a:cubicBezTo>
                <a:cubicBezTo>
                  <a:pt x="91" y="735"/>
                  <a:pt x="91" y="735"/>
                  <a:pt x="91" y="735"/>
                </a:cubicBezTo>
                <a:cubicBezTo>
                  <a:pt x="89" y="733"/>
                  <a:pt x="89" y="733"/>
                  <a:pt x="89" y="733"/>
                </a:cubicBezTo>
                <a:cubicBezTo>
                  <a:pt x="92" y="733"/>
                  <a:pt x="92" y="733"/>
                  <a:pt x="92" y="733"/>
                </a:cubicBezTo>
                <a:cubicBezTo>
                  <a:pt x="91" y="729"/>
                  <a:pt x="91" y="729"/>
                  <a:pt x="91" y="729"/>
                </a:cubicBezTo>
                <a:cubicBezTo>
                  <a:pt x="95" y="726"/>
                  <a:pt x="95" y="726"/>
                  <a:pt x="95" y="726"/>
                </a:cubicBezTo>
                <a:cubicBezTo>
                  <a:pt x="94" y="728"/>
                  <a:pt x="99" y="720"/>
                  <a:pt x="89" y="725"/>
                </a:cubicBezTo>
                <a:cubicBezTo>
                  <a:pt x="85" y="726"/>
                  <a:pt x="85" y="726"/>
                  <a:pt x="85" y="726"/>
                </a:cubicBezTo>
                <a:cubicBezTo>
                  <a:pt x="81" y="730"/>
                  <a:pt x="81" y="730"/>
                  <a:pt x="81" y="730"/>
                </a:cubicBezTo>
                <a:cubicBezTo>
                  <a:pt x="78" y="731"/>
                  <a:pt x="78" y="731"/>
                  <a:pt x="78" y="731"/>
                </a:cubicBezTo>
                <a:cubicBezTo>
                  <a:pt x="81" y="728"/>
                  <a:pt x="81" y="728"/>
                  <a:pt x="81" y="728"/>
                </a:cubicBezTo>
                <a:cubicBezTo>
                  <a:pt x="81" y="726"/>
                  <a:pt x="81" y="726"/>
                  <a:pt x="81" y="726"/>
                </a:cubicBezTo>
                <a:cubicBezTo>
                  <a:pt x="81" y="723"/>
                  <a:pt x="82" y="729"/>
                  <a:pt x="81" y="723"/>
                </a:cubicBezTo>
                <a:cubicBezTo>
                  <a:pt x="83" y="724"/>
                  <a:pt x="73" y="727"/>
                  <a:pt x="85" y="723"/>
                </a:cubicBezTo>
                <a:cubicBezTo>
                  <a:pt x="87" y="722"/>
                  <a:pt x="87" y="722"/>
                  <a:pt x="87" y="722"/>
                </a:cubicBezTo>
                <a:cubicBezTo>
                  <a:pt x="87" y="717"/>
                  <a:pt x="87" y="717"/>
                  <a:pt x="87" y="717"/>
                </a:cubicBezTo>
                <a:cubicBezTo>
                  <a:pt x="86" y="717"/>
                  <a:pt x="86" y="717"/>
                  <a:pt x="86" y="717"/>
                </a:cubicBezTo>
                <a:cubicBezTo>
                  <a:pt x="78" y="723"/>
                  <a:pt x="78" y="723"/>
                  <a:pt x="78" y="723"/>
                </a:cubicBezTo>
                <a:cubicBezTo>
                  <a:pt x="77" y="723"/>
                  <a:pt x="77" y="723"/>
                  <a:pt x="77" y="723"/>
                </a:cubicBezTo>
                <a:cubicBezTo>
                  <a:pt x="77" y="722"/>
                  <a:pt x="77" y="722"/>
                  <a:pt x="77" y="722"/>
                </a:cubicBezTo>
                <a:cubicBezTo>
                  <a:pt x="79" y="721"/>
                  <a:pt x="79" y="721"/>
                  <a:pt x="79" y="721"/>
                </a:cubicBezTo>
                <a:cubicBezTo>
                  <a:pt x="81" y="717"/>
                  <a:pt x="81" y="717"/>
                  <a:pt x="81" y="717"/>
                </a:cubicBezTo>
                <a:cubicBezTo>
                  <a:pt x="84" y="715"/>
                  <a:pt x="84" y="715"/>
                  <a:pt x="84" y="715"/>
                </a:cubicBezTo>
                <a:cubicBezTo>
                  <a:pt x="82" y="710"/>
                  <a:pt x="82" y="710"/>
                  <a:pt x="82" y="710"/>
                </a:cubicBezTo>
                <a:cubicBezTo>
                  <a:pt x="84" y="707"/>
                  <a:pt x="84" y="707"/>
                  <a:pt x="84" y="707"/>
                </a:cubicBezTo>
                <a:cubicBezTo>
                  <a:pt x="84" y="707"/>
                  <a:pt x="81" y="708"/>
                  <a:pt x="85" y="708"/>
                </a:cubicBezTo>
                <a:cubicBezTo>
                  <a:pt x="86" y="707"/>
                  <a:pt x="86" y="707"/>
                  <a:pt x="86" y="707"/>
                </a:cubicBezTo>
                <a:cubicBezTo>
                  <a:pt x="84" y="706"/>
                  <a:pt x="84" y="706"/>
                  <a:pt x="84" y="706"/>
                </a:cubicBezTo>
                <a:cubicBezTo>
                  <a:pt x="83" y="704"/>
                  <a:pt x="83" y="704"/>
                  <a:pt x="83" y="704"/>
                </a:cubicBezTo>
                <a:cubicBezTo>
                  <a:pt x="77" y="708"/>
                  <a:pt x="77" y="708"/>
                  <a:pt x="77" y="708"/>
                </a:cubicBezTo>
                <a:cubicBezTo>
                  <a:pt x="79" y="711"/>
                  <a:pt x="73" y="708"/>
                  <a:pt x="73" y="715"/>
                </a:cubicBezTo>
                <a:cubicBezTo>
                  <a:pt x="71" y="715"/>
                  <a:pt x="71" y="715"/>
                  <a:pt x="71" y="715"/>
                </a:cubicBezTo>
                <a:cubicBezTo>
                  <a:pt x="73" y="719"/>
                  <a:pt x="73" y="719"/>
                  <a:pt x="73" y="719"/>
                </a:cubicBezTo>
                <a:cubicBezTo>
                  <a:pt x="72" y="723"/>
                  <a:pt x="72" y="723"/>
                  <a:pt x="72" y="723"/>
                </a:cubicBezTo>
                <a:cubicBezTo>
                  <a:pt x="74" y="723"/>
                  <a:pt x="74" y="723"/>
                  <a:pt x="74" y="723"/>
                </a:cubicBezTo>
                <a:cubicBezTo>
                  <a:pt x="71" y="728"/>
                  <a:pt x="82" y="720"/>
                  <a:pt x="70" y="725"/>
                </a:cubicBezTo>
                <a:cubicBezTo>
                  <a:pt x="70" y="726"/>
                  <a:pt x="70" y="726"/>
                  <a:pt x="70" y="726"/>
                </a:cubicBezTo>
                <a:cubicBezTo>
                  <a:pt x="69" y="725"/>
                  <a:pt x="77" y="727"/>
                  <a:pt x="68" y="725"/>
                </a:cubicBezTo>
                <a:cubicBezTo>
                  <a:pt x="71" y="721"/>
                  <a:pt x="71" y="721"/>
                  <a:pt x="71" y="721"/>
                </a:cubicBezTo>
                <a:cubicBezTo>
                  <a:pt x="70" y="720"/>
                  <a:pt x="70" y="720"/>
                  <a:pt x="70" y="720"/>
                </a:cubicBezTo>
                <a:cubicBezTo>
                  <a:pt x="67" y="723"/>
                  <a:pt x="67" y="723"/>
                  <a:pt x="67" y="723"/>
                </a:cubicBezTo>
                <a:cubicBezTo>
                  <a:pt x="67" y="717"/>
                  <a:pt x="67" y="717"/>
                  <a:pt x="67" y="717"/>
                </a:cubicBezTo>
                <a:cubicBezTo>
                  <a:pt x="70" y="716"/>
                  <a:pt x="70" y="716"/>
                  <a:pt x="70" y="716"/>
                </a:cubicBezTo>
                <a:cubicBezTo>
                  <a:pt x="69" y="714"/>
                  <a:pt x="69" y="714"/>
                  <a:pt x="69" y="714"/>
                </a:cubicBezTo>
                <a:cubicBezTo>
                  <a:pt x="69" y="710"/>
                  <a:pt x="69" y="710"/>
                  <a:pt x="69" y="710"/>
                </a:cubicBezTo>
                <a:cubicBezTo>
                  <a:pt x="59" y="714"/>
                  <a:pt x="59" y="714"/>
                  <a:pt x="59" y="714"/>
                </a:cubicBezTo>
                <a:cubicBezTo>
                  <a:pt x="54" y="718"/>
                  <a:pt x="54" y="718"/>
                  <a:pt x="54" y="718"/>
                </a:cubicBezTo>
                <a:cubicBezTo>
                  <a:pt x="53" y="718"/>
                  <a:pt x="53" y="718"/>
                  <a:pt x="53" y="718"/>
                </a:cubicBezTo>
                <a:cubicBezTo>
                  <a:pt x="52" y="719"/>
                  <a:pt x="52" y="719"/>
                  <a:pt x="52" y="719"/>
                </a:cubicBezTo>
                <a:cubicBezTo>
                  <a:pt x="52" y="721"/>
                  <a:pt x="52" y="721"/>
                  <a:pt x="52" y="721"/>
                </a:cubicBezTo>
                <a:cubicBezTo>
                  <a:pt x="53" y="722"/>
                  <a:pt x="53" y="722"/>
                  <a:pt x="53" y="722"/>
                </a:cubicBezTo>
                <a:cubicBezTo>
                  <a:pt x="54" y="721"/>
                  <a:pt x="56" y="721"/>
                  <a:pt x="58" y="721"/>
                </a:cubicBezTo>
                <a:cubicBezTo>
                  <a:pt x="52" y="724"/>
                  <a:pt x="52" y="724"/>
                  <a:pt x="52" y="724"/>
                </a:cubicBezTo>
                <a:cubicBezTo>
                  <a:pt x="52" y="723"/>
                  <a:pt x="52" y="723"/>
                  <a:pt x="52" y="723"/>
                </a:cubicBezTo>
                <a:cubicBezTo>
                  <a:pt x="45" y="725"/>
                  <a:pt x="45" y="725"/>
                  <a:pt x="45" y="725"/>
                </a:cubicBezTo>
                <a:cubicBezTo>
                  <a:pt x="47" y="721"/>
                  <a:pt x="47" y="721"/>
                  <a:pt x="47" y="721"/>
                </a:cubicBezTo>
                <a:cubicBezTo>
                  <a:pt x="49" y="719"/>
                  <a:pt x="49" y="719"/>
                  <a:pt x="49" y="719"/>
                </a:cubicBezTo>
                <a:cubicBezTo>
                  <a:pt x="47" y="718"/>
                  <a:pt x="47" y="718"/>
                  <a:pt x="47" y="718"/>
                </a:cubicBezTo>
                <a:cubicBezTo>
                  <a:pt x="51" y="713"/>
                  <a:pt x="51" y="713"/>
                  <a:pt x="51" y="713"/>
                </a:cubicBezTo>
                <a:cubicBezTo>
                  <a:pt x="54" y="712"/>
                  <a:pt x="49" y="718"/>
                  <a:pt x="47" y="710"/>
                </a:cubicBezTo>
                <a:cubicBezTo>
                  <a:pt x="49" y="709"/>
                  <a:pt x="49" y="709"/>
                  <a:pt x="49" y="709"/>
                </a:cubicBezTo>
                <a:cubicBezTo>
                  <a:pt x="49" y="708"/>
                  <a:pt x="49" y="708"/>
                  <a:pt x="49" y="708"/>
                </a:cubicBezTo>
                <a:cubicBezTo>
                  <a:pt x="44" y="704"/>
                  <a:pt x="48" y="715"/>
                  <a:pt x="44" y="705"/>
                </a:cubicBezTo>
                <a:cubicBezTo>
                  <a:pt x="49" y="705"/>
                  <a:pt x="49" y="705"/>
                  <a:pt x="49" y="705"/>
                </a:cubicBezTo>
                <a:cubicBezTo>
                  <a:pt x="49" y="703"/>
                  <a:pt x="49" y="703"/>
                  <a:pt x="49" y="703"/>
                </a:cubicBezTo>
                <a:cubicBezTo>
                  <a:pt x="47" y="701"/>
                  <a:pt x="42" y="711"/>
                  <a:pt x="47" y="699"/>
                </a:cubicBezTo>
                <a:cubicBezTo>
                  <a:pt x="50" y="695"/>
                  <a:pt x="50" y="695"/>
                  <a:pt x="50" y="695"/>
                </a:cubicBezTo>
                <a:cubicBezTo>
                  <a:pt x="49" y="697"/>
                  <a:pt x="48" y="697"/>
                  <a:pt x="47" y="691"/>
                </a:cubicBezTo>
                <a:cubicBezTo>
                  <a:pt x="49" y="690"/>
                  <a:pt x="49" y="690"/>
                  <a:pt x="49" y="690"/>
                </a:cubicBezTo>
                <a:cubicBezTo>
                  <a:pt x="44" y="689"/>
                  <a:pt x="44" y="689"/>
                  <a:pt x="44" y="689"/>
                </a:cubicBezTo>
                <a:cubicBezTo>
                  <a:pt x="50" y="688"/>
                  <a:pt x="50" y="688"/>
                  <a:pt x="50" y="688"/>
                </a:cubicBezTo>
                <a:cubicBezTo>
                  <a:pt x="51" y="688"/>
                  <a:pt x="51" y="688"/>
                  <a:pt x="51" y="68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50" y="686"/>
                  <a:pt x="48" y="689"/>
                  <a:pt x="50" y="685"/>
                </a:cubicBezTo>
                <a:cubicBezTo>
                  <a:pt x="47" y="685"/>
                  <a:pt x="47" y="685"/>
                  <a:pt x="47" y="685"/>
                </a:cubicBezTo>
                <a:cubicBezTo>
                  <a:pt x="49" y="683"/>
                  <a:pt x="49" y="683"/>
                  <a:pt x="49" y="683"/>
                </a:cubicBezTo>
                <a:cubicBezTo>
                  <a:pt x="51" y="684"/>
                  <a:pt x="51" y="684"/>
                  <a:pt x="51" y="684"/>
                </a:cubicBezTo>
                <a:cubicBezTo>
                  <a:pt x="59" y="678"/>
                  <a:pt x="59" y="678"/>
                  <a:pt x="59" y="678"/>
                </a:cubicBezTo>
                <a:cubicBezTo>
                  <a:pt x="51" y="677"/>
                  <a:pt x="51" y="677"/>
                  <a:pt x="51" y="677"/>
                </a:cubicBezTo>
                <a:cubicBezTo>
                  <a:pt x="51" y="676"/>
                  <a:pt x="51" y="676"/>
                  <a:pt x="51" y="676"/>
                </a:cubicBezTo>
                <a:cubicBezTo>
                  <a:pt x="55" y="676"/>
                  <a:pt x="55" y="676"/>
                  <a:pt x="55" y="676"/>
                </a:cubicBezTo>
                <a:cubicBezTo>
                  <a:pt x="55" y="670"/>
                  <a:pt x="55" y="670"/>
                  <a:pt x="55" y="670"/>
                </a:cubicBezTo>
                <a:cubicBezTo>
                  <a:pt x="59" y="669"/>
                  <a:pt x="59" y="669"/>
                  <a:pt x="59" y="669"/>
                </a:cubicBezTo>
                <a:cubicBezTo>
                  <a:pt x="59" y="668"/>
                  <a:pt x="60" y="671"/>
                  <a:pt x="59" y="667"/>
                </a:cubicBezTo>
                <a:cubicBezTo>
                  <a:pt x="49" y="668"/>
                  <a:pt x="49" y="668"/>
                  <a:pt x="49" y="668"/>
                </a:cubicBezTo>
                <a:cubicBezTo>
                  <a:pt x="49" y="671"/>
                  <a:pt x="46" y="670"/>
                  <a:pt x="45" y="670"/>
                </a:cubicBezTo>
                <a:cubicBezTo>
                  <a:pt x="43" y="672"/>
                  <a:pt x="43" y="672"/>
                  <a:pt x="43" y="672"/>
                </a:cubicBezTo>
                <a:cubicBezTo>
                  <a:pt x="38" y="671"/>
                  <a:pt x="38" y="671"/>
                  <a:pt x="38" y="671"/>
                </a:cubicBezTo>
                <a:cubicBezTo>
                  <a:pt x="34" y="675"/>
                  <a:pt x="34" y="675"/>
                  <a:pt x="34" y="675"/>
                </a:cubicBezTo>
                <a:cubicBezTo>
                  <a:pt x="33" y="674"/>
                  <a:pt x="33" y="674"/>
                  <a:pt x="33" y="674"/>
                </a:cubicBezTo>
                <a:cubicBezTo>
                  <a:pt x="31" y="677"/>
                  <a:pt x="31" y="677"/>
                  <a:pt x="31" y="677"/>
                </a:cubicBezTo>
                <a:cubicBezTo>
                  <a:pt x="23" y="680"/>
                  <a:pt x="23" y="680"/>
                  <a:pt x="23" y="680"/>
                </a:cubicBezTo>
                <a:cubicBezTo>
                  <a:pt x="22" y="682"/>
                  <a:pt x="38" y="669"/>
                  <a:pt x="19" y="685"/>
                </a:cubicBezTo>
                <a:cubicBezTo>
                  <a:pt x="18" y="682"/>
                  <a:pt x="18" y="682"/>
                  <a:pt x="18" y="682"/>
                </a:cubicBezTo>
                <a:cubicBezTo>
                  <a:pt x="19" y="680"/>
                  <a:pt x="19" y="680"/>
                  <a:pt x="19" y="680"/>
                </a:cubicBezTo>
                <a:cubicBezTo>
                  <a:pt x="17" y="680"/>
                  <a:pt x="17" y="680"/>
                  <a:pt x="17" y="680"/>
                </a:cubicBezTo>
                <a:cubicBezTo>
                  <a:pt x="18" y="679"/>
                  <a:pt x="22" y="676"/>
                  <a:pt x="23" y="678"/>
                </a:cubicBezTo>
                <a:cubicBezTo>
                  <a:pt x="30" y="676"/>
                  <a:pt x="30" y="676"/>
                  <a:pt x="30" y="676"/>
                </a:cubicBezTo>
                <a:cubicBezTo>
                  <a:pt x="27" y="673"/>
                  <a:pt x="27" y="673"/>
                  <a:pt x="27" y="673"/>
                </a:cubicBezTo>
                <a:cubicBezTo>
                  <a:pt x="27" y="667"/>
                  <a:pt x="27" y="667"/>
                  <a:pt x="27" y="667"/>
                </a:cubicBezTo>
                <a:cubicBezTo>
                  <a:pt x="31" y="667"/>
                  <a:pt x="31" y="667"/>
                  <a:pt x="31" y="667"/>
                </a:cubicBezTo>
                <a:cubicBezTo>
                  <a:pt x="32" y="666"/>
                  <a:pt x="32" y="666"/>
                  <a:pt x="32" y="666"/>
                </a:cubicBezTo>
                <a:cubicBezTo>
                  <a:pt x="32" y="664"/>
                  <a:pt x="32" y="664"/>
                  <a:pt x="32" y="664"/>
                </a:cubicBezTo>
                <a:cubicBezTo>
                  <a:pt x="29" y="663"/>
                  <a:pt x="45" y="656"/>
                  <a:pt x="25" y="664"/>
                </a:cubicBezTo>
                <a:cubicBezTo>
                  <a:pt x="25" y="666"/>
                  <a:pt x="25" y="666"/>
                  <a:pt x="25" y="666"/>
                </a:cubicBezTo>
                <a:cubicBezTo>
                  <a:pt x="24" y="666"/>
                  <a:pt x="24" y="666"/>
                  <a:pt x="24" y="666"/>
                </a:cubicBezTo>
                <a:cubicBezTo>
                  <a:pt x="25" y="662"/>
                  <a:pt x="25" y="662"/>
                  <a:pt x="25" y="662"/>
                </a:cubicBezTo>
                <a:cubicBezTo>
                  <a:pt x="33" y="661"/>
                  <a:pt x="33" y="661"/>
                  <a:pt x="33" y="661"/>
                </a:cubicBezTo>
                <a:cubicBezTo>
                  <a:pt x="34" y="660"/>
                  <a:pt x="34" y="660"/>
                  <a:pt x="34" y="660"/>
                </a:cubicBezTo>
                <a:cubicBezTo>
                  <a:pt x="34" y="657"/>
                  <a:pt x="34" y="657"/>
                  <a:pt x="34" y="657"/>
                </a:cubicBezTo>
                <a:cubicBezTo>
                  <a:pt x="35" y="655"/>
                  <a:pt x="39" y="658"/>
                  <a:pt x="37" y="653"/>
                </a:cubicBezTo>
                <a:cubicBezTo>
                  <a:pt x="37" y="652"/>
                  <a:pt x="37" y="652"/>
                  <a:pt x="37" y="652"/>
                </a:cubicBezTo>
                <a:cubicBezTo>
                  <a:pt x="33" y="652"/>
                  <a:pt x="33" y="652"/>
                  <a:pt x="33" y="652"/>
                </a:cubicBezTo>
                <a:cubicBezTo>
                  <a:pt x="38" y="648"/>
                  <a:pt x="38" y="648"/>
                  <a:pt x="38" y="648"/>
                </a:cubicBezTo>
                <a:cubicBezTo>
                  <a:pt x="37" y="647"/>
                  <a:pt x="37" y="647"/>
                  <a:pt x="37" y="647"/>
                </a:cubicBezTo>
                <a:cubicBezTo>
                  <a:pt x="39" y="645"/>
                  <a:pt x="39" y="645"/>
                  <a:pt x="39" y="645"/>
                </a:cubicBezTo>
                <a:cubicBezTo>
                  <a:pt x="39" y="644"/>
                  <a:pt x="32" y="654"/>
                  <a:pt x="39" y="641"/>
                </a:cubicBezTo>
                <a:cubicBezTo>
                  <a:pt x="39" y="636"/>
                  <a:pt x="39" y="636"/>
                  <a:pt x="39" y="636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6" y="641"/>
                  <a:pt x="36" y="641"/>
                  <a:pt x="36" y="641"/>
                </a:cubicBezTo>
                <a:cubicBezTo>
                  <a:pt x="35" y="642"/>
                  <a:pt x="35" y="642"/>
                  <a:pt x="35" y="642"/>
                </a:cubicBezTo>
                <a:cubicBezTo>
                  <a:pt x="30" y="640"/>
                  <a:pt x="30" y="640"/>
                  <a:pt x="30" y="640"/>
                </a:cubicBezTo>
                <a:cubicBezTo>
                  <a:pt x="29" y="641"/>
                  <a:pt x="29" y="641"/>
                  <a:pt x="29" y="641"/>
                </a:cubicBezTo>
                <a:cubicBezTo>
                  <a:pt x="29" y="638"/>
                  <a:pt x="29" y="638"/>
                  <a:pt x="29" y="638"/>
                </a:cubicBezTo>
                <a:cubicBezTo>
                  <a:pt x="30" y="638"/>
                  <a:pt x="30" y="642"/>
                  <a:pt x="31" y="637"/>
                </a:cubicBezTo>
                <a:cubicBezTo>
                  <a:pt x="25" y="635"/>
                  <a:pt x="25" y="635"/>
                  <a:pt x="25" y="635"/>
                </a:cubicBezTo>
                <a:cubicBezTo>
                  <a:pt x="25" y="636"/>
                  <a:pt x="25" y="636"/>
                  <a:pt x="25" y="636"/>
                </a:cubicBezTo>
                <a:cubicBezTo>
                  <a:pt x="28" y="636"/>
                  <a:pt x="24" y="630"/>
                  <a:pt x="23" y="640"/>
                </a:cubicBezTo>
                <a:cubicBezTo>
                  <a:pt x="19" y="641"/>
                  <a:pt x="19" y="641"/>
                  <a:pt x="19" y="641"/>
                </a:cubicBezTo>
                <a:cubicBezTo>
                  <a:pt x="22" y="642"/>
                  <a:pt x="22" y="642"/>
                  <a:pt x="22" y="642"/>
                </a:cubicBezTo>
                <a:cubicBezTo>
                  <a:pt x="20" y="649"/>
                  <a:pt x="20" y="649"/>
                  <a:pt x="20" y="649"/>
                </a:cubicBezTo>
                <a:cubicBezTo>
                  <a:pt x="24" y="648"/>
                  <a:pt x="14" y="646"/>
                  <a:pt x="24" y="648"/>
                </a:cubicBezTo>
                <a:cubicBezTo>
                  <a:pt x="20" y="652"/>
                  <a:pt x="27" y="645"/>
                  <a:pt x="20" y="649"/>
                </a:cubicBezTo>
                <a:cubicBezTo>
                  <a:pt x="19" y="651"/>
                  <a:pt x="19" y="651"/>
                  <a:pt x="19" y="651"/>
                </a:cubicBezTo>
                <a:cubicBezTo>
                  <a:pt x="15" y="655"/>
                  <a:pt x="15" y="655"/>
                  <a:pt x="15" y="655"/>
                </a:cubicBezTo>
                <a:cubicBezTo>
                  <a:pt x="15" y="657"/>
                  <a:pt x="15" y="657"/>
                  <a:pt x="15" y="657"/>
                </a:cubicBezTo>
                <a:cubicBezTo>
                  <a:pt x="13" y="658"/>
                  <a:pt x="13" y="658"/>
                  <a:pt x="13" y="658"/>
                </a:cubicBezTo>
                <a:cubicBezTo>
                  <a:pt x="13" y="659"/>
                  <a:pt x="13" y="659"/>
                  <a:pt x="13" y="659"/>
                </a:cubicBezTo>
                <a:cubicBezTo>
                  <a:pt x="11" y="661"/>
                  <a:pt x="11" y="661"/>
                  <a:pt x="11" y="661"/>
                </a:cubicBezTo>
                <a:cubicBezTo>
                  <a:pt x="9" y="660"/>
                  <a:pt x="9" y="660"/>
                  <a:pt x="9" y="660"/>
                </a:cubicBezTo>
                <a:cubicBezTo>
                  <a:pt x="8" y="659"/>
                  <a:pt x="8" y="659"/>
                  <a:pt x="8" y="659"/>
                </a:cubicBezTo>
                <a:cubicBezTo>
                  <a:pt x="8" y="658"/>
                  <a:pt x="8" y="658"/>
                  <a:pt x="8" y="658"/>
                </a:cubicBezTo>
                <a:cubicBezTo>
                  <a:pt x="10" y="657"/>
                  <a:pt x="10" y="657"/>
                  <a:pt x="10" y="657"/>
                </a:cubicBezTo>
                <a:cubicBezTo>
                  <a:pt x="5" y="654"/>
                  <a:pt x="5" y="654"/>
                  <a:pt x="5" y="654"/>
                </a:cubicBezTo>
                <a:cubicBezTo>
                  <a:pt x="4" y="651"/>
                  <a:pt x="4" y="651"/>
                  <a:pt x="4" y="651"/>
                </a:cubicBezTo>
                <a:cubicBezTo>
                  <a:pt x="9" y="652"/>
                  <a:pt x="2" y="646"/>
                  <a:pt x="9" y="650"/>
                </a:cubicBezTo>
                <a:cubicBezTo>
                  <a:pt x="14" y="650"/>
                  <a:pt x="14" y="650"/>
                  <a:pt x="14" y="650"/>
                </a:cubicBezTo>
                <a:cubicBezTo>
                  <a:pt x="14" y="645"/>
                  <a:pt x="14" y="645"/>
                  <a:pt x="14" y="645"/>
                </a:cubicBezTo>
                <a:cubicBezTo>
                  <a:pt x="16" y="642"/>
                  <a:pt x="16" y="642"/>
                  <a:pt x="16" y="642"/>
                </a:cubicBezTo>
                <a:cubicBezTo>
                  <a:pt x="11" y="638"/>
                  <a:pt x="11" y="638"/>
                  <a:pt x="11" y="638"/>
                </a:cubicBezTo>
                <a:cubicBezTo>
                  <a:pt x="15" y="635"/>
                  <a:pt x="15" y="635"/>
                  <a:pt x="15" y="635"/>
                </a:cubicBezTo>
                <a:cubicBezTo>
                  <a:pt x="16" y="637"/>
                  <a:pt x="16" y="637"/>
                  <a:pt x="16" y="637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0"/>
                  <a:pt x="23" y="630"/>
                  <a:pt x="23" y="630"/>
                </a:cubicBezTo>
                <a:cubicBezTo>
                  <a:pt x="24" y="630"/>
                  <a:pt x="24" y="628"/>
                  <a:pt x="25" y="631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8" y="628"/>
                  <a:pt x="28" y="628"/>
                  <a:pt x="28" y="628"/>
                </a:cubicBezTo>
                <a:cubicBezTo>
                  <a:pt x="28" y="626"/>
                  <a:pt x="28" y="626"/>
                  <a:pt x="28" y="626"/>
                </a:cubicBezTo>
                <a:cubicBezTo>
                  <a:pt x="23" y="627"/>
                  <a:pt x="23" y="627"/>
                  <a:pt x="23" y="627"/>
                </a:cubicBezTo>
                <a:cubicBezTo>
                  <a:pt x="22" y="628"/>
                  <a:pt x="22" y="628"/>
                  <a:pt x="22" y="628"/>
                </a:cubicBezTo>
                <a:cubicBezTo>
                  <a:pt x="19" y="628"/>
                  <a:pt x="19" y="628"/>
                  <a:pt x="19" y="628"/>
                </a:cubicBezTo>
                <a:cubicBezTo>
                  <a:pt x="15" y="634"/>
                  <a:pt x="15" y="634"/>
                  <a:pt x="15" y="634"/>
                </a:cubicBezTo>
                <a:cubicBezTo>
                  <a:pt x="8" y="635"/>
                  <a:pt x="8" y="635"/>
                  <a:pt x="8" y="635"/>
                </a:cubicBezTo>
                <a:cubicBezTo>
                  <a:pt x="11" y="633"/>
                  <a:pt x="17" y="640"/>
                  <a:pt x="15" y="627"/>
                </a:cubicBezTo>
                <a:cubicBezTo>
                  <a:pt x="23" y="625"/>
                  <a:pt x="23" y="625"/>
                  <a:pt x="23" y="625"/>
                </a:cubicBezTo>
                <a:cubicBezTo>
                  <a:pt x="28" y="621"/>
                  <a:pt x="28" y="621"/>
                  <a:pt x="28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0" y="620"/>
                  <a:pt x="35" y="621"/>
                  <a:pt x="31" y="618"/>
                </a:cubicBezTo>
                <a:cubicBezTo>
                  <a:pt x="29" y="617"/>
                  <a:pt x="29" y="617"/>
                  <a:pt x="29" y="617"/>
                </a:cubicBezTo>
                <a:cubicBezTo>
                  <a:pt x="27" y="617"/>
                  <a:pt x="38" y="614"/>
                  <a:pt x="25" y="618"/>
                </a:cubicBezTo>
                <a:cubicBezTo>
                  <a:pt x="30" y="615"/>
                  <a:pt x="30" y="615"/>
                  <a:pt x="30" y="615"/>
                </a:cubicBezTo>
                <a:cubicBezTo>
                  <a:pt x="31" y="615"/>
                  <a:pt x="31" y="616"/>
                  <a:pt x="32" y="615"/>
                </a:cubicBezTo>
                <a:cubicBezTo>
                  <a:pt x="32" y="614"/>
                  <a:pt x="32" y="614"/>
                  <a:pt x="32" y="614"/>
                </a:cubicBezTo>
                <a:cubicBezTo>
                  <a:pt x="27" y="612"/>
                  <a:pt x="27" y="612"/>
                  <a:pt x="27" y="612"/>
                </a:cubicBezTo>
                <a:cubicBezTo>
                  <a:pt x="32" y="610"/>
                  <a:pt x="32" y="610"/>
                  <a:pt x="32" y="610"/>
                </a:cubicBezTo>
                <a:cubicBezTo>
                  <a:pt x="35" y="606"/>
                  <a:pt x="40" y="614"/>
                  <a:pt x="39" y="604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600"/>
                  <a:pt x="40" y="600"/>
                  <a:pt x="40" y="600"/>
                </a:cubicBezTo>
                <a:cubicBezTo>
                  <a:pt x="39" y="598"/>
                  <a:pt x="39" y="598"/>
                  <a:pt x="39" y="598"/>
                </a:cubicBezTo>
                <a:cubicBezTo>
                  <a:pt x="41" y="598"/>
                  <a:pt x="41" y="598"/>
                  <a:pt x="41" y="598"/>
                </a:cubicBezTo>
                <a:cubicBezTo>
                  <a:pt x="42" y="600"/>
                  <a:pt x="42" y="600"/>
                  <a:pt x="42" y="600"/>
                </a:cubicBezTo>
                <a:cubicBezTo>
                  <a:pt x="43" y="600"/>
                  <a:pt x="43" y="600"/>
                  <a:pt x="43" y="600"/>
                </a:cubicBezTo>
                <a:cubicBezTo>
                  <a:pt x="43" y="602"/>
                  <a:pt x="43" y="602"/>
                  <a:pt x="43" y="602"/>
                </a:cubicBezTo>
                <a:cubicBezTo>
                  <a:pt x="47" y="602"/>
                  <a:pt x="47" y="602"/>
                  <a:pt x="47" y="602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38" y="610"/>
                  <a:pt x="38" y="610"/>
                  <a:pt x="38" y="610"/>
                </a:cubicBezTo>
                <a:cubicBezTo>
                  <a:pt x="42" y="610"/>
                  <a:pt x="42" y="610"/>
                  <a:pt x="42" y="610"/>
                </a:cubicBezTo>
                <a:cubicBezTo>
                  <a:pt x="47" y="608"/>
                  <a:pt x="47" y="608"/>
                  <a:pt x="47" y="608"/>
                </a:cubicBezTo>
                <a:cubicBezTo>
                  <a:pt x="51" y="603"/>
                  <a:pt x="51" y="603"/>
                  <a:pt x="51" y="603"/>
                </a:cubicBezTo>
                <a:cubicBezTo>
                  <a:pt x="56" y="600"/>
                  <a:pt x="56" y="600"/>
                  <a:pt x="56" y="600"/>
                </a:cubicBezTo>
                <a:cubicBezTo>
                  <a:pt x="60" y="595"/>
                  <a:pt x="60" y="595"/>
                  <a:pt x="60" y="595"/>
                </a:cubicBezTo>
                <a:cubicBezTo>
                  <a:pt x="59" y="595"/>
                  <a:pt x="59" y="595"/>
                  <a:pt x="59" y="595"/>
                </a:cubicBezTo>
                <a:cubicBezTo>
                  <a:pt x="62" y="595"/>
                  <a:pt x="63" y="592"/>
                  <a:pt x="64" y="594"/>
                </a:cubicBezTo>
                <a:cubicBezTo>
                  <a:pt x="66" y="592"/>
                  <a:pt x="66" y="592"/>
                  <a:pt x="66" y="592"/>
                </a:cubicBezTo>
                <a:cubicBezTo>
                  <a:pt x="63" y="589"/>
                  <a:pt x="63" y="589"/>
                  <a:pt x="63" y="589"/>
                </a:cubicBezTo>
                <a:cubicBezTo>
                  <a:pt x="55" y="591"/>
                  <a:pt x="55" y="591"/>
                  <a:pt x="55" y="591"/>
                </a:cubicBezTo>
                <a:cubicBezTo>
                  <a:pt x="56" y="595"/>
                  <a:pt x="56" y="595"/>
                  <a:pt x="56" y="595"/>
                </a:cubicBezTo>
                <a:cubicBezTo>
                  <a:pt x="55" y="594"/>
                  <a:pt x="55" y="594"/>
                  <a:pt x="55" y="594"/>
                </a:cubicBezTo>
                <a:cubicBezTo>
                  <a:pt x="50" y="597"/>
                  <a:pt x="50" y="597"/>
                  <a:pt x="50" y="597"/>
                </a:cubicBezTo>
                <a:cubicBezTo>
                  <a:pt x="47" y="593"/>
                  <a:pt x="62" y="600"/>
                  <a:pt x="45" y="595"/>
                </a:cubicBezTo>
                <a:cubicBezTo>
                  <a:pt x="50" y="593"/>
                  <a:pt x="50" y="593"/>
                  <a:pt x="50" y="593"/>
                </a:cubicBezTo>
                <a:cubicBezTo>
                  <a:pt x="43" y="594"/>
                  <a:pt x="52" y="586"/>
                  <a:pt x="41" y="588"/>
                </a:cubicBezTo>
                <a:cubicBezTo>
                  <a:pt x="42" y="588"/>
                  <a:pt x="47" y="587"/>
                  <a:pt x="41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43" y="581"/>
                  <a:pt x="43" y="581"/>
                  <a:pt x="43" y="581"/>
                </a:cubicBezTo>
                <a:cubicBezTo>
                  <a:pt x="44" y="580"/>
                  <a:pt x="45" y="579"/>
                  <a:pt x="45" y="581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9" y="591"/>
                  <a:pt x="49" y="591"/>
                  <a:pt x="49" y="591"/>
                </a:cubicBezTo>
                <a:cubicBezTo>
                  <a:pt x="49" y="589"/>
                  <a:pt x="49" y="589"/>
                  <a:pt x="49" y="589"/>
                </a:cubicBezTo>
                <a:cubicBezTo>
                  <a:pt x="55" y="589"/>
                  <a:pt x="55" y="589"/>
                  <a:pt x="55" y="589"/>
                </a:cubicBezTo>
                <a:cubicBezTo>
                  <a:pt x="56" y="590"/>
                  <a:pt x="56" y="590"/>
                  <a:pt x="56" y="590"/>
                </a:cubicBezTo>
                <a:cubicBezTo>
                  <a:pt x="56" y="590"/>
                  <a:pt x="59" y="597"/>
                  <a:pt x="57" y="587"/>
                </a:cubicBezTo>
                <a:cubicBezTo>
                  <a:pt x="50" y="585"/>
                  <a:pt x="50" y="585"/>
                  <a:pt x="50" y="585"/>
                </a:cubicBezTo>
                <a:cubicBezTo>
                  <a:pt x="52" y="582"/>
                  <a:pt x="52" y="582"/>
                  <a:pt x="52" y="582"/>
                </a:cubicBezTo>
                <a:cubicBezTo>
                  <a:pt x="51" y="581"/>
                  <a:pt x="51" y="581"/>
                  <a:pt x="51" y="581"/>
                </a:cubicBezTo>
                <a:cubicBezTo>
                  <a:pt x="50" y="580"/>
                  <a:pt x="50" y="580"/>
                  <a:pt x="50" y="580"/>
                </a:cubicBezTo>
                <a:cubicBezTo>
                  <a:pt x="47" y="580"/>
                  <a:pt x="47" y="580"/>
                  <a:pt x="47" y="580"/>
                </a:cubicBezTo>
                <a:cubicBezTo>
                  <a:pt x="45" y="580"/>
                  <a:pt x="45" y="580"/>
                  <a:pt x="45" y="580"/>
                </a:cubicBezTo>
                <a:cubicBezTo>
                  <a:pt x="51" y="573"/>
                  <a:pt x="51" y="573"/>
                  <a:pt x="51" y="573"/>
                </a:cubicBezTo>
                <a:cubicBezTo>
                  <a:pt x="49" y="571"/>
                  <a:pt x="49" y="571"/>
                  <a:pt x="49" y="571"/>
                </a:cubicBezTo>
                <a:cubicBezTo>
                  <a:pt x="49" y="570"/>
                  <a:pt x="57" y="574"/>
                  <a:pt x="43" y="572"/>
                </a:cubicBezTo>
                <a:cubicBezTo>
                  <a:pt x="43" y="570"/>
                  <a:pt x="43" y="570"/>
                  <a:pt x="43" y="570"/>
                </a:cubicBezTo>
                <a:cubicBezTo>
                  <a:pt x="39" y="569"/>
                  <a:pt x="39" y="569"/>
                  <a:pt x="39" y="569"/>
                </a:cubicBezTo>
                <a:cubicBezTo>
                  <a:pt x="37" y="569"/>
                  <a:pt x="37" y="569"/>
                  <a:pt x="37" y="569"/>
                </a:cubicBezTo>
                <a:cubicBezTo>
                  <a:pt x="35" y="570"/>
                  <a:pt x="41" y="562"/>
                  <a:pt x="34" y="571"/>
                </a:cubicBezTo>
                <a:cubicBezTo>
                  <a:pt x="33" y="570"/>
                  <a:pt x="33" y="570"/>
                  <a:pt x="33" y="570"/>
                </a:cubicBezTo>
                <a:cubicBezTo>
                  <a:pt x="39" y="565"/>
                  <a:pt x="39" y="565"/>
                  <a:pt x="39" y="565"/>
                </a:cubicBezTo>
                <a:cubicBezTo>
                  <a:pt x="41" y="567"/>
                  <a:pt x="41" y="567"/>
                  <a:pt x="41" y="567"/>
                </a:cubicBezTo>
                <a:cubicBezTo>
                  <a:pt x="45" y="567"/>
                  <a:pt x="45" y="567"/>
                  <a:pt x="45" y="567"/>
                </a:cubicBezTo>
                <a:cubicBezTo>
                  <a:pt x="49" y="560"/>
                  <a:pt x="49" y="560"/>
                  <a:pt x="49" y="560"/>
                </a:cubicBezTo>
                <a:cubicBezTo>
                  <a:pt x="60" y="553"/>
                  <a:pt x="60" y="553"/>
                  <a:pt x="60" y="553"/>
                </a:cubicBezTo>
                <a:cubicBezTo>
                  <a:pt x="60" y="553"/>
                  <a:pt x="62" y="552"/>
                  <a:pt x="59" y="552"/>
                </a:cubicBezTo>
                <a:cubicBezTo>
                  <a:pt x="56" y="553"/>
                  <a:pt x="56" y="553"/>
                  <a:pt x="56" y="553"/>
                </a:cubicBezTo>
                <a:cubicBezTo>
                  <a:pt x="54" y="552"/>
                  <a:pt x="54" y="552"/>
                  <a:pt x="54" y="552"/>
                </a:cubicBezTo>
                <a:cubicBezTo>
                  <a:pt x="56" y="550"/>
                  <a:pt x="56" y="550"/>
                  <a:pt x="56" y="550"/>
                </a:cubicBezTo>
                <a:cubicBezTo>
                  <a:pt x="53" y="544"/>
                  <a:pt x="53" y="544"/>
                  <a:pt x="53" y="544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0" y="544"/>
                  <a:pt x="50" y="544"/>
                  <a:pt x="50" y="544"/>
                </a:cubicBezTo>
                <a:cubicBezTo>
                  <a:pt x="49" y="543"/>
                  <a:pt x="49" y="543"/>
                  <a:pt x="49" y="543"/>
                </a:cubicBezTo>
                <a:cubicBezTo>
                  <a:pt x="50" y="541"/>
                  <a:pt x="50" y="541"/>
                  <a:pt x="50" y="541"/>
                </a:cubicBezTo>
                <a:cubicBezTo>
                  <a:pt x="45" y="542"/>
                  <a:pt x="45" y="542"/>
                  <a:pt x="45" y="542"/>
                </a:cubicBezTo>
                <a:cubicBezTo>
                  <a:pt x="43" y="544"/>
                  <a:pt x="43" y="544"/>
                  <a:pt x="43" y="544"/>
                </a:cubicBezTo>
                <a:cubicBezTo>
                  <a:pt x="42" y="548"/>
                  <a:pt x="42" y="548"/>
                  <a:pt x="42" y="548"/>
                </a:cubicBezTo>
                <a:cubicBezTo>
                  <a:pt x="44" y="549"/>
                  <a:pt x="44" y="549"/>
                  <a:pt x="44" y="549"/>
                </a:cubicBezTo>
                <a:cubicBezTo>
                  <a:pt x="43" y="551"/>
                  <a:pt x="43" y="551"/>
                  <a:pt x="43" y="551"/>
                </a:cubicBezTo>
                <a:cubicBezTo>
                  <a:pt x="44" y="552"/>
                  <a:pt x="44" y="552"/>
                  <a:pt x="44" y="552"/>
                </a:cubicBezTo>
                <a:cubicBezTo>
                  <a:pt x="43" y="551"/>
                  <a:pt x="38" y="553"/>
                  <a:pt x="39" y="549"/>
                </a:cubicBezTo>
                <a:cubicBezTo>
                  <a:pt x="36" y="546"/>
                  <a:pt x="46" y="549"/>
                  <a:pt x="38" y="545"/>
                </a:cubicBezTo>
                <a:cubicBezTo>
                  <a:pt x="38" y="543"/>
                  <a:pt x="38" y="543"/>
                  <a:pt x="38" y="543"/>
                </a:cubicBezTo>
                <a:cubicBezTo>
                  <a:pt x="40" y="540"/>
                  <a:pt x="43" y="544"/>
                  <a:pt x="42" y="540"/>
                </a:cubicBezTo>
                <a:cubicBezTo>
                  <a:pt x="40" y="540"/>
                  <a:pt x="40" y="540"/>
                  <a:pt x="40" y="540"/>
                </a:cubicBezTo>
                <a:cubicBezTo>
                  <a:pt x="39" y="538"/>
                  <a:pt x="39" y="538"/>
                  <a:pt x="39" y="538"/>
                </a:cubicBezTo>
                <a:cubicBezTo>
                  <a:pt x="45" y="536"/>
                  <a:pt x="45" y="536"/>
                  <a:pt x="45" y="536"/>
                </a:cubicBezTo>
                <a:cubicBezTo>
                  <a:pt x="47" y="530"/>
                  <a:pt x="49" y="528"/>
                  <a:pt x="57" y="527"/>
                </a:cubicBezTo>
                <a:cubicBezTo>
                  <a:pt x="60" y="524"/>
                  <a:pt x="60" y="524"/>
                  <a:pt x="60" y="524"/>
                </a:cubicBezTo>
                <a:cubicBezTo>
                  <a:pt x="63" y="524"/>
                  <a:pt x="63" y="524"/>
                  <a:pt x="63" y="524"/>
                </a:cubicBezTo>
                <a:cubicBezTo>
                  <a:pt x="64" y="522"/>
                  <a:pt x="64" y="522"/>
                  <a:pt x="64" y="522"/>
                </a:cubicBezTo>
                <a:cubicBezTo>
                  <a:pt x="70" y="519"/>
                  <a:pt x="70" y="519"/>
                  <a:pt x="70" y="519"/>
                </a:cubicBezTo>
                <a:cubicBezTo>
                  <a:pt x="83" y="511"/>
                  <a:pt x="83" y="511"/>
                  <a:pt x="83" y="511"/>
                </a:cubicBezTo>
                <a:cubicBezTo>
                  <a:pt x="84" y="508"/>
                  <a:pt x="84" y="508"/>
                  <a:pt x="84" y="508"/>
                </a:cubicBezTo>
                <a:cubicBezTo>
                  <a:pt x="87" y="509"/>
                  <a:pt x="87" y="509"/>
                  <a:pt x="87" y="509"/>
                </a:cubicBezTo>
                <a:cubicBezTo>
                  <a:pt x="88" y="509"/>
                  <a:pt x="88" y="512"/>
                  <a:pt x="89" y="508"/>
                </a:cubicBezTo>
                <a:cubicBezTo>
                  <a:pt x="88" y="508"/>
                  <a:pt x="88" y="508"/>
                  <a:pt x="88" y="508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3" y="503"/>
                  <a:pt x="93" y="503"/>
                  <a:pt x="93" y="503"/>
                </a:cubicBezTo>
                <a:cubicBezTo>
                  <a:pt x="97" y="503"/>
                  <a:pt x="97" y="503"/>
                  <a:pt x="97" y="503"/>
                </a:cubicBezTo>
                <a:cubicBezTo>
                  <a:pt x="95" y="500"/>
                  <a:pt x="95" y="500"/>
                  <a:pt x="95" y="500"/>
                </a:cubicBezTo>
                <a:cubicBezTo>
                  <a:pt x="98" y="498"/>
                  <a:pt x="98" y="498"/>
                  <a:pt x="98" y="498"/>
                </a:cubicBezTo>
                <a:cubicBezTo>
                  <a:pt x="101" y="500"/>
                  <a:pt x="101" y="500"/>
                  <a:pt x="101" y="500"/>
                </a:cubicBezTo>
                <a:cubicBezTo>
                  <a:pt x="101" y="496"/>
                  <a:pt x="101" y="496"/>
                  <a:pt x="101" y="496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103" y="498"/>
                  <a:pt x="103" y="498"/>
                  <a:pt x="103" y="498"/>
                </a:cubicBezTo>
                <a:cubicBezTo>
                  <a:pt x="112" y="495"/>
                  <a:pt x="112" y="495"/>
                  <a:pt x="112" y="495"/>
                </a:cubicBezTo>
                <a:cubicBezTo>
                  <a:pt x="115" y="493"/>
                  <a:pt x="115" y="493"/>
                  <a:pt x="115" y="493"/>
                </a:cubicBezTo>
                <a:cubicBezTo>
                  <a:pt x="123" y="489"/>
                  <a:pt x="123" y="489"/>
                  <a:pt x="123" y="489"/>
                </a:cubicBezTo>
                <a:cubicBezTo>
                  <a:pt x="123" y="487"/>
                  <a:pt x="123" y="487"/>
                  <a:pt x="123" y="487"/>
                </a:cubicBezTo>
                <a:cubicBezTo>
                  <a:pt x="125" y="488"/>
                  <a:pt x="125" y="488"/>
                  <a:pt x="125" y="488"/>
                </a:cubicBezTo>
                <a:cubicBezTo>
                  <a:pt x="129" y="483"/>
                  <a:pt x="127" y="493"/>
                  <a:pt x="132" y="484"/>
                </a:cubicBezTo>
                <a:cubicBezTo>
                  <a:pt x="124" y="484"/>
                  <a:pt x="124" y="484"/>
                  <a:pt x="124" y="484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30" y="482"/>
                  <a:pt x="130" y="482"/>
                  <a:pt x="130" y="482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46" y="478"/>
                  <a:pt x="146" y="478"/>
                  <a:pt x="146" y="478"/>
                </a:cubicBezTo>
                <a:cubicBezTo>
                  <a:pt x="153" y="475"/>
                  <a:pt x="153" y="475"/>
                  <a:pt x="153" y="475"/>
                </a:cubicBezTo>
                <a:cubicBezTo>
                  <a:pt x="155" y="473"/>
                  <a:pt x="155" y="473"/>
                  <a:pt x="155" y="473"/>
                </a:cubicBezTo>
                <a:cubicBezTo>
                  <a:pt x="154" y="468"/>
                  <a:pt x="154" y="468"/>
                  <a:pt x="154" y="468"/>
                </a:cubicBezTo>
                <a:cubicBezTo>
                  <a:pt x="157" y="468"/>
                  <a:pt x="157" y="468"/>
                  <a:pt x="157" y="468"/>
                </a:cubicBezTo>
                <a:cubicBezTo>
                  <a:pt x="156" y="470"/>
                  <a:pt x="156" y="470"/>
                  <a:pt x="156" y="470"/>
                </a:cubicBezTo>
                <a:cubicBezTo>
                  <a:pt x="158" y="471"/>
                  <a:pt x="158" y="471"/>
                  <a:pt x="158" y="471"/>
                </a:cubicBezTo>
                <a:cubicBezTo>
                  <a:pt x="160" y="472"/>
                  <a:pt x="161" y="470"/>
                  <a:pt x="161" y="470"/>
                </a:cubicBezTo>
                <a:cubicBezTo>
                  <a:pt x="156" y="466"/>
                  <a:pt x="170" y="468"/>
                  <a:pt x="158" y="466"/>
                </a:cubicBezTo>
                <a:cubicBezTo>
                  <a:pt x="163" y="467"/>
                  <a:pt x="163" y="467"/>
                  <a:pt x="163" y="467"/>
                </a:cubicBezTo>
                <a:cubicBezTo>
                  <a:pt x="162" y="465"/>
                  <a:pt x="162" y="465"/>
                  <a:pt x="162" y="465"/>
                </a:cubicBezTo>
                <a:cubicBezTo>
                  <a:pt x="167" y="467"/>
                  <a:pt x="167" y="467"/>
                  <a:pt x="167" y="467"/>
                </a:cubicBezTo>
                <a:cubicBezTo>
                  <a:pt x="169" y="468"/>
                  <a:pt x="168" y="465"/>
                  <a:pt x="171" y="466"/>
                </a:cubicBezTo>
                <a:cubicBezTo>
                  <a:pt x="167" y="464"/>
                  <a:pt x="167" y="464"/>
                  <a:pt x="167" y="464"/>
                </a:cubicBezTo>
                <a:cubicBezTo>
                  <a:pt x="157" y="463"/>
                  <a:pt x="157" y="463"/>
                  <a:pt x="157" y="463"/>
                </a:cubicBezTo>
                <a:cubicBezTo>
                  <a:pt x="152" y="461"/>
                  <a:pt x="152" y="461"/>
                  <a:pt x="152" y="461"/>
                </a:cubicBezTo>
                <a:cubicBezTo>
                  <a:pt x="143" y="462"/>
                  <a:pt x="143" y="462"/>
                  <a:pt x="143" y="462"/>
                </a:cubicBezTo>
                <a:cubicBezTo>
                  <a:pt x="140" y="460"/>
                  <a:pt x="140" y="460"/>
                  <a:pt x="140" y="460"/>
                </a:cubicBezTo>
                <a:cubicBezTo>
                  <a:pt x="139" y="462"/>
                  <a:pt x="139" y="462"/>
                  <a:pt x="139" y="462"/>
                </a:cubicBezTo>
                <a:cubicBezTo>
                  <a:pt x="139" y="461"/>
                  <a:pt x="139" y="461"/>
                  <a:pt x="139" y="461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8" y="459"/>
                  <a:pt x="138" y="459"/>
                  <a:pt x="138" y="459"/>
                </a:cubicBezTo>
                <a:cubicBezTo>
                  <a:pt x="130" y="457"/>
                  <a:pt x="130" y="457"/>
                  <a:pt x="130" y="457"/>
                </a:cubicBezTo>
                <a:cubicBezTo>
                  <a:pt x="121" y="461"/>
                  <a:pt x="121" y="461"/>
                  <a:pt x="121" y="461"/>
                </a:cubicBezTo>
                <a:cubicBezTo>
                  <a:pt x="119" y="459"/>
                  <a:pt x="119" y="459"/>
                  <a:pt x="119" y="459"/>
                </a:cubicBezTo>
                <a:cubicBezTo>
                  <a:pt x="116" y="462"/>
                  <a:pt x="116" y="462"/>
                  <a:pt x="116" y="462"/>
                </a:cubicBezTo>
                <a:cubicBezTo>
                  <a:pt x="111" y="462"/>
                  <a:pt x="111" y="462"/>
                  <a:pt x="111" y="46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105" y="470"/>
                  <a:pt x="105" y="470"/>
                  <a:pt x="105" y="470"/>
                </a:cubicBezTo>
                <a:cubicBezTo>
                  <a:pt x="109" y="470"/>
                  <a:pt x="109" y="470"/>
                  <a:pt x="109" y="470"/>
                </a:cubicBezTo>
                <a:cubicBezTo>
                  <a:pt x="110" y="472"/>
                  <a:pt x="110" y="472"/>
                  <a:pt x="110" y="472"/>
                </a:cubicBezTo>
                <a:cubicBezTo>
                  <a:pt x="115" y="475"/>
                  <a:pt x="115" y="475"/>
                  <a:pt x="115" y="475"/>
                </a:cubicBezTo>
                <a:cubicBezTo>
                  <a:pt x="113" y="475"/>
                  <a:pt x="113" y="475"/>
                  <a:pt x="113" y="475"/>
                </a:cubicBezTo>
                <a:cubicBezTo>
                  <a:pt x="108" y="472"/>
                  <a:pt x="108" y="472"/>
                  <a:pt x="108" y="472"/>
                </a:cubicBezTo>
                <a:cubicBezTo>
                  <a:pt x="107" y="473"/>
                  <a:pt x="107" y="473"/>
                  <a:pt x="107" y="473"/>
                </a:cubicBezTo>
                <a:cubicBezTo>
                  <a:pt x="107" y="474"/>
                  <a:pt x="107" y="474"/>
                  <a:pt x="107" y="474"/>
                </a:cubicBezTo>
                <a:cubicBezTo>
                  <a:pt x="106" y="472"/>
                  <a:pt x="106" y="472"/>
                  <a:pt x="106" y="472"/>
                </a:cubicBezTo>
                <a:cubicBezTo>
                  <a:pt x="104" y="472"/>
                  <a:pt x="104" y="472"/>
                  <a:pt x="104" y="472"/>
                </a:cubicBezTo>
                <a:cubicBezTo>
                  <a:pt x="105" y="472"/>
                  <a:pt x="105" y="472"/>
                  <a:pt x="105" y="47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96" y="471"/>
                  <a:pt x="96" y="471"/>
                  <a:pt x="96" y="471"/>
                </a:cubicBezTo>
                <a:cubicBezTo>
                  <a:pt x="91" y="474"/>
                  <a:pt x="91" y="474"/>
                  <a:pt x="91" y="474"/>
                </a:cubicBezTo>
                <a:cubicBezTo>
                  <a:pt x="90" y="473"/>
                  <a:pt x="99" y="474"/>
                  <a:pt x="88" y="474"/>
                </a:cubicBezTo>
                <a:cubicBezTo>
                  <a:pt x="87" y="478"/>
                  <a:pt x="95" y="471"/>
                  <a:pt x="89" y="478"/>
                </a:cubicBezTo>
                <a:cubicBezTo>
                  <a:pt x="84" y="476"/>
                  <a:pt x="84" y="476"/>
                  <a:pt x="84" y="476"/>
                </a:cubicBezTo>
                <a:cubicBezTo>
                  <a:pt x="84" y="475"/>
                  <a:pt x="84" y="475"/>
                  <a:pt x="84" y="475"/>
                </a:cubicBezTo>
                <a:cubicBezTo>
                  <a:pt x="74" y="479"/>
                  <a:pt x="74" y="479"/>
                  <a:pt x="74" y="479"/>
                </a:cubicBezTo>
                <a:cubicBezTo>
                  <a:pt x="76" y="480"/>
                  <a:pt x="76" y="480"/>
                  <a:pt x="76" y="480"/>
                </a:cubicBezTo>
                <a:cubicBezTo>
                  <a:pt x="73" y="481"/>
                  <a:pt x="73" y="481"/>
                  <a:pt x="73" y="481"/>
                </a:cubicBezTo>
                <a:cubicBezTo>
                  <a:pt x="73" y="482"/>
                  <a:pt x="73" y="482"/>
                  <a:pt x="73" y="482"/>
                </a:cubicBezTo>
                <a:cubicBezTo>
                  <a:pt x="68" y="484"/>
                  <a:pt x="68" y="484"/>
                  <a:pt x="68" y="484"/>
                </a:cubicBezTo>
                <a:cubicBezTo>
                  <a:pt x="67" y="485"/>
                  <a:pt x="66" y="490"/>
                  <a:pt x="63" y="488"/>
                </a:cubicBezTo>
                <a:cubicBezTo>
                  <a:pt x="63" y="489"/>
                  <a:pt x="67" y="488"/>
                  <a:pt x="63" y="491"/>
                </a:cubicBezTo>
                <a:cubicBezTo>
                  <a:pt x="65" y="491"/>
                  <a:pt x="65" y="491"/>
                  <a:pt x="65" y="491"/>
                </a:cubicBezTo>
                <a:cubicBezTo>
                  <a:pt x="65" y="491"/>
                  <a:pt x="67" y="489"/>
                  <a:pt x="64" y="492"/>
                </a:cubicBezTo>
                <a:cubicBezTo>
                  <a:pt x="62" y="491"/>
                  <a:pt x="62" y="491"/>
                  <a:pt x="62" y="491"/>
                </a:cubicBezTo>
                <a:cubicBezTo>
                  <a:pt x="57" y="491"/>
                  <a:pt x="57" y="491"/>
                  <a:pt x="57" y="491"/>
                </a:cubicBezTo>
                <a:cubicBezTo>
                  <a:pt x="56" y="489"/>
                  <a:pt x="72" y="489"/>
                  <a:pt x="52" y="495"/>
                </a:cubicBezTo>
                <a:cubicBezTo>
                  <a:pt x="48" y="495"/>
                  <a:pt x="48" y="495"/>
                  <a:pt x="48" y="495"/>
                </a:cubicBezTo>
                <a:cubicBezTo>
                  <a:pt x="49" y="494"/>
                  <a:pt x="49" y="494"/>
                  <a:pt x="49" y="494"/>
                </a:cubicBezTo>
                <a:cubicBezTo>
                  <a:pt x="46" y="491"/>
                  <a:pt x="46" y="491"/>
                  <a:pt x="46" y="491"/>
                </a:cubicBezTo>
                <a:cubicBezTo>
                  <a:pt x="50" y="491"/>
                  <a:pt x="50" y="491"/>
                  <a:pt x="50" y="491"/>
                </a:cubicBezTo>
                <a:cubicBezTo>
                  <a:pt x="54" y="487"/>
                  <a:pt x="54" y="487"/>
                  <a:pt x="54" y="487"/>
                </a:cubicBezTo>
                <a:cubicBezTo>
                  <a:pt x="48" y="483"/>
                  <a:pt x="48" y="483"/>
                  <a:pt x="48" y="483"/>
                </a:cubicBezTo>
                <a:cubicBezTo>
                  <a:pt x="44" y="483"/>
                  <a:pt x="44" y="483"/>
                  <a:pt x="44" y="483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50" y="483"/>
                  <a:pt x="50" y="483"/>
                  <a:pt x="50" y="483"/>
                </a:cubicBezTo>
                <a:cubicBezTo>
                  <a:pt x="49" y="478"/>
                  <a:pt x="49" y="478"/>
                  <a:pt x="49" y="478"/>
                </a:cubicBezTo>
                <a:cubicBezTo>
                  <a:pt x="56" y="475"/>
                  <a:pt x="56" y="475"/>
                  <a:pt x="56" y="475"/>
                </a:cubicBezTo>
                <a:cubicBezTo>
                  <a:pt x="56" y="477"/>
                  <a:pt x="56" y="477"/>
                  <a:pt x="56" y="477"/>
                </a:cubicBezTo>
                <a:cubicBezTo>
                  <a:pt x="58" y="477"/>
                  <a:pt x="58" y="477"/>
                  <a:pt x="58" y="477"/>
                </a:cubicBezTo>
                <a:cubicBezTo>
                  <a:pt x="56" y="479"/>
                  <a:pt x="56" y="479"/>
                  <a:pt x="56" y="479"/>
                </a:cubicBezTo>
                <a:cubicBezTo>
                  <a:pt x="58" y="479"/>
                  <a:pt x="58" y="479"/>
                  <a:pt x="58" y="479"/>
                </a:cubicBezTo>
                <a:cubicBezTo>
                  <a:pt x="60" y="479"/>
                  <a:pt x="60" y="479"/>
                  <a:pt x="60" y="479"/>
                </a:cubicBezTo>
                <a:cubicBezTo>
                  <a:pt x="60" y="478"/>
                  <a:pt x="60" y="478"/>
                  <a:pt x="60" y="478"/>
                </a:cubicBezTo>
                <a:cubicBezTo>
                  <a:pt x="64" y="481"/>
                  <a:pt x="64" y="481"/>
                  <a:pt x="64" y="481"/>
                </a:cubicBezTo>
                <a:cubicBezTo>
                  <a:pt x="70" y="478"/>
                  <a:pt x="70" y="478"/>
                  <a:pt x="70" y="478"/>
                </a:cubicBezTo>
                <a:cubicBezTo>
                  <a:pt x="67" y="473"/>
                  <a:pt x="67" y="473"/>
                  <a:pt x="67" y="473"/>
                </a:cubicBezTo>
                <a:cubicBezTo>
                  <a:pt x="70" y="471"/>
                  <a:pt x="70" y="471"/>
                  <a:pt x="70" y="471"/>
                </a:cubicBezTo>
                <a:cubicBezTo>
                  <a:pt x="72" y="470"/>
                  <a:pt x="63" y="476"/>
                  <a:pt x="74" y="472"/>
                </a:cubicBezTo>
                <a:cubicBezTo>
                  <a:pt x="72" y="470"/>
                  <a:pt x="72" y="470"/>
                  <a:pt x="72" y="470"/>
                </a:cubicBezTo>
                <a:cubicBezTo>
                  <a:pt x="77" y="469"/>
                  <a:pt x="77" y="469"/>
                  <a:pt x="77" y="469"/>
                </a:cubicBezTo>
                <a:cubicBezTo>
                  <a:pt x="75" y="467"/>
                  <a:pt x="75" y="467"/>
                  <a:pt x="75" y="467"/>
                </a:cubicBezTo>
                <a:cubicBezTo>
                  <a:pt x="70" y="468"/>
                  <a:pt x="70" y="468"/>
                  <a:pt x="70" y="46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74" y="466"/>
                  <a:pt x="74" y="466"/>
                  <a:pt x="74" y="466"/>
                </a:cubicBezTo>
                <a:cubicBezTo>
                  <a:pt x="73" y="464"/>
                  <a:pt x="69" y="475"/>
                  <a:pt x="74" y="462"/>
                </a:cubicBezTo>
                <a:cubicBezTo>
                  <a:pt x="77" y="461"/>
                  <a:pt x="77" y="461"/>
                  <a:pt x="77" y="461"/>
                </a:cubicBezTo>
                <a:cubicBezTo>
                  <a:pt x="78" y="463"/>
                  <a:pt x="69" y="465"/>
                  <a:pt x="77" y="465"/>
                </a:cubicBezTo>
                <a:cubicBezTo>
                  <a:pt x="77" y="464"/>
                  <a:pt x="77" y="464"/>
                  <a:pt x="77" y="464"/>
                </a:cubicBezTo>
                <a:cubicBezTo>
                  <a:pt x="78" y="464"/>
                  <a:pt x="70" y="470"/>
                  <a:pt x="81" y="465"/>
                </a:cubicBezTo>
                <a:cubicBezTo>
                  <a:pt x="83" y="464"/>
                  <a:pt x="83" y="464"/>
                  <a:pt x="83" y="464"/>
                </a:cubicBezTo>
                <a:cubicBezTo>
                  <a:pt x="81" y="462"/>
                  <a:pt x="81" y="462"/>
                  <a:pt x="81" y="462"/>
                </a:cubicBezTo>
                <a:cubicBezTo>
                  <a:pt x="87" y="460"/>
                  <a:pt x="87" y="460"/>
                  <a:pt x="87" y="460"/>
                </a:cubicBezTo>
                <a:cubicBezTo>
                  <a:pt x="88" y="460"/>
                  <a:pt x="84" y="462"/>
                  <a:pt x="88" y="459"/>
                </a:cubicBezTo>
                <a:cubicBezTo>
                  <a:pt x="91" y="464"/>
                  <a:pt x="74" y="458"/>
                  <a:pt x="94" y="461"/>
                </a:cubicBezTo>
                <a:cubicBezTo>
                  <a:pt x="95" y="459"/>
                  <a:pt x="95" y="459"/>
                  <a:pt x="95" y="459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88" y="454"/>
                  <a:pt x="88" y="454"/>
                  <a:pt x="88" y="454"/>
                </a:cubicBezTo>
                <a:cubicBezTo>
                  <a:pt x="87" y="453"/>
                  <a:pt x="87" y="453"/>
                  <a:pt x="87" y="453"/>
                </a:cubicBezTo>
                <a:cubicBezTo>
                  <a:pt x="91" y="451"/>
                  <a:pt x="91" y="451"/>
                  <a:pt x="91" y="451"/>
                </a:cubicBezTo>
                <a:cubicBezTo>
                  <a:pt x="92" y="455"/>
                  <a:pt x="92" y="455"/>
                  <a:pt x="92" y="455"/>
                </a:cubicBezTo>
                <a:cubicBezTo>
                  <a:pt x="95" y="456"/>
                  <a:pt x="82" y="462"/>
                  <a:pt x="97" y="453"/>
                </a:cubicBezTo>
                <a:cubicBezTo>
                  <a:pt x="93" y="451"/>
                  <a:pt x="93" y="451"/>
                  <a:pt x="93" y="451"/>
                </a:cubicBezTo>
                <a:cubicBezTo>
                  <a:pt x="95" y="450"/>
                  <a:pt x="95" y="450"/>
                  <a:pt x="95" y="450"/>
                </a:cubicBezTo>
                <a:cubicBezTo>
                  <a:pt x="96" y="451"/>
                  <a:pt x="88" y="453"/>
                  <a:pt x="98" y="451"/>
                </a:cubicBezTo>
                <a:cubicBezTo>
                  <a:pt x="96" y="449"/>
                  <a:pt x="96" y="449"/>
                  <a:pt x="96" y="449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5" y="444"/>
                  <a:pt x="95" y="444"/>
                  <a:pt x="95" y="444"/>
                </a:cubicBezTo>
                <a:cubicBezTo>
                  <a:pt x="98" y="443"/>
                  <a:pt x="98" y="443"/>
                  <a:pt x="98" y="443"/>
                </a:cubicBezTo>
                <a:cubicBezTo>
                  <a:pt x="99" y="443"/>
                  <a:pt x="99" y="443"/>
                  <a:pt x="99" y="443"/>
                </a:cubicBezTo>
                <a:cubicBezTo>
                  <a:pt x="100" y="439"/>
                  <a:pt x="94" y="447"/>
                  <a:pt x="101" y="439"/>
                </a:cubicBezTo>
                <a:cubicBezTo>
                  <a:pt x="106" y="437"/>
                  <a:pt x="100" y="447"/>
                  <a:pt x="106" y="438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5" y="437"/>
                  <a:pt x="102" y="445"/>
                  <a:pt x="119" y="437"/>
                </a:cubicBezTo>
                <a:cubicBezTo>
                  <a:pt x="119" y="437"/>
                  <a:pt x="114" y="436"/>
                  <a:pt x="120" y="437"/>
                </a:cubicBezTo>
                <a:cubicBezTo>
                  <a:pt x="124" y="433"/>
                  <a:pt x="124" y="433"/>
                  <a:pt x="124" y="433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9" y="431"/>
                  <a:pt x="122" y="436"/>
                  <a:pt x="117" y="433"/>
                </a:cubicBezTo>
                <a:cubicBezTo>
                  <a:pt x="117" y="430"/>
                  <a:pt x="117" y="430"/>
                  <a:pt x="117" y="430"/>
                </a:cubicBezTo>
                <a:cubicBezTo>
                  <a:pt x="121" y="430"/>
                  <a:pt x="121" y="430"/>
                  <a:pt x="121" y="430"/>
                </a:cubicBezTo>
                <a:cubicBezTo>
                  <a:pt x="121" y="429"/>
                  <a:pt x="121" y="429"/>
                  <a:pt x="121" y="429"/>
                </a:cubicBezTo>
                <a:cubicBezTo>
                  <a:pt x="122" y="428"/>
                  <a:pt x="122" y="428"/>
                  <a:pt x="122" y="428"/>
                </a:cubicBezTo>
                <a:cubicBezTo>
                  <a:pt x="129" y="430"/>
                  <a:pt x="129" y="430"/>
                  <a:pt x="129" y="430"/>
                </a:cubicBezTo>
                <a:cubicBezTo>
                  <a:pt x="129" y="428"/>
                  <a:pt x="129" y="428"/>
                  <a:pt x="129" y="428"/>
                </a:cubicBezTo>
                <a:cubicBezTo>
                  <a:pt x="130" y="428"/>
                  <a:pt x="130" y="428"/>
                  <a:pt x="130" y="428"/>
                </a:cubicBezTo>
                <a:cubicBezTo>
                  <a:pt x="144" y="423"/>
                  <a:pt x="144" y="423"/>
                  <a:pt x="144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47" y="421"/>
                  <a:pt x="147" y="421"/>
                  <a:pt x="147" y="421"/>
                </a:cubicBezTo>
                <a:cubicBezTo>
                  <a:pt x="136" y="420"/>
                  <a:pt x="136" y="420"/>
                  <a:pt x="136" y="420"/>
                </a:cubicBezTo>
                <a:cubicBezTo>
                  <a:pt x="139" y="419"/>
                  <a:pt x="139" y="419"/>
                  <a:pt x="139" y="419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37" y="416"/>
                  <a:pt x="137" y="416"/>
                  <a:pt x="137" y="416"/>
                </a:cubicBezTo>
                <a:cubicBezTo>
                  <a:pt x="146" y="413"/>
                  <a:pt x="146" y="413"/>
                  <a:pt x="146" y="413"/>
                </a:cubicBezTo>
                <a:cubicBezTo>
                  <a:pt x="146" y="409"/>
                  <a:pt x="146" y="409"/>
                  <a:pt x="146" y="409"/>
                </a:cubicBezTo>
                <a:cubicBezTo>
                  <a:pt x="146" y="408"/>
                  <a:pt x="142" y="411"/>
                  <a:pt x="147" y="409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38" y="411"/>
                  <a:pt x="144" y="416"/>
                  <a:pt x="126" y="417"/>
                </a:cubicBezTo>
                <a:cubicBezTo>
                  <a:pt x="124" y="419"/>
                  <a:pt x="125" y="423"/>
                  <a:pt x="120" y="421"/>
                </a:cubicBezTo>
                <a:cubicBezTo>
                  <a:pt x="121" y="422"/>
                  <a:pt x="121" y="422"/>
                  <a:pt x="121" y="422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28" y="422"/>
                  <a:pt x="128" y="422"/>
                  <a:pt x="128" y="422"/>
                </a:cubicBezTo>
                <a:cubicBezTo>
                  <a:pt x="129" y="421"/>
                  <a:pt x="129" y="421"/>
                  <a:pt x="129" y="421"/>
                </a:cubicBezTo>
                <a:cubicBezTo>
                  <a:pt x="130" y="421"/>
                  <a:pt x="126" y="427"/>
                  <a:pt x="134" y="421"/>
                </a:cubicBezTo>
                <a:cubicBezTo>
                  <a:pt x="135" y="421"/>
                  <a:pt x="135" y="421"/>
                  <a:pt x="135" y="421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4"/>
                  <a:pt x="124" y="424"/>
                  <a:pt x="124" y="424"/>
                </a:cubicBezTo>
                <a:cubicBezTo>
                  <a:pt x="126" y="426"/>
                  <a:pt x="126" y="426"/>
                  <a:pt x="126" y="426"/>
                </a:cubicBezTo>
                <a:cubicBezTo>
                  <a:pt x="125" y="425"/>
                  <a:pt x="123" y="433"/>
                  <a:pt x="123" y="424"/>
                </a:cubicBezTo>
                <a:cubicBezTo>
                  <a:pt x="114" y="427"/>
                  <a:pt x="114" y="427"/>
                  <a:pt x="114" y="427"/>
                </a:cubicBezTo>
                <a:cubicBezTo>
                  <a:pt x="114" y="427"/>
                  <a:pt x="112" y="430"/>
                  <a:pt x="115" y="426"/>
                </a:cubicBezTo>
                <a:cubicBezTo>
                  <a:pt x="113" y="425"/>
                  <a:pt x="113" y="425"/>
                  <a:pt x="113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112" y="429"/>
                  <a:pt x="112" y="429"/>
                  <a:pt x="112" y="429"/>
                </a:cubicBezTo>
                <a:cubicBezTo>
                  <a:pt x="110" y="431"/>
                  <a:pt x="110" y="431"/>
                  <a:pt x="110" y="431"/>
                </a:cubicBezTo>
                <a:cubicBezTo>
                  <a:pt x="106" y="431"/>
                  <a:pt x="106" y="431"/>
                  <a:pt x="106" y="431"/>
                </a:cubicBezTo>
                <a:cubicBezTo>
                  <a:pt x="106" y="432"/>
                  <a:pt x="106" y="432"/>
                  <a:pt x="106" y="432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0" y="433"/>
                  <a:pt x="100" y="433"/>
                  <a:pt x="100" y="433"/>
                </a:cubicBezTo>
                <a:cubicBezTo>
                  <a:pt x="100" y="434"/>
                  <a:pt x="100" y="434"/>
                  <a:pt x="100" y="434"/>
                </a:cubicBezTo>
                <a:cubicBezTo>
                  <a:pt x="98" y="434"/>
                  <a:pt x="98" y="434"/>
                  <a:pt x="98" y="434"/>
                </a:cubicBezTo>
                <a:cubicBezTo>
                  <a:pt x="87" y="439"/>
                  <a:pt x="87" y="439"/>
                  <a:pt x="87" y="439"/>
                </a:cubicBezTo>
                <a:cubicBezTo>
                  <a:pt x="84" y="439"/>
                  <a:pt x="84" y="439"/>
                  <a:pt x="84" y="439"/>
                </a:cubicBezTo>
                <a:cubicBezTo>
                  <a:pt x="81" y="440"/>
                  <a:pt x="81" y="440"/>
                  <a:pt x="81" y="440"/>
                </a:cubicBezTo>
                <a:cubicBezTo>
                  <a:pt x="87" y="437"/>
                  <a:pt x="87" y="437"/>
                  <a:pt x="87" y="437"/>
                </a:cubicBezTo>
                <a:cubicBezTo>
                  <a:pt x="79" y="437"/>
                  <a:pt x="79" y="437"/>
                  <a:pt x="79" y="437"/>
                </a:cubicBezTo>
                <a:cubicBezTo>
                  <a:pt x="79" y="441"/>
                  <a:pt x="79" y="441"/>
                  <a:pt x="79" y="441"/>
                </a:cubicBezTo>
                <a:cubicBezTo>
                  <a:pt x="73" y="440"/>
                  <a:pt x="73" y="440"/>
                  <a:pt x="73" y="440"/>
                </a:cubicBezTo>
                <a:cubicBezTo>
                  <a:pt x="75" y="441"/>
                  <a:pt x="72" y="442"/>
                  <a:pt x="73" y="443"/>
                </a:cubicBezTo>
                <a:cubicBezTo>
                  <a:pt x="77" y="442"/>
                  <a:pt x="77" y="442"/>
                  <a:pt x="77" y="442"/>
                </a:cubicBezTo>
                <a:cubicBezTo>
                  <a:pt x="70" y="445"/>
                  <a:pt x="70" y="445"/>
                  <a:pt x="70" y="445"/>
                </a:cubicBezTo>
                <a:cubicBezTo>
                  <a:pt x="73" y="447"/>
                  <a:pt x="73" y="447"/>
                  <a:pt x="73" y="447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9" y="445"/>
                  <a:pt x="79" y="445"/>
                  <a:pt x="79" y="445"/>
                </a:cubicBezTo>
                <a:cubicBezTo>
                  <a:pt x="74" y="448"/>
                  <a:pt x="74" y="448"/>
                  <a:pt x="74" y="448"/>
                </a:cubicBezTo>
                <a:cubicBezTo>
                  <a:pt x="73" y="450"/>
                  <a:pt x="73" y="450"/>
                  <a:pt x="73" y="450"/>
                </a:cubicBezTo>
                <a:cubicBezTo>
                  <a:pt x="78" y="451"/>
                  <a:pt x="78" y="451"/>
                  <a:pt x="78" y="451"/>
                </a:cubicBezTo>
                <a:cubicBezTo>
                  <a:pt x="86" y="448"/>
                  <a:pt x="86" y="448"/>
                  <a:pt x="86" y="448"/>
                </a:cubicBezTo>
                <a:cubicBezTo>
                  <a:pt x="76" y="454"/>
                  <a:pt x="76" y="454"/>
                  <a:pt x="76" y="454"/>
                </a:cubicBezTo>
                <a:cubicBezTo>
                  <a:pt x="74" y="452"/>
                  <a:pt x="74" y="452"/>
                  <a:pt x="74" y="452"/>
                </a:cubicBezTo>
                <a:cubicBezTo>
                  <a:pt x="69" y="450"/>
                  <a:pt x="69" y="450"/>
                  <a:pt x="69" y="450"/>
                </a:cubicBezTo>
                <a:cubicBezTo>
                  <a:pt x="65" y="453"/>
                  <a:pt x="65" y="453"/>
                  <a:pt x="65" y="453"/>
                </a:cubicBezTo>
                <a:cubicBezTo>
                  <a:pt x="66" y="454"/>
                  <a:pt x="63" y="455"/>
                  <a:pt x="67" y="454"/>
                </a:cubicBezTo>
                <a:cubicBezTo>
                  <a:pt x="67" y="454"/>
                  <a:pt x="67" y="454"/>
                  <a:pt x="67" y="454"/>
                </a:cubicBezTo>
                <a:cubicBezTo>
                  <a:pt x="60" y="454"/>
                  <a:pt x="60" y="454"/>
                  <a:pt x="60" y="454"/>
                </a:cubicBezTo>
                <a:cubicBezTo>
                  <a:pt x="55" y="453"/>
                  <a:pt x="55" y="453"/>
                  <a:pt x="55" y="453"/>
                </a:cubicBezTo>
                <a:cubicBezTo>
                  <a:pt x="53" y="452"/>
                  <a:pt x="53" y="452"/>
                  <a:pt x="53" y="452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51" y="455"/>
                  <a:pt x="51" y="455"/>
                  <a:pt x="51" y="455"/>
                </a:cubicBezTo>
                <a:cubicBezTo>
                  <a:pt x="47" y="458"/>
                  <a:pt x="47" y="458"/>
                  <a:pt x="47" y="458"/>
                </a:cubicBezTo>
                <a:cubicBezTo>
                  <a:pt x="45" y="455"/>
                  <a:pt x="45" y="455"/>
                  <a:pt x="45" y="455"/>
                </a:cubicBezTo>
                <a:cubicBezTo>
                  <a:pt x="44" y="462"/>
                  <a:pt x="39" y="449"/>
                  <a:pt x="44" y="462"/>
                </a:cubicBezTo>
                <a:cubicBezTo>
                  <a:pt x="37" y="465"/>
                  <a:pt x="37" y="465"/>
                  <a:pt x="37" y="465"/>
                </a:cubicBezTo>
                <a:cubicBezTo>
                  <a:pt x="33" y="465"/>
                  <a:pt x="33" y="465"/>
                  <a:pt x="33" y="465"/>
                </a:cubicBezTo>
                <a:cubicBezTo>
                  <a:pt x="29" y="470"/>
                  <a:pt x="29" y="470"/>
                  <a:pt x="29" y="470"/>
                </a:cubicBezTo>
                <a:cubicBezTo>
                  <a:pt x="34" y="468"/>
                  <a:pt x="34" y="468"/>
                  <a:pt x="34" y="468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7" y="467"/>
                  <a:pt x="37" y="467"/>
                  <a:pt x="37" y="467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0" y="475"/>
                  <a:pt x="30" y="475"/>
                  <a:pt x="30" y="475"/>
                </a:cubicBezTo>
                <a:cubicBezTo>
                  <a:pt x="30" y="478"/>
                  <a:pt x="30" y="478"/>
                  <a:pt x="30" y="478"/>
                </a:cubicBezTo>
                <a:cubicBezTo>
                  <a:pt x="31" y="478"/>
                  <a:pt x="34" y="476"/>
                  <a:pt x="33" y="480"/>
                </a:cubicBezTo>
                <a:cubicBezTo>
                  <a:pt x="28" y="483"/>
                  <a:pt x="28" y="483"/>
                  <a:pt x="28" y="483"/>
                </a:cubicBezTo>
                <a:cubicBezTo>
                  <a:pt x="27" y="482"/>
                  <a:pt x="27" y="482"/>
                  <a:pt x="27" y="482"/>
                </a:cubicBezTo>
                <a:cubicBezTo>
                  <a:pt x="24" y="483"/>
                  <a:pt x="24" y="483"/>
                  <a:pt x="24" y="483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20" y="481"/>
                  <a:pt x="20" y="481"/>
                  <a:pt x="20" y="481"/>
                </a:cubicBezTo>
                <a:cubicBezTo>
                  <a:pt x="19" y="478"/>
                  <a:pt x="19" y="478"/>
                  <a:pt x="19" y="478"/>
                </a:cubicBezTo>
                <a:cubicBezTo>
                  <a:pt x="11" y="475"/>
                  <a:pt x="11" y="475"/>
                  <a:pt x="11" y="475"/>
                </a:cubicBezTo>
                <a:cubicBezTo>
                  <a:pt x="8" y="477"/>
                  <a:pt x="8" y="477"/>
                  <a:pt x="8" y="477"/>
                </a:cubicBezTo>
                <a:cubicBezTo>
                  <a:pt x="6" y="473"/>
                  <a:pt x="6" y="473"/>
                  <a:pt x="6" y="473"/>
                </a:cubicBezTo>
                <a:cubicBezTo>
                  <a:pt x="4" y="473"/>
                  <a:pt x="4" y="473"/>
                  <a:pt x="4" y="473"/>
                </a:cubicBezTo>
                <a:cubicBezTo>
                  <a:pt x="3" y="471"/>
                  <a:pt x="0" y="474"/>
                  <a:pt x="2" y="470"/>
                </a:cubicBezTo>
                <a:cubicBezTo>
                  <a:pt x="2" y="469"/>
                  <a:pt x="2" y="469"/>
                  <a:pt x="2" y="469"/>
                </a:cubicBezTo>
                <a:cubicBezTo>
                  <a:pt x="6" y="473"/>
                  <a:pt x="6" y="473"/>
                  <a:pt x="6" y="473"/>
                </a:cubicBezTo>
                <a:cubicBezTo>
                  <a:pt x="7" y="473"/>
                  <a:pt x="7" y="473"/>
                  <a:pt x="7" y="473"/>
                </a:cubicBezTo>
                <a:cubicBezTo>
                  <a:pt x="7" y="470"/>
                  <a:pt x="7" y="470"/>
                  <a:pt x="7" y="470"/>
                </a:cubicBezTo>
                <a:cubicBezTo>
                  <a:pt x="11" y="473"/>
                  <a:pt x="11" y="473"/>
                  <a:pt x="11" y="473"/>
                </a:cubicBezTo>
                <a:cubicBezTo>
                  <a:pt x="18" y="467"/>
                  <a:pt x="18" y="467"/>
                  <a:pt x="18" y="467"/>
                </a:cubicBezTo>
                <a:cubicBezTo>
                  <a:pt x="24" y="468"/>
                  <a:pt x="24" y="468"/>
                  <a:pt x="24" y="468"/>
                </a:cubicBezTo>
                <a:cubicBezTo>
                  <a:pt x="27" y="465"/>
                  <a:pt x="27" y="465"/>
                  <a:pt x="27" y="465"/>
                </a:cubicBezTo>
                <a:cubicBezTo>
                  <a:pt x="27" y="466"/>
                  <a:pt x="25" y="462"/>
                  <a:pt x="29" y="466"/>
                </a:cubicBezTo>
                <a:cubicBezTo>
                  <a:pt x="30" y="465"/>
                  <a:pt x="30" y="465"/>
                  <a:pt x="30" y="465"/>
                </a:cubicBezTo>
                <a:cubicBezTo>
                  <a:pt x="28" y="464"/>
                  <a:pt x="28" y="464"/>
                  <a:pt x="28" y="464"/>
                </a:cubicBezTo>
                <a:cubicBezTo>
                  <a:pt x="34" y="461"/>
                  <a:pt x="34" y="461"/>
                  <a:pt x="34" y="461"/>
                </a:cubicBezTo>
                <a:cubicBezTo>
                  <a:pt x="36" y="462"/>
                  <a:pt x="36" y="462"/>
                  <a:pt x="36" y="462"/>
                </a:cubicBezTo>
                <a:cubicBezTo>
                  <a:pt x="36" y="461"/>
                  <a:pt x="32" y="463"/>
                  <a:pt x="36" y="461"/>
                </a:cubicBezTo>
                <a:cubicBezTo>
                  <a:pt x="38" y="461"/>
                  <a:pt x="38" y="461"/>
                  <a:pt x="38" y="461"/>
                </a:cubicBezTo>
                <a:cubicBezTo>
                  <a:pt x="37" y="462"/>
                  <a:pt x="37" y="462"/>
                  <a:pt x="37" y="462"/>
                </a:cubicBezTo>
                <a:cubicBezTo>
                  <a:pt x="37" y="460"/>
                  <a:pt x="40" y="474"/>
                  <a:pt x="43" y="456"/>
                </a:cubicBezTo>
                <a:cubicBezTo>
                  <a:pt x="38" y="455"/>
                  <a:pt x="38" y="455"/>
                  <a:pt x="38" y="455"/>
                </a:cubicBezTo>
                <a:cubicBezTo>
                  <a:pt x="39" y="453"/>
                  <a:pt x="39" y="453"/>
                  <a:pt x="39" y="453"/>
                </a:cubicBezTo>
                <a:cubicBezTo>
                  <a:pt x="42" y="453"/>
                  <a:pt x="42" y="453"/>
                  <a:pt x="42" y="453"/>
                </a:cubicBezTo>
                <a:cubicBezTo>
                  <a:pt x="42" y="452"/>
                  <a:pt x="42" y="452"/>
                  <a:pt x="42" y="452"/>
                </a:cubicBezTo>
                <a:cubicBezTo>
                  <a:pt x="44" y="451"/>
                  <a:pt x="44" y="451"/>
                  <a:pt x="44" y="451"/>
                </a:cubicBezTo>
                <a:cubicBezTo>
                  <a:pt x="42" y="448"/>
                  <a:pt x="42" y="448"/>
                  <a:pt x="42" y="448"/>
                </a:cubicBezTo>
                <a:cubicBezTo>
                  <a:pt x="43" y="446"/>
                  <a:pt x="43" y="446"/>
                  <a:pt x="43" y="446"/>
                </a:cubicBezTo>
                <a:cubicBezTo>
                  <a:pt x="41" y="444"/>
                  <a:pt x="41" y="444"/>
                  <a:pt x="41" y="444"/>
                </a:cubicBezTo>
                <a:cubicBezTo>
                  <a:pt x="38" y="446"/>
                  <a:pt x="38" y="446"/>
                  <a:pt x="38" y="446"/>
                </a:cubicBezTo>
                <a:cubicBezTo>
                  <a:pt x="38" y="440"/>
                  <a:pt x="38" y="440"/>
                  <a:pt x="38" y="440"/>
                </a:cubicBezTo>
                <a:cubicBezTo>
                  <a:pt x="36" y="441"/>
                  <a:pt x="36" y="441"/>
                  <a:pt x="36" y="441"/>
                </a:cubicBezTo>
                <a:cubicBezTo>
                  <a:pt x="34" y="439"/>
                  <a:pt x="43" y="441"/>
                  <a:pt x="33" y="439"/>
                </a:cubicBezTo>
                <a:cubicBezTo>
                  <a:pt x="32" y="439"/>
                  <a:pt x="32" y="439"/>
                  <a:pt x="32" y="439"/>
                </a:cubicBezTo>
                <a:cubicBezTo>
                  <a:pt x="33" y="437"/>
                  <a:pt x="33" y="437"/>
                  <a:pt x="33" y="437"/>
                </a:cubicBezTo>
                <a:cubicBezTo>
                  <a:pt x="32" y="437"/>
                  <a:pt x="32" y="437"/>
                  <a:pt x="32" y="437"/>
                </a:cubicBezTo>
                <a:cubicBezTo>
                  <a:pt x="29" y="437"/>
                  <a:pt x="29" y="437"/>
                  <a:pt x="29" y="437"/>
                </a:cubicBezTo>
                <a:cubicBezTo>
                  <a:pt x="31" y="434"/>
                  <a:pt x="28" y="436"/>
                  <a:pt x="26" y="433"/>
                </a:cubicBezTo>
                <a:cubicBezTo>
                  <a:pt x="30" y="432"/>
                  <a:pt x="30" y="432"/>
                  <a:pt x="30" y="432"/>
                </a:cubicBezTo>
                <a:cubicBezTo>
                  <a:pt x="28" y="434"/>
                  <a:pt x="30" y="426"/>
                  <a:pt x="23" y="432"/>
                </a:cubicBezTo>
                <a:cubicBezTo>
                  <a:pt x="24" y="432"/>
                  <a:pt x="24" y="432"/>
                  <a:pt x="24" y="432"/>
                </a:cubicBezTo>
                <a:cubicBezTo>
                  <a:pt x="17" y="426"/>
                  <a:pt x="17" y="426"/>
                  <a:pt x="17" y="426"/>
                </a:cubicBezTo>
                <a:cubicBezTo>
                  <a:pt x="13" y="429"/>
                  <a:pt x="13" y="429"/>
                  <a:pt x="13" y="429"/>
                </a:cubicBezTo>
                <a:cubicBezTo>
                  <a:pt x="12" y="432"/>
                  <a:pt x="12" y="432"/>
                  <a:pt x="12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3" y="427"/>
                  <a:pt x="13" y="427"/>
                  <a:pt x="13" y="427"/>
                </a:cubicBezTo>
                <a:cubicBezTo>
                  <a:pt x="6" y="425"/>
                  <a:pt x="6" y="425"/>
                  <a:pt x="6" y="425"/>
                </a:cubicBezTo>
                <a:cubicBezTo>
                  <a:pt x="6" y="419"/>
                  <a:pt x="6" y="419"/>
                  <a:pt x="6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6" y="420"/>
                  <a:pt x="6" y="420"/>
                  <a:pt x="6" y="420"/>
                </a:cubicBezTo>
                <a:cubicBezTo>
                  <a:pt x="9" y="422"/>
                  <a:pt x="9" y="422"/>
                  <a:pt x="9" y="422"/>
                </a:cubicBezTo>
                <a:cubicBezTo>
                  <a:pt x="13" y="422"/>
                  <a:pt x="13" y="422"/>
                  <a:pt x="13" y="422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5" y="413"/>
                  <a:pt x="5" y="413"/>
                  <a:pt x="5" y="413"/>
                </a:cubicBezTo>
                <a:cubicBezTo>
                  <a:pt x="5" y="405"/>
                  <a:pt x="5" y="405"/>
                  <a:pt x="5" y="405"/>
                </a:cubicBezTo>
                <a:cubicBezTo>
                  <a:pt x="7" y="404"/>
                  <a:pt x="7" y="404"/>
                  <a:pt x="7" y="404"/>
                </a:cubicBezTo>
                <a:cubicBezTo>
                  <a:pt x="8" y="406"/>
                  <a:pt x="8" y="406"/>
                  <a:pt x="8" y="406"/>
                </a:cubicBezTo>
                <a:cubicBezTo>
                  <a:pt x="10" y="406"/>
                  <a:pt x="10" y="406"/>
                  <a:pt x="10" y="406"/>
                </a:cubicBezTo>
                <a:cubicBezTo>
                  <a:pt x="11" y="404"/>
                  <a:pt x="11" y="404"/>
                  <a:pt x="11" y="404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3" y="403"/>
                  <a:pt x="13" y="403"/>
                  <a:pt x="13" y="403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15" y="413"/>
                  <a:pt x="15" y="413"/>
                  <a:pt x="15" y="413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7" y="420"/>
                  <a:pt x="17" y="420"/>
                  <a:pt x="17" y="420"/>
                </a:cubicBezTo>
                <a:cubicBezTo>
                  <a:pt x="23" y="414"/>
                  <a:pt x="23" y="414"/>
                  <a:pt x="23" y="414"/>
                </a:cubicBezTo>
                <a:cubicBezTo>
                  <a:pt x="23" y="413"/>
                  <a:pt x="20" y="414"/>
                  <a:pt x="22" y="412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3" y="407"/>
                  <a:pt x="33" y="407"/>
                  <a:pt x="33" y="407"/>
                </a:cubicBezTo>
                <a:cubicBezTo>
                  <a:pt x="33" y="406"/>
                  <a:pt x="33" y="406"/>
                  <a:pt x="33" y="406"/>
                </a:cubicBezTo>
                <a:cubicBezTo>
                  <a:pt x="38" y="403"/>
                  <a:pt x="38" y="403"/>
                  <a:pt x="38" y="403"/>
                </a:cubicBezTo>
                <a:cubicBezTo>
                  <a:pt x="41" y="405"/>
                  <a:pt x="41" y="405"/>
                  <a:pt x="41" y="405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49" y="400"/>
                  <a:pt x="49" y="400"/>
                  <a:pt x="49" y="400"/>
                </a:cubicBezTo>
                <a:cubicBezTo>
                  <a:pt x="47" y="399"/>
                  <a:pt x="47" y="399"/>
                  <a:pt x="47" y="399"/>
                </a:cubicBezTo>
                <a:cubicBezTo>
                  <a:pt x="52" y="399"/>
                  <a:pt x="42" y="394"/>
                  <a:pt x="52" y="399"/>
                </a:cubicBezTo>
                <a:cubicBezTo>
                  <a:pt x="55" y="402"/>
                  <a:pt x="55" y="402"/>
                  <a:pt x="55" y="402"/>
                </a:cubicBezTo>
                <a:cubicBezTo>
                  <a:pt x="56" y="401"/>
                  <a:pt x="56" y="401"/>
                  <a:pt x="56" y="401"/>
                </a:cubicBezTo>
                <a:cubicBezTo>
                  <a:pt x="60" y="404"/>
                  <a:pt x="60" y="404"/>
                  <a:pt x="60" y="404"/>
                </a:cubicBezTo>
                <a:cubicBezTo>
                  <a:pt x="61" y="402"/>
                  <a:pt x="61" y="402"/>
                  <a:pt x="61" y="402"/>
                </a:cubicBezTo>
                <a:cubicBezTo>
                  <a:pt x="59" y="400"/>
                  <a:pt x="59" y="400"/>
                  <a:pt x="59" y="400"/>
                </a:cubicBezTo>
                <a:cubicBezTo>
                  <a:pt x="62" y="397"/>
                  <a:pt x="62" y="397"/>
                  <a:pt x="62" y="397"/>
                </a:cubicBezTo>
                <a:cubicBezTo>
                  <a:pt x="64" y="401"/>
                  <a:pt x="64" y="401"/>
                  <a:pt x="64" y="401"/>
                </a:cubicBezTo>
                <a:cubicBezTo>
                  <a:pt x="65" y="400"/>
                  <a:pt x="65" y="400"/>
                  <a:pt x="65" y="400"/>
                </a:cubicBezTo>
                <a:cubicBezTo>
                  <a:pt x="69" y="402"/>
                  <a:pt x="69" y="402"/>
                  <a:pt x="69" y="402"/>
                </a:cubicBezTo>
                <a:cubicBezTo>
                  <a:pt x="70" y="400"/>
                  <a:pt x="71" y="404"/>
                  <a:pt x="72" y="400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61" y="394"/>
                  <a:pt x="61" y="394"/>
                  <a:pt x="61" y="394"/>
                </a:cubicBezTo>
                <a:cubicBezTo>
                  <a:pt x="61" y="394"/>
                  <a:pt x="64" y="394"/>
                  <a:pt x="60" y="394"/>
                </a:cubicBezTo>
                <a:cubicBezTo>
                  <a:pt x="61" y="393"/>
                  <a:pt x="61" y="393"/>
                  <a:pt x="61" y="393"/>
                </a:cubicBezTo>
                <a:cubicBezTo>
                  <a:pt x="67" y="394"/>
                  <a:pt x="67" y="394"/>
                  <a:pt x="67" y="394"/>
                </a:cubicBezTo>
                <a:cubicBezTo>
                  <a:pt x="73" y="395"/>
                  <a:pt x="73" y="395"/>
                  <a:pt x="73" y="395"/>
                </a:cubicBezTo>
                <a:cubicBezTo>
                  <a:pt x="74" y="395"/>
                  <a:pt x="74" y="395"/>
                  <a:pt x="74" y="395"/>
                </a:cubicBezTo>
                <a:cubicBezTo>
                  <a:pt x="74" y="393"/>
                  <a:pt x="74" y="393"/>
                  <a:pt x="74" y="393"/>
                </a:cubicBezTo>
                <a:cubicBezTo>
                  <a:pt x="75" y="394"/>
                  <a:pt x="75" y="394"/>
                  <a:pt x="75" y="394"/>
                </a:cubicBezTo>
                <a:cubicBezTo>
                  <a:pt x="78" y="393"/>
                  <a:pt x="78" y="393"/>
                  <a:pt x="78" y="393"/>
                </a:cubicBezTo>
                <a:cubicBezTo>
                  <a:pt x="78" y="389"/>
                  <a:pt x="78" y="389"/>
                  <a:pt x="78" y="389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5" y="386"/>
                  <a:pt x="75" y="386"/>
                  <a:pt x="75" y="386"/>
                </a:cubicBezTo>
                <a:cubicBezTo>
                  <a:pt x="74" y="389"/>
                  <a:pt x="74" y="389"/>
                  <a:pt x="74" y="389"/>
                </a:cubicBezTo>
                <a:cubicBezTo>
                  <a:pt x="69" y="388"/>
                  <a:pt x="69" y="388"/>
                  <a:pt x="69" y="388"/>
                </a:cubicBezTo>
                <a:cubicBezTo>
                  <a:pt x="70" y="385"/>
                  <a:pt x="70" y="385"/>
                  <a:pt x="70" y="385"/>
                </a:cubicBezTo>
                <a:cubicBezTo>
                  <a:pt x="74" y="385"/>
                  <a:pt x="79" y="382"/>
                  <a:pt x="81" y="385"/>
                </a:cubicBezTo>
                <a:cubicBezTo>
                  <a:pt x="80" y="386"/>
                  <a:pt x="80" y="386"/>
                  <a:pt x="80" y="386"/>
                </a:cubicBezTo>
                <a:cubicBezTo>
                  <a:pt x="81" y="386"/>
                  <a:pt x="81" y="386"/>
                  <a:pt x="81" y="386"/>
                </a:cubicBezTo>
                <a:cubicBezTo>
                  <a:pt x="83" y="386"/>
                  <a:pt x="83" y="386"/>
                  <a:pt x="83" y="386"/>
                </a:cubicBezTo>
                <a:cubicBezTo>
                  <a:pt x="80" y="388"/>
                  <a:pt x="80" y="388"/>
                  <a:pt x="80" y="388"/>
                </a:cubicBezTo>
                <a:cubicBezTo>
                  <a:pt x="85" y="388"/>
                  <a:pt x="85" y="388"/>
                  <a:pt x="85" y="388"/>
                </a:cubicBezTo>
                <a:cubicBezTo>
                  <a:pt x="86" y="385"/>
                  <a:pt x="86" y="385"/>
                  <a:pt x="86" y="385"/>
                </a:cubicBezTo>
                <a:cubicBezTo>
                  <a:pt x="97" y="383"/>
                  <a:pt x="97" y="383"/>
                  <a:pt x="97" y="383"/>
                </a:cubicBezTo>
                <a:cubicBezTo>
                  <a:pt x="101" y="381"/>
                  <a:pt x="101" y="381"/>
                  <a:pt x="101" y="381"/>
                </a:cubicBezTo>
                <a:cubicBezTo>
                  <a:pt x="107" y="379"/>
                  <a:pt x="107" y="379"/>
                  <a:pt x="107" y="379"/>
                </a:cubicBezTo>
                <a:cubicBezTo>
                  <a:pt x="112" y="379"/>
                  <a:pt x="112" y="379"/>
                  <a:pt x="112" y="379"/>
                </a:cubicBezTo>
                <a:cubicBezTo>
                  <a:pt x="113" y="379"/>
                  <a:pt x="106" y="380"/>
                  <a:pt x="114" y="378"/>
                </a:cubicBezTo>
                <a:cubicBezTo>
                  <a:pt x="113" y="380"/>
                  <a:pt x="113" y="380"/>
                  <a:pt x="113" y="380"/>
                </a:cubicBezTo>
                <a:cubicBezTo>
                  <a:pt x="118" y="381"/>
                  <a:pt x="118" y="381"/>
                  <a:pt x="118" y="381"/>
                </a:cubicBezTo>
                <a:cubicBezTo>
                  <a:pt x="118" y="381"/>
                  <a:pt x="119" y="382"/>
                  <a:pt x="119" y="381"/>
                </a:cubicBezTo>
                <a:cubicBezTo>
                  <a:pt x="120" y="381"/>
                  <a:pt x="120" y="381"/>
                  <a:pt x="120" y="381"/>
                </a:cubicBezTo>
                <a:cubicBezTo>
                  <a:pt x="121" y="382"/>
                  <a:pt x="122" y="374"/>
                  <a:pt x="118" y="383"/>
                </a:cubicBezTo>
                <a:cubicBezTo>
                  <a:pt x="124" y="381"/>
                  <a:pt x="124" y="381"/>
                  <a:pt x="124" y="381"/>
                </a:cubicBezTo>
                <a:cubicBezTo>
                  <a:pt x="125" y="382"/>
                  <a:pt x="128" y="381"/>
                  <a:pt x="125" y="378"/>
                </a:cubicBezTo>
                <a:cubicBezTo>
                  <a:pt x="118" y="378"/>
                  <a:pt x="118" y="378"/>
                  <a:pt x="118" y="378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0" y="373"/>
                  <a:pt x="110" y="373"/>
                  <a:pt x="110" y="373"/>
                </a:cubicBezTo>
                <a:cubicBezTo>
                  <a:pt x="108" y="377"/>
                  <a:pt x="108" y="377"/>
                  <a:pt x="108" y="377"/>
                </a:cubicBezTo>
                <a:cubicBezTo>
                  <a:pt x="103" y="374"/>
                  <a:pt x="103" y="374"/>
                  <a:pt x="103" y="374"/>
                </a:cubicBezTo>
                <a:cubicBezTo>
                  <a:pt x="99" y="377"/>
                  <a:pt x="99" y="377"/>
                  <a:pt x="99" y="377"/>
                </a:cubicBezTo>
                <a:cubicBezTo>
                  <a:pt x="97" y="376"/>
                  <a:pt x="97" y="376"/>
                  <a:pt x="97" y="376"/>
                </a:cubicBezTo>
                <a:cubicBezTo>
                  <a:pt x="95" y="380"/>
                  <a:pt x="104" y="374"/>
                  <a:pt x="93" y="376"/>
                </a:cubicBezTo>
                <a:cubicBezTo>
                  <a:pt x="93" y="380"/>
                  <a:pt x="93" y="380"/>
                  <a:pt x="93" y="380"/>
                </a:cubicBezTo>
                <a:cubicBezTo>
                  <a:pt x="91" y="378"/>
                  <a:pt x="91" y="378"/>
                  <a:pt x="91" y="378"/>
                </a:cubicBezTo>
                <a:cubicBezTo>
                  <a:pt x="89" y="380"/>
                  <a:pt x="89" y="380"/>
                  <a:pt x="89" y="380"/>
                </a:cubicBezTo>
                <a:cubicBezTo>
                  <a:pt x="88" y="383"/>
                  <a:pt x="88" y="383"/>
                  <a:pt x="88" y="383"/>
                </a:cubicBezTo>
                <a:cubicBezTo>
                  <a:pt x="85" y="383"/>
                  <a:pt x="85" y="383"/>
                  <a:pt x="85" y="383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85" y="380"/>
                  <a:pt x="94" y="378"/>
                  <a:pt x="84" y="381"/>
                </a:cubicBezTo>
                <a:cubicBezTo>
                  <a:pt x="88" y="377"/>
                  <a:pt x="88" y="377"/>
                  <a:pt x="88" y="377"/>
                </a:cubicBezTo>
                <a:cubicBezTo>
                  <a:pt x="87" y="377"/>
                  <a:pt x="87" y="377"/>
                  <a:pt x="87" y="377"/>
                </a:cubicBezTo>
                <a:cubicBezTo>
                  <a:pt x="93" y="374"/>
                  <a:pt x="93" y="374"/>
                  <a:pt x="93" y="374"/>
                </a:cubicBezTo>
                <a:cubicBezTo>
                  <a:pt x="97" y="371"/>
                  <a:pt x="97" y="371"/>
                  <a:pt x="97" y="371"/>
                </a:cubicBezTo>
                <a:cubicBezTo>
                  <a:pt x="109" y="370"/>
                  <a:pt x="80" y="380"/>
                  <a:pt x="107" y="366"/>
                </a:cubicBezTo>
                <a:cubicBezTo>
                  <a:pt x="111" y="366"/>
                  <a:pt x="111" y="366"/>
                  <a:pt x="111" y="366"/>
                </a:cubicBezTo>
                <a:cubicBezTo>
                  <a:pt x="112" y="365"/>
                  <a:pt x="112" y="365"/>
                  <a:pt x="112" y="365"/>
                </a:cubicBezTo>
                <a:cubicBezTo>
                  <a:pt x="112" y="365"/>
                  <a:pt x="108" y="366"/>
                  <a:pt x="113" y="366"/>
                </a:cubicBezTo>
                <a:cubicBezTo>
                  <a:pt x="113" y="363"/>
                  <a:pt x="113" y="363"/>
                  <a:pt x="113" y="363"/>
                </a:cubicBezTo>
                <a:cubicBezTo>
                  <a:pt x="116" y="364"/>
                  <a:pt x="113" y="357"/>
                  <a:pt x="119" y="361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5" y="355"/>
                  <a:pt x="125" y="355"/>
                  <a:pt x="125" y="355"/>
                </a:cubicBezTo>
                <a:cubicBezTo>
                  <a:pt x="127" y="357"/>
                  <a:pt x="127" y="357"/>
                  <a:pt x="127" y="357"/>
                </a:cubicBezTo>
                <a:cubicBezTo>
                  <a:pt x="130" y="356"/>
                  <a:pt x="135" y="352"/>
                  <a:pt x="137" y="357"/>
                </a:cubicBezTo>
                <a:cubicBezTo>
                  <a:pt x="138" y="356"/>
                  <a:pt x="131" y="359"/>
                  <a:pt x="139" y="355"/>
                </a:cubicBezTo>
                <a:cubicBezTo>
                  <a:pt x="140" y="356"/>
                  <a:pt x="140" y="356"/>
                  <a:pt x="140" y="356"/>
                </a:cubicBezTo>
                <a:cubicBezTo>
                  <a:pt x="145" y="353"/>
                  <a:pt x="145" y="353"/>
                  <a:pt x="145" y="353"/>
                </a:cubicBezTo>
                <a:cubicBezTo>
                  <a:pt x="140" y="353"/>
                  <a:pt x="140" y="353"/>
                  <a:pt x="140" y="353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1"/>
                  <a:pt x="137" y="351"/>
                  <a:pt x="137" y="351"/>
                </a:cubicBezTo>
                <a:cubicBezTo>
                  <a:pt x="140" y="347"/>
                  <a:pt x="140" y="347"/>
                  <a:pt x="140" y="347"/>
                </a:cubicBezTo>
                <a:cubicBezTo>
                  <a:pt x="140" y="348"/>
                  <a:pt x="140" y="348"/>
                  <a:pt x="140" y="348"/>
                </a:cubicBezTo>
                <a:cubicBezTo>
                  <a:pt x="143" y="347"/>
                  <a:pt x="143" y="347"/>
                  <a:pt x="143" y="347"/>
                </a:cubicBezTo>
                <a:cubicBezTo>
                  <a:pt x="144" y="346"/>
                  <a:pt x="136" y="349"/>
                  <a:pt x="147" y="348"/>
                </a:cubicBezTo>
                <a:cubicBezTo>
                  <a:pt x="146" y="344"/>
                  <a:pt x="146" y="344"/>
                  <a:pt x="146" y="344"/>
                </a:cubicBezTo>
                <a:cubicBezTo>
                  <a:pt x="152" y="342"/>
                  <a:pt x="152" y="342"/>
                  <a:pt x="152" y="342"/>
                </a:cubicBezTo>
                <a:cubicBezTo>
                  <a:pt x="153" y="342"/>
                  <a:pt x="144" y="346"/>
                  <a:pt x="156" y="340"/>
                </a:cubicBezTo>
                <a:cubicBezTo>
                  <a:pt x="158" y="340"/>
                  <a:pt x="158" y="340"/>
                  <a:pt x="158" y="340"/>
                </a:cubicBezTo>
                <a:cubicBezTo>
                  <a:pt x="162" y="335"/>
                  <a:pt x="162" y="335"/>
                  <a:pt x="162" y="335"/>
                </a:cubicBezTo>
                <a:cubicBezTo>
                  <a:pt x="162" y="334"/>
                  <a:pt x="162" y="334"/>
                  <a:pt x="162" y="334"/>
                </a:cubicBezTo>
                <a:cubicBezTo>
                  <a:pt x="160" y="334"/>
                  <a:pt x="160" y="334"/>
                  <a:pt x="160" y="334"/>
                </a:cubicBezTo>
                <a:cubicBezTo>
                  <a:pt x="161" y="334"/>
                  <a:pt x="157" y="339"/>
                  <a:pt x="161" y="333"/>
                </a:cubicBezTo>
                <a:cubicBezTo>
                  <a:pt x="156" y="334"/>
                  <a:pt x="156" y="334"/>
                  <a:pt x="156" y="334"/>
                </a:cubicBezTo>
                <a:cubicBezTo>
                  <a:pt x="153" y="336"/>
                  <a:pt x="153" y="336"/>
                  <a:pt x="153" y="336"/>
                </a:cubicBezTo>
                <a:cubicBezTo>
                  <a:pt x="152" y="336"/>
                  <a:pt x="152" y="336"/>
                  <a:pt x="152" y="336"/>
                </a:cubicBezTo>
                <a:cubicBezTo>
                  <a:pt x="151" y="335"/>
                  <a:pt x="151" y="335"/>
                  <a:pt x="151" y="335"/>
                </a:cubicBezTo>
                <a:cubicBezTo>
                  <a:pt x="156" y="332"/>
                  <a:pt x="156" y="332"/>
                  <a:pt x="156" y="332"/>
                </a:cubicBezTo>
                <a:cubicBezTo>
                  <a:pt x="163" y="331"/>
                  <a:pt x="163" y="331"/>
                  <a:pt x="163" y="331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71" y="327"/>
                  <a:pt x="171" y="327"/>
                  <a:pt x="171" y="327"/>
                </a:cubicBezTo>
                <a:cubicBezTo>
                  <a:pt x="172" y="326"/>
                  <a:pt x="172" y="326"/>
                  <a:pt x="172" y="326"/>
                </a:cubicBezTo>
                <a:cubicBezTo>
                  <a:pt x="170" y="325"/>
                  <a:pt x="170" y="325"/>
                  <a:pt x="170" y="325"/>
                </a:cubicBezTo>
                <a:cubicBezTo>
                  <a:pt x="176" y="320"/>
                  <a:pt x="176" y="320"/>
                  <a:pt x="176" y="320"/>
                </a:cubicBezTo>
                <a:cubicBezTo>
                  <a:pt x="179" y="320"/>
                  <a:pt x="179" y="320"/>
                  <a:pt x="179" y="320"/>
                </a:cubicBezTo>
                <a:cubicBezTo>
                  <a:pt x="179" y="319"/>
                  <a:pt x="179" y="319"/>
                  <a:pt x="179" y="319"/>
                </a:cubicBezTo>
                <a:cubicBezTo>
                  <a:pt x="180" y="319"/>
                  <a:pt x="172" y="325"/>
                  <a:pt x="185" y="317"/>
                </a:cubicBezTo>
                <a:cubicBezTo>
                  <a:pt x="183" y="316"/>
                  <a:pt x="183" y="316"/>
                  <a:pt x="183" y="316"/>
                </a:cubicBezTo>
                <a:cubicBezTo>
                  <a:pt x="180" y="315"/>
                  <a:pt x="185" y="325"/>
                  <a:pt x="174" y="317"/>
                </a:cubicBezTo>
                <a:cubicBezTo>
                  <a:pt x="173" y="318"/>
                  <a:pt x="169" y="320"/>
                  <a:pt x="165" y="321"/>
                </a:cubicBezTo>
                <a:cubicBezTo>
                  <a:pt x="165" y="321"/>
                  <a:pt x="167" y="325"/>
                  <a:pt x="165" y="320"/>
                </a:cubicBezTo>
                <a:cubicBezTo>
                  <a:pt x="163" y="322"/>
                  <a:pt x="163" y="322"/>
                  <a:pt x="163" y="322"/>
                </a:cubicBezTo>
                <a:cubicBezTo>
                  <a:pt x="156" y="325"/>
                  <a:pt x="156" y="325"/>
                  <a:pt x="156" y="325"/>
                </a:cubicBezTo>
                <a:cubicBezTo>
                  <a:pt x="154" y="327"/>
                  <a:pt x="154" y="327"/>
                  <a:pt x="154" y="327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51" y="323"/>
                  <a:pt x="151" y="323"/>
                  <a:pt x="151" y="32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3" y="316"/>
                  <a:pt x="143" y="316"/>
                  <a:pt x="143" y="316"/>
                </a:cubicBezTo>
                <a:cubicBezTo>
                  <a:pt x="141" y="316"/>
                  <a:pt x="141" y="316"/>
                  <a:pt x="141" y="316"/>
                </a:cubicBezTo>
                <a:cubicBezTo>
                  <a:pt x="142" y="319"/>
                  <a:pt x="142" y="319"/>
                  <a:pt x="142" y="319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9" y="315"/>
                  <a:pt x="139" y="315"/>
                  <a:pt x="139" y="315"/>
                </a:cubicBezTo>
                <a:cubicBezTo>
                  <a:pt x="139" y="313"/>
                  <a:pt x="132" y="326"/>
                  <a:pt x="140" y="311"/>
                </a:cubicBezTo>
                <a:cubicBezTo>
                  <a:pt x="135" y="311"/>
                  <a:pt x="135" y="311"/>
                  <a:pt x="135" y="311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135" y="319"/>
                  <a:pt x="135" y="319"/>
                  <a:pt x="135" y="319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29" y="316"/>
                  <a:pt x="129" y="316"/>
                  <a:pt x="129" y="316"/>
                </a:cubicBezTo>
                <a:cubicBezTo>
                  <a:pt x="134" y="313"/>
                  <a:pt x="134" y="313"/>
                  <a:pt x="134" y="313"/>
                </a:cubicBezTo>
                <a:cubicBezTo>
                  <a:pt x="135" y="312"/>
                  <a:pt x="135" y="312"/>
                  <a:pt x="135" y="31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2" y="313"/>
                  <a:pt x="129" y="312"/>
                  <a:pt x="128" y="312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35" y="306"/>
                  <a:pt x="135" y="306"/>
                  <a:pt x="135" y="306"/>
                </a:cubicBezTo>
                <a:cubicBezTo>
                  <a:pt x="137" y="305"/>
                  <a:pt x="137" y="305"/>
                  <a:pt x="137" y="305"/>
                </a:cubicBezTo>
                <a:cubicBezTo>
                  <a:pt x="131" y="304"/>
                  <a:pt x="131" y="304"/>
                  <a:pt x="131" y="304"/>
                </a:cubicBezTo>
                <a:cubicBezTo>
                  <a:pt x="137" y="302"/>
                  <a:pt x="137" y="302"/>
                  <a:pt x="137" y="302"/>
                </a:cubicBezTo>
                <a:cubicBezTo>
                  <a:pt x="142" y="299"/>
                  <a:pt x="142" y="299"/>
                  <a:pt x="142" y="299"/>
                </a:cubicBezTo>
                <a:cubicBezTo>
                  <a:pt x="144" y="299"/>
                  <a:pt x="144" y="299"/>
                  <a:pt x="144" y="299"/>
                </a:cubicBezTo>
                <a:cubicBezTo>
                  <a:pt x="147" y="297"/>
                  <a:pt x="147" y="297"/>
                  <a:pt x="147" y="297"/>
                </a:cubicBezTo>
                <a:cubicBezTo>
                  <a:pt x="146" y="295"/>
                  <a:pt x="145" y="302"/>
                  <a:pt x="146" y="295"/>
                </a:cubicBezTo>
                <a:cubicBezTo>
                  <a:pt x="154" y="291"/>
                  <a:pt x="154" y="291"/>
                  <a:pt x="154" y="291"/>
                </a:cubicBezTo>
                <a:cubicBezTo>
                  <a:pt x="159" y="293"/>
                  <a:pt x="159" y="293"/>
                  <a:pt x="159" y="293"/>
                </a:cubicBezTo>
                <a:cubicBezTo>
                  <a:pt x="165" y="293"/>
                  <a:pt x="165" y="293"/>
                  <a:pt x="165" y="293"/>
                </a:cubicBezTo>
                <a:cubicBezTo>
                  <a:pt x="166" y="291"/>
                  <a:pt x="166" y="291"/>
                  <a:pt x="166" y="291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86"/>
                  <a:pt x="167" y="286"/>
                  <a:pt x="167" y="286"/>
                </a:cubicBezTo>
                <a:cubicBezTo>
                  <a:pt x="162" y="286"/>
                  <a:pt x="162" y="286"/>
                  <a:pt x="162" y="286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87"/>
                  <a:pt x="160" y="287"/>
                  <a:pt x="160" y="287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53" y="290"/>
                  <a:pt x="153" y="290"/>
                  <a:pt x="153" y="290"/>
                </a:cubicBezTo>
                <a:cubicBezTo>
                  <a:pt x="153" y="289"/>
                  <a:pt x="155" y="290"/>
                  <a:pt x="152" y="289"/>
                </a:cubicBezTo>
                <a:cubicBezTo>
                  <a:pt x="158" y="285"/>
                  <a:pt x="158" y="285"/>
                  <a:pt x="158" y="285"/>
                </a:cubicBezTo>
                <a:cubicBezTo>
                  <a:pt x="154" y="284"/>
                  <a:pt x="154" y="284"/>
                  <a:pt x="154" y="284"/>
                </a:cubicBezTo>
                <a:cubicBezTo>
                  <a:pt x="154" y="284"/>
                  <a:pt x="161" y="280"/>
                  <a:pt x="152" y="285"/>
                </a:cubicBezTo>
                <a:cubicBezTo>
                  <a:pt x="149" y="283"/>
                  <a:pt x="149" y="283"/>
                  <a:pt x="149" y="283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38" y="287"/>
                  <a:pt x="138" y="287"/>
                  <a:pt x="138" y="287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3" y="286"/>
                  <a:pt x="133" y="286"/>
                  <a:pt x="133" y="286"/>
                </a:cubicBezTo>
                <a:cubicBezTo>
                  <a:pt x="129" y="284"/>
                  <a:pt x="139" y="281"/>
                  <a:pt x="128" y="284"/>
                </a:cubicBezTo>
                <a:cubicBezTo>
                  <a:pt x="127" y="281"/>
                  <a:pt x="127" y="281"/>
                  <a:pt x="127" y="281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4" y="281"/>
                  <a:pt x="114" y="281"/>
                  <a:pt x="114" y="281"/>
                </a:cubicBezTo>
                <a:cubicBezTo>
                  <a:pt x="121" y="279"/>
                  <a:pt x="103" y="278"/>
                  <a:pt x="121" y="278"/>
                </a:cubicBezTo>
                <a:cubicBezTo>
                  <a:pt x="121" y="276"/>
                  <a:pt x="121" y="276"/>
                  <a:pt x="121" y="276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4" y="271"/>
                  <a:pt x="124" y="271"/>
                  <a:pt x="124" y="271"/>
                </a:cubicBezTo>
                <a:cubicBezTo>
                  <a:pt x="126" y="274"/>
                  <a:pt x="126" y="274"/>
                  <a:pt x="126" y="274"/>
                </a:cubicBezTo>
                <a:cubicBezTo>
                  <a:pt x="128" y="272"/>
                  <a:pt x="128" y="272"/>
                  <a:pt x="128" y="272"/>
                </a:cubicBezTo>
                <a:cubicBezTo>
                  <a:pt x="132" y="274"/>
                  <a:pt x="132" y="274"/>
                  <a:pt x="132" y="274"/>
                </a:cubicBezTo>
                <a:cubicBezTo>
                  <a:pt x="134" y="271"/>
                  <a:pt x="134" y="271"/>
                  <a:pt x="134" y="271"/>
                </a:cubicBezTo>
                <a:cubicBezTo>
                  <a:pt x="139" y="271"/>
                  <a:pt x="139" y="271"/>
                  <a:pt x="139" y="271"/>
                </a:cubicBezTo>
                <a:cubicBezTo>
                  <a:pt x="140" y="272"/>
                  <a:pt x="140" y="272"/>
                  <a:pt x="140" y="272"/>
                </a:cubicBezTo>
                <a:cubicBezTo>
                  <a:pt x="139" y="269"/>
                  <a:pt x="144" y="271"/>
                  <a:pt x="143" y="270"/>
                </a:cubicBezTo>
                <a:cubicBezTo>
                  <a:pt x="144" y="266"/>
                  <a:pt x="144" y="266"/>
                  <a:pt x="144" y="266"/>
                </a:cubicBezTo>
                <a:cubicBezTo>
                  <a:pt x="140" y="266"/>
                  <a:pt x="140" y="266"/>
                  <a:pt x="140" y="266"/>
                </a:cubicBezTo>
                <a:cubicBezTo>
                  <a:pt x="140" y="264"/>
                  <a:pt x="140" y="264"/>
                  <a:pt x="140" y="264"/>
                </a:cubicBezTo>
                <a:cubicBezTo>
                  <a:pt x="146" y="266"/>
                  <a:pt x="143" y="263"/>
                  <a:pt x="148" y="259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50" y="257"/>
                  <a:pt x="157" y="258"/>
                  <a:pt x="156" y="255"/>
                </a:cubicBezTo>
                <a:cubicBezTo>
                  <a:pt x="155" y="251"/>
                  <a:pt x="155" y="251"/>
                  <a:pt x="155" y="251"/>
                </a:cubicBezTo>
                <a:cubicBezTo>
                  <a:pt x="159" y="249"/>
                  <a:pt x="159" y="249"/>
                  <a:pt x="159" y="249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53"/>
                  <a:pt x="158" y="253"/>
                  <a:pt x="158" y="253"/>
                </a:cubicBezTo>
                <a:cubicBezTo>
                  <a:pt x="160" y="254"/>
                  <a:pt x="160" y="254"/>
                  <a:pt x="160" y="254"/>
                </a:cubicBezTo>
                <a:cubicBezTo>
                  <a:pt x="162" y="254"/>
                  <a:pt x="161" y="252"/>
                  <a:pt x="163" y="251"/>
                </a:cubicBezTo>
                <a:cubicBezTo>
                  <a:pt x="164" y="252"/>
                  <a:pt x="164" y="252"/>
                  <a:pt x="164" y="252"/>
                </a:cubicBezTo>
                <a:cubicBezTo>
                  <a:pt x="159" y="256"/>
                  <a:pt x="159" y="256"/>
                  <a:pt x="159" y="256"/>
                </a:cubicBezTo>
                <a:cubicBezTo>
                  <a:pt x="157" y="256"/>
                  <a:pt x="157" y="256"/>
                  <a:pt x="157" y="256"/>
                </a:cubicBezTo>
                <a:cubicBezTo>
                  <a:pt x="154" y="259"/>
                  <a:pt x="154" y="259"/>
                  <a:pt x="154" y="259"/>
                </a:cubicBezTo>
                <a:cubicBezTo>
                  <a:pt x="155" y="260"/>
                  <a:pt x="155" y="254"/>
                  <a:pt x="157" y="261"/>
                </a:cubicBezTo>
                <a:cubicBezTo>
                  <a:pt x="157" y="262"/>
                  <a:pt x="157" y="262"/>
                  <a:pt x="157" y="262"/>
                </a:cubicBezTo>
                <a:cubicBezTo>
                  <a:pt x="155" y="262"/>
                  <a:pt x="155" y="262"/>
                  <a:pt x="155" y="262"/>
                </a:cubicBezTo>
                <a:cubicBezTo>
                  <a:pt x="154" y="265"/>
                  <a:pt x="154" y="265"/>
                  <a:pt x="154" y="265"/>
                </a:cubicBezTo>
                <a:cubicBezTo>
                  <a:pt x="157" y="267"/>
                  <a:pt x="157" y="267"/>
                  <a:pt x="157" y="267"/>
                </a:cubicBezTo>
                <a:cubicBezTo>
                  <a:pt x="154" y="268"/>
                  <a:pt x="154" y="268"/>
                  <a:pt x="154" y="268"/>
                </a:cubicBezTo>
                <a:cubicBezTo>
                  <a:pt x="156" y="268"/>
                  <a:pt x="156" y="268"/>
                  <a:pt x="156" y="268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68" y="260"/>
                  <a:pt x="168" y="261"/>
                  <a:pt x="168" y="261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68" y="267"/>
                  <a:pt x="168" y="267"/>
                  <a:pt x="168" y="267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2" y="270"/>
                  <a:pt x="172" y="270"/>
                  <a:pt x="172" y="270"/>
                </a:cubicBezTo>
                <a:cubicBezTo>
                  <a:pt x="172" y="260"/>
                  <a:pt x="171" y="277"/>
                  <a:pt x="178" y="264"/>
                </a:cubicBezTo>
                <a:cubicBezTo>
                  <a:pt x="182" y="261"/>
                  <a:pt x="182" y="261"/>
                  <a:pt x="182" y="261"/>
                </a:cubicBezTo>
                <a:cubicBezTo>
                  <a:pt x="185" y="262"/>
                  <a:pt x="185" y="262"/>
                  <a:pt x="185" y="262"/>
                </a:cubicBezTo>
                <a:cubicBezTo>
                  <a:pt x="186" y="259"/>
                  <a:pt x="186" y="262"/>
                  <a:pt x="191" y="259"/>
                </a:cubicBezTo>
                <a:cubicBezTo>
                  <a:pt x="189" y="258"/>
                  <a:pt x="189" y="258"/>
                  <a:pt x="189" y="258"/>
                </a:cubicBezTo>
                <a:cubicBezTo>
                  <a:pt x="183" y="260"/>
                  <a:pt x="183" y="260"/>
                  <a:pt x="183" y="260"/>
                </a:cubicBezTo>
                <a:cubicBezTo>
                  <a:pt x="182" y="260"/>
                  <a:pt x="193" y="255"/>
                  <a:pt x="179" y="258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4" y="259"/>
                  <a:pt x="174" y="259"/>
                  <a:pt x="174" y="259"/>
                </a:cubicBezTo>
                <a:cubicBezTo>
                  <a:pt x="173" y="258"/>
                  <a:pt x="173" y="258"/>
                  <a:pt x="173" y="258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8" y="253"/>
                  <a:pt x="178" y="253"/>
                  <a:pt x="178" y="253"/>
                </a:cubicBezTo>
                <a:cubicBezTo>
                  <a:pt x="176" y="255"/>
                  <a:pt x="176" y="255"/>
                  <a:pt x="176" y="255"/>
                </a:cubicBezTo>
                <a:cubicBezTo>
                  <a:pt x="177" y="256"/>
                  <a:pt x="177" y="256"/>
                  <a:pt x="177" y="256"/>
                </a:cubicBezTo>
                <a:cubicBezTo>
                  <a:pt x="182" y="258"/>
                  <a:pt x="182" y="258"/>
                  <a:pt x="182" y="258"/>
                </a:cubicBezTo>
                <a:cubicBezTo>
                  <a:pt x="184" y="259"/>
                  <a:pt x="184" y="259"/>
                  <a:pt x="184" y="259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87" y="257"/>
                  <a:pt x="187" y="254"/>
                  <a:pt x="187" y="258"/>
                </a:cubicBezTo>
                <a:cubicBezTo>
                  <a:pt x="190" y="256"/>
                  <a:pt x="190" y="256"/>
                  <a:pt x="190" y="256"/>
                </a:cubicBezTo>
                <a:cubicBezTo>
                  <a:pt x="200" y="254"/>
                  <a:pt x="200" y="254"/>
                  <a:pt x="200" y="254"/>
                </a:cubicBezTo>
                <a:cubicBezTo>
                  <a:pt x="200" y="252"/>
                  <a:pt x="200" y="252"/>
                  <a:pt x="200" y="252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03" y="253"/>
                  <a:pt x="206" y="250"/>
                  <a:pt x="207" y="249"/>
                </a:cubicBezTo>
                <a:cubicBezTo>
                  <a:pt x="202" y="247"/>
                  <a:pt x="202" y="247"/>
                  <a:pt x="202" y="247"/>
                </a:cubicBezTo>
                <a:cubicBezTo>
                  <a:pt x="196" y="248"/>
                  <a:pt x="196" y="248"/>
                  <a:pt x="196" y="248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5" y="252"/>
                  <a:pt x="198" y="250"/>
                  <a:pt x="193" y="251"/>
                </a:cubicBezTo>
                <a:cubicBezTo>
                  <a:pt x="193" y="250"/>
                  <a:pt x="194" y="250"/>
                  <a:pt x="194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84" y="248"/>
                  <a:pt x="184" y="248"/>
                  <a:pt x="184" y="248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3" y="250"/>
                  <a:pt x="163" y="250"/>
                  <a:pt x="163" y="250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58" y="247"/>
                  <a:pt x="158" y="247"/>
                  <a:pt x="158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46" y="248"/>
                  <a:pt x="146" y="248"/>
                  <a:pt x="146" y="248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48" y="243"/>
                  <a:pt x="148" y="243"/>
                  <a:pt x="148" y="243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4" y="243"/>
                  <a:pt x="144" y="243"/>
                  <a:pt x="144" y="243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37" y="253"/>
                  <a:pt x="148" y="244"/>
                  <a:pt x="147" y="254"/>
                </a:cubicBezTo>
                <a:cubicBezTo>
                  <a:pt x="141" y="250"/>
                  <a:pt x="141" y="250"/>
                  <a:pt x="141" y="250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39" y="250"/>
                  <a:pt x="139" y="250"/>
                  <a:pt x="139" y="250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4" y="252"/>
                  <a:pt x="124" y="252"/>
                  <a:pt x="124" y="252"/>
                </a:cubicBezTo>
                <a:cubicBezTo>
                  <a:pt x="122" y="254"/>
                  <a:pt x="122" y="254"/>
                  <a:pt x="122" y="254"/>
                </a:cubicBezTo>
                <a:cubicBezTo>
                  <a:pt x="119" y="256"/>
                  <a:pt x="124" y="254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5" y="249"/>
                  <a:pt x="125" y="249"/>
                  <a:pt x="125" y="249"/>
                </a:cubicBezTo>
                <a:cubicBezTo>
                  <a:pt x="124" y="249"/>
                  <a:pt x="128" y="250"/>
                  <a:pt x="124" y="248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2" y="234"/>
                  <a:pt x="122" y="234"/>
                  <a:pt x="122" y="234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9" y="231"/>
                  <a:pt x="119" y="231"/>
                  <a:pt x="119" y="231"/>
                </a:cubicBezTo>
                <a:cubicBezTo>
                  <a:pt x="121" y="231"/>
                  <a:pt x="108" y="239"/>
                  <a:pt x="124" y="229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2" y="224"/>
                  <a:pt x="114" y="230"/>
                  <a:pt x="114" y="222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5" y="221"/>
                  <a:pt x="125" y="221"/>
                  <a:pt x="125" y="221"/>
                </a:cubicBezTo>
                <a:cubicBezTo>
                  <a:pt x="122" y="220"/>
                  <a:pt x="122" y="220"/>
                  <a:pt x="122" y="220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124" y="215"/>
                  <a:pt x="124" y="215"/>
                  <a:pt x="124" y="215"/>
                </a:cubicBezTo>
                <a:cubicBezTo>
                  <a:pt x="123" y="214"/>
                  <a:pt x="121" y="216"/>
                  <a:pt x="120" y="215"/>
                </a:cubicBezTo>
                <a:cubicBezTo>
                  <a:pt x="120" y="212"/>
                  <a:pt x="120" y="212"/>
                  <a:pt x="120" y="212"/>
                </a:cubicBezTo>
                <a:cubicBezTo>
                  <a:pt x="122" y="209"/>
                  <a:pt x="122" y="209"/>
                  <a:pt x="122" y="209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5" y="208"/>
                  <a:pt x="119" y="206"/>
                  <a:pt x="114" y="208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18" y="205"/>
                  <a:pt x="113" y="214"/>
                  <a:pt x="125" y="205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40" y="204"/>
                  <a:pt x="140" y="204"/>
                  <a:pt x="140" y="204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4" y="203"/>
                  <a:pt x="144" y="203"/>
                  <a:pt x="144" y="203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8" y="200"/>
                  <a:pt x="137" y="206"/>
                  <a:pt x="151" y="199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6"/>
                  <a:pt x="158" y="199"/>
                  <a:pt x="164" y="197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2" y="195"/>
                  <a:pt x="152" y="195"/>
                  <a:pt x="152" y="195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44" y="195"/>
                  <a:pt x="144" y="195"/>
                  <a:pt x="144" y="195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5" y="197"/>
                  <a:pt x="147" y="191"/>
                  <a:pt x="134" y="196"/>
                </a:cubicBezTo>
                <a:cubicBezTo>
                  <a:pt x="128" y="194"/>
                  <a:pt x="128" y="194"/>
                  <a:pt x="128" y="194"/>
                </a:cubicBezTo>
                <a:cubicBezTo>
                  <a:pt x="126" y="194"/>
                  <a:pt x="131" y="199"/>
                  <a:pt x="126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2" y="191"/>
                  <a:pt x="112" y="191"/>
                  <a:pt x="112" y="191"/>
                </a:cubicBezTo>
                <a:cubicBezTo>
                  <a:pt x="116" y="189"/>
                  <a:pt x="116" y="189"/>
                  <a:pt x="116" y="189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0" y="188"/>
                  <a:pt x="149" y="186"/>
                  <a:pt x="152" y="188"/>
                </a:cubicBezTo>
                <a:cubicBezTo>
                  <a:pt x="155" y="184"/>
                  <a:pt x="151" y="187"/>
                  <a:pt x="146" y="185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51" y="185"/>
                  <a:pt x="151" y="185"/>
                  <a:pt x="151" y="185"/>
                </a:cubicBezTo>
                <a:cubicBezTo>
                  <a:pt x="152" y="182"/>
                  <a:pt x="152" y="182"/>
                  <a:pt x="152" y="182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6" y="182"/>
                  <a:pt x="161" y="183"/>
                  <a:pt x="158" y="179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64" y="179"/>
                  <a:pt x="158" y="168"/>
                  <a:pt x="169" y="172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68"/>
                  <a:pt x="168" y="166"/>
                  <a:pt x="163" y="170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59" y="170"/>
                  <a:pt x="165" y="175"/>
                  <a:pt x="156" y="170"/>
                </a:cubicBezTo>
                <a:cubicBezTo>
                  <a:pt x="152" y="169"/>
                  <a:pt x="151" y="173"/>
                  <a:pt x="149" y="174"/>
                </a:cubicBezTo>
                <a:cubicBezTo>
                  <a:pt x="151" y="171"/>
                  <a:pt x="138" y="178"/>
                  <a:pt x="154" y="173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4" y="175"/>
                  <a:pt x="154" y="175"/>
                  <a:pt x="154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25" y="176"/>
                  <a:pt x="125" y="176"/>
                  <a:pt x="125" y="176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6" y="174"/>
                  <a:pt x="96" y="174"/>
                  <a:pt x="96" y="17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5"/>
                  <a:pt x="102" y="165"/>
                  <a:pt x="102" y="165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6" y="162"/>
                  <a:pt x="116" y="162"/>
                  <a:pt x="116" y="162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3" y="161"/>
                  <a:pt x="124" y="157"/>
                  <a:pt x="128" y="160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1" y="159"/>
                  <a:pt x="131" y="159"/>
                  <a:pt x="131" y="159"/>
                </a:cubicBezTo>
                <a:cubicBezTo>
                  <a:pt x="132" y="159"/>
                  <a:pt x="126" y="161"/>
                  <a:pt x="134" y="158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6" y="165"/>
                  <a:pt x="146" y="165"/>
                  <a:pt x="146" y="165"/>
                </a:cubicBezTo>
                <a:cubicBezTo>
                  <a:pt x="148" y="166"/>
                  <a:pt x="148" y="166"/>
                  <a:pt x="148" y="166"/>
                </a:cubicBezTo>
                <a:cubicBezTo>
                  <a:pt x="150" y="165"/>
                  <a:pt x="150" y="165"/>
                  <a:pt x="150" y="165"/>
                </a:cubicBezTo>
                <a:cubicBezTo>
                  <a:pt x="153" y="168"/>
                  <a:pt x="153" y="168"/>
                  <a:pt x="153" y="168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57" y="162"/>
                  <a:pt x="147" y="169"/>
                  <a:pt x="162" y="165"/>
                </a:cubicBezTo>
                <a:cubicBezTo>
                  <a:pt x="165" y="166"/>
                  <a:pt x="156" y="171"/>
                  <a:pt x="162" y="162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0" y="156"/>
                  <a:pt x="139" y="160"/>
                  <a:pt x="135" y="156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9" y="154"/>
                  <a:pt x="133" y="160"/>
                  <a:pt x="135" y="151"/>
                </a:cubicBezTo>
                <a:cubicBezTo>
                  <a:pt x="140" y="151"/>
                  <a:pt x="129" y="157"/>
                  <a:pt x="140" y="149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28" y="148"/>
                  <a:pt x="128" y="148"/>
                  <a:pt x="128" y="148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4"/>
                  <a:pt x="106" y="144"/>
                  <a:pt x="106" y="144"/>
                </a:cubicBezTo>
                <a:cubicBezTo>
                  <a:pt x="106" y="145"/>
                  <a:pt x="104" y="146"/>
                  <a:pt x="102" y="145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06" y="138"/>
                  <a:pt x="95" y="144"/>
                  <a:pt x="109" y="139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4" y="139"/>
                  <a:pt x="143" y="145"/>
                  <a:pt x="147" y="138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42"/>
                  <a:pt x="153" y="142"/>
                  <a:pt x="153" y="14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9" y="138"/>
                  <a:pt x="161" y="141"/>
                  <a:pt x="164" y="137"/>
                </a:cubicBezTo>
                <a:cubicBezTo>
                  <a:pt x="163" y="136"/>
                  <a:pt x="168" y="136"/>
                  <a:pt x="162" y="136"/>
                </a:cubicBezTo>
                <a:cubicBezTo>
                  <a:pt x="162" y="135"/>
                  <a:pt x="163" y="137"/>
                  <a:pt x="162" y="135"/>
                </a:cubicBezTo>
                <a:cubicBezTo>
                  <a:pt x="164" y="134"/>
                  <a:pt x="167" y="139"/>
                  <a:pt x="166" y="137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171" y="138"/>
                  <a:pt x="168" y="127"/>
                  <a:pt x="175" y="134"/>
                </a:cubicBezTo>
                <a:cubicBezTo>
                  <a:pt x="179" y="133"/>
                  <a:pt x="181" y="129"/>
                  <a:pt x="186" y="132"/>
                </a:cubicBezTo>
                <a:cubicBezTo>
                  <a:pt x="185" y="133"/>
                  <a:pt x="185" y="133"/>
                  <a:pt x="185" y="133"/>
                </a:cubicBezTo>
                <a:cubicBezTo>
                  <a:pt x="194" y="133"/>
                  <a:pt x="194" y="133"/>
                  <a:pt x="194" y="133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211" y="132"/>
                  <a:pt x="211" y="132"/>
                  <a:pt x="211" y="132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0" y="130"/>
                  <a:pt x="210" y="130"/>
                  <a:pt x="210" y="130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8" y="132"/>
                  <a:pt x="219" y="127"/>
                  <a:pt x="220" y="132"/>
                </a:cubicBezTo>
                <a:cubicBezTo>
                  <a:pt x="222" y="133"/>
                  <a:pt x="222" y="131"/>
                  <a:pt x="222" y="130"/>
                </a:cubicBezTo>
                <a:cubicBezTo>
                  <a:pt x="219" y="130"/>
                  <a:pt x="228" y="128"/>
                  <a:pt x="219" y="130"/>
                </a:cubicBezTo>
                <a:cubicBezTo>
                  <a:pt x="224" y="127"/>
                  <a:pt x="224" y="127"/>
                  <a:pt x="224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7" y="129"/>
                  <a:pt x="232" y="126"/>
                  <a:pt x="234" y="130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49" y="128"/>
                  <a:pt x="249" y="128"/>
                  <a:pt x="249" y="128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9" y="122"/>
                  <a:pt x="269" y="122"/>
                  <a:pt x="269" y="122"/>
                </a:cubicBezTo>
                <a:cubicBezTo>
                  <a:pt x="269" y="122"/>
                  <a:pt x="273" y="122"/>
                  <a:pt x="268" y="121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3" y="118"/>
                  <a:pt x="281" y="112"/>
                  <a:pt x="285" y="117"/>
                </a:cubicBezTo>
                <a:cubicBezTo>
                  <a:pt x="296" y="115"/>
                  <a:pt x="277" y="116"/>
                  <a:pt x="294" y="112"/>
                </a:cubicBezTo>
                <a:cubicBezTo>
                  <a:pt x="292" y="114"/>
                  <a:pt x="292" y="114"/>
                  <a:pt x="292" y="114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301" y="111"/>
                  <a:pt x="301" y="111"/>
                  <a:pt x="301" y="111"/>
                </a:cubicBezTo>
                <a:cubicBezTo>
                  <a:pt x="311" y="110"/>
                  <a:pt x="311" y="110"/>
                  <a:pt x="311" y="110"/>
                </a:cubicBezTo>
                <a:cubicBezTo>
                  <a:pt x="311" y="109"/>
                  <a:pt x="311" y="109"/>
                  <a:pt x="311" y="109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289" y="111"/>
                  <a:pt x="289" y="111"/>
                  <a:pt x="289" y="111"/>
                </a:cubicBezTo>
                <a:cubicBezTo>
                  <a:pt x="275" y="113"/>
                  <a:pt x="275" y="113"/>
                  <a:pt x="275" y="113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66" y="114"/>
                  <a:pt x="266" y="114"/>
                  <a:pt x="266" y="114"/>
                </a:cubicBezTo>
                <a:cubicBezTo>
                  <a:pt x="262" y="115"/>
                  <a:pt x="262" y="115"/>
                  <a:pt x="262" y="115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40" y="114"/>
                  <a:pt x="247" y="121"/>
                  <a:pt x="239" y="117"/>
                </a:cubicBezTo>
                <a:cubicBezTo>
                  <a:pt x="221" y="118"/>
                  <a:pt x="221" y="118"/>
                  <a:pt x="221" y="118"/>
                </a:cubicBezTo>
                <a:cubicBezTo>
                  <a:pt x="221" y="117"/>
                  <a:pt x="228" y="116"/>
                  <a:pt x="221" y="115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7" y="115"/>
                  <a:pt x="207" y="115"/>
                  <a:pt x="207" y="115"/>
                </a:cubicBezTo>
                <a:cubicBezTo>
                  <a:pt x="209" y="115"/>
                  <a:pt x="209" y="115"/>
                  <a:pt x="209" y="115"/>
                </a:cubicBezTo>
                <a:cubicBezTo>
                  <a:pt x="208" y="116"/>
                  <a:pt x="205" y="117"/>
                  <a:pt x="203" y="117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6" y="114"/>
                  <a:pt x="206" y="114"/>
                  <a:pt x="206" y="114"/>
                </a:cubicBezTo>
                <a:cubicBezTo>
                  <a:pt x="204" y="119"/>
                  <a:pt x="218" y="112"/>
                  <a:pt x="200" y="114"/>
                </a:cubicBezTo>
                <a:cubicBezTo>
                  <a:pt x="202" y="113"/>
                  <a:pt x="203" y="113"/>
                  <a:pt x="198" y="117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9" y="122"/>
                  <a:pt x="179" y="122"/>
                  <a:pt x="179" y="122"/>
                </a:cubicBezTo>
                <a:cubicBezTo>
                  <a:pt x="179" y="123"/>
                  <a:pt x="179" y="123"/>
                  <a:pt x="179" y="123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9" y="124"/>
                  <a:pt x="174" y="119"/>
                  <a:pt x="170" y="125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0" y="119"/>
                  <a:pt x="170" y="115"/>
                  <a:pt x="160" y="120"/>
                </a:cubicBezTo>
                <a:cubicBezTo>
                  <a:pt x="161" y="118"/>
                  <a:pt x="164" y="118"/>
                  <a:pt x="165" y="117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6" y="113"/>
                  <a:pt x="167" y="111"/>
                  <a:pt x="168" y="110"/>
                </a:cubicBezTo>
                <a:cubicBezTo>
                  <a:pt x="158" y="111"/>
                  <a:pt x="158" y="111"/>
                  <a:pt x="158" y="111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2" y="111"/>
                  <a:pt x="152" y="111"/>
                  <a:pt x="152" y="111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6" y="115"/>
                  <a:pt x="153" y="115"/>
                  <a:pt x="145" y="114"/>
                </a:cubicBezTo>
                <a:cubicBezTo>
                  <a:pt x="144" y="111"/>
                  <a:pt x="147" y="115"/>
                  <a:pt x="146" y="11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8" y="115"/>
                  <a:pt x="134" y="114"/>
                  <a:pt x="126" y="116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124" y="118"/>
                  <a:pt x="124" y="118"/>
                  <a:pt x="124" y="118"/>
                </a:cubicBezTo>
                <a:cubicBezTo>
                  <a:pt x="124" y="117"/>
                  <a:pt x="124" y="117"/>
                  <a:pt x="124" y="117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9" y="111"/>
                  <a:pt x="104" y="117"/>
                  <a:pt x="112" y="111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5" y="110"/>
                  <a:pt x="106" y="105"/>
                  <a:pt x="117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8" y="95"/>
                  <a:pt x="117" y="99"/>
                  <a:pt x="124" y="96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6" y="99"/>
                  <a:pt x="124" y="95"/>
                  <a:pt x="126" y="99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58" y="101"/>
                  <a:pt x="158" y="101"/>
                  <a:pt x="158" y="101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1"/>
                  <a:pt x="157" y="91"/>
                  <a:pt x="158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4" y="93"/>
                  <a:pt x="164" y="93"/>
                  <a:pt x="164" y="93"/>
                </a:cubicBezTo>
                <a:cubicBezTo>
                  <a:pt x="168" y="91"/>
                  <a:pt x="168" y="91"/>
                  <a:pt x="168" y="91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8" y="89"/>
                  <a:pt x="188" y="89"/>
                  <a:pt x="188" y="89"/>
                </a:cubicBezTo>
                <a:cubicBezTo>
                  <a:pt x="186" y="93"/>
                  <a:pt x="186" y="81"/>
                  <a:pt x="190" y="93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1" y="92"/>
                  <a:pt x="202" y="90"/>
                  <a:pt x="203" y="91"/>
                </a:cubicBezTo>
                <a:cubicBezTo>
                  <a:pt x="197" y="88"/>
                  <a:pt x="197" y="88"/>
                  <a:pt x="197" y="88"/>
                </a:cubicBezTo>
                <a:cubicBezTo>
                  <a:pt x="192" y="90"/>
                  <a:pt x="192" y="90"/>
                  <a:pt x="192" y="90"/>
                </a:cubicBezTo>
                <a:cubicBezTo>
                  <a:pt x="192" y="90"/>
                  <a:pt x="195" y="90"/>
                  <a:pt x="191" y="90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209" y="86"/>
                  <a:pt x="210" y="89"/>
                  <a:pt x="211" y="85"/>
                </a:cubicBezTo>
                <a:cubicBezTo>
                  <a:pt x="210" y="88"/>
                  <a:pt x="210" y="88"/>
                  <a:pt x="210" y="88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7" y="90"/>
                  <a:pt x="217" y="90"/>
                  <a:pt x="217" y="90"/>
                </a:cubicBezTo>
                <a:cubicBezTo>
                  <a:pt x="216" y="86"/>
                  <a:pt x="216" y="86"/>
                  <a:pt x="216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21" y="86"/>
                  <a:pt x="206" y="91"/>
                  <a:pt x="220" y="88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8" y="83"/>
                  <a:pt x="228" y="83"/>
                  <a:pt x="228" y="83"/>
                </a:cubicBezTo>
                <a:cubicBezTo>
                  <a:pt x="228" y="88"/>
                  <a:pt x="232" y="79"/>
                  <a:pt x="232" y="86"/>
                </a:cubicBezTo>
                <a:cubicBezTo>
                  <a:pt x="235" y="85"/>
                  <a:pt x="235" y="85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6" y="85"/>
                  <a:pt x="236" y="85"/>
                  <a:pt x="236" y="85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2" y="87"/>
                  <a:pt x="232" y="87"/>
                  <a:pt x="244" y="88"/>
                </a:cubicBezTo>
                <a:cubicBezTo>
                  <a:pt x="244" y="87"/>
                  <a:pt x="244" y="87"/>
                  <a:pt x="244" y="87"/>
                </a:cubicBezTo>
                <a:cubicBezTo>
                  <a:pt x="241" y="85"/>
                  <a:pt x="241" y="85"/>
                  <a:pt x="241" y="85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59" y="81"/>
                  <a:pt x="259" y="81"/>
                  <a:pt x="259" y="81"/>
                </a:cubicBezTo>
                <a:cubicBezTo>
                  <a:pt x="260" y="82"/>
                  <a:pt x="260" y="82"/>
                  <a:pt x="260" y="82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9" y="84"/>
                  <a:pt x="257" y="84"/>
                  <a:pt x="258" y="85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7" y="87"/>
                  <a:pt x="257" y="87"/>
                  <a:pt x="257" y="87"/>
                </a:cubicBezTo>
                <a:cubicBezTo>
                  <a:pt x="259" y="87"/>
                  <a:pt x="251" y="90"/>
                  <a:pt x="259" y="8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71" y="85"/>
                  <a:pt x="271" y="85"/>
                  <a:pt x="271" y="85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2" y="78"/>
                  <a:pt x="272" y="78"/>
                  <a:pt x="272" y="78"/>
                </a:cubicBezTo>
                <a:cubicBezTo>
                  <a:pt x="268" y="76"/>
                  <a:pt x="268" y="76"/>
                  <a:pt x="268" y="76"/>
                </a:cubicBezTo>
                <a:cubicBezTo>
                  <a:pt x="269" y="74"/>
                  <a:pt x="269" y="74"/>
                  <a:pt x="269" y="74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7" y="73"/>
                  <a:pt x="264" y="75"/>
                  <a:pt x="265" y="73"/>
                </a:cubicBezTo>
                <a:cubicBezTo>
                  <a:pt x="266" y="75"/>
                  <a:pt x="257" y="73"/>
                  <a:pt x="266" y="77"/>
                </a:cubicBezTo>
                <a:cubicBezTo>
                  <a:pt x="262" y="75"/>
                  <a:pt x="262" y="75"/>
                  <a:pt x="262" y="75"/>
                </a:cubicBezTo>
                <a:cubicBezTo>
                  <a:pt x="262" y="76"/>
                  <a:pt x="262" y="76"/>
                  <a:pt x="262" y="76"/>
                </a:cubicBezTo>
                <a:cubicBezTo>
                  <a:pt x="255" y="76"/>
                  <a:pt x="255" y="76"/>
                  <a:pt x="255" y="76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8"/>
                  <a:pt x="249" y="78"/>
                  <a:pt x="249" y="78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36" y="78"/>
                  <a:pt x="236" y="78"/>
                  <a:pt x="236" y="78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8"/>
                  <a:pt x="238" y="75"/>
                  <a:pt x="231" y="80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15" y="82"/>
                  <a:pt x="215" y="82"/>
                  <a:pt x="215" y="82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3" y="80"/>
                  <a:pt x="206" y="87"/>
                  <a:pt x="208" y="78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7" y="80"/>
                  <a:pt x="217" y="80"/>
                  <a:pt x="217" y="80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3" y="75"/>
                  <a:pt x="229" y="77"/>
                  <a:pt x="227" y="73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74"/>
                  <a:pt x="233" y="74"/>
                  <a:pt x="231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6" y="71"/>
                  <a:pt x="236" y="71"/>
                  <a:pt x="236" y="71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40" y="74"/>
                  <a:pt x="240" y="74"/>
                  <a:pt x="240" y="74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4" y="73"/>
                  <a:pt x="244" y="73"/>
                  <a:pt x="244" y="73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7" y="74"/>
                  <a:pt x="244" y="64"/>
                  <a:pt x="249" y="73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55" y="70"/>
                  <a:pt x="255" y="70"/>
                  <a:pt x="255" y="70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60" y="68"/>
                  <a:pt x="260" y="68"/>
                  <a:pt x="260" y="68"/>
                </a:cubicBezTo>
                <a:cubicBezTo>
                  <a:pt x="264" y="66"/>
                  <a:pt x="264" y="66"/>
                  <a:pt x="264" y="66"/>
                </a:cubicBezTo>
                <a:cubicBezTo>
                  <a:pt x="269" y="68"/>
                  <a:pt x="269" y="68"/>
                  <a:pt x="269" y="68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4" y="67"/>
                  <a:pt x="271" y="65"/>
                  <a:pt x="275" y="67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0" y="74"/>
                  <a:pt x="270" y="74"/>
                  <a:pt x="270" y="74"/>
                </a:cubicBezTo>
                <a:cubicBezTo>
                  <a:pt x="272" y="76"/>
                  <a:pt x="272" y="76"/>
                  <a:pt x="272" y="76"/>
                </a:cubicBezTo>
                <a:cubicBezTo>
                  <a:pt x="275" y="76"/>
                  <a:pt x="275" y="76"/>
                  <a:pt x="275" y="76"/>
                </a:cubicBezTo>
                <a:cubicBezTo>
                  <a:pt x="276" y="69"/>
                  <a:pt x="276" y="69"/>
                  <a:pt x="276" y="69"/>
                </a:cubicBezTo>
                <a:cubicBezTo>
                  <a:pt x="284" y="70"/>
                  <a:pt x="270" y="65"/>
                  <a:pt x="282" y="64"/>
                </a:cubicBezTo>
                <a:cubicBezTo>
                  <a:pt x="285" y="59"/>
                  <a:pt x="285" y="59"/>
                  <a:pt x="285" y="59"/>
                </a:cubicBezTo>
                <a:cubicBezTo>
                  <a:pt x="281" y="60"/>
                  <a:pt x="281" y="60"/>
                  <a:pt x="281" y="60"/>
                </a:cubicBezTo>
                <a:cubicBezTo>
                  <a:pt x="278" y="59"/>
                  <a:pt x="278" y="59"/>
                  <a:pt x="278" y="59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1" y="61"/>
                  <a:pt x="286" y="52"/>
                  <a:pt x="267" y="61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58" y="64"/>
                  <a:pt x="258" y="64"/>
                  <a:pt x="258" y="64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8" y="59"/>
                  <a:pt x="258" y="59"/>
                  <a:pt x="258" y="59"/>
                </a:cubicBezTo>
                <a:cubicBezTo>
                  <a:pt x="281" y="55"/>
                  <a:pt x="281" y="55"/>
                  <a:pt x="281" y="55"/>
                </a:cubicBezTo>
                <a:cubicBezTo>
                  <a:pt x="282" y="54"/>
                  <a:pt x="282" y="54"/>
                  <a:pt x="282" y="54"/>
                </a:cubicBezTo>
                <a:cubicBezTo>
                  <a:pt x="283" y="52"/>
                  <a:pt x="264" y="62"/>
                  <a:pt x="290" y="54"/>
                </a:cubicBezTo>
                <a:cubicBezTo>
                  <a:pt x="295" y="53"/>
                  <a:pt x="295" y="53"/>
                  <a:pt x="295" y="53"/>
                </a:cubicBezTo>
                <a:cubicBezTo>
                  <a:pt x="296" y="50"/>
                  <a:pt x="298" y="58"/>
                  <a:pt x="295" y="50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7" y="51"/>
                  <a:pt x="297" y="51"/>
                  <a:pt x="297" y="51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8" y="56"/>
                  <a:pt x="298" y="56"/>
                  <a:pt x="298" y="56"/>
                </a:cubicBezTo>
                <a:cubicBezTo>
                  <a:pt x="309" y="53"/>
                  <a:pt x="309" y="53"/>
                  <a:pt x="309" y="53"/>
                </a:cubicBezTo>
                <a:cubicBezTo>
                  <a:pt x="309" y="50"/>
                  <a:pt x="309" y="50"/>
                  <a:pt x="309" y="50"/>
                </a:cubicBezTo>
                <a:cubicBezTo>
                  <a:pt x="309" y="54"/>
                  <a:pt x="308" y="50"/>
                  <a:pt x="315" y="52"/>
                </a:cubicBezTo>
                <a:cubicBezTo>
                  <a:pt x="315" y="51"/>
                  <a:pt x="312" y="55"/>
                  <a:pt x="315" y="50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2" y="50"/>
                  <a:pt x="322" y="50"/>
                  <a:pt x="322" y="50"/>
                </a:cubicBezTo>
                <a:cubicBezTo>
                  <a:pt x="323" y="49"/>
                  <a:pt x="325" y="49"/>
                  <a:pt x="325" y="50"/>
                </a:cubicBezTo>
                <a:cubicBezTo>
                  <a:pt x="321" y="48"/>
                  <a:pt x="321" y="48"/>
                  <a:pt x="321" y="48"/>
                </a:cubicBezTo>
                <a:cubicBezTo>
                  <a:pt x="322" y="48"/>
                  <a:pt x="322" y="47"/>
                  <a:pt x="323" y="47"/>
                </a:cubicBezTo>
                <a:cubicBezTo>
                  <a:pt x="323" y="46"/>
                  <a:pt x="323" y="46"/>
                  <a:pt x="323" y="46"/>
                </a:cubicBezTo>
                <a:cubicBezTo>
                  <a:pt x="320" y="46"/>
                  <a:pt x="320" y="46"/>
                  <a:pt x="320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8"/>
                  <a:pt x="325" y="48"/>
                  <a:pt x="325" y="48"/>
                </a:cubicBezTo>
                <a:cubicBezTo>
                  <a:pt x="322" y="48"/>
                  <a:pt x="315" y="53"/>
                  <a:pt x="336" y="48"/>
                </a:cubicBezTo>
                <a:cubicBezTo>
                  <a:pt x="336" y="48"/>
                  <a:pt x="337" y="47"/>
                  <a:pt x="338" y="50"/>
                </a:cubicBezTo>
                <a:cubicBezTo>
                  <a:pt x="339" y="48"/>
                  <a:pt x="339" y="48"/>
                  <a:pt x="339" y="48"/>
                </a:cubicBezTo>
                <a:cubicBezTo>
                  <a:pt x="337" y="48"/>
                  <a:pt x="337" y="48"/>
                  <a:pt x="337" y="48"/>
                </a:cubicBezTo>
                <a:cubicBezTo>
                  <a:pt x="339" y="47"/>
                  <a:pt x="342" y="47"/>
                  <a:pt x="341" y="45"/>
                </a:cubicBezTo>
                <a:cubicBezTo>
                  <a:pt x="344" y="44"/>
                  <a:pt x="344" y="44"/>
                  <a:pt x="344" y="44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46" y="43"/>
                  <a:pt x="346" y="43"/>
                  <a:pt x="346" y="43"/>
                </a:cubicBezTo>
                <a:cubicBezTo>
                  <a:pt x="353" y="42"/>
                  <a:pt x="353" y="42"/>
                  <a:pt x="353" y="42"/>
                </a:cubicBezTo>
                <a:cubicBezTo>
                  <a:pt x="356" y="43"/>
                  <a:pt x="356" y="43"/>
                  <a:pt x="356" y="43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8"/>
                  <a:pt x="363" y="38"/>
                  <a:pt x="363" y="38"/>
                </a:cubicBezTo>
                <a:cubicBezTo>
                  <a:pt x="357" y="42"/>
                  <a:pt x="357" y="42"/>
                  <a:pt x="357" y="42"/>
                </a:cubicBezTo>
                <a:cubicBezTo>
                  <a:pt x="357" y="43"/>
                  <a:pt x="353" y="47"/>
                  <a:pt x="361" y="46"/>
                </a:cubicBezTo>
                <a:cubicBezTo>
                  <a:pt x="361" y="47"/>
                  <a:pt x="361" y="47"/>
                  <a:pt x="361" y="47"/>
                </a:cubicBezTo>
                <a:cubicBezTo>
                  <a:pt x="364" y="47"/>
                  <a:pt x="364" y="47"/>
                  <a:pt x="364" y="47"/>
                </a:cubicBezTo>
                <a:cubicBezTo>
                  <a:pt x="363" y="49"/>
                  <a:pt x="363" y="49"/>
                  <a:pt x="363" y="49"/>
                </a:cubicBezTo>
                <a:cubicBezTo>
                  <a:pt x="359" y="48"/>
                  <a:pt x="359" y="48"/>
                  <a:pt x="359" y="48"/>
                </a:cubicBezTo>
                <a:cubicBezTo>
                  <a:pt x="357" y="52"/>
                  <a:pt x="357" y="52"/>
                  <a:pt x="357" y="52"/>
                </a:cubicBezTo>
                <a:cubicBezTo>
                  <a:pt x="363" y="53"/>
                  <a:pt x="363" y="53"/>
                  <a:pt x="363" y="53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70" y="50"/>
                  <a:pt x="370" y="50"/>
                  <a:pt x="370" y="50"/>
                </a:cubicBezTo>
                <a:cubicBezTo>
                  <a:pt x="372" y="50"/>
                  <a:pt x="372" y="50"/>
                  <a:pt x="372" y="50"/>
                </a:cubicBezTo>
                <a:cubicBezTo>
                  <a:pt x="371" y="52"/>
                  <a:pt x="369" y="46"/>
                  <a:pt x="373" y="53"/>
                </a:cubicBezTo>
                <a:cubicBezTo>
                  <a:pt x="374" y="51"/>
                  <a:pt x="374" y="51"/>
                  <a:pt x="374" y="51"/>
                </a:cubicBezTo>
                <a:cubicBezTo>
                  <a:pt x="377" y="53"/>
                  <a:pt x="366" y="52"/>
                  <a:pt x="379" y="50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52"/>
                  <a:pt x="381" y="52"/>
                  <a:pt x="381" y="52"/>
                </a:cubicBezTo>
                <a:cubicBezTo>
                  <a:pt x="374" y="53"/>
                  <a:pt x="374" y="53"/>
                  <a:pt x="374" y="53"/>
                </a:cubicBezTo>
                <a:cubicBezTo>
                  <a:pt x="380" y="58"/>
                  <a:pt x="380" y="58"/>
                  <a:pt x="380" y="58"/>
                </a:cubicBezTo>
                <a:cubicBezTo>
                  <a:pt x="379" y="58"/>
                  <a:pt x="375" y="56"/>
                  <a:pt x="377" y="61"/>
                </a:cubicBezTo>
                <a:cubicBezTo>
                  <a:pt x="375" y="63"/>
                  <a:pt x="373" y="61"/>
                  <a:pt x="371" y="63"/>
                </a:cubicBezTo>
                <a:cubicBezTo>
                  <a:pt x="372" y="65"/>
                  <a:pt x="372" y="65"/>
                  <a:pt x="372" y="65"/>
                </a:cubicBezTo>
                <a:cubicBezTo>
                  <a:pt x="371" y="66"/>
                  <a:pt x="371" y="66"/>
                  <a:pt x="371" y="66"/>
                </a:cubicBezTo>
                <a:cubicBezTo>
                  <a:pt x="375" y="70"/>
                  <a:pt x="375" y="70"/>
                  <a:pt x="375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2" y="75"/>
                  <a:pt x="372" y="75"/>
                  <a:pt x="372" y="75"/>
                </a:cubicBezTo>
                <a:cubicBezTo>
                  <a:pt x="370" y="73"/>
                  <a:pt x="370" y="73"/>
                  <a:pt x="370" y="73"/>
                </a:cubicBezTo>
                <a:cubicBezTo>
                  <a:pt x="364" y="76"/>
                  <a:pt x="364" y="76"/>
                  <a:pt x="364" y="76"/>
                </a:cubicBezTo>
                <a:cubicBezTo>
                  <a:pt x="363" y="77"/>
                  <a:pt x="363" y="77"/>
                  <a:pt x="363" y="77"/>
                </a:cubicBezTo>
                <a:cubicBezTo>
                  <a:pt x="366" y="78"/>
                  <a:pt x="366" y="78"/>
                  <a:pt x="366" y="78"/>
                </a:cubicBezTo>
                <a:cubicBezTo>
                  <a:pt x="363" y="79"/>
                  <a:pt x="363" y="79"/>
                  <a:pt x="363" y="79"/>
                </a:cubicBezTo>
                <a:cubicBezTo>
                  <a:pt x="363" y="80"/>
                  <a:pt x="358" y="84"/>
                  <a:pt x="359" y="81"/>
                </a:cubicBezTo>
                <a:cubicBezTo>
                  <a:pt x="360" y="79"/>
                  <a:pt x="360" y="79"/>
                  <a:pt x="360" y="79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4" y="85"/>
                  <a:pt x="353" y="85"/>
                  <a:pt x="354" y="86"/>
                </a:cubicBezTo>
                <a:cubicBezTo>
                  <a:pt x="358" y="86"/>
                  <a:pt x="358" y="86"/>
                  <a:pt x="358" y="86"/>
                </a:cubicBezTo>
                <a:cubicBezTo>
                  <a:pt x="360" y="88"/>
                  <a:pt x="355" y="90"/>
                  <a:pt x="355" y="90"/>
                </a:cubicBezTo>
                <a:cubicBezTo>
                  <a:pt x="355" y="90"/>
                  <a:pt x="358" y="88"/>
                  <a:pt x="355" y="91"/>
                </a:cubicBezTo>
                <a:cubicBezTo>
                  <a:pt x="362" y="89"/>
                  <a:pt x="362" y="89"/>
                  <a:pt x="362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78" y="84"/>
                  <a:pt x="378" y="84"/>
                  <a:pt x="378" y="84"/>
                </a:cubicBezTo>
                <a:cubicBezTo>
                  <a:pt x="385" y="80"/>
                  <a:pt x="385" y="80"/>
                  <a:pt x="385" y="80"/>
                </a:cubicBezTo>
                <a:cubicBezTo>
                  <a:pt x="386" y="80"/>
                  <a:pt x="386" y="80"/>
                  <a:pt x="386" y="80"/>
                </a:cubicBezTo>
                <a:cubicBezTo>
                  <a:pt x="381" y="83"/>
                  <a:pt x="381" y="83"/>
                  <a:pt x="381" y="83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1" y="87"/>
                  <a:pt x="381" y="87"/>
                  <a:pt x="381" y="87"/>
                </a:cubicBezTo>
                <a:cubicBezTo>
                  <a:pt x="384" y="87"/>
                  <a:pt x="386" y="84"/>
                  <a:pt x="388" y="87"/>
                </a:cubicBezTo>
                <a:cubicBezTo>
                  <a:pt x="389" y="88"/>
                  <a:pt x="387" y="86"/>
                  <a:pt x="388" y="88"/>
                </a:cubicBezTo>
                <a:cubicBezTo>
                  <a:pt x="398" y="87"/>
                  <a:pt x="398" y="87"/>
                  <a:pt x="398" y="87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1" y="92"/>
                  <a:pt x="401" y="92"/>
                  <a:pt x="401" y="92"/>
                </a:cubicBezTo>
                <a:cubicBezTo>
                  <a:pt x="406" y="96"/>
                  <a:pt x="406" y="96"/>
                  <a:pt x="406" y="96"/>
                </a:cubicBezTo>
                <a:cubicBezTo>
                  <a:pt x="399" y="93"/>
                  <a:pt x="399" y="93"/>
                  <a:pt x="399" y="93"/>
                </a:cubicBezTo>
                <a:cubicBezTo>
                  <a:pt x="398" y="92"/>
                  <a:pt x="403" y="92"/>
                  <a:pt x="397" y="92"/>
                </a:cubicBezTo>
                <a:cubicBezTo>
                  <a:pt x="397" y="93"/>
                  <a:pt x="397" y="93"/>
                  <a:pt x="397" y="93"/>
                </a:cubicBezTo>
                <a:cubicBezTo>
                  <a:pt x="398" y="94"/>
                  <a:pt x="402" y="86"/>
                  <a:pt x="398" y="96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400" y="99"/>
                  <a:pt x="400" y="99"/>
                  <a:pt x="400" y="99"/>
                </a:cubicBezTo>
                <a:cubicBezTo>
                  <a:pt x="400" y="104"/>
                  <a:pt x="400" y="104"/>
                  <a:pt x="400" y="104"/>
                </a:cubicBezTo>
                <a:cubicBezTo>
                  <a:pt x="392" y="106"/>
                  <a:pt x="392" y="106"/>
                  <a:pt x="392" y="106"/>
                </a:cubicBezTo>
                <a:cubicBezTo>
                  <a:pt x="390" y="105"/>
                  <a:pt x="400" y="103"/>
                  <a:pt x="388" y="110"/>
                </a:cubicBezTo>
                <a:cubicBezTo>
                  <a:pt x="384" y="108"/>
                  <a:pt x="384" y="108"/>
                  <a:pt x="384" y="108"/>
                </a:cubicBezTo>
                <a:cubicBezTo>
                  <a:pt x="379" y="110"/>
                  <a:pt x="379" y="110"/>
                  <a:pt x="379" y="110"/>
                </a:cubicBezTo>
                <a:cubicBezTo>
                  <a:pt x="380" y="113"/>
                  <a:pt x="382" y="110"/>
                  <a:pt x="384" y="111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4"/>
                  <a:pt x="391" y="114"/>
                  <a:pt x="391" y="114"/>
                </a:cubicBezTo>
                <a:cubicBezTo>
                  <a:pt x="397" y="117"/>
                  <a:pt x="397" y="117"/>
                  <a:pt x="397" y="117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00" y="122"/>
                  <a:pt x="400" y="122"/>
                  <a:pt x="400" y="122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8" y="119"/>
                  <a:pt x="408" y="119"/>
                  <a:pt x="408" y="119"/>
                </a:cubicBezTo>
                <a:cubicBezTo>
                  <a:pt x="412" y="121"/>
                  <a:pt x="412" y="116"/>
                  <a:pt x="416" y="117"/>
                </a:cubicBezTo>
                <a:cubicBezTo>
                  <a:pt x="418" y="116"/>
                  <a:pt x="424" y="116"/>
                  <a:pt x="418" y="112"/>
                </a:cubicBezTo>
                <a:cubicBezTo>
                  <a:pt x="425" y="112"/>
                  <a:pt x="425" y="112"/>
                  <a:pt x="425" y="112"/>
                </a:cubicBezTo>
                <a:cubicBezTo>
                  <a:pt x="426" y="108"/>
                  <a:pt x="426" y="108"/>
                  <a:pt x="426" y="108"/>
                </a:cubicBezTo>
                <a:cubicBezTo>
                  <a:pt x="428" y="104"/>
                  <a:pt x="428" y="104"/>
                  <a:pt x="428" y="104"/>
                </a:cubicBezTo>
                <a:cubicBezTo>
                  <a:pt x="428" y="105"/>
                  <a:pt x="428" y="105"/>
                  <a:pt x="428" y="105"/>
                </a:cubicBezTo>
                <a:cubicBezTo>
                  <a:pt x="434" y="107"/>
                  <a:pt x="434" y="107"/>
                  <a:pt x="434" y="107"/>
                </a:cubicBezTo>
                <a:cubicBezTo>
                  <a:pt x="435" y="107"/>
                  <a:pt x="428" y="110"/>
                  <a:pt x="437" y="107"/>
                </a:cubicBezTo>
                <a:cubicBezTo>
                  <a:pt x="434" y="105"/>
                  <a:pt x="434" y="105"/>
                  <a:pt x="434" y="105"/>
                </a:cubicBezTo>
                <a:cubicBezTo>
                  <a:pt x="438" y="102"/>
                  <a:pt x="438" y="102"/>
                  <a:pt x="438" y="102"/>
                </a:cubicBezTo>
                <a:cubicBezTo>
                  <a:pt x="443" y="105"/>
                  <a:pt x="443" y="105"/>
                  <a:pt x="443" y="105"/>
                </a:cubicBezTo>
                <a:cubicBezTo>
                  <a:pt x="449" y="104"/>
                  <a:pt x="449" y="104"/>
                  <a:pt x="449" y="104"/>
                </a:cubicBezTo>
                <a:cubicBezTo>
                  <a:pt x="450" y="104"/>
                  <a:pt x="450" y="104"/>
                  <a:pt x="450" y="104"/>
                </a:cubicBezTo>
                <a:cubicBezTo>
                  <a:pt x="453" y="103"/>
                  <a:pt x="432" y="110"/>
                  <a:pt x="456" y="101"/>
                </a:cubicBezTo>
                <a:cubicBezTo>
                  <a:pt x="471" y="92"/>
                  <a:pt x="471" y="92"/>
                  <a:pt x="471" y="92"/>
                </a:cubicBezTo>
                <a:cubicBezTo>
                  <a:pt x="469" y="91"/>
                  <a:pt x="468" y="91"/>
                  <a:pt x="469" y="88"/>
                </a:cubicBezTo>
                <a:cubicBezTo>
                  <a:pt x="471" y="88"/>
                  <a:pt x="471" y="88"/>
                  <a:pt x="471" y="88"/>
                </a:cubicBezTo>
                <a:cubicBezTo>
                  <a:pt x="478" y="87"/>
                  <a:pt x="478" y="87"/>
                  <a:pt x="478" y="87"/>
                </a:cubicBezTo>
                <a:cubicBezTo>
                  <a:pt x="477" y="88"/>
                  <a:pt x="476" y="86"/>
                  <a:pt x="475" y="89"/>
                </a:cubicBezTo>
                <a:cubicBezTo>
                  <a:pt x="475" y="91"/>
                  <a:pt x="475" y="91"/>
                  <a:pt x="475" y="91"/>
                </a:cubicBezTo>
                <a:cubicBezTo>
                  <a:pt x="475" y="93"/>
                  <a:pt x="475" y="93"/>
                  <a:pt x="475" y="93"/>
                </a:cubicBezTo>
                <a:cubicBezTo>
                  <a:pt x="478" y="94"/>
                  <a:pt x="478" y="94"/>
                  <a:pt x="478" y="94"/>
                </a:cubicBezTo>
                <a:cubicBezTo>
                  <a:pt x="481" y="86"/>
                  <a:pt x="481" y="86"/>
                  <a:pt x="481" y="86"/>
                </a:cubicBezTo>
                <a:cubicBezTo>
                  <a:pt x="482" y="85"/>
                  <a:pt x="482" y="85"/>
                  <a:pt x="482" y="85"/>
                </a:cubicBezTo>
                <a:cubicBezTo>
                  <a:pt x="484" y="89"/>
                  <a:pt x="484" y="89"/>
                  <a:pt x="484" y="89"/>
                </a:cubicBezTo>
                <a:cubicBezTo>
                  <a:pt x="489" y="86"/>
                  <a:pt x="489" y="86"/>
                  <a:pt x="489" y="86"/>
                </a:cubicBezTo>
                <a:cubicBezTo>
                  <a:pt x="492" y="88"/>
                  <a:pt x="492" y="88"/>
                  <a:pt x="492" y="88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7" y="87"/>
                  <a:pt x="488" y="83"/>
                  <a:pt x="498" y="87"/>
                </a:cubicBezTo>
                <a:cubicBezTo>
                  <a:pt x="502" y="83"/>
                  <a:pt x="502" y="83"/>
                  <a:pt x="502" y="83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3" y="75"/>
                  <a:pt x="513" y="75"/>
                  <a:pt x="513" y="75"/>
                </a:cubicBezTo>
                <a:cubicBezTo>
                  <a:pt x="515" y="74"/>
                  <a:pt x="515" y="74"/>
                  <a:pt x="515" y="74"/>
                </a:cubicBezTo>
                <a:cubicBezTo>
                  <a:pt x="518" y="76"/>
                  <a:pt x="518" y="76"/>
                  <a:pt x="518" y="76"/>
                </a:cubicBezTo>
                <a:cubicBezTo>
                  <a:pt x="521" y="73"/>
                  <a:pt x="521" y="73"/>
                  <a:pt x="521" y="73"/>
                </a:cubicBezTo>
                <a:cubicBezTo>
                  <a:pt x="522" y="75"/>
                  <a:pt x="522" y="75"/>
                  <a:pt x="522" y="75"/>
                </a:cubicBezTo>
                <a:cubicBezTo>
                  <a:pt x="527" y="72"/>
                  <a:pt x="527" y="72"/>
                  <a:pt x="527" y="72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3" y="71"/>
                  <a:pt x="527" y="75"/>
                  <a:pt x="534" y="69"/>
                </a:cubicBezTo>
                <a:cubicBezTo>
                  <a:pt x="535" y="70"/>
                  <a:pt x="535" y="70"/>
                  <a:pt x="535" y="70"/>
                </a:cubicBezTo>
                <a:cubicBezTo>
                  <a:pt x="538" y="65"/>
                  <a:pt x="538" y="65"/>
                  <a:pt x="538" y="65"/>
                </a:cubicBezTo>
                <a:cubicBezTo>
                  <a:pt x="545" y="65"/>
                  <a:pt x="545" y="65"/>
                  <a:pt x="545" y="65"/>
                </a:cubicBezTo>
                <a:cubicBezTo>
                  <a:pt x="546" y="64"/>
                  <a:pt x="546" y="64"/>
                  <a:pt x="546" y="64"/>
                </a:cubicBezTo>
                <a:cubicBezTo>
                  <a:pt x="541" y="67"/>
                  <a:pt x="548" y="61"/>
                  <a:pt x="540" y="62"/>
                </a:cubicBezTo>
                <a:cubicBezTo>
                  <a:pt x="544" y="61"/>
                  <a:pt x="544" y="61"/>
                  <a:pt x="544" y="61"/>
                </a:cubicBezTo>
                <a:cubicBezTo>
                  <a:pt x="545" y="62"/>
                  <a:pt x="545" y="62"/>
                  <a:pt x="545" y="62"/>
                </a:cubicBezTo>
                <a:cubicBezTo>
                  <a:pt x="548" y="60"/>
                  <a:pt x="548" y="60"/>
                  <a:pt x="548" y="60"/>
                </a:cubicBezTo>
                <a:cubicBezTo>
                  <a:pt x="551" y="62"/>
                  <a:pt x="551" y="62"/>
                  <a:pt x="551" y="62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61" y="59"/>
                  <a:pt x="561" y="59"/>
                  <a:pt x="561" y="59"/>
                </a:cubicBezTo>
                <a:cubicBezTo>
                  <a:pt x="562" y="60"/>
                  <a:pt x="562" y="60"/>
                  <a:pt x="562" y="60"/>
                </a:cubicBezTo>
                <a:cubicBezTo>
                  <a:pt x="568" y="57"/>
                  <a:pt x="568" y="57"/>
                  <a:pt x="568" y="57"/>
                </a:cubicBezTo>
                <a:cubicBezTo>
                  <a:pt x="568" y="56"/>
                  <a:pt x="562" y="58"/>
                  <a:pt x="570" y="57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0" y="52"/>
                  <a:pt x="580" y="52"/>
                  <a:pt x="580" y="52"/>
                </a:cubicBezTo>
                <a:cubicBezTo>
                  <a:pt x="582" y="50"/>
                  <a:pt x="582" y="50"/>
                  <a:pt x="582" y="50"/>
                </a:cubicBezTo>
                <a:cubicBezTo>
                  <a:pt x="586" y="50"/>
                  <a:pt x="586" y="50"/>
                  <a:pt x="586" y="50"/>
                </a:cubicBezTo>
                <a:cubicBezTo>
                  <a:pt x="589" y="46"/>
                  <a:pt x="589" y="46"/>
                  <a:pt x="589" y="46"/>
                </a:cubicBezTo>
                <a:cubicBezTo>
                  <a:pt x="595" y="44"/>
                  <a:pt x="595" y="44"/>
                  <a:pt x="595" y="44"/>
                </a:cubicBezTo>
                <a:cubicBezTo>
                  <a:pt x="598" y="40"/>
                  <a:pt x="598" y="40"/>
                  <a:pt x="598" y="40"/>
                </a:cubicBezTo>
                <a:cubicBezTo>
                  <a:pt x="605" y="36"/>
                  <a:pt x="605" y="36"/>
                  <a:pt x="605" y="36"/>
                </a:cubicBezTo>
                <a:cubicBezTo>
                  <a:pt x="607" y="38"/>
                  <a:pt x="607" y="38"/>
                  <a:pt x="607" y="38"/>
                </a:cubicBezTo>
                <a:cubicBezTo>
                  <a:pt x="610" y="38"/>
                  <a:pt x="610" y="38"/>
                  <a:pt x="610" y="38"/>
                </a:cubicBezTo>
                <a:cubicBezTo>
                  <a:pt x="613" y="35"/>
                  <a:pt x="613" y="35"/>
                  <a:pt x="613" y="35"/>
                </a:cubicBezTo>
                <a:cubicBezTo>
                  <a:pt x="621" y="34"/>
                  <a:pt x="621" y="34"/>
                  <a:pt x="621" y="34"/>
                </a:cubicBezTo>
                <a:cubicBezTo>
                  <a:pt x="619" y="32"/>
                  <a:pt x="620" y="33"/>
                  <a:pt x="626" y="31"/>
                </a:cubicBezTo>
                <a:cubicBezTo>
                  <a:pt x="622" y="28"/>
                  <a:pt x="622" y="28"/>
                  <a:pt x="622" y="28"/>
                </a:cubicBezTo>
                <a:cubicBezTo>
                  <a:pt x="618" y="28"/>
                  <a:pt x="618" y="28"/>
                  <a:pt x="618" y="28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7" y="29"/>
                  <a:pt x="627" y="29"/>
                  <a:pt x="627" y="29"/>
                </a:cubicBezTo>
                <a:cubicBezTo>
                  <a:pt x="628" y="30"/>
                  <a:pt x="620" y="26"/>
                  <a:pt x="628" y="32"/>
                </a:cubicBezTo>
                <a:cubicBezTo>
                  <a:pt x="633" y="30"/>
                  <a:pt x="633" y="30"/>
                  <a:pt x="633" y="30"/>
                </a:cubicBezTo>
                <a:cubicBezTo>
                  <a:pt x="633" y="27"/>
                  <a:pt x="633" y="27"/>
                  <a:pt x="633" y="27"/>
                </a:cubicBezTo>
                <a:cubicBezTo>
                  <a:pt x="638" y="27"/>
                  <a:pt x="638" y="27"/>
                  <a:pt x="638" y="27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0" y="24"/>
                  <a:pt x="645" y="25"/>
                  <a:pt x="646" y="20"/>
                </a:cubicBezTo>
                <a:cubicBezTo>
                  <a:pt x="644" y="19"/>
                  <a:pt x="644" y="19"/>
                  <a:pt x="644" y="19"/>
                </a:cubicBezTo>
                <a:cubicBezTo>
                  <a:pt x="649" y="17"/>
                  <a:pt x="649" y="17"/>
                  <a:pt x="649" y="17"/>
                </a:cubicBezTo>
                <a:cubicBezTo>
                  <a:pt x="654" y="19"/>
                  <a:pt x="654" y="19"/>
                  <a:pt x="654" y="19"/>
                </a:cubicBezTo>
                <a:cubicBezTo>
                  <a:pt x="657" y="15"/>
                  <a:pt x="657" y="15"/>
                  <a:pt x="657" y="15"/>
                </a:cubicBezTo>
                <a:cubicBezTo>
                  <a:pt x="656" y="14"/>
                  <a:pt x="656" y="14"/>
                  <a:pt x="656" y="14"/>
                </a:cubicBezTo>
                <a:cubicBezTo>
                  <a:pt x="649" y="11"/>
                  <a:pt x="649" y="11"/>
                  <a:pt x="649" y="11"/>
                </a:cubicBezTo>
                <a:cubicBezTo>
                  <a:pt x="644" y="11"/>
                  <a:pt x="644" y="11"/>
                  <a:pt x="644" y="11"/>
                </a:cubicBezTo>
                <a:cubicBezTo>
                  <a:pt x="641" y="10"/>
                  <a:pt x="644" y="16"/>
                  <a:pt x="640" y="11"/>
                </a:cubicBezTo>
                <a:cubicBezTo>
                  <a:pt x="644" y="8"/>
                  <a:pt x="644" y="8"/>
                  <a:pt x="644" y="8"/>
                </a:cubicBezTo>
                <a:cubicBezTo>
                  <a:pt x="663" y="5"/>
                  <a:pt x="663" y="5"/>
                  <a:pt x="663" y="5"/>
                </a:cubicBezTo>
                <a:cubicBezTo>
                  <a:pt x="664" y="3"/>
                  <a:pt x="664" y="3"/>
                  <a:pt x="664" y="3"/>
                </a:cubicBezTo>
                <a:cubicBezTo>
                  <a:pt x="663" y="2"/>
                  <a:pt x="663" y="2"/>
                  <a:pt x="663" y="2"/>
                </a:cubicBezTo>
                <a:cubicBezTo>
                  <a:pt x="667" y="4"/>
                  <a:pt x="667" y="4"/>
                  <a:pt x="667" y="4"/>
                </a:cubicBezTo>
                <a:cubicBezTo>
                  <a:pt x="667" y="5"/>
                  <a:pt x="667" y="5"/>
                  <a:pt x="667" y="5"/>
                </a:cubicBezTo>
                <a:cubicBezTo>
                  <a:pt x="668" y="6"/>
                  <a:pt x="668" y="6"/>
                  <a:pt x="668" y="6"/>
                </a:cubicBezTo>
                <a:cubicBezTo>
                  <a:pt x="671" y="5"/>
                  <a:pt x="674" y="6"/>
                  <a:pt x="676" y="5"/>
                </a:cubicBezTo>
                <a:cubicBezTo>
                  <a:pt x="677" y="8"/>
                  <a:pt x="677" y="8"/>
                  <a:pt x="677" y="8"/>
                </a:cubicBezTo>
                <a:cubicBezTo>
                  <a:pt x="676" y="10"/>
                  <a:pt x="676" y="10"/>
                  <a:pt x="676" y="10"/>
                </a:cubicBezTo>
                <a:cubicBezTo>
                  <a:pt x="678" y="13"/>
                  <a:pt x="678" y="13"/>
                  <a:pt x="678" y="13"/>
                </a:cubicBezTo>
                <a:cubicBezTo>
                  <a:pt x="679" y="12"/>
                  <a:pt x="679" y="12"/>
                  <a:pt x="679" y="12"/>
                </a:cubicBezTo>
                <a:cubicBezTo>
                  <a:pt x="678" y="14"/>
                  <a:pt x="678" y="14"/>
                  <a:pt x="678" y="14"/>
                </a:cubicBezTo>
                <a:cubicBezTo>
                  <a:pt x="671" y="15"/>
                  <a:pt x="671" y="15"/>
                  <a:pt x="671" y="15"/>
                </a:cubicBezTo>
                <a:cubicBezTo>
                  <a:pt x="668" y="19"/>
                  <a:pt x="668" y="19"/>
                  <a:pt x="668" y="19"/>
                </a:cubicBezTo>
                <a:cubicBezTo>
                  <a:pt x="674" y="20"/>
                  <a:pt x="674" y="20"/>
                  <a:pt x="674" y="20"/>
                </a:cubicBezTo>
                <a:cubicBezTo>
                  <a:pt x="677" y="17"/>
                  <a:pt x="677" y="17"/>
                  <a:pt x="677" y="17"/>
                </a:cubicBezTo>
                <a:cubicBezTo>
                  <a:pt x="702" y="19"/>
                  <a:pt x="702" y="19"/>
                  <a:pt x="702" y="19"/>
                </a:cubicBezTo>
                <a:cubicBezTo>
                  <a:pt x="704" y="16"/>
                  <a:pt x="706" y="17"/>
                  <a:pt x="708" y="18"/>
                </a:cubicBezTo>
                <a:cubicBezTo>
                  <a:pt x="708" y="20"/>
                  <a:pt x="708" y="20"/>
                  <a:pt x="708" y="20"/>
                </a:cubicBezTo>
                <a:cubicBezTo>
                  <a:pt x="706" y="19"/>
                  <a:pt x="706" y="19"/>
                  <a:pt x="706" y="19"/>
                </a:cubicBezTo>
                <a:cubicBezTo>
                  <a:pt x="705" y="20"/>
                  <a:pt x="705" y="20"/>
                  <a:pt x="705" y="20"/>
                </a:cubicBezTo>
                <a:cubicBezTo>
                  <a:pt x="702" y="20"/>
                  <a:pt x="706" y="14"/>
                  <a:pt x="705" y="23"/>
                </a:cubicBezTo>
                <a:cubicBezTo>
                  <a:pt x="702" y="23"/>
                  <a:pt x="702" y="23"/>
                  <a:pt x="702" y="23"/>
                </a:cubicBezTo>
                <a:cubicBezTo>
                  <a:pt x="702" y="27"/>
                  <a:pt x="695" y="28"/>
                  <a:pt x="690" y="27"/>
                </a:cubicBezTo>
                <a:cubicBezTo>
                  <a:pt x="688" y="27"/>
                  <a:pt x="703" y="28"/>
                  <a:pt x="685" y="28"/>
                </a:cubicBezTo>
                <a:cubicBezTo>
                  <a:pt x="684" y="28"/>
                  <a:pt x="689" y="25"/>
                  <a:pt x="683" y="29"/>
                </a:cubicBezTo>
                <a:cubicBezTo>
                  <a:pt x="683" y="30"/>
                  <a:pt x="683" y="30"/>
                  <a:pt x="683" y="30"/>
                </a:cubicBezTo>
                <a:cubicBezTo>
                  <a:pt x="685" y="28"/>
                  <a:pt x="683" y="27"/>
                  <a:pt x="687" y="32"/>
                </a:cubicBezTo>
                <a:cubicBezTo>
                  <a:pt x="687" y="32"/>
                  <a:pt x="687" y="32"/>
                  <a:pt x="687" y="32"/>
                </a:cubicBezTo>
                <a:cubicBezTo>
                  <a:pt x="688" y="33"/>
                  <a:pt x="688" y="33"/>
                  <a:pt x="688" y="33"/>
                </a:cubicBezTo>
                <a:cubicBezTo>
                  <a:pt x="690" y="32"/>
                  <a:pt x="690" y="32"/>
                  <a:pt x="690" y="32"/>
                </a:cubicBezTo>
                <a:cubicBezTo>
                  <a:pt x="692" y="29"/>
                  <a:pt x="694" y="37"/>
                  <a:pt x="694" y="29"/>
                </a:cubicBezTo>
                <a:cubicBezTo>
                  <a:pt x="702" y="29"/>
                  <a:pt x="702" y="29"/>
                  <a:pt x="702" y="29"/>
                </a:cubicBezTo>
                <a:cubicBezTo>
                  <a:pt x="707" y="27"/>
                  <a:pt x="707" y="27"/>
                  <a:pt x="707" y="27"/>
                </a:cubicBezTo>
                <a:cubicBezTo>
                  <a:pt x="705" y="32"/>
                  <a:pt x="705" y="32"/>
                  <a:pt x="705" y="32"/>
                </a:cubicBezTo>
                <a:cubicBezTo>
                  <a:pt x="699" y="32"/>
                  <a:pt x="699" y="32"/>
                  <a:pt x="699" y="32"/>
                </a:cubicBezTo>
                <a:cubicBezTo>
                  <a:pt x="698" y="33"/>
                  <a:pt x="698" y="33"/>
                  <a:pt x="698" y="33"/>
                </a:cubicBezTo>
                <a:cubicBezTo>
                  <a:pt x="697" y="32"/>
                  <a:pt x="697" y="32"/>
                  <a:pt x="697" y="32"/>
                </a:cubicBezTo>
                <a:cubicBezTo>
                  <a:pt x="694" y="37"/>
                  <a:pt x="694" y="37"/>
                  <a:pt x="694" y="37"/>
                </a:cubicBezTo>
                <a:cubicBezTo>
                  <a:pt x="682" y="43"/>
                  <a:pt x="682" y="43"/>
                  <a:pt x="682" y="43"/>
                </a:cubicBezTo>
                <a:cubicBezTo>
                  <a:pt x="682" y="44"/>
                  <a:pt x="682" y="44"/>
                  <a:pt x="682" y="44"/>
                </a:cubicBezTo>
                <a:cubicBezTo>
                  <a:pt x="685" y="41"/>
                  <a:pt x="688" y="47"/>
                  <a:pt x="690" y="42"/>
                </a:cubicBezTo>
                <a:cubicBezTo>
                  <a:pt x="696" y="40"/>
                  <a:pt x="693" y="41"/>
                  <a:pt x="699" y="43"/>
                </a:cubicBezTo>
                <a:cubicBezTo>
                  <a:pt x="700" y="40"/>
                  <a:pt x="700" y="40"/>
                  <a:pt x="700" y="40"/>
                </a:cubicBezTo>
                <a:cubicBezTo>
                  <a:pt x="702" y="41"/>
                  <a:pt x="705" y="42"/>
                  <a:pt x="706" y="38"/>
                </a:cubicBezTo>
                <a:cubicBezTo>
                  <a:pt x="708" y="38"/>
                  <a:pt x="710" y="38"/>
                  <a:pt x="711" y="37"/>
                </a:cubicBezTo>
                <a:cubicBezTo>
                  <a:pt x="712" y="41"/>
                  <a:pt x="712" y="41"/>
                  <a:pt x="712" y="41"/>
                </a:cubicBezTo>
                <a:cubicBezTo>
                  <a:pt x="718" y="39"/>
                  <a:pt x="718" y="39"/>
                  <a:pt x="718" y="39"/>
                </a:cubicBezTo>
                <a:cubicBezTo>
                  <a:pt x="722" y="41"/>
                  <a:pt x="722" y="41"/>
                  <a:pt x="722" y="41"/>
                </a:cubicBezTo>
                <a:cubicBezTo>
                  <a:pt x="724" y="41"/>
                  <a:pt x="724" y="41"/>
                  <a:pt x="724" y="41"/>
                </a:cubicBezTo>
                <a:cubicBezTo>
                  <a:pt x="727" y="36"/>
                  <a:pt x="727" y="36"/>
                  <a:pt x="727" y="36"/>
                </a:cubicBezTo>
                <a:cubicBezTo>
                  <a:pt x="728" y="38"/>
                  <a:pt x="729" y="35"/>
                  <a:pt x="730" y="37"/>
                </a:cubicBezTo>
                <a:cubicBezTo>
                  <a:pt x="729" y="34"/>
                  <a:pt x="729" y="34"/>
                  <a:pt x="729" y="34"/>
                </a:cubicBezTo>
                <a:cubicBezTo>
                  <a:pt x="730" y="35"/>
                  <a:pt x="730" y="35"/>
                  <a:pt x="730" y="35"/>
                </a:cubicBezTo>
                <a:cubicBezTo>
                  <a:pt x="734" y="33"/>
                  <a:pt x="728" y="40"/>
                  <a:pt x="733" y="33"/>
                </a:cubicBezTo>
                <a:cubicBezTo>
                  <a:pt x="728" y="30"/>
                  <a:pt x="728" y="30"/>
                  <a:pt x="728" y="30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4" y="27"/>
                  <a:pt x="724" y="27"/>
                  <a:pt x="724" y="27"/>
                </a:cubicBezTo>
                <a:cubicBezTo>
                  <a:pt x="722" y="26"/>
                  <a:pt x="722" y="26"/>
                  <a:pt x="722" y="26"/>
                </a:cubicBezTo>
                <a:cubicBezTo>
                  <a:pt x="721" y="25"/>
                  <a:pt x="718" y="29"/>
                  <a:pt x="718" y="24"/>
                </a:cubicBezTo>
                <a:cubicBezTo>
                  <a:pt x="718" y="24"/>
                  <a:pt x="716" y="26"/>
                  <a:pt x="719" y="23"/>
                </a:cubicBezTo>
                <a:cubicBezTo>
                  <a:pt x="724" y="26"/>
                  <a:pt x="724" y="26"/>
                  <a:pt x="724" y="26"/>
                </a:cubicBezTo>
                <a:cubicBezTo>
                  <a:pt x="726" y="26"/>
                  <a:pt x="726" y="26"/>
                  <a:pt x="726" y="26"/>
                </a:cubicBezTo>
                <a:cubicBezTo>
                  <a:pt x="726" y="24"/>
                  <a:pt x="726" y="24"/>
                  <a:pt x="726" y="24"/>
                </a:cubicBezTo>
                <a:cubicBezTo>
                  <a:pt x="724" y="22"/>
                  <a:pt x="724" y="22"/>
                  <a:pt x="724" y="22"/>
                </a:cubicBezTo>
                <a:cubicBezTo>
                  <a:pt x="718" y="22"/>
                  <a:pt x="718" y="22"/>
                  <a:pt x="718" y="22"/>
                </a:cubicBezTo>
                <a:cubicBezTo>
                  <a:pt x="715" y="25"/>
                  <a:pt x="715" y="25"/>
                  <a:pt x="715" y="25"/>
                </a:cubicBezTo>
                <a:cubicBezTo>
                  <a:pt x="712" y="25"/>
                  <a:pt x="712" y="25"/>
                  <a:pt x="712" y="25"/>
                </a:cubicBezTo>
                <a:cubicBezTo>
                  <a:pt x="709" y="26"/>
                  <a:pt x="709" y="26"/>
                  <a:pt x="709" y="26"/>
                </a:cubicBezTo>
                <a:cubicBezTo>
                  <a:pt x="706" y="24"/>
                  <a:pt x="706" y="24"/>
                  <a:pt x="706" y="24"/>
                </a:cubicBezTo>
                <a:cubicBezTo>
                  <a:pt x="709" y="23"/>
                  <a:pt x="709" y="23"/>
                  <a:pt x="709" y="23"/>
                </a:cubicBezTo>
                <a:cubicBezTo>
                  <a:pt x="708" y="22"/>
                  <a:pt x="710" y="28"/>
                  <a:pt x="715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11" y="20"/>
                  <a:pt x="711" y="20"/>
                  <a:pt x="711" y="20"/>
                </a:cubicBezTo>
                <a:cubicBezTo>
                  <a:pt x="710" y="19"/>
                  <a:pt x="710" y="19"/>
                  <a:pt x="710" y="19"/>
                </a:cubicBezTo>
                <a:cubicBezTo>
                  <a:pt x="711" y="18"/>
                  <a:pt x="711" y="18"/>
                  <a:pt x="711" y="18"/>
                </a:cubicBezTo>
                <a:cubicBezTo>
                  <a:pt x="720" y="19"/>
                  <a:pt x="720" y="19"/>
                  <a:pt x="720" y="19"/>
                </a:cubicBezTo>
                <a:cubicBezTo>
                  <a:pt x="723" y="21"/>
                  <a:pt x="721" y="16"/>
                  <a:pt x="725" y="16"/>
                </a:cubicBezTo>
                <a:cubicBezTo>
                  <a:pt x="725" y="20"/>
                  <a:pt x="725" y="20"/>
                  <a:pt x="725" y="20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9" y="18"/>
                  <a:pt x="739" y="18"/>
                  <a:pt x="739" y="18"/>
                </a:cubicBezTo>
                <a:cubicBezTo>
                  <a:pt x="740" y="20"/>
                  <a:pt x="740" y="20"/>
                  <a:pt x="740" y="20"/>
                </a:cubicBezTo>
                <a:cubicBezTo>
                  <a:pt x="744" y="18"/>
                  <a:pt x="744" y="18"/>
                  <a:pt x="744" y="18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4" y="20"/>
                  <a:pt x="744" y="20"/>
                  <a:pt x="744" y="20"/>
                </a:cubicBezTo>
                <a:cubicBezTo>
                  <a:pt x="743" y="23"/>
                  <a:pt x="743" y="23"/>
                  <a:pt x="743" y="23"/>
                </a:cubicBezTo>
                <a:cubicBezTo>
                  <a:pt x="744" y="24"/>
                  <a:pt x="744" y="24"/>
                  <a:pt x="744" y="24"/>
                </a:cubicBezTo>
                <a:cubicBezTo>
                  <a:pt x="738" y="26"/>
                  <a:pt x="738" y="26"/>
                  <a:pt x="738" y="26"/>
                </a:cubicBezTo>
                <a:cubicBezTo>
                  <a:pt x="740" y="27"/>
                  <a:pt x="740" y="27"/>
                  <a:pt x="740" y="27"/>
                </a:cubicBezTo>
                <a:cubicBezTo>
                  <a:pt x="738" y="28"/>
                  <a:pt x="738" y="28"/>
                  <a:pt x="738" y="28"/>
                </a:cubicBezTo>
                <a:cubicBezTo>
                  <a:pt x="737" y="29"/>
                  <a:pt x="749" y="24"/>
                  <a:pt x="733" y="28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6" y="33"/>
                  <a:pt x="737" y="35"/>
                  <a:pt x="737" y="33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2" y="33"/>
                  <a:pt x="735" y="38"/>
                  <a:pt x="732" y="38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29" y="39"/>
                  <a:pt x="729" y="39"/>
                  <a:pt x="729" y="39"/>
                </a:cubicBezTo>
                <a:cubicBezTo>
                  <a:pt x="730" y="40"/>
                  <a:pt x="730" y="40"/>
                  <a:pt x="730" y="40"/>
                </a:cubicBezTo>
                <a:cubicBezTo>
                  <a:pt x="726" y="43"/>
                  <a:pt x="726" y="43"/>
                  <a:pt x="726" y="43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2" y="43"/>
                  <a:pt x="722" y="43"/>
                  <a:pt x="722" y="43"/>
                </a:cubicBezTo>
                <a:cubicBezTo>
                  <a:pt x="720" y="47"/>
                  <a:pt x="720" y="47"/>
                  <a:pt x="720" y="47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23" y="48"/>
                  <a:pt x="723" y="48"/>
                  <a:pt x="723" y="48"/>
                </a:cubicBezTo>
                <a:cubicBezTo>
                  <a:pt x="723" y="51"/>
                  <a:pt x="723" y="51"/>
                  <a:pt x="723" y="51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7" y="52"/>
                  <a:pt x="734" y="49"/>
                  <a:pt x="714" y="53"/>
                </a:cubicBezTo>
                <a:cubicBezTo>
                  <a:pt x="718" y="54"/>
                  <a:pt x="718" y="54"/>
                  <a:pt x="718" y="54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3" y="58"/>
                  <a:pt x="721" y="52"/>
                  <a:pt x="711" y="58"/>
                </a:cubicBezTo>
                <a:cubicBezTo>
                  <a:pt x="711" y="59"/>
                  <a:pt x="717" y="58"/>
                  <a:pt x="709" y="57"/>
                </a:cubicBezTo>
                <a:cubicBezTo>
                  <a:pt x="709" y="58"/>
                  <a:pt x="713" y="55"/>
                  <a:pt x="708" y="59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1" y="63"/>
                  <a:pt x="711" y="63"/>
                  <a:pt x="711" y="63"/>
                </a:cubicBezTo>
                <a:cubicBezTo>
                  <a:pt x="711" y="65"/>
                  <a:pt x="711" y="65"/>
                  <a:pt x="711" y="65"/>
                </a:cubicBezTo>
                <a:cubicBezTo>
                  <a:pt x="723" y="64"/>
                  <a:pt x="723" y="64"/>
                  <a:pt x="723" y="64"/>
                </a:cubicBezTo>
                <a:cubicBezTo>
                  <a:pt x="728" y="66"/>
                  <a:pt x="728" y="66"/>
                  <a:pt x="728" y="66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24" y="68"/>
                  <a:pt x="725" y="69"/>
                  <a:pt x="726" y="68"/>
                </a:cubicBezTo>
                <a:cubicBezTo>
                  <a:pt x="718" y="68"/>
                  <a:pt x="718" y="68"/>
                  <a:pt x="718" y="68"/>
                </a:cubicBezTo>
                <a:cubicBezTo>
                  <a:pt x="720" y="70"/>
                  <a:pt x="720" y="70"/>
                  <a:pt x="720" y="70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08" y="68"/>
                  <a:pt x="708" y="68"/>
                  <a:pt x="708" y="68"/>
                </a:cubicBezTo>
                <a:cubicBezTo>
                  <a:pt x="708" y="71"/>
                  <a:pt x="708" y="71"/>
                  <a:pt x="708" y="71"/>
                </a:cubicBezTo>
                <a:cubicBezTo>
                  <a:pt x="705" y="71"/>
                  <a:pt x="705" y="71"/>
                  <a:pt x="705" y="71"/>
                </a:cubicBezTo>
                <a:cubicBezTo>
                  <a:pt x="705" y="71"/>
                  <a:pt x="703" y="70"/>
                  <a:pt x="705" y="69"/>
                </a:cubicBezTo>
                <a:cubicBezTo>
                  <a:pt x="697" y="72"/>
                  <a:pt x="697" y="72"/>
                  <a:pt x="697" y="72"/>
                </a:cubicBezTo>
                <a:cubicBezTo>
                  <a:pt x="697" y="73"/>
                  <a:pt x="697" y="73"/>
                  <a:pt x="697" y="73"/>
                </a:cubicBezTo>
                <a:cubicBezTo>
                  <a:pt x="706" y="72"/>
                  <a:pt x="691" y="78"/>
                  <a:pt x="705" y="75"/>
                </a:cubicBezTo>
                <a:cubicBezTo>
                  <a:pt x="697" y="76"/>
                  <a:pt x="697" y="76"/>
                  <a:pt x="697" y="76"/>
                </a:cubicBezTo>
                <a:cubicBezTo>
                  <a:pt x="699" y="79"/>
                  <a:pt x="699" y="79"/>
                  <a:pt x="699" y="79"/>
                </a:cubicBezTo>
                <a:cubicBezTo>
                  <a:pt x="699" y="77"/>
                  <a:pt x="698" y="78"/>
                  <a:pt x="701" y="79"/>
                </a:cubicBezTo>
                <a:cubicBezTo>
                  <a:pt x="698" y="79"/>
                  <a:pt x="698" y="79"/>
                  <a:pt x="698" y="79"/>
                </a:cubicBezTo>
                <a:cubicBezTo>
                  <a:pt x="696" y="79"/>
                  <a:pt x="696" y="79"/>
                  <a:pt x="696" y="79"/>
                </a:cubicBezTo>
                <a:cubicBezTo>
                  <a:pt x="694" y="76"/>
                  <a:pt x="706" y="81"/>
                  <a:pt x="692" y="76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0" y="80"/>
                  <a:pt x="690" y="80"/>
                  <a:pt x="690" y="80"/>
                </a:cubicBezTo>
                <a:cubicBezTo>
                  <a:pt x="688" y="76"/>
                  <a:pt x="688" y="76"/>
                  <a:pt x="688" y="76"/>
                </a:cubicBezTo>
                <a:cubicBezTo>
                  <a:pt x="685" y="79"/>
                  <a:pt x="707" y="79"/>
                  <a:pt x="678" y="79"/>
                </a:cubicBezTo>
                <a:cubicBezTo>
                  <a:pt x="676" y="80"/>
                  <a:pt x="679" y="82"/>
                  <a:pt x="679" y="83"/>
                </a:cubicBezTo>
                <a:cubicBezTo>
                  <a:pt x="680" y="82"/>
                  <a:pt x="681" y="84"/>
                  <a:pt x="676" y="84"/>
                </a:cubicBezTo>
                <a:cubicBezTo>
                  <a:pt x="676" y="85"/>
                  <a:pt x="676" y="85"/>
                  <a:pt x="676" y="85"/>
                </a:cubicBezTo>
                <a:cubicBezTo>
                  <a:pt x="678" y="88"/>
                  <a:pt x="681" y="87"/>
                  <a:pt x="687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3"/>
                  <a:pt x="687" y="83"/>
                  <a:pt x="687" y="83"/>
                </a:cubicBezTo>
                <a:cubicBezTo>
                  <a:pt x="690" y="85"/>
                  <a:pt x="690" y="85"/>
                  <a:pt x="690" y="85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5" y="82"/>
                  <a:pt x="695" y="82"/>
                  <a:pt x="695" y="82"/>
                </a:cubicBezTo>
                <a:cubicBezTo>
                  <a:pt x="697" y="84"/>
                  <a:pt x="697" y="84"/>
                  <a:pt x="697" y="84"/>
                </a:cubicBezTo>
                <a:cubicBezTo>
                  <a:pt x="702" y="83"/>
                  <a:pt x="702" y="83"/>
                  <a:pt x="702" y="83"/>
                </a:cubicBezTo>
                <a:cubicBezTo>
                  <a:pt x="701" y="82"/>
                  <a:pt x="701" y="87"/>
                  <a:pt x="702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19" y="76"/>
                  <a:pt x="719" y="76"/>
                  <a:pt x="719" y="76"/>
                </a:cubicBezTo>
                <a:cubicBezTo>
                  <a:pt x="718" y="75"/>
                  <a:pt x="716" y="83"/>
                  <a:pt x="719" y="73"/>
                </a:cubicBezTo>
                <a:cubicBezTo>
                  <a:pt x="725" y="75"/>
                  <a:pt x="725" y="75"/>
                  <a:pt x="725" y="75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9" y="73"/>
                  <a:pt x="729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68"/>
                  <a:pt x="729" y="68"/>
                  <a:pt x="729" y="68"/>
                </a:cubicBezTo>
                <a:cubicBezTo>
                  <a:pt x="732" y="68"/>
                  <a:pt x="732" y="68"/>
                  <a:pt x="732" y="68"/>
                </a:cubicBezTo>
                <a:cubicBezTo>
                  <a:pt x="733" y="68"/>
                  <a:pt x="733" y="68"/>
                  <a:pt x="733" y="68"/>
                </a:cubicBezTo>
                <a:cubicBezTo>
                  <a:pt x="732" y="70"/>
                  <a:pt x="732" y="70"/>
                  <a:pt x="732" y="70"/>
                </a:cubicBezTo>
                <a:cubicBezTo>
                  <a:pt x="737" y="70"/>
                  <a:pt x="725" y="72"/>
                  <a:pt x="738" y="72"/>
                </a:cubicBezTo>
                <a:cubicBezTo>
                  <a:pt x="739" y="73"/>
                  <a:pt x="739" y="73"/>
                  <a:pt x="739" y="73"/>
                </a:cubicBezTo>
                <a:cubicBezTo>
                  <a:pt x="743" y="72"/>
                  <a:pt x="743" y="72"/>
                  <a:pt x="743" y="72"/>
                </a:cubicBezTo>
                <a:cubicBezTo>
                  <a:pt x="748" y="68"/>
                  <a:pt x="748" y="68"/>
                  <a:pt x="748" y="68"/>
                </a:cubicBezTo>
                <a:cubicBezTo>
                  <a:pt x="750" y="68"/>
                  <a:pt x="750" y="68"/>
                  <a:pt x="750" y="68"/>
                </a:cubicBezTo>
                <a:cubicBezTo>
                  <a:pt x="752" y="66"/>
                  <a:pt x="752" y="66"/>
                  <a:pt x="752" y="66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760" y="68"/>
                  <a:pt x="760" y="68"/>
                  <a:pt x="760" y="68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7" y="62"/>
                  <a:pt x="767" y="62"/>
                  <a:pt x="767" y="62"/>
                </a:cubicBezTo>
                <a:cubicBezTo>
                  <a:pt x="767" y="61"/>
                  <a:pt x="770" y="67"/>
                  <a:pt x="766" y="60"/>
                </a:cubicBezTo>
                <a:cubicBezTo>
                  <a:pt x="769" y="59"/>
                  <a:pt x="769" y="59"/>
                  <a:pt x="769" y="59"/>
                </a:cubicBezTo>
                <a:cubicBezTo>
                  <a:pt x="774" y="55"/>
                  <a:pt x="774" y="55"/>
                  <a:pt x="774" y="55"/>
                </a:cubicBezTo>
                <a:cubicBezTo>
                  <a:pt x="779" y="54"/>
                  <a:pt x="779" y="54"/>
                  <a:pt x="779" y="54"/>
                </a:cubicBezTo>
                <a:cubicBezTo>
                  <a:pt x="781" y="50"/>
                  <a:pt x="781" y="50"/>
                  <a:pt x="781" y="50"/>
                </a:cubicBezTo>
                <a:cubicBezTo>
                  <a:pt x="783" y="48"/>
                  <a:pt x="782" y="51"/>
                  <a:pt x="784" y="49"/>
                </a:cubicBezTo>
                <a:cubicBezTo>
                  <a:pt x="784" y="53"/>
                  <a:pt x="784" y="53"/>
                  <a:pt x="784" y="53"/>
                </a:cubicBezTo>
                <a:cubicBezTo>
                  <a:pt x="783" y="53"/>
                  <a:pt x="786" y="49"/>
                  <a:pt x="781" y="54"/>
                </a:cubicBezTo>
                <a:cubicBezTo>
                  <a:pt x="785" y="56"/>
                  <a:pt x="785" y="56"/>
                  <a:pt x="785" y="56"/>
                </a:cubicBezTo>
                <a:cubicBezTo>
                  <a:pt x="790" y="54"/>
                  <a:pt x="790" y="54"/>
                  <a:pt x="790" y="54"/>
                </a:cubicBezTo>
                <a:cubicBezTo>
                  <a:pt x="789" y="55"/>
                  <a:pt x="789" y="55"/>
                  <a:pt x="789" y="55"/>
                </a:cubicBezTo>
                <a:cubicBezTo>
                  <a:pt x="793" y="60"/>
                  <a:pt x="793" y="60"/>
                  <a:pt x="793" y="60"/>
                </a:cubicBezTo>
                <a:cubicBezTo>
                  <a:pt x="794" y="62"/>
                  <a:pt x="798" y="56"/>
                  <a:pt x="797" y="62"/>
                </a:cubicBezTo>
                <a:cubicBezTo>
                  <a:pt x="798" y="61"/>
                  <a:pt x="798" y="61"/>
                  <a:pt x="798" y="61"/>
                </a:cubicBezTo>
                <a:cubicBezTo>
                  <a:pt x="800" y="63"/>
                  <a:pt x="800" y="63"/>
                  <a:pt x="800" y="63"/>
                </a:cubicBezTo>
                <a:cubicBezTo>
                  <a:pt x="803" y="60"/>
                  <a:pt x="803" y="60"/>
                  <a:pt x="803" y="60"/>
                </a:cubicBezTo>
                <a:cubicBezTo>
                  <a:pt x="803" y="56"/>
                  <a:pt x="803" y="56"/>
                  <a:pt x="803" y="56"/>
                </a:cubicBezTo>
                <a:cubicBezTo>
                  <a:pt x="799" y="56"/>
                  <a:pt x="799" y="56"/>
                  <a:pt x="799" y="56"/>
                </a:cubicBezTo>
                <a:cubicBezTo>
                  <a:pt x="801" y="54"/>
                  <a:pt x="801" y="54"/>
                  <a:pt x="801" y="54"/>
                </a:cubicBezTo>
                <a:cubicBezTo>
                  <a:pt x="794" y="53"/>
                  <a:pt x="794" y="53"/>
                  <a:pt x="794" y="53"/>
                </a:cubicBezTo>
                <a:cubicBezTo>
                  <a:pt x="793" y="52"/>
                  <a:pt x="793" y="52"/>
                  <a:pt x="793" y="52"/>
                </a:cubicBezTo>
                <a:cubicBezTo>
                  <a:pt x="793" y="50"/>
                  <a:pt x="793" y="50"/>
                  <a:pt x="793" y="50"/>
                </a:cubicBezTo>
                <a:cubicBezTo>
                  <a:pt x="798" y="48"/>
                  <a:pt x="798" y="48"/>
                  <a:pt x="798" y="48"/>
                </a:cubicBezTo>
                <a:cubicBezTo>
                  <a:pt x="800" y="44"/>
                  <a:pt x="800" y="44"/>
                  <a:pt x="800" y="44"/>
                </a:cubicBezTo>
                <a:cubicBezTo>
                  <a:pt x="802" y="44"/>
                  <a:pt x="802" y="44"/>
                  <a:pt x="802" y="44"/>
                </a:cubicBezTo>
                <a:cubicBezTo>
                  <a:pt x="801" y="47"/>
                  <a:pt x="801" y="47"/>
                  <a:pt x="801" y="47"/>
                </a:cubicBezTo>
                <a:cubicBezTo>
                  <a:pt x="802" y="47"/>
                  <a:pt x="802" y="47"/>
                  <a:pt x="802" y="47"/>
                </a:cubicBezTo>
                <a:cubicBezTo>
                  <a:pt x="805" y="43"/>
                  <a:pt x="805" y="43"/>
                  <a:pt x="805" y="43"/>
                </a:cubicBezTo>
                <a:cubicBezTo>
                  <a:pt x="808" y="43"/>
                  <a:pt x="808" y="43"/>
                  <a:pt x="808" y="43"/>
                </a:cubicBezTo>
                <a:cubicBezTo>
                  <a:pt x="810" y="38"/>
                  <a:pt x="780" y="61"/>
                  <a:pt x="817" y="32"/>
                </a:cubicBezTo>
                <a:cubicBezTo>
                  <a:pt x="827" y="25"/>
                  <a:pt x="827" y="25"/>
                  <a:pt x="827" y="25"/>
                </a:cubicBezTo>
                <a:cubicBezTo>
                  <a:pt x="828" y="26"/>
                  <a:pt x="828" y="26"/>
                  <a:pt x="828" y="26"/>
                </a:cubicBezTo>
                <a:cubicBezTo>
                  <a:pt x="825" y="29"/>
                  <a:pt x="825" y="29"/>
                  <a:pt x="825" y="29"/>
                </a:cubicBezTo>
                <a:cubicBezTo>
                  <a:pt x="823" y="30"/>
                  <a:pt x="823" y="30"/>
                  <a:pt x="823" y="30"/>
                </a:cubicBezTo>
                <a:cubicBezTo>
                  <a:pt x="828" y="28"/>
                  <a:pt x="820" y="34"/>
                  <a:pt x="828" y="30"/>
                </a:cubicBezTo>
                <a:cubicBezTo>
                  <a:pt x="829" y="30"/>
                  <a:pt x="830" y="29"/>
                  <a:pt x="830" y="30"/>
                </a:cubicBezTo>
                <a:cubicBezTo>
                  <a:pt x="830" y="28"/>
                  <a:pt x="830" y="28"/>
                  <a:pt x="830" y="28"/>
                </a:cubicBezTo>
                <a:cubicBezTo>
                  <a:pt x="836" y="28"/>
                  <a:pt x="836" y="28"/>
                  <a:pt x="836" y="28"/>
                </a:cubicBezTo>
                <a:cubicBezTo>
                  <a:pt x="835" y="27"/>
                  <a:pt x="835" y="27"/>
                  <a:pt x="835" y="27"/>
                </a:cubicBezTo>
                <a:cubicBezTo>
                  <a:pt x="834" y="25"/>
                  <a:pt x="834" y="25"/>
                  <a:pt x="834" y="25"/>
                </a:cubicBezTo>
                <a:cubicBezTo>
                  <a:pt x="838" y="25"/>
                  <a:pt x="831" y="22"/>
                  <a:pt x="843" y="20"/>
                </a:cubicBezTo>
                <a:cubicBezTo>
                  <a:pt x="843" y="17"/>
                  <a:pt x="843" y="17"/>
                  <a:pt x="843" y="17"/>
                </a:cubicBezTo>
                <a:cubicBezTo>
                  <a:pt x="848" y="15"/>
                  <a:pt x="848" y="15"/>
                  <a:pt x="848" y="15"/>
                </a:cubicBezTo>
                <a:cubicBezTo>
                  <a:pt x="849" y="13"/>
                  <a:pt x="849" y="13"/>
                  <a:pt x="849" y="13"/>
                </a:cubicBezTo>
                <a:cubicBezTo>
                  <a:pt x="863" y="5"/>
                  <a:pt x="863" y="5"/>
                  <a:pt x="863" y="5"/>
                </a:cubicBezTo>
                <a:cubicBezTo>
                  <a:pt x="864" y="5"/>
                  <a:pt x="864" y="5"/>
                  <a:pt x="864" y="5"/>
                </a:cubicBezTo>
                <a:cubicBezTo>
                  <a:pt x="873" y="0"/>
                  <a:pt x="873" y="0"/>
                  <a:pt x="873" y="0"/>
                </a:cubicBezTo>
                <a:cubicBezTo>
                  <a:pt x="873" y="5"/>
                  <a:pt x="873" y="5"/>
                  <a:pt x="873" y="5"/>
                </a:cubicBezTo>
                <a:lnTo>
                  <a:pt x="876" y="9"/>
                </a:lnTo>
                <a:close/>
              </a:path>
            </a:pathLst>
          </a:cu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E54B495F-0220-43A9-3C38-F0F4B2D2941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35568" y="1199875"/>
            <a:ext cx="2483666" cy="3241367"/>
          </a:xfrm>
          <a:custGeom>
            <a:avLst/>
            <a:gdLst>
              <a:gd name="connsiteX0" fmla="*/ 1259065 w 2483666"/>
              <a:gd name="connsiteY0" fmla="*/ 3173006 h 3241367"/>
              <a:gd name="connsiteX1" fmla="*/ 1259065 w 2483666"/>
              <a:gd name="connsiteY1" fmla="*/ 3173828 h 3241367"/>
              <a:gd name="connsiteX2" fmla="*/ 1254688 w 2483666"/>
              <a:gd name="connsiteY2" fmla="*/ 3174650 h 3241367"/>
              <a:gd name="connsiteX3" fmla="*/ 1259065 w 2483666"/>
              <a:gd name="connsiteY3" fmla="*/ 3173006 h 3241367"/>
              <a:gd name="connsiteX4" fmla="*/ 677377 w 2483666"/>
              <a:gd name="connsiteY4" fmla="*/ 3164867 h 3241367"/>
              <a:gd name="connsiteX5" fmla="*/ 681337 w 2483666"/>
              <a:gd name="connsiteY5" fmla="*/ 3166432 h 3241367"/>
              <a:gd name="connsiteX6" fmla="*/ 663830 w 2483666"/>
              <a:gd name="connsiteY6" fmla="*/ 3173006 h 3241367"/>
              <a:gd name="connsiteX7" fmla="*/ 666566 w 2483666"/>
              <a:gd name="connsiteY7" fmla="*/ 3171363 h 3241367"/>
              <a:gd name="connsiteX8" fmla="*/ 1123386 w 2483666"/>
              <a:gd name="connsiteY8" fmla="*/ 3094119 h 3241367"/>
              <a:gd name="connsiteX9" fmla="*/ 1123386 w 2483666"/>
              <a:gd name="connsiteY9" fmla="*/ 3098502 h 3241367"/>
              <a:gd name="connsiteX10" fmla="*/ 1110256 w 2483666"/>
              <a:gd name="connsiteY10" fmla="*/ 3098502 h 3241367"/>
              <a:gd name="connsiteX11" fmla="*/ 1123386 w 2483666"/>
              <a:gd name="connsiteY11" fmla="*/ 3094119 h 3241367"/>
              <a:gd name="connsiteX12" fmla="*/ 300562 w 2483666"/>
              <a:gd name="connsiteY12" fmla="*/ 3021513 h 3241367"/>
              <a:gd name="connsiteX13" fmla="*/ 309179 w 2483666"/>
              <a:gd name="connsiteY13" fmla="*/ 3023381 h 3241367"/>
              <a:gd name="connsiteX14" fmla="*/ 300562 w 2483666"/>
              <a:gd name="connsiteY14" fmla="*/ 3023997 h 3241367"/>
              <a:gd name="connsiteX15" fmla="*/ 323608 w 2483666"/>
              <a:gd name="connsiteY15" fmla="*/ 3012083 h 3241367"/>
              <a:gd name="connsiteX16" fmla="*/ 317180 w 2483666"/>
              <a:gd name="connsiteY16" fmla="*/ 3018382 h 3241367"/>
              <a:gd name="connsiteX17" fmla="*/ 317695 w 2483666"/>
              <a:gd name="connsiteY17" fmla="*/ 3014015 h 3241367"/>
              <a:gd name="connsiteX18" fmla="*/ 348706 w 2483666"/>
              <a:gd name="connsiteY18" fmla="*/ 3010850 h 3241367"/>
              <a:gd name="connsiteX19" fmla="*/ 349624 w 2483666"/>
              <a:gd name="connsiteY19" fmla="*/ 3016467 h 3241367"/>
              <a:gd name="connsiteX20" fmla="*/ 342551 w 2483666"/>
              <a:gd name="connsiteY20" fmla="*/ 3018862 h 3241367"/>
              <a:gd name="connsiteX21" fmla="*/ 348706 w 2483666"/>
              <a:gd name="connsiteY21" fmla="*/ 3010850 h 3241367"/>
              <a:gd name="connsiteX22" fmla="*/ 361836 w 2483666"/>
              <a:gd name="connsiteY22" fmla="*/ 2940728 h 3241367"/>
              <a:gd name="connsiteX23" fmla="*/ 360742 w 2483666"/>
              <a:gd name="connsiteY23" fmla="*/ 2942371 h 3241367"/>
              <a:gd name="connsiteX24" fmla="*/ 359960 w 2483666"/>
              <a:gd name="connsiteY24" fmla="*/ 2943545 h 3241367"/>
              <a:gd name="connsiteX25" fmla="*/ 357459 w 2483666"/>
              <a:gd name="connsiteY25" fmla="*/ 2942919 h 3241367"/>
              <a:gd name="connsiteX26" fmla="*/ 361836 w 2483666"/>
              <a:gd name="connsiteY26" fmla="*/ 2940728 h 3241367"/>
              <a:gd name="connsiteX27" fmla="*/ 137156 w 2483666"/>
              <a:gd name="connsiteY27" fmla="*/ 2739312 h 3241367"/>
              <a:gd name="connsiteX28" fmla="*/ 103609 w 2483666"/>
              <a:gd name="connsiteY28" fmla="*/ 2752276 h 3241367"/>
              <a:gd name="connsiteX29" fmla="*/ 103609 w 2483666"/>
              <a:gd name="connsiteY29" fmla="*/ 2761041 h 3241367"/>
              <a:gd name="connsiteX30" fmla="*/ 99233 w 2483666"/>
              <a:gd name="connsiteY30" fmla="*/ 2761041 h 3241367"/>
              <a:gd name="connsiteX31" fmla="*/ 103609 w 2483666"/>
              <a:gd name="connsiteY31" fmla="*/ 2743511 h 3241367"/>
              <a:gd name="connsiteX32" fmla="*/ 134246 w 2483666"/>
              <a:gd name="connsiteY32" fmla="*/ 2739676 h 3241367"/>
              <a:gd name="connsiteX33" fmla="*/ 139247 w 2483666"/>
              <a:gd name="connsiteY33" fmla="*/ 2738504 h 3241367"/>
              <a:gd name="connsiteX34" fmla="*/ 138623 w 2483666"/>
              <a:gd name="connsiteY34" fmla="*/ 2739128 h 3241367"/>
              <a:gd name="connsiteX35" fmla="*/ 137156 w 2483666"/>
              <a:gd name="connsiteY35" fmla="*/ 2739312 h 3241367"/>
              <a:gd name="connsiteX36" fmla="*/ 94982 w 2483666"/>
              <a:gd name="connsiteY36" fmla="*/ 2681331 h 3241367"/>
              <a:gd name="connsiteX37" fmla="*/ 99233 w 2483666"/>
              <a:gd name="connsiteY37" fmla="*/ 2682154 h 3241367"/>
              <a:gd name="connsiteX38" fmla="*/ 95403 w 2483666"/>
              <a:gd name="connsiteY38" fmla="*/ 2684346 h 3241367"/>
              <a:gd name="connsiteX39" fmla="*/ 94924 w 2483666"/>
              <a:gd name="connsiteY39" fmla="*/ 2680922 h 3241367"/>
              <a:gd name="connsiteX40" fmla="*/ 94982 w 2483666"/>
              <a:gd name="connsiteY40" fmla="*/ 2681331 h 3241367"/>
              <a:gd name="connsiteX41" fmla="*/ 94281 w 2483666"/>
              <a:gd name="connsiteY41" fmla="*/ 2681195 h 3241367"/>
              <a:gd name="connsiteX42" fmla="*/ 83828 w 2483666"/>
              <a:gd name="connsiteY42" fmla="*/ 2679171 h 3241367"/>
              <a:gd name="connsiteX43" fmla="*/ 94281 w 2483666"/>
              <a:gd name="connsiteY43" fmla="*/ 2681195 h 3241367"/>
              <a:gd name="connsiteX44" fmla="*/ 81726 w 2483666"/>
              <a:gd name="connsiteY44" fmla="*/ 2686537 h 3241367"/>
              <a:gd name="connsiteX45" fmla="*/ 85692 w 2483666"/>
              <a:gd name="connsiteY45" fmla="*/ 2682771 h 3241367"/>
              <a:gd name="connsiteX46" fmla="*/ 83260 w 2483666"/>
              <a:gd name="connsiteY46" fmla="*/ 2681158 h 3241367"/>
              <a:gd name="connsiteX47" fmla="*/ 103609 w 2483666"/>
              <a:gd name="connsiteY47" fmla="*/ 2625180 h 3241367"/>
              <a:gd name="connsiteX48" fmla="*/ 106892 w 2483666"/>
              <a:gd name="connsiteY48" fmla="*/ 2626276 h 3241367"/>
              <a:gd name="connsiteX49" fmla="*/ 107787 w 2483666"/>
              <a:gd name="connsiteY49" fmla="*/ 2626575 h 3241367"/>
              <a:gd name="connsiteX50" fmla="*/ 103609 w 2483666"/>
              <a:gd name="connsiteY50" fmla="*/ 2629563 h 3241367"/>
              <a:gd name="connsiteX51" fmla="*/ 103609 w 2483666"/>
              <a:gd name="connsiteY51" fmla="*/ 2625180 h 3241367"/>
              <a:gd name="connsiteX52" fmla="*/ 57692 w 2483666"/>
              <a:gd name="connsiteY52" fmla="*/ 2621106 h 3241367"/>
              <a:gd name="connsiteX53" fmla="*/ 52730 w 2483666"/>
              <a:gd name="connsiteY53" fmla="*/ 2625728 h 3241367"/>
              <a:gd name="connsiteX54" fmla="*/ 29205 w 2483666"/>
              <a:gd name="connsiteY54" fmla="*/ 2625180 h 3241367"/>
              <a:gd name="connsiteX55" fmla="*/ 33035 w 2483666"/>
              <a:gd name="connsiteY55" fmla="*/ 2624633 h 3241367"/>
              <a:gd name="connsiteX56" fmla="*/ 164275 w 2483666"/>
              <a:gd name="connsiteY56" fmla="*/ 2500524 h 3241367"/>
              <a:gd name="connsiteX57" fmla="*/ 163789 w 2483666"/>
              <a:gd name="connsiteY57" fmla="*/ 2509452 h 3241367"/>
              <a:gd name="connsiteX58" fmla="*/ 161865 w 2483666"/>
              <a:gd name="connsiteY58" fmla="*/ 2510175 h 3241367"/>
              <a:gd name="connsiteX59" fmla="*/ 164883 w 2483666"/>
              <a:gd name="connsiteY59" fmla="*/ 2463024 h 3241367"/>
              <a:gd name="connsiteX60" fmla="*/ 173637 w 2483666"/>
              <a:gd name="connsiteY60" fmla="*/ 2463024 h 3241367"/>
              <a:gd name="connsiteX61" fmla="*/ 178014 w 2483666"/>
              <a:gd name="connsiteY61" fmla="*/ 2471789 h 3241367"/>
              <a:gd name="connsiteX62" fmla="*/ 182390 w 2483666"/>
              <a:gd name="connsiteY62" fmla="*/ 2471789 h 3241367"/>
              <a:gd name="connsiteX63" fmla="*/ 182390 w 2483666"/>
              <a:gd name="connsiteY63" fmla="*/ 2480554 h 3241367"/>
              <a:gd name="connsiteX64" fmla="*/ 199897 w 2483666"/>
              <a:gd name="connsiteY64" fmla="*/ 2480554 h 3241367"/>
              <a:gd name="connsiteX65" fmla="*/ 164883 w 2483666"/>
              <a:gd name="connsiteY65" fmla="*/ 2498085 h 3241367"/>
              <a:gd name="connsiteX66" fmla="*/ 164275 w 2483666"/>
              <a:gd name="connsiteY66" fmla="*/ 2500524 h 3241367"/>
              <a:gd name="connsiteX67" fmla="*/ 164883 w 2483666"/>
              <a:gd name="connsiteY67" fmla="*/ 2489320 h 3241367"/>
              <a:gd name="connsiteX68" fmla="*/ 156130 w 2483666"/>
              <a:gd name="connsiteY68" fmla="*/ 2471789 h 3241367"/>
              <a:gd name="connsiteX69" fmla="*/ 169260 w 2483666"/>
              <a:gd name="connsiteY69" fmla="*/ 2471789 h 3241367"/>
              <a:gd name="connsiteX70" fmla="*/ 164883 w 2483666"/>
              <a:gd name="connsiteY70" fmla="*/ 2463024 h 3241367"/>
              <a:gd name="connsiteX71" fmla="*/ 213861 w 2483666"/>
              <a:gd name="connsiteY71" fmla="*/ 2455492 h 3241367"/>
              <a:gd name="connsiteX72" fmla="*/ 216984 w 2483666"/>
              <a:gd name="connsiteY72" fmla="*/ 2456264 h 3241367"/>
              <a:gd name="connsiteX73" fmla="*/ 215763 w 2483666"/>
              <a:gd name="connsiteY73" fmla="*/ 2456998 h 3241367"/>
              <a:gd name="connsiteX74" fmla="*/ 213027 w 2483666"/>
              <a:gd name="connsiteY74" fmla="*/ 2458641 h 3241367"/>
              <a:gd name="connsiteX75" fmla="*/ 219961 w 2483666"/>
              <a:gd name="connsiteY75" fmla="*/ 2454476 h 3241367"/>
              <a:gd name="connsiteX76" fmla="*/ 225064 w 2483666"/>
              <a:gd name="connsiteY76" fmla="*/ 2455902 h 3241367"/>
              <a:gd name="connsiteX77" fmla="*/ 224106 w 2483666"/>
              <a:gd name="connsiteY77" fmla="*/ 2458025 h 3241367"/>
              <a:gd name="connsiteX78" fmla="*/ 216984 w 2483666"/>
              <a:gd name="connsiteY78" fmla="*/ 2456264 h 3241367"/>
              <a:gd name="connsiteX79" fmla="*/ 245832 w 2483666"/>
              <a:gd name="connsiteY79" fmla="*/ 2429612 h 3241367"/>
              <a:gd name="connsiteX80" fmla="*/ 246674 w 2483666"/>
              <a:gd name="connsiteY80" fmla="*/ 2435359 h 3241367"/>
              <a:gd name="connsiteX81" fmla="*/ 241203 w 2483666"/>
              <a:gd name="connsiteY81" fmla="*/ 2432072 h 3241367"/>
              <a:gd name="connsiteX82" fmla="*/ 240660 w 2483666"/>
              <a:gd name="connsiteY82" fmla="*/ 2430907 h 3241367"/>
              <a:gd name="connsiteX83" fmla="*/ 208651 w 2483666"/>
              <a:gd name="connsiteY83" fmla="*/ 2423581 h 3241367"/>
              <a:gd name="connsiteX84" fmla="*/ 234911 w 2483666"/>
              <a:gd name="connsiteY84" fmla="*/ 2423581 h 3241367"/>
              <a:gd name="connsiteX85" fmla="*/ 239288 w 2483666"/>
              <a:gd name="connsiteY85" fmla="*/ 2427963 h 3241367"/>
              <a:gd name="connsiteX86" fmla="*/ 240660 w 2483666"/>
              <a:gd name="connsiteY86" fmla="*/ 2430907 h 3241367"/>
              <a:gd name="connsiteX87" fmla="*/ 239288 w 2483666"/>
              <a:gd name="connsiteY87" fmla="*/ 2431250 h 3241367"/>
              <a:gd name="connsiteX88" fmla="*/ 234911 w 2483666"/>
              <a:gd name="connsiteY88" fmla="*/ 2432346 h 3241367"/>
              <a:gd name="connsiteX89" fmla="*/ 239288 w 2483666"/>
              <a:gd name="connsiteY89" fmla="*/ 2449876 h 3241367"/>
              <a:gd name="connsiteX90" fmla="*/ 234911 w 2483666"/>
              <a:gd name="connsiteY90" fmla="*/ 2445494 h 3241367"/>
              <a:gd name="connsiteX91" fmla="*/ 219961 w 2483666"/>
              <a:gd name="connsiteY91" fmla="*/ 2454476 h 3241367"/>
              <a:gd name="connsiteX92" fmla="*/ 214532 w 2483666"/>
              <a:gd name="connsiteY92" fmla="*/ 2452958 h 3241367"/>
              <a:gd name="connsiteX93" fmla="*/ 213861 w 2483666"/>
              <a:gd name="connsiteY93" fmla="*/ 2455492 h 3241367"/>
              <a:gd name="connsiteX94" fmla="*/ 191144 w 2483666"/>
              <a:gd name="connsiteY94" fmla="*/ 2449876 h 3241367"/>
              <a:gd name="connsiteX95" fmla="*/ 213027 w 2483666"/>
              <a:gd name="connsiteY95" fmla="*/ 2441111 h 3241367"/>
              <a:gd name="connsiteX96" fmla="*/ 200718 w 2483666"/>
              <a:gd name="connsiteY96" fmla="*/ 2438303 h 3241367"/>
              <a:gd name="connsiteX97" fmla="*/ 199926 w 2483666"/>
              <a:gd name="connsiteY97" fmla="*/ 2428851 h 3241367"/>
              <a:gd name="connsiteX98" fmla="*/ 205915 w 2483666"/>
              <a:gd name="connsiteY98" fmla="*/ 2431250 h 3241367"/>
              <a:gd name="connsiteX99" fmla="*/ 208651 w 2483666"/>
              <a:gd name="connsiteY99" fmla="*/ 2432346 h 3241367"/>
              <a:gd name="connsiteX100" fmla="*/ 208651 w 2483666"/>
              <a:gd name="connsiteY100" fmla="*/ 2423581 h 3241367"/>
              <a:gd name="connsiteX101" fmla="*/ 187288 w 2483666"/>
              <a:gd name="connsiteY101" fmla="*/ 2419409 h 3241367"/>
              <a:gd name="connsiteX102" fmla="*/ 195794 w 2483666"/>
              <a:gd name="connsiteY102" fmla="*/ 2419540 h 3241367"/>
              <a:gd name="connsiteX103" fmla="*/ 199897 w 2483666"/>
              <a:gd name="connsiteY103" fmla="*/ 2428511 h 3241367"/>
              <a:gd name="connsiteX104" fmla="*/ 199926 w 2483666"/>
              <a:gd name="connsiteY104" fmla="*/ 2428851 h 3241367"/>
              <a:gd name="connsiteX105" fmla="*/ 186767 w 2483666"/>
              <a:gd name="connsiteY105" fmla="*/ 2423581 h 3241367"/>
              <a:gd name="connsiteX106" fmla="*/ 188408 w 2483666"/>
              <a:gd name="connsiteY106" fmla="*/ 2383589 h 3241367"/>
              <a:gd name="connsiteX107" fmla="*/ 191144 w 2483666"/>
              <a:gd name="connsiteY107" fmla="*/ 2388520 h 3241367"/>
              <a:gd name="connsiteX108" fmla="*/ 187314 w 2483666"/>
              <a:gd name="connsiteY108" fmla="*/ 2419198 h 3241367"/>
              <a:gd name="connsiteX109" fmla="*/ 187288 w 2483666"/>
              <a:gd name="connsiteY109" fmla="*/ 2419409 h 3241367"/>
              <a:gd name="connsiteX110" fmla="*/ 173637 w 2483666"/>
              <a:gd name="connsiteY110" fmla="*/ 2419198 h 3241367"/>
              <a:gd name="connsiteX111" fmla="*/ 173637 w 2483666"/>
              <a:gd name="connsiteY111" fmla="*/ 2406050 h 3241367"/>
              <a:gd name="connsiteX112" fmla="*/ 164883 w 2483666"/>
              <a:gd name="connsiteY112" fmla="*/ 2406050 h 3241367"/>
              <a:gd name="connsiteX113" fmla="*/ 182390 w 2483666"/>
              <a:gd name="connsiteY113" fmla="*/ 2388520 h 3241367"/>
              <a:gd name="connsiteX114" fmla="*/ 188408 w 2483666"/>
              <a:gd name="connsiteY114" fmla="*/ 2383589 h 3241367"/>
              <a:gd name="connsiteX115" fmla="*/ 281414 w 2483666"/>
              <a:gd name="connsiteY115" fmla="*/ 1991346 h 3241367"/>
              <a:gd name="connsiteX116" fmla="*/ 278678 w 2483666"/>
              <a:gd name="connsiteY116" fmla="*/ 1994085 h 3241367"/>
              <a:gd name="connsiteX117" fmla="*/ 278678 w 2483666"/>
              <a:gd name="connsiteY117" fmla="*/ 1994085 h 3241367"/>
              <a:gd name="connsiteX118" fmla="*/ 280525 w 2483666"/>
              <a:gd name="connsiteY118" fmla="*/ 1992236 h 3241367"/>
              <a:gd name="connsiteX119" fmla="*/ 281414 w 2483666"/>
              <a:gd name="connsiteY119" fmla="*/ 1991346 h 3241367"/>
              <a:gd name="connsiteX120" fmla="*/ 393123 w 2483666"/>
              <a:gd name="connsiteY120" fmla="*/ 1919191 h 3241367"/>
              <a:gd name="connsiteX121" fmla="*/ 392473 w 2483666"/>
              <a:gd name="connsiteY121" fmla="*/ 1919581 h 3241367"/>
              <a:gd name="connsiteX122" fmla="*/ 393078 w 2483666"/>
              <a:gd name="connsiteY122" fmla="*/ 1919192 h 3241367"/>
              <a:gd name="connsiteX123" fmla="*/ 395541 w 2483666"/>
              <a:gd name="connsiteY123" fmla="*/ 1917738 h 3241367"/>
              <a:gd name="connsiteX124" fmla="*/ 402321 w 2483666"/>
              <a:gd name="connsiteY124" fmla="*/ 1917938 h 3241367"/>
              <a:gd name="connsiteX125" fmla="*/ 401090 w 2483666"/>
              <a:gd name="connsiteY125" fmla="*/ 1918965 h 3241367"/>
              <a:gd name="connsiteX126" fmla="*/ 393123 w 2483666"/>
              <a:gd name="connsiteY126" fmla="*/ 1919191 h 3241367"/>
              <a:gd name="connsiteX127" fmla="*/ 395209 w 2483666"/>
              <a:gd name="connsiteY127" fmla="*/ 1917938 h 3241367"/>
              <a:gd name="connsiteX128" fmla="*/ 444994 w 2483666"/>
              <a:gd name="connsiteY128" fmla="*/ 1902051 h 3241367"/>
              <a:gd name="connsiteX129" fmla="*/ 453748 w 2483666"/>
              <a:gd name="connsiteY129" fmla="*/ 1902051 h 3241367"/>
              <a:gd name="connsiteX130" fmla="*/ 471254 w 2483666"/>
              <a:gd name="connsiteY130" fmla="*/ 1902051 h 3241367"/>
              <a:gd name="connsiteX131" fmla="*/ 475631 w 2483666"/>
              <a:gd name="connsiteY131" fmla="*/ 1910816 h 3241367"/>
              <a:gd name="connsiteX132" fmla="*/ 497515 w 2483666"/>
              <a:gd name="connsiteY132" fmla="*/ 1923964 h 3241367"/>
              <a:gd name="connsiteX133" fmla="*/ 488761 w 2483666"/>
              <a:gd name="connsiteY133" fmla="*/ 1923964 h 3241367"/>
              <a:gd name="connsiteX134" fmla="*/ 466878 w 2483666"/>
              <a:gd name="connsiteY134" fmla="*/ 1910816 h 3241367"/>
              <a:gd name="connsiteX135" fmla="*/ 462501 w 2483666"/>
              <a:gd name="connsiteY135" fmla="*/ 1915198 h 3241367"/>
              <a:gd name="connsiteX136" fmla="*/ 462501 w 2483666"/>
              <a:gd name="connsiteY136" fmla="*/ 1919581 h 3241367"/>
              <a:gd name="connsiteX137" fmla="*/ 458124 w 2483666"/>
              <a:gd name="connsiteY137" fmla="*/ 1910816 h 3241367"/>
              <a:gd name="connsiteX138" fmla="*/ 453748 w 2483666"/>
              <a:gd name="connsiteY138" fmla="*/ 1910816 h 3241367"/>
              <a:gd name="connsiteX139" fmla="*/ 444994 w 2483666"/>
              <a:gd name="connsiteY139" fmla="*/ 1902051 h 3241367"/>
              <a:gd name="connsiteX140" fmla="*/ 2945 w 2483666"/>
              <a:gd name="connsiteY140" fmla="*/ 1897668 h 3241367"/>
              <a:gd name="connsiteX141" fmla="*/ 20452 w 2483666"/>
              <a:gd name="connsiteY141" fmla="*/ 1915198 h 3241367"/>
              <a:gd name="connsiteX142" fmla="*/ 11698 w 2483666"/>
              <a:gd name="connsiteY142" fmla="*/ 1915198 h 3241367"/>
              <a:gd name="connsiteX143" fmla="*/ 2945 w 2483666"/>
              <a:gd name="connsiteY143" fmla="*/ 1902051 h 3241367"/>
              <a:gd name="connsiteX144" fmla="*/ 2945 w 2483666"/>
              <a:gd name="connsiteY144" fmla="*/ 1897668 h 3241367"/>
              <a:gd name="connsiteX145" fmla="*/ 309739 w 2483666"/>
              <a:gd name="connsiteY145" fmla="*/ 1891447 h 3241367"/>
              <a:gd name="connsiteX146" fmla="*/ 308221 w 2483666"/>
              <a:gd name="connsiteY146" fmla="*/ 1893833 h 3241367"/>
              <a:gd name="connsiteX147" fmla="*/ 308221 w 2483666"/>
              <a:gd name="connsiteY147" fmla="*/ 1892532 h 3241367"/>
              <a:gd name="connsiteX148" fmla="*/ 308547 w 2483666"/>
              <a:gd name="connsiteY148" fmla="*/ 1891686 h 3241367"/>
              <a:gd name="connsiteX149" fmla="*/ 685714 w 2483666"/>
              <a:gd name="connsiteY149" fmla="*/ 1884520 h 3241367"/>
              <a:gd name="connsiteX150" fmla="*/ 706845 w 2483666"/>
              <a:gd name="connsiteY150" fmla="*/ 1888492 h 3241367"/>
              <a:gd name="connsiteX151" fmla="*/ 706468 w 2483666"/>
              <a:gd name="connsiteY151" fmla="*/ 1888677 h 3241367"/>
              <a:gd name="connsiteX152" fmla="*/ 704862 w 2483666"/>
              <a:gd name="connsiteY152" fmla="*/ 1888355 h 3241367"/>
              <a:gd name="connsiteX153" fmla="*/ 685714 w 2483666"/>
              <a:gd name="connsiteY153" fmla="*/ 1884520 h 3241367"/>
              <a:gd name="connsiteX154" fmla="*/ 304939 w 2483666"/>
              <a:gd name="connsiteY154" fmla="*/ 1884520 h 3241367"/>
              <a:gd name="connsiteX155" fmla="*/ 311306 w 2483666"/>
              <a:gd name="connsiteY155" fmla="*/ 1884520 h 3241367"/>
              <a:gd name="connsiteX156" fmla="*/ 308547 w 2483666"/>
              <a:gd name="connsiteY156" fmla="*/ 1891686 h 3241367"/>
              <a:gd name="connsiteX157" fmla="*/ 303297 w 2483666"/>
              <a:gd name="connsiteY157" fmla="*/ 1892738 h 3241367"/>
              <a:gd name="connsiteX158" fmla="*/ 300562 w 2483666"/>
              <a:gd name="connsiteY158" fmla="*/ 1893285 h 3241367"/>
              <a:gd name="connsiteX159" fmla="*/ 304939 w 2483666"/>
              <a:gd name="connsiteY159" fmla="*/ 1884520 h 3241367"/>
              <a:gd name="connsiteX160" fmla="*/ 331199 w 2483666"/>
              <a:gd name="connsiteY160" fmla="*/ 1875755 h 3241367"/>
              <a:gd name="connsiteX161" fmla="*/ 331199 w 2483666"/>
              <a:gd name="connsiteY161" fmla="*/ 1880138 h 3241367"/>
              <a:gd name="connsiteX162" fmla="*/ 328720 w 2483666"/>
              <a:gd name="connsiteY162" fmla="*/ 1879874 h 3241367"/>
              <a:gd name="connsiteX163" fmla="*/ 329011 w 2483666"/>
              <a:gd name="connsiteY163" fmla="*/ 1879521 h 3241367"/>
              <a:gd name="connsiteX164" fmla="*/ 331199 w 2483666"/>
              <a:gd name="connsiteY164" fmla="*/ 1875755 h 3241367"/>
              <a:gd name="connsiteX165" fmla="*/ 174453 w 2483666"/>
              <a:gd name="connsiteY165" fmla="*/ 1872275 h 3241367"/>
              <a:gd name="connsiteX166" fmla="*/ 172748 w 2483666"/>
              <a:gd name="connsiteY166" fmla="*/ 1876851 h 3241367"/>
              <a:gd name="connsiteX167" fmla="*/ 164337 w 2483666"/>
              <a:gd name="connsiteY167" fmla="*/ 1880138 h 3241367"/>
              <a:gd name="connsiteX168" fmla="*/ 162649 w 2483666"/>
              <a:gd name="connsiteY168" fmla="*/ 1877340 h 3241367"/>
              <a:gd name="connsiteX169" fmla="*/ 143000 w 2483666"/>
              <a:gd name="connsiteY169" fmla="*/ 1862607 h 3241367"/>
              <a:gd name="connsiteX170" fmla="*/ 147713 w 2483666"/>
              <a:gd name="connsiteY170" fmla="*/ 1864967 h 3241367"/>
              <a:gd name="connsiteX171" fmla="*/ 145188 w 2483666"/>
              <a:gd name="connsiteY171" fmla="*/ 1866442 h 3241367"/>
              <a:gd name="connsiteX172" fmla="*/ 151753 w 2483666"/>
              <a:gd name="connsiteY172" fmla="*/ 1866990 h 3241367"/>
              <a:gd name="connsiteX173" fmla="*/ 147713 w 2483666"/>
              <a:gd name="connsiteY173" fmla="*/ 1864967 h 3241367"/>
              <a:gd name="connsiteX174" fmla="*/ 151753 w 2483666"/>
              <a:gd name="connsiteY174" fmla="*/ 1862607 h 3241367"/>
              <a:gd name="connsiteX175" fmla="*/ 160507 w 2483666"/>
              <a:gd name="connsiteY175" fmla="*/ 1862607 h 3241367"/>
              <a:gd name="connsiteX176" fmla="*/ 156130 w 2483666"/>
              <a:gd name="connsiteY176" fmla="*/ 1866990 h 3241367"/>
              <a:gd name="connsiteX177" fmla="*/ 158387 w 2483666"/>
              <a:gd name="connsiteY177" fmla="*/ 1870277 h 3241367"/>
              <a:gd name="connsiteX178" fmla="*/ 162649 w 2483666"/>
              <a:gd name="connsiteY178" fmla="*/ 1877340 h 3241367"/>
              <a:gd name="connsiteX179" fmla="*/ 159960 w 2483666"/>
              <a:gd name="connsiteY179" fmla="*/ 1878494 h 3241367"/>
              <a:gd name="connsiteX180" fmla="*/ 156130 w 2483666"/>
              <a:gd name="connsiteY180" fmla="*/ 1880138 h 3241367"/>
              <a:gd name="connsiteX181" fmla="*/ 138623 w 2483666"/>
              <a:gd name="connsiteY181" fmla="*/ 1880138 h 3241367"/>
              <a:gd name="connsiteX182" fmla="*/ 121116 w 2483666"/>
              <a:gd name="connsiteY182" fmla="*/ 1902051 h 3241367"/>
              <a:gd name="connsiteX183" fmla="*/ 143000 w 2483666"/>
              <a:gd name="connsiteY183" fmla="*/ 1893285 h 3241367"/>
              <a:gd name="connsiteX184" fmla="*/ 156130 w 2483666"/>
              <a:gd name="connsiteY184" fmla="*/ 1893285 h 3241367"/>
              <a:gd name="connsiteX185" fmla="*/ 125493 w 2483666"/>
              <a:gd name="connsiteY185" fmla="*/ 1923964 h 3241367"/>
              <a:gd name="connsiteX186" fmla="*/ 125493 w 2483666"/>
              <a:gd name="connsiteY186" fmla="*/ 1937111 h 3241367"/>
              <a:gd name="connsiteX187" fmla="*/ 138623 w 2483666"/>
              <a:gd name="connsiteY187" fmla="*/ 1945877 h 3241367"/>
              <a:gd name="connsiteX188" fmla="*/ 116740 w 2483666"/>
              <a:gd name="connsiteY188" fmla="*/ 1959024 h 3241367"/>
              <a:gd name="connsiteX189" fmla="*/ 112363 w 2483666"/>
              <a:gd name="connsiteY189" fmla="*/ 1954642 h 3241367"/>
              <a:gd name="connsiteX190" fmla="*/ 99233 w 2483666"/>
              <a:gd name="connsiteY190" fmla="*/ 1959024 h 3241367"/>
              <a:gd name="connsiteX191" fmla="*/ 72972 w 2483666"/>
              <a:gd name="connsiteY191" fmla="*/ 1950259 h 3241367"/>
              <a:gd name="connsiteX192" fmla="*/ 72972 w 2483666"/>
              <a:gd name="connsiteY192" fmla="*/ 1945877 h 3241367"/>
              <a:gd name="connsiteX193" fmla="*/ 81726 w 2483666"/>
              <a:gd name="connsiteY193" fmla="*/ 1950259 h 3241367"/>
              <a:gd name="connsiteX194" fmla="*/ 77349 w 2483666"/>
              <a:gd name="connsiteY194" fmla="*/ 1937111 h 3241367"/>
              <a:gd name="connsiteX195" fmla="*/ 42335 w 2483666"/>
              <a:gd name="connsiteY195" fmla="*/ 1923964 h 3241367"/>
              <a:gd name="connsiteX196" fmla="*/ 29205 w 2483666"/>
              <a:gd name="connsiteY196" fmla="*/ 1932729 h 3241367"/>
              <a:gd name="connsiteX197" fmla="*/ 20452 w 2483666"/>
              <a:gd name="connsiteY197" fmla="*/ 1915198 h 3241367"/>
              <a:gd name="connsiteX198" fmla="*/ 24828 w 2483666"/>
              <a:gd name="connsiteY198" fmla="*/ 1915198 h 3241367"/>
              <a:gd name="connsiteX199" fmla="*/ 24828 w 2483666"/>
              <a:gd name="connsiteY199" fmla="*/ 1902051 h 3241367"/>
              <a:gd name="connsiteX200" fmla="*/ 42335 w 2483666"/>
              <a:gd name="connsiteY200" fmla="*/ 1915198 h 3241367"/>
              <a:gd name="connsiteX201" fmla="*/ 72972 w 2483666"/>
              <a:gd name="connsiteY201" fmla="*/ 1888903 h 3241367"/>
              <a:gd name="connsiteX202" fmla="*/ 99233 w 2483666"/>
              <a:gd name="connsiteY202" fmla="*/ 1893285 h 3241367"/>
              <a:gd name="connsiteX203" fmla="*/ 112363 w 2483666"/>
              <a:gd name="connsiteY203" fmla="*/ 1880138 h 3241367"/>
              <a:gd name="connsiteX204" fmla="*/ 121116 w 2483666"/>
              <a:gd name="connsiteY204" fmla="*/ 1884520 h 3241367"/>
              <a:gd name="connsiteX205" fmla="*/ 125493 w 2483666"/>
              <a:gd name="connsiteY205" fmla="*/ 1880138 h 3241367"/>
              <a:gd name="connsiteX206" fmla="*/ 116740 w 2483666"/>
              <a:gd name="connsiteY206" fmla="*/ 1875755 h 3241367"/>
              <a:gd name="connsiteX207" fmla="*/ 143000 w 2483666"/>
              <a:gd name="connsiteY207" fmla="*/ 1862607 h 3241367"/>
              <a:gd name="connsiteX208" fmla="*/ 373100 w 2483666"/>
              <a:gd name="connsiteY208" fmla="*/ 1859061 h 3241367"/>
              <a:gd name="connsiteX209" fmla="*/ 374088 w 2483666"/>
              <a:gd name="connsiteY209" fmla="*/ 1859104 h 3241367"/>
              <a:gd name="connsiteX210" fmla="*/ 372231 w 2483666"/>
              <a:gd name="connsiteY210" fmla="*/ 1860964 h 3241367"/>
              <a:gd name="connsiteX211" fmla="*/ 371889 w 2483666"/>
              <a:gd name="connsiteY211" fmla="*/ 1860073 h 3241367"/>
              <a:gd name="connsiteX212" fmla="*/ 366418 w 2483666"/>
              <a:gd name="connsiteY212" fmla="*/ 1858772 h 3241367"/>
              <a:gd name="connsiteX213" fmla="*/ 372533 w 2483666"/>
              <a:gd name="connsiteY213" fmla="*/ 1859037 h 3241367"/>
              <a:gd name="connsiteX214" fmla="*/ 371684 w 2483666"/>
              <a:gd name="connsiteY214" fmla="*/ 1859320 h 3241367"/>
              <a:gd name="connsiteX215" fmla="*/ 365002 w 2483666"/>
              <a:gd name="connsiteY215" fmla="*/ 1861550 h 3241367"/>
              <a:gd name="connsiteX216" fmla="*/ 364572 w 2483666"/>
              <a:gd name="connsiteY216" fmla="*/ 1861511 h 3241367"/>
              <a:gd name="connsiteX217" fmla="*/ 366418 w 2483666"/>
              <a:gd name="connsiteY217" fmla="*/ 1858772 h 3241367"/>
              <a:gd name="connsiteX218" fmla="*/ 373525 w 2483666"/>
              <a:gd name="connsiteY218" fmla="*/ 1858706 h 3241367"/>
              <a:gd name="connsiteX219" fmla="*/ 373100 w 2483666"/>
              <a:gd name="connsiteY219" fmla="*/ 1859061 h 3241367"/>
              <a:gd name="connsiteX220" fmla="*/ 372533 w 2483666"/>
              <a:gd name="connsiteY220" fmla="*/ 1859037 h 3241367"/>
              <a:gd name="connsiteX221" fmla="*/ 379343 w 2483666"/>
              <a:gd name="connsiteY221" fmla="*/ 1853842 h 3241367"/>
              <a:gd name="connsiteX222" fmla="*/ 377695 w 2483666"/>
              <a:gd name="connsiteY222" fmla="*/ 1859260 h 3241367"/>
              <a:gd name="connsiteX223" fmla="*/ 374088 w 2483666"/>
              <a:gd name="connsiteY223" fmla="*/ 1859104 h 3241367"/>
              <a:gd name="connsiteX224" fmla="*/ 374966 w 2483666"/>
              <a:gd name="connsiteY224" fmla="*/ 1858225 h 3241367"/>
              <a:gd name="connsiteX225" fmla="*/ 373525 w 2483666"/>
              <a:gd name="connsiteY225" fmla="*/ 1858706 h 3241367"/>
              <a:gd name="connsiteX226" fmla="*/ 180387 w 2483666"/>
              <a:gd name="connsiteY226" fmla="*/ 1850275 h 3241367"/>
              <a:gd name="connsiteX227" fmla="*/ 180493 w 2483666"/>
              <a:gd name="connsiteY227" fmla="*/ 1850572 h 3241367"/>
              <a:gd name="connsiteX228" fmla="*/ 186767 w 2483666"/>
              <a:gd name="connsiteY228" fmla="*/ 1866990 h 3241367"/>
              <a:gd name="connsiteX229" fmla="*/ 174453 w 2483666"/>
              <a:gd name="connsiteY229" fmla="*/ 1872275 h 3241367"/>
              <a:gd name="connsiteX230" fmla="*/ 177492 w 2483666"/>
              <a:gd name="connsiteY230" fmla="*/ 1864114 h 3241367"/>
              <a:gd name="connsiteX231" fmla="*/ 390529 w 2483666"/>
              <a:gd name="connsiteY231" fmla="*/ 1845495 h 3241367"/>
              <a:gd name="connsiteX232" fmla="*/ 391530 w 2483666"/>
              <a:gd name="connsiteY232" fmla="*/ 1845924 h 3241367"/>
              <a:gd name="connsiteX233" fmla="*/ 388097 w 2483666"/>
              <a:gd name="connsiteY233" fmla="*/ 1848364 h 3241367"/>
              <a:gd name="connsiteX234" fmla="*/ 389464 w 2483666"/>
              <a:gd name="connsiteY234" fmla="*/ 1846172 h 3241367"/>
              <a:gd name="connsiteX235" fmla="*/ 179108 w 2483666"/>
              <a:gd name="connsiteY235" fmla="*/ 1841790 h 3241367"/>
              <a:gd name="connsiteX236" fmla="*/ 181791 w 2483666"/>
              <a:gd name="connsiteY236" fmla="*/ 1843562 h 3241367"/>
              <a:gd name="connsiteX237" fmla="*/ 180387 w 2483666"/>
              <a:gd name="connsiteY237" fmla="*/ 1850275 h 3241367"/>
              <a:gd name="connsiteX238" fmla="*/ 177603 w 2483666"/>
              <a:gd name="connsiteY238" fmla="*/ 1842475 h 3241367"/>
              <a:gd name="connsiteX239" fmla="*/ 179108 w 2483666"/>
              <a:gd name="connsiteY239" fmla="*/ 1841790 h 3241367"/>
              <a:gd name="connsiteX240" fmla="*/ 278241 w 2483666"/>
              <a:gd name="connsiteY240" fmla="*/ 1831929 h 3241367"/>
              <a:gd name="connsiteX241" fmla="*/ 287432 w 2483666"/>
              <a:gd name="connsiteY241" fmla="*/ 1831929 h 3241367"/>
              <a:gd name="connsiteX242" fmla="*/ 278131 w 2483666"/>
              <a:gd name="connsiteY242" fmla="*/ 1833025 h 3241367"/>
              <a:gd name="connsiteX243" fmla="*/ 403575 w 2483666"/>
              <a:gd name="connsiteY243" fmla="*/ 1819957 h 3241367"/>
              <a:gd name="connsiteX244" fmla="*/ 407070 w 2483666"/>
              <a:gd name="connsiteY244" fmla="*/ 1821707 h 3241367"/>
              <a:gd name="connsiteX245" fmla="*/ 403210 w 2483666"/>
              <a:gd name="connsiteY245" fmla="*/ 1822410 h 3241367"/>
              <a:gd name="connsiteX246" fmla="*/ 401774 w 2483666"/>
              <a:gd name="connsiteY246" fmla="*/ 1821520 h 3241367"/>
              <a:gd name="connsiteX247" fmla="*/ 392473 w 2483666"/>
              <a:gd name="connsiteY247" fmla="*/ 1818781 h 3241367"/>
              <a:gd name="connsiteX248" fmla="*/ 396850 w 2483666"/>
              <a:gd name="connsiteY248" fmla="*/ 1836312 h 3241367"/>
              <a:gd name="connsiteX249" fmla="*/ 396609 w 2483666"/>
              <a:gd name="connsiteY249" fmla="*/ 1841626 h 3241367"/>
              <a:gd name="connsiteX250" fmla="*/ 390529 w 2483666"/>
              <a:gd name="connsiteY250" fmla="*/ 1845495 h 3241367"/>
              <a:gd name="connsiteX251" fmla="*/ 383173 w 2483666"/>
              <a:gd name="connsiteY251" fmla="*/ 1842338 h 3241367"/>
              <a:gd name="connsiteX252" fmla="*/ 379343 w 2483666"/>
              <a:gd name="connsiteY252" fmla="*/ 1840694 h 3241367"/>
              <a:gd name="connsiteX253" fmla="*/ 379343 w 2483666"/>
              <a:gd name="connsiteY253" fmla="*/ 1831929 h 3241367"/>
              <a:gd name="connsiteX254" fmla="*/ 374966 w 2483666"/>
              <a:gd name="connsiteY254" fmla="*/ 1827546 h 3241367"/>
              <a:gd name="connsiteX255" fmla="*/ 392473 w 2483666"/>
              <a:gd name="connsiteY255" fmla="*/ 1818781 h 3241367"/>
              <a:gd name="connsiteX256" fmla="*/ 409980 w 2483666"/>
              <a:gd name="connsiteY256" fmla="*/ 1814399 h 3241367"/>
              <a:gd name="connsiteX257" fmla="*/ 403575 w 2483666"/>
              <a:gd name="connsiteY257" fmla="*/ 1819957 h 3241367"/>
              <a:gd name="connsiteX258" fmla="*/ 403415 w 2483666"/>
              <a:gd name="connsiteY258" fmla="*/ 1819877 h 3241367"/>
              <a:gd name="connsiteX259" fmla="*/ 401227 w 2483666"/>
              <a:gd name="connsiteY259" fmla="*/ 1818781 h 3241367"/>
              <a:gd name="connsiteX260" fmla="*/ 409980 w 2483666"/>
              <a:gd name="connsiteY260" fmla="*/ 1814399 h 3241367"/>
              <a:gd name="connsiteX261" fmla="*/ 422812 w 2483666"/>
              <a:gd name="connsiteY261" fmla="*/ 1780981 h 3241367"/>
              <a:gd name="connsiteX262" fmla="*/ 422563 w 2483666"/>
              <a:gd name="connsiteY262" fmla="*/ 1781255 h 3241367"/>
              <a:gd name="connsiteX263" fmla="*/ 422016 w 2483666"/>
              <a:gd name="connsiteY263" fmla="*/ 1781529 h 3241367"/>
              <a:gd name="connsiteX264" fmla="*/ 97435 w 2483666"/>
              <a:gd name="connsiteY264" fmla="*/ 1733969 h 3241367"/>
              <a:gd name="connsiteX265" fmla="*/ 99233 w 2483666"/>
              <a:gd name="connsiteY265" fmla="*/ 1735512 h 3241367"/>
              <a:gd name="connsiteX266" fmla="*/ 94856 w 2483666"/>
              <a:gd name="connsiteY266" fmla="*/ 1735512 h 3241367"/>
              <a:gd name="connsiteX267" fmla="*/ 494486 w 2483666"/>
              <a:gd name="connsiteY267" fmla="*/ 1713149 h 3241367"/>
              <a:gd name="connsiteX268" fmla="*/ 491292 w 2483666"/>
              <a:gd name="connsiteY268" fmla="*/ 1717296 h 3241367"/>
              <a:gd name="connsiteX269" fmla="*/ 493138 w 2483666"/>
              <a:gd name="connsiteY269" fmla="*/ 1713599 h 3241367"/>
              <a:gd name="connsiteX270" fmla="*/ 575761 w 2483666"/>
              <a:gd name="connsiteY270" fmla="*/ 1690403 h 3241367"/>
              <a:gd name="connsiteX271" fmla="*/ 563097 w 2483666"/>
              <a:gd name="connsiteY271" fmla="*/ 1698396 h 3241367"/>
              <a:gd name="connsiteX272" fmla="*/ 558242 w 2483666"/>
              <a:gd name="connsiteY272" fmla="*/ 1697164 h 3241367"/>
              <a:gd name="connsiteX273" fmla="*/ 558380 w 2483666"/>
              <a:gd name="connsiteY273" fmla="*/ 1696205 h 3241367"/>
              <a:gd name="connsiteX274" fmla="*/ 580673 w 2483666"/>
              <a:gd name="connsiteY274" fmla="*/ 1687303 h 3241367"/>
              <a:gd name="connsiteX275" fmla="*/ 585049 w 2483666"/>
              <a:gd name="connsiteY275" fmla="*/ 1687303 h 3241367"/>
              <a:gd name="connsiteX276" fmla="*/ 575761 w 2483666"/>
              <a:gd name="connsiteY276" fmla="*/ 1690403 h 3241367"/>
              <a:gd name="connsiteX277" fmla="*/ 20452 w 2483666"/>
              <a:gd name="connsiteY277" fmla="*/ 1678538 h 3241367"/>
              <a:gd name="connsiteX278" fmla="*/ 29205 w 2483666"/>
              <a:gd name="connsiteY278" fmla="*/ 1678538 h 3241367"/>
              <a:gd name="connsiteX279" fmla="*/ 20452 w 2483666"/>
              <a:gd name="connsiteY279" fmla="*/ 1682920 h 3241367"/>
              <a:gd name="connsiteX280" fmla="*/ 20452 w 2483666"/>
              <a:gd name="connsiteY280" fmla="*/ 1681825 h 3241367"/>
              <a:gd name="connsiteX281" fmla="*/ 20452 w 2483666"/>
              <a:gd name="connsiteY281" fmla="*/ 1678538 h 3241367"/>
              <a:gd name="connsiteX282" fmla="*/ 633193 w 2483666"/>
              <a:gd name="connsiteY282" fmla="*/ 1634712 h 3241367"/>
              <a:gd name="connsiteX283" fmla="*/ 633193 w 2483666"/>
              <a:gd name="connsiteY283" fmla="*/ 1636072 h 3241367"/>
              <a:gd name="connsiteX284" fmla="*/ 627654 w 2483666"/>
              <a:gd name="connsiteY284" fmla="*/ 1637793 h 3241367"/>
              <a:gd name="connsiteX285" fmla="*/ 633193 w 2483666"/>
              <a:gd name="connsiteY285" fmla="*/ 1634712 h 3241367"/>
              <a:gd name="connsiteX286" fmla="*/ 42335 w 2483666"/>
              <a:gd name="connsiteY286" fmla="*/ 1604033 h 3241367"/>
              <a:gd name="connsiteX287" fmla="*/ 51089 w 2483666"/>
              <a:gd name="connsiteY287" fmla="*/ 1608416 h 3241367"/>
              <a:gd name="connsiteX288" fmla="*/ 46712 w 2483666"/>
              <a:gd name="connsiteY288" fmla="*/ 1625946 h 3241367"/>
              <a:gd name="connsiteX289" fmla="*/ 59842 w 2483666"/>
              <a:gd name="connsiteY289" fmla="*/ 1652242 h 3241367"/>
              <a:gd name="connsiteX290" fmla="*/ 59842 w 2483666"/>
              <a:gd name="connsiteY290" fmla="*/ 1678538 h 3241367"/>
              <a:gd name="connsiteX291" fmla="*/ 16075 w 2483666"/>
              <a:gd name="connsiteY291" fmla="*/ 1652242 h 3241367"/>
              <a:gd name="connsiteX292" fmla="*/ 16075 w 2483666"/>
              <a:gd name="connsiteY292" fmla="*/ 1617181 h 3241367"/>
              <a:gd name="connsiteX293" fmla="*/ 24828 w 2483666"/>
              <a:gd name="connsiteY293" fmla="*/ 1612799 h 3241367"/>
              <a:gd name="connsiteX294" fmla="*/ 29205 w 2483666"/>
              <a:gd name="connsiteY294" fmla="*/ 1621564 h 3241367"/>
              <a:gd name="connsiteX295" fmla="*/ 37958 w 2483666"/>
              <a:gd name="connsiteY295" fmla="*/ 1621564 h 3241367"/>
              <a:gd name="connsiteX296" fmla="*/ 42335 w 2483666"/>
              <a:gd name="connsiteY296" fmla="*/ 1612799 h 3241367"/>
              <a:gd name="connsiteX297" fmla="*/ 42335 w 2483666"/>
              <a:gd name="connsiteY297" fmla="*/ 1604033 h 3241367"/>
              <a:gd name="connsiteX298" fmla="*/ 523228 w 2483666"/>
              <a:gd name="connsiteY298" fmla="*/ 1503234 h 3241367"/>
              <a:gd name="connsiteX299" fmla="*/ 519398 w 2483666"/>
              <a:gd name="connsiteY299" fmla="*/ 1511999 h 3241367"/>
              <a:gd name="connsiteX300" fmla="*/ 515366 w 2483666"/>
              <a:gd name="connsiteY300" fmla="*/ 1511999 h 3241367"/>
              <a:gd name="connsiteX301" fmla="*/ 520014 w 2483666"/>
              <a:gd name="connsiteY301" fmla="*/ 1503371 h 3241367"/>
              <a:gd name="connsiteX302" fmla="*/ 523228 w 2483666"/>
              <a:gd name="connsiteY302" fmla="*/ 1503234 h 3241367"/>
              <a:gd name="connsiteX303" fmla="*/ 418734 w 2483666"/>
              <a:gd name="connsiteY303" fmla="*/ 1490086 h 3241367"/>
              <a:gd name="connsiteX304" fmla="*/ 424624 w 2483666"/>
              <a:gd name="connsiteY304" fmla="*/ 1493035 h 3241367"/>
              <a:gd name="connsiteX305" fmla="*/ 424752 w 2483666"/>
              <a:gd name="connsiteY305" fmla="*/ 1493373 h 3241367"/>
              <a:gd name="connsiteX306" fmla="*/ 418734 w 2483666"/>
              <a:gd name="connsiteY306" fmla="*/ 1490086 h 3241367"/>
              <a:gd name="connsiteX307" fmla="*/ 484385 w 2483666"/>
              <a:gd name="connsiteY307" fmla="*/ 1441877 h 3241367"/>
              <a:gd name="connsiteX308" fmla="*/ 481530 w 2483666"/>
              <a:gd name="connsiteY308" fmla="*/ 1444735 h 3241367"/>
              <a:gd name="connsiteX309" fmla="*/ 478367 w 2483666"/>
              <a:gd name="connsiteY309" fmla="*/ 1444068 h 3241367"/>
              <a:gd name="connsiteX310" fmla="*/ 484385 w 2483666"/>
              <a:gd name="connsiteY310" fmla="*/ 1441877 h 3241367"/>
              <a:gd name="connsiteX311" fmla="*/ 620063 w 2483666"/>
              <a:gd name="connsiteY311" fmla="*/ 1362990 h 3241367"/>
              <a:gd name="connsiteX312" fmla="*/ 618422 w 2483666"/>
              <a:gd name="connsiteY312" fmla="*/ 1363538 h 3241367"/>
              <a:gd name="connsiteX313" fmla="*/ 612677 w 2483666"/>
              <a:gd name="connsiteY313" fmla="*/ 1365455 h 3241367"/>
              <a:gd name="connsiteX314" fmla="*/ 612404 w 2483666"/>
              <a:gd name="connsiteY314" fmla="*/ 1365182 h 3241367"/>
              <a:gd name="connsiteX315" fmla="*/ 620063 w 2483666"/>
              <a:gd name="connsiteY315" fmla="*/ 1362990 h 3241367"/>
              <a:gd name="connsiteX316" fmla="*/ 694523 w 2483666"/>
              <a:gd name="connsiteY316" fmla="*/ 1308462 h 3241367"/>
              <a:gd name="connsiteX317" fmla="*/ 694536 w 2483666"/>
              <a:gd name="connsiteY317" fmla="*/ 1309029 h 3241367"/>
              <a:gd name="connsiteX318" fmla="*/ 691390 w 2483666"/>
              <a:gd name="connsiteY318" fmla="*/ 1313412 h 3241367"/>
              <a:gd name="connsiteX319" fmla="*/ 694467 w 2483666"/>
              <a:gd name="connsiteY319" fmla="*/ 1306016 h 3241367"/>
              <a:gd name="connsiteX320" fmla="*/ 696070 w 2483666"/>
              <a:gd name="connsiteY320" fmla="*/ 1306016 h 3241367"/>
              <a:gd name="connsiteX321" fmla="*/ 694523 w 2483666"/>
              <a:gd name="connsiteY321" fmla="*/ 1308462 h 3241367"/>
              <a:gd name="connsiteX322" fmla="*/ 717790 w 2483666"/>
              <a:gd name="connsiteY322" fmla="*/ 1248530 h 3241367"/>
              <a:gd name="connsiteX323" fmla="*/ 720044 w 2483666"/>
              <a:gd name="connsiteY323" fmla="*/ 1254589 h 3241367"/>
              <a:gd name="connsiteX324" fmla="*/ 716351 w 2483666"/>
              <a:gd name="connsiteY324" fmla="*/ 1249042 h 3241367"/>
              <a:gd name="connsiteX325" fmla="*/ 776213 w 2483666"/>
              <a:gd name="connsiteY325" fmla="*/ 1242729 h 3241367"/>
              <a:gd name="connsiteX326" fmla="*/ 777625 w 2483666"/>
              <a:gd name="connsiteY326" fmla="*/ 1243503 h 3241367"/>
              <a:gd name="connsiteX327" fmla="*/ 777625 w 2483666"/>
              <a:gd name="connsiteY327" fmla="*/ 1244660 h 3241367"/>
              <a:gd name="connsiteX328" fmla="*/ 775984 w 2483666"/>
              <a:gd name="connsiteY328" fmla="*/ 1244660 h 3241367"/>
              <a:gd name="connsiteX329" fmla="*/ 774861 w 2483666"/>
              <a:gd name="connsiteY329" fmla="*/ 1244660 h 3241367"/>
              <a:gd name="connsiteX330" fmla="*/ 775574 w 2483666"/>
              <a:gd name="connsiteY330" fmla="*/ 1243838 h 3241367"/>
              <a:gd name="connsiteX331" fmla="*/ 805165 w 2483666"/>
              <a:gd name="connsiteY331" fmla="*/ 968826 h 3241367"/>
              <a:gd name="connsiteX332" fmla="*/ 799509 w 2483666"/>
              <a:gd name="connsiteY332" fmla="*/ 977321 h 3241367"/>
              <a:gd name="connsiteX333" fmla="*/ 790755 w 2483666"/>
              <a:gd name="connsiteY333" fmla="*/ 972938 h 3241367"/>
              <a:gd name="connsiteX334" fmla="*/ 788020 w 2483666"/>
              <a:gd name="connsiteY334" fmla="*/ 971843 h 3241367"/>
              <a:gd name="connsiteX335" fmla="*/ 787189 w 2483666"/>
              <a:gd name="connsiteY335" fmla="*/ 971510 h 3241367"/>
              <a:gd name="connsiteX336" fmla="*/ 774343 w 2483666"/>
              <a:gd name="connsiteY336" fmla="*/ 966364 h 3241367"/>
              <a:gd name="connsiteX337" fmla="*/ 787189 w 2483666"/>
              <a:gd name="connsiteY337" fmla="*/ 971510 h 3241367"/>
              <a:gd name="connsiteX338" fmla="*/ 777625 w 2483666"/>
              <a:gd name="connsiteY338" fmla="*/ 972938 h 3241367"/>
              <a:gd name="connsiteX339" fmla="*/ 773248 w 2483666"/>
              <a:gd name="connsiteY339" fmla="*/ 964173 h 3241367"/>
              <a:gd name="connsiteX340" fmla="*/ 773795 w 2483666"/>
              <a:gd name="connsiteY340" fmla="*/ 965269 h 3241367"/>
              <a:gd name="connsiteX341" fmla="*/ 774343 w 2483666"/>
              <a:gd name="connsiteY341" fmla="*/ 966364 h 3241367"/>
              <a:gd name="connsiteX342" fmla="*/ 771726 w 2483666"/>
              <a:gd name="connsiteY342" fmla="*/ 965316 h 3241367"/>
              <a:gd name="connsiteX343" fmla="*/ 773248 w 2483666"/>
              <a:gd name="connsiteY343" fmla="*/ 951025 h 3241367"/>
              <a:gd name="connsiteX344" fmla="*/ 764495 w 2483666"/>
              <a:gd name="connsiteY344" fmla="*/ 959791 h 3241367"/>
              <a:gd name="connsiteX345" fmla="*/ 768872 w 2483666"/>
              <a:gd name="connsiteY345" fmla="*/ 964173 h 3241367"/>
              <a:gd name="connsiteX346" fmla="*/ 771726 w 2483666"/>
              <a:gd name="connsiteY346" fmla="*/ 965316 h 3241367"/>
              <a:gd name="connsiteX347" fmla="*/ 757930 w 2483666"/>
              <a:gd name="connsiteY347" fmla="*/ 975677 h 3241367"/>
              <a:gd name="connsiteX348" fmla="*/ 755742 w 2483666"/>
              <a:gd name="connsiteY348" fmla="*/ 977321 h 3241367"/>
              <a:gd name="connsiteX349" fmla="*/ 751365 w 2483666"/>
              <a:gd name="connsiteY349" fmla="*/ 972938 h 3241367"/>
              <a:gd name="connsiteX350" fmla="*/ 738235 w 2483666"/>
              <a:gd name="connsiteY350" fmla="*/ 981704 h 3241367"/>
              <a:gd name="connsiteX351" fmla="*/ 773248 w 2483666"/>
              <a:gd name="connsiteY351" fmla="*/ 951025 h 3241367"/>
              <a:gd name="connsiteX352" fmla="*/ 848966 w 2483666"/>
              <a:gd name="connsiteY352" fmla="*/ 942698 h 3241367"/>
              <a:gd name="connsiteX353" fmla="*/ 851482 w 2483666"/>
              <a:gd name="connsiteY353" fmla="*/ 942808 h 3241367"/>
              <a:gd name="connsiteX354" fmla="*/ 847653 w 2483666"/>
              <a:gd name="connsiteY354" fmla="*/ 946643 h 3241367"/>
              <a:gd name="connsiteX355" fmla="*/ 848200 w 2483666"/>
              <a:gd name="connsiteY355" fmla="*/ 944999 h 3241367"/>
              <a:gd name="connsiteX356" fmla="*/ 507007 w 2483666"/>
              <a:gd name="connsiteY356" fmla="*/ 863521 h 3241367"/>
              <a:gd name="connsiteX357" fmla="*/ 508257 w 2483666"/>
              <a:gd name="connsiteY357" fmla="*/ 863771 h 3241367"/>
              <a:gd name="connsiteX358" fmla="*/ 505174 w 2483666"/>
              <a:gd name="connsiteY358" fmla="*/ 865701 h 3241367"/>
              <a:gd name="connsiteX359" fmla="*/ 502986 w 2483666"/>
              <a:gd name="connsiteY359" fmla="*/ 866660 h 3241367"/>
              <a:gd name="connsiteX360" fmla="*/ 515021 w 2483666"/>
              <a:gd name="connsiteY360" fmla="*/ 854608 h 3241367"/>
              <a:gd name="connsiteX361" fmla="*/ 512286 w 2483666"/>
              <a:gd name="connsiteY361" fmla="*/ 859401 h 3241367"/>
              <a:gd name="connsiteX362" fmla="*/ 507007 w 2483666"/>
              <a:gd name="connsiteY362" fmla="*/ 863521 h 3241367"/>
              <a:gd name="connsiteX363" fmla="*/ 506268 w 2483666"/>
              <a:gd name="connsiteY363" fmla="*/ 863373 h 3241367"/>
              <a:gd name="connsiteX364" fmla="*/ 515021 w 2483666"/>
              <a:gd name="connsiteY364" fmla="*/ 854608 h 3241367"/>
              <a:gd name="connsiteX365" fmla="*/ 506438 w 2483666"/>
              <a:gd name="connsiteY365" fmla="*/ 754567 h 3241367"/>
              <a:gd name="connsiteX366" fmla="*/ 516142 w 2483666"/>
              <a:gd name="connsiteY366" fmla="*/ 756186 h 3241367"/>
              <a:gd name="connsiteX367" fmla="*/ 514338 w 2483666"/>
              <a:gd name="connsiteY367" fmla="*/ 757300 h 3241367"/>
              <a:gd name="connsiteX368" fmla="*/ 506268 w 2483666"/>
              <a:gd name="connsiteY368" fmla="*/ 755451 h 3241367"/>
              <a:gd name="connsiteX369" fmla="*/ 510645 w 2483666"/>
              <a:gd name="connsiteY369" fmla="*/ 740660 h 3241367"/>
              <a:gd name="connsiteX370" fmla="*/ 508046 w 2483666"/>
              <a:gd name="connsiteY370" fmla="*/ 746207 h 3241367"/>
              <a:gd name="connsiteX371" fmla="*/ 506438 w 2483666"/>
              <a:gd name="connsiteY371" fmla="*/ 754567 h 3241367"/>
              <a:gd name="connsiteX372" fmla="*/ 505174 w 2483666"/>
              <a:gd name="connsiteY372" fmla="*/ 754356 h 3241367"/>
              <a:gd name="connsiteX373" fmla="*/ 501892 w 2483666"/>
              <a:gd name="connsiteY373" fmla="*/ 753808 h 3241367"/>
              <a:gd name="connsiteX374" fmla="*/ 493138 w 2483666"/>
              <a:gd name="connsiteY374" fmla="*/ 753808 h 3241367"/>
              <a:gd name="connsiteX375" fmla="*/ 510645 w 2483666"/>
              <a:gd name="connsiteY375" fmla="*/ 740660 h 3241367"/>
              <a:gd name="connsiteX376" fmla="*/ 637570 w 2483666"/>
              <a:gd name="connsiteY376" fmla="*/ 718747 h 3241367"/>
              <a:gd name="connsiteX377" fmla="*/ 635929 w 2483666"/>
              <a:gd name="connsiteY377" fmla="*/ 720391 h 3241367"/>
              <a:gd name="connsiteX378" fmla="*/ 629504 w 2483666"/>
              <a:gd name="connsiteY378" fmla="*/ 726824 h 3241367"/>
              <a:gd name="connsiteX379" fmla="*/ 627107 w 2483666"/>
              <a:gd name="connsiteY379" fmla="*/ 727992 h 3241367"/>
              <a:gd name="connsiteX380" fmla="*/ 637570 w 2483666"/>
              <a:gd name="connsiteY380" fmla="*/ 718747 h 3241367"/>
              <a:gd name="connsiteX381" fmla="*/ 553615 w 2483666"/>
              <a:gd name="connsiteY381" fmla="*/ 693609 h 3241367"/>
              <a:gd name="connsiteX382" fmla="*/ 555028 w 2483666"/>
              <a:gd name="connsiteY382" fmla="*/ 696149 h 3241367"/>
              <a:gd name="connsiteX383" fmla="*/ 552429 w 2483666"/>
              <a:gd name="connsiteY383" fmla="*/ 695328 h 3241367"/>
              <a:gd name="connsiteX384" fmla="*/ 605565 w 2483666"/>
              <a:gd name="connsiteY384" fmla="*/ 692383 h 3241367"/>
              <a:gd name="connsiteX385" fmla="*/ 605839 w 2483666"/>
              <a:gd name="connsiteY385" fmla="*/ 692999 h 3241367"/>
              <a:gd name="connsiteX386" fmla="*/ 601729 w 2483666"/>
              <a:gd name="connsiteY386" fmla="*/ 693744 h 3241367"/>
              <a:gd name="connsiteX387" fmla="*/ 675524 w 2483666"/>
              <a:gd name="connsiteY387" fmla="*/ 564123 h 3241367"/>
              <a:gd name="connsiteX388" fmla="*/ 680959 w 2483666"/>
              <a:gd name="connsiteY388" fmla="*/ 569373 h 3241367"/>
              <a:gd name="connsiteX389" fmla="*/ 672105 w 2483666"/>
              <a:gd name="connsiteY389" fmla="*/ 570971 h 3241367"/>
              <a:gd name="connsiteX390" fmla="*/ 675524 w 2483666"/>
              <a:gd name="connsiteY390" fmla="*/ 564123 h 3241367"/>
              <a:gd name="connsiteX391" fmla="*/ 628817 w 2483666"/>
              <a:gd name="connsiteY391" fmla="*/ 455791 h 3241367"/>
              <a:gd name="connsiteX392" fmla="*/ 630453 w 2483666"/>
              <a:gd name="connsiteY392" fmla="*/ 457429 h 3241367"/>
              <a:gd name="connsiteX393" fmla="*/ 628201 w 2483666"/>
              <a:gd name="connsiteY393" fmla="*/ 460721 h 3241367"/>
              <a:gd name="connsiteX394" fmla="*/ 628817 w 2483666"/>
              <a:gd name="connsiteY394" fmla="*/ 455791 h 3241367"/>
              <a:gd name="connsiteX395" fmla="*/ 714916 w 2483666"/>
              <a:gd name="connsiteY395" fmla="*/ 438328 h 3241367"/>
              <a:gd name="connsiteX396" fmla="*/ 715052 w 2483666"/>
              <a:gd name="connsiteY396" fmla="*/ 438329 h 3241367"/>
              <a:gd name="connsiteX397" fmla="*/ 715804 w 2483666"/>
              <a:gd name="connsiteY397" fmla="*/ 438808 h 3241367"/>
              <a:gd name="connsiteX398" fmla="*/ 715678 w 2483666"/>
              <a:gd name="connsiteY398" fmla="*/ 438934 h 3241367"/>
              <a:gd name="connsiteX399" fmla="*/ 703221 w 2483666"/>
              <a:gd name="connsiteY399" fmla="*/ 433878 h 3241367"/>
              <a:gd name="connsiteX400" fmla="*/ 710265 w 2483666"/>
              <a:gd name="connsiteY400" fmla="*/ 434631 h 3241367"/>
              <a:gd name="connsiteX401" fmla="*/ 714916 w 2483666"/>
              <a:gd name="connsiteY401" fmla="*/ 438328 h 3241367"/>
              <a:gd name="connsiteX402" fmla="*/ 703221 w 2483666"/>
              <a:gd name="connsiteY402" fmla="*/ 438260 h 3241367"/>
              <a:gd name="connsiteX403" fmla="*/ 703221 w 2483666"/>
              <a:gd name="connsiteY403" fmla="*/ 433878 h 3241367"/>
              <a:gd name="connsiteX404" fmla="*/ 743706 w 2483666"/>
              <a:gd name="connsiteY404" fmla="*/ 377452 h 3241367"/>
              <a:gd name="connsiteX405" fmla="*/ 745073 w 2483666"/>
              <a:gd name="connsiteY405" fmla="*/ 378205 h 3241367"/>
              <a:gd name="connsiteX406" fmla="*/ 744685 w 2483666"/>
              <a:gd name="connsiteY406" fmla="*/ 378877 h 3241367"/>
              <a:gd name="connsiteX407" fmla="*/ 741864 w 2483666"/>
              <a:gd name="connsiteY407" fmla="*/ 379505 h 3241367"/>
              <a:gd name="connsiteX408" fmla="*/ 773248 w 2483666"/>
              <a:gd name="connsiteY408" fmla="*/ 372521 h 3241367"/>
              <a:gd name="connsiteX409" fmla="*/ 777625 w 2483666"/>
              <a:gd name="connsiteY409" fmla="*/ 376904 h 3241367"/>
              <a:gd name="connsiteX410" fmla="*/ 777625 w 2483666"/>
              <a:gd name="connsiteY410" fmla="*/ 381287 h 3241367"/>
              <a:gd name="connsiteX411" fmla="*/ 746988 w 2483666"/>
              <a:gd name="connsiteY411" fmla="*/ 381287 h 3241367"/>
              <a:gd name="connsiteX412" fmla="*/ 743294 w 2483666"/>
              <a:gd name="connsiteY412" fmla="*/ 381287 h 3241367"/>
              <a:gd name="connsiteX413" fmla="*/ 744685 w 2483666"/>
              <a:gd name="connsiteY413" fmla="*/ 378877 h 3241367"/>
              <a:gd name="connsiteX414" fmla="*/ 768324 w 2483666"/>
              <a:gd name="connsiteY414" fmla="*/ 373617 h 3241367"/>
              <a:gd name="connsiteX415" fmla="*/ 773248 w 2483666"/>
              <a:gd name="connsiteY415" fmla="*/ 372521 h 3241367"/>
              <a:gd name="connsiteX416" fmla="*/ 716351 w 2483666"/>
              <a:gd name="connsiteY416" fmla="*/ 368139 h 3241367"/>
              <a:gd name="connsiteX417" fmla="*/ 733858 w 2483666"/>
              <a:gd name="connsiteY417" fmla="*/ 381287 h 3241367"/>
              <a:gd name="connsiteX418" fmla="*/ 741864 w 2483666"/>
              <a:gd name="connsiteY418" fmla="*/ 379505 h 3241367"/>
              <a:gd name="connsiteX419" fmla="*/ 740696 w 2483666"/>
              <a:gd name="connsiteY419" fmla="*/ 380807 h 3241367"/>
              <a:gd name="connsiteX420" fmla="*/ 742611 w 2483666"/>
              <a:gd name="connsiteY420" fmla="*/ 381287 h 3241367"/>
              <a:gd name="connsiteX421" fmla="*/ 743294 w 2483666"/>
              <a:gd name="connsiteY421" fmla="*/ 381287 h 3241367"/>
              <a:gd name="connsiteX422" fmla="*/ 738235 w 2483666"/>
              <a:gd name="connsiteY422" fmla="*/ 390052 h 3241367"/>
              <a:gd name="connsiteX423" fmla="*/ 716351 w 2483666"/>
              <a:gd name="connsiteY423" fmla="*/ 381287 h 3241367"/>
              <a:gd name="connsiteX424" fmla="*/ 703221 w 2483666"/>
              <a:gd name="connsiteY424" fmla="*/ 381287 h 3241367"/>
              <a:gd name="connsiteX425" fmla="*/ 716351 w 2483666"/>
              <a:gd name="connsiteY425" fmla="*/ 368139 h 3241367"/>
              <a:gd name="connsiteX426" fmla="*/ 908656 w 2483666"/>
              <a:gd name="connsiteY426" fmla="*/ 346316 h 3241367"/>
              <a:gd name="connsiteX427" fmla="*/ 908927 w 2483666"/>
              <a:gd name="connsiteY427" fmla="*/ 346774 h 3241367"/>
              <a:gd name="connsiteX428" fmla="*/ 899079 w 2483666"/>
              <a:gd name="connsiteY428" fmla="*/ 349855 h 3241367"/>
              <a:gd name="connsiteX429" fmla="*/ 898956 w 2483666"/>
              <a:gd name="connsiteY429" fmla="*/ 349554 h 3241367"/>
              <a:gd name="connsiteX430" fmla="*/ 908603 w 2483666"/>
              <a:gd name="connsiteY430" fmla="*/ 346226 h 3241367"/>
              <a:gd name="connsiteX431" fmla="*/ 908927 w 2483666"/>
              <a:gd name="connsiteY431" fmla="*/ 346226 h 3241367"/>
              <a:gd name="connsiteX432" fmla="*/ 908656 w 2483666"/>
              <a:gd name="connsiteY432" fmla="*/ 346316 h 3241367"/>
              <a:gd name="connsiteX433" fmla="*/ 642152 w 2483666"/>
              <a:gd name="connsiteY433" fmla="*/ 343961 h 3241367"/>
              <a:gd name="connsiteX434" fmla="*/ 644340 w 2483666"/>
              <a:gd name="connsiteY434" fmla="*/ 344308 h 3241367"/>
              <a:gd name="connsiteX435" fmla="*/ 644682 w 2483666"/>
              <a:gd name="connsiteY435" fmla="*/ 345130 h 3241367"/>
              <a:gd name="connsiteX436" fmla="*/ 895797 w 2483666"/>
              <a:gd name="connsiteY436" fmla="*/ 341843 h 3241367"/>
              <a:gd name="connsiteX437" fmla="*/ 898956 w 2483666"/>
              <a:gd name="connsiteY437" fmla="*/ 349554 h 3241367"/>
              <a:gd name="connsiteX438" fmla="*/ 882666 w 2483666"/>
              <a:gd name="connsiteY438" fmla="*/ 354991 h 3241367"/>
              <a:gd name="connsiteX439" fmla="*/ 878290 w 2483666"/>
              <a:gd name="connsiteY439" fmla="*/ 350608 h 3241367"/>
              <a:gd name="connsiteX440" fmla="*/ 895797 w 2483666"/>
              <a:gd name="connsiteY440" fmla="*/ 341843 h 3241367"/>
              <a:gd name="connsiteX441" fmla="*/ 905644 w 2483666"/>
              <a:gd name="connsiteY441" fmla="*/ 341227 h 3241367"/>
              <a:gd name="connsiteX442" fmla="*/ 908603 w 2483666"/>
              <a:gd name="connsiteY442" fmla="*/ 346226 h 3241367"/>
              <a:gd name="connsiteX443" fmla="*/ 900174 w 2483666"/>
              <a:gd name="connsiteY443" fmla="*/ 346226 h 3241367"/>
              <a:gd name="connsiteX444" fmla="*/ 900721 w 2483666"/>
              <a:gd name="connsiteY444" fmla="*/ 344582 h 3241367"/>
              <a:gd name="connsiteX445" fmla="*/ 901816 w 2483666"/>
              <a:gd name="connsiteY445" fmla="*/ 341292 h 3241367"/>
              <a:gd name="connsiteX446" fmla="*/ 464210 w 2483666"/>
              <a:gd name="connsiteY446" fmla="*/ 337651 h 3241367"/>
              <a:gd name="connsiteX447" fmla="*/ 467425 w 2483666"/>
              <a:gd name="connsiteY447" fmla="*/ 338008 h 3241367"/>
              <a:gd name="connsiteX448" fmla="*/ 469904 w 2483666"/>
              <a:gd name="connsiteY448" fmla="*/ 338284 h 3241367"/>
              <a:gd name="connsiteX449" fmla="*/ 467425 w 2483666"/>
              <a:gd name="connsiteY449" fmla="*/ 339926 h 3241367"/>
              <a:gd name="connsiteX450" fmla="*/ 463595 w 2483666"/>
              <a:gd name="connsiteY450" fmla="*/ 339652 h 3241367"/>
              <a:gd name="connsiteX451" fmla="*/ 464689 w 2483666"/>
              <a:gd name="connsiteY451" fmla="*/ 336091 h 3241367"/>
              <a:gd name="connsiteX452" fmla="*/ 464210 w 2483666"/>
              <a:gd name="connsiteY452" fmla="*/ 337651 h 3241367"/>
              <a:gd name="connsiteX453" fmla="*/ 462501 w 2483666"/>
              <a:gd name="connsiteY453" fmla="*/ 337461 h 3241367"/>
              <a:gd name="connsiteX454" fmla="*/ 464689 w 2483666"/>
              <a:gd name="connsiteY454" fmla="*/ 336091 h 3241367"/>
              <a:gd name="connsiteX455" fmla="*/ 485950 w 2483666"/>
              <a:gd name="connsiteY455" fmla="*/ 315548 h 3241367"/>
              <a:gd name="connsiteX456" fmla="*/ 490403 w 2483666"/>
              <a:gd name="connsiteY456" fmla="*/ 315548 h 3241367"/>
              <a:gd name="connsiteX457" fmla="*/ 493138 w 2483666"/>
              <a:gd name="connsiteY457" fmla="*/ 315548 h 3241367"/>
              <a:gd name="connsiteX458" fmla="*/ 490376 w 2483666"/>
              <a:gd name="connsiteY458" fmla="*/ 317457 h 3241367"/>
              <a:gd name="connsiteX459" fmla="*/ 484521 w 2483666"/>
              <a:gd name="connsiteY459" fmla="*/ 314931 h 3241367"/>
              <a:gd name="connsiteX460" fmla="*/ 485950 w 2483666"/>
              <a:gd name="connsiteY460" fmla="*/ 315548 h 3241367"/>
              <a:gd name="connsiteX461" fmla="*/ 484799 w 2483666"/>
              <a:gd name="connsiteY461" fmla="*/ 315548 h 3241367"/>
              <a:gd name="connsiteX462" fmla="*/ 483290 w 2483666"/>
              <a:gd name="connsiteY462" fmla="*/ 315000 h 3241367"/>
              <a:gd name="connsiteX463" fmla="*/ 484521 w 2483666"/>
              <a:gd name="connsiteY463" fmla="*/ 314931 h 3241367"/>
              <a:gd name="connsiteX464" fmla="*/ 840775 w 2483666"/>
              <a:gd name="connsiteY464" fmla="*/ 234156 h 3241367"/>
              <a:gd name="connsiteX465" fmla="*/ 837258 w 2483666"/>
              <a:gd name="connsiteY465" fmla="*/ 235565 h 3241367"/>
              <a:gd name="connsiteX466" fmla="*/ 834523 w 2483666"/>
              <a:gd name="connsiteY466" fmla="*/ 236661 h 3241367"/>
              <a:gd name="connsiteX467" fmla="*/ 830146 w 2483666"/>
              <a:gd name="connsiteY467" fmla="*/ 236661 h 3241367"/>
              <a:gd name="connsiteX468" fmla="*/ 856406 w 2483666"/>
              <a:gd name="connsiteY468" fmla="*/ 227895 h 3241367"/>
              <a:gd name="connsiteX469" fmla="*/ 859689 w 2483666"/>
              <a:gd name="connsiteY469" fmla="*/ 229539 h 3241367"/>
              <a:gd name="connsiteX470" fmla="*/ 859908 w 2483666"/>
              <a:gd name="connsiteY470" fmla="*/ 229648 h 3241367"/>
              <a:gd name="connsiteX471" fmla="*/ 840775 w 2483666"/>
              <a:gd name="connsiteY471" fmla="*/ 234156 h 3241367"/>
              <a:gd name="connsiteX472" fmla="*/ 939564 w 2483666"/>
              <a:gd name="connsiteY472" fmla="*/ 219130 h 3241367"/>
              <a:gd name="connsiteX473" fmla="*/ 940111 w 2483666"/>
              <a:gd name="connsiteY473" fmla="*/ 221321 h 3241367"/>
              <a:gd name="connsiteX474" fmla="*/ 942342 w 2483666"/>
              <a:gd name="connsiteY474" fmla="*/ 230255 h 3241367"/>
              <a:gd name="connsiteX475" fmla="*/ 931426 w 2483666"/>
              <a:gd name="connsiteY475" fmla="*/ 232004 h 3241367"/>
              <a:gd name="connsiteX476" fmla="*/ 939222 w 2483666"/>
              <a:gd name="connsiteY476" fmla="*/ 220500 h 3241367"/>
              <a:gd name="connsiteX477" fmla="*/ 938210 w 2483666"/>
              <a:gd name="connsiteY477" fmla="*/ 219808 h 3241367"/>
              <a:gd name="connsiteX478" fmla="*/ 2154652 w 2483666"/>
              <a:gd name="connsiteY478" fmla="*/ 215843 h 3241367"/>
              <a:gd name="connsiteX479" fmla="*/ 2161693 w 2483666"/>
              <a:gd name="connsiteY479" fmla="*/ 217266 h 3241367"/>
              <a:gd name="connsiteX480" fmla="*/ 2160380 w 2483666"/>
              <a:gd name="connsiteY480" fmla="*/ 218252 h 3241367"/>
              <a:gd name="connsiteX481" fmla="*/ 2154584 w 2483666"/>
              <a:gd name="connsiteY481" fmla="*/ 215980 h 3241367"/>
              <a:gd name="connsiteX482" fmla="*/ 2154652 w 2483666"/>
              <a:gd name="connsiteY482" fmla="*/ 215843 h 3241367"/>
              <a:gd name="connsiteX483" fmla="*/ 2165047 w 2483666"/>
              <a:gd name="connsiteY483" fmla="*/ 214748 h 3241367"/>
              <a:gd name="connsiteX484" fmla="*/ 2162106 w 2483666"/>
              <a:gd name="connsiteY484" fmla="*/ 217350 h 3241367"/>
              <a:gd name="connsiteX485" fmla="*/ 2161693 w 2483666"/>
              <a:gd name="connsiteY485" fmla="*/ 217266 h 3241367"/>
              <a:gd name="connsiteX486" fmla="*/ 2162859 w 2483666"/>
              <a:gd name="connsiteY486" fmla="*/ 216391 h 3241367"/>
              <a:gd name="connsiteX487" fmla="*/ 2165047 w 2483666"/>
              <a:gd name="connsiteY487" fmla="*/ 214748 h 3241367"/>
              <a:gd name="connsiteX488" fmla="*/ 930811 w 2483666"/>
              <a:gd name="connsiteY488" fmla="*/ 214748 h 3241367"/>
              <a:gd name="connsiteX489" fmla="*/ 938210 w 2483666"/>
              <a:gd name="connsiteY489" fmla="*/ 219808 h 3241367"/>
              <a:gd name="connsiteX490" fmla="*/ 930811 w 2483666"/>
              <a:gd name="connsiteY490" fmla="*/ 223513 h 3241367"/>
              <a:gd name="connsiteX491" fmla="*/ 930811 w 2483666"/>
              <a:gd name="connsiteY491" fmla="*/ 214748 h 3241367"/>
              <a:gd name="connsiteX492" fmla="*/ 892241 w 2483666"/>
              <a:gd name="connsiteY492" fmla="*/ 200710 h 3241367"/>
              <a:gd name="connsiteX493" fmla="*/ 898034 w 2483666"/>
              <a:gd name="connsiteY493" fmla="*/ 201360 h 3241367"/>
              <a:gd name="connsiteX494" fmla="*/ 897712 w 2483666"/>
              <a:gd name="connsiteY494" fmla="*/ 202216 h 3241367"/>
              <a:gd name="connsiteX495" fmla="*/ 892241 w 2483666"/>
              <a:gd name="connsiteY495" fmla="*/ 200710 h 3241367"/>
              <a:gd name="connsiteX496" fmla="*/ 2471418 w 2483666"/>
              <a:gd name="connsiteY496" fmla="*/ 92035 h 3241367"/>
              <a:gd name="connsiteX497" fmla="*/ 2480171 w 2483666"/>
              <a:gd name="connsiteY497" fmla="*/ 92035 h 3241367"/>
              <a:gd name="connsiteX498" fmla="*/ 2478596 w 2483666"/>
              <a:gd name="connsiteY498" fmla="*/ 92824 h 3241367"/>
              <a:gd name="connsiteX499" fmla="*/ 2472786 w 2483666"/>
              <a:gd name="connsiteY499" fmla="*/ 93267 h 3241367"/>
              <a:gd name="connsiteX500" fmla="*/ 2471418 w 2483666"/>
              <a:gd name="connsiteY500" fmla="*/ 92035 h 3241367"/>
              <a:gd name="connsiteX501" fmla="*/ 1228428 w 2483666"/>
              <a:gd name="connsiteY501" fmla="*/ 78887 h 3241367"/>
              <a:gd name="connsiteX502" fmla="*/ 1224051 w 2483666"/>
              <a:gd name="connsiteY502" fmla="*/ 83269 h 3241367"/>
              <a:gd name="connsiteX503" fmla="*/ 1211468 w 2483666"/>
              <a:gd name="connsiteY503" fmla="*/ 85461 h 3241367"/>
              <a:gd name="connsiteX504" fmla="*/ 1210166 w 2483666"/>
              <a:gd name="connsiteY504" fmla="*/ 85687 h 3241367"/>
              <a:gd name="connsiteX505" fmla="*/ 1219743 w 2483666"/>
              <a:gd name="connsiteY505" fmla="*/ 80119 h 3241367"/>
              <a:gd name="connsiteX506" fmla="*/ 1228428 w 2483666"/>
              <a:gd name="connsiteY506" fmla="*/ 78887 h 3241367"/>
              <a:gd name="connsiteX507" fmla="*/ 1291592 w 2483666"/>
              <a:gd name="connsiteY507" fmla="*/ 75699 h 3241367"/>
              <a:gd name="connsiteX508" fmla="*/ 1291890 w 2483666"/>
              <a:gd name="connsiteY508" fmla="*/ 76148 h 3241367"/>
              <a:gd name="connsiteX509" fmla="*/ 1291480 w 2483666"/>
              <a:gd name="connsiteY509" fmla="*/ 76353 h 3241367"/>
              <a:gd name="connsiteX510" fmla="*/ 1291448 w 2483666"/>
              <a:gd name="connsiteY510" fmla="*/ 76276 h 3241367"/>
              <a:gd name="connsiteX511" fmla="*/ 1630850 w 2483666"/>
              <a:gd name="connsiteY511" fmla="*/ 66213 h 3241367"/>
              <a:gd name="connsiteX512" fmla="*/ 1630540 w 2483666"/>
              <a:gd name="connsiteY512" fmla="*/ 66835 h 3241367"/>
              <a:gd name="connsiteX513" fmla="*/ 1628934 w 2483666"/>
              <a:gd name="connsiteY513" fmla="*/ 70051 h 3241367"/>
              <a:gd name="connsiteX514" fmla="*/ 1625616 w 2483666"/>
              <a:gd name="connsiteY514" fmla="*/ 70122 h 3241367"/>
              <a:gd name="connsiteX515" fmla="*/ 1627394 w 2483666"/>
              <a:gd name="connsiteY515" fmla="*/ 66972 h 3241367"/>
              <a:gd name="connsiteX516" fmla="*/ 1631087 w 2483666"/>
              <a:gd name="connsiteY516" fmla="*/ 65739 h 3241367"/>
              <a:gd name="connsiteX517" fmla="*/ 1631177 w 2483666"/>
              <a:gd name="connsiteY517" fmla="*/ 66141 h 3241367"/>
              <a:gd name="connsiteX518" fmla="*/ 1630850 w 2483666"/>
              <a:gd name="connsiteY518" fmla="*/ 66213 h 3241367"/>
              <a:gd name="connsiteX519" fmla="*/ 1618414 w 2483666"/>
              <a:gd name="connsiteY519" fmla="*/ 61356 h 3241367"/>
              <a:gd name="connsiteX520" fmla="*/ 1622333 w 2483666"/>
              <a:gd name="connsiteY520" fmla="*/ 61356 h 3241367"/>
              <a:gd name="connsiteX521" fmla="*/ 1619198 w 2483666"/>
              <a:gd name="connsiteY521" fmla="*/ 62600 h 3241367"/>
              <a:gd name="connsiteX522" fmla="*/ 1346600 w 2483666"/>
              <a:gd name="connsiteY522" fmla="*/ 61356 h 3241367"/>
              <a:gd name="connsiteX523" fmla="*/ 1346600 w 2483666"/>
              <a:gd name="connsiteY523" fmla="*/ 63000 h 3241367"/>
              <a:gd name="connsiteX524" fmla="*/ 1346600 w 2483666"/>
              <a:gd name="connsiteY524" fmla="*/ 68904 h 3241367"/>
              <a:gd name="connsiteX525" fmla="*/ 1346394 w 2483666"/>
              <a:gd name="connsiteY525" fmla="*/ 68889 h 3241367"/>
              <a:gd name="connsiteX526" fmla="*/ 1346600 w 2483666"/>
              <a:gd name="connsiteY526" fmla="*/ 61356 h 3241367"/>
              <a:gd name="connsiteX527" fmla="*/ 1285325 w 2483666"/>
              <a:gd name="connsiteY527" fmla="*/ 61356 h 3241367"/>
              <a:gd name="connsiteX528" fmla="*/ 1289702 w 2483666"/>
              <a:gd name="connsiteY528" fmla="*/ 61356 h 3241367"/>
              <a:gd name="connsiteX529" fmla="*/ 1294079 w 2483666"/>
              <a:gd name="connsiteY529" fmla="*/ 65739 h 3241367"/>
              <a:gd name="connsiteX530" fmla="*/ 1291592 w 2483666"/>
              <a:gd name="connsiteY530" fmla="*/ 75699 h 3241367"/>
              <a:gd name="connsiteX531" fmla="*/ 1290601 w 2483666"/>
              <a:gd name="connsiteY531" fmla="*/ 74210 h 3241367"/>
              <a:gd name="connsiteX532" fmla="*/ 1616315 w 2483666"/>
              <a:gd name="connsiteY532" fmla="*/ 59713 h 3241367"/>
              <a:gd name="connsiteX533" fmla="*/ 1618025 w 2483666"/>
              <a:gd name="connsiteY533" fmla="*/ 60740 h 3241367"/>
              <a:gd name="connsiteX534" fmla="*/ 1618414 w 2483666"/>
              <a:gd name="connsiteY534" fmla="*/ 61356 h 3241367"/>
              <a:gd name="connsiteX535" fmla="*/ 1617592 w 2483666"/>
              <a:gd name="connsiteY535" fmla="*/ 61356 h 3241367"/>
              <a:gd name="connsiteX536" fmla="*/ 1405563 w 2483666"/>
              <a:gd name="connsiteY536" fmla="*/ 55817 h 3241367"/>
              <a:gd name="connsiteX537" fmla="*/ 1416627 w 2483666"/>
              <a:gd name="connsiteY537" fmla="*/ 61356 h 3241367"/>
              <a:gd name="connsiteX538" fmla="*/ 1409478 w 2483666"/>
              <a:gd name="connsiteY538" fmla="*/ 61356 h 3241367"/>
              <a:gd name="connsiteX539" fmla="*/ 1401308 w 2483666"/>
              <a:gd name="connsiteY539" fmla="*/ 60809 h 3241367"/>
              <a:gd name="connsiteX540" fmla="*/ 1407874 w 2483666"/>
              <a:gd name="connsiteY540" fmla="*/ 43826 h 3241367"/>
              <a:gd name="connsiteX541" fmla="*/ 1413891 w 2483666"/>
              <a:gd name="connsiteY541" fmla="*/ 43826 h 3241367"/>
              <a:gd name="connsiteX542" fmla="*/ 1416627 w 2483666"/>
              <a:gd name="connsiteY542" fmla="*/ 43826 h 3241367"/>
              <a:gd name="connsiteX543" fmla="*/ 1416627 w 2483666"/>
              <a:gd name="connsiteY543" fmla="*/ 52591 h 3241367"/>
              <a:gd name="connsiteX544" fmla="*/ 1405685 w 2483666"/>
              <a:gd name="connsiteY544" fmla="*/ 55673 h 3241367"/>
              <a:gd name="connsiteX545" fmla="*/ 1405563 w 2483666"/>
              <a:gd name="connsiteY545" fmla="*/ 55817 h 3241367"/>
              <a:gd name="connsiteX546" fmla="*/ 1401309 w 2483666"/>
              <a:gd name="connsiteY546" fmla="*/ 53687 h 3241367"/>
              <a:gd name="connsiteX547" fmla="*/ 1399120 w 2483666"/>
              <a:gd name="connsiteY547" fmla="*/ 52591 h 3241367"/>
              <a:gd name="connsiteX548" fmla="*/ 1407874 w 2483666"/>
              <a:gd name="connsiteY548" fmla="*/ 48209 h 3241367"/>
              <a:gd name="connsiteX549" fmla="*/ 1407874 w 2483666"/>
              <a:gd name="connsiteY549" fmla="*/ 43826 h 3241367"/>
              <a:gd name="connsiteX550" fmla="*/ 1587319 w 2483666"/>
              <a:gd name="connsiteY550" fmla="*/ 0 h 3241367"/>
              <a:gd name="connsiteX551" fmla="*/ 1582943 w 2483666"/>
              <a:gd name="connsiteY551" fmla="*/ 8765 h 3241367"/>
              <a:gd name="connsiteX552" fmla="*/ 1556682 w 2483666"/>
              <a:gd name="connsiteY552" fmla="*/ 26296 h 3241367"/>
              <a:gd name="connsiteX553" fmla="*/ 1574189 w 2483666"/>
              <a:gd name="connsiteY553" fmla="*/ 43826 h 3241367"/>
              <a:gd name="connsiteX554" fmla="*/ 1574189 w 2483666"/>
              <a:gd name="connsiteY554" fmla="*/ 48209 h 3241367"/>
              <a:gd name="connsiteX555" fmla="*/ 1587319 w 2483666"/>
              <a:gd name="connsiteY555" fmla="*/ 48209 h 3241367"/>
              <a:gd name="connsiteX556" fmla="*/ 1582943 w 2483666"/>
              <a:gd name="connsiteY556" fmla="*/ 56974 h 3241367"/>
              <a:gd name="connsiteX557" fmla="*/ 1565436 w 2483666"/>
              <a:gd name="connsiteY557" fmla="*/ 52591 h 3241367"/>
              <a:gd name="connsiteX558" fmla="*/ 1556682 w 2483666"/>
              <a:gd name="connsiteY558" fmla="*/ 70122 h 3241367"/>
              <a:gd name="connsiteX559" fmla="*/ 1582943 w 2483666"/>
              <a:gd name="connsiteY559" fmla="*/ 74504 h 3241367"/>
              <a:gd name="connsiteX560" fmla="*/ 1600450 w 2483666"/>
              <a:gd name="connsiteY560" fmla="*/ 70122 h 3241367"/>
              <a:gd name="connsiteX561" fmla="*/ 1613580 w 2483666"/>
              <a:gd name="connsiteY561" fmla="*/ 61356 h 3241367"/>
              <a:gd name="connsiteX562" fmla="*/ 1617592 w 2483666"/>
              <a:gd name="connsiteY562" fmla="*/ 61356 h 3241367"/>
              <a:gd name="connsiteX563" fmla="*/ 1618709 w 2483666"/>
              <a:gd name="connsiteY563" fmla="*/ 62794 h 3241367"/>
              <a:gd name="connsiteX564" fmla="*/ 1619198 w 2483666"/>
              <a:gd name="connsiteY564" fmla="*/ 62600 h 3241367"/>
              <a:gd name="connsiteX565" fmla="*/ 1626710 w 2483666"/>
              <a:gd name="connsiteY565" fmla="*/ 74504 h 3241367"/>
              <a:gd name="connsiteX566" fmla="*/ 1628934 w 2483666"/>
              <a:gd name="connsiteY566" fmla="*/ 70051 h 3241367"/>
              <a:gd name="connsiteX567" fmla="*/ 1632044 w 2483666"/>
              <a:gd name="connsiteY567" fmla="*/ 69985 h 3241367"/>
              <a:gd name="connsiteX568" fmla="*/ 1631177 w 2483666"/>
              <a:gd name="connsiteY568" fmla="*/ 66141 h 3241367"/>
              <a:gd name="connsiteX569" fmla="*/ 1652970 w 2483666"/>
              <a:gd name="connsiteY569" fmla="*/ 61356 h 3241367"/>
              <a:gd name="connsiteX570" fmla="*/ 1652970 w 2483666"/>
              <a:gd name="connsiteY570" fmla="*/ 56974 h 3241367"/>
              <a:gd name="connsiteX571" fmla="*/ 1661724 w 2483666"/>
              <a:gd name="connsiteY571" fmla="*/ 70122 h 3241367"/>
              <a:gd name="connsiteX572" fmla="*/ 1631087 w 2483666"/>
              <a:gd name="connsiteY572" fmla="*/ 74504 h 3241367"/>
              <a:gd name="connsiteX573" fmla="*/ 1657347 w 2483666"/>
              <a:gd name="connsiteY573" fmla="*/ 96417 h 3241367"/>
              <a:gd name="connsiteX574" fmla="*/ 1644217 w 2483666"/>
              <a:gd name="connsiteY574" fmla="*/ 109565 h 3241367"/>
              <a:gd name="connsiteX575" fmla="*/ 1617956 w 2483666"/>
              <a:gd name="connsiteY575" fmla="*/ 118330 h 3241367"/>
              <a:gd name="connsiteX576" fmla="*/ 1622333 w 2483666"/>
              <a:gd name="connsiteY576" fmla="*/ 127096 h 3241367"/>
              <a:gd name="connsiteX577" fmla="*/ 1617956 w 2483666"/>
              <a:gd name="connsiteY577" fmla="*/ 131478 h 3241367"/>
              <a:gd name="connsiteX578" fmla="*/ 1635463 w 2483666"/>
              <a:gd name="connsiteY578" fmla="*/ 149009 h 3241367"/>
              <a:gd name="connsiteX579" fmla="*/ 1648594 w 2483666"/>
              <a:gd name="connsiteY579" fmla="*/ 149009 h 3241367"/>
              <a:gd name="connsiteX580" fmla="*/ 1622333 w 2483666"/>
              <a:gd name="connsiteY580" fmla="*/ 170922 h 3241367"/>
              <a:gd name="connsiteX581" fmla="*/ 1613580 w 2483666"/>
              <a:gd name="connsiteY581" fmla="*/ 162156 h 3241367"/>
              <a:gd name="connsiteX582" fmla="*/ 1587319 w 2483666"/>
              <a:gd name="connsiteY582" fmla="*/ 175304 h 3241367"/>
              <a:gd name="connsiteX583" fmla="*/ 1582943 w 2483666"/>
              <a:gd name="connsiteY583" fmla="*/ 179687 h 3241367"/>
              <a:gd name="connsiteX584" fmla="*/ 1596073 w 2483666"/>
              <a:gd name="connsiteY584" fmla="*/ 184069 h 3241367"/>
              <a:gd name="connsiteX585" fmla="*/ 1582943 w 2483666"/>
              <a:gd name="connsiteY585" fmla="*/ 188452 h 3241367"/>
              <a:gd name="connsiteX586" fmla="*/ 1565436 w 2483666"/>
              <a:gd name="connsiteY586" fmla="*/ 197217 h 3241367"/>
              <a:gd name="connsiteX587" fmla="*/ 1569812 w 2483666"/>
              <a:gd name="connsiteY587" fmla="*/ 188452 h 3241367"/>
              <a:gd name="connsiteX588" fmla="*/ 1547929 w 2483666"/>
              <a:gd name="connsiteY588" fmla="*/ 188452 h 3241367"/>
              <a:gd name="connsiteX589" fmla="*/ 1530422 w 2483666"/>
              <a:gd name="connsiteY589" fmla="*/ 205982 h 3241367"/>
              <a:gd name="connsiteX590" fmla="*/ 1547929 w 2483666"/>
              <a:gd name="connsiteY590" fmla="*/ 214748 h 3241367"/>
              <a:gd name="connsiteX591" fmla="*/ 1543552 w 2483666"/>
              <a:gd name="connsiteY591" fmla="*/ 219130 h 3241367"/>
              <a:gd name="connsiteX592" fmla="*/ 1561059 w 2483666"/>
              <a:gd name="connsiteY592" fmla="*/ 219130 h 3241367"/>
              <a:gd name="connsiteX593" fmla="*/ 1557776 w 2483666"/>
              <a:gd name="connsiteY593" fmla="*/ 231182 h 3241367"/>
              <a:gd name="connsiteX594" fmla="*/ 1552853 w 2483666"/>
              <a:gd name="connsiteY594" fmla="*/ 233922 h 3241367"/>
              <a:gd name="connsiteX595" fmla="*/ 1547929 w 2483666"/>
              <a:gd name="connsiteY595" fmla="*/ 241043 h 3241367"/>
              <a:gd name="connsiteX596" fmla="*/ 1578566 w 2483666"/>
              <a:gd name="connsiteY596" fmla="*/ 232278 h 3241367"/>
              <a:gd name="connsiteX597" fmla="*/ 1596073 w 2483666"/>
              <a:gd name="connsiteY597" fmla="*/ 214748 h 3241367"/>
              <a:gd name="connsiteX598" fmla="*/ 1648594 w 2483666"/>
              <a:gd name="connsiteY598" fmla="*/ 210365 h 3241367"/>
              <a:gd name="connsiteX599" fmla="*/ 1679231 w 2483666"/>
              <a:gd name="connsiteY599" fmla="*/ 192835 h 3241367"/>
              <a:gd name="connsiteX600" fmla="*/ 1683607 w 2483666"/>
              <a:gd name="connsiteY600" fmla="*/ 192835 h 3241367"/>
              <a:gd name="connsiteX601" fmla="*/ 1661724 w 2483666"/>
              <a:gd name="connsiteY601" fmla="*/ 205982 h 3241367"/>
              <a:gd name="connsiteX602" fmla="*/ 1657347 w 2483666"/>
              <a:gd name="connsiteY602" fmla="*/ 219130 h 3241367"/>
              <a:gd name="connsiteX603" fmla="*/ 1661724 w 2483666"/>
              <a:gd name="connsiteY603" fmla="*/ 223513 h 3241367"/>
              <a:gd name="connsiteX604" fmla="*/ 1692361 w 2483666"/>
              <a:gd name="connsiteY604" fmla="*/ 223513 h 3241367"/>
              <a:gd name="connsiteX605" fmla="*/ 1692361 w 2483666"/>
              <a:gd name="connsiteY605" fmla="*/ 227895 h 3241367"/>
              <a:gd name="connsiteX606" fmla="*/ 1736128 w 2483666"/>
              <a:gd name="connsiteY606" fmla="*/ 223513 h 3241367"/>
              <a:gd name="connsiteX607" fmla="*/ 1762388 w 2483666"/>
              <a:gd name="connsiteY607" fmla="*/ 232278 h 3241367"/>
              <a:gd name="connsiteX608" fmla="*/ 1749258 w 2483666"/>
              <a:gd name="connsiteY608" fmla="*/ 245426 h 3241367"/>
              <a:gd name="connsiteX609" fmla="*/ 1771142 w 2483666"/>
              <a:gd name="connsiteY609" fmla="*/ 262956 h 3241367"/>
              <a:gd name="connsiteX610" fmla="*/ 1744334 w 2483666"/>
              <a:gd name="connsiteY610" fmla="*/ 251452 h 3241367"/>
              <a:gd name="connsiteX611" fmla="*/ 1740895 w 2483666"/>
              <a:gd name="connsiteY611" fmla="*/ 249976 h 3241367"/>
              <a:gd name="connsiteX612" fmla="*/ 1741218 w 2483666"/>
              <a:gd name="connsiteY612" fmla="*/ 249094 h 3241367"/>
              <a:gd name="connsiteX613" fmla="*/ 1744334 w 2483666"/>
              <a:gd name="connsiteY613" fmla="*/ 245974 h 3241367"/>
              <a:gd name="connsiteX614" fmla="*/ 1743582 w 2483666"/>
              <a:gd name="connsiteY614" fmla="*/ 245494 h 3241367"/>
              <a:gd name="connsiteX615" fmla="*/ 1742542 w 2483666"/>
              <a:gd name="connsiteY615" fmla="*/ 245488 h 3241367"/>
              <a:gd name="connsiteX616" fmla="*/ 1743445 w 2483666"/>
              <a:gd name="connsiteY616" fmla="*/ 243029 h 3241367"/>
              <a:gd name="connsiteX617" fmla="*/ 1742146 w 2483666"/>
              <a:gd name="connsiteY617" fmla="*/ 241591 h 3241367"/>
              <a:gd name="connsiteX618" fmla="*/ 1738632 w 2483666"/>
              <a:gd name="connsiteY618" fmla="*/ 245466 h 3241367"/>
              <a:gd name="connsiteX619" fmla="*/ 1731751 w 2483666"/>
              <a:gd name="connsiteY619" fmla="*/ 245426 h 3241367"/>
              <a:gd name="connsiteX620" fmla="*/ 1731751 w 2483666"/>
              <a:gd name="connsiteY620" fmla="*/ 249808 h 3241367"/>
              <a:gd name="connsiteX621" fmla="*/ 1736744 w 2483666"/>
              <a:gd name="connsiteY621" fmla="*/ 247549 h 3241367"/>
              <a:gd name="connsiteX622" fmla="*/ 1738632 w 2483666"/>
              <a:gd name="connsiteY622" fmla="*/ 245466 h 3241367"/>
              <a:gd name="connsiteX623" fmla="*/ 1742542 w 2483666"/>
              <a:gd name="connsiteY623" fmla="*/ 245488 h 3241367"/>
              <a:gd name="connsiteX624" fmla="*/ 1741218 w 2483666"/>
              <a:gd name="connsiteY624" fmla="*/ 249094 h 3241367"/>
              <a:gd name="connsiteX625" fmla="*/ 1740505 w 2483666"/>
              <a:gd name="connsiteY625" fmla="*/ 249808 h 3241367"/>
              <a:gd name="connsiteX626" fmla="*/ 1740895 w 2483666"/>
              <a:gd name="connsiteY626" fmla="*/ 249976 h 3241367"/>
              <a:gd name="connsiteX627" fmla="*/ 1736128 w 2483666"/>
              <a:gd name="connsiteY627" fmla="*/ 262956 h 3241367"/>
              <a:gd name="connsiteX628" fmla="*/ 1731751 w 2483666"/>
              <a:gd name="connsiteY628" fmla="*/ 271721 h 3241367"/>
              <a:gd name="connsiteX629" fmla="*/ 1744881 w 2483666"/>
              <a:gd name="connsiteY629" fmla="*/ 276104 h 3241367"/>
              <a:gd name="connsiteX630" fmla="*/ 1744881 w 2483666"/>
              <a:gd name="connsiteY630" fmla="*/ 298017 h 3241367"/>
              <a:gd name="connsiteX631" fmla="*/ 1716819 w 2483666"/>
              <a:gd name="connsiteY631" fmla="*/ 305042 h 3241367"/>
              <a:gd name="connsiteX632" fmla="*/ 1717527 w 2483666"/>
              <a:gd name="connsiteY632" fmla="*/ 302400 h 3241367"/>
              <a:gd name="connsiteX633" fmla="*/ 1709868 w 2483666"/>
              <a:gd name="connsiteY633" fmla="*/ 306782 h 3241367"/>
              <a:gd name="connsiteX634" fmla="*/ 1714244 w 2483666"/>
              <a:gd name="connsiteY634" fmla="*/ 305687 h 3241367"/>
              <a:gd name="connsiteX635" fmla="*/ 1716819 w 2483666"/>
              <a:gd name="connsiteY635" fmla="*/ 305042 h 3241367"/>
              <a:gd name="connsiteX636" fmla="*/ 1716022 w 2483666"/>
              <a:gd name="connsiteY636" fmla="*/ 308015 h 3241367"/>
              <a:gd name="connsiteX637" fmla="*/ 1692361 w 2483666"/>
              <a:gd name="connsiteY637" fmla="*/ 324313 h 3241367"/>
              <a:gd name="connsiteX638" fmla="*/ 1674854 w 2483666"/>
              <a:gd name="connsiteY638" fmla="*/ 315548 h 3241367"/>
              <a:gd name="connsiteX639" fmla="*/ 1652970 w 2483666"/>
              <a:gd name="connsiteY639" fmla="*/ 324313 h 3241367"/>
              <a:gd name="connsiteX640" fmla="*/ 1674854 w 2483666"/>
              <a:gd name="connsiteY640" fmla="*/ 328695 h 3241367"/>
              <a:gd name="connsiteX641" fmla="*/ 1666100 w 2483666"/>
              <a:gd name="connsiteY641" fmla="*/ 341843 h 3241367"/>
              <a:gd name="connsiteX642" fmla="*/ 1679231 w 2483666"/>
              <a:gd name="connsiteY642" fmla="*/ 341843 h 3241367"/>
              <a:gd name="connsiteX643" fmla="*/ 1683607 w 2483666"/>
              <a:gd name="connsiteY643" fmla="*/ 328695 h 3241367"/>
              <a:gd name="connsiteX644" fmla="*/ 1705491 w 2483666"/>
              <a:gd name="connsiteY644" fmla="*/ 333078 h 3241367"/>
              <a:gd name="connsiteX645" fmla="*/ 1705491 w 2483666"/>
              <a:gd name="connsiteY645" fmla="*/ 341843 h 3241367"/>
              <a:gd name="connsiteX646" fmla="*/ 1731751 w 2483666"/>
              <a:gd name="connsiteY646" fmla="*/ 354991 h 3241367"/>
              <a:gd name="connsiteX647" fmla="*/ 1731751 w 2483666"/>
              <a:gd name="connsiteY647" fmla="*/ 359374 h 3241367"/>
              <a:gd name="connsiteX648" fmla="*/ 1744881 w 2483666"/>
              <a:gd name="connsiteY648" fmla="*/ 359374 h 3241367"/>
              <a:gd name="connsiteX649" fmla="*/ 1744881 w 2483666"/>
              <a:gd name="connsiteY649" fmla="*/ 376904 h 3241367"/>
              <a:gd name="connsiteX650" fmla="*/ 1766765 w 2483666"/>
              <a:gd name="connsiteY650" fmla="*/ 363756 h 3241367"/>
              <a:gd name="connsiteX651" fmla="*/ 1779895 w 2483666"/>
              <a:gd name="connsiteY651" fmla="*/ 363756 h 3241367"/>
              <a:gd name="connsiteX652" fmla="*/ 1814909 w 2483666"/>
              <a:gd name="connsiteY652" fmla="*/ 354991 h 3241367"/>
              <a:gd name="connsiteX653" fmla="*/ 1823663 w 2483666"/>
              <a:gd name="connsiteY653" fmla="*/ 333078 h 3241367"/>
              <a:gd name="connsiteX654" fmla="*/ 1854300 w 2483666"/>
              <a:gd name="connsiteY654" fmla="*/ 333078 h 3241367"/>
              <a:gd name="connsiteX655" fmla="*/ 1858676 w 2483666"/>
              <a:gd name="connsiteY655" fmla="*/ 315548 h 3241367"/>
              <a:gd name="connsiteX656" fmla="*/ 1867430 w 2483666"/>
              <a:gd name="connsiteY656" fmla="*/ 298017 h 3241367"/>
              <a:gd name="connsiteX657" fmla="*/ 1867430 w 2483666"/>
              <a:gd name="connsiteY657" fmla="*/ 302400 h 3241367"/>
              <a:gd name="connsiteX658" fmla="*/ 1893690 w 2483666"/>
              <a:gd name="connsiteY658" fmla="*/ 311165 h 3241367"/>
              <a:gd name="connsiteX659" fmla="*/ 1906820 w 2483666"/>
              <a:gd name="connsiteY659" fmla="*/ 311165 h 3241367"/>
              <a:gd name="connsiteX660" fmla="*/ 1893690 w 2483666"/>
              <a:gd name="connsiteY660" fmla="*/ 302400 h 3241367"/>
              <a:gd name="connsiteX661" fmla="*/ 1911197 w 2483666"/>
              <a:gd name="connsiteY661" fmla="*/ 289252 h 3241367"/>
              <a:gd name="connsiteX662" fmla="*/ 1933081 w 2483666"/>
              <a:gd name="connsiteY662" fmla="*/ 302400 h 3241367"/>
              <a:gd name="connsiteX663" fmla="*/ 1953047 w 2483666"/>
              <a:gd name="connsiteY663" fmla="*/ 299068 h 3241367"/>
              <a:gd name="connsiteX664" fmla="*/ 1943407 w 2483666"/>
              <a:gd name="connsiteY664" fmla="*/ 302948 h 3241367"/>
              <a:gd name="connsiteX665" fmla="*/ 1963718 w 2483666"/>
              <a:gd name="connsiteY665" fmla="*/ 298017 h 3241367"/>
              <a:gd name="connsiteX666" fmla="*/ 1959341 w 2483666"/>
              <a:gd name="connsiteY666" fmla="*/ 298017 h 3241367"/>
              <a:gd name="connsiteX667" fmla="*/ 1956059 w 2483666"/>
              <a:gd name="connsiteY667" fmla="*/ 298565 h 3241367"/>
              <a:gd name="connsiteX668" fmla="*/ 1953047 w 2483666"/>
              <a:gd name="connsiteY668" fmla="*/ 299068 h 3241367"/>
              <a:gd name="connsiteX669" fmla="*/ 1959230 w 2483666"/>
              <a:gd name="connsiteY669" fmla="*/ 296579 h 3241367"/>
              <a:gd name="connsiteX670" fmla="*/ 1989978 w 2483666"/>
              <a:gd name="connsiteY670" fmla="*/ 284869 h 3241367"/>
              <a:gd name="connsiteX671" fmla="*/ 2055629 w 2483666"/>
              <a:gd name="connsiteY671" fmla="*/ 245426 h 3241367"/>
              <a:gd name="connsiteX672" fmla="*/ 2046876 w 2483666"/>
              <a:gd name="connsiteY672" fmla="*/ 227895 h 3241367"/>
              <a:gd name="connsiteX673" fmla="*/ 2055629 w 2483666"/>
              <a:gd name="connsiteY673" fmla="*/ 227895 h 3241367"/>
              <a:gd name="connsiteX674" fmla="*/ 2086266 w 2483666"/>
              <a:gd name="connsiteY674" fmla="*/ 223513 h 3241367"/>
              <a:gd name="connsiteX675" fmla="*/ 2073136 w 2483666"/>
              <a:gd name="connsiteY675" fmla="*/ 232278 h 3241367"/>
              <a:gd name="connsiteX676" fmla="*/ 2073136 w 2483666"/>
              <a:gd name="connsiteY676" fmla="*/ 241043 h 3241367"/>
              <a:gd name="connsiteX677" fmla="*/ 2073136 w 2483666"/>
              <a:gd name="connsiteY677" fmla="*/ 249808 h 3241367"/>
              <a:gd name="connsiteX678" fmla="*/ 2086266 w 2483666"/>
              <a:gd name="connsiteY678" fmla="*/ 254191 h 3241367"/>
              <a:gd name="connsiteX679" fmla="*/ 2099396 w 2483666"/>
              <a:gd name="connsiteY679" fmla="*/ 219130 h 3241367"/>
              <a:gd name="connsiteX680" fmla="*/ 2103773 w 2483666"/>
              <a:gd name="connsiteY680" fmla="*/ 214748 h 3241367"/>
              <a:gd name="connsiteX681" fmla="*/ 2112526 w 2483666"/>
              <a:gd name="connsiteY681" fmla="*/ 232278 h 3241367"/>
              <a:gd name="connsiteX682" fmla="*/ 2134410 w 2483666"/>
              <a:gd name="connsiteY682" fmla="*/ 219130 h 3241367"/>
              <a:gd name="connsiteX683" fmla="*/ 2147540 w 2483666"/>
              <a:gd name="connsiteY683" fmla="*/ 227895 h 3241367"/>
              <a:gd name="connsiteX684" fmla="*/ 2160380 w 2483666"/>
              <a:gd name="connsiteY684" fmla="*/ 218252 h 3241367"/>
              <a:gd name="connsiteX685" fmla="*/ 2173801 w 2483666"/>
              <a:gd name="connsiteY685" fmla="*/ 223513 h 3241367"/>
              <a:gd name="connsiteX686" fmla="*/ 2191307 w 2483666"/>
              <a:gd name="connsiteY686" fmla="*/ 205982 h 3241367"/>
              <a:gd name="connsiteX687" fmla="*/ 2217568 w 2483666"/>
              <a:gd name="connsiteY687" fmla="*/ 201600 h 3241367"/>
              <a:gd name="connsiteX688" fmla="*/ 2239452 w 2483666"/>
              <a:gd name="connsiteY688" fmla="*/ 184069 h 3241367"/>
              <a:gd name="connsiteX689" fmla="*/ 2239452 w 2483666"/>
              <a:gd name="connsiteY689" fmla="*/ 170922 h 3241367"/>
              <a:gd name="connsiteX690" fmla="*/ 2248205 w 2483666"/>
              <a:gd name="connsiteY690" fmla="*/ 166539 h 3241367"/>
              <a:gd name="connsiteX691" fmla="*/ 2261335 w 2483666"/>
              <a:gd name="connsiteY691" fmla="*/ 175304 h 3241367"/>
              <a:gd name="connsiteX692" fmla="*/ 2274465 w 2483666"/>
              <a:gd name="connsiteY692" fmla="*/ 162156 h 3241367"/>
              <a:gd name="connsiteX693" fmla="*/ 2278842 w 2483666"/>
              <a:gd name="connsiteY693" fmla="*/ 170922 h 3241367"/>
              <a:gd name="connsiteX694" fmla="*/ 2300725 w 2483666"/>
              <a:gd name="connsiteY694" fmla="*/ 157774 h 3241367"/>
              <a:gd name="connsiteX695" fmla="*/ 2319874 w 2483666"/>
              <a:gd name="connsiteY695" fmla="*/ 153939 h 3241367"/>
              <a:gd name="connsiteX696" fmla="*/ 2321500 w 2483666"/>
              <a:gd name="connsiteY696" fmla="*/ 153613 h 3241367"/>
              <a:gd name="connsiteX697" fmla="*/ 2317685 w 2483666"/>
              <a:gd name="connsiteY697" fmla="*/ 157089 h 3241367"/>
              <a:gd name="connsiteX698" fmla="*/ 2322609 w 2483666"/>
              <a:gd name="connsiteY698" fmla="*/ 153391 h 3241367"/>
              <a:gd name="connsiteX699" fmla="*/ 2321500 w 2483666"/>
              <a:gd name="connsiteY699" fmla="*/ 153613 h 3241367"/>
              <a:gd name="connsiteX700" fmla="*/ 2331363 w 2483666"/>
              <a:gd name="connsiteY700" fmla="*/ 144626 h 3241367"/>
              <a:gd name="connsiteX701" fmla="*/ 2335740 w 2483666"/>
              <a:gd name="connsiteY701" fmla="*/ 149009 h 3241367"/>
              <a:gd name="connsiteX702" fmla="*/ 2348870 w 2483666"/>
              <a:gd name="connsiteY702" fmla="*/ 127096 h 3241367"/>
              <a:gd name="connsiteX703" fmla="*/ 2379507 w 2483666"/>
              <a:gd name="connsiteY703" fmla="*/ 127096 h 3241367"/>
              <a:gd name="connsiteX704" fmla="*/ 2383884 w 2483666"/>
              <a:gd name="connsiteY704" fmla="*/ 122713 h 3241367"/>
              <a:gd name="connsiteX705" fmla="*/ 2357623 w 2483666"/>
              <a:gd name="connsiteY705" fmla="*/ 113948 h 3241367"/>
              <a:gd name="connsiteX706" fmla="*/ 2375130 w 2483666"/>
              <a:gd name="connsiteY706" fmla="*/ 109565 h 3241367"/>
              <a:gd name="connsiteX707" fmla="*/ 2379507 w 2483666"/>
              <a:gd name="connsiteY707" fmla="*/ 113948 h 3241367"/>
              <a:gd name="connsiteX708" fmla="*/ 2392637 w 2483666"/>
              <a:gd name="connsiteY708" fmla="*/ 105182 h 3241367"/>
              <a:gd name="connsiteX709" fmla="*/ 2405767 w 2483666"/>
              <a:gd name="connsiteY709" fmla="*/ 113948 h 3241367"/>
              <a:gd name="connsiteX710" fmla="*/ 2423274 w 2483666"/>
              <a:gd name="connsiteY710" fmla="*/ 105182 h 3241367"/>
              <a:gd name="connsiteX711" fmla="*/ 2449534 w 2483666"/>
              <a:gd name="connsiteY711" fmla="*/ 100800 h 3241367"/>
              <a:gd name="connsiteX712" fmla="*/ 2453911 w 2483666"/>
              <a:gd name="connsiteY712" fmla="*/ 105182 h 3241367"/>
              <a:gd name="connsiteX713" fmla="*/ 2476889 w 2483666"/>
              <a:gd name="connsiteY713" fmla="*/ 93678 h 3241367"/>
              <a:gd name="connsiteX714" fmla="*/ 2478596 w 2483666"/>
              <a:gd name="connsiteY714" fmla="*/ 92824 h 3241367"/>
              <a:gd name="connsiteX715" fmla="*/ 2483666 w 2483666"/>
              <a:gd name="connsiteY715" fmla="*/ 92436 h 3241367"/>
              <a:gd name="connsiteX716" fmla="*/ 2483666 w 2483666"/>
              <a:gd name="connsiteY716" fmla="*/ 3241367 h 3241367"/>
              <a:gd name="connsiteX717" fmla="*/ 1265200 w 2483666"/>
              <a:gd name="connsiteY717" fmla="*/ 3241367 h 3241367"/>
              <a:gd name="connsiteX718" fmla="*/ 1271101 w 2483666"/>
              <a:gd name="connsiteY718" fmla="*/ 3235458 h 3241367"/>
              <a:gd name="connsiteX719" fmla="*/ 1272195 w 2483666"/>
              <a:gd name="connsiteY719" fmla="*/ 3234363 h 3241367"/>
              <a:gd name="connsiteX720" fmla="*/ 1245935 w 2483666"/>
              <a:gd name="connsiteY720" fmla="*/ 3216832 h 3241367"/>
              <a:gd name="connsiteX721" fmla="*/ 1245935 w 2483666"/>
              <a:gd name="connsiteY721" fmla="*/ 3194919 h 3241367"/>
              <a:gd name="connsiteX722" fmla="*/ 1259065 w 2483666"/>
              <a:gd name="connsiteY722" fmla="*/ 3190536 h 3241367"/>
              <a:gd name="connsiteX723" fmla="*/ 1259065 w 2483666"/>
              <a:gd name="connsiteY723" fmla="*/ 3175197 h 3241367"/>
              <a:gd name="connsiteX724" fmla="*/ 1259065 w 2483666"/>
              <a:gd name="connsiteY724" fmla="*/ 3173828 h 3241367"/>
              <a:gd name="connsiteX725" fmla="*/ 1263442 w 2483666"/>
              <a:gd name="connsiteY725" fmla="*/ 3173006 h 3241367"/>
              <a:gd name="connsiteX726" fmla="*/ 1245935 w 2483666"/>
              <a:gd name="connsiteY726" fmla="*/ 3164241 h 3241367"/>
              <a:gd name="connsiteX727" fmla="*/ 1254688 w 2483666"/>
              <a:gd name="connsiteY727" fmla="*/ 3159858 h 3241367"/>
              <a:gd name="connsiteX728" fmla="*/ 1285325 w 2483666"/>
              <a:gd name="connsiteY728" fmla="*/ 3164241 h 3241367"/>
              <a:gd name="connsiteX729" fmla="*/ 1289702 w 2483666"/>
              <a:gd name="connsiteY729" fmla="*/ 3164241 h 3241367"/>
              <a:gd name="connsiteX730" fmla="*/ 1289702 w 2483666"/>
              <a:gd name="connsiteY730" fmla="*/ 3155476 h 3241367"/>
              <a:gd name="connsiteX731" fmla="*/ 1294079 w 2483666"/>
              <a:gd name="connsiteY731" fmla="*/ 3151093 h 3241367"/>
              <a:gd name="connsiteX732" fmla="*/ 1276572 w 2483666"/>
              <a:gd name="connsiteY732" fmla="*/ 3137945 h 3241367"/>
              <a:gd name="connsiteX733" fmla="*/ 1272195 w 2483666"/>
              <a:gd name="connsiteY733" fmla="*/ 3137945 h 3241367"/>
              <a:gd name="connsiteX734" fmla="*/ 1298456 w 2483666"/>
              <a:gd name="connsiteY734" fmla="*/ 3129180 h 3241367"/>
              <a:gd name="connsiteX735" fmla="*/ 1302832 w 2483666"/>
              <a:gd name="connsiteY735" fmla="*/ 3129180 h 3241367"/>
              <a:gd name="connsiteX736" fmla="*/ 1298456 w 2483666"/>
              <a:gd name="connsiteY736" fmla="*/ 3134658 h 3241367"/>
              <a:gd name="connsiteX737" fmla="*/ 1294079 w 2483666"/>
              <a:gd name="connsiteY737" fmla="*/ 3133563 h 3241367"/>
              <a:gd name="connsiteX738" fmla="*/ 1298456 w 2483666"/>
              <a:gd name="connsiteY738" fmla="*/ 3134659 h 3241367"/>
              <a:gd name="connsiteX739" fmla="*/ 1298456 w 2483666"/>
              <a:gd name="connsiteY739" fmla="*/ 3134658 h 3241367"/>
              <a:gd name="connsiteX740" fmla="*/ 1309397 w 2483666"/>
              <a:gd name="connsiteY740" fmla="*/ 3137397 h 3241367"/>
              <a:gd name="connsiteX741" fmla="*/ 1311586 w 2483666"/>
              <a:gd name="connsiteY741" fmla="*/ 3137945 h 3241367"/>
              <a:gd name="connsiteX742" fmla="*/ 1329092 w 2483666"/>
              <a:gd name="connsiteY742" fmla="*/ 3133563 h 3241367"/>
              <a:gd name="connsiteX743" fmla="*/ 1329092 w 2483666"/>
              <a:gd name="connsiteY743" fmla="*/ 3116032 h 3241367"/>
              <a:gd name="connsiteX744" fmla="*/ 1350976 w 2483666"/>
              <a:gd name="connsiteY744" fmla="*/ 3116032 h 3241367"/>
              <a:gd name="connsiteX745" fmla="*/ 1350976 w 2483666"/>
              <a:gd name="connsiteY745" fmla="*/ 3111650 h 3241367"/>
              <a:gd name="connsiteX746" fmla="*/ 1372860 w 2483666"/>
              <a:gd name="connsiteY746" fmla="*/ 3107267 h 3241367"/>
              <a:gd name="connsiteX747" fmla="*/ 1385990 w 2483666"/>
              <a:gd name="connsiteY747" fmla="*/ 3107267 h 3241367"/>
              <a:gd name="connsiteX748" fmla="*/ 1399120 w 2483666"/>
              <a:gd name="connsiteY748" fmla="*/ 3089737 h 3241367"/>
              <a:gd name="connsiteX749" fmla="*/ 1390367 w 2483666"/>
              <a:gd name="connsiteY749" fmla="*/ 3076589 h 3241367"/>
              <a:gd name="connsiteX750" fmla="*/ 1372860 w 2483666"/>
              <a:gd name="connsiteY750" fmla="*/ 3076589 h 3241367"/>
              <a:gd name="connsiteX751" fmla="*/ 1364106 w 2483666"/>
              <a:gd name="connsiteY751" fmla="*/ 3085354 h 3241367"/>
              <a:gd name="connsiteX752" fmla="*/ 1359730 w 2483666"/>
              <a:gd name="connsiteY752" fmla="*/ 3067824 h 3241367"/>
              <a:gd name="connsiteX753" fmla="*/ 1346600 w 2483666"/>
              <a:gd name="connsiteY753" fmla="*/ 3067824 h 3241367"/>
              <a:gd name="connsiteX754" fmla="*/ 1346600 w 2483666"/>
              <a:gd name="connsiteY754" fmla="*/ 3080971 h 3241367"/>
              <a:gd name="connsiteX755" fmla="*/ 1320339 w 2483666"/>
              <a:gd name="connsiteY755" fmla="*/ 3094119 h 3241367"/>
              <a:gd name="connsiteX756" fmla="*/ 1307209 w 2483666"/>
              <a:gd name="connsiteY756" fmla="*/ 3094119 h 3241367"/>
              <a:gd name="connsiteX757" fmla="*/ 1302832 w 2483666"/>
              <a:gd name="connsiteY757" fmla="*/ 3080971 h 3241367"/>
              <a:gd name="connsiteX758" fmla="*/ 1289702 w 2483666"/>
              <a:gd name="connsiteY758" fmla="*/ 3076589 h 3241367"/>
              <a:gd name="connsiteX759" fmla="*/ 1307209 w 2483666"/>
              <a:gd name="connsiteY759" fmla="*/ 3067824 h 3241367"/>
              <a:gd name="connsiteX760" fmla="*/ 1324716 w 2483666"/>
              <a:gd name="connsiteY760" fmla="*/ 3080971 h 3241367"/>
              <a:gd name="connsiteX761" fmla="*/ 1333469 w 2483666"/>
              <a:gd name="connsiteY761" fmla="*/ 3067824 h 3241367"/>
              <a:gd name="connsiteX762" fmla="*/ 1329092 w 2483666"/>
              <a:gd name="connsiteY762" fmla="*/ 3063441 h 3241367"/>
              <a:gd name="connsiteX763" fmla="*/ 1315962 w 2483666"/>
              <a:gd name="connsiteY763" fmla="*/ 3067824 h 3241367"/>
              <a:gd name="connsiteX764" fmla="*/ 1311586 w 2483666"/>
              <a:gd name="connsiteY764" fmla="*/ 3054676 h 3241367"/>
              <a:gd name="connsiteX765" fmla="*/ 1311586 w 2483666"/>
              <a:gd name="connsiteY765" fmla="*/ 3050293 h 3241367"/>
              <a:gd name="connsiteX766" fmla="*/ 1320339 w 2483666"/>
              <a:gd name="connsiteY766" fmla="*/ 3045911 h 3241367"/>
              <a:gd name="connsiteX767" fmla="*/ 1324716 w 2483666"/>
              <a:gd name="connsiteY767" fmla="*/ 3050293 h 3241367"/>
              <a:gd name="connsiteX768" fmla="*/ 1337846 w 2483666"/>
              <a:gd name="connsiteY768" fmla="*/ 3045911 h 3241367"/>
              <a:gd name="connsiteX769" fmla="*/ 1329092 w 2483666"/>
              <a:gd name="connsiteY769" fmla="*/ 3037145 h 3241367"/>
              <a:gd name="connsiteX770" fmla="*/ 1337846 w 2483666"/>
              <a:gd name="connsiteY770" fmla="*/ 3032763 h 3241367"/>
              <a:gd name="connsiteX771" fmla="*/ 1329092 w 2483666"/>
              <a:gd name="connsiteY771" fmla="*/ 3028380 h 3241367"/>
              <a:gd name="connsiteX772" fmla="*/ 1259065 w 2483666"/>
              <a:gd name="connsiteY772" fmla="*/ 3067824 h 3241367"/>
              <a:gd name="connsiteX773" fmla="*/ 1267818 w 2483666"/>
              <a:gd name="connsiteY773" fmla="*/ 3076589 h 3241367"/>
              <a:gd name="connsiteX774" fmla="*/ 1259065 w 2483666"/>
              <a:gd name="connsiteY774" fmla="*/ 3080971 h 3241367"/>
              <a:gd name="connsiteX775" fmla="*/ 1248464 w 2483666"/>
              <a:gd name="connsiteY775" fmla="*/ 3070357 h 3241367"/>
              <a:gd name="connsiteX776" fmla="*/ 1253320 w 2483666"/>
              <a:gd name="connsiteY776" fmla="*/ 3065975 h 3241367"/>
              <a:gd name="connsiteX777" fmla="*/ 1245935 w 2483666"/>
              <a:gd name="connsiteY777" fmla="*/ 3067824 h 3241367"/>
              <a:gd name="connsiteX778" fmla="*/ 1247576 w 2483666"/>
              <a:gd name="connsiteY778" fmla="*/ 3069467 h 3241367"/>
              <a:gd name="connsiteX779" fmla="*/ 1248464 w 2483666"/>
              <a:gd name="connsiteY779" fmla="*/ 3070357 h 3241367"/>
              <a:gd name="connsiteX780" fmla="*/ 1241558 w 2483666"/>
              <a:gd name="connsiteY780" fmla="*/ 3076589 h 3241367"/>
              <a:gd name="connsiteX781" fmla="*/ 1241558 w 2483666"/>
              <a:gd name="connsiteY781" fmla="*/ 3085354 h 3241367"/>
              <a:gd name="connsiteX782" fmla="*/ 1210921 w 2483666"/>
              <a:gd name="connsiteY782" fmla="*/ 3098502 h 3241367"/>
              <a:gd name="connsiteX783" fmla="*/ 1202168 w 2483666"/>
              <a:gd name="connsiteY783" fmla="*/ 3089737 h 3241367"/>
              <a:gd name="connsiteX784" fmla="*/ 1184661 w 2483666"/>
              <a:gd name="connsiteY784" fmla="*/ 3085354 h 3241367"/>
              <a:gd name="connsiteX785" fmla="*/ 1184661 w 2483666"/>
              <a:gd name="connsiteY785" fmla="*/ 3076589 h 3241367"/>
              <a:gd name="connsiteX786" fmla="*/ 1162777 w 2483666"/>
              <a:gd name="connsiteY786" fmla="*/ 3076589 h 3241367"/>
              <a:gd name="connsiteX787" fmla="*/ 1171530 w 2483666"/>
              <a:gd name="connsiteY787" fmla="*/ 3059058 h 3241367"/>
              <a:gd name="connsiteX788" fmla="*/ 1136517 w 2483666"/>
              <a:gd name="connsiteY788" fmla="*/ 3059058 h 3241367"/>
              <a:gd name="connsiteX789" fmla="*/ 1132140 w 2483666"/>
              <a:gd name="connsiteY789" fmla="*/ 3067824 h 3241367"/>
              <a:gd name="connsiteX790" fmla="*/ 1140893 w 2483666"/>
              <a:gd name="connsiteY790" fmla="*/ 3067824 h 3241367"/>
              <a:gd name="connsiteX791" fmla="*/ 1127763 w 2483666"/>
              <a:gd name="connsiteY791" fmla="*/ 3080971 h 3241367"/>
              <a:gd name="connsiteX792" fmla="*/ 1149647 w 2483666"/>
              <a:gd name="connsiteY792" fmla="*/ 3098502 h 3241367"/>
              <a:gd name="connsiteX793" fmla="*/ 1123386 w 2483666"/>
              <a:gd name="connsiteY793" fmla="*/ 3094119 h 3241367"/>
              <a:gd name="connsiteX794" fmla="*/ 1127763 w 2483666"/>
              <a:gd name="connsiteY794" fmla="*/ 3089737 h 3241367"/>
              <a:gd name="connsiteX795" fmla="*/ 1114633 w 2483666"/>
              <a:gd name="connsiteY795" fmla="*/ 3076589 h 3241367"/>
              <a:gd name="connsiteX796" fmla="*/ 1101503 w 2483666"/>
              <a:gd name="connsiteY796" fmla="*/ 3094119 h 3241367"/>
              <a:gd name="connsiteX797" fmla="*/ 1079619 w 2483666"/>
              <a:gd name="connsiteY797" fmla="*/ 3098502 h 3241367"/>
              <a:gd name="connsiteX798" fmla="*/ 1070866 w 2483666"/>
              <a:gd name="connsiteY798" fmla="*/ 3107267 h 3241367"/>
              <a:gd name="connsiteX799" fmla="*/ 1066489 w 2483666"/>
              <a:gd name="connsiteY799" fmla="*/ 3111650 h 3241367"/>
              <a:gd name="connsiteX800" fmla="*/ 1044605 w 2483666"/>
              <a:gd name="connsiteY800" fmla="*/ 3098502 h 3241367"/>
              <a:gd name="connsiteX801" fmla="*/ 1044605 w 2483666"/>
              <a:gd name="connsiteY801" fmla="*/ 3094119 h 3241367"/>
              <a:gd name="connsiteX802" fmla="*/ 1027099 w 2483666"/>
              <a:gd name="connsiteY802" fmla="*/ 3111650 h 3241367"/>
              <a:gd name="connsiteX803" fmla="*/ 1040229 w 2483666"/>
              <a:gd name="connsiteY803" fmla="*/ 3120415 h 3241367"/>
              <a:gd name="connsiteX804" fmla="*/ 1031475 w 2483666"/>
              <a:gd name="connsiteY804" fmla="*/ 3129180 h 3241367"/>
              <a:gd name="connsiteX805" fmla="*/ 1040229 w 2483666"/>
              <a:gd name="connsiteY805" fmla="*/ 3133563 h 3241367"/>
              <a:gd name="connsiteX806" fmla="*/ 1018345 w 2483666"/>
              <a:gd name="connsiteY806" fmla="*/ 3133563 h 3241367"/>
              <a:gd name="connsiteX807" fmla="*/ 1018345 w 2483666"/>
              <a:gd name="connsiteY807" fmla="*/ 3129180 h 3241367"/>
              <a:gd name="connsiteX808" fmla="*/ 1005215 w 2483666"/>
              <a:gd name="connsiteY808" fmla="*/ 3120415 h 3241367"/>
              <a:gd name="connsiteX809" fmla="*/ 1000838 w 2483666"/>
              <a:gd name="connsiteY809" fmla="*/ 3120415 h 3241367"/>
              <a:gd name="connsiteX810" fmla="*/ 1031475 w 2483666"/>
              <a:gd name="connsiteY810" fmla="*/ 3102884 h 3241367"/>
              <a:gd name="connsiteX811" fmla="*/ 1027099 w 2483666"/>
              <a:gd name="connsiteY811" fmla="*/ 3102884 h 3241367"/>
              <a:gd name="connsiteX812" fmla="*/ 1040229 w 2483666"/>
              <a:gd name="connsiteY812" fmla="*/ 3089737 h 3241367"/>
              <a:gd name="connsiteX813" fmla="*/ 1053359 w 2483666"/>
              <a:gd name="connsiteY813" fmla="*/ 3089737 h 3241367"/>
              <a:gd name="connsiteX814" fmla="*/ 1057735 w 2483666"/>
              <a:gd name="connsiteY814" fmla="*/ 3076589 h 3241367"/>
              <a:gd name="connsiteX815" fmla="*/ 1066489 w 2483666"/>
              <a:gd name="connsiteY815" fmla="*/ 3080971 h 3241367"/>
              <a:gd name="connsiteX816" fmla="*/ 1070866 w 2483666"/>
              <a:gd name="connsiteY816" fmla="*/ 3094119 h 3241367"/>
              <a:gd name="connsiteX817" fmla="*/ 1088373 w 2483666"/>
              <a:gd name="connsiteY817" fmla="*/ 3089737 h 3241367"/>
              <a:gd name="connsiteX818" fmla="*/ 1110256 w 2483666"/>
              <a:gd name="connsiteY818" fmla="*/ 3072206 h 3241367"/>
              <a:gd name="connsiteX819" fmla="*/ 1123386 w 2483666"/>
              <a:gd name="connsiteY819" fmla="*/ 3054676 h 3241367"/>
              <a:gd name="connsiteX820" fmla="*/ 1119010 w 2483666"/>
              <a:gd name="connsiteY820" fmla="*/ 3050293 h 3241367"/>
              <a:gd name="connsiteX821" fmla="*/ 1123386 w 2483666"/>
              <a:gd name="connsiteY821" fmla="*/ 3045911 h 3241367"/>
              <a:gd name="connsiteX822" fmla="*/ 1123386 w 2483666"/>
              <a:gd name="connsiteY822" fmla="*/ 3041528 h 3241367"/>
              <a:gd name="connsiteX823" fmla="*/ 1132140 w 2483666"/>
              <a:gd name="connsiteY823" fmla="*/ 3050293 h 3241367"/>
              <a:gd name="connsiteX824" fmla="*/ 1145270 w 2483666"/>
              <a:gd name="connsiteY824" fmla="*/ 3041528 h 3241367"/>
              <a:gd name="connsiteX825" fmla="*/ 1123386 w 2483666"/>
              <a:gd name="connsiteY825" fmla="*/ 3037145 h 3241367"/>
              <a:gd name="connsiteX826" fmla="*/ 1070866 w 2483666"/>
              <a:gd name="connsiteY826" fmla="*/ 3059058 h 3241367"/>
              <a:gd name="connsiteX827" fmla="*/ 974578 w 2483666"/>
              <a:gd name="connsiteY827" fmla="*/ 3120415 h 3241367"/>
              <a:gd name="connsiteX828" fmla="*/ 970201 w 2483666"/>
              <a:gd name="connsiteY828" fmla="*/ 3129180 h 3241367"/>
              <a:gd name="connsiteX829" fmla="*/ 987708 w 2483666"/>
              <a:gd name="connsiteY829" fmla="*/ 3129180 h 3241367"/>
              <a:gd name="connsiteX830" fmla="*/ 1005215 w 2483666"/>
              <a:gd name="connsiteY830" fmla="*/ 3133563 h 3241367"/>
              <a:gd name="connsiteX831" fmla="*/ 1009592 w 2483666"/>
              <a:gd name="connsiteY831" fmla="*/ 3137945 h 3241367"/>
              <a:gd name="connsiteX832" fmla="*/ 957071 w 2483666"/>
              <a:gd name="connsiteY832" fmla="*/ 3168623 h 3241367"/>
              <a:gd name="connsiteX833" fmla="*/ 930811 w 2483666"/>
              <a:gd name="connsiteY833" fmla="*/ 3181771 h 3241367"/>
              <a:gd name="connsiteX834" fmla="*/ 913304 w 2483666"/>
              <a:gd name="connsiteY834" fmla="*/ 3199302 h 3241367"/>
              <a:gd name="connsiteX835" fmla="*/ 900174 w 2483666"/>
              <a:gd name="connsiteY835" fmla="*/ 3190536 h 3241367"/>
              <a:gd name="connsiteX836" fmla="*/ 835070 w 2483666"/>
              <a:gd name="connsiteY836" fmla="*/ 3236554 h 3241367"/>
              <a:gd name="connsiteX837" fmla="*/ 828261 w 2483666"/>
              <a:gd name="connsiteY837" fmla="*/ 3241367 h 3241367"/>
              <a:gd name="connsiteX838" fmla="*/ 793374 w 2483666"/>
              <a:gd name="connsiteY838" fmla="*/ 3241367 h 3241367"/>
              <a:gd name="connsiteX839" fmla="*/ 792397 w 2483666"/>
              <a:gd name="connsiteY839" fmla="*/ 3240389 h 3241367"/>
              <a:gd name="connsiteX840" fmla="*/ 790755 w 2483666"/>
              <a:gd name="connsiteY840" fmla="*/ 3238745 h 3241367"/>
              <a:gd name="connsiteX841" fmla="*/ 788791 w 2483666"/>
              <a:gd name="connsiteY841" fmla="*/ 3241367 h 3241367"/>
              <a:gd name="connsiteX842" fmla="*/ 766244 w 2483666"/>
              <a:gd name="connsiteY842" fmla="*/ 3241367 h 3241367"/>
              <a:gd name="connsiteX843" fmla="*/ 764495 w 2483666"/>
              <a:gd name="connsiteY843" fmla="*/ 3234363 h 3241367"/>
              <a:gd name="connsiteX844" fmla="*/ 746988 w 2483666"/>
              <a:gd name="connsiteY844" fmla="*/ 3234363 h 3241367"/>
              <a:gd name="connsiteX845" fmla="*/ 744190 w 2483666"/>
              <a:gd name="connsiteY845" fmla="*/ 3241367 h 3241367"/>
              <a:gd name="connsiteX846" fmla="*/ 697526 w 2483666"/>
              <a:gd name="connsiteY846" fmla="*/ 3241367 h 3241367"/>
              <a:gd name="connsiteX847" fmla="*/ 716351 w 2483666"/>
              <a:gd name="connsiteY847" fmla="*/ 3230528 h 3241367"/>
              <a:gd name="connsiteX848" fmla="*/ 738235 w 2483666"/>
              <a:gd name="connsiteY848" fmla="*/ 3208067 h 3241367"/>
              <a:gd name="connsiteX849" fmla="*/ 751365 w 2483666"/>
              <a:gd name="connsiteY849" fmla="*/ 3208067 h 3241367"/>
              <a:gd name="connsiteX850" fmla="*/ 773248 w 2483666"/>
              <a:gd name="connsiteY850" fmla="*/ 3177389 h 3241367"/>
              <a:gd name="connsiteX851" fmla="*/ 764495 w 2483666"/>
              <a:gd name="connsiteY851" fmla="*/ 3173006 h 3241367"/>
              <a:gd name="connsiteX852" fmla="*/ 777625 w 2483666"/>
              <a:gd name="connsiteY852" fmla="*/ 3155476 h 3241367"/>
              <a:gd name="connsiteX853" fmla="*/ 738235 w 2483666"/>
              <a:gd name="connsiteY853" fmla="*/ 3146710 h 3241367"/>
              <a:gd name="connsiteX854" fmla="*/ 733858 w 2483666"/>
              <a:gd name="connsiteY854" fmla="*/ 3137945 h 3241367"/>
              <a:gd name="connsiteX855" fmla="*/ 720728 w 2483666"/>
              <a:gd name="connsiteY855" fmla="*/ 3146710 h 3241367"/>
              <a:gd name="connsiteX856" fmla="*/ 725105 w 2483666"/>
              <a:gd name="connsiteY856" fmla="*/ 3151093 h 3241367"/>
              <a:gd name="connsiteX857" fmla="*/ 685714 w 2483666"/>
              <a:gd name="connsiteY857" fmla="*/ 3159858 h 3241367"/>
              <a:gd name="connsiteX858" fmla="*/ 677377 w 2483666"/>
              <a:gd name="connsiteY858" fmla="*/ 3164867 h 3241367"/>
              <a:gd name="connsiteX859" fmla="*/ 676140 w 2483666"/>
              <a:gd name="connsiteY859" fmla="*/ 3164378 h 3241367"/>
              <a:gd name="connsiteX860" fmla="*/ 633193 w 2483666"/>
              <a:gd name="connsiteY860" fmla="*/ 3186154 h 3241367"/>
              <a:gd name="connsiteX861" fmla="*/ 624440 w 2483666"/>
              <a:gd name="connsiteY861" fmla="*/ 3186154 h 3241367"/>
              <a:gd name="connsiteX862" fmla="*/ 620063 w 2483666"/>
              <a:gd name="connsiteY862" fmla="*/ 3181771 h 3241367"/>
              <a:gd name="connsiteX863" fmla="*/ 637570 w 2483666"/>
              <a:gd name="connsiteY863" fmla="*/ 3177389 h 3241367"/>
              <a:gd name="connsiteX864" fmla="*/ 655077 w 2483666"/>
              <a:gd name="connsiteY864" fmla="*/ 3159858 h 3241367"/>
              <a:gd name="connsiteX865" fmla="*/ 655077 w 2483666"/>
              <a:gd name="connsiteY865" fmla="*/ 3142328 h 3241367"/>
              <a:gd name="connsiteX866" fmla="*/ 663830 w 2483666"/>
              <a:gd name="connsiteY866" fmla="*/ 3146710 h 3241367"/>
              <a:gd name="connsiteX867" fmla="*/ 676961 w 2483666"/>
              <a:gd name="connsiteY867" fmla="*/ 3133563 h 3241367"/>
              <a:gd name="connsiteX868" fmla="*/ 668207 w 2483666"/>
              <a:gd name="connsiteY868" fmla="*/ 3129180 h 3241367"/>
              <a:gd name="connsiteX869" fmla="*/ 650700 w 2483666"/>
              <a:gd name="connsiteY869" fmla="*/ 3120415 h 3241367"/>
              <a:gd name="connsiteX870" fmla="*/ 615686 w 2483666"/>
              <a:gd name="connsiteY870" fmla="*/ 3133563 h 3241367"/>
              <a:gd name="connsiteX871" fmla="*/ 602556 w 2483666"/>
              <a:gd name="connsiteY871" fmla="*/ 3151093 h 3241367"/>
              <a:gd name="connsiteX872" fmla="*/ 585049 w 2483666"/>
              <a:gd name="connsiteY872" fmla="*/ 3151093 h 3241367"/>
              <a:gd name="connsiteX873" fmla="*/ 598179 w 2483666"/>
              <a:gd name="connsiteY873" fmla="*/ 3137945 h 3241367"/>
              <a:gd name="connsiteX874" fmla="*/ 615686 w 2483666"/>
              <a:gd name="connsiteY874" fmla="*/ 3129180 h 3241367"/>
              <a:gd name="connsiteX875" fmla="*/ 615686 w 2483666"/>
              <a:gd name="connsiteY875" fmla="*/ 3120415 h 3241367"/>
              <a:gd name="connsiteX876" fmla="*/ 593803 w 2483666"/>
              <a:gd name="connsiteY876" fmla="*/ 3124797 h 3241367"/>
              <a:gd name="connsiteX877" fmla="*/ 563166 w 2483666"/>
              <a:gd name="connsiteY877" fmla="*/ 3159858 h 3241367"/>
              <a:gd name="connsiteX878" fmla="*/ 585049 w 2483666"/>
              <a:gd name="connsiteY878" fmla="*/ 3155476 h 3241367"/>
              <a:gd name="connsiteX879" fmla="*/ 563166 w 2483666"/>
              <a:gd name="connsiteY879" fmla="*/ 3173006 h 3241367"/>
              <a:gd name="connsiteX880" fmla="*/ 563166 w 2483666"/>
              <a:gd name="connsiteY880" fmla="*/ 3164241 h 3241367"/>
              <a:gd name="connsiteX881" fmla="*/ 554412 w 2483666"/>
              <a:gd name="connsiteY881" fmla="*/ 3173006 h 3241367"/>
              <a:gd name="connsiteX882" fmla="*/ 532528 w 2483666"/>
              <a:gd name="connsiteY882" fmla="*/ 3173006 h 3241367"/>
              <a:gd name="connsiteX883" fmla="*/ 515021 w 2483666"/>
              <a:gd name="connsiteY883" fmla="*/ 3190536 h 3241367"/>
              <a:gd name="connsiteX884" fmla="*/ 488761 w 2483666"/>
              <a:gd name="connsiteY884" fmla="*/ 3186154 h 3241367"/>
              <a:gd name="connsiteX885" fmla="*/ 480008 w 2483666"/>
              <a:gd name="connsiteY885" fmla="*/ 3177389 h 3241367"/>
              <a:gd name="connsiteX886" fmla="*/ 484385 w 2483666"/>
              <a:gd name="connsiteY886" fmla="*/ 3168623 h 3241367"/>
              <a:gd name="connsiteX887" fmla="*/ 475631 w 2483666"/>
              <a:gd name="connsiteY887" fmla="*/ 3155476 h 3241367"/>
              <a:gd name="connsiteX888" fmla="*/ 497515 w 2483666"/>
              <a:gd name="connsiteY888" fmla="*/ 3146710 h 3241367"/>
              <a:gd name="connsiteX889" fmla="*/ 484385 w 2483666"/>
              <a:gd name="connsiteY889" fmla="*/ 3146710 h 3241367"/>
              <a:gd name="connsiteX890" fmla="*/ 519398 w 2483666"/>
              <a:gd name="connsiteY890" fmla="*/ 3102884 h 3241367"/>
              <a:gd name="connsiteX891" fmla="*/ 506268 w 2483666"/>
              <a:gd name="connsiteY891" fmla="*/ 3102884 h 3241367"/>
              <a:gd name="connsiteX892" fmla="*/ 506268 w 2483666"/>
              <a:gd name="connsiteY892" fmla="*/ 3098502 h 3241367"/>
              <a:gd name="connsiteX893" fmla="*/ 497515 w 2483666"/>
              <a:gd name="connsiteY893" fmla="*/ 3098502 h 3241367"/>
              <a:gd name="connsiteX894" fmla="*/ 528152 w 2483666"/>
              <a:gd name="connsiteY894" fmla="*/ 3080971 h 3241367"/>
              <a:gd name="connsiteX895" fmla="*/ 506268 w 2483666"/>
              <a:gd name="connsiteY895" fmla="*/ 3080971 h 3241367"/>
              <a:gd name="connsiteX896" fmla="*/ 453748 w 2483666"/>
              <a:gd name="connsiteY896" fmla="*/ 3129180 h 3241367"/>
              <a:gd name="connsiteX897" fmla="*/ 427487 w 2483666"/>
              <a:gd name="connsiteY897" fmla="*/ 3151093 h 3241367"/>
              <a:gd name="connsiteX898" fmla="*/ 427487 w 2483666"/>
              <a:gd name="connsiteY898" fmla="*/ 3155476 h 3241367"/>
              <a:gd name="connsiteX899" fmla="*/ 414357 w 2483666"/>
              <a:gd name="connsiteY899" fmla="*/ 3151093 h 3241367"/>
              <a:gd name="connsiteX900" fmla="*/ 440617 w 2483666"/>
              <a:gd name="connsiteY900" fmla="*/ 3129180 h 3241367"/>
              <a:gd name="connsiteX901" fmla="*/ 436240 w 2483666"/>
              <a:gd name="connsiteY901" fmla="*/ 3124797 h 3241367"/>
              <a:gd name="connsiteX902" fmla="*/ 453748 w 2483666"/>
              <a:gd name="connsiteY902" fmla="*/ 3107267 h 3241367"/>
              <a:gd name="connsiteX903" fmla="*/ 444994 w 2483666"/>
              <a:gd name="connsiteY903" fmla="*/ 3102884 h 3241367"/>
              <a:gd name="connsiteX904" fmla="*/ 427487 w 2483666"/>
              <a:gd name="connsiteY904" fmla="*/ 3124797 h 3241367"/>
              <a:gd name="connsiteX905" fmla="*/ 423110 w 2483666"/>
              <a:gd name="connsiteY905" fmla="*/ 3129180 h 3241367"/>
              <a:gd name="connsiteX906" fmla="*/ 414357 w 2483666"/>
              <a:gd name="connsiteY906" fmla="*/ 3120415 h 3241367"/>
              <a:gd name="connsiteX907" fmla="*/ 392473 w 2483666"/>
              <a:gd name="connsiteY907" fmla="*/ 3129180 h 3241367"/>
              <a:gd name="connsiteX908" fmla="*/ 370590 w 2483666"/>
              <a:gd name="connsiteY908" fmla="*/ 3107267 h 3241367"/>
              <a:gd name="connsiteX909" fmla="*/ 383720 w 2483666"/>
              <a:gd name="connsiteY909" fmla="*/ 3085354 h 3241367"/>
              <a:gd name="connsiteX910" fmla="*/ 366213 w 2483666"/>
              <a:gd name="connsiteY910" fmla="*/ 3072206 h 3241367"/>
              <a:gd name="connsiteX911" fmla="*/ 392473 w 2483666"/>
              <a:gd name="connsiteY911" fmla="*/ 3063441 h 3241367"/>
              <a:gd name="connsiteX912" fmla="*/ 383720 w 2483666"/>
              <a:gd name="connsiteY912" fmla="*/ 3054676 h 3241367"/>
              <a:gd name="connsiteX913" fmla="*/ 396850 w 2483666"/>
              <a:gd name="connsiteY913" fmla="*/ 3054676 h 3241367"/>
              <a:gd name="connsiteX914" fmla="*/ 392473 w 2483666"/>
              <a:gd name="connsiteY914" fmla="*/ 3037145 h 3241367"/>
              <a:gd name="connsiteX915" fmla="*/ 409980 w 2483666"/>
              <a:gd name="connsiteY915" fmla="*/ 3023997 h 3241367"/>
              <a:gd name="connsiteX916" fmla="*/ 383720 w 2483666"/>
              <a:gd name="connsiteY916" fmla="*/ 3019615 h 3241367"/>
              <a:gd name="connsiteX917" fmla="*/ 366213 w 2483666"/>
              <a:gd name="connsiteY917" fmla="*/ 3023997 h 3241367"/>
              <a:gd name="connsiteX918" fmla="*/ 348706 w 2483666"/>
              <a:gd name="connsiteY918" fmla="*/ 3041528 h 3241367"/>
              <a:gd name="connsiteX919" fmla="*/ 335576 w 2483666"/>
              <a:gd name="connsiteY919" fmla="*/ 3045911 h 3241367"/>
              <a:gd name="connsiteX920" fmla="*/ 348706 w 2483666"/>
              <a:gd name="connsiteY920" fmla="*/ 3032763 h 3241367"/>
              <a:gd name="connsiteX921" fmla="*/ 348706 w 2483666"/>
              <a:gd name="connsiteY921" fmla="*/ 3023997 h 3241367"/>
              <a:gd name="connsiteX922" fmla="*/ 350552 w 2483666"/>
              <a:gd name="connsiteY922" fmla="*/ 3022149 h 3241367"/>
              <a:gd name="connsiteX923" fmla="*/ 349624 w 2483666"/>
              <a:gd name="connsiteY923" fmla="*/ 3016467 h 3241367"/>
              <a:gd name="connsiteX924" fmla="*/ 366213 w 2483666"/>
              <a:gd name="connsiteY924" fmla="*/ 3010850 h 3241367"/>
              <a:gd name="connsiteX925" fmla="*/ 374966 w 2483666"/>
              <a:gd name="connsiteY925" fmla="*/ 3006467 h 3241367"/>
              <a:gd name="connsiteX926" fmla="*/ 374966 w 2483666"/>
              <a:gd name="connsiteY926" fmla="*/ 2984554 h 3241367"/>
              <a:gd name="connsiteX927" fmla="*/ 370590 w 2483666"/>
              <a:gd name="connsiteY927" fmla="*/ 2984554 h 3241367"/>
              <a:gd name="connsiteX928" fmla="*/ 335576 w 2483666"/>
              <a:gd name="connsiteY928" fmla="*/ 3010850 h 3241367"/>
              <a:gd name="connsiteX929" fmla="*/ 331199 w 2483666"/>
              <a:gd name="connsiteY929" fmla="*/ 3010850 h 3241367"/>
              <a:gd name="connsiteX930" fmla="*/ 331199 w 2483666"/>
              <a:gd name="connsiteY930" fmla="*/ 3006467 h 3241367"/>
              <a:gd name="connsiteX931" fmla="*/ 339952 w 2483666"/>
              <a:gd name="connsiteY931" fmla="*/ 3002084 h 3241367"/>
              <a:gd name="connsiteX932" fmla="*/ 348706 w 2483666"/>
              <a:gd name="connsiteY932" fmla="*/ 2984554 h 3241367"/>
              <a:gd name="connsiteX933" fmla="*/ 361836 w 2483666"/>
              <a:gd name="connsiteY933" fmla="*/ 2975789 h 3241367"/>
              <a:gd name="connsiteX934" fmla="*/ 353083 w 2483666"/>
              <a:gd name="connsiteY934" fmla="*/ 2953876 h 3241367"/>
              <a:gd name="connsiteX935" fmla="*/ 359960 w 2483666"/>
              <a:gd name="connsiteY935" fmla="*/ 2943545 h 3241367"/>
              <a:gd name="connsiteX936" fmla="*/ 366213 w 2483666"/>
              <a:gd name="connsiteY936" fmla="*/ 2945111 h 3241367"/>
              <a:gd name="connsiteX937" fmla="*/ 370590 w 2483666"/>
              <a:gd name="connsiteY937" fmla="*/ 2940728 h 3241367"/>
              <a:gd name="connsiteX938" fmla="*/ 361836 w 2483666"/>
              <a:gd name="connsiteY938" fmla="*/ 2936345 h 3241367"/>
              <a:gd name="connsiteX939" fmla="*/ 357459 w 2483666"/>
              <a:gd name="connsiteY939" fmla="*/ 2927580 h 3241367"/>
              <a:gd name="connsiteX940" fmla="*/ 331199 w 2483666"/>
              <a:gd name="connsiteY940" fmla="*/ 2945111 h 3241367"/>
              <a:gd name="connsiteX941" fmla="*/ 313692 w 2483666"/>
              <a:gd name="connsiteY941" fmla="*/ 2975789 h 3241367"/>
              <a:gd name="connsiteX942" fmla="*/ 304939 w 2483666"/>
              <a:gd name="connsiteY942" fmla="*/ 2975789 h 3241367"/>
              <a:gd name="connsiteX943" fmla="*/ 313692 w 2483666"/>
              <a:gd name="connsiteY943" fmla="*/ 2993319 h 3241367"/>
              <a:gd name="connsiteX944" fmla="*/ 309315 w 2483666"/>
              <a:gd name="connsiteY944" fmla="*/ 3010850 h 3241367"/>
              <a:gd name="connsiteX945" fmla="*/ 318069 w 2483666"/>
              <a:gd name="connsiteY945" fmla="*/ 3010850 h 3241367"/>
              <a:gd name="connsiteX946" fmla="*/ 317695 w 2483666"/>
              <a:gd name="connsiteY946" fmla="*/ 3014015 h 3241367"/>
              <a:gd name="connsiteX947" fmla="*/ 300562 w 2483666"/>
              <a:gd name="connsiteY947" fmla="*/ 3019615 h 3241367"/>
              <a:gd name="connsiteX948" fmla="*/ 300562 w 2483666"/>
              <a:gd name="connsiteY948" fmla="*/ 3021513 h 3241367"/>
              <a:gd name="connsiteX949" fmla="*/ 291809 w 2483666"/>
              <a:gd name="connsiteY949" fmla="*/ 3019615 h 3241367"/>
              <a:gd name="connsiteX950" fmla="*/ 304939 w 2483666"/>
              <a:gd name="connsiteY950" fmla="*/ 3002084 h 3241367"/>
              <a:gd name="connsiteX951" fmla="*/ 300562 w 2483666"/>
              <a:gd name="connsiteY951" fmla="*/ 2997702 h 3241367"/>
              <a:gd name="connsiteX952" fmla="*/ 287432 w 2483666"/>
              <a:gd name="connsiteY952" fmla="*/ 3010850 h 3241367"/>
              <a:gd name="connsiteX953" fmla="*/ 287432 w 2483666"/>
              <a:gd name="connsiteY953" fmla="*/ 2984554 h 3241367"/>
              <a:gd name="connsiteX954" fmla="*/ 300562 w 2483666"/>
              <a:gd name="connsiteY954" fmla="*/ 2980171 h 3241367"/>
              <a:gd name="connsiteX955" fmla="*/ 296185 w 2483666"/>
              <a:gd name="connsiteY955" fmla="*/ 2971406 h 3241367"/>
              <a:gd name="connsiteX956" fmla="*/ 296185 w 2483666"/>
              <a:gd name="connsiteY956" fmla="*/ 2953876 h 3241367"/>
              <a:gd name="connsiteX957" fmla="*/ 252418 w 2483666"/>
              <a:gd name="connsiteY957" fmla="*/ 2971406 h 3241367"/>
              <a:gd name="connsiteX958" fmla="*/ 230534 w 2483666"/>
              <a:gd name="connsiteY958" fmla="*/ 2988937 h 3241367"/>
              <a:gd name="connsiteX959" fmla="*/ 226158 w 2483666"/>
              <a:gd name="connsiteY959" fmla="*/ 2988937 h 3241367"/>
              <a:gd name="connsiteX960" fmla="*/ 221781 w 2483666"/>
              <a:gd name="connsiteY960" fmla="*/ 2993319 h 3241367"/>
              <a:gd name="connsiteX961" fmla="*/ 221781 w 2483666"/>
              <a:gd name="connsiteY961" fmla="*/ 3002084 h 3241367"/>
              <a:gd name="connsiteX962" fmla="*/ 226158 w 2483666"/>
              <a:gd name="connsiteY962" fmla="*/ 3006467 h 3241367"/>
              <a:gd name="connsiteX963" fmla="*/ 248041 w 2483666"/>
              <a:gd name="connsiteY963" fmla="*/ 3002084 h 3241367"/>
              <a:gd name="connsiteX964" fmla="*/ 221781 w 2483666"/>
              <a:gd name="connsiteY964" fmla="*/ 3015232 h 3241367"/>
              <a:gd name="connsiteX965" fmla="*/ 221781 w 2483666"/>
              <a:gd name="connsiteY965" fmla="*/ 3010850 h 3241367"/>
              <a:gd name="connsiteX966" fmla="*/ 191144 w 2483666"/>
              <a:gd name="connsiteY966" fmla="*/ 3019615 h 3241367"/>
              <a:gd name="connsiteX967" fmla="*/ 199897 w 2483666"/>
              <a:gd name="connsiteY967" fmla="*/ 3002084 h 3241367"/>
              <a:gd name="connsiteX968" fmla="*/ 208651 w 2483666"/>
              <a:gd name="connsiteY968" fmla="*/ 2993319 h 3241367"/>
              <a:gd name="connsiteX969" fmla="*/ 199897 w 2483666"/>
              <a:gd name="connsiteY969" fmla="*/ 2988937 h 3241367"/>
              <a:gd name="connsiteX970" fmla="*/ 210018 w 2483666"/>
              <a:gd name="connsiteY970" fmla="*/ 2976268 h 3241367"/>
              <a:gd name="connsiteX971" fmla="*/ 213958 w 2483666"/>
              <a:gd name="connsiteY971" fmla="*/ 2971337 h 3241367"/>
              <a:gd name="connsiteX972" fmla="*/ 216857 w 2483666"/>
              <a:gd name="connsiteY972" fmla="*/ 2971954 h 3241367"/>
              <a:gd name="connsiteX973" fmla="*/ 217404 w 2483666"/>
              <a:gd name="connsiteY973" fmla="*/ 2967024 h 3241367"/>
              <a:gd name="connsiteX974" fmla="*/ 215216 w 2483666"/>
              <a:gd name="connsiteY974" fmla="*/ 2969763 h 3241367"/>
              <a:gd name="connsiteX975" fmla="*/ 213958 w 2483666"/>
              <a:gd name="connsiteY975" fmla="*/ 2971337 h 3241367"/>
              <a:gd name="connsiteX976" fmla="*/ 208172 w 2483666"/>
              <a:gd name="connsiteY976" fmla="*/ 2970105 h 3241367"/>
              <a:gd name="connsiteX977" fmla="*/ 199897 w 2483666"/>
              <a:gd name="connsiteY977" fmla="*/ 2953876 h 3241367"/>
              <a:gd name="connsiteX978" fmla="*/ 208651 w 2483666"/>
              <a:gd name="connsiteY978" fmla="*/ 2949493 h 3241367"/>
              <a:gd name="connsiteX979" fmla="*/ 208651 w 2483666"/>
              <a:gd name="connsiteY979" fmla="*/ 2945111 h 3241367"/>
              <a:gd name="connsiteX980" fmla="*/ 186767 w 2483666"/>
              <a:gd name="connsiteY980" fmla="*/ 2931963 h 3241367"/>
              <a:gd name="connsiteX981" fmla="*/ 208651 w 2483666"/>
              <a:gd name="connsiteY981" fmla="*/ 2931963 h 3241367"/>
              <a:gd name="connsiteX982" fmla="*/ 208651 w 2483666"/>
              <a:gd name="connsiteY982" fmla="*/ 2923198 h 3241367"/>
              <a:gd name="connsiteX983" fmla="*/ 199897 w 2483666"/>
              <a:gd name="connsiteY983" fmla="*/ 2905667 h 3241367"/>
              <a:gd name="connsiteX984" fmla="*/ 213027 w 2483666"/>
              <a:gd name="connsiteY984" fmla="*/ 2888137 h 3241367"/>
              <a:gd name="connsiteX985" fmla="*/ 199897 w 2483666"/>
              <a:gd name="connsiteY985" fmla="*/ 2870606 h 3241367"/>
              <a:gd name="connsiteX986" fmla="*/ 208651 w 2483666"/>
              <a:gd name="connsiteY986" fmla="*/ 2866224 h 3241367"/>
              <a:gd name="connsiteX987" fmla="*/ 186767 w 2483666"/>
              <a:gd name="connsiteY987" fmla="*/ 2861841 h 3241367"/>
              <a:gd name="connsiteX988" fmla="*/ 213027 w 2483666"/>
              <a:gd name="connsiteY988" fmla="*/ 2857458 h 3241367"/>
              <a:gd name="connsiteX989" fmla="*/ 217404 w 2483666"/>
              <a:gd name="connsiteY989" fmla="*/ 2857458 h 3241367"/>
              <a:gd name="connsiteX990" fmla="*/ 213027 w 2483666"/>
              <a:gd name="connsiteY990" fmla="*/ 2848693 h 3241367"/>
              <a:gd name="connsiteX991" fmla="*/ 213027 w 2483666"/>
              <a:gd name="connsiteY991" fmla="*/ 2844311 h 3241367"/>
              <a:gd name="connsiteX992" fmla="*/ 199897 w 2483666"/>
              <a:gd name="connsiteY992" fmla="*/ 2844311 h 3241367"/>
              <a:gd name="connsiteX993" fmla="*/ 208651 w 2483666"/>
              <a:gd name="connsiteY993" fmla="*/ 2835545 h 3241367"/>
              <a:gd name="connsiteX994" fmla="*/ 217404 w 2483666"/>
              <a:gd name="connsiteY994" fmla="*/ 2839928 h 3241367"/>
              <a:gd name="connsiteX995" fmla="*/ 252418 w 2483666"/>
              <a:gd name="connsiteY995" fmla="*/ 2813632 h 3241367"/>
              <a:gd name="connsiteX996" fmla="*/ 217404 w 2483666"/>
              <a:gd name="connsiteY996" fmla="*/ 2809250 h 3241367"/>
              <a:gd name="connsiteX997" fmla="*/ 217404 w 2483666"/>
              <a:gd name="connsiteY997" fmla="*/ 2804867 h 3241367"/>
              <a:gd name="connsiteX998" fmla="*/ 234911 w 2483666"/>
              <a:gd name="connsiteY998" fmla="*/ 2804867 h 3241367"/>
              <a:gd name="connsiteX999" fmla="*/ 234911 w 2483666"/>
              <a:gd name="connsiteY999" fmla="*/ 2778572 h 3241367"/>
              <a:gd name="connsiteX1000" fmla="*/ 252418 w 2483666"/>
              <a:gd name="connsiteY1000" fmla="*/ 2774189 h 3241367"/>
              <a:gd name="connsiteX1001" fmla="*/ 252418 w 2483666"/>
              <a:gd name="connsiteY1001" fmla="*/ 2765424 h 3241367"/>
              <a:gd name="connsiteX1002" fmla="*/ 208651 w 2483666"/>
              <a:gd name="connsiteY1002" fmla="*/ 2769806 h 3241367"/>
              <a:gd name="connsiteX1003" fmla="*/ 191144 w 2483666"/>
              <a:gd name="connsiteY1003" fmla="*/ 2778572 h 3241367"/>
              <a:gd name="connsiteX1004" fmla="*/ 182390 w 2483666"/>
              <a:gd name="connsiteY1004" fmla="*/ 2787337 h 3241367"/>
              <a:gd name="connsiteX1005" fmla="*/ 160507 w 2483666"/>
              <a:gd name="connsiteY1005" fmla="*/ 2782954 h 3241367"/>
              <a:gd name="connsiteX1006" fmla="*/ 143000 w 2483666"/>
              <a:gd name="connsiteY1006" fmla="*/ 2800485 h 3241367"/>
              <a:gd name="connsiteX1007" fmla="*/ 138623 w 2483666"/>
              <a:gd name="connsiteY1007" fmla="*/ 2796102 h 3241367"/>
              <a:gd name="connsiteX1008" fmla="*/ 129870 w 2483666"/>
              <a:gd name="connsiteY1008" fmla="*/ 2809250 h 3241367"/>
              <a:gd name="connsiteX1009" fmla="*/ 109536 w 2483666"/>
              <a:gd name="connsiteY1009" fmla="*/ 2816885 h 3241367"/>
              <a:gd name="connsiteX1010" fmla="*/ 114551 w 2483666"/>
              <a:gd name="connsiteY1010" fmla="*/ 2812537 h 3241367"/>
              <a:gd name="connsiteX1011" fmla="*/ 94856 w 2483666"/>
              <a:gd name="connsiteY1011" fmla="*/ 2822398 h 3241367"/>
              <a:gd name="connsiteX1012" fmla="*/ 99233 w 2483666"/>
              <a:gd name="connsiteY1012" fmla="*/ 2820754 h 3241367"/>
              <a:gd name="connsiteX1013" fmla="*/ 109536 w 2483666"/>
              <a:gd name="connsiteY1013" fmla="*/ 2816885 h 3241367"/>
              <a:gd name="connsiteX1014" fmla="*/ 101797 w 2483666"/>
              <a:gd name="connsiteY1014" fmla="*/ 2823596 h 3241367"/>
              <a:gd name="connsiteX1015" fmla="*/ 77349 w 2483666"/>
              <a:gd name="connsiteY1015" fmla="*/ 2844311 h 3241367"/>
              <a:gd name="connsiteX1016" fmla="*/ 72972 w 2483666"/>
              <a:gd name="connsiteY1016" fmla="*/ 2831163 h 3241367"/>
              <a:gd name="connsiteX1017" fmla="*/ 77349 w 2483666"/>
              <a:gd name="connsiteY1017" fmla="*/ 2822398 h 3241367"/>
              <a:gd name="connsiteX1018" fmla="*/ 68596 w 2483666"/>
              <a:gd name="connsiteY1018" fmla="*/ 2822398 h 3241367"/>
              <a:gd name="connsiteX1019" fmla="*/ 94856 w 2483666"/>
              <a:gd name="connsiteY1019" fmla="*/ 2813632 h 3241367"/>
              <a:gd name="connsiteX1020" fmla="*/ 125493 w 2483666"/>
              <a:gd name="connsiteY1020" fmla="*/ 2804867 h 3241367"/>
              <a:gd name="connsiteX1021" fmla="*/ 112363 w 2483666"/>
              <a:gd name="connsiteY1021" fmla="*/ 2791719 h 3241367"/>
              <a:gd name="connsiteX1022" fmla="*/ 112363 w 2483666"/>
              <a:gd name="connsiteY1022" fmla="*/ 2765424 h 3241367"/>
              <a:gd name="connsiteX1023" fmla="*/ 129870 w 2483666"/>
              <a:gd name="connsiteY1023" fmla="*/ 2765424 h 3241367"/>
              <a:gd name="connsiteX1024" fmla="*/ 134246 w 2483666"/>
              <a:gd name="connsiteY1024" fmla="*/ 2761041 h 3241367"/>
              <a:gd name="connsiteX1025" fmla="*/ 134246 w 2483666"/>
              <a:gd name="connsiteY1025" fmla="*/ 2752276 h 3241367"/>
              <a:gd name="connsiteX1026" fmla="*/ 143479 w 2483666"/>
              <a:gd name="connsiteY1026" fmla="*/ 2736868 h 3241367"/>
              <a:gd name="connsiteX1027" fmla="*/ 139247 w 2483666"/>
              <a:gd name="connsiteY1027" fmla="*/ 2738504 h 3241367"/>
              <a:gd name="connsiteX1028" fmla="*/ 143000 w 2483666"/>
              <a:gd name="connsiteY1028" fmla="*/ 2734746 h 3241367"/>
              <a:gd name="connsiteX1029" fmla="*/ 143000 w 2483666"/>
              <a:gd name="connsiteY1029" fmla="*/ 2721598 h 3241367"/>
              <a:gd name="connsiteX1030" fmla="*/ 156130 w 2483666"/>
              <a:gd name="connsiteY1030" fmla="*/ 2704067 h 3241367"/>
              <a:gd name="connsiteX1031" fmla="*/ 156130 w 2483666"/>
              <a:gd name="connsiteY1031" fmla="*/ 2699685 h 3241367"/>
              <a:gd name="connsiteX1032" fmla="*/ 138623 w 2483666"/>
              <a:gd name="connsiteY1032" fmla="*/ 2699685 h 3241367"/>
              <a:gd name="connsiteX1033" fmla="*/ 160507 w 2483666"/>
              <a:gd name="connsiteY1033" fmla="*/ 2682154 h 3241367"/>
              <a:gd name="connsiteX1034" fmla="*/ 156130 w 2483666"/>
              <a:gd name="connsiteY1034" fmla="*/ 2677772 h 3241367"/>
              <a:gd name="connsiteX1035" fmla="*/ 164883 w 2483666"/>
              <a:gd name="connsiteY1035" fmla="*/ 2669006 h 3241367"/>
              <a:gd name="connsiteX1036" fmla="*/ 164883 w 2483666"/>
              <a:gd name="connsiteY1036" fmla="*/ 2651476 h 3241367"/>
              <a:gd name="connsiteX1037" fmla="*/ 164883 w 2483666"/>
              <a:gd name="connsiteY1037" fmla="*/ 2629563 h 3241367"/>
              <a:gd name="connsiteX1038" fmla="*/ 138623 w 2483666"/>
              <a:gd name="connsiteY1038" fmla="*/ 2633946 h 3241367"/>
              <a:gd name="connsiteX1039" fmla="*/ 151753 w 2483666"/>
              <a:gd name="connsiteY1039" fmla="*/ 2651476 h 3241367"/>
              <a:gd name="connsiteX1040" fmla="*/ 147377 w 2483666"/>
              <a:gd name="connsiteY1040" fmla="*/ 2655859 h 3241367"/>
              <a:gd name="connsiteX1041" fmla="*/ 125493 w 2483666"/>
              <a:gd name="connsiteY1041" fmla="*/ 2647093 h 3241367"/>
              <a:gd name="connsiteX1042" fmla="*/ 121116 w 2483666"/>
              <a:gd name="connsiteY1042" fmla="*/ 2651476 h 3241367"/>
              <a:gd name="connsiteX1043" fmla="*/ 121116 w 2483666"/>
              <a:gd name="connsiteY1043" fmla="*/ 2638328 h 3241367"/>
              <a:gd name="connsiteX1044" fmla="*/ 129870 w 2483666"/>
              <a:gd name="connsiteY1044" fmla="*/ 2633946 h 3241367"/>
              <a:gd name="connsiteX1045" fmla="*/ 107787 w 2483666"/>
              <a:gd name="connsiteY1045" fmla="*/ 2626575 h 3241367"/>
              <a:gd name="connsiteX1046" fmla="*/ 108396 w 2483666"/>
              <a:gd name="connsiteY1046" fmla="*/ 2626139 h 3241367"/>
              <a:gd name="connsiteX1047" fmla="*/ 94856 w 2483666"/>
              <a:gd name="connsiteY1047" fmla="*/ 2647093 h 3241367"/>
              <a:gd name="connsiteX1048" fmla="*/ 77349 w 2483666"/>
              <a:gd name="connsiteY1048" fmla="*/ 2651476 h 3241367"/>
              <a:gd name="connsiteX1049" fmla="*/ 90479 w 2483666"/>
              <a:gd name="connsiteY1049" fmla="*/ 2655859 h 3241367"/>
              <a:gd name="connsiteX1050" fmla="*/ 85419 w 2483666"/>
              <a:gd name="connsiteY1050" fmla="*/ 2673594 h 3241367"/>
              <a:gd name="connsiteX1051" fmla="*/ 83828 w 2483666"/>
              <a:gd name="connsiteY1051" fmla="*/ 2679171 h 3241367"/>
              <a:gd name="connsiteX1052" fmla="*/ 80495 w 2483666"/>
              <a:gd name="connsiteY1052" fmla="*/ 2678525 h 3241367"/>
              <a:gd name="connsiteX1053" fmla="*/ 80631 w 2483666"/>
              <a:gd name="connsiteY1053" fmla="*/ 2679415 h 3241367"/>
              <a:gd name="connsiteX1054" fmla="*/ 83260 w 2483666"/>
              <a:gd name="connsiteY1054" fmla="*/ 2681158 h 3241367"/>
              <a:gd name="connsiteX1055" fmla="*/ 82820 w 2483666"/>
              <a:gd name="connsiteY1055" fmla="*/ 2682702 h 3241367"/>
              <a:gd name="connsiteX1056" fmla="*/ 81726 w 2483666"/>
              <a:gd name="connsiteY1056" fmla="*/ 2686537 h 3241367"/>
              <a:gd name="connsiteX1057" fmla="*/ 77349 w 2483666"/>
              <a:gd name="connsiteY1057" fmla="*/ 2695302 h 3241367"/>
              <a:gd name="connsiteX1058" fmla="*/ 59842 w 2483666"/>
              <a:gd name="connsiteY1058" fmla="*/ 2712833 h 3241367"/>
              <a:gd name="connsiteX1059" fmla="*/ 59842 w 2483666"/>
              <a:gd name="connsiteY1059" fmla="*/ 2721598 h 3241367"/>
              <a:gd name="connsiteX1060" fmla="*/ 51089 w 2483666"/>
              <a:gd name="connsiteY1060" fmla="*/ 2725980 h 3241367"/>
              <a:gd name="connsiteX1061" fmla="*/ 51089 w 2483666"/>
              <a:gd name="connsiteY1061" fmla="*/ 2730363 h 3241367"/>
              <a:gd name="connsiteX1062" fmla="*/ 42335 w 2483666"/>
              <a:gd name="connsiteY1062" fmla="*/ 2739128 h 3241367"/>
              <a:gd name="connsiteX1063" fmla="*/ 33582 w 2483666"/>
              <a:gd name="connsiteY1063" fmla="*/ 2734746 h 3241367"/>
              <a:gd name="connsiteX1064" fmla="*/ 29205 w 2483666"/>
              <a:gd name="connsiteY1064" fmla="*/ 2730363 h 3241367"/>
              <a:gd name="connsiteX1065" fmla="*/ 29205 w 2483666"/>
              <a:gd name="connsiteY1065" fmla="*/ 2725980 h 3241367"/>
              <a:gd name="connsiteX1066" fmla="*/ 37958 w 2483666"/>
              <a:gd name="connsiteY1066" fmla="*/ 2721598 h 3241367"/>
              <a:gd name="connsiteX1067" fmla="*/ 16075 w 2483666"/>
              <a:gd name="connsiteY1067" fmla="*/ 2708450 h 3241367"/>
              <a:gd name="connsiteX1068" fmla="*/ 11698 w 2483666"/>
              <a:gd name="connsiteY1068" fmla="*/ 2695302 h 3241367"/>
              <a:gd name="connsiteX1069" fmla="*/ 33582 w 2483666"/>
              <a:gd name="connsiteY1069" fmla="*/ 2690919 h 3241367"/>
              <a:gd name="connsiteX1070" fmla="*/ 55465 w 2483666"/>
              <a:gd name="connsiteY1070" fmla="*/ 2690919 h 3241367"/>
              <a:gd name="connsiteX1071" fmla="*/ 55465 w 2483666"/>
              <a:gd name="connsiteY1071" fmla="*/ 2669006 h 3241367"/>
              <a:gd name="connsiteX1072" fmla="*/ 64219 w 2483666"/>
              <a:gd name="connsiteY1072" fmla="*/ 2655859 h 3241367"/>
              <a:gd name="connsiteX1073" fmla="*/ 42335 w 2483666"/>
              <a:gd name="connsiteY1073" fmla="*/ 2638328 h 3241367"/>
              <a:gd name="connsiteX1074" fmla="*/ 59842 w 2483666"/>
              <a:gd name="connsiteY1074" fmla="*/ 2625180 h 3241367"/>
              <a:gd name="connsiteX1075" fmla="*/ 64219 w 2483666"/>
              <a:gd name="connsiteY1075" fmla="*/ 2633946 h 3241367"/>
              <a:gd name="connsiteX1076" fmla="*/ 94856 w 2483666"/>
              <a:gd name="connsiteY1076" fmla="*/ 2616415 h 3241367"/>
              <a:gd name="connsiteX1077" fmla="*/ 94856 w 2483666"/>
              <a:gd name="connsiteY1077" fmla="*/ 2603267 h 3241367"/>
              <a:gd name="connsiteX1078" fmla="*/ 103609 w 2483666"/>
              <a:gd name="connsiteY1078" fmla="*/ 2607650 h 3241367"/>
              <a:gd name="connsiteX1079" fmla="*/ 112363 w 2483666"/>
              <a:gd name="connsiteY1079" fmla="*/ 2594502 h 3241367"/>
              <a:gd name="connsiteX1080" fmla="*/ 116740 w 2483666"/>
              <a:gd name="connsiteY1080" fmla="*/ 2594502 h 3241367"/>
              <a:gd name="connsiteX1081" fmla="*/ 116740 w 2483666"/>
              <a:gd name="connsiteY1081" fmla="*/ 2585737 h 3241367"/>
              <a:gd name="connsiteX1082" fmla="*/ 94856 w 2483666"/>
              <a:gd name="connsiteY1082" fmla="*/ 2590120 h 3241367"/>
              <a:gd name="connsiteX1083" fmla="*/ 90479 w 2483666"/>
              <a:gd name="connsiteY1083" fmla="*/ 2594502 h 3241367"/>
              <a:gd name="connsiteX1084" fmla="*/ 77349 w 2483666"/>
              <a:gd name="connsiteY1084" fmla="*/ 2594502 h 3241367"/>
              <a:gd name="connsiteX1085" fmla="*/ 59842 w 2483666"/>
              <a:gd name="connsiteY1085" fmla="*/ 2620798 h 3241367"/>
              <a:gd name="connsiteX1086" fmla="*/ 57692 w 2483666"/>
              <a:gd name="connsiteY1086" fmla="*/ 2621106 h 3241367"/>
              <a:gd name="connsiteX1087" fmla="*/ 60594 w 2483666"/>
              <a:gd name="connsiteY1087" fmla="*/ 2618401 h 3241367"/>
              <a:gd name="connsiteX1088" fmla="*/ 59842 w 2483666"/>
              <a:gd name="connsiteY1088" fmla="*/ 2590120 h 3241367"/>
              <a:gd name="connsiteX1089" fmla="*/ 94856 w 2483666"/>
              <a:gd name="connsiteY1089" fmla="*/ 2581354 h 3241367"/>
              <a:gd name="connsiteX1090" fmla="*/ 116740 w 2483666"/>
              <a:gd name="connsiteY1090" fmla="*/ 2563824 h 3241367"/>
              <a:gd name="connsiteX1091" fmla="*/ 129870 w 2483666"/>
              <a:gd name="connsiteY1091" fmla="*/ 2563824 h 3241367"/>
              <a:gd name="connsiteX1092" fmla="*/ 129870 w 2483666"/>
              <a:gd name="connsiteY1092" fmla="*/ 2550676 h 3241367"/>
              <a:gd name="connsiteX1093" fmla="*/ 121116 w 2483666"/>
              <a:gd name="connsiteY1093" fmla="*/ 2546294 h 3241367"/>
              <a:gd name="connsiteX1094" fmla="*/ 122543 w 2483666"/>
              <a:gd name="connsiteY1094" fmla="*/ 2544678 h 3241367"/>
              <a:gd name="connsiteX1095" fmla="*/ 129118 w 2483666"/>
              <a:gd name="connsiteY1095" fmla="*/ 2542596 h 3241367"/>
              <a:gd name="connsiteX1096" fmla="*/ 122689 w 2483666"/>
              <a:gd name="connsiteY1096" fmla="*/ 2544513 h 3241367"/>
              <a:gd name="connsiteX1097" fmla="*/ 122543 w 2483666"/>
              <a:gd name="connsiteY1097" fmla="*/ 2544678 h 3241367"/>
              <a:gd name="connsiteX1098" fmla="*/ 103609 w 2483666"/>
              <a:gd name="connsiteY1098" fmla="*/ 2550676 h 3241367"/>
              <a:gd name="connsiteX1099" fmla="*/ 125493 w 2483666"/>
              <a:gd name="connsiteY1099" fmla="*/ 2537528 h 3241367"/>
              <a:gd name="connsiteX1100" fmla="*/ 134246 w 2483666"/>
              <a:gd name="connsiteY1100" fmla="*/ 2537528 h 3241367"/>
              <a:gd name="connsiteX1101" fmla="*/ 134246 w 2483666"/>
              <a:gd name="connsiteY1101" fmla="*/ 2533146 h 3241367"/>
              <a:gd name="connsiteX1102" fmla="*/ 112363 w 2483666"/>
              <a:gd name="connsiteY1102" fmla="*/ 2524381 h 3241367"/>
              <a:gd name="connsiteX1103" fmla="*/ 134246 w 2483666"/>
              <a:gd name="connsiteY1103" fmla="*/ 2515615 h 3241367"/>
              <a:gd name="connsiteX1104" fmla="*/ 156130 w 2483666"/>
              <a:gd name="connsiteY1104" fmla="*/ 2512328 h 3241367"/>
              <a:gd name="connsiteX1105" fmla="*/ 161865 w 2483666"/>
              <a:gd name="connsiteY1105" fmla="*/ 2510175 h 3241367"/>
              <a:gd name="connsiteX1106" fmla="*/ 161054 w 2483666"/>
              <a:gd name="connsiteY1106" fmla="*/ 2513424 h 3241367"/>
              <a:gd name="connsiteX1107" fmla="*/ 160507 w 2483666"/>
              <a:gd name="connsiteY1107" fmla="*/ 2515615 h 3241367"/>
              <a:gd name="connsiteX1108" fmla="*/ 178014 w 2483666"/>
              <a:gd name="connsiteY1108" fmla="*/ 2515615 h 3241367"/>
              <a:gd name="connsiteX1109" fmla="*/ 199897 w 2483666"/>
              <a:gd name="connsiteY1109" fmla="*/ 2506850 h 3241367"/>
              <a:gd name="connsiteX1110" fmla="*/ 217404 w 2483666"/>
              <a:gd name="connsiteY1110" fmla="*/ 2484937 h 3241367"/>
              <a:gd name="connsiteX1111" fmla="*/ 239288 w 2483666"/>
              <a:gd name="connsiteY1111" fmla="*/ 2471789 h 3241367"/>
              <a:gd name="connsiteX1112" fmla="*/ 256795 w 2483666"/>
              <a:gd name="connsiteY1112" fmla="*/ 2449876 h 3241367"/>
              <a:gd name="connsiteX1113" fmla="*/ 252418 w 2483666"/>
              <a:gd name="connsiteY1113" fmla="*/ 2449876 h 3241367"/>
              <a:gd name="connsiteX1114" fmla="*/ 274302 w 2483666"/>
              <a:gd name="connsiteY1114" fmla="*/ 2445494 h 3241367"/>
              <a:gd name="connsiteX1115" fmla="*/ 283055 w 2483666"/>
              <a:gd name="connsiteY1115" fmla="*/ 2436728 h 3241367"/>
              <a:gd name="connsiteX1116" fmla="*/ 269925 w 2483666"/>
              <a:gd name="connsiteY1116" fmla="*/ 2423581 h 3241367"/>
              <a:gd name="connsiteX1117" fmla="*/ 245832 w 2483666"/>
              <a:gd name="connsiteY1117" fmla="*/ 2429612 h 3241367"/>
              <a:gd name="connsiteX1118" fmla="*/ 243665 w 2483666"/>
              <a:gd name="connsiteY1118" fmla="*/ 2414815 h 3241367"/>
              <a:gd name="connsiteX1119" fmla="*/ 213027 w 2483666"/>
              <a:gd name="connsiteY1119" fmla="*/ 2406050 h 3241367"/>
              <a:gd name="connsiteX1120" fmla="*/ 221781 w 2483666"/>
              <a:gd name="connsiteY1120" fmla="*/ 2392902 h 3241367"/>
              <a:gd name="connsiteX1121" fmla="*/ 217404 w 2483666"/>
              <a:gd name="connsiteY1121" fmla="*/ 2388520 h 3241367"/>
              <a:gd name="connsiteX1122" fmla="*/ 213027 w 2483666"/>
              <a:gd name="connsiteY1122" fmla="*/ 2384137 h 3241367"/>
              <a:gd name="connsiteX1123" fmla="*/ 199897 w 2483666"/>
              <a:gd name="connsiteY1123" fmla="*/ 2384137 h 3241367"/>
              <a:gd name="connsiteX1124" fmla="*/ 191144 w 2483666"/>
              <a:gd name="connsiteY1124" fmla="*/ 2384137 h 3241367"/>
              <a:gd name="connsiteX1125" fmla="*/ 217404 w 2483666"/>
              <a:gd name="connsiteY1125" fmla="*/ 2353459 h 3241367"/>
              <a:gd name="connsiteX1126" fmla="*/ 214426 w 2483666"/>
              <a:gd name="connsiteY1126" fmla="*/ 2350477 h 3241367"/>
              <a:gd name="connsiteX1127" fmla="*/ 218498 w 2483666"/>
              <a:gd name="connsiteY1127" fmla="*/ 2348529 h 3241367"/>
              <a:gd name="connsiteX1128" fmla="*/ 208651 w 2483666"/>
              <a:gd name="connsiteY1128" fmla="*/ 2344694 h 3241367"/>
              <a:gd name="connsiteX1129" fmla="*/ 209745 w 2483666"/>
              <a:gd name="connsiteY1129" fmla="*/ 2345789 h 3241367"/>
              <a:gd name="connsiteX1130" fmla="*/ 214426 w 2483666"/>
              <a:gd name="connsiteY1130" fmla="*/ 2350477 h 3241367"/>
              <a:gd name="connsiteX1131" fmla="*/ 212344 w 2483666"/>
              <a:gd name="connsiteY1131" fmla="*/ 2351473 h 3241367"/>
              <a:gd name="connsiteX1132" fmla="*/ 182390 w 2483666"/>
              <a:gd name="connsiteY1132" fmla="*/ 2349076 h 3241367"/>
              <a:gd name="connsiteX1133" fmla="*/ 182390 w 2483666"/>
              <a:gd name="connsiteY1133" fmla="*/ 2340311 h 3241367"/>
              <a:gd name="connsiteX1134" fmla="*/ 164883 w 2483666"/>
              <a:gd name="connsiteY1134" fmla="*/ 2335928 h 3241367"/>
              <a:gd name="connsiteX1135" fmla="*/ 156130 w 2483666"/>
              <a:gd name="connsiteY1135" fmla="*/ 2335928 h 3241367"/>
              <a:gd name="connsiteX1136" fmla="*/ 143000 w 2483666"/>
              <a:gd name="connsiteY1136" fmla="*/ 2344694 h 3241367"/>
              <a:gd name="connsiteX1137" fmla="*/ 138623 w 2483666"/>
              <a:gd name="connsiteY1137" fmla="*/ 2340311 h 3241367"/>
              <a:gd name="connsiteX1138" fmla="*/ 164883 w 2483666"/>
              <a:gd name="connsiteY1138" fmla="*/ 2318398 h 3241367"/>
              <a:gd name="connsiteX1139" fmla="*/ 173637 w 2483666"/>
              <a:gd name="connsiteY1139" fmla="*/ 2327163 h 3241367"/>
              <a:gd name="connsiteX1140" fmla="*/ 191144 w 2483666"/>
              <a:gd name="connsiteY1140" fmla="*/ 2327163 h 3241367"/>
              <a:gd name="connsiteX1141" fmla="*/ 208651 w 2483666"/>
              <a:gd name="connsiteY1141" fmla="*/ 2296485 h 3241367"/>
              <a:gd name="connsiteX1142" fmla="*/ 256795 w 2483666"/>
              <a:gd name="connsiteY1142" fmla="*/ 2265807 h 3241367"/>
              <a:gd name="connsiteX1143" fmla="*/ 252418 w 2483666"/>
              <a:gd name="connsiteY1143" fmla="*/ 2261424 h 3241367"/>
              <a:gd name="connsiteX1144" fmla="*/ 239288 w 2483666"/>
              <a:gd name="connsiteY1144" fmla="*/ 2265807 h 3241367"/>
              <a:gd name="connsiteX1145" fmla="*/ 230534 w 2483666"/>
              <a:gd name="connsiteY1145" fmla="*/ 2261424 h 3241367"/>
              <a:gd name="connsiteX1146" fmla="*/ 239288 w 2483666"/>
              <a:gd name="connsiteY1146" fmla="*/ 2252659 h 3241367"/>
              <a:gd name="connsiteX1147" fmla="*/ 226158 w 2483666"/>
              <a:gd name="connsiteY1147" fmla="*/ 2226363 h 3241367"/>
              <a:gd name="connsiteX1148" fmla="*/ 217404 w 2483666"/>
              <a:gd name="connsiteY1148" fmla="*/ 2221981 h 3241367"/>
              <a:gd name="connsiteX1149" fmla="*/ 213027 w 2483666"/>
              <a:gd name="connsiteY1149" fmla="*/ 2226363 h 3241367"/>
              <a:gd name="connsiteX1150" fmla="*/ 208651 w 2483666"/>
              <a:gd name="connsiteY1150" fmla="*/ 2221981 h 3241367"/>
              <a:gd name="connsiteX1151" fmla="*/ 213027 w 2483666"/>
              <a:gd name="connsiteY1151" fmla="*/ 2213216 h 3241367"/>
              <a:gd name="connsiteX1152" fmla="*/ 191144 w 2483666"/>
              <a:gd name="connsiteY1152" fmla="*/ 2217598 h 3241367"/>
              <a:gd name="connsiteX1153" fmla="*/ 182390 w 2483666"/>
              <a:gd name="connsiteY1153" fmla="*/ 2226363 h 3241367"/>
              <a:gd name="connsiteX1154" fmla="*/ 178014 w 2483666"/>
              <a:gd name="connsiteY1154" fmla="*/ 2243894 h 3241367"/>
              <a:gd name="connsiteX1155" fmla="*/ 186767 w 2483666"/>
              <a:gd name="connsiteY1155" fmla="*/ 2248276 h 3241367"/>
              <a:gd name="connsiteX1156" fmla="*/ 182390 w 2483666"/>
              <a:gd name="connsiteY1156" fmla="*/ 2257042 h 3241367"/>
              <a:gd name="connsiteX1157" fmla="*/ 186767 w 2483666"/>
              <a:gd name="connsiteY1157" fmla="*/ 2261424 h 3241367"/>
              <a:gd name="connsiteX1158" fmla="*/ 164883 w 2483666"/>
              <a:gd name="connsiteY1158" fmla="*/ 2248276 h 3241367"/>
              <a:gd name="connsiteX1159" fmla="*/ 160507 w 2483666"/>
              <a:gd name="connsiteY1159" fmla="*/ 2230746 h 3241367"/>
              <a:gd name="connsiteX1160" fmla="*/ 160507 w 2483666"/>
              <a:gd name="connsiteY1160" fmla="*/ 2221981 h 3241367"/>
              <a:gd name="connsiteX1161" fmla="*/ 178014 w 2483666"/>
              <a:gd name="connsiteY1161" fmla="*/ 2208833 h 3241367"/>
              <a:gd name="connsiteX1162" fmla="*/ 169260 w 2483666"/>
              <a:gd name="connsiteY1162" fmla="*/ 2208833 h 3241367"/>
              <a:gd name="connsiteX1163" fmla="*/ 164883 w 2483666"/>
              <a:gd name="connsiteY1163" fmla="*/ 2200068 h 3241367"/>
              <a:gd name="connsiteX1164" fmla="*/ 191144 w 2483666"/>
              <a:gd name="connsiteY1164" fmla="*/ 2191303 h 3241367"/>
              <a:gd name="connsiteX1165" fmla="*/ 243665 w 2483666"/>
              <a:gd name="connsiteY1165" fmla="*/ 2151859 h 3241367"/>
              <a:gd name="connsiteX1166" fmla="*/ 256795 w 2483666"/>
              <a:gd name="connsiteY1166" fmla="*/ 2138711 h 3241367"/>
              <a:gd name="connsiteX1167" fmla="*/ 269925 w 2483666"/>
              <a:gd name="connsiteY1167" fmla="*/ 2138711 h 3241367"/>
              <a:gd name="connsiteX1168" fmla="*/ 274302 w 2483666"/>
              <a:gd name="connsiteY1168" fmla="*/ 2129946 h 3241367"/>
              <a:gd name="connsiteX1169" fmla="*/ 300562 w 2483666"/>
              <a:gd name="connsiteY1169" fmla="*/ 2116798 h 3241367"/>
              <a:gd name="connsiteX1170" fmla="*/ 357459 w 2483666"/>
              <a:gd name="connsiteY1170" fmla="*/ 2081737 h 3241367"/>
              <a:gd name="connsiteX1171" fmla="*/ 361836 w 2483666"/>
              <a:gd name="connsiteY1171" fmla="*/ 2068590 h 3241367"/>
              <a:gd name="connsiteX1172" fmla="*/ 374966 w 2483666"/>
              <a:gd name="connsiteY1172" fmla="*/ 2072972 h 3241367"/>
              <a:gd name="connsiteX1173" fmla="*/ 383720 w 2483666"/>
              <a:gd name="connsiteY1173" fmla="*/ 2068590 h 3241367"/>
              <a:gd name="connsiteX1174" fmla="*/ 379343 w 2483666"/>
              <a:gd name="connsiteY1174" fmla="*/ 2068590 h 3241367"/>
              <a:gd name="connsiteX1175" fmla="*/ 409980 w 2483666"/>
              <a:gd name="connsiteY1175" fmla="*/ 2055442 h 3241367"/>
              <a:gd name="connsiteX1176" fmla="*/ 401227 w 2483666"/>
              <a:gd name="connsiteY1176" fmla="*/ 2046677 h 3241367"/>
              <a:gd name="connsiteX1177" fmla="*/ 418734 w 2483666"/>
              <a:gd name="connsiteY1177" fmla="*/ 2046677 h 3241367"/>
              <a:gd name="connsiteX1178" fmla="*/ 409980 w 2483666"/>
              <a:gd name="connsiteY1178" fmla="*/ 2033529 h 3241367"/>
              <a:gd name="connsiteX1179" fmla="*/ 423110 w 2483666"/>
              <a:gd name="connsiteY1179" fmla="*/ 2024764 h 3241367"/>
              <a:gd name="connsiteX1180" fmla="*/ 436240 w 2483666"/>
              <a:gd name="connsiteY1180" fmla="*/ 2033529 h 3241367"/>
              <a:gd name="connsiteX1181" fmla="*/ 436240 w 2483666"/>
              <a:gd name="connsiteY1181" fmla="*/ 2024764 h 3241367"/>
              <a:gd name="connsiteX1182" fmla="*/ 444994 w 2483666"/>
              <a:gd name="connsiteY1182" fmla="*/ 2024764 h 3241367"/>
              <a:gd name="connsiteX1183" fmla="*/ 484385 w 2483666"/>
              <a:gd name="connsiteY1183" fmla="*/ 2011616 h 3241367"/>
              <a:gd name="connsiteX1184" fmla="*/ 497515 w 2483666"/>
              <a:gd name="connsiteY1184" fmla="*/ 2002850 h 3241367"/>
              <a:gd name="connsiteX1185" fmla="*/ 532528 w 2483666"/>
              <a:gd name="connsiteY1185" fmla="*/ 1985320 h 3241367"/>
              <a:gd name="connsiteX1186" fmla="*/ 532528 w 2483666"/>
              <a:gd name="connsiteY1186" fmla="*/ 1976555 h 3241367"/>
              <a:gd name="connsiteX1187" fmla="*/ 541282 w 2483666"/>
              <a:gd name="connsiteY1187" fmla="*/ 1980937 h 3241367"/>
              <a:gd name="connsiteX1188" fmla="*/ 571919 w 2483666"/>
              <a:gd name="connsiteY1188" fmla="*/ 1963407 h 3241367"/>
              <a:gd name="connsiteX1189" fmla="*/ 536905 w 2483666"/>
              <a:gd name="connsiteY1189" fmla="*/ 1963407 h 3241367"/>
              <a:gd name="connsiteX1190" fmla="*/ 541282 w 2483666"/>
              <a:gd name="connsiteY1190" fmla="*/ 1959024 h 3241367"/>
              <a:gd name="connsiteX1191" fmla="*/ 563166 w 2483666"/>
              <a:gd name="connsiteY1191" fmla="*/ 1954642 h 3241367"/>
              <a:gd name="connsiteX1192" fmla="*/ 585049 w 2483666"/>
              <a:gd name="connsiteY1192" fmla="*/ 1954642 h 3241367"/>
              <a:gd name="connsiteX1193" fmla="*/ 633193 w 2483666"/>
              <a:gd name="connsiteY1193" fmla="*/ 1937111 h 3241367"/>
              <a:gd name="connsiteX1194" fmla="*/ 663830 w 2483666"/>
              <a:gd name="connsiteY1194" fmla="*/ 1923964 h 3241367"/>
              <a:gd name="connsiteX1195" fmla="*/ 672584 w 2483666"/>
              <a:gd name="connsiteY1195" fmla="*/ 1915198 h 3241367"/>
              <a:gd name="connsiteX1196" fmla="*/ 668207 w 2483666"/>
              <a:gd name="connsiteY1196" fmla="*/ 1893285 h 3241367"/>
              <a:gd name="connsiteX1197" fmla="*/ 681337 w 2483666"/>
              <a:gd name="connsiteY1197" fmla="*/ 1893285 h 3241367"/>
              <a:gd name="connsiteX1198" fmla="*/ 676961 w 2483666"/>
              <a:gd name="connsiteY1198" fmla="*/ 1902051 h 3241367"/>
              <a:gd name="connsiteX1199" fmla="*/ 685714 w 2483666"/>
              <a:gd name="connsiteY1199" fmla="*/ 1906433 h 3241367"/>
              <a:gd name="connsiteX1200" fmla="*/ 698844 w 2483666"/>
              <a:gd name="connsiteY1200" fmla="*/ 1902051 h 3241367"/>
              <a:gd name="connsiteX1201" fmla="*/ 703768 w 2483666"/>
              <a:gd name="connsiteY1201" fmla="*/ 1889998 h 3241367"/>
              <a:gd name="connsiteX1202" fmla="*/ 706468 w 2483666"/>
              <a:gd name="connsiteY1202" fmla="*/ 1888677 h 3241367"/>
              <a:gd name="connsiteX1203" fmla="*/ 707597 w 2483666"/>
              <a:gd name="connsiteY1203" fmla="*/ 1888903 h 3241367"/>
              <a:gd name="connsiteX1204" fmla="*/ 703221 w 2483666"/>
              <a:gd name="connsiteY1204" fmla="*/ 1880138 h 3241367"/>
              <a:gd name="connsiteX1205" fmla="*/ 725105 w 2483666"/>
              <a:gd name="connsiteY1205" fmla="*/ 1888903 h 3241367"/>
              <a:gd name="connsiteX1206" fmla="*/ 742611 w 2483666"/>
              <a:gd name="connsiteY1206" fmla="*/ 1884520 h 3241367"/>
              <a:gd name="connsiteX1207" fmla="*/ 725105 w 2483666"/>
              <a:gd name="connsiteY1207" fmla="*/ 1875755 h 3241367"/>
              <a:gd name="connsiteX1208" fmla="*/ 681337 w 2483666"/>
              <a:gd name="connsiteY1208" fmla="*/ 1871372 h 3241367"/>
              <a:gd name="connsiteX1209" fmla="*/ 659454 w 2483666"/>
              <a:gd name="connsiteY1209" fmla="*/ 1862607 h 3241367"/>
              <a:gd name="connsiteX1210" fmla="*/ 620063 w 2483666"/>
              <a:gd name="connsiteY1210" fmla="*/ 1866990 h 3241367"/>
              <a:gd name="connsiteX1211" fmla="*/ 606933 w 2483666"/>
              <a:gd name="connsiteY1211" fmla="*/ 1858225 h 3241367"/>
              <a:gd name="connsiteX1212" fmla="*/ 602556 w 2483666"/>
              <a:gd name="connsiteY1212" fmla="*/ 1866990 h 3241367"/>
              <a:gd name="connsiteX1213" fmla="*/ 602556 w 2483666"/>
              <a:gd name="connsiteY1213" fmla="*/ 1862607 h 3241367"/>
              <a:gd name="connsiteX1214" fmla="*/ 589426 w 2483666"/>
              <a:gd name="connsiteY1214" fmla="*/ 1862607 h 3241367"/>
              <a:gd name="connsiteX1215" fmla="*/ 598179 w 2483666"/>
              <a:gd name="connsiteY1215" fmla="*/ 1853842 h 3241367"/>
              <a:gd name="connsiteX1216" fmla="*/ 563166 w 2483666"/>
              <a:gd name="connsiteY1216" fmla="*/ 1845077 h 3241367"/>
              <a:gd name="connsiteX1217" fmla="*/ 523775 w 2483666"/>
              <a:gd name="connsiteY1217" fmla="*/ 1862607 h 3241367"/>
              <a:gd name="connsiteX1218" fmla="*/ 515021 w 2483666"/>
              <a:gd name="connsiteY1218" fmla="*/ 1853842 h 3241367"/>
              <a:gd name="connsiteX1219" fmla="*/ 501892 w 2483666"/>
              <a:gd name="connsiteY1219" fmla="*/ 1866990 h 3241367"/>
              <a:gd name="connsiteX1220" fmla="*/ 480008 w 2483666"/>
              <a:gd name="connsiteY1220" fmla="*/ 1866990 h 3241367"/>
              <a:gd name="connsiteX1221" fmla="*/ 444994 w 2483666"/>
              <a:gd name="connsiteY1221" fmla="*/ 1902051 h 3241367"/>
              <a:gd name="connsiteX1222" fmla="*/ 414357 w 2483666"/>
              <a:gd name="connsiteY1222" fmla="*/ 1906433 h 3241367"/>
              <a:gd name="connsiteX1223" fmla="*/ 395541 w 2483666"/>
              <a:gd name="connsiteY1223" fmla="*/ 1917738 h 3241367"/>
              <a:gd name="connsiteX1224" fmla="*/ 395345 w 2483666"/>
              <a:gd name="connsiteY1224" fmla="*/ 1917732 h 3241367"/>
              <a:gd name="connsiteX1225" fmla="*/ 393078 w 2483666"/>
              <a:gd name="connsiteY1225" fmla="*/ 1919192 h 3241367"/>
              <a:gd name="connsiteX1226" fmla="*/ 379343 w 2483666"/>
              <a:gd name="connsiteY1226" fmla="*/ 1919581 h 3241367"/>
              <a:gd name="connsiteX1227" fmla="*/ 383720 w 2483666"/>
              <a:gd name="connsiteY1227" fmla="*/ 1937111 h 3241367"/>
              <a:gd name="connsiteX1228" fmla="*/ 361836 w 2483666"/>
              <a:gd name="connsiteY1228" fmla="*/ 1928346 h 3241367"/>
              <a:gd name="connsiteX1229" fmla="*/ 361836 w 2483666"/>
              <a:gd name="connsiteY1229" fmla="*/ 1923964 h 3241367"/>
              <a:gd name="connsiteX1230" fmla="*/ 318069 w 2483666"/>
              <a:gd name="connsiteY1230" fmla="*/ 1941494 h 3241367"/>
              <a:gd name="connsiteX1231" fmla="*/ 326822 w 2483666"/>
              <a:gd name="connsiteY1231" fmla="*/ 1945877 h 3241367"/>
              <a:gd name="connsiteX1232" fmla="*/ 313692 w 2483666"/>
              <a:gd name="connsiteY1232" fmla="*/ 1950259 h 3241367"/>
              <a:gd name="connsiteX1233" fmla="*/ 313692 w 2483666"/>
              <a:gd name="connsiteY1233" fmla="*/ 1954642 h 3241367"/>
              <a:gd name="connsiteX1234" fmla="*/ 291809 w 2483666"/>
              <a:gd name="connsiteY1234" fmla="*/ 1963407 h 3241367"/>
              <a:gd name="connsiteX1235" fmla="*/ 269925 w 2483666"/>
              <a:gd name="connsiteY1235" fmla="*/ 1980937 h 3241367"/>
              <a:gd name="connsiteX1236" fmla="*/ 269925 w 2483666"/>
              <a:gd name="connsiteY1236" fmla="*/ 1994085 h 3241367"/>
              <a:gd name="connsiteX1237" fmla="*/ 278678 w 2483666"/>
              <a:gd name="connsiteY1237" fmla="*/ 1994085 h 3241367"/>
              <a:gd name="connsiteX1238" fmla="*/ 274302 w 2483666"/>
              <a:gd name="connsiteY1238" fmla="*/ 1998468 h 3241367"/>
              <a:gd name="connsiteX1239" fmla="*/ 265548 w 2483666"/>
              <a:gd name="connsiteY1239" fmla="*/ 1994085 h 3241367"/>
              <a:gd name="connsiteX1240" fmla="*/ 262375 w 2483666"/>
              <a:gd name="connsiteY1240" fmla="*/ 1994085 h 3241367"/>
              <a:gd name="connsiteX1241" fmla="*/ 263907 w 2483666"/>
              <a:gd name="connsiteY1241" fmla="*/ 1989703 h 3241367"/>
              <a:gd name="connsiteX1242" fmla="*/ 243665 w 2483666"/>
              <a:gd name="connsiteY1242" fmla="*/ 1994085 h 3241367"/>
              <a:gd name="connsiteX1243" fmla="*/ 246400 w 2483666"/>
              <a:gd name="connsiteY1243" fmla="*/ 1994085 h 3241367"/>
              <a:gd name="connsiteX1244" fmla="*/ 262375 w 2483666"/>
              <a:gd name="connsiteY1244" fmla="*/ 1994085 h 3241367"/>
              <a:gd name="connsiteX1245" fmla="*/ 261513 w 2483666"/>
              <a:gd name="connsiteY1245" fmla="*/ 1996551 h 3241367"/>
              <a:gd name="connsiteX1246" fmla="*/ 221781 w 2483666"/>
              <a:gd name="connsiteY1246" fmla="*/ 2011616 h 3241367"/>
              <a:gd name="connsiteX1247" fmla="*/ 204274 w 2483666"/>
              <a:gd name="connsiteY1247" fmla="*/ 2011616 h 3241367"/>
              <a:gd name="connsiteX1248" fmla="*/ 208651 w 2483666"/>
              <a:gd name="connsiteY1248" fmla="*/ 2007233 h 3241367"/>
              <a:gd name="connsiteX1249" fmla="*/ 195521 w 2483666"/>
              <a:gd name="connsiteY1249" fmla="*/ 1994085 h 3241367"/>
              <a:gd name="connsiteX1250" fmla="*/ 213027 w 2483666"/>
              <a:gd name="connsiteY1250" fmla="*/ 1994085 h 3241367"/>
              <a:gd name="connsiteX1251" fmla="*/ 230534 w 2483666"/>
              <a:gd name="connsiteY1251" fmla="*/ 1976555 h 3241367"/>
              <a:gd name="connsiteX1252" fmla="*/ 204274 w 2483666"/>
              <a:gd name="connsiteY1252" fmla="*/ 1959024 h 3241367"/>
              <a:gd name="connsiteX1253" fmla="*/ 186767 w 2483666"/>
              <a:gd name="connsiteY1253" fmla="*/ 1959024 h 3241367"/>
              <a:gd name="connsiteX1254" fmla="*/ 191144 w 2483666"/>
              <a:gd name="connsiteY1254" fmla="*/ 1950259 h 3241367"/>
              <a:gd name="connsiteX1255" fmla="*/ 213027 w 2483666"/>
              <a:gd name="connsiteY1255" fmla="*/ 1959024 h 3241367"/>
              <a:gd name="connsiteX1256" fmla="*/ 208651 w 2483666"/>
              <a:gd name="connsiteY1256" fmla="*/ 1937111 h 3241367"/>
              <a:gd name="connsiteX1257" fmla="*/ 239288 w 2483666"/>
              <a:gd name="connsiteY1257" fmla="*/ 1923964 h 3241367"/>
              <a:gd name="connsiteX1258" fmla="*/ 239288 w 2483666"/>
              <a:gd name="connsiteY1258" fmla="*/ 1932729 h 3241367"/>
              <a:gd name="connsiteX1259" fmla="*/ 248041 w 2483666"/>
              <a:gd name="connsiteY1259" fmla="*/ 1932729 h 3241367"/>
              <a:gd name="connsiteX1260" fmla="*/ 239288 w 2483666"/>
              <a:gd name="connsiteY1260" fmla="*/ 1941494 h 3241367"/>
              <a:gd name="connsiteX1261" fmla="*/ 248041 w 2483666"/>
              <a:gd name="connsiteY1261" fmla="*/ 1941494 h 3241367"/>
              <a:gd name="connsiteX1262" fmla="*/ 256795 w 2483666"/>
              <a:gd name="connsiteY1262" fmla="*/ 1941494 h 3241367"/>
              <a:gd name="connsiteX1263" fmla="*/ 256795 w 2483666"/>
              <a:gd name="connsiteY1263" fmla="*/ 1937111 h 3241367"/>
              <a:gd name="connsiteX1264" fmla="*/ 274302 w 2483666"/>
              <a:gd name="connsiteY1264" fmla="*/ 1950259 h 3241367"/>
              <a:gd name="connsiteX1265" fmla="*/ 300562 w 2483666"/>
              <a:gd name="connsiteY1265" fmla="*/ 1937111 h 3241367"/>
              <a:gd name="connsiteX1266" fmla="*/ 287432 w 2483666"/>
              <a:gd name="connsiteY1266" fmla="*/ 1915198 h 3241367"/>
              <a:gd name="connsiteX1267" fmla="*/ 300562 w 2483666"/>
              <a:gd name="connsiteY1267" fmla="*/ 1906433 h 3241367"/>
              <a:gd name="connsiteX1268" fmla="*/ 318069 w 2483666"/>
              <a:gd name="connsiteY1268" fmla="*/ 1910816 h 3241367"/>
              <a:gd name="connsiteX1269" fmla="*/ 309315 w 2483666"/>
              <a:gd name="connsiteY1269" fmla="*/ 1902051 h 3241367"/>
              <a:gd name="connsiteX1270" fmla="*/ 331199 w 2483666"/>
              <a:gd name="connsiteY1270" fmla="*/ 1897668 h 3241367"/>
              <a:gd name="connsiteX1271" fmla="*/ 322446 w 2483666"/>
              <a:gd name="connsiteY1271" fmla="*/ 1888903 h 3241367"/>
              <a:gd name="connsiteX1272" fmla="*/ 309739 w 2483666"/>
              <a:gd name="connsiteY1272" fmla="*/ 1891447 h 3241367"/>
              <a:gd name="connsiteX1273" fmla="*/ 313145 w 2483666"/>
              <a:gd name="connsiteY1273" fmla="*/ 1886095 h 3241367"/>
              <a:gd name="connsiteX1274" fmla="*/ 318069 w 2483666"/>
              <a:gd name="connsiteY1274" fmla="*/ 1884520 h 3241367"/>
              <a:gd name="connsiteX1275" fmla="*/ 316428 w 2483666"/>
              <a:gd name="connsiteY1275" fmla="*/ 1884520 h 3241367"/>
              <a:gd name="connsiteX1276" fmla="*/ 311306 w 2483666"/>
              <a:gd name="connsiteY1276" fmla="*/ 1884520 h 3241367"/>
              <a:gd name="connsiteX1277" fmla="*/ 311606 w 2483666"/>
              <a:gd name="connsiteY1277" fmla="*/ 1883741 h 3241367"/>
              <a:gd name="connsiteX1278" fmla="*/ 318069 w 2483666"/>
              <a:gd name="connsiteY1278" fmla="*/ 1866990 h 3241367"/>
              <a:gd name="connsiteX1279" fmla="*/ 331199 w 2483666"/>
              <a:gd name="connsiteY1279" fmla="*/ 1862607 h 3241367"/>
              <a:gd name="connsiteX1280" fmla="*/ 317043 w 2483666"/>
              <a:gd name="connsiteY1280" fmla="*/ 1878631 h 3241367"/>
              <a:gd name="connsiteX1281" fmla="*/ 328720 w 2483666"/>
              <a:gd name="connsiteY1281" fmla="*/ 1879874 h 3241367"/>
              <a:gd name="connsiteX1282" fmla="*/ 323540 w 2483666"/>
              <a:gd name="connsiteY1282" fmla="*/ 1886164 h 3241367"/>
              <a:gd name="connsiteX1283" fmla="*/ 348706 w 2483666"/>
              <a:gd name="connsiteY1283" fmla="*/ 1880138 h 3241367"/>
              <a:gd name="connsiteX1284" fmla="*/ 357459 w 2483666"/>
              <a:gd name="connsiteY1284" fmla="*/ 1875755 h 3241367"/>
              <a:gd name="connsiteX1285" fmla="*/ 348706 w 2483666"/>
              <a:gd name="connsiteY1285" fmla="*/ 1866990 h 3241367"/>
              <a:gd name="connsiteX1286" fmla="*/ 365002 w 2483666"/>
              <a:gd name="connsiteY1286" fmla="*/ 1861550 h 3241367"/>
              <a:gd name="connsiteX1287" fmla="*/ 376676 w 2483666"/>
              <a:gd name="connsiteY1287" fmla="*/ 1862607 h 3241367"/>
              <a:gd name="connsiteX1288" fmla="*/ 377695 w 2483666"/>
              <a:gd name="connsiteY1288" fmla="*/ 1859260 h 3241367"/>
              <a:gd name="connsiteX1289" fmla="*/ 379882 w 2483666"/>
              <a:gd name="connsiteY1289" fmla="*/ 1859354 h 3241367"/>
              <a:gd name="connsiteX1290" fmla="*/ 405604 w 2483666"/>
              <a:gd name="connsiteY1290" fmla="*/ 1862607 h 3241367"/>
              <a:gd name="connsiteX1291" fmla="*/ 409980 w 2483666"/>
              <a:gd name="connsiteY1291" fmla="*/ 1853842 h 3241367"/>
              <a:gd name="connsiteX1292" fmla="*/ 391530 w 2483666"/>
              <a:gd name="connsiteY1292" fmla="*/ 1845924 h 3241367"/>
              <a:gd name="connsiteX1293" fmla="*/ 396577 w 2483666"/>
              <a:gd name="connsiteY1293" fmla="*/ 1842338 h 3241367"/>
              <a:gd name="connsiteX1294" fmla="*/ 396609 w 2483666"/>
              <a:gd name="connsiteY1294" fmla="*/ 1841626 h 3241367"/>
              <a:gd name="connsiteX1295" fmla="*/ 418734 w 2483666"/>
              <a:gd name="connsiteY1295" fmla="*/ 1827546 h 3241367"/>
              <a:gd name="connsiteX1296" fmla="*/ 407070 w 2483666"/>
              <a:gd name="connsiteY1296" fmla="*/ 1821707 h 3241367"/>
              <a:gd name="connsiteX1297" fmla="*/ 423110 w 2483666"/>
              <a:gd name="connsiteY1297" fmla="*/ 1818781 h 3241367"/>
              <a:gd name="connsiteX1298" fmla="*/ 414357 w 2483666"/>
              <a:gd name="connsiteY1298" fmla="*/ 1810016 h 3241367"/>
              <a:gd name="connsiteX1299" fmla="*/ 396850 w 2483666"/>
              <a:gd name="connsiteY1299" fmla="*/ 1805633 h 3241367"/>
              <a:gd name="connsiteX1300" fmla="*/ 409980 w 2483666"/>
              <a:gd name="connsiteY1300" fmla="*/ 1788103 h 3241367"/>
              <a:gd name="connsiteX1301" fmla="*/ 423110 w 2483666"/>
              <a:gd name="connsiteY1301" fmla="*/ 1783720 h 3241367"/>
              <a:gd name="connsiteX1302" fmla="*/ 427487 w 2483666"/>
              <a:gd name="connsiteY1302" fmla="*/ 1783720 h 3241367"/>
              <a:gd name="connsiteX1303" fmla="*/ 426393 w 2483666"/>
              <a:gd name="connsiteY1303" fmla="*/ 1778516 h 3241367"/>
              <a:gd name="connsiteX1304" fmla="*/ 422812 w 2483666"/>
              <a:gd name="connsiteY1304" fmla="*/ 1780981 h 3241367"/>
              <a:gd name="connsiteX1305" fmla="*/ 436240 w 2483666"/>
              <a:gd name="connsiteY1305" fmla="*/ 1766190 h 3241367"/>
              <a:gd name="connsiteX1306" fmla="*/ 458124 w 2483666"/>
              <a:gd name="connsiteY1306" fmla="*/ 1761807 h 3241367"/>
              <a:gd name="connsiteX1307" fmla="*/ 471254 w 2483666"/>
              <a:gd name="connsiteY1307" fmla="*/ 1766190 h 3241367"/>
              <a:gd name="connsiteX1308" fmla="*/ 488761 w 2483666"/>
              <a:gd name="connsiteY1308" fmla="*/ 1761807 h 3241367"/>
              <a:gd name="connsiteX1309" fmla="*/ 515021 w 2483666"/>
              <a:gd name="connsiteY1309" fmla="*/ 1757425 h 3241367"/>
              <a:gd name="connsiteX1310" fmla="*/ 519398 w 2483666"/>
              <a:gd name="connsiteY1310" fmla="*/ 1757425 h 3241367"/>
              <a:gd name="connsiteX1311" fmla="*/ 536905 w 2483666"/>
              <a:gd name="connsiteY1311" fmla="*/ 1739894 h 3241367"/>
              <a:gd name="connsiteX1312" fmla="*/ 528152 w 2483666"/>
              <a:gd name="connsiteY1312" fmla="*/ 1731129 h 3241367"/>
              <a:gd name="connsiteX1313" fmla="*/ 506268 w 2483666"/>
              <a:gd name="connsiteY1313" fmla="*/ 1739894 h 3241367"/>
              <a:gd name="connsiteX1314" fmla="*/ 506268 w 2483666"/>
              <a:gd name="connsiteY1314" fmla="*/ 1726746 h 3241367"/>
              <a:gd name="connsiteX1315" fmla="*/ 523775 w 2483666"/>
              <a:gd name="connsiteY1315" fmla="*/ 1726746 h 3241367"/>
              <a:gd name="connsiteX1316" fmla="*/ 523775 w 2483666"/>
              <a:gd name="connsiteY1316" fmla="*/ 1722364 h 3241367"/>
              <a:gd name="connsiteX1317" fmla="*/ 528152 w 2483666"/>
              <a:gd name="connsiteY1317" fmla="*/ 1717981 h 3241367"/>
              <a:gd name="connsiteX1318" fmla="*/ 558789 w 2483666"/>
              <a:gd name="connsiteY1318" fmla="*/ 1726746 h 3241367"/>
              <a:gd name="connsiteX1319" fmla="*/ 558789 w 2483666"/>
              <a:gd name="connsiteY1319" fmla="*/ 1717981 h 3241367"/>
              <a:gd name="connsiteX1320" fmla="*/ 563166 w 2483666"/>
              <a:gd name="connsiteY1320" fmla="*/ 1717981 h 3241367"/>
              <a:gd name="connsiteX1321" fmla="*/ 624440 w 2483666"/>
              <a:gd name="connsiteY1321" fmla="*/ 1696068 h 3241367"/>
              <a:gd name="connsiteX1322" fmla="*/ 633193 w 2483666"/>
              <a:gd name="connsiteY1322" fmla="*/ 1696068 h 3241367"/>
              <a:gd name="connsiteX1323" fmla="*/ 637570 w 2483666"/>
              <a:gd name="connsiteY1323" fmla="*/ 1687303 h 3241367"/>
              <a:gd name="connsiteX1324" fmla="*/ 589426 w 2483666"/>
              <a:gd name="connsiteY1324" fmla="*/ 1682920 h 3241367"/>
              <a:gd name="connsiteX1325" fmla="*/ 602556 w 2483666"/>
              <a:gd name="connsiteY1325" fmla="*/ 1678538 h 3241367"/>
              <a:gd name="connsiteX1326" fmla="*/ 585049 w 2483666"/>
              <a:gd name="connsiteY1326" fmla="*/ 1674155 h 3241367"/>
              <a:gd name="connsiteX1327" fmla="*/ 593803 w 2483666"/>
              <a:gd name="connsiteY1327" fmla="*/ 1665390 h 3241367"/>
              <a:gd name="connsiteX1328" fmla="*/ 633193 w 2483666"/>
              <a:gd name="connsiteY1328" fmla="*/ 1652242 h 3241367"/>
              <a:gd name="connsiteX1329" fmla="*/ 633193 w 2483666"/>
              <a:gd name="connsiteY1329" fmla="*/ 1636903 h 3241367"/>
              <a:gd name="connsiteX1330" fmla="*/ 633193 w 2483666"/>
              <a:gd name="connsiteY1330" fmla="*/ 1636072 h 3241367"/>
              <a:gd name="connsiteX1331" fmla="*/ 637570 w 2483666"/>
              <a:gd name="connsiteY1331" fmla="*/ 1634712 h 3241367"/>
              <a:gd name="connsiteX1332" fmla="*/ 633193 w 2483666"/>
              <a:gd name="connsiteY1332" fmla="*/ 1630329 h 3241367"/>
              <a:gd name="connsiteX1333" fmla="*/ 545659 w 2483666"/>
              <a:gd name="connsiteY1333" fmla="*/ 1669773 h 3241367"/>
              <a:gd name="connsiteX1334" fmla="*/ 538262 w 2483666"/>
              <a:gd name="connsiteY1334" fmla="*/ 1683599 h 3241367"/>
              <a:gd name="connsiteX1335" fmla="*/ 536905 w 2483666"/>
              <a:gd name="connsiteY1335" fmla="*/ 1682920 h 3241367"/>
              <a:gd name="connsiteX1336" fmla="*/ 535264 w 2483666"/>
              <a:gd name="connsiteY1336" fmla="*/ 1684016 h 3241367"/>
              <a:gd name="connsiteX1337" fmla="*/ 528006 w 2483666"/>
              <a:gd name="connsiteY1337" fmla="*/ 1688861 h 3241367"/>
              <a:gd name="connsiteX1338" fmla="*/ 519398 w 2483666"/>
              <a:gd name="connsiteY1338" fmla="*/ 1687303 h 3241367"/>
              <a:gd name="connsiteX1339" fmla="*/ 523775 w 2483666"/>
              <a:gd name="connsiteY1339" fmla="*/ 1691686 h 3241367"/>
              <a:gd name="connsiteX1340" fmla="*/ 528006 w 2483666"/>
              <a:gd name="connsiteY1340" fmla="*/ 1688861 h 3241367"/>
              <a:gd name="connsiteX1341" fmla="*/ 531503 w 2483666"/>
              <a:gd name="connsiteY1341" fmla="*/ 1689494 h 3241367"/>
              <a:gd name="connsiteX1342" fmla="*/ 537452 w 2483666"/>
              <a:gd name="connsiteY1342" fmla="*/ 1685112 h 3241367"/>
              <a:gd name="connsiteX1343" fmla="*/ 538262 w 2483666"/>
              <a:gd name="connsiteY1343" fmla="*/ 1683599 h 3241367"/>
              <a:gd name="connsiteX1344" fmla="*/ 552224 w 2483666"/>
              <a:gd name="connsiteY1344" fmla="*/ 1690590 h 3241367"/>
              <a:gd name="connsiteX1345" fmla="*/ 554412 w 2483666"/>
              <a:gd name="connsiteY1345" fmla="*/ 1691686 h 3241367"/>
              <a:gd name="connsiteX1346" fmla="*/ 558789 w 2483666"/>
              <a:gd name="connsiteY1346" fmla="*/ 1687303 h 3241367"/>
              <a:gd name="connsiteX1347" fmla="*/ 559131 w 2483666"/>
              <a:gd name="connsiteY1347" fmla="*/ 1691001 h 3241367"/>
              <a:gd name="connsiteX1348" fmla="*/ 558380 w 2483666"/>
              <a:gd name="connsiteY1348" fmla="*/ 1696205 h 3241367"/>
              <a:gd name="connsiteX1349" fmla="*/ 550583 w 2483666"/>
              <a:gd name="connsiteY1349" fmla="*/ 1698807 h 3241367"/>
              <a:gd name="connsiteX1350" fmla="*/ 545659 w 2483666"/>
              <a:gd name="connsiteY1350" fmla="*/ 1700451 h 3241367"/>
              <a:gd name="connsiteX1351" fmla="*/ 536905 w 2483666"/>
              <a:gd name="connsiteY1351" fmla="*/ 1700451 h 3241367"/>
              <a:gd name="connsiteX1352" fmla="*/ 545659 w 2483666"/>
              <a:gd name="connsiteY1352" fmla="*/ 1709216 h 3241367"/>
              <a:gd name="connsiteX1353" fmla="*/ 532528 w 2483666"/>
              <a:gd name="connsiteY1353" fmla="*/ 1700451 h 3241367"/>
              <a:gd name="connsiteX1354" fmla="*/ 498062 w 2483666"/>
              <a:gd name="connsiteY1354" fmla="*/ 1711955 h 3241367"/>
              <a:gd name="connsiteX1355" fmla="*/ 494486 w 2483666"/>
              <a:gd name="connsiteY1355" fmla="*/ 1713149 h 3241367"/>
              <a:gd name="connsiteX1356" fmla="*/ 497515 w 2483666"/>
              <a:gd name="connsiteY1356" fmla="*/ 1709216 h 3241367"/>
              <a:gd name="connsiteX1357" fmla="*/ 488761 w 2483666"/>
              <a:gd name="connsiteY1357" fmla="*/ 1704833 h 3241367"/>
              <a:gd name="connsiteX1358" fmla="*/ 480008 w 2483666"/>
              <a:gd name="connsiteY1358" fmla="*/ 1717981 h 3241367"/>
              <a:gd name="connsiteX1359" fmla="*/ 484385 w 2483666"/>
              <a:gd name="connsiteY1359" fmla="*/ 1722364 h 3241367"/>
              <a:gd name="connsiteX1360" fmla="*/ 475631 w 2483666"/>
              <a:gd name="connsiteY1360" fmla="*/ 1731129 h 3241367"/>
              <a:gd name="connsiteX1361" fmla="*/ 458124 w 2483666"/>
              <a:gd name="connsiteY1361" fmla="*/ 1731129 h 3241367"/>
              <a:gd name="connsiteX1362" fmla="*/ 458124 w 2483666"/>
              <a:gd name="connsiteY1362" fmla="*/ 1735512 h 3241367"/>
              <a:gd name="connsiteX1363" fmla="*/ 453748 w 2483666"/>
              <a:gd name="connsiteY1363" fmla="*/ 1731129 h 3241367"/>
              <a:gd name="connsiteX1364" fmla="*/ 431864 w 2483666"/>
              <a:gd name="connsiteY1364" fmla="*/ 1739894 h 3241367"/>
              <a:gd name="connsiteX1365" fmla="*/ 431864 w 2483666"/>
              <a:gd name="connsiteY1365" fmla="*/ 1744277 h 3241367"/>
              <a:gd name="connsiteX1366" fmla="*/ 423110 w 2483666"/>
              <a:gd name="connsiteY1366" fmla="*/ 1744277 h 3241367"/>
              <a:gd name="connsiteX1367" fmla="*/ 374966 w 2483666"/>
              <a:gd name="connsiteY1367" fmla="*/ 1766190 h 3241367"/>
              <a:gd name="connsiteX1368" fmla="*/ 361836 w 2483666"/>
              <a:gd name="connsiteY1368" fmla="*/ 1766190 h 3241367"/>
              <a:gd name="connsiteX1369" fmla="*/ 348706 w 2483666"/>
              <a:gd name="connsiteY1369" fmla="*/ 1770572 h 3241367"/>
              <a:gd name="connsiteX1370" fmla="*/ 374966 w 2483666"/>
              <a:gd name="connsiteY1370" fmla="*/ 1757425 h 3241367"/>
              <a:gd name="connsiteX1371" fmla="*/ 339952 w 2483666"/>
              <a:gd name="connsiteY1371" fmla="*/ 1757425 h 3241367"/>
              <a:gd name="connsiteX1372" fmla="*/ 339952 w 2483666"/>
              <a:gd name="connsiteY1372" fmla="*/ 1774955 h 3241367"/>
              <a:gd name="connsiteX1373" fmla="*/ 313692 w 2483666"/>
              <a:gd name="connsiteY1373" fmla="*/ 1770572 h 3241367"/>
              <a:gd name="connsiteX1374" fmla="*/ 313692 w 2483666"/>
              <a:gd name="connsiteY1374" fmla="*/ 1783720 h 3241367"/>
              <a:gd name="connsiteX1375" fmla="*/ 331199 w 2483666"/>
              <a:gd name="connsiteY1375" fmla="*/ 1779338 h 3241367"/>
              <a:gd name="connsiteX1376" fmla="*/ 300562 w 2483666"/>
              <a:gd name="connsiteY1376" fmla="*/ 1792485 h 3241367"/>
              <a:gd name="connsiteX1377" fmla="*/ 313692 w 2483666"/>
              <a:gd name="connsiteY1377" fmla="*/ 1801251 h 3241367"/>
              <a:gd name="connsiteX1378" fmla="*/ 322446 w 2483666"/>
              <a:gd name="connsiteY1378" fmla="*/ 1792485 h 3241367"/>
              <a:gd name="connsiteX1379" fmla="*/ 339952 w 2483666"/>
              <a:gd name="connsiteY1379" fmla="*/ 1792485 h 3241367"/>
              <a:gd name="connsiteX1380" fmla="*/ 318069 w 2483666"/>
              <a:gd name="connsiteY1380" fmla="*/ 1805633 h 3241367"/>
              <a:gd name="connsiteX1381" fmla="*/ 313692 w 2483666"/>
              <a:gd name="connsiteY1381" fmla="*/ 1814399 h 3241367"/>
              <a:gd name="connsiteX1382" fmla="*/ 335576 w 2483666"/>
              <a:gd name="connsiteY1382" fmla="*/ 1818781 h 3241367"/>
              <a:gd name="connsiteX1383" fmla="*/ 370590 w 2483666"/>
              <a:gd name="connsiteY1383" fmla="*/ 1805633 h 3241367"/>
              <a:gd name="connsiteX1384" fmla="*/ 326822 w 2483666"/>
              <a:gd name="connsiteY1384" fmla="*/ 1831929 h 3241367"/>
              <a:gd name="connsiteX1385" fmla="*/ 318069 w 2483666"/>
              <a:gd name="connsiteY1385" fmla="*/ 1823164 h 3241367"/>
              <a:gd name="connsiteX1386" fmla="*/ 296185 w 2483666"/>
              <a:gd name="connsiteY1386" fmla="*/ 1814399 h 3241367"/>
              <a:gd name="connsiteX1387" fmla="*/ 278678 w 2483666"/>
              <a:gd name="connsiteY1387" fmla="*/ 1827546 h 3241367"/>
              <a:gd name="connsiteX1388" fmla="*/ 278241 w 2483666"/>
              <a:gd name="connsiteY1388" fmla="*/ 1831929 h 3241367"/>
              <a:gd name="connsiteX1389" fmla="*/ 260624 w 2483666"/>
              <a:gd name="connsiteY1389" fmla="*/ 1831929 h 3241367"/>
              <a:gd name="connsiteX1390" fmla="*/ 256795 w 2483666"/>
              <a:gd name="connsiteY1390" fmla="*/ 1831929 h 3241367"/>
              <a:gd name="connsiteX1391" fmla="*/ 234911 w 2483666"/>
              <a:gd name="connsiteY1391" fmla="*/ 1827546 h 3241367"/>
              <a:gd name="connsiteX1392" fmla="*/ 226158 w 2483666"/>
              <a:gd name="connsiteY1392" fmla="*/ 1823164 h 3241367"/>
              <a:gd name="connsiteX1393" fmla="*/ 213027 w 2483666"/>
              <a:gd name="connsiteY1393" fmla="*/ 1831929 h 3241367"/>
              <a:gd name="connsiteX1394" fmla="*/ 217404 w 2483666"/>
              <a:gd name="connsiteY1394" fmla="*/ 1836312 h 3241367"/>
              <a:gd name="connsiteX1395" fmla="*/ 199897 w 2483666"/>
              <a:gd name="connsiteY1395" fmla="*/ 1849459 h 3241367"/>
              <a:gd name="connsiteX1396" fmla="*/ 191144 w 2483666"/>
              <a:gd name="connsiteY1396" fmla="*/ 1836312 h 3241367"/>
              <a:gd name="connsiteX1397" fmla="*/ 185536 w 2483666"/>
              <a:gd name="connsiteY1397" fmla="*/ 1846035 h 3241367"/>
              <a:gd name="connsiteX1398" fmla="*/ 181791 w 2483666"/>
              <a:gd name="connsiteY1398" fmla="*/ 1843562 h 3241367"/>
              <a:gd name="connsiteX1399" fmla="*/ 182390 w 2483666"/>
              <a:gd name="connsiteY1399" fmla="*/ 1840694 h 3241367"/>
              <a:gd name="connsiteX1400" fmla="*/ 160507 w 2483666"/>
              <a:gd name="connsiteY1400" fmla="*/ 1836312 h 3241367"/>
              <a:gd name="connsiteX1401" fmla="*/ 164883 w 2483666"/>
              <a:gd name="connsiteY1401" fmla="*/ 1827546 h 3241367"/>
              <a:gd name="connsiteX1402" fmla="*/ 178014 w 2483666"/>
              <a:gd name="connsiteY1402" fmla="*/ 1827546 h 3241367"/>
              <a:gd name="connsiteX1403" fmla="*/ 178014 w 2483666"/>
              <a:gd name="connsiteY1403" fmla="*/ 1823164 h 3241367"/>
              <a:gd name="connsiteX1404" fmla="*/ 186767 w 2483666"/>
              <a:gd name="connsiteY1404" fmla="*/ 1818781 h 3241367"/>
              <a:gd name="connsiteX1405" fmla="*/ 178014 w 2483666"/>
              <a:gd name="connsiteY1405" fmla="*/ 1805633 h 3241367"/>
              <a:gd name="connsiteX1406" fmla="*/ 182390 w 2483666"/>
              <a:gd name="connsiteY1406" fmla="*/ 1796868 h 3241367"/>
              <a:gd name="connsiteX1407" fmla="*/ 173637 w 2483666"/>
              <a:gd name="connsiteY1407" fmla="*/ 1788103 h 3241367"/>
              <a:gd name="connsiteX1408" fmla="*/ 160507 w 2483666"/>
              <a:gd name="connsiteY1408" fmla="*/ 1796868 h 3241367"/>
              <a:gd name="connsiteX1409" fmla="*/ 160507 w 2483666"/>
              <a:gd name="connsiteY1409" fmla="*/ 1770572 h 3241367"/>
              <a:gd name="connsiteX1410" fmla="*/ 151753 w 2483666"/>
              <a:gd name="connsiteY1410" fmla="*/ 1774955 h 3241367"/>
              <a:gd name="connsiteX1411" fmla="*/ 138623 w 2483666"/>
              <a:gd name="connsiteY1411" fmla="*/ 1766190 h 3241367"/>
              <a:gd name="connsiteX1412" fmla="*/ 134246 w 2483666"/>
              <a:gd name="connsiteY1412" fmla="*/ 1766190 h 3241367"/>
              <a:gd name="connsiteX1413" fmla="*/ 138623 w 2483666"/>
              <a:gd name="connsiteY1413" fmla="*/ 1757425 h 3241367"/>
              <a:gd name="connsiteX1414" fmla="*/ 134246 w 2483666"/>
              <a:gd name="connsiteY1414" fmla="*/ 1757425 h 3241367"/>
              <a:gd name="connsiteX1415" fmla="*/ 121116 w 2483666"/>
              <a:gd name="connsiteY1415" fmla="*/ 1757425 h 3241367"/>
              <a:gd name="connsiteX1416" fmla="*/ 107986 w 2483666"/>
              <a:gd name="connsiteY1416" fmla="*/ 1739894 h 3241367"/>
              <a:gd name="connsiteX1417" fmla="*/ 125493 w 2483666"/>
              <a:gd name="connsiteY1417" fmla="*/ 1735512 h 3241367"/>
              <a:gd name="connsiteX1418" fmla="*/ 111337 w 2483666"/>
              <a:gd name="connsiteY1418" fmla="*/ 1725651 h 3241367"/>
              <a:gd name="connsiteX1419" fmla="*/ 97435 w 2483666"/>
              <a:gd name="connsiteY1419" fmla="*/ 1733969 h 3241367"/>
              <a:gd name="connsiteX1420" fmla="*/ 81521 w 2483666"/>
              <a:gd name="connsiteY1420" fmla="*/ 1720309 h 3241367"/>
              <a:gd name="connsiteX1421" fmla="*/ 68596 w 2483666"/>
              <a:gd name="connsiteY1421" fmla="*/ 1709216 h 3241367"/>
              <a:gd name="connsiteX1422" fmla="*/ 51089 w 2483666"/>
              <a:gd name="connsiteY1422" fmla="*/ 1722364 h 3241367"/>
              <a:gd name="connsiteX1423" fmla="*/ 46712 w 2483666"/>
              <a:gd name="connsiteY1423" fmla="*/ 1735512 h 3241367"/>
              <a:gd name="connsiteX1424" fmla="*/ 37958 w 2483666"/>
              <a:gd name="connsiteY1424" fmla="*/ 1735512 h 3241367"/>
              <a:gd name="connsiteX1425" fmla="*/ 51089 w 2483666"/>
              <a:gd name="connsiteY1425" fmla="*/ 1713599 h 3241367"/>
              <a:gd name="connsiteX1426" fmla="*/ 20452 w 2483666"/>
              <a:gd name="connsiteY1426" fmla="*/ 1704833 h 3241367"/>
              <a:gd name="connsiteX1427" fmla="*/ 20452 w 2483666"/>
              <a:gd name="connsiteY1427" fmla="*/ 1689631 h 3241367"/>
              <a:gd name="connsiteX1428" fmla="*/ 20452 w 2483666"/>
              <a:gd name="connsiteY1428" fmla="*/ 1682920 h 3241367"/>
              <a:gd name="connsiteX1429" fmla="*/ 33582 w 2483666"/>
              <a:gd name="connsiteY1429" fmla="*/ 1691686 h 3241367"/>
              <a:gd name="connsiteX1430" fmla="*/ 51089 w 2483666"/>
              <a:gd name="connsiteY1430" fmla="*/ 1691686 h 3241367"/>
              <a:gd name="connsiteX1431" fmla="*/ 59842 w 2483666"/>
              <a:gd name="connsiteY1431" fmla="*/ 1678538 h 3241367"/>
              <a:gd name="connsiteX1432" fmla="*/ 68596 w 2483666"/>
              <a:gd name="connsiteY1432" fmla="*/ 1682920 h 3241367"/>
              <a:gd name="connsiteX1433" fmla="*/ 94856 w 2483666"/>
              <a:gd name="connsiteY1433" fmla="*/ 1656625 h 3241367"/>
              <a:gd name="connsiteX1434" fmla="*/ 90479 w 2483666"/>
              <a:gd name="connsiteY1434" fmla="*/ 1647860 h 3241367"/>
              <a:gd name="connsiteX1435" fmla="*/ 129870 w 2483666"/>
              <a:gd name="connsiteY1435" fmla="*/ 1634712 h 3241367"/>
              <a:gd name="connsiteX1436" fmla="*/ 138623 w 2483666"/>
              <a:gd name="connsiteY1436" fmla="*/ 1625946 h 3241367"/>
              <a:gd name="connsiteX1437" fmla="*/ 138623 w 2483666"/>
              <a:gd name="connsiteY1437" fmla="*/ 1621564 h 3241367"/>
              <a:gd name="connsiteX1438" fmla="*/ 160507 w 2483666"/>
              <a:gd name="connsiteY1438" fmla="*/ 1608416 h 3241367"/>
              <a:gd name="connsiteX1439" fmla="*/ 173637 w 2483666"/>
              <a:gd name="connsiteY1439" fmla="*/ 1617181 h 3241367"/>
              <a:gd name="connsiteX1440" fmla="*/ 178014 w 2483666"/>
              <a:gd name="connsiteY1440" fmla="*/ 1617181 h 3241367"/>
              <a:gd name="connsiteX1441" fmla="*/ 178014 w 2483666"/>
              <a:gd name="connsiteY1441" fmla="*/ 1604033 h 3241367"/>
              <a:gd name="connsiteX1442" fmla="*/ 208651 w 2483666"/>
              <a:gd name="connsiteY1442" fmla="*/ 1595268 h 3241367"/>
              <a:gd name="connsiteX1443" fmla="*/ 199897 w 2483666"/>
              <a:gd name="connsiteY1443" fmla="*/ 1590886 h 3241367"/>
              <a:gd name="connsiteX1444" fmla="*/ 221781 w 2483666"/>
              <a:gd name="connsiteY1444" fmla="*/ 1590886 h 3241367"/>
              <a:gd name="connsiteX1445" fmla="*/ 234911 w 2483666"/>
              <a:gd name="connsiteY1445" fmla="*/ 1604033 h 3241367"/>
              <a:gd name="connsiteX1446" fmla="*/ 239288 w 2483666"/>
              <a:gd name="connsiteY1446" fmla="*/ 1599651 h 3241367"/>
              <a:gd name="connsiteX1447" fmla="*/ 256795 w 2483666"/>
              <a:gd name="connsiteY1447" fmla="*/ 1612799 h 3241367"/>
              <a:gd name="connsiteX1448" fmla="*/ 261171 w 2483666"/>
              <a:gd name="connsiteY1448" fmla="*/ 1604033 h 3241367"/>
              <a:gd name="connsiteX1449" fmla="*/ 252418 w 2483666"/>
              <a:gd name="connsiteY1449" fmla="*/ 1595268 h 3241367"/>
              <a:gd name="connsiteX1450" fmla="*/ 265548 w 2483666"/>
              <a:gd name="connsiteY1450" fmla="*/ 1582120 h 3241367"/>
              <a:gd name="connsiteX1451" fmla="*/ 274302 w 2483666"/>
              <a:gd name="connsiteY1451" fmla="*/ 1599651 h 3241367"/>
              <a:gd name="connsiteX1452" fmla="*/ 278678 w 2483666"/>
              <a:gd name="connsiteY1452" fmla="*/ 1595268 h 3241367"/>
              <a:gd name="connsiteX1453" fmla="*/ 296185 w 2483666"/>
              <a:gd name="connsiteY1453" fmla="*/ 1604033 h 3241367"/>
              <a:gd name="connsiteX1454" fmla="*/ 309315 w 2483666"/>
              <a:gd name="connsiteY1454" fmla="*/ 1595268 h 3241367"/>
              <a:gd name="connsiteX1455" fmla="*/ 287432 w 2483666"/>
              <a:gd name="connsiteY1455" fmla="*/ 1586503 h 3241367"/>
              <a:gd name="connsiteX1456" fmla="*/ 261171 w 2483666"/>
              <a:gd name="connsiteY1456" fmla="*/ 1568973 h 3241367"/>
              <a:gd name="connsiteX1457" fmla="*/ 256795 w 2483666"/>
              <a:gd name="connsiteY1457" fmla="*/ 1568973 h 3241367"/>
              <a:gd name="connsiteX1458" fmla="*/ 261171 w 2483666"/>
              <a:gd name="connsiteY1458" fmla="*/ 1564590 h 3241367"/>
              <a:gd name="connsiteX1459" fmla="*/ 287432 w 2483666"/>
              <a:gd name="connsiteY1459" fmla="*/ 1568973 h 3241367"/>
              <a:gd name="connsiteX1460" fmla="*/ 313692 w 2483666"/>
              <a:gd name="connsiteY1460" fmla="*/ 1573355 h 3241367"/>
              <a:gd name="connsiteX1461" fmla="*/ 318069 w 2483666"/>
              <a:gd name="connsiteY1461" fmla="*/ 1573355 h 3241367"/>
              <a:gd name="connsiteX1462" fmla="*/ 318069 w 2483666"/>
              <a:gd name="connsiteY1462" fmla="*/ 1564590 h 3241367"/>
              <a:gd name="connsiteX1463" fmla="*/ 322446 w 2483666"/>
              <a:gd name="connsiteY1463" fmla="*/ 1568973 h 3241367"/>
              <a:gd name="connsiteX1464" fmla="*/ 335576 w 2483666"/>
              <a:gd name="connsiteY1464" fmla="*/ 1564590 h 3241367"/>
              <a:gd name="connsiteX1465" fmla="*/ 335576 w 2483666"/>
              <a:gd name="connsiteY1465" fmla="*/ 1547060 h 3241367"/>
              <a:gd name="connsiteX1466" fmla="*/ 335576 w 2483666"/>
              <a:gd name="connsiteY1466" fmla="*/ 1542677 h 3241367"/>
              <a:gd name="connsiteX1467" fmla="*/ 322446 w 2483666"/>
              <a:gd name="connsiteY1467" fmla="*/ 1533912 h 3241367"/>
              <a:gd name="connsiteX1468" fmla="*/ 318069 w 2483666"/>
              <a:gd name="connsiteY1468" fmla="*/ 1547060 h 3241367"/>
              <a:gd name="connsiteX1469" fmla="*/ 296185 w 2483666"/>
              <a:gd name="connsiteY1469" fmla="*/ 1542677 h 3241367"/>
              <a:gd name="connsiteX1470" fmla="*/ 300562 w 2483666"/>
              <a:gd name="connsiteY1470" fmla="*/ 1529529 h 3241367"/>
              <a:gd name="connsiteX1471" fmla="*/ 348706 w 2483666"/>
              <a:gd name="connsiteY1471" fmla="*/ 1529529 h 3241367"/>
              <a:gd name="connsiteX1472" fmla="*/ 344329 w 2483666"/>
              <a:gd name="connsiteY1472" fmla="*/ 1533912 h 3241367"/>
              <a:gd name="connsiteX1473" fmla="*/ 348706 w 2483666"/>
              <a:gd name="connsiteY1473" fmla="*/ 1533912 h 3241367"/>
              <a:gd name="connsiteX1474" fmla="*/ 357459 w 2483666"/>
              <a:gd name="connsiteY1474" fmla="*/ 1533912 h 3241367"/>
              <a:gd name="connsiteX1475" fmla="*/ 344329 w 2483666"/>
              <a:gd name="connsiteY1475" fmla="*/ 1542677 h 3241367"/>
              <a:gd name="connsiteX1476" fmla="*/ 366213 w 2483666"/>
              <a:gd name="connsiteY1476" fmla="*/ 1542677 h 3241367"/>
              <a:gd name="connsiteX1477" fmla="*/ 370590 w 2483666"/>
              <a:gd name="connsiteY1477" fmla="*/ 1529529 h 3241367"/>
              <a:gd name="connsiteX1478" fmla="*/ 418734 w 2483666"/>
              <a:gd name="connsiteY1478" fmla="*/ 1520764 h 3241367"/>
              <a:gd name="connsiteX1479" fmla="*/ 436240 w 2483666"/>
              <a:gd name="connsiteY1479" fmla="*/ 1511999 h 3241367"/>
              <a:gd name="connsiteX1480" fmla="*/ 462501 w 2483666"/>
              <a:gd name="connsiteY1480" fmla="*/ 1503234 h 3241367"/>
              <a:gd name="connsiteX1481" fmla="*/ 477614 w 2483666"/>
              <a:gd name="connsiteY1481" fmla="*/ 1503234 h 3241367"/>
              <a:gd name="connsiteX1482" fmla="*/ 477272 w 2483666"/>
              <a:gd name="connsiteY1482" fmla="*/ 1504329 h 3241367"/>
              <a:gd name="connsiteX1483" fmla="*/ 484385 w 2483666"/>
              <a:gd name="connsiteY1483" fmla="*/ 1503234 h 3241367"/>
              <a:gd name="connsiteX1484" fmla="*/ 481649 w 2483666"/>
              <a:gd name="connsiteY1484" fmla="*/ 1503234 h 3241367"/>
              <a:gd name="connsiteX1485" fmla="*/ 477614 w 2483666"/>
              <a:gd name="connsiteY1485" fmla="*/ 1503234 h 3241367"/>
              <a:gd name="connsiteX1486" fmla="*/ 477614 w 2483666"/>
              <a:gd name="connsiteY1486" fmla="*/ 1503234 h 3241367"/>
              <a:gd name="connsiteX1487" fmla="*/ 493138 w 2483666"/>
              <a:gd name="connsiteY1487" fmla="*/ 1498851 h 3241367"/>
              <a:gd name="connsiteX1488" fmla="*/ 488761 w 2483666"/>
              <a:gd name="connsiteY1488" fmla="*/ 1507616 h 3241367"/>
              <a:gd name="connsiteX1489" fmla="*/ 510645 w 2483666"/>
              <a:gd name="connsiteY1489" fmla="*/ 1511999 h 3241367"/>
              <a:gd name="connsiteX1490" fmla="*/ 515021 w 2483666"/>
              <a:gd name="connsiteY1490" fmla="*/ 1511999 h 3241367"/>
              <a:gd name="connsiteX1491" fmla="*/ 515366 w 2483666"/>
              <a:gd name="connsiteY1491" fmla="*/ 1511999 h 3241367"/>
              <a:gd name="connsiteX1492" fmla="*/ 510645 w 2483666"/>
              <a:gd name="connsiteY1492" fmla="*/ 1520764 h 3241367"/>
              <a:gd name="connsiteX1493" fmla="*/ 536905 w 2483666"/>
              <a:gd name="connsiteY1493" fmla="*/ 1511999 h 3241367"/>
              <a:gd name="connsiteX1494" fmla="*/ 541282 w 2483666"/>
              <a:gd name="connsiteY1494" fmla="*/ 1498851 h 3241367"/>
              <a:gd name="connsiteX1495" fmla="*/ 510645 w 2483666"/>
              <a:gd name="connsiteY1495" fmla="*/ 1498851 h 3241367"/>
              <a:gd name="connsiteX1496" fmla="*/ 484385 w 2483666"/>
              <a:gd name="connsiteY1496" fmla="*/ 1476938 h 3241367"/>
              <a:gd name="connsiteX1497" fmla="*/ 475631 w 2483666"/>
              <a:gd name="connsiteY1497" fmla="*/ 1476938 h 3241367"/>
              <a:gd name="connsiteX1498" fmla="*/ 466878 w 2483666"/>
              <a:gd name="connsiteY1498" fmla="*/ 1494468 h 3241367"/>
              <a:gd name="connsiteX1499" fmla="*/ 444994 w 2483666"/>
              <a:gd name="connsiteY1499" fmla="*/ 1481321 h 3241367"/>
              <a:gd name="connsiteX1500" fmla="*/ 427487 w 2483666"/>
              <a:gd name="connsiteY1500" fmla="*/ 1494468 h 3241367"/>
              <a:gd name="connsiteX1501" fmla="*/ 424624 w 2483666"/>
              <a:gd name="connsiteY1501" fmla="*/ 1493035 h 3241367"/>
              <a:gd name="connsiteX1502" fmla="*/ 423042 w 2483666"/>
              <a:gd name="connsiteY1502" fmla="*/ 1488853 h 3241367"/>
              <a:gd name="connsiteX1503" fmla="*/ 401227 w 2483666"/>
              <a:gd name="connsiteY1503" fmla="*/ 1490086 h 3241367"/>
              <a:gd name="connsiteX1504" fmla="*/ 401227 w 2483666"/>
              <a:gd name="connsiteY1504" fmla="*/ 1507616 h 3241367"/>
              <a:gd name="connsiteX1505" fmla="*/ 392473 w 2483666"/>
              <a:gd name="connsiteY1505" fmla="*/ 1498851 h 3241367"/>
              <a:gd name="connsiteX1506" fmla="*/ 383720 w 2483666"/>
              <a:gd name="connsiteY1506" fmla="*/ 1507616 h 3241367"/>
              <a:gd name="connsiteX1507" fmla="*/ 379343 w 2483666"/>
              <a:gd name="connsiteY1507" fmla="*/ 1520764 h 3241367"/>
              <a:gd name="connsiteX1508" fmla="*/ 366213 w 2483666"/>
              <a:gd name="connsiteY1508" fmla="*/ 1520764 h 3241367"/>
              <a:gd name="connsiteX1509" fmla="*/ 374966 w 2483666"/>
              <a:gd name="connsiteY1509" fmla="*/ 1511999 h 3241367"/>
              <a:gd name="connsiteX1510" fmla="*/ 375377 w 2483666"/>
              <a:gd name="connsiteY1510" fmla="*/ 1508301 h 3241367"/>
              <a:gd name="connsiteX1511" fmla="*/ 379638 w 2483666"/>
              <a:gd name="connsiteY1511" fmla="*/ 1506310 h 3241367"/>
              <a:gd name="connsiteX1512" fmla="*/ 381121 w 2483666"/>
              <a:gd name="connsiteY1512" fmla="*/ 1505836 h 3241367"/>
              <a:gd name="connsiteX1513" fmla="*/ 381531 w 2483666"/>
              <a:gd name="connsiteY1513" fmla="*/ 1505425 h 3241367"/>
              <a:gd name="connsiteX1514" fmla="*/ 379638 w 2483666"/>
              <a:gd name="connsiteY1514" fmla="*/ 1506310 h 3241367"/>
              <a:gd name="connsiteX1515" fmla="*/ 361836 w 2483666"/>
              <a:gd name="connsiteY1515" fmla="*/ 1511999 h 3241367"/>
              <a:gd name="connsiteX1516" fmla="*/ 379343 w 2483666"/>
              <a:gd name="connsiteY1516" fmla="*/ 1494468 h 3241367"/>
              <a:gd name="connsiteX1517" fmla="*/ 374966 w 2483666"/>
              <a:gd name="connsiteY1517" fmla="*/ 1494468 h 3241367"/>
              <a:gd name="connsiteX1518" fmla="*/ 401227 w 2483666"/>
              <a:gd name="connsiteY1518" fmla="*/ 1481321 h 3241367"/>
              <a:gd name="connsiteX1519" fmla="*/ 418734 w 2483666"/>
              <a:gd name="connsiteY1519" fmla="*/ 1468173 h 3241367"/>
              <a:gd name="connsiteX1520" fmla="*/ 423300 w 2483666"/>
              <a:gd name="connsiteY1520" fmla="*/ 1468292 h 3241367"/>
              <a:gd name="connsiteX1521" fmla="*/ 413194 w 2483666"/>
              <a:gd name="connsiteY1521" fmla="*/ 1474952 h 3241367"/>
              <a:gd name="connsiteX1522" fmla="*/ 430847 w 2483666"/>
              <a:gd name="connsiteY1522" fmla="*/ 1468489 h 3241367"/>
              <a:gd name="connsiteX1523" fmla="*/ 423300 w 2483666"/>
              <a:gd name="connsiteY1523" fmla="*/ 1468292 h 3241367"/>
              <a:gd name="connsiteX1524" fmla="*/ 428846 w 2483666"/>
              <a:gd name="connsiteY1524" fmla="*/ 1464638 h 3241367"/>
              <a:gd name="connsiteX1525" fmla="*/ 462501 w 2483666"/>
              <a:gd name="connsiteY1525" fmla="*/ 1446260 h 3241367"/>
              <a:gd name="connsiteX1526" fmla="*/ 480008 w 2483666"/>
              <a:gd name="connsiteY1526" fmla="*/ 1446260 h 3241367"/>
              <a:gd name="connsiteX1527" fmla="*/ 481530 w 2483666"/>
              <a:gd name="connsiteY1527" fmla="*/ 1444735 h 3241367"/>
              <a:gd name="connsiteX1528" fmla="*/ 488761 w 2483666"/>
              <a:gd name="connsiteY1528" fmla="*/ 1446260 h 3241367"/>
              <a:gd name="connsiteX1529" fmla="*/ 488761 w 2483666"/>
              <a:gd name="connsiteY1529" fmla="*/ 1433112 h 3241367"/>
              <a:gd name="connsiteX1530" fmla="*/ 515021 w 2483666"/>
              <a:gd name="connsiteY1530" fmla="*/ 1424347 h 3241367"/>
              <a:gd name="connsiteX1531" fmla="*/ 532528 w 2483666"/>
              <a:gd name="connsiteY1531" fmla="*/ 1415581 h 3241367"/>
              <a:gd name="connsiteX1532" fmla="*/ 541282 w 2483666"/>
              <a:gd name="connsiteY1532" fmla="*/ 1398051 h 3241367"/>
              <a:gd name="connsiteX1533" fmla="*/ 550035 w 2483666"/>
              <a:gd name="connsiteY1533" fmla="*/ 1406816 h 3241367"/>
              <a:gd name="connsiteX1534" fmla="*/ 585118 w 2483666"/>
              <a:gd name="connsiteY1534" fmla="*/ 1396955 h 3241367"/>
              <a:gd name="connsiteX1535" fmla="*/ 591291 w 2483666"/>
              <a:gd name="connsiteY1535" fmla="*/ 1403965 h 3241367"/>
              <a:gd name="connsiteX1536" fmla="*/ 587033 w 2483666"/>
              <a:gd name="connsiteY1536" fmla="*/ 1406200 h 3241367"/>
              <a:gd name="connsiteX1537" fmla="*/ 593803 w 2483666"/>
              <a:gd name="connsiteY1537" fmla="*/ 1406816 h 3241367"/>
              <a:gd name="connsiteX1538" fmla="*/ 591291 w 2483666"/>
              <a:gd name="connsiteY1538" fmla="*/ 1403965 h 3241367"/>
              <a:gd name="connsiteX1539" fmla="*/ 602556 w 2483666"/>
              <a:gd name="connsiteY1539" fmla="*/ 1398051 h 3241367"/>
              <a:gd name="connsiteX1540" fmla="*/ 606933 w 2483666"/>
              <a:gd name="connsiteY1540" fmla="*/ 1402434 h 3241367"/>
              <a:gd name="connsiteX1541" fmla="*/ 628817 w 2483666"/>
              <a:gd name="connsiteY1541" fmla="*/ 1389286 h 3241367"/>
              <a:gd name="connsiteX1542" fmla="*/ 606933 w 2483666"/>
              <a:gd name="connsiteY1542" fmla="*/ 1389286 h 3241367"/>
              <a:gd name="connsiteX1543" fmla="*/ 585049 w 2483666"/>
              <a:gd name="connsiteY1543" fmla="*/ 1393668 h 3241367"/>
              <a:gd name="connsiteX1544" fmla="*/ 598179 w 2483666"/>
              <a:gd name="connsiteY1544" fmla="*/ 1384903 h 3241367"/>
              <a:gd name="connsiteX1545" fmla="*/ 593803 w 2483666"/>
              <a:gd name="connsiteY1545" fmla="*/ 1380521 h 3241367"/>
              <a:gd name="connsiteX1546" fmla="*/ 606933 w 2483666"/>
              <a:gd name="connsiteY1546" fmla="*/ 1362990 h 3241367"/>
              <a:gd name="connsiteX1547" fmla="*/ 606933 w 2483666"/>
              <a:gd name="connsiteY1547" fmla="*/ 1367373 h 3241367"/>
              <a:gd name="connsiteX1548" fmla="*/ 612677 w 2483666"/>
              <a:gd name="connsiteY1548" fmla="*/ 1365455 h 3241367"/>
              <a:gd name="connsiteX1549" fmla="*/ 615139 w 2483666"/>
              <a:gd name="connsiteY1549" fmla="*/ 1367921 h 3241367"/>
              <a:gd name="connsiteX1550" fmla="*/ 637570 w 2483666"/>
              <a:gd name="connsiteY1550" fmla="*/ 1367373 h 3241367"/>
              <a:gd name="connsiteX1551" fmla="*/ 633193 w 2483666"/>
              <a:gd name="connsiteY1551" fmla="*/ 1349842 h 3241367"/>
              <a:gd name="connsiteX1552" fmla="*/ 659454 w 2483666"/>
              <a:gd name="connsiteY1552" fmla="*/ 1341077 h 3241367"/>
              <a:gd name="connsiteX1553" fmla="*/ 658752 w 2483666"/>
              <a:gd name="connsiteY1553" fmla="*/ 1341659 h 3241367"/>
              <a:gd name="connsiteX1554" fmla="*/ 652683 w 2483666"/>
              <a:gd name="connsiteY1554" fmla="*/ 1344775 h 3241367"/>
              <a:gd name="connsiteX1555" fmla="*/ 656650 w 2483666"/>
              <a:gd name="connsiteY1555" fmla="*/ 1343405 h 3241367"/>
              <a:gd name="connsiteX1556" fmla="*/ 658752 w 2483666"/>
              <a:gd name="connsiteY1556" fmla="*/ 1341659 h 3241367"/>
              <a:gd name="connsiteX1557" fmla="*/ 676961 w 2483666"/>
              <a:gd name="connsiteY1557" fmla="*/ 1332312 h 3241367"/>
              <a:gd name="connsiteX1558" fmla="*/ 685714 w 2483666"/>
              <a:gd name="connsiteY1558" fmla="*/ 1332312 h 3241367"/>
              <a:gd name="connsiteX1559" fmla="*/ 703221 w 2483666"/>
              <a:gd name="connsiteY1559" fmla="*/ 1310399 h 3241367"/>
              <a:gd name="connsiteX1560" fmla="*/ 703221 w 2483666"/>
              <a:gd name="connsiteY1560" fmla="*/ 1306016 h 3241367"/>
              <a:gd name="connsiteX1561" fmla="*/ 696070 w 2483666"/>
              <a:gd name="connsiteY1561" fmla="*/ 1306016 h 3241367"/>
              <a:gd name="connsiteX1562" fmla="*/ 698844 w 2483666"/>
              <a:gd name="connsiteY1562" fmla="*/ 1301634 h 3241367"/>
              <a:gd name="connsiteX1563" fmla="*/ 676961 w 2483666"/>
              <a:gd name="connsiteY1563" fmla="*/ 1306016 h 3241367"/>
              <a:gd name="connsiteX1564" fmla="*/ 663830 w 2483666"/>
              <a:gd name="connsiteY1564" fmla="*/ 1314782 h 3241367"/>
              <a:gd name="connsiteX1565" fmla="*/ 659454 w 2483666"/>
              <a:gd name="connsiteY1565" fmla="*/ 1314782 h 3241367"/>
              <a:gd name="connsiteX1566" fmla="*/ 655077 w 2483666"/>
              <a:gd name="connsiteY1566" fmla="*/ 1310399 h 3241367"/>
              <a:gd name="connsiteX1567" fmla="*/ 676961 w 2483666"/>
              <a:gd name="connsiteY1567" fmla="*/ 1297251 h 3241367"/>
              <a:gd name="connsiteX1568" fmla="*/ 707597 w 2483666"/>
              <a:gd name="connsiteY1568" fmla="*/ 1292869 h 3241367"/>
              <a:gd name="connsiteX1569" fmla="*/ 725105 w 2483666"/>
              <a:gd name="connsiteY1569" fmla="*/ 1279721 h 3241367"/>
              <a:gd name="connsiteX1570" fmla="*/ 742611 w 2483666"/>
              <a:gd name="connsiteY1570" fmla="*/ 1275338 h 3241367"/>
              <a:gd name="connsiteX1571" fmla="*/ 746988 w 2483666"/>
              <a:gd name="connsiteY1571" fmla="*/ 1270955 h 3241367"/>
              <a:gd name="connsiteX1572" fmla="*/ 738235 w 2483666"/>
              <a:gd name="connsiteY1572" fmla="*/ 1266573 h 3241367"/>
              <a:gd name="connsiteX1573" fmla="*/ 764495 w 2483666"/>
              <a:gd name="connsiteY1573" fmla="*/ 1244660 h 3241367"/>
              <a:gd name="connsiteX1574" fmla="*/ 774861 w 2483666"/>
              <a:gd name="connsiteY1574" fmla="*/ 1244660 h 3241367"/>
              <a:gd name="connsiteX1575" fmla="*/ 771060 w 2483666"/>
              <a:gd name="connsiteY1575" fmla="*/ 1249042 h 3241367"/>
              <a:gd name="connsiteX1576" fmla="*/ 776394 w 2483666"/>
              <a:gd name="connsiteY1576" fmla="*/ 1247673 h 3241367"/>
              <a:gd name="connsiteX1577" fmla="*/ 784662 w 2483666"/>
              <a:gd name="connsiteY1577" fmla="*/ 1242813 h 3241367"/>
              <a:gd name="connsiteX1578" fmla="*/ 788567 w 2483666"/>
              <a:gd name="connsiteY1578" fmla="*/ 1240825 h 3241367"/>
              <a:gd name="connsiteX1579" fmla="*/ 788623 w 2483666"/>
              <a:gd name="connsiteY1579" fmla="*/ 1240484 h 3241367"/>
              <a:gd name="connsiteX1580" fmla="*/ 803886 w 2483666"/>
              <a:gd name="connsiteY1580" fmla="*/ 1231512 h 3241367"/>
              <a:gd name="connsiteX1581" fmla="*/ 795132 w 2483666"/>
              <a:gd name="connsiteY1581" fmla="*/ 1227129 h 3241367"/>
              <a:gd name="connsiteX1582" fmla="*/ 790208 w 2483666"/>
              <a:gd name="connsiteY1582" fmla="*/ 1230896 h 3241367"/>
              <a:gd name="connsiteX1583" fmla="*/ 788623 w 2483666"/>
              <a:gd name="connsiteY1583" fmla="*/ 1240484 h 3241367"/>
              <a:gd name="connsiteX1584" fmla="*/ 784662 w 2483666"/>
              <a:gd name="connsiteY1584" fmla="*/ 1242813 h 3241367"/>
              <a:gd name="connsiteX1585" fmla="*/ 780361 w 2483666"/>
              <a:gd name="connsiteY1585" fmla="*/ 1245002 h 3241367"/>
              <a:gd name="connsiteX1586" fmla="*/ 777625 w 2483666"/>
              <a:gd name="connsiteY1586" fmla="*/ 1243503 h 3241367"/>
              <a:gd name="connsiteX1587" fmla="*/ 777625 w 2483666"/>
              <a:gd name="connsiteY1587" fmla="*/ 1240277 h 3241367"/>
              <a:gd name="connsiteX1588" fmla="*/ 776213 w 2483666"/>
              <a:gd name="connsiteY1588" fmla="*/ 1242729 h 3241367"/>
              <a:gd name="connsiteX1589" fmla="*/ 755742 w 2483666"/>
              <a:gd name="connsiteY1589" fmla="*/ 1231512 h 3241367"/>
              <a:gd name="connsiteX1590" fmla="*/ 740970 w 2483666"/>
              <a:gd name="connsiteY1590" fmla="*/ 1240277 h 3241367"/>
              <a:gd name="connsiteX1591" fmla="*/ 717790 w 2483666"/>
              <a:gd name="connsiteY1591" fmla="*/ 1248530 h 3241367"/>
              <a:gd name="connsiteX1592" fmla="*/ 716351 w 2483666"/>
              <a:gd name="connsiteY1592" fmla="*/ 1244660 h 3241367"/>
              <a:gd name="connsiteX1593" fmla="*/ 707597 w 2483666"/>
              <a:gd name="connsiteY1593" fmla="*/ 1253425 h 3241367"/>
              <a:gd name="connsiteX1594" fmla="*/ 676961 w 2483666"/>
              <a:gd name="connsiteY1594" fmla="*/ 1266573 h 3241367"/>
              <a:gd name="connsiteX1595" fmla="*/ 668207 w 2483666"/>
              <a:gd name="connsiteY1595" fmla="*/ 1275338 h 3241367"/>
              <a:gd name="connsiteX1596" fmla="*/ 668207 w 2483666"/>
              <a:gd name="connsiteY1596" fmla="*/ 1266573 h 3241367"/>
              <a:gd name="connsiteX1597" fmla="*/ 655077 w 2483666"/>
              <a:gd name="connsiteY1597" fmla="*/ 1257808 h 3241367"/>
              <a:gd name="connsiteX1598" fmla="*/ 655077 w 2483666"/>
              <a:gd name="connsiteY1598" fmla="*/ 1244660 h 3241367"/>
              <a:gd name="connsiteX1599" fmla="*/ 620063 w 2483666"/>
              <a:gd name="connsiteY1599" fmla="*/ 1227129 h 3241367"/>
              <a:gd name="connsiteX1600" fmla="*/ 611309 w 2483666"/>
              <a:gd name="connsiteY1600" fmla="*/ 1227129 h 3241367"/>
              <a:gd name="connsiteX1601" fmla="*/ 615686 w 2483666"/>
              <a:gd name="connsiteY1601" fmla="*/ 1240277 h 3241367"/>
              <a:gd name="connsiteX1602" fmla="*/ 593803 w 2483666"/>
              <a:gd name="connsiteY1602" fmla="*/ 1240277 h 3241367"/>
              <a:gd name="connsiteX1603" fmla="*/ 602556 w 2483666"/>
              <a:gd name="connsiteY1603" fmla="*/ 1222747 h 3241367"/>
              <a:gd name="connsiteX1604" fmla="*/ 606933 w 2483666"/>
              <a:gd name="connsiteY1604" fmla="*/ 1205216 h 3241367"/>
              <a:gd name="connsiteX1605" fmla="*/ 585049 w 2483666"/>
              <a:gd name="connsiteY1605" fmla="*/ 1205216 h 3241367"/>
              <a:gd name="connsiteX1606" fmla="*/ 593803 w 2483666"/>
              <a:gd name="connsiteY1606" fmla="*/ 1213982 h 3241367"/>
              <a:gd name="connsiteX1607" fmla="*/ 585049 w 2483666"/>
              <a:gd name="connsiteY1607" fmla="*/ 1240277 h 3241367"/>
              <a:gd name="connsiteX1608" fmla="*/ 554412 w 2483666"/>
              <a:gd name="connsiteY1608" fmla="*/ 1235895 h 3241367"/>
              <a:gd name="connsiteX1609" fmla="*/ 558789 w 2483666"/>
              <a:gd name="connsiteY1609" fmla="*/ 1227129 h 3241367"/>
              <a:gd name="connsiteX1610" fmla="*/ 580673 w 2483666"/>
              <a:gd name="connsiteY1610" fmla="*/ 1213982 h 3241367"/>
              <a:gd name="connsiteX1611" fmla="*/ 585049 w 2483666"/>
              <a:gd name="connsiteY1611" fmla="*/ 1209599 h 3241367"/>
              <a:gd name="connsiteX1612" fmla="*/ 580673 w 2483666"/>
              <a:gd name="connsiteY1612" fmla="*/ 1200834 h 3241367"/>
              <a:gd name="connsiteX1613" fmla="*/ 554412 w 2483666"/>
              <a:gd name="connsiteY1613" fmla="*/ 1209599 h 3241367"/>
              <a:gd name="connsiteX1614" fmla="*/ 576296 w 2483666"/>
              <a:gd name="connsiteY1614" fmla="*/ 1200834 h 3241367"/>
              <a:gd name="connsiteX1615" fmla="*/ 563166 w 2483666"/>
              <a:gd name="connsiteY1615" fmla="*/ 1192069 h 3241367"/>
              <a:gd name="connsiteX1616" fmla="*/ 585049 w 2483666"/>
              <a:gd name="connsiteY1616" fmla="*/ 1183303 h 3241367"/>
              <a:gd name="connsiteX1617" fmla="*/ 593803 w 2483666"/>
              <a:gd name="connsiteY1617" fmla="*/ 1178921 h 3241367"/>
              <a:gd name="connsiteX1618" fmla="*/ 567542 w 2483666"/>
              <a:gd name="connsiteY1618" fmla="*/ 1174538 h 3241367"/>
              <a:gd name="connsiteX1619" fmla="*/ 593803 w 2483666"/>
              <a:gd name="connsiteY1619" fmla="*/ 1165773 h 3241367"/>
              <a:gd name="connsiteX1620" fmla="*/ 615686 w 2483666"/>
              <a:gd name="connsiteY1620" fmla="*/ 1152625 h 3241367"/>
              <a:gd name="connsiteX1621" fmla="*/ 624440 w 2483666"/>
              <a:gd name="connsiteY1621" fmla="*/ 1152625 h 3241367"/>
              <a:gd name="connsiteX1622" fmla="*/ 631446 w 2483666"/>
              <a:gd name="connsiteY1622" fmla="*/ 1147948 h 3241367"/>
              <a:gd name="connsiteX1623" fmla="*/ 631415 w 2483666"/>
              <a:gd name="connsiteY1623" fmla="*/ 1148174 h 3241367"/>
              <a:gd name="connsiteX1624" fmla="*/ 632099 w 2483666"/>
              <a:gd name="connsiteY1624" fmla="*/ 1147695 h 3241367"/>
              <a:gd name="connsiteX1625" fmla="*/ 632239 w 2483666"/>
              <a:gd name="connsiteY1625" fmla="*/ 1147419 h 3241367"/>
              <a:gd name="connsiteX1626" fmla="*/ 635929 w 2483666"/>
              <a:gd name="connsiteY1626" fmla="*/ 1144956 h 3241367"/>
              <a:gd name="connsiteX1627" fmla="*/ 637570 w 2483666"/>
              <a:gd name="connsiteY1627" fmla="*/ 1143860 h 3241367"/>
              <a:gd name="connsiteX1628" fmla="*/ 634424 w 2483666"/>
              <a:gd name="connsiteY1628" fmla="*/ 1143107 h 3241367"/>
              <a:gd name="connsiteX1629" fmla="*/ 632239 w 2483666"/>
              <a:gd name="connsiteY1629" fmla="*/ 1147419 h 3241367"/>
              <a:gd name="connsiteX1630" fmla="*/ 631446 w 2483666"/>
              <a:gd name="connsiteY1630" fmla="*/ 1147948 h 3241367"/>
              <a:gd name="connsiteX1631" fmla="*/ 633193 w 2483666"/>
              <a:gd name="connsiteY1631" fmla="*/ 1135095 h 3241367"/>
              <a:gd name="connsiteX1632" fmla="*/ 668207 w 2483666"/>
              <a:gd name="connsiteY1632" fmla="*/ 1117564 h 3241367"/>
              <a:gd name="connsiteX1633" fmla="*/ 690091 w 2483666"/>
              <a:gd name="connsiteY1633" fmla="*/ 1126330 h 3241367"/>
              <a:gd name="connsiteX1634" fmla="*/ 716351 w 2483666"/>
              <a:gd name="connsiteY1634" fmla="*/ 1126330 h 3241367"/>
              <a:gd name="connsiteX1635" fmla="*/ 720728 w 2483666"/>
              <a:gd name="connsiteY1635" fmla="*/ 1117564 h 3241367"/>
              <a:gd name="connsiteX1636" fmla="*/ 733858 w 2483666"/>
              <a:gd name="connsiteY1636" fmla="*/ 1117564 h 3241367"/>
              <a:gd name="connsiteX1637" fmla="*/ 729481 w 2483666"/>
              <a:gd name="connsiteY1637" fmla="*/ 1104416 h 3241367"/>
              <a:gd name="connsiteX1638" fmla="*/ 725105 w 2483666"/>
              <a:gd name="connsiteY1638" fmla="*/ 1095651 h 3241367"/>
              <a:gd name="connsiteX1639" fmla="*/ 703221 w 2483666"/>
              <a:gd name="connsiteY1639" fmla="*/ 1095651 h 3241367"/>
              <a:gd name="connsiteX1640" fmla="*/ 703221 w 2483666"/>
              <a:gd name="connsiteY1640" fmla="*/ 1100034 h 3241367"/>
              <a:gd name="connsiteX1641" fmla="*/ 694467 w 2483666"/>
              <a:gd name="connsiteY1641" fmla="*/ 1100034 h 3241367"/>
              <a:gd name="connsiteX1642" fmla="*/ 690091 w 2483666"/>
              <a:gd name="connsiteY1642" fmla="*/ 1104416 h 3241367"/>
              <a:gd name="connsiteX1643" fmla="*/ 663830 w 2483666"/>
              <a:gd name="connsiteY1643" fmla="*/ 1113182 h 3241367"/>
              <a:gd name="connsiteX1644" fmla="*/ 659454 w 2483666"/>
              <a:gd name="connsiteY1644" fmla="*/ 1108799 h 3241367"/>
              <a:gd name="connsiteX1645" fmla="*/ 685714 w 2483666"/>
              <a:gd name="connsiteY1645" fmla="*/ 1091269 h 3241367"/>
              <a:gd name="connsiteX1646" fmla="*/ 668207 w 2483666"/>
              <a:gd name="connsiteY1646" fmla="*/ 1086886 h 3241367"/>
              <a:gd name="connsiteX1647" fmla="*/ 659454 w 2483666"/>
              <a:gd name="connsiteY1647" fmla="*/ 1091269 h 3241367"/>
              <a:gd name="connsiteX1648" fmla="*/ 646323 w 2483666"/>
              <a:gd name="connsiteY1648" fmla="*/ 1082503 h 3241367"/>
              <a:gd name="connsiteX1649" fmla="*/ 637570 w 2483666"/>
              <a:gd name="connsiteY1649" fmla="*/ 1082503 h 3241367"/>
              <a:gd name="connsiteX1650" fmla="*/ 633193 w 2483666"/>
              <a:gd name="connsiteY1650" fmla="*/ 1095651 h 3241367"/>
              <a:gd name="connsiteX1651" fmla="*/ 615686 w 2483666"/>
              <a:gd name="connsiteY1651" fmla="*/ 1100034 h 3241367"/>
              <a:gd name="connsiteX1652" fmla="*/ 620063 w 2483666"/>
              <a:gd name="connsiteY1652" fmla="*/ 1104416 h 3241367"/>
              <a:gd name="connsiteX1653" fmla="*/ 602556 w 2483666"/>
              <a:gd name="connsiteY1653" fmla="*/ 1095651 h 3241367"/>
              <a:gd name="connsiteX1654" fmla="*/ 598179 w 2483666"/>
              <a:gd name="connsiteY1654" fmla="*/ 1100034 h 3241367"/>
              <a:gd name="connsiteX1655" fmla="*/ 576296 w 2483666"/>
              <a:gd name="connsiteY1655" fmla="*/ 1086886 h 3241367"/>
              <a:gd name="connsiteX1656" fmla="*/ 576296 w 2483666"/>
              <a:gd name="connsiteY1656" fmla="*/ 1095651 h 3241367"/>
              <a:gd name="connsiteX1657" fmla="*/ 554412 w 2483666"/>
              <a:gd name="connsiteY1657" fmla="*/ 1086886 h 3241367"/>
              <a:gd name="connsiteX1658" fmla="*/ 550035 w 2483666"/>
              <a:gd name="connsiteY1658" fmla="*/ 1073738 h 3241367"/>
              <a:gd name="connsiteX1659" fmla="*/ 515021 w 2483666"/>
              <a:gd name="connsiteY1659" fmla="*/ 1069356 h 3241367"/>
              <a:gd name="connsiteX1660" fmla="*/ 501892 w 2483666"/>
              <a:gd name="connsiteY1660" fmla="*/ 1073738 h 3241367"/>
              <a:gd name="connsiteX1661" fmla="*/ 493138 w 2483666"/>
              <a:gd name="connsiteY1661" fmla="*/ 1073738 h 3241367"/>
              <a:gd name="connsiteX1662" fmla="*/ 523775 w 2483666"/>
              <a:gd name="connsiteY1662" fmla="*/ 1060590 h 3241367"/>
              <a:gd name="connsiteX1663" fmla="*/ 523775 w 2483666"/>
              <a:gd name="connsiteY1663" fmla="*/ 1051825 h 3241367"/>
              <a:gd name="connsiteX1664" fmla="*/ 541282 w 2483666"/>
              <a:gd name="connsiteY1664" fmla="*/ 1038677 h 3241367"/>
              <a:gd name="connsiteX1665" fmla="*/ 515021 w 2483666"/>
              <a:gd name="connsiteY1665" fmla="*/ 1029912 h 3241367"/>
              <a:gd name="connsiteX1666" fmla="*/ 536905 w 2483666"/>
              <a:gd name="connsiteY1666" fmla="*/ 1029912 h 3241367"/>
              <a:gd name="connsiteX1667" fmla="*/ 545659 w 2483666"/>
              <a:gd name="connsiteY1667" fmla="*/ 1043060 h 3241367"/>
              <a:gd name="connsiteX1668" fmla="*/ 554412 w 2483666"/>
              <a:gd name="connsiteY1668" fmla="*/ 1034295 h 3241367"/>
              <a:gd name="connsiteX1669" fmla="*/ 571919 w 2483666"/>
              <a:gd name="connsiteY1669" fmla="*/ 1043060 h 3241367"/>
              <a:gd name="connsiteX1670" fmla="*/ 580673 w 2483666"/>
              <a:gd name="connsiteY1670" fmla="*/ 1029912 h 3241367"/>
              <a:gd name="connsiteX1671" fmla="*/ 602556 w 2483666"/>
              <a:gd name="connsiteY1671" fmla="*/ 1029912 h 3241367"/>
              <a:gd name="connsiteX1672" fmla="*/ 606933 w 2483666"/>
              <a:gd name="connsiteY1672" fmla="*/ 1034295 h 3241367"/>
              <a:gd name="connsiteX1673" fmla="*/ 620063 w 2483666"/>
              <a:gd name="connsiteY1673" fmla="*/ 1025530 h 3241367"/>
              <a:gd name="connsiteX1674" fmla="*/ 624440 w 2483666"/>
              <a:gd name="connsiteY1674" fmla="*/ 1007999 h 3241367"/>
              <a:gd name="connsiteX1675" fmla="*/ 606933 w 2483666"/>
              <a:gd name="connsiteY1675" fmla="*/ 1007999 h 3241367"/>
              <a:gd name="connsiteX1676" fmla="*/ 606933 w 2483666"/>
              <a:gd name="connsiteY1676" fmla="*/ 999234 h 3241367"/>
              <a:gd name="connsiteX1677" fmla="*/ 641947 w 2483666"/>
              <a:gd name="connsiteY1677" fmla="*/ 977321 h 3241367"/>
              <a:gd name="connsiteX1678" fmla="*/ 655077 w 2483666"/>
              <a:gd name="connsiteY1678" fmla="*/ 981704 h 3241367"/>
              <a:gd name="connsiteX1679" fmla="*/ 676961 w 2483666"/>
              <a:gd name="connsiteY1679" fmla="*/ 959791 h 3241367"/>
              <a:gd name="connsiteX1680" fmla="*/ 672584 w 2483666"/>
              <a:gd name="connsiteY1680" fmla="*/ 942260 h 3241367"/>
              <a:gd name="connsiteX1681" fmla="*/ 690091 w 2483666"/>
              <a:gd name="connsiteY1681" fmla="*/ 933495 h 3241367"/>
              <a:gd name="connsiteX1682" fmla="*/ 690091 w 2483666"/>
              <a:gd name="connsiteY1682" fmla="*/ 946643 h 3241367"/>
              <a:gd name="connsiteX1683" fmla="*/ 685714 w 2483666"/>
              <a:gd name="connsiteY1683" fmla="*/ 946643 h 3241367"/>
              <a:gd name="connsiteX1684" fmla="*/ 685714 w 2483666"/>
              <a:gd name="connsiteY1684" fmla="*/ 951025 h 3241367"/>
              <a:gd name="connsiteX1685" fmla="*/ 694467 w 2483666"/>
              <a:gd name="connsiteY1685" fmla="*/ 955408 h 3241367"/>
              <a:gd name="connsiteX1686" fmla="*/ 707597 w 2483666"/>
              <a:gd name="connsiteY1686" fmla="*/ 942260 h 3241367"/>
              <a:gd name="connsiteX1687" fmla="*/ 711974 w 2483666"/>
              <a:gd name="connsiteY1687" fmla="*/ 946643 h 3241367"/>
              <a:gd name="connsiteX1688" fmla="*/ 690091 w 2483666"/>
              <a:gd name="connsiteY1688" fmla="*/ 964173 h 3241367"/>
              <a:gd name="connsiteX1689" fmla="*/ 681337 w 2483666"/>
              <a:gd name="connsiteY1689" fmla="*/ 964173 h 3241367"/>
              <a:gd name="connsiteX1690" fmla="*/ 673595 w 2483666"/>
              <a:gd name="connsiteY1690" fmla="*/ 971925 h 3241367"/>
              <a:gd name="connsiteX1691" fmla="*/ 673131 w 2483666"/>
              <a:gd name="connsiteY1691" fmla="*/ 971843 h 3241367"/>
              <a:gd name="connsiteX1692" fmla="*/ 672549 w 2483666"/>
              <a:gd name="connsiteY1692" fmla="*/ 972974 h 3241367"/>
              <a:gd name="connsiteX1693" fmla="*/ 669848 w 2483666"/>
              <a:gd name="connsiteY1693" fmla="*/ 975677 h 3241367"/>
              <a:gd name="connsiteX1694" fmla="*/ 668207 w 2483666"/>
              <a:gd name="connsiteY1694" fmla="*/ 977321 h 3241367"/>
              <a:gd name="connsiteX1695" fmla="*/ 670874 w 2483666"/>
              <a:gd name="connsiteY1695" fmla="*/ 976225 h 3241367"/>
              <a:gd name="connsiteX1696" fmla="*/ 672549 w 2483666"/>
              <a:gd name="connsiteY1696" fmla="*/ 972974 h 3241367"/>
              <a:gd name="connsiteX1697" fmla="*/ 673595 w 2483666"/>
              <a:gd name="connsiteY1697" fmla="*/ 971925 h 3241367"/>
              <a:gd name="connsiteX1698" fmla="*/ 676208 w 2483666"/>
              <a:gd name="connsiteY1698" fmla="*/ 972391 h 3241367"/>
              <a:gd name="connsiteX1699" fmla="*/ 681337 w 2483666"/>
              <a:gd name="connsiteY1699" fmla="*/ 986086 h 3241367"/>
              <a:gd name="connsiteX1700" fmla="*/ 681337 w 2483666"/>
              <a:gd name="connsiteY1700" fmla="*/ 990469 h 3241367"/>
              <a:gd name="connsiteX1701" fmla="*/ 672584 w 2483666"/>
              <a:gd name="connsiteY1701" fmla="*/ 990469 h 3241367"/>
              <a:gd name="connsiteX1702" fmla="*/ 668207 w 2483666"/>
              <a:gd name="connsiteY1702" fmla="*/ 1003617 h 3241367"/>
              <a:gd name="connsiteX1703" fmla="*/ 681337 w 2483666"/>
              <a:gd name="connsiteY1703" fmla="*/ 1012382 h 3241367"/>
              <a:gd name="connsiteX1704" fmla="*/ 668207 w 2483666"/>
              <a:gd name="connsiteY1704" fmla="*/ 1016764 h 3241367"/>
              <a:gd name="connsiteX1705" fmla="*/ 676961 w 2483666"/>
              <a:gd name="connsiteY1705" fmla="*/ 1016764 h 3241367"/>
              <a:gd name="connsiteX1706" fmla="*/ 711974 w 2483666"/>
              <a:gd name="connsiteY1706" fmla="*/ 999234 h 3241367"/>
              <a:gd name="connsiteX1707" fmla="*/ 725105 w 2483666"/>
              <a:gd name="connsiteY1707" fmla="*/ 981704 h 3241367"/>
              <a:gd name="connsiteX1708" fmla="*/ 729481 w 2483666"/>
              <a:gd name="connsiteY1708" fmla="*/ 986086 h 3241367"/>
              <a:gd name="connsiteX1709" fmla="*/ 716351 w 2483666"/>
              <a:gd name="connsiteY1709" fmla="*/ 1003617 h 3241367"/>
              <a:gd name="connsiteX1710" fmla="*/ 729481 w 2483666"/>
              <a:gd name="connsiteY1710" fmla="*/ 1012382 h 3241367"/>
              <a:gd name="connsiteX1711" fmla="*/ 746988 w 2483666"/>
              <a:gd name="connsiteY1711" fmla="*/ 1007999 h 3241367"/>
              <a:gd name="connsiteX1712" fmla="*/ 746988 w 2483666"/>
              <a:gd name="connsiteY1712" fmla="*/ 1011652 h 3241367"/>
              <a:gd name="connsiteX1713" fmla="*/ 746783 w 2483666"/>
              <a:gd name="connsiteY1713" fmla="*/ 1010944 h 3241367"/>
              <a:gd name="connsiteX1714" fmla="*/ 746988 w 2483666"/>
              <a:gd name="connsiteY1714" fmla="*/ 1025530 h 3241367"/>
              <a:gd name="connsiteX1715" fmla="*/ 746988 w 2483666"/>
              <a:gd name="connsiteY1715" fmla="*/ 1023338 h 3241367"/>
              <a:gd name="connsiteX1716" fmla="*/ 746988 w 2483666"/>
              <a:gd name="connsiteY1716" fmla="*/ 1011652 h 3241367"/>
              <a:gd name="connsiteX1717" fmla="*/ 748629 w 2483666"/>
              <a:gd name="connsiteY1717" fmla="*/ 1017312 h 3241367"/>
              <a:gd name="connsiteX1718" fmla="*/ 773248 w 2483666"/>
              <a:gd name="connsiteY1718" fmla="*/ 999234 h 3241367"/>
              <a:gd name="connsiteX1719" fmla="*/ 790755 w 2483666"/>
              <a:gd name="connsiteY1719" fmla="*/ 986086 h 3241367"/>
              <a:gd name="connsiteX1720" fmla="*/ 803886 w 2483666"/>
              <a:gd name="connsiteY1720" fmla="*/ 990469 h 3241367"/>
              <a:gd name="connsiteX1721" fmla="*/ 830146 w 2483666"/>
              <a:gd name="connsiteY1721" fmla="*/ 977321 h 3241367"/>
              <a:gd name="connsiteX1722" fmla="*/ 821392 w 2483666"/>
              <a:gd name="connsiteY1722" fmla="*/ 972938 h 3241367"/>
              <a:gd name="connsiteX1723" fmla="*/ 795132 w 2483666"/>
              <a:gd name="connsiteY1723" fmla="*/ 981704 h 3241367"/>
              <a:gd name="connsiteX1724" fmla="*/ 805595 w 2483666"/>
              <a:gd name="connsiteY1724" fmla="*/ 968761 h 3241367"/>
              <a:gd name="connsiteX1725" fmla="*/ 805165 w 2483666"/>
              <a:gd name="connsiteY1725" fmla="*/ 968826 h 3241367"/>
              <a:gd name="connsiteX1726" fmla="*/ 807168 w 2483666"/>
              <a:gd name="connsiteY1726" fmla="*/ 965817 h 3241367"/>
              <a:gd name="connsiteX1727" fmla="*/ 808262 w 2483666"/>
              <a:gd name="connsiteY1727" fmla="*/ 964173 h 3241367"/>
              <a:gd name="connsiteX1728" fmla="*/ 812639 w 2483666"/>
              <a:gd name="connsiteY1728" fmla="*/ 972938 h 3241367"/>
              <a:gd name="connsiteX1729" fmla="*/ 825769 w 2483666"/>
              <a:gd name="connsiteY1729" fmla="*/ 964173 h 3241367"/>
              <a:gd name="connsiteX1730" fmla="*/ 869536 w 2483666"/>
              <a:gd name="connsiteY1730" fmla="*/ 955408 h 3241367"/>
              <a:gd name="connsiteX1731" fmla="*/ 869536 w 2483666"/>
              <a:gd name="connsiteY1731" fmla="*/ 946643 h 3241367"/>
              <a:gd name="connsiteX1732" fmla="*/ 882666 w 2483666"/>
              <a:gd name="connsiteY1732" fmla="*/ 951025 h 3241367"/>
              <a:gd name="connsiteX1733" fmla="*/ 900174 w 2483666"/>
              <a:gd name="connsiteY1733" fmla="*/ 933495 h 3241367"/>
              <a:gd name="connsiteX1734" fmla="*/ 878290 w 2483666"/>
              <a:gd name="connsiteY1734" fmla="*/ 924730 h 3241367"/>
              <a:gd name="connsiteX1735" fmla="*/ 852030 w 2483666"/>
              <a:gd name="connsiteY1735" fmla="*/ 929112 h 3241367"/>
              <a:gd name="connsiteX1736" fmla="*/ 852030 w 2483666"/>
              <a:gd name="connsiteY1736" fmla="*/ 933495 h 3241367"/>
              <a:gd name="connsiteX1737" fmla="*/ 848966 w 2483666"/>
              <a:gd name="connsiteY1737" fmla="*/ 942698 h 3241367"/>
              <a:gd name="connsiteX1738" fmla="*/ 838899 w 2483666"/>
              <a:gd name="connsiteY1738" fmla="*/ 942260 h 3241367"/>
              <a:gd name="connsiteX1739" fmla="*/ 843276 w 2483666"/>
              <a:gd name="connsiteY1739" fmla="*/ 933495 h 3241367"/>
              <a:gd name="connsiteX1740" fmla="*/ 808262 w 2483666"/>
              <a:gd name="connsiteY1740" fmla="*/ 929112 h 3241367"/>
              <a:gd name="connsiteX1741" fmla="*/ 799509 w 2483666"/>
              <a:gd name="connsiteY1741" fmla="*/ 929112 h 3241367"/>
              <a:gd name="connsiteX1742" fmla="*/ 795132 w 2483666"/>
              <a:gd name="connsiteY1742" fmla="*/ 937877 h 3241367"/>
              <a:gd name="connsiteX1743" fmla="*/ 725105 w 2483666"/>
              <a:gd name="connsiteY1743" fmla="*/ 946643 h 3241367"/>
              <a:gd name="connsiteX1744" fmla="*/ 716351 w 2483666"/>
              <a:gd name="connsiteY1744" fmla="*/ 933495 h 3241367"/>
              <a:gd name="connsiteX1745" fmla="*/ 707597 w 2483666"/>
              <a:gd name="connsiteY1745" fmla="*/ 937877 h 3241367"/>
              <a:gd name="connsiteX1746" fmla="*/ 707597 w 2483666"/>
              <a:gd name="connsiteY1746" fmla="*/ 933495 h 3241367"/>
              <a:gd name="connsiteX1747" fmla="*/ 685714 w 2483666"/>
              <a:gd name="connsiteY1747" fmla="*/ 924730 h 3241367"/>
              <a:gd name="connsiteX1748" fmla="*/ 659454 w 2483666"/>
              <a:gd name="connsiteY1748" fmla="*/ 924730 h 3241367"/>
              <a:gd name="connsiteX1749" fmla="*/ 663830 w 2483666"/>
              <a:gd name="connsiteY1749" fmla="*/ 937877 h 3241367"/>
              <a:gd name="connsiteX1750" fmla="*/ 633193 w 2483666"/>
              <a:gd name="connsiteY1750" fmla="*/ 929112 h 3241367"/>
              <a:gd name="connsiteX1751" fmla="*/ 624440 w 2483666"/>
              <a:gd name="connsiteY1751" fmla="*/ 924730 h 3241367"/>
              <a:gd name="connsiteX1752" fmla="*/ 641947 w 2483666"/>
              <a:gd name="connsiteY1752" fmla="*/ 907199 h 3241367"/>
              <a:gd name="connsiteX1753" fmla="*/ 633193 w 2483666"/>
              <a:gd name="connsiteY1753" fmla="*/ 902817 h 3241367"/>
              <a:gd name="connsiteX1754" fmla="*/ 624440 w 2483666"/>
              <a:gd name="connsiteY1754" fmla="*/ 907199 h 3241367"/>
              <a:gd name="connsiteX1755" fmla="*/ 620063 w 2483666"/>
              <a:gd name="connsiteY1755" fmla="*/ 924730 h 3241367"/>
              <a:gd name="connsiteX1756" fmla="*/ 637570 w 2483666"/>
              <a:gd name="connsiteY1756" fmla="*/ 955408 h 3241367"/>
              <a:gd name="connsiteX1757" fmla="*/ 611309 w 2483666"/>
              <a:gd name="connsiteY1757" fmla="*/ 937877 h 3241367"/>
              <a:gd name="connsiteX1758" fmla="*/ 606933 w 2483666"/>
              <a:gd name="connsiteY1758" fmla="*/ 946643 h 3241367"/>
              <a:gd name="connsiteX1759" fmla="*/ 602556 w 2483666"/>
              <a:gd name="connsiteY1759" fmla="*/ 937877 h 3241367"/>
              <a:gd name="connsiteX1760" fmla="*/ 589426 w 2483666"/>
              <a:gd name="connsiteY1760" fmla="*/ 946643 h 3241367"/>
              <a:gd name="connsiteX1761" fmla="*/ 563166 w 2483666"/>
              <a:gd name="connsiteY1761" fmla="*/ 937877 h 3241367"/>
              <a:gd name="connsiteX1762" fmla="*/ 545659 w 2483666"/>
              <a:gd name="connsiteY1762" fmla="*/ 951025 h 3241367"/>
              <a:gd name="connsiteX1763" fmla="*/ 536905 w 2483666"/>
              <a:gd name="connsiteY1763" fmla="*/ 946643 h 3241367"/>
              <a:gd name="connsiteX1764" fmla="*/ 528152 w 2483666"/>
              <a:gd name="connsiteY1764" fmla="*/ 955408 h 3241367"/>
              <a:gd name="connsiteX1765" fmla="*/ 519398 w 2483666"/>
              <a:gd name="connsiteY1765" fmla="*/ 942260 h 3241367"/>
              <a:gd name="connsiteX1766" fmla="*/ 519398 w 2483666"/>
              <a:gd name="connsiteY1766" fmla="*/ 933495 h 3241367"/>
              <a:gd name="connsiteX1767" fmla="*/ 541282 w 2483666"/>
              <a:gd name="connsiteY1767" fmla="*/ 933495 h 3241367"/>
              <a:gd name="connsiteX1768" fmla="*/ 536905 w 2483666"/>
              <a:gd name="connsiteY1768" fmla="*/ 929112 h 3241367"/>
              <a:gd name="connsiteX1769" fmla="*/ 554412 w 2483666"/>
              <a:gd name="connsiteY1769" fmla="*/ 911582 h 3241367"/>
              <a:gd name="connsiteX1770" fmla="*/ 536905 w 2483666"/>
              <a:gd name="connsiteY1770" fmla="*/ 894051 h 3241367"/>
              <a:gd name="connsiteX1771" fmla="*/ 536905 w 2483666"/>
              <a:gd name="connsiteY1771" fmla="*/ 885286 h 3241367"/>
              <a:gd name="connsiteX1772" fmla="*/ 515021 w 2483666"/>
              <a:gd name="connsiteY1772" fmla="*/ 876521 h 3241367"/>
              <a:gd name="connsiteX1773" fmla="*/ 528152 w 2483666"/>
              <a:gd name="connsiteY1773" fmla="*/ 867756 h 3241367"/>
              <a:gd name="connsiteX1774" fmla="*/ 509004 w 2483666"/>
              <a:gd name="connsiteY1774" fmla="*/ 863921 h 3241367"/>
              <a:gd name="connsiteX1775" fmla="*/ 508257 w 2483666"/>
              <a:gd name="connsiteY1775" fmla="*/ 863771 h 3241367"/>
              <a:gd name="connsiteX1776" fmla="*/ 536905 w 2483666"/>
              <a:gd name="connsiteY1776" fmla="*/ 845843 h 3241367"/>
              <a:gd name="connsiteX1777" fmla="*/ 532528 w 2483666"/>
              <a:gd name="connsiteY1777" fmla="*/ 837077 h 3241367"/>
              <a:gd name="connsiteX1778" fmla="*/ 519398 w 2483666"/>
              <a:gd name="connsiteY1778" fmla="*/ 841460 h 3241367"/>
              <a:gd name="connsiteX1779" fmla="*/ 510645 w 2483666"/>
              <a:gd name="connsiteY1779" fmla="*/ 832695 h 3241367"/>
              <a:gd name="connsiteX1780" fmla="*/ 453748 w 2483666"/>
              <a:gd name="connsiteY1780" fmla="*/ 837077 h 3241367"/>
              <a:gd name="connsiteX1781" fmla="*/ 488761 w 2483666"/>
              <a:gd name="connsiteY1781" fmla="*/ 823930 h 3241367"/>
              <a:gd name="connsiteX1782" fmla="*/ 493138 w 2483666"/>
              <a:gd name="connsiteY1782" fmla="*/ 815164 h 3241367"/>
              <a:gd name="connsiteX1783" fmla="*/ 506268 w 2483666"/>
              <a:gd name="connsiteY1783" fmla="*/ 828312 h 3241367"/>
              <a:gd name="connsiteX1784" fmla="*/ 545659 w 2483666"/>
              <a:gd name="connsiteY1784" fmla="*/ 823930 h 3241367"/>
              <a:gd name="connsiteX1785" fmla="*/ 541282 w 2483666"/>
              <a:gd name="connsiteY1785" fmla="*/ 810782 h 3241367"/>
              <a:gd name="connsiteX1786" fmla="*/ 528152 w 2483666"/>
              <a:gd name="connsiteY1786" fmla="*/ 806399 h 3241367"/>
              <a:gd name="connsiteX1787" fmla="*/ 541282 w 2483666"/>
              <a:gd name="connsiteY1787" fmla="*/ 802017 h 3241367"/>
              <a:gd name="connsiteX1788" fmla="*/ 536905 w 2483666"/>
              <a:gd name="connsiteY1788" fmla="*/ 784486 h 3241367"/>
              <a:gd name="connsiteX1789" fmla="*/ 519398 w 2483666"/>
              <a:gd name="connsiteY1789" fmla="*/ 784486 h 3241367"/>
              <a:gd name="connsiteX1790" fmla="*/ 519398 w 2483666"/>
              <a:gd name="connsiteY1790" fmla="*/ 771338 h 3241367"/>
              <a:gd name="connsiteX1791" fmla="*/ 528152 w 2483666"/>
              <a:gd name="connsiteY1791" fmla="*/ 758191 h 3241367"/>
              <a:gd name="connsiteX1792" fmla="*/ 516142 w 2483666"/>
              <a:gd name="connsiteY1792" fmla="*/ 756186 h 3241367"/>
              <a:gd name="connsiteX1793" fmla="*/ 541282 w 2483666"/>
              <a:gd name="connsiteY1793" fmla="*/ 740660 h 3241367"/>
              <a:gd name="connsiteX1794" fmla="*/ 571919 w 2483666"/>
              <a:gd name="connsiteY1794" fmla="*/ 736278 h 3241367"/>
              <a:gd name="connsiteX1795" fmla="*/ 606933 w 2483666"/>
              <a:gd name="connsiteY1795" fmla="*/ 736278 h 3241367"/>
              <a:gd name="connsiteX1796" fmla="*/ 606933 w 2483666"/>
              <a:gd name="connsiteY1796" fmla="*/ 731895 h 3241367"/>
              <a:gd name="connsiteX1797" fmla="*/ 624440 w 2483666"/>
              <a:gd name="connsiteY1797" fmla="*/ 731895 h 3241367"/>
              <a:gd name="connsiteX1798" fmla="*/ 629504 w 2483666"/>
              <a:gd name="connsiteY1798" fmla="*/ 726824 h 3241367"/>
              <a:gd name="connsiteX1799" fmla="*/ 655077 w 2483666"/>
              <a:gd name="connsiteY1799" fmla="*/ 714365 h 3241367"/>
              <a:gd name="connsiteX1800" fmla="*/ 646323 w 2483666"/>
              <a:gd name="connsiteY1800" fmla="*/ 709982 h 3241367"/>
              <a:gd name="connsiteX1801" fmla="*/ 681337 w 2483666"/>
              <a:gd name="connsiteY1801" fmla="*/ 709982 h 3241367"/>
              <a:gd name="connsiteX1802" fmla="*/ 698844 w 2483666"/>
              <a:gd name="connsiteY1802" fmla="*/ 705599 h 3241367"/>
              <a:gd name="connsiteX1803" fmla="*/ 711974 w 2483666"/>
              <a:gd name="connsiteY1803" fmla="*/ 705599 h 3241367"/>
              <a:gd name="connsiteX1804" fmla="*/ 711974 w 2483666"/>
              <a:gd name="connsiteY1804" fmla="*/ 696834 h 3241367"/>
              <a:gd name="connsiteX1805" fmla="*/ 672584 w 2483666"/>
              <a:gd name="connsiteY1805" fmla="*/ 692452 h 3241367"/>
              <a:gd name="connsiteX1806" fmla="*/ 659454 w 2483666"/>
              <a:gd name="connsiteY1806" fmla="*/ 696834 h 3241367"/>
              <a:gd name="connsiteX1807" fmla="*/ 646323 w 2483666"/>
              <a:gd name="connsiteY1807" fmla="*/ 688069 h 3241367"/>
              <a:gd name="connsiteX1808" fmla="*/ 624440 w 2483666"/>
              <a:gd name="connsiteY1808" fmla="*/ 696834 h 3241367"/>
              <a:gd name="connsiteX1809" fmla="*/ 598179 w 2483666"/>
              <a:gd name="connsiteY1809" fmla="*/ 688069 h 3241367"/>
              <a:gd name="connsiteX1810" fmla="*/ 597906 w 2483666"/>
              <a:gd name="connsiteY1810" fmla="*/ 694437 h 3241367"/>
              <a:gd name="connsiteX1811" fmla="*/ 601729 w 2483666"/>
              <a:gd name="connsiteY1811" fmla="*/ 693744 h 3241367"/>
              <a:gd name="connsiteX1812" fmla="*/ 580673 w 2483666"/>
              <a:gd name="connsiteY1812" fmla="*/ 701217 h 3241367"/>
              <a:gd name="connsiteX1813" fmla="*/ 554412 w 2483666"/>
              <a:gd name="connsiteY1813" fmla="*/ 692452 h 3241367"/>
              <a:gd name="connsiteX1814" fmla="*/ 553615 w 2483666"/>
              <a:gd name="connsiteY1814" fmla="*/ 693609 h 3241367"/>
              <a:gd name="connsiteX1815" fmla="*/ 545659 w 2483666"/>
              <a:gd name="connsiteY1815" fmla="*/ 679304 h 3241367"/>
              <a:gd name="connsiteX1816" fmla="*/ 515021 w 2483666"/>
              <a:gd name="connsiteY1816" fmla="*/ 679304 h 3241367"/>
              <a:gd name="connsiteX1817" fmla="*/ 501892 w 2483666"/>
              <a:gd name="connsiteY1817" fmla="*/ 674921 h 3241367"/>
              <a:gd name="connsiteX1818" fmla="*/ 484385 w 2483666"/>
              <a:gd name="connsiteY1818" fmla="*/ 679304 h 3241367"/>
              <a:gd name="connsiteX1819" fmla="*/ 501892 w 2483666"/>
              <a:gd name="connsiteY1819" fmla="*/ 670538 h 3241367"/>
              <a:gd name="connsiteX1820" fmla="*/ 593803 w 2483666"/>
              <a:gd name="connsiteY1820" fmla="*/ 666156 h 3241367"/>
              <a:gd name="connsiteX1821" fmla="*/ 646323 w 2483666"/>
              <a:gd name="connsiteY1821" fmla="*/ 670538 h 3241367"/>
              <a:gd name="connsiteX1822" fmla="*/ 659454 w 2483666"/>
              <a:gd name="connsiteY1822" fmla="*/ 666156 h 3241367"/>
              <a:gd name="connsiteX1823" fmla="*/ 633193 w 2483666"/>
              <a:gd name="connsiteY1823" fmla="*/ 653008 h 3241367"/>
              <a:gd name="connsiteX1824" fmla="*/ 628817 w 2483666"/>
              <a:gd name="connsiteY1824" fmla="*/ 653008 h 3241367"/>
              <a:gd name="connsiteX1825" fmla="*/ 628817 w 2483666"/>
              <a:gd name="connsiteY1825" fmla="*/ 644243 h 3241367"/>
              <a:gd name="connsiteX1826" fmla="*/ 655077 w 2483666"/>
              <a:gd name="connsiteY1826" fmla="*/ 653008 h 3241367"/>
              <a:gd name="connsiteX1827" fmla="*/ 659454 w 2483666"/>
              <a:gd name="connsiteY1827" fmla="*/ 639860 h 3241367"/>
              <a:gd name="connsiteX1828" fmla="*/ 668207 w 2483666"/>
              <a:gd name="connsiteY1828" fmla="*/ 644243 h 3241367"/>
              <a:gd name="connsiteX1829" fmla="*/ 685714 w 2483666"/>
              <a:gd name="connsiteY1829" fmla="*/ 626712 h 3241367"/>
              <a:gd name="connsiteX1830" fmla="*/ 703221 w 2483666"/>
              <a:gd name="connsiteY1830" fmla="*/ 622330 h 3241367"/>
              <a:gd name="connsiteX1831" fmla="*/ 685714 w 2483666"/>
              <a:gd name="connsiteY1831" fmla="*/ 604799 h 3241367"/>
              <a:gd name="connsiteX1832" fmla="*/ 733858 w 2483666"/>
              <a:gd name="connsiteY1832" fmla="*/ 596034 h 3241367"/>
              <a:gd name="connsiteX1833" fmla="*/ 733858 w 2483666"/>
              <a:gd name="connsiteY1833" fmla="*/ 587269 h 3241367"/>
              <a:gd name="connsiteX1834" fmla="*/ 707597 w 2483666"/>
              <a:gd name="connsiteY1834" fmla="*/ 587269 h 3241367"/>
              <a:gd name="connsiteX1835" fmla="*/ 698844 w 2483666"/>
              <a:gd name="connsiteY1835" fmla="*/ 582886 h 3241367"/>
              <a:gd name="connsiteX1836" fmla="*/ 676961 w 2483666"/>
              <a:gd name="connsiteY1836" fmla="*/ 587269 h 3241367"/>
              <a:gd name="connsiteX1837" fmla="*/ 646323 w 2483666"/>
              <a:gd name="connsiteY1837" fmla="*/ 604799 h 3241367"/>
              <a:gd name="connsiteX1838" fmla="*/ 668207 w 2483666"/>
              <a:gd name="connsiteY1838" fmla="*/ 600417 h 3241367"/>
              <a:gd name="connsiteX1839" fmla="*/ 676961 w 2483666"/>
              <a:gd name="connsiteY1839" fmla="*/ 604799 h 3241367"/>
              <a:gd name="connsiteX1840" fmla="*/ 668207 w 2483666"/>
              <a:gd name="connsiteY1840" fmla="*/ 609182 h 3241367"/>
              <a:gd name="connsiteX1841" fmla="*/ 624440 w 2483666"/>
              <a:gd name="connsiteY1841" fmla="*/ 609182 h 3241367"/>
              <a:gd name="connsiteX1842" fmla="*/ 589426 w 2483666"/>
              <a:gd name="connsiteY1842" fmla="*/ 613565 h 3241367"/>
              <a:gd name="connsiteX1843" fmla="*/ 571919 w 2483666"/>
              <a:gd name="connsiteY1843" fmla="*/ 609182 h 3241367"/>
              <a:gd name="connsiteX1844" fmla="*/ 571919 w 2483666"/>
              <a:gd name="connsiteY1844" fmla="*/ 600417 h 3241367"/>
              <a:gd name="connsiteX1845" fmla="*/ 563166 w 2483666"/>
              <a:gd name="connsiteY1845" fmla="*/ 591652 h 3241367"/>
              <a:gd name="connsiteX1846" fmla="*/ 541282 w 2483666"/>
              <a:gd name="connsiteY1846" fmla="*/ 613565 h 3241367"/>
              <a:gd name="connsiteX1847" fmla="*/ 523775 w 2483666"/>
              <a:gd name="connsiteY1847" fmla="*/ 609182 h 3241367"/>
              <a:gd name="connsiteX1848" fmla="*/ 519398 w 2483666"/>
              <a:gd name="connsiteY1848" fmla="*/ 613565 h 3241367"/>
              <a:gd name="connsiteX1849" fmla="*/ 501892 w 2483666"/>
              <a:gd name="connsiteY1849" fmla="*/ 600417 h 3241367"/>
              <a:gd name="connsiteX1850" fmla="*/ 453748 w 2483666"/>
              <a:gd name="connsiteY1850" fmla="*/ 604799 h 3241367"/>
              <a:gd name="connsiteX1851" fmla="*/ 440617 w 2483666"/>
              <a:gd name="connsiteY1851" fmla="*/ 596034 h 3241367"/>
              <a:gd name="connsiteX1852" fmla="*/ 427487 w 2483666"/>
              <a:gd name="connsiteY1852" fmla="*/ 596034 h 3241367"/>
              <a:gd name="connsiteX1853" fmla="*/ 423110 w 2483666"/>
              <a:gd name="connsiteY1853" fmla="*/ 609182 h 3241367"/>
              <a:gd name="connsiteX1854" fmla="*/ 409980 w 2483666"/>
              <a:gd name="connsiteY1854" fmla="*/ 609182 h 3241367"/>
              <a:gd name="connsiteX1855" fmla="*/ 414357 w 2483666"/>
              <a:gd name="connsiteY1855" fmla="*/ 604799 h 3241367"/>
              <a:gd name="connsiteX1856" fmla="*/ 409980 w 2483666"/>
              <a:gd name="connsiteY1856" fmla="*/ 600417 h 3241367"/>
              <a:gd name="connsiteX1857" fmla="*/ 409980 w 2483666"/>
              <a:gd name="connsiteY1857" fmla="*/ 591652 h 3241367"/>
              <a:gd name="connsiteX1858" fmla="*/ 427487 w 2483666"/>
              <a:gd name="connsiteY1858" fmla="*/ 591652 h 3241367"/>
              <a:gd name="connsiteX1859" fmla="*/ 444994 w 2483666"/>
              <a:gd name="connsiteY1859" fmla="*/ 582886 h 3241367"/>
              <a:gd name="connsiteX1860" fmla="*/ 440617 w 2483666"/>
              <a:gd name="connsiteY1860" fmla="*/ 565356 h 3241367"/>
              <a:gd name="connsiteX1861" fmla="*/ 484385 w 2483666"/>
              <a:gd name="connsiteY1861" fmla="*/ 565356 h 3241367"/>
              <a:gd name="connsiteX1862" fmla="*/ 501892 w 2483666"/>
              <a:gd name="connsiteY1862" fmla="*/ 552208 h 3241367"/>
              <a:gd name="connsiteX1863" fmla="*/ 523775 w 2483666"/>
              <a:gd name="connsiteY1863" fmla="*/ 547826 h 3241367"/>
              <a:gd name="connsiteX1864" fmla="*/ 554412 w 2483666"/>
              <a:gd name="connsiteY1864" fmla="*/ 543443 h 3241367"/>
              <a:gd name="connsiteX1865" fmla="*/ 563166 w 2483666"/>
              <a:gd name="connsiteY1865" fmla="*/ 534678 h 3241367"/>
              <a:gd name="connsiteX1866" fmla="*/ 567542 w 2483666"/>
              <a:gd name="connsiteY1866" fmla="*/ 539060 h 3241367"/>
              <a:gd name="connsiteX1867" fmla="*/ 580673 w 2483666"/>
              <a:gd name="connsiteY1867" fmla="*/ 534678 h 3241367"/>
              <a:gd name="connsiteX1868" fmla="*/ 571919 w 2483666"/>
              <a:gd name="connsiteY1868" fmla="*/ 543443 h 3241367"/>
              <a:gd name="connsiteX1869" fmla="*/ 576296 w 2483666"/>
              <a:gd name="connsiteY1869" fmla="*/ 547826 h 3241367"/>
              <a:gd name="connsiteX1870" fmla="*/ 563166 w 2483666"/>
              <a:gd name="connsiteY1870" fmla="*/ 556591 h 3241367"/>
              <a:gd name="connsiteX1871" fmla="*/ 541282 w 2483666"/>
              <a:gd name="connsiteY1871" fmla="*/ 569739 h 3241367"/>
              <a:gd name="connsiteX1872" fmla="*/ 563166 w 2483666"/>
              <a:gd name="connsiteY1872" fmla="*/ 569739 h 3241367"/>
              <a:gd name="connsiteX1873" fmla="*/ 633193 w 2483666"/>
              <a:gd name="connsiteY1873" fmla="*/ 565356 h 3241367"/>
              <a:gd name="connsiteX1874" fmla="*/ 641947 w 2483666"/>
              <a:gd name="connsiteY1874" fmla="*/ 569739 h 3241367"/>
              <a:gd name="connsiteX1875" fmla="*/ 650700 w 2483666"/>
              <a:gd name="connsiteY1875" fmla="*/ 565356 h 3241367"/>
              <a:gd name="connsiteX1876" fmla="*/ 663830 w 2483666"/>
              <a:gd name="connsiteY1876" fmla="*/ 578504 h 3241367"/>
              <a:gd name="connsiteX1877" fmla="*/ 681337 w 2483666"/>
              <a:gd name="connsiteY1877" fmla="*/ 569739 h 3241367"/>
              <a:gd name="connsiteX1878" fmla="*/ 680959 w 2483666"/>
              <a:gd name="connsiteY1878" fmla="*/ 569373 h 3241367"/>
              <a:gd name="connsiteX1879" fmla="*/ 696342 w 2483666"/>
              <a:gd name="connsiteY1879" fmla="*/ 566597 h 3241367"/>
              <a:gd name="connsiteX1880" fmla="*/ 693989 w 2483666"/>
              <a:gd name="connsiteY1880" fmla="*/ 571519 h 3241367"/>
              <a:gd name="connsiteX1881" fmla="*/ 703221 w 2483666"/>
              <a:gd name="connsiteY1881" fmla="*/ 565356 h 3241367"/>
              <a:gd name="connsiteX1882" fmla="*/ 696342 w 2483666"/>
              <a:gd name="connsiteY1882" fmla="*/ 566597 h 3241367"/>
              <a:gd name="connsiteX1883" fmla="*/ 703221 w 2483666"/>
              <a:gd name="connsiteY1883" fmla="*/ 552208 h 3241367"/>
              <a:gd name="connsiteX1884" fmla="*/ 690091 w 2483666"/>
              <a:gd name="connsiteY1884" fmla="*/ 543443 h 3241367"/>
              <a:gd name="connsiteX1885" fmla="*/ 663830 w 2483666"/>
              <a:gd name="connsiteY1885" fmla="*/ 539060 h 3241367"/>
              <a:gd name="connsiteX1886" fmla="*/ 633193 w 2483666"/>
              <a:gd name="connsiteY1886" fmla="*/ 547826 h 3241367"/>
              <a:gd name="connsiteX1887" fmla="*/ 633193 w 2483666"/>
              <a:gd name="connsiteY1887" fmla="*/ 543443 h 3241367"/>
              <a:gd name="connsiteX1888" fmla="*/ 641947 w 2483666"/>
              <a:gd name="connsiteY1888" fmla="*/ 543443 h 3241367"/>
              <a:gd name="connsiteX1889" fmla="*/ 620063 w 2483666"/>
              <a:gd name="connsiteY1889" fmla="*/ 521530 h 3241367"/>
              <a:gd name="connsiteX1890" fmla="*/ 585049 w 2483666"/>
              <a:gd name="connsiteY1890" fmla="*/ 525913 h 3241367"/>
              <a:gd name="connsiteX1891" fmla="*/ 586852 w 2483666"/>
              <a:gd name="connsiteY1891" fmla="*/ 524108 h 3241367"/>
              <a:gd name="connsiteX1892" fmla="*/ 589426 w 2483666"/>
              <a:gd name="connsiteY1892" fmla="*/ 525365 h 3241367"/>
              <a:gd name="connsiteX1893" fmla="*/ 593803 w 2483666"/>
              <a:gd name="connsiteY1893" fmla="*/ 517147 h 3241367"/>
              <a:gd name="connsiteX1894" fmla="*/ 592709 w 2483666"/>
              <a:gd name="connsiteY1894" fmla="*/ 518243 h 3241367"/>
              <a:gd name="connsiteX1895" fmla="*/ 586852 w 2483666"/>
              <a:gd name="connsiteY1895" fmla="*/ 524108 h 3241367"/>
              <a:gd name="connsiteX1896" fmla="*/ 583955 w 2483666"/>
              <a:gd name="connsiteY1896" fmla="*/ 522694 h 3241367"/>
              <a:gd name="connsiteX1897" fmla="*/ 585049 w 2483666"/>
              <a:gd name="connsiteY1897" fmla="*/ 504000 h 3241367"/>
              <a:gd name="connsiteX1898" fmla="*/ 590930 w 2483666"/>
              <a:gd name="connsiteY1898" fmla="*/ 507560 h 3241367"/>
              <a:gd name="connsiteX1899" fmla="*/ 590287 w 2483666"/>
              <a:gd name="connsiteY1899" fmla="*/ 508259 h 3241367"/>
              <a:gd name="connsiteX1900" fmla="*/ 586280 w 2483666"/>
              <a:gd name="connsiteY1900" fmla="*/ 511395 h 3241367"/>
              <a:gd name="connsiteX1901" fmla="*/ 586143 w 2483666"/>
              <a:gd name="connsiteY1901" fmla="*/ 512765 h 3241367"/>
              <a:gd name="connsiteX1902" fmla="*/ 590287 w 2483666"/>
              <a:gd name="connsiteY1902" fmla="*/ 508259 h 3241367"/>
              <a:gd name="connsiteX1903" fmla="*/ 606933 w 2483666"/>
              <a:gd name="connsiteY1903" fmla="*/ 495234 h 3241367"/>
              <a:gd name="connsiteX1904" fmla="*/ 585049 w 2483666"/>
              <a:gd name="connsiteY1904" fmla="*/ 486469 h 3241367"/>
              <a:gd name="connsiteX1905" fmla="*/ 554412 w 2483666"/>
              <a:gd name="connsiteY1905" fmla="*/ 490852 h 3241367"/>
              <a:gd name="connsiteX1906" fmla="*/ 536905 w 2483666"/>
              <a:gd name="connsiteY1906" fmla="*/ 482087 h 3241367"/>
              <a:gd name="connsiteX1907" fmla="*/ 462501 w 2483666"/>
              <a:gd name="connsiteY1907" fmla="*/ 482087 h 3241367"/>
              <a:gd name="connsiteX1908" fmla="*/ 458124 w 2483666"/>
              <a:gd name="connsiteY1908" fmla="*/ 473321 h 3241367"/>
              <a:gd name="connsiteX1909" fmla="*/ 440617 w 2483666"/>
              <a:gd name="connsiteY1909" fmla="*/ 477704 h 3241367"/>
              <a:gd name="connsiteX1910" fmla="*/ 458124 w 2483666"/>
              <a:gd name="connsiteY1910" fmla="*/ 468939 h 3241367"/>
              <a:gd name="connsiteX1911" fmla="*/ 462501 w 2483666"/>
              <a:gd name="connsiteY1911" fmla="*/ 477704 h 3241367"/>
              <a:gd name="connsiteX1912" fmla="*/ 466878 w 2483666"/>
              <a:gd name="connsiteY1912" fmla="*/ 468939 h 3241367"/>
              <a:gd name="connsiteX1913" fmla="*/ 444994 w 2483666"/>
              <a:gd name="connsiteY1913" fmla="*/ 460173 h 3241367"/>
              <a:gd name="connsiteX1914" fmla="*/ 418734 w 2483666"/>
              <a:gd name="connsiteY1914" fmla="*/ 464556 h 3241367"/>
              <a:gd name="connsiteX1915" fmla="*/ 409980 w 2483666"/>
              <a:gd name="connsiteY1915" fmla="*/ 464556 h 3241367"/>
              <a:gd name="connsiteX1916" fmla="*/ 453748 w 2483666"/>
              <a:gd name="connsiteY1916" fmla="*/ 451408 h 3241367"/>
              <a:gd name="connsiteX1917" fmla="*/ 471254 w 2483666"/>
              <a:gd name="connsiteY1917" fmla="*/ 451408 h 3241367"/>
              <a:gd name="connsiteX1918" fmla="*/ 563166 w 2483666"/>
              <a:gd name="connsiteY1918" fmla="*/ 464556 h 3241367"/>
              <a:gd name="connsiteX1919" fmla="*/ 567542 w 2483666"/>
              <a:gd name="connsiteY1919" fmla="*/ 460173 h 3241367"/>
              <a:gd name="connsiteX1920" fmla="*/ 602556 w 2483666"/>
              <a:gd name="connsiteY1920" fmla="*/ 468939 h 3241367"/>
              <a:gd name="connsiteX1921" fmla="*/ 633193 w 2483666"/>
              <a:gd name="connsiteY1921" fmla="*/ 460173 h 3241367"/>
              <a:gd name="connsiteX1922" fmla="*/ 630453 w 2483666"/>
              <a:gd name="connsiteY1922" fmla="*/ 457429 h 3241367"/>
              <a:gd name="connsiteX1923" fmla="*/ 637570 w 2483666"/>
              <a:gd name="connsiteY1923" fmla="*/ 447026 h 3241367"/>
              <a:gd name="connsiteX1924" fmla="*/ 641947 w 2483666"/>
              <a:gd name="connsiteY1924" fmla="*/ 455791 h 3241367"/>
              <a:gd name="connsiteX1925" fmla="*/ 646323 w 2483666"/>
              <a:gd name="connsiteY1925" fmla="*/ 455791 h 3241367"/>
              <a:gd name="connsiteX1926" fmla="*/ 659454 w 2483666"/>
              <a:gd name="connsiteY1926" fmla="*/ 442643 h 3241367"/>
              <a:gd name="connsiteX1927" fmla="*/ 663830 w 2483666"/>
              <a:gd name="connsiteY1927" fmla="*/ 464556 h 3241367"/>
              <a:gd name="connsiteX1928" fmla="*/ 676961 w 2483666"/>
              <a:gd name="connsiteY1928" fmla="*/ 451408 h 3241367"/>
              <a:gd name="connsiteX1929" fmla="*/ 711974 w 2483666"/>
              <a:gd name="connsiteY1929" fmla="*/ 442643 h 3241367"/>
              <a:gd name="connsiteX1930" fmla="*/ 715678 w 2483666"/>
              <a:gd name="connsiteY1930" fmla="*/ 438934 h 3241367"/>
              <a:gd name="connsiteX1931" fmla="*/ 716898 w 2483666"/>
              <a:gd name="connsiteY1931" fmla="*/ 439904 h 3241367"/>
              <a:gd name="connsiteX1932" fmla="*/ 720728 w 2483666"/>
              <a:gd name="connsiteY1932" fmla="*/ 442643 h 3241367"/>
              <a:gd name="connsiteX1933" fmla="*/ 725105 w 2483666"/>
              <a:gd name="connsiteY1933" fmla="*/ 429495 h 3241367"/>
              <a:gd name="connsiteX1934" fmla="*/ 760118 w 2483666"/>
              <a:gd name="connsiteY1934" fmla="*/ 429495 h 3241367"/>
              <a:gd name="connsiteX1935" fmla="*/ 808262 w 2483666"/>
              <a:gd name="connsiteY1935" fmla="*/ 420730 h 3241367"/>
              <a:gd name="connsiteX1936" fmla="*/ 803886 w 2483666"/>
              <a:gd name="connsiteY1936" fmla="*/ 425113 h 3241367"/>
              <a:gd name="connsiteX1937" fmla="*/ 843276 w 2483666"/>
              <a:gd name="connsiteY1937" fmla="*/ 425113 h 3241367"/>
              <a:gd name="connsiteX1938" fmla="*/ 860783 w 2483666"/>
              <a:gd name="connsiteY1938" fmla="*/ 438260 h 3241367"/>
              <a:gd name="connsiteX1939" fmla="*/ 865160 w 2483666"/>
              <a:gd name="connsiteY1939" fmla="*/ 429495 h 3241367"/>
              <a:gd name="connsiteX1940" fmla="*/ 865160 w 2483666"/>
              <a:gd name="connsiteY1940" fmla="*/ 425113 h 3241367"/>
              <a:gd name="connsiteX1941" fmla="*/ 869536 w 2483666"/>
              <a:gd name="connsiteY1941" fmla="*/ 433878 h 3241367"/>
              <a:gd name="connsiteX1942" fmla="*/ 900174 w 2483666"/>
              <a:gd name="connsiteY1942" fmla="*/ 429495 h 3241367"/>
              <a:gd name="connsiteX1943" fmla="*/ 917680 w 2483666"/>
              <a:gd name="connsiteY1943" fmla="*/ 420730 h 3241367"/>
              <a:gd name="connsiteX1944" fmla="*/ 904550 w 2483666"/>
              <a:gd name="connsiteY1944" fmla="*/ 411965 h 3241367"/>
              <a:gd name="connsiteX1945" fmla="*/ 922057 w 2483666"/>
              <a:gd name="connsiteY1945" fmla="*/ 407582 h 3241367"/>
              <a:gd name="connsiteX1946" fmla="*/ 913304 w 2483666"/>
              <a:gd name="connsiteY1946" fmla="*/ 411965 h 3241367"/>
              <a:gd name="connsiteX1947" fmla="*/ 943941 w 2483666"/>
              <a:gd name="connsiteY1947" fmla="*/ 420730 h 3241367"/>
              <a:gd name="connsiteX1948" fmla="*/ 950506 w 2483666"/>
              <a:gd name="connsiteY1948" fmla="*/ 412513 h 3241367"/>
              <a:gd name="connsiteX1949" fmla="*/ 953170 w 2483666"/>
              <a:gd name="connsiteY1949" fmla="*/ 411679 h 3241367"/>
              <a:gd name="connsiteX1950" fmla="*/ 952694 w 2483666"/>
              <a:gd name="connsiteY1950" fmla="*/ 411965 h 3241367"/>
              <a:gd name="connsiteX1951" fmla="*/ 953867 w 2483666"/>
              <a:gd name="connsiteY1951" fmla="*/ 411707 h 3241367"/>
              <a:gd name="connsiteX1952" fmla="*/ 957071 w 2483666"/>
              <a:gd name="connsiteY1952" fmla="*/ 420730 h 3241367"/>
              <a:gd name="connsiteX1953" fmla="*/ 965824 w 2483666"/>
              <a:gd name="connsiteY1953" fmla="*/ 411965 h 3241367"/>
              <a:gd name="connsiteX1954" fmla="*/ 969517 w 2483666"/>
              <a:gd name="connsiteY1954" fmla="*/ 408267 h 3241367"/>
              <a:gd name="connsiteX1955" fmla="*/ 953867 w 2483666"/>
              <a:gd name="connsiteY1955" fmla="*/ 411707 h 3241367"/>
              <a:gd name="connsiteX1956" fmla="*/ 953788 w 2483666"/>
              <a:gd name="connsiteY1956" fmla="*/ 411485 h 3241367"/>
              <a:gd name="connsiteX1957" fmla="*/ 953170 w 2483666"/>
              <a:gd name="connsiteY1957" fmla="*/ 411679 h 3241367"/>
              <a:gd name="connsiteX1958" fmla="*/ 971842 w 2483666"/>
              <a:gd name="connsiteY1958" fmla="*/ 400461 h 3241367"/>
              <a:gd name="connsiteX1959" fmla="*/ 974578 w 2483666"/>
              <a:gd name="connsiteY1959" fmla="*/ 398817 h 3241367"/>
              <a:gd name="connsiteX1960" fmla="*/ 970201 w 2483666"/>
              <a:gd name="connsiteY1960" fmla="*/ 394434 h 3241367"/>
              <a:gd name="connsiteX1961" fmla="*/ 983331 w 2483666"/>
              <a:gd name="connsiteY1961" fmla="*/ 390052 h 3241367"/>
              <a:gd name="connsiteX1962" fmla="*/ 1000838 w 2483666"/>
              <a:gd name="connsiteY1962" fmla="*/ 394434 h 3241367"/>
              <a:gd name="connsiteX1963" fmla="*/ 992085 w 2483666"/>
              <a:gd name="connsiteY1963" fmla="*/ 403200 h 3241367"/>
              <a:gd name="connsiteX1964" fmla="*/ 987708 w 2483666"/>
              <a:gd name="connsiteY1964" fmla="*/ 398817 h 3241367"/>
              <a:gd name="connsiteX1965" fmla="*/ 974578 w 2483666"/>
              <a:gd name="connsiteY1965" fmla="*/ 407582 h 3241367"/>
              <a:gd name="connsiteX1966" fmla="*/ 974578 w 2483666"/>
              <a:gd name="connsiteY1966" fmla="*/ 411965 h 3241367"/>
              <a:gd name="connsiteX1967" fmla="*/ 1018345 w 2483666"/>
              <a:gd name="connsiteY1967" fmla="*/ 411965 h 3241367"/>
              <a:gd name="connsiteX1968" fmla="*/ 1044605 w 2483666"/>
              <a:gd name="connsiteY1968" fmla="*/ 407582 h 3241367"/>
              <a:gd name="connsiteX1969" fmla="*/ 1083996 w 2483666"/>
              <a:gd name="connsiteY1969" fmla="*/ 403200 h 3241367"/>
              <a:gd name="connsiteX1970" fmla="*/ 1162777 w 2483666"/>
              <a:gd name="connsiteY1970" fmla="*/ 385669 h 3241367"/>
              <a:gd name="connsiteX1971" fmla="*/ 1171530 w 2483666"/>
              <a:gd name="connsiteY1971" fmla="*/ 376904 h 3241367"/>
              <a:gd name="connsiteX1972" fmla="*/ 1167154 w 2483666"/>
              <a:gd name="connsiteY1972" fmla="*/ 372521 h 3241367"/>
              <a:gd name="connsiteX1973" fmla="*/ 1189037 w 2483666"/>
              <a:gd name="connsiteY1973" fmla="*/ 368139 h 3241367"/>
              <a:gd name="connsiteX1974" fmla="*/ 1184661 w 2483666"/>
              <a:gd name="connsiteY1974" fmla="*/ 372521 h 3241367"/>
              <a:gd name="connsiteX1975" fmla="*/ 1210921 w 2483666"/>
              <a:gd name="connsiteY1975" fmla="*/ 372521 h 3241367"/>
              <a:gd name="connsiteX1976" fmla="*/ 1224051 w 2483666"/>
              <a:gd name="connsiteY1976" fmla="*/ 354991 h 3241367"/>
              <a:gd name="connsiteX1977" fmla="*/ 1241558 w 2483666"/>
              <a:gd name="connsiteY1977" fmla="*/ 354991 h 3241367"/>
              <a:gd name="connsiteX1978" fmla="*/ 1280949 w 2483666"/>
              <a:gd name="connsiteY1978" fmla="*/ 333078 h 3241367"/>
              <a:gd name="connsiteX1979" fmla="*/ 1272195 w 2483666"/>
              <a:gd name="connsiteY1979" fmla="*/ 341843 h 3241367"/>
              <a:gd name="connsiteX1980" fmla="*/ 1276572 w 2483666"/>
              <a:gd name="connsiteY1980" fmla="*/ 350608 h 3241367"/>
              <a:gd name="connsiteX1981" fmla="*/ 1294079 w 2483666"/>
              <a:gd name="connsiteY1981" fmla="*/ 341843 h 3241367"/>
              <a:gd name="connsiteX1982" fmla="*/ 1294079 w 2483666"/>
              <a:gd name="connsiteY1982" fmla="*/ 337461 h 3241367"/>
              <a:gd name="connsiteX1983" fmla="*/ 1311586 w 2483666"/>
              <a:gd name="connsiteY1983" fmla="*/ 328695 h 3241367"/>
              <a:gd name="connsiteX1984" fmla="*/ 1355353 w 2483666"/>
              <a:gd name="connsiteY1984" fmla="*/ 324313 h 3241367"/>
              <a:gd name="connsiteX1985" fmla="*/ 1355353 w 2483666"/>
              <a:gd name="connsiteY1985" fmla="*/ 319930 h 3241367"/>
              <a:gd name="connsiteX1986" fmla="*/ 1320339 w 2483666"/>
              <a:gd name="connsiteY1986" fmla="*/ 319930 h 3241367"/>
              <a:gd name="connsiteX1987" fmla="*/ 1259065 w 2483666"/>
              <a:gd name="connsiteY1987" fmla="*/ 328695 h 3241367"/>
              <a:gd name="connsiteX1988" fmla="*/ 1197791 w 2483666"/>
              <a:gd name="connsiteY1988" fmla="*/ 337461 h 3241367"/>
              <a:gd name="connsiteX1989" fmla="*/ 1184661 w 2483666"/>
              <a:gd name="connsiteY1989" fmla="*/ 341843 h 3241367"/>
              <a:gd name="connsiteX1990" fmla="*/ 1158400 w 2483666"/>
              <a:gd name="connsiteY1990" fmla="*/ 341843 h 3241367"/>
              <a:gd name="connsiteX1991" fmla="*/ 1140893 w 2483666"/>
              <a:gd name="connsiteY1991" fmla="*/ 346226 h 3241367"/>
              <a:gd name="connsiteX1992" fmla="*/ 1123386 w 2483666"/>
              <a:gd name="connsiteY1992" fmla="*/ 337461 h 3241367"/>
              <a:gd name="connsiteX1993" fmla="*/ 1110256 w 2483666"/>
              <a:gd name="connsiteY1993" fmla="*/ 346226 h 3241367"/>
              <a:gd name="connsiteX1994" fmla="*/ 1097126 w 2483666"/>
              <a:gd name="connsiteY1994" fmla="*/ 346226 h 3241367"/>
              <a:gd name="connsiteX1995" fmla="*/ 1079619 w 2483666"/>
              <a:gd name="connsiteY1995" fmla="*/ 350608 h 3241367"/>
              <a:gd name="connsiteX1996" fmla="*/ 1066489 w 2483666"/>
              <a:gd name="connsiteY1996" fmla="*/ 350608 h 3241367"/>
              <a:gd name="connsiteX1997" fmla="*/ 1040229 w 2483666"/>
              <a:gd name="connsiteY1997" fmla="*/ 354991 h 3241367"/>
              <a:gd name="connsiteX1998" fmla="*/ 961447 w 2483666"/>
              <a:gd name="connsiteY1998" fmla="*/ 359374 h 3241367"/>
              <a:gd name="connsiteX1999" fmla="*/ 961447 w 2483666"/>
              <a:gd name="connsiteY1999" fmla="*/ 346226 h 3241367"/>
              <a:gd name="connsiteX2000" fmla="*/ 930811 w 2483666"/>
              <a:gd name="connsiteY2000" fmla="*/ 350608 h 3241367"/>
              <a:gd name="connsiteX2001" fmla="*/ 935187 w 2483666"/>
              <a:gd name="connsiteY2001" fmla="*/ 337461 h 3241367"/>
              <a:gd name="connsiteX2002" fmla="*/ 904550 w 2483666"/>
              <a:gd name="connsiteY2002" fmla="*/ 333078 h 3241367"/>
              <a:gd name="connsiteX2003" fmla="*/ 901816 w 2483666"/>
              <a:gd name="connsiteY2003" fmla="*/ 341292 h 3241367"/>
              <a:gd name="connsiteX2004" fmla="*/ 874985 w 2483666"/>
              <a:gd name="connsiteY2004" fmla="*/ 341750 h 3241367"/>
              <a:gd name="connsiteX2005" fmla="*/ 876648 w 2483666"/>
              <a:gd name="connsiteY2005" fmla="*/ 340200 h 3241367"/>
              <a:gd name="connsiteX2006" fmla="*/ 869536 w 2483666"/>
              <a:gd name="connsiteY2006" fmla="*/ 341843 h 3241367"/>
              <a:gd name="connsiteX2007" fmla="*/ 874985 w 2483666"/>
              <a:gd name="connsiteY2007" fmla="*/ 341750 h 3241367"/>
              <a:gd name="connsiteX2008" fmla="*/ 860783 w 2483666"/>
              <a:gd name="connsiteY2008" fmla="*/ 354991 h 3241367"/>
              <a:gd name="connsiteX2009" fmla="*/ 838899 w 2483666"/>
              <a:gd name="connsiteY2009" fmla="*/ 346226 h 3241367"/>
              <a:gd name="connsiteX2010" fmla="*/ 838899 w 2483666"/>
              <a:gd name="connsiteY2010" fmla="*/ 359374 h 3241367"/>
              <a:gd name="connsiteX2011" fmla="*/ 817016 w 2483666"/>
              <a:gd name="connsiteY2011" fmla="*/ 350608 h 3241367"/>
              <a:gd name="connsiteX2012" fmla="*/ 777625 w 2483666"/>
              <a:gd name="connsiteY2012" fmla="*/ 363756 h 3241367"/>
              <a:gd name="connsiteX2013" fmla="*/ 773248 w 2483666"/>
              <a:gd name="connsiteY2013" fmla="*/ 350608 h 3241367"/>
              <a:gd name="connsiteX2014" fmla="*/ 738235 w 2483666"/>
              <a:gd name="connsiteY2014" fmla="*/ 350608 h 3241367"/>
              <a:gd name="connsiteX2015" fmla="*/ 729481 w 2483666"/>
              <a:gd name="connsiteY2015" fmla="*/ 363756 h 3241367"/>
              <a:gd name="connsiteX2016" fmla="*/ 720728 w 2483666"/>
              <a:gd name="connsiteY2016" fmla="*/ 359374 h 3241367"/>
              <a:gd name="connsiteX2017" fmla="*/ 716351 w 2483666"/>
              <a:gd name="connsiteY2017" fmla="*/ 368139 h 3241367"/>
              <a:gd name="connsiteX2018" fmla="*/ 694467 w 2483666"/>
              <a:gd name="connsiteY2018" fmla="*/ 368139 h 3241367"/>
              <a:gd name="connsiteX2019" fmla="*/ 716351 w 2483666"/>
              <a:gd name="connsiteY2019" fmla="*/ 354991 h 3241367"/>
              <a:gd name="connsiteX2020" fmla="*/ 711974 w 2483666"/>
              <a:gd name="connsiteY2020" fmla="*/ 346226 h 3241367"/>
              <a:gd name="connsiteX2021" fmla="*/ 711974 w 2483666"/>
              <a:gd name="connsiteY2021" fmla="*/ 337461 h 3241367"/>
              <a:gd name="connsiteX2022" fmla="*/ 729481 w 2483666"/>
              <a:gd name="connsiteY2022" fmla="*/ 324313 h 3241367"/>
              <a:gd name="connsiteX2023" fmla="*/ 685714 w 2483666"/>
              <a:gd name="connsiteY2023" fmla="*/ 328695 h 3241367"/>
              <a:gd name="connsiteX2024" fmla="*/ 681337 w 2483666"/>
              <a:gd name="connsiteY2024" fmla="*/ 333078 h 3241367"/>
              <a:gd name="connsiteX2025" fmla="*/ 659454 w 2483666"/>
              <a:gd name="connsiteY2025" fmla="*/ 328695 h 3241367"/>
              <a:gd name="connsiteX2026" fmla="*/ 655077 w 2483666"/>
              <a:gd name="connsiteY2026" fmla="*/ 333078 h 3241367"/>
              <a:gd name="connsiteX2027" fmla="*/ 655077 w 2483666"/>
              <a:gd name="connsiteY2027" fmla="*/ 337461 h 3241367"/>
              <a:gd name="connsiteX2028" fmla="*/ 637570 w 2483666"/>
              <a:gd name="connsiteY2028" fmla="*/ 341843 h 3241367"/>
              <a:gd name="connsiteX2029" fmla="*/ 642152 w 2483666"/>
              <a:gd name="connsiteY2029" fmla="*/ 343961 h 3241367"/>
              <a:gd name="connsiteX2030" fmla="*/ 628817 w 2483666"/>
              <a:gd name="connsiteY2030" fmla="*/ 341843 h 3241367"/>
              <a:gd name="connsiteX2031" fmla="*/ 633193 w 2483666"/>
              <a:gd name="connsiteY2031" fmla="*/ 333078 h 3241367"/>
              <a:gd name="connsiteX2032" fmla="*/ 615686 w 2483666"/>
              <a:gd name="connsiteY2032" fmla="*/ 346226 h 3241367"/>
              <a:gd name="connsiteX2033" fmla="*/ 606933 w 2483666"/>
              <a:gd name="connsiteY2033" fmla="*/ 350608 h 3241367"/>
              <a:gd name="connsiteX2034" fmla="*/ 606933 w 2483666"/>
              <a:gd name="connsiteY2034" fmla="*/ 346226 h 3241367"/>
              <a:gd name="connsiteX2035" fmla="*/ 585049 w 2483666"/>
              <a:gd name="connsiteY2035" fmla="*/ 354991 h 3241367"/>
              <a:gd name="connsiteX2036" fmla="*/ 562071 w 2483666"/>
              <a:gd name="connsiteY2036" fmla="*/ 347321 h 3241367"/>
              <a:gd name="connsiteX2037" fmla="*/ 560166 w 2483666"/>
              <a:gd name="connsiteY2037" fmla="*/ 346685 h 3241367"/>
              <a:gd name="connsiteX2038" fmla="*/ 561866 w 2483666"/>
              <a:gd name="connsiteY2038" fmla="*/ 346226 h 3241367"/>
              <a:gd name="connsiteX2039" fmla="*/ 558789 w 2483666"/>
              <a:gd name="connsiteY2039" fmla="*/ 346226 h 3241367"/>
              <a:gd name="connsiteX2040" fmla="*/ 560166 w 2483666"/>
              <a:gd name="connsiteY2040" fmla="*/ 346685 h 3241367"/>
              <a:gd name="connsiteX2041" fmla="*/ 545659 w 2483666"/>
              <a:gd name="connsiteY2041" fmla="*/ 350608 h 3241367"/>
              <a:gd name="connsiteX2042" fmla="*/ 545659 w 2483666"/>
              <a:gd name="connsiteY2042" fmla="*/ 359374 h 3241367"/>
              <a:gd name="connsiteX2043" fmla="*/ 536905 w 2483666"/>
              <a:gd name="connsiteY2043" fmla="*/ 359374 h 3241367"/>
              <a:gd name="connsiteX2044" fmla="*/ 536905 w 2483666"/>
              <a:gd name="connsiteY2044" fmla="*/ 354991 h 3241367"/>
              <a:gd name="connsiteX2045" fmla="*/ 501892 w 2483666"/>
              <a:gd name="connsiteY2045" fmla="*/ 341843 h 3241367"/>
              <a:gd name="connsiteX2046" fmla="*/ 469904 w 2483666"/>
              <a:gd name="connsiteY2046" fmla="*/ 338284 h 3241367"/>
              <a:gd name="connsiteX2047" fmla="*/ 484385 w 2483666"/>
              <a:gd name="connsiteY2047" fmla="*/ 328695 h 3241367"/>
              <a:gd name="connsiteX2048" fmla="*/ 471254 w 2483666"/>
              <a:gd name="connsiteY2048" fmla="*/ 315548 h 3241367"/>
              <a:gd name="connsiteX2049" fmla="*/ 484799 w 2483666"/>
              <a:gd name="connsiteY2049" fmla="*/ 315548 h 3241367"/>
              <a:gd name="connsiteX2050" fmla="*/ 490266 w 2483666"/>
              <a:gd name="connsiteY2050" fmla="*/ 317533 h 3241367"/>
              <a:gd name="connsiteX2051" fmla="*/ 490376 w 2483666"/>
              <a:gd name="connsiteY2051" fmla="*/ 317457 h 3241367"/>
              <a:gd name="connsiteX2052" fmla="*/ 506268 w 2483666"/>
              <a:gd name="connsiteY2052" fmla="*/ 324313 h 3241367"/>
              <a:gd name="connsiteX2053" fmla="*/ 519398 w 2483666"/>
              <a:gd name="connsiteY2053" fmla="*/ 315548 h 3241367"/>
              <a:gd name="connsiteX2054" fmla="*/ 523775 w 2483666"/>
              <a:gd name="connsiteY2054" fmla="*/ 311165 h 3241367"/>
              <a:gd name="connsiteX2055" fmla="*/ 506268 w 2483666"/>
              <a:gd name="connsiteY2055" fmla="*/ 293635 h 3241367"/>
              <a:gd name="connsiteX2056" fmla="*/ 506268 w 2483666"/>
              <a:gd name="connsiteY2056" fmla="*/ 280487 h 3241367"/>
              <a:gd name="connsiteX2057" fmla="*/ 497515 w 2483666"/>
              <a:gd name="connsiteY2057" fmla="*/ 271721 h 3241367"/>
              <a:gd name="connsiteX2058" fmla="*/ 536905 w 2483666"/>
              <a:gd name="connsiteY2058" fmla="*/ 262956 h 3241367"/>
              <a:gd name="connsiteX2059" fmla="*/ 541282 w 2483666"/>
              <a:gd name="connsiteY2059" fmla="*/ 271721 h 3241367"/>
              <a:gd name="connsiteX2060" fmla="*/ 545659 w 2483666"/>
              <a:gd name="connsiteY2060" fmla="*/ 276104 h 3241367"/>
              <a:gd name="connsiteX2061" fmla="*/ 558789 w 2483666"/>
              <a:gd name="connsiteY2061" fmla="*/ 271721 h 3241367"/>
              <a:gd name="connsiteX2062" fmla="*/ 580673 w 2483666"/>
              <a:gd name="connsiteY2062" fmla="*/ 271721 h 3241367"/>
              <a:gd name="connsiteX2063" fmla="*/ 585049 w 2483666"/>
              <a:gd name="connsiteY2063" fmla="*/ 293635 h 3241367"/>
              <a:gd name="connsiteX2064" fmla="*/ 620063 w 2483666"/>
              <a:gd name="connsiteY2064" fmla="*/ 302400 h 3241367"/>
              <a:gd name="connsiteX2065" fmla="*/ 646323 w 2483666"/>
              <a:gd name="connsiteY2065" fmla="*/ 293635 h 3241367"/>
              <a:gd name="connsiteX2066" fmla="*/ 685714 w 2483666"/>
              <a:gd name="connsiteY2066" fmla="*/ 284869 h 3241367"/>
              <a:gd name="connsiteX2067" fmla="*/ 690091 w 2483666"/>
              <a:gd name="connsiteY2067" fmla="*/ 271721 h 3241367"/>
              <a:gd name="connsiteX2068" fmla="*/ 685714 w 2483666"/>
              <a:gd name="connsiteY2068" fmla="*/ 258574 h 3241367"/>
              <a:gd name="connsiteX2069" fmla="*/ 628817 w 2483666"/>
              <a:gd name="connsiteY2069" fmla="*/ 249808 h 3241367"/>
              <a:gd name="connsiteX2070" fmla="*/ 646323 w 2483666"/>
              <a:gd name="connsiteY2070" fmla="*/ 245426 h 3241367"/>
              <a:gd name="connsiteX2071" fmla="*/ 655077 w 2483666"/>
              <a:gd name="connsiteY2071" fmla="*/ 249808 h 3241367"/>
              <a:gd name="connsiteX2072" fmla="*/ 685714 w 2483666"/>
              <a:gd name="connsiteY2072" fmla="*/ 249808 h 3241367"/>
              <a:gd name="connsiteX2073" fmla="*/ 703221 w 2483666"/>
              <a:gd name="connsiteY2073" fmla="*/ 249808 h 3241367"/>
              <a:gd name="connsiteX2074" fmla="*/ 703221 w 2483666"/>
              <a:gd name="connsiteY2074" fmla="*/ 258574 h 3241367"/>
              <a:gd name="connsiteX2075" fmla="*/ 711974 w 2483666"/>
              <a:gd name="connsiteY2075" fmla="*/ 262956 h 3241367"/>
              <a:gd name="connsiteX2076" fmla="*/ 716351 w 2483666"/>
              <a:gd name="connsiteY2076" fmla="*/ 262956 h 3241367"/>
              <a:gd name="connsiteX2077" fmla="*/ 711974 w 2483666"/>
              <a:gd name="connsiteY2077" fmla="*/ 249808 h 3241367"/>
              <a:gd name="connsiteX2078" fmla="*/ 729481 w 2483666"/>
              <a:gd name="connsiteY2078" fmla="*/ 241043 h 3241367"/>
              <a:gd name="connsiteX2079" fmla="*/ 777625 w 2483666"/>
              <a:gd name="connsiteY2079" fmla="*/ 236661 h 3241367"/>
              <a:gd name="connsiteX2080" fmla="*/ 812019 w 2483666"/>
              <a:gd name="connsiteY2080" fmla="*/ 232834 h 3241367"/>
              <a:gd name="connsiteX2081" fmla="*/ 812229 w 2483666"/>
              <a:gd name="connsiteY2081" fmla="*/ 235017 h 3241367"/>
              <a:gd name="connsiteX2082" fmla="*/ 817016 w 2483666"/>
              <a:gd name="connsiteY2082" fmla="*/ 232278 h 3241367"/>
              <a:gd name="connsiteX2083" fmla="*/ 812092 w 2483666"/>
              <a:gd name="connsiteY2083" fmla="*/ 232826 h 3241367"/>
              <a:gd name="connsiteX2084" fmla="*/ 812019 w 2483666"/>
              <a:gd name="connsiteY2084" fmla="*/ 232834 h 3241367"/>
              <a:gd name="connsiteX2085" fmla="*/ 811545 w 2483666"/>
              <a:gd name="connsiteY2085" fmla="*/ 227895 h 3241367"/>
              <a:gd name="connsiteX2086" fmla="*/ 825769 w 2483666"/>
              <a:gd name="connsiteY2086" fmla="*/ 249808 h 3241367"/>
              <a:gd name="connsiteX2087" fmla="*/ 865160 w 2483666"/>
              <a:gd name="connsiteY2087" fmla="*/ 241043 h 3241367"/>
              <a:gd name="connsiteX2088" fmla="*/ 869536 w 2483666"/>
              <a:gd name="connsiteY2088" fmla="*/ 245426 h 3241367"/>
              <a:gd name="connsiteX2089" fmla="*/ 882666 w 2483666"/>
              <a:gd name="connsiteY2089" fmla="*/ 241043 h 3241367"/>
              <a:gd name="connsiteX2090" fmla="*/ 859908 w 2483666"/>
              <a:gd name="connsiteY2090" fmla="*/ 229648 h 3241367"/>
              <a:gd name="connsiteX2091" fmla="*/ 873161 w 2483666"/>
              <a:gd name="connsiteY2091" fmla="*/ 226526 h 3241367"/>
              <a:gd name="connsiteX2092" fmla="*/ 904550 w 2483666"/>
              <a:gd name="connsiteY2092" fmla="*/ 219130 h 3241367"/>
              <a:gd name="connsiteX2093" fmla="*/ 917680 w 2483666"/>
              <a:gd name="connsiteY2093" fmla="*/ 214748 h 3241367"/>
              <a:gd name="connsiteX2094" fmla="*/ 913304 w 2483666"/>
              <a:gd name="connsiteY2094" fmla="*/ 227895 h 3241367"/>
              <a:gd name="connsiteX2095" fmla="*/ 926434 w 2483666"/>
              <a:gd name="connsiteY2095" fmla="*/ 236661 h 3241367"/>
              <a:gd name="connsiteX2096" fmla="*/ 913304 w 2483666"/>
              <a:gd name="connsiteY2096" fmla="*/ 236661 h 3241367"/>
              <a:gd name="connsiteX2097" fmla="*/ 917680 w 2483666"/>
              <a:gd name="connsiteY2097" fmla="*/ 241043 h 3241367"/>
              <a:gd name="connsiteX2098" fmla="*/ 943941 w 2483666"/>
              <a:gd name="connsiteY2098" fmla="*/ 236661 h 3241367"/>
              <a:gd name="connsiteX2099" fmla="*/ 942342 w 2483666"/>
              <a:gd name="connsiteY2099" fmla="*/ 230255 h 3241367"/>
              <a:gd name="connsiteX2100" fmla="*/ 957071 w 2483666"/>
              <a:gd name="connsiteY2100" fmla="*/ 227895 h 3241367"/>
              <a:gd name="connsiteX2101" fmla="*/ 961447 w 2483666"/>
              <a:gd name="connsiteY2101" fmla="*/ 236661 h 3241367"/>
              <a:gd name="connsiteX2102" fmla="*/ 974578 w 2483666"/>
              <a:gd name="connsiteY2102" fmla="*/ 227895 h 3241367"/>
              <a:gd name="connsiteX2103" fmla="*/ 983331 w 2483666"/>
              <a:gd name="connsiteY2103" fmla="*/ 227895 h 3241367"/>
              <a:gd name="connsiteX2104" fmla="*/ 992085 w 2483666"/>
              <a:gd name="connsiteY2104" fmla="*/ 214748 h 3241367"/>
              <a:gd name="connsiteX2105" fmla="*/ 983331 w 2483666"/>
              <a:gd name="connsiteY2105" fmla="*/ 210365 h 3241367"/>
              <a:gd name="connsiteX2106" fmla="*/ 992085 w 2483666"/>
              <a:gd name="connsiteY2106" fmla="*/ 205982 h 3241367"/>
              <a:gd name="connsiteX2107" fmla="*/ 1009592 w 2483666"/>
              <a:gd name="connsiteY2107" fmla="*/ 219130 h 3241367"/>
              <a:gd name="connsiteX2108" fmla="*/ 1022722 w 2483666"/>
              <a:gd name="connsiteY2108" fmla="*/ 214748 h 3241367"/>
              <a:gd name="connsiteX2109" fmla="*/ 1027099 w 2483666"/>
              <a:gd name="connsiteY2109" fmla="*/ 219130 h 3241367"/>
              <a:gd name="connsiteX2110" fmla="*/ 1027099 w 2483666"/>
              <a:gd name="connsiteY2110" fmla="*/ 214748 h 3241367"/>
              <a:gd name="connsiteX2111" fmla="*/ 1031475 w 2483666"/>
              <a:gd name="connsiteY2111" fmla="*/ 210365 h 3241367"/>
              <a:gd name="connsiteX2112" fmla="*/ 1040229 w 2483666"/>
              <a:gd name="connsiteY2112" fmla="*/ 210365 h 3241367"/>
              <a:gd name="connsiteX2113" fmla="*/ 1044605 w 2483666"/>
              <a:gd name="connsiteY2113" fmla="*/ 223513 h 3241367"/>
              <a:gd name="connsiteX2114" fmla="*/ 1062112 w 2483666"/>
              <a:gd name="connsiteY2114" fmla="*/ 227895 h 3241367"/>
              <a:gd name="connsiteX2115" fmla="*/ 1062112 w 2483666"/>
              <a:gd name="connsiteY2115" fmla="*/ 223513 h 3241367"/>
              <a:gd name="connsiteX2116" fmla="*/ 1048982 w 2483666"/>
              <a:gd name="connsiteY2116" fmla="*/ 214748 h 3241367"/>
              <a:gd name="connsiteX2117" fmla="*/ 1053359 w 2483666"/>
              <a:gd name="connsiteY2117" fmla="*/ 210365 h 3241367"/>
              <a:gd name="connsiteX2118" fmla="*/ 1127763 w 2483666"/>
              <a:gd name="connsiteY2118" fmla="*/ 197217 h 3241367"/>
              <a:gd name="connsiteX2119" fmla="*/ 1132140 w 2483666"/>
              <a:gd name="connsiteY2119" fmla="*/ 201600 h 3241367"/>
              <a:gd name="connsiteX2120" fmla="*/ 1140893 w 2483666"/>
              <a:gd name="connsiteY2120" fmla="*/ 188452 h 3241367"/>
              <a:gd name="connsiteX2121" fmla="*/ 1171530 w 2483666"/>
              <a:gd name="connsiteY2121" fmla="*/ 184069 h 3241367"/>
              <a:gd name="connsiteX2122" fmla="*/ 1167154 w 2483666"/>
              <a:gd name="connsiteY2122" fmla="*/ 197217 h 3241367"/>
              <a:gd name="connsiteX2123" fmla="*/ 1127763 w 2483666"/>
              <a:gd name="connsiteY2123" fmla="*/ 205982 h 3241367"/>
              <a:gd name="connsiteX2124" fmla="*/ 1123386 w 2483666"/>
              <a:gd name="connsiteY2124" fmla="*/ 214748 h 3241367"/>
              <a:gd name="connsiteX2125" fmla="*/ 1105880 w 2483666"/>
              <a:gd name="connsiteY2125" fmla="*/ 210365 h 3241367"/>
              <a:gd name="connsiteX2126" fmla="*/ 1101503 w 2483666"/>
              <a:gd name="connsiteY2126" fmla="*/ 214748 h 3241367"/>
              <a:gd name="connsiteX2127" fmla="*/ 1116821 w 2483666"/>
              <a:gd name="connsiteY2127" fmla="*/ 222417 h 3241367"/>
              <a:gd name="connsiteX2128" fmla="*/ 1116921 w 2483666"/>
              <a:gd name="connsiteY2128" fmla="*/ 222467 h 3241367"/>
              <a:gd name="connsiteX2129" fmla="*/ 1112855 w 2483666"/>
              <a:gd name="connsiteY2129" fmla="*/ 225362 h 3241367"/>
              <a:gd name="connsiteX2130" fmla="*/ 1119010 w 2483666"/>
              <a:gd name="connsiteY2130" fmla="*/ 223513 h 3241367"/>
              <a:gd name="connsiteX2131" fmla="*/ 1116921 w 2483666"/>
              <a:gd name="connsiteY2131" fmla="*/ 222467 h 3241367"/>
              <a:gd name="connsiteX2132" fmla="*/ 1127763 w 2483666"/>
              <a:gd name="connsiteY2132" fmla="*/ 214748 h 3241367"/>
              <a:gd name="connsiteX2133" fmla="*/ 1145270 w 2483666"/>
              <a:gd name="connsiteY2133" fmla="*/ 219130 h 3241367"/>
              <a:gd name="connsiteX2134" fmla="*/ 1180284 w 2483666"/>
              <a:gd name="connsiteY2134" fmla="*/ 214748 h 3241367"/>
              <a:gd name="connsiteX2135" fmla="*/ 1180284 w 2483666"/>
              <a:gd name="connsiteY2135" fmla="*/ 188452 h 3241367"/>
              <a:gd name="connsiteX2136" fmla="*/ 1184661 w 2483666"/>
              <a:gd name="connsiteY2136" fmla="*/ 184069 h 3241367"/>
              <a:gd name="connsiteX2137" fmla="*/ 1167154 w 2483666"/>
              <a:gd name="connsiteY2137" fmla="*/ 175304 h 3241367"/>
              <a:gd name="connsiteX2138" fmla="*/ 1171530 w 2483666"/>
              <a:gd name="connsiteY2138" fmla="*/ 166539 h 3241367"/>
              <a:gd name="connsiteX2139" fmla="*/ 1171530 w 2483666"/>
              <a:gd name="connsiteY2139" fmla="*/ 162156 h 3241367"/>
              <a:gd name="connsiteX2140" fmla="*/ 1167154 w 2483666"/>
              <a:gd name="connsiteY2140" fmla="*/ 157774 h 3241367"/>
              <a:gd name="connsiteX2141" fmla="*/ 1154023 w 2483666"/>
              <a:gd name="connsiteY2141" fmla="*/ 162156 h 3241367"/>
              <a:gd name="connsiteX2142" fmla="*/ 1158400 w 2483666"/>
              <a:gd name="connsiteY2142" fmla="*/ 179687 h 3241367"/>
              <a:gd name="connsiteX2143" fmla="*/ 1140893 w 2483666"/>
              <a:gd name="connsiteY2143" fmla="*/ 170922 h 3241367"/>
              <a:gd name="connsiteX2144" fmla="*/ 1140893 w 2483666"/>
              <a:gd name="connsiteY2144" fmla="*/ 175304 h 3241367"/>
              <a:gd name="connsiteX2145" fmla="*/ 1110256 w 2483666"/>
              <a:gd name="connsiteY2145" fmla="*/ 175304 h 3241367"/>
              <a:gd name="connsiteX2146" fmla="*/ 1092749 w 2483666"/>
              <a:gd name="connsiteY2146" fmla="*/ 170922 h 3241367"/>
              <a:gd name="connsiteX2147" fmla="*/ 1079619 w 2483666"/>
              <a:gd name="connsiteY2147" fmla="*/ 175304 h 3241367"/>
              <a:gd name="connsiteX2148" fmla="*/ 1083996 w 2483666"/>
              <a:gd name="connsiteY2148" fmla="*/ 184069 h 3241367"/>
              <a:gd name="connsiteX2149" fmla="*/ 1083996 w 2483666"/>
              <a:gd name="connsiteY2149" fmla="*/ 188452 h 3241367"/>
              <a:gd name="connsiteX2150" fmla="*/ 1070866 w 2483666"/>
              <a:gd name="connsiteY2150" fmla="*/ 184069 h 3241367"/>
              <a:gd name="connsiteX2151" fmla="*/ 1062112 w 2483666"/>
              <a:gd name="connsiteY2151" fmla="*/ 192835 h 3241367"/>
              <a:gd name="connsiteX2152" fmla="*/ 1057735 w 2483666"/>
              <a:gd name="connsiteY2152" fmla="*/ 184069 h 3241367"/>
              <a:gd name="connsiteX2153" fmla="*/ 1027099 w 2483666"/>
              <a:gd name="connsiteY2153" fmla="*/ 184069 h 3241367"/>
              <a:gd name="connsiteX2154" fmla="*/ 1022722 w 2483666"/>
              <a:gd name="connsiteY2154" fmla="*/ 170922 h 3241367"/>
              <a:gd name="connsiteX2155" fmla="*/ 1009592 w 2483666"/>
              <a:gd name="connsiteY2155" fmla="*/ 179687 h 3241367"/>
              <a:gd name="connsiteX2156" fmla="*/ 1005215 w 2483666"/>
              <a:gd name="connsiteY2156" fmla="*/ 192835 h 3241367"/>
              <a:gd name="connsiteX2157" fmla="*/ 983331 w 2483666"/>
              <a:gd name="connsiteY2157" fmla="*/ 188452 h 3241367"/>
              <a:gd name="connsiteX2158" fmla="*/ 935187 w 2483666"/>
              <a:gd name="connsiteY2158" fmla="*/ 201600 h 3241367"/>
              <a:gd name="connsiteX2159" fmla="*/ 935187 w 2483666"/>
              <a:gd name="connsiteY2159" fmla="*/ 197217 h 3241367"/>
              <a:gd name="connsiteX2160" fmla="*/ 908927 w 2483666"/>
              <a:gd name="connsiteY2160" fmla="*/ 205982 h 3241367"/>
              <a:gd name="connsiteX2161" fmla="*/ 900174 w 2483666"/>
              <a:gd name="connsiteY2161" fmla="*/ 201600 h 3241367"/>
              <a:gd name="connsiteX2162" fmla="*/ 898034 w 2483666"/>
              <a:gd name="connsiteY2162" fmla="*/ 201360 h 3241367"/>
              <a:gd name="connsiteX2163" fmla="*/ 904550 w 2483666"/>
              <a:gd name="connsiteY2163" fmla="*/ 184069 h 3241367"/>
              <a:gd name="connsiteX2164" fmla="*/ 935187 w 2483666"/>
              <a:gd name="connsiteY2164" fmla="*/ 192835 h 3241367"/>
              <a:gd name="connsiteX2165" fmla="*/ 943941 w 2483666"/>
              <a:gd name="connsiteY2165" fmla="*/ 192835 h 3241367"/>
              <a:gd name="connsiteX2166" fmla="*/ 943941 w 2483666"/>
              <a:gd name="connsiteY2166" fmla="*/ 166539 h 3241367"/>
              <a:gd name="connsiteX2167" fmla="*/ 961447 w 2483666"/>
              <a:gd name="connsiteY2167" fmla="*/ 170922 h 3241367"/>
              <a:gd name="connsiteX2168" fmla="*/ 961447 w 2483666"/>
              <a:gd name="connsiteY2168" fmla="*/ 175304 h 3241367"/>
              <a:gd name="connsiteX2169" fmla="*/ 965824 w 2483666"/>
              <a:gd name="connsiteY2169" fmla="*/ 184069 h 3241367"/>
              <a:gd name="connsiteX2170" fmla="*/ 987708 w 2483666"/>
              <a:gd name="connsiteY2170" fmla="*/ 162156 h 3241367"/>
              <a:gd name="connsiteX2171" fmla="*/ 996461 w 2483666"/>
              <a:gd name="connsiteY2171" fmla="*/ 166539 h 3241367"/>
              <a:gd name="connsiteX2172" fmla="*/ 1005215 w 2483666"/>
              <a:gd name="connsiteY2172" fmla="*/ 157774 h 3241367"/>
              <a:gd name="connsiteX2173" fmla="*/ 1022722 w 2483666"/>
              <a:gd name="connsiteY2173" fmla="*/ 157774 h 3241367"/>
              <a:gd name="connsiteX2174" fmla="*/ 1027099 w 2483666"/>
              <a:gd name="connsiteY2174" fmla="*/ 153391 h 3241367"/>
              <a:gd name="connsiteX2175" fmla="*/ 1027099 w 2483666"/>
              <a:gd name="connsiteY2175" fmla="*/ 162156 h 3241367"/>
              <a:gd name="connsiteX2176" fmla="*/ 1044605 w 2483666"/>
              <a:gd name="connsiteY2176" fmla="*/ 166539 h 3241367"/>
              <a:gd name="connsiteX2177" fmla="*/ 1048982 w 2483666"/>
              <a:gd name="connsiteY2177" fmla="*/ 162156 h 3241367"/>
              <a:gd name="connsiteX2178" fmla="*/ 1062112 w 2483666"/>
              <a:gd name="connsiteY2178" fmla="*/ 162156 h 3241367"/>
              <a:gd name="connsiteX2179" fmla="*/ 1062112 w 2483666"/>
              <a:gd name="connsiteY2179" fmla="*/ 153391 h 3241367"/>
              <a:gd name="connsiteX2180" fmla="*/ 1083996 w 2483666"/>
              <a:gd name="connsiteY2180" fmla="*/ 162156 h 3241367"/>
              <a:gd name="connsiteX2181" fmla="*/ 1097126 w 2483666"/>
              <a:gd name="connsiteY2181" fmla="*/ 153391 h 3241367"/>
              <a:gd name="connsiteX2182" fmla="*/ 1110256 w 2483666"/>
              <a:gd name="connsiteY2182" fmla="*/ 149009 h 3241367"/>
              <a:gd name="connsiteX2183" fmla="*/ 1119010 w 2483666"/>
              <a:gd name="connsiteY2183" fmla="*/ 135861 h 3241367"/>
              <a:gd name="connsiteX2184" fmla="*/ 1132140 w 2483666"/>
              <a:gd name="connsiteY2184" fmla="*/ 140243 h 3241367"/>
              <a:gd name="connsiteX2185" fmla="*/ 1149647 w 2483666"/>
              <a:gd name="connsiteY2185" fmla="*/ 131478 h 3241367"/>
              <a:gd name="connsiteX2186" fmla="*/ 1171530 w 2483666"/>
              <a:gd name="connsiteY2186" fmla="*/ 140243 h 3241367"/>
              <a:gd name="connsiteX2187" fmla="*/ 1189037 w 2483666"/>
              <a:gd name="connsiteY2187" fmla="*/ 135861 h 3241367"/>
              <a:gd name="connsiteX2188" fmla="*/ 1197791 w 2483666"/>
              <a:gd name="connsiteY2188" fmla="*/ 135861 h 3241367"/>
              <a:gd name="connsiteX2189" fmla="*/ 1184661 w 2483666"/>
              <a:gd name="connsiteY2189" fmla="*/ 149009 h 3241367"/>
              <a:gd name="connsiteX2190" fmla="*/ 1175907 w 2483666"/>
              <a:gd name="connsiteY2190" fmla="*/ 166539 h 3241367"/>
              <a:gd name="connsiteX2191" fmla="*/ 1184661 w 2483666"/>
              <a:gd name="connsiteY2191" fmla="*/ 175304 h 3241367"/>
              <a:gd name="connsiteX2192" fmla="*/ 1197791 w 2483666"/>
              <a:gd name="connsiteY2192" fmla="*/ 175304 h 3241367"/>
              <a:gd name="connsiteX2193" fmla="*/ 1202168 w 2483666"/>
              <a:gd name="connsiteY2193" fmla="*/ 144626 h 3241367"/>
              <a:gd name="connsiteX2194" fmla="*/ 1228428 w 2483666"/>
              <a:gd name="connsiteY2194" fmla="*/ 122713 h 3241367"/>
              <a:gd name="connsiteX2195" fmla="*/ 1241558 w 2483666"/>
              <a:gd name="connsiteY2195" fmla="*/ 100800 h 3241367"/>
              <a:gd name="connsiteX2196" fmla="*/ 1224051 w 2483666"/>
              <a:gd name="connsiteY2196" fmla="*/ 105182 h 3241367"/>
              <a:gd name="connsiteX2197" fmla="*/ 1210921 w 2483666"/>
              <a:gd name="connsiteY2197" fmla="*/ 100800 h 3241367"/>
              <a:gd name="connsiteX2198" fmla="*/ 1197791 w 2483666"/>
              <a:gd name="connsiteY2198" fmla="*/ 109565 h 3241367"/>
              <a:gd name="connsiteX2199" fmla="*/ 1189037 w 2483666"/>
              <a:gd name="connsiteY2199" fmla="*/ 109565 h 3241367"/>
              <a:gd name="connsiteX2200" fmla="*/ 1162777 w 2483666"/>
              <a:gd name="connsiteY2200" fmla="*/ 109565 h 3241367"/>
              <a:gd name="connsiteX2201" fmla="*/ 1158400 w 2483666"/>
              <a:gd name="connsiteY2201" fmla="*/ 113948 h 3241367"/>
              <a:gd name="connsiteX2202" fmla="*/ 1149647 w 2483666"/>
              <a:gd name="connsiteY2202" fmla="*/ 109565 h 3241367"/>
              <a:gd name="connsiteX2203" fmla="*/ 1123386 w 2483666"/>
              <a:gd name="connsiteY2203" fmla="*/ 122713 h 3241367"/>
              <a:gd name="connsiteX2204" fmla="*/ 1070866 w 2483666"/>
              <a:gd name="connsiteY2204" fmla="*/ 127096 h 3241367"/>
              <a:gd name="connsiteX2205" fmla="*/ 1075243 w 2483666"/>
              <a:gd name="connsiteY2205" fmla="*/ 109565 h 3241367"/>
              <a:gd name="connsiteX2206" fmla="*/ 1114633 w 2483666"/>
              <a:gd name="connsiteY2206" fmla="*/ 105182 h 3241367"/>
              <a:gd name="connsiteX2207" fmla="*/ 1123386 w 2483666"/>
              <a:gd name="connsiteY2207" fmla="*/ 100800 h 3241367"/>
              <a:gd name="connsiteX2208" fmla="*/ 1181583 w 2483666"/>
              <a:gd name="connsiteY2208" fmla="*/ 90665 h 3241367"/>
              <a:gd name="connsiteX2209" fmla="*/ 1210166 w 2483666"/>
              <a:gd name="connsiteY2209" fmla="*/ 85687 h 3241367"/>
              <a:gd name="connsiteX2210" fmla="*/ 1204903 w 2483666"/>
              <a:gd name="connsiteY2210" fmla="*/ 88748 h 3241367"/>
              <a:gd name="connsiteX2211" fmla="*/ 1263442 w 2483666"/>
              <a:gd name="connsiteY2211" fmla="*/ 78887 h 3241367"/>
              <a:gd name="connsiteX2212" fmla="*/ 1285325 w 2483666"/>
              <a:gd name="connsiteY2212" fmla="*/ 74504 h 3241367"/>
              <a:gd name="connsiteX2213" fmla="*/ 1289018 w 2483666"/>
              <a:gd name="connsiteY2213" fmla="*/ 71834 h 3241367"/>
              <a:gd name="connsiteX2214" fmla="*/ 1290601 w 2483666"/>
              <a:gd name="connsiteY2214" fmla="*/ 74210 h 3241367"/>
              <a:gd name="connsiteX2215" fmla="*/ 1291448 w 2483666"/>
              <a:gd name="connsiteY2215" fmla="*/ 76276 h 3241367"/>
              <a:gd name="connsiteX2216" fmla="*/ 1290249 w 2483666"/>
              <a:gd name="connsiteY2216" fmla="*/ 81078 h 3241367"/>
              <a:gd name="connsiteX2217" fmla="*/ 1289702 w 2483666"/>
              <a:gd name="connsiteY2217" fmla="*/ 83269 h 3241367"/>
              <a:gd name="connsiteX2218" fmla="*/ 1298456 w 2483666"/>
              <a:gd name="connsiteY2218" fmla="*/ 87652 h 3241367"/>
              <a:gd name="connsiteX2219" fmla="*/ 1346600 w 2483666"/>
              <a:gd name="connsiteY2219" fmla="*/ 74504 h 3241367"/>
              <a:gd name="connsiteX2220" fmla="*/ 1346600 w 2483666"/>
              <a:gd name="connsiteY2220" fmla="*/ 68904 h 3241367"/>
              <a:gd name="connsiteX2221" fmla="*/ 1348241 w 2483666"/>
              <a:gd name="connsiteY2221" fmla="*/ 69026 h 3241367"/>
              <a:gd name="connsiteX2222" fmla="*/ 1355832 w 2483666"/>
              <a:gd name="connsiteY2222" fmla="*/ 67519 h 3241367"/>
              <a:gd name="connsiteX2223" fmla="*/ 1368382 w 2483666"/>
              <a:gd name="connsiteY2223" fmla="*/ 69437 h 3241367"/>
              <a:gd name="connsiteX2224" fmla="*/ 1367320 w 2483666"/>
              <a:gd name="connsiteY2224" fmla="*/ 71354 h 3241367"/>
              <a:gd name="connsiteX2225" fmla="*/ 1372860 w 2483666"/>
              <a:gd name="connsiteY2225" fmla="*/ 70122 h 3241367"/>
              <a:gd name="connsiteX2226" fmla="*/ 1368382 w 2483666"/>
              <a:gd name="connsiteY2226" fmla="*/ 69437 h 3241367"/>
              <a:gd name="connsiteX2227" fmla="*/ 1372860 w 2483666"/>
              <a:gd name="connsiteY2227" fmla="*/ 61356 h 3241367"/>
              <a:gd name="connsiteX2228" fmla="*/ 1381613 w 2483666"/>
              <a:gd name="connsiteY2228" fmla="*/ 74504 h 3241367"/>
              <a:gd name="connsiteX2229" fmla="*/ 1399120 w 2483666"/>
              <a:gd name="connsiteY2229" fmla="*/ 74504 h 3241367"/>
              <a:gd name="connsiteX2230" fmla="*/ 1403497 w 2483666"/>
              <a:gd name="connsiteY2230" fmla="*/ 61356 h 3241367"/>
              <a:gd name="connsiteX2231" fmla="*/ 1409478 w 2483666"/>
              <a:gd name="connsiteY2231" fmla="*/ 61356 h 3241367"/>
              <a:gd name="connsiteX2232" fmla="*/ 1416627 w 2483666"/>
              <a:gd name="connsiteY2232" fmla="*/ 61836 h 3241367"/>
              <a:gd name="connsiteX2233" fmla="*/ 1464771 w 2483666"/>
              <a:gd name="connsiteY2233" fmla="*/ 52591 h 3241367"/>
              <a:gd name="connsiteX2234" fmla="*/ 1473525 w 2483666"/>
              <a:gd name="connsiteY2234" fmla="*/ 61356 h 3241367"/>
              <a:gd name="connsiteX2235" fmla="*/ 1477901 w 2483666"/>
              <a:gd name="connsiteY2235" fmla="*/ 52591 h 3241367"/>
              <a:gd name="connsiteX2236" fmla="*/ 1469148 w 2483666"/>
              <a:gd name="connsiteY2236" fmla="*/ 52591 h 3241367"/>
              <a:gd name="connsiteX2237" fmla="*/ 1486655 w 2483666"/>
              <a:gd name="connsiteY2237" fmla="*/ 39443 h 3241367"/>
              <a:gd name="connsiteX2238" fmla="*/ 1499785 w 2483666"/>
              <a:gd name="connsiteY2238" fmla="*/ 35061 h 3241367"/>
              <a:gd name="connsiteX2239" fmla="*/ 1512915 w 2483666"/>
              <a:gd name="connsiteY2239" fmla="*/ 39443 h 3241367"/>
              <a:gd name="connsiteX2240" fmla="*/ 1517292 w 2483666"/>
              <a:gd name="connsiteY2240" fmla="*/ 35061 h 3241367"/>
              <a:gd name="connsiteX2241" fmla="*/ 1508538 w 2483666"/>
              <a:gd name="connsiteY2241" fmla="*/ 30678 h 3241367"/>
              <a:gd name="connsiteX2242" fmla="*/ 1539175 w 2483666"/>
              <a:gd name="connsiteY2242" fmla="*/ 26296 h 3241367"/>
              <a:gd name="connsiteX2243" fmla="*/ 1552306 w 2483666"/>
              <a:gd name="connsiteY2243" fmla="*/ 30678 h 3241367"/>
              <a:gd name="connsiteX2244" fmla="*/ 1556682 w 2483666"/>
              <a:gd name="connsiteY2244" fmla="*/ 13148 h 3241367"/>
              <a:gd name="connsiteX2245" fmla="*/ 1587319 w 2483666"/>
              <a:gd name="connsiteY2245" fmla="*/ 0 h 324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</a:cxnLst>
            <a:rect l="l" t="t" r="r" b="b"/>
            <a:pathLst>
              <a:path w="2483666" h="3241367">
                <a:moveTo>
                  <a:pt x="1259065" y="3173006"/>
                </a:moveTo>
                <a:lnTo>
                  <a:pt x="1259065" y="3173828"/>
                </a:lnTo>
                <a:lnTo>
                  <a:pt x="1254688" y="3174650"/>
                </a:lnTo>
                <a:cubicBezTo>
                  <a:pt x="1255782" y="3174102"/>
                  <a:pt x="1259065" y="3173006"/>
                  <a:pt x="1259065" y="3173006"/>
                </a:cubicBezTo>
                <a:close/>
                <a:moveTo>
                  <a:pt x="677377" y="3164867"/>
                </a:moveTo>
                <a:lnTo>
                  <a:pt x="681337" y="3166432"/>
                </a:lnTo>
                <a:cubicBezTo>
                  <a:pt x="676960" y="3171910"/>
                  <a:pt x="661642" y="3181771"/>
                  <a:pt x="663830" y="3173006"/>
                </a:cubicBezTo>
                <a:cubicBezTo>
                  <a:pt x="663830" y="3173006"/>
                  <a:pt x="663830" y="3173006"/>
                  <a:pt x="666566" y="3171363"/>
                </a:cubicBezTo>
                <a:close/>
                <a:moveTo>
                  <a:pt x="1123386" y="3094119"/>
                </a:moveTo>
                <a:cubicBezTo>
                  <a:pt x="1123386" y="3098502"/>
                  <a:pt x="1123386" y="3098502"/>
                  <a:pt x="1123386" y="3098502"/>
                </a:cubicBezTo>
                <a:cubicBezTo>
                  <a:pt x="1110256" y="3098502"/>
                  <a:pt x="1110256" y="3098502"/>
                  <a:pt x="1110256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lose/>
                <a:moveTo>
                  <a:pt x="300562" y="3021513"/>
                </a:moveTo>
                <a:lnTo>
                  <a:pt x="309179" y="3023381"/>
                </a:lnTo>
                <a:cubicBezTo>
                  <a:pt x="316154" y="3024819"/>
                  <a:pt x="297279" y="3020711"/>
                  <a:pt x="300562" y="3023997"/>
                </a:cubicBezTo>
                <a:close/>
                <a:moveTo>
                  <a:pt x="323608" y="3012083"/>
                </a:moveTo>
                <a:cubicBezTo>
                  <a:pt x="329763" y="3011809"/>
                  <a:pt x="320873" y="3018656"/>
                  <a:pt x="317180" y="3018382"/>
                </a:cubicBezTo>
                <a:lnTo>
                  <a:pt x="317695" y="3014015"/>
                </a:lnTo>
                <a:close/>
                <a:moveTo>
                  <a:pt x="348706" y="3010850"/>
                </a:moveTo>
                <a:lnTo>
                  <a:pt x="349624" y="3016467"/>
                </a:lnTo>
                <a:lnTo>
                  <a:pt x="342551" y="3018862"/>
                </a:lnTo>
                <a:cubicBezTo>
                  <a:pt x="332293" y="3022354"/>
                  <a:pt x="355271" y="3014137"/>
                  <a:pt x="348706" y="3010850"/>
                </a:cubicBezTo>
                <a:close/>
                <a:moveTo>
                  <a:pt x="361836" y="2940728"/>
                </a:moveTo>
                <a:cubicBezTo>
                  <a:pt x="361836" y="2940728"/>
                  <a:pt x="361836" y="2940728"/>
                  <a:pt x="360742" y="2942371"/>
                </a:cubicBezTo>
                <a:lnTo>
                  <a:pt x="359960" y="2943545"/>
                </a:lnTo>
                <a:lnTo>
                  <a:pt x="357459" y="2942919"/>
                </a:lnTo>
                <a:cubicBezTo>
                  <a:pt x="358554" y="2941824"/>
                  <a:pt x="361836" y="2940728"/>
                  <a:pt x="361836" y="2940728"/>
                </a:cubicBezTo>
                <a:close/>
                <a:moveTo>
                  <a:pt x="137156" y="2739312"/>
                </a:moveTo>
                <a:lnTo>
                  <a:pt x="103609" y="2752276"/>
                </a:lnTo>
                <a:cubicBezTo>
                  <a:pt x="103609" y="2761041"/>
                  <a:pt x="103609" y="2761041"/>
                  <a:pt x="103609" y="2761041"/>
                </a:cubicBezTo>
                <a:cubicBezTo>
                  <a:pt x="99233" y="2761041"/>
                  <a:pt x="99233" y="2761041"/>
                  <a:pt x="99233" y="2761041"/>
                </a:cubicBezTo>
                <a:cubicBezTo>
                  <a:pt x="103609" y="2743511"/>
                  <a:pt x="103609" y="2743511"/>
                  <a:pt x="103609" y="2743511"/>
                </a:cubicBezTo>
                <a:cubicBezTo>
                  <a:pt x="121116" y="2741320"/>
                  <a:pt x="129870" y="2740224"/>
                  <a:pt x="134246" y="2739676"/>
                </a:cubicBezTo>
                <a:close/>
                <a:moveTo>
                  <a:pt x="139247" y="2738504"/>
                </a:moveTo>
                <a:lnTo>
                  <a:pt x="138623" y="2739128"/>
                </a:lnTo>
                <a:lnTo>
                  <a:pt x="137156" y="2739312"/>
                </a:lnTo>
                <a:close/>
                <a:moveTo>
                  <a:pt x="94982" y="2681331"/>
                </a:moveTo>
                <a:lnTo>
                  <a:pt x="99233" y="2682154"/>
                </a:lnTo>
                <a:cubicBezTo>
                  <a:pt x="90479" y="2690919"/>
                  <a:pt x="93762" y="2687632"/>
                  <a:pt x="95403" y="2684346"/>
                </a:cubicBezTo>
                <a:close/>
                <a:moveTo>
                  <a:pt x="94924" y="2680922"/>
                </a:moveTo>
                <a:lnTo>
                  <a:pt x="94982" y="2681331"/>
                </a:lnTo>
                <a:lnTo>
                  <a:pt x="94281" y="2681195"/>
                </a:lnTo>
                <a:close/>
                <a:moveTo>
                  <a:pt x="83828" y="2679171"/>
                </a:moveTo>
                <a:lnTo>
                  <a:pt x="94281" y="2681195"/>
                </a:lnTo>
                <a:lnTo>
                  <a:pt x="81726" y="2686537"/>
                </a:lnTo>
                <a:cubicBezTo>
                  <a:pt x="86102" y="2685441"/>
                  <a:pt x="86650" y="2684072"/>
                  <a:pt x="85692" y="2682771"/>
                </a:cubicBezTo>
                <a:lnTo>
                  <a:pt x="83260" y="2681158"/>
                </a:lnTo>
                <a:close/>
                <a:moveTo>
                  <a:pt x="103609" y="2625180"/>
                </a:moveTo>
                <a:cubicBezTo>
                  <a:pt x="103609" y="2625180"/>
                  <a:pt x="103609" y="2625180"/>
                  <a:pt x="106892" y="2626276"/>
                </a:cubicBezTo>
                <a:lnTo>
                  <a:pt x="107787" y="2626575"/>
                </a:lnTo>
                <a:lnTo>
                  <a:pt x="103609" y="2629563"/>
                </a:lnTo>
                <a:cubicBezTo>
                  <a:pt x="103609" y="2629563"/>
                  <a:pt x="103609" y="2629563"/>
                  <a:pt x="103609" y="2625180"/>
                </a:cubicBezTo>
                <a:close/>
                <a:moveTo>
                  <a:pt x="57692" y="2621106"/>
                </a:moveTo>
                <a:lnTo>
                  <a:pt x="52730" y="2625728"/>
                </a:lnTo>
                <a:cubicBezTo>
                  <a:pt x="45618" y="2626276"/>
                  <a:pt x="35770" y="2620798"/>
                  <a:pt x="29205" y="2625180"/>
                </a:cubicBezTo>
                <a:cubicBezTo>
                  <a:pt x="29205" y="2625180"/>
                  <a:pt x="29205" y="2625180"/>
                  <a:pt x="33035" y="2624633"/>
                </a:cubicBezTo>
                <a:close/>
                <a:moveTo>
                  <a:pt x="164275" y="2500524"/>
                </a:moveTo>
                <a:lnTo>
                  <a:pt x="163789" y="2509452"/>
                </a:lnTo>
                <a:lnTo>
                  <a:pt x="161865" y="2510175"/>
                </a:lnTo>
                <a:close/>
                <a:moveTo>
                  <a:pt x="164883" y="2463024"/>
                </a:moveTo>
                <a:cubicBezTo>
                  <a:pt x="173637" y="2463024"/>
                  <a:pt x="173637" y="2463024"/>
                  <a:pt x="173637" y="2463024"/>
                </a:cubicBezTo>
                <a:cubicBezTo>
                  <a:pt x="178014" y="2471789"/>
                  <a:pt x="178014" y="2471789"/>
                  <a:pt x="178014" y="2471789"/>
                </a:cubicBezTo>
                <a:cubicBezTo>
                  <a:pt x="182390" y="2471789"/>
                  <a:pt x="182390" y="2471789"/>
                  <a:pt x="182390" y="2471789"/>
                </a:cubicBezTo>
                <a:cubicBezTo>
                  <a:pt x="182390" y="2480554"/>
                  <a:pt x="182390" y="2480554"/>
                  <a:pt x="182390" y="2480554"/>
                </a:cubicBezTo>
                <a:cubicBezTo>
                  <a:pt x="199897" y="2480554"/>
                  <a:pt x="199897" y="2480554"/>
                  <a:pt x="199897" y="2480554"/>
                </a:cubicBezTo>
                <a:cubicBezTo>
                  <a:pt x="164883" y="2498085"/>
                  <a:pt x="164883" y="2498085"/>
                  <a:pt x="164883" y="2498085"/>
                </a:cubicBezTo>
                <a:lnTo>
                  <a:pt x="164275" y="2500524"/>
                </a:lnTo>
                <a:lnTo>
                  <a:pt x="164883" y="2489320"/>
                </a:lnTo>
                <a:cubicBezTo>
                  <a:pt x="156130" y="2471789"/>
                  <a:pt x="156130" y="2471789"/>
                  <a:pt x="156130" y="2471789"/>
                </a:cubicBezTo>
                <a:cubicBezTo>
                  <a:pt x="169260" y="2471789"/>
                  <a:pt x="169260" y="2471789"/>
                  <a:pt x="169260" y="2471789"/>
                </a:cubicBezTo>
                <a:cubicBezTo>
                  <a:pt x="164883" y="2463024"/>
                  <a:pt x="164883" y="2463024"/>
                  <a:pt x="164883" y="2463024"/>
                </a:cubicBezTo>
                <a:close/>
                <a:moveTo>
                  <a:pt x="213861" y="2455492"/>
                </a:moveTo>
                <a:lnTo>
                  <a:pt x="216984" y="2456264"/>
                </a:lnTo>
                <a:lnTo>
                  <a:pt x="215763" y="2456998"/>
                </a:lnTo>
                <a:cubicBezTo>
                  <a:pt x="213027" y="2458641"/>
                  <a:pt x="213027" y="2458641"/>
                  <a:pt x="213027" y="2458641"/>
                </a:cubicBezTo>
                <a:close/>
                <a:moveTo>
                  <a:pt x="219961" y="2454476"/>
                </a:moveTo>
                <a:lnTo>
                  <a:pt x="225064" y="2455902"/>
                </a:lnTo>
                <a:cubicBezTo>
                  <a:pt x="227799" y="2457272"/>
                  <a:pt x="228620" y="2458504"/>
                  <a:pt x="224106" y="2458025"/>
                </a:cubicBezTo>
                <a:lnTo>
                  <a:pt x="216984" y="2456264"/>
                </a:lnTo>
                <a:close/>
                <a:moveTo>
                  <a:pt x="245832" y="2429612"/>
                </a:moveTo>
                <a:lnTo>
                  <a:pt x="246674" y="2435359"/>
                </a:lnTo>
                <a:cubicBezTo>
                  <a:pt x="246674" y="2441933"/>
                  <a:pt x="243391" y="2436454"/>
                  <a:pt x="241203" y="2432072"/>
                </a:cubicBezTo>
                <a:lnTo>
                  <a:pt x="240660" y="2430907"/>
                </a:lnTo>
                <a:close/>
                <a:moveTo>
                  <a:pt x="208651" y="2423581"/>
                </a:moveTo>
                <a:cubicBezTo>
                  <a:pt x="234911" y="2423581"/>
                  <a:pt x="234911" y="2423581"/>
                  <a:pt x="234911" y="2423581"/>
                </a:cubicBezTo>
                <a:cubicBezTo>
                  <a:pt x="239288" y="2427963"/>
                  <a:pt x="239288" y="2427963"/>
                  <a:pt x="239288" y="2427963"/>
                </a:cubicBezTo>
                <a:lnTo>
                  <a:pt x="240660" y="2430907"/>
                </a:lnTo>
                <a:lnTo>
                  <a:pt x="239288" y="2431250"/>
                </a:lnTo>
                <a:cubicBezTo>
                  <a:pt x="234911" y="2432346"/>
                  <a:pt x="234911" y="2432346"/>
                  <a:pt x="234911" y="2432346"/>
                </a:cubicBezTo>
                <a:cubicBezTo>
                  <a:pt x="239288" y="2449876"/>
                  <a:pt x="239288" y="2449876"/>
                  <a:pt x="239288" y="2449876"/>
                </a:cubicBezTo>
                <a:cubicBezTo>
                  <a:pt x="234911" y="2445494"/>
                  <a:pt x="234911" y="2445494"/>
                  <a:pt x="234911" y="2445494"/>
                </a:cubicBezTo>
                <a:lnTo>
                  <a:pt x="219961" y="2454476"/>
                </a:lnTo>
                <a:lnTo>
                  <a:pt x="214532" y="2452958"/>
                </a:lnTo>
                <a:lnTo>
                  <a:pt x="213861" y="2455492"/>
                </a:lnTo>
                <a:lnTo>
                  <a:pt x="191144" y="2449876"/>
                </a:lnTo>
                <a:cubicBezTo>
                  <a:pt x="213027" y="2441111"/>
                  <a:pt x="213027" y="2441111"/>
                  <a:pt x="213027" y="2441111"/>
                </a:cubicBezTo>
                <a:cubicBezTo>
                  <a:pt x="205368" y="2442207"/>
                  <a:pt x="202086" y="2440837"/>
                  <a:pt x="200718" y="2438303"/>
                </a:cubicBezTo>
                <a:lnTo>
                  <a:pt x="199926" y="2428851"/>
                </a:lnTo>
                <a:lnTo>
                  <a:pt x="205915" y="2431250"/>
                </a:lnTo>
                <a:cubicBezTo>
                  <a:pt x="208651" y="2432346"/>
                  <a:pt x="208651" y="2432346"/>
                  <a:pt x="208651" y="2432346"/>
                </a:cubicBezTo>
                <a:cubicBezTo>
                  <a:pt x="208651" y="2423581"/>
                  <a:pt x="208651" y="2423581"/>
                  <a:pt x="208651" y="2423581"/>
                </a:cubicBezTo>
                <a:close/>
                <a:moveTo>
                  <a:pt x="187288" y="2419409"/>
                </a:moveTo>
                <a:lnTo>
                  <a:pt x="195794" y="2419540"/>
                </a:lnTo>
                <a:cubicBezTo>
                  <a:pt x="199350" y="2421526"/>
                  <a:pt x="199897" y="2424950"/>
                  <a:pt x="199897" y="2428511"/>
                </a:cubicBezTo>
                <a:lnTo>
                  <a:pt x="199926" y="2428851"/>
                </a:lnTo>
                <a:lnTo>
                  <a:pt x="186767" y="2423581"/>
                </a:lnTo>
                <a:close/>
                <a:moveTo>
                  <a:pt x="188408" y="2383589"/>
                </a:moveTo>
                <a:cubicBezTo>
                  <a:pt x="190050" y="2383041"/>
                  <a:pt x="191144" y="2384137"/>
                  <a:pt x="191144" y="2388520"/>
                </a:cubicBezTo>
                <a:cubicBezTo>
                  <a:pt x="188955" y="2406050"/>
                  <a:pt x="187861" y="2414815"/>
                  <a:pt x="187314" y="2419198"/>
                </a:cubicBezTo>
                <a:lnTo>
                  <a:pt x="187288" y="2419409"/>
                </a:lnTo>
                <a:lnTo>
                  <a:pt x="173637" y="2419198"/>
                </a:lnTo>
                <a:cubicBezTo>
                  <a:pt x="178014" y="2419198"/>
                  <a:pt x="199897" y="2414815"/>
                  <a:pt x="173637" y="2406050"/>
                </a:cubicBezTo>
                <a:cubicBezTo>
                  <a:pt x="164883" y="2406050"/>
                  <a:pt x="164883" y="2406050"/>
                  <a:pt x="164883" y="2406050"/>
                </a:cubicBezTo>
                <a:cubicBezTo>
                  <a:pt x="182390" y="2388520"/>
                  <a:pt x="182390" y="2388520"/>
                  <a:pt x="182390" y="2388520"/>
                </a:cubicBezTo>
                <a:cubicBezTo>
                  <a:pt x="184579" y="2386328"/>
                  <a:pt x="186767" y="2384137"/>
                  <a:pt x="188408" y="2383589"/>
                </a:cubicBezTo>
                <a:close/>
                <a:moveTo>
                  <a:pt x="281414" y="1991346"/>
                </a:moveTo>
                <a:cubicBezTo>
                  <a:pt x="280867" y="1991894"/>
                  <a:pt x="278678" y="1994085"/>
                  <a:pt x="278678" y="1994085"/>
                </a:cubicBezTo>
                <a:lnTo>
                  <a:pt x="278678" y="1994085"/>
                </a:lnTo>
                <a:lnTo>
                  <a:pt x="280525" y="1992236"/>
                </a:lnTo>
                <a:cubicBezTo>
                  <a:pt x="281551" y="1991209"/>
                  <a:pt x="281687" y="1991072"/>
                  <a:pt x="281414" y="1991346"/>
                </a:cubicBezTo>
                <a:close/>
                <a:moveTo>
                  <a:pt x="393123" y="1919191"/>
                </a:moveTo>
                <a:lnTo>
                  <a:pt x="392473" y="1919581"/>
                </a:lnTo>
                <a:lnTo>
                  <a:pt x="393078" y="1919192"/>
                </a:lnTo>
                <a:close/>
                <a:moveTo>
                  <a:pt x="395541" y="1917738"/>
                </a:moveTo>
                <a:lnTo>
                  <a:pt x="402321" y="1917938"/>
                </a:lnTo>
                <a:cubicBezTo>
                  <a:pt x="403962" y="1918212"/>
                  <a:pt x="404236" y="1918622"/>
                  <a:pt x="401090" y="1918965"/>
                </a:cubicBezTo>
                <a:lnTo>
                  <a:pt x="393123" y="1919191"/>
                </a:lnTo>
                <a:lnTo>
                  <a:pt x="395209" y="1917938"/>
                </a:lnTo>
                <a:close/>
                <a:moveTo>
                  <a:pt x="444994" y="1902051"/>
                </a:moveTo>
                <a:cubicBezTo>
                  <a:pt x="453748" y="1902051"/>
                  <a:pt x="453748" y="1902051"/>
                  <a:pt x="453748" y="1902051"/>
                </a:cubicBezTo>
                <a:cubicBezTo>
                  <a:pt x="471254" y="1902051"/>
                  <a:pt x="471254" y="1902051"/>
                  <a:pt x="471254" y="1902051"/>
                </a:cubicBezTo>
                <a:cubicBezTo>
                  <a:pt x="475631" y="1910816"/>
                  <a:pt x="475631" y="1910816"/>
                  <a:pt x="475631" y="1910816"/>
                </a:cubicBezTo>
                <a:cubicBezTo>
                  <a:pt x="497515" y="1923964"/>
                  <a:pt x="497515" y="1923964"/>
                  <a:pt x="497515" y="1923964"/>
                </a:cubicBezTo>
                <a:cubicBezTo>
                  <a:pt x="488761" y="1923964"/>
                  <a:pt x="488761" y="1923964"/>
                  <a:pt x="488761" y="1923964"/>
                </a:cubicBezTo>
                <a:cubicBezTo>
                  <a:pt x="466878" y="1910816"/>
                  <a:pt x="466878" y="1910816"/>
                  <a:pt x="466878" y="1910816"/>
                </a:cubicBezTo>
                <a:cubicBezTo>
                  <a:pt x="462501" y="1915198"/>
                  <a:pt x="462501" y="1915198"/>
                  <a:pt x="462501" y="1915198"/>
                </a:cubicBezTo>
                <a:cubicBezTo>
                  <a:pt x="462501" y="1919581"/>
                  <a:pt x="462501" y="1919581"/>
                  <a:pt x="462501" y="1919581"/>
                </a:cubicBezTo>
                <a:cubicBezTo>
                  <a:pt x="458124" y="1910816"/>
                  <a:pt x="458124" y="1910816"/>
                  <a:pt x="458124" y="1910816"/>
                </a:cubicBezTo>
                <a:lnTo>
                  <a:pt x="453748" y="1910816"/>
                </a:lnTo>
                <a:cubicBezTo>
                  <a:pt x="444994" y="1902051"/>
                  <a:pt x="444994" y="1902051"/>
                  <a:pt x="444994" y="1902051"/>
                </a:cubicBezTo>
                <a:close/>
                <a:moveTo>
                  <a:pt x="2945" y="1897668"/>
                </a:moveTo>
                <a:cubicBezTo>
                  <a:pt x="20452" y="1915198"/>
                  <a:pt x="20452" y="1915198"/>
                  <a:pt x="20452" y="1915198"/>
                </a:cubicBezTo>
                <a:cubicBezTo>
                  <a:pt x="11698" y="1915198"/>
                  <a:pt x="11698" y="1915198"/>
                  <a:pt x="11698" y="1915198"/>
                </a:cubicBezTo>
                <a:cubicBezTo>
                  <a:pt x="7321" y="1906433"/>
                  <a:pt x="-5809" y="1919581"/>
                  <a:pt x="2945" y="1902051"/>
                </a:cubicBezTo>
                <a:cubicBezTo>
                  <a:pt x="2945" y="1897668"/>
                  <a:pt x="2945" y="1897668"/>
                  <a:pt x="2945" y="1897668"/>
                </a:cubicBezTo>
                <a:close/>
                <a:moveTo>
                  <a:pt x="309739" y="1891447"/>
                </a:moveTo>
                <a:lnTo>
                  <a:pt x="308221" y="1893833"/>
                </a:lnTo>
                <a:cubicBezTo>
                  <a:pt x="307127" y="1895751"/>
                  <a:pt x="306854" y="1896161"/>
                  <a:pt x="308221" y="1892532"/>
                </a:cubicBezTo>
                <a:lnTo>
                  <a:pt x="308547" y="1891686"/>
                </a:lnTo>
                <a:close/>
                <a:moveTo>
                  <a:pt x="685714" y="1884520"/>
                </a:moveTo>
                <a:cubicBezTo>
                  <a:pt x="698844" y="1886712"/>
                  <a:pt x="704862" y="1887807"/>
                  <a:pt x="706845" y="1888492"/>
                </a:cubicBezTo>
                <a:lnTo>
                  <a:pt x="706468" y="1888677"/>
                </a:lnTo>
                <a:lnTo>
                  <a:pt x="704862" y="1888355"/>
                </a:lnTo>
                <a:cubicBezTo>
                  <a:pt x="702127" y="1887807"/>
                  <a:pt x="696656" y="1886711"/>
                  <a:pt x="685714" y="1884520"/>
                </a:cubicBezTo>
                <a:close/>
                <a:moveTo>
                  <a:pt x="304939" y="1884520"/>
                </a:moveTo>
                <a:lnTo>
                  <a:pt x="311306" y="1884520"/>
                </a:lnTo>
                <a:lnTo>
                  <a:pt x="308547" y="1891686"/>
                </a:lnTo>
                <a:lnTo>
                  <a:pt x="303297" y="1892738"/>
                </a:lnTo>
                <a:cubicBezTo>
                  <a:pt x="300562" y="1893285"/>
                  <a:pt x="300562" y="1893285"/>
                  <a:pt x="300562" y="1893285"/>
                </a:cubicBezTo>
                <a:cubicBezTo>
                  <a:pt x="304939" y="1884520"/>
                  <a:pt x="304939" y="1884520"/>
                  <a:pt x="304939" y="1884520"/>
                </a:cubicBezTo>
                <a:close/>
                <a:moveTo>
                  <a:pt x="331199" y="1875755"/>
                </a:moveTo>
                <a:cubicBezTo>
                  <a:pt x="331199" y="1875755"/>
                  <a:pt x="331199" y="1875755"/>
                  <a:pt x="331199" y="1880138"/>
                </a:cubicBezTo>
                <a:lnTo>
                  <a:pt x="328720" y="1879874"/>
                </a:lnTo>
                <a:lnTo>
                  <a:pt x="329011" y="1879521"/>
                </a:lnTo>
                <a:cubicBezTo>
                  <a:pt x="330926" y="1877398"/>
                  <a:pt x="332293" y="1875755"/>
                  <a:pt x="331199" y="1875755"/>
                </a:cubicBezTo>
                <a:close/>
                <a:moveTo>
                  <a:pt x="174453" y="1872275"/>
                </a:moveTo>
                <a:lnTo>
                  <a:pt x="172748" y="1876851"/>
                </a:lnTo>
                <a:cubicBezTo>
                  <a:pt x="169671" y="1882329"/>
                  <a:pt x="166798" y="1882329"/>
                  <a:pt x="164337" y="1880138"/>
                </a:cubicBezTo>
                <a:lnTo>
                  <a:pt x="162649" y="1877340"/>
                </a:lnTo>
                <a:close/>
                <a:moveTo>
                  <a:pt x="143000" y="1862607"/>
                </a:moveTo>
                <a:lnTo>
                  <a:pt x="147713" y="1864967"/>
                </a:lnTo>
                <a:lnTo>
                  <a:pt x="145188" y="1866442"/>
                </a:lnTo>
                <a:cubicBezTo>
                  <a:pt x="147377" y="1865894"/>
                  <a:pt x="151753" y="1864798"/>
                  <a:pt x="151753" y="1866990"/>
                </a:cubicBezTo>
                <a:lnTo>
                  <a:pt x="147713" y="1864967"/>
                </a:lnTo>
                <a:lnTo>
                  <a:pt x="151753" y="1862607"/>
                </a:lnTo>
                <a:cubicBezTo>
                  <a:pt x="160507" y="1862607"/>
                  <a:pt x="160507" y="1862607"/>
                  <a:pt x="160507" y="1862607"/>
                </a:cubicBezTo>
                <a:cubicBezTo>
                  <a:pt x="156130" y="1866990"/>
                  <a:pt x="156130" y="1866990"/>
                  <a:pt x="156130" y="1866990"/>
                </a:cubicBezTo>
                <a:cubicBezTo>
                  <a:pt x="156130" y="1864798"/>
                  <a:pt x="156951" y="1866990"/>
                  <a:pt x="158387" y="1870277"/>
                </a:cubicBezTo>
                <a:lnTo>
                  <a:pt x="162649" y="1877340"/>
                </a:lnTo>
                <a:lnTo>
                  <a:pt x="159960" y="1878494"/>
                </a:lnTo>
                <a:cubicBezTo>
                  <a:pt x="156130" y="1880138"/>
                  <a:pt x="156130" y="1880138"/>
                  <a:pt x="156130" y="1880138"/>
                </a:cubicBezTo>
                <a:cubicBezTo>
                  <a:pt x="138623" y="1880138"/>
                  <a:pt x="138623" y="1880138"/>
                  <a:pt x="138623" y="1880138"/>
                </a:cubicBezTo>
                <a:cubicBezTo>
                  <a:pt x="121116" y="1902051"/>
                  <a:pt x="121116" y="1902051"/>
                  <a:pt x="121116" y="1902051"/>
                </a:cubicBezTo>
                <a:cubicBezTo>
                  <a:pt x="143000" y="1893285"/>
                  <a:pt x="143000" y="1893285"/>
                  <a:pt x="143000" y="1893285"/>
                </a:cubicBezTo>
                <a:cubicBezTo>
                  <a:pt x="156130" y="1893285"/>
                  <a:pt x="156130" y="1893285"/>
                  <a:pt x="156130" y="1893285"/>
                </a:cubicBezTo>
                <a:cubicBezTo>
                  <a:pt x="125493" y="1923964"/>
                  <a:pt x="125493" y="1923964"/>
                  <a:pt x="125493" y="1923964"/>
                </a:cubicBezTo>
                <a:cubicBezTo>
                  <a:pt x="125493" y="1937111"/>
                  <a:pt x="125493" y="1937111"/>
                  <a:pt x="125493" y="1937111"/>
                </a:cubicBezTo>
                <a:cubicBezTo>
                  <a:pt x="129870" y="1937111"/>
                  <a:pt x="143000" y="1928346"/>
                  <a:pt x="138623" y="1945877"/>
                </a:cubicBezTo>
                <a:cubicBezTo>
                  <a:pt x="116740" y="1959024"/>
                  <a:pt x="116740" y="1959024"/>
                  <a:pt x="116740" y="1959024"/>
                </a:cubicBezTo>
                <a:cubicBezTo>
                  <a:pt x="112363" y="1954642"/>
                  <a:pt x="112363" y="1954642"/>
                  <a:pt x="112363" y="1954642"/>
                </a:cubicBezTo>
                <a:cubicBezTo>
                  <a:pt x="99233" y="1959024"/>
                  <a:pt x="99233" y="1959024"/>
                  <a:pt x="99233" y="1959024"/>
                </a:cubicBezTo>
                <a:cubicBezTo>
                  <a:pt x="72972" y="1950259"/>
                  <a:pt x="72972" y="1950259"/>
                  <a:pt x="72972" y="1950259"/>
                </a:cubicBezTo>
                <a:cubicBezTo>
                  <a:pt x="72972" y="1945877"/>
                  <a:pt x="72972" y="1945877"/>
                  <a:pt x="72972" y="1945877"/>
                </a:cubicBezTo>
                <a:cubicBezTo>
                  <a:pt x="81726" y="1950259"/>
                  <a:pt x="81726" y="1950259"/>
                  <a:pt x="81726" y="1950259"/>
                </a:cubicBezTo>
                <a:cubicBezTo>
                  <a:pt x="77349" y="1937111"/>
                  <a:pt x="77349" y="1937111"/>
                  <a:pt x="77349" y="1937111"/>
                </a:cubicBezTo>
                <a:cubicBezTo>
                  <a:pt x="42335" y="1923964"/>
                  <a:pt x="42335" y="1923964"/>
                  <a:pt x="42335" y="1923964"/>
                </a:cubicBezTo>
                <a:cubicBezTo>
                  <a:pt x="29205" y="1932729"/>
                  <a:pt x="29205" y="1932729"/>
                  <a:pt x="29205" y="1932729"/>
                </a:cubicBezTo>
                <a:cubicBezTo>
                  <a:pt x="20452" y="1915198"/>
                  <a:pt x="20452" y="1915198"/>
                  <a:pt x="20452" y="1915198"/>
                </a:cubicBezTo>
                <a:cubicBezTo>
                  <a:pt x="24828" y="1915198"/>
                  <a:pt x="24828" y="1915198"/>
                  <a:pt x="24828" y="1915198"/>
                </a:cubicBezTo>
                <a:cubicBezTo>
                  <a:pt x="24828" y="1902051"/>
                  <a:pt x="24828" y="1902051"/>
                  <a:pt x="24828" y="1902051"/>
                </a:cubicBezTo>
                <a:cubicBezTo>
                  <a:pt x="42335" y="1915198"/>
                  <a:pt x="42335" y="1915198"/>
                  <a:pt x="42335" y="1915198"/>
                </a:cubicBezTo>
                <a:cubicBezTo>
                  <a:pt x="72972" y="1888903"/>
                  <a:pt x="72972" y="1888903"/>
                  <a:pt x="72972" y="1888903"/>
                </a:cubicBezTo>
                <a:cubicBezTo>
                  <a:pt x="99233" y="1893285"/>
                  <a:pt x="99233" y="1893285"/>
                  <a:pt x="99233" y="1893285"/>
                </a:cubicBezTo>
                <a:cubicBezTo>
                  <a:pt x="112363" y="1880138"/>
                  <a:pt x="112363" y="1880138"/>
                  <a:pt x="112363" y="1880138"/>
                </a:cubicBezTo>
                <a:cubicBezTo>
                  <a:pt x="112363" y="1884520"/>
                  <a:pt x="103609" y="1866990"/>
                  <a:pt x="121116" y="1884520"/>
                </a:cubicBezTo>
                <a:cubicBezTo>
                  <a:pt x="125493" y="1880138"/>
                  <a:pt x="125493" y="1880138"/>
                  <a:pt x="125493" y="1880138"/>
                </a:cubicBezTo>
                <a:cubicBezTo>
                  <a:pt x="116740" y="1875755"/>
                  <a:pt x="116740" y="1875755"/>
                  <a:pt x="116740" y="1875755"/>
                </a:cubicBezTo>
                <a:cubicBezTo>
                  <a:pt x="143000" y="1862607"/>
                  <a:pt x="143000" y="1862607"/>
                  <a:pt x="143000" y="1862607"/>
                </a:cubicBezTo>
                <a:close/>
                <a:moveTo>
                  <a:pt x="373100" y="1859061"/>
                </a:moveTo>
                <a:lnTo>
                  <a:pt x="374088" y="1859104"/>
                </a:lnTo>
                <a:lnTo>
                  <a:pt x="372231" y="1860964"/>
                </a:lnTo>
                <a:cubicBezTo>
                  <a:pt x="371410" y="1861238"/>
                  <a:pt x="371000" y="1861101"/>
                  <a:pt x="371889" y="1860073"/>
                </a:cubicBezTo>
                <a:close/>
                <a:moveTo>
                  <a:pt x="366418" y="1858772"/>
                </a:moveTo>
                <a:lnTo>
                  <a:pt x="372533" y="1859037"/>
                </a:lnTo>
                <a:lnTo>
                  <a:pt x="371684" y="1859320"/>
                </a:lnTo>
                <a:lnTo>
                  <a:pt x="365002" y="1861550"/>
                </a:lnTo>
                <a:lnTo>
                  <a:pt x="364572" y="1861511"/>
                </a:lnTo>
                <a:cubicBezTo>
                  <a:pt x="361563" y="1860416"/>
                  <a:pt x="360879" y="1859046"/>
                  <a:pt x="366418" y="1858772"/>
                </a:cubicBezTo>
                <a:close/>
                <a:moveTo>
                  <a:pt x="373525" y="1858706"/>
                </a:moveTo>
                <a:lnTo>
                  <a:pt x="373100" y="1859061"/>
                </a:lnTo>
                <a:lnTo>
                  <a:pt x="372533" y="1859037"/>
                </a:lnTo>
                <a:close/>
                <a:moveTo>
                  <a:pt x="379343" y="1853842"/>
                </a:moveTo>
                <a:lnTo>
                  <a:pt x="377695" y="1859260"/>
                </a:lnTo>
                <a:lnTo>
                  <a:pt x="374088" y="1859104"/>
                </a:lnTo>
                <a:lnTo>
                  <a:pt x="374966" y="1858225"/>
                </a:lnTo>
                <a:lnTo>
                  <a:pt x="373525" y="1858706"/>
                </a:lnTo>
                <a:close/>
                <a:moveTo>
                  <a:pt x="180387" y="1850275"/>
                </a:moveTo>
                <a:lnTo>
                  <a:pt x="180493" y="1850572"/>
                </a:lnTo>
                <a:cubicBezTo>
                  <a:pt x="181980" y="1854527"/>
                  <a:pt x="184032" y="1859868"/>
                  <a:pt x="186767" y="1866990"/>
                </a:cubicBezTo>
                <a:lnTo>
                  <a:pt x="174453" y="1872275"/>
                </a:lnTo>
                <a:lnTo>
                  <a:pt x="177492" y="1864114"/>
                </a:lnTo>
                <a:close/>
                <a:moveTo>
                  <a:pt x="390529" y="1845495"/>
                </a:moveTo>
                <a:lnTo>
                  <a:pt x="391530" y="1845924"/>
                </a:lnTo>
                <a:lnTo>
                  <a:pt x="388097" y="1848364"/>
                </a:lnTo>
                <a:cubicBezTo>
                  <a:pt x="385908" y="1849459"/>
                  <a:pt x="385361" y="1849185"/>
                  <a:pt x="389464" y="1846172"/>
                </a:cubicBezTo>
                <a:close/>
                <a:moveTo>
                  <a:pt x="179108" y="1841790"/>
                </a:moveTo>
                <a:lnTo>
                  <a:pt x="181791" y="1843562"/>
                </a:lnTo>
                <a:lnTo>
                  <a:pt x="180387" y="1850275"/>
                </a:lnTo>
                <a:lnTo>
                  <a:pt x="177603" y="1842475"/>
                </a:lnTo>
                <a:cubicBezTo>
                  <a:pt x="176646" y="1839325"/>
                  <a:pt x="177467" y="1840146"/>
                  <a:pt x="179108" y="1841790"/>
                </a:cubicBezTo>
                <a:close/>
                <a:moveTo>
                  <a:pt x="278241" y="1831929"/>
                </a:moveTo>
                <a:lnTo>
                  <a:pt x="287432" y="1831929"/>
                </a:lnTo>
                <a:cubicBezTo>
                  <a:pt x="278678" y="1834120"/>
                  <a:pt x="277584" y="1834120"/>
                  <a:pt x="278131" y="1833025"/>
                </a:cubicBezTo>
                <a:close/>
                <a:moveTo>
                  <a:pt x="403575" y="1819957"/>
                </a:moveTo>
                <a:lnTo>
                  <a:pt x="407070" y="1821707"/>
                </a:lnTo>
                <a:lnTo>
                  <a:pt x="403210" y="1822410"/>
                </a:lnTo>
                <a:cubicBezTo>
                  <a:pt x="400269" y="1822753"/>
                  <a:pt x="400406" y="1822342"/>
                  <a:pt x="401774" y="1821520"/>
                </a:cubicBezTo>
                <a:close/>
                <a:moveTo>
                  <a:pt x="392473" y="1818781"/>
                </a:moveTo>
                <a:cubicBezTo>
                  <a:pt x="396850" y="1836312"/>
                  <a:pt x="396850" y="1836312"/>
                  <a:pt x="396850" y="1836312"/>
                </a:cubicBezTo>
                <a:lnTo>
                  <a:pt x="396609" y="1841626"/>
                </a:lnTo>
                <a:lnTo>
                  <a:pt x="390529" y="1845495"/>
                </a:lnTo>
                <a:lnTo>
                  <a:pt x="383173" y="1842338"/>
                </a:lnTo>
                <a:cubicBezTo>
                  <a:pt x="379343" y="1840694"/>
                  <a:pt x="379343" y="1840694"/>
                  <a:pt x="379343" y="1840694"/>
                </a:cubicBezTo>
                <a:cubicBezTo>
                  <a:pt x="379343" y="1831929"/>
                  <a:pt x="379343" y="1831929"/>
                  <a:pt x="379343" y="1831929"/>
                </a:cubicBezTo>
                <a:cubicBezTo>
                  <a:pt x="374966" y="1827546"/>
                  <a:pt x="374966" y="1827546"/>
                  <a:pt x="374966" y="1827546"/>
                </a:cubicBezTo>
                <a:cubicBezTo>
                  <a:pt x="392473" y="1818781"/>
                  <a:pt x="392473" y="1818781"/>
                  <a:pt x="392473" y="1818781"/>
                </a:cubicBezTo>
                <a:close/>
                <a:moveTo>
                  <a:pt x="409980" y="1814399"/>
                </a:moveTo>
                <a:lnTo>
                  <a:pt x="403575" y="1819957"/>
                </a:lnTo>
                <a:lnTo>
                  <a:pt x="403415" y="1819877"/>
                </a:lnTo>
                <a:cubicBezTo>
                  <a:pt x="401227" y="1818781"/>
                  <a:pt x="401227" y="1818781"/>
                  <a:pt x="401227" y="1818781"/>
                </a:cubicBezTo>
                <a:cubicBezTo>
                  <a:pt x="409980" y="1814399"/>
                  <a:pt x="409980" y="1814399"/>
                  <a:pt x="409980" y="1814399"/>
                </a:cubicBezTo>
                <a:close/>
                <a:moveTo>
                  <a:pt x="422812" y="1780981"/>
                </a:moveTo>
                <a:lnTo>
                  <a:pt x="422563" y="1781255"/>
                </a:lnTo>
                <a:cubicBezTo>
                  <a:pt x="420648" y="1783172"/>
                  <a:pt x="420922" y="1782625"/>
                  <a:pt x="422016" y="1781529"/>
                </a:cubicBezTo>
                <a:close/>
                <a:moveTo>
                  <a:pt x="97435" y="1733969"/>
                </a:moveTo>
                <a:lnTo>
                  <a:pt x="99233" y="1735512"/>
                </a:lnTo>
                <a:cubicBezTo>
                  <a:pt x="99233" y="1735512"/>
                  <a:pt x="99233" y="1735512"/>
                  <a:pt x="94856" y="1735512"/>
                </a:cubicBezTo>
                <a:close/>
                <a:moveTo>
                  <a:pt x="494486" y="1713149"/>
                </a:moveTo>
                <a:lnTo>
                  <a:pt x="491292" y="1717296"/>
                </a:lnTo>
                <a:cubicBezTo>
                  <a:pt x="488214" y="1720994"/>
                  <a:pt x="493138" y="1713599"/>
                  <a:pt x="493138" y="1713599"/>
                </a:cubicBezTo>
                <a:close/>
                <a:moveTo>
                  <a:pt x="575761" y="1690403"/>
                </a:moveTo>
                <a:lnTo>
                  <a:pt x="563097" y="1698396"/>
                </a:lnTo>
                <a:cubicBezTo>
                  <a:pt x="559746" y="1699629"/>
                  <a:pt x="558515" y="1698807"/>
                  <a:pt x="558242" y="1697164"/>
                </a:cubicBezTo>
                <a:lnTo>
                  <a:pt x="558380" y="1696205"/>
                </a:lnTo>
                <a:close/>
                <a:moveTo>
                  <a:pt x="580673" y="1687303"/>
                </a:moveTo>
                <a:cubicBezTo>
                  <a:pt x="585049" y="1687303"/>
                  <a:pt x="585049" y="1687303"/>
                  <a:pt x="585049" y="1687303"/>
                </a:cubicBezTo>
                <a:lnTo>
                  <a:pt x="575761" y="1690403"/>
                </a:lnTo>
                <a:close/>
                <a:moveTo>
                  <a:pt x="20452" y="1678538"/>
                </a:moveTo>
                <a:cubicBezTo>
                  <a:pt x="29205" y="1678538"/>
                  <a:pt x="29205" y="1678538"/>
                  <a:pt x="29205" y="1678538"/>
                </a:cubicBezTo>
                <a:cubicBezTo>
                  <a:pt x="20452" y="1682920"/>
                  <a:pt x="20452" y="1682920"/>
                  <a:pt x="20452" y="1682920"/>
                </a:cubicBezTo>
                <a:lnTo>
                  <a:pt x="20452" y="1681825"/>
                </a:lnTo>
                <a:cubicBezTo>
                  <a:pt x="20452" y="1678538"/>
                  <a:pt x="20452" y="1678538"/>
                  <a:pt x="20452" y="1678538"/>
                </a:cubicBezTo>
                <a:close/>
                <a:moveTo>
                  <a:pt x="633193" y="1634712"/>
                </a:moveTo>
                <a:lnTo>
                  <a:pt x="633193" y="1636072"/>
                </a:lnTo>
                <a:lnTo>
                  <a:pt x="627654" y="1637793"/>
                </a:lnTo>
                <a:cubicBezTo>
                  <a:pt x="623346" y="1637999"/>
                  <a:pt x="633193" y="1631425"/>
                  <a:pt x="633193" y="1634712"/>
                </a:cubicBezTo>
                <a:close/>
                <a:moveTo>
                  <a:pt x="42335" y="1604033"/>
                </a:moveTo>
                <a:cubicBezTo>
                  <a:pt x="51089" y="1608416"/>
                  <a:pt x="51089" y="1608416"/>
                  <a:pt x="51089" y="1608416"/>
                </a:cubicBezTo>
                <a:cubicBezTo>
                  <a:pt x="46712" y="1625946"/>
                  <a:pt x="46712" y="1625946"/>
                  <a:pt x="46712" y="1625946"/>
                </a:cubicBezTo>
                <a:cubicBezTo>
                  <a:pt x="59842" y="1652242"/>
                  <a:pt x="59842" y="1652242"/>
                  <a:pt x="59842" y="1652242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16075" y="1652242"/>
                  <a:pt x="16075" y="1652242"/>
                  <a:pt x="16075" y="1652242"/>
                </a:cubicBezTo>
                <a:cubicBezTo>
                  <a:pt x="16075" y="1617181"/>
                  <a:pt x="16075" y="1617181"/>
                  <a:pt x="16075" y="1617181"/>
                </a:cubicBezTo>
                <a:cubicBezTo>
                  <a:pt x="24828" y="1612799"/>
                  <a:pt x="24828" y="1612799"/>
                  <a:pt x="24828" y="1612799"/>
                </a:cubicBezTo>
                <a:cubicBezTo>
                  <a:pt x="29205" y="1621564"/>
                  <a:pt x="29205" y="1621564"/>
                  <a:pt x="29205" y="1621564"/>
                </a:cubicBezTo>
                <a:cubicBezTo>
                  <a:pt x="37958" y="1621564"/>
                  <a:pt x="37958" y="1621564"/>
                  <a:pt x="37958" y="1621564"/>
                </a:cubicBezTo>
                <a:cubicBezTo>
                  <a:pt x="42335" y="1612799"/>
                  <a:pt x="42335" y="1612799"/>
                  <a:pt x="42335" y="1612799"/>
                </a:cubicBezTo>
                <a:cubicBezTo>
                  <a:pt x="42335" y="1604033"/>
                  <a:pt x="42335" y="1604033"/>
                  <a:pt x="42335" y="1604033"/>
                </a:cubicBezTo>
                <a:close/>
                <a:moveTo>
                  <a:pt x="523228" y="1503234"/>
                </a:moveTo>
                <a:cubicBezTo>
                  <a:pt x="523775" y="1506520"/>
                  <a:pt x="521587" y="1514190"/>
                  <a:pt x="519398" y="1511999"/>
                </a:cubicBezTo>
                <a:lnTo>
                  <a:pt x="515366" y="1511999"/>
                </a:lnTo>
                <a:lnTo>
                  <a:pt x="520014" y="1503371"/>
                </a:lnTo>
                <a:cubicBezTo>
                  <a:pt x="521997" y="1501042"/>
                  <a:pt x="522954" y="1501590"/>
                  <a:pt x="523228" y="1503234"/>
                </a:cubicBezTo>
                <a:close/>
                <a:moveTo>
                  <a:pt x="418734" y="1490086"/>
                </a:moveTo>
                <a:lnTo>
                  <a:pt x="424624" y="1493035"/>
                </a:lnTo>
                <a:lnTo>
                  <a:pt x="424752" y="1493373"/>
                </a:lnTo>
                <a:cubicBezTo>
                  <a:pt x="422016" y="1496660"/>
                  <a:pt x="414357" y="1498851"/>
                  <a:pt x="418734" y="1490086"/>
                </a:cubicBezTo>
                <a:close/>
                <a:moveTo>
                  <a:pt x="484385" y="1441877"/>
                </a:moveTo>
                <a:lnTo>
                  <a:pt x="481530" y="1444735"/>
                </a:lnTo>
                <a:lnTo>
                  <a:pt x="478367" y="1444068"/>
                </a:lnTo>
                <a:cubicBezTo>
                  <a:pt x="480008" y="1442973"/>
                  <a:pt x="484385" y="1441877"/>
                  <a:pt x="484385" y="1441877"/>
                </a:cubicBezTo>
                <a:close/>
                <a:moveTo>
                  <a:pt x="620063" y="1362990"/>
                </a:moveTo>
                <a:cubicBezTo>
                  <a:pt x="620063" y="1362990"/>
                  <a:pt x="620063" y="1362990"/>
                  <a:pt x="618422" y="1363538"/>
                </a:cubicBezTo>
                <a:lnTo>
                  <a:pt x="612677" y="1365455"/>
                </a:lnTo>
                <a:lnTo>
                  <a:pt x="612404" y="1365182"/>
                </a:lnTo>
                <a:cubicBezTo>
                  <a:pt x="614592" y="1362990"/>
                  <a:pt x="622251" y="1360799"/>
                  <a:pt x="620063" y="1362990"/>
                </a:cubicBezTo>
                <a:close/>
                <a:moveTo>
                  <a:pt x="694523" y="1308462"/>
                </a:moveTo>
                <a:lnTo>
                  <a:pt x="694536" y="1309029"/>
                </a:lnTo>
                <a:cubicBezTo>
                  <a:pt x="693031" y="1312316"/>
                  <a:pt x="689612" y="1316699"/>
                  <a:pt x="691390" y="1313412"/>
                </a:cubicBezTo>
                <a:close/>
                <a:moveTo>
                  <a:pt x="694467" y="1306016"/>
                </a:moveTo>
                <a:lnTo>
                  <a:pt x="696070" y="1306016"/>
                </a:lnTo>
                <a:lnTo>
                  <a:pt x="694523" y="1308462"/>
                </a:lnTo>
                <a:close/>
                <a:moveTo>
                  <a:pt x="717790" y="1248530"/>
                </a:moveTo>
                <a:lnTo>
                  <a:pt x="720044" y="1254589"/>
                </a:lnTo>
                <a:cubicBezTo>
                  <a:pt x="721275" y="1258903"/>
                  <a:pt x="716351" y="1249042"/>
                  <a:pt x="716351" y="1249042"/>
                </a:cubicBezTo>
                <a:close/>
                <a:moveTo>
                  <a:pt x="776213" y="1242729"/>
                </a:moveTo>
                <a:lnTo>
                  <a:pt x="777625" y="1243503"/>
                </a:lnTo>
                <a:lnTo>
                  <a:pt x="777625" y="1244660"/>
                </a:lnTo>
                <a:cubicBezTo>
                  <a:pt x="777625" y="1244660"/>
                  <a:pt x="777625" y="1244660"/>
                  <a:pt x="775984" y="1244660"/>
                </a:cubicBezTo>
                <a:lnTo>
                  <a:pt x="774861" y="1244660"/>
                </a:lnTo>
                <a:lnTo>
                  <a:pt x="775574" y="1243838"/>
                </a:lnTo>
                <a:close/>
                <a:moveTo>
                  <a:pt x="805165" y="968826"/>
                </a:moveTo>
                <a:lnTo>
                  <a:pt x="799509" y="977321"/>
                </a:lnTo>
                <a:cubicBezTo>
                  <a:pt x="799509" y="977321"/>
                  <a:pt x="799509" y="977321"/>
                  <a:pt x="790755" y="972938"/>
                </a:cubicBezTo>
                <a:cubicBezTo>
                  <a:pt x="790755" y="972938"/>
                  <a:pt x="790755" y="972938"/>
                  <a:pt x="788020" y="971843"/>
                </a:cubicBezTo>
                <a:lnTo>
                  <a:pt x="787189" y="971510"/>
                </a:lnTo>
                <a:close/>
                <a:moveTo>
                  <a:pt x="774343" y="966364"/>
                </a:moveTo>
                <a:lnTo>
                  <a:pt x="787189" y="971510"/>
                </a:lnTo>
                <a:lnTo>
                  <a:pt x="777625" y="972938"/>
                </a:lnTo>
                <a:close/>
                <a:moveTo>
                  <a:pt x="773248" y="964173"/>
                </a:moveTo>
                <a:cubicBezTo>
                  <a:pt x="773248" y="964173"/>
                  <a:pt x="773248" y="964173"/>
                  <a:pt x="773795" y="965269"/>
                </a:cubicBezTo>
                <a:lnTo>
                  <a:pt x="774343" y="966364"/>
                </a:lnTo>
                <a:lnTo>
                  <a:pt x="771726" y="965316"/>
                </a:lnTo>
                <a:close/>
                <a:moveTo>
                  <a:pt x="773248" y="951025"/>
                </a:moveTo>
                <a:cubicBezTo>
                  <a:pt x="764495" y="959791"/>
                  <a:pt x="764495" y="959791"/>
                  <a:pt x="764495" y="959791"/>
                </a:cubicBezTo>
                <a:cubicBezTo>
                  <a:pt x="768872" y="964173"/>
                  <a:pt x="768872" y="964173"/>
                  <a:pt x="768872" y="964173"/>
                </a:cubicBezTo>
                <a:lnTo>
                  <a:pt x="771726" y="965316"/>
                </a:lnTo>
                <a:lnTo>
                  <a:pt x="757930" y="975677"/>
                </a:lnTo>
                <a:cubicBezTo>
                  <a:pt x="755742" y="977321"/>
                  <a:pt x="755742" y="977321"/>
                  <a:pt x="755742" y="977321"/>
                </a:cubicBezTo>
                <a:cubicBezTo>
                  <a:pt x="751365" y="972938"/>
                  <a:pt x="751365" y="972938"/>
                  <a:pt x="751365" y="972938"/>
                </a:cubicBezTo>
                <a:cubicBezTo>
                  <a:pt x="738235" y="981704"/>
                  <a:pt x="738235" y="981704"/>
                  <a:pt x="738235" y="981704"/>
                </a:cubicBezTo>
                <a:cubicBezTo>
                  <a:pt x="773248" y="951025"/>
                  <a:pt x="773248" y="951025"/>
                  <a:pt x="773248" y="951025"/>
                </a:cubicBezTo>
                <a:close/>
                <a:moveTo>
                  <a:pt x="848966" y="942698"/>
                </a:moveTo>
                <a:lnTo>
                  <a:pt x="851482" y="942808"/>
                </a:lnTo>
                <a:cubicBezTo>
                  <a:pt x="850935" y="944451"/>
                  <a:pt x="847653" y="946643"/>
                  <a:pt x="847653" y="946643"/>
                </a:cubicBezTo>
                <a:cubicBezTo>
                  <a:pt x="847653" y="946643"/>
                  <a:pt x="847653" y="946643"/>
                  <a:pt x="848200" y="944999"/>
                </a:cubicBezTo>
                <a:close/>
                <a:moveTo>
                  <a:pt x="507007" y="863521"/>
                </a:moveTo>
                <a:lnTo>
                  <a:pt x="508257" y="863771"/>
                </a:lnTo>
                <a:lnTo>
                  <a:pt x="505174" y="865701"/>
                </a:lnTo>
                <a:cubicBezTo>
                  <a:pt x="500524" y="868577"/>
                  <a:pt x="500797" y="868304"/>
                  <a:pt x="502986" y="866660"/>
                </a:cubicBezTo>
                <a:close/>
                <a:moveTo>
                  <a:pt x="515021" y="854608"/>
                </a:moveTo>
                <a:cubicBezTo>
                  <a:pt x="517210" y="854608"/>
                  <a:pt x="515295" y="856799"/>
                  <a:pt x="512286" y="859401"/>
                </a:cubicBezTo>
                <a:lnTo>
                  <a:pt x="507007" y="863521"/>
                </a:lnTo>
                <a:lnTo>
                  <a:pt x="506268" y="863373"/>
                </a:lnTo>
                <a:cubicBezTo>
                  <a:pt x="515021" y="854608"/>
                  <a:pt x="515021" y="854608"/>
                  <a:pt x="515021" y="854608"/>
                </a:cubicBezTo>
                <a:close/>
                <a:moveTo>
                  <a:pt x="506438" y="754567"/>
                </a:moveTo>
                <a:lnTo>
                  <a:pt x="516142" y="756186"/>
                </a:lnTo>
                <a:lnTo>
                  <a:pt x="514338" y="757300"/>
                </a:lnTo>
                <a:cubicBezTo>
                  <a:pt x="509004" y="759149"/>
                  <a:pt x="506815" y="757917"/>
                  <a:pt x="506268" y="755451"/>
                </a:cubicBezTo>
                <a:close/>
                <a:moveTo>
                  <a:pt x="510645" y="740660"/>
                </a:moveTo>
                <a:cubicBezTo>
                  <a:pt x="510645" y="740660"/>
                  <a:pt x="509277" y="743125"/>
                  <a:pt x="508046" y="746207"/>
                </a:cubicBezTo>
                <a:lnTo>
                  <a:pt x="506438" y="754567"/>
                </a:lnTo>
                <a:lnTo>
                  <a:pt x="505174" y="754356"/>
                </a:lnTo>
                <a:cubicBezTo>
                  <a:pt x="501892" y="753808"/>
                  <a:pt x="501892" y="753808"/>
                  <a:pt x="501892" y="753808"/>
                </a:cubicBezTo>
                <a:cubicBezTo>
                  <a:pt x="497515" y="753808"/>
                  <a:pt x="515021" y="745043"/>
                  <a:pt x="493138" y="753808"/>
                </a:cubicBezTo>
                <a:cubicBezTo>
                  <a:pt x="510645" y="740660"/>
                  <a:pt x="510645" y="740660"/>
                  <a:pt x="510645" y="740660"/>
                </a:cubicBezTo>
                <a:close/>
                <a:moveTo>
                  <a:pt x="637570" y="718747"/>
                </a:moveTo>
                <a:cubicBezTo>
                  <a:pt x="637570" y="718747"/>
                  <a:pt x="637570" y="718747"/>
                  <a:pt x="635929" y="720391"/>
                </a:cubicBezTo>
                <a:lnTo>
                  <a:pt x="629504" y="726824"/>
                </a:lnTo>
                <a:lnTo>
                  <a:pt x="627107" y="727992"/>
                </a:lnTo>
                <a:cubicBezTo>
                  <a:pt x="614592" y="733539"/>
                  <a:pt x="640852" y="718747"/>
                  <a:pt x="637570" y="718747"/>
                </a:cubicBezTo>
                <a:close/>
                <a:moveTo>
                  <a:pt x="553615" y="693609"/>
                </a:moveTo>
                <a:lnTo>
                  <a:pt x="555028" y="696149"/>
                </a:lnTo>
                <a:cubicBezTo>
                  <a:pt x="557353" y="701902"/>
                  <a:pt x="553386" y="698341"/>
                  <a:pt x="552429" y="695328"/>
                </a:cubicBezTo>
                <a:close/>
                <a:moveTo>
                  <a:pt x="605565" y="692383"/>
                </a:moveTo>
                <a:cubicBezTo>
                  <a:pt x="608848" y="691493"/>
                  <a:pt x="608027" y="692178"/>
                  <a:pt x="605839" y="692999"/>
                </a:cubicBezTo>
                <a:lnTo>
                  <a:pt x="601729" y="693744"/>
                </a:lnTo>
                <a:close/>
                <a:moveTo>
                  <a:pt x="675524" y="564123"/>
                </a:moveTo>
                <a:lnTo>
                  <a:pt x="680959" y="569373"/>
                </a:lnTo>
                <a:lnTo>
                  <a:pt x="672105" y="570971"/>
                </a:lnTo>
                <a:cubicBezTo>
                  <a:pt x="661847" y="570697"/>
                  <a:pt x="669370" y="564397"/>
                  <a:pt x="675524" y="564123"/>
                </a:cubicBezTo>
                <a:close/>
                <a:moveTo>
                  <a:pt x="628817" y="455791"/>
                </a:moveTo>
                <a:lnTo>
                  <a:pt x="630453" y="457429"/>
                </a:lnTo>
                <a:lnTo>
                  <a:pt x="628201" y="460721"/>
                </a:lnTo>
                <a:cubicBezTo>
                  <a:pt x="622251" y="466473"/>
                  <a:pt x="625534" y="452504"/>
                  <a:pt x="628817" y="455791"/>
                </a:cubicBezTo>
                <a:close/>
                <a:moveTo>
                  <a:pt x="714916" y="438328"/>
                </a:moveTo>
                <a:lnTo>
                  <a:pt x="715052" y="438329"/>
                </a:lnTo>
                <a:cubicBezTo>
                  <a:pt x="716761" y="438397"/>
                  <a:pt x="716625" y="438534"/>
                  <a:pt x="715804" y="438808"/>
                </a:cubicBezTo>
                <a:lnTo>
                  <a:pt x="715678" y="438934"/>
                </a:lnTo>
                <a:close/>
                <a:moveTo>
                  <a:pt x="703221" y="433878"/>
                </a:moveTo>
                <a:cubicBezTo>
                  <a:pt x="705409" y="432782"/>
                  <a:pt x="707871" y="433330"/>
                  <a:pt x="710265" y="434631"/>
                </a:cubicBezTo>
                <a:lnTo>
                  <a:pt x="714916" y="438328"/>
                </a:lnTo>
                <a:lnTo>
                  <a:pt x="703221" y="438260"/>
                </a:lnTo>
                <a:cubicBezTo>
                  <a:pt x="703221" y="433878"/>
                  <a:pt x="707597" y="442643"/>
                  <a:pt x="703221" y="433878"/>
                </a:cubicBezTo>
                <a:close/>
                <a:moveTo>
                  <a:pt x="743706" y="377452"/>
                </a:moveTo>
                <a:cubicBezTo>
                  <a:pt x="744800" y="376630"/>
                  <a:pt x="745620" y="376493"/>
                  <a:pt x="745073" y="378205"/>
                </a:cubicBezTo>
                <a:lnTo>
                  <a:pt x="744685" y="378877"/>
                </a:lnTo>
                <a:lnTo>
                  <a:pt x="741864" y="379505"/>
                </a:lnTo>
                <a:close/>
                <a:moveTo>
                  <a:pt x="773248" y="372521"/>
                </a:moveTo>
                <a:cubicBezTo>
                  <a:pt x="777625" y="376904"/>
                  <a:pt x="777625" y="376904"/>
                  <a:pt x="777625" y="376904"/>
                </a:cubicBezTo>
                <a:cubicBezTo>
                  <a:pt x="777625" y="381287"/>
                  <a:pt x="777625" y="381287"/>
                  <a:pt x="777625" y="381287"/>
                </a:cubicBezTo>
                <a:cubicBezTo>
                  <a:pt x="760118" y="381287"/>
                  <a:pt x="751365" y="381287"/>
                  <a:pt x="746988" y="381287"/>
                </a:cubicBezTo>
                <a:lnTo>
                  <a:pt x="743294" y="381287"/>
                </a:lnTo>
                <a:lnTo>
                  <a:pt x="744685" y="378877"/>
                </a:lnTo>
                <a:lnTo>
                  <a:pt x="768324" y="373617"/>
                </a:lnTo>
                <a:cubicBezTo>
                  <a:pt x="773248" y="372521"/>
                  <a:pt x="773248" y="372521"/>
                  <a:pt x="773248" y="372521"/>
                </a:cubicBezTo>
                <a:close/>
                <a:moveTo>
                  <a:pt x="716351" y="368139"/>
                </a:moveTo>
                <a:cubicBezTo>
                  <a:pt x="733858" y="381287"/>
                  <a:pt x="733858" y="381287"/>
                  <a:pt x="733858" y="381287"/>
                </a:cubicBezTo>
                <a:lnTo>
                  <a:pt x="741864" y="379505"/>
                </a:lnTo>
                <a:lnTo>
                  <a:pt x="740696" y="380807"/>
                </a:lnTo>
                <a:cubicBezTo>
                  <a:pt x="740149" y="381834"/>
                  <a:pt x="740423" y="382382"/>
                  <a:pt x="742611" y="381287"/>
                </a:cubicBezTo>
                <a:lnTo>
                  <a:pt x="743294" y="381287"/>
                </a:lnTo>
                <a:lnTo>
                  <a:pt x="738235" y="390052"/>
                </a:lnTo>
                <a:cubicBezTo>
                  <a:pt x="716351" y="381287"/>
                  <a:pt x="716351" y="381287"/>
                  <a:pt x="716351" y="381287"/>
                </a:cubicBezTo>
                <a:cubicBezTo>
                  <a:pt x="703221" y="381287"/>
                  <a:pt x="703221" y="381287"/>
                  <a:pt x="703221" y="381287"/>
                </a:cubicBezTo>
                <a:cubicBezTo>
                  <a:pt x="716351" y="368139"/>
                  <a:pt x="716351" y="368139"/>
                  <a:pt x="716351" y="368139"/>
                </a:cubicBezTo>
                <a:close/>
                <a:moveTo>
                  <a:pt x="908656" y="346316"/>
                </a:moveTo>
                <a:lnTo>
                  <a:pt x="908927" y="346774"/>
                </a:lnTo>
                <a:cubicBezTo>
                  <a:pt x="906739" y="348691"/>
                  <a:pt x="902362" y="350197"/>
                  <a:pt x="899079" y="349855"/>
                </a:cubicBezTo>
                <a:lnTo>
                  <a:pt x="898956" y="349554"/>
                </a:lnTo>
                <a:close/>
                <a:moveTo>
                  <a:pt x="908603" y="346226"/>
                </a:moveTo>
                <a:lnTo>
                  <a:pt x="908927" y="346226"/>
                </a:lnTo>
                <a:lnTo>
                  <a:pt x="908656" y="346316"/>
                </a:lnTo>
                <a:close/>
                <a:moveTo>
                  <a:pt x="642152" y="343961"/>
                </a:moveTo>
                <a:lnTo>
                  <a:pt x="644340" y="344308"/>
                </a:lnTo>
                <a:cubicBezTo>
                  <a:pt x="646460" y="344856"/>
                  <a:pt x="646050" y="345130"/>
                  <a:pt x="644682" y="345130"/>
                </a:cubicBezTo>
                <a:close/>
                <a:moveTo>
                  <a:pt x="895797" y="341843"/>
                </a:moveTo>
                <a:lnTo>
                  <a:pt x="898956" y="349554"/>
                </a:lnTo>
                <a:lnTo>
                  <a:pt x="882666" y="354991"/>
                </a:lnTo>
                <a:cubicBezTo>
                  <a:pt x="878290" y="350608"/>
                  <a:pt x="878290" y="350608"/>
                  <a:pt x="878290" y="350608"/>
                </a:cubicBezTo>
                <a:cubicBezTo>
                  <a:pt x="895797" y="341843"/>
                  <a:pt x="895797" y="341843"/>
                  <a:pt x="895797" y="341843"/>
                </a:cubicBezTo>
                <a:close/>
                <a:moveTo>
                  <a:pt x="905644" y="341227"/>
                </a:moveTo>
                <a:lnTo>
                  <a:pt x="908603" y="346226"/>
                </a:lnTo>
                <a:lnTo>
                  <a:pt x="900174" y="346226"/>
                </a:lnTo>
                <a:cubicBezTo>
                  <a:pt x="900174" y="346226"/>
                  <a:pt x="900174" y="346226"/>
                  <a:pt x="900721" y="344582"/>
                </a:cubicBezTo>
                <a:lnTo>
                  <a:pt x="901816" y="341292"/>
                </a:lnTo>
                <a:close/>
                <a:moveTo>
                  <a:pt x="464210" y="337651"/>
                </a:moveTo>
                <a:lnTo>
                  <a:pt x="467425" y="338008"/>
                </a:lnTo>
                <a:lnTo>
                  <a:pt x="469904" y="338284"/>
                </a:lnTo>
                <a:lnTo>
                  <a:pt x="467425" y="339926"/>
                </a:lnTo>
                <a:cubicBezTo>
                  <a:pt x="464416" y="341295"/>
                  <a:pt x="463595" y="340747"/>
                  <a:pt x="463595" y="339652"/>
                </a:cubicBezTo>
                <a:close/>
                <a:moveTo>
                  <a:pt x="464689" y="336091"/>
                </a:moveTo>
                <a:lnTo>
                  <a:pt x="464210" y="337651"/>
                </a:lnTo>
                <a:lnTo>
                  <a:pt x="462501" y="337461"/>
                </a:lnTo>
                <a:cubicBezTo>
                  <a:pt x="464689" y="335269"/>
                  <a:pt x="464963" y="335269"/>
                  <a:pt x="464689" y="336091"/>
                </a:cubicBezTo>
                <a:close/>
                <a:moveTo>
                  <a:pt x="485950" y="315548"/>
                </a:moveTo>
                <a:lnTo>
                  <a:pt x="490403" y="315548"/>
                </a:lnTo>
                <a:cubicBezTo>
                  <a:pt x="493138" y="315548"/>
                  <a:pt x="493138" y="315548"/>
                  <a:pt x="493138" y="315548"/>
                </a:cubicBezTo>
                <a:lnTo>
                  <a:pt x="490376" y="317457"/>
                </a:lnTo>
                <a:close/>
                <a:moveTo>
                  <a:pt x="484521" y="314931"/>
                </a:moveTo>
                <a:lnTo>
                  <a:pt x="485950" y="315548"/>
                </a:lnTo>
                <a:lnTo>
                  <a:pt x="484799" y="315548"/>
                </a:lnTo>
                <a:lnTo>
                  <a:pt x="483290" y="315000"/>
                </a:lnTo>
                <a:cubicBezTo>
                  <a:pt x="481649" y="314178"/>
                  <a:pt x="481376" y="313767"/>
                  <a:pt x="484521" y="314931"/>
                </a:cubicBezTo>
                <a:close/>
                <a:moveTo>
                  <a:pt x="840775" y="234156"/>
                </a:moveTo>
                <a:lnTo>
                  <a:pt x="837258" y="235565"/>
                </a:lnTo>
                <a:cubicBezTo>
                  <a:pt x="834523" y="236661"/>
                  <a:pt x="834523" y="236661"/>
                  <a:pt x="834523" y="236661"/>
                </a:cubicBezTo>
                <a:lnTo>
                  <a:pt x="830146" y="236661"/>
                </a:lnTo>
                <a:close/>
                <a:moveTo>
                  <a:pt x="856406" y="227895"/>
                </a:moveTo>
                <a:cubicBezTo>
                  <a:pt x="856406" y="227895"/>
                  <a:pt x="856406" y="227895"/>
                  <a:pt x="859689" y="229539"/>
                </a:cubicBezTo>
                <a:lnTo>
                  <a:pt x="859908" y="229648"/>
                </a:lnTo>
                <a:lnTo>
                  <a:pt x="840775" y="234156"/>
                </a:lnTo>
                <a:close/>
                <a:moveTo>
                  <a:pt x="939564" y="219130"/>
                </a:moveTo>
                <a:cubicBezTo>
                  <a:pt x="939564" y="219130"/>
                  <a:pt x="939564" y="219130"/>
                  <a:pt x="940111" y="221321"/>
                </a:cubicBezTo>
                <a:lnTo>
                  <a:pt x="942342" y="230255"/>
                </a:lnTo>
                <a:lnTo>
                  <a:pt x="931426" y="232004"/>
                </a:lnTo>
                <a:cubicBezTo>
                  <a:pt x="925545" y="231456"/>
                  <a:pt x="937444" y="225430"/>
                  <a:pt x="939222" y="220500"/>
                </a:cubicBezTo>
                <a:lnTo>
                  <a:pt x="938210" y="219808"/>
                </a:lnTo>
                <a:close/>
                <a:moveTo>
                  <a:pt x="2154652" y="215843"/>
                </a:moveTo>
                <a:lnTo>
                  <a:pt x="2161693" y="217266"/>
                </a:lnTo>
                <a:lnTo>
                  <a:pt x="2160380" y="218252"/>
                </a:lnTo>
                <a:lnTo>
                  <a:pt x="2154584" y="215980"/>
                </a:lnTo>
                <a:cubicBezTo>
                  <a:pt x="2152054" y="215021"/>
                  <a:pt x="2152738" y="215295"/>
                  <a:pt x="2154652" y="215843"/>
                </a:cubicBezTo>
                <a:close/>
                <a:moveTo>
                  <a:pt x="2165047" y="214748"/>
                </a:moveTo>
                <a:cubicBezTo>
                  <a:pt x="2166141" y="216939"/>
                  <a:pt x="2164500" y="217487"/>
                  <a:pt x="2162106" y="217350"/>
                </a:cubicBezTo>
                <a:lnTo>
                  <a:pt x="2161693" y="217266"/>
                </a:lnTo>
                <a:lnTo>
                  <a:pt x="2162859" y="216391"/>
                </a:lnTo>
                <a:cubicBezTo>
                  <a:pt x="2165047" y="214748"/>
                  <a:pt x="2165047" y="214748"/>
                  <a:pt x="2165047" y="214748"/>
                </a:cubicBezTo>
                <a:close/>
                <a:moveTo>
                  <a:pt x="930811" y="214748"/>
                </a:moveTo>
                <a:lnTo>
                  <a:pt x="938210" y="219808"/>
                </a:lnTo>
                <a:lnTo>
                  <a:pt x="930811" y="223513"/>
                </a:lnTo>
                <a:cubicBezTo>
                  <a:pt x="930811" y="214748"/>
                  <a:pt x="930811" y="214748"/>
                  <a:pt x="930811" y="214748"/>
                </a:cubicBezTo>
                <a:close/>
                <a:moveTo>
                  <a:pt x="892241" y="200710"/>
                </a:moveTo>
                <a:lnTo>
                  <a:pt x="898034" y="201360"/>
                </a:lnTo>
                <a:lnTo>
                  <a:pt x="897712" y="202216"/>
                </a:lnTo>
                <a:cubicBezTo>
                  <a:pt x="893335" y="207831"/>
                  <a:pt x="890052" y="202764"/>
                  <a:pt x="892241" y="200710"/>
                </a:cubicBezTo>
                <a:close/>
                <a:moveTo>
                  <a:pt x="2471418" y="92035"/>
                </a:moveTo>
                <a:cubicBezTo>
                  <a:pt x="2473606" y="90939"/>
                  <a:pt x="2480171" y="89843"/>
                  <a:pt x="2480171" y="92035"/>
                </a:cubicBezTo>
                <a:lnTo>
                  <a:pt x="2478596" y="92824"/>
                </a:lnTo>
                <a:lnTo>
                  <a:pt x="2472786" y="93267"/>
                </a:lnTo>
                <a:cubicBezTo>
                  <a:pt x="2470324" y="93130"/>
                  <a:pt x="2470324" y="92582"/>
                  <a:pt x="2471418" y="92035"/>
                </a:cubicBezTo>
                <a:close/>
                <a:moveTo>
                  <a:pt x="1228428" y="78887"/>
                </a:moveTo>
                <a:cubicBezTo>
                  <a:pt x="1228428" y="78887"/>
                  <a:pt x="1228428" y="78887"/>
                  <a:pt x="1224051" y="83269"/>
                </a:cubicBezTo>
                <a:cubicBezTo>
                  <a:pt x="1224051" y="83269"/>
                  <a:pt x="1224051" y="83269"/>
                  <a:pt x="1211468" y="85461"/>
                </a:cubicBezTo>
                <a:lnTo>
                  <a:pt x="1210166" y="85687"/>
                </a:lnTo>
                <a:lnTo>
                  <a:pt x="1219743" y="80119"/>
                </a:lnTo>
                <a:cubicBezTo>
                  <a:pt x="1225145" y="77791"/>
                  <a:pt x="1229522" y="76696"/>
                  <a:pt x="1228428" y="78887"/>
                </a:cubicBezTo>
                <a:close/>
                <a:moveTo>
                  <a:pt x="1291592" y="75699"/>
                </a:moveTo>
                <a:lnTo>
                  <a:pt x="1291890" y="76148"/>
                </a:lnTo>
                <a:cubicBezTo>
                  <a:pt x="1292437" y="77517"/>
                  <a:pt x="1292437" y="78202"/>
                  <a:pt x="1291480" y="76353"/>
                </a:cubicBezTo>
                <a:lnTo>
                  <a:pt x="1291448" y="76276"/>
                </a:lnTo>
                <a:close/>
                <a:moveTo>
                  <a:pt x="1630850" y="66213"/>
                </a:moveTo>
                <a:lnTo>
                  <a:pt x="1630540" y="66835"/>
                </a:lnTo>
                <a:lnTo>
                  <a:pt x="1628934" y="70051"/>
                </a:lnTo>
                <a:lnTo>
                  <a:pt x="1625616" y="70122"/>
                </a:lnTo>
                <a:cubicBezTo>
                  <a:pt x="1623974" y="69574"/>
                  <a:pt x="1623701" y="68478"/>
                  <a:pt x="1627394" y="66972"/>
                </a:cubicBezTo>
                <a:close/>
                <a:moveTo>
                  <a:pt x="1631087" y="65739"/>
                </a:moveTo>
                <a:lnTo>
                  <a:pt x="1631177" y="66141"/>
                </a:lnTo>
                <a:lnTo>
                  <a:pt x="1630850" y="66213"/>
                </a:lnTo>
                <a:close/>
                <a:moveTo>
                  <a:pt x="1618414" y="61356"/>
                </a:moveTo>
                <a:lnTo>
                  <a:pt x="1622333" y="61356"/>
                </a:lnTo>
                <a:lnTo>
                  <a:pt x="1619198" y="62600"/>
                </a:lnTo>
                <a:close/>
                <a:moveTo>
                  <a:pt x="1346600" y="61356"/>
                </a:moveTo>
                <a:cubicBezTo>
                  <a:pt x="1346600" y="61356"/>
                  <a:pt x="1346600" y="61356"/>
                  <a:pt x="1346600" y="63000"/>
                </a:cubicBezTo>
                <a:lnTo>
                  <a:pt x="1346600" y="68904"/>
                </a:lnTo>
                <a:lnTo>
                  <a:pt x="1346394" y="68889"/>
                </a:lnTo>
                <a:cubicBezTo>
                  <a:pt x="1346326" y="67930"/>
                  <a:pt x="1346600" y="65739"/>
                  <a:pt x="1346600" y="61356"/>
                </a:cubicBezTo>
                <a:close/>
                <a:moveTo>
                  <a:pt x="1285325" y="61356"/>
                </a:moveTo>
                <a:cubicBezTo>
                  <a:pt x="1289702" y="61356"/>
                  <a:pt x="1289702" y="61356"/>
                  <a:pt x="1289702" y="61356"/>
                </a:cubicBezTo>
                <a:cubicBezTo>
                  <a:pt x="1294079" y="65739"/>
                  <a:pt x="1294079" y="65739"/>
                  <a:pt x="1294079" y="65739"/>
                </a:cubicBezTo>
                <a:lnTo>
                  <a:pt x="1291592" y="75699"/>
                </a:lnTo>
                <a:lnTo>
                  <a:pt x="1290601" y="74210"/>
                </a:lnTo>
                <a:close/>
                <a:moveTo>
                  <a:pt x="1616315" y="59713"/>
                </a:moveTo>
                <a:cubicBezTo>
                  <a:pt x="1616042" y="58891"/>
                  <a:pt x="1616452" y="58754"/>
                  <a:pt x="1618025" y="60740"/>
                </a:cubicBezTo>
                <a:lnTo>
                  <a:pt x="1618414" y="61356"/>
                </a:lnTo>
                <a:lnTo>
                  <a:pt x="1617592" y="61356"/>
                </a:lnTo>
                <a:close/>
                <a:moveTo>
                  <a:pt x="1405563" y="55817"/>
                </a:moveTo>
                <a:lnTo>
                  <a:pt x="1416627" y="61356"/>
                </a:lnTo>
                <a:lnTo>
                  <a:pt x="1409478" y="61356"/>
                </a:lnTo>
                <a:lnTo>
                  <a:pt x="1401308" y="60809"/>
                </a:lnTo>
                <a:close/>
                <a:moveTo>
                  <a:pt x="1407874" y="43826"/>
                </a:moveTo>
                <a:lnTo>
                  <a:pt x="1413891" y="43826"/>
                </a:lnTo>
                <a:cubicBezTo>
                  <a:pt x="1416627" y="43826"/>
                  <a:pt x="1416627" y="43826"/>
                  <a:pt x="1416627" y="43826"/>
                </a:cubicBezTo>
                <a:cubicBezTo>
                  <a:pt x="1416627" y="52591"/>
                  <a:pt x="1416627" y="52591"/>
                  <a:pt x="1416627" y="52591"/>
                </a:cubicBezTo>
                <a:cubicBezTo>
                  <a:pt x="1413344" y="52591"/>
                  <a:pt x="1408968" y="53961"/>
                  <a:pt x="1405685" y="55673"/>
                </a:cubicBezTo>
                <a:lnTo>
                  <a:pt x="1405563" y="55817"/>
                </a:lnTo>
                <a:lnTo>
                  <a:pt x="1401309" y="53687"/>
                </a:lnTo>
                <a:cubicBezTo>
                  <a:pt x="1399120" y="52591"/>
                  <a:pt x="1399120" y="52591"/>
                  <a:pt x="1399120" y="52591"/>
                </a:cubicBezTo>
                <a:cubicBezTo>
                  <a:pt x="1403497" y="52591"/>
                  <a:pt x="1403497" y="48209"/>
                  <a:pt x="1407874" y="48209"/>
                </a:cubicBezTo>
                <a:cubicBezTo>
                  <a:pt x="1407874" y="43826"/>
                  <a:pt x="1407874" y="43826"/>
                  <a:pt x="1407874" y="43826"/>
                </a:cubicBezTo>
                <a:close/>
                <a:moveTo>
                  <a:pt x="1587319" y="0"/>
                </a:moveTo>
                <a:cubicBezTo>
                  <a:pt x="1582943" y="8765"/>
                  <a:pt x="1582943" y="8765"/>
                  <a:pt x="1582943" y="8765"/>
                </a:cubicBezTo>
                <a:cubicBezTo>
                  <a:pt x="1556682" y="26296"/>
                  <a:pt x="1556682" y="26296"/>
                  <a:pt x="1556682" y="26296"/>
                </a:cubicBezTo>
                <a:cubicBezTo>
                  <a:pt x="1556682" y="30678"/>
                  <a:pt x="1539175" y="48209"/>
                  <a:pt x="1574189" y="43826"/>
                </a:cubicBezTo>
                <a:cubicBezTo>
                  <a:pt x="1574189" y="48209"/>
                  <a:pt x="1574189" y="48209"/>
                  <a:pt x="1574189" y="48209"/>
                </a:cubicBezTo>
                <a:cubicBezTo>
                  <a:pt x="1587319" y="48209"/>
                  <a:pt x="1587319" y="48209"/>
                  <a:pt x="1587319" y="48209"/>
                </a:cubicBezTo>
                <a:cubicBezTo>
                  <a:pt x="1582943" y="56974"/>
                  <a:pt x="1582943" y="56974"/>
                  <a:pt x="1582943" y="56974"/>
                </a:cubicBezTo>
                <a:cubicBezTo>
                  <a:pt x="1565436" y="52591"/>
                  <a:pt x="1565436" y="52591"/>
                  <a:pt x="1565436" y="52591"/>
                </a:cubicBezTo>
                <a:cubicBezTo>
                  <a:pt x="1556682" y="70122"/>
                  <a:pt x="1556682" y="70122"/>
                  <a:pt x="1556682" y="70122"/>
                </a:cubicBezTo>
                <a:cubicBezTo>
                  <a:pt x="1582943" y="74504"/>
                  <a:pt x="1582943" y="74504"/>
                  <a:pt x="1582943" y="74504"/>
                </a:cubicBezTo>
                <a:cubicBezTo>
                  <a:pt x="1600450" y="70122"/>
                  <a:pt x="1600450" y="70122"/>
                  <a:pt x="1600450" y="70122"/>
                </a:cubicBezTo>
                <a:cubicBezTo>
                  <a:pt x="1613580" y="61356"/>
                  <a:pt x="1613580" y="61356"/>
                  <a:pt x="1613580" y="61356"/>
                </a:cubicBezTo>
                <a:lnTo>
                  <a:pt x="1617592" y="61356"/>
                </a:lnTo>
                <a:lnTo>
                  <a:pt x="1618709" y="62794"/>
                </a:lnTo>
                <a:lnTo>
                  <a:pt x="1619198" y="62600"/>
                </a:lnTo>
                <a:lnTo>
                  <a:pt x="1626710" y="74504"/>
                </a:lnTo>
                <a:lnTo>
                  <a:pt x="1628934" y="70051"/>
                </a:lnTo>
                <a:lnTo>
                  <a:pt x="1632044" y="69985"/>
                </a:lnTo>
                <a:lnTo>
                  <a:pt x="1631177" y="66141"/>
                </a:lnTo>
                <a:lnTo>
                  <a:pt x="1652970" y="61356"/>
                </a:lnTo>
                <a:cubicBezTo>
                  <a:pt x="1652970" y="56974"/>
                  <a:pt x="1652970" y="56974"/>
                  <a:pt x="1652970" y="56974"/>
                </a:cubicBezTo>
                <a:cubicBezTo>
                  <a:pt x="1661724" y="70122"/>
                  <a:pt x="1661724" y="70122"/>
                  <a:pt x="1661724" y="70122"/>
                </a:cubicBezTo>
                <a:cubicBezTo>
                  <a:pt x="1631087" y="74504"/>
                  <a:pt x="1631087" y="74504"/>
                  <a:pt x="1631087" y="74504"/>
                </a:cubicBezTo>
                <a:cubicBezTo>
                  <a:pt x="1657347" y="96417"/>
                  <a:pt x="1657347" y="96417"/>
                  <a:pt x="1657347" y="96417"/>
                </a:cubicBezTo>
                <a:cubicBezTo>
                  <a:pt x="1652970" y="96417"/>
                  <a:pt x="1635463" y="87652"/>
                  <a:pt x="1644217" y="109565"/>
                </a:cubicBezTo>
                <a:cubicBezTo>
                  <a:pt x="1635463" y="118330"/>
                  <a:pt x="1626710" y="109565"/>
                  <a:pt x="1617956" y="118330"/>
                </a:cubicBezTo>
                <a:cubicBezTo>
                  <a:pt x="1622333" y="127096"/>
                  <a:pt x="1622333" y="127096"/>
                  <a:pt x="1622333" y="127096"/>
                </a:cubicBezTo>
                <a:cubicBezTo>
                  <a:pt x="1617956" y="131478"/>
                  <a:pt x="1617956" y="131478"/>
                  <a:pt x="1617956" y="131478"/>
                </a:cubicBezTo>
                <a:cubicBezTo>
                  <a:pt x="1635463" y="149009"/>
                  <a:pt x="1635463" y="149009"/>
                  <a:pt x="1635463" y="149009"/>
                </a:cubicBezTo>
                <a:cubicBezTo>
                  <a:pt x="1648594" y="149009"/>
                  <a:pt x="1648594" y="149009"/>
                  <a:pt x="1648594" y="149009"/>
                </a:cubicBezTo>
                <a:cubicBezTo>
                  <a:pt x="1622333" y="170922"/>
                  <a:pt x="1622333" y="170922"/>
                  <a:pt x="1622333" y="170922"/>
                </a:cubicBezTo>
                <a:cubicBezTo>
                  <a:pt x="1613580" y="162156"/>
                  <a:pt x="1613580" y="162156"/>
                  <a:pt x="1613580" y="162156"/>
                </a:cubicBezTo>
                <a:cubicBezTo>
                  <a:pt x="1587319" y="175304"/>
                  <a:pt x="1587319" y="175304"/>
                  <a:pt x="1587319" y="175304"/>
                </a:cubicBezTo>
                <a:cubicBezTo>
                  <a:pt x="1582943" y="179687"/>
                  <a:pt x="1582943" y="179687"/>
                  <a:pt x="1582943" y="179687"/>
                </a:cubicBezTo>
                <a:cubicBezTo>
                  <a:pt x="1596073" y="184069"/>
                  <a:pt x="1596073" y="184069"/>
                  <a:pt x="1596073" y="184069"/>
                </a:cubicBezTo>
                <a:cubicBezTo>
                  <a:pt x="1582943" y="188452"/>
                  <a:pt x="1582943" y="188452"/>
                  <a:pt x="1582943" y="188452"/>
                </a:cubicBezTo>
                <a:cubicBezTo>
                  <a:pt x="1582943" y="192835"/>
                  <a:pt x="1561059" y="210365"/>
                  <a:pt x="1565436" y="197217"/>
                </a:cubicBezTo>
                <a:cubicBezTo>
                  <a:pt x="1569812" y="188452"/>
                  <a:pt x="1569812" y="188452"/>
                  <a:pt x="1569812" y="188452"/>
                </a:cubicBezTo>
                <a:cubicBezTo>
                  <a:pt x="1547929" y="188452"/>
                  <a:pt x="1547929" y="188452"/>
                  <a:pt x="1547929" y="188452"/>
                </a:cubicBezTo>
                <a:cubicBezTo>
                  <a:pt x="1530422" y="205982"/>
                  <a:pt x="1530422" y="205982"/>
                  <a:pt x="1530422" y="205982"/>
                </a:cubicBezTo>
                <a:cubicBezTo>
                  <a:pt x="1547929" y="214748"/>
                  <a:pt x="1547929" y="214748"/>
                  <a:pt x="1547929" y="214748"/>
                </a:cubicBezTo>
                <a:cubicBezTo>
                  <a:pt x="1543552" y="214748"/>
                  <a:pt x="1539175" y="214748"/>
                  <a:pt x="1543552" y="219130"/>
                </a:cubicBezTo>
                <a:cubicBezTo>
                  <a:pt x="1561059" y="219130"/>
                  <a:pt x="1561059" y="219130"/>
                  <a:pt x="1561059" y="219130"/>
                </a:cubicBezTo>
                <a:cubicBezTo>
                  <a:pt x="1565436" y="223513"/>
                  <a:pt x="1562153" y="227895"/>
                  <a:pt x="1557776" y="231182"/>
                </a:cubicBezTo>
                <a:lnTo>
                  <a:pt x="1552853" y="233922"/>
                </a:lnTo>
                <a:cubicBezTo>
                  <a:pt x="1554494" y="233374"/>
                  <a:pt x="1554494" y="234469"/>
                  <a:pt x="1547929" y="241043"/>
                </a:cubicBezTo>
                <a:cubicBezTo>
                  <a:pt x="1578566" y="232278"/>
                  <a:pt x="1578566" y="232278"/>
                  <a:pt x="1578566" y="232278"/>
                </a:cubicBezTo>
                <a:cubicBezTo>
                  <a:pt x="1596073" y="214748"/>
                  <a:pt x="1596073" y="214748"/>
                  <a:pt x="1596073" y="214748"/>
                </a:cubicBezTo>
                <a:cubicBezTo>
                  <a:pt x="1648594" y="210365"/>
                  <a:pt x="1648594" y="210365"/>
                  <a:pt x="1648594" y="210365"/>
                </a:cubicBezTo>
                <a:cubicBezTo>
                  <a:pt x="1679231" y="192835"/>
                  <a:pt x="1679231" y="192835"/>
                  <a:pt x="1679231" y="192835"/>
                </a:cubicBezTo>
                <a:cubicBezTo>
                  <a:pt x="1683607" y="192835"/>
                  <a:pt x="1683607" y="192835"/>
                  <a:pt x="1683607" y="192835"/>
                </a:cubicBezTo>
                <a:cubicBezTo>
                  <a:pt x="1661724" y="205982"/>
                  <a:pt x="1661724" y="205982"/>
                  <a:pt x="1661724" y="205982"/>
                </a:cubicBezTo>
                <a:cubicBezTo>
                  <a:pt x="1657347" y="219130"/>
                  <a:pt x="1657347" y="219130"/>
                  <a:pt x="1657347" y="219130"/>
                </a:cubicBezTo>
                <a:cubicBezTo>
                  <a:pt x="1661724" y="223513"/>
                  <a:pt x="1661724" y="223513"/>
                  <a:pt x="1661724" y="223513"/>
                </a:cubicBezTo>
                <a:cubicBezTo>
                  <a:pt x="1674854" y="223513"/>
                  <a:pt x="1683607" y="210365"/>
                  <a:pt x="1692361" y="223513"/>
                </a:cubicBezTo>
                <a:cubicBezTo>
                  <a:pt x="1696738" y="227895"/>
                  <a:pt x="1687984" y="219130"/>
                  <a:pt x="1692361" y="227895"/>
                </a:cubicBezTo>
                <a:cubicBezTo>
                  <a:pt x="1736128" y="223513"/>
                  <a:pt x="1736128" y="223513"/>
                  <a:pt x="1736128" y="223513"/>
                </a:cubicBezTo>
                <a:cubicBezTo>
                  <a:pt x="1762388" y="232278"/>
                  <a:pt x="1762388" y="232278"/>
                  <a:pt x="1762388" y="232278"/>
                </a:cubicBezTo>
                <a:cubicBezTo>
                  <a:pt x="1749258" y="245426"/>
                  <a:pt x="1749258" y="245426"/>
                  <a:pt x="1749258" y="245426"/>
                </a:cubicBezTo>
                <a:cubicBezTo>
                  <a:pt x="1771142" y="262956"/>
                  <a:pt x="1771142" y="262956"/>
                  <a:pt x="1771142" y="262956"/>
                </a:cubicBezTo>
                <a:cubicBezTo>
                  <a:pt x="1755823" y="256382"/>
                  <a:pt x="1748164" y="253095"/>
                  <a:pt x="1744334" y="251452"/>
                </a:cubicBezTo>
                <a:lnTo>
                  <a:pt x="1740895" y="249976"/>
                </a:lnTo>
                <a:lnTo>
                  <a:pt x="1741218" y="249094"/>
                </a:lnTo>
                <a:lnTo>
                  <a:pt x="1744334" y="245974"/>
                </a:lnTo>
                <a:cubicBezTo>
                  <a:pt x="1745155" y="245700"/>
                  <a:pt x="1745292" y="245563"/>
                  <a:pt x="1743582" y="245494"/>
                </a:cubicBezTo>
                <a:lnTo>
                  <a:pt x="1742542" y="245488"/>
                </a:lnTo>
                <a:lnTo>
                  <a:pt x="1743445" y="243029"/>
                </a:lnTo>
                <a:cubicBezTo>
                  <a:pt x="1744198" y="240084"/>
                  <a:pt x="1743514" y="240221"/>
                  <a:pt x="1742146" y="241591"/>
                </a:cubicBezTo>
                <a:lnTo>
                  <a:pt x="1738632" y="245466"/>
                </a:lnTo>
                <a:lnTo>
                  <a:pt x="1731751" y="245426"/>
                </a:lnTo>
                <a:cubicBezTo>
                  <a:pt x="1731751" y="249808"/>
                  <a:pt x="1731751" y="249808"/>
                  <a:pt x="1731751" y="249808"/>
                </a:cubicBezTo>
                <a:cubicBezTo>
                  <a:pt x="1732846" y="250904"/>
                  <a:pt x="1734760" y="249534"/>
                  <a:pt x="1736744" y="247549"/>
                </a:cubicBezTo>
                <a:lnTo>
                  <a:pt x="1738632" y="245466"/>
                </a:lnTo>
                <a:lnTo>
                  <a:pt x="1742542" y="245488"/>
                </a:lnTo>
                <a:lnTo>
                  <a:pt x="1741218" y="249094"/>
                </a:lnTo>
                <a:lnTo>
                  <a:pt x="1740505" y="249808"/>
                </a:lnTo>
                <a:lnTo>
                  <a:pt x="1740895" y="249976"/>
                </a:lnTo>
                <a:lnTo>
                  <a:pt x="1736128" y="262956"/>
                </a:lnTo>
                <a:cubicBezTo>
                  <a:pt x="1731751" y="271721"/>
                  <a:pt x="1731751" y="271721"/>
                  <a:pt x="1731751" y="271721"/>
                </a:cubicBezTo>
                <a:cubicBezTo>
                  <a:pt x="1744881" y="276104"/>
                  <a:pt x="1744881" y="276104"/>
                  <a:pt x="1744881" y="276104"/>
                </a:cubicBezTo>
                <a:cubicBezTo>
                  <a:pt x="1744881" y="298017"/>
                  <a:pt x="1744881" y="298017"/>
                  <a:pt x="1744881" y="298017"/>
                </a:cubicBezTo>
                <a:lnTo>
                  <a:pt x="1716819" y="305042"/>
                </a:lnTo>
                <a:lnTo>
                  <a:pt x="1717527" y="302400"/>
                </a:lnTo>
                <a:cubicBezTo>
                  <a:pt x="1714244" y="301304"/>
                  <a:pt x="1705491" y="304591"/>
                  <a:pt x="1709868" y="306782"/>
                </a:cubicBezTo>
                <a:cubicBezTo>
                  <a:pt x="1709868" y="306782"/>
                  <a:pt x="1709868" y="306782"/>
                  <a:pt x="1714244" y="305687"/>
                </a:cubicBezTo>
                <a:lnTo>
                  <a:pt x="1716819" y="305042"/>
                </a:lnTo>
                <a:lnTo>
                  <a:pt x="1716022" y="308015"/>
                </a:lnTo>
                <a:cubicBezTo>
                  <a:pt x="1712603" y="311439"/>
                  <a:pt x="1705491" y="316643"/>
                  <a:pt x="1692361" y="324313"/>
                </a:cubicBezTo>
                <a:cubicBezTo>
                  <a:pt x="1674854" y="315548"/>
                  <a:pt x="1674854" y="315548"/>
                  <a:pt x="1674854" y="315548"/>
                </a:cubicBezTo>
                <a:cubicBezTo>
                  <a:pt x="1652970" y="324313"/>
                  <a:pt x="1652970" y="324313"/>
                  <a:pt x="1652970" y="324313"/>
                </a:cubicBezTo>
                <a:cubicBezTo>
                  <a:pt x="1657347" y="337461"/>
                  <a:pt x="1666100" y="324313"/>
                  <a:pt x="1674854" y="328695"/>
                </a:cubicBezTo>
                <a:cubicBezTo>
                  <a:pt x="1666100" y="341843"/>
                  <a:pt x="1666100" y="341843"/>
                  <a:pt x="1666100" y="341843"/>
                </a:cubicBezTo>
                <a:cubicBezTo>
                  <a:pt x="1679231" y="341843"/>
                  <a:pt x="1679231" y="341843"/>
                  <a:pt x="1679231" y="341843"/>
                </a:cubicBezTo>
                <a:cubicBezTo>
                  <a:pt x="1683607" y="328695"/>
                  <a:pt x="1683607" y="328695"/>
                  <a:pt x="1683607" y="328695"/>
                </a:cubicBezTo>
                <a:cubicBezTo>
                  <a:pt x="1705491" y="333078"/>
                  <a:pt x="1705491" y="333078"/>
                  <a:pt x="1705491" y="333078"/>
                </a:cubicBezTo>
                <a:cubicBezTo>
                  <a:pt x="1705491" y="341843"/>
                  <a:pt x="1705491" y="341843"/>
                  <a:pt x="1705491" y="341843"/>
                </a:cubicBezTo>
                <a:cubicBezTo>
                  <a:pt x="1731751" y="354991"/>
                  <a:pt x="1731751" y="354991"/>
                  <a:pt x="1731751" y="354991"/>
                </a:cubicBezTo>
                <a:cubicBezTo>
                  <a:pt x="1731751" y="359374"/>
                  <a:pt x="1731751" y="359374"/>
                  <a:pt x="1731751" y="359374"/>
                </a:cubicBezTo>
                <a:cubicBezTo>
                  <a:pt x="1744881" y="359374"/>
                  <a:pt x="1744881" y="359374"/>
                  <a:pt x="1744881" y="359374"/>
                </a:cubicBezTo>
                <a:cubicBezTo>
                  <a:pt x="1744881" y="376904"/>
                  <a:pt x="1744881" y="376904"/>
                  <a:pt x="1744881" y="376904"/>
                </a:cubicBezTo>
                <a:cubicBezTo>
                  <a:pt x="1766765" y="363756"/>
                  <a:pt x="1766765" y="363756"/>
                  <a:pt x="1766765" y="363756"/>
                </a:cubicBezTo>
                <a:cubicBezTo>
                  <a:pt x="1779895" y="363756"/>
                  <a:pt x="1779895" y="363756"/>
                  <a:pt x="1779895" y="363756"/>
                </a:cubicBezTo>
                <a:cubicBezTo>
                  <a:pt x="1797402" y="372521"/>
                  <a:pt x="1797402" y="350608"/>
                  <a:pt x="1814909" y="354991"/>
                </a:cubicBezTo>
                <a:cubicBezTo>
                  <a:pt x="1823663" y="350608"/>
                  <a:pt x="1849923" y="350608"/>
                  <a:pt x="1823663" y="333078"/>
                </a:cubicBezTo>
                <a:cubicBezTo>
                  <a:pt x="1854300" y="333078"/>
                  <a:pt x="1854300" y="333078"/>
                  <a:pt x="1854300" y="333078"/>
                </a:cubicBezTo>
                <a:cubicBezTo>
                  <a:pt x="1858676" y="315548"/>
                  <a:pt x="1858676" y="315548"/>
                  <a:pt x="1858676" y="315548"/>
                </a:cubicBezTo>
                <a:cubicBezTo>
                  <a:pt x="1867430" y="298017"/>
                  <a:pt x="1867430" y="298017"/>
                  <a:pt x="1867430" y="298017"/>
                </a:cubicBezTo>
                <a:cubicBezTo>
                  <a:pt x="1867430" y="302400"/>
                  <a:pt x="1867430" y="302400"/>
                  <a:pt x="1867430" y="302400"/>
                </a:cubicBezTo>
                <a:cubicBezTo>
                  <a:pt x="1893690" y="311165"/>
                  <a:pt x="1893690" y="311165"/>
                  <a:pt x="1893690" y="311165"/>
                </a:cubicBezTo>
                <a:cubicBezTo>
                  <a:pt x="1898067" y="311165"/>
                  <a:pt x="1867430" y="324313"/>
                  <a:pt x="1906820" y="311165"/>
                </a:cubicBezTo>
                <a:cubicBezTo>
                  <a:pt x="1893690" y="302400"/>
                  <a:pt x="1893690" y="302400"/>
                  <a:pt x="1893690" y="302400"/>
                </a:cubicBezTo>
                <a:cubicBezTo>
                  <a:pt x="1911197" y="289252"/>
                  <a:pt x="1911197" y="289252"/>
                  <a:pt x="1911197" y="289252"/>
                </a:cubicBezTo>
                <a:cubicBezTo>
                  <a:pt x="1933081" y="302400"/>
                  <a:pt x="1933081" y="302400"/>
                  <a:pt x="1933081" y="302400"/>
                </a:cubicBezTo>
                <a:lnTo>
                  <a:pt x="1953047" y="299068"/>
                </a:lnTo>
                <a:lnTo>
                  <a:pt x="1943407" y="302948"/>
                </a:lnTo>
                <a:cubicBezTo>
                  <a:pt x="1924327" y="311165"/>
                  <a:pt x="1973565" y="294730"/>
                  <a:pt x="1963718" y="298017"/>
                </a:cubicBezTo>
                <a:cubicBezTo>
                  <a:pt x="1963718" y="298017"/>
                  <a:pt x="1963718" y="298017"/>
                  <a:pt x="1959341" y="298017"/>
                </a:cubicBezTo>
                <a:cubicBezTo>
                  <a:pt x="1959341" y="298017"/>
                  <a:pt x="1959341" y="298017"/>
                  <a:pt x="1956059" y="298565"/>
                </a:cubicBezTo>
                <a:lnTo>
                  <a:pt x="1953047" y="299068"/>
                </a:lnTo>
                <a:lnTo>
                  <a:pt x="1959230" y="296579"/>
                </a:lnTo>
                <a:cubicBezTo>
                  <a:pt x="1966795" y="293634"/>
                  <a:pt x="1976848" y="289800"/>
                  <a:pt x="1989978" y="284869"/>
                </a:cubicBezTo>
                <a:cubicBezTo>
                  <a:pt x="2055629" y="245426"/>
                  <a:pt x="2055629" y="245426"/>
                  <a:pt x="2055629" y="245426"/>
                </a:cubicBezTo>
                <a:cubicBezTo>
                  <a:pt x="2046876" y="241043"/>
                  <a:pt x="2042499" y="241043"/>
                  <a:pt x="2046876" y="227895"/>
                </a:cubicBezTo>
                <a:cubicBezTo>
                  <a:pt x="2055629" y="227895"/>
                  <a:pt x="2055629" y="227895"/>
                  <a:pt x="2055629" y="227895"/>
                </a:cubicBezTo>
                <a:cubicBezTo>
                  <a:pt x="2086266" y="223513"/>
                  <a:pt x="2086266" y="223513"/>
                  <a:pt x="2086266" y="223513"/>
                </a:cubicBezTo>
                <a:cubicBezTo>
                  <a:pt x="2081889" y="227895"/>
                  <a:pt x="2077513" y="219130"/>
                  <a:pt x="2073136" y="232278"/>
                </a:cubicBezTo>
                <a:cubicBezTo>
                  <a:pt x="2073136" y="241043"/>
                  <a:pt x="2073136" y="241043"/>
                  <a:pt x="2073136" y="241043"/>
                </a:cubicBezTo>
                <a:cubicBezTo>
                  <a:pt x="2073136" y="249808"/>
                  <a:pt x="2073136" y="249808"/>
                  <a:pt x="2073136" y="249808"/>
                </a:cubicBezTo>
                <a:cubicBezTo>
                  <a:pt x="2086266" y="254191"/>
                  <a:pt x="2086266" y="254191"/>
                  <a:pt x="2086266" y="254191"/>
                </a:cubicBezTo>
                <a:cubicBezTo>
                  <a:pt x="2099396" y="219130"/>
                  <a:pt x="2099396" y="219130"/>
                  <a:pt x="2099396" y="219130"/>
                </a:cubicBezTo>
                <a:cubicBezTo>
                  <a:pt x="2103773" y="214748"/>
                  <a:pt x="2103773" y="214748"/>
                  <a:pt x="2103773" y="214748"/>
                </a:cubicBezTo>
                <a:cubicBezTo>
                  <a:pt x="2112526" y="232278"/>
                  <a:pt x="2112526" y="232278"/>
                  <a:pt x="2112526" y="232278"/>
                </a:cubicBezTo>
                <a:cubicBezTo>
                  <a:pt x="2134410" y="219130"/>
                  <a:pt x="2134410" y="219130"/>
                  <a:pt x="2134410" y="219130"/>
                </a:cubicBezTo>
                <a:cubicBezTo>
                  <a:pt x="2147540" y="227895"/>
                  <a:pt x="2147540" y="227895"/>
                  <a:pt x="2147540" y="227895"/>
                </a:cubicBezTo>
                <a:lnTo>
                  <a:pt x="2160380" y="218252"/>
                </a:lnTo>
                <a:lnTo>
                  <a:pt x="2173801" y="223513"/>
                </a:lnTo>
                <a:cubicBezTo>
                  <a:pt x="2191307" y="205982"/>
                  <a:pt x="2191307" y="205982"/>
                  <a:pt x="2191307" y="205982"/>
                </a:cubicBezTo>
                <a:cubicBezTo>
                  <a:pt x="2217568" y="201600"/>
                  <a:pt x="2217568" y="201600"/>
                  <a:pt x="2217568" y="201600"/>
                </a:cubicBezTo>
                <a:cubicBezTo>
                  <a:pt x="2239452" y="184069"/>
                  <a:pt x="2239452" y="184069"/>
                  <a:pt x="2239452" y="184069"/>
                </a:cubicBezTo>
                <a:cubicBezTo>
                  <a:pt x="2239452" y="170922"/>
                  <a:pt x="2239452" y="170922"/>
                  <a:pt x="2239452" y="170922"/>
                </a:cubicBezTo>
                <a:cubicBezTo>
                  <a:pt x="2248205" y="166539"/>
                  <a:pt x="2248205" y="166539"/>
                  <a:pt x="2248205" y="166539"/>
                </a:cubicBezTo>
                <a:cubicBezTo>
                  <a:pt x="2261335" y="175304"/>
                  <a:pt x="2261335" y="175304"/>
                  <a:pt x="2261335" y="175304"/>
                </a:cubicBezTo>
                <a:cubicBezTo>
                  <a:pt x="2274465" y="162156"/>
                  <a:pt x="2274465" y="162156"/>
                  <a:pt x="2274465" y="162156"/>
                </a:cubicBezTo>
                <a:cubicBezTo>
                  <a:pt x="2278842" y="170922"/>
                  <a:pt x="2278842" y="170922"/>
                  <a:pt x="2278842" y="170922"/>
                </a:cubicBezTo>
                <a:cubicBezTo>
                  <a:pt x="2300725" y="157774"/>
                  <a:pt x="2300725" y="157774"/>
                  <a:pt x="2300725" y="157774"/>
                </a:cubicBezTo>
                <a:cubicBezTo>
                  <a:pt x="2311667" y="155582"/>
                  <a:pt x="2317138" y="154487"/>
                  <a:pt x="2319874" y="153939"/>
                </a:cubicBezTo>
                <a:lnTo>
                  <a:pt x="2321500" y="153613"/>
                </a:lnTo>
                <a:lnTo>
                  <a:pt x="2317685" y="157089"/>
                </a:lnTo>
                <a:cubicBezTo>
                  <a:pt x="2311941" y="163252"/>
                  <a:pt x="2325892" y="153391"/>
                  <a:pt x="2322609" y="153391"/>
                </a:cubicBezTo>
                <a:lnTo>
                  <a:pt x="2321500" y="153613"/>
                </a:lnTo>
                <a:lnTo>
                  <a:pt x="2331363" y="144626"/>
                </a:lnTo>
                <a:cubicBezTo>
                  <a:pt x="2335740" y="149009"/>
                  <a:pt x="2335740" y="149009"/>
                  <a:pt x="2335740" y="149009"/>
                </a:cubicBezTo>
                <a:cubicBezTo>
                  <a:pt x="2348870" y="127096"/>
                  <a:pt x="2348870" y="127096"/>
                  <a:pt x="2348870" y="127096"/>
                </a:cubicBezTo>
                <a:cubicBezTo>
                  <a:pt x="2379507" y="127096"/>
                  <a:pt x="2379507" y="127096"/>
                  <a:pt x="2379507" y="127096"/>
                </a:cubicBezTo>
                <a:cubicBezTo>
                  <a:pt x="2383884" y="122713"/>
                  <a:pt x="2383884" y="122713"/>
                  <a:pt x="2383884" y="122713"/>
                </a:cubicBezTo>
                <a:cubicBezTo>
                  <a:pt x="2362000" y="135861"/>
                  <a:pt x="2392637" y="109565"/>
                  <a:pt x="2357623" y="113948"/>
                </a:cubicBezTo>
                <a:cubicBezTo>
                  <a:pt x="2375130" y="109565"/>
                  <a:pt x="2375130" y="109565"/>
                  <a:pt x="2375130" y="109565"/>
                </a:cubicBezTo>
                <a:cubicBezTo>
                  <a:pt x="2379507" y="113948"/>
                  <a:pt x="2379507" y="113948"/>
                  <a:pt x="2379507" y="113948"/>
                </a:cubicBezTo>
                <a:cubicBezTo>
                  <a:pt x="2392637" y="105182"/>
                  <a:pt x="2392637" y="105182"/>
                  <a:pt x="2392637" y="105182"/>
                </a:cubicBezTo>
                <a:cubicBezTo>
                  <a:pt x="2405767" y="113948"/>
                  <a:pt x="2405767" y="113948"/>
                  <a:pt x="2405767" y="113948"/>
                </a:cubicBezTo>
                <a:cubicBezTo>
                  <a:pt x="2423274" y="105182"/>
                  <a:pt x="2423274" y="105182"/>
                  <a:pt x="2423274" y="105182"/>
                </a:cubicBezTo>
                <a:cubicBezTo>
                  <a:pt x="2449534" y="100800"/>
                  <a:pt x="2449534" y="100800"/>
                  <a:pt x="2449534" y="100800"/>
                </a:cubicBezTo>
                <a:cubicBezTo>
                  <a:pt x="2453911" y="105182"/>
                  <a:pt x="2453911" y="105182"/>
                  <a:pt x="2453911" y="105182"/>
                </a:cubicBezTo>
                <a:cubicBezTo>
                  <a:pt x="2467041" y="98608"/>
                  <a:pt x="2473606" y="95322"/>
                  <a:pt x="2476889" y="93678"/>
                </a:cubicBezTo>
                <a:lnTo>
                  <a:pt x="2478596" y="92824"/>
                </a:lnTo>
                <a:lnTo>
                  <a:pt x="2483666" y="92436"/>
                </a:lnTo>
                <a:lnTo>
                  <a:pt x="2483666" y="3241367"/>
                </a:lnTo>
                <a:lnTo>
                  <a:pt x="1265200" y="3241367"/>
                </a:lnTo>
                <a:lnTo>
                  <a:pt x="1271101" y="3235458"/>
                </a:lnTo>
                <a:cubicBezTo>
                  <a:pt x="1272195" y="3234363"/>
                  <a:pt x="1272195" y="3234363"/>
                  <a:pt x="1272195" y="3234363"/>
                </a:cubicBezTo>
                <a:cubicBezTo>
                  <a:pt x="1245935" y="3216832"/>
                  <a:pt x="1245935" y="3216832"/>
                  <a:pt x="1245935" y="3216832"/>
                </a:cubicBezTo>
                <a:cubicBezTo>
                  <a:pt x="1245935" y="3194919"/>
                  <a:pt x="1245935" y="3194919"/>
                  <a:pt x="1245935" y="3194919"/>
                </a:cubicBezTo>
                <a:cubicBezTo>
                  <a:pt x="1259065" y="3190536"/>
                  <a:pt x="1259065" y="3190536"/>
                  <a:pt x="1259065" y="3190536"/>
                </a:cubicBezTo>
                <a:cubicBezTo>
                  <a:pt x="1259065" y="3181771"/>
                  <a:pt x="1259065" y="3177389"/>
                  <a:pt x="1259065" y="3175197"/>
                </a:cubicBezTo>
                <a:lnTo>
                  <a:pt x="1259065" y="3173828"/>
                </a:lnTo>
                <a:lnTo>
                  <a:pt x="1263442" y="3173006"/>
                </a:lnTo>
                <a:cubicBezTo>
                  <a:pt x="1245935" y="3164241"/>
                  <a:pt x="1245935" y="3164241"/>
                  <a:pt x="1245935" y="3164241"/>
                </a:cubicBezTo>
                <a:cubicBezTo>
                  <a:pt x="1254688" y="3159858"/>
                  <a:pt x="1254688" y="3159858"/>
                  <a:pt x="1254688" y="3159858"/>
                </a:cubicBezTo>
                <a:cubicBezTo>
                  <a:pt x="1285325" y="3164241"/>
                  <a:pt x="1285325" y="3164241"/>
                  <a:pt x="1285325" y="3164241"/>
                </a:cubicBezTo>
                <a:cubicBezTo>
                  <a:pt x="1289702" y="3164241"/>
                  <a:pt x="1289702" y="3164241"/>
                  <a:pt x="1289702" y="3164241"/>
                </a:cubicBezTo>
                <a:cubicBezTo>
                  <a:pt x="1289702" y="3155476"/>
                  <a:pt x="1289702" y="3155476"/>
                  <a:pt x="1289702" y="3155476"/>
                </a:cubicBezTo>
                <a:cubicBezTo>
                  <a:pt x="1294079" y="3151093"/>
                  <a:pt x="1294079" y="3151093"/>
                  <a:pt x="1294079" y="3151093"/>
                </a:cubicBezTo>
                <a:cubicBezTo>
                  <a:pt x="1276572" y="3137945"/>
                  <a:pt x="1276572" y="3137945"/>
                  <a:pt x="1276572" y="3137945"/>
                </a:cubicBezTo>
                <a:cubicBezTo>
                  <a:pt x="1272195" y="3137945"/>
                  <a:pt x="1272195" y="3137945"/>
                  <a:pt x="1272195" y="3137945"/>
                </a:cubicBezTo>
                <a:cubicBezTo>
                  <a:pt x="1298456" y="3129180"/>
                  <a:pt x="1298456" y="3129180"/>
                  <a:pt x="1298456" y="3129180"/>
                </a:cubicBezTo>
                <a:cubicBezTo>
                  <a:pt x="1302832" y="3129180"/>
                  <a:pt x="1302832" y="3129180"/>
                  <a:pt x="1302832" y="3129180"/>
                </a:cubicBezTo>
                <a:lnTo>
                  <a:pt x="1298456" y="3134658"/>
                </a:lnTo>
                <a:lnTo>
                  <a:pt x="1294079" y="3133563"/>
                </a:lnTo>
                <a:cubicBezTo>
                  <a:pt x="1291890" y="3137945"/>
                  <a:pt x="1295173" y="3136850"/>
                  <a:pt x="1298456" y="3134659"/>
                </a:cubicBezTo>
                <a:lnTo>
                  <a:pt x="1298456" y="3134658"/>
                </a:lnTo>
                <a:lnTo>
                  <a:pt x="1309397" y="3137397"/>
                </a:lnTo>
                <a:cubicBezTo>
                  <a:pt x="1311586" y="3137945"/>
                  <a:pt x="1311586" y="3137945"/>
                  <a:pt x="1311586" y="3137945"/>
                </a:cubicBezTo>
                <a:cubicBezTo>
                  <a:pt x="1329092" y="3133563"/>
                  <a:pt x="1329092" y="3133563"/>
                  <a:pt x="1329092" y="3133563"/>
                </a:cubicBezTo>
                <a:cubicBezTo>
                  <a:pt x="1329092" y="3116032"/>
                  <a:pt x="1329092" y="3116032"/>
                  <a:pt x="1329092" y="3116032"/>
                </a:cubicBezTo>
                <a:cubicBezTo>
                  <a:pt x="1350976" y="3116032"/>
                  <a:pt x="1350976" y="3116032"/>
                  <a:pt x="1350976" y="3116032"/>
                </a:cubicBezTo>
                <a:cubicBezTo>
                  <a:pt x="1350976" y="3111650"/>
                  <a:pt x="1350976" y="3111650"/>
                  <a:pt x="1350976" y="3111650"/>
                </a:cubicBezTo>
                <a:cubicBezTo>
                  <a:pt x="1372860" y="3107267"/>
                  <a:pt x="1372860" y="3107267"/>
                  <a:pt x="1372860" y="3107267"/>
                </a:cubicBezTo>
                <a:cubicBezTo>
                  <a:pt x="1385990" y="3107267"/>
                  <a:pt x="1385990" y="3107267"/>
                  <a:pt x="1385990" y="3107267"/>
                </a:cubicBezTo>
                <a:cubicBezTo>
                  <a:pt x="1399120" y="3089737"/>
                  <a:pt x="1399120" y="3089737"/>
                  <a:pt x="1399120" y="3089737"/>
                </a:cubicBezTo>
                <a:cubicBezTo>
                  <a:pt x="1390367" y="3076589"/>
                  <a:pt x="1390367" y="3076589"/>
                  <a:pt x="1390367" y="3076589"/>
                </a:cubicBezTo>
                <a:cubicBezTo>
                  <a:pt x="1381613" y="3072206"/>
                  <a:pt x="1390367" y="3098502"/>
                  <a:pt x="1372860" y="3076589"/>
                </a:cubicBezTo>
                <a:cubicBezTo>
                  <a:pt x="1364106" y="3085354"/>
                  <a:pt x="1364106" y="3085354"/>
                  <a:pt x="1364106" y="3085354"/>
                </a:cubicBezTo>
                <a:cubicBezTo>
                  <a:pt x="1359730" y="3067824"/>
                  <a:pt x="1359730" y="3067824"/>
                  <a:pt x="1359730" y="3067824"/>
                </a:cubicBezTo>
                <a:cubicBezTo>
                  <a:pt x="1346600" y="3067824"/>
                  <a:pt x="1346600" y="3067824"/>
                  <a:pt x="1346600" y="3067824"/>
                </a:cubicBezTo>
                <a:cubicBezTo>
                  <a:pt x="1346600" y="3072206"/>
                  <a:pt x="1324716" y="3076589"/>
                  <a:pt x="1346600" y="3080971"/>
                </a:cubicBezTo>
                <a:cubicBezTo>
                  <a:pt x="1320339" y="3094119"/>
                  <a:pt x="1320339" y="3094119"/>
                  <a:pt x="1320339" y="3094119"/>
                </a:cubicBezTo>
                <a:cubicBezTo>
                  <a:pt x="1307209" y="3094119"/>
                  <a:pt x="1307209" y="3094119"/>
                  <a:pt x="1307209" y="3094119"/>
                </a:cubicBezTo>
                <a:cubicBezTo>
                  <a:pt x="1302832" y="3080971"/>
                  <a:pt x="1302832" y="3080971"/>
                  <a:pt x="1302832" y="3080971"/>
                </a:cubicBezTo>
                <a:cubicBezTo>
                  <a:pt x="1289702" y="3076589"/>
                  <a:pt x="1289702" y="3076589"/>
                  <a:pt x="1289702" y="3076589"/>
                </a:cubicBezTo>
                <a:cubicBezTo>
                  <a:pt x="1307209" y="3067824"/>
                  <a:pt x="1307209" y="3067824"/>
                  <a:pt x="1307209" y="3067824"/>
                </a:cubicBezTo>
                <a:cubicBezTo>
                  <a:pt x="1324716" y="3080971"/>
                  <a:pt x="1324716" y="3080971"/>
                  <a:pt x="1324716" y="3080971"/>
                </a:cubicBezTo>
                <a:cubicBezTo>
                  <a:pt x="1333469" y="3067824"/>
                  <a:pt x="1333469" y="3067824"/>
                  <a:pt x="1333469" y="3067824"/>
                </a:cubicBezTo>
                <a:cubicBezTo>
                  <a:pt x="1329092" y="3063441"/>
                  <a:pt x="1329092" y="3063441"/>
                  <a:pt x="1329092" y="3063441"/>
                </a:cubicBezTo>
                <a:cubicBezTo>
                  <a:pt x="1315962" y="3067824"/>
                  <a:pt x="1315962" y="3067824"/>
                  <a:pt x="1315962" y="3067824"/>
                </a:cubicBezTo>
                <a:cubicBezTo>
                  <a:pt x="1311586" y="3054676"/>
                  <a:pt x="1311586" y="3054676"/>
                  <a:pt x="1311586" y="3054676"/>
                </a:cubicBezTo>
                <a:cubicBezTo>
                  <a:pt x="1311586" y="3050293"/>
                  <a:pt x="1311586" y="3050293"/>
                  <a:pt x="1311586" y="3050293"/>
                </a:cubicBezTo>
                <a:cubicBezTo>
                  <a:pt x="1320339" y="3045911"/>
                  <a:pt x="1320339" y="3045911"/>
                  <a:pt x="1320339" y="3045911"/>
                </a:cubicBezTo>
                <a:cubicBezTo>
                  <a:pt x="1324716" y="3050293"/>
                  <a:pt x="1324716" y="3050293"/>
                  <a:pt x="1324716" y="3050293"/>
                </a:cubicBezTo>
                <a:cubicBezTo>
                  <a:pt x="1337846" y="3045911"/>
                  <a:pt x="1337846" y="3045911"/>
                  <a:pt x="1337846" y="3045911"/>
                </a:cubicBezTo>
                <a:cubicBezTo>
                  <a:pt x="1329092" y="3037145"/>
                  <a:pt x="1329092" y="3037145"/>
                  <a:pt x="1329092" y="3037145"/>
                </a:cubicBezTo>
                <a:cubicBezTo>
                  <a:pt x="1337846" y="3032763"/>
                  <a:pt x="1337846" y="3032763"/>
                  <a:pt x="1337846" y="3032763"/>
                </a:cubicBezTo>
                <a:cubicBezTo>
                  <a:pt x="1329092" y="3028380"/>
                  <a:pt x="1329092" y="3028380"/>
                  <a:pt x="1329092" y="3028380"/>
                </a:cubicBezTo>
                <a:cubicBezTo>
                  <a:pt x="1259065" y="3067824"/>
                  <a:pt x="1259065" y="3067824"/>
                  <a:pt x="1259065" y="3067824"/>
                </a:cubicBezTo>
                <a:cubicBezTo>
                  <a:pt x="1267818" y="3076589"/>
                  <a:pt x="1267818" y="3076589"/>
                  <a:pt x="1267818" y="3076589"/>
                </a:cubicBezTo>
                <a:cubicBezTo>
                  <a:pt x="1259065" y="3080971"/>
                  <a:pt x="1259065" y="3080971"/>
                  <a:pt x="1259065" y="3080971"/>
                </a:cubicBezTo>
                <a:lnTo>
                  <a:pt x="1248464" y="3070357"/>
                </a:lnTo>
                <a:lnTo>
                  <a:pt x="1253320" y="3065975"/>
                </a:lnTo>
                <a:cubicBezTo>
                  <a:pt x="1258244" y="3060428"/>
                  <a:pt x="1245935" y="3067824"/>
                  <a:pt x="1245935" y="3067824"/>
                </a:cubicBezTo>
                <a:cubicBezTo>
                  <a:pt x="1245935" y="3067824"/>
                  <a:pt x="1245935" y="3067824"/>
                  <a:pt x="1247576" y="3069467"/>
                </a:cubicBezTo>
                <a:lnTo>
                  <a:pt x="1248464" y="3070357"/>
                </a:lnTo>
                <a:lnTo>
                  <a:pt x="1241558" y="3076589"/>
                </a:lnTo>
                <a:cubicBezTo>
                  <a:pt x="1241558" y="3085354"/>
                  <a:pt x="1241558" y="3085354"/>
                  <a:pt x="1241558" y="3085354"/>
                </a:cubicBezTo>
                <a:cubicBezTo>
                  <a:pt x="1210921" y="3098502"/>
                  <a:pt x="1210921" y="3098502"/>
                  <a:pt x="1210921" y="3098502"/>
                </a:cubicBezTo>
                <a:cubicBezTo>
                  <a:pt x="1202168" y="3089737"/>
                  <a:pt x="1202168" y="3089737"/>
                  <a:pt x="1202168" y="3089737"/>
                </a:cubicBezTo>
                <a:cubicBezTo>
                  <a:pt x="1184661" y="3085354"/>
                  <a:pt x="1184661" y="3085354"/>
                  <a:pt x="1184661" y="3085354"/>
                </a:cubicBezTo>
                <a:cubicBezTo>
                  <a:pt x="1184661" y="3076589"/>
                  <a:pt x="1184661" y="3076589"/>
                  <a:pt x="1184661" y="3076589"/>
                </a:cubicBezTo>
                <a:cubicBezTo>
                  <a:pt x="1162777" y="3076589"/>
                  <a:pt x="1162777" y="3076589"/>
                  <a:pt x="1162777" y="3076589"/>
                </a:cubicBezTo>
                <a:cubicBezTo>
                  <a:pt x="1171530" y="3059058"/>
                  <a:pt x="1171530" y="3059058"/>
                  <a:pt x="1171530" y="3059058"/>
                </a:cubicBezTo>
                <a:cubicBezTo>
                  <a:pt x="1136517" y="3059058"/>
                  <a:pt x="1136517" y="3059058"/>
                  <a:pt x="1136517" y="3059058"/>
                </a:cubicBezTo>
                <a:cubicBezTo>
                  <a:pt x="1132140" y="3059058"/>
                  <a:pt x="1132140" y="3063441"/>
                  <a:pt x="1132140" y="3067824"/>
                </a:cubicBezTo>
                <a:cubicBezTo>
                  <a:pt x="1140893" y="3067824"/>
                  <a:pt x="1140893" y="3067824"/>
                  <a:pt x="1140893" y="3067824"/>
                </a:cubicBezTo>
                <a:cubicBezTo>
                  <a:pt x="1136517" y="3067824"/>
                  <a:pt x="1127763" y="3067824"/>
                  <a:pt x="1127763" y="3080971"/>
                </a:cubicBezTo>
                <a:cubicBezTo>
                  <a:pt x="1149647" y="3098502"/>
                  <a:pt x="1149647" y="3098502"/>
                  <a:pt x="1149647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ubicBezTo>
                  <a:pt x="1127763" y="3089737"/>
                  <a:pt x="1127763" y="3089737"/>
                  <a:pt x="1127763" y="3089737"/>
                </a:cubicBezTo>
                <a:cubicBezTo>
                  <a:pt x="1114633" y="3076589"/>
                  <a:pt x="1114633" y="3076589"/>
                  <a:pt x="1114633" y="3076589"/>
                </a:cubicBezTo>
                <a:cubicBezTo>
                  <a:pt x="1110256" y="3080971"/>
                  <a:pt x="1092749" y="3089737"/>
                  <a:pt x="1101503" y="3094119"/>
                </a:cubicBezTo>
                <a:cubicBezTo>
                  <a:pt x="1079619" y="3098502"/>
                  <a:pt x="1079619" y="3098502"/>
                  <a:pt x="1079619" y="3098502"/>
                </a:cubicBezTo>
                <a:cubicBezTo>
                  <a:pt x="1070866" y="3107267"/>
                  <a:pt x="1070866" y="3107267"/>
                  <a:pt x="1070866" y="3107267"/>
                </a:cubicBezTo>
                <a:cubicBezTo>
                  <a:pt x="1066489" y="3111650"/>
                  <a:pt x="1066489" y="3111650"/>
                  <a:pt x="1066489" y="3111650"/>
                </a:cubicBezTo>
                <a:cubicBezTo>
                  <a:pt x="1044605" y="3098502"/>
                  <a:pt x="1044605" y="3098502"/>
                  <a:pt x="1044605" y="3098502"/>
                </a:cubicBezTo>
                <a:cubicBezTo>
                  <a:pt x="1044605" y="3094119"/>
                  <a:pt x="1044605" y="3094119"/>
                  <a:pt x="1044605" y="3094119"/>
                </a:cubicBezTo>
                <a:cubicBezTo>
                  <a:pt x="1027099" y="3111650"/>
                  <a:pt x="1027099" y="3111650"/>
                  <a:pt x="1027099" y="3111650"/>
                </a:cubicBezTo>
                <a:cubicBezTo>
                  <a:pt x="1040229" y="3120415"/>
                  <a:pt x="1040229" y="3120415"/>
                  <a:pt x="1040229" y="3120415"/>
                </a:cubicBezTo>
                <a:cubicBezTo>
                  <a:pt x="1031475" y="3129180"/>
                  <a:pt x="1031475" y="3129180"/>
                  <a:pt x="1031475" y="3129180"/>
                </a:cubicBezTo>
                <a:cubicBezTo>
                  <a:pt x="1040229" y="3133563"/>
                  <a:pt x="1040229" y="3133563"/>
                  <a:pt x="1040229" y="3133563"/>
                </a:cubicBezTo>
                <a:cubicBezTo>
                  <a:pt x="1018345" y="3133563"/>
                  <a:pt x="1018345" y="3133563"/>
                  <a:pt x="1018345" y="3133563"/>
                </a:cubicBezTo>
                <a:cubicBezTo>
                  <a:pt x="1018345" y="3129180"/>
                  <a:pt x="1018345" y="3129180"/>
                  <a:pt x="1018345" y="3129180"/>
                </a:cubicBezTo>
                <a:cubicBezTo>
                  <a:pt x="1005215" y="3120415"/>
                  <a:pt x="1005215" y="3120415"/>
                  <a:pt x="1005215" y="3120415"/>
                </a:cubicBezTo>
                <a:cubicBezTo>
                  <a:pt x="1000838" y="3120415"/>
                  <a:pt x="1000838" y="3120415"/>
                  <a:pt x="1000838" y="3120415"/>
                </a:cubicBezTo>
                <a:cubicBezTo>
                  <a:pt x="1031475" y="3102884"/>
                  <a:pt x="1031475" y="3102884"/>
                  <a:pt x="1031475" y="3102884"/>
                </a:cubicBezTo>
                <a:cubicBezTo>
                  <a:pt x="1027099" y="3102884"/>
                  <a:pt x="1027099" y="3102884"/>
                  <a:pt x="1027099" y="3102884"/>
                </a:cubicBezTo>
                <a:cubicBezTo>
                  <a:pt x="1040229" y="3089737"/>
                  <a:pt x="1040229" y="3089737"/>
                  <a:pt x="1040229" y="3089737"/>
                </a:cubicBezTo>
                <a:cubicBezTo>
                  <a:pt x="1053359" y="3089737"/>
                  <a:pt x="1053359" y="3089737"/>
                  <a:pt x="1053359" y="3089737"/>
                </a:cubicBezTo>
                <a:cubicBezTo>
                  <a:pt x="1057735" y="3076589"/>
                  <a:pt x="1057735" y="3076589"/>
                  <a:pt x="1057735" y="3076589"/>
                </a:cubicBezTo>
                <a:cubicBezTo>
                  <a:pt x="1066489" y="3080971"/>
                  <a:pt x="1066489" y="3080971"/>
                  <a:pt x="1066489" y="3080971"/>
                </a:cubicBezTo>
                <a:cubicBezTo>
                  <a:pt x="1070866" y="3089737"/>
                  <a:pt x="1040229" y="3080971"/>
                  <a:pt x="1070866" y="3094119"/>
                </a:cubicBezTo>
                <a:cubicBezTo>
                  <a:pt x="1088373" y="3089737"/>
                  <a:pt x="1088373" y="3089737"/>
                  <a:pt x="1088373" y="3089737"/>
                </a:cubicBezTo>
                <a:cubicBezTo>
                  <a:pt x="1110256" y="3072206"/>
                  <a:pt x="1110256" y="3072206"/>
                  <a:pt x="1110256" y="3072206"/>
                </a:cubicBezTo>
                <a:cubicBezTo>
                  <a:pt x="1123386" y="3054676"/>
                  <a:pt x="1123386" y="3054676"/>
                  <a:pt x="1123386" y="3054676"/>
                </a:cubicBezTo>
                <a:cubicBezTo>
                  <a:pt x="1119010" y="3050293"/>
                  <a:pt x="1119010" y="3050293"/>
                  <a:pt x="1119010" y="3050293"/>
                </a:cubicBezTo>
                <a:cubicBezTo>
                  <a:pt x="1123386" y="3045911"/>
                  <a:pt x="1123386" y="3045911"/>
                  <a:pt x="1123386" y="3045911"/>
                </a:cubicBezTo>
                <a:cubicBezTo>
                  <a:pt x="1123386" y="3041528"/>
                  <a:pt x="1123386" y="3041528"/>
                  <a:pt x="1123386" y="3041528"/>
                </a:cubicBezTo>
                <a:cubicBezTo>
                  <a:pt x="1132140" y="3050293"/>
                  <a:pt x="1132140" y="3050293"/>
                  <a:pt x="1132140" y="3050293"/>
                </a:cubicBezTo>
                <a:cubicBezTo>
                  <a:pt x="1145270" y="3041528"/>
                  <a:pt x="1145270" y="3041528"/>
                  <a:pt x="1145270" y="3041528"/>
                </a:cubicBezTo>
                <a:cubicBezTo>
                  <a:pt x="1123386" y="3037145"/>
                  <a:pt x="1123386" y="3037145"/>
                  <a:pt x="1123386" y="3037145"/>
                </a:cubicBezTo>
                <a:cubicBezTo>
                  <a:pt x="1070866" y="3059058"/>
                  <a:pt x="1070866" y="3059058"/>
                  <a:pt x="1070866" y="3059058"/>
                </a:cubicBezTo>
                <a:cubicBezTo>
                  <a:pt x="974578" y="3120415"/>
                  <a:pt x="974578" y="3120415"/>
                  <a:pt x="974578" y="3120415"/>
                </a:cubicBezTo>
                <a:cubicBezTo>
                  <a:pt x="970201" y="3129180"/>
                  <a:pt x="970201" y="3129180"/>
                  <a:pt x="970201" y="3129180"/>
                </a:cubicBezTo>
                <a:cubicBezTo>
                  <a:pt x="987708" y="3129180"/>
                  <a:pt x="987708" y="3129180"/>
                  <a:pt x="987708" y="3129180"/>
                </a:cubicBezTo>
                <a:cubicBezTo>
                  <a:pt x="1005215" y="3133563"/>
                  <a:pt x="1005215" y="3133563"/>
                  <a:pt x="1005215" y="3133563"/>
                </a:cubicBezTo>
                <a:cubicBezTo>
                  <a:pt x="1009592" y="3137945"/>
                  <a:pt x="1009592" y="3137945"/>
                  <a:pt x="1009592" y="3137945"/>
                </a:cubicBezTo>
                <a:cubicBezTo>
                  <a:pt x="957071" y="3168623"/>
                  <a:pt x="957071" y="3168623"/>
                  <a:pt x="957071" y="3168623"/>
                </a:cubicBezTo>
                <a:cubicBezTo>
                  <a:pt x="930811" y="3181771"/>
                  <a:pt x="930811" y="3181771"/>
                  <a:pt x="930811" y="3181771"/>
                </a:cubicBezTo>
                <a:cubicBezTo>
                  <a:pt x="913304" y="3199302"/>
                  <a:pt x="913304" y="3199302"/>
                  <a:pt x="913304" y="3199302"/>
                </a:cubicBezTo>
                <a:cubicBezTo>
                  <a:pt x="900174" y="3190536"/>
                  <a:pt x="900174" y="3190536"/>
                  <a:pt x="900174" y="3190536"/>
                </a:cubicBezTo>
                <a:cubicBezTo>
                  <a:pt x="862971" y="3216832"/>
                  <a:pt x="844370" y="3229980"/>
                  <a:pt x="835070" y="3236554"/>
                </a:cubicBezTo>
                <a:lnTo>
                  <a:pt x="828261" y="3241367"/>
                </a:lnTo>
                <a:lnTo>
                  <a:pt x="793374" y="3241367"/>
                </a:lnTo>
                <a:lnTo>
                  <a:pt x="792397" y="3240389"/>
                </a:lnTo>
                <a:cubicBezTo>
                  <a:pt x="790755" y="3238745"/>
                  <a:pt x="790755" y="3238745"/>
                  <a:pt x="790755" y="3238745"/>
                </a:cubicBezTo>
                <a:lnTo>
                  <a:pt x="788791" y="3241367"/>
                </a:lnTo>
                <a:lnTo>
                  <a:pt x="766244" y="3241367"/>
                </a:lnTo>
                <a:lnTo>
                  <a:pt x="764495" y="3234363"/>
                </a:lnTo>
                <a:cubicBezTo>
                  <a:pt x="746988" y="3234363"/>
                  <a:pt x="746988" y="3234363"/>
                  <a:pt x="746988" y="3234363"/>
                </a:cubicBezTo>
                <a:lnTo>
                  <a:pt x="744190" y="3241367"/>
                </a:lnTo>
                <a:lnTo>
                  <a:pt x="697526" y="3241367"/>
                </a:lnTo>
                <a:lnTo>
                  <a:pt x="716351" y="3230528"/>
                </a:lnTo>
                <a:cubicBezTo>
                  <a:pt x="726199" y="3226693"/>
                  <a:pt x="736046" y="3221215"/>
                  <a:pt x="738235" y="3208067"/>
                </a:cubicBezTo>
                <a:cubicBezTo>
                  <a:pt x="751365" y="3208067"/>
                  <a:pt x="751365" y="3208067"/>
                  <a:pt x="751365" y="3208067"/>
                </a:cubicBezTo>
                <a:cubicBezTo>
                  <a:pt x="773248" y="3177389"/>
                  <a:pt x="773248" y="3177389"/>
                  <a:pt x="773248" y="3177389"/>
                </a:cubicBezTo>
                <a:cubicBezTo>
                  <a:pt x="764495" y="3173006"/>
                  <a:pt x="764495" y="3173006"/>
                  <a:pt x="764495" y="3173006"/>
                </a:cubicBezTo>
                <a:cubicBezTo>
                  <a:pt x="777625" y="3155476"/>
                  <a:pt x="777625" y="3155476"/>
                  <a:pt x="777625" y="3155476"/>
                </a:cubicBezTo>
                <a:cubicBezTo>
                  <a:pt x="738235" y="3146710"/>
                  <a:pt x="738235" y="3146710"/>
                  <a:pt x="738235" y="3146710"/>
                </a:cubicBezTo>
                <a:cubicBezTo>
                  <a:pt x="733858" y="3137945"/>
                  <a:pt x="733858" y="3137945"/>
                  <a:pt x="733858" y="3137945"/>
                </a:cubicBezTo>
                <a:cubicBezTo>
                  <a:pt x="720728" y="3146710"/>
                  <a:pt x="720728" y="3146710"/>
                  <a:pt x="720728" y="3146710"/>
                </a:cubicBezTo>
                <a:cubicBezTo>
                  <a:pt x="725105" y="3151093"/>
                  <a:pt x="725105" y="3151093"/>
                  <a:pt x="725105" y="3151093"/>
                </a:cubicBezTo>
                <a:cubicBezTo>
                  <a:pt x="685714" y="3159858"/>
                  <a:pt x="685714" y="3159858"/>
                  <a:pt x="685714" y="3159858"/>
                </a:cubicBezTo>
                <a:lnTo>
                  <a:pt x="677377" y="3164867"/>
                </a:lnTo>
                <a:lnTo>
                  <a:pt x="676140" y="3164378"/>
                </a:lnTo>
                <a:cubicBezTo>
                  <a:pt x="669301" y="3166706"/>
                  <a:pt x="656171" y="3173006"/>
                  <a:pt x="633193" y="3186154"/>
                </a:cubicBezTo>
                <a:cubicBezTo>
                  <a:pt x="624440" y="3186154"/>
                  <a:pt x="624440" y="3186154"/>
                  <a:pt x="624440" y="3186154"/>
                </a:cubicBezTo>
                <a:cubicBezTo>
                  <a:pt x="620063" y="3181771"/>
                  <a:pt x="620063" y="3181771"/>
                  <a:pt x="620063" y="3181771"/>
                </a:cubicBezTo>
                <a:cubicBezTo>
                  <a:pt x="637570" y="3177389"/>
                  <a:pt x="637570" y="3177389"/>
                  <a:pt x="637570" y="3177389"/>
                </a:cubicBezTo>
                <a:cubicBezTo>
                  <a:pt x="655077" y="3159858"/>
                  <a:pt x="655077" y="3159858"/>
                  <a:pt x="655077" y="3159858"/>
                </a:cubicBezTo>
                <a:cubicBezTo>
                  <a:pt x="655077" y="3142328"/>
                  <a:pt x="655077" y="3142328"/>
                  <a:pt x="655077" y="3142328"/>
                </a:cubicBezTo>
                <a:cubicBezTo>
                  <a:pt x="663830" y="3146710"/>
                  <a:pt x="663830" y="3146710"/>
                  <a:pt x="663830" y="3146710"/>
                </a:cubicBezTo>
                <a:cubicBezTo>
                  <a:pt x="676961" y="3133563"/>
                  <a:pt x="676961" y="3133563"/>
                  <a:pt x="676961" y="3133563"/>
                </a:cubicBezTo>
                <a:cubicBezTo>
                  <a:pt x="668207" y="3129180"/>
                  <a:pt x="668207" y="3129180"/>
                  <a:pt x="668207" y="3129180"/>
                </a:cubicBezTo>
                <a:cubicBezTo>
                  <a:pt x="650700" y="3120415"/>
                  <a:pt x="650700" y="3120415"/>
                  <a:pt x="650700" y="3120415"/>
                </a:cubicBezTo>
                <a:cubicBezTo>
                  <a:pt x="615686" y="3133563"/>
                  <a:pt x="615686" y="3133563"/>
                  <a:pt x="615686" y="3133563"/>
                </a:cubicBezTo>
                <a:cubicBezTo>
                  <a:pt x="602556" y="3151093"/>
                  <a:pt x="602556" y="3151093"/>
                  <a:pt x="602556" y="3151093"/>
                </a:cubicBezTo>
                <a:cubicBezTo>
                  <a:pt x="589426" y="3146710"/>
                  <a:pt x="628817" y="3124797"/>
                  <a:pt x="585049" y="3151093"/>
                </a:cubicBezTo>
                <a:cubicBezTo>
                  <a:pt x="598179" y="3137945"/>
                  <a:pt x="598179" y="3137945"/>
                  <a:pt x="598179" y="3137945"/>
                </a:cubicBezTo>
                <a:cubicBezTo>
                  <a:pt x="615686" y="3129180"/>
                  <a:pt x="615686" y="3129180"/>
                  <a:pt x="615686" y="3129180"/>
                </a:cubicBezTo>
                <a:cubicBezTo>
                  <a:pt x="615686" y="3120415"/>
                  <a:pt x="615686" y="3120415"/>
                  <a:pt x="615686" y="3120415"/>
                </a:cubicBezTo>
                <a:cubicBezTo>
                  <a:pt x="593803" y="3124797"/>
                  <a:pt x="593803" y="3124797"/>
                  <a:pt x="593803" y="3124797"/>
                </a:cubicBezTo>
                <a:cubicBezTo>
                  <a:pt x="563166" y="3159858"/>
                  <a:pt x="563166" y="3159858"/>
                  <a:pt x="563166" y="3159858"/>
                </a:cubicBezTo>
                <a:cubicBezTo>
                  <a:pt x="585049" y="3155476"/>
                  <a:pt x="585049" y="3155476"/>
                  <a:pt x="585049" y="3155476"/>
                </a:cubicBezTo>
                <a:cubicBezTo>
                  <a:pt x="563166" y="3173006"/>
                  <a:pt x="563166" y="3173006"/>
                  <a:pt x="563166" y="3173006"/>
                </a:cubicBezTo>
                <a:cubicBezTo>
                  <a:pt x="563166" y="3164241"/>
                  <a:pt x="563166" y="3164241"/>
                  <a:pt x="563166" y="3164241"/>
                </a:cubicBezTo>
                <a:cubicBezTo>
                  <a:pt x="554412" y="3173006"/>
                  <a:pt x="554412" y="3173006"/>
                  <a:pt x="554412" y="3173006"/>
                </a:cubicBezTo>
                <a:cubicBezTo>
                  <a:pt x="532528" y="3173006"/>
                  <a:pt x="532528" y="3173006"/>
                  <a:pt x="532528" y="3173006"/>
                </a:cubicBezTo>
                <a:cubicBezTo>
                  <a:pt x="515021" y="3190536"/>
                  <a:pt x="515021" y="3190536"/>
                  <a:pt x="515021" y="3190536"/>
                </a:cubicBezTo>
                <a:cubicBezTo>
                  <a:pt x="488761" y="3186154"/>
                  <a:pt x="488761" y="3186154"/>
                  <a:pt x="488761" y="3186154"/>
                </a:cubicBezTo>
                <a:cubicBezTo>
                  <a:pt x="480008" y="3177389"/>
                  <a:pt x="480008" y="3177389"/>
                  <a:pt x="480008" y="3177389"/>
                </a:cubicBezTo>
                <a:cubicBezTo>
                  <a:pt x="484385" y="3168623"/>
                  <a:pt x="484385" y="3168623"/>
                  <a:pt x="484385" y="3168623"/>
                </a:cubicBezTo>
                <a:cubicBezTo>
                  <a:pt x="475631" y="3155476"/>
                  <a:pt x="475631" y="3155476"/>
                  <a:pt x="475631" y="3155476"/>
                </a:cubicBezTo>
                <a:cubicBezTo>
                  <a:pt x="484385" y="3155476"/>
                  <a:pt x="493138" y="3146710"/>
                  <a:pt x="497515" y="3146710"/>
                </a:cubicBezTo>
                <a:cubicBezTo>
                  <a:pt x="484385" y="3146710"/>
                  <a:pt x="484385" y="3146710"/>
                  <a:pt x="484385" y="3146710"/>
                </a:cubicBezTo>
                <a:cubicBezTo>
                  <a:pt x="519398" y="3102884"/>
                  <a:pt x="519398" y="3102884"/>
                  <a:pt x="519398" y="3102884"/>
                </a:cubicBezTo>
                <a:cubicBezTo>
                  <a:pt x="506268" y="3102884"/>
                  <a:pt x="506268" y="3102884"/>
                  <a:pt x="506268" y="3102884"/>
                </a:cubicBezTo>
                <a:cubicBezTo>
                  <a:pt x="510645" y="3102884"/>
                  <a:pt x="493138" y="3116032"/>
                  <a:pt x="506268" y="3098502"/>
                </a:cubicBezTo>
                <a:cubicBezTo>
                  <a:pt x="497515" y="3098502"/>
                  <a:pt x="497515" y="3098502"/>
                  <a:pt x="497515" y="3098502"/>
                </a:cubicBezTo>
                <a:cubicBezTo>
                  <a:pt x="515021" y="3080971"/>
                  <a:pt x="519398" y="3116032"/>
                  <a:pt x="528152" y="3080971"/>
                </a:cubicBezTo>
                <a:cubicBezTo>
                  <a:pt x="506268" y="3080971"/>
                  <a:pt x="506268" y="3080971"/>
                  <a:pt x="506268" y="3080971"/>
                </a:cubicBezTo>
                <a:cubicBezTo>
                  <a:pt x="453748" y="3129180"/>
                  <a:pt x="453748" y="3129180"/>
                  <a:pt x="453748" y="3129180"/>
                </a:cubicBezTo>
                <a:cubicBezTo>
                  <a:pt x="427487" y="3151093"/>
                  <a:pt x="427487" y="3151093"/>
                  <a:pt x="427487" y="3151093"/>
                </a:cubicBezTo>
                <a:cubicBezTo>
                  <a:pt x="427487" y="3151093"/>
                  <a:pt x="427487" y="3151093"/>
                  <a:pt x="427487" y="3155476"/>
                </a:cubicBezTo>
                <a:cubicBezTo>
                  <a:pt x="414357" y="3151093"/>
                  <a:pt x="414357" y="3151093"/>
                  <a:pt x="414357" y="3151093"/>
                </a:cubicBezTo>
                <a:cubicBezTo>
                  <a:pt x="440617" y="3129180"/>
                  <a:pt x="440617" y="3129180"/>
                  <a:pt x="440617" y="3129180"/>
                </a:cubicBezTo>
                <a:cubicBezTo>
                  <a:pt x="436240" y="3124797"/>
                  <a:pt x="436240" y="3124797"/>
                  <a:pt x="436240" y="3124797"/>
                </a:cubicBezTo>
                <a:cubicBezTo>
                  <a:pt x="453748" y="3107267"/>
                  <a:pt x="453748" y="3107267"/>
                  <a:pt x="453748" y="3107267"/>
                </a:cubicBezTo>
                <a:cubicBezTo>
                  <a:pt x="444994" y="3102884"/>
                  <a:pt x="444994" y="3102884"/>
                  <a:pt x="444994" y="3102884"/>
                </a:cubicBezTo>
                <a:cubicBezTo>
                  <a:pt x="449371" y="3116032"/>
                  <a:pt x="427487" y="3098502"/>
                  <a:pt x="427487" y="3124797"/>
                </a:cubicBezTo>
                <a:cubicBezTo>
                  <a:pt x="423110" y="3129180"/>
                  <a:pt x="423110" y="3129180"/>
                  <a:pt x="423110" y="3129180"/>
                </a:cubicBezTo>
                <a:cubicBezTo>
                  <a:pt x="414357" y="3120415"/>
                  <a:pt x="414357" y="3120415"/>
                  <a:pt x="414357" y="3120415"/>
                </a:cubicBezTo>
                <a:cubicBezTo>
                  <a:pt x="392473" y="3129180"/>
                  <a:pt x="392473" y="3129180"/>
                  <a:pt x="392473" y="3129180"/>
                </a:cubicBezTo>
                <a:cubicBezTo>
                  <a:pt x="370590" y="3107267"/>
                  <a:pt x="370590" y="3107267"/>
                  <a:pt x="370590" y="3107267"/>
                </a:cubicBezTo>
                <a:cubicBezTo>
                  <a:pt x="383720" y="3085354"/>
                  <a:pt x="383720" y="3085354"/>
                  <a:pt x="383720" y="3085354"/>
                </a:cubicBezTo>
                <a:cubicBezTo>
                  <a:pt x="366213" y="3072206"/>
                  <a:pt x="366213" y="3072206"/>
                  <a:pt x="366213" y="3072206"/>
                </a:cubicBezTo>
                <a:cubicBezTo>
                  <a:pt x="392473" y="3063441"/>
                  <a:pt x="392473" y="3063441"/>
                  <a:pt x="392473" y="3063441"/>
                </a:cubicBezTo>
                <a:cubicBezTo>
                  <a:pt x="383720" y="3054676"/>
                  <a:pt x="383720" y="3054676"/>
                  <a:pt x="383720" y="3054676"/>
                </a:cubicBezTo>
                <a:cubicBezTo>
                  <a:pt x="396850" y="3054676"/>
                  <a:pt x="396850" y="3054676"/>
                  <a:pt x="396850" y="3054676"/>
                </a:cubicBezTo>
                <a:cubicBezTo>
                  <a:pt x="392473" y="3037145"/>
                  <a:pt x="392473" y="3037145"/>
                  <a:pt x="392473" y="3037145"/>
                </a:cubicBezTo>
                <a:cubicBezTo>
                  <a:pt x="409980" y="3023997"/>
                  <a:pt x="409980" y="3023997"/>
                  <a:pt x="409980" y="3023997"/>
                </a:cubicBezTo>
                <a:cubicBezTo>
                  <a:pt x="405604" y="3032763"/>
                  <a:pt x="427487" y="2997702"/>
                  <a:pt x="383720" y="3019615"/>
                </a:cubicBezTo>
                <a:cubicBezTo>
                  <a:pt x="366213" y="3023997"/>
                  <a:pt x="366213" y="3023997"/>
                  <a:pt x="366213" y="3023997"/>
                </a:cubicBezTo>
                <a:cubicBezTo>
                  <a:pt x="348706" y="3041528"/>
                  <a:pt x="348706" y="3041528"/>
                  <a:pt x="348706" y="3041528"/>
                </a:cubicBezTo>
                <a:cubicBezTo>
                  <a:pt x="335576" y="3045911"/>
                  <a:pt x="335576" y="3045911"/>
                  <a:pt x="335576" y="3045911"/>
                </a:cubicBezTo>
                <a:cubicBezTo>
                  <a:pt x="348706" y="3032763"/>
                  <a:pt x="348706" y="3032763"/>
                  <a:pt x="348706" y="3032763"/>
                </a:cubicBezTo>
                <a:cubicBezTo>
                  <a:pt x="348706" y="3023997"/>
                  <a:pt x="348706" y="3023997"/>
                  <a:pt x="348706" y="3023997"/>
                </a:cubicBezTo>
                <a:cubicBezTo>
                  <a:pt x="348706" y="3014137"/>
                  <a:pt x="351168" y="3026463"/>
                  <a:pt x="350552" y="3022149"/>
                </a:cubicBezTo>
                <a:lnTo>
                  <a:pt x="349624" y="3016467"/>
                </a:lnTo>
                <a:lnTo>
                  <a:pt x="366213" y="3010850"/>
                </a:lnTo>
                <a:cubicBezTo>
                  <a:pt x="374966" y="3006467"/>
                  <a:pt x="374966" y="3006467"/>
                  <a:pt x="374966" y="3006467"/>
                </a:cubicBezTo>
                <a:cubicBezTo>
                  <a:pt x="374966" y="2984554"/>
                  <a:pt x="374966" y="2984554"/>
                  <a:pt x="374966" y="2984554"/>
                </a:cubicBezTo>
                <a:cubicBezTo>
                  <a:pt x="370590" y="2984554"/>
                  <a:pt x="370590" y="2984554"/>
                  <a:pt x="370590" y="2984554"/>
                </a:cubicBezTo>
                <a:cubicBezTo>
                  <a:pt x="335576" y="3010850"/>
                  <a:pt x="335576" y="3010850"/>
                  <a:pt x="335576" y="3010850"/>
                </a:cubicBezTo>
                <a:cubicBezTo>
                  <a:pt x="331199" y="3010850"/>
                  <a:pt x="331199" y="3010850"/>
                  <a:pt x="331199" y="3010850"/>
                </a:cubicBezTo>
                <a:cubicBezTo>
                  <a:pt x="331199" y="3006467"/>
                  <a:pt x="331199" y="3006467"/>
                  <a:pt x="331199" y="3006467"/>
                </a:cubicBezTo>
                <a:cubicBezTo>
                  <a:pt x="339952" y="3002084"/>
                  <a:pt x="339952" y="3002084"/>
                  <a:pt x="339952" y="3002084"/>
                </a:cubicBezTo>
                <a:cubicBezTo>
                  <a:pt x="348706" y="2984554"/>
                  <a:pt x="348706" y="2984554"/>
                  <a:pt x="348706" y="2984554"/>
                </a:cubicBezTo>
                <a:cubicBezTo>
                  <a:pt x="361836" y="2975789"/>
                  <a:pt x="361836" y="2975789"/>
                  <a:pt x="361836" y="2975789"/>
                </a:cubicBezTo>
                <a:cubicBezTo>
                  <a:pt x="353083" y="2953876"/>
                  <a:pt x="353083" y="2953876"/>
                  <a:pt x="353083" y="2953876"/>
                </a:cubicBezTo>
                <a:lnTo>
                  <a:pt x="359960" y="2943545"/>
                </a:lnTo>
                <a:lnTo>
                  <a:pt x="366213" y="2945111"/>
                </a:lnTo>
                <a:cubicBezTo>
                  <a:pt x="370590" y="2940728"/>
                  <a:pt x="370590" y="2940728"/>
                  <a:pt x="370590" y="2940728"/>
                </a:cubicBezTo>
                <a:cubicBezTo>
                  <a:pt x="361836" y="2936345"/>
                  <a:pt x="361836" y="2936345"/>
                  <a:pt x="361836" y="2936345"/>
                </a:cubicBezTo>
                <a:cubicBezTo>
                  <a:pt x="357459" y="2927580"/>
                  <a:pt x="357459" y="2927580"/>
                  <a:pt x="357459" y="2927580"/>
                </a:cubicBezTo>
                <a:cubicBezTo>
                  <a:pt x="331199" y="2945111"/>
                  <a:pt x="331199" y="2945111"/>
                  <a:pt x="331199" y="2945111"/>
                </a:cubicBezTo>
                <a:cubicBezTo>
                  <a:pt x="339952" y="2958258"/>
                  <a:pt x="313692" y="2945111"/>
                  <a:pt x="313692" y="2975789"/>
                </a:cubicBezTo>
                <a:cubicBezTo>
                  <a:pt x="304939" y="2975789"/>
                  <a:pt x="304939" y="2975789"/>
                  <a:pt x="304939" y="2975789"/>
                </a:cubicBezTo>
                <a:cubicBezTo>
                  <a:pt x="313692" y="2993319"/>
                  <a:pt x="313692" y="2993319"/>
                  <a:pt x="313692" y="2993319"/>
                </a:cubicBezTo>
                <a:cubicBezTo>
                  <a:pt x="309315" y="3010850"/>
                  <a:pt x="309315" y="3010850"/>
                  <a:pt x="309315" y="3010850"/>
                </a:cubicBezTo>
                <a:cubicBezTo>
                  <a:pt x="318069" y="3010850"/>
                  <a:pt x="318069" y="3010850"/>
                  <a:pt x="318069" y="3010850"/>
                </a:cubicBezTo>
                <a:lnTo>
                  <a:pt x="317695" y="3014015"/>
                </a:lnTo>
                <a:lnTo>
                  <a:pt x="300562" y="3019615"/>
                </a:lnTo>
                <a:lnTo>
                  <a:pt x="300562" y="3021513"/>
                </a:lnTo>
                <a:lnTo>
                  <a:pt x="291809" y="3019615"/>
                </a:lnTo>
                <a:cubicBezTo>
                  <a:pt x="304939" y="3002084"/>
                  <a:pt x="304939" y="3002084"/>
                  <a:pt x="304939" y="3002084"/>
                </a:cubicBezTo>
                <a:cubicBezTo>
                  <a:pt x="300562" y="2997702"/>
                  <a:pt x="300562" y="2997702"/>
                  <a:pt x="300562" y="2997702"/>
                </a:cubicBezTo>
                <a:cubicBezTo>
                  <a:pt x="287432" y="3010850"/>
                  <a:pt x="287432" y="3010850"/>
                  <a:pt x="287432" y="3010850"/>
                </a:cubicBezTo>
                <a:cubicBezTo>
                  <a:pt x="287432" y="2984554"/>
                  <a:pt x="287432" y="2984554"/>
                  <a:pt x="287432" y="2984554"/>
                </a:cubicBezTo>
                <a:cubicBezTo>
                  <a:pt x="300562" y="2980171"/>
                  <a:pt x="300562" y="2980171"/>
                  <a:pt x="300562" y="2980171"/>
                </a:cubicBezTo>
                <a:cubicBezTo>
                  <a:pt x="296185" y="2971406"/>
                  <a:pt x="296185" y="2971406"/>
                  <a:pt x="296185" y="2971406"/>
                </a:cubicBezTo>
                <a:cubicBezTo>
                  <a:pt x="296185" y="2953876"/>
                  <a:pt x="296185" y="2953876"/>
                  <a:pt x="296185" y="2953876"/>
                </a:cubicBezTo>
                <a:cubicBezTo>
                  <a:pt x="252418" y="2971406"/>
                  <a:pt x="252418" y="2971406"/>
                  <a:pt x="252418" y="2971406"/>
                </a:cubicBezTo>
                <a:cubicBezTo>
                  <a:pt x="230534" y="2988937"/>
                  <a:pt x="230534" y="2988937"/>
                  <a:pt x="230534" y="2988937"/>
                </a:cubicBezTo>
                <a:cubicBezTo>
                  <a:pt x="226158" y="2988937"/>
                  <a:pt x="226158" y="2988937"/>
                  <a:pt x="226158" y="2988937"/>
                </a:cubicBezTo>
                <a:cubicBezTo>
                  <a:pt x="221781" y="2993319"/>
                  <a:pt x="221781" y="2993319"/>
                  <a:pt x="221781" y="2993319"/>
                </a:cubicBezTo>
                <a:cubicBezTo>
                  <a:pt x="221781" y="3002084"/>
                  <a:pt x="221781" y="3002084"/>
                  <a:pt x="221781" y="3002084"/>
                </a:cubicBezTo>
                <a:cubicBezTo>
                  <a:pt x="226158" y="3006467"/>
                  <a:pt x="226158" y="3006467"/>
                  <a:pt x="226158" y="3006467"/>
                </a:cubicBezTo>
                <a:cubicBezTo>
                  <a:pt x="230534" y="3002084"/>
                  <a:pt x="239288" y="3002084"/>
                  <a:pt x="248041" y="3002084"/>
                </a:cubicBezTo>
                <a:cubicBezTo>
                  <a:pt x="221781" y="3015232"/>
                  <a:pt x="221781" y="3015232"/>
                  <a:pt x="221781" y="3015232"/>
                </a:cubicBezTo>
                <a:cubicBezTo>
                  <a:pt x="221781" y="3010850"/>
                  <a:pt x="221781" y="3010850"/>
                  <a:pt x="221781" y="3010850"/>
                </a:cubicBezTo>
                <a:cubicBezTo>
                  <a:pt x="191144" y="3019615"/>
                  <a:pt x="191144" y="3019615"/>
                  <a:pt x="191144" y="3019615"/>
                </a:cubicBezTo>
                <a:cubicBezTo>
                  <a:pt x="199897" y="3002084"/>
                  <a:pt x="199897" y="3002084"/>
                  <a:pt x="199897" y="3002084"/>
                </a:cubicBezTo>
                <a:cubicBezTo>
                  <a:pt x="208651" y="2993319"/>
                  <a:pt x="208651" y="2993319"/>
                  <a:pt x="208651" y="2993319"/>
                </a:cubicBezTo>
                <a:cubicBezTo>
                  <a:pt x="199897" y="2988937"/>
                  <a:pt x="199897" y="2988937"/>
                  <a:pt x="199897" y="2988937"/>
                </a:cubicBezTo>
                <a:cubicBezTo>
                  <a:pt x="204274" y="2983458"/>
                  <a:pt x="207557" y="2979350"/>
                  <a:pt x="210018" y="2976268"/>
                </a:cubicBezTo>
                <a:lnTo>
                  <a:pt x="213958" y="2971337"/>
                </a:lnTo>
                <a:lnTo>
                  <a:pt x="216857" y="2971954"/>
                </a:lnTo>
                <a:cubicBezTo>
                  <a:pt x="221781" y="2970311"/>
                  <a:pt x="223969" y="2964832"/>
                  <a:pt x="217404" y="2967024"/>
                </a:cubicBezTo>
                <a:cubicBezTo>
                  <a:pt x="217404" y="2967024"/>
                  <a:pt x="217404" y="2967024"/>
                  <a:pt x="215216" y="2969763"/>
                </a:cubicBezTo>
                <a:lnTo>
                  <a:pt x="213958" y="2971337"/>
                </a:lnTo>
                <a:lnTo>
                  <a:pt x="208172" y="2970105"/>
                </a:lnTo>
                <a:cubicBezTo>
                  <a:pt x="205095" y="2967571"/>
                  <a:pt x="202086" y="2962641"/>
                  <a:pt x="199897" y="2953876"/>
                </a:cubicBezTo>
                <a:cubicBezTo>
                  <a:pt x="208651" y="2949493"/>
                  <a:pt x="208651" y="2949493"/>
                  <a:pt x="208651" y="2949493"/>
                </a:cubicBezTo>
                <a:cubicBezTo>
                  <a:pt x="208651" y="2945111"/>
                  <a:pt x="208651" y="2945111"/>
                  <a:pt x="208651" y="2945111"/>
                </a:cubicBezTo>
                <a:cubicBezTo>
                  <a:pt x="186767" y="2927580"/>
                  <a:pt x="204274" y="2975789"/>
                  <a:pt x="186767" y="2931963"/>
                </a:cubicBezTo>
                <a:cubicBezTo>
                  <a:pt x="208651" y="2931963"/>
                  <a:pt x="208651" y="2931963"/>
                  <a:pt x="208651" y="2931963"/>
                </a:cubicBezTo>
                <a:cubicBezTo>
                  <a:pt x="208651" y="2923198"/>
                  <a:pt x="208651" y="2923198"/>
                  <a:pt x="208651" y="2923198"/>
                </a:cubicBezTo>
                <a:cubicBezTo>
                  <a:pt x="199897" y="2914432"/>
                  <a:pt x="178014" y="2958258"/>
                  <a:pt x="199897" y="2905667"/>
                </a:cubicBezTo>
                <a:cubicBezTo>
                  <a:pt x="213027" y="2888137"/>
                  <a:pt x="213027" y="2888137"/>
                  <a:pt x="213027" y="2888137"/>
                </a:cubicBezTo>
                <a:cubicBezTo>
                  <a:pt x="208651" y="2896902"/>
                  <a:pt x="204274" y="2896902"/>
                  <a:pt x="199897" y="2870606"/>
                </a:cubicBezTo>
                <a:cubicBezTo>
                  <a:pt x="208651" y="2866224"/>
                  <a:pt x="208651" y="2866224"/>
                  <a:pt x="208651" y="2866224"/>
                </a:cubicBezTo>
                <a:cubicBezTo>
                  <a:pt x="186767" y="2861841"/>
                  <a:pt x="186767" y="2861841"/>
                  <a:pt x="186767" y="2861841"/>
                </a:cubicBezTo>
                <a:cubicBezTo>
                  <a:pt x="213027" y="2857458"/>
                  <a:pt x="213027" y="2857458"/>
                  <a:pt x="213027" y="2857458"/>
                </a:cubicBezTo>
                <a:cubicBezTo>
                  <a:pt x="217404" y="2857458"/>
                  <a:pt x="217404" y="2857458"/>
                  <a:pt x="217404" y="2857458"/>
                </a:cubicBezTo>
                <a:cubicBezTo>
                  <a:pt x="213027" y="2848693"/>
                  <a:pt x="213027" y="2848693"/>
                  <a:pt x="213027" y="2848693"/>
                </a:cubicBezTo>
                <a:cubicBezTo>
                  <a:pt x="213027" y="2848693"/>
                  <a:pt x="204274" y="2861841"/>
                  <a:pt x="213027" y="2844311"/>
                </a:cubicBezTo>
                <a:cubicBezTo>
                  <a:pt x="199897" y="2844311"/>
                  <a:pt x="199897" y="2844311"/>
                  <a:pt x="199897" y="2844311"/>
                </a:cubicBezTo>
                <a:cubicBezTo>
                  <a:pt x="208651" y="2835545"/>
                  <a:pt x="208651" y="2835545"/>
                  <a:pt x="208651" y="2835545"/>
                </a:cubicBezTo>
                <a:cubicBezTo>
                  <a:pt x="217404" y="2839928"/>
                  <a:pt x="217404" y="2839928"/>
                  <a:pt x="217404" y="2839928"/>
                </a:cubicBezTo>
                <a:cubicBezTo>
                  <a:pt x="252418" y="2813632"/>
                  <a:pt x="252418" y="2813632"/>
                  <a:pt x="252418" y="2813632"/>
                </a:cubicBezTo>
                <a:cubicBezTo>
                  <a:pt x="217404" y="2809250"/>
                  <a:pt x="217404" y="2809250"/>
                  <a:pt x="217404" y="2809250"/>
                </a:cubicBezTo>
                <a:cubicBezTo>
                  <a:pt x="217404" y="2804867"/>
                  <a:pt x="217404" y="2804867"/>
                  <a:pt x="217404" y="2804867"/>
                </a:cubicBezTo>
                <a:cubicBezTo>
                  <a:pt x="234911" y="2804867"/>
                  <a:pt x="234911" y="2804867"/>
                  <a:pt x="234911" y="2804867"/>
                </a:cubicBezTo>
                <a:cubicBezTo>
                  <a:pt x="234911" y="2778572"/>
                  <a:pt x="234911" y="2778572"/>
                  <a:pt x="234911" y="2778572"/>
                </a:cubicBezTo>
                <a:cubicBezTo>
                  <a:pt x="252418" y="2774189"/>
                  <a:pt x="252418" y="2774189"/>
                  <a:pt x="252418" y="2774189"/>
                </a:cubicBezTo>
                <a:cubicBezTo>
                  <a:pt x="252418" y="2769806"/>
                  <a:pt x="256795" y="2782954"/>
                  <a:pt x="252418" y="2765424"/>
                </a:cubicBezTo>
                <a:cubicBezTo>
                  <a:pt x="208651" y="2769806"/>
                  <a:pt x="208651" y="2769806"/>
                  <a:pt x="208651" y="2769806"/>
                </a:cubicBezTo>
                <a:cubicBezTo>
                  <a:pt x="208651" y="2782954"/>
                  <a:pt x="195521" y="2778572"/>
                  <a:pt x="191144" y="2778572"/>
                </a:cubicBezTo>
                <a:cubicBezTo>
                  <a:pt x="182390" y="2787337"/>
                  <a:pt x="182390" y="2787337"/>
                  <a:pt x="182390" y="2787337"/>
                </a:cubicBezTo>
                <a:cubicBezTo>
                  <a:pt x="160507" y="2782954"/>
                  <a:pt x="160507" y="2782954"/>
                  <a:pt x="160507" y="2782954"/>
                </a:cubicBezTo>
                <a:cubicBezTo>
                  <a:pt x="143000" y="2800485"/>
                  <a:pt x="143000" y="2800485"/>
                  <a:pt x="143000" y="2800485"/>
                </a:cubicBezTo>
                <a:cubicBezTo>
                  <a:pt x="138623" y="2796102"/>
                  <a:pt x="138623" y="2796102"/>
                  <a:pt x="138623" y="2796102"/>
                </a:cubicBezTo>
                <a:cubicBezTo>
                  <a:pt x="129870" y="2809250"/>
                  <a:pt x="129870" y="2809250"/>
                  <a:pt x="129870" y="2809250"/>
                </a:cubicBezTo>
                <a:lnTo>
                  <a:pt x="109536" y="2816885"/>
                </a:lnTo>
                <a:lnTo>
                  <a:pt x="114551" y="2812537"/>
                </a:lnTo>
                <a:cubicBezTo>
                  <a:pt x="130143" y="2798567"/>
                  <a:pt x="91573" y="2828972"/>
                  <a:pt x="94856" y="2822398"/>
                </a:cubicBezTo>
                <a:cubicBezTo>
                  <a:pt x="94856" y="2822398"/>
                  <a:pt x="94856" y="2822398"/>
                  <a:pt x="99233" y="2820754"/>
                </a:cubicBezTo>
                <a:lnTo>
                  <a:pt x="109536" y="2816885"/>
                </a:lnTo>
                <a:lnTo>
                  <a:pt x="101797" y="2823596"/>
                </a:lnTo>
                <a:cubicBezTo>
                  <a:pt x="95745" y="2828766"/>
                  <a:pt x="87744" y="2835545"/>
                  <a:pt x="77349" y="2844311"/>
                </a:cubicBezTo>
                <a:cubicBezTo>
                  <a:pt x="72972" y="2831163"/>
                  <a:pt x="72972" y="2831163"/>
                  <a:pt x="72972" y="2831163"/>
                </a:cubicBezTo>
                <a:cubicBezTo>
                  <a:pt x="77349" y="2822398"/>
                  <a:pt x="77349" y="2822398"/>
                  <a:pt x="77349" y="2822398"/>
                </a:cubicBezTo>
                <a:cubicBezTo>
                  <a:pt x="68596" y="2822398"/>
                  <a:pt x="68596" y="2822398"/>
                  <a:pt x="68596" y="2822398"/>
                </a:cubicBezTo>
                <a:cubicBezTo>
                  <a:pt x="72972" y="2818015"/>
                  <a:pt x="90479" y="2804867"/>
                  <a:pt x="94856" y="2813632"/>
                </a:cubicBezTo>
                <a:cubicBezTo>
                  <a:pt x="125493" y="2804867"/>
                  <a:pt x="125493" y="2804867"/>
                  <a:pt x="125493" y="2804867"/>
                </a:cubicBezTo>
                <a:cubicBezTo>
                  <a:pt x="112363" y="2791719"/>
                  <a:pt x="112363" y="2791719"/>
                  <a:pt x="112363" y="2791719"/>
                </a:cubicBezTo>
                <a:cubicBezTo>
                  <a:pt x="112363" y="2765424"/>
                  <a:pt x="112363" y="2765424"/>
                  <a:pt x="112363" y="2765424"/>
                </a:cubicBezTo>
                <a:cubicBezTo>
                  <a:pt x="129870" y="2765424"/>
                  <a:pt x="129870" y="2765424"/>
                  <a:pt x="129870" y="2765424"/>
                </a:cubicBezTo>
                <a:cubicBezTo>
                  <a:pt x="134246" y="2761041"/>
                  <a:pt x="134246" y="2761041"/>
                  <a:pt x="134246" y="2761041"/>
                </a:cubicBezTo>
                <a:cubicBezTo>
                  <a:pt x="134246" y="2752276"/>
                  <a:pt x="134246" y="2752276"/>
                  <a:pt x="134246" y="2752276"/>
                </a:cubicBezTo>
                <a:cubicBezTo>
                  <a:pt x="124399" y="2748989"/>
                  <a:pt x="161327" y="2730911"/>
                  <a:pt x="143479" y="2736868"/>
                </a:cubicBezTo>
                <a:lnTo>
                  <a:pt x="139247" y="2738504"/>
                </a:lnTo>
                <a:lnTo>
                  <a:pt x="143000" y="2734746"/>
                </a:lnTo>
                <a:cubicBezTo>
                  <a:pt x="143000" y="2721598"/>
                  <a:pt x="143000" y="2721598"/>
                  <a:pt x="143000" y="2721598"/>
                </a:cubicBezTo>
                <a:cubicBezTo>
                  <a:pt x="147377" y="2712833"/>
                  <a:pt x="164883" y="2725980"/>
                  <a:pt x="156130" y="2704067"/>
                </a:cubicBezTo>
                <a:cubicBezTo>
                  <a:pt x="156130" y="2699685"/>
                  <a:pt x="156130" y="2699685"/>
                  <a:pt x="156130" y="2699685"/>
                </a:cubicBezTo>
                <a:cubicBezTo>
                  <a:pt x="138623" y="2699685"/>
                  <a:pt x="138623" y="2699685"/>
                  <a:pt x="138623" y="2699685"/>
                </a:cubicBezTo>
                <a:cubicBezTo>
                  <a:pt x="160507" y="2682154"/>
                  <a:pt x="160507" y="2682154"/>
                  <a:pt x="160507" y="2682154"/>
                </a:cubicBezTo>
                <a:cubicBezTo>
                  <a:pt x="156130" y="2677772"/>
                  <a:pt x="156130" y="2677772"/>
                  <a:pt x="156130" y="2677772"/>
                </a:cubicBezTo>
                <a:cubicBezTo>
                  <a:pt x="164883" y="2669006"/>
                  <a:pt x="164883" y="2669006"/>
                  <a:pt x="164883" y="2669006"/>
                </a:cubicBezTo>
                <a:cubicBezTo>
                  <a:pt x="164883" y="2664624"/>
                  <a:pt x="134246" y="2708450"/>
                  <a:pt x="164883" y="2651476"/>
                </a:cubicBezTo>
                <a:cubicBezTo>
                  <a:pt x="164883" y="2629563"/>
                  <a:pt x="164883" y="2629563"/>
                  <a:pt x="164883" y="2629563"/>
                </a:cubicBezTo>
                <a:cubicBezTo>
                  <a:pt x="138623" y="2633946"/>
                  <a:pt x="138623" y="2633946"/>
                  <a:pt x="138623" y="2633946"/>
                </a:cubicBezTo>
                <a:cubicBezTo>
                  <a:pt x="151753" y="2651476"/>
                  <a:pt x="151753" y="2651476"/>
                  <a:pt x="151753" y="2651476"/>
                </a:cubicBezTo>
                <a:cubicBezTo>
                  <a:pt x="147377" y="2655859"/>
                  <a:pt x="147377" y="2655859"/>
                  <a:pt x="147377" y="2655859"/>
                </a:cubicBezTo>
                <a:cubicBezTo>
                  <a:pt x="125493" y="2647093"/>
                  <a:pt x="125493" y="2647093"/>
                  <a:pt x="125493" y="2647093"/>
                </a:cubicBezTo>
                <a:cubicBezTo>
                  <a:pt x="121116" y="2651476"/>
                  <a:pt x="121116" y="2651476"/>
                  <a:pt x="121116" y="2651476"/>
                </a:cubicBezTo>
                <a:cubicBezTo>
                  <a:pt x="121116" y="2638328"/>
                  <a:pt x="121116" y="2638328"/>
                  <a:pt x="121116" y="2638328"/>
                </a:cubicBezTo>
                <a:cubicBezTo>
                  <a:pt x="125493" y="2638328"/>
                  <a:pt x="125493" y="2655859"/>
                  <a:pt x="129870" y="2633946"/>
                </a:cubicBezTo>
                <a:lnTo>
                  <a:pt x="107787" y="2626575"/>
                </a:lnTo>
                <a:lnTo>
                  <a:pt x="108396" y="2626139"/>
                </a:lnTo>
                <a:cubicBezTo>
                  <a:pt x="108807" y="2620798"/>
                  <a:pt x="98138" y="2614224"/>
                  <a:pt x="94856" y="2647093"/>
                </a:cubicBezTo>
                <a:cubicBezTo>
                  <a:pt x="77349" y="2651476"/>
                  <a:pt x="77349" y="2651476"/>
                  <a:pt x="77349" y="2651476"/>
                </a:cubicBezTo>
                <a:cubicBezTo>
                  <a:pt x="90479" y="2655859"/>
                  <a:pt x="90479" y="2655859"/>
                  <a:pt x="90479" y="2655859"/>
                </a:cubicBezTo>
                <a:cubicBezTo>
                  <a:pt x="88291" y="2663528"/>
                  <a:pt x="86650" y="2669280"/>
                  <a:pt x="85419" y="2673594"/>
                </a:cubicBezTo>
                <a:lnTo>
                  <a:pt x="83828" y="2679171"/>
                </a:lnTo>
                <a:lnTo>
                  <a:pt x="80495" y="2678525"/>
                </a:lnTo>
                <a:cubicBezTo>
                  <a:pt x="78170" y="2678183"/>
                  <a:pt x="78990" y="2678593"/>
                  <a:pt x="80631" y="2679415"/>
                </a:cubicBezTo>
                <a:lnTo>
                  <a:pt x="83260" y="2681158"/>
                </a:lnTo>
                <a:lnTo>
                  <a:pt x="82820" y="2682702"/>
                </a:lnTo>
                <a:cubicBezTo>
                  <a:pt x="81726" y="2686537"/>
                  <a:pt x="81726" y="2686537"/>
                  <a:pt x="81726" y="2686537"/>
                </a:cubicBezTo>
                <a:cubicBezTo>
                  <a:pt x="77349" y="2695302"/>
                  <a:pt x="77349" y="2695302"/>
                  <a:pt x="77349" y="2695302"/>
                </a:cubicBezTo>
                <a:cubicBezTo>
                  <a:pt x="59842" y="2712833"/>
                  <a:pt x="59842" y="2712833"/>
                  <a:pt x="59842" y="2712833"/>
                </a:cubicBezTo>
                <a:cubicBezTo>
                  <a:pt x="59842" y="2721598"/>
                  <a:pt x="59842" y="2721598"/>
                  <a:pt x="59842" y="2721598"/>
                </a:cubicBezTo>
                <a:cubicBezTo>
                  <a:pt x="51089" y="2725980"/>
                  <a:pt x="51089" y="2725980"/>
                  <a:pt x="51089" y="2725980"/>
                </a:cubicBezTo>
                <a:cubicBezTo>
                  <a:pt x="51089" y="2730363"/>
                  <a:pt x="51089" y="2730363"/>
                  <a:pt x="51089" y="2730363"/>
                </a:cubicBezTo>
                <a:cubicBezTo>
                  <a:pt x="42335" y="2739128"/>
                  <a:pt x="42335" y="2739128"/>
                  <a:pt x="42335" y="2739128"/>
                </a:cubicBezTo>
                <a:cubicBezTo>
                  <a:pt x="33582" y="2734746"/>
                  <a:pt x="33582" y="2734746"/>
                  <a:pt x="33582" y="2734746"/>
                </a:cubicBezTo>
                <a:cubicBezTo>
                  <a:pt x="29205" y="2730363"/>
                  <a:pt x="29205" y="2730363"/>
                  <a:pt x="29205" y="2730363"/>
                </a:cubicBezTo>
                <a:cubicBezTo>
                  <a:pt x="29205" y="2725980"/>
                  <a:pt x="29205" y="2725980"/>
                  <a:pt x="29205" y="2725980"/>
                </a:cubicBezTo>
                <a:cubicBezTo>
                  <a:pt x="37958" y="2721598"/>
                  <a:pt x="37958" y="2721598"/>
                  <a:pt x="37958" y="2721598"/>
                </a:cubicBezTo>
                <a:cubicBezTo>
                  <a:pt x="16075" y="2708450"/>
                  <a:pt x="16075" y="2708450"/>
                  <a:pt x="16075" y="2708450"/>
                </a:cubicBezTo>
                <a:cubicBezTo>
                  <a:pt x="11698" y="2695302"/>
                  <a:pt x="11698" y="2695302"/>
                  <a:pt x="11698" y="2695302"/>
                </a:cubicBezTo>
                <a:cubicBezTo>
                  <a:pt x="33582" y="2699685"/>
                  <a:pt x="2945" y="2673389"/>
                  <a:pt x="33582" y="2690919"/>
                </a:cubicBezTo>
                <a:cubicBezTo>
                  <a:pt x="55465" y="2690919"/>
                  <a:pt x="55465" y="2690919"/>
                  <a:pt x="55465" y="2690919"/>
                </a:cubicBezTo>
                <a:cubicBezTo>
                  <a:pt x="55465" y="2669006"/>
                  <a:pt x="55465" y="2669006"/>
                  <a:pt x="55465" y="2669006"/>
                </a:cubicBezTo>
                <a:cubicBezTo>
                  <a:pt x="64219" y="2655859"/>
                  <a:pt x="64219" y="2655859"/>
                  <a:pt x="64219" y="2655859"/>
                </a:cubicBezTo>
                <a:cubicBezTo>
                  <a:pt x="42335" y="2638328"/>
                  <a:pt x="42335" y="2638328"/>
                  <a:pt x="42335" y="2638328"/>
                </a:cubicBezTo>
                <a:cubicBezTo>
                  <a:pt x="59842" y="2625180"/>
                  <a:pt x="59842" y="2625180"/>
                  <a:pt x="59842" y="2625180"/>
                </a:cubicBezTo>
                <a:cubicBezTo>
                  <a:pt x="64219" y="2633946"/>
                  <a:pt x="64219" y="2633946"/>
                  <a:pt x="64219" y="2633946"/>
                </a:cubicBezTo>
                <a:cubicBezTo>
                  <a:pt x="94856" y="2616415"/>
                  <a:pt x="94856" y="2616415"/>
                  <a:pt x="94856" y="2616415"/>
                </a:cubicBezTo>
                <a:cubicBezTo>
                  <a:pt x="94856" y="2603267"/>
                  <a:pt x="94856" y="2603267"/>
                  <a:pt x="94856" y="2603267"/>
                </a:cubicBezTo>
                <a:cubicBezTo>
                  <a:pt x="99233" y="2603267"/>
                  <a:pt x="99233" y="2594502"/>
                  <a:pt x="103609" y="2607650"/>
                </a:cubicBezTo>
                <a:cubicBezTo>
                  <a:pt x="112363" y="2594502"/>
                  <a:pt x="112363" y="2594502"/>
                  <a:pt x="112363" y="2594502"/>
                </a:cubicBezTo>
                <a:cubicBezTo>
                  <a:pt x="116740" y="2594502"/>
                  <a:pt x="116740" y="2594502"/>
                  <a:pt x="116740" y="2594502"/>
                </a:cubicBezTo>
                <a:cubicBezTo>
                  <a:pt x="116740" y="2585737"/>
                  <a:pt x="116740" y="2585737"/>
                  <a:pt x="116740" y="2585737"/>
                </a:cubicBezTo>
                <a:cubicBezTo>
                  <a:pt x="94856" y="2590120"/>
                  <a:pt x="94856" y="2590120"/>
                  <a:pt x="94856" y="2590120"/>
                </a:cubicBezTo>
                <a:cubicBezTo>
                  <a:pt x="90479" y="2594502"/>
                  <a:pt x="90479" y="2594502"/>
                  <a:pt x="90479" y="2594502"/>
                </a:cubicBezTo>
                <a:cubicBezTo>
                  <a:pt x="77349" y="2594502"/>
                  <a:pt x="77349" y="2594502"/>
                  <a:pt x="77349" y="2594502"/>
                </a:cubicBezTo>
                <a:cubicBezTo>
                  <a:pt x="59842" y="2620798"/>
                  <a:pt x="59842" y="2620798"/>
                  <a:pt x="59842" y="2620798"/>
                </a:cubicBezTo>
                <a:lnTo>
                  <a:pt x="57692" y="2621106"/>
                </a:lnTo>
                <a:lnTo>
                  <a:pt x="60594" y="2618401"/>
                </a:lnTo>
                <a:cubicBezTo>
                  <a:pt x="62030" y="2613128"/>
                  <a:pt x="62030" y="2604363"/>
                  <a:pt x="59842" y="2590120"/>
                </a:cubicBezTo>
                <a:cubicBezTo>
                  <a:pt x="94856" y="2581354"/>
                  <a:pt x="94856" y="2581354"/>
                  <a:pt x="94856" y="2581354"/>
                </a:cubicBezTo>
                <a:cubicBezTo>
                  <a:pt x="116740" y="2563824"/>
                  <a:pt x="116740" y="2563824"/>
                  <a:pt x="116740" y="2563824"/>
                </a:cubicBezTo>
                <a:cubicBezTo>
                  <a:pt x="129870" y="2563824"/>
                  <a:pt x="129870" y="2563824"/>
                  <a:pt x="129870" y="2563824"/>
                </a:cubicBezTo>
                <a:cubicBezTo>
                  <a:pt x="125493" y="2559441"/>
                  <a:pt x="147377" y="2563824"/>
                  <a:pt x="129870" y="2550676"/>
                </a:cubicBezTo>
                <a:cubicBezTo>
                  <a:pt x="121116" y="2546294"/>
                  <a:pt x="121116" y="2546294"/>
                  <a:pt x="121116" y="2546294"/>
                </a:cubicBezTo>
                <a:lnTo>
                  <a:pt x="122543" y="2544678"/>
                </a:lnTo>
                <a:lnTo>
                  <a:pt x="129118" y="2542596"/>
                </a:lnTo>
                <a:cubicBezTo>
                  <a:pt x="136366" y="2540130"/>
                  <a:pt x="127476" y="2542596"/>
                  <a:pt x="122689" y="2544513"/>
                </a:cubicBezTo>
                <a:lnTo>
                  <a:pt x="122543" y="2544678"/>
                </a:lnTo>
                <a:lnTo>
                  <a:pt x="103609" y="2550676"/>
                </a:lnTo>
                <a:cubicBezTo>
                  <a:pt x="125493" y="2537528"/>
                  <a:pt x="125493" y="2537528"/>
                  <a:pt x="125493" y="2537528"/>
                </a:cubicBezTo>
                <a:cubicBezTo>
                  <a:pt x="129870" y="2537528"/>
                  <a:pt x="129870" y="2541911"/>
                  <a:pt x="134246" y="2537528"/>
                </a:cubicBezTo>
                <a:cubicBezTo>
                  <a:pt x="134246" y="2533146"/>
                  <a:pt x="134246" y="2533146"/>
                  <a:pt x="134246" y="2533146"/>
                </a:cubicBezTo>
                <a:cubicBezTo>
                  <a:pt x="112363" y="2524381"/>
                  <a:pt x="112363" y="2524381"/>
                  <a:pt x="112363" y="2524381"/>
                </a:cubicBezTo>
                <a:cubicBezTo>
                  <a:pt x="134246" y="2515615"/>
                  <a:pt x="134246" y="2515615"/>
                  <a:pt x="134246" y="2515615"/>
                </a:cubicBezTo>
                <a:cubicBezTo>
                  <a:pt x="140812" y="2506850"/>
                  <a:pt x="149565" y="2511233"/>
                  <a:pt x="156130" y="2512328"/>
                </a:cubicBezTo>
                <a:lnTo>
                  <a:pt x="161865" y="2510175"/>
                </a:lnTo>
                <a:lnTo>
                  <a:pt x="161054" y="2513424"/>
                </a:lnTo>
                <a:cubicBezTo>
                  <a:pt x="160507" y="2515615"/>
                  <a:pt x="160507" y="2515615"/>
                  <a:pt x="160507" y="2515615"/>
                </a:cubicBezTo>
                <a:cubicBezTo>
                  <a:pt x="178014" y="2515615"/>
                  <a:pt x="178014" y="2515615"/>
                  <a:pt x="178014" y="2515615"/>
                </a:cubicBezTo>
                <a:cubicBezTo>
                  <a:pt x="199897" y="2506850"/>
                  <a:pt x="199897" y="2506850"/>
                  <a:pt x="199897" y="2506850"/>
                </a:cubicBezTo>
                <a:cubicBezTo>
                  <a:pt x="217404" y="2484937"/>
                  <a:pt x="217404" y="2484937"/>
                  <a:pt x="217404" y="2484937"/>
                </a:cubicBezTo>
                <a:cubicBezTo>
                  <a:pt x="239288" y="2471789"/>
                  <a:pt x="239288" y="2471789"/>
                  <a:pt x="239288" y="2471789"/>
                </a:cubicBezTo>
                <a:cubicBezTo>
                  <a:pt x="256795" y="2449876"/>
                  <a:pt x="256795" y="2449876"/>
                  <a:pt x="256795" y="2449876"/>
                </a:cubicBezTo>
                <a:cubicBezTo>
                  <a:pt x="252418" y="2449876"/>
                  <a:pt x="252418" y="2449876"/>
                  <a:pt x="252418" y="2449876"/>
                </a:cubicBezTo>
                <a:cubicBezTo>
                  <a:pt x="265548" y="2449876"/>
                  <a:pt x="269925" y="2436728"/>
                  <a:pt x="274302" y="2445494"/>
                </a:cubicBezTo>
                <a:cubicBezTo>
                  <a:pt x="283055" y="2436728"/>
                  <a:pt x="283055" y="2436728"/>
                  <a:pt x="283055" y="2436728"/>
                </a:cubicBezTo>
                <a:cubicBezTo>
                  <a:pt x="269925" y="2423581"/>
                  <a:pt x="269925" y="2423581"/>
                  <a:pt x="269925" y="2423581"/>
                </a:cubicBezTo>
                <a:lnTo>
                  <a:pt x="245832" y="2429612"/>
                </a:lnTo>
                <a:lnTo>
                  <a:pt x="243665" y="2414815"/>
                </a:lnTo>
                <a:cubicBezTo>
                  <a:pt x="213027" y="2406050"/>
                  <a:pt x="213027" y="2406050"/>
                  <a:pt x="213027" y="2406050"/>
                </a:cubicBezTo>
                <a:cubicBezTo>
                  <a:pt x="221781" y="2392902"/>
                  <a:pt x="221781" y="2392902"/>
                  <a:pt x="221781" y="2392902"/>
                </a:cubicBezTo>
                <a:cubicBezTo>
                  <a:pt x="217404" y="2388520"/>
                  <a:pt x="217404" y="2388520"/>
                  <a:pt x="217404" y="2388520"/>
                </a:cubicBezTo>
                <a:cubicBezTo>
                  <a:pt x="213027" y="2384137"/>
                  <a:pt x="213027" y="2384137"/>
                  <a:pt x="213027" y="2384137"/>
                </a:cubicBezTo>
                <a:cubicBezTo>
                  <a:pt x="199897" y="2384137"/>
                  <a:pt x="199897" y="2384137"/>
                  <a:pt x="199897" y="2384137"/>
                </a:cubicBezTo>
                <a:cubicBezTo>
                  <a:pt x="191144" y="2384137"/>
                  <a:pt x="191144" y="2384137"/>
                  <a:pt x="191144" y="2384137"/>
                </a:cubicBezTo>
                <a:cubicBezTo>
                  <a:pt x="217404" y="2353459"/>
                  <a:pt x="217404" y="2353459"/>
                  <a:pt x="217404" y="2353459"/>
                </a:cubicBezTo>
                <a:lnTo>
                  <a:pt x="214426" y="2350477"/>
                </a:lnTo>
                <a:lnTo>
                  <a:pt x="218498" y="2348529"/>
                </a:lnTo>
                <a:cubicBezTo>
                  <a:pt x="217404" y="2345789"/>
                  <a:pt x="208651" y="2342502"/>
                  <a:pt x="208651" y="2344694"/>
                </a:cubicBezTo>
                <a:cubicBezTo>
                  <a:pt x="208651" y="2344694"/>
                  <a:pt x="208651" y="2344694"/>
                  <a:pt x="209745" y="2345789"/>
                </a:cubicBezTo>
                <a:lnTo>
                  <a:pt x="214426" y="2350477"/>
                </a:lnTo>
                <a:lnTo>
                  <a:pt x="212344" y="2351473"/>
                </a:lnTo>
                <a:cubicBezTo>
                  <a:pt x="207009" y="2351816"/>
                  <a:pt x="197709" y="2351268"/>
                  <a:pt x="182390" y="2349076"/>
                </a:cubicBezTo>
                <a:cubicBezTo>
                  <a:pt x="182390" y="2340311"/>
                  <a:pt x="182390" y="2340311"/>
                  <a:pt x="182390" y="2340311"/>
                </a:cubicBezTo>
                <a:cubicBezTo>
                  <a:pt x="164883" y="2335928"/>
                  <a:pt x="164883" y="2335928"/>
                  <a:pt x="164883" y="2335928"/>
                </a:cubicBezTo>
                <a:cubicBezTo>
                  <a:pt x="156130" y="2335928"/>
                  <a:pt x="156130" y="2335928"/>
                  <a:pt x="156130" y="2335928"/>
                </a:cubicBezTo>
                <a:cubicBezTo>
                  <a:pt x="147377" y="2340311"/>
                  <a:pt x="173637" y="2305250"/>
                  <a:pt x="143000" y="2344694"/>
                </a:cubicBezTo>
                <a:cubicBezTo>
                  <a:pt x="138623" y="2340311"/>
                  <a:pt x="138623" y="2340311"/>
                  <a:pt x="138623" y="2340311"/>
                </a:cubicBezTo>
                <a:cubicBezTo>
                  <a:pt x="164883" y="2318398"/>
                  <a:pt x="164883" y="2318398"/>
                  <a:pt x="164883" y="2318398"/>
                </a:cubicBezTo>
                <a:cubicBezTo>
                  <a:pt x="173637" y="2327163"/>
                  <a:pt x="173637" y="2327163"/>
                  <a:pt x="173637" y="2327163"/>
                </a:cubicBezTo>
                <a:cubicBezTo>
                  <a:pt x="191144" y="2327163"/>
                  <a:pt x="191144" y="2327163"/>
                  <a:pt x="191144" y="2327163"/>
                </a:cubicBezTo>
                <a:cubicBezTo>
                  <a:pt x="208651" y="2296485"/>
                  <a:pt x="208651" y="2296485"/>
                  <a:pt x="208651" y="2296485"/>
                </a:cubicBezTo>
                <a:cubicBezTo>
                  <a:pt x="256795" y="2265807"/>
                  <a:pt x="256795" y="2265807"/>
                  <a:pt x="256795" y="2265807"/>
                </a:cubicBezTo>
                <a:cubicBezTo>
                  <a:pt x="256795" y="2265807"/>
                  <a:pt x="265548" y="2261424"/>
                  <a:pt x="252418" y="2261424"/>
                </a:cubicBezTo>
                <a:cubicBezTo>
                  <a:pt x="239288" y="2265807"/>
                  <a:pt x="239288" y="2265807"/>
                  <a:pt x="239288" y="2265807"/>
                </a:cubicBezTo>
                <a:cubicBezTo>
                  <a:pt x="230534" y="2261424"/>
                  <a:pt x="230534" y="2261424"/>
                  <a:pt x="230534" y="2261424"/>
                </a:cubicBezTo>
                <a:cubicBezTo>
                  <a:pt x="239288" y="2252659"/>
                  <a:pt x="239288" y="2252659"/>
                  <a:pt x="239288" y="2252659"/>
                </a:cubicBezTo>
                <a:cubicBezTo>
                  <a:pt x="226158" y="2226363"/>
                  <a:pt x="226158" y="2226363"/>
                  <a:pt x="226158" y="2226363"/>
                </a:cubicBezTo>
                <a:cubicBezTo>
                  <a:pt x="217404" y="2221981"/>
                  <a:pt x="217404" y="2221981"/>
                  <a:pt x="217404" y="2221981"/>
                </a:cubicBezTo>
                <a:cubicBezTo>
                  <a:pt x="213027" y="2226363"/>
                  <a:pt x="213027" y="2226363"/>
                  <a:pt x="213027" y="2226363"/>
                </a:cubicBezTo>
                <a:cubicBezTo>
                  <a:pt x="208651" y="2221981"/>
                  <a:pt x="208651" y="2221981"/>
                  <a:pt x="208651" y="2221981"/>
                </a:cubicBezTo>
                <a:cubicBezTo>
                  <a:pt x="213027" y="2213216"/>
                  <a:pt x="213027" y="2213216"/>
                  <a:pt x="213027" y="2213216"/>
                </a:cubicBezTo>
                <a:cubicBezTo>
                  <a:pt x="191144" y="2217598"/>
                  <a:pt x="191144" y="2217598"/>
                  <a:pt x="191144" y="2217598"/>
                </a:cubicBezTo>
                <a:cubicBezTo>
                  <a:pt x="182390" y="2226363"/>
                  <a:pt x="182390" y="2226363"/>
                  <a:pt x="182390" y="2226363"/>
                </a:cubicBezTo>
                <a:cubicBezTo>
                  <a:pt x="178014" y="2243894"/>
                  <a:pt x="178014" y="2243894"/>
                  <a:pt x="178014" y="2243894"/>
                </a:cubicBezTo>
                <a:cubicBezTo>
                  <a:pt x="186767" y="2248276"/>
                  <a:pt x="186767" y="2248276"/>
                  <a:pt x="186767" y="2248276"/>
                </a:cubicBezTo>
                <a:cubicBezTo>
                  <a:pt x="182390" y="2257042"/>
                  <a:pt x="182390" y="2257042"/>
                  <a:pt x="182390" y="2257042"/>
                </a:cubicBezTo>
                <a:cubicBezTo>
                  <a:pt x="186767" y="2261424"/>
                  <a:pt x="186767" y="2261424"/>
                  <a:pt x="186767" y="2261424"/>
                </a:cubicBezTo>
                <a:cubicBezTo>
                  <a:pt x="182390" y="2257042"/>
                  <a:pt x="160507" y="2265807"/>
                  <a:pt x="164883" y="2248276"/>
                </a:cubicBezTo>
                <a:cubicBezTo>
                  <a:pt x="151753" y="2235129"/>
                  <a:pt x="195521" y="2248276"/>
                  <a:pt x="160507" y="2230746"/>
                </a:cubicBezTo>
                <a:cubicBezTo>
                  <a:pt x="160507" y="2221981"/>
                  <a:pt x="160507" y="2221981"/>
                  <a:pt x="160507" y="2221981"/>
                </a:cubicBezTo>
                <a:cubicBezTo>
                  <a:pt x="169260" y="2208833"/>
                  <a:pt x="182390" y="2226363"/>
                  <a:pt x="178014" y="2208833"/>
                </a:cubicBezTo>
                <a:cubicBezTo>
                  <a:pt x="169260" y="2208833"/>
                  <a:pt x="169260" y="2208833"/>
                  <a:pt x="169260" y="2208833"/>
                </a:cubicBezTo>
                <a:cubicBezTo>
                  <a:pt x="164883" y="2200068"/>
                  <a:pt x="164883" y="2200068"/>
                  <a:pt x="164883" y="2200068"/>
                </a:cubicBezTo>
                <a:cubicBezTo>
                  <a:pt x="191144" y="2191303"/>
                  <a:pt x="191144" y="2191303"/>
                  <a:pt x="191144" y="2191303"/>
                </a:cubicBezTo>
                <a:cubicBezTo>
                  <a:pt x="199897" y="2165007"/>
                  <a:pt x="208651" y="2156242"/>
                  <a:pt x="243665" y="2151859"/>
                </a:cubicBezTo>
                <a:cubicBezTo>
                  <a:pt x="256795" y="2138711"/>
                  <a:pt x="256795" y="2138711"/>
                  <a:pt x="256795" y="2138711"/>
                </a:cubicBezTo>
                <a:cubicBezTo>
                  <a:pt x="269925" y="2138711"/>
                  <a:pt x="269925" y="2138711"/>
                  <a:pt x="269925" y="2138711"/>
                </a:cubicBezTo>
                <a:cubicBezTo>
                  <a:pt x="274302" y="2129946"/>
                  <a:pt x="274302" y="2129946"/>
                  <a:pt x="274302" y="2129946"/>
                </a:cubicBezTo>
                <a:cubicBezTo>
                  <a:pt x="300562" y="2116798"/>
                  <a:pt x="300562" y="2116798"/>
                  <a:pt x="300562" y="2116798"/>
                </a:cubicBezTo>
                <a:cubicBezTo>
                  <a:pt x="357459" y="2081737"/>
                  <a:pt x="357459" y="2081737"/>
                  <a:pt x="357459" y="2081737"/>
                </a:cubicBezTo>
                <a:cubicBezTo>
                  <a:pt x="361836" y="2068590"/>
                  <a:pt x="361836" y="2068590"/>
                  <a:pt x="361836" y="2068590"/>
                </a:cubicBezTo>
                <a:cubicBezTo>
                  <a:pt x="374966" y="2072972"/>
                  <a:pt x="374966" y="2072972"/>
                  <a:pt x="374966" y="2072972"/>
                </a:cubicBezTo>
                <a:cubicBezTo>
                  <a:pt x="379343" y="2072972"/>
                  <a:pt x="379343" y="2086120"/>
                  <a:pt x="383720" y="2068590"/>
                </a:cubicBezTo>
                <a:cubicBezTo>
                  <a:pt x="379343" y="2068590"/>
                  <a:pt x="379343" y="2068590"/>
                  <a:pt x="379343" y="2068590"/>
                </a:cubicBezTo>
                <a:cubicBezTo>
                  <a:pt x="409980" y="2055442"/>
                  <a:pt x="409980" y="2055442"/>
                  <a:pt x="409980" y="2055442"/>
                </a:cubicBezTo>
                <a:cubicBezTo>
                  <a:pt x="401227" y="2046677"/>
                  <a:pt x="401227" y="2046677"/>
                  <a:pt x="401227" y="2046677"/>
                </a:cubicBezTo>
                <a:cubicBezTo>
                  <a:pt x="418734" y="2046677"/>
                  <a:pt x="418734" y="2046677"/>
                  <a:pt x="418734" y="2046677"/>
                </a:cubicBezTo>
                <a:cubicBezTo>
                  <a:pt x="409980" y="2033529"/>
                  <a:pt x="409980" y="2033529"/>
                  <a:pt x="409980" y="2033529"/>
                </a:cubicBezTo>
                <a:cubicBezTo>
                  <a:pt x="423110" y="2024764"/>
                  <a:pt x="423110" y="2024764"/>
                  <a:pt x="423110" y="2024764"/>
                </a:cubicBezTo>
                <a:cubicBezTo>
                  <a:pt x="436240" y="2033529"/>
                  <a:pt x="436240" y="2033529"/>
                  <a:pt x="436240" y="2033529"/>
                </a:cubicBezTo>
                <a:lnTo>
                  <a:pt x="436240" y="2024764"/>
                </a:lnTo>
                <a:cubicBezTo>
                  <a:pt x="444994" y="2024764"/>
                  <a:pt x="444994" y="2024764"/>
                  <a:pt x="444994" y="2024764"/>
                </a:cubicBezTo>
                <a:cubicBezTo>
                  <a:pt x="484385" y="2011616"/>
                  <a:pt x="484385" y="2011616"/>
                  <a:pt x="484385" y="2011616"/>
                </a:cubicBezTo>
                <a:cubicBezTo>
                  <a:pt x="497515" y="2002850"/>
                  <a:pt x="497515" y="2002850"/>
                  <a:pt x="497515" y="2002850"/>
                </a:cubicBezTo>
                <a:cubicBezTo>
                  <a:pt x="532528" y="1985320"/>
                  <a:pt x="532528" y="1985320"/>
                  <a:pt x="532528" y="1985320"/>
                </a:cubicBezTo>
                <a:cubicBezTo>
                  <a:pt x="532528" y="1976555"/>
                  <a:pt x="532528" y="1976555"/>
                  <a:pt x="532528" y="1976555"/>
                </a:cubicBezTo>
                <a:cubicBezTo>
                  <a:pt x="541282" y="1980937"/>
                  <a:pt x="541282" y="1980937"/>
                  <a:pt x="541282" y="1980937"/>
                </a:cubicBezTo>
                <a:cubicBezTo>
                  <a:pt x="558789" y="1959024"/>
                  <a:pt x="550035" y="2002850"/>
                  <a:pt x="571919" y="1963407"/>
                </a:cubicBezTo>
                <a:cubicBezTo>
                  <a:pt x="536905" y="1963407"/>
                  <a:pt x="536905" y="1963407"/>
                  <a:pt x="536905" y="1963407"/>
                </a:cubicBezTo>
                <a:cubicBezTo>
                  <a:pt x="541282" y="1959024"/>
                  <a:pt x="541282" y="1959024"/>
                  <a:pt x="541282" y="1959024"/>
                </a:cubicBezTo>
                <a:cubicBezTo>
                  <a:pt x="563166" y="1954642"/>
                  <a:pt x="563166" y="1954642"/>
                  <a:pt x="563166" y="1954642"/>
                </a:cubicBezTo>
                <a:cubicBezTo>
                  <a:pt x="585049" y="1954642"/>
                  <a:pt x="585049" y="1954642"/>
                  <a:pt x="585049" y="1954642"/>
                </a:cubicBezTo>
                <a:cubicBezTo>
                  <a:pt x="633193" y="1937111"/>
                  <a:pt x="633193" y="1937111"/>
                  <a:pt x="633193" y="1937111"/>
                </a:cubicBezTo>
                <a:cubicBezTo>
                  <a:pt x="663830" y="1923964"/>
                  <a:pt x="663830" y="1923964"/>
                  <a:pt x="663830" y="1923964"/>
                </a:cubicBezTo>
                <a:cubicBezTo>
                  <a:pt x="672584" y="1915198"/>
                  <a:pt x="672584" y="1915198"/>
                  <a:pt x="672584" y="1915198"/>
                </a:cubicBezTo>
                <a:cubicBezTo>
                  <a:pt x="668207" y="1893285"/>
                  <a:pt x="668207" y="1893285"/>
                  <a:pt x="668207" y="1893285"/>
                </a:cubicBezTo>
                <a:cubicBezTo>
                  <a:pt x="681337" y="1893285"/>
                  <a:pt x="681337" y="1893285"/>
                  <a:pt x="681337" y="1893285"/>
                </a:cubicBezTo>
                <a:cubicBezTo>
                  <a:pt x="676961" y="1902051"/>
                  <a:pt x="676961" y="1902051"/>
                  <a:pt x="676961" y="1902051"/>
                </a:cubicBezTo>
                <a:cubicBezTo>
                  <a:pt x="685714" y="1906433"/>
                  <a:pt x="685714" y="1906433"/>
                  <a:pt x="685714" y="1906433"/>
                </a:cubicBezTo>
                <a:cubicBezTo>
                  <a:pt x="694467" y="1910816"/>
                  <a:pt x="698844" y="1902051"/>
                  <a:pt x="698844" y="1902051"/>
                </a:cubicBezTo>
                <a:cubicBezTo>
                  <a:pt x="687902" y="1893285"/>
                  <a:pt x="697750" y="1891094"/>
                  <a:pt x="703768" y="1889998"/>
                </a:cubicBezTo>
                <a:lnTo>
                  <a:pt x="706468" y="1888677"/>
                </a:lnTo>
                <a:lnTo>
                  <a:pt x="707597" y="1888903"/>
                </a:lnTo>
                <a:cubicBezTo>
                  <a:pt x="703221" y="1880138"/>
                  <a:pt x="703221" y="1880138"/>
                  <a:pt x="703221" y="1880138"/>
                </a:cubicBezTo>
                <a:cubicBezTo>
                  <a:pt x="725105" y="1888903"/>
                  <a:pt x="725105" y="1888903"/>
                  <a:pt x="725105" y="1888903"/>
                </a:cubicBezTo>
                <a:cubicBezTo>
                  <a:pt x="733858" y="1893285"/>
                  <a:pt x="729481" y="1880138"/>
                  <a:pt x="742611" y="1884520"/>
                </a:cubicBezTo>
                <a:cubicBezTo>
                  <a:pt x="725105" y="1875755"/>
                  <a:pt x="725105" y="1875755"/>
                  <a:pt x="725105" y="1875755"/>
                </a:cubicBezTo>
                <a:cubicBezTo>
                  <a:pt x="681337" y="1871372"/>
                  <a:pt x="681337" y="1871372"/>
                  <a:pt x="681337" y="1871372"/>
                </a:cubicBezTo>
                <a:cubicBezTo>
                  <a:pt x="659454" y="1862607"/>
                  <a:pt x="659454" y="1862607"/>
                  <a:pt x="659454" y="1862607"/>
                </a:cubicBezTo>
                <a:cubicBezTo>
                  <a:pt x="620063" y="1866990"/>
                  <a:pt x="620063" y="1866990"/>
                  <a:pt x="620063" y="1866990"/>
                </a:cubicBezTo>
                <a:cubicBezTo>
                  <a:pt x="606933" y="1858225"/>
                  <a:pt x="606933" y="1858225"/>
                  <a:pt x="606933" y="1858225"/>
                </a:cubicBezTo>
                <a:cubicBezTo>
                  <a:pt x="602556" y="1866990"/>
                  <a:pt x="602556" y="1866990"/>
                  <a:pt x="602556" y="1866990"/>
                </a:cubicBezTo>
                <a:cubicBezTo>
                  <a:pt x="602556" y="1862607"/>
                  <a:pt x="602556" y="1862607"/>
                  <a:pt x="602556" y="1862607"/>
                </a:cubicBezTo>
                <a:cubicBezTo>
                  <a:pt x="589426" y="1862607"/>
                  <a:pt x="589426" y="1862607"/>
                  <a:pt x="589426" y="1862607"/>
                </a:cubicBezTo>
                <a:cubicBezTo>
                  <a:pt x="598179" y="1853842"/>
                  <a:pt x="598179" y="1853842"/>
                  <a:pt x="598179" y="1853842"/>
                </a:cubicBezTo>
                <a:cubicBezTo>
                  <a:pt x="563166" y="1845077"/>
                  <a:pt x="563166" y="1845077"/>
                  <a:pt x="563166" y="1845077"/>
                </a:cubicBezTo>
                <a:cubicBezTo>
                  <a:pt x="523775" y="1862607"/>
                  <a:pt x="523775" y="1862607"/>
                  <a:pt x="523775" y="1862607"/>
                </a:cubicBezTo>
                <a:cubicBezTo>
                  <a:pt x="515021" y="1853842"/>
                  <a:pt x="515021" y="1853842"/>
                  <a:pt x="515021" y="1853842"/>
                </a:cubicBezTo>
                <a:cubicBezTo>
                  <a:pt x="501892" y="1866990"/>
                  <a:pt x="501892" y="1866990"/>
                  <a:pt x="501892" y="1866990"/>
                </a:cubicBezTo>
                <a:cubicBezTo>
                  <a:pt x="480008" y="1866990"/>
                  <a:pt x="480008" y="1866990"/>
                  <a:pt x="480008" y="1866990"/>
                </a:cubicBezTo>
                <a:cubicBezTo>
                  <a:pt x="444994" y="1902051"/>
                  <a:pt x="444994" y="1902051"/>
                  <a:pt x="444994" y="1902051"/>
                </a:cubicBezTo>
                <a:cubicBezTo>
                  <a:pt x="414357" y="1906433"/>
                  <a:pt x="414357" y="1906433"/>
                  <a:pt x="414357" y="1906433"/>
                </a:cubicBezTo>
                <a:lnTo>
                  <a:pt x="395541" y="1917738"/>
                </a:lnTo>
                <a:lnTo>
                  <a:pt x="395345" y="1917732"/>
                </a:lnTo>
                <a:lnTo>
                  <a:pt x="393078" y="1919192"/>
                </a:lnTo>
                <a:lnTo>
                  <a:pt x="379343" y="1919581"/>
                </a:lnTo>
                <a:cubicBezTo>
                  <a:pt x="374966" y="1937111"/>
                  <a:pt x="409980" y="1906433"/>
                  <a:pt x="383720" y="1937111"/>
                </a:cubicBezTo>
                <a:cubicBezTo>
                  <a:pt x="361836" y="1928346"/>
                  <a:pt x="361836" y="1928346"/>
                  <a:pt x="361836" y="1928346"/>
                </a:cubicBezTo>
                <a:cubicBezTo>
                  <a:pt x="361836" y="1923964"/>
                  <a:pt x="361836" y="1923964"/>
                  <a:pt x="361836" y="1923964"/>
                </a:cubicBezTo>
                <a:cubicBezTo>
                  <a:pt x="318069" y="1941494"/>
                  <a:pt x="318069" y="1941494"/>
                  <a:pt x="318069" y="1941494"/>
                </a:cubicBezTo>
                <a:cubicBezTo>
                  <a:pt x="326822" y="1945877"/>
                  <a:pt x="326822" y="1945877"/>
                  <a:pt x="326822" y="1945877"/>
                </a:cubicBezTo>
                <a:cubicBezTo>
                  <a:pt x="313692" y="1950259"/>
                  <a:pt x="313692" y="1950259"/>
                  <a:pt x="313692" y="1950259"/>
                </a:cubicBezTo>
                <a:cubicBezTo>
                  <a:pt x="313692" y="1954642"/>
                  <a:pt x="313692" y="1954642"/>
                  <a:pt x="313692" y="1954642"/>
                </a:cubicBezTo>
                <a:cubicBezTo>
                  <a:pt x="291809" y="1963407"/>
                  <a:pt x="291809" y="1963407"/>
                  <a:pt x="291809" y="1963407"/>
                </a:cubicBezTo>
                <a:cubicBezTo>
                  <a:pt x="287432" y="1967790"/>
                  <a:pt x="283055" y="1989703"/>
                  <a:pt x="269925" y="1980937"/>
                </a:cubicBezTo>
                <a:cubicBezTo>
                  <a:pt x="269925" y="1985320"/>
                  <a:pt x="287432" y="1980937"/>
                  <a:pt x="269925" y="1994085"/>
                </a:cubicBezTo>
                <a:lnTo>
                  <a:pt x="278678" y="1994085"/>
                </a:lnTo>
                <a:lnTo>
                  <a:pt x="274302" y="1998468"/>
                </a:lnTo>
                <a:cubicBezTo>
                  <a:pt x="265548" y="1994085"/>
                  <a:pt x="265548" y="1994085"/>
                  <a:pt x="265548" y="1994085"/>
                </a:cubicBezTo>
                <a:lnTo>
                  <a:pt x="262375" y="1994085"/>
                </a:lnTo>
                <a:lnTo>
                  <a:pt x="263907" y="1989703"/>
                </a:lnTo>
                <a:cubicBezTo>
                  <a:pt x="257889" y="1987512"/>
                  <a:pt x="241476" y="1989703"/>
                  <a:pt x="243665" y="1994085"/>
                </a:cubicBezTo>
                <a:cubicBezTo>
                  <a:pt x="243665" y="1994085"/>
                  <a:pt x="243665" y="1994085"/>
                  <a:pt x="246400" y="1994085"/>
                </a:cubicBezTo>
                <a:lnTo>
                  <a:pt x="262375" y="1994085"/>
                </a:lnTo>
                <a:lnTo>
                  <a:pt x="261513" y="1996551"/>
                </a:lnTo>
                <a:cubicBezTo>
                  <a:pt x="255701" y="2000111"/>
                  <a:pt x="243665" y="2005042"/>
                  <a:pt x="221781" y="2011616"/>
                </a:cubicBezTo>
                <a:cubicBezTo>
                  <a:pt x="204274" y="2011616"/>
                  <a:pt x="204274" y="2011616"/>
                  <a:pt x="204274" y="2011616"/>
                </a:cubicBezTo>
                <a:cubicBezTo>
                  <a:pt x="208651" y="2007233"/>
                  <a:pt x="208651" y="2007233"/>
                  <a:pt x="208651" y="2007233"/>
                </a:cubicBezTo>
                <a:cubicBezTo>
                  <a:pt x="195521" y="1994085"/>
                  <a:pt x="195521" y="1994085"/>
                  <a:pt x="195521" y="1994085"/>
                </a:cubicBezTo>
                <a:cubicBezTo>
                  <a:pt x="213027" y="1994085"/>
                  <a:pt x="213027" y="1994085"/>
                  <a:pt x="213027" y="1994085"/>
                </a:cubicBezTo>
                <a:cubicBezTo>
                  <a:pt x="230534" y="1976555"/>
                  <a:pt x="230534" y="1976555"/>
                  <a:pt x="230534" y="1976555"/>
                </a:cubicBezTo>
                <a:cubicBezTo>
                  <a:pt x="204274" y="1959024"/>
                  <a:pt x="204274" y="1959024"/>
                  <a:pt x="204274" y="1959024"/>
                </a:cubicBezTo>
                <a:cubicBezTo>
                  <a:pt x="186767" y="1959024"/>
                  <a:pt x="186767" y="1959024"/>
                  <a:pt x="186767" y="1959024"/>
                </a:cubicBezTo>
                <a:cubicBezTo>
                  <a:pt x="191144" y="1950259"/>
                  <a:pt x="191144" y="1950259"/>
                  <a:pt x="191144" y="1950259"/>
                </a:cubicBezTo>
                <a:cubicBezTo>
                  <a:pt x="213027" y="1959024"/>
                  <a:pt x="213027" y="1959024"/>
                  <a:pt x="213027" y="1959024"/>
                </a:cubicBezTo>
                <a:cubicBezTo>
                  <a:pt x="208651" y="1937111"/>
                  <a:pt x="208651" y="1937111"/>
                  <a:pt x="208651" y="1937111"/>
                </a:cubicBezTo>
                <a:cubicBezTo>
                  <a:pt x="239288" y="1923964"/>
                  <a:pt x="239288" y="1923964"/>
                  <a:pt x="239288" y="1923964"/>
                </a:cubicBezTo>
                <a:cubicBezTo>
                  <a:pt x="239288" y="1932729"/>
                  <a:pt x="239288" y="1932729"/>
                  <a:pt x="239288" y="1932729"/>
                </a:cubicBezTo>
                <a:cubicBezTo>
                  <a:pt x="248041" y="1932729"/>
                  <a:pt x="248041" y="1932729"/>
                  <a:pt x="248041" y="1932729"/>
                </a:cubicBezTo>
                <a:cubicBezTo>
                  <a:pt x="239288" y="1941494"/>
                  <a:pt x="239288" y="1941494"/>
                  <a:pt x="239288" y="1941494"/>
                </a:cubicBezTo>
                <a:cubicBezTo>
                  <a:pt x="248041" y="1941494"/>
                  <a:pt x="248041" y="1941494"/>
                  <a:pt x="248041" y="1941494"/>
                </a:cubicBezTo>
                <a:cubicBezTo>
                  <a:pt x="256795" y="1941494"/>
                  <a:pt x="256795" y="1941494"/>
                  <a:pt x="256795" y="1941494"/>
                </a:cubicBezTo>
                <a:cubicBezTo>
                  <a:pt x="256795" y="1937111"/>
                  <a:pt x="256795" y="1937111"/>
                  <a:pt x="256795" y="1937111"/>
                </a:cubicBezTo>
                <a:cubicBezTo>
                  <a:pt x="274302" y="1950259"/>
                  <a:pt x="274302" y="1950259"/>
                  <a:pt x="274302" y="1950259"/>
                </a:cubicBezTo>
                <a:cubicBezTo>
                  <a:pt x="300562" y="1937111"/>
                  <a:pt x="300562" y="1937111"/>
                  <a:pt x="300562" y="1937111"/>
                </a:cubicBezTo>
                <a:cubicBezTo>
                  <a:pt x="287432" y="1915198"/>
                  <a:pt x="287432" y="1915198"/>
                  <a:pt x="287432" y="1915198"/>
                </a:cubicBezTo>
                <a:cubicBezTo>
                  <a:pt x="300562" y="1906433"/>
                  <a:pt x="300562" y="1906433"/>
                  <a:pt x="300562" y="1906433"/>
                </a:cubicBezTo>
                <a:cubicBezTo>
                  <a:pt x="309315" y="1902051"/>
                  <a:pt x="269925" y="1928346"/>
                  <a:pt x="318069" y="1910816"/>
                </a:cubicBezTo>
                <a:cubicBezTo>
                  <a:pt x="309315" y="1902051"/>
                  <a:pt x="309315" y="1902051"/>
                  <a:pt x="309315" y="1902051"/>
                </a:cubicBezTo>
                <a:cubicBezTo>
                  <a:pt x="331199" y="1897668"/>
                  <a:pt x="331199" y="1897668"/>
                  <a:pt x="331199" y="1897668"/>
                </a:cubicBezTo>
                <a:cubicBezTo>
                  <a:pt x="322446" y="1888903"/>
                  <a:pt x="322446" y="1888903"/>
                  <a:pt x="322446" y="1888903"/>
                </a:cubicBezTo>
                <a:lnTo>
                  <a:pt x="309739" y="1891447"/>
                </a:lnTo>
                <a:lnTo>
                  <a:pt x="313145" y="1886095"/>
                </a:lnTo>
                <a:cubicBezTo>
                  <a:pt x="315060" y="1883698"/>
                  <a:pt x="316975" y="1882329"/>
                  <a:pt x="318069" y="1884520"/>
                </a:cubicBezTo>
                <a:cubicBezTo>
                  <a:pt x="318069" y="1884520"/>
                  <a:pt x="318069" y="1884520"/>
                  <a:pt x="316428" y="1884520"/>
                </a:cubicBezTo>
                <a:lnTo>
                  <a:pt x="311306" y="1884520"/>
                </a:lnTo>
                <a:lnTo>
                  <a:pt x="311606" y="1883741"/>
                </a:lnTo>
                <a:cubicBezTo>
                  <a:pt x="313213" y="1879590"/>
                  <a:pt x="315333" y="1874111"/>
                  <a:pt x="318069" y="1866990"/>
                </a:cubicBezTo>
                <a:cubicBezTo>
                  <a:pt x="331199" y="1862607"/>
                  <a:pt x="331199" y="1862607"/>
                  <a:pt x="331199" y="1862607"/>
                </a:cubicBezTo>
                <a:cubicBezTo>
                  <a:pt x="334482" y="1869181"/>
                  <a:pt x="313145" y="1875755"/>
                  <a:pt x="317043" y="1878631"/>
                </a:cubicBezTo>
                <a:lnTo>
                  <a:pt x="328720" y="1879874"/>
                </a:lnTo>
                <a:lnTo>
                  <a:pt x="323540" y="1886164"/>
                </a:lnTo>
                <a:cubicBezTo>
                  <a:pt x="321351" y="1889999"/>
                  <a:pt x="324634" y="1891094"/>
                  <a:pt x="348706" y="1880138"/>
                </a:cubicBezTo>
                <a:cubicBezTo>
                  <a:pt x="357459" y="1875755"/>
                  <a:pt x="357459" y="1875755"/>
                  <a:pt x="357459" y="1875755"/>
                </a:cubicBezTo>
                <a:cubicBezTo>
                  <a:pt x="348706" y="1866990"/>
                  <a:pt x="348706" y="1866990"/>
                  <a:pt x="348706" y="1866990"/>
                </a:cubicBezTo>
                <a:lnTo>
                  <a:pt x="365002" y="1861550"/>
                </a:lnTo>
                <a:lnTo>
                  <a:pt x="376676" y="1862607"/>
                </a:lnTo>
                <a:lnTo>
                  <a:pt x="377695" y="1859260"/>
                </a:lnTo>
                <a:lnTo>
                  <a:pt x="379882" y="1859354"/>
                </a:lnTo>
                <a:cubicBezTo>
                  <a:pt x="386250" y="1859937"/>
                  <a:pt x="394662" y="1860964"/>
                  <a:pt x="405604" y="1862607"/>
                </a:cubicBezTo>
                <a:cubicBezTo>
                  <a:pt x="409980" y="1853842"/>
                  <a:pt x="409980" y="1853842"/>
                  <a:pt x="409980" y="1853842"/>
                </a:cubicBezTo>
                <a:lnTo>
                  <a:pt x="391530" y="1845924"/>
                </a:lnTo>
                <a:lnTo>
                  <a:pt x="396577" y="1842338"/>
                </a:lnTo>
                <a:lnTo>
                  <a:pt x="396609" y="1841626"/>
                </a:lnTo>
                <a:lnTo>
                  <a:pt x="418734" y="1827546"/>
                </a:lnTo>
                <a:lnTo>
                  <a:pt x="407070" y="1821707"/>
                </a:lnTo>
                <a:lnTo>
                  <a:pt x="423110" y="1818781"/>
                </a:lnTo>
                <a:cubicBezTo>
                  <a:pt x="414357" y="1810016"/>
                  <a:pt x="414357" y="1810016"/>
                  <a:pt x="414357" y="1810016"/>
                </a:cubicBezTo>
                <a:cubicBezTo>
                  <a:pt x="396850" y="1805633"/>
                  <a:pt x="396850" y="1805633"/>
                  <a:pt x="396850" y="1805633"/>
                </a:cubicBezTo>
                <a:cubicBezTo>
                  <a:pt x="409980" y="1788103"/>
                  <a:pt x="409980" y="1788103"/>
                  <a:pt x="409980" y="1788103"/>
                </a:cubicBezTo>
                <a:cubicBezTo>
                  <a:pt x="423110" y="1783720"/>
                  <a:pt x="423110" y="1783720"/>
                  <a:pt x="423110" y="1783720"/>
                </a:cubicBezTo>
                <a:cubicBezTo>
                  <a:pt x="427487" y="1783720"/>
                  <a:pt x="427487" y="1783720"/>
                  <a:pt x="427487" y="1783720"/>
                </a:cubicBezTo>
                <a:cubicBezTo>
                  <a:pt x="428581" y="1779338"/>
                  <a:pt x="427761" y="1778242"/>
                  <a:pt x="426393" y="1778516"/>
                </a:cubicBezTo>
                <a:lnTo>
                  <a:pt x="422812" y="1780981"/>
                </a:lnTo>
                <a:lnTo>
                  <a:pt x="436240" y="1766190"/>
                </a:lnTo>
                <a:cubicBezTo>
                  <a:pt x="458124" y="1757425"/>
                  <a:pt x="431864" y="1801251"/>
                  <a:pt x="458124" y="1761807"/>
                </a:cubicBezTo>
                <a:cubicBezTo>
                  <a:pt x="471254" y="1766190"/>
                  <a:pt x="471254" y="1766190"/>
                  <a:pt x="471254" y="1766190"/>
                </a:cubicBezTo>
                <a:cubicBezTo>
                  <a:pt x="488761" y="1761807"/>
                  <a:pt x="488761" y="1761807"/>
                  <a:pt x="488761" y="1761807"/>
                </a:cubicBezTo>
                <a:cubicBezTo>
                  <a:pt x="497515" y="1757425"/>
                  <a:pt x="440617" y="1792485"/>
                  <a:pt x="515021" y="1757425"/>
                </a:cubicBezTo>
                <a:cubicBezTo>
                  <a:pt x="515021" y="1757425"/>
                  <a:pt x="493138" y="1753042"/>
                  <a:pt x="519398" y="1757425"/>
                </a:cubicBezTo>
                <a:cubicBezTo>
                  <a:pt x="536905" y="1739894"/>
                  <a:pt x="536905" y="1739894"/>
                  <a:pt x="536905" y="1739894"/>
                </a:cubicBezTo>
                <a:cubicBezTo>
                  <a:pt x="528152" y="1731129"/>
                  <a:pt x="528152" y="1731129"/>
                  <a:pt x="528152" y="1731129"/>
                </a:cubicBezTo>
                <a:cubicBezTo>
                  <a:pt x="515021" y="1731129"/>
                  <a:pt x="528152" y="1753042"/>
                  <a:pt x="506268" y="1739894"/>
                </a:cubicBezTo>
                <a:cubicBezTo>
                  <a:pt x="506268" y="1726746"/>
                  <a:pt x="506268" y="1726746"/>
                  <a:pt x="506268" y="1726746"/>
                </a:cubicBezTo>
                <a:cubicBezTo>
                  <a:pt x="523775" y="1726746"/>
                  <a:pt x="523775" y="1726746"/>
                  <a:pt x="523775" y="1726746"/>
                </a:cubicBezTo>
                <a:cubicBezTo>
                  <a:pt x="523775" y="1722364"/>
                  <a:pt x="523775" y="1722364"/>
                  <a:pt x="523775" y="1722364"/>
                </a:cubicBezTo>
                <a:cubicBezTo>
                  <a:pt x="528152" y="1717981"/>
                  <a:pt x="528152" y="1717981"/>
                  <a:pt x="528152" y="1717981"/>
                </a:cubicBezTo>
                <a:cubicBezTo>
                  <a:pt x="558789" y="1726746"/>
                  <a:pt x="558789" y="1726746"/>
                  <a:pt x="558789" y="1726746"/>
                </a:cubicBezTo>
                <a:cubicBezTo>
                  <a:pt x="558789" y="1717981"/>
                  <a:pt x="558789" y="1717981"/>
                  <a:pt x="558789" y="1717981"/>
                </a:cubicBezTo>
                <a:cubicBezTo>
                  <a:pt x="563166" y="1717981"/>
                  <a:pt x="563166" y="1717981"/>
                  <a:pt x="563166" y="1717981"/>
                </a:cubicBezTo>
                <a:cubicBezTo>
                  <a:pt x="624440" y="1696068"/>
                  <a:pt x="624440" y="1696068"/>
                  <a:pt x="624440" y="1696068"/>
                </a:cubicBezTo>
                <a:cubicBezTo>
                  <a:pt x="633193" y="1696068"/>
                  <a:pt x="633193" y="1696068"/>
                  <a:pt x="633193" y="1696068"/>
                </a:cubicBezTo>
                <a:cubicBezTo>
                  <a:pt x="637570" y="1687303"/>
                  <a:pt x="637570" y="1687303"/>
                  <a:pt x="637570" y="1687303"/>
                </a:cubicBezTo>
                <a:cubicBezTo>
                  <a:pt x="589426" y="1682920"/>
                  <a:pt x="589426" y="1682920"/>
                  <a:pt x="589426" y="1682920"/>
                </a:cubicBezTo>
                <a:cubicBezTo>
                  <a:pt x="602556" y="1678538"/>
                  <a:pt x="602556" y="1678538"/>
                  <a:pt x="602556" y="1678538"/>
                </a:cubicBezTo>
                <a:cubicBezTo>
                  <a:pt x="585049" y="1674155"/>
                  <a:pt x="585049" y="1674155"/>
                  <a:pt x="585049" y="1674155"/>
                </a:cubicBezTo>
                <a:cubicBezTo>
                  <a:pt x="593803" y="1665390"/>
                  <a:pt x="593803" y="1665390"/>
                  <a:pt x="593803" y="1665390"/>
                </a:cubicBezTo>
                <a:cubicBezTo>
                  <a:pt x="633193" y="1652242"/>
                  <a:pt x="633193" y="1652242"/>
                  <a:pt x="633193" y="1652242"/>
                </a:cubicBezTo>
                <a:cubicBezTo>
                  <a:pt x="633193" y="1643477"/>
                  <a:pt x="633193" y="1639094"/>
                  <a:pt x="633193" y="1636903"/>
                </a:cubicBezTo>
                <a:lnTo>
                  <a:pt x="633193" y="1636072"/>
                </a:lnTo>
                <a:lnTo>
                  <a:pt x="637570" y="1634712"/>
                </a:lnTo>
                <a:cubicBezTo>
                  <a:pt x="633193" y="1630329"/>
                  <a:pt x="633193" y="1630329"/>
                  <a:pt x="633193" y="1630329"/>
                </a:cubicBezTo>
                <a:cubicBezTo>
                  <a:pt x="598179" y="1643477"/>
                  <a:pt x="624440" y="1665390"/>
                  <a:pt x="545659" y="1669773"/>
                </a:cubicBezTo>
                <a:lnTo>
                  <a:pt x="538262" y="1683599"/>
                </a:lnTo>
                <a:lnTo>
                  <a:pt x="536905" y="1682920"/>
                </a:lnTo>
                <a:cubicBezTo>
                  <a:pt x="536905" y="1682920"/>
                  <a:pt x="536905" y="1682920"/>
                  <a:pt x="535264" y="1684016"/>
                </a:cubicBezTo>
                <a:lnTo>
                  <a:pt x="528006" y="1688861"/>
                </a:lnTo>
                <a:lnTo>
                  <a:pt x="519398" y="1687303"/>
                </a:lnTo>
                <a:cubicBezTo>
                  <a:pt x="523775" y="1691686"/>
                  <a:pt x="523775" y="1691686"/>
                  <a:pt x="523775" y="1691686"/>
                </a:cubicBezTo>
                <a:lnTo>
                  <a:pt x="528006" y="1688861"/>
                </a:lnTo>
                <a:lnTo>
                  <a:pt x="531503" y="1689494"/>
                </a:lnTo>
                <a:cubicBezTo>
                  <a:pt x="534307" y="1688946"/>
                  <a:pt x="536085" y="1687303"/>
                  <a:pt x="537452" y="1685112"/>
                </a:cubicBezTo>
                <a:lnTo>
                  <a:pt x="538262" y="1683599"/>
                </a:lnTo>
                <a:lnTo>
                  <a:pt x="552224" y="1690590"/>
                </a:lnTo>
                <a:cubicBezTo>
                  <a:pt x="554412" y="1691686"/>
                  <a:pt x="554412" y="1691686"/>
                  <a:pt x="554412" y="1691686"/>
                </a:cubicBezTo>
                <a:cubicBezTo>
                  <a:pt x="558789" y="1687303"/>
                  <a:pt x="558789" y="1687303"/>
                  <a:pt x="558789" y="1687303"/>
                </a:cubicBezTo>
                <a:cubicBezTo>
                  <a:pt x="559883" y="1687303"/>
                  <a:pt x="559609" y="1688946"/>
                  <a:pt x="559131" y="1691001"/>
                </a:cubicBezTo>
                <a:lnTo>
                  <a:pt x="558380" y="1696205"/>
                </a:lnTo>
                <a:lnTo>
                  <a:pt x="550583" y="1698807"/>
                </a:lnTo>
                <a:cubicBezTo>
                  <a:pt x="545659" y="1700451"/>
                  <a:pt x="545659" y="1700451"/>
                  <a:pt x="545659" y="1700451"/>
                </a:cubicBezTo>
                <a:cubicBezTo>
                  <a:pt x="536905" y="1700451"/>
                  <a:pt x="536905" y="1700451"/>
                  <a:pt x="536905" y="1700451"/>
                </a:cubicBezTo>
                <a:cubicBezTo>
                  <a:pt x="545659" y="1709216"/>
                  <a:pt x="545659" y="1709216"/>
                  <a:pt x="545659" y="1709216"/>
                </a:cubicBezTo>
                <a:cubicBezTo>
                  <a:pt x="541282" y="1704833"/>
                  <a:pt x="532528" y="1739894"/>
                  <a:pt x="532528" y="1700451"/>
                </a:cubicBezTo>
                <a:cubicBezTo>
                  <a:pt x="512833" y="1707025"/>
                  <a:pt x="502986" y="1710312"/>
                  <a:pt x="498062" y="1711955"/>
                </a:cubicBezTo>
                <a:lnTo>
                  <a:pt x="494486" y="1713149"/>
                </a:lnTo>
                <a:lnTo>
                  <a:pt x="497515" y="1709216"/>
                </a:lnTo>
                <a:cubicBezTo>
                  <a:pt x="488761" y="1704833"/>
                  <a:pt x="488761" y="1704833"/>
                  <a:pt x="488761" y="1704833"/>
                </a:cubicBezTo>
                <a:cubicBezTo>
                  <a:pt x="480008" y="1717981"/>
                  <a:pt x="480008" y="1717981"/>
                  <a:pt x="480008" y="1717981"/>
                </a:cubicBezTo>
                <a:cubicBezTo>
                  <a:pt x="484385" y="1722364"/>
                  <a:pt x="484385" y="1722364"/>
                  <a:pt x="484385" y="1722364"/>
                </a:cubicBezTo>
                <a:cubicBezTo>
                  <a:pt x="475631" y="1731129"/>
                  <a:pt x="475631" y="1731129"/>
                  <a:pt x="475631" y="1731129"/>
                </a:cubicBezTo>
                <a:cubicBezTo>
                  <a:pt x="458124" y="1731129"/>
                  <a:pt x="458124" y="1731129"/>
                  <a:pt x="458124" y="1731129"/>
                </a:cubicBezTo>
                <a:cubicBezTo>
                  <a:pt x="458124" y="1735512"/>
                  <a:pt x="458124" y="1735512"/>
                  <a:pt x="458124" y="1735512"/>
                </a:cubicBezTo>
                <a:cubicBezTo>
                  <a:pt x="453748" y="1731129"/>
                  <a:pt x="453748" y="1731129"/>
                  <a:pt x="453748" y="1731129"/>
                </a:cubicBezTo>
                <a:cubicBezTo>
                  <a:pt x="431864" y="1739894"/>
                  <a:pt x="431864" y="1739894"/>
                  <a:pt x="431864" y="1739894"/>
                </a:cubicBezTo>
                <a:cubicBezTo>
                  <a:pt x="431864" y="1744277"/>
                  <a:pt x="431864" y="1744277"/>
                  <a:pt x="431864" y="1744277"/>
                </a:cubicBezTo>
                <a:cubicBezTo>
                  <a:pt x="423110" y="1744277"/>
                  <a:pt x="423110" y="1744277"/>
                  <a:pt x="423110" y="1744277"/>
                </a:cubicBezTo>
                <a:cubicBezTo>
                  <a:pt x="374966" y="1766190"/>
                  <a:pt x="374966" y="1766190"/>
                  <a:pt x="374966" y="1766190"/>
                </a:cubicBezTo>
                <a:cubicBezTo>
                  <a:pt x="361836" y="1766190"/>
                  <a:pt x="361836" y="1766190"/>
                  <a:pt x="361836" y="1766190"/>
                </a:cubicBezTo>
                <a:cubicBezTo>
                  <a:pt x="348706" y="1770572"/>
                  <a:pt x="348706" y="1770572"/>
                  <a:pt x="348706" y="1770572"/>
                </a:cubicBezTo>
                <a:cubicBezTo>
                  <a:pt x="374966" y="1757425"/>
                  <a:pt x="374966" y="1757425"/>
                  <a:pt x="374966" y="1757425"/>
                </a:cubicBezTo>
                <a:cubicBezTo>
                  <a:pt x="339952" y="1757425"/>
                  <a:pt x="339952" y="1757425"/>
                  <a:pt x="339952" y="1757425"/>
                </a:cubicBezTo>
                <a:cubicBezTo>
                  <a:pt x="339952" y="1774955"/>
                  <a:pt x="339952" y="1774955"/>
                  <a:pt x="339952" y="1774955"/>
                </a:cubicBezTo>
                <a:cubicBezTo>
                  <a:pt x="313692" y="1770572"/>
                  <a:pt x="313692" y="1770572"/>
                  <a:pt x="313692" y="1770572"/>
                </a:cubicBezTo>
                <a:cubicBezTo>
                  <a:pt x="322446" y="1774955"/>
                  <a:pt x="309315" y="1779338"/>
                  <a:pt x="313692" y="1783720"/>
                </a:cubicBezTo>
                <a:cubicBezTo>
                  <a:pt x="331199" y="1779338"/>
                  <a:pt x="331199" y="1779338"/>
                  <a:pt x="331199" y="1779338"/>
                </a:cubicBezTo>
                <a:cubicBezTo>
                  <a:pt x="300562" y="1792485"/>
                  <a:pt x="300562" y="1792485"/>
                  <a:pt x="300562" y="1792485"/>
                </a:cubicBezTo>
                <a:cubicBezTo>
                  <a:pt x="313692" y="1801251"/>
                  <a:pt x="313692" y="1801251"/>
                  <a:pt x="313692" y="1801251"/>
                </a:cubicBezTo>
                <a:cubicBezTo>
                  <a:pt x="322446" y="1792485"/>
                  <a:pt x="322446" y="1792485"/>
                  <a:pt x="322446" y="1792485"/>
                </a:cubicBezTo>
                <a:cubicBezTo>
                  <a:pt x="339952" y="1792485"/>
                  <a:pt x="339952" y="1792485"/>
                  <a:pt x="339952" y="1792485"/>
                </a:cubicBezTo>
                <a:cubicBezTo>
                  <a:pt x="318069" y="1805633"/>
                  <a:pt x="318069" y="1805633"/>
                  <a:pt x="318069" y="1805633"/>
                </a:cubicBezTo>
                <a:cubicBezTo>
                  <a:pt x="313692" y="1814399"/>
                  <a:pt x="313692" y="1814399"/>
                  <a:pt x="313692" y="1814399"/>
                </a:cubicBezTo>
                <a:cubicBezTo>
                  <a:pt x="335576" y="1818781"/>
                  <a:pt x="335576" y="1818781"/>
                  <a:pt x="335576" y="1818781"/>
                </a:cubicBezTo>
                <a:cubicBezTo>
                  <a:pt x="370590" y="1805633"/>
                  <a:pt x="370590" y="1805633"/>
                  <a:pt x="370590" y="1805633"/>
                </a:cubicBezTo>
                <a:cubicBezTo>
                  <a:pt x="326822" y="1831929"/>
                  <a:pt x="326822" y="1831929"/>
                  <a:pt x="326822" y="1831929"/>
                </a:cubicBezTo>
                <a:cubicBezTo>
                  <a:pt x="318069" y="1823164"/>
                  <a:pt x="318069" y="1823164"/>
                  <a:pt x="318069" y="1823164"/>
                </a:cubicBezTo>
                <a:cubicBezTo>
                  <a:pt x="296185" y="1814399"/>
                  <a:pt x="296185" y="1814399"/>
                  <a:pt x="296185" y="1814399"/>
                </a:cubicBezTo>
                <a:cubicBezTo>
                  <a:pt x="278678" y="1827546"/>
                  <a:pt x="278678" y="1827546"/>
                  <a:pt x="278678" y="1827546"/>
                </a:cubicBezTo>
                <a:lnTo>
                  <a:pt x="278241" y="1831929"/>
                </a:lnTo>
                <a:lnTo>
                  <a:pt x="260624" y="1831929"/>
                </a:lnTo>
                <a:cubicBezTo>
                  <a:pt x="256795" y="1831929"/>
                  <a:pt x="256795" y="1831929"/>
                  <a:pt x="256795" y="1831929"/>
                </a:cubicBezTo>
                <a:cubicBezTo>
                  <a:pt x="234911" y="1827546"/>
                  <a:pt x="234911" y="1827546"/>
                  <a:pt x="234911" y="1827546"/>
                </a:cubicBezTo>
                <a:cubicBezTo>
                  <a:pt x="226158" y="1823164"/>
                  <a:pt x="226158" y="1823164"/>
                  <a:pt x="226158" y="1823164"/>
                </a:cubicBezTo>
                <a:cubicBezTo>
                  <a:pt x="213027" y="1831929"/>
                  <a:pt x="213027" y="1831929"/>
                  <a:pt x="213027" y="1831929"/>
                </a:cubicBezTo>
                <a:cubicBezTo>
                  <a:pt x="217404" y="1836312"/>
                  <a:pt x="217404" y="1836312"/>
                  <a:pt x="217404" y="1836312"/>
                </a:cubicBezTo>
                <a:cubicBezTo>
                  <a:pt x="199897" y="1849459"/>
                  <a:pt x="199897" y="1849459"/>
                  <a:pt x="199897" y="1849459"/>
                </a:cubicBezTo>
                <a:cubicBezTo>
                  <a:pt x="191144" y="1836312"/>
                  <a:pt x="191144" y="1836312"/>
                  <a:pt x="191144" y="1836312"/>
                </a:cubicBezTo>
                <a:cubicBezTo>
                  <a:pt x="190050" y="1843981"/>
                  <a:pt x="187861" y="1846172"/>
                  <a:pt x="185536" y="1846035"/>
                </a:cubicBezTo>
                <a:lnTo>
                  <a:pt x="181791" y="1843562"/>
                </a:lnTo>
                <a:lnTo>
                  <a:pt x="182390" y="1840694"/>
                </a:lnTo>
                <a:cubicBezTo>
                  <a:pt x="160507" y="1836312"/>
                  <a:pt x="160507" y="1836312"/>
                  <a:pt x="160507" y="1836312"/>
                </a:cubicBezTo>
                <a:cubicBezTo>
                  <a:pt x="164883" y="1827546"/>
                  <a:pt x="164883" y="1827546"/>
                  <a:pt x="164883" y="1827546"/>
                </a:cubicBezTo>
                <a:cubicBezTo>
                  <a:pt x="178014" y="1827546"/>
                  <a:pt x="178014" y="1827546"/>
                  <a:pt x="178014" y="1827546"/>
                </a:cubicBezTo>
                <a:cubicBezTo>
                  <a:pt x="178014" y="1823164"/>
                  <a:pt x="178014" y="1823164"/>
                  <a:pt x="178014" y="1823164"/>
                </a:cubicBezTo>
                <a:cubicBezTo>
                  <a:pt x="186767" y="1818781"/>
                  <a:pt x="186767" y="1818781"/>
                  <a:pt x="186767" y="1818781"/>
                </a:cubicBezTo>
                <a:cubicBezTo>
                  <a:pt x="178014" y="1805633"/>
                  <a:pt x="178014" y="1805633"/>
                  <a:pt x="178014" y="1805633"/>
                </a:cubicBezTo>
                <a:cubicBezTo>
                  <a:pt x="182390" y="1796868"/>
                  <a:pt x="182390" y="1796868"/>
                  <a:pt x="182390" y="1796868"/>
                </a:cubicBezTo>
                <a:cubicBezTo>
                  <a:pt x="173637" y="1788103"/>
                  <a:pt x="173637" y="1788103"/>
                  <a:pt x="173637" y="1788103"/>
                </a:cubicBezTo>
                <a:cubicBezTo>
                  <a:pt x="160507" y="1796868"/>
                  <a:pt x="160507" y="1796868"/>
                  <a:pt x="160507" y="1796868"/>
                </a:cubicBezTo>
                <a:cubicBezTo>
                  <a:pt x="160507" y="1770572"/>
                  <a:pt x="160507" y="1770572"/>
                  <a:pt x="160507" y="1770572"/>
                </a:cubicBezTo>
                <a:cubicBezTo>
                  <a:pt x="151753" y="1774955"/>
                  <a:pt x="151753" y="1774955"/>
                  <a:pt x="151753" y="1774955"/>
                </a:cubicBezTo>
                <a:cubicBezTo>
                  <a:pt x="143000" y="1766190"/>
                  <a:pt x="182390" y="1774955"/>
                  <a:pt x="138623" y="1766190"/>
                </a:cubicBezTo>
                <a:cubicBezTo>
                  <a:pt x="134246" y="1766190"/>
                  <a:pt x="134246" y="1766190"/>
                  <a:pt x="134246" y="1766190"/>
                </a:cubicBezTo>
                <a:cubicBezTo>
                  <a:pt x="138623" y="1757425"/>
                  <a:pt x="138623" y="1757425"/>
                  <a:pt x="138623" y="1757425"/>
                </a:cubicBezTo>
                <a:cubicBezTo>
                  <a:pt x="134246" y="1757425"/>
                  <a:pt x="134246" y="1757425"/>
                  <a:pt x="134246" y="1757425"/>
                </a:cubicBezTo>
                <a:cubicBezTo>
                  <a:pt x="121116" y="1757425"/>
                  <a:pt x="121116" y="1757425"/>
                  <a:pt x="121116" y="1757425"/>
                </a:cubicBezTo>
                <a:cubicBezTo>
                  <a:pt x="129870" y="1744277"/>
                  <a:pt x="116740" y="1753042"/>
                  <a:pt x="107986" y="1739894"/>
                </a:cubicBezTo>
                <a:cubicBezTo>
                  <a:pt x="125493" y="1735512"/>
                  <a:pt x="125493" y="1735512"/>
                  <a:pt x="125493" y="1735512"/>
                </a:cubicBezTo>
                <a:cubicBezTo>
                  <a:pt x="118928" y="1742085"/>
                  <a:pt x="122210" y="1724007"/>
                  <a:pt x="111337" y="1725651"/>
                </a:cubicBezTo>
                <a:lnTo>
                  <a:pt x="97435" y="1733969"/>
                </a:lnTo>
                <a:lnTo>
                  <a:pt x="81521" y="1720309"/>
                </a:lnTo>
                <a:cubicBezTo>
                  <a:pt x="68596" y="1709216"/>
                  <a:pt x="68596" y="1709216"/>
                  <a:pt x="68596" y="1709216"/>
                </a:cubicBezTo>
                <a:cubicBezTo>
                  <a:pt x="51089" y="1722364"/>
                  <a:pt x="51089" y="1722364"/>
                  <a:pt x="51089" y="1722364"/>
                </a:cubicBezTo>
                <a:cubicBezTo>
                  <a:pt x="46712" y="1735512"/>
                  <a:pt x="46712" y="1735512"/>
                  <a:pt x="46712" y="1735512"/>
                </a:cubicBezTo>
                <a:cubicBezTo>
                  <a:pt x="37958" y="1735512"/>
                  <a:pt x="37958" y="1735512"/>
                  <a:pt x="37958" y="1735512"/>
                </a:cubicBezTo>
                <a:cubicBezTo>
                  <a:pt x="51089" y="1713599"/>
                  <a:pt x="51089" y="1713599"/>
                  <a:pt x="51089" y="1713599"/>
                </a:cubicBezTo>
                <a:cubicBezTo>
                  <a:pt x="20452" y="1704833"/>
                  <a:pt x="20452" y="1704833"/>
                  <a:pt x="20452" y="1704833"/>
                </a:cubicBezTo>
                <a:cubicBezTo>
                  <a:pt x="20452" y="1698260"/>
                  <a:pt x="20452" y="1693329"/>
                  <a:pt x="20452" y="1689631"/>
                </a:cubicBezTo>
                <a:lnTo>
                  <a:pt x="20452" y="1682920"/>
                </a:lnTo>
                <a:cubicBezTo>
                  <a:pt x="33582" y="1691686"/>
                  <a:pt x="33582" y="1691686"/>
                  <a:pt x="33582" y="1691686"/>
                </a:cubicBezTo>
                <a:cubicBezTo>
                  <a:pt x="51089" y="1691686"/>
                  <a:pt x="51089" y="1691686"/>
                  <a:pt x="51089" y="1691686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68596" y="1682920"/>
                  <a:pt x="68596" y="1682920"/>
                  <a:pt x="68596" y="1682920"/>
                </a:cubicBezTo>
                <a:cubicBezTo>
                  <a:pt x="94856" y="1656625"/>
                  <a:pt x="94856" y="1656625"/>
                  <a:pt x="94856" y="1656625"/>
                </a:cubicBezTo>
                <a:cubicBezTo>
                  <a:pt x="94856" y="1652242"/>
                  <a:pt x="81726" y="1656625"/>
                  <a:pt x="90479" y="1647860"/>
                </a:cubicBezTo>
                <a:cubicBezTo>
                  <a:pt x="129870" y="1634712"/>
                  <a:pt x="129870" y="1634712"/>
                  <a:pt x="129870" y="1634712"/>
                </a:cubicBezTo>
                <a:cubicBezTo>
                  <a:pt x="138623" y="1625946"/>
                  <a:pt x="138623" y="1625946"/>
                  <a:pt x="138623" y="1625946"/>
                </a:cubicBezTo>
                <a:cubicBezTo>
                  <a:pt x="138623" y="1621564"/>
                  <a:pt x="138623" y="1621564"/>
                  <a:pt x="138623" y="1621564"/>
                </a:cubicBezTo>
                <a:cubicBezTo>
                  <a:pt x="160507" y="1608416"/>
                  <a:pt x="160507" y="1608416"/>
                  <a:pt x="160507" y="1608416"/>
                </a:cubicBezTo>
                <a:cubicBezTo>
                  <a:pt x="173637" y="1617181"/>
                  <a:pt x="173637" y="1617181"/>
                  <a:pt x="173637" y="1617181"/>
                </a:cubicBezTo>
                <a:cubicBezTo>
                  <a:pt x="178014" y="1617181"/>
                  <a:pt x="178014" y="1617181"/>
                  <a:pt x="178014" y="1617181"/>
                </a:cubicBezTo>
                <a:cubicBezTo>
                  <a:pt x="178014" y="1604033"/>
                  <a:pt x="178014" y="1604033"/>
                  <a:pt x="178014" y="1604033"/>
                </a:cubicBezTo>
                <a:cubicBezTo>
                  <a:pt x="208651" y="1595268"/>
                  <a:pt x="208651" y="1595268"/>
                  <a:pt x="208651" y="1595268"/>
                </a:cubicBezTo>
                <a:cubicBezTo>
                  <a:pt x="199897" y="1590886"/>
                  <a:pt x="199897" y="1590886"/>
                  <a:pt x="199897" y="1590886"/>
                </a:cubicBezTo>
                <a:cubicBezTo>
                  <a:pt x="221781" y="1590886"/>
                  <a:pt x="178014" y="1568973"/>
                  <a:pt x="221781" y="1590886"/>
                </a:cubicBezTo>
                <a:cubicBezTo>
                  <a:pt x="234911" y="1604033"/>
                  <a:pt x="234911" y="1604033"/>
                  <a:pt x="234911" y="1604033"/>
                </a:cubicBezTo>
                <a:cubicBezTo>
                  <a:pt x="239288" y="1599651"/>
                  <a:pt x="239288" y="1599651"/>
                  <a:pt x="239288" y="1599651"/>
                </a:cubicBezTo>
                <a:cubicBezTo>
                  <a:pt x="256795" y="1612799"/>
                  <a:pt x="256795" y="1612799"/>
                  <a:pt x="256795" y="1612799"/>
                </a:cubicBezTo>
                <a:cubicBezTo>
                  <a:pt x="261171" y="1604033"/>
                  <a:pt x="261171" y="1604033"/>
                  <a:pt x="261171" y="1604033"/>
                </a:cubicBezTo>
                <a:cubicBezTo>
                  <a:pt x="252418" y="1595268"/>
                  <a:pt x="252418" y="1595268"/>
                  <a:pt x="252418" y="1595268"/>
                </a:cubicBezTo>
                <a:cubicBezTo>
                  <a:pt x="265548" y="1582120"/>
                  <a:pt x="265548" y="1582120"/>
                  <a:pt x="265548" y="1582120"/>
                </a:cubicBezTo>
                <a:cubicBezTo>
                  <a:pt x="274302" y="1599651"/>
                  <a:pt x="274302" y="1599651"/>
                  <a:pt x="274302" y="1599651"/>
                </a:cubicBezTo>
                <a:cubicBezTo>
                  <a:pt x="278678" y="1595268"/>
                  <a:pt x="278678" y="1595268"/>
                  <a:pt x="278678" y="1595268"/>
                </a:cubicBezTo>
                <a:cubicBezTo>
                  <a:pt x="296185" y="1604033"/>
                  <a:pt x="296185" y="1604033"/>
                  <a:pt x="296185" y="1604033"/>
                </a:cubicBezTo>
                <a:cubicBezTo>
                  <a:pt x="300562" y="1595268"/>
                  <a:pt x="304939" y="1612799"/>
                  <a:pt x="309315" y="1595268"/>
                </a:cubicBezTo>
                <a:cubicBezTo>
                  <a:pt x="287432" y="1586503"/>
                  <a:pt x="287432" y="1586503"/>
                  <a:pt x="287432" y="1586503"/>
                </a:cubicBezTo>
                <a:cubicBezTo>
                  <a:pt x="261171" y="1568973"/>
                  <a:pt x="261171" y="1568973"/>
                  <a:pt x="261171" y="1568973"/>
                </a:cubicBezTo>
                <a:lnTo>
                  <a:pt x="256795" y="1568973"/>
                </a:lnTo>
                <a:cubicBezTo>
                  <a:pt x="261171" y="1564590"/>
                  <a:pt x="261171" y="1564590"/>
                  <a:pt x="261171" y="1564590"/>
                </a:cubicBezTo>
                <a:cubicBezTo>
                  <a:pt x="287432" y="1568973"/>
                  <a:pt x="287432" y="1568973"/>
                  <a:pt x="287432" y="1568973"/>
                </a:cubicBezTo>
                <a:cubicBezTo>
                  <a:pt x="313692" y="1573355"/>
                  <a:pt x="313692" y="1573355"/>
                  <a:pt x="313692" y="1573355"/>
                </a:cubicBezTo>
                <a:cubicBezTo>
                  <a:pt x="318069" y="1573355"/>
                  <a:pt x="318069" y="1573355"/>
                  <a:pt x="318069" y="1573355"/>
                </a:cubicBezTo>
                <a:cubicBezTo>
                  <a:pt x="318069" y="1564590"/>
                  <a:pt x="318069" y="1564590"/>
                  <a:pt x="318069" y="1564590"/>
                </a:cubicBezTo>
                <a:cubicBezTo>
                  <a:pt x="322446" y="1568973"/>
                  <a:pt x="322446" y="1568973"/>
                  <a:pt x="322446" y="1568973"/>
                </a:cubicBezTo>
                <a:cubicBezTo>
                  <a:pt x="335576" y="1564590"/>
                  <a:pt x="335576" y="1564590"/>
                  <a:pt x="335576" y="1564590"/>
                </a:cubicBezTo>
                <a:cubicBezTo>
                  <a:pt x="335576" y="1547060"/>
                  <a:pt x="335576" y="1547060"/>
                  <a:pt x="335576" y="1547060"/>
                </a:cubicBezTo>
                <a:cubicBezTo>
                  <a:pt x="335576" y="1542677"/>
                  <a:pt x="335576" y="1542677"/>
                  <a:pt x="335576" y="1542677"/>
                </a:cubicBezTo>
                <a:cubicBezTo>
                  <a:pt x="322446" y="1533912"/>
                  <a:pt x="322446" y="1533912"/>
                  <a:pt x="322446" y="1533912"/>
                </a:cubicBezTo>
                <a:cubicBezTo>
                  <a:pt x="318069" y="1547060"/>
                  <a:pt x="318069" y="1547060"/>
                  <a:pt x="318069" y="1547060"/>
                </a:cubicBezTo>
                <a:cubicBezTo>
                  <a:pt x="296185" y="1542677"/>
                  <a:pt x="296185" y="1542677"/>
                  <a:pt x="296185" y="1542677"/>
                </a:cubicBezTo>
                <a:cubicBezTo>
                  <a:pt x="300562" y="1529529"/>
                  <a:pt x="300562" y="1529529"/>
                  <a:pt x="300562" y="1529529"/>
                </a:cubicBezTo>
                <a:cubicBezTo>
                  <a:pt x="318069" y="1529529"/>
                  <a:pt x="339952" y="1516381"/>
                  <a:pt x="348706" y="1529529"/>
                </a:cubicBezTo>
                <a:cubicBezTo>
                  <a:pt x="344329" y="1533912"/>
                  <a:pt x="344329" y="1533912"/>
                  <a:pt x="344329" y="1533912"/>
                </a:cubicBezTo>
                <a:cubicBezTo>
                  <a:pt x="348706" y="1533912"/>
                  <a:pt x="348706" y="1533912"/>
                  <a:pt x="348706" y="1533912"/>
                </a:cubicBezTo>
                <a:cubicBezTo>
                  <a:pt x="357459" y="1533912"/>
                  <a:pt x="357459" y="1533912"/>
                  <a:pt x="357459" y="1533912"/>
                </a:cubicBezTo>
                <a:cubicBezTo>
                  <a:pt x="344329" y="1542677"/>
                  <a:pt x="344329" y="1542677"/>
                  <a:pt x="344329" y="1542677"/>
                </a:cubicBezTo>
                <a:cubicBezTo>
                  <a:pt x="366213" y="1542677"/>
                  <a:pt x="366213" y="1542677"/>
                  <a:pt x="366213" y="1542677"/>
                </a:cubicBezTo>
                <a:cubicBezTo>
                  <a:pt x="370590" y="1529529"/>
                  <a:pt x="370590" y="1529529"/>
                  <a:pt x="370590" y="1529529"/>
                </a:cubicBezTo>
                <a:cubicBezTo>
                  <a:pt x="418734" y="1520764"/>
                  <a:pt x="418734" y="1520764"/>
                  <a:pt x="418734" y="1520764"/>
                </a:cubicBezTo>
                <a:cubicBezTo>
                  <a:pt x="436240" y="1511999"/>
                  <a:pt x="436240" y="1511999"/>
                  <a:pt x="436240" y="1511999"/>
                </a:cubicBezTo>
                <a:cubicBezTo>
                  <a:pt x="462501" y="1503234"/>
                  <a:pt x="462501" y="1503234"/>
                  <a:pt x="462501" y="1503234"/>
                </a:cubicBezTo>
                <a:lnTo>
                  <a:pt x="477614" y="1503234"/>
                </a:lnTo>
                <a:lnTo>
                  <a:pt x="477272" y="1504329"/>
                </a:lnTo>
                <a:cubicBezTo>
                  <a:pt x="480008" y="1504329"/>
                  <a:pt x="486573" y="1503234"/>
                  <a:pt x="484385" y="1503234"/>
                </a:cubicBezTo>
                <a:cubicBezTo>
                  <a:pt x="484385" y="1503234"/>
                  <a:pt x="484385" y="1503234"/>
                  <a:pt x="481649" y="1503234"/>
                </a:cubicBezTo>
                <a:lnTo>
                  <a:pt x="477614" y="1503234"/>
                </a:lnTo>
                <a:lnTo>
                  <a:pt x="477614" y="1503234"/>
                </a:lnTo>
                <a:cubicBezTo>
                  <a:pt x="479734" y="1502412"/>
                  <a:pt x="484385" y="1501042"/>
                  <a:pt x="493138" y="1498851"/>
                </a:cubicBezTo>
                <a:cubicBezTo>
                  <a:pt x="488761" y="1507616"/>
                  <a:pt x="488761" y="1507616"/>
                  <a:pt x="488761" y="1507616"/>
                </a:cubicBezTo>
                <a:cubicBezTo>
                  <a:pt x="510645" y="1511999"/>
                  <a:pt x="510645" y="1511999"/>
                  <a:pt x="510645" y="1511999"/>
                </a:cubicBezTo>
                <a:cubicBezTo>
                  <a:pt x="510645" y="1511999"/>
                  <a:pt x="515021" y="1516381"/>
                  <a:pt x="515021" y="1511999"/>
                </a:cubicBezTo>
                <a:lnTo>
                  <a:pt x="515366" y="1511999"/>
                </a:lnTo>
                <a:lnTo>
                  <a:pt x="510645" y="1520764"/>
                </a:lnTo>
                <a:cubicBezTo>
                  <a:pt x="536905" y="1511999"/>
                  <a:pt x="536905" y="1511999"/>
                  <a:pt x="536905" y="1511999"/>
                </a:cubicBezTo>
                <a:cubicBezTo>
                  <a:pt x="541282" y="1516381"/>
                  <a:pt x="554412" y="1511999"/>
                  <a:pt x="541282" y="1498851"/>
                </a:cubicBezTo>
                <a:cubicBezTo>
                  <a:pt x="510645" y="1498851"/>
                  <a:pt x="510645" y="1498851"/>
                  <a:pt x="510645" y="1498851"/>
                </a:cubicBezTo>
                <a:cubicBezTo>
                  <a:pt x="484385" y="1476938"/>
                  <a:pt x="484385" y="1476938"/>
                  <a:pt x="484385" y="1476938"/>
                </a:cubicBezTo>
                <a:cubicBezTo>
                  <a:pt x="475631" y="1476938"/>
                  <a:pt x="475631" y="1476938"/>
                  <a:pt x="475631" y="1476938"/>
                </a:cubicBezTo>
                <a:cubicBezTo>
                  <a:pt x="466878" y="1494468"/>
                  <a:pt x="466878" y="1494468"/>
                  <a:pt x="466878" y="1494468"/>
                </a:cubicBezTo>
                <a:cubicBezTo>
                  <a:pt x="444994" y="1481321"/>
                  <a:pt x="444994" y="1481321"/>
                  <a:pt x="444994" y="1481321"/>
                </a:cubicBezTo>
                <a:cubicBezTo>
                  <a:pt x="427487" y="1494468"/>
                  <a:pt x="427487" y="1494468"/>
                  <a:pt x="427487" y="1494468"/>
                </a:cubicBezTo>
                <a:lnTo>
                  <a:pt x="424624" y="1493035"/>
                </a:lnTo>
                <a:lnTo>
                  <a:pt x="423042" y="1488853"/>
                </a:lnTo>
                <a:cubicBezTo>
                  <a:pt x="419828" y="1487894"/>
                  <a:pt x="413263" y="1487894"/>
                  <a:pt x="401227" y="1490086"/>
                </a:cubicBezTo>
                <a:cubicBezTo>
                  <a:pt x="401227" y="1507616"/>
                  <a:pt x="401227" y="1507616"/>
                  <a:pt x="401227" y="1507616"/>
                </a:cubicBezTo>
                <a:cubicBezTo>
                  <a:pt x="392473" y="1498851"/>
                  <a:pt x="392473" y="1498851"/>
                  <a:pt x="392473" y="1498851"/>
                </a:cubicBezTo>
                <a:cubicBezTo>
                  <a:pt x="383720" y="1507616"/>
                  <a:pt x="383720" y="1507616"/>
                  <a:pt x="383720" y="1507616"/>
                </a:cubicBezTo>
                <a:cubicBezTo>
                  <a:pt x="379343" y="1520764"/>
                  <a:pt x="379343" y="1520764"/>
                  <a:pt x="379343" y="1520764"/>
                </a:cubicBezTo>
                <a:cubicBezTo>
                  <a:pt x="366213" y="1520764"/>
                  <a:pt x="366213" y="1520764"/>
                  <a:pt x="366213" y="1520764"/>
                </a:cubicBezTo>
                <a:cubicBezTo>
                  <a:pt x="374966" y="1511999"/>
                  <a:pt x="374966" y="1511999"/>
                  <a:pt x="374966" y="1511999"/>
                </a:cubicBezTo>
                <a:cubicBezTo>
                  <a:pt x="372778" y="1510903"/>
                  <a:pt x="373599" y="1509534"/>
                  <a:pt x="375377" y="1508301"/>
                </a:cubicBezTo>
                <a:lnTo>
                  <a:pt x="379638" y="1506310"/>
                </a:lnTo>
                <a:lnTo>
                  <a:pt x="381121" y="1505836"/>
                </a:lnTo>
                <a:cubicBezTo>
                  <a:pt x="383720" y="1504877"/>
                  <a:pt x="383173" y="1504877"/>
                  <a:pt x="381531" y="1505425"/>
                </a:cubicBezTo>
                <a:lnTo>
                  <a:pt x="379638" y="1506310"/>
                </a:lnTo>
                <a:lnTo>
                  <a:pt x="361836" y="1511999"/>
                </a:lnTo>
                <a:cubicBezTo>
                  <a:pt x="379343" y="1494468"/>
                  <a:pt x="379343" y="1494468"/>
                  <a:pt x="379343" y="1494468"/>
                </a:cubicBezTo>
                <a:cubicBezTo>
                  <a:pt x="374966" y="1494468"/>
                  <a:pt x="374966" y="1494468"/>
                  <a:pt x="374966" y="1494468"/>
                </a:cubicBezTo>
                <a:cubicBezTo>
                  <a:pt x="401227" y="1481321"/>
                  <a:pt x="401227" y="1481321"/>
                  <a:pt x="401227" y="1481321"/>
                </a:cubicBezTo>
                <a:cubicBezTo>
                  <a:pt x="418734" y="1468173"/>
                  <a:pt x="418734" y="1468173"/>
                  <a:pt x="418734" y="1468173"/>
                </a:cubicBezTo>
                <a:lnTo>
                  <a:pt x="423300" y="1468292"/>
                </a:lnTo>
                <a:lnTo>
                  <a:pt x="413194" y="1474952"/>
                </a:lnTo>
                <a:cubicBezTo>
                  <a:pt x="399346" y="1486422"/>
                  <a:pt x="439780" y="1471785"/>
                  <a:pt x="430847" y="1468489"/>
                </a:cubicBezTo>
                <a:lnTo>
                  <a:pt x="423300" y="1468292"/>
                </a:lnTo>
                <a:lnTo>
                  <a:pt x="428846" y="1464638"/>
                </a:lnTo>
                <a:cubicBezTo>
                  <a:pt x="436788" y="1459955"/>
                  <a:pt x="447729" y="1453929"/>
                  <a:pt x="462501" y="1446260"/>
                </a:cubicBezTo>
                <a:cubicBezTo>
                  <a:pt x="480008" y="1446260"/>
                  <a:pt x="480008" y="1446260"/>
                  <a:pt x="480008" y="1446260"/>
                </a:cubicBezTo>
                <a:lnTo>
                  <a:pt x="481530" y="1444735"/>
                </a:lnTo>
                <a:lnTo>
                  <a:pt x="488761" y="1446260"/>
                </a:lnTo>
                <a:cubicBezTo>
                  <a:pt x="488761" y="1433112"/>
                  <a:pt x="488761" y="1433112"/>
                  <a:pt x="488761" y="1433112"/>
                </a:cubicBezTo>
                <a:cubicBezTo>
                  <a:pt x="501892" y="1437494"/>
                  <a:pt x="488761" y="1406816"/>
                  <a:pt x="515021" y="1424347"/>
                </a:cubicBezTo>
                <a:cubicBezTo>
                  <a:pt x="532528" y="1415581"/>
                  <a:pt x="532528" y="1415581"/>
                  <a:pt x="532528" y="1415581"/>
                </a:cubicBezTo>
                <a:cubicBezTo>
                  <a:pt x="541282" y="1398051"/>
                  <a:pt x="541282" y="1398051"/>
                  <a:pt x="541282" y="1398051"/>
                </a:cubicBezTo>
                <a:cubicBezTo>
                  <a:pt x="550035" y="1406816"/>
                  <a:pt x="550035" y="1406816"/>
                  <a:pt x="550035" y="1406816"/>
                </a:cubicBezTo>
                <a:cubicBezTo>
                  <a:pt x="559883" y="1403529"/>
                  <a:pt x="574655" y="1392847"/>
                  <a:pt x="585118" y="1396955"/>
                </a:cubicBezTo>
                <a:lnTo>
                  <a:pt x="591291" y="1403965"/>
                </a:lnTo>
                <a:lnTo>
                  <a:pt x="587033" y="1406200"/>
                </a:lnTo>
                <a:cubicBezTo>
                  <a:pt x="580672" y="1410103"/>
                  <a:pt x="597085" y="1403529"/>
                  <a:pt x="593803" y="1406816"/>
                </a:cubicBezTo>
                <a:lnTo>
                  <a:pt x="591291" y="1403965"/>
                </a:lnTo>
                <a:lnTo>
                  <a:pt x="602556" y="1398051"/>
                </a:lnTo>
                <a:cubicBezTo>
                  <a:pt x="606933" y="1402434"/>
                  <a:pt x="606933" y="1402434"/>
                  <a:pt x="606933" y="1402434"/>
                </a:cubicBezTo>
                <a:cubicBezTo>
                  <a:pt x="628817" y="1389286"/>
                  <a:pt x="628817" y="1389286"/>
                  <a:pt x="628817" y="1389286"/>
                </a:cubicBezTo>
                <a:cubicBezTo>
                  <a:pt x="606933" y="1389286"/>
                  <a:pt x="606933" y="1389286"/>
                  <a:pt x="606933" y="1389286"/>
                </a:cubicBezTo>
                <a:cubicBezTo>
                  <a:pt x="585049" y="1393668"/>
                  <a:pt x="585049" y="1393668"/>
                  <a:pt x="585049" y="1393668"/>
                </a:cubicBezTo>
                <a:cubicBezTo>
                  <a:pt x="598179" y="1384903"/>
                  <a:pt x="598179" y="1384903"/>
                  <a:pt x="598179" y="1384903"/>
                </a:cubicBezTo>
                <a:cubicBezTo>
                  <a:pt x="593803" y="1380521"/>
                  <a:pt x="593803" y="1380521"/>
                  <a:pt x="593803" y="1380521"/>
                </a:cubicBezTo>
                <a:cubicBezTo>
                  <a:pt x="606933" y="1362990"/>
                  <a:pt x="606933" y="1362990"/>
                  <a:pt x="606933" y="1362990"/>
                </a:cubicBezTo>
                <a:cubicBezTo>
                  <a:pt x="606933" y="1367373"/>
                  <a:pt x="606933" y="1367373"/>
                  <a:pt x="606933" y="1367373"/>
                </a:cubicBezTo>
                <a:lnTo>
                  <a:pt x="612677" y="1365455"/>
                </a:lnTo>
                <a:lnTo>
                  <a:pt x="615139" y="1367921"/>
                </a:lnTo>
                <a:cubicBezTo>
                  <a:pt x="618695" y="1368468"/>
                  <a:pt x="625534" y="1368468"/>
                  <a:pt x="637570" y="1367373"/>
                </a:cubicBezTo>
                <a:cubicBezTo>
                  <a:pt x="633193" y="1349842"/>
                  <a:pt x="633193" y="1349842"/>
                  <a:pt x="633193" y="1349842"/>
                </a:cubicBezTo>
                <a:cubicBezTo>
                  <a:pt x="659454" y="1341077"/>
                  <a:pt x="659454" y="1341077"/>
                  <a:pt x="659454" y="1341077"/>
                </a:cubicBezTo>
                <a:lnTo>
                  <a:pt x="658752" y="1341659"/>
                </a:lnTo>
                <a:lnTo>
                  <a:pt x="652683" y="1344775"/>
                </a:lnTo>
                <a:cubicBezTo>
                  <a:pt x="645161" y="1348884"/>
                  <a:pt x="652136" y="1345871"/>
                  <a:pt x="656650" y="1343405"/>
                </a:cubicBezTo>
                <a:lnTo>
                  <a:pt x="658752" y="1341659"/>
                </a:lnTo>
                <a:lnTo>
                  <a:pt x="676961" y="1332312"/>
                </a:lnTo>
                <a:cubicBezTo>
                  <a:pt x="685714" y="1332312"/>
                  <a:pt x="685714" y="1332312"/>
                  <a:pt x="685714" y="1332312"/>
                </a:cubicBezTo>
                <a:cubicBezTo>
                  <a:pt x="703221" y="1310399"/>
                  <a:pt x="703221" y="1310399"/>
                  <a:pt x="703221" y="1310399"/>
                </a:cubicBezTo>
                <a:cubicBezTo>
                  <a:pt x="703221" y="1306016"/>
                  <a:pt x="703221" y="1306016"/>
                  <a:pt x="703221" y="1306016"/>
                </a:cubicBezTo>
                <a:lnTo>
                  <a:pt x="696070" y="1306016"/>
                </a:lnTo>
                <a:lnTo>
                  <a:pt x="698844" y="1301634"/>
                </a:lnTo>
                <a:cubicBezTo>
                  <a:pt x="676961" y="1306016"/>
                  <a:pt x="676961" y="1306016"/>
                  <a:pt x="676961" y="1306016"/>
                </a:cubicBezTo>
                <a:cubicBezTo>
                  <a:pt x="663830" y="1314782"/>
                  <a:pt x="663830" y="1314782"/>
                  <a:pt x="663830" y="1314782"/>
                </a:cubicBezTo>
                <a:cubicBezTo>
                  <a:pt x="659454" y="1314782"/>
                  <a:pt x="659454" y="1314782"/>
                  <a:pt x="659454" y="1314782"/>
                </a:cubicBezTo>
                <a:cubicBezTo>
                  <a:pt x="655077" y="1310399"/>
                  <a:pt x="655077" y="1310399"/>
                  <a:pt x="655077" y="1310399"/>
                </a:cubicBezTo>
                <a:cubicBezTo>
                  <a:pt x="676961" y="1297251"/>
                  <a:pt x="676961" y="1297251"/>
                  <a:pt x="676961" y="1297251"/>
                </a:cubicBezTo>
                <a:cubicBezTo>
                  <a:pt x="707597" y="1292869"/>
                  <a:pt x="707597" y="1292869"/>
                  <a:pt x="707597" y="1292869"/>
                </a:cubicBezTo>
                <a:cubicBezTo>
                  <a:pt x="725105" y="1279721"/>
                  <a:pt x="725105" y="1279721"/>
                  <a:pt x="725105" y="1279721"/>
                </a:cubicBezTo>
                <a:cubicBezTo>
                  <a:pt x="742611" y="1275338"/>
                  <a:pt x="742611" y="1275338"/>
                  <a:pt x="742611" y="1275338"/>
                </a:cubicBezTo>
                <a:cubicBezTo>
                  <a:pt x="746988" y="1270955"/>
                  <a:pt x="746988" y="1270955"/>
                  <a:pt x="746988" y="1270955"/>
                </a:cubicBezTo>
                <a:cubicBezTo>
                  <a:pt x="738235" y="1266573"/>
                  <a:pt x="738235" y="1266573"/>
                  <a:pt x="738235" y="1266573"/>
                </a:cubicBezTo>
                <a:cubicBezTo>
                  <a:pt x="764495" y="1244660"/>
                  <a:pt x="764495" y="1244660"/>
                  <a:pt x="764495" y="1244660"/>
                </a:cubicBezTo>
                <a:lnTo>
                  <a:pt x="774861" y="1244660"/>
                </a:lnTo>
                <a:lnTo>
                  <a:pt x="771060" y="1249042"/>
                </a:lnTo>
                <a:cubicBezTo>
                  <a:pt x="770513" y="1250138"/>
                  <a:pt x="771607" y="1250138"/>
                  <a:pt x="776394" y="1247673"/>
                </a:cubicBezTo>
                <a:lnTo>
                  <a:pt x="784662" y="1242813"/>
                </a:lnTo>
                <a:lnTo>
                  <a:pt x="788567" y="1240825"/>
                </a:lnTo>
                <a:lnTo>
                  <a:pt x="788623" y="1240484"/>
                </a:lnTo>
                <a:lnTo>
                  <a:pt x="803886" y="1231512"/>
                </a:lnTo>
                <a:cubicBezTo>
                  <a:pt x="795132" y="1227129"/>
                  <a:pt x="795132" y="1227129"/>
                  <a:pt x="795132" y="1227129"/>
                </a:cubicBezTo>
                <a:cubicBezTo>
                  <a:pt x="791849" y="1226034"/>
                  <a:pt x="790755" y="1227951"/>
                  <a:pt x="790208" y="1230896"/>
                </a:cubicBezTo>
                <a:lnTo>
                  <a:pt x="788623" y="1240484"/>
                </a:lnTo>
                <a:lnTo>
                  <a:pt x="784662" y="1242813"/>
                </a:lnTo>
                <a:lnTo>
                  <a:pt x="780361" y="1245002"/>
                </a:lnTo>
                <a:lnTo>
                  <a:pt x="777625" y="1243503"/>
                </a:lnTo>
                <a:lnTo>
                  <a:pt x="777625" y="1240277"/>
                </a:lnTo>
                <a:lnTo>
                  <a:pt x="776213" y="1242729"/>
                </a:lnTo>
                <a:lnTo>
                  <a:pt x="755742" y="1231512"/>
                </a:lnTo>
                <a:cubicBezTo>
                  <a:pt x="753553" y="1233703"/>
                  <a:pt x="748082" y="1236990"/>
                  <a:pt x="740970" y="1240277"/>
                </a:cubicBezTo>
                <a:lnTo>
                  <a:pt x="717790" y="1248530"/>
                </a:lnTo>
                <a:lnTo>
                  <a:pt x="716351" y="1244660"/>
                </a:lnTo>
                <a:cubicBezTo>
                  <a:pt x="707597" y="1253425"/>
                  <a:pt x="707597" y="1253425"/>
                  <a:pt x="707597" y="1253425"/>
                </a:cubicBezTo>
                <a:cubicBezTo>
                  <a:pt x="676961" y="1266573"/>
                  <a:pt x="676961" y="1266573"/>
                  <a:pt x="676961" y="1266573"/>
                </a:cubicBezTo>
                <a:cubicBezTo>
                  <a:pt x="668207" y="1275338"/>
                  <a:pt x="668207" y="1275338"/>
                  <a:pt x="668207" y="1275338"/>
                </a:cubicBezTo>
                <a:cubicBezTo>
                  <a:pt x="668207" y="1266573"/>
                  <a:pt x="668207" y="1266573"/>
                  <a:pt x="668207" y="1266573"/>
                </a:cubicBezTo>
                <a:cubicBezTo>
                  <a:pt x="655077" y="1257808"/>
                  <a:pt x="655077" y="1257808"/>
                  <a:pt x="655077" y="1257808"/>
                </a:cubicBezTo>
                <a:cubicBezTo>
                  <a:pt x="655077" y="1244660"/>
                  <a:pt x="655077" y="1244660"/>
                  <a:pt x="655077" y="1244660"/>
                </a:cubicBezTo>
                <a:cubicBezTo>
                  <a:pt x="620063" y="1227129"/>
                  <a:pt x="620063" y="1227129"/>
                  <a:pt x="620063" y="1227129"/>
                </a:cubicBezTo>
                <a:cubicBezTo>
                  <a:pt x="611309" y="1227129"/>
                  <a:pt x="611309" y="1227129"/>
                  <a:pt x="611309" y="1227129"/>
                </a:cubicBezTo>
                <a:cubicBezTo>
                  <a:pt x="615686" y="1240277"/>
                  <a:pt x="615686" y="1240277"/>
                  <a:pt x="615686" y="1240277"/>
                </a:cubicBezTo>
                <a:cubicBezTo>
                  <a:pt x="593803" y="1240277"/>
                  <a:pt x="593803" y="1240277"/>
                  <a:pt x="593803" y="1240277"/>
                </a:cubicBezTo>
                <a:cubicBezTo>
                  <a:pt x="602556" y="1222747"/>
                  <a:pt x="602556" y="1222747"/>
                  <a:pt x="602556" y="1222747"/>
                </a:cubicBezTo>
                <a:cubicBezTo>
                  <a:pt x="602556" y="1213982"/>
                  <a:pt x="571919" y="1270955"/>
                  <a:pt x="606933" y="1205216"/>
                </a:cubicBezTo>
                <a:cubicBezTo>
                  <a:pt x="585049" y="1205216"/>
                  <a:pt x="585049" y="1205216"/>
                  <a:pt x="585049" y="1205216"/>
                </a:cubicBezTo>
                <a:cubicBezTo>
                  <a:pt x="593803" y="1213982"/>
                  <a:pt x="593803" y="1213982"/>
                  <a:pt x="593803" y="1213982"/>
                </a:cubicBezTo>
                <a:cubicBezTo>
                  <a:pt x="585049" y="1240277"/>
                  <a:pt x="585049" y="1240277"/>
                  <a:pt x="585049" y="1240277"/>
                </a:cubicBezTo>
                <a:cubicBezTo>
                  <a:pt x="554412" y="1235895"/>
                  <a:pt x="554412" y="1235895"/>
                  <a:pt x="554412" y="1235895"/>
                </a:cubicBezTo>
                <a:cubicBezTo>
                  <a:pt x="558789" y="1227129"/>
                  <a:pt x="558789" y="1227129"/>
                  <a:pt x="558789" y="1227129"/>
                </a:cubicBezTo>
                <a:cubicBezTo>
                  <a:pt x="580673" y="1213982"/>
                  <a:pt x="580673" y="1213982"/>
                  <a:pt x="580673" y="1213982"/>
                </a:cubicBezTo>
                <a:cubicBezTo>
                  <a:pt x="585049" y="1209599"/>
                  <a:pt x="585049" y="1209599"/>
                  <a:pt x="585049" y="1209599"/>
                </a:cubicBezTo>
                <a:cubicBezTo>
                  <a:pt x="580673" y="1200834"/>
                  <a:pt x="580673" y="1200834"/>
                  <a:pt x="580673" y="1200834"/>
                </a:cubicBezTo>
                <a:cubicBezTo>
                  <a:pt x="571919" y="1213982"/>
                  <a:pt x="558789" y="1209599"/>
                  <a:pt x="554412" y="1209599"/>
                </a:cubicBezTo>
                <a:cubicBezTo>
                  <a:pt x="576296" y="1200834"/>
                  <a:pt x="576296" y="1200834"/>
                  <a:pt x="576296" y="1200834"/>
                </a:cubicBezTo>
                <a:cubicBezTo>
                  <a:pt x="563166" y="1192069"/>
                  <a:pt x="563166" y="1192069"/>
                  <a:pt x="563166" y="1192069"/>
                </a:cubicBezTo>
                <a:cubicBezTo>
                  <a:pt x="585049" y="1183303"/>
                  <a:pt x="585049" y="1183303"/>
                  <a:pt x="585049" y="1183303"/>
                </a:cubicBezTo>
                <a:cubicBezTo>
                  <a:pt x="593803" y="1178921"/>
                  <a:pt x="593803" y="1178921"/>
                  <a:pt x="593803" y="1178921"/>
                </a:cubicBezTo>
                <a:cubicBezTo>
                  <a:pt x="567542" y="1174538"/>
                  <a:pt x="567542" y="1174538"/>
                  <a:pt x="567542" y="1174538"/>
                </a:cubicBezTo>
                <a:cubicBezTo>
                  <a:pt x="593803" y="1165773"/>
                  <a:pt x="593803" y="1165773"/>
                  <a:pt x="593803" y="1165773"/>
                </a:cubicBezTo>
                <a:cubicBezTo>
                  <a:pt x="615686" y="1152625"/>
                  <a:pt x="615686" y="1152625"/>
                  <a:pt x="615686" y="1152625"/>
                </a:cubicBezTo>
                <a:cubicBezTo>
                  <a:pt x="624440" y="1152625"/>
                  <a:pt x="624440" y="1152625"/>
                  <a:pt x="624440" y="1152625"/>
                </a:cubicBezTo>
                <a:lnTo>
                  <a:pt x="631446" y="1147948"/>
                </a:lnTo>
                <a:lnTo>
                  <a:pt x="631415" y="1148174"/>
                </a:lnTo>
                <a:cubicBezTo>
                  <a:pt x="631278" y="1149749"/>
                  <a:pt x="631552" y="1149064"/>
                  <a:pt x="632099" y="1147695"/>
                </a:cubicBezTo>
                <a:lnTo>
                  <a:pt x="632239" y="1147419"/>
                </a:lnTo>
                <a:lnTo>
                  <a:pt x="635929" y="1144956"/>
                </a:lnTo>
                <a:cubicBezTo>
                  <a:pt x="637570" y="1143860"/>
                  <a:pt x="637570" y="1143860"/>
                  <a:pt x="637570" y="1143860"/>
                </a:cubicBezTo>
                <a:cubicBezTo>
                  <a:pt x="636476" y="1141669"/>
                  <a:pt x="635382" y="1141943"/>
                  <a:pt x="634424" y="1143107"/>
                </a:cubicBezTo>
                <a:lnTo>
                  <a:pt x="632239" y="1147419"/>
                </a:lnTo>
                <a:lnTo>
                  <a:pt x="631446" y="1147948"/>
                </a:lnTo>
                <a:lnTo>
                  <a:pt x="633193" y="1135095"/>
                </a:lnTo>
                <a:cubicBezTo>
                  <a:pt x="668207" y="1117564"/>
                  <a:pt x="668207" y="1117564"/>
                  <a:pt x="668207" y="1117564"/>
                </a:cubicBezTo>
                <a:cubicBezTo>
                  <a:pt x="690091" y="1126330"/>
                  <a:pt x="690091" y="1126330"/>
                  <a:pt x="690091" y="1126330"/>
                </a:cubicBezTo>
                <a:cubicBezTo>
                  <a:pt x="716351" y="1126330"/>
                  <a:pt x="716351" y="1126330"/>
                  <a:pt x="716351" y="1126330"/>
                </a:cubicBezTo>
                <a:cubicBezTo>
                  <a:pt x="720728" y="1117564"/>
                  <a:pt x="720728" y="1117564"/>
                  <a:pt x="720728" y="1117564"/>
                </a:cubicBezTo>
                <a:cubicBezTo>
                  <a:pt x="733858" y="1117564"/>
                  <a:pt x="733858" y="1117564"/>
                  <a:pt x="733858" y="1117564"/>
                </a:cubicBezTo>
                <a:cubicBezTo>
                  <a:pt x="729481" y="1104416"/>
                  <a:pt x="729481" y="1104416"/>
                  <a:pt x="729481" y="1104416"/>
                </a:cubicBezTo>
                <a:cubicBezTo>
                  <a:pt x="725105" y="1095651"/>
                  <a:pt x="725105" y="1095651"/>
                  <a:pt x="725105" y="1095651"/>
                </a:cubicBezTo>
                <a:cubicBezTo>
                  <a:pt x="703221" y="1095651"/>
                  <a:pt x="703221" y="1095651"/>
                  <a:pt x="703221" y="1095651"/>
                </a:cubicBezTo>
                <a:cubicBezTo>
                  <a:pt x="703221" y="1100034"/>
                  <a:pt x="703221" y="1100034"/>
                  <a:pt x="703221" y="1100034"/>
                </a:cubicBezTo>
                <a:cubicBezTo>
                  <a:pt x="694467" y="1100034"/>
                  <a:pt x="694467" y="1100034"/>
                  <a:pt x="694467" y="1100034"/>
                </a:cubicBezTo>
                <a:cubicBezTo>
                  <a:pt x="690091" y="1104416"/>
                  <a:pt x="690091" y="1104416"/>
                  <a:pt x="690091" y="1104416"/>
                </a:cubicBezTo>
                <a:cubicBezTo>
                  <a:pt x="663830" y="1113182"/>
                  <a:pt x="663830" y="1113182"/>
                  <a:pt x="663830" y="1113182"/>
                </a:cubicBezTo>
                <a:cubicBezTo>
                  <a:pt x="663830" y="1108799"/>
                  <a:pt x="672584" y="1113182"/>
                  <a:pt x="659454" y="1108799"/>
                </a:cubicBezTo>
                <a:cubicBezTo>
                  <a:pt x="685714" y="1091269"/>
                  <a:pt x="685714" y="1091269"/>
                  <a:pt x="685714" y="1091269"/>
                </a:cubicBezTo>
                <a:cubicBezTo>
                  <a:pt x="668207" y="1086886"/>
                  <a:pt x="668207" y="1086886"/>
                  <a:pt x="668207" y="1086886"/>
                </a:cubicBezTo>
                <a:cubicBezTo>
                  <a:pt x="668207" y="1086886"/>
                  <a:pt x="698844" y="1069356"/>
                  <a:pt x="659454" y="1091269"/>
                </a:cubicBezTo>
                <a:cubicBezTo>
                  <a:pt x="646323" y="1082503"/>
                  <a:pt x="646323" y="1082503"/>
                  <a:pt x="646323" y="1082503"/>
                </a:cubicBezTo>
                <a:cubicBezTo>
                  <a:pt x="637570" y="1082503"/>
                  <a:pt x="637570" y="1082503"/>
                  <a:pt x="637570" y="1082503"/>
                </a:cubicBezTo>
                <a:cubicBezTo>
                  <a:pt x="633193" y="1095651"/>
                  <a:pt x="633193" y="1095651"/>
                  <a:pt x="633193" y="1095651"/>
                </a:cubicBezTo>
                <a:cubicBezTo>
                  <a:pt x="615686" y="1100034"/>
                  <a:pt x="615686" y="1100034"/>
                  <a:pt x="615686" y="1100034"/>
                </a:cubicBezTo>
                <a:cubicBezTo>
                  <a:pt x="620063" y="1104416"/>
                  <a:pt x="620063" y="1104416"/>
                  <a:pt x="620063" y="1104416"/>
                </a:cubicBezTo>
                <a:cubicBezTo>
                  <a:pt x="602556" y="1095651"/>
                  <a:pt x="602556" y="1095651"/>
                  <a:pt x="602556" y="1095651"/>
                </a:cubicBezTo>
                <a:cubicBezTo>
                  <a:pt x="598179" y="1100034"/>
                  <a:pt x="598179" y="1100034"/>
                  <a:pt x="598179" y="1100034"/>
                </a:cubicBezTo>
                <a:cubicBezTo>
                  <a:pt x="576296" y="1086886"/>
                  <a:pt x="576296" y="1086886"/>
                  <a:pt x="576296" y="1086886"/>
                </a:cubicBezTo>
                <a:cubicBezTo>
                  <a:pt x="576296" y="1095651"/>
                  <a:pt x="576296" y="1095651"/>
                  <a:pt x="576296" y="1095651"/>
                </a:cubicBezTo>
                <a:cubicBezTo>
                  <a:pt x="558789" y="1086886"/>
                  <a:pt x="602556" y="1073738"/>
                  <a:pt x="554412" y="1086886"/>
                </a:cubicBezTo>
                <a:cubicBezTo>
                  <a:pt x="550035" y="1073738"/>
                  <a:pt x="550035" y="1073738"/>
                  <a:pt x="550035" y="1073738"/>
                </a:cubicBezTo>
                <a:cubicBezTo>
                  <a:pt x="515021" y="1069356"/>
                  <a:pt x="515021" y="1069356"/>
                  <a:pt x="515021" y="1069356"/>
                </a:cubicBezTo>
                <a:cubicBezTo>
                  <a:pt x="501892" y="1073738"/>
                  <a:pt x="501892" y="1073738"/>
                  <a:pt x="501892" y="1073738"/>
                </a:cubicBezTo>
                <a:cubicBezTo>
                  <a:pt x="493138" y="1073738"/>
                  <a:pt x="493138" y="1073738"/>
                  <a:pt x="493138" y="1073738"/>
                </a:cubicBezTo>
                <a:cubicBezTo>
                  <a:pt x="523775" y="1064973"/>
                  <a:pt x="444994" y="1060590"/>
                  <a:pt x="523775" y="1060590"/>
                </a:cubicBezTo>
                <a:cubicBezTo>
                  <a:pt x="523775" y="1051825"/>
                  <a:pt x="523775" y="1051825"/>
                  <a:pt x="523775" y="1051825"/>
                </a:cubicBezTo>
                <a:cubicBezTo>
                  <a:pt x="541282" y="1038677"/>
                  <a:pt x="541282" y="1038677"/>
                  <a:pt x="541282" y="1038677"/>
                </a:cubicBezTo>
                <a:cubicBezTo>
                  <a:pt x="515021" y="1029912"/>
                  <a:pt x="515021" y="1029912"/>
                  <a:pt x="515021" y="1029912"/>
                </a:cubicBezTo>
                <a:cubicBezTo>
                  <a:pt x="536905" y="1029912"/>
                  <a:pt x="536905" y="1029912"/>
                  <a:pt x="536905" y="1029912"/>
                </a:cubicBezTo>
                <a:cubicBezTo>
                  <a:pt x="545659" y="1043060"/>
                  <a:pt x="545659" y="1043060"/>
                  <a:pt x="545659" y="1043060"/>
                </a:cubicBezTo>
                <a:cubicBezTo>
                  <a:pt x="554412" y="1034295"/>
                  <a:pt x="554412" y="1034295"/>
                  <a:pt x="554412" y="1034295"/>
                </a:cubicBezTo>
                <a:cubicBezTo>
                  <a:pt x="571919" y="1043060"/>
                  <a:pt x="571919" y="1043060"/>
                  <a:pt x="571919" y="1043060"/>
                </a:cubicBezTo>
                <a:cubicBezTo>
                  <a:pt x="580673" y="1029912"/>
                  <a:pt x="580673" y="1029912"/>
                  <a:pt x="580673" y="1029912"/>
                </a:cubicBezTo>
                <a:cubicBezTo>
                  <a:pt x="602556" y="1029912"/>
                  <a:pt x="602556" y="1029912"/>
                  <a:pt x="602556" y="1029912"/>
                </a:cubicBezTo>
                <a:cubicBezTo>
                  <a:pt x="606933" y="1034295"/>
                  <a:pt x="606933" y="1034295"/>
                  <a:pt x="606933" y="1034295"/>
                </a:cubicBezTo>
                <a:cubicBezTo>
                  <a:pt x="602556" y="1021147"/>
                  <a:pt x="624440" y="1029912"/>
                  <a:pt x="620063" y="1025530"/>
                </a:cubicBezTo>
                <a:cubicBezTo>
                  <a:pt x="624440" y="1007999"/>
                  <a:pt x="624440" y="1007999"/>
                  <a:pt x="624440" y="1007999"/>
                </a:cubicBezTo>
                <a:cubicBezTo>
                  <a:pt x="606933" y="1007999"/>
                  <a:pt x="606933" y="1007999"/>
                  <a:pt x="606933" y="1007999"/>
                </a:cubicBezTo>
                <a:cubicBezTo>
                  <a:pt x="606933" y="999234"/>
                  <a:pt x="606933" y="999234"/>
                  <a:pt x="606933" y="999234"/>
                </a:cubicBezTo>
                <a:cubicBezTo>
                  <a:pt x="633193" y="1007999"/>
                  <a:pt x="620063" y="994851"/>
                  <a:pt x="641947" y="977321"/>
                </a:cubicBezTo>
                <a:cubicBezTo>
                  <a:pt x="655077" y="981704"/>
                  <a:pt x="655077" y="981704"/>
                  <a:pt x="655077" y="981704"/>
                </a:cubicBezTo>
                <a:cubicBezTo>
                  <a:pt x="650700" y="968556"/>
                  <a:pt x="681337" y="972938"/>
                  <a:pt x="676961" y="959791"/>
                </a:cubicBezTo>
                <a:cubicBezTo>
                  <a:pt x="672584" y="942260"/>
                  <a:pt x="672584" y="942260"/>
                  <a:pt x="672584" y="942260"/>
                </a:cubicBezTo>
                <a:cubicBezTo>
                  <a:pt x="690091" y="933495"/>
                  <a:pt x="690091" y="933495"/>
                  <a:pt x="690091" y="933495"/>
                </a:cubicBezTo>
                <a:cubicBezTo>
                  <a:pt x="690091" y="946643"/>
                  <a:pt x="690091" y="946643"/>
                  <a:pt x="690091" y="946643"/>
                </a:cubicBezTo>
                <a:cubicBezTo>
                  <a:pt x="685714" y="946643"/>
                  <a:pt x="685714" y="946643"/>
                  <a:pt x="685714" y="946643"/>
                </a:cubicBezTo>
                <a:cubicBezTo>
                  <a:pt x="685714" y="951025"/>
                  <a:pt x="685714" y="951025"/>
                  <a:pt x="685714" y="951025"/>
                </a:cubicBezTo>
                <a:cubicBezTo>
                  <a:pt x="694467" y="955408"/>
                  <a:pt x="694467" y="955408"/>
                  <a:pt x="694467" y="955408"/>
                </a:cubicBezTo>
                <a:cubicBezTo>
                  <a:pt x="703221" y="955408"/>
                  <a:pt x="698844" y="946643"/>
                  <a:pt x="707597" y="942260"/>
                </a:cubicBezTo>
                <a:cubicBezTo>
                  <a:pt x="711974" y="946643"/>
                  <a:pt x="711974" y="946643"/>
                  <a:pt x="711974" y="946643"/>
                </a:cubicBezTo>
                <a:cubicBezTo>
                  <a:pt x="690091" y="964173"/>
                  <a:pt x="690091" y="964173"/>
                  <a:pt x="690091" y="964173"/>
                </a:cubicBezTo>
                <a:cubicBezTo>
                  <a:pt x="681337" y="964173"/>
                  <a:pt x="681337" y="964173"/>
                  <a:pt x="681337" y="964173"/>
                </a:cubicBezTo>
                <a:lnTo>
                  <a:pt x="673595" y="971925"/>
                </a:lnTo>
                <a:lnTo>
                  <a:pt x="673131" y="971843"/>
                </a:lnTo>
                <a:lnTo>
                  <a:pt x="672549" y="972974"/>
                </a:lnTo>
                <a:lnTo>
                  <a:pt x="669848" y="975677"/>
                </a:lnTo>
                <a:cubicBezTo>
                  <a:pt x="668207" y="977321"/>
                  <a:pt x="668207" y="977321"/>
                  <a:pt x="668207" y="977321"/>
                </a:cubicBezTo>
                <a:cubicBezTo>
                  <a:pt x="669301" y="978417"/>
                  <a:pt x="670122" y="977595"/>
                  <a:pt x="670874" y="976225"/>
                </a:cubicBezTo>
                <a:lnTo>
                  <a:pt x="672549" y="972974"/>
                </a:lnTo>
                <a:lnTo>
                  <a:pt x="673595" y="971925"/>
                </a:lnTo>
                <a:lnTo>
                  <a:pt x="676208" y="972391"/>
                </a:lnTo>
                <a:cubicBezTo>
                  <a:pt x="677508" y="974308"/>
                  <a:pt x="679149" y="978417"/>
                  <a:pt x="681337" y="986086"/>
                </a:cubicBezTo>
                <a:cubicBezTo>
                  <a:pt x="681337" y="990469"/>
                  <a:pt x="681337" y="990469"/>
                  <a:pt x="681337" y="990469"/>
                </a:cubicBezTo>
                <a:cubicBezTo>
                  <a:pt x="672584" y="990469"/>
                  <a:pt x="672584" y="990469"/>
                  <a:pt x="672584" y="990469"/>
                </a:cubicBezTo>
                <a:cubicBezTo>
                  <a:pt x="668207" y="1003617"/>
                  <a:pt x="668207" y="1003617"/>
                  <a:pt x="668207" y="1003617"/>
                </a:cubicBezTo>
                <a:cubicBezTo>
                  <a:pt x="681337" y="1012382"/>
                  <a:pt x="681337" y="1012382"/>
                  <a:pt x="681337" y="1012382"/>
                </a:cubicBezTo>
                <a:cubicBezTo>
                  <a:pt x="668207" y="1016764"/>
                  <a:pt x="668207" y="1016764"/>
                  <a:pt x="668207" y="1016764"/>
                </a:cubicBezTo>
                <a:cubicBezTo>
                  <a:pt x="676961" y="1016764"/>
                  <a:pt x="676961" y="1016764"/>
                  <a:pt x="676961" y="1016764"/>
                </a:cubicBezTo>
                <a:cubicBezTo>
                  <a:pt x="711974" y="999234"/>
                  <a:pt x="711974" y="999234"/>
                  <a:pt x="711974" y="999234"/>
                </a:cubicBezTo>
                <a:cubicBezTo>
                  <a:pt x="725105" y="981704"/>
                  <a:pt x="725105" y="981704"/>
                  <a:pt x="725105" y="981704"/>
                </a:cubicBezTo>
                <a:cubicBezTo>
                  <a:pt x="729481" y="981704"/>
                  <a:pt x="729481" y="986086"/>
                  <a:pt x="729481" y="986086"/>
                </a:cubicBezTo>
                <a:cubicBezTo>
                  <a:pt x="716351" y="1003617"/>
                  <a:pt x="716351" y="1003617"/>
                  <a:pt x="716351" y="1003617"/>
                </a:cubicBezTo>
                <a:cubicBezTo>
                  <a:pt x="729481" y="1012382"/>
                  <a:pt x="729481" y="1012382"/>
                  <a:pt x="729481" y="1012382"/>
                </a:cubicBezTo>
                <a:cubicBezTo>
                  <a:pt x="746988" y="1007999"/>
                  <a:pt x="746988" y="1007999"/>
                  <a:pt x="746988" y="1007999"/>
                </a:cubicBezTo>
                <a:lnTo>
                  <a:pt x="746988" y="1011652"/>
                </a:lnTo>
                <a:lnTo>
                  <a:pt x="746783" y="1010944"/>
                </a:lnTo>
                <a:cubicBezTo>
                  <a:pt x="746714" y="1011012"/>
                  <a:pt x="746988" y="1014573"/>
                  <a:pt x="746988" y="1025530"/>
                </a:cubicBezTo>
                <a:cubicBezTo>
                  <a:pt x="746988" y="1025530"/>
                  <a:pt x="746988" y="1025530"/>
                  <a:pt x="746988" y="1023338"/>
                </a:cubicBezTo>
                <a:lnTo>
                  <a:pt x="746988" y="1011652"/>
                </a:lnTo>
                <a:lnTo>
                  <a:pt x="748629" y="1017312"/>
                </a:lnTo>
                <a:cubicBezTo>
                  <a:pt x="751365" y="1023338"/>
                  <a:pt x="757930" y="1027721"/>
                  <a:pt x="773248" y="999234"/>
                </a:cubicBezTo>
                <a:cubicBezTo>
                  <a:pt x="790755" y="986086"/>
                  <a:pt x="790755" y="986086"/>
                  <a:pt x="790755" y="986086"/>
                </a:cubicBezTo>
                <a:cubicBezTo>
                  <a:pt x="803886" y="990469"/>
                  <a:pt x="803886" y="990469"/>
                  <a:pt x="803886" y="990469"/>
                </a:cubicBezTo>
                <a:cubicBezTo>
                  <a:pt x="808262" y="977321"/>
                  <a:pt x="808262" y="990469"/>
                  <a:pt x="830146" y="977321"/>
                </a:cubicBezTo>
                <a:cubicBezTo>
                  <a:pt x="821392" y="972938"/>
                  <a:pt x="821392" y="972938"/>
                  <a:pt x="821392" y="972938"/>
                </a:cubicBezTo>
                <a:cubicBezTo>
                  <a:pt x="795132" y="981704"/>
                  <a:pt x="795132" y="981704"/>
                  <a:pt x="795132" y="981704"/>
                </a:cubicBezTo>
                <a:cubicBezTo>
                  <a:pt x="791849" y="981704"/>
                  <a:pt x="818110" y="969378"/>
                  <a:pt x="805595" y="968761"/>
                </a:cubicBezTo>
                <a:lnTo>
                  <a:pt x="805165" y="968826"/>
                </a:lnTo>
                <a:lnTo>
                  <a:pt x="807168" y="965817"/>
                </a:lnTo>
                <a:cubicBezTo>
                  <a:pt x="808262" y="964173"/>
                  <a:pt x="808262" y="964173"/>
                  <a:pt x="808262" y="964173"/>
                </a:cubicBezTo>
                <a:cubicBezTo>
                  <a:pt x="812639" y="968556"/>
                  <a:pt x="812639" y="955408"/>
                  <a:pt x="812639" y="972938"/>
                </a:cubicBezTo>
                <a:cubicBezTo>
                  <a:pt x="825769" y="964173"/>
                  <a:pt x="825769" y="964173"/>
                  <a:pt x="825769" y="964173"/>
                </a:cubicBezTo>
                <a:cubicBezTo>
                  <a:pt x="869536" y="955408"/>
                  <a:pt x="869536" y="955408"/>
                  <a:pt x="869536" y="955408"/>
                </a:cubicBezTo>
                <a:cubicBezTo>
                  <a:pt x="869536" y="946643"/>
                  <a:pt x="869536" y="946643"/>
                  <a:pt x="869536" y="946643"/>
                </a:cubicBezTo>
                <a:cubicBezTo>
                  <a:pt x="882666" y="951025"/>
                  <a:pt x="882666" y="951025"/>
                  <a:pt x="882666" y="951025"/>
                </a:cubicBezTo>
                <a:cubicBezTo>
                  <a:pt x="882666" y="951025"/>
                  <a:pt x="895797" y="937877"/>
                  <a:pt x="900174" y="933495"/>
                </a:cubicBezTo>
                <a:cubicBezTo>
                  <a:pt x="878290" y="924730"/>
                  <a:pt x="878290" y="924730"/>
                  <a:pt x="878290" y="924730"/>
                </a:cubicBezTo>
                <a:cubicBezTo>
                  <a:pt x="852030" y="929112"/>
                  <a:pt x="852030" y="929112"/>
                  <a:pt x="852030" y="929112"/>
                </a:cubicBezTo>
                <a:cubicBezTo>
                  <a:pt x="852030" y="933495"/>
                  <a:pt x="852030" y="933495"/>
                  <a:pt x="852030" y="933495"/>
                </a:cubicBezTo>
                <a:lnTo>
                  <a:pt x="848966" y="942698"/>
                </a:lnTo>
                <a:lnTo>
                  <a:pt x="838899" y="942260"/>
                </a:lnTo>
                <a:cubicBezTo>
                  <a:pt x="838899" y="937877"/>
                  <a:pt x="843276" y="937877"/>
                  <a:pt x="843276" y="933495"/>
                </a:cubicBezTo>
                <a:cubicBezTo>
                  <a:pt x="808262" y="929112"/>
                  <a:pt x="808262" y="929112"/>
                  <a:pt x="808262" y="929112"/>
                </a:cubicBezTo>
                <a:cubicBezTo>
                  <a:pt x="799509" y="929112"/>
                  <a:pt x="799509" y="929112"/>
                  <a:pt x="799509" y="929112"/>
                </a:cubicBezTo>
                <a:cubicBezTo>
                  <a:pt x="795132" y="937877"/>
                  <a:pt x="795132" y="937877"/>
                  <a:pt x="795132" y="937877"/>
                </a:cubicBezTo>
                <a:cubicBezTo>
                  <a:pt x="725105" y="946643"/>
                  <a:pt x="725105" y="946643"/>
                  <a:pt x="725105" y="946643"/>
                </a:cubicBezTo>
                <a:cubicBezTo>
                  <a:pt x="716351" y="933495"/>
                  <a:pt x="716351" y="933495"/>
                  <a:pt x="716351" y="933495"/>
                </a:cubicBezTo>
                <a:cubicBezTo>
                  <a:pt x="707597" y="937877"/>
                  <a:pt x="707597" y="937877"/>
                  <a:pt x="707597" y="937877"/>
                </a:cubicBezTo>
                <a:cubicBezTo>
                  <a:pt x="707597" y="933495"/>
                  <a:pt x="707597" y="933495"/>
                  <a:pt x="707597" y="933495"/>
                </a:cubicBezTo>
                <a:cubicBezTo>
                  <a:pt x="685714" y="924730"/>
                  <a:pt x="685714" y="924730"/>
                  <a:pt x="685714" y="924730"/>
                </a:cubicBezTo>
                <a:cubicBezTo>
                  <a:pt x="659454" y="924730"/>
                  <a:pt x="659454" y="924730"/>
                  <a:pt x="659454" y="924730"/>
                </a:cubicBezTo>
                <a:cubicBezTo>
                  <a:pt x="663830" y="937877"/>
                  <a:pt x="663830" y="937877"/>
                  <a:pt x="663830" y="937877"/>
                </a:cubicBezTo>
                <a:cubicBezTo>
                  <a:pt x="633193" y="929112"/>
                  <a:pt x="633193" y="929112"/>
                  <a:pt x="633193" y="929112"/>
                </a:cubicBezTo>
                <a:cubicBezTo>
                  <a:pt x="624440" y="924730"/>
                  <a:pt x="624440" y="924730"/>
                  <a:pt x="624440" y="924730"/>
                </a:cubicBezTo>
                <a:cubicBezTo>
                  <a:pt x="641947" y="907199"/>
                  <a:pt x="641947" y="907199"/>
                  <a:pt x="641947" y="907199"/>
                </a:cubicBezTo>
                <a:cubicBezTo>
                  <a:pt x="633193" y="902817"/>
                  <a:pt x="633193" y="902817"/>
                  <a:pt x="633193" y="902817"/>
                </a:cubicBezTo>
                <a:cubicBezTo>
                  <a:pt x="624440" y="907199"/>
                  <a:pt x="624440" y="907199"/>
                  <a:pt x="624440" y="907199"/>
                </a:cubicBezTo>
                <a:cubicBezTo>
                  <a:pt x="620063" y="924730"/>
                  <a:pt x="620063" y="924730"/>
                  <a:pt x="620063" y="924730"/>
                </a:cubicBezTo>
                <a:cubicBezTo>
                  <a:pt x="593803" y="951025"/>
                  <a:pt x="641947" y="911582"/>
                  <a:pt x="637570" y="955408"/>
                </a:cubicBezTo>
                <a:cubicBezTo>
                  <a:pt x="611309" y="937877"/>
                  <a:pt x="611309" y="937877"/>
                  <a:pt x="611309" y="937877"/>
                </a:cubicBezTo>
                <a:cubicBezTo>
                  <a:pt x="606933" y="946643"/>
                  <a:pt x="606933" y="946643"/>
                  <a:pt x="606933" y="946643"/>
                </a:cubicBezTo>
                <a:cubicBezTo>
                  <a:pt x="602556" y="937877"/>
                  <a:pt x="602556" y="937877"/>
                  <a:pt x="602556" y="937877"/>
                </a:cubicBezTo>
                <a:cubicBezTo>
                  <a:pt x="589426" y="946643"/>
                  <a:pt x="589426" y="946643"/>
                  <a:pt x="589426" y="946643"/>
                </a:cubicBezTo>
                <a:cubicBezTo>
                  <a:pt x="563166" y="937877"/>
                  <a:pt x="563166" y="937877"/>
                  <a:pt x="563166" y="937877"/>
                </a:cubicBezTo>
                <a:cubicBezTo>
                  <a:pt x="545659" y="951025"/>
                  <a:pt x="545659" y="951025"/>
                  <a:pt x="545659" y="951025"/>
                </a:cubicBezTo>
                <a:cubicBezTo>
                  <a:pt x="536905" y="946643"/>
                  <a:pt x="536905" y="946643"/>
                  <a:pt x="536905" y="946643"/>
                </a:cubicBezTo>
                <a:cubicBezTo>
                  <a:pt x="528152" y="955408"/>
                  <a:pt x="528152" y="955408"/>
                  <a:pt x="528152" y="955408"/>
                </a:cubicBezTo>
                <a:cubicBezTo>
                  <a:pt x="515021" y="964173"/>
                  <a:pt x="536905" y="955408"/>
                  <a:pt x="519398" y="942260"/>
                </a:cubicBezTo>
                <a:cubicBezTo>
                  <a:pt x="519398" y="933495"/>
                  <a:pt x="519398" y="933495"/>
                  <a:pt x="519398" y="933495"/>
                </a:cubicBezTo>
                <a:cubicBezTo>
                  <a:pt x="541282" y="933495"/>
                  <a:pt x="541282" y="933495"/>
                  <a:pt x="541282" y="933495"/>
                </a:cubicBezTo>
                <a:cubicBezTo>
                  <a:pt x="536905" y="933495"/>
                  <a:pt x="554412" y="937877"/>
                  <a:pt x="536905" y="929112"/>
                </a:cubicBezTo>
                <a:cubicBezTo>
                  <a:pt x="554412" y="911582"/>
                  <a:pt x="554412" y="911582"/>
                  <a:pt x="554412" y="911582"/>
                </a:cubicBezTo>
                <a:cubicBezTo>
                  <a:pt x="536905" y="894051"/>
                  <a:pt x="536905" y="894051"/>
                  <a:pt x="536905" y="894051"/>
                </a:cubicBezTo>
                <a:cubicBezTo>
                  <a:pt x="536905" y="885286"/>
                  <a:pt x="536905" y="885286"/>
                  <a:pt x="536905" y="885286"/>
                </a:cubicBezTo>
                <a:cubicBezTo>
                  <a:pt x="515021" y="876521"/>
                  <a:pt x="515021" y="876521"/>
                  <a:pt x="515021" y="876521"/>
                </a:cubicBezTo>
                <a:cubicBezTo>
                  <a:pt x="528152" y="867756"/>
                  <a:pt x="528152" y="867756"/>
                  <a:pt x="528152" y="867756"/>
                </a:cubicBezTo>
                <a:cubicBezTo>
                  <a:pt x="517210" y="865564"/>
                  <a:pt x="511739" y="864469"/>
                  <a:pt x="509004" y="863921"/>
                </a:cubicBezTo>
                <a:lnTo>
                  <a:pt x="508257" y="863771"/>
                </a:lnTo>
                <a:lnTo>
                  <a:pt x="536905" y="845843"/>
                </a:lnTo>
                <a:cubicBezTo>
                  <a:pt x="532528" y="837077"/>
                  <a:pt x="532528" y="837077"/>
                  <a:pt x="532528" y="837077"/>
                </a:cubicBezTo>
                <a:cubicBezTo>
                  <a:pt x="519398" y="841460"/>
                  <a:pt x="519398" y="841460"/>
                  <a:pt x="519398" y="841460"/>
                </a:cubicBezTo>
                <a:cubicBezTo>
                  <a:pt x="510645" y="832695"/>
                  <a:pt x="510645" y="832695"/>
                  <a:pt x="510645" y="832695"/>
                </a:cubicBezTo>
                <a:cubicBezTo>
                  <a:pt x="453748" y="837077"/>
                  <a:pt x="453748" y="837077"/>
                  <a:pt x="453748" y="837077"/>
                </a:cubicBezTo>
                <a:cubicBezTo>
                  <a:pt x="488761" y="823930"/>
                  <a:pt x="488761" y="823930"/>
                  <a:pt x="488761" y="823930"/>
                </a:cubicBezTo>
                <a:cubicBezTo>
                  <a:pt x="484385" y="823930"/>
                  <a:pt x="493138" y="850225"/>
                  <a:pt x="493138" y="815164"/>
                </a:cubicBezTo>
                <a:cubicBezTo>
                  <a:pt x="506268" y="828312"/>
                  <a:pt x="506268" y="828312"/>
                  <a:pt x="506268" y="828312"/>
                </a:cubicBezTo>
                <a:cubicBezTo>
                  <a:pt x="545659" y="823930"/>
                  <a:pt x="545659" y="823930"/>
                  <a:pt x="545659" y="823930"/>
                </a:cubicBezTo>
                <a:cubicBezTo>
                  <a:pt x="541282" y="810782"/>
                  <a:pt x="541282" y="810782"/>
                  <a:pt x="541282" y="810782"/>
                </a:cubicBezTo>
                <a:cubicBezTo>
                  <a:pt x="528152" y="806399"/>
                  <a:pt x="528152" y="806399"/>
                  <a:pt x="528152" y="806399"/>
                </a:cubicBezTo>
                <a:cubicBezTo>
                  <a:pt x="541282" y="802017"/>
                  <a:pt x="541282" y="802017"/>
                  <a:pt x="541282" y="802017"/>
                </a:cubicBezTo>
                <a:cubicBezTo>
                  <a:pt x="536905" y="784486"/>
                  <a:pt x="536905" y="784486"/>
                  <a:pt x="536905" y="784486"/>
                </a:cubicBezTo>
                <a:cubicBezTo>
                  <a:pt x="532528" y="780104"/>
                  <a:pt x="523775" y="788869"/>
                  <a:pt x="519398" y="784486"/>
                </a:cubicBezTo>
                <a:cubicBezTo>
                  <a:pt x="519398" y="771338"/>
                  <a:pt x="519398" y="771338"/>
                  <a:pt x="519398" y="771338"/>
                </a:cubicBezTo>
                <a:cubicBezTo>
                  <a:pt x="528152" y="758191"/>
                  <a:pt x="528152" y="758191"/>
                  <a:pt x="528152" y="758191"/>
                </a:cubicBezTo>
                <a:lnTo>
                  <a:pt x="516142" y="756186"/>
                </a:lnTo>
                <a:lnTo>
                  <a:pt x="541282" y="740660"/>
                </a:lnTo>
                <a:cubicBezTo>
                  <a:pt x="571919" y="736278"/>
                  <a:pt x="571919" y="736278"/>
                  <a:pt x="571919" y="736278"/>
                </a:cubicBezTo>
                <a:cubicBezTo>
                  <a:pt x="606933" y="736278"/>
                  <a:pt x="606933" y="736278"/>
                  <a:pt x="606933" y="736278"/>
                </a:cubicBezTo>
                <a:cubicBezTo>
                  <a:pt x="606933" y="731895"/>
                  <a:pt x="606933" y="731895"/>
                  <a:pt x="606933" y="731895"/>
                </a:cubicBezTo>
                <a:cubicBezTo>
                  <a:pt x="624440" y="731895"/>
                  <a:pt x="624440" y="731895"/>
                  <a:pt x="624440" y="731895"/>
                </a:cubicBezTo>
                <a:lnTo>
                  <a:pt x="629504" y="726824"/>
                </a:lnTo>
                <a:lnTo>
                  <a:pt x="655077" y="714365"/>
                </a:lnTo>
                <a:cubicBezTo>
                  <a:pt x="646323" y="709982"/>
                  <a:pt x="646323" y="709982"/>
                  <a:pt x="646323" y="709982"/>
                </a:cubicBezTo>
                <a:cubicBezTo>
                  <a:pt x="681337" y="709982"/>
                  <a:pt x="681337" y="709982"/>
                  <a:pt x="681337" y="709982"/>
                </a:cubicBezTo>
                <a:cubicBezTo>
                  <a:pt x="698844" y="705599"/>
                  <a:pt x="698844" y="705599"/>
                  <a:pt x="698844" y="705599"/>
                </a:cubicBezTo>
                <a:cubicBezTo>
                  <a:pt x="698844" y="701217"/>
                  <a:pt x="685714" y="714365"/>
                  <a:pt x="711974" y="705599"/>
                </a:cubicBezTo>
                <a:cubicBezTo>
                  <a:pt x="711974" y="696834"/>
                  <a:pt x="711974" y="696834"/>
                  <a:pt x="711974" y="696834"/>
                </a:cubicBezTo>
                <a:cubicBezTo>
                  <a:pt x="672584" y="692452"/>
                  <a:pt x="672584" y="692452"/>
                  <a:pt x="672584" y="692452"/>
                </a:cubicBezTo>
                <a:cubicBezTo>
                  <a:pt x="659454" y="696834"/>
                  <a:pt x="659454" y="696834"/>
                  <a:pt x="659454" y="696834"/>
                </a:cubicBezTo>
                <a:cubicBezTo>
                  <a:pt x="646323" y="688069"/>
                  <a:pt x="646323" y="688069"/>
                  <a:pt x="646323" y="688069"/>
                </a:cubicBezTo>
                <a:cubicBezTo>
                  <a:pt x="624440" y="696834"/>
                  <a:pt x="624440" y="696834"/>
                  <a:pt x="624440" y="696834"/>
                </a:cubicBezTo>
                <a:cubicBezTo>
                  <a:pt x="598179" y="688069"/>
                  <a:pt x="598179" y="688069"/>
                  <a:pt x="598179" y="688069"/>
                </a:cubicBezTo>
                <a:cubicBezTo>
                  <a:pt x="594897" y="692451"/>
                  <a:pt x="595717" y="694095"/>
                  <a:pt x="597906" y="694437"/>
                </a:cubicBezTo>
                <a:lnTo>
                  <a:pt x="601729" y="693744"/>
                </a:lnTo>
                <a:lnTo>
                  <a:pt x="580673" y="701217"/>
                </a:lnTo>
                <a:cubicBezTo>
                  <a:pt x="554412" y="692452"/>
                  <a:pt x="554412" y="692452"/>
                  <a:pt x="554412" y="692452"/>
                </a:cubicBezTo>
                <a:lnTo>
                  <a:pt x="553615" y="693609"/>
                </a:lnTo>
                <a:lnTo>
                  <a:pt x="545659" y="679304"/>
                </a:lnTo>
                <a:cubicBezTo>
                  <a:pt x="515021" y="679304"/>
                  <a:pt x="515021" y="679304"/>
                  <a:pt x="515021" y="679304"/>
                </a:cubicBezTo>
                <a:cubicBezTo>
                  <a:pt x="501892" y="674921"/>
                  <a:pt x="501892" y="674921"/>
                  <a:pt x="501892" y="674921"/>
                </a:cubicBezTo>
                <a:cubicBezTo>
                  <a:pt x="484385" y="679304"/>
                  <a:pt x="484385" y="679304"/>
                  <a:pt x="484385" y="679304"/>
                </a:cubicBezTo>
                <a:cubicBezTo>
                  <a:pt x="501892" y="670538"/>
                  <a:pt x="501892" y="670538"/>
                  <a:pt x="501892" y="670538"/>
                </a:cubicBezTo>
                <a:cubicBezTo>
                  <a:pt x="593803" y="666156"/>
                  <a:pt x="593803" y="666156"/>
                  <a:pt x="593803" y="666156"/>
                </a:cubicBezTo>
                <a:cubicBezTo>
                  <a:pt x="646323" y="670538"/>
                  <a:pt x="646323" y="670538"/>
                  <a:pt x="646323" y="670538"/>
                </a:cubicBezTo>
                <a:cubicBezTo>
                  <a:pt x="650700" y="666156"/>
                  <a:pt x="646323" y="657391"/>
                  <a:pt x="659454" y="666156"/>
                </a:cubicBezTo>
                <a:cubicBezTo>
                  <a:pt x="672584" y="648625"/>
                  <a:pt x="655077" y="661773"/>
                  <a:pt x="633193" y="653008"/>
                </a:cubicBezTo>
                <a:cubicBezTo>
                  <a:pt x="628817" y="653008"/>
                  <a:pt x="628817" y="653008"/>
                  <a:pt x="628817" y="653008"/>
                </a:cubicBezTo>
                <a:cubicBezTo>
                  <a:pt x="628817" y="644243"/>
                  <a:pt x="628817" y="644243"/>
                  <a:pt x="628817" y="644243"/>
                </a:cubicBezTo>
                <a:cubicBezTo>
                  <a:pt x="655077" y="653008"/>
                  <a:pt x="655077" y="653008"/>
                  <a:pt x="655077" y="653008"/>
                </a:cubicBezTo>
                <a:cubicBezTo>
                  <a:pt x="659454" y="639860"/>
                  <a:pt x="659454" y="639860"/>
                  <a:pt x="659454" y="639860"/>
                </a:cubicBezTo>
                <a:cubicBezTo>
                  <a:pt x="668207" y="644243"/>
                  <a:pt x="668207" y="644243"/>
                  <a:pt x="668207" y="644243"/>
                </a:cubicBezTo>
                <a:cubicBezTo>
                  <a:pt x="676961" y="639860"/>
                  <a:pt x="698844" y="644243"/>
                  <a:pt x="685714" y="626712"/>
                </a:cubicBezTo>
                <a:cubicBezTo>
                  <a:pt x="703221" y="622330"/>
                  <a:pt x="703221" y="622330"/>
                  <a:pt x="703221" y="622330"/>
                </a:cubicBezTo>
                <a:cubicBezTo>
                  <a:pt x="685714" y="604799"/>
                  <a:pt x="685714" y="604799"/>
                  <a:pt x="685714" y="604799"/>
                </a:cubicBezTo>
                <a:cubicBezTo>
                  <a:pt x="711974" y="626712"/>
                  <a:pt x="685714" y="578504"/>
                  <a:pt x="733858" y="596034"/>
                </a:cubicBezTo>
                <a:cubicBezTo>
                  <a:pt x="733858" y="587269"/>
                  <a:pt x="733858" y="587269"/>
                  <a:pt x="733858" y="587269"/>
                </a:cubicBezTo>
                <a:cubicBezTo>
                  <a:pt x="733858" y="578504"/>
                  <a:pt x="729481" y="569739"/>
                  <a:pt x="707597" y="587269"/>
                </a:cubicBezTo>
                <a:cubicBezTo>
                  <a:pt x="698844" y="582886"/>
                  <a:pt x="698844" y="582886"/>
                  <a:pt x="698844" y="582886"/>
                </a:cubicBezTo>
                <a:cubicBezTo>
                  <a:pt x="690091" y="587269"/>
                  <a:pt x="716351" y="609182"/>
                  <a:pt x="676961" y="587269"/>
                </a:cubicBezTo>
                <a:cubicBezTo>
                  <a:pt x="659454" y="582886"/>
                  <a:pt x="655077" y="600417"/>
                  <a:pt x="646323" y="604799"/>
                </a:cubicBezTo>
                <a:cubicBezTo>
                  <a:pt x="655077" y="591652"/>
                  <a:pt x="598179" y="622330"/>
                  <a:pt x="668207" y="600417"/>
                </a:cubicBezTo>
                <a:cubicBezTo>
                  <a:pt x="676961" y="604799"/>
                  <a:pt x="676961" y="604799"/>
                  <a:pt x="676961" y="604799"/>
                </a:cubicBezTo>
                <a:cubicBezTo>
                  <a:pt x="668207" y="609182"/>
                  <a:pt x="668207" y="609182"/>
                  <a:pt x="668207" y="609182"/>
                </a:cubicBezTo>
                <a:cubicBezTo>
                  <a:pt x="624440" y="609182"/>
                  <a:pt x="624440" y="609182"/>
                  <a:pt x="624440" y="609182"/>
                </a:cubicBezTo>
                <a:cubicBezTo>
                  <a:pt x="589426" y="613565"/>
                  <a:pt x="589426" y="613565"/>
                  <a:pt x="589426" y="613565"/>
                </a:cubicBezTo>
                <a:cubicBezTo>
                  <a:pt x="571919" y="609182"/>
                  <a:pt x="571919" y="609182"/>
                  <a:pt x="571919" y="609182"/>
                </a:cubicBezTo>
                <a:cubicBezTo>
                  <a:pt x="571919" y="600417"/>
                  <a:pt x="571919" y="600417"/>
                  <a:pt x="571919" y="600417"/>
                </a:cubicBezTo>
                <a:cubicBezTo>
                  <a:pt x="563166" y="591652"/>
                  <a:pt x="563166" y="591652"/>
                  <a:pt x="563166" y="591652"/>
                </a:cubicBezTo>
                <a:cubicBezTo>
                  <a:pt x="541282" y="613565"/>
                  <a:pt x="541282" y="613565"/>
                  <a:pt x="541282" y="613565"/>
                </a:cubicBezTo>
                <a:cubicBezTo>
                  <a:pt x="523775" y="609182"/>
                  <a:pt x="523775" y="609182"/>
                  <a:pt x="523775" y="609182"/>
                </a:cubicBezTo>
                <a:cubicBezTo>
                  <a:pt x="519398" y="613565"/>
                  <a:pt x="519398" y="613565"/>
                  <a:pt x="519398" y="613565"/>
                </a:cubicBezTo>
                <a:cubicBezTo>
                  <a:pt x="501892" y="600417"/>
                  <a:pt x="501892" y="600417"/>
                  <a:pt x="501892" y="600417"/>
                </a:cubicBezTo>
                <a:cubicBezTo>
                  <a:pt x="453748" y="604799"/>
                  <a:pt x="453748" y="604799"/>
                  <a:pt x="453748" y="604799"/>
                </a:cubicBezTo>
                <a:cubicBezTo>
                  <a:pt x="440617" y="596034"/>
                  <a:pt x="440617" y="596034"/>
                  <a:pt x="440617" y="596034"/>
                </a:cubicBezTo>
                <a:cubicBezTo>
                  <a:pt x="427487" y="596034"/>
                  <a:pt x="427487" y="596034"/>
                  <a:pt x="427487" y="596034"/>
                </a:cubicBezTo>
                <a:cubicBezTo>
                  <a:pt x="423110" y="609182"/>
                  <a:pt x="423110" y="609182"/>
                  <a:pt x="423110" y="609182"/>
                </a:cubicBezTo>
                <a:cubicBezTo>
                  <a:pt x="409980" y="609182"/>
                  <a:pt x="409980" y="609182"/>
                  <a:pt x="409980" y="609182"/>
                </a:cubicBezTo>
                <a:cubicBezTo>
                  <a:pt x="414357" y="604799"/>
                  <a:pt x="414357" y="604799"/>
                  <a:pt x="414357" y="604799"/>
                </a:cubicBezTo>
                <a:cubicBezTo>
                  <a:pt x="409980" y="600417"/>
                  <a:pt x="409980" y="600417"/>
                  <a:pt x="409980" y="600417"/>
                </a:cubicBezTo>
                <a:cubicBezTo>
                  <a:pt x="409980" y="591652"/>
                  <a:pt x="409980" y="591652"/>
                  <a:pt x="409980" y="591652"/>
                </a:cubicBezTo>
                <a:cubicBezTo>
                  <a:pt x="427487" y="591652"/>
                  <a:pt x="427487" y="591652"/>
                  <a:pt x="427487" y="591652"/>
                </a:cubicBezTo>
                <a:cubicBezTo>
                  <a:pt x="444994" y="582886"/>
                  <a:pt x="444994" y="582886"/>
                  <a:pt x="444994" y="582886"/>
                </a:cubicBezTo>
                <a:cubicBezTo>
                  <a:pt x="440617" y="565356"/>
                  <a:pt x="440617" y="565356"/>
                  <a:pt x="440617" y="565356"/>
                </a:cubicBezTo>
                <a:cubicBezTo>
                  <a:pt x="484385" y="565356"/>
                  <a:pt x="484385" y="565356"/>
                  <a:pt x="484385" y="565356"/>
                </a:cubicBezTo>
                <a:cubicBezTo>
                  <a:pt x="501892" y="552208"/>
                  <a:pt x="501892" y="552208"/>
                  <a:pt x="501892" y="552208"/>
                </a:cubicBezTo>
                <a:cubicBezTo>
                  <a:pt x="523775" y="547826"/>
                  <a:pt x="523775" y="547826"/>
                  <a:pt x="523775" y="547826"/>
                </a:cubicBezTo>
                <a:cubicBezTo>
                  <a:pt x="532528" y="547826"/>
                  <a:pt x="536905" y="530295"/>
                  <a:pt x="554412" y="543443"/>
                </a:cubicBezTo>
                <a:cubicBezTo>
                  <a:pt x="563166" y="534678"/>
                  <a:pt x="563166" y="534678"/>
                  <a:pt x="563166" y="534678"/>
                </a:cubicBezTo>
                <a:cubicBezTo>
                  <a:pt x="567542" y="539060"/>
                  <a:pt x="567542" y="539060"/>
                  <a:pt x="567542" y="539060"/>
                </a:cubicBezTo>
                <a:cubicBezTo>
                  <a:pt x="571919" y="539060"/>
                  <a:pt x="545659" y="547826"/>
                  <a:pt x="580673" y="534678"/>
                </a:cubicBezTo>
                <a:cubicBezTo>
                  <a:pt x="571919" y="543443"/>
                  <a:pt x="571919" y="543443"/>
                  <a:pt x="571919" y="543443"/>
                </a:cubicBezTo>
                <a:cubicBezTo>
                  <a:pt x="576296" y="547826"/>
                  <a:pt x="576296" y="547826"/>
                  <a:pt x="576296" y="547826"/>
                </a:cubicBezTo>
                <a:cubicBezTo>
                  <a:pt x="563166" y="556591"/>
                  <a:pt x="563166" y="556591"/>
                  <a:pt x="563166" y="556591"/>
                </a:cubicBezTo>
                <a:cubicBezTo>
                  <a:pt x="541282" y="569739"/>
                  <a:pt x="541282" y="569739"/>
                  <a:pt x="541282" y="569739"/>
                </a:cubicBezTo>
                <a:cubicBezTo>
                  <a:pt x="563166" y="569739"/>
                  <a:pt x="563166" y="569739"/>
                  <a:pt x="563166" y="569739"/>
                </a:cubicBezTo>
                <a:cubicBezTo>
                  <a:pt x="633193" y="565356"/>
                  <a:pt x="633193" y="565356"/>
                  <a:pt x="633193" y="565356"/>
                </a:cubicBezTo>
                <a:cubicBezTo>
                  <a:pt x="641947" y="569739"/>
                  <a:pt x="641947" y="569739"/>
                  <a:pt x="641947" y="569739"/>
                </a:cubicBezTo>
                <a:cubicBezTo>
                  <a:pt x="650700" y="565356"/>
                  <a:pt x="650700" y="565356"/>
                  <a:pt x="650700" y="565356"/>
                </a:cubicBezTo>
                <a:cubicBezTo>
                  <a:pt x="663830" y="578504"/>
                  <a:pt x="663830" y="578504"/>
                  <a:pt x="663830" y="578504"/>
                </a:cubicBezTo>
                <a:cubicBezTo>
                  <a:pt x="681337" y="569739"/>
                  <a:pt x="681337" y="569739"/>
                  <a:pt x="681337" y="569739"/>
                </a:cubicBezTo>
                <a:lnTo>
                  <a:pt x="680959" y="569373"/>
                </a:lnTo>
                <a:lnTo>
                  <a:pt x="696342" y="566597"/>
                </a:lnTo>
                <a:lnTo>
                  <a:pt x="693989" y="571519"/>
                </a:lnTo>
                <a:cubicBezTo>
                  <a:pt x="693373" y="581791"/>
                  <a:pt x="713069" y="568643"/>
                  <a:pt x="703221" y="565356"/>
                </a:cubicBezTo>
                <a:lnTo>
                  <a:pt x="696342" y="566597"/>
                </a:lnTo>
                <a:lnTo>
                  <a:pt x="703221" y="552208"/>
                </a:lnTo>
                <a:cubicBezTo>
                  <a:pt x="690091" y="543443"/>
                  <a:pt x="690091" y="543443"/>
                  <a:pt x="690091" y="543443"/>
                </a:cubicBezTo>
                <a:cubicBezTo>
                  <a:pt x="663830" y="539060"/>
                  <a:pt x="663830" y="539060"/>
                  <a:pt x="663830" y="539060"/>
                </a:cubicBezTo>
                <a:cubicBezTo>
                  <a:pt x="633193" y="547826"/>
                  <a:pt x="633193" y="547826"/>
                  <a:pt x="633193" y="547826"/>
                </a:cubicBezTo>
                <a:cubicBezTo>
                  <a:pt x="633193" y="543443"/>
                  <a:pt x="633193" y="543443"/>
                  <a:pt x="633193" y="543443"/>
                </a:cubicBezTo>
                <a:cubicBezTo>
                  <a:pt x="641947" y="543443"/>
                  <a:pt x="641947" y="543443"/>
                  <a:pt x="641947" y="543443"/>
                </a:cubicBezTo>
                <a:cubicBezTo>
                  <a:pt x="620063" y="521530"/>
                  <a:pt x="620063" y="521530"/>
                  <a:pt x="620063" y="521530"/>
                </a:cubicBezTo>
                <a:cubicBezTo>
                  <a:pt x="606933" y="525913"/>
                  <a:pt x="602556" y="543443"/>
                  <a:pt x="585049" y="525913"/>
                </a:cubicBezTo>
                <a:lnTo>
                  <a:pt x="586852" y="524108"/>
                </a:lnTo>
                <a:lnTo>
                  <a:pt x="589426" y="525365"/>
                </a:lnTo>
                <a:cubicBezTo>
                  <a:pt x="593803" y="523721"/>
                  <a:pt x="598180" y="517147"/>
                  <a:pt x="593803" y="517147"/>
                </a:cubicBezTo>
                <a:cubicBezTo>
                  <a:pt x="593803" y="517147"/>
                  <a:pt x="593803" y="517147"/>
                  <a:pt x="592709" y="518243"/>
                </a:cubicBezTo>
                <a:lnTo>
                  <a:pt x="586852" y="524108"/>
                </a:lnTo>
                <a:lnTo>
                  <a:pt x="583955" y="522694"/>
                </a:lnTo>
                <a:cubicBezTo>
                  <a:pt x="582861" y="519613"/>
                  <a:pt x="582861" y="513860"/>
                  <a:pt x="585049" y="504000"/>
                </a:cubicBezTo>
                <a:cubicBezTo>
                  <a:pt x="590520" y="504000"/>
                  <a:pt x="591614" y="505643"/>
                  <a:pt x="590930" y="507560"/>
                </a:cubicBezTo>
                <a:lnTo>
                  <a:pt x="590287" y="508259"/>
                </a:lnTo>
                <a:lnTo>
                  <a:pt x="586280" y="511395"/>
                </a:lnTo>
                <a:cubicBezTo>
                  <a:pt x="583681" y="513860"/>
                  <a:pt x="584502" y="513860"/>
                  <a:pt x="586143" y="512765"/>
                </a:cubicBezTo>
                <a:lnTo>
                  <a:pt x="590287" y="508259"/>
                </a:lnTo>
                <a:lnTo>
                  <a:pt x="606933" y="495234"/>
                </a:lnTo>
                <a:cubicBezTo>
                  <a:pt x="585049" y="486469"/>
                  <a:pt x="585049" y="486469"/>
                  <a:pt x="585049" y="486469"/>
                </a:cubicBezTo>
                <a:cubicBezTo>
                  <a:pt x="554412" y="490852"/>
                  <a:pt x="554412" y="490852"/>
                  <a:pt x="554412" y="490852"/>
                </a:cubicBezTo>
                <a:cubicBezTo>
                  <a:pt x="536905" y="482087"/>
                  <a:pt x="536905" y="482087"/>
                  <a:pt x="536905" y="482087"/>
                </a:cubicBezTo>
                <a:cubicBezTo>
                  <a:pt x="462501" y="482087"/>
                  <a:pt x="462501" y="482087"/>
                  <a:pt x="462501" y="482087"/>
                </a:cubicBezTo>
                <a:cubicBezTo>
                  <a:pt x="458124" y="473321"/>
                  <a:pt x="458124" y="473321"/>
                  <a:pt x="458124" y="473321"/>
                </a:cubicBezTo>
                <a:cubicBezTo>
                  <a:pt x="458124" y="477704"/>
                  <a:pt x="449371" y="482087"/>
                  <a:pt x="440617" y="477704"/>
                </a:cubicBezTo>
                <a:cubicBezTo>
                  <a:pt x="458124" y="468939"/>
                  <a:pt x="458124" y="468939"/>
                  <a:pt x="458124" y="468939"/>
                </a:cubicBezTo>
                <a:cubicBezTo>
                  <a:pt x="462501" y="477704"/>
                  <a:pt x="462501" y="477704"/>
                  <a:pt x="462501" y="477704"/>
                </a:cubicBezTo>
                <a:cubicBezTo>
                  <a:pt x="466878" y="468939"/>
                  <a:pt x="466878" y="468939"/>
                  <a:pt x="466878" y="468939"/>
                </a:cubicBezTo>
                <a:cubicBezTo>
                  <a:pt x="444994" y="460173"/>
                  <a:pt x="444994" y="460173"/>
                  <a:pt x="444994" y="460173"/>
                </a:cubicBezTo>
                <a:cubicBezTo>
                  <a:pt x="418734" y="464556"/>
                  <a:pt x="418734" y="464556"/>
                  <a:pt x="418734" y="464556"/>
                </a:cubicBezTo>
                <a:cubicBezTo>
                  <a:pt x="409980" y="464556"/>
                  <a:pt x="409980" y="464556"/>
                  <a:pt x="409980" y="464556"/>
                </a:cubicBezTo>
                <a:cubicBezTo>
                  <a:pt x="453748" y="451408"/>
                  <a:pt x="453748" y="451408"/>
                  <a:pt x="453748" y="451408"/>
                </a:cubicBezTo>
                <a:cubicBezTo>
                  <a:pt x="458124" y="447026"/>
                  <a:pt x="409980" y="473321"/>
                  <a:pt x="471254" y="451408"/>
                </a:cubicBezTo>
                <a:cubicBezTo>
                  <a:pt x="563166" y="464556"/>
                  <a:pt x="563166" y="464556"/>
                  <a:pt x="563166" y="464556"/>
                </a:cubicBezTo>
                <a:cubicBezTo>
                  <a:pt x="567542" y="460173"/>
                  <a:pt x="567542" y="460173"/>
                  <a:pt x="567542" y="460173"/>
                </a:cubicBezTo>
                <a:cubicBezTo>
                  <a:pt x="602556" y="468939"/>
                  <a:pt x="602556" y="468939"/>
                  <a:pt x="602556" y="468939"/>
                </a:cubicBezTo>
                <a:cubicBezTo>
                  <a:pt x="633193" y="460173"/>
                  <a:pt x="633193" y="460173"/>
                  <a:pt x="633193" y="460173"/>
                </a:cubicBezTo>
                <a:lnTo>
                  <a:pt x="630453" y="457429"/>
                </a:lnTo>
                <a:lnTo>
                  <a:pt x="637570" y="447026"/>
                </a:lnTo>
                <a:cubicBezTo>
                  <a:pt x="641947" y="455791"/>
                  <a:pt x="641947" y="455791"/>
                  <a:pt x="641947" y="455791"/>
                </a:cubicBezTo>
                <a:cubicBezTo>
                  <a:pt x="646323" y="455791"/>
                  <a:pt x="646323" y="455791"/>
                  <a:pt x="646323" y="455791"/>
                </a:cubicBezTo>
                <a:cubicBezTo>
                  <a:pt x="659454" y="442643"/>
                  <a:pt x="659454" y="442643"/>
                  <a:pt x="659454" y="442643"/>
                </a:cubicBezTo>
                <a:cubicBezTo>
                  <a:pt x="663830" y="464556"/>
                  <a:pt x="663830" y="464556"/>
                  <a:pt x="663830" y="464556"/>
                </a:cubicBezTo>
                <a:cubicBezTo>
                  <a:pt x="676961" y="451408"/>
                  <a:pt x="676961" y="451408"/>
                  <a:pt x="676961" y="451408"/>
                </a:cubicBezTo>
                <a:cubicBezTo>
                  <a:pt x="690091" y="447026"/>
                  <a:pt x="698844" y="460173"/>
                  <a:pt x="711974" y="442643"/>
                </a:cubicBezTo>
                <a:lnTo>
                  <a:pt x="715678" y="438934"/>
                </a:lnTo>
                <a:lnTo>
                  <a:pt x="716898" y="439904"/>
                </a:lnTo>
                <a:cubicBezTo>
                  <a:pt x="720728" y="443739"/>
                  <a:pt x="722916" y="447026"/>
                  <a:pt x="720728" y="442643"/>
                </a:cubicBezTo>
                <a:cubicBezTo>
                  <a:pt x="725105" y="429495"/>
                  <a:pt x="725105" y="429495"/>
                  <a:pt x="725105" y="429495"/>
                </a:cubicBezTo>
                <a:cubicBezTo>
                  <a:pt x="742611" y="447026"/>
                  <a:pt x="729481" y="398817"/>
                  <a:pt x="760118" y="429495"/>
                </a:cubicBezTo>
                <a:cubicBezTo>
                  <a:pt x="777625" y="425113"/>
                  <a:pt x="786378" y="407582"/>
                  <a:pt x="808262" y="420730"/>
                </a:cubicBezTo>
                <a:cubicBezTo>
                  <a:pt x="803886" y="425113"/>
                  <a:pt x="803886" y="425113"/>
                  <a:pt x="803886" y="425113"/>
                </a:cubicBezTo>
                <a:cubicBezTo>
                  <a:pt x="843276" y="425113"/>
                  <a:pt x="843276" y="425113"/>
                  <a:pt x="843276" y="425113"/>
                </a:cubicBezTo>
                <a:cubicBezTo>
                  <a:pt x="860783" y="438260"/>
                  <a:pt x="860783" y="438260"/>
                  <a:pt x="860783" y="438260"/>
                </a:cubicBezTo>
                <a:cubicBezTo>
                  <a:pt x="865160" y="429495"/>
                  <a:pt x="865160" y="429495"/>
                  <a:pt x="865160" y="429495"/>
                </a:cubicBezTo>
                <a:cubicBezTo>
                  <a:pt x="865160" y="425113"/>
                  <a:pt x="865160" y="425113"/>
                  <a:pt x="865160" y="425113"/>
                </a:cubicBezTo>
                <a:cubicBezTo>
                  <a:pt x="869536" y="433878"/>
                  <a:pt x="869536" y="433878"/>
                  <a:pt x="869536" y="433878"/>
                </a:cubicBezTo>
                <a:cubicBezTo>
                  <a:pt x="900174" y="429495"/>
                  <a:pt x="900174" y="429495"/>
                  <a:pt x="900174" y="429495"/>
                </a:cubicBezTo>
                <a:cubicBezTo>
                  <a:pt x="917680" y="420730"/>
                  <a:pt x="917680" y="420730"/>
                  <a:pt x="917680" y="420730"/>
                </a:cubicBezTo>
                <a:cubicBezTo>
                  <a:pt x="904550" y="411965"/>
                  <a:pt x="904550" y="411965"/>
                  <a:pt x="904550" y="411965"/>
                </a:cubicBezTo>
                <a:cubicBezTo>
                  <a:pt x="922057" y="407582"/>
                  <a:pt x="922057" y="407582"/>
                  <a:pt x="922057" y="407582"/>
                </a:cubicBezTo>
                <a:cubicBezTo>
                  <a:pt x="913304" y="411965"/>
                  <a:pt x="913304" y="411965"/>
                  <a:pt x="913304" y="411965"/>
                </a:cubicBezTo>
                <a:cubicBezTo>
                  <a:pt x="943941" y="420730"/>
                  <a:pt x="943941" y="420730"/>
                  <a:pt x="943941" y="420730"/>
                </a:cubicBezTo>
                <a:cubicBezTo>
                  <a:pt x="946129" y="420730"/>
                  <a:pt x="948318" y="415252"/>
                  <a:pt x="950506" y="412513"/>
                </a:cubicBezTo>
                <a:lnTo>
                  <a:pt x="953170" y="411679"/>
                </a:lnTo>
                <a:lnTo>
                  <a:pt x="952694" y="411965"/>
                </a:lnTo>
                <a:lnTo>
                  <a:pt x="953867" y="411707"/>
                </a:lnTo>
                <a:lnTo>
                  <a:pt x="957071" y="420730"/>
                </a:lnTo>
                <a:cubicBezTo>
                  <a:pt x="965824" y="425113"/>
                  <a:pt x="965824" y="416347"/>
                  <a:pt x="965824" y="411965"/>
                </a:cubicBezTo>
                <a:cubicBezTo>
                  <a:pt x="955977" y="411965"/>
                  <a:pt x="975672" y="407034"/>
                  <a:pt x="969517" y="408267"/>
                </a:cubicBezTo>
                <a:lnTo>
                  <a:pt x="953867" y="411707"/>
                </a:lnTo>
                <a:lnTo>
                  <a:pt x="953788" y="411485"/>
                </a:lnTo>
                <a:lnTo>
                  <a:pt x="953170" y="411679"/>
                </a:lnTo>
                <a:lnTo>
                  <a:pt x="971842" y="400461"/>
                </a:lnTo>
                <a:cubicBezTo>
                  <a:pt x="974578" y="398817"/>
                  <a:pt x="974578" y="398817"/>
                  <a:pt x="974578" y="398817"/>
                </a:cubicBezTo>
                <a:cubicBezTo>
                  <a:pt x="970201" y="394434"/>
                  <a:pt x="970201" y="394434"/>
                  <a:pt x="970201" y="394434"/>
                </a:cubicBezTo>
                <a:cubicBezTo>
                  <a:pt x="983331" y="390052"/>
                  <a:pt x="983331" y="390052"/>
                  <a:pt x="983331" y="390052"/>
                </a:cubicBezTo>
                <a:cubicBezTo>
                  <a:pt x="1000838" y="394434"/>
                  <a:pt x="1000838" y="394434"/>
                  <a:pt x="1000838" y="394434"/>
                </a:cubicBezTo>
                <a:cubicBezTo>
                  <a:pt x="992085" y="403200"/>
                  <a:pt x="992085" y="403200"/>
                  <a:pt x="992085" y="403200"/>
                </a:cubicBezTo>
                <a:cubicBezTo>
                  <a:pt x="987708" y="398817"/>
                  <a:pt x="987708" y="398817"/>
                  <a:pt x="987708" y="398817"/>
                </a:cubicBezTo>
                <a:cubicBezTo>
                  <a:pt x="974578" y="407582"/>
                  <a:pt x="974578" y="407582"/>
                  <a:pt x="974578" y="407582"/>
                </a:cubicBezTo>
                <a:cubicBezTo>
                  <a:pt x="974578" y="411965"/>
                  <a:pt x="974578" y="411965"/>
                  <a:pt x="974578" y="411965"/>
                </a:cubicBezTo>
                <a:cubicBezTo>
                  <a:pt x="987708" y="407582"/>
                  <a:pt x="1009592" y="394434"/>
                  <a:pt x="1018345" y="411965"/>
                </a:cubicBezTo>
                <a:cubicBezTo>
                  <a:pt x="1044605" y="407582"/>
                  <a:pt x="1044605" y="407582"/>
                  <a:pt x="1044605" y="407582"/>
                </a:cubicBezTo>
                <a:cubicBezTo>
                  <a:pt x="1083996" y="403200"/>
                  <a:pt x="1083996" y="403200"/>
                  <a:pt x="1083996" y="403200"/>
                </a:cubicBezTo>
                <a:cubicBezTo>
                  <a:pt x="1162777" y="385669"/>
                  <a:pt x="1162777" y="385669"/>
                  <a:pt x="1162777" y="385669"/>
                </a:cubicBezTo>
                <a:cubicBezTo>
                  <a:pt x="1171530" y="376904"/>
                  <a:pt x="1171530" y="376904"/>
                  <a:pt x="1171530" y="376904"/>
                </a:cubicBezTo>
                <a:cubicBezTo>
                  <a:pt x="1171530" y="376904"/>
                  <a:pt x="1189037" y="376904"/>
                  <a:pt x="1167154" y="372521"/>
                </a:cubicBezTo>
                <a:cubicBezTo>
                  <a:pt x="1189037" y="368139"/>
                  <a:pt x="1189037" y="368139"/>
                  <a:pt x="1189037" y="368139"/>
                </a:cubicBezTo>
                <a:cubicBezTo>
                  <a:pt x="1184661" y="372521"/>
                  <a:pt x="1184661" y="372521"/>
                  <a:pt x="1184661" y="372521"/>
                </a:cubicBezTo>
                <a:cubicBezTo>
                  <a:pt x="1210921" y="372521"/>
                  <a:pt x="1210921" y="372521"/>
                  <a:pt x="1210921" y="372521"/>
                </a:cubicBezTo>
                <a:cubicBezTo>
                  <a:pt x="1224051" y="354991"/>
                  <a:pt x="1224051" y="354991"/>
                  <a:pt x="1224051" y="354991"/>
                </a:cubicBezTo>
                <a:cubicBezTo>
                  <a:pt x="1232805" y="359374"/>
                  <a:pt x="1224051" y="333078"/>
                  <a:pt x="1241558" y="354991"/>
                </a:cubicBezTo>
                <a:cubicBezTo>
                  <a:pt x="1289702" y="346226"/>
                  <a:pt x="1206544" y="350608"/>
                  <a:pt x="1280949" y="333078"/>
                </a:cubicBezTo>
                <a:cubicBezTo>
                  <a:pt x="1272195" y="341843"/>
                  <a:pt x="1272195" y="341843"/>
                  <a:pt x="1272195" y="341843"/>
                </a:cubicBezTo>
                <a:cubicBezTo>
                  <a:pt x="1276572" y="350608"/>
                  <a:pt x="1276572" y="350608"/>
                  <a:pt x="1276572" y="350608"/>
                </a:cubicBezTo>
                <a:cubicBezTo>
                  <a:pt x="1294079" y="341843"/>
                  <a:pt x="1294079" y="341843"/>
                  <a:pt x="1294079" y="341843"/>
                </a:cubicBezTo>
                <a:cubicBezTo>
                  <a:pt x="1294079" y="337461"/>
                  <a:pt x="1294079" y="337461"/>
                  <a:pt x="1294079" y="337461"/>
                </a:cubicBezTo>
                <a:cubicBezTo>
                  <a:pt x="1311586" y="328695"/>
                  <a:pt x="1311586" y="328695"/>
                  <a:pt x="1311586" y="328695"/>
                </a:cubicBezTo>
                <a:cubicBezTo>
                  <a:pt x="1355353" y="324313"/>
                  <a:pt x="1355353" y="324313"/>
                  <a:pt x="1355353" y="324313"/>
                </a:cubicBezTo>
                <a:cubicBezTo>
                  <a:pt x="1355353" y="319930"/>
                  <a:pt x="1355353" y="319930"/>
                  <a:pt x="1355353" y="319930"/>
                </a:cubicBezTo>
                <a:cubicBezTo>
                  <a:pt x="1320339" y="319930"/>
                  <a:pt x="1320339" y="319930"/>
                  <a:pt x="1320339" y="319930"/>
                </a:cubicBezTo>
                <a:cubicBezTo>
                  <a:pt x="1259065" y="328695"/>
                  <a:pt x="1259065" y="328695"/>
                  <a:pt x="1259065" y="328695"/>
                </a:cubicBezTo>
                <a:cubicBezTo>
                  <a:pt x="1197791" y="337461"/>
                  <a:pt x="1197791" y="337461"/>
                  <a:pt x="1197791" y="337461"/>
                </a:cubicBezTo>
                <a:cubicBezTo>
                  <a:pt x="1184661" y="341843"/>
                  <a:pt x="1184661" y="341843"/>
                  <a:pt x="1184661" y="341843"/>
                </a:cubicBezTo>
                <a:cubicBezTo>
                  <a:pt x="1158400" y="341843"/>
                  <a:pt x="1158400" y="341843"/>
                  <a:pt x="1158400" y="341843"/>
                </a:cubicBezTo>
                <a:cubicBezTo>
                  <a:pt x="1140893" y="346226"/>
                  <a:pt x="1140893" y="346226"/>
                  <a:pt x="1140893" y="346226"/>
                </a:cubicBezTo>
                <a:cubicBezTo>
                  <a:pt x="1123386" y="337461"/>
                  <a:pt x="1123386" y="337461"/>
                  <a:pt x="1123386" y="337461"/>
                </a:cubicBezTo>
                <a:cubicBezTo>
                  <a:pt x="1110256" y="346226"/>
                  <a:pt x="1110256" y="346226"/>
                  <a:pt x="1110256" y="346226"/>
                </a:cubicBezTo>
                <a:cubicBezTo>
                  <a:pt x="1097126" y="346226"/>
                  <a:pt x="1097126" y="346226"/>
                  <a:pt x="1097126" y="346226"/>
                </a:cubicBezTo>
                <a:cubicBezTo>
                  <a:pt x="1079619" y="350608"/>
                  <a:pt x="1079619" y="350608"/>
                  <a:pt x="1079619" y="350608"/>
                </a:cubicBezTo>
                <a:cubicBezTo>
                  <a:pt x="1066489" y="350608"/>
                  <a:pt x="1066489" y="350608"/>
                  <a:pt x="1066489" y="350608"/>
                </a:cubicBezTo>
                <a:cubicBezTo>
                  <a:pt x="1044605" y="341843"/>
                  <a:pt x="1075243" y="372521"/>
                  <a:pt x="1040229" y="354991"/>
                </a:cubicBezTo>
                <a:cubicBezTo>
                  <a:pt x="961447" y="359374"/>
                  <a:pt x="961447" y="359374"/>
                  <a:pt x="961447" y="359374"/>
                </a:cubicBezTo>
                <a:cubicBezTo>
                  <a:pt x="961447" y="354991"/>
                  <a:pt x="992085" y="350608"/>
                  <a:pt x="961447" y="346226"/>
                </a:cubicBezTo>
                <a:cubicBezTo>
                  <a:pt x="930811" y="350608"/>
                  <a:pt x="930811" y="350608"/>
                  <a:pt x="930811" y="350608"/>
                </a:cubicBezTo>
                <a:cubicBezTo>
                  <a:pt x="935187" y="337461"/>
                  <a:pt x="935187" y="337461"/>
                  <a:pt x="935187" y="337461"/>
                </a:cubicBezTo>
                <a:cubicBezTo>
                  <a:pt x="904550" y="333078"/>
                  <a:pt x="904550" y="333078"/>
                  <a:pt x="904550" y="333078"/>
                </a:cubicBezTo>
                <a:lnTo>
                  <a:pt x="901816" y="341292"/>
                </a:lnTo>
                <a:lnTo>
                  <a:pt x="874985" y="341750"/>
                </a:lnTo>
                <a:lnTo>
                  <a:pt x="876648" y="340200"/>
                </a:lnTo>
                <a:cubicBezTo>
                  <a:pt x="877196" y="338556"/>
                  <a:pt x="873913" y="339652"/>
                  <a:pt x="869536" y="341843"/>
                </a:cubicBezTo>
                <a:lnTo>
                  <a:pt x="874985" y="341750"/>
                </a:lnTo>
                <a:lnTo>
                  <a:pt x="860783" y="354991"/>
                </a:lnTo>
                <a:cubicBezTo>
                  <a:pt x="838899" y="346226"/>
                  <a:pt x="838899" y="346226"/>
                  <a:pt x="838899" y="346226"/>
                </a:cubicBezTo>
                <a:cubicBezTo>
                  <a:pt x="838899" y="359374"/>
                  <a:pt x="838899" y="359374"/>
                  <a:pt x="838899" y="359374"/>
                </a:cubicBezTo>
                <a:cubicBezTo>
                  <a:pt x="817016" y="350608"/>
                  <a:pt x="817016" y="350608"/>
                  <a:pt x="817016" y="350608"/>
                </a:cubicBezTo>
                <a:cubicBezTo>
                  <a:pt x="777625" y="363756"/>
                  <a:pt x="777625" y="363756"/>
                  <a:pt x="777625" y="363756"/>
                </a:cubicBezTo>
                <a:cubicBezTo>
                  <a:pt x="773248" y="350608"/>
                  <a:pt x="773248" y="350608"/>
                  <a:pt x="773248" y="350608"/>
                </a:cubicBezTo>
                <a:cubicBezTo>
                  <a:pt x="738235" y="350608"/>
                  <a:pt x="738235" y="350608"/>
                  <a:pt x="738235" y="350608"/>
                </a:cubicBezTo>
                <a:cubicBezTo>
                  <a:pt x="729481" y="363756"/>
                  <a:pt x="729481" y="363756"/>
                  <a:pt x="729481" y="363756"/>
                </a:cubicBezTo>
                <a:cubicBezTo>
                  <a:pt x="720728" y="359374"/>
                  <a:pt x="720728" y="359374"/>
                  <a:pt x="720728" y="359374"/>
                </a:cubicBezTo>
                <a:cubicBezTo>
                  <a:pt x="716351" y="368139"/>
                  <a:pt x="716351" y="368139"/>
                  <a:pt x="716351" y="368139"/>
                </a:cubicBezTo>
                <a:cubicBezTo>
                  <a:pt x="694467" y="363756"/>
                  <a:pt x="738235" y="346226"/>
                  <a:pt x="694467" y="368139"/>
                </a:cubicBezTo>
                <a:cubicBezTo>
                  <a:pt x="698844" y="359374"/>
                  <a:pt x="711974" y="359374"/>
                  <a:pt x="716351" y="354991"/>
                </a:cubicBezTo>
                <a:cubicBezTo>
                  <a:pt x="711974" y="346226"/>
                  <a:pt x="711974" y="346226"/>
                  <a:pt x="711974" y="346226"/>
                </a:cubicBezTo>
                <a:cubicBezTo>
                  <a:pt x="711974" y="337461"/>
                  <a:pt x="711974" y="337461"/>
                  <a:pt x="711974" y="337461"/>
                </a:cubicBezTo>
                <a:cubicBezTo>
                  <a:pt x="720728" y="337461"/>
                  <a:pt x="725105" y="328695"/>
                  <a:pt x="729481" y="324313"/>
                </a:cubicBezTo>
                <a:cubicBezTo>
                  <a:pt x="685714" y="328695"/>
                  <a:pt x="685714" y="328695"/>
                  <a:pt x="685714" y="328695"/>
                </a:cubicBezTo>
                <a:cubicBezTo>
                  <a:pt x="681337" y="333078"/>
                  <a:pt x="681337" y="333078"/>
                  <a:pt x="681337" y="333078"/>
                </a:cubicBezTo>
                <a:cubicBezTo>
                  <a:pt x="659454" y="328695"/>
                  <a:pt x="659454" y="328695"/>
                  <a:pt x="659454" y="328695"/>
                </a:cubicBezTo>
                <a:cubicBezTo>
                  <a:pt x="655077" y="333078"/>
                  <a:pt x="655077" y="333078"/>
                  <a:pt x="655077" y="333078"/>
                </a:cubicBezTo>
                <a:cubicBezTo>
                  <a:pt x="655077" y="337461"/>
                  <a:pt x="655077" y="337461"/>
                  <a:pt x="655077" y="337461"/>
                </a:cubicBezTo>
                <a:cubicBezTo>
                  <a:pt x="637570" y="341843"/>
                  <a:pt x="637570" y="341843"/>
                  <a:pt x="637570" y="341843"/>
                </a:cubicBezTo>
                <a:lnTo>
                  <a:pt x="642152" y="343961"/>
                </a:lnTo>
                <a:lnTo>
                  <a:pt x="628817" y="341843"/>
                </a:lnTo>
                <a:cubicBezTo>
                  <a:pt x="624440" y="328695"/>
                  <a:pt x="637570" y="346226"/>
                  <a:pt x="633193" y="333078"/>
                </a:cubicBezTo>
                <a:cubicBezTo>
                  <a:pt x="615686" y="346226"/>
                  <a:pt x="615686" y="346226"/>
                  <a:pt x="615686" y="346226"/>
                </a:cubicBezTo>
                <a:cubicBezTo>
                  <a:pt x="606933" y="350608"/>
                  <a:pt x="606933" y="350608"/>
                  <a:pt x="606933" y="350608"/>
                </a:cubicBezTo>
                <a:cubicBezTo>
                  <a:pt x="606933" y="346226"/>
                  <a:pt x="606933" y="346226"/>
                  <a:pt x="606933" y="346226"/>
                </a:cubicBezTo>
                <a:cubicBezTo>
                  <a:pt x="585049" y="354991"/>
                  <a:pt x="585049" y="354991"/>
                  <a:pt x="585049" y="354991"/>
                </a:cubicBezTo>
                <a:cubicBezTo>
                  <a:pt x="571919" y="350608"/>
                  <a:pt x="565354" y="348417"/>
                  <a:pt x="562071" y="347321"/>
                </a:cubicBezTo>
                <a:lnTo>
                  <a:pt x="560166" y="346685"/>
                </a:lnTo>
                <a:lnTo>
                  <a:pt x="561866" y="346226"/>
                </a:lnTo>
                <a:cubicBezTo>
                  <a:pt x="569457" y="343761"/>
                  <a:pt x="555506" y="346226"/>
                  <a:pt x="558789" y="346226"/>
                </a:cubicBezTo>
                <a:lnTo>
                  <a:pt x="560166" y="346685"/>
                </a:lnTo>
                <a:lnTo>
                  <a:pt x="545659" y="350608"/>
                </a:lnTo>
                <a:cubicBezTo>
                  <a:pt x="545659" y="359374"/>
                  <a:pt x="545659" y="359374"/>
                  <a:pt x="545659" y="359374"/>
                </a:cubicBezTo>
                <a:cubicBezTo>
                  <a:pt x="536905" y="359374"/>
                  <a:pt x="536905" y="359374"/>
                  <a:pt x="536905" y="359374"/>
                </a:cubicBezTo>
                <a:cubicBezTo>
                  <a:pt x="536905" y="354991"/>
                  <a:pt x="536905" y="354991"/>
                  <a:pt x="536905" y="354991"/>
                </a:cubicBezTo>
                <a:cubicBezTo>
                  <a:pt x="501892" y="341843"/>
                  <a:pt x="501892" y="341843"/>
                  <a:pt x="501892" y="341843"/>
                </a:cubicBezTo>
                <a:lnTo>
                  <a:pt x="469904" y="338284"/>
                </a:lnTo>
                <a:lnTo>
                  <a:pt x="484385" y="328695"/>
                </a:lnTo>
                <a:cubicBezTo>
                  <a:pt x="471254" y="315548"/>
                  <a:pt x="471254" y="315548"/>
                  <a:pt x="471254" y="315548"/>
                </a:cubicBezTo>
                <a:lnTo>
                  <a:pt x="484799" y="315548"/>
                </a:lnTo>
                <a:lnTo>
                  <a:pt x="490266" y="317533"/>
                </a:lnTo>
                <a:lnTo>
                  <a:pt x="490376" y="317457"/>
                </a:lnTo>
                <a:lnTo>
                  <a:pt x="506268" y="324313"/>
                </a:lnTo>
                <a:cubicBezTo>
                  <a:pt x="519398" y="315548"/>
                  <a:pt x="519398" y="315548"/>
                  <a:pt x="519398" y="315548"/>
                </a:cubicBezTo>
                <a:cubicBezTo>
                  <a:pt x="523775" y="311165"/>
                  <a:pt x="523775" y="311165"/>
                  <a:pt x="523775" y="311165"/>
                </a:cubicBezTo>
                <a:cubicBezTo>
                  <a:pt x="506268" y="293635"/>
                  <a:pt x="506268" y="293635"/>
                  <a:pt x="506268" y="293635"/>
                </a:cubicBezTo>
                <a:cubicBezTo>
                  <a:pt x="506268" y="280487"/>
                  <a:pt x="506268" y="280487"/>
                  <a:pt x="506268" y="280487"/>
                </a:cubicBezTo>
                <a:cubicBezTo>
                  <a:pt x="497515" y="271721"/>
                  <a:pt x="497515" y="271721"/>
                  <a:pt x="497515" y="271721"/>
                </a:cubicBezTo>
                <a:cubicBezTo>
                  <a:pt x="510645" y="258574"/>
                  <a:pt x="506268" y="276104"/>
                  <a:pt x="536905" y="262956"/>
                </a:cubicBezTo>
                <a:cubicBezTo>
                  <a:pt x="541282" y="271721"/>
                  <a:pt x="541282" y="271721"/>
                  <a:pt x="541282" y="271721"/>
                </a:cubicBezTo>
                <a:cubicBezTo>
                  <a:pt x="545659" y="276104"/>
                  <a:pt x="536905" y="258574"/>
                  <a:pt x="545659" y="276104"/>
                </a:cubicBezTo>
                <a:cubicBezTo>
                  <a:pt x="558789" y="271721"/>
                  <a:pt x="558789" y="271721"/>
                  <a:pt x="558789" y="271721"/>
                </a:cubicBezTo>
                <a:cubicBezTo>
                  <a:pt x="580673" y="271721"/>
                  <a:pt x="580673" y="271721"/>
                  <a:pt x="580673" y="271721"/>
                </a:cubicBezTo>
                <a:cubicBezTo>
                  <a:pt x="585049" y="293635"/>
                  <a:pt x="585049" y="293635"/>
                  <a:pt x="585049" y="293635"/>
                </a:cubicBezTo>
                <a:cubicBezTo>
                  <a:pt x="620063" y="302400"/>
                  <a:pt x="620063" y="302400"/>
                  <a:pt x="620063" y="302400"/>
                </a:cubicBezTo>
                <a:cubicBezTo>
                  <a:pt x="646323" y="293635"/>
                  <a:pt x="646323" y="293635"/>
                  <a:pt x="646323" y="293635"/>
                </a:cubicBezTo>
                <a:cubicBezTo>
                  <a:pt x="685714" y="284869"/>
                  <a:pt x="685714" y="284869"/>
                  <a:pt x="685714" y="284869"/>
                </a:cubicBezTo>
                <a:cubicBezTo>
                  <a:pt x="690091" y="271721"/>
                  <a:pt x="690091" y="271721"/>
                  <a:pt x="690091" y="271721"/>
                </a:cubicBezTo>
                <a:cubicBezTo>
                  <a:pt x="685714" y="258574"/>
                  <a:pt x="685714" y="258574"/>
                  <a:pt x="685714" y="258574"/>
                </a:cubicBezTo>
                <a:cubicBezTo>
                  <a:pt x="628817" y="249808"/>
                  <a:pt x="628817" y="249808"/>
                  <a:pt x="628817" y="249808"/>
                </a:cubicBezTo>
                <a:cubicBezTo>
                  <a:pt x="646323" y="245426"/>
                  <a:pt x="646323" y="245426"/>
                  <a:pt x="646323" y="245426"/>
                </a:cubicBezTo>
                <a:cubicBezTo>
                  <a:pt x="655077" y="249808"/>
                  <a:pt x="655077" y="249808"/>
                  <a:pt x="655077" y="249808"/>
                </a:cubicBezTo>
                <a:cubicBezTo>
                  <a:pt x="655077" y="241043"/>
                  <a:pt x="681337" y="241043"/>
                  <a:pt x="685714" y="249808"/>
                </a:cubicBezTo>
                <a:cubicBezTo>
                  <a:pt x="703221" y="249808"/>
                  <a:pt x="703221" y="249808"/>
                  <a:pt x="703221" y="249808"/>
                </a:cubicBezTo>
                <a:cubicBezTo>
                  <a:pt x="703221" y="258574"/>
                  <a:pt x="703221" y="258574"/>
                  <a:pt x="703221" y="258574"/>
                </a:cubicBezTo>
                <a:cubicBezTo>
                  <a:pt x="711974" y="262956"/>
                  <a:pt x="711974" y="262956"/>
                  <a:pt x="711974" y="262956"/>
                </a:cubicBezTo>
                <a:cubicBezTo>
                  <a:pt x="716351" y="262956"/>
                  <a:pt x="716351" y="262956"/>
                  <a:pt x="716351" y="262956"/>
                </a:cubicBezTo>
                <a:cubicBezTo>
                  <a:pt x="711974" y="249808"/>
                  <a:pt x="711974" y="249808"/>
                  <a:pt x="711974" y="249808"/>
                </a:cubicBezTo>
                <a:cubicBezTo>
                  <a:pt x="729481" y="241043"/>
                  <a:pt x="729481" y="241043"/>
                  <a:pt x="729481" y="241043"/>
                </a:cubicBezTo>
                <a:cubicBezTo>
                  <a:pt x="777625" y="236661"/>
                  <a:pt x="777625" y="236661"/>
                  <a:pt x="777625" y="236661"/>
                </a:cubicBezTo>
                <a:lnTo>
                  <a:pt x="812019" y="232834"/>
                </a:lnTo>
                <a:lnTo>
                  <a:pt x="812229" y="235017"/>
                </a:lnTo>
                <a:cubicBezTo>
                  <a:pt x="813186" y="236661"/>
                  <a:pt x="814827" y="236661"/>
                  <a:pt x="817016" y="232278"/>
                </a:cubicBezTo>
                <a:cubicBezTo>
                  <a:pt x="817016" y="232278"/>
                  <a:pt x="817016" y="232278"/>
                  <a:pt x="812092" y="232826"/>
                </a:cubicBezTo>
                <a:lnTo>
                  <a:pt x="812019" y="232834"/>
                </a:lnTo>
                <a:lnTo>
                  <a:pt x="811545" y="227895"/>
                </a:lnTo>
                <a:cubicBezTo>
                  <a:pt x="812639" y="223513"/>
                  <a:pt x="817016" y="223513"/>
                  <a:pt x="825769" y="249808"/>
                </a:cubicBezTo>
                <a:cubicBezTo>
                  <a:pt x="865160" y="241043"/>
                  <a:pt x="865160" y="241043"/>
                  <a:pt x="865160" y="241043"/>
                </a:cubicBezTo>
                <a:cubicBezTo>
                  <a:pt x="869536" y="245426"/>
                  <a:pt x="869536" y="245426"/>
                  <a:pt x="869536" y="245426"/>
                </a:cubicBezTo>
                <a:cubicBezTo>
                  <a:pt x="873913" y="245426"/>
                  <a:pt x="878290" y="236661"/>
                  <a:pt x="882666" y="241043"/>
                </a:cubicBezTo>
                <a:lnTo>
                  <a:pt x="859908" y="229648"/>
                </a:lnTo>
                <a:lnTo>
                  <a:pt x="873161" y="226526"/>
                </a:lnTo>
                <a:cubicBezTo>
                  <a:pt x="904550" y="219130"/>
                  <a:pt x="904550" y="219130"/>
                  <a:pt x="904550" y="219130"/>
                </a:cubicBezTo>
                <a:cubicBezTo>
                  <a:pt x="908927" y="219130"/>
                  <a:pt x="913304" y="232278"/>
                  <a:pt x="917680" y="214748"/>
                </a:cubicBezTo>
                <a:cubicBezTo>
                  <a:pt x="913304" y="227895"/>
                  <a:pt x="913304" y="227895"/>
                  <a:pt x="913304" y="227895"/>
                </a:cubicBezTo>
                <a:cubicBezTo>
                  <a:pt x="926434" y="236661"/>
                  <a:pt x="926434" y="236661"/>
                  <a:pt x="926434" y="236661"/>
                </a:cubicBezTo>
                <a:cubicBezTo>
                  <a:pt x="913304" y="236661"/>
                  <a:pt x="913304" y="236661"/>
                  <a:pt x="913304" y="236661"/>
                </a:cubicBezTo>
                <a:cubicBezTo>
                  <a:pt x="917680" y="241043"/>
                  <a:pt x="917680" y="241043"/>
                  <a:pt x="917680" y="241043"/>
                </a:cubicBezTo>
                <a:cubicBezTo>
                  <a:pt x="943941" y="236661"/>
                  <a:pt x="943941" y="236661"/>
                  <a:pt x="943941" y="236661"/>
                </a:cubicBezTo>
                <a:lnTo>
                  <a:pt x="942342" y="230255"/>
                </a:lnTo>
                <a:lnTo>
                  <a:pt x="957071" y="227895"/>
                </a:lnTo>
                <a:cubicBezTo>
                  <a:pt x="961447" y="236661"/>
                  <a:pt x="961447" y="236661"/>
                  <a:pt x="961447" y="236661"/>
                </a:cubicBezTo>
                <a:cubicBezTo>
                  <a:pt x="974578" y="227895"/>
                  <a:pt x="974578" y="227895"/>
                  <a:pt x="974578" y="227895"/>
                </a:cubicBezTo>
                <a:cubicBezTo>
                  <a:pt x="983331" y="227895"/>
                  <a:pt x="983331" y="227895"/>
                  <a:pt x="983331" y="227895"/>
                </a:cubicBezTo>
                <a:cubicBezTo>
                  <a:pt x="992085" y="214748"/>
                  <a:pt x="992085" y="214748"/>
                  <a:pt x="992085" y="214748"/>
                </a:cubicBezTo>
                <a:cubicBezTo>
                  <a:pt x="983331" y="210365"/>
                  <a:pt x="983331" y="210365"/>
                  <a:pt x="983331" y="210365"/>
                </a:cubicBezTo>
                <a:cubicBezTo>
                  <a:pt x="992085" y="205982"/>
                  <a:pt x="992085" y="205982"/>
                  <a:pt x="992085" y="205982"/>
                </a:cubicBezTo>
                <a:cubicBezTo>
                  <a:pt x="992085" y="227895"/>
                  <a:pt x="1009592" y="188452"/>
                  <a:pt x="1009592" y="219130"/>
                </a:cubicBezTo>
                <a:cubicBezTo>
                  <a:pt x="1022722" y="214748"/>
                  <a:pt x="1022722" y="214748"/>
                  <a:pt x="1022722" y="214748"/>
                </a:cubicBezTo>
                <a:cubicBezTo>
                  <a:pt x="1027099" y="219130"/>
                  <a:pt x="1027099" y="219130"/>
                  <a:pt x="1027099" y="219130"/>
                </a:cubicBezTo>
                <a:cubicBezTo>
                  <a:pt x="1027099" y="214748"/>
                  <a:pt x="1027099" y="214748"/>
                  <a:pt x="1027099" y="214748"/>
                </a:cubicBezTo>
                <a:cubicBezTo>
                  <a:pt x="1031475" y="210365"/>
                  <a:pt x="1031475" y="210365"/>
                  <a:pt x="1031475" y="210365"/>
                </a:cubicBezTo>
                <a:cubicBezTo>
                  <a:pt x="1040229" y="210365"/>
                  <a:pt x="1040229" y="210365"/>
                  <a:pt x="1040229" y="210365"/>
                </a:cubicBezTo>
                <a:cubicBezTo>
                  <a:pt x="1044605" y="223513"/>
                  <a:pt x="1044605" y="223513"/>
                  <a:pt x="1044605" y="223513"/>
                </a:cubicBezTo>
                <a:cubicBezTo>
                  <a:pt x="1053359" y="223513"/>
                  <a:pt x="1009592" y="223513"/>
                  <a:pt x="1062112" y="227895"/>
                </a:cubicBezTo>
                <a:cubicBezTo>
                  <a:pt x="1062112" y="223513"/>
                  <a:pt x="1062112" y="223513"/>
                  <a:pt x="1062112" y="223513"/>
                </a:cubicBezTo>
                <a:cubicBezTo>
                  <a:pt x="1048982" y="214748"/>
                  <a:pt x="1048982" y="214748"/>
                  <a:pt x="1048982" y="214748"/>
                </a:cubicBezTo>
                <a:cubicBezTo>
                  <a:pt x="1053359" y="210365"/>
                  <a:pt x="1053359" y="210365"/>
                  <a:pt x="1053359" y="210365"/>
                </a:cubicBezTo>
                <a:cubicBezTo>
                  <a:pt x="1127763" y="197217"/>
                  <a:pt x="1127763" y="197217"/>
                  <a:pt x="1127763" y="197217"/>
                </a:cubicBezTo>
                <a:cubicBezTo>
                  <a:pt x="1132140" y="201600"/>
                  <a:pt x="1132140" y="201600"/>
                  <a:pt x="1132140" y="201600"/>
                </a:cubicBezTo>
                <a:cubicBezTo>
                  <a:pt x="1140893" y="188452"/>
                  <a:pt x="1140893" y="188452"/>
                  <a:pt x="1140893" y="188452"/>
                </a:cubicBezTo>
                <a:cubicBezTo>
                  <a:pt x="1171530" y="184069"/>
                  <a:pt x="1171530" y="184069"/>
                  <a:pt x="1171530" y="184069"/>
                </a:cubicBezTo>
                <a:cubicBezTo>
                  <a:pt x="1167154" y="197217"/>
                  <a:pt x="1167154" y="197217"/>
                  <a:pt x="1167154" y="197217"/>
                </a:cubicBezTo>
                <a:cubicBezTo>
                  <a:pt x="1127763" y="205982"/>
                  <a:pt x="1127763" y="205982"/>
                  <a:pt x="1127763" y="205982"/>
                </a:cubicBezTo>
                <a:cubicBezTo>
                  <a:pt x="1127763" y="210365"/>
                  <a:pt x="1119010" y="210365"/>
                  <a:pt x="1123386" y="214748"/>
                </a:cubicBezTo>
                <a:cubicBezTo>
                  <a:pt x="1105880" y="210365"/>
                  <a:pt x="1105880" y="210365"/>
                  <a:pt x="1105880" y="210365"/>
                </a:cubicBezTo>
                <a:cubicBezTo>
                  <a:pt x="1101503" y="214748"/>
                  <a:pt x="1101503" y="214748"/>
                  <a:pt x="1101503" y="214748"/>
                </a:cubicBezTo>
                <a:cubicBezTo>
                  <a:pt x="1110256" y="219130"/>
                  <a:pt x="1114633" y="221321"/>
                  <a:pt x="1116821" y="222417"/>
                </a:cubicBezTo>
                <a:lnTo>
                  <a:pt x="1116921" y="222467"/>
                </a:lnTo>
                <a:lnTo>
                  <a:pt x="1112855" y="225362"/>
                </a:lnTo>
                <a:cubicBezTo>
                  <a:pt x="1107521" y="230908"/>
                  <a:pt x="1125575" y="223513"/>
                  <a:pt x="1119010" y="223513"/>
                </a:cubicBezTo>
                <a:lnTo>
                  <a:pt x="1116921" y="222467"/>
                </a:lnTo>
                <a:lnTo>
                  <a:pt x="1127763" y="214748"/>
                </a:lnTo>
                <a:cubicBezTo>
                  <a:pt x="1145270" y="219130"/>
                  <a:pt x="1145270" y="219130"/>
                  <a:pt x="1145270" y="219130"/>
                </a:cubicBezTo>
                <a:cubicBezTo>
                  <a:pt x="1180284" y="214748"/>
                  <a:pt x="1180284" y="214748"/>
                  <a:pt x="1180284" y="214748"/>
                </a:cubicBezTo>
                <a:cubicBezTo>
                  <a:pt x="1180284" y="188452"/>
                  <a:pt x="1180284" y="188452"/>
                  <a:pt x="1180284" y="188452"/>
                </a:cubicBezTo>
                <a:cubicBezTo>
                  <a:pt x="1184661" y="184069"/>
                  <a:pt x="1184661" y="184069"/>
                  <a:pt x="1184661" y="184069"/>
                </a:cubicBezTo>
                <a:cubicBezTo>
                  <a:pt x="1167154" y="175304"/>
                  <a:pt x="1167154" y="175304"/>
                  <a:pt x="1167154" y="175304"/>
                </a:cubicBezTo>
                <a:cubicBezTo>
                  <a:pt x="1171530" y="166539"/>
                  <a:pt x="1171530" y="166539"/>
                  <a:pt x="1171530" y="166539"/>
                </a:cubicBezTo>
                <a:cubicBezTo>
                  <a:pt x="1171530" y="162156"/>
                  <a:pt x="1171530" y="162156"/>
                  <a:pt x="1171530" y="162156"/>
                </a:cubicBezTo>
                <a:cubicBezTo>
                  <a:pt x="1167154" y="157774"/>
                  <a:pt x="1167154" y="157774"/>
                  <a:pt x="1167154" y="157774"/>
                </a:cubicBezTo>
                <a:cubicBezTo>
                  <a:pt x="1162777" y="162156"/>
                  <a:pt x="1149647" y="170922"/>
                  <a:pt x="1154023" y="162156"/>
                </a:cubicBezTo>
                <a:cubicBezTo>
                  <a:pt x="1158400" y="170922"/>
                  <a:pt x="1119010" y="162156"/>
                  <a:pt x="1158400" y="179687"/>
                </a:cubicBezTo>
                <a:cubicBezTo>
                  <a:pt x="1140893" y="170922"/>
                  <a:pt x="1140893" y="170922"/>
                  <a:pt x="1140893" y="170922"/>
                </a:cubicBezTo>
                <a:cubicBezTo>
                  <a:pt x="1140893" y="175304"/>
                  <a:pt x="1140893" y="175304"/>
                  <a:pt x="1140893" y="175304"/>
                </a:cubicBezTo>
                <a:cubicBezTo>
                  <a:pt x="1110256" y="175304"/>
                  <a:pt x="1110256" y="175304"/>
                  <a:pt x="1110256" y="175304"/>
                </a:cubicBezTo>
                <a:cubicBezTo>
                  <a:pt x="1092749" y="170922"/>
                  <a:pt x="1092749" y="170922"/>
                  <a:pt x="1092749" y="170922"/>
                </a:cubicBezTo>
                <a:cubicBezTo>
                  <a:pt x="1079619" y="175304"/>
                  <a:pt x="1079619" y="175304"/>
                  <a:pt x="1079619" y="175304"/>
                </a:cubicBezTo>
                <a:cubicBezTo>
                  <a:pt x="1083996" y="184069"/>
                  <a:pt x="1083996" y="184069"/>
                  <a:pt x="1083996" y="184069"/>
                </a:cubicBezTo>
                <a:cubicBezTo>
                  <a:pt x="1083996" y="188452"/>
                  <a:pt x="1083996" y="188452"/>
                  <a:pt x="1083996" y="188452"/>
                </a:cubicBezTo>
                <a:cubicBezTo>
                  <a:pt x="1070866" y="184069"/>
                  <a:pt x="1070866" y="184069"/>
                  <a:pt x="1070866" y="184069"/>
                </a:cubicBezTo>
                <a:cubicBezTo>
                  <a:pt x="1062112" y="192835"/>
                  <a:pt x="1062112" y="192835"/>
                  <a:pt x="1062112" y="192835"/>
                </a:cubicBezTo>
                <a:cubicBezTo>
                  <a:pt x="1057735" y="184069"/>
                  <a:pt x="1057735" y="184069"/>
                  <a:pt x="1057735" y="184069"/>
                </a:cubicBezTo>
                <a:cubicBezTo>
                  <a:pt x="1027099" y="184069"/>
                  <a:pt x="1027099" y="184069"/>
                  <a:pt x="1027099" y="184069"/>
                </a:cubicBezTo>
                <a:cubicBezTo>
                  <a:pt x="1022722" y="170922"/>
                  <a:pt x="1022722" y="170922"/>
                  <a:pt x="1022722" y="170922"/>
                </a:cubicBezTo>
                <a:cubicBezTo>
                  <a:pt x="1009592" y="179687"/>
                  <a:pt x="1009592" y="179687"/>
                  <a:pt x="1009592" y="179687"/>
                </a:cubicBezTo>
                <a:cubicBezTo>
                  <a:pt x="1009592" y="184069"/>
                  <a:pt x="1035852" y="170922"/>
                  <a:pt x="1005215" y="192835"/>
                </a:cubicBezTo>
                <a:cubicBezTo>
                  <a:pt x="983331" y="188452"/>
                  <a:pt x="983331" y="188452"/>
                  <a:pt x="983331" y="188452"/>
                </a:cubicBezTo>
                <a:cubicBezTo>
                  <a:pt x="935187" y="201600"/>
                  <a:pt x="935187" y="201600"/>
                  <a:pt x="935187" y="201600"/>
                </a:cubicBezTo>
                <a:cubicBezTo>
                  <a:pt x="935187" y="197217"/>
                  <a:pt x="935187" y="197217"/>
                  <a:pt x="935187" y="197217"/>
                </a:cubicBezTo>
                <a:cubicBezTo>
                  <a:pt x="908927" y="205982"/>
                  <a:pt x="908927" y="205982"/>
                  <a:pt x="908927" y="205982"/>
                </a:cubicBezTo>
                <a:cubicBezTo>
                  <a:pt x="900174" y="201600"/>
                  <a:pt x="900174" y="201600"/>
                  <a:pt x="900174" y="201600"/>
                </a:cubicBezTo>
                <a:lnTo>
                  <a:pt x="898034" y="201360"/>
                </a:lnTo>
                <a:lnTo>
                  <a:pt x="904550" y="184069"/>
                </a:lnTo>
                <a:cubicBezTo>
                  <a:pt x="935187" y="192835"/>
                  <a:pt x="935187" y="192835"/>
                  <a:pt x="935187" y="192835"/>
                </a:cubicBezTo>
                <a:cubicBezTo>
                  <a:pt x="943941" y="192835"/>
                  <a:pt x="943941" y="192835"/>
                  <a:pt x="943941" y="192835"/>
                </a:cubicBezTo>
                <a:cubicBezTo>
                  <a:pt x="943941" y="166539"/>
                  <a:pt x="943941" y="166539"/>
                  <a:pt x="943941" y="166539"/>
                </a:cubicBezTo>
                <a:cubicBezTo>
                  <a:pt x="961447" y="170922"/>
                  <a:pt x="961447" y="170922"/>
                  <a:pt x="961447" y="170922"/>
                </a:cubicBezTo>
                <a:cubicBezTo>
                  <a:pt x="961447" y="175304"/>
                  <a:pt x="961447" y="175304"/>
                  <a:pt x="961447" y="175304"/>
                </a:cubicBezTo>
                <a:cubicBezTo>
                  <a:pt x="965824" y="184069"/>
                  <a:pt x="965824" y="184069"/>
                  <a:pt x="965824" y="184069"/>
                </a:cubicBezTo>
                <a:cubicBezTo>
                  <a:pt x="970201" y="170922"/>
                  <a:pt x="996461" y="179687"/>
                  <a:pt x="987708" y="162156"/>
                </a:cubicBezTo>
                <a:cubicBezTo>
                  <a:pt x="996461" y="166539"/>
                  <a:pt x="996461" y="166539"/>
                  <a:pt x="996461" y="166539"/>
                </a:cubicBezTo>
                <a:cubicBezTo>
                  <a:pt x="996461" y="166539"/>
                  <a:pt x="1013968" y="166539"/>
                  <a:pt x="1005215" y="157774"/>
                </a:cubicBezTo>
                <a:cubicBezTo>
                  <a:pt x="1022722" y="157774"/>
                  <a:pt x="1022722" y="157774"/>
                  <a:pt x="1022722" y="157774"/>
                </a:cubicBezTo>
                <a:cubicBezTo>
                  <a:pt x="1027099" y="153391"/>
                  <a:pt x="1027099" y="153391"/>
                  <a:pt x="1027099" y="153391"/>
                </a:cubicBezTo>
                <a:cubicBezTo>
                  <a:pt x="1027099" y="162156"/>
                  <a:pt x="1027099" y="162156"/>
                  <a:pt x="1027099" y="162156"/>
                </a:cubicBezTo>
                <a:cubicBezTo>
                  <a:pt x="1044605" y="166539"/>
                  <a:pt x="1044605" y="166539"/>
                  <a:pt x="1044605" y="166539"/>
                </a:cubicBezTo>
                <a:cubicBezTo>
                  <a:pt x="1048982" y="162156"/>
                  <a:pt x="1048982" y="162156"/>
                  <a:pt x="1048982" y="162156"/>
                </a:cubicBezTo>
                <a:cubicBezTo>
                  <a:pt x="1062112" y="162156"/>
                  <a:pt x="1062112" y="162156"/>
                  <a:pt x="1062112" y="162156"/>
                </a:cubicBezTo>
                <a:cubicBezTo>
                  <a:pt x="1062112" y="153391"/>
                  <a:pt x="1062112" y="153391"/>
                  <a:pt x="1062112" y="153391"/>
                </a:cubicBezTo>
                <a:cubicBezTo>
                  <a:pt x="1075243" y="166539"/>
                  <a:pt x="1062112" y="122713"/>
                  <a:pt x="1083996" y="162156"/>
                </a:cubicBezTo>
                <a:cubicBezTo>
                  <a:pt x="1097126" y="153391"/>
                  <a:pt x="1097126" y="153391"/>
                  <a:pt x="1097126" y="153391"/>
                </a:cubicBezTo>
                <a:cubicBezTo>
                  <a:pt x="1110256" y="149009"/>
                  <a:pt x="1110256" y="149009"/>
                  <a:pt x="1110256" y="149009"/>
                </a:cubicBezTo>
                <a:cubicBezTo>
                  <a:pt x="1119010" y="135861"/>
                  <a:pt x="1119010" y="135861"/>
                  <a:pt x="1119010" y="135861"/>
                </a:cubicBezTo>
                <a:cubicBezTo>
                  <a:pt x="1132140" y="140243"/>
                  <a:pt x="1132140" y="140243"/>
                  <a:pt x="1132140" y="140243"/>
                </a:cubicBezTo>
                <a:cubicBezTo>
                  <a:pt x="1149647" y="131478"/>
                  <a:pt x="1149647" y="131478"/>
                  <a:pt x="1149647" y="131478"/>
                </a:cubicBezTo>
                <a:cubicBezTo>
                  <a:pt x="1171530" y="140243"/>
                  <a:pt x="1171530" y="140243"/>
                  <a:pt x="1171530" y="140243"/>
                </a:cubicBezTo>
                <a:cubicBezTo>
                  <a:pt x="1189037" y="135861"/>
                  <a:pt x="1189037" y="135861"/>
                  <a:pt x="1189037" y="135861"/>
                </a:cubicBezTo>
                <a:cubicBezTo>
                  <a:pt x="1193414" y="135861"/>
                  <a:pt x="1180284" y="127096"/>
                  <a:pt x="1197791" y="135861"/>
                </a:cubicBezTo>
                <a:cubicBezTo>
                  <a:pt x="1184661" y="149009"/>
                  <a:pt x="1184661" y="149009"/>
                  <a:pt x="1184661" y="149009"/>
                </a:cubicBezTo>
                <a:cubicBezTo>
                  <a:pt x="1175907" y="166539"/>
                  <a:pt x="1175907" y="166539"/>
                  <a:pt x="1175907" y="166539"/>
                </a:cubicBezTo>
                <a:cubicBezTo>
                  <a:pt x="1184661" y="175304"/>
                  <a:pt x="1184661" y="175304"/>
                  <a:pt x="1184661" y="175304"/>
                </a:cubicBezTo>
                <a:cubicBezTo>
                  <a:pt x="1197791" y="175304"/>
                  <a:pt x="1197791" y="175304"/>
                  <a:pt x="1197791" y="175304"/>
                </a:cubicBezTo>
                <a:cubicBezTo>
                  <a:pt x="1202168" y="144626"/>
                  <a:pt x="1202168" y="144626"/>
                  <a:pt x="1202168" y="144626"/>
                </a:cubicBezTo>
                <a:cubicBezTo>
                  <a:pt x="1237181" y="149009"/>
                  <a:pt x="1175907" y="127096"/>
                  <a:pt x="1228428" y="122713"/>
                </a:cubicBezTo>
                <a:cubicBezTo>
                  <a:pt x="1241558" y="100800"/>
                  <a:pt x="1241558" y="100800"/>
                  <a:pt x="1241558" y="100800"/>
                </a:cubicBezTo>
                <a:cubicBezTo>
                  <a:pt x="1224051" y="105182"/>
                  <a:pt x="1224051" y="105182"/>
                  <a:pt x="1224051" y="105182"/>
                </a:cubicBezTo>
                <a:cubicBezTo>
                  <a:pt x="1210921" y="100800"/>
                  <a:pt x="1210921" y="100800"/>
                  <a:pt x="1210921" y="100800"/>
                </a:cubicBezTo>
                <a:cubicBezTo>
                  <a:pt x="1197791" y="109565"/>
                  <a:pt x="1197791" y="109565"/>
                  <a:pt x="1197791" y="109565"/>
                </a:cubicBezTo>
                <a:cubicBezTo>
                  <a:pt x="1189037" y="109565"/>
                  <a:pt x="1189037" y="109565"/>
                  <a:pt x="1189037" y="109565"/>
                </a:cubicBezTo>
                <a:cubicBezTo>
                  <a:pt x="1180284" y="109565"/>
                  <a:pt x="1245935" y="70122"/>
                  <a:pt x="1162777" y="109565"/>
                </a:cubicBezTo>
                <a:cubicBezTo>
                  <a:pt x="1158400" y="113948"/>
                  <a:pt x="1158400" y="113948"/>
                  <a:pt x="1158400" y="113948"/>
                </a:cubicBezTo>
                <a:cubicBezTo>
                  <a:pt x="1149647" y="109565"/>
                  <a:pt x="1149647" y="109565"/>
                  <a:pt x="1149647" y="109565"/>
                </a:cubicBezTo>
                <a:cubicBezTo>
                  <a:pt x="1123386" y="122713"/>
                  <a:pt x="1123386" y="122713"/>
                  <a:pt x="1123386" y="122713"/>
                </a:cubicBezTo>
                <a:cubicBezTo>
                  <a:pt x="1070866" y="127096"/>
                  <a:pt x="1070866" y="127096"/>
                  <a:pt x="1070866" y="127096"/>
                </a:cubicBezTo>
                <a:cubicBezTo>
                  <a:pt x="1075243" y="109565"/>
                  <a:pt x="1075243" y="109565"/>
                  <a:pt x="1075243" y="109565"/>
                </a:cubicBezTo>
                <a:cubicBezTo>
                  <a:pt x="1114633" y="105182"/>
                  <a:pt x="1114633" y="105182"/>
                  <a:pt x="1114633" y="105182"/>
                </a:cubicBezTo>
                <a:cubicBezTo>
                  <a:pt x="1123386" y="100800"/>
                  <a:pt x="1123386" y="100800"/>
                  <a:pt x="1123386" y="100800"/>
                </a:cubicBezTo>
                <a:cubicBezTo>
                  <a:pt x="1148553" y="96417"/>
                  <a:pt x="1167427" y="93130"/>
                  <a:pt x="1181583" y="90665"/>
                </a:cubicBezTo>
                <a:lnTo>
                  <a:pt x="1210166" y="85687"/>
                </a:lnTo>
                <a:lnTo>
                  <a:pt x="1204903" y="88748"/>
                </a:lnTo>
                <a:cubicBezTo>
                  <a:pt x="1198885" y="94226"/>
                  <a:pt x="1206544" y="96417"/>
                  <a:pt x="1263442" y="78887"/>
                </a:cubicBezTo>
                <a:cubicBezTo>
                  <a:pt x="1285325" y="74504"/>
                  <a:pt x="1285325" y="74504"/>
                  <a:pt x="1285325" y="74504"/>
                </a:cubicBezTo>
                <a:cubicBezTo>
                  <a:pt x="1286419" y="71217"/>
                  <a:pt x="1287787" y="70943"/>
                  <a:pt x="1289018" y="71834"/>
                </a:cubicBezTo>
                <a:lnTo>
                  <a:pt x="1290601" y="74210"/>
                </a:lnTo>
                <a:lnTo>
                  <a:pt x="1291448" y="76276"/>
                </a:lnTo>
                <a:lnTo>
                  <a:pt x="1290249" y="81078"/>
                </a:lnTo>
                <a:cubicBezTo>
                  <a:pt x="1289702" y="83269"/>
                  <a:pt x="1289702" y="83269"/>
                  <a:pt x="1289702" y="83269"/>
                </a:cubicBezTo>
                <a:cubicBezTo>
                  <a:pt x="1298456" y="87652"/>
                  <a:pt x="1298456" y="87652"/>
                  <a:pt x="1298456" y="87652"/>
                </a:cubicBezTo>
                <a:cubicBezTo>
                  <a:pt x="1346600" y="74504"/>
                  <a:pt x="1346600" y="74504"/>
                  <a:pt x="1346600" y="74504"/>
                </a:cubicBezTo>
                <a:lnTo>
                  <a:pt x="1346600" y="68904"/>
                </a:lnTo>
                <a:lnTo>
                  <a:pt x="1348241" y="69026"/>
                </a:lnTo>
                <a:cubicBezTo>
                  <a:pt x="1349608" y="68478"/>
                  <a:pt x="1351934" y="67656"/>
                  <a:pt x="1355832" y="67519"/>
                </a:cubicBezTo>
                <a:lnTo>
                  <a:pt x="1368382" y="69437"/>
                </a:lnTo>
                <a:lnTo>
                  <a:pt x="1367320" y="71354"/>
                </a:lnTo>
                <a:cubicBezTo>
                  <a:pt x="1365474" y="75874"/>
                  <a:pt x="1372860" y="66835"/>
                  <a:pt x="1372860" y="70122"/>
                </a:cubicBezTo>
                <a:lnTo>
                  <a:pt x="1368382" y="69437"/>
                </a:lnTo>
                <a:lnTo>
                  <a:pt x="1372860" y="61356"/>
                </a:lnTo>
                <a:cubicBezTo>
                  <a:pt x="1381613" y="74504"/>
                  <a:pt x="1381613" y="74504"/>
                  <a:pt x="1381613" y="74504"/>
                </a:cubicBezTo>
                <a:cubicBezTo>
                  <a:pt x="1399120" y="74504"/>
                  <a:pt x="1399120" y="74504"/>
                  <a:pt x="1399120" y="74504"/>
                </a:cubicBezTo>
                <a:cubicBezTo>
                  <a:pt x="1403497" y="61356"/>
                  <a:pt x="1403497" y="61356"/>
                  <a:pt x="1403497" y="61356"/>
                </a:cubicBezTo>
                <a:lnTo>
                  <a:pt x="1409478" y="61356"/>
                </a:lnTo>
                <a:lnTo>
                  <a:pt x="1416627" y="61836"/>
                </a:lnTo>
                <a:cubicBezTo>
                  <a:pt x="1426475" y="60809"/>
                  <a:pt x="1441793" y="58069"/>
                  <a:pt x="1464771" y="52591"/>
                </a:cubicBezTo>
                <a:cubicBezTo>
                  <a:pt x="1464771" y="52591"/>
                  <a:pt x="1469148" y="48209"/>
                  <a:pt x="1473525" y="61356"/>
                </a:cubicBezTo>
                <a:cubicBezTo>
                  <a:pt x="1477901" y="52591"/>
                  <a:pt x="1477901" y="52591"/>
                  <a:pt x="1477901" y="52591"/>
                </a:cubicBezTo>
                <a:cubicBezTo>
                  <a:pt x="1469148" y="52591"/>
                  <a:pt x="1469148" y="52591"/>
                  <a:pt x="1469148" y="52591"/>
                </a:cubicBezTo>
                <a:cubicBezTo>
                  <a:pt x="1477901" y="48209"/>
                  <a:pt x="1491031" y="48209"/>
                  <a:pt x="1486655" y="39443"/>
                </a:cubicBezTo>
                <a:cubicBezTo>
                  <a:pt x="1499785" y="35061"/>
                  <a:pt x="1499785" y="35061"/>
                  <a:pt x="1499785" y="35061"/>
                </a:cubicBezTo>
                <a:cubicBezTo>
                  <a:pt x="1512915" y="39443"/>
                  <a:pt x="1512915" y="39443"/>
                  <a:pt x="1512915" y="39443"/>
                </a:cubicBezTo>
                <a:cubicBezTo>
                  <a:pt x="1517292" y="35061"/>
                  <a:pt x="1517292" y="35061"/>
                  <a:pt x="1517292" y="35061"/>
                </a:cubicBezTo>
                <a:cubicBezTo>
                  <a:pt x="1508538" y="30678"/>
                  <a:pt x="1508538" y="30678"/>
                  <a:pt x="1508538" y="30678"/>
                </a:cubicBezTo>
                <a:cubicBezTo>
                  <a:pt x="1539175" y="26296"/>
                  <a:pt x="1539175" y="26296"/>
                  <a:pt x="1539175" y="26296"/>
                </a:cubicBezTo>
                <a:cubicBezTo>
                  <a:pt x="1552306" y="30678"/>
                  <a:pt x="1552306" y="30678"/>
                  <a:pt x="1552306" y="30678"/>
                </a:cubicBezTo>
                <a:cubicBezTo>
                  <a:pt x="1556682" y="13148"/>
                  <a:pt x="1556682" y="13148"/>
                  <a:pt x="1556682" y="13148"/>
                </a:cubicBezTo>
                <a:cubicBezTo>
                  <a:pt x="1587319" y="0"/>
                  <a:pt x="1587319" y="0"/>
                  <a:pt x="1587319" y="0"/>
                </a:cubicBez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F23CFA1-DCB3-3555-5446-E9FB7861A2C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59579"/>
            <a:ext cx="12192000" cy="3798421"/>
          </a:xfrm>
          <a:prstGeom prst="rect">
            <a:avLst/>
          </a:prstGeom>
        </p:spPr>
      </p:pic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4663843" y="2607544"/>
            <a:ext cx="3384782" cy="68480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工作总结汇报</a:t>
            </a:r>
          </a:p>
        </p:txBody>
      </p:sp>
      <p:sp>
        <p:nvSpPr>
          <p:cNvPr id="37" name="矩形 259"/>
          <p:cNvSpPr>
            <a:spLocks noChangeArrowheads="1"/>
          </p:cNvSpPr>
          <p:nvPr/>
        </p:nvSpPr>
        <p:spPr bwMode="auto">
          <a:xfrm>
            <a:off x="4712812" y="3340593"/>
            <a:ext cx="2992913" cy="23852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5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企业宣传</a:t>
            </a:r>
            <a:r>
              <a:rPr lang="en-US" altLang="zh-CN" sz="105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zh-CN" altLang="en-US" sz="105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员工培训</a:t>
            </a:r>
            <a:r>
              <a:rPr lang="en-US" altLang="zh-CN" sz="105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zh-CN" altLang="en-US" sz="105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工作总结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027986" y="3830571"/>
            <a:ext cx="2656496" cy="28578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1100" b="1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100" b="1" dirty="0">
                <a:solidFill>
                  <a:schemeClr val="bg1"/>
                </a:solidFill>
                <a:latin typeface="+mn-ea"/>
              </a:rPr>
              <a:t>模板网   时间：</a:t>
            </a:r>
            <a:r>
              <a:rPr lang="en-US" altLang="zh-CN" sz="1100" b="1" dirty="0">
                <a:solidFill>
                  <a:schemeClr val="bg1"/>
                </a:solidFill>
                <a:latin typeface="+mn-ea"/>
              </a:rPr>
              <a:t>2022.06</a:t>
            </a:r>
            <a:endParaRPr lang="zh-CN" altLang="en-US" sz="11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124F10A-7A07-8978-882E-105FB18E41B8}"/>
              </a:ext>
            </a:extLst>
          </p:cNvPr>
          <p:cNvGrpSpPr/>
          <p:nvPr/>
        </p:nvGrpSpPr>
        <p:grpSpPr>
          <a:xfrm>
            <a:off x="2743749" y="1813607"/>
            <a:ext cx="2434193" cy="2701163"/>
            <a:chOff x="3523507" y="1912310"/>
            <a:chExt cx="2434193" cy="2701163"/>
          </a:xfrm>
        </p:grpSpPr>
        <p:sp>
          <p:nvSpPr>
            <p:cNvPr id="40" name="矩形 259"/>
            <p:cNvSpPr>
              <a:spLocks noChangeArrowheads="1"/>
            </p:cNvSpPr>
            <p:nvPr/>
          </p:nvSpPr>
          <p:spPr bwMode="auto">
            <a:xfrm>
              <a:off x="4049485" y="2842993"/>
              <a:ext cx="1908215" cy="72234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lIns="68580" tIns="34290" rIns="68580" bIns="3429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3800" cap="all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Arial" panose="020B0604020202020204" pitchFamily="34" charset="0"/>
                </a:rPr>
                <a:t>国</a:t>
              </a:r>
              <a:endParaRPr lang="zh-CN" altLang="en-US" sz="8000" cap="all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131673B-5BE4-B599-A9A6-3B950CB3A295}"/>
                </a:ext>
              </a:extLst>
            </p:cNvPr>
            <p:cNvGrpSpPr/>
            <p:nvPr/>
          </p:nvGrpSpPr>
          <p:grpSpPr>
            <a:xfrm>
              <a:off x="3523507" y="1912310"/>
              <a:ext cx="2010442" cy="2701163"/>
              <a:chOff x="3523507" y="1912310"/>
              <a:chExt cx="2010442" cy="2701163"/>
            </a:xfrm>
          </p:grpSpPr>
          <p:sp>
            <p:nvSpPr>
              <p:cNvPr id="38" name="矩形 259"/>
              <p:cNvSpPr>
                <a:spLocks noChangeArrowheads="1"/>
              </p:cNvSpPr>
              <p:nvPr/>
            </p:nvSpPr>
            <p:spPr bwMode="auto">
              <a:xfrm>
                <a:off x="3523507" y="1912708"/>
                <a:ext cx="1908215" cy="11088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eaVert" wrap="square" lIns="68580" tIns="34290" rIns="68580" bIns="3429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1500" cap="all" dirty="0">
                    <a:solidFill>
                      <a:schemeClr val="bg1"/>
                    </a:solidFill>
                    <a:latin typeface="演示悠然小楷" panose="00000500000000000000" pitchFamily="2" charset="-122"/>
                    <a:ea typeface="演示悠然小楷" panose="00000500000000000000" pitchFamily="2" charset="-122"/>
                    <a:cs typeface="Arial" panose="020B0604020202020204" pitchFamily="34" charset="0"/>
                  </a:rPr>
                  <a:t>中</a:t>
                </a:r>
                <a:endParaRPr lang="zh-CN" altLang="en-US" sz="8800" cap="all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9" name="矩形 259"/>
              <p:cNvSpPr>
                <a:spLocks noChangeArrowheads="1"/>
              </p:cNvSpPr>
              <p:nvPr/>
            </p:nvSpPr>
            <p:spPr bwMode="auto">
              <a:xfrm>
                <a:off x="3918122" y="3493843"/>
                <a:ext cx="1615827" cy="11196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eaVert" wrap="square" lIns="68580" tIns="34290" rIns="68580" bIns="3429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9600" cap="all" dirty="0">
                    <a:solidFill>
                      <a:schemeClr val="bg1"/>
                    </a:solidFill>
                    <a:latin typeface="演示悠然小楷" panose="00000500000000000000" pitchFamily="2" charset="-122"/>
                    <a:ea typeface="演示悠然小楷" panose="00000500000000000000" pitchFamily="2" charset="-122"/>
                    <a:cs typeface="Arial" panose="020B0604020202020204" pitchFamily="34" charset="0"/>
                  </a:rPr>
                  <a:t>风</a:t>
                </a:r>
              </a:p>
            </p:txBody>
          </p:sp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7430236-BD99-8C93-20F0-2117202C72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26036" y="1912310"/>
                <a:ext cx="461185" cy="900271"/>
              </a:xfrm>
              <a:prstGeom prst="rect">
                <a:avLst/>
              </a:prstGeom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7A1FC1-9D2E-06B7-7BC0-DF0C28C6DDA7}"/>
                  </a:ext>
                </a:extLst>
              </p:cNvPr>
              <p:cNvSpPr txBox="1"/>
              <p:nvPr/>
            </p:nvSpPr>
            <p:spPr>
              <a:xfrm>
                <a:off x="4750855" y="1998834"/>
                <a:ext cx="332399" cy="706284"/>
              </a:xfrm>
              <a:prstGeom prst="rect">
                <a:avLst/>
              </a:prstGeom>
              <a:noFill/>
            </p:spPr>
            <p:txBody>
              <a:bodyPr vert="eaVert" wrap="non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b="1" dirty="0">
                    <a:solidFill>
                      <a:schemeClr val="bg1"/>
                    </a:solidFill>
                    <a:latin typeface="+mn-ea"/>
                  </a:rPr>
                  <a:t>51PPT</a:t>
                </a:r>
                <a:r>
                  <a:rPr lang="zh-CN" altLang="en-US" sz="800" b="1" dirty="0">
                    <a:solidFill>
                      <a:schemeClr val="bg1"/>
                    </a:solidFill>
                    <a:latin typeface="+mn-ea"/>
                  </a:rPr>
                  <a:t>模板网</a:t>
                </a:r>
              </a:p>
            </p:txBody>
          </p:sp>
        </p:grp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50A5C31E-835D-9D55-2019-529C0369320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8120" y="133111"/>
            <a:ext cx="2861869" cy="19079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77B4C717-DED5-4C69-CBE2-2B27E32ECDF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541" y="4831893"/>
            <a:ext cx="2125081" cy="212664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0A9AF33-A44D-F102-F638-61DBD1248EF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2331" y="0"/>
            <a:ext cx="41260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294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02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25" name="千图PPT彼岸天：ID 8661124库_组合 1">
            <a:extLst>
              <a:ext uri="{FF2B5EF4-FFF2-40B4-BE49-F238E27FC236}">
                <a16:creationId xmlns:a16="http://schemas.microsoft.com/office/drawing/2014/main" id="{A2727FB7-CE70-3FE1-06B7-E476C6B1BE5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07706" y="1116819"/>
            <a:ext cx="8036023" cy="2473987"/>
            <a:chOff x="86517" y="1124744"/>
            <a:chExt cx="13589718" cy="2456959"/>
          </a:xfrm>
        </p:grpSpPr>
        <p:sp>
          <p:nvSpPr>
            <p:cNvPr id="26" name="Freeform: Shape 47">
              <a:extLst>
                <a:ext uri="{FF2B5EF4-FFF2-40B4-BE49-F238E27FC236}">
                  <a16:creationId xmlns:a16="http://schemas.microsoft.com/office/drawing/2014/main" id="{5B73B0F7-73A4-A096-B20C-840A86B8C8C2}"/>
                </a:ext>
              </a:extLst>
            </p:cNvPr>
            <p:cNvSpPr/>
            <p:nvPr/>
          </p:nvSpPr>
          <p:spPr bwMode="auto">
            <a:xfrm>
              <a:off x="10443784" y="2236622"/>
              <a:ext cx="3232451" cy="966704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46">
              <a:extLst>
                <a:ext uri="{FF2B5EF4-FFF2-40B4-BE49-F238E27FC236}">
                  <a16:creationId xmlns:a16="http://schemas.microsoft.com/office/drawing/2014/main" id="{F9723E77-A0C0-D039-923C-11B6B32C62AB}"/>
                </a:ext>
              </a:extLst>
            </p:cNvPr>
            <p:cNvSpPr/>
            <p:nvPr/>
          </p:nvSpPr>
          <p:spPr bwMode="auto">
            <a:xfrm>
              <a:off x="8494749" y="2360958"/>
              <a:ext cx="4081911" cy="1220745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45">
              <a:extLst>
                <a:ext uri="{FF2B5EF4-FFF2-40B4-BE49-F238E27FC236}">
                  <a16:creationId xmlns:a16="http://schemas.microsoft.com/office/drawing/2014/main" id="{160C9FAD-FF05-4175-427A-004A454AB1C7}"/>
                </a:ext>
              </a:extLst>
            </p:cNvPr>
            <p:cNvSpPr/>
            <p:nvPr/>
          </p:nvSpPr>
          <p:spPr bwMode="auto">
            <a:xfrm>
              <a:off x="86517" y="2332579"/>
              <a:ext cx="3173072" cy="948946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7">
              <a:extLst>
                <a:ext uri="{FF2B5EF4-FFF2-40B4-BE49-F238E27FC236}">
                  <a16:creationId xmlns:a16="http://schemas.microsoft.com/office/drawing/2014/main" id="{634B40D5-BD46-0711-64A1-FE9B844D911F}"/>
                </a:ext>
              </a:extLst>
            </p:cNvPr>
            <p:cNvSpPr/>
            <p:nvPr/>
          </p:nvSpPr>
          <p:spPr bwMode="auto">
            <a:xfrm>
              <a:off x="3787659" y="1124744"/>
              <a:ext cx="5042016" cy="1696261"/>
            </a:xfrm>
            <a:custGeom>
              <a:avLst/>
              <a:gdLst>
                <a:gd name="T0" fmla="*/ 546 w 733"/>
                <a:gd name="T1" fmla="*/ 393 h 393"/>
                <a:gd name="T2" fmla="*/ 176 w 733"/>
                <a:gd name="T3" fmla="*/ 393 h 393"/>
                <a:gd name="T4" fmla="*/ 0 w 733"/>
                <a:gd name="T5" fmla="*/ 228 h 393"/>
                <a:gd name="T6" fmla="*/ 176 w 733"/>
                <a:gd name="T7" fmla="*/ 63 h 393"/>
                <a:gd name="T8" fmla="*/ 206 w 733"/>
                <a:gd name="T9" fmla="*/ 65 h 393"/>
                <a:gd name="T10" fmla="*/ 329 w 733"/>
                <a:gd name="T11" fmla="*/ 0 h 393"/>
                <a:gd name="T12" fmla="*/ 432 w 733"/>
                <a:gd name="T13" fmla="*/ 42 h 393"/>
                <a:gd name="T14" fmla="*/ 459 w 733"/>
                <a:gd name="T15" fmla="*/ 38 h 393"/>
                <a:gd name="T16" fmla="*/ 539 w 733"/>
                <a:gd name="T17" fmla="*/ 94 h 393"/>
                <a:gd name="T18" fmla="*/ 733 w 733"/>
                <a:gd name="T19" fmla="*/ 243 h 393"/>
                <a:gd name="T20" fmla="*/ 546 w 733"/>
                <a:gd name="T21" fmla="*/ 393 h 393"/>
                <a:gd name="T22" fmla="*/ 176 w 733"/>
                <a:gd name="T23" fmla="*/ 111 h 393"/>
                <a:gd name="T24" fmla="*/ 48 w 733"/>
                <a:gd name="T25" fmla="*/ 228 h 393"/>
                <a:gd name="T26" fmla="*/ 176 w 733"/>
                <a:gd name="T27" fmla="*/ 345 h 393"/>
                <a:gd name="T28" fmla="*/ 546 w 733"/>
                <a:gd name="T29" fmla="*/ 345 h 393"/>
                <a:gd name="T30" fmla="*/ 685 w 733"/>
                <a:gd name="T31" fmla="*/ 243 h 393"/>
                <a:gd name="T32" fmla="*/ 546 w 733"/>
                <a:gd name="T33" fmla="*/ 142 h 393"/>
                <a:gd name="T34" fmla="*/ 521 w 733"/>
                <a:gd name="T35" fmla="*/ 144 h 393"/>
                <a:gd name="T36" fmla="*/ 500 w 733"/>
                <a:gd name="T37" fmla="*/ 137 h 393"/>
                <a:gd name="T38" fmla="*/ 494 w 733"/>
                <a:gd name="T39" fmla="*/ 117 h 393"/>
                <a:gd name="T40" fmla="*/ 494 w 733"/>
                <a:gd name="T41" fmla="*/ 113 h 393"/>
                <a:gd name="T42" fmla="*/ 459 w 733"/>
                <a:gd name="T43" fmla="*/ 86 h 393"/>
                <a:gd name="T44" fmla="*/ 439 w 733"/>
                <a:gd name="T45" fmla="*/ 92 h 393"/>
                <a:gd name="T46" fmla="*/ 408 w 733"/>
                <a:gd name="T47" fmla="*/ 87 h 393"/>
                <a:gd name="T48" fmla="*/ 329 w 733"/>
                <a:gd name="T49" fmla="*/ 48 h 393"/>
                <a:gd name="T50" fmla="*/ 237 w 733"/>
                <a:gd name="T51" fmla="*/ 105 h 393"/>
                <a:gd name="T52" fmla="*/ 211 w 733"/>
                <a:gd name="T53" fmla="*/ 115 h 393"/>
                <a:gd name="T54" fmla="*/ 176 w 733"/>
                <a:gd name="T55" fmla="*/ 11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33" h="393">
                  <a:moveTo>
                    <a:pt x="546" y="393"/>
                  </a:moveTo>
                  <a:cubicBezTo>
                    <a:pt x="176" y="393"/>
                    <a:pt x="176" y="393"/>
                    <a:pt x="176" y="393"/>
                  </a:cubicBezTo>
                  <a:cubicBezTo>
                    <a:pt x="79" y="393"/>
                    <a:pt x="0" y="319"/>
                    <a:pt x="0" y="228"/>
                  </a:cubicBezTo>
                  <a:cubicBezTo>
                    <a:pt x="0" y="137"/>
                    <a:pt x="79" y="63"/>
                    <a:pt x="176" y="63"/>
                  </a:cubicBezTo>
                  <a:cubicBezTo>
                    <a:pt x="186" y="63"/>
                    <a:pt x="196" y="64"/>
                    <a:pt x="206" y="65"/>
                  </a:cubicBezTo>
                  <a:cubicBezTo>
                    <a:pt x="237" y="24"/>
                    <a:pt x="281" y="0"/>
                    <a:pt x="329" y="0"/>
                  </a:cubicBezTo>
                  <a:cubicBezTo>
                    <a:pt x="367" y="0"/>
                    <a:pt x="403" y="15"/>
                    <a:pt x="432" y="42"/>
                  </a:cubicBezTo>
                  <a:cubicBezTo>
                    <a:pt x="440" y="39"/>
                    <a:pt x="450" y="38"/>
                    <a:pt x="459" y="38"/>
                  </a:cubicBezTo>
                  <a:cubicBezTo>
                    <a:pt x="498" y="38"/>
                    <a:pt x="530" y="62"/>
                    <a:pt x="539" y="94"/>
                  </a:cubicBezTo>
                  <a:cubicBezTo>
                    <a:pt x="645" y="91"/>
                    <a:pt x="733" y="159"/>
                    <a:pt x="733" y="243"/>
                  </a:cubicBezTo>
                  <a:cubicBezTo>
                    <a:pt x="733" y="326"/>
                    <a:pt x="649" y="393"/>
                    <a:pt x="546" y="393"/>
                  </a:cubicBezTo>
                  <a:close/>
                  <a:moveTo>
                    <a:pt x="176" y="111"/>
                  </a:moveTo>
                  <a:cubicBezTo>
                    <a:pt x="105" y="111"/>
                    <a:pt x="48" y="163"/>
                    <a:pt x="48" y="228"/>
                  </a:cubicBezTo>
                  <a:cubicBezTo>
                    <a:pt x="48" y="292"/>
                    <a:pt x="105" y="345"/>
                    <a:pt x="176" y="345"/>
                  </a:cubicBezTo>
                  <a:cubicBezTo>
                    <a:pt x="546" y="345"/>
                    <a:pt x="546" y="345"/>
                    <a:pt x="546" y="345"/>
                  </a:cubicBezTo>
                  <a:cubicBezTo>
                    <a:pt x="622" y="345"/>
                    <a:pt x="685" y="299"/>
                    <a:pt x="685" y="243"/>
                  </a:cubicBezTo>
                  <a:cubicBezTo>
                    <a:pt x="685" y="188"/>
                    <a:pt x="622" y="142"/>
                    <a:pt x="546" y="142"/>
                  </a:cubicBezTo>
                  <a:cubicBezTo>
                    <a:pt x="538" y="142"/>
                    <a:pt x="529" y="143"/>
                    <a:pt x="521" y="144"/>
                  </a:cubicBezTo>
                  <a:cubicBezTo>
                    <a:pt x="513" y="145"/>
                    <a:pt x="506" y="142"/>
                    <a:pt x="500" y="137"/>
                  </a:cubicBezTo>
                  <a:cubicBezTo>
                    <a:pt x="495" y="132"/>
                    <a:pt x="492" y="124"/>
                    <a:pt x="494" y="117"/>
                  </a:cubicBezTo>
                  <a:cubicBezTo>
                    <a:pt x="494" y="115"/>
                    <a:pt x="494" y="114"/>
                    <a:pt x="494" y="113"/>
                  </a:cubicBezTo>
                  <a:cubicBezTo>
                    <a:pt x="494" y="98"/>
                    <a:pt x="478" y="86"/>
                    <a:pt x="459" y="86"/>
                  </a:cubicBezTo>
                  <a:cubicBezTo>
                    <a:pt x="452" y="86"/>
                    <a:pt x="445" y="88"/>
                    <a:pt x="439" y="92"/>
                  </a:cubicBezTo>
                  <a:cubicBezTo>
                    <a:pt x="429" y="98"/>
                    <a:pt x="416" y="96"/>
                    <a:pt x="408" y="87"/>
                  </a:cubicBezTo>
                  <a:cubicBezTo>
                    <a:pt x="386" y="62"/>
                    <a:pt x="358" y="48"/>
                    <a:pt x="329" y="48"/>
                  </a:cubicBezTo>
                  <a:cubicBezTo>
                    <a:pt x="293" y="48"/>
                    <a:pt x="259" y="69"/>
                    <a:pt x="237" y="105"/>
                  </a:cubicBezTo>
                  <a:cubicBezTo>
                    <a:pt x="232" y="114"/>
                    <a:pt x="221" y="118"/>
                    <a:pt x="211" y="115"/>
                  </a:cubicBezTo>
                  <a:cubicBezTo>
                    <a:pt x="199" y="112"/>
                    <a:pt x="188" y="111"/>
                    <a:pt x="176" y="11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8">
              <a:extLst>
                <a:ext uri="{FF2B5EF4-FFF2-40B4-BE49-F238E27FC236}">
                  <a16:creationId xmlns:a16="http://schemas.microsoft.com/office/drawing/2014/main" id="{7767240E-6AAF-A79B-BB82-2214BC5A9F5B}"/>
                </a:ext>
              </a:extLst>
            </p:cNvPr>
            <p:cNvSpPr/>
            <p:nvPr/>
          </p:nvSpPr>
          <p:spPr bwMode="auto">
            <a:xfrm>
              <a:off x="2164414" y="2096094"/>
              <a:ext cx="3173072" cy="948946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0">
              <a:extLst>
                <a:ext uri="{FF2B5EF4-FFF2-40B4-BE49-F238E27FC236}">
                  <a16:creationId xmlns:a16="http://schemas.microsoft.com/office/drawing/2014/main" id="{8781E3F1-76E4-1D74-564C-7A4E6C00D72A}"/>
                </a:ext>
              </a:extLst>
            </p:cNvPr>
            <p:cNvSpPr/>
            <p:nvPr/>
          </p:nvSpPr>
          <p:spPr bwMode="auto">
            <a:xfrm>
              <a:off x="4829290" y="1784099"/>
              <a:ext cx="5181486" cy="1627451"/>
            </a:xfrm>
            <a:custGeom>
              <a:avLst/>
              <a:gdLst>
                <a:gd name="T0" fmla="*/ 506 w 694"/>
                <a:gd name="T1" fmla="*/ 88 h 377"/>
                <a:gd name="T2" fmla="*/ 464 w 694"/>
                <a:gd name="T3" fmla="*/ 91 h 377"/>
                <a:gd name="T4" fmla="*/ 324 w 694"/>
                <a:gd name="T5" fmla="*/ 0 h 377"/>
                <a:gd name="T6" fmla="*/ 195 w 694"/>
                <a:gd name="T7" fmla="*/ 74 h 377"/>
                <a:gd name="T8" fmla="*/ 162 w 694"/>
                <a:gd name="T9" fmla="*/ 70 h 377"/>
                <a:gd name="T10" fmla="*/ 0 w 694"/>
                <a:gd name="T11" fmla="*/ 224 h 377"/>
                <a:gd name="T12" fmla="*/ 162 w 694"/>
                <a:gd name="T13" fmla="*/ 377 h 377"/>
                <a:gd name="T14" fmla="*/ 164 w 694"/>
                <a:gd name="T15" fmla="*/ 377 h 377"/>
                <a:gd name="T16" fmla="*/ 164 w 694"/>
                <a:gd name="T17" fmla="*/ 377 h 377"/>
                <a:gd name="T18" fmla="*/ 506 w 694"/>
                <a:gd name="T19" fmla="*/ 377 h 377"/>
                <a:gd name="T20" fmla="*/ 694 w 694"/>
                <a:gd name="T21" fmla="*/ 232 h 377"/>
                <a:gd name="T22" fmla="*/ 506 w 694"/>
                <a:gd name="T23" fmla="*/ 8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4" h="377">
                  <a:moveTo>
                    <a:pt x="506" y="88"/>
                  </a:moveTo>
                  <a:cubicBezTo>
                    <a:pt x="492" y="88"/>
                    <a:pt x="477" y="89"/>
                    <a:pt x="464" y="91"/>
                  </a:cubicBezTo>
                  <a:cubicBezTo>
                    <a:pt x="436" y="37"/>
                    <a:pt x="384" y="0"/>
                    <a:pt x="324" y="0"/>
                  </a:cubicBezTo>
                  <a:cubicBezTo>
                    <a:pt x="271" y="0"/>
                    <a:pt x="224" y="29"/>
                    <a:pt x="195" y="74"/>
                  </a:cubicBezTo>
                  <a:cubicBezTo>
                    <a:pt x="184" y="72"/>
                    <a:pt x="173" y="70"/>
                    <a:pt x="162" y="70"/>
                  </a:cubicBezTo>
                  <a:cubicBezTo>
                    <a:pt x="73" y="70"/>
                    <a:pt x="0" y="139"/>
                    <a:pt x="0" y="224"/>
                  </a:cubicBezTo>
                  <a:cubicBezTo>
                    <a:pt x="0" y="308"/>
                    <a:pt x="73" y="377"/>
                    <a:pt x="162" y="377"/>
                  </a:cubicBezTo>
                  <a:cubicBezTo>
                    <a:pt x="163" y="377"/>
                    <a:pt x="164" y="377"/>
                    <a:pt x="164" y="377"/>
                  </a:cubicBezTo>
                  <a:cubicBezTo>
                    <a:pt x="164" y="377"/>
                    <a:pt x="164" y="377"/>
                    <a:pt x="164" y="377"/>
                  </a:cubicBezTo>
                  <a:cubicBezTo>
                    <a:pt x="506" y="377"/>
                    <a:pt x="506" y="377"/>
                    <a:pt x="506" y="377"/>
                  </a:cubicBezTo>
                  <a:cubicBezTo>
                    <a:pt x="610" y="377"/>
                    <a:pt x="694" y="312"/>
                    <a:pt x="694" y="232"/>
                  </a:cubicBezTo>
                  <a:cubicBezTo>
                    <a:pt x="694" y="152"/>
                    <a:pt x="610" y="88"/>
                    <a:pt x="506" y="88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  <a:effectLst/>
          </p:spPr>
          <p:txBody>
            <a:bodyPr vert="horz" wrap="none" lIns="121920" tIns="60960" rIns="121920" bIns="60960" anchor="ctr" anchorCtr="1" compatLnSpc="1">
              <a:norm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千图PPT彼岸天：ID 8661124库_组合 1">
            <a:extLst>
              <a:ext uri="{FF2B5EF4-FFF2-40B4-BE49-F238E27FC236}">
                <a16:creationId xmlns:a16="http://schemas.microsoft.com/office/drawing/2014/main" id="{524379D6-17DA-CFC8-AF9F-BD6950C9B3A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197439" y="3174662"/>
            <a:ext cx="381735" cy="1001131"/>
            <a:chOff x="2197439" y="3174662"/>
            <a:chExt cx="381735" cy="1001131"/>
          </a:xfrm>
        </p:grpSpPr>
        <p:sp>
          <p:nvSpPr>
            <p:cNvPr id="33" name="Straight Connector 2">
              <a:extLst>
                <a:ext uri="{FF2B5EF4-FFF2-40B4-BE49-F238E27FC236}">
                  <a16:creationId xmlns:a16="http://schemas.microsoft.com/office/drawing/2014/main" id="{686846DD-F25A-0620-D0FE-FC3FA3F975D5}"/>
                </a:ext>
              </a:extLst>
            </p:cNvPr>
            <p:cNvSpPr/>
            <p:nvPr/>
          </p:nvSpPr>
          <p:spPr bwMode="auto">
            <a:xfrm flipV="1">
              <a:off x="2388658" y="3174662"/>
              <a:ext cx="0" cy="440068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4">
              <a:extLst>
                <a:ext uri="{FF2B5EF4-FFF2-40B4-BE49-F238E27FC236}">
                  <a16:creationId xmlns:a16="http://schemas.microsoft.com/office/drawing/2014/main" id="{63BFE2B0-B291-5699-E28B-83E7376B16E1}"/>
                </a:ext>
              </a:extLst>
            </p:cNvPr>
            <p:cNvSpPr/>
            <p:nvPr/>
          </p:nvSpPr>
          <p:spPr bwMode="auto">
            <a:xfrm>
              <a:off x="2197439" y="3794057"/>
              <a:ext cx="381735" cy="381736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0" name="Group 17">
            <a:extLst>
              <a:ext uri="{FF2B5EF4-FFF2-40B4-BE49-F238E27FC236}">
                <a16:creationId xmlns:a16="http://schemas.microsoft.com/office/drawing/2014/main" id="{4A81AC83-02F3-574F-8E4F-4FEB923C10F3}"/>
              </a:ext>
            </a:extLst>
          </p:cNvPr>
          <p:cNvGrpSpPr/>
          <p:nvPr/>
        </p:nvGrpSpPr>
        <p:grpSpPr>
          <a:xfrm>
            <a:off x="5957812" y="3503965"/>
            <a:ext cx="317514" cy="298959"/>
            <a:chOff x="3870325" y="1641476"/>
            <a:chExt cx="488950" cy="460375"/>
          </a:xfrm>
          <a:solidFill>
            <a:schemeClr val="accent4"/>
          </a:solidFill>
        </p:grpSpPr>
        <p:sp>
          <p:nvSpPr>
            <p:cNvPr id="64" name="Freeform: Shape 18">
              <a:extLst>
                <a:ext uri="{FF2B5EF4-FFF2-40B4-BE49-F238E27FC236}">
                  <a16:creationId xmlns:a16="http://schemas.microsoft.com/office/drawing/2014/main" id="{7C098222-D664-5D94-CBA2-91C7766B2094}"/>
                </a:ext>
              </a:extLst>
            </p:cNvPr>
            <p:cNvSpPr/>
            <p:nvPr/>
          </p:nvSpPr>
          <p:spPr bwMode="auto">
            <a:xfrm>
              <a:off x="4184650" y="1830388"/>
              <a:ext cx="174625" cy="120650"/>
            </a:xfrm>
            <a:custGeom>
              <a:avLst/>
              <a:gdLst>
                <a:gd name="T0" fmla="*/ 0 w 261"/>
                <a:gd name="T1" fmla="*/ 57 h 179"/>
                <a:gd name="T2" fmla="*/ 0 w 261"/>
                <a:gd name="T3" fmla="*/ 122 h 179"/>
                <a:gd name="T4" fmla="*/ 58 w 261"/>
                <a:gd name="T5" fmla="*/ 179 h 179"/>
                <a:gd name="T6" fmla="*/ 261 w 261"/>
                <a:gd name="T7" fmla="*/ 179 h 179"/>
                <a:gd name="T8" fmla="*/ 261 w 261"/>
                <a:gd name="T9" fmla="*/ 0 h 179"/>
                <a:gd name="T10" fmla="*/ 58 w 261"/>
                <a:gd name="T11" fmla="*/ 0 h 179"/>
                <a:gd name="T12" fmla="*/ 0 w 261"/>
                <a:gd name="T13" fmla="*/ 57 h 179"/>
                <a:gd name="T14" fmla="*/ 143 w 261"/>
                <a:gd name="T15" fmla="*/ 89 h 179"/>
                <a:gd name="T16" fmla="*/ 93 w 261"/>
                <a:gd name="T17" fmla="*/ 140 h 179"/>
                <a:gd name="T18" fmla="*/ 42 w 261"/>
                <a:gd name="T19" fmla="*/ 89 h 179"/>
                <a:gd name="T20" fmla="*/ 93 w 261"/>
                <a:gd name="T21" fmla="*/ 39 h 179"/>
                <a:gd name="T22" fmla="*/ 143 w 261"/>
                <a:gd name="T23" fmla="*/ 8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1" h="179">
                  <a:moveTo>
                    <a:pt x="0" y="57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53"/>
                    <a:pt x="26" y="179"/>
                    <a:pt x="58" y="179"/>
                  </a:cubicBezTo>
                  <a:cubicBezTo>
                    <a:pt x="261" y="179"/>
                    <a:pt x="261" y="179"/>
                    <a:pt x="261" y="179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lose/>
                  <a:moveTo>
                    <a:pt x="143" y="89"/>
                  </a:moveTo>
                  <a:cubicBezTo>
                    <a:pt x="143" y="117"/>
                    <a:pt x="120" y="140"/>
                    <a:pt x="93" y="140"/>
                  </a:cubicBezTo>
                  <a:cubicBezTo>
                    <a:pt x="65" y="140"/>
                    <a:pt x="42" y="117"/>
                    <a:pt x="42" y="89"/>
                  </a:cubicBezTo>
                  <a:cubicBezTo>
                    <a:pt x="42" y="62"/>
                    <a:pt x="65" y="39"/>
                    <a:pt x="93" y="39"/>
                  </a:cubicBezTo>
                  <a:cubicBezTo>
                    <a:pt x="120" y="39"/>
                    <a:pt x="143" y="62"/>
                    <a:pt x="143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19">
              <a:extLst>
                <a:ext uri="{FF2B5EF4-FFF2-40B4-BE49-F238E27FC236}">
                  <a16:creationId xmlns:a16="http://schemas.microsoft.com/office/drawing/2014/main" id="{0DEE7E0C-9594-D60A-97FD-A16C9EEAA6FB}"/>
                </a:ext>
              </a:extLst>
            </p:cNvPr>
            <p:cNvSpPr/>
            <p:nvPr/>
          </p:nvSpPr>
          <p:spPr bwMode="auto">
            <a:xfrm>
              <a:off x="3870325" y="1641476"/>
              <a:ext cx="488950" cy="460375"/>
            </a:xfrm>
            <a:custGeom>
              <a:avLst/>
              <a:gdLst>
                <a:gd name="T0" fmla="*/ 62 w 731"/>
                <a:gd name="T1" fmla="*/ 19 h 688"/>
                <a:gd name="T2" fmla="*/ 617 w 731"/>
                <a:gd name="T3" fmla="*/ 19 h 688"/>
                <a:gd name="T4" fmla="*/ 660 w 731"/>
                <a:gd name="T5" fmla="*/ 19 h 688"/>
                <a:gd name="T6" fmla="*/ 673 w 731"/>
                <a:gd name="T7" fmla="*/ 19 h 688"/>
                <a:gd name="T8" fmla="*/ 711 w 731"/>
                <a:gd name="T9" fmla="*/ 50 h 688"/>
                <a:gd name="T10" fmla="*/ 731 w 731"/>
                <a:gd name="T11" fmla="*/ 66 h 688"/>
                <a:gd name="T12" fmla="*/ 731 w 731"/>
                <a:gd name="T13" fmla="*/ 57 h 688"/>
                <a:gd name="T14" fmla="*/ 716 w 731"/>
                <a:gd name="T15" fmla="*/ 19 h 688"/>
                <a:gd name="T16" fmla="*/ 673 w 731"/>
                <a:gd name="T17" fmla="*/ 0 h 688"/>
                <a:gd name="T18" fmla="*/ 660 w 731"/>
                <a:gd name="T19" fmla="*/ 0 h 688"/>
                <a:gd name="T20" fmla="*/ 56 w 731"/>
                <a:gd name="T21" fmla="*/ 0 h 688"/>
                <a:gd name="T22" fmla="*/ 1 w 731"/>
                <a:gd name="T23" fmla="*/ 28 h 688"/>
                <a:gd name="T24" fmla="*/ 1 w 731"/>
                <a:gd name="T25" fmla="*/ 50 h 688"/>
                <a:gd name="T26" fmla="*/ 1 w 731"/>
                <a:gd name="T27" fmla="*/ 62 h 688"/>
                <a:gd name="T28" fmla="*/ 1 w 731"/>
                <a:gd name="T29" fmla="*/ 72 h 688"/>
                <a:gd name="T30" fmla="*/ 1 w 731"/>
                <a:gd name="T31" fmla="*/ 116 h 688"/>
                <a:gd name="T32" fmla="*/ 1 w 731"/>
                <a:gd name="T33" fmla="*/ 174 h 688"/>
                <a:gd name="T34" fmla="*/ 1 w 731"/>
                <a:gd name="T35" fmla="*/ 243 h 688"/>
                <a:gd name="T36" fmla="*/ 1 w 731"/>
                <a:gd name="T37" fmla="*/ 317 h 688"/>
                <a:gd name="T38" fmla="*/ 1 w 731"/>
                <a:gd name="T39" fmla="*/ 390 h 688"/>
                <a:gd name="T40" fmla="*/ 1 w 731"/>
                <a:gd name="T41" fmla="*/ 458 h 688"/>
                <a:gd name="T42" fmla="*/ 1 w 731"/>
                <a:gd name="T43" fmla="*/ 515 h 688"/>
                <a:gd name="T44" fmla="*/ 1 w 731"/>
                <a:gd name="T45" fmla="*/ 556 h 688"/>
                <a:gd name="T46" fmla="*/ 1 w 731"/>
                <a:gd name="T47" fmla="*/ 575 h 688"/>
                <a:gd name="T48" fmla="*/ 1 w 731"/>
                <a:gd name="T49" fmla="*/ 575 h 688"/>
                <a:gd name="T50" fmla="*/ 1 w 731"/>
                <a:gd name="T51" fmla="*/ 630 h 688"/>
                <a:gd name="T52" fmla="*/ 58 w 731"/>
                <a:gd name="T53" fmla="*/ 688 h 688"/>
                <a:gd name="T54" fmla="*/ 673 w 731"/>
                <a:gd name="T55" fmla="*/ 688 h 688"/>
                <a:gd name="T56" fmla="*/ 731 w 731"/>
                <a:gd name="T57" fmla="*/ 630 h 688"/>
                <a:gd name="T58" fmla="*/ 731 w 731"/>
                <a:gd name="T59" fmla="*/ 584 h 688"/>
                <a:gd name="T60" fmla="*/ 731 w 731"/>
                <a:gd name="T61" fmla="*/ 492 h 688"/>
                <a:gd name="T62" fmla="*/ 528 w 731"/>
                <a:gd name="T63" fmla="*/ 492 h 688"/>
                <a:gd name="T64" fmla="*/ 442 w 731"/>
                <a:gd name="T65" fmla="*/ 406 h 688"/>
                <a:gd name="T66" fmla="*/ 442 w 731"/>
                <a:gd name="T67" fmla="*/ 341 h 688"/>
                <a:gd name="T68" fmla="*/ 528 w 731"/>
                <a:gd name="T69" fmla="*/ 255 h 688"/>
                <a:gd name="T70" fmla="*/ 731 w 731"/>
                <a:gd name="T71" fmla="*/ 255 h 688"/>
                <a:gd name="T72" fmla="*/ 731 w 731"/>
                <a:gd name="T73" fmla="*/ 191 h 688"/>
                <a:gd name="T74" fmla="*/ 731 w 731"/>
                <a:gd name="T75" fmla="*/ 179 h 688"/>
                <a:gd name="T76" fmla="*/ 731 w 731"/>
                <a:gd name="T77" fmla="*/ 175 h 688"/>
                <a:gd name="T78" fmla="*/ 731 w 731"/>
                <a:gd name="T79" fmla="*/ 141 h 688"/>
                <a:gd name="T80" fmla="*/ 731 w 731"/>
                <a:gd name="T81" fmla="*/ 116 h 688"/>
                <a:gd name="T82" fmla="*/ 673 w 731"/>
                <a:gd name="T83" fmla="*/ 59 h 688"/>
                <a:gd name="T84" fmla="*/ 624 w 731"/>
                <a:gd name="T85" fmla="*/ 59 h 688"/>
                <a:gd name="T86" fmla="*/ 622 w 731"/>
                <a:gd name="T87" fmla="*/ 59 h 688"/>
                <a:gd name="T88" fmla="*/ 613 w 731"/>
                <a:gd name="T89" fmla="*/ 59 h 688"/>
                <a:gd name="T90" fmla="*/ 602 w 731"/>
                <a:gd name="T91" fmla="*/ 59 h 688"/>
                <a:gd name="T92" fmla="*/ 590 w 731"/>
                <a:gd name="T93" fmla="*/ 59 h 688"/>
                <a:gd name="T94" fmla="*/ 574 w 731"/>
                <a:gd name="T95" fmla="*/ 59 h 688"/>
                <a:gd name="T96" fmla="*/ 554 w 731"/>
                <a:gd name="T97" fmla="*/ 59 h 688"/>
                <a:gd name="T98" fmla="*/ 62 w 731"/>
                <a:gd name="T99" fmla="*/ 59 h 688"/>
                <a:gd name="T100" fmla="*/ 24 w 731"/>
                <a:gd name="T101" fmla="*/ 37 h 688"/>
                <a:gd name="T102" fmla="*/ 62 w 731"/>
                <a:gd name="T103" fmla="*/ 1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31" h="688">
                  <a:moveTo>
                    <a:pt x="62" y="19"/>
                  </a:moveTo>
                  <a:cubicBezTo>
                    <a:pt x="62" y="19"/>
                    <a:pt x="617" y="19"/>
                    <a:pt x="617" y="19"/>
                  </a:cubicBezTo>
                  <a:cubicBezTo>
                    <a:pt x="660" y="19"/>
                    <a:pt x="660" y="19"/>
                    <a:pt x="660" y="19"/>
                  </a:cubicBezTo>
                  <a:cubicBezTo>
                    <a:pt x="673" y="19"/>
                    <a:pt x="673" y="19"/>
                    <a:pt x="673" y="19"/>
                  </a:cubicBezTo>
                  <a:cubicBezTo>
                    <a:pt x="692" y="19"/>
                    <a:pt x="707" y="32"/>
                    <a:pt x="711" y="50"/>
                  </a:cubicBezTo>
                  <a:cubicBezTo>
                    <a:pt x="718" y="54"/>
                    <a:pt x="725" y="59"/>
                    <a:pt x="731" y="66"/>
                  </a:cubicBezTo>
                  <a:cubicBezTo>
                    <a:pt x="731" y="57"/>
                    <a:pt x="731" y="57"/>
                    <a:pt x="731" y="57"/>
                  </a:cubicBezTo>
                  <a:cubicBezTo>
                    <a:pt x="731" y="42"/>
                    <a:pt x="725" y="29"/>
                    <a:pt x="716" y="19"/>
                  </a:cubicBezTo>
                  <a:cubicBezTo>
                    <a:pt x="705" y="7"/>
                    <a:pt x="690" y="0"/>
                    <a:pt x="673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7" y="0"/>
                    <a:pt x="6" y="6"/>
                    <a:pt x="1" y="28"/>
                  </a:cubicBezTo>
                  <a:cubicBezTo>
                    <a:pt x="0" y="35"/>
                    <a:pt x="1" y="43"/>
                    <a:pt x="1" y="50"/>
                  </a:cubicBezTo>
                  <a:cubicBezTo>
                    <a:pt x="1" y="54"/>
                    <a:pt x="1" y="58"/>
                    <a:pt x="1" y="62"/>
                  </a:cubicBezTo>
                  <a:cubicBezTo>
                    <a:pt x="1" y="66"/>
                    <a:pt x="1" y="69"/>
                    <a:pt x="1" y="72"/>
                  </a:cubicBezTo>
                  <a:cubicBezTo>
                    <a:pt x="1" y="86"/>
                    <a:pt x="1" y="101"/>
                    <a:pt x="1" y="116"/>
                  </a:cubicBezTo>
                  <a:cubicBezTo>
                    <a:pt x="1" y="135"/>
                    <a:pt x="1" y="155"/>
                    <a:pt x="1" y="174"/>
                  </a:cubicBezTo>
                  <a:cubicBezTo>
                    <a:pt x="1" y="197"/>
                    <a:pt x="1" y="220"/>
                    <a:pt x="1" y="243"/>
                  </a:cubicBezTo>
                  <a:cubicBezTo>
                    <a:pt x="1" y="268"/>
                    <a:pt x="1" y="292"/>
                    <a:pt x="1" y="317"/>
                  </a:cubicBezTo>
                  <a:cubicBezTo>
                    <a:pt x="1" y="341"/>
                    <a:pt x="1" y="366"/>
                    <a:pt x="1" y="390"/>
                  </a:cubicBezTo>
                  <a:cubicBezTo>
                    <a:pt x="1" y="413"/>
                    <a:pt x="1" y="436"/>
                    <a:pt x="1" y="458"/>
                  </a:cubicBezTo>
                  <a:cubicBezTo>
                    <a:pt x="1" y="477"/>
                    <a:pt x="1" y="496"/>
                    <a:pt x="1" y="515"/>
                  </a:cubicBezTo>
                  <a:cubicBezTo>
                    <a:pt x="1" y="529"/>
                    <a:pt x="1" y="542"/>
                    <a:pt x="1" y="556"/>
                  </a:cubicBezTo>
                  <a:cubicBezTo>
                    <a:pt x="1" y="562"/>
                    <a:pt x="1" y="568"/>
                    <a:pt x="1" y="575"/>
                  </a:cubicBezTo>
                  <a:cubicBezTo>
                    <a:pt x="1" y="575"/>
                    <a:pt x="1" y="575"/>
                    <a:pt x="1" y="575"/>
                  </a:cubicBezTo>
                  <a:cubicBezTo>
                    <a:pt x="1" y="630"/>
                    <a:pt x="1" y="630"/>
                    <a:pt x="1" y="630"/>
                  </a:cubicBezTo>
                  <a:cubicBezTo>
                    <a:pt x="1" y="662"/>
                    <a:pt x="26" y="688"/>
                    <a:pt x="58" y="688"/>
                  </a:cubicBezTo>
                  <a:cubicBezTo>
                    <a:pt x="673" y="688"/>
                    <a:pt x="673" y="688"/>
                    <a:pt x="673" y="688"/>
                  </a:cubicBezTo>
                  <a:cubicBezTo>
                    <a:pt x="705" y="688"/>
                    <a:pt x="731" y="662"/>
                    <a:pt x="731" y="630"/>
                  </a:cubicBezTo>
                  <a:cubicBezTo>
                    <a:pt x="731" y="584"/>
                    <a:pt x="731" y="584"/>
                    <a:pt x="731" y="584"/>
                  </a:cubicBezTo>
                  <a:cubicBezTo>
                    <a:pt x="731" y="492"/>
                    <a:pt x="731" y="492"/>
                    <a:pt x="731" y="492"/>
                  </a:cubicBezTo>
                  <a:cubicBezTo>
                    <a:pt x="528" y="492"/>
                    <a:pt x="528" y="492"/>
                    <a:pt x="528" y="492"/>
                  </a:cubicBezTo>
                  <a:cubicBezTo>
                    <a:pt x="480" y="492"/>
                    <a:pt x="442" y="453"/>
                    <a:pt x="442" y="406"/>
                  </a:cubicBezTo>
                  <a:cubicBezTo>
                    <a:pt x="442" y="341"/>
                    <a:pt x="442" y="341"/>
                    <a:pt x="442" y="341"/>
                  </a:cubicBezTo>
                  <a:cubicBezTo>
                    <a:pt x="442" y="294"/>
                    <a:pt x="480" y="255"/>
                    <a:pt x="528" y="255"/>
                  </a:cubicBezTo>
                  <a:cubicBezTo>
                    <a:pt x="731" y="255"/>
                    <a:pt x="731" y="255"/>
                    <a:pt x="731" y="255"/>
                  </a:cubicBezTo>
                  <a:cubicBezTo>
                    <a:pt x="731" y="191"/>
                    <a:pt x="731" y="191"/>
                    <a:pt x="731" y="191"/>
                  </a:cubicBezTo>
                  <a:cubicBezTo>
                    <a:pt x="731" y="179"/>
                    <a:pt x="731" y="179"/>
                    <a:pt x="731" y="179"/>
                  </a:cubicBezTo>
                  <a:cubicBezTo>
                    <a:pt x="731" y="175"/>
                    <a:pt x="731" y="175"/>
                    <a:pt x="731" y="175"/>
                  </a:cubicBezTo>
                  <a:cubicBezTo>
                    <a:pt x="731" y="141"/>
                    <a:pt x="731" y="141"/>
                    <a:pt x="731" y="141"/>
                  </a:cubicBezTo>
                  <a:cubicBezTo>
                    <a:pt x="731" y="116"/>
                    <a:pt x="731" y="116"/>
                    <a:pt x="731" y="116"/>
                  </a:cubicBezTo>
                  <a:cubicBezTo>
                    <a:pt x="731" y="84"/>
                    <a:pt x="705" y="59"/>
                    <a:pt x="673" y="59"/>
                  </a:cubicBezTo>
                  <a:cubicBezTo>
                    <a:pt x="624" y="59"/>
                    <a:pt x="624" y="59"/>
                    <a:pt x="624" y="59"/>
                  </a:cubicBezTo>
                  <a:cubicBezTo>
                    <a:pt x="622" y="59"/>
                    <a:pt x="622" y="59"/>
                    <a:pt x="622" y="59"/>
                  </a:cubicBezTo>
                  <a:cubicBezTo>
                    <a:pt x="613" y="59"/>
                    <a:pt x="613" y="59"/>
                    <a:pt x="613" y="59"/>
                  </a:cubicBezTo>
                  <a:cubicBezTo>
                    <a:pt x="602" y="59"/>
                    <a:pt x="602" y="59"/>
                    <a:pt x="602" y="59"/>
                  </a:cubicBezTo>
                  <a:cubicBezTo>
                    <a:pt x="590" y="59"/>
                    <a:pt x="590" y="59"/>
                    <a:pt x="590" y="59"/>
                  </a:cubicBezTo>
                  <a:cubicBezTo>
                    <a:pt x="574" y="59"/>
                    <a:pt x="574" y="59"/>
                    <a:pt x="574" y="59"/>
                  </a:cubicBezTo>
                  <a:cubicBezTo>
                    <a:pt x="554" y="59"/>
                    <a:pt x="554" y="59"/>
                    <a:pt x="554" y="59"/>
                  </a:cubicBezTo>
                  <a:cubicBezTo>
                    <a:pt x="554" y="59"/>
                    <a:pt x="63" y="59"/>
                    <a:pt x="62" y="59"/>
                  </a:cubicBezTo>
                  <a:cubicBezTo>
                    <a:pt x="50" y="59"/>
                    <a:pt x="22" y="56"/>
                    <a:pt x="24" y="37"/>
                  </a:cubicBezTo>
                  <a:cubicBezTo>
                    <a:pt x="27" y="21"/>
                    <a:pt x="50" y="19"/>
                    <a:pt x="6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6" name="千图PPT彼岸天：ID 8661124库_组合 45">
            <a:extLst>
              <a:ext uri="{FF2B5EF4-FFF2-40B4-BE49-F238E27FC236}">
                <a16:creationId xmlns:a16="http://schemas.microsoft.com/office/drawing/2014/main" id="{96580BDB-12CD-73EC-733C-E69EE530B1B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233801" y="2996952"/>
            <a:ext cx="373964" cy="1793976"/>
            <a:chOff x="4233801" y="2996952"/>
            <a:chExt cx="373964" cy="1793976"/>
          </a:xfrm>
        </p:grpSpPr>
        <p:sp>
          <p:nvSpPr>
            <p:cNvPr id="67" name="Straight Connector 6">
              <a:extLst>
                <a:ext uri="{FF2B5EF4-FFF2-40B4-BE49-F238E27FC236}">
                  <a16:creationId xmlns:a16="http://schemas.microsoft.com/office/drawing/2014/main" id="{C6C61B23-7ABC-3DDF-B45E-041E335C30D3}"/>
                </a:ext>
              </a:extLst>
            </p:cNvPr>
            <p:cNvSpPr/>
            <p:nvPr/>
          </p:nvSpPr>
          <p:spPr bwMode="auto">
            <a:xfrm flipV="1">
              <a:off x="4420781" y="2996952"/>
              <a:ext cx="0" cy="1292757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8" name="Group 28">
              <a:extLst>
                <a:ext uri="{FF2B5EF4-FFF2-40B4-BE49-F238E27FC236}">
                  <a16:creationId xmlns:a16="http://schemas.microsoft.com/office/drawing/2014/main" id="{10FA94A0-1E91-824E-A59B-88A2AF18E8B5}"/>
                </a:ext>
              </a:extLst>
            </p:cNvPr>
            <p:cNvGrpSpPr/>
            <p:nvPr/>
          </p:nvGrpSpPr>
          <p:grpSpPr>
            <a:xfrm>
              <a:off x="4233801" y="4416964"/>
              <a:ext cx="373964" cy="373964"/>
              <a:chOff x="1981200" y="163513"/>
              <a:chExt cx="609600" cy="609600"/>
            </a:xfrm>
            <a:solidFill>
              <a:schemeClr val="accent3"/>
            </a:solidFill>
          </p:grpSpPr>
          <p:sp>
            <p:nvSpPr>
              <p:cNvPr id="72" name="Freeform: Shape 29">
                <a:extLst>
                  <a:ext uri="{FF2B5EF4-FFF2-40B4-BE49-F238E27FC236}">
                    <a16:creationId xmlns:a16="http://schemas.microsoft.com/office/drawing/2014/main" id="{E49213E9-78D8-5E90-2D82-C3B5662D2AF1}"/>
                  </a:ext>
                </a:extLst>
              </p:cNvPr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30">
                <a:extLst>
                  <a:ext uri="{FF2B5EF4-FFF2-40B4-BE49-F238E27FC236}">
                    <a16:creationId xmlns:a16="http://schemas.microsoft.com/office/drawing/2014/main" id="{12BECCDC-7794-363E-EC86-B92A90856F40}"/>
                  </a:ext>
                </a:extLst>
              </p:cNvPr>
              <p:cNvSpPr/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31">
                <a:extLst>
                  <a:ext uri="{FF2B5EF4-FFF2-40B4-BE49-F238E27FC236}">
                    <a16:creationId xmlns:a16="http://schemas.microsoft.com/office/drawing/2014/main" id="{BB624C6C-A59B-401C-9E14-BCE30A13CB88}"/>
                  </a:ext>
                </a:extLst>
              </p:cNvPr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千图PPT彼岸天：ID 8661124库_组合 47">
            <a:extLst>
              <a:ext uri="{FF2B5EF4-FFF2-40B4-BE49-F238E27FC236}">
                <a16:creationId xmlns:a16="http://schemas.microsoft.com/office/drawing/2014/main" id="{D088603B-3849-7C11-DD21-BC77EE301C4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712436" y="3405695"/>
            <a:ext cx="347817" cy="1457297"/>
            <a:chOff x="7712436" y="3405695"/>
            <a:chExt cx="347817" cy="1457297"/>
          </a:xfrm>
        </p:grpSpPr>
        <p:sp>
          <p:nvSpPr>
            <p:cNvPr id="76" name="Straight Connector 4">
              <a:extLst>
                <a:ext uri="{FF2B5EF4-FFF2-40B4-BE49-F238E27FC236}">
                  <a16:creationId xmlns:a16="http://schemas.microsoft.com/office/drawing/2014/main" id="{94820DAD-D34D-6370-93EB-BDA611675561}"/>
                </a:ext>
              </a:extLst>
            </p:cNvPr>
            <p:cNvSpPr/>
            <p:nvPr/>
          </p:nvSpPr>
          <p:spPr bwMode="auto">
            <a:xfrm flipV="1">
              <a:off x="7888532" y="3405695"/>
              <a:ext cx="0" cy="991183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7" name="Group 22">
              <a:extLst>
                <a:ext uri="{FF2B5EF4-FFF2-40B4-BE49-F238E27FC236}">
                  <a16:creationId xmlns:a16="http://schemas.microsoft.com/office/drawing/2014/main" id="{330F796D-1D6B-FB52-5B2E-32C001FAFCD9}"/>
                </a:ext>
              </a:extLst>
            </p:cNvPr>
            <p:cNvGrpSpPr/>
            <p:nvPr/>
          </p:nvGrpSpPr>
          <p:grpSpPr>
            <a:xfrm>
              <a:off x="7712436" y="4563180"/>
              <a:ext cx="347817" cy="299812"/>
              <a:chOff x="2895600" y="206376"/>
              <a:chExt cx="609600" cy="525462"/>
            </a:xfrm>
            <a:solidFill>
              <a:schemeClr val="accent5"/>
            </a:solidFill>
          </p:grpSpPr>
          <p:sp>
            <p:nvSpPr>
              <p:cNvPr id="81" name="Freeform: Shape 23">
                <a:extLst>
                  <a:ext uri="{FF2B5EF4-FFF2-40B4-BE49-F238E27FC236}">
                    <a16:creationId xmlns:a16="http://schemas.microsoft.com/office/drawing/2014/main" id="{085C4FA7-2757-CEF0-09D3-1B6702E98DB8}"/>
                  </a:ext>
                </a:extLst>
              </p:cNvPr>
              <p:cNvSpPr/>
              <p:nvPr/>
            </p:nvSpPr>
            <p:spPr bwMode="auto">
              <a:xfrm>
                <a:off x="3040063" y="206376"/>
                <a:ext cx="319088" cy="109538"/>
              </a:xfrm>
              <a:custGeom>
                <a:avLst/>
                <a:gdLst>
                  <a:gd name="T0" fmla="*/ 238 w 476"/>
                  <a:gd name="T1" fmla="*/ 44 h 166"/>
                  <a:gd name="T2" fmla="*/ 427 w 476"/>
                  <a:gd name="T3" fmla="*/ 166 h 166"/>
                  <a:gd name="T4" fmla="*/ 476 w 476"/>
                  <a:gd name="T5" fmla="*/ 166 h 166"/>
                  <a:gd name="T6" fmla="*/ 238 w 476"/>
                  <a:gd name="T7" fmla="*/ 0 h 166"/>
                  <a:gd name="T8" fmla="*/ 0 w 476"/>
                  <a:gd name="T9" fmla="*/ 166 h 166"/>
                  <a:gd name="T10" fmla="*/ 48 w 476"/>
                  <a:gd name="T11" fmla="*/ 166 h 166"/>
                  <a:gd name="T12" fmla="*/ 238 w 476"/>
                  <a:gd name="T13" fmla="*/ 4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6" h="166">
                    <a:moveTo>
                      <a:pt x="238" y="44"/>
                    </a:moveTo>
                    <a:cubicBezTo>
                      <a:pt x="322" y="44"/>
                      <a:pt x="395" y="94"/>
                      <a:pt x="427" y="166"/>
                    </a:cubicBezTo>
                    <a:cubicBezTo>
                      <a:pt x="476" y="166"/>
                      <a:pt x="476" y="166"/>
                      <a:pt x="476" y="166"/>
                    </a:cubicBezTo>
                    <a:cubicBezTo>
                      <a:pt x="440" y="69"/>
                      <a:pt x="347" y="0"/>
                      <a:pt x="238" y="0"/>
                    </a:cubicBezTo>
                    <a:cubicBezTo>
                      <a:pt x="128" y="0"/>
                      <a:pt x="35" y="69"/>
                      <a:pt x="0" y="166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81" y="94"/>
                      <a:pt x="153" y="44"/>
                      <a:pt x="23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24">
                <a:extLst>
                  <a:ext uri="{FF2B5EF4-FFF2-40B4-BE49-F238E27FC236}">
                    <a16:creationId xmlns:a16="http://schemas.microsoft.com/office/drawing/2014/main" id="{976D35FC-EB35-64A7-6235-FC9BEBA03B9D}"/>
                  </a:ext>
                </a:extLst>
              </p:cNvPr>
              <p:cNvSpPr/>
              <p:nvPr/>
            </p:nvSpPr>
            <p:spPr bwMode="auto">
              <a:xfrm>
                <a:off x="2895600" y="338138"/>
                <a:ext cx="609600" cy="174625"/>
              </a:xfrm>
              <a:custGeom>
                <a:avLst/>
                <a:gdLst>
                  <a:gd name="T0" fmla="*/ 856 w 912"/>
                  <a:gd name="T1" fmla="*/ 0 h 261"/>
                  <a:gd name="T2" fmla="*/ 55 w 912"/>
                  <a:gd name="T3" fmla="*/ 0 h 261"/>
                  <a:gd name="T4" fmla="*/ 0 w 912"/>
                  <a:gd name="T5" fmla="*/ 56 h 261"/>
                  <a:gd name="T6" fmla="*/ 0 w 912"/>
                  <a:gd name="T7" fmla="*/ 163 h 261"/>
                  <a:gd name="T8" fmla="*/ 456 w 912"/>
                  <a:gd name="T9" fmla="*/ 261 h 261"/>
                  <a:gd name="T10" fmla="*/ 912 w 912"/>
                  <a:gd name="T11" fmla="*/ 173 h 261"/>
                  <a:gd name="T12" fmla="*/ 912 w 912"/>
                  <a:gd name="T13" fmla="*/ 56 h 261"/>
                  <a:gd name="T14" fmla="*/ 856 w 912"/>
                  <a:gd name="T15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2" h="261">
                    <a:moveTo>
                      <a:pt x="856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56" y="261"/>
                      <a:pt x="456" y="261"/>
                      <a:pt x="456" y="261"/>
                    </a:cubicBezTo>
                    <a:cubicBezTo>
                      <a:pt x="912" y="173"/>
                      <a:pt x="912" y="173"/>
                      <a:pt x="912" y="173"/>
                    </a:cubicBezTo>
                    <a:cubicBezTo>
                      <a:pt x="912" y="56"/>
                      <a:pt x="912" y="56"/>
                      <a:pt x="912" y="56"/>
                    </a:cubicBezTo>
                    <a:cubicBezTo>
                      <a:pt x="912" y="25"/>
                      <a:pt x="887" y="0"/>
                      <a:pt x="8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25">
                <a:extLst>
                  <a:ext uri="{FF2B5EF4-FFF2-40B4-BE49-F238E27FC236}">
                    <a16:creationId xmlns:a16="http://schemas.microsoft.com/office/drawing/2014/main" id="{A2B1C377-3605-B52C-BD7A-CA4F9D19716E}"/>
                  </a:ext>
                </a:extLst>
              </p:cNvPr>
              <p:cNvSpPr/>
              <p:nvPr/>
            </p:nvSpPr>
            <p:spPr bwMode="auto">
              <a:xfrm>
                <a:off x="2895600" y="493713"/>
                <a:ext cx="609600" cy="238125"/>
              </a:xfrm>
              <a:custGeom>
                <a:avLst/>
                <a:gdLst>
                  <a:gd name="T0" fmla="*/ 0 w 912"/>
                  <a:gd name="T1" fmla="*/ 0 h 358"/>
                  <a:gd name="T2" fmla="*/ 0 w 912"/>
                  <a:gd name="T3" fmla="*/ 303 h 358"/>
                  <a:gd name="T4" fmla="*/ 55 w 912"/>
                  <a:gd name="T5" fmla="*/ 358 h 358"/>
                  <a:gd name="T6" fmla="*/ 856 w 912"/>
                  <a:gd name="T7" fmla="*/ 358 h 358"/>
                  <a:gd name="T8" fmla="*/ 912 w 912"/>
                  <a:gd name="T9" fmla="*/ 303 h 358"/>
                  <a:gd name="T10" fmla="*/ 912 w 912"/>
                  <a:gd name="T11" fmla="*/ 10 h 358"/>
                  <a:gd name="T12" fmla="*/ 455 w 912"/>
                  <a:gd name="T13" fmla="*/ 98 h 358"/>
                  <a:gd name="T14" fmla="*/ 0 w 912"/>
                  <a:gd name="T15" fmla="*/ 0 h 358"/>
                  <a:gd name="T16" fmla="*/ 112 w 912"/>
                  <a:gd name="T17" fmla="*/ 288 h 358"/>
                  <a:gd name="T18" fmla="*/ 49 w 912"/>
                  <a:gd name="T19" fmla="*/ 288 h 358"/>
                  <a:gd name="T20" fmla="*/ 49 w 912"/>
                  <a:gd name="T21" fmla="*/ 266 h 358"/>
                  <a:gd name="T22" fmla="*/ 112 w 912"/>
                  <a:gd name="T23" fmla="*/ 266 h 358"/>
                  <a:gd name="T24" fmla="*/ 112 w 912"/>
                  <a:gd name="T25" fmla="*/ 288 h 358"/>
                  <a:gd name="T26" fmla="*/ 237 w 912"/>
                  <a:gd name="T27" fmla="*/ 288 h 358"/>
                  <a:gd name="T28" fmla="*/ 174 w 912"/>
                  <a:gd name="T29" fmla="*/ 288 h 358"/>
                  <a:gd name="T30" fmla="*/ 174 w 912"/>
                  <a:gd name="T31" fmla="*/ 266 h 358"/>
                  <a:gd name="T32" fmla="*/ 237 w 912"/>
                  <a:gd name="T33" fmla="*/ 266 h 358"/>
                  <a:gd name="T34" fmla="*/ 237 w 912"/>
                  <a:gd name="T35" fmla="*/ 288 h 358"/>
                  <a:gd name="T36" fmla="*/ 362 w 912"/>
                  <a:gd name="T37" fmla="*/ 288 h 358"/>
                  <a:gd name="T38" fmla="*/ 299 w 912"/>
                  <a:gd name="T39" fmla="*/ 288 h 358"/>
                  <a:gd name="T40" fmla="*/ 299 w 912"/>
                  <a:gd name="T41" fmla="*/ 266 h 358"/>
                  <a:gd name="T42" fmla="*/ 362 w 912"/>
                  <a:gd name="T43" fmla="*/ 266 h 358"/>
                  <a:gd name="T44" fmla="*/ 362 w 912"/>
                  <a:gd name="T45" fmla="*/ 288 h 358"/>
                  <a:gd name="T46" fmla="*/ 800 w 912"/>
                  <a:gd name="T47" fmla="*/ 266 h 358"/>
                  <a:gd name="T48" fmla="*/ 862 w 912"/>
                  <a:gd name="T49" fmla="*/ 266 h 358"/>
                  <a:gd name="T50" fmla="*/ 862 w 912"/>
                  <a:gd name="T51" fmla="*/ 288 h 358"/>
                  <a:gd name="T52" fmla="*/ 800 w 912"/>
                  <a:gd name="T53" fmla="*/ 288 h 358"/>
                  <a:gd name="T54" fmla="*/ 800 w 912"/>
                  <a:gd name="T55" fmla="*/ 266 h 358"/>
                  <a:gd name="T56" fmla="*/ 675 w 912"/>
                  <a:gd name="T57" fmla="*/ 266 h 358"/>
                  <a:gd name="T58" fmla="*/ 737 w 912"/>
                  <a:gd name="T59" fmla="*/ 266 h 358"/>
                  <a:gd name="T60" fmla="*/ 737 w 912"/>
                  <a:gd name="T61" fmla="*/ 288 h 358"/>
                  <a:gd name="T62" fmla="*/ 675 w 912"/>
                  <a:gd name="T63" fmla="*/ 288 h 358"/>
                  <a:gd name="T64" fmla="*/ 675 w 912"/>
                  <a:gd name="T65" fmla="*/ 266 h 358"/>
                  <a:gd name="T66" fmla="*/ 550 w 912"/>
                  <a:gd name="T67" fmla="*/ 266 h 358"/>
                  <a:gd name="T68" fmla="*/ 612 w 912"/>
                  <a:gd name="T69" fmla="*/ 266 h 358"/>
                  <a:gd name="T70" fmla="*/ 612 w 912"/>
                  <a:gd name="T71" fmla="*/ 288 h 358"/>
                  <a:gd name="T72" fmla="*/ 550 w 912"/>
                  <a:gd name="T73" fmla="*/ 288 h 358"/>
                  <a:gd name="T74" fmla="*/ 550 w 912"/>
                  <a:gd name="T75" fmla="*/ 266 h 358"/>
                  <a:gd name="T76" fmla="*/ 487 w 912"/>
                  <a:gd name="T77" fmla="*/ 288 h 358"/>
                  <a:gd name="T78" fmla="*/ 424 w 912"/>
                  <a:gd name="T79" fmla="*/ 288 h 358"/>
                  <a:gd name="T80" fmla="*/ 424 w 912"/>
                  <a:gd name="T81" fmla="*/ 266 h 358"/>
                  <a:gd name="T82" fmla="*/ 487 w 912"/>
                  <a:gd name="T83" fmla="*/ 266 h 358"/>
                  <a:gd name="T84" fmla="*/ 487 w 912"/>
                  <a:gd name="T85" fmla="*/ 288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2" h="358">
                    <a:moveTo>
                      <a:pt x="0" y="0"/>
                    </a:move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33"/>
                      <a:pt x="25" y="358"/>
                      <a:pt x="55" y="358"/>
                    </a:cubicBezTo>
                    <a:cubicBezTo>
                      <a:pt x="856" y="358"/>
                      <a:pt x="856" y="358"/>
                      <a:pt x="856" y="358"/>
                    </a:cubicBezTo>
                    <a:cubicBezTo>
                      <a:pt x="887" y="358"/>
                      <a:pt x="912" y="333"/>
                      <a:pt x="912" y="303"/>
                    </a:cubicBezTo>
                    <a:cubicBezTo>
                      <a:pt x="912" y="10"/>
                      <a:pt x="912" y="10"/>
                      <a:pt x="912" y="10"/>
                    </a:cubicBezTo>
                    <a:cubicBezTo>
                      <a:pt x="455" y="98"/>
                      <a:pt x="455" y="98"/>
                      <a:pt x="455" y="98"/>
                    </a:cubicBezTo>
                    <a:lnTo>
                      <a:pt x="0" y="0"/>
                    </a:lnTo>
                    <a:close/>
                    <a:moveTo>
                      <a:pt x="112" y="288"/>
                    </a:moveTo>
                    <a:cubicBezTo>
                      <a:pt x="49" y="288"/>
                      <a:pt x="49" y="288"/>
                      <a:pt x="49" y="288"/>
                    </a:cubicBezTo>
                    <a:cubicBezTo>
                      <a:pt x="49" y="266"/>
                      <a:pt x="49" y="266"/>
                      <a:pt x="49" y="266"/>
                    </a:cubicBezTo>
                    <a:cubicBezTo>
                      <a:pt x="112" y="266"/>
                      <a:pt x="112" y="266"/>
                      <a:pt x="112" y="266"/>
                    </a:cubicBezTo>
                    <a:lnTo>
                      <a:pt x="112" y="288"/>
                    </a:lnTo>
                    <a:close/>
                    <a:moveTo>
                      <a:pt x="237" y="288"/>
                    </a:moveTo>
                    <a:cubicBezTo>
                      <a:pt x="174" y="288"/>
                      <a:pt x="174" y="288"/>
                      <a:pt x="174" y="288"/>
                    </a:cubicBezTo>
                    <a:cubicBezTo>
                      <a:pt x="174" y="266"/>
                      <a:pt x="174" y="266"/>
                      <a:pt x="174" y="266"/>
                    </a:cubicBezTo>
                    <a:cubicBezTo>
                      <a:pt x="237" y="266"/>
                      <a:pt x="237" y="266"/>
                      <a:pt x="237" y="266"/>
                    </a:cubicBezTo>
                    <a:lnTo>
                      <a:pt x="237" y="288"/>
                    </a:lnTo>
                    <a:close/>
                    <a:moveTo>
                      <a:pt x="362" y="288"/>
                    </a:moveTo>
                    <a:cubicBezTo>
                      <a:pt x="299" y="288"/>
                      <a:pt x="299" y="288"/>
                      <a:pt x="299" y="288"/>
                    </a:cubicBezTo>
                    <a:cubicBezTo>
                      <a:pt x="299" y="266"/>
                      <a:pt x="299" y="266"/>
                      <a:pt x="299" y="266"/>
                    </a:cubicBezTo>
                    <a:cubicBezTo>
                      <a:pt x="362" y="266"/>
                      <a:pt x="362" y="266"/>
                      <a:pt x="362" y="266"/>
                    </a:cubicBezTo>
                    <a:lnTo>
                      <a:pt x="362" y="288"/>
                    </a:lnTo>
                    <a:close/>
                    <a:moveTo>
                      <a:pt x="800" y="266"/>
                    </a:moveTo>
                    <a:cubicBezTo>
                      <a:pt x="862" y="266"/>
                      <a:pt x="862" y="266"/>
                      <a:pt x="862" y="266"/>
                    </a:cubicBezTo>
                    <a:cubicBezTo>
                      <a:pt x="862" y="288"/>
                      <a:pt x="862" y="288"/>
                      <a:pt x="862" y="288"/>
                    </a:cubicBezTo>
                    <a:cubicBezTo>
                      <a:pt x="800" y="288"/>
                      <a:pt x="800" y="288"/>
                      <a:pt x="800" y="288"/>
                    </a:cubicBezTo>
                    <a:lnTo>
                      <a:pt x="800" y="266"/>
                    </a:lnTo>
                    <a:close/>
                    <a:moveTo>
                      <a:pt x="675" y="266"/>
                    </a:moveTo>
                    <a:cubicBezTo>
                      <a:pt x="737" y="266"/>
                      <a:pt x="737" y="266"/>
                      <a:pt x="737" y="266"/>
                    </a:cubicBezTo>
                    <a:cubicBezTo>
                      <a:pt x="737" y="288"/>
                      <a:pt x="737" y="288"/>
                      <a:pt x="737" y="288"/>
                    </a:cubicBezTo>
                    <a:cubicBezTo>
                      <a:pt x="675" y="288"/>
                      <a:pt x="675" y="288"/>
                      <a:pt x="675" y="288"/>
                    </a:cubicBezTo>
                    <a:lnTo>
                      <a:pt x="675" y="266"/>
                    </a:lnTo>
                    <a:close/>
                    <a:moveTo>
                      <a:pt x="550" y="266"/>
                    </a:moveTo>
                    <a:cubicBezTo>
                      <a:pt x="612" y="266"/>
                      <a:pt x="612" y="266"/>
                      <a:pt x="612" y="266"/>
                    </a:cubicBezTo>
                    <a:cubicBezTo>
                      <a:pt x="612" y="288"/>
                      <a:pt x="612" y="288"/>
                      <a:pt x="612" y="288"/>
                    </a:cubicBezTo>
                    <a:cubicBezTo>
                      <a:pt x="550" y="288"/>
                      <a:pt x="550" y="288"/>
                      <a:pt x="550" y="288"/>
                    </a:cubicBezTo>
                    <a:lnTo>
                      <a:pt x="550" y="266"/>
                    </a:lnTo>
                    <a:close/>
                    <a:moveTo>
                      <a:pt x="487" y="288"/>
                    </a:moveTo>
                    <a:cubicBezTo>
                      <a:pt x="424" y="288"/>
                      <a:pt x="424" y="288"/>
                      <a:pt x="424" y="288"/>
                    </a:cubicBezTo>
                    <a:cubicBezTo>
                      <a:pt x="424" y="266"/>
                      <a:pt x="424" y="266"/>
                      <a:pt x="424" y="266"/>
                    </a:cubicBezTo>
                    <a:cubicBezTo>
                      <a:pt x="487" y="266"/>
                      <a:pt x="487" y="266"/>
                      <a:pt x="487" y="266"/>
                    </a:cubicBezTo>
                    <a:lnTo>
                      <a:pt x="487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千图PPT彼岸天：ID 8661124库_组合 48">
            <a:extLst>
              <a:ext uri="{FF2B5EF4-FFF2-40B4-BE49-F238E27FC236}">
                <a16:creationId xmlns:a16="http://schemas.microsoft.com/office/drawing/2014/main" id="{E5636175-065E-EE54-A9A7-DE070F3AD9DC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456718" y="3064726"/>
            <a:ext cx="420241" cy="885850"/>
            <a:chOff x="9456718" y="3064726"/>
            <a:chExt cx="420241" cy="885850"/>
          </a:xfrm>
        </p:grpSpPr>
        <p:sp>
          <p:nvSpPr>
            <p:cNvPr id="85" name="Straight Connector 5">
              <a:extLst>
                <a:ext uri="{FF2B5EF4-FFF2-40B4-BE49-F238E27FC236}">
                  <a16:creationId xmlns:a16="http://schemas.microsoft.com/office/drawing/2014/main" id="{2EEAF1D0-DC50-9228-51B4-E3C911F0D618}"/>
                </a:ext>
              </a:extLst>
            </p:cNvPr>
            <p:cNvSpPr/>
            <p:nvPr/>
          </p:nvSpPr>
          <p:spPr bwMode="auto">
            <a:xfrm flipV="1">
              <a:off x="9666838" y="3064726"/>
              <a:ext cx="0" cy="409306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6" name="Group 34">
              <a:extLst>
                <a:ext uri="{FF2B5EF4-FFF2-40B4-BE49-F238E27FC236}">
                  <a16:creationId xmlns:a16="http://schemas.microsoft.com/office/drawing/2014/main" id="{C1849147-4BF6-1E7F-2C34-1A7C4CC36AA0}"/>
                </a:ext>
              </a:extLst>
            </p:cNvPr>
            <p:cNvGrpSpPr/>
            <p:nvPr/>
          </p:nvGrpSpPr>
          <p:grpSpPr>
            <a:xfrm>
              <a:off x="9456718" y="3586797"/>
              <a:ext cx="420241" cy="363779"/>
              <a:chOff x="152400" y="198438"/>
              <a:chExt cx="609600" cy="541338"/>
            </a:xfrm>
            <a:solidFill>
              <a:schemeClr val="accent6"/>
            </a:solidFill>
          </p:grpSpPr>
          <p:sp>
            <p:nvSpPr>
              <p:cNvPr id="90" name="Freeform: Shape 35">
                <a:extLst>
                  <a:ext uri="{FF2B5EF4-FFF2-40B4-BE49-F238E27FC236}">
                    <a16:creationId xmlns:a16="http://schemas.microsoft.com/office/drawing/2014/main" id="{E7C2CBAD-9413-7EFD-C1E4-A41949704E16}"/>
                  </a:ext>
                </a:extLst>
              </p:cNvPr>
              <p:cNvSpPr/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36">
                <a:extLst>
                  <a:ext uri="{FF2B5EF4-FFF2-40B4-BE49-F238E27FC236}">
                    <a16:creationId xmlns:a16="http://schemas.microsoft.com/office/drawing/2014/main" id="{3A3040BC-907D-EE14-775F-76BE5562537C}"/>
                  </a:ext>
                </a:extLst>
              </p:cNvPr>
              <p:cNvSpPr/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37">
                <a:extLst>
                  <a:ext uri="{FF2B5EF4-FFF2-40B4-BE49-F238E27FC236}">
                    <a16:creationId xmlns:a16="http://schemas.microsoft.com/office/drawing/2014/main" id="{D2BEE621-AB0A-F9D0-628F-C2EF9CD1B9AC}"/>
                  </a:ext>
                </a:extLst>
              </p:cNvPr>
              <p:cNvSpPr/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6737E00D-872F-3FF3-A7E3-D801A3C8F2B8}"/>
              </a:ext>
            </a:extLst>
          </p:cNvPr>
          <p:cNvSpPr txBox="1"/>
          <p:nvPr/>
        </p:nvSpPr>
        <p:spPr>
          <a:xfrm>
            <a:off x="5348474" y="2576413"/>
            <a:ext cx="2285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38DE06EB-B176-D3DB-6BD4-FBFBDE15D44F}"/>
              </a:ext>
            </a:extLst>
          </p:cNvPr>
          <p:cNvGrpSpPr/>
          <p:nvPr/>
        </p:nvGrpSpPr>
        <p:grpSpPr>
          <a:xfrm>
            <a:off x="1641006" y="4326059"/>
            <a:ext cx="1876336" cy="1154925"/>
            <a:chOff x="2766067" y="2041207"/>
            <a:chExt cx="1876336" cy="1154925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3EC2BAD3-670C-8555-04C5-B0AFE76E0DB5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AE3D5BA6-0ABB-58AE-58EA-51C1A311CD5A}"/>
                </a:ext>
              </a:extLst>
            </p:cNvPr>
            <p:cNvSpPr txBox="1"/>
            <p:nvPr/>
          </p:nvSpPr>
          <p:spPr>
            <a:xfrm>
              <a:off x="2766067" y="2365135"/>
              <a:ext cx="187633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21D4170E-0CA0-C112-9B30-6AFD08C6F285}"/>
              </a:ext>
            </a:extLst>
          </p:cNvPr>
          <p:cNvGrpSpPr/>
          <p:nvPr/>
        </p:nvGrpSpPr>
        <p:grpSpPr>
          <a:xfrm>
            <a:off x="3669597" y="4918183"/>
            <a:ext cx="1876336" cy="1154925"/>
            <a:chOff x="2766067" y="2041207"/>
            <a:chExt cx="1876336" cy="1154925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0181FF2-454B-6A10-7399-8F340BA3FBA3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44552EE2-4ABF-E7BD-889B-019437FCCD44}"/>
                </a:ext>
              </a:extLst>
            </p:cNvPr>
            <p:cNvSpPr txBox="1"/>
            <p:nvPr/>
          </p:nvSpPr>
          <p:spPr>
            <a:xfrm>
              <a:off x="2766067" y="2365135"/>
              <a:ext cx="187633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DD3454-7138-A430-2F0F-C974D56383F2}"/>
              </a:ext>
            </a:extLst>
          </p:cNvPr>
          <p:cNvGrpSpPr/>
          <p:nvPr/>
        </p:nvGrpSpPr>
        <p:grpSpPr>
          <a:xfrm>
            <a:off x="5288509" y="3950576"/>
            <a:ext cx="1876336" cy="1154925"/>
            <a:chOff x="2766067" y="2041207"/>
            <a:chExt cx="1876336" cy="1154925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942C1D16-F880-92DC-139C-A36A8550498C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179697D0-BE6E-58C7-4E1F-7187E4A33A69}"/>
                </a:ext>
              </a:extLst>
            </p:cNvPr>
            <p:cNvSpPr txBox="1"/>
            <p:nvPr/>
          </p:nvSpPr>
          <p:spPr>
            <a:xfrm>
              <a:off x="2766067" y="2365135"/>
              <a:ext cx="187633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699C35EC-1CE0-CFD6-3823-4351EC7DF14A}"/>
              </a:ext>
            </a:extLst>
          </p:cNvPr>
          <p:cNvGrpSpPr/>
          <p:nvPr/>
        </p:nvGrpSpPr>
        <p:grpSpPr>
          <a:xfrm>
            <a:off x="7038755" y="5020590"/>
            <a:ext cx="1876336" cy="1154925"/>
            <a:chOff x="2766067" y="2041207"/>
            <a:chExt cx="1876336" cy="1154925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179D55D2-A4C9-8D5A-51C4-75586069BBAF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EE339C98-65C4-C1DB-F8F3-13AE3651F958}"/>
                </a:ext>
              </a:extLst>
            </p:cNvPr>
            <p:cNvSpPr txBox="1"/>
            <p:nvPr/>
          </p:nvSpPr>
          <p:spPr>
            <a:xfrm>
              <a:off x="2766067" y="2365135"/>
              <a:ext cx="187633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71089F33-748A-7212-1B94-1AB27ADA3F92}"/>
              </a:ext>
            </a:extLst>
          </p:cNvPr>
          <p:cNvGrpSpPr/>
          <p:nvPr/>
        </p:nvGrpSpPr>
        <p:grpSpPr>
          <a:xfrm>
            <a:off x="8984593" y="4132590"/>
            <a:ext cx="1876336" cy="1154925"/>
            <a:chOff x="2766067" y="2041207"/>
            <a:chExt cx="1876336" cy="1154925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E17A5D77-5144-FB43-635F-09843C3D6375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D0D0F0E1-1238-C93D-CA3D-91CFA7D4A003}"/>
                </a:ext>
              </a:extLst>
            </p:cNvPr>
            <p:cNvSpPr txBox="1"/>
            <p:nvPr/>
          </p:nvSpPr>
          <p:spPr>
            <a:xfrm>
              <a:off x="2766067" y="2365135"/>
              <a:ext cx="187633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5949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02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25" name="千图PPT彼岸天：ID 8661124库_组合 4">
            <a:extLst>
              <a:ext uri="{FF2B5EF4-FFF2-40B4-BE49-F238E27FC236}">
                <a16:creationId xmlns:a16="http://schemas.microsoft.com/office/drawing/2014/main" id="{AECC522E-EFF0-48EC-DBA3-E505F25B3F0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6200000">
            <a:off x="4195346" y="2342511"/>
            <a:ext cx="3801310" cy="2447693"/>
            <a:chOff x="4368418" y="2523549"/>
            <a:chExt cx="3626941" cy="2335418"/>
          </a:xfrm>
        </p:grpSpPr>
        <p:sp>
          <p:nvSpPr>
            <p:cNvPr id="26" name="Freeform: Shape 5">
              <a:extLst>
                <a:ext uri="{FF2B5EF4-FFF2-40B4-BE49-F238E27FC236}">
                  <a16:creationId xmlns:a16="http://schemas.microsoft.com/office/drawing/2014/main" id="{A3ADCF34-4169-AD50-3CFE-FC5F7B0405CD}"/>
                </a:ext>
              </a:extLst>
            </p:cNvPr>
            <p:cNvSpPr/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6">
              <a:extLst>
                <a:ext uri="{FF2B5EF4-FFF2-40B4-BE49-F238E27FC236}">
                  <a16:creationId xmlns:a16="http://schemas.microsoft.com/office/drawing/2014/main" id="{51C275F6-2C62-33C7-4B91-7314C2DE6721}"/>
                </a:ext>
              </a:extLst>
            </p:cNvPr>
            <p:cNvSpPr/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7">
              <a:extLst>
                <a:ext uri="{FF2B5EF4-FFF2-40B4-BE49-F238E27FC236}">
                  <a16:creationId xmlns:a16="http://schemas.microsoft.com/office/drawing/2014/main" id="{340D8660-24ED-44DF-4CA1-A059A8F8E8AB}"/>
                </a:ext>
              </a:extLst>
            </p:cNvPr>
            <p:cNvSpPr/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8">
              <a:extLst>
                <a:ext uri="{FF2B5EF4-FFF2-40B4-BE49-F238E27FC236}">
                  <a16:creationId xmlns:a16="http://schemas.microsoft.com/office/drawing/2014/main" id="{F05C8AE9-505A-F36A-6C03-03FFA9997FAD}"/>
                </a:ext>
              </a:extLst>
            </p:cNvPr>
            <p:cNvSpPr/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9">
              <a:extLst>
                <a:ext uri="{FF2B5EF4-FFF2-40B4-BE49-F238E27FC236}">
                  <a16:creationId xmlns:a16="http://schemas.microsoft.com/office/drawing/2014/main" id="{D99A691B-8E27-3F2D-C67C-5B63E6AF94A7}"/>
                </a:ext>
              </a:extLst>
            </p:cNvPr>
            <p:cNvSpPr/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0">
              <a:extLst>
                <a:ext uri="{FF2B5EF4-FFF2-40B4-BE49-F238E27FC236}">
                  <a16:creationId xmlns:a16="http://schemas.microsoft.com/office/drawing/2014/main" id="{0D3994D5-A192-8BEB-E508-BCBEDC5CA3E7}"/>
                </a:ext>
              </a:extLst>
            </p:cNvPr>
            <p:cNvSpPr/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1">
              <a:extLst>
                <a:ext uri="{FF2B5EF4-FFF2-40B4-BE49-F238E27FC236}">
                  <a16:creationId xmlns:a16="http://schemas.microsoft.com/office/drawing/2014/main" id="{20FB1422-F729-03F3-10B1-F2926D343149}"/>
                </a:ext>
              </a:extLst>
            </p:cNvPr>
            <p:cNvSpPr/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2">
              <a:extLst>
                <a:ext uri="{FF2B5EF4-FFF2-40B4-BE49-F238E27FC236}">
                  <a16:creationId xmlns:a16="http://schemas.microsoft.com/office/drawing/2014/main" id="{188D6E0E-ACC1-CF07-3E55-D8AC290995B0}"/>
                </a:ext>
              </a:extLst>
            </p:cNvPr>
            <p:cNvSpPr/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3">
              <a:extLst>
                <a:ext uri="{FF2B5EF4-FFF2-40B4-BE49-F238E27FC236}">
                  <a16:creationId xmlns:a16="http://schemas.microsoft.com/office/drawing/2014/main" id="{34A43416-CC8C-322D-02F4-912F598732B0}"/>
                </a:ext>
              </a:extLst>
            </p:cNvPr>
            <p:cNvSpPr/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4">
              <a:extLst>
                <a:ext uri="{FF2B5EF4-FFF2-40B4-BE49-F238E27FC236}">
                  <a16:creationId xmlns:a16="http://schemas.microsoft.com/office/drawing/2014/main" id="{0A41C424-923F-BF16-B962-8B924D6297D3}"/>
                </a:ext>
              </a:extLst>
            </p:cNvPr>
            <p:cNvSpPr/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15">
              <a:extLst>
                <a:ext uri="{FF2B5EF4-FFF2-40B4-BE49-F238E27FC236}">
                  <a16:creationId xmlns:a16="http://schemas.microsoft.com/office/drawing/2014/main" id="{59F587C9-8955-6479-80B5-858EF823F0DC}"/>
                </a:ext>
              </a:extLst>
            </p:cNvPr>
            <p:cNvSpPr/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16">
              <a:extLst>
                <a:ext uri="{FF2B5EF4-FFF2-40B4-BE49-F238E27FC236}">
                  <a16:creationId xmlns:a16="http://schemas.microsoft.com/office/drawing/2014/main" id="{AFB167C3-9004-4AE3-987E-BA186F277925}"/>
                </a:ext>
              </a:extLst>
            </p:cNvPr>
            <p:cNvSpPr/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: Shape 17">
              <a:extLst>
                <a:ext uri="{FF2B5EF4-FFF2-40B4-BE49-F238E27FC236}">
                  <a16:creationId xmlns:a16="http://schemas.microsoft.com/office/drawing/2014/main" id="{66D83834-ACE8-4EFD-42B9-67AF8BC7950A}"/>
                </a:ext>
              </a:extLst>
            </p:cNvPr>
            <p:cNvSpPr/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Freeform: Shape 18">
              <a:extLst>
                <a:ext uri="{FF2B5EF4-FFF2-40B4-BE49-F238E27FC236}">
                  <a16:creationId xmlns:a16="http://schemas.microsoft.com/office/drawing/2014/main" id="{78D2C016-BB47-E315-1EE8-3F91F9276ECB}"/>
                </a:ext>
              </a:extLst>
            </p:cNvPr>
            <p:cNvSpPr/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Freeform: Shape 19">
              <a:extLst>
                <a:ext uri="{FF2B5EF4-FFF2-40B4-BE49-F238E27FC236}">
                  <a16:creationId xmlns:a16="http://schemas.microsoft.com/office/drawing/2014/main" id="{78653D8A-E8B7-151C-8679-C56C1EE0BC08}"/>
                </a:ext>
              </a:extLst>
            </p:cNvPr>
            <p:cNvSpPr/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Freeform: Shape 20">
              <a:extLst>
                <a:ext uri="{FF2B5EF4-FFF2-40B4-BE49-F238E27FC236}">
                  <a16:creationId xmlns:a16="http://schemas.microsoft.com/office/drawing/2014/main" id="{20088FBC-8D35-D7C8-3FD8-C7C884A6A7DA}"/>
                </a:ext>
              </a:extLst>
            </p:cNvPr>
            <p:cNvSpPr/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Freeform: Shape 21">
              <a:extLst>
                <a:ext uri="{FF2B5EF4-FFF2-40B4-BE49-F238E27FC236}">
                  <a16:creationId xmlns:a16="http://schemas.microsoft.com/office/drawing/2014/main" id="{42A48FBA-5863-CCFF-6E32-F4A3E35AA6BF}"/>
                </a:ext>
              </a:extLst>
            </p:cNvPr>
            <p:cNvSpPr/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Freeform: Shape 22">
              <a:extLst>
                <a:ext uri="{FF2B5EF4-FFF2-40B4-BE49-F238E27FC236}">
                  <a16:creationId xmlns:a16="http://schemas.microsoft.com/office/drawing/2014/main" id="{66BB7F0B-E42B-EFF5-7C24-A7B3A3BF3382}"/>
                </a:ext>
              </a:extLst>
            </p:cNvPr>
            <p:cNvSpPr/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23">
              <a:extLst>
                <a:ext uri="{FF2B5EF4-FFF2-40B4-BE49-F238E27FC236}">
                  <a16:creationId xmlns:a16="http://schemas.microsoft.com/office/drawing/2014/main" id="{75ED825B-C6CF-6AA5-C61F-EC4AFF867DB5}"/>
                </a:ext>
              </a:extLst>
            </p:cNvPr>
            <p:cNvSpPr/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Freeform: Shape 24">
              <a:extLst>
                <a:ext uri="{FF2B5EF4-FFF2-40B4-BE49-F238E27FC236}">
                  <a16:creationId xmlns:a16="http://schemas.microsoft.com/office/drawing/2014/main" id="{D889361B-F772-C451-1F4E-5D4FB7E8AC97}"/>
                </a:ext>
              </a:extLst>
            </p:cNvPr>
            <p:cNvSpPr/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25">
              <a:extLst>
                <a:ext uri="{FF2B5EF4-FFF2-40B4-BE49-F238E27FC236}">
                  <a16:creationId xmlns:a16="http://schemas.microsoft.com/office/drawing/2014/main" id="{0F50071D-6F5B-E47F-A3C3-45190DEEBACC}"/>
                </a:ext>
              </a:extLst>
            </p:cNvPr>
            <p:cNvSpPr/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26">
              <a:extLst>
                <a:ext uri="{FF2B5EF4-FFF2-40B4-BE49-F238E27FC236}">
                  <a16:creationId xmlns:a16="http://schemas.microsoft.com/office/drawing/2014/main" id="{15331F6A-8628-3A35-A920-361531D969C4}"/>
                </a:ext>
              </a:extLst>
            </p:cNvPr>
            <p:cNvSpPr/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Freeform: Shape 27">
              <a:extLst>
                <a:ext uri="{FF2B5EF4-FFF2-40B4-BE49-F238E27FC236}">
                  <a16:creationId xmlns:a16="http://schemas.microsoft.com/office/drawing/2014/main" id="{A630ED67-A39F-05A7-97C5-F6352E61AAB3}"/>
                </a:ext>
              </a:extLst>
            </p:cNvPr>
            <p:cNvSpPr/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28">
              <a:extLst>
                <a:ext uri="{FF2B5EF4-FFF2-40B4-BE49-F238E27FC236}">
                  <a16:creationId xmlns:a16="http://schemas.microsoft.com/office/drawing/2014/main" id="{C6C9DD9A-4116-1423-C102-9C9ECDE74593}"/>
                </a:ext>
              </a:extLst>
            </p:cNvPr>
            <p:cNvSpPr/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29">
              <a:extLst>
                <a:ext uri="{FF2B5EF4-FFF2-40B4-BE49-F238E27FC236}">
                  <a16:creationId xmlns:a16="http://schemas.microsoft.com/office/drawing/2014/main" id="{524FF7B8-2CEC-CBD8-A69B-2C60284804C2}"/>
                </a:ext>
              </a:extLst>
            </p:cNvPr>
            <p:cNvSpPr/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30">
              <a:extLst>
                <a:ext uri="{FF2B5EF4-FFF2-40B4-BE49-F238E27FC236}">
                  <a16:creationId xmlns:a16="http://schemas.microsoft.com/office/drawing/2014/main" id="{9C4DAE8B-DDF4-7365-0AF2-81C110ADBA69}"/>
                </a:ext>
              </a:extLst>
            </p:cNvPr>
            <p:cNvSpPr/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31">
              <a:extLst>
                <a:ext uri="{FF2B5EF4-FFF2-40B4-BE49-F238E27FC236}">
                  <a16:creationId xmlns:a16="http://schemas.microsoft.com/office/drawing/2014/main" id="{34C929BE-6FA5-8EB9-A847-7DBC5E12276E}"/>
                </a:ext>
              </a:extLst>
            </p:cNvPr>
            <p:cNvSpPr/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32">
              <a:extLst>
                <a:ext uri="{FF2B5EF4-FFF2-40B4-BE49-F238E27FC236}">
                  <a16:creationId xmlns:a16="http://schemas.microsoft.com/office/drawing/2014/main" id="{7D427523-34AC-8A1B-8E87-B3A586015D55}"/>
                </a:ext>
              </a:extLst>
            </p:cNvPr>
            <p:cNvSpPr/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Freeform: Shape 33">
              <a:extLst>
                <a:ext uri="{FF2B5EF4-FFF2-40B4-BE49-F238E27FC236}">
                  <a16:creationId xmlns:a16="http://schemas.microsoft.com/office/drawing/2014/main" id="{CD594D5D-9159-2C6F-11C8-945B0027444E}"/>
                </a:ext>
              </a:extLst>
            </p:cNvPr>
            <p:cNvSpPr/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6" name="千图PPT彼岸天：ID 8661124库_Freeform: Shape 34">
            <a:extLst>
              <a:ext uri="{FF2B5EF4-FFF2-40B4-BE49-F238E27FC236}">
                <a16:creationId xmlns:a16="http://schemas.microsoft.com/office/drawing/2014/main" id="{F8BF2021-4E29-AA98-AAF3-4A19AFA4CF13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 rot="20753229">
            <a:off x="4679971" y="1457973"/>
            <a:ext cx="608187" cy="766608"/>
          </a:xfrm>
          <a:custGeom>
            <a:avLst/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千图PPT彼岸天：ID 8661124库_Freeform: Shape 35">
            <a:extLst>
              <a:ext uri="{FF2B5EF4-FFF2-40B4-BE49-F238E27FC236}">
                <a16:creationId xmlns:a16="http://schemas.microsoft.com/office/drawing/2014/main" id="{EA9AC83D-B6D2-B260-664B-2887A9C70DF6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 rot="1550989" flipH="1">
            <a:off x="7324092" y="2244055"/>
            <a:ext cx="608187" cy="766608"/>
          </a:xfrm>
          <a:custGeom>
            <a:avLst/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千图PPT彼岸天：ID 8661124库_Freeform: Shape 36">
            <a:extLst>
              <a:ext uri="{FF2B5EF4-FFF2-40B4-BE49-F238E27FC236}">
                <a16:creationId xmlns:a16="http://schemas.microsoft.com/office/drawing/2014/main" id="{74564D33-1731-55EF-6EED-21BEFC81138E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 rot="19719786">
            <a:off x="3920507" y="3088138"/>
            <a:ext cx="608187" cy="766608"/>
          </a:xfrm>
          <a:custGeom>
            <a:avLst/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千图PPT彼岸天：ID 8661124库_Freeform: Shape 37">
            <a:extLst>
              <a:ext uri="{FF2B5EF4-FFF2-40B4-BE49-F238E27FC236}">
                <a16:creationId xmlns:a16="http://schemas.microsoft.com/office/drawing/2014/main" id="{B35A7B1D-BF03-929A-3480-421BFB353CBD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 rot="19443382">
            <a:off x="4607164" y="4449235"/>
            <a:ext cx="608187" cy="766608"/>
          </a:xfrm>
          <a:custGeom>
            <a:avLst/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" name="千图PPT彼岸天：ID 8661124库_Freeform: Shape 38">
            <a:extLst>
              <a:ext uri="{FF2B5EF4-FFF2-40B4-BE49-F238E27FC236}">
                <a16:creationId xmlns:a16="http://schemas.microsoft.com/office/drawing/2014/main" id="{0FBB4DE8-8B18-2050-6E35-C7423FB4E186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 rot="2378522" flipH="1">
            <a:off x="7387744" y="3745577"/>
            <a:ext cx="608187" cy="766608"/>
          </a:xfrm>
          <a:custGeom>
            <a:avLst/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F32FC3E-504E-8FE4-C429-AF0946777205}"/>
              </a:ext>
            </a:extLst>
          </p:cNvPr>
          <p:cNvGrpSpPr/>
          <p:nvPr/>
        </p:nvGrpSpPr>
        <p:grpSpPr>
          <a:xfrm>
            <a:off x="8068978" y="2171087"/>
            <a:ext cx="3175285" cy="785593"/>
            <a:chOff x="2766066" y="2041207"/>
            <a:chExt cx="3175285" cy="785593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37A330C0-1607-B06C-3461-21DADA893169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C700EB8B-2DC1-7CFF-0406-E141C270BA96}"/>
                </a:ext>
              </a:extLst>
            </p:cNvPr>
            <p:cNvSpPr txBox="1"/>
            <p:nvPr/>
          </p:nvSpPr>
          <p:spPr>
            <a:xfrm>
              <a:off x="2766066" y="2365135"/>
              <a:ext cx="31752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EEE121C4-7745-EF7E-FAFA-8CEBDF8A2F68}"/>
              </a:ext>
            </a:extLst>
          </p:cNvPr>
          <p:cNvGrpSpPr/>
          <p:nvPr/>
        </p:nvGrpSpPr>
        <p:grpSpPr>
          <a:xfrm>
            <a:off x="8204398" y="3736084"/>
            <a:ext cx="3175285" cy="785593"/>
            <a:chOff x="2766066" y="2041207"/>
            <a:chExt cx="3175285" cy="785593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4E6534ED-0C37-D600-1309-0EFE8CE15B7C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118A2742-9A32-206D-A6E5-C8C45CE630AA}"/>
                </a:ext>
              </a:extLst>
            </p:cNvPr>
            <p:cNvSpPr txBox="1"/>
            <p:nvPr/>
          </p:nvSpPr>
          <p:spPr>
            <a:xfrm>
              <a:off x="2766066" y="2365135"/>
              <a:ext cx="31752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F84C868-A39F-4F7E-89D9-E655C4A74E43}"/>
              </a:ext>
            </a:extLst>
          </p:cNvPr>
          <p:cNvGrpSpPr/>
          <p:nvPr/>
        </p:nvGrpSpPr>
        <p:grpSpPr>
          <a:xfrm>
            <a:off x="1399251" y="1281578"/>
            <a:ext cx="3175285" cy="785593"/>
            <a:chOff x="2766066" y="2041207"/>
            <a:chExt cx="3175285" cy="785593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D817E6B-D451-7982-E211-AD0E8F653CAF}"/>
                </a:ext>
              </a:extLst>
            </p:cNvPr>
            <p:cNvSpPr txBox="1"/>
            <p:nvPr/>
          </p:nvSpPr>
          <p:spPr>
            <a:xfrm>
              <a:off x="4265668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A364AD17-2A2E-AFFC-FDE1-5ACF8CE557A5}"/>
                </a:ext>
              </a:extLst>
            </p:cNvPr>
            <p:cNvSpPr txBox="1"/>
            <p:nvPr/>
          </p:nvSpPr>
          <p:spPr>
            <a:xfrm>
              <a:off x="2766066" y="2365135"/>
              <a:ext cx="31752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210F67F4-C706-57B9-3DB2-2C7E6F6B98E8}"/>
              </a:ext>
            </a:extLst>
          </p:cNvPr>
          <p:cNvGrpSpPr/>
          <p:nvPr/>
        </p:nvGrpSpPr>
        <p:grpSpPr>
          <a:xfrm>
            <a:off x="598122" y="3013365"/>
            <a:ext cx="3175285" cy="785593"/>
            <a:chOff x="2766066" y="2041207"/>
            <a:chExt cx="3175285" cy="785593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98D0558E-7454-A798-FF98-35D05E4F8F5A}"/>
                </a:ext>
              </a:extLst>
            </p:cNvPr>
            <p:cNvSpPr txBox="1"/>
            <p:nvPr/>
          </p:nvSpPr>
          <p:spPr>
            <a:xfrm>
              <a:off x="4265668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6C338C2F-8797-E5D2-C904-9A73955DCF24}"/>
                </a:ext>
              </a:extLst>
            </p:cNvPr>
            <p:cNvSpPr txBox="1"/>
            <p:nvPr/>
          </p:nvSpPr>
          <p:spPr>
            <a:xfrm>
              <a:off x="2766066" y="2365135"/>
              <a:ext cx="31752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ED6C594-D92D-2078-4AA8-ABC972FDB22D}"/>
              </a:ext>
            </a:extLst>
          </p:cNvPr>
          <p:cNvGrpSpPr/>
          <p:nvPr/>
        </p:nvGrpSpPr>
        <p:grpSpPr>
          <a:xfrm>
            <a:off x="1264972" y="4432600"/>
            <a:ext cx="3175285" cy="785593"/>
            <a:chOff x="2766066" y="2041207"/>
            <a:chExt cx="3175285" cy="785593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9A7B4CF-A952-48AC-229D-6172D5738DE3}"/>
                </a:ext>
              </a:extLst>
            </p:cNvPr>
            <p:cNvSpPr txBox="1"/>
            <p:nvPr/>
          </p:nvSpPr>
          <p:spPr>
            <a:xfrm>
              <a:off x="4265668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E2C27E18-415A-29DB-86F2-EB3BA9371E01}"/>
                </a:ext>
              </a:extLst>
            </p:cNvPr>
            <p:cNvSpPr txBox="1"/>
            <p:nvPr/>
          </p:nvSpPr>
          <p:spPr>
            <a:xfrm>
              <a:off x="2766066" y="2365135"/>
              <a:ext cx="31752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1722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02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25" name="千图PPT彼岸天：ID 8661124库_组合 2">
            <a:extLst>
              <a:ext uri="{FF2B5EF4-FFF2-40B4-BE49-F238E27FC236}">
                <a16:creationId xmlns:a16="http://schemas.microsoft.com/office/drawing/2014/main" id="{7D2A4448-ED94-282F-D60F-01A209D38BD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349889" y="1334283"/>
            <a:ext cx="5442860" cy="4541972"/>
            <a:chOff x="722496" y="1236039"/>
            <a:chExt cx="5949170" cy="4964479"/>
          </a:xfrm>
        </p:grpSpPr>
        <p:sp>
          <p:nvSpPr>
            <p:cNvPr id="26" name="Freeform: Shape 35">
              <a:extLst>
                <a:ext uri="{FF2B5EF4-FFF2-40B4-BE49-F238E27FC236}">
                  <a16:creationId xmlns:a16="http://schemas.microsoft.com/office/drawing/2014/main" id="{F86DC0CC-BEE1-D4C5-EDB7-21A3AD41C15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55790" y="4379102"/>
              <a:ext cx="328525" cy="361380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37">
              <a:extLst>
                <a:ext uri="{FF2B5EF4-FFF2-40B4-BE49-F238E27FC236}">
                  <a16:creationId xmlns:a16="http://schemas.microsoft.com/office/drawing/2014/main" id="{2A680876-CF9F-E7F3-50B5-42178D43C1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7379" y="5500850"/>
              <a:ext cx="374825" cy="37440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TextBox 40">
              <a:extLst>
                <a:ext uri="{FF2B5EF4-FFF2-40B4-BE49-F238E27FC236}">
                  <a16:creationId xmlns:a16="http://schemas.microsoft.com/office/drawing/2014/main" id="{6111EE4B-2C45-2074-6979-DC9184CB4ECA}"/>
                </a:ext>
              </a:extLst>
            </p:cNvPr>
            <p:cNvSpPr txBox="1"/>
            <p:nvPr/>
          </p:nvSpPr>
          <p:spPr>
            <a:xfrm>
              <a:off x="1170127" y="4662894"/>
              <a:ext cx="1299850" cy="466594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r"/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29" name="TextBox 41">
              <a:extLst>
                <a:ext uri="{FF2B5EF4-FFF2-40B4-BE49-F238E27FC236}">
                  <a16:creationId xmlns:a16="http://schemas.microsoft.com/office/drawing/2014/main" id="{C6F651DC-AA52-0A51-4216-5BCF653D3A47}"/>
                </a:ext>
              </a:extLst>
            </p:cNvPr>
            <p:cNvSpPr txBox="1"/>
            <p:nvPr/>
          </p:nvSpPr>
          <p:spPr>
            <a:xfrm>
              <a:off x="3614866" y="5733924"/>
              <a:ext cx="1299850" cy="466594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lvl="0" algn="r" defTabSz="913765"/>
              <a:r>
                <a:rPr lang="zh-CN" altLang="en-US" sz="1100" b="1" dirty="0">
                  <a:solidFill>
                    <a:srgbClr val="FFFFFF"/>
                  </a:solidFill>
                  <a:cs typeface="+mn-ea"/>
                  <a:sym typeface="+mn-lt"/>
                </a:rPr>
                <a:t>输入标题文本</a:t>
              </a:r>
            </a:p>
          </p:txBody>
        </p:sp>
        <p:grpSp>
          <p:nvGrpSpPr>
            <p:cNvPr id="30" name="Group 171">
              <a:extLst>
                <a:ext uri="{FF2B5EF4-FFF2-40B4-BE49-F238E27FC236}">
                  <a16:creationId xmlns:a16="http://schemas.microsoft.com/office/drawing/2014/main" id="{D2F428CF-66AE-8EE9-7C14-9039FC6DFF22}"/>
                </a:ext>
              </a:extLst>
            </p:cNvPr>
            <p:cNvGrpSpPr/>
            <p:nvPr/>
          </p:nvGrpSpPr>
          <p:grpSpPr>
            <a:xfrm>
              <a:off x="722496" y="4042859"/>
              <a:ext cx="1194891" cy="2078547"/>
              <a:chOff x="1739900" y="1803400"/>
              <a:chExt cx="1006475" cy="1750786"/>
            </a:xfrm>
            <a:solidFill>
              <a:schemeClr val="accent1"/>
            </a:solidFill>
          </p:grpSpPr>
          <p:sp>
            <p:nvSpPr>
              <p:cNvPr id="100" name="Freeform: Shape 172">
                <a:extLst>
                  <a:ext uri="{FF2B5EF4-FFF2-40B4-BE49-F238E27FC236}">
                    <a16:creationId xmlns:a16="http://schemas.microsoft.com/office/drawing/2014/main" id="{7BF2E1CC-7017-E1A3-895B-247EF860E328}"/>
                  </a:ext>
                </a:extLst>
              </p:cNvPr>
              <p:cNvSpPr/>
              <p:nvPr/>
            </p:nvSpPr>
            <p:spPr bwMode="auto">
              <a:xfrm>
                <a:off x="2351088" y="1868488"/>
                <a:ext cx="76200" cy="58738"/>
              </a:xfrm>
              <a:custGeom>
                <a:avLst/>
                <a:gdLst>
                  <a:gd name="T0" fmla="*/ 19 w 48"/>
                  <a:gd name="T1" fmla="*/ 22 h 37"/>
                  <a:gd name="T2" fmla="*/ 48 w 48"/>
                  <a:gd name="T3" fmla="*/ 37 h 37"/>
                  <a:gd name="T4" fmla="*/ 48 w 48"/>
                  <a:gd name="T5" fmla="*/ 28 h 37"/>
                  <a:gd name="T6" fmla="*/ 0 w 48"/>
                  <a:gd name="T7" fmla="*/ 0 h 37"/>
                  <a:gd name="T8" fmla="*/ 0 w 48"/>
                  <a:gd name="T9" fmla="*/ 15 h 37"/>
                  <a:gd name="T10" fmla="*/ 19 w 48"/>
                  <a:gd name="T11" fmla="*/ 26 h 37"/>
                  <a:gd name="T12" fmla="*/ 19 w 48"/>
                  <a:gd name="T1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7">
                    <a:moveTo>
                      <a:pt x="19" y="22"/>
                    </a:moveTo>
                    <a:lnTo>
                      <a:pt x="48" y="37"/>
                    </a:lnTo>
                    <a:lnTo>
                      <a:pt x="48" y="28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19" y="26"/>
                    </a:lnTo>
                    <a:lnTo>
                      <a:pt x="1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173">
                <a:extLst>
                  <a:ext uri="{FF2B5EF4-FFF2-40B4-BE49-F238E27FC236}">
                    <a16:creationId xmlns:a16="http://schemas.microsoft.com/office/drawing/2014/main" id="{DFFEBDA5-2A07-BAAC-3544-CE7D3DC24442}"/>
                  </a:ext>
                </a:extLst>
              </p:cNvPr>
              <p:cNvSpPr/>
              <p:nvPr/>
            </p:nvSpPr>
            <p:spPr bwMode="auto">
              <a:xfrm>
                <a:off x="2274888" y="1803400"/>
                <a:ext cx="152400" cy="109538"/>
              </a:xfrm>
              <a:custGeom>
                <a:avLst/>
                <a:gdLst>
                  <a:gd name="T0" fmla="*/ 96 w 96"/>
                  <a:gd name="T1" fmla="*/ 69 h 69"/>
                  <a:gd name="T2" fmla="*/ 0 w 96"/>
                  <a:gd name="T3" fmla="*/ 0 h 69"/>
                  <a:gd name="T4" fmla="*/ 48 w 96"/>
                  <a:gd name="T5" fmla="*/ 41 h 69"/>
                  <a:gd name="T6" fmla="*/ 96 w 96"/>
                  <a:gd name="T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69">
                    <a:moveTo>
                      <a:pt x="96" y="69"/>
                    </a:moveTo>
                    <a:lnTo>
                      <a:pt x="0" y="0"/>
                    </a:lnTo>
                    <a:lnTo>
                      <a:pt x="48" y="41"/>
                    </a:lnTo>
                    <a:lnTo>
                      <a:pt x="96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174">
                <a:extLst>
                  <a:ext uri="{FF2B5EF4-FFF2-40B4-BE49-F238E27FC236}">
                    <a16:creationId xmlns:a16="http://schemas.microsoft.com/office/drawing/2014/main" id="{150CF0EA-D1B1-DA7C-A445-7CFF60C90CB5}"/>
                  </a:ext>
                </a:extLst>
              </p:cNvPr>
              <p:cNvSpPr/>
              <p:nvPr/>
            </p:nvSpPr>
            <p:spPr bwMode="auto">
              <a:xfrm>
                <a:off x="2374900" y="1889125"/>
                <a:ext cx="88900" cy="144463"/>
              </a:xfrm>
              <a:custGeom>
                <a:avLst/>
                <a:gdLst>
                  <a:gd name="T0" fmla="*/ 56 w 56"/>
                  <a:gd name="T1" fmla="*/ 33 h 91"/>
                  <a:gd name="T2" fmla="*/ 0 w 56"/>
                  <a:gd name="T3" fmla="*/ 63 h 91"/>
                  <a:gd name="T4" fmla="*/ 46 w 56"/>
                  <a:gd name="T5" fmla="*/ 35 h 91"/>
                  <a:gd name="T6" fmla="*/ 52 w 56"/>
                  <a:gd name="T7" fmla="*/ 54 h 91"/>
                  <a:gd name="T8" fmla="*/ 46 w 56"/>
                  <a:gd name="T9" fmla="*/ 35 h 91"/>
                  <a:gd name="T10" fmla="*/ 46 w 56"/>
                  <a:gd name="T11" fmla="*/ 35 h 91"/>
                  <a:gd name="T12" fmla="*/ 39 w 56"/>
                  <a:gd name="T13" fmla="*/ 46 h 91"/>
                  <a:gd name="T14" fmla="*/ 30 w 56"/>
                  <a:gd name="T15" fmla="*/ 26 h 91"/>
                  <a:gd name="T16" fmla="*/ 37 w 56"/>
                  <a:gd name="T17" fmla="*/ 46 h 91"/>
                  <a:gd name="T18" fmla="*/ 30 w 56"/>
                  <a:gd name="T19" fmla="*/ 26 h 91"/>
                  <a:gd name="T20" fmla="*/ 28 w 56"/>
                  <a:gd name="T21" fmla="*/ 26 h 91"/>
                  <a:gd name="T22" fmla="*/ 22 w 56"/>
                  <a:gd name="T23" fmla="*/ 37 h 91"/>
                  <a:gd name="T24" fmla="*/ 13 w 56"/>
                  <a:gd name="T25" fmla="*/ 18 h 91"/>
                  <a:gd name="T26" fmla="*/ 20 w 56"/>
                  <a:gd name="T27" fmla="*/ 37 h 91"/>
                  <a:gd name="T28" fmla="*/ 13 w 56"/>
                  <a:gd name="T29" fmla="*/ 18 h 91"/>
                  <a:gd name="T30" fmla="*/ 11 w 56"/>
                  <a:gd name="T31" fmla="*/ 15 h 91"/>
                  <a:gd name="T32" fmla="*/ 4 w 56"/>
                  <a:gd name="T33" fmla="*/ 28 h 91"/>
                  <a:gd name="T34" fmla="*/ 46 w 56"/>
                  <a:gd name="T35" fmla="*/ 61 h 91"/>
                  <a:gd name="T36" fmla="*/ 52 w 56"/>
                  <a:gd name="T37" fmla="*/ 78 h 91"/>
                  <a:gd name="T38" fmla="*/ 46 w 56"/>
                  <a:gd name="T39" fmla="*/ 61 h 91"/>
                  <a:gd name="T40" fmla="*/ 46 w 56"/>
                  <a:gd name="T41" fmla="*/ 61 h 91"/>
                  <a:gd name="T42" fmla="*/ 39 w 56"/>
                  <a:gd name="T43" fmla="*/ 72 h 91"/>
                  <a:gd name="T44" fmla="*/ 30 w 56"/>
                  <a:gd name="T45" fmla="*/ 52 h 91"/>
                  <a:gd name="T46" fmla="*/ 37 w 56"/>
                  <a:gd name="T47" fmla="*/ 70 h 91"/>
                  <a:gd name="T48" fmla="*/ 30 w 56"/>
                  <a:gd name="T49" fmla="*/ 52 h 91"/>
                  <a:gd name="T50" fmla="*/ 28 w 56"/>
                  <a:gd name="T51" fmla="*/ 50 h 91"/>
                  <a:gd name="T52" fmla="*/ 22 w 56"/>
                  <a:gd name="T53" fmla="*/ 63 h 91"/>
                  <a:gd name="T54" fmla="*/ 13 w 56"/>
                  <a:gd name="T55" fmla="*/ 44 h 91"/>
                  <a:gd name="T56" fmla="*/ 20 w 56"/>
                  <a:gd name="T57" fmla="*/ 61 h 91"/>
                  <a:gd name="T58" fmla="*/ 13 w 56"/>
                  <a:gd name="T59" fmla="*/ 44 h 91"/>
                  <a:gd name="T60" fmla="*/ 11 w 56"/>
                  <a:gd name="T61" fmla="*/ 41 h 91"/>
                  <a:gd name="T62" fmla="*/ 4 w 56"/>
                  <a:gd name="T63" fmla="*/ 5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6" h="91">
                    <a:moveTo>
                      <a:pt x="56" y="91"/>
                    </a:moveTo>
                    <a:lnTo>
                      <a:pt x="56" y="33"/>
                    </a:lnTo>
                    <a:lnTo>
                      <a:pt x="0" y="0"/>
                    </a:lnTo>
                    <a:lnTo>
                      <a:pt x="0" y="63"/>
                    </a:lnTo>
                    <a:lnTo>
                      <a:pt x="56" y="91"/>
                    </a:lnTo>
                    <a:close/>
                    <a:moveTo>
                      <a:pt x="46" y="35"/>
                    </a:moveTo>
                    <a:lnTo>
                      <a:pt x="52" y="39"/>
                    </a:lnTo>
                    <a:lnTo>
                      <a:pt x="52" y="54"/>
                    </a:lnTo>
                    <a:lnTo>
                      <a:pt x="46" y="50"/>
                    </a:lnTo>
                    <a:lnTo>
                      <a:pt x="46" y="35"/>
                    </a:lnTo>
                    <a:close/>
                    <a:moveTo>
                      <a:pt x="39" y="31"/>
                    </a:moveTo>
                    <a:lnTo>
                      <a:pt x="46" y="35"/>
                    </a:lnTo>
                    <a:lnTo>
                      <a:pt x="46" y="50"/>
                    </a:lnTo>
                    <a:lnTo>
                      <a:pt x="39" y="46"/>
                    </a:lnTo>
                    <a:lnTo>
                      <a:pt x="39" y="31"/>
                    </a:lnTo>
                    <a:close/>
                    <a:moveTo>
                      <a:pt x="30" y="26"/>
                    </a:moveTo>
                    <a:lnTo>
                      <a:pt x="37" y="31"/>
                    </a:lnTo>
                    <a:lnTo>
                      <a:pt x="37" y="46"/>
                    </a:lnTo>
                    <a:lnTo>
                      <a:pt x="30" y="41"/>
                    </a:lnTo>
                    <a:lnTo>
                      <a:pt x="30" y="26"/>
                    </a:lnTo>
                    <a:close/>
                    <a:moveTo>
                      <a:pt x="22" y="22"/>
                    </a:moveTo>
                    <a:lnTo>
                      <a:pt x="28" y="26"/>
                    </a:lnTo>
                    <a:lnTo>
                      <a:pt x="28" y="41"/>
                    </a:lnTo>
                    <a:lnTo>
                      <a:pt x="22" y="37"/>
                    </a:lnTo>
                    <a:lnTo>
                      <a:pt x="22" y="22"/>
                    </a:lnTo>
                    <a:close/>
                    <a:moveTo>
                      <a:pt x="13" y="18"/>
                    </a:moveTo>
                    <a:lnTo>
                      <a:pt x="20" y="20"/>
                    </a:lnTo>
                    <a:lnTo>
                      <a:pt x="20" y="37"/>
                    </a:lnTo>
                    <a:lnTo>
                      <a:pt x="13" y="33"/>
                    </a:lnTo>
                    <a:lnTo>
                      <a:pt x="13" y="18"/>
                    </a:lnTo>
                    <a:close/>
                    <a:moveTo>
                      <a:pt x="4" y="13"/>
                    </a:moveTo>
                    <a:lnTo>
                      <a:pt x="11" y="15"/>
                    </a:lnTo>
                    <a:lnTo>
                      <a:pt x="11" y="31"/>
                    </a:lnTo>
                    <a:lnTo>
                      <a:pt x="4" y="28"/>
                    </a:lnTo>
                    <a:lnTo>
                      <a:pt x="4" y="13"/>
                    </a:lnTo>
                    <a:close/>
                    <a:moveTo>
                      <a:pt x="46" y="61"/>
                    </a:moveTo>
                    <a:lnTo>
                      <a:pt x="52" y="65"/>
                    </a:lnTo>
                    <a:lnTo>
                      <a:pt x="52" y="78"/>
                    </a:lnTo>
                    <a:lnTo>
                      <a:pt x="46" y="76"/>
                    </a:lnTo>
                    <a:lnTo>
                      <a:pt x="46" y="61"/>
                    </a:lnTo>
                    <a:close/>
                    <a:moveTo>
                      <a:pt x="39" y="57"/>
                    </a:moveTo>
                    <a:lnTo>
                      <a:pt x="46" y="61"/>
                    </a:lnTo>
                    <a:lnTo>
                      <a:pt x="46" y="74"/>
                    </a:lnTo>
                    <a:lnTo>
                      <a:pt x="39" y="72"/>
                    </a:lnTo>
                    <a:lnTo>
                      <a:pt x="39" y="57"/>
                    </a:lnTo>
                    <a:close/>
                    <a:moveTo>
                      <a:pt x="30" y="52"/>
                    </a:moveTo>
                    <a:lnTo>
                      <a:pt x="37" y="54"/>
                    </a:lnTo>
                    <a:lnTo>
                      <a:pt x="37" y="70"/>
                    </a:lnTo>
                    <a:lnTo>
                      <a:pt x="30" y="67"/>
                    </a:lnTo>
                    <a:lnTo>
                      <a:pt x="30" y="52"/>
                    </a:lnTo>
                    <a:close/>
                    <a:moveTo>
                      <a:pt x="22" y="48"/>
                    </a:moveTo>
                    <a:lnTo>
                      <a:pt x="28" y="50"/>
                    </a:lnTo>
                    <a:lnTo>
                      <a:pt x="28" y="65"/>
                    </a:lnTo>
                    <a:lnTo>
                      <a:pt x="22" y="63"/>
                    </a:lnTo>
                    <a:lnTo>
                      <a:pt x="22" y="48"/>
                    </a:lnTo>
                    <a:close/>
                    <a:moveTo>
                      <a:pt x="13" y="44"/>
                    </a:moveTo>
                    <a:lnTo>
                      <a:pt x="20" y="46"/>
                    </a:lnTo>
                    <a:lnTo>
                      <a:pt x="20" y="61"/>
                    </a:lnTo>
                    <a:lnTo>
                      <a:pt x="13" y="59"/>
                    </a:lnTo>
                    <a:lnTo>
                      <a:pt x="13" y="44"/>
                    </a:lnTo>
                    <a:close/>
                    <a:moveTo>
                      <a:pt x="4" y="39"/>
                    </a:moveTo>
                    <a:lnTo>
                      <a:pt x="11" y="41"/>
                    </a:lnTo>
                    <a:lnTo>
                      <a:pt x="11" y="59"/>
                    </a:lnTo>
                    <a:lnTo>
                      <a:pt x="4" y="54"/>
                    </a:lnTo>
                    <a:lnTo>
                      <a:pt x="4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175">
                <a:extLst>
                  <a:ext uri="{FF2B5EF4-FFF2-40B4-BE49-F238E27FC236}">
                    <a16:creationId xmlns:a16="http://schemas.microsoft.com/office/drawing/2014/main" id="{8EE5547D-CDDF-BF5C-E396-7301D32F6EEF}"/>
                  </a:ext>
                </a:extLst>
              </p:cNvPr>
              <p:cNvSpPr/>
              <p:nvPr/>
            </p:nvSpPr>
            <p:spPr bwMode="auto">
              <a:xfrm>
                <a:off x="1982788" y="1985963"/>
                <a:ext cx="406400" cy="696913"/>
              </a:xfrm>
              <a:custGeom>
                <a:avLst/>
                <a:gdLst>
                  <a:gd name="T0" fmla="*/ 42 w 256"/>
                  <a:gd name="T1" fmla="*/ 56 h 439"/>
                  <a:gd name="T2" fmla="*/ 83 w 256"/>
                  <a:gd name="T3" fmla="*/ 52 h 439"/>
                  <a:gd name="T4" fmla="*/ 150 w 256"/>
                  <a:gd name="T5" fmla="*/ 28 h 439"/>
                  <a:gd name="T6" fmla="*/ 241 w 256"/>
                  <a:gd name="T7" fmla="*/ 17 h 439"/>
                  <a:gd name="T8" fmla="*/ 42 w 256"/>
                  <a:gd name="T9" fmla="*/ 67 h 439"/>
                  <a:gd name="T10" fmla="*/ 109 w 256"/>
                  <a:gd name="T11" fmla="*/ 74 h 439"/>
                  <a:gd name="T12" fmla="*/ 150 w 256"/>
                  <a:gd name="T13" fmla="*/ 69 h 439"/>
                  <a:gd name="T14" fmla="*/ 217 w 256"/>
                  <a:gd name="T15" fmla="*/ 48 h 439"/>
                  <a:gd name="T16" fmla="*/ 74 w 256"/>
                  <a:gd name="T17" fmla="*/ 89 h 439"/>
                  <a:gd name="T18" fmla="*/ 109 w 256"/>
                  <a:gd name="T19" fmla="*/ 84 h 439"/>
                  <a:gd name="T20" fmla="*/ 176 w 256"/>
                  <a:gd name="T21" fmla="*/ 93 h 439"/>
                  <a:gd name="T22" fmla="*/ 217 w 256"/>
                  <a:gd name="T23" fmla="*/ 89 h 439"/>
                  <a:gd name="T24" fmla="*/ 50 w 256"/>
                  <a:gd name="T25" fmla="*/ 117 h 439"/>
                  <a:gd name="T26" fmla="*/ 141 w 256"/>
                  <a:gd name="T27" fmla="*/ 108 h 439"/>
                  <a:gd name="T28" fmla="*/ 176 w 256"/>
                  <a:gd name="T29" fmla="*/ 104 h 439"/>
                  <a:gd name="T30" fmla="*/ 241 w 256"/>
                  <a:gd name="T31" fmla="*/ 112 h 439"/>
                  <a:gd name="T32" fmla="*/ 50 w 256"/>
                  <a:gd name="T33" fmla="*/ 156 h 439"/>
                  <a:gd name="T34" fmla="*/ 115 w 256"/>
                  <a:gd name="T35" fmla="*/ 134 h 439"/>
                  <a:gd name="T36" fmla="*/ 208 w 256"/>
                  <a:gd name="T37" fmla="*/ 128 h 439"/>
                  <a:gd name="T38" fmla="*/ 241 w 256"/>
                  <a:gd name="T39" fmla="*/ 123 h 439"/>
                  <a:gd name="T40" fmla="*/ 74 w 256"/>
                  <a:gd name="T41" fmla="*/ 180 h 439"/>
                  <a:gd name="T42" fmla="*/ 115 w 256"/>
                  <a:gd name="T43" fmla="*/ 175 h 439"/>
                  <a:gd name="T44" fmla="*/ 182 w 256"/>
                  <a:gd name="T45" fmla="*/ 156 h 439"/>
                  <a:gd name="T46" fmla="*/ 42 w 256"/>
                  <a:gd name="T47" fmla="*/ 193 h 439"/>
                  <a:gd name="T48" fmla="*/ 74 w 256"/>
                  <a:gd name="T49" fmla="*/ 188 h 439"/>
                  <a:gd name="T50" fmla="*/ 141 w 256"/>
                  <a:gd name="T51" fmla="*/ 199 h 439"/>
                  <a:gd name="T52" fmla="*/ 182 w 256"/>
                  <a:gd name="T53" fmla="*/ 197 h 439"/>
                  <a:gd name="T54" fmla="*/ 16 w 256"/>
                  <a:gd name="T55" fmla="*/ 219 h 439"/>
                  <a:gd name="T56" fmla="*/ 109 w 256"/>
                  <a:gd name="T57" fmla="*/ 212 h 439"/>
                  <a:gd name="T58" fmla="*/ 141 w 256"/>
                  <a:gd name="T59" fmla="*/ 210 h 439"/>
                  <a:gd name="T60" fmla="*/ 208 w 256"/>
                  <a:gd name="T61" fmla="*/ 221 h 439"/>
                  <a:gd name="T62" fmla="*/ 16 w 256"/>
                  <a:gd name="T63" fmla="*/ 257 h 439"/>
                  <a:gd name="T64" fmla="*/ 83 w 256"/>
                  <a:gd name="T65" fmla="*/ 238 h 439"/>
                  <a:gd name="T66" fmla="*/ 176 w 256"/>
                  <a:gd name="T67" fmla="*/ 234 h 439"/>
                  <a:gd name="T68" fmla="*/ 208 w 256"/>
                  <a:gd name="T69" fmla="*/ 232 h 439"/>
                  <a:gd name="T70" fmla="*/ 42 w 256"/>
                  <a:gd name="T71" fmla="*/ 281 h 439"/>
                  <a:gd name="T72" fmla="*/ 83 w 256"/>
                  <a:gd name="T73" fmla="*/ 279 h 439"/>
                  <a:gd name="T74" fmla="*/ 150 w 256"/>
                  <a:gd name="T75" fmla="*/ 262 h 439"/>
                  <a:gd name="T76" fmla="*/ 241 w 256"/>
                  <a:gd name="T77" fmla="*/ 255 h 439"/>
                  <a:gd name="T78" fmla="*/ 42 w 256"/>
                  <a:gd name="T79" fmla="*/ 292 h 439"/>
                  <a:gd name="T80" fmla="*/ 109 w 256"/>
                  <a:gd name="T81" fmla="*/ 303 h 439"/>
                  <a:gd name="T82" fmla="*/ 150 w 256"/>
                  <a:gd name="T83" fmla="*/ 301 h 439"/>
                  <a:gd name="T84" fmla="*/ 217 w 256"/>
                  <a:gd name="T85" fmla="*/ 283 h 439"/>
                  <a:gd name="T86" fmla="*/ 74 w 256"/>
                  <a:gd name="T87" fmla="*/ 316 h 439"/>
                  <a:gd name="T88" fmla="*/ 109 w 256"/>
                  <a:gd name="T89" fmla="*/ 314 h 439"/>
                  <a:gd name="T90" fmla="*/ 176 w 256"/>
                  <a:gd name="T91" fmla="*/ 327 h 439"/>
                  <a:gd name="T92" fmla="*/ 217 w 256"/>
                  <a:gd name="T93" fmla="*/ 325 h 439"/>
                  <a:gd name="T94" fmla="*/ 50 w 256"/>
                  <a:gd name="T95" fmla="*/ 342 h 439"/>
                  <a:gd name="T96" fmla="*/ 141 w 256"/>
                  <a:gd name="T97" fmla="*/ 338 h 439"/>
                  <a:gd name="T98" fmla="*/ 176 w 256"/>
                  <a:gd name="T99" fmla="*/ 338 h 439"/>
                  <a:gd name="T100" fmla="*/ 241 w 256"/>
                  <a:gd name="T101" fmla="*/ 351 h 439"/>
                  <a:gd name="T102" fmla="*/ 50 w 256"/>
                  <a:gd name="T103" fmla="*/ 381 h 439"/>
                  <a:gd name="T104" fmla="*/ 115 w 256"/>
                  <a:gd name="T105" fmla="*/ 364 h 439"/>
                  <a:gd name="T106" fmla="*/ 208 w 256"/>
                  <a:gd name="T107" fmla="*/ 361 h 439"/>
                  <a:gd name="T108" fmla="*/ 241 w 256"/>
                  <a:gd name="T109" fmla="*/ 361 h 439"/>
                  <a:gd name="T110" fmla="*/ 74 w 256"/>
                  <a:gd name="T111" fmla="*/ 405 h 439"/>
                  <a:gd name="T112" fmla="*/ 115 w 256"/>
                  <a:gd name="T113" fmla="*/ 405 h 439"/>
                  <a:gd name="T114" fmla="*/ 182 w 256"/>
                  <a:gd name="T115" fmla="*/ 390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6" h="439">
                    <a:moveTo>
                      <a:pt x="256" y="0"/>
                    </a:moveTo>
                    <a:lnTo>
                      <a:pt x="256" y="439"/>
                    </a:lnTo>
                    <a:lnTo>
                      <a:pt x="0" y="439"/>
                    </a:lnTo>
                    <a:lnTo>
                      <a:pt x="0" y="32"/>
                    </a:lnTo>
                    <a:lnTo>
                      <a:pt x="256" y="0"/>
                    </a:lnTo>
                    <a:close/>
                    <a:moveTo>
                      <a:pt x="42" y="41"/>
                    </a:moveTo>
                    <a:lnTo>
                      <a:pt x="16" y="45"/>
                    </a:lnTo>
                    <a:lnTo>
                      <a:pt x="16" y="61"/>
                    </a:lnTo>
                    <a:lnTo>
                      <a:pt x="42" y="56"/>
                    </a:lnTo>
                    <a:lnTo>
                      <a:pt x="42" y="41"/>
                    </a:lnTo>
                    <a:close/>
                    <a:moveTo>
                      <a:pt x="74" y="39"/>
                    </a:moveTo>
                    <a:lnTo>
                      <a:pt x="50" y="41"/>
                    </a:lnTo>
                    <a:lnTo>
                      <a:pt x="50" y="56"/>
                    </a:lnTo>
                    <a:lnTo>
                      <a:pt x="74" y="54"/>
                    </a:lnTo>
                    <a:lnTo>
                      <a:pt x="74" y="39"/>
                    </a:lnTo>
                    <a:close/>
                    <a:moveTo>
                      <a:pt x="109" y="35"/>
                    </a:moveTo>
                    <a:lnTo>
                      <a:pt x="83" y="37"/>
                    </a:lnTo>
                    <a:lnTo>
                      <a:pt x="83" y="52"/>
                    </a:lnTo>
                    <a:lnTo>
                      <a:pt x="109" y="50"/>
                    </a:lnTo>
                    <a:lnTo>
                      <a:pt x="109" y="35"/>
                    </a:lnTo>
                    <a:close/>
                    <a:moveTo>
                      <a:pt x="141" y="30"/>
                    </a:moveTo>
                    <a:lnTo>
                      <a:pt x="115" y="32"/>
                    </a:lnTo>
                    <a:lnTo>
                      <a:pt x="115" y="48"/>
                    </a:lnTo>
                    <a:lnTo>
                      <a:pt x="141" y="45"/>
                    </a:lnTo>
                    <a:lnTo>
                      <a:pt x="141" y="30"/>
                    </a:lnTo>
                    <a:close/>
                    <a:moveTo>
                      <a:pt x="176" y="26"/>
                    </a:moveTo>
                    <a:lnTo>
                      <a:pt x="150" y="28"/>
                    </a:lnTo>
                    <a:lnTo>
                      <a:pt x="150" y="45"/>
                    </a:lnTo>
                    <a:lnTo>
                      <a:pt x="176" y="41"/>
                    </a:lnTo>
                    <a:lnTo>
                      <a:pt x="176" y="26"/>
                    </a:lnTo>
                    <a:close/>
                    <a:moveTo>
                      <a:pt x="208" y="22"/>
                    </a:moveTo>
                    <a:lnTo>
                      <a:pt x="182" y="26"/>
                    </a:lnTo>
                    <a:lnTo>
                      <a:pt x="182" y="41"/>
                    </a:lnTo>
                    <a:lnTo>
                      <a:pt x="208" y="37"/>
                    </a:lnTo>
                    <a:lnTo>
                      <a:pt x="208" y="22"/>
                    </a:lnTo>
                    <a:close/>
                    <a:moveTo>
                      <a:pt x="241" y="17"/>
                    </a:moveTo>
                    <a:lnTo>
                      <a:pt x="217" y="22"/>
                    </a:lnTo>
                    <a:lnTo>
                      <a:pt x="217" y="37"/>
                    </a:lnTo>
                    <a:lnTo>
                      <a:pt x="241" y="35"/>
                    </a:lnTo>
                    <a:lnTo>
                      <a:pt x="241" y="17"/>
                    </a:lnTo>
                    <a:close/>
                    <a:moveTo>
                      <a:pt x="42" y="67"/>
                    </a:moveTo>
                    <a:lnTo>
                      <a:pt x="16" y="69"/>
                    </a:lnTo>
                    <a:lnTo>
                      <a:pt x="16" y="84"/>
                    </a:lnTo>
                    <a:lnTo>
                      <a:pt x="42" y="82"/>
                    </a:lnTo>
                    <a:lnTo>
                      <a:pt x="42" y="67"/>
                    </a:lnTo>
                    <a:close/>
                    <a:moveTo>
                      <a:pt x="74" y="63"/>
                    </a:moveTo>
                    <a:lnTo>
                      <a:pt x="50" y="67"/>
                    </a:lnTo>
                    <a:lnTo>
                      <a:pt x="50" y="80"/>
                    </a:lnTo>
                    <a:lnTo>
                      <a:pt x="74" y="78"/>
                    </a:lnTo>
                    <a:lnTo>
                      <a:pt x="74" y="63"/>
                    </a:lnTo>
                    <a:close/>
                    <a:moveTo>
                      <a:pt x="109" y="61"/>
                    </a:moveTo>
                    <a:lnTo>
                      <a:pt x="83" y="63"/>
                    </a:lnTo>
                    <a:lnTo>
                      <a:pt x="83" y="78"/>
                    </a:lnTo>
                    <a:lnTo>
                      <a:pt x="109" y="74"/>
                    </a:lnTo>
                    <a:lnTo>
                      <a:pt x="109" y="61"/>
                    </a:lnTo>
                    <a:close/>
                    <a:moveTo>
                      <a:pt x="141" y="56"/>
                    </a:moveTo>
                    <a:lnTo>
                      <a:pt x="115" y="58"/>
                    </a:lnTo>
                    <a:lnTo>
                      <a:pt x="115" y="74"/>
                    </a:lnTo>
                    <a:lnTo>
                      <a:pt x="141" y="71"/>
                    </a:lnTo>
                    <a:lnTo>
                      <a:pt x="141" y="56"/>
                    </a:lnTo>
                    <a:close/>
                    <a:moveTo>
                      <a:pt x="176" y="52"/>
                    </a:moveTo>
                    <a:lnTo>
                      <a:pt x="150" y="54"/>
                    </a:lnTo>
                    <a:lnTo>
                      <a:pt x="150" y="69"/>
                    </a:lnTo>
                    <a:lnTo>
                      <a:pt x="176" y="67"/>
                    </a:lnTo>
                    <a:lnTo>
                      <a:pt x="176" y="52"/>
                    </a:lnTo>
                    <a:close/>
                    <a:moveTo>
                      <a:pt x="208" y="48"/>
                    </a:moveTo>
                    <a:lnTo>
                      <a:pt x="182" y="52"/>
                    </a:lnTo>
                    <a:lnTo>
                      <a:pt x="182" y="67"/>
                    </a:lnTo>
                    <a:lnTo>
                      <a:pt x="208" y="63"/>
                    </a:lnTo>
                    <a:lnTo>
                      <a:pt x="208" y="48"/>
                    </a:lnTo>
                    <a:close/>
                    <a:moveTo>
                      <a:pt x="241" y="45"/>
                    </a:moveTo>
                    <a:lnTo>
                      <a:pt x="217" y="48"/>
                    </a:lnTo>
                    <a:lnTo>
                      <a:pt x="217" y="63"/>
                    </a:lnTo>
                    <a:lnTo>
                      <a:pt x="241" y="61"/>
                    </a:lnTo>
                    <a:lnTo>
                      <a:pt x="241" y="45"/>
                    </a:lnTo>
                    <a:close/>
                    <a:moveTo>
                      <a:pt x="42" y="93"/>
                    </a:moveTo>
                    <a:lnTo>
                      <a:pt x="16" y="95"/>
                    </a:lnTo>
                    <a:lnTo>
                      <a:pt x="16" y="110"/>
                    </a:lnTo>
                    <a:lnTo>
                      <a:pt x="42" y="106"/>
                    </a:lnTo>
                    <a:lnTo>
                      <a:pt x="42" y="93"/>
                    </a:lnTo>
                    <a:close/>
                    <a:moveTo>
                      <a:pt x="74" y="89"/>
                    </a:moveTo>
                    <a:lnTo>
                      <a:pt x="50" y="91"/>
                    </a:lnTo>
                    <a:lnTo>
                      <a:pt x="50" y="106"/>
                    </a:lnTo>
                    <a:lnTo>
                      <a:pt x="74" y="104"/>
                    </a:lnTo>
                    <a:lnTo>
                      <a:pt x="74" y="89"/>
                    </a:lnTo>
                    <a:close/>
                    <a:moveTo>
                      <a:pt x="109" y="84"/>
                    </a:moveTo>
                    <a:lnTo>
                      <a:pt x="83" y="87"/>
                    </a:lnTo>
                    <a:lnTo>
                      <a:pt x="83" y="102"/>
                    </a:lnTo>
                    <a:lnTo>
                      <a:pt x="109" y="99"/>
                    </a:lnTo>
                    <a:lnTo>
                      <a:pt x="109" y="84"/>
                    </a:lnTo>
                    <a:close/>
                    <a:moveTo>
                      <a:pt x="141" y="82"/>
                    </a:moveTo>
                    <a:lnTo>
                      <a:pt x="115" y="84"/>
                    </a:lnTo>
                    <a:lnTo>
                      <a:pt x="115" y="99"/>
                    </a:lnTo>
                    <a:lnTo>
                      <a:pt x="141" y="97"/>
                    </a:lnTo>
                    <a:lnTo>
                      <a:pt x="141" y="82"/>
                    </a:lnTo>
                    <a:close/>
                    <a:moveTo>
                      <a:pt x="176" y="78"/>
                    </a:moveTo>
                    <a:lnTo>
                      <a:pt x="150" y="80"/>
                    </a:lnTo>
                    <a:lnTo>
                      <a:pt x="150" y="95"/>
                    </a:lnTo>
                    <a:lnTo>
                      <a:pt x="176" y="93"/>
                    </a:lnTo>
                    <a:lnTo>
                      <a:pt x="176" y="78"/>
                    </a:lnTo>
                    <a:close/>
                    <a:moveTo>
                      <a:pt x="208" y="74"/>
                    </a:moveTo>
                    <a:lnTo>
                      <a:pt x="182" y="78"/>
                    </a:lnTo>
                    <a:lnTo>
                      <a:pt x="182" y="93"/>
                    </a:lnTo>
                    <a:lnTo>
                      <a:pt x="208" y="91"/>
                    </a:lnTo>
                    <a:lnTo>
                      <a:pt x="208" y="74"/>
                    </a:lnTo>
                    <a:close/>
                    <a:moveTo>
                      <a:pt x="241" y="71"/>
                    </a:moveTo>
                    <a:lnTo>
                      <a:pt x="217" y="74"/>
                    </a:lnTo>
                    <a:lnTo>
                      <a:pt x="217" y="89"/>
                    </a:lnTo>
                    <a:lnTo>
                      <a:pt x="241" y="87"/>
                    </a:lnTo>
                    <a:lnTo>
                      <a:pt x="241" y="71"/>
                    </a:lnTo>
                    <a:close/>
                    <a:moveTo>
                      <a:pt x="42" y="117"/>
                    </a:moveTo>
                    <a:lnTo>
                      <a:pt x="16" y="119"/>
                    </a:lnTo>
                    <a:lnTo>
                      <a:pt x="16" y="134"/>
                    </a:lnTo>
                    <a:lnTo>
                      <a:pt x="42" y="132"/>
                    </a:lnTo>
                    <a:lnTo>
                      <a:pt x="42" y="117"/>
                    </a:lnTo>
                    <a:close/>
                    <a:moveTo>
                      <a:pt x="74" y="115"/>
                    </a:moveTo>
                    <a:lnTo>
                      <a:pt x="50" y="117"/>
                    </a:lnTo>
                    <a:lnTo>
                      <a:pt x="50" y="132"/>
                    </a:lnTo>
                    <a:lnTo>
                      <a:pt x="74" y="128"/>
                    </a:lnTo>
                    <a:lnTo>
                      <a:pt x="74" y="115"/>
                    </a:lnTo>
                    <a:close/>
                    <a:moveTo>
                      <a:pt x="109" y="110"/>
                    </a:moveTo>
                    <a:lnTo>
                      <a:pt x="83" y="112"/>
                    </a:lnTo>
                    <a:lnTo>
                      <a:pt x="83" y="128"/>
                    </a:lnTo>
                    <a:lnTo>
                      <a:pt x="109" y="125"/>
                    </a:lnTo>
                    <a:lnTo>
                      <a:pt x="109" y="110"/>
                    </a:lnTo>
                    <a:close/>
                    <a:moveTo>
                      <a:pt x="141" y="108"/>
                    </a:moveTo>
                    <a:lnTo>
                      <a:pt x="115" y="110"/>
                    </a:lnTo>
                    <a:lnTo>
                      <a:pt x="115" y="125"/>
                    </a:lnTo>
                    <a:lnTo>
                      <a:pt x="141" y="123"/>
                    </a:lnTo>
                    <a:lnTo>
                      <a:pt x="141" y="108"/>
                    </a:lnTo>
                    <a:close/>
                    <a:moveTo>
                      <a:pt x="176" y="104"/>
                    </a:moveTo>
                    <a:lnTo>
                      <a:pt x="150" y="106"/>
                    </a:lnTo>
                    <a:lnTo>
                      <a:pt x="150" y="121"/>
                    </a:lnTo>
                    <a:lnTo>
                      <a:pt x="176" y="119"/>
                    </a:lnTo>
                    <a:lnTo>
                      <a:pt x="176" y="104"/>
                    </a:lnTo>
                    <a:close/>
                    <a:moveTo>
                      <a:pt x="208" y="99"/>
                    </a:moveTo>
                    <a:lnTo>
                      <a:pt x="182" y="104"/>
                    </a:lnTo>
                    <a:lnTo>
                      <a:pt x="182" y="119"/>
                    </a:lnTo>
                    <a:lnTo>
                      <a:pt x="208" y="117"/>
                    </a:lnTo>
                    <a:lnTo>
                      <a:pt x="208" y="99"/>
                    </a:lnTo>
                    <a:close/>
                    <a:moveTo>
                      <a:pt x="241" y="97"/>
                    </a:moveTo>
                    <a:lnTo>
                      <a:pt x="217" y="99"/>
                    </a:lnTo>
                    <a:lnTo>
                      <a:pt x="217" y="115"/>
                    </a:lnTo>
                    <a:lnTo>
                      <a:pt x="241" y="112"/>
                    </a:lnTo>
                    <a:lnTo>
                      <a:pt x="241" y="97"/>
                    </a:lnTo>
                    <a:close/>
                    <a:moveTo>
                      <a:pt x="42" y="143"/>
                    </a:moveTo>
                    <a:lnTo>
                      <a:pt x="16" y="145"/>
                    </a:lnTo>
                    <a:lnTo>
                      <a:pt x="16" y="158"/>
                    </a:lnTo>
                    <a:lnTo>
                      <a:pt x="42" y="156"/>
                    </a:lnTo>
                    <a:lnTo>
                      <a:pt x="42" y="143"/>
                    </a:lnTo>
                    <a:close/>
                    <a:moveTo>
                      <a:pt x="74" y="138"/>
                    </a:moveTo>
                    <a:lnTo>
                      <a:pt x="50" y="141"/>
                    </a:lnTo>
                    <a:lnTo>
                      <a:pt x="50" y="156"/>
                    </a:lnTo>
                    <a:lnTo>
                      <a:pt x="74" y="154"/>
                    </a:lnTo>
                    <a:lnTo>
                      <a:pt x="74" y="138"/>
                    </a:lnTo>
                    <a:close/>
                    <a:moveTo>
                      <a:pt x="109" y="136"/>
                    </a:moveTo>
                    <a:lnTo>
                      <a:pt x="83" y="138"/>
                    </a:lnTo>
                    <a:lnTo>
                      <a:pt x="83" y="154"/>
                    </a:lnTo>
                    <a:lnTo>
                      <a:pt x="109" y="151"/>
                    </a:lnTo>
                    <a:lnTo>
                      <a:pt x="109" y="136"/>
                    </a:lnTo>
                    <a:close/>
                    <a:moveTo>
                      <a:pt x="141" y="132"/>
                    </a:moveTo>
                    <a:lnTo>
                      <a:pt x="115" y="134"/>
                    </a:lnTo>
                    <a:lnTo>
                      <a:pt x="115" y="149"/>
                    </a:lnTo>
                    <a:lnTo>
                      <a:pt x="141" y="147"/>
                    </a:lnTo>
                    <a:lnTo>
                      <a:pt x="141" y="132"/>
                    </a:lnTo>
                    <a:close/>
                    <a:moveTo>
                      <a:pt x="176" y="130"/>
                    </a:moveTo>
                    <a:lnTo>
                      <a:pt x="150" y="132"/>
                    </a:lnTo>
                    <a:lnTo>
                      <a:pt x="150" y="147"/>
                    </a:lnTo>
                    <a:lnTo>
                      <a:pt x="176" y="145"/>
                    </a:lnTo>
                    <a:lnTo>
                      <a:pt x="176" y="130"/>
                    </a:lnTo>
                    <a:close/>
                    <a:moveTo>
                      <a:pt x="208" y="128"/>
                    </a:moveTo>
                    <a:lnTo>
                      <a:pt x="182" y="130"/>
                    </a:lnTo>
                    <a:lnTo>
                      <a:pt x="182" y="145"/>
                    </a:lnTo>
                    <a:lnTo>
                      <a:pt x="208" y="143"/>
                    </a:lnTo>
                    <a:lnTo>
                      <a:pt x="208" y="128"/>
                    </a:lnTo>
                    <a:close/>
                    <a:moveTo>
                      <a:pt x="241" y="123"/>
                    </a:moveTo>
                    <a:lnTo>
                      <a:pt x="217" y="125"/>
                    </a:lnTo>
                    <a:lnTo>
                      <a:pt x="217" y="141"/>
                    </a:lnTo>
                    <a:lnTo>
                      <a:pt x="241" y="138"/>
                    </a:lnTo>
                    <a:lnTo>
                      <a:pt x="241" y="123"/>
                    </a:lnTo>
                    <a:close/>
                    <a:moveTo>
                      <a:pt x="42" y="167"/>
                    </a:moveTo>
                    <a:lnTo>
                      <a:pt x="16" y="169"/>
                    </a:lnTo>
                    <a:lnTo>
                      <a:pt x="16" y="184"/>
                    </a:lnTo>
                    <a:lnTo>
                      <a:pt x="42" y="182"/>
                    </a:lnTo>
                    <a:lnTo>
                      <a:pt x="42" y="167"/>
                    </a:lnTo>
                    <a:close/>
                    <a:moveTo>
                      <a:pt x="74" y="164"/>
                    </a:moveTo>
                    <a:lnTo>
                      <a:pt x="50" y="167"/>
                    </a:lnTo>
                    <a:lnTo>
                      <a:pt x="50" y="182"/>
                    </a:lnTo>
                    <a:lnTo>
                      <a:pt x="74" y="180"/>
                    </a:lnTo>
                    <a:lnTo>
                      <a:pt x="74" y="164"/>
                    </a:lnTo>
                    <a:close/>
                    <a:moveTo>
                      <a:pt x="109" y="162"/>
                    </a:moveTo>
                    <a:lnTo>
                      <a:pt x="83" y="162"/>
                    </a:lnTo>
                    <a:lnTo>
                      <a:pt x="83" y="177"/>
                    </a:lnTo>
                    <a:lnTo>
                      <a:pt x="109" y="177"/>
                    </a:lnTo>
                    <a:lnTo>
                      <a:pt x="109" y="162"/>
                    </a:lnTo>
                    <a:close/>
                    <a:moveTo>
                      <a:pt x="141" y="158"/>
                    </a:moveTo>
                    <a:lnTo>
                      <a:pt x="115" y="160"/>
                    </a:lnTo>
                    <a:lnTo>
                      <a:pt x="115" y="175"/>
                    </a:lnTo>
                    <a:lnTo>
                      <a:pt x="141" y="173"/>
                    </a:lnTo>
                    <a:lnTo>
                      <a:pt x="141" y="158"/>
                    </a:lnTo>
                    <a:close/>
                    <a:moveTo>
                      <a:pt x="176" y="156"/>
                    </a:moveTo>
                    <a:lnTo>
                      <a:pt x="150" y="158"/>
                    </a:lnTo>
                    <a:lnTo>
                      <a:pt x="150" y="173"/>
                    </a:lnTo>
                    <a:lnTo>
                      <a:pt x="176" y="171"/>
                    </a:lnTo>
                    <a:lnTo>
                      <a:pt x="176" y="156"/>
                    </a:lnTo>
                    <a:close/>
                    <a:moveTo>
                      <a:pt x="208" y="154"/>
                    </a:moveTo>
                    <a:lnTo>
                      <a:pt x="182" y="156"/>
                    </a:lnTo>
                    <a:lnTo>
                      <a:pt x="182" y="171"/>
                    </a:lnTo>
                    <a:lnTo>
                      <a:pt x="208" y="169"/>
                    </a:lnTo>
                    <a:lnTo>
                      <a:pt x="208" y="154"/>
                    </a:lnTo>
                    <a:close/>
                    <a:moveTo>
                      <a:pt x="241" y="149"/>
                    </a:moveTo>
                    <a:lnTo>
                      <a:pt x="217" y="151"/>
                    </a:lnTo>
                    <a:lnTo>
                      <a:pt x="217" y="169"/>
                    </a:lnTo>
                    <a:lnTo>
                      <a:pt x="241" y="167"/>
                    </a:lnTo>
                    <a:lnTo>
                      <a:pt x="241" y="149"/>
                    </a:lnTo>
                    <a:close/>
                    <a:moveTo>
                      <a:pt x="42" y="193"/>
                    </a:moveTo>
                    <a:lnTo>
                      <a:pt x="16" y="193"/>
                    </a:lnTo>
                    <a:lnTo>
                      <a:pt x="16" y="208"/>
                    </a:lnTo>
                    <a:lnTo>
                      <a:pt x="42" y="206"/>
                    </a:lnTo>
                    <a:lnTo>
                      <a:pt x="42" y="193"/>
                    </a:lnTo>
                    <a:close/>
                    <a:moveTo>
                      <a:pt x="74" y="188"/>
                    </a:moveTo>
                    <a:lnTo>
                      <a:pt x="50" y="190"/>
                    </a:lnTo>
                    <a:lnTo>
                      <a:pt x="50" y="206"/>
                    </a:lnTo>
                    <a:lnTo>
                      <a:pt x="74" y="203"/>
                    </a:lnTo>
                    <a:lnTo>
                      <a:pt x="74" y="188"/>
                    </a:lnTo>
                    <a:close/>
                    <a:moveTo>
                      <a:pt x="109" y="186"/>
                    </a:moveTo>
                    <a:lnTo>
                      <a:pt x="83" y="188"/>
                    </a:lnTo>
                    <a:lnTo>
                      <a:pt x="83" y="203"/>
                    </a:lnTo>
                    <a:lnTo>
                      <a:pt x="109" y="201"/>
                    </a:lnTo>
                    <a:lnTo>
                      <a:pt x="109" y="186"/>
                    </a:lnTo>
                    <a:close/>
                    <a:moveTo>
                      <a:pt x="141" y="184"/>
                    </a:moveTo>
                    <a:lnTo>
                      <a:pt x="115" y="186"/>
                    </a:lnTo>
                    <a:lnTo>
                      <a:pt x="115" y="201"/>
                    </a:lnTo>
                    <a:lnTo>
                      <a:pt x="141" y="199"/>
                    </a:lnTo>
                    <a:lnTo>
                      <a:pt x="141" y="184"/>
                    </a:lnTo>
                    <a:close/>
                    <a:moveTo>
                      <a:pt x="176" y="182"/>
                    </a:moveTo>
                    <a:lnTo>
                      <a:pt x="150" y="184"/>
                    </a:lnTo>
                    <a:lnTo>
                      <a:pt x="150" y="199"/>
                    </a:lnTo>
                    <a:lnTo>
                      <a:pt x="176" y="197"/>
                    </a:lnTo>
                    <a:lnTo>
                      <a:pt x="176" y="182"/>
                    </a:lnTo>
                    <a:close/>
                    <a:moveTo>
                      <a:pt x="208" y="180"/>
                    </a:moveTo>
                    <a:lnTo>
                      <a:pt x="182" y="182"/>
                    </a:lnTo>
                    <a:lnTo>
                      <a:pt x="182" y="197"/>
                    </a:lnTo>
                    <a:lnTo>
                      <a:pt x="208" y="195"/>
                    </a:lnTo>
                    <a:lnTo>
                      <a:pt x="208" y="180"/>
                    </a:lnTo>
                    <a:close/>
                    <a:moveTo>
                      <a:pt x="241" y="177"/>
                    </a:moveTo>
                    <a:lnTo>
                      <a:pt x="217" y="180"/>
                    </a:lnTo>
                    <a:lnTo>
                      <a:pt x="217" y="195"/>
                    </a:lnTo>
                    <a:lnTo>
                      <a:pt x="241" y="193"/>
                    </a:lnTo>
                    <a:lnTo>
                      <a:pt x="241" y="177"/>
                    </a:lnTo>
                    <a:close/>
                    <a:moveTo>
                      <a:pt x="42" y="216"/>
                    </a:moveTo>
                    <a:lnTo>
                      <a:pt x="16" y="219"/>
                    </a:lnTo>
                    <a:lnTo>
                      <a:pt x="16" y="234"/>
                    </a:lnTo>
                    <a:lnTo>
                      <a:pt x="42" y="232"/>
                    </a:lnTo>
                    <a:lnTo>
                      <a:pt x="42" y="216"/>
                    </a:lnTo>
                    <a:close/>
                    <a:moveTo>
                      <a:pt x="74" y="214"/>
                    </a:moveTo>
                    <a:lnTo>
                      <a:pt x="50" y="216"/>
                    </a:lnTo>
                    <a:lnTo>
                      <a:pt x="50" y="232"/>
                    </a:lnTo>
                    <a:lnTo>
                      <a:pt x="74" y="229"/>
                    </a:lnTo>
                    <a:lnTo>
                      <a:pt x="74" y="214"/>
                    </a:lnTo>
                    <a:close/>
                    <a:moveTo>
                      <a:pt x="109" y="212"/>
                    </a:moveTo>
                    <a:lnTo>
                      <a:pt x="83" y="214"/>
                    </a:lnTo>
                    <a:lnTo>
                      <a:pt x="83" y="229"/>
                    </a:lnTo>
                    <a:lnTo>
                      <a:pt x="109" y="227"/>
                    </a:lnTo>
                    <a:lnTo>
                      <a:pt x="109" y="212"/>
                    </a:lnTo>
                    <a:close/>
                    <a:moveTo>
                      <a:pt x="141" y="210"/>
                    </a:moveTo>
                    <a:lnTo>
                      <a:pt x="115" y="212"/>
                    </a:lnTo>
                    <a:lnTo>
                      <a:pt x="115" y="227"/>
                    </a:lnTo>
                    <a:lnTo>
                      <a:pt x="141" y="225"/>
                    </a:lnTo>
                    <a:lnTo>
                      <a:pt x="141" y="210"/>
                    </a:lnTo>
                    <a:close/>
                    <a:moveTo>
                      <a:pt x="176" y="208"/>
                    </a:moveTo>
                    <a:lnTo>
                      <a:pt x="150" y="210"/>
                    </a:lnTo>
                    <a:lnTo>
                      <a:pt x="150" y="225"/>
                    </a:lnTo>
                    <a:lnTo>
                      <a:pt x="176" y="223"/>
                    </a:lnTo>
                    <a:lnTo>
                      <a:pt x="176" y="208"/>
                    </a:lnTo>
                    <a:close/>
                    <a:moveTo>
                      <a:pt x="208" y="206"/>
                    </a:moveTo>
                    <a:lnTo>
                      <a:pt x="182" y="208"/>
                    </a:lnTo>
                    <a:lnTo>
                      <a:pt x="182" y="223"/>
                    </a:lnTo>
                    <a:lnTo>
                      <a:pt x="208" y="221"/>
                    </a:lnTo>
                    <a:lnTo>
                      <a:pt x="208" y="206"/>
                    </a:lnTo>
                    <a:close/>
                    <a:moveTo>
                      <a:pt x="241" y="203"/>
                    </a:moveTo>
                    <a:lnTo>
                      <a:pt x="217" y="206"/>
                    </a:lnTo>
                    <a:lnTo>
                      <a:pt x="217" y="221"/>
                    </a:lnTo>
                    <a:lnTo>
                      <a:pt x="241" y="219"/>
                    </a:lnTo>
                    <a:lnTo>
                      <a:pt x="241" y="203"/>
                    </a:lnTo>
                    <a:close/>
                    <a:moveTo>
                      <a:pt x="42" y="242"/>
                    </a:moveTo>
                    <a:lnTo>
                      <a:pt x="16" y="242"/>
                    </a:lnTo>
                    <a:lnTo>
                      <a:pt x="16" y="257"/>
                    </a:lnTo>
                    <a:lnTo>
                      <a:pt x="42" y="255"/>
                    </a:lnTo>
                    <a:lnTo>
                      <a:pt x="42" y="242"/>
                    </a:lnTo>
                    <a:close/>
                    <a:moveTo>
                      <a:pt x="74" y="240"/>
                    </a:moveTo>
                    <a:lnTo>
                      <a:pt x="50" y="240"/>
                    </a:lnTo>
                    <a:lnTo>
                      <a:pt x="50" y="255"/>
                    </a:lnTo>
                    <a:lnTo>
                      <a:pt x="74" y="255"/>
                    </a:lnTo>
                    <a:lnTo>
                      <a:pt x="74" y="240"/>
                    </a:lnTo>
                    <a:close/>
                    <a:moveTo>
                      <a:pt x="109" y="238"/>
                    </a:moveTo>
                    <a:lnTo>
                      <a:pt x="83" y="238"/>
                    </a:lnTo>
                    <a:lnTo>
                      <a:pt x="83" y="253"/>
                    </a:lnTo>
                    <a:lnTo>
                      <a:pt x="109" y="253"/>
                    </a:lnTo>
                    <a:lnTo>
                      <a:pt x="109" y="238"/>
                    </a:lnTo>
                    <a:close/>
                    <a:moveTo>
                      <a:pt x="141" y="236"/>
                    </a:moveTo>
                    <a:lnTo>
                      <a:pt x="115" y="238"/>
                    </a:lnTo>
                    <a:lnTo>
                      <a:pt x="115" y="253"/>
                    </a:lnTo>
                    <a:lnTo>
                      <a:pt x="141" y="251"/>
                    </a:lnTo>
                    <a:lnTo>
                      <a:pt x="141" y="236"/>
                    </a:lnTo>
                    <a:close/>
                    <a:moveTo>
                      <a:pt x="176" y="234"/>
                    </a:moveTo>
                    <a:lnTo>
                      <a:pt x="150" y="236"/>
                    </a:lnTo>
                    <a:lnTo>
                      <a:pt x="150" y="251"/>
                    </a:lnTo>
                    <a:lnTo>
                      <a:pt x="176" y="249"/>
                    </a:lnTo>
                    <a:lnTo>
                      <a:pt x="176" y="234"/>
                    </a:lnTo>
                    <a:close/>
                    <a:moveTo>
                      <a:pt x="208" y="232"/>
                    </a:moveTo>
                    <a:lnTo>
                      <a:pt x="182" y="234"/>
                    </a:lnTo>
                    <a:lnTo>
                      <a:pt x="182" y="249"/>
                    </a:lnTo>
                    <a:lnTo>
                      <a:pt x="208" y="247"/>
                    </a:lnTo>
                    <a:lnTo>
                      <a:pt x="208" y="232"/>
                    </a:lnTo>
                    <a:close/>
                    <a:moveTo>
                      <a:pt x="241" y="229"/>
                    </a:moveTo>
                    <a:lnTo>
                      <a:pt x="217" y="232"/>
                    </a:lnTo>
                    <a:lnTo>
                      <a:pt x="217" y="247"/>
                    </a:lnTo>
                    <a:lnTo>
                      <a:pt x="241" y="245"/>
                    </a:lnTo>
                    <a:lnTo>
                      <a:pt x="241" y="229"/>
                    </a:lnTo>
                    <a:close/>
                    <a:moveTo>
                      <a:pt x="42" y="266"/>
                    </a:moveTo>
                    <a:lnTo>
                      <a:pt x="16" y="268"/>
                    </a:lnTo>
                    <a:lnTo>
                      <a:pt x="16" y="283"/>
                    </a:lnTo>
                    <a:lnTo>
                      <a:pt x="42" y="281"/>
                    </a:lnTo>
                    <a:lnTo>
                      <a:pt x="42" y="266"/>
                    </a:lnTo>
                    <a:close/>
                    <a:moveTo>
                      <a:pt x="74" y="264"/>
                    </a:moveTo>
                    <a:lnTo>
                      <a:pt x="50" y="266"/>
                    </a:lnTo>
                    <a:lnTo>
                      <a:pt x="50" y="281"/>
                    </a:lnTo>
                    <a:lnTo>
                      <a:pt x="74" y="279"/>
                    </a:lnTo>
                    <a:lnTo>
                      <a:pt x="74" y="264"/>
                    </a:lnTo>
                    <a:close/>
                    <a:moveTo>
                      <a:pt x="109" y="264"/>
                    </a:moveTo>
                    <a:lnTo>
                      <a:pt x="83" y="264"/>
                    </a:lnTo>
                    <a:lnTo>
                      <a:pt x="83" y="279"/>
                    </a:lnTo>
                    <a:lnTo>
                      <a:pt x="109" y="277"/>
                    </a:lnTo>
                    <a:lnTo>
                      <a:pt x="109" y="264"/>
                    </a:lnTo>
                    <a:close/>
                    <a:moveTo>
                      <a:pt x="141" y="262"/>
                    </a:moveTo>
                    <a:lnTo>
                      <a:pt x="115" y="262"/>
                    </a:lnTo>
                    <a:lnTo>
                      <a:pt x="115" y="277"/>
                    </a:lnTo>
                    <a:lnTo>
                      <a:pt x="141" y="277"/>
                    </a:lnTo>
                    <a:lnTo>
                      <a:pt x="141" y="262"/>
                    </a:lnTo>
                    <a:close/>
                    <a:moveTo>
                      <a:pt x="176" y="260"/>
                    </a:moveTo>
                    <a:lnTo>
                      <a:pt x="150" y="262"/>
                    </a:lnTo>
                    <a:lnTo>
                      <a:pt x="150" y="277"/>
                    </a:lnTo>
                    <a:lnTo>
                      <a:pt x="176" y="275"/>
                    </a:lnTo>
                    <a:lnTo>
                      <a:pt x="176" y="260"/>
                    </a:lnTo>
                    <a:close/>
                    <a:moveTo>
                      <a:pt x="208" y="257"/>
                    </a:moveTo>
                    <a:lnTo>
                      <a:pt x="182" y="260"/>
                    </a:lnTo>
                    <a:lnTo>
                      <a:pt x="182" y="275"/>
                    </a:lnTo>
                    <a:lnTo>
                      <a:pt x="208" y="273"/>
                    </a:lnTo>
                    <a:lnTo>
                      <a:pt x="208" y="257"/>
                    </a:lnTo>
                    <a:close/>
                    <a:moveTo>
                      <a:pt x="241" y="255"/>
                    </a:moveTo>
                    <a:lnTo>
                      <a:pt x="217" y="257"/>
                    </a:lnTo>
                    <a:lnTo>
                      <a:pt x="217" y="273"/>
                    </a:lnTo>
                    <a:lnTo>
                      <a:pt x="241" y="273"/>
                    </a:lnTo>
                    <a:lnTo>
                      <a:pt x="241" y="255"/>
                    </a:lnTo>
                    <a:close/>
                    <a:moveTo>
                      <a:pt x="42" y="292"/>
                    </a:moveTo>
                    <a:lnTo>
                      <a:pt x="16" y="292"/>
                    </a:lnTo>
                    <a:lnTo>
                      <a:pt x="16" y="307"/>
                    </a:lnTo>
                    <a:lnTo>
                      <a:pt x="42" y="305"/>
                    </a:lnTo>
                    <a:lnTo>
                      <a:pt x="42" y="292"/>
                    </a:lnTo>
                    <a:close/>
                    <a:moveTo>
                      <a:pt x="74" y="290"/>
                    </a:moveTo>
                    <a:lnTo>
                      <a:pt x="50" y="290"/>
                    </a:lnTo>
                    <a:lnTo>
                      <a:pt x="50" y="305"/>
                    </a:lnTo>
                    <a:lnTo>
                      <a:pt x="74" y="305"/>
                    </a:lnTo>
                    <a:lnTo>
                      <a:pt x="74" y="290"/>
                    </a:lnTo>
                    <a:close/>
                    <a:moveTo>
                      <a:pt x="109" y="288"/>
                    </a:moveTo>
                    <a:lnTo>
                      <a:pt x="83" y="290"/>
                    </a:lnTo>
                    <a:lnTo>
                      <a:pt x="83" y="305"/>
                    </a:lnTo>
                    <a:lnTo>
                      <a:pt x="109" y="303"/>
                    </a:lnTo>
                    <a:lnTo>
                      <a:pt x="109" y="288"/>
                    </a:lnTo>
                    <a:close/>
                    <a:moveTo>
                      <a:pt x="141" y="288"/>
                    </a:moveTo>
                    <a:lnTo>
                      <a:pt x="115" y="288"/>
                    </a:lnTo>
                    <a:lnTo>
                      <a:pt x="115" y="303"/>
                    </a:lnTo>
                    <a:lnTo>
                      <a:pt x="141" y="303"/>
                    </a:lnTo>
                    <a:lnTo>
                      <a:pt x="141" y="288"/>
                    </a:lnTo>
                    <a:close/>
                    <a:moveTo>
                      <a:pt x="176" y="286"/>
                    </a:moveTo>
                    <a:lnTo>
                      <a:pt x="150" y="286"/>
                    </a:lnTo>
                    <a:lnTo>
                      <a:pt x="150" y="301"/>
                    </a:lnTo>
                    <a:lnTo>
                      <a:pt x="176" y="301"/>
                    </a:lnTo>
                    <a:lnTo>
                      <a:pt x="176" y="286"/>
                    </a:lnTo>
                    <a:close/>
                    <a:moveTo>
                      <a:pt x="208" y="283"/>
                    </a:moveTo>
                    <a:lnTo>
                      <a:pt x="182" y="286"/>
                    </a:lnTo>
                    <a:lnTo>
                      <a:pt x="182" y="301"/>
                    </a:lnTo>
                    <a:lnTo>
                      <a:pt x="208" y="299"/>
                    </a:lnTo>
                    <a:lnTo>
                      <a:pt x="208" y="283"/>
                    </a:lnTo>
                    <a:close/>
                    <a:moveTo>
                      <a:pt x="241" y="283"/>
                    </a:moveTo>
                    <a:lnTo>
                      <a:pt x="217" y="283"/>
                    </a:lnTo>
                    <a:lnTo>
                      <a:pt x="217" y="299"/>
                    </a:lnTo>
                    <a:lnTo>
                      <a:pt x="241" y="299"/>
                    </a:lnTo>
                    <a:lnTo>
                      <a:pt x="241" y="283"/>
                    </a:lnTo>
                    <a:close/>
                    <a:moveTo>
                      <a:pt x="42" y="316"/>
                    </a:moveTo>
                    <a:lnTo>
                      <a:pt x="16" y="318"/>
                    </a:lnTo>
                    <a:lnTo>
                      <a:pt x="16" y="331"/>
                    </a:lnTo>
                    <a:lnTo>
                      <a:pt x="42" y="331"/>
                    </a:lnTo>
                    <a:lnTo>
                      <a:pt x="42" y="316"/>
                    </a:lnTo>
                    <a:close/>
                    <a:moveTo>
                      <a:pt x="74" y="316"/>
                    </a:moveTo>
                    <a:lnTo>
                      <a:pt x="50" y="316"/>
                    </a:lnTo>
                    <a:lnTo>
                      <a:pt x="50" y="331"/>
                    </a:lnTo>
                    <a:lnTo>
                      <a:pt x="74" y="331"/>
                    </a:lnTo>
                    <a:lnTo>
                      <a:pt x="74" y="316"/>
                    </a:lnTo>
                    <a:close/>
                    <a:moveTo>
                      <a:pt x="109" y="314"/>
                    </a:moveTo>
                    <a:lnTo>
                      <a:pt x="83" y="314"/>
                    </a:lnTo>
                    <a:lnTo>
                      <a:pt x="83" y="329"/>
                    </a:lnTo>
                    <a:lnTo>
                      <a:pt x="109" y="329"/>
                    </a:lnTo>
                    <a:lnTo>
                      <a:pt x="109" y="314"/>
                    </a:lnTo>
                    <a:close/>
                    <a:moveTo>
                      <a:pt x="141" y="312"/>
                    </a:moveTo>
                    <a:lnTo>
                      <a:pt x="115" y="314"/>
                    </a:lnTo>
                    <a:lnTo>
                      <a:pt x="115" y="329"/>
                    </a:lnTo>
                    <a:lnTo>
                      <a:pt x="141" y="327"/>
                    </a:lnTo>
                    <a:lnTo>
                      <a:pt x="141" y="312"/>
                    </a:lnTo>
                    <a:close/>
                    <a:moveTo>
                      <a:pt x="176" y="312"/>
                    </a:moveTo>
                    <a:lnTo>
                      <a:pt x="150" y="312"/>
                    </a:lnTo>
                    <a:lnTo>
                      <a:pt x="150" y="327"/>
                    </a:lnTo>
                    <a:lnTo>
                      <a:pt x="176" y="327"/>
                    </a:lnTo>
                    <a:lnTo>
                      <a:pt x="176" y="312"/>
                    </a:lnTo>
                    <a:close/>
                    <a:moveTo>
                      <a:pt x="208" y="309"/>
                    </a:moveTo>
                    <a:lnTo>
                      <a:pt x="182" y="312"/>
                    </a:lnTo>
                    <a:lnTo>
                      <a:pt x="182" y="327"/>
                    </a:lnTo>
                    <a:lnTo>
                      <a:pt x="208" y="325"/>
                    </a:lnTo>
                    <a:lnTo>
                      <a:pt x="208" y="309"/>
                    </a:lnTo>
                    <a:close/>
                    <a:moveTo>
                      <a:pt x="241" y="309"/>
                    </a:moveTo>
                    <a:lnTo>
                      <a:pt x="217" y="309"/>
                    </a:lnTo>
                    <a:lnTo>
                      <a:pt x="217" y="325"/>
                    </a:lnTo>
                    <a:lnTo>
                      <a:pt x="241" y="325"/>
                    </a:lnTo>
                    <a:lnTo>
                      <a:pt x="241" y="309"/>
                    </a:lnTo>
                    <a:close/>
                    <a:moveTo>
                      <a:pt x="42" y="342"/>
                    </a:moveTo>
                    <a:lnTo>
                      <a:pt x="16" y="342"/>
                    </a:lnTo>
                    <a:lnTo>
                      <a:pt x="16" y="357"/>
                    </a:lnTo>
                    <a:lnTo>
                      <a:pt x="42" y="357"/>
                    </a:lnTo>
                    <a:lnTo>
                      <a:pt x="42" y="342"/>
                    </a:lnTo>
                    <a:close/>
                    <a:moveTo>
                      <a:pt x="74" y="340"/>
                    </a:moveTo>
                    <a:lnTo>
                      <a:pt x="50" y="342"/>
                    </a:lnTo>
                    <a:lnTo>
                      <a:pt x="50" y="355"/>
                    </a:lnTo>
                    <a:lnTo>
                      <a:pt x="74" y="355"/>
                    </a:lnTo>
                    <a:lnTo>
                      <a:pt x="74" y="340"/>
                    </a:lnTo>
                    <a:close/>
                    <a:moveTo>
                      <a:pt x="109" y="340"/>
                    </a:moveTo>
                    <a:lnTo>
                      <a:pt x="83" y="340"/>
                    </a:lnTo>
                    <a:lnTo>
                      <a:pt x="83" y="355"/>
                    </a:lnTo>
                    <a:lnTo>
                      <a:pt x="109" y="355"/>
                    </a:lnTo>
                    <a:lnTo>
                      <a:pt x="109" y="340"/>
                    </a:lnTo>
                    <a:close/>
                    <a:moveTo>
                      <a:pt x="141" y="338"/>
                    </a:moveTo>
                    <a:lnTo>
                      <a:pt x="115" y="340"/>
                    </a:lnTo>
                    <a:lnTo>
                      <a:pt x="115" y="355"/>
                    </a:lnTo>
                    <a:lnTo>
                      <a:pt x="141" y="353"/>
                    </a:lnTo>
                    <a:lnTo>
                      <a:pt x="141" y="338"/>
                    </a:lnTo>
                    <a:close/>
                    <a:moveTo>
                      <a:pt x="176" y="338"/>
                    </a:moveTo>
                    <a:lnTo>
                      <a:pt x="150" y="338"/>
                    </a:lnTo>
                    <a:lnTo>
                      <a:pt x="150" y="353"/>
                    </a:lnTo>
                    <a:lnTo>
                      <a:pt x="176" y="353"/>
                    </a:lnTo>
                    <a:lnTo>
                      <a:pt x="176" y="338"/>
                    </a:lnTo>
                    <a:close/>
                    <a:moveTo>
                      <a:pt x="208" y="335"/>
                    </a:moveTo>
                    <a:lnTo>
                      <a:pt x="182" y="338"/>
                    </a:lnTo>
                    <a:lnTo>
                      <a:pt x="182" y="353"/>
                    </a:lnTo>
                    <a:lnTo>
                      <a:pt x="208" y="353"/>
                    </a:lnTo>
                    <a:lnTo>
                      <a:pt x="208" y="335"/>
                    </a:lnTo>
                    <a:close/>
                    <a:moveTo>
                      <a:pt x="241" y="335"/>
                    </a:moveTo>
                    <a:lnTo>
                      <a:pt x="217" y="335"/>
                    </a:lnTo>
                    <a:lnTo>
                      <a:pt x="217" y="351"/>
                    </a:lnTo>
                    <a:lnTo>
                      <a:pt x="241" y="351"/>
                    </a:lnTo>
                    <a:lnTo>
                      <a:pt x="241" y="335"/>
                    </a:lnTo>
                    <a:close/>
                    <a:moveTo>
                      <a:pt x="42" y="366"/>
                    </a:moveTo>
                    <a:lnTo>
                      <a:pt x="16" y="366"/>
                    </a:lnTo>
                    <a:lnTo>
                      <a:pt x="16" y="381"/>
                    </a:lnTo>
                    <a:lnTo>
                      <a:pt x="42" y="381"/>
                    </a:lnTo>
                    <a:lnTo>
                      <a:pt x="42" y="366"/>
                    </a:lnTo>
                    <a:close/>
                    <a:moveTo>
                      <a:pt x="74" y="366"/>
                    </a:moveTo>
                    <a:lnTo>
                      <a:pt x="50" y="366"/>
                    </a:lnTo>
                    <a:lnTo>
                      <a:pt x="50" y="381"/>
                    </a:lnTo>
                    <a:lnTo>
                      <a:pt x="74" y="381"/>
                    </a:lnTo>
                    <a:lnTo>
                      <a:pt x="74" y="366"/>
                    </a:lnTo>
                    <a:close/>
                    <a:moveTo>
                      <a:pt x="109" y="366"/>
                    </a:moveTo>
                    <a:lnTo>
                      <a:pt x="83" y="366"/>
                    </a:lnTo>
                    <a:lnTo>
                      <a:pt x="83" y="381"/>
                    </a:lnTo>
                    <a:lnTo>
                      <a:pt x="109" y="381"/>
                    </a:lnTo>
                    <a:lnTo>
                      <a:pt x="109" y="366"/>
                    </a:lnTo>
                    <a:close/>
                    <a:moveTo>
                      <a:pt x="141" y="364"/>
                    </a:moveTo>
                    <a:lnTo>
                      <a:pt x="115" y="364"/>
                    </a:lnTo>
                    <a:lnTo>
                      <a:pt x="115" y="379"/>
                    </a:lnTo>
                    <a:lnTo>
                      <a:pt x="141" y="379"/>
                    </a:lnTo>
                    <a:lnTo>
                      <a:pt x="141" y="364"/>
                    </a:lnTo>
                    <a:close/>
                    <a:moveTo>
                      <a:pt x="176" y="364"/>
                    </a:moveTo>
                    <a:lnTo>
                      <a:pt x="150" y="364"/>
                    </a:lnTo>
                    <a:lnTo>
                      <a:pt x="150" y="379"/>
                    </a:lnTo>
                    <a:lnTo>
                      <a:pt x="176" y="379"/>
                    </a:lnTo>
                    <a:lnTo>
                      <a:pt x="176" y="364"/>
                    </a:lnTo>
                    <a:close/>
                    <a:moveTo>
                      <a:pt x="208" y="361"/>
                    </a:moveTo>
                    <a:lnTo>
                      <a:pt x="182" y="364"/>
                    </a:lnTo>
                    <a:lnTo>
                      <a:pt x="182" y="379"/>
                    </a:lnTo>
                    <a:lnTo>
                      <a:pt x="208" y="379"/>
                    </a:lnTo>
                    <a:lnTo>
                      <a:pt x="208" y="361"/>
                    </a:lnTo>
                    <a:close/>
                    <a:moveTo>
                      <a:pt x="241" y="361"/>
                    </a:moveTo>
                    <a:lnTo>
                      <a:pt x="217" y="361"/>
                    </a:lnTo>
                    <a:lnTo>
                      <a:pt x="217" y="379"/>
                    </a:lnTo>
                    <a:lnTo>
                      <a:pt x="241" y="377"/>
                    </a:lnTo>
                    <a:lnTo>
                      <a:pt x="241" y="361"/>
                    </a:lnTo>
                    <a:close/>
                    <a:moveTo>
                      <a:pt x="42" y="392"/>
                    </a:moveTo>
                    <a:lnTo>
                      <a:pt x="16" y="392"/>
                    </a:lnTo>
                    <a:lnTo>
                      <a:pt x="16" y="407"/>
                    </a:lnTo>
                    <a:lnTo>
                      <a:pt x="42" y="407"/>
                    </a:lnTo>
                    <a:lnTo>
                      <a:pt x="42" y="392"/>
                    </a:lnTo>
                    <a:close/>
                    <a:moveTo>
                      <a:pt x="74" y="390"/>
                    </a:moveTo>
                    <a:lnTo>
                      <a:pt x="50" y="392"/>
                    </a:lnTo>
                    <a:lnTo>
                      <a:pt x="50" y="407"/>
                    </a:lnTo>
                    <a:lnTo>
                      <a:pt x="74" y="405"/>
                    </a:lnTo>
                    <a:lnTo>
                      <a:pt x="74" y="390"/>
                    </a:lnTo>
                    <a:close/>
                    <a:moveTo>
                      <a:pt x="109" y="390"/>
                    </a:moveTo>
                    <a:lnTo>
                      <a:pt x="83" y="390"/>
                    </a:lnTo>
                    <a:lnTo>
                      <a:pt x="83" y="405"/>
                    </a:lnTo>
                    <a:lnTo>
                      <a:pt x="109" y="405"/>
                    </a:lnTo>
                    <a:lnTo>
                      <a:pt x="109" y="390"/>
                    </a:lnTo>
                    <a:close/>
                    <a:moveTo>
                      <a:pt x="141" y="390"/>
                    </a:moveTo>
                    <a:lnTo>
                      <a:pt x="115" y="390"/>
                    </a:lnTo>
                    <a:lnTo>
                      <a:pt x="115" y="405"/>
                    </a:lnTo>
                    <a:lnTo>
                      <a:pt x="141" y="405"/>
                    </a:lnTo>
                    <a:lnTo>
                      <a:pt x="141" y="390"/>
                    </a:lnTo>
                    <a:close/>
                    <a:moveTo>
                      <a:pt x="176" y="390"/>
                    </a:moveTo>
                    <a:lnTo>
                      <a:pt x="150" y="390"/>
                    </a:lnTo>
                    <a:lnTo>
                      <a:pt x="150" y="405"/>
                    </a:lnTo>
                    <a:lnTo>
                      <a:pt x="176" y="405"/>
                    </a:lnTo>
                    <a:lnTo>
                      <a:pt x="176" y="390"/>
                    </a:lnTo>
                    <a:close/>
                    <a:moveTo>
                      <a:pt x="208" y="390"/>
                    </a:moveTo>
                    <a:lnTo>
                      <a:pt x="182" y="390"/>
                    </a:lnTo>
                    <a:lnTo>
                      <a:pt x="182" y="405"/>
                    </a:lnTo>
                    <a:lnTo>
                      <a:pt x="208" y="405"/>
                    </a:lnTo>
                    <a:lnTo>
                      <a:pt x="208" y="390"/>
                    </a:lnTo>
                    <a:close/>
                    <a:moveTo>
                      <a:pt x="241" y="387"/>
                    </a:moveTo>
                    <a:lnTo>
                      <a:pt x="217" y="390"/>
                    </a:lnTo>
                    <a:lnTo>
                      <a:pt x="217" y="405"/>
                    </a:lnTo>
                    <a:lnTo>
                      <a:pt x="241" y="405"/>
                    </a:lnTo>
                    <a:lnTo>
                      <a:pt x="241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176">
                <a:extLst>
                  <a:ext uri="{FF2B5EF4-FFF2-40B4-BE49-F238E27FC236}">
                    <a16:creationId xmlns:a16="http://schemas.microsoft.com/office/drawing/2014/main" id="{0083F308-A8A3-6544-2C72-F7A6B70CD9B6}"/>
                  </a:ext>
                </a:extLst>
              </p:cNvPr>
              <p:cNvSpPr/>
              <p:nvPr/>
            </p:nvSpPr>
            <p:spPr bwMode="auto">
              <a:xfrm>
                <a:off x="2008188" y="1889125"/>
                <a:ext cx="357188" cy="144463"/>
              </a:xfrm>
              <a:custGeom>
                <a:avLst/>
                <a:gdLst>
                  <a:gd name="T0" fmla="*/ 225 w 225"/>
                  <a:gd name="T1" fmla="*/ 0 h 91"/>
                  <a:gd name="T2" fmla="*/ 0 w 225"/>
                  <a:gd name="T3" fmla="*/ 91 h 91"/>
                  <a:gd name="T4" fmla="*/ 17 w 225"/>
                  <a:gd name="T5" fmla="*/ 28 h 91"/>
                  <a:gd name="T6" fmla="*/ 43 w 225"/>
                  <a:gd name="T7" fmla="*/ 35 h 91"/>
                  <a:gd name="T8" fmla="*/ 17 w 225"/>
                  <a:gd name="T9" fmla="*/ 54 h 91"/>
                  <a:gd name="T10" fmla="*/ 43 w 225"/>
                  <a:gd name="T11" fmla="*/ 35 h 91"/>
                  <a:gd name="T12" fmla="*/ 49 w 225"/>
                  <a:gd name="T13" fmla="*/ 35 h 91"/>
                  <a:gd name="T14" fmla="*/ 75 w 225"/>
                  <a:gd name="T15" fmla="*/ 46 h 91"/>
                  <a:gd name="T16" fmla="*/ 108 w 225"/>
                  <a:gd name="T17" fmla="*/ 26 h 91"/>
                  <a:gd name="T18" fmla="*/ 84 w 225"/>
                  <a:gd name="T19" fmla="*/ 46 h 91"/>
                  <a:gd name="T20" fmla="*/ 108 w 225"/>
                  <a:gd name="T21" fmla="*/ 26 h 91"/>
                  <a:gd name="T22" fmla="*/ 116 w 225"/>
                  <a:gd name="T23" fmla="*/ 26 h 91"/>
                  <a:gd name="T24" fmla="*/ 142 w 225"/>
                  <a:gd name="T25" fmla="*/ 37 h 91"/>
                  <a:gd name="T26" fmla="*/ 175 w 225"/>
                  <a:gd name="T27" fmla="*/ 18 h 91"/>
                  <a:gd name="T28" fmla="*/ 151 w 225"/>
                  <a:gd name="T29" fmla="*/ 37 h 91"/>
                  <a:gd name="T30" fmla="*/ 175 w 225"/>
                  <a:gd name="T31" fmla="*/ 18 h 91"/>
                  <a:gd name="T32" fmla="*/ 183 w 225"/>
                  <a:gd name="T33" fmla="*/ 15 h 91"/>
                  <a:gd name="T34" fmla="*/ 209 w 225"/>
                  <a:gd name="T35" fmla="*/ 28 h 91"/>
                  <a:gd name="T36" fmla="*/ 43 w 225"/>
                  <a:gd name="T37" fmla="*/ 61 h 91"/>
                  <a:gd name="T38" fmla="*/ 17 w 225"/>
                  <a:gd name="T39" fmla="*/ 78 h 91"/>
                  <a:gd name="T40" fmla="*/ 43 w 225"/>
                  <a:gd name="T41" fmla="*/ 61 h 91"/>
                  <a:gd name="T42" fmla="*/ 49 w 225"/>
                  <a:gd name="T43" fmla="*/ 61 h 91"/>
                  <a:gd name="T44" fmla="*/ 75 w 225"/>
                  <a:gd name="T45" fmla="*/ 72 h 91"/>
                  <a:gd name="T46" fmla="*/ 108 w 225"/>
                  <a:gd name="T47" fmla="*/ 52 h 91"/>
                  <a:gd name="T48" fmla="*/ 84 w 225"/>
                  <a:gd name="T49" fmla="*/ 70 h 91"/>
                  <a:gd name="T50" fmla="*/ 108 w 225"/>
                  <a:gd name="T51" fmla="*/ 52 h 91"/>
                  <a:gd name="T52" fmla="*/ 116 w 225"/>
                  <a:gd name="T53" fmla="*/ 50 h 91"/>
                  <a:gd name="T54" fmla="*/ 142 w 225"/>
                  <a:gd name="T55" fmla="*/ 63 h 91"/>
                  <a:gd name="T56" fmla="*/ 175 w 225"/>
                  <a:gd name="T57" fmla="*/ 44 h 91"/>
                  <a:gd name="T58" fmla="*/ 151 w 225"/>
                  <a:gd name="T59" fmla="*/ 61 h 91"/>
                  <a:gd name="T60" fmla="*/ 175 w 225"/>
                  <a:gd name="T61" fmla="*/ 44 h 91"/>
                  <a:gd name="T62" fmla="*/ 183 w 225"/>
                  <a:gd name="T63" fmla="*/ 41 h 91"/>
                  <a:gd name="T64" fmla="*/ 209 w 225"/>
                  <a:gd name="T65" fmla="*/ 5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5" h="91">
                    <a:moveTo>
                      <a:pt x="209" y="2"/>
                    </a:moveTo>
                    <a:lnTo>
                      <a:pt x="225" y="0"/>
                    </a:lnTo>
                    <a:lnTo>
                      <a:pt x="225" y="63"/>
                    </a:lnTo>
                    <a:lnTo>
                      <a:pt x="0" y="91"/>
                    </a:lnTo>
                    <a:lnTo>
                      <a:pt x="0" y="33"/>
                    </a:lnTo>
                    <a:lnTo>
                      <a:pt x="17" y="28"/>
                    </a:lnTo>
                    <a:lnTo>
                      <a:pt x="209" y="2"/>
                    </a:lnTo>
                    <a:close/>
                    <a:moveTo>
                      <a:pt x="43" y="35"/>
                    </a:moveTo>
                    <a:lnTo>
                      <a:pt x="17" y="39"/>
                    </a:lnTo>
                    <a:lnTo>
                      <a:pt x="17" y="54"/>
                    </a:lnTo>
                    <a:lnTo>
                      <a:pt x="43" y="50"/>
                    </a:lnTo>
                    <a:lnTo>
                      <a:pt x="43" y="35"/>
                    </a:lnTo>
                    <a:close/>
                    <a:moveTo>
                      <a:pt x="75" y="31"/>
                    </a:moveTo>
                    <a:lnTo>
                      <a:pt x="49" y="35"/>
                    </a:lnTo>
                    <a:lnTo>
                      <a:pt x="49" y="50"/>
                    </a:lnTo>
                    <a:lnTo>
                      <a:pt x="75" y="46"/>
                    </a:lnTo>
                    <a:lnTo>
                      <a:pt x="75" y="31"/>
                    </a:lnTo>
                    <a:close/>
                    <a:moveTo>
                      <a:pt x="108" y="26"/>
                    </a:moveTo>
                    <a:lnTo>
                      <a:pt x="84" y="31"/>
                    </a:lnTo>
                    <a:lnTo>
                      <a:pt x="84" y="46"/>
                    </a:lnTo>
                    <a:lnTo>
                      <a:pt x="108" y="41"/>
                    </a:lnTo>
                    <a:lnTo>
                      <a:pt x="108" y="26"/>
                    </a:lnTo>
                    <a:close/>
                    <a:moveTo>
                      <a:pt x="142" y="22"/>
                    </a:moveTo>
                    <a:lnTo>
                      <a:pt x="116" y="26"/>
                    </a:lnTo>
                    <a:lnTo>
                      <a:pt x="116" y="41"/>
                    </a:lnTo>
                    <a:lnTo>
                      <a:pt x="142" y="37"/>
                    </a:lnTo>
                    <a:lnTo>
                      <a:pt x="142" y="22"/>
                    </a:lnTo>
                    <a:close/>
                    <a:moveTo>
                      <a:pt x="175" y="18"/>
                    </a:moveTo>
                    <a:lnTo>
                      <a:pt x="151" y="20"/>
                    </a:lnTo>
                    <a:lnTo>
                      <a:pt x="151" y="37"/>
                    </a:lnTo>
                    <a:lnTo>
                      <a:pt x="175" y="33"/>
                    </a:lnTo>
                    <a:lnTo>
                      <a:pt x="175" y="18"/>
                    </a:lnTo>
                    <a:close/>
                    <a:moveTo>
                      <a:pt x="209" y="13"/>
                    </a:moveTo>
                    <a:lnTo>
                      <a:pt x="183" y="15"/>
                    </a:lnTo>
                    <a:lnTo>
                      <a:pt x="183" y="31"/>
                    </a:lnTo>
                    <a:lnTo>
                      <a:pt x="209" y="28"/>
                    </a:lnTo>
                    <a:lnTo>
                      <a:pt x="209" y="13"/>
                    </a:lnTo>
                    <a:close/>
                    <a:moveTo>
                      <a:pt x="43" y="61"/>
                    </a:moveTo>
                    <a:lnTo>
                      <a:pt x="17" y="65"/>
                    </a:lnTo>
                    <a:lnTo>
                      <a:pt x="17" y="78"/>
                    </a:lnTo>
                    <a:lnTo>
                      <a:pt x="43" y="76"/>
                    </a:lnTo>
                    <a:lnTo>
                      <a:pt x="43" y="61"/>
                    </a:lnTo>
                    <a:close/>
                    <a:moveTo>
                      <a:pt x="75" y="57"/>
                    </a:moveTo>
                    <a:lnTo>
                      <a:pt x="49" y="61"/>
                    </a:lnTo>
                    <a:lnTo>
                      <a:pt x="49" y="74"/>
                    </a:lnTo>
                    <a:lnTo>
                      <a:pt x="75" y="72"/>
                    </a:lnTo>
                    <a:lnTo>
                      <a:pt x="75" y="57"/>
                    </a:lnTo>
                    <a:close/>
                    <a:moveTo>
                      <a:pt x="108" y="52"/>
                    </a:moveTo>
                    <a:lnTo>
                      <a:pt x="84" y="54"/>
                    </a:lnTo>
                    <a:lnTo>
                      <a:pt x="84" y="70"/>
                    </a:lnTo>
                    <a:lnTo>
                      <a:pt x="108" y="67"/>
                    </a:lnTo>
                    <a:lnTo>
                      <a:pt x="108" y="52"/>
                    </a:lnTo>
                    <a:close/>
                    <a:moveTo>
                      <a:pt x="142" y="48"/>
                    </a:moveTo>
                    <a:lnTo>
                      <a:pt x="116" y="50"/>
                    </a:lnTo>
                    <a:lnTo>
                      <a:pt x="116" y="65"/>
                    </a:lnTo>
                    <a:lnTo>
                      <a:pt x="142" y="63"/>
                    </a:lnTo>
                    <a:lnTo>
                      <a:pt x="142" y="48"/>
                    </a:lnTo>
                    <a:close/>
                    <a:moveTo>
                      <a:pt x="175" y="44"/>
                    </a:moveTo>
                    <a:lnTo>
                      <a:pt x="151" y="46"/>
                    </a:lnTo>
                    <a:lnTo>
                      <a:pt x="151" y="61"/>
                    </a:lnTo>
                    <a:lnTo>
                      <a:pt x="175" y="59"/>
                    </a:lnTo>
                    <a:lnTo>
                      <a:pt x="175" y="44"/>
                    </a:lnTo>
                    <a:close/>
                    <a:moveTo>
                      <a:pt x="209" y="39"/>
                    </a:moveTo>
                    <a:lnTo>
                      <a:pt x="183" y="41"/>
                    </a:lnTo>
                    <a:lnTo>
                      <a:pt x="183" y="59"/>
                    </a:lnTo>
                    <a:lnTo>
                      <a:pt x="209" y="54"/>
                    </a:lnTo>
                    <a:lnTo>
                      <a:pt x="20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177">
                <a:extLst>
                  <a:ext uri="{FF2B5EF4-FFF2-40B4-BE49-F238E27FC236}">
                    <a16:creationId xmlns:a16="http://schemas.microsoft.com/office/drawing/2014/main" id="{8FE913A3-B1E9-6C6E-D998-BC62E1AAC88F}"/>
                  </a:ext>
                </a:extLst>
              </p:cNvPr>
              <p:cNvSpPr/>
              <p:nvPr/>
            </p:nvSpPr>
            <p:spPr bwMode="auto">
              <a:xfrm>
                <a:off x="2035175" y="1868488"/>
                <a:ext cx="304800" cy="65088"/>
              </a:xfrm>
              <a:custGeom>
                <a:avLst/>
                <a:gdLst>
                  <a:gd name="T0" fmla="*/ 0 w 192"/>
                  <a:gd name="T1" fmla="*/ 41 h 41"/>
                  <a:gd name="T2" fmla="*/ 0 w 192"/>
                  <a:gd name="T3" fmla="*/ 28 h 41"/>
                  <a:gd name="T4" fmla="*/ 192 w 192"/>
                  <a:gd name="T5" fmla="*/ 0 h 41"/>
                  <a:gd name="T6" fmla="*/ 192 w 192"/>
                  <a:gd name="T7" fmla="*/ 15 h 41"/>
                  <a:gd name="T8" fmla="*/ 0 w 192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41">
                    <a:moveTo>
                      <a:pt x="0" y="41"/>
                    </a:moveTo>
                    <a:lnTo>
                      <a:pt x="0" y="28"/>
                    </a:lnTo>
                    <a:lnTo>
                      <a:pt x="192" y="0"/>
                    </a:lnTo>
                    <a:lnTo>
                      <a:pt x="192" y="15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Freeform: Shape 178">
                <a:extLst>
                  <a:ext uri="{FF2B5EF4-FFF2-40B4-BE49-F238E27FC236}">
                    <a16:creationId xmlns:a16="http://schemas.microsoft.com/office/drawing/2014/main" id="{F0C560C5-C03A-D818-415B-38FFB6E88E8A}"/>
                  </a:ext>
                </a:extLst>
              </p:cNvPr>
              <p:cNvSpPr/>
              <p:nvPr/>
            </p:nvSpPr>
            <p:spPr bwMode="auto">
              <a:xfrm>
                <a:off x="2035175" y="1803400"/>
                <a:ext cx="304800" cy="109538"/>
              </a:xfrm>
              <a:custGeom>
                <a:avLst/>
                <a:gdLst>
                  <a:gd name="T0" fmla="*/ 0 w 192"/>
                  <a:gd name="T1" fmla="*/ 69 h 69"/>
                  <a:gd name="T2" fmla="*/ 145 w 192"/>
                  <a:gd name="T3" fmla="*/ 0 h 69"/>
                  <a:gd name="T4" fmla="*/ 192 w 192"/>
                  <a:gd name="T5" fmla="*/ 41 h 69"/>
                  <a:gd name="T6" fmla="*/ 0 w 192"/>
                  <a:gd name="T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69">
                    <a:moveTo>
                      <a:pt x="0" y="69"/>
                    </a:moveTo>
                    <a:lnTo>
                      <a:pt x="145" y="0"/>
                    </a:lnTo>
                    <a:lnTo>
                      <a:pt x="192" y="41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179">
                <a:extLst>
                  <a:ext uri="{FF2B5EF4-FFF2-40B4-BE49-F238E27FC236}">
                    <a16:creationId xmlns:a16="http://schemas.microsoft.com/office/drawing/2014/main" id="{3602615D-6601-D711-94CB-E3B9242A9BA1}"/>
                  </a:ext>
                </a:extLst>
              </p:cNvPr>
              <p:cNvSpPr/>
              <p:nvPr/>
            </p:nvSpPr>
            <p:spPr bwMode="auto">
              <a:xfrm>
                <a:off x="2401888" y="1985963"/>
                <a:ext cx="100013" cy="696913"/>
              </a:xfrm>
              <a:custGeom>
                <a:avLst/>
                <a:gdLst>
                  <a:gd name="T0" fmla="*/ 52 w 63"/>
                  <a:gd name="T1" fmla="*/ 56 h 439"/>
                  <a:gd name="T2" fmla="*/ 42 w 63"/>
                  <a:gd name="T3" fmla="*/ 52 h 439"/>
                  <a:gd name="T4" fmla="*/ 26 w 63"/>
                  <a:gd name="T5" fmla="*/ 28 h 439"/>
                  <a:gd name="T6" fmla="*/ 3 w 63"/>
                  <a:gd name="T7" fmla="*/ 17 h 439"/>
                  <a:gd name="T8" fmla="*/ 52 w 63"/>
                  <a:gd name="T9" fmla="*/ 67 h 439"/>
                  <a:gd name="T10" fmla="*/ 37 w 63"/>
                  <a:gd name="T11" fmla="*/ 74 h 439"/>
                  <a:gd name="T12" fmla="*/ 26 w 63"/>
                  <a:gd name="T13" fmla="*/ 69 h 439"/>
                  <a:gd name="T14" fmla="*/ 9 w 63"/>
                  <a:gd name="T15" fmla="*/ 48 h 439"/>
                  <a:gd name="T16" fmla="*/ 44 w 63"/>
                  <a:gd name="T17" fmla="*/ 89 h 439"/>
                  <a:gd name="T18" fmla="*/ 37 w 63"/>
                  <a:gd name="T19" fmla="*/ 84 h 439"/>
                  <a:gd name="T20" fmla="*/ 20 w 63"/>
                  <a:gd name="T21" fmla="*/ 93 h 439"/>
                  <a:gd name="T22" fmla="*/ 9 w 63"/>
                  <a:gd name="T23" fmla="*/ 89 h 439"/>
                  <a:gd name="T24" fmla="*/ 50 w 63"/>
                  <a:gd name="T25" fmla="*/ 117 h 439"/>
                  <a:gd name="T26" fmla="*/ 29 w 63"/>
                  <a:gd name="T27" fmla="*/ 108 h 439"/>
                  <a:gd name="T28" fmla="*/ 20 w 63"/>
                  <a:gd name="T29" fmla="*/ 104 h 439"/>
                  <a:gd name="T30" fmla="*/ 3 w 63"/>
                  <a:gd name="T31" fmla="*/ 112 h 439"/>
                  <a:gd name="T32" fmla="*/ 50 w 63"/>
                  <a:gd name="T33" fmla="*/ 156 h 439"/>
                  <a:gd name="T34" fmla="*/ 35 w 63"/>
                  <a:gd name="T35" fmla="*/ 134 h 439"/>
                  <a:gd name="T36" fmla="*/ 11 w 63"/>
                  <a:gd name="T37" fmla="*/ 128 h 439"/>
                  <a:gd name="T38" fmla="*/ 3 w 63"/>
                  <a:gd name="T39" fmla="*/ 123 h 439"/>
                  <a:gd name="T40" fmla="*/ 44 w 63"/>
                  <a:gd name="T41" fmla="*/ 180 h 439"/>
                  <a:gd name="T42" fmla="*/ 35 w 63"/>
                  <a:gd name="T43" fmla="*/ 175 h 439"/>
                  <a:gd name="T44" fmla="*/ 18 w 63"/>
                  <a:gd name="T45" fmla="*/ 156 h 439"/>
                  <a:gd name="T46" fmla="*/ 52 w 63"/>
                  <a:gd name="T47" fmla="*/ 193 h 439"/>
                  <a:gd name="T48" fmla="*/ 44 w 63"/>
                  <a:gd name="T49" fmla="*/ 188 h 439"/>
                  <a:gd name="T50" fmla="*/ 29 w 63"/>
                  <a:gd name="T51" fmla="*/ 199 h 439"/>
                  <a:gd name="T52" fmla="*/ 18 w 63"/>
                  <a:gd name="T53" fmla="*/ 197 h 439"/>
                  <a:gd name="T54" fmla="*/ 59 w 63"/>
                  <a:gd name="T55" fmla="*/ 219 h 439"/>
                  <a:gd name="T56" fmla="*/ 37 w 63"/>
                  <a:gd name="T57" fmla="*/ 212 h 439"/>
                  <a:gd name="T58" fmla="*/ 29 w 63"/>
                  <a:gd name="T59" fmla="*/ 210 h 439"/>
                  <a:gd name="T60" fmla="*/ 11 w 63"/>
                  <a:gd name="T61" fmla="*/ 221 h 439"/>
                  <a:gd name="T62" fmla="*/ 59 w 63"/>
                  <a:gd name="T63" fmla="*/ 257 h 439"/>
                  <a:gd name="T64" fmla="*/ 42 w 63"/>
                  <a:gd name="T65" fmla="*/ 238 h 439"/>
                  <a:gd name="T66" fmla="*/ 20 w 63"/>
                  <a:gd name="T67" fmla="*/ 234 h 439"/>
                  <a:gd name="T68" fmla="*/ 11 w 63"/>
                  <a:gd name="T69" fmla="*/ 232 h 439"/>
                  <a:gd name="T70" fmla="*/ 52 w 63"/>
                  <a:gd name="T71" fmla="*/ 281 h 439"/>
                  <a:gd name="T72" fmla="*/ 42 w 63"/>
                  <a:gd name="T73" fmla="*/ 279 h 439"/>
                  <a:gd name="T74" fmla="*/ 26 w 63"/>
                  <a:gd name="T75" fmla="*/ 262 h 439"/>
                  <a:gd name="T76" fmla="*/ 3 w 63"/>
                  <a:gd name="T77" fmla="*/ 255 h 439"/>
                  <a:gd name="T78" fmla="*/ 52 w 63"/>
                  <a:gd name="T79" fmla="*/ 292 h 439"/>
                  <a:gd name="T80" fmla="*/ 37 w 63"/>
                  <a:gd name="T81" fmla="*/ 303 h 439"/>
                  <a:gd name="T82" fmla="*/ 26 w 63"/>
                  <a:gd name="T83" fmla="*/ 301 h 439"/>
                  <a:gd name="T84" fmla="*/ 9 w 63"/>
                  <a:gd name="T85" fmla="*/ 283 h 439"/>
                  <a:gd name="T86" fmla="*/ 44 w 63"/>
                  <a:gd name="T87" fmla="*/ 316 h 439"/>
                  <a:gd name="T88" fmla="*/ 37 w 63"/>
                  <a:gd name="T89" fmla="*/ 314 h 439"/>
                  <a:gd name="T90" fmla="*/ 20 w 63"/>
                  <a:gd name="T91" fmla="*/ 327 h 439"/>
                  <a:gd name="T92" fmla="*/ 9 w 63"/>
                  <a:gd name="T93" fmla="*/ 325 h 439"/>
                  <a:gd name="T94" fmla="*/ 50 w 63"/>
                  <a:gd name="T95" fmla="*/ 342 h 439"/>
                  <a:gd name="T96" fmla="*/ 29 w 63"/>
                  <a:gd name="T97" fmla="*/ 338 h 439"/>
                  <a:gd name="T98" fmla="*/ 20 w 63"/>
                  <a:gd name="T99" fmla="*/ 338 h 439"/>
                  <a:gd name="T100" fmla="*/ 3 w 63"/>
                  <a:gd name="T101" fmla="*/ 351 h 439"/>
                  <a:gd name="T102" fmla="*/ 50 w 63"/>
                  <a:gd name="T103" fmla="*/ 381 h 439"/>
                  <a:gd name="T104" fmla="*/ 35 w 63"/>
                  <a:gd name="T105" fmla="*/ 364 h 439"/>
                  <a:gd name="T106" fmla="*/ 11 w 63"/>
                  <a:gd name="T107" fmla="*/ 361 h 439"/>
                  <a:gd name="T108" fmla="*/ 3 w 63"/>
                  <a:gd name="T109" fmla="*/ 361 h 439"/>
                  <a:gd name="T110" fmla="*/ 44 w 63"/>
                  <a:gd name="T111" fmla="*/ 405 h 439"/>
                  <a:gd name="T112" fmla="*/ 35 w 63"/>
                  <a:gd name="T113" fmla="*/ 405 h 439"/>
                  <a:gd name="T114" fmla="*/ 18 w 63"/>
                  <a:gd name="T115" fmla="*/ 390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3" h="439">
                    <a:moveTo>
                      <a:pt x="0" y="0"/>
                    </a:moveTo>
                    <a:lnTo>
                      <a:pt x="0" y="439"/>
                    </a:lnTo>
                    <a:lnTo>
                      <a:pt x="63" y="439"/>
                    </a:lnTo>
                    <a:lnTo>
                      <a:pt x="63" y="32"/>
                    </a:lnTo>
                    <a:lnTo>
                      <a:pt x="0" y="0"/>
                    </a:lnTo>
                    <a:close/>
                    <a:moveTo>
                      <a:pt x="52" y="41"/>
                    </a:moveTo>
                    <a:lnTo>
                      <a:pt x="59" y="45"/>
                    </a:lnTo>
                    <a:lnTo>
                      <a:pt x="59" y="61"/>
                    </a:lnTo>
                    <a:lnTo>
                      <a:pt x="52" y="56"/>
                    </a:lnTo>
                    <a:lnTo>
                      <a:pt x="52" y="41"/>
                    </a:lnTo>
                    <a:close/>
                    <a:moveTo>
                      <a:pt x="44" y="39"/>
                    </a:moveTo>
                    <a:lnTo>
                      <a:pt x="50" y="41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39"/>
                    </a:lnTo>
                    <a:close/>
                    <a:moveTo>
                      <a:pt x="37" y="35"/>
                    </a:moveTo>
                    <a:lnTo>
                      <a:pt x="42" y="37"/>
                    </a:lnTo>
                    <a:lnTo>
                      <a:pt x="42" y="52"/>
                    </a:lnTo>
                    <a:lnTo>
                      <a:pt x="37" y="50"/>
                    </a:lnTo>
                    <a:lnTo>
                      <a:pt x="37" y="35"/>
                    </a:lnTo>
                    <a:close/>
                    <a:moveTo>
                      <a:pt x="29" y="30"/>
                    </a:moveTo>
                    <a:lnTo>
                      <a:pt x="35" y="32"/>
                    </a:lnTo>
                    <a:lnTo>
                      <a:pt x="35" y="48"/>
                    </a:lnTo>
                    <a:lnTo>
                      <a:pt x="29" y="45"/>
                    </a:lnTo>
                    <a:lnTo>
                      <a:pt x="29" y="30"/>
                    </a:lnTo>
                    <a:close/>
                    <a:moveTo>
                      <a:pt x="20" y="26"/>
                    </a:moveTo>
                    <a:lnTo>
                      <a:pt x="26" y="28"/>
                    </a:lnTo>
                    <a:lnTo>
                      <a:pt x="26" y="45"/>
                    </a:lnTo>
                    <a:lnTo>
                      <a:pt x="20" y="41"/>
                    </a:lnTo>
                    <a:lnTo>
                      <a:pt x="20" y="26"/>
                    </a:lnTo>
                    <a:close/>
                    <a:moveTo>
                      <a:pt x="11" y="22"/>
                    </a:moveTo>
                    <a:lnTo>
                      <a:pt x="18" y="26"/>
                    </a:lnTo>
                    <a:lnTo>
                      <a:pt x="18" y="41"/>
                    </a:lnTo>
                    <a:lnTo>
                      <a:pt x="11" y="37"/>
                    </a:lnTo>
                    <a:lnTo>
                      <a:pt x="11" y="22"/>
                    </a:lnTo>
                    <a:close/>
                    <a:moveTo>
                      <a:pt x="3" y="17"/>
                    </a:moveTo>
                    <a:lnTo>
                      <a:pt x="9" y="22"/>
                    </a:lnTo>
                    <a:lnTo>
                      <a:pt x="9" y="37"/>
                    </a:lnTo>
                    <a:lnTo>
                      <a:pt x="3" y="35"/>
                    </a:lnTo>
                    <a:lnTo>
                      <a:pt x="3" y="17"/>
                    </a:lnTo>
                    <a:close/>
                    <a:moveTo>
                      <a:pt x="52" y="67"/>
                    </a:moveTo>
                    <a:lnTo>
                      <a:pt x="59" y="69"/>
                    </a:lnTo>
                    <a:lnTo>
                      <a:pt x="59" y="84"/>
                    </a:lnTo>
                    <a:lnTo>
                      <a:pt x="52" y="82"/>
                    </a:lnTo>
                    <a:lnTo>
                      <a:pt x="52" y="67"/>
                    </a:lnTo>
                    <a:close/>
                    <a:moveTo>
                      <a:pt x="44" y="63"/>
                    </a:moveTo>
                    <a:lnTo>
                      <a:pt x="50" y="67"/>
                    </a:lnTo>
                    <a:lnTo>
                      <a:pt x="50" y="80"/>
                    </a:lnTo>
                    <a:lnTo>
                      <a:pt x="44" y="78"/>
                    </a:lnTo>
                    <a:lnTo>
                      <a:pt x="44" y="63"/>
                    </a:lnTo>
                    <a:close/>
                    <a:moveTo>
                      <a:pt x="37" y="61"/>
                    </a:moveTo>
                    <a:lnTo>
                      <a:pt x="42" y="63"/>
                    </a:lnTo>
                    <a:lnTo>
                      <a:pt x="42" y="78"/>
                    </a:lnTo>
                    <a:lnTo>
                      <a:pt x="37" y="74"/>
                    </a:lnTo>
                    <a:lnTo>
                      <a:pt x="37" y="61"/>
                    </a:lnTo>
                    <a:close/>
                    <a:moveTo>
                      <a:pt x="29" y="56"/>
                    </a:moveTo>
                    <a:lnTo>
                      <a:pt x="35" y="58"/>
                    </a:lnTo>
                    <a:lnTo>
                      <a:pt x="35" y="74"/>
                    </a:lnTo>
                    <a:lnTo>
                      <a:pt x="29" y="71"/>
                    </a:lnTo>
                    <a:lnTo>
                      <a:pt x="29" y="56"/>
                    </a:lnTo>
                    <a:close/>
                    <a:moveTo>
                      <a:pt x="20" y="52"/>
                    </a:moveTo>
                    <a:lnTo>
                      <a:pt x="26" y="54"/>
                    </a:lnTo>
                    <a:lnTo>
                      <a:pt x="26" y="69"/>
                    </a:lnTo>
                    <a:lnTo>
                      <a:pt x="20" y="67"/>
                    </a:lnTo>
                    <a:lnTo>
                      <a:pt x="20" y="52"/>
                    </a:lnTo>
                    <a:close/>
                    <a:moveTo>
                      <a:pt x="11" y="48"/>
                    </a:moveTo>
                    <a:lnTo>
                      <a:pt x="18" y="52"/>
                    </a:lnTo>
                    <a:lnTo>
                      <a:pt x="18" y="67"/>
                    </a:lnTo>
                    <a:lnTo>
                      <a:pt x="11" y="63"/>
                    </a:lnTo>
                    <a:lnTo>
                      <a:pt x="11" y="48"/>
                    </a:lnTo>
                    <a:close/>
                    <a:moveTo>
                      <a:pt x="3" y="45"/>
                    </a:moveTo>
                    <a:lnTo>
                      <a:pt x="9" y="48"/>
                    </a:lnTo>
                    <a:lnTo>
                      <a:pt x="9" y="63"/>
                    </a:lnTo>
                    <a:lnTo>
                      <a:pt x="3" y="61"/>
                    </a:lnTo>
                    <a:lnTo>
                      <a:pt x="3" y="45"/>
                    </a:lnTo>
                    <a:close/>
                    <a:moveTo>
                      <a:pt x="52" y="93"/>
                    </a:moveTo>
                    <a:lnTo>
                      <a:pt x="59" y="95"/>
                    </a:lnTo>
                    <a:lnTo>
                      <a:pt x="59" y="110"/>
                    </a:lnTo>
                    <a:lnTo>
                      <a:pt x="52" y="106"/>
                    </a:lnTo>
                    <a:lnTo>
                      <a:pt x="52" y="93"/>
                    </a:lnTo>
                    <a:close/>
                    <a:moveTo>
                      <a:pt x="44" y="89"/>
                    </a:moveTo>
                    <a:lnTo>
                      <a:pt x="50" y="91"/>
                    </a:lnTo>
                    <a:lnTo>
                      <a:pt x="50" y="106"/>
                    </a:lnTo>
                    <a:lnTo>
                      <a:pt x="44" y="104"/>
                    </a:lnTo>
                    <a:lnTo>
                      <a:pt x="44" y="89"/>
                    </a:lnTo>
                    <a:close/>
                    <a:moveTo>
                      <a:pt x="37" y="84"/>
                    </a:moveTo>
                    <a:lnTo>
                      <a:pt x="42" y="87"/>
                    </a:lnTo>
                    <a:lnTo>
                      <a:pt x="42" y="102"/>
                    </a:lnTo>
                    <a:lnTo>
                      <a:pt x="37" y="99"/>
                    </a:lnTo>
                    <a:lnTo>
                      <a:pt x="37" y="84"/>
                    </a:lnTo>
                    <a:close/>
                    <a:moveTo>
                      <a:pt x="29" y="82"/>
                    </a:moveTo>
                    <a:lnTo>
                      <a:pt x="35" y="84"/>
                    </a:lnTo>
                    <a:lnTo>
                      <a:pt x="35" y="99"/>
                    </a:lnTo>
                    <a:lnTo>
                      <a:pt x="29" y="97"/>
                    </a:lnTo>
                    <a:lnTo>
                      <a:pt x="29" y="82"/>
                    </a:lnTo>
                    <a:close/>
                    <a:moveTo>
                      <a:pt x="20" y="78"/>
                    </a:moveTo>
                    <a:lnTo>
                      <a:pt x="26" y="80"/>
                    </a:lnTo>
                    <a:lnTo>
                      <a:pt x="26" y="95"/>
                    </a:lnTo>
                    <a:lnTo>
                      <a:pt x="20" y="93"/>
                    </a:lnTo>
                    <a:lnTo>
                      <a:pt x="20" y="78"/>
                    </a:lnTo>
                    <a:close/>
                    <a:moveTo>
                      <a:pt x="11" y="74"/>
                    </a:moveTo>
                    <a:lnTo>
                      <a:pt x="18" y="78"/>
                    </a:lnTo>
                    <a:lnTo>
                      <a:pt x="18" y="93"/>
                    </a:lnTo>
                    <a:lnTo>
                      <a:pt x="11" y="91"/>
                    </a:lnTo>
                    <a:lnTo>
                      <a:pt x="11" y="74"/>
                    </a:lnTo>
                    <a:close/>
                    <a:moveTo>
                      <a:pt x="3" y="71"/>
                    </a:moveTo>
                    <a:lnTo>
                      <a:pt x="9" y="74"/>
                    </a:lnTo>
                    <a:lnTo>
                      <a:pt x="9" y="89"/>
                    </a:lnTo>
                    <a:lnTo>
                      <a:pt x="3" y="87"/>
                    </a:lnTo>
                    <a:lnTo>
                      <a:pt x="3" y="71"/>
                    </a:lnTo>
                    <a:close/>
                    <a:moveTo>
                      <a:pt x="52" y="117"/>
                    </a:moveTo>
                    <a:lnTo>
                      <a:pt x="59" y="119"/>
                    </a:lnTo>
                    <a:lnTo>
                      <a:pt x="59" y="134"/>
                    </a:lnTo>
                    <a:lnTo>
                      <a:pt x="52" y="132"/>
                    </a:lnTo>
                    <a:lnTo>
                      <a:pt x="52" y="117"/>
                    </a:lnTo>
                    <a:close/>
                    <a:moveTo>
                      <a:pt x="44" y="115"/>
                    </a:moveTo>
                    <a:lnTo>
                      <a:pt x="50" y="117"/>
                    </a:lnTo>
                    <a:lnTo>
                      <a:pt x="50" y="132"/>
                    </a:lnTo>
                    <a:lnTo>
                      <a:pt x="44" y="128"/>
                    </a:lnTo>
                    <a:lnTo>
                      <a:pt x="44" y="115"/>
                    </a:lnTo>
                    <a:close/>
                    <a:moveTo>
                      <a:pt x="37" y="110"/>
                    </a:moveTo>
                    <a:lnTo>
                      <a:pt x="42" y="112"/>
                    </a:lnTo>
                    <a:lnTo>
                      <a:pt x="42" y="128"/>
                    </a:lnTo>
                    <a:lnTo>
                      <a:pt x="37" y="125"/>
                    </a:lnTo>
                    <a:lnTo>
                      <a:pt x="37" y="110"/>
                    </a:lnTo>
                    <a:close/>
                    <a:moveTo>
                      <a:pt x="29" y="108"/>
                    </a:moveTo>
                    <a:lnTo>
                      <a:pt x="35" y="110"/>
                    </a:lnTo>
                    <a:lnTo>
                      <a:pt x="35" y="125"/>
                    </a:lnTo>
                    <a:lnTo>
                      <a:pt x="29" y="123"/>
                    </a:lnTo>
                    <a:lnTo>
                      <a:pt x="29" y="108"/>
                    </a:lnTo>
                    <a:close/>
                    <a:moveTo>
                      <a:pt x="20" y="104"/>
                    </a:moveTo>
                    <a:lnTo>
                      <a:pt x="26" y="106"/>
                    </a:lnTo>
                    <a:lnTo>
                      <a:pt x="26" y="121"/>
                    </a:lnTo>
                    <a:lnTo>
                      <a:pt x="20" y="119"/>
                    </a:lnTo>
                    <a:lnTo>
                      <a:pt x="20" y="104"/>
                    </a:lnTo>
                    <a:close/>
                    <a:moveTo>
                      <a:pt x="11" y="99"/>
                    </a:moveTo>
                    <a:lnTo>
                      <a:pt x="18" y="104"/>
                    </a:lnTo>
                    <a:lnTo>
                      <a:pt x="18" y="119"/>
                    </a:lnTo>
                    <a:lnTo>
                      <a:pt x="11" y="117"/>
                    </a:lnTo>
                    <a:lnTo>
                      <a:pt x="11" y="99"/>
                    </a:lnTo>
                    <a:close/>
                    <a:moveTo>
                      <a:pt x="3" y="97"/>
                    </a:moveTo>
                    <a:lnTo>
                      <a:pt x="9" y="99"/>
                    </a:lnTo>
                    <a:lnTo>
                      <a:pt x="9" y="115"/>
                    </a:lnTo>
                    <a:lnTo>
                      <a:pt x="3" y="112"/>
                    </a:lnTo>
                    <a:lnTo>
                      <a:pt x="3" y="97"/>
                    </a:lnTo>
                    <a:close/>
                    <a:moveTo>
                      <a:pt x="52" y="143"/>
                    </a:moveTo>
                    <a:lnTo>
                      <a:pt x="59" y="145"/>
                    </a:lnTo>
                    <a:lnTo>
                      <a:pt x="59" y="158"/>
                    </a:lnTo>
                    <a:lnTo>
                      <a:pt x="52" y="156"/>
                    </a:lnTo>
                    <a:lnTo>
                      <a:pt x="52" y="143"/>
                    </a:lnTo>
                    <a:close/>
                    <a:moveTo>
                      <a:pt x="44" y="138"/>
                    </a:moveTo>
                    <a:lnTo>
                      <a:pt x="50" y="141"/>
                    </a:lnTo>
                    <a:lnTo>
                      <a:pt x="50" y="156"/>
                    </a:lnTo>
                    <a:lnTo>
                      <a:pt x="44" y="154"/>
                    </a:lnTo>
                    <a:lnTo>
                      <a:pt x="44" y="138"/>
                    </a:lnTo>
                    <a:close/>
                    <a:moveTo>
                      <a:pt x="37" y="136"/>
                    </a:moveTo>
                    <a:lnTo>
                      <a:pt x="42" y="138"/>
                    </a:lnTo>
                    <a:lnTo>
                      <a:pt x="42" y="154"/>
                    </a:lnTo>
                    <a:lnTo>
                      <a:pt x="37" y="151"/>
                    </a:lnTo>
                    <a:lnTo>
                      <a:pt x="37" y="136"/>
                    </a:lnTo>
                    <a:close/>
                    <a:moveTo>
                      <a:pt x="29" y="132"/>
                    </a:moveTo>
                    <a:lnTo>
                      <a:pt x="35" y="134"/>
                    </a:lnTo>
                    <a:lnTo>
                      <a:pt x="35" y="149"/>
                    </a:lnTo>
                    <a:lnTo>
                      <a:pt x="29" y="147"/>
                    </a:lnTo>
                    <a:lnTo>
                      <a:pt x="29" y="132"/>
                    </a:lnTo>
                    <a:close/>
                    <a:moveTo>
                      <a:pt x="20" y="130"/>
                    </a:moveTo>
                    <a:lnTo>
                      <a:pt x="26" y="132"/>
                    </a:lnTo>
                    <a:lnTo>
                      <a:pt x="26" y="147"/>
                    </a:lnTo>
                    <a:lnTo>
                      <a:pt x="20" y="145"/>
                    </a:lnTo>
                    <a:lnTo>
                      <a:pt x="20" y="130"/>
                    </a:lnTo>
                    <a:close/>
                    <a:moveTo>
                      <a:pt x="11" y="128"/>
                    </a:moveTo>
                    <a:lnTo>
                      <a:pt x="18" y="130"/>
                    </a:lnTo>
                    <a:lnTo>
                      <a:pt x="18" y="145"/>
                    </a:lnTo>
                    <a:lnTo>
                      <a:pt x="11" y="143"/>
                    </a:lnTo>
                    <a:lnTo>
                      <a:pt x="11" y="128"/>
                    </a:lnTo>
                    <a:close/>
                    <a:moveTo>
                      <a:pt x="3" y="123"/>
                    </a:moveTo>
                    <a:lnTo>
                      <a:pt x="9" y="125"/>
                    </a:lnTo>
                    <a:lnTo>
                      <a:pt x="9" y="141"/>
                    </a:lnTo>
                    <a:lnTo>
                      <a:pt x="3" y="138"/>
                    </a:lnTo>
                    <a:lnTo>
                      <a:pt x="3" y="123"/>
                    </a:lnTo>
                    <a:close/>
                    <a:moveTo>
                      <a:pt x="52" y="167"/>
                    </a:moveTo>
                    <a:lnTo>
                      <a:pt x="59" y="169"/>
                    </a:lnTo>
                    <a:lnTo>
                      <a:pt x="59" y="184"/>
                    </a:lnTo>
                    <a:lnTo>
                      <a:pt x="52" y="182"/>
                    </a:lnTo>
                    <a:lnTo>
                      <a:pt x="52" y="167"/>
                    </a:lnTo>
                    <a:close/>
                    <a:moveTo>
                      <a:pt x="44" y="164"/>
                    </a:moveTo>
                    <a:lnTo>
                      <a:pt x="50" y="167"/>
                    </a:lnTo>
                    <a:lnTo>
                      <a:pt x="50" y="182"/>
                    </a:lnTo>
                    <a:lnTo>
                      <a:pt x="44" y="180"/>
                    </a:lnTo>
                    <a:lnTo>
                      <a:pt x="44" y="164"/>
                    </a:lnTo>
                    <a:close/>
                    <a:moveTo>
                      <a:pt x="37" y="162"/>
                    </a:moveTo>
                    <a:lnTo>
                      <a:pt x="42" y="162"/>
                    </a:lnTo>
                    <a:lnTo>
                      <a:pt x="42" y="177"/>
                    </a:lnTo>
                    <a:lnTo>
                      <a:pt x="37" y="177"/>
                    </a:lnTo>
                    <a:lnTo>
                      <a:pt x="37" y="162"/>
                    </a:lnTo>
                    <a:close/>
                    <a:moveTo>
                      <a:pt x="29" y="158"/>
                    </a:moveTo>
                    <a:lnTo>
                      <a:pt x="35" y="160"/>
                    </a:lnTo>
                    <a:lnTo>
                      <a:pt x="35" y="175"/>
                    </a:lnTo>
                    <a:lnTo>
                      <a:pt x="29" y="173"/>
                    </a:lnTo>
                    <a:lnTo>
                      <a:pt x="29" y="158"/>
                    </a:lnTo>
                    <a:close/>
                    <a:moveTo>
                      <a:pt x="20" y="156"/>
                    </a:moveTo>
                    <a:lnTo>
                      <a:pt x="26" y="158"/>
                    </a:lnTo>
                    <a:lnTo>
                      <a:pt x="26" y="173"/>
                    </a:lnTo>
                    <a:lnTo>
                      <a:pt x="20" y="171"/>
                    </a:lnTo>
                    <a:lnTo>
                      <a:pt x="20" y="156"/>
                    </a:lnTo>
                    <a:close/>
                    <a:moveTo>
                      <a:pt x="11" y="154"/>
                    </a:moveTo>
                    <a:lnTo>
                      <a:pt x="18" y="156"/>
                    </a:lnTo>
                    <a:lnTo>
                      <a:pt x="18" y="171"/>
                    </a:lnTo>
                    <a:lnTo>
                      <a:pt x="11" y="169"/>
                    </a:lnTo>
                    <a:lnTo>
                      <a:pt x="11" y="154"/>
                    </a:lnTo>
                    <a:close/>
                    <a:moveTo>
                      <a:pt x="3" y="149"/>
                    </a:moveTo>
                    <a:lnTo>
                      <a:pt x="9" y="151"/>
                    </a:lnTo>
                    <a:lnTo>
                      <a:pt x="9" y="169"/>
                    </a:lnTo>
                    <a:lnTo>
                      <a:pt x="3" y="167"/>
                    </a:lnTo>
                    <a:lnTo>
                      <a:pt x="3" y="149"/>
                    </a:lnTo>
                    <a:close/>
                    <a:moveTo>
                      <a:pt x="52" y="193"/>
                    </a:moveTo>
                    <a:lnTo>
                      <a:pt x="59" y="193"/>
                    </a:lnTo>
                    <a:lnTo>
                      <a:pt x="59" y="208"/>
                    </a:lnTo>
                    <a:lnTo>
                      <a:pt x="52" y="206"/>
                    </a:lnTo>
                    <a:lnTo>
                      <a:pt x="52" y="193"/>
                    </a:lnTo>
                    <a:close/>
                    <a:moveTo>
                      <a:pt x="44" y="188"/>
                    </a:moveTo>
                    <a:lnTo>
                      <a:pt x="50" y="190"/>
                    </a:lnTo>
                    <a:lnTo>
                      <a:pt x="50" y="206"/>
                    </a:lnTo>
                    <a:lnTo>
                      <a:pt x="44" y="203"/>
                    </a:lnTo>
                    <a:lnTo>
                      <a:pt x="44" y="188"/>
                    </a:lnTo>
                    <a:close/>
                    <a:moveTo>
                      <a:pt x="37" y="186"/>
                    </a:moveTo>
                    <a:lnTo>
                      <a:pt x="42" y="188"/>
                    </a:lnTo>
                    <a:lnTo>
                      <a:pt x="42" y="203"/>
                    </a:lnTo>
                    <a:lnTo>
                      <a:pt x="37" y="201"/>
                    </a:lnTo>
                    <a:lnTo>
                      <a:pt x="37" y="186"/>
                    </a:lnTo>
                    <a:close/>
                    <a:moveTo>
                      <a:pt x="29" y="184"/>
                    </a:moveTo>
                    <a:lnTo>
                      <a:pt x="35" y="186"/>
                    </a:lnTo>
                    <a:lnTo>
                      <a:pt x="35" y="201"/>
                    </a:lnTo>
                    <a:lnTo>
                      <a:pt x="29" y="199"/>
                    </a:lnTo>
                    <a:lnTo>
                      <a:pt x="29" y="184"/>
                    </a:lnTo>
                    <a:close/>
                    <a:moveTo>
                      <a:pt x="20" y="182"/>
                    </a:moveTo>
                    <a:lnTo>
                      <a:pt x="26" y="184"/>
                    </a:lnTo>
                    <a:lnTo>
                      <a:pt x="26" y="199"/>
                    </a:lnTo>
                    <a:lnTo>
                      <a:pt x="20" y="197"/>
                    </a:lnTo>
                    <a:lnTo>
                      <a:pt x="20" y="182"/>
                    </a:lnTo>
                    <a:close/>
                    <a:moveTo>
                      <a:pt x="11" y="180"/>
                    </a:moveTo>
                    <a:lnTo>
                      <a:pt x="18" y="182"/>
                    </a:lnTo>
                    <a:lnTo>
                      <a:pt x="18" y="197"/>
                    </a:lnTo>
                    <a:lnTo>
                      <a:pt x="11" y="195"/>
                    </a:lnTo>
                    <a:lnTo>
                      <a:pt x="11" y="180"/>
                    </a:lnTo>
                    <a:close/>
                    <a:moveTo>
                      <a:pt x="3" y="177"/>
                    </a:moveTo>
                    <a:lnTo>
                      <a:pt x="9" y="180"/>
                    </a:lnTo>
                    <a:lnTo>
                      <a:pt x="9" y="195"/>
                    </a:lnTo>
                    <a:lnTo>
                      <a:pt x="3" y="193"/>
                    </a:lnTo>
                    <a:lnTo>
                      <a:pt x="3" y="177"/>
                    </a:lnTo>
                    <a:close/>
                    <a:moveTo>
                      <a:pt x="52" y="216"/>
                    </a:moveTo>
                    <a:lnTo>
                      <a:pt x="59" y="219"/>
                    </a:lnTo>
                    <a:lnTo>
                      <a:pt x="59" y="234"/>
                    </a:lnTo>
                    <a:lnTo>
                      <a:pt x="52" y="232"/>
                    </a:lnTo>
                    <a:lnTo>
                      <a:pt x="52" y="216"/>
                    </a:lnTo>
                    <a:close/>
                    <a:moveTo>
                      <a:pt x="44" y="214"/>
                    </a:moveTo>
                    <a:lnTo>
                      <a:pt x="50" y="216"/>
                    </a:lnTo>
                    <a:lnTo>
                      <a:pt x="50" y="232"/>
                    </a:lnTo>
                    <a:lnTo>
                      <a:pt x="44" y="229"/>
                    </a:lnTo>
                    <a:lnTo>
                      <a:pt x="44" y="214"/>
                    </a:lnTo>
                    <a:close/>
                    <a:moveTo>
                      <a:pt x="37" y="212"/>
                    </a:moveTo>
                    <a:lnTo>
                      <a:pt x="42" y="214"/>
                    </a:lnTo>
                    <a:lnTo>
                      <a:pt x="42" y="229"/>
                    </a:lnTo>
                    <a:lnTo>
                      <a:pt x="37" y="227"/>
                    </a:lnTo>
                    <a:lnTo>
                      <a:pt x="37" y="212"/>
                    </a:lnTo>
                    <a:close/>
                    <a:moveTo>
                      <a:pt x="29" y="210"/>
                    </a:moveTo>
                    <a:lnTo>
                      <a:pt x="35" y="212"/>
                    </a:lnTo>
                    <a:lnTo>
                      <a:pt x="35" y="227"/>
                    </a:lnTo>
                    <a:lnTo>
                      <a:pt x="29" y="225"/>
                    </a:lnTo>
                    <a:lnTo>
                      <a:pt x="29" y="210"/>
                    </a:lnTo>
                    <a:close/>
                    <a:moveTo>
                      <a:pt x="20" y="208"/>
                    </a:moveTo>
                    <a:lnTo>
                      <a:pt x="26" y="210"/>
                    </a:lnTo>
                    <a:lnTo>
                      <a:pt x="26" y="225"/>
                    </a:lnTo>
                    <a:lnTo>
                      <a:pt x="20" y="223"/>
                    </a:lnTo>
                    <a:lnTo>
                      <a:pt x="20" y="208"/>
                    </a:lnTo>
                    <a:close/>
                    <a:moveTo>
                      <a:pt x="11" y="206"/>
                    </a:moveTo>
                    <a:lnTo>
                      <a:pt x="18" y="208"/>
                    </a:lnTo>
                    <a:lnTo>
                      <a:pt x="18" y="223"/>
                    </a:lnTo>
                    <a:lnTo>
                      <a:pt x="11" y="221"/>
                    </a:lnTo>
                    <a:lnTo>
                      <a:pt x="11" y="206"/>
                    </a:lnTo>
                    <a:close/>
                    <a:moveTo>
                      <a:pt x="3" y="203"/>
                    </a:moveTo>
                    <a:lnTo>
                      <a:pt x="9" y="206"/>
                    </a:lnTo>
                    <a:lnTo>
                      <a:pt x="9" y="221"/>
                    </a:lnTo>
                    <a:lnTo>
                      <a:pt x="3" y="219"/>
                    </a:lnTo>
                    <a:lnTo>
                      <a:pt x="3" y="203"/>
                    </a:lnTo>
                    <a:close/>
                    <a:moveTo>
                      <a:pt x="52" y="242"/>
                    </a:moveTo>
                    <a:lnTo>
                      <a:pt x="59" y="242"/>
                    </a:lnTo>
                    <a:lnTo>
                      <a:pt x="59" y="257"/>
                    </a:lnTo>
                    <a:lnTo>
                      <a:pt x="52" y="255"/>
                    </a:lnTo>
                    <a:lnTo>
                      <a:pt x="52" y="242"/>
                    </a:lnTo>
                    <a:close/>
                    <a:moveTo>
                      <a:pt x="44" y="240"/>
                    </a:moveTo>
                    <a:lnTo>
                      <a:pt x="50" y="240"/>
                    </a:lnTo>
                    <a:lnTo>
                      <a:pt x="50" y="255"/>
                    </a:lnTo>
                    <a:lnTo>
                      <a:pt x="44" y="255"/>
                    </a:lnTo>
                    <a:lnTo>
                      <a:pt x="44" y="240"/>
                    </a:lnTo>
                    <a:close/>
                    <a:moveTo>
                      <a:pt x="37" y="238"/>
                    </a:moveTo>
                    <a:lnTo>
                      <a:pt x="42" y="238"/>
                    </a:lnTo>
                    <a:lnTo>
                      <a:pt x="42" y="253"/>
                    </a:lnTo>
                    <a:lnTo>
                      <a:pt x="37" y="253"/>
                    </a:lnTo>
                    <a:lnTo>
                      <a:pt x="37" y="238"/>
                    </a:lnTo>
                    <a:close/>
                    <a:moveTo>
                      <a:pt x="29" y="236"/>
                    </a:moveTo>
                    <a:lnTo>
                      <a:pt x="35" y="238"/>
                    </a:lnTo>
                    <a:lnTo>
                      <a:pt x="35" y="253"/>
                    </a:lnTo>
                    <a:lnTo>
                      <a:pt x="29" y="251"/>
                    </a:lnTo>
                    <a:lnTo>
                      <a:pt x="29" y="236"/>
                    </a:lnTo>
                    <a:close/>
                    <a:moveTo>
                      <a:pt x="20" y="234"/>
                    </a:moveTo>
                    <a:lnTo>
                      <a:pt x="26" y="236"/>
                    </a:lnTo>
                    <a:lnTo>
                      <a:pt x="26" y="251"/>
                    </a:lnTo>
                    <a:lnTo>
                      <a:pt x="20" y="249"/>
                    </a:lnTo>
                    <a:lnTo>
                      <a:pt x="20" y="234"/>
                    </a:lnTo>
                    <a:close/>
                    <a:moveTo>
                      <a:pt x="11" y="232"/>
                    </a:moveTo>
                    <a:lnTo>
                      <a:pt x="18" y="234"/>
                    </a:lnTo>
                    <a:lnTo>
                      <a:pt x="18" y="249"/>
                    </a:lnTo>
                    <a:lnTo>
                      <a:pt x="11" y="247"/>
                    </a:lnTo>
                    <a:lnTo>
                      <a:pt x="11" y="232"/>
                    </a:lnTo>
                    <a:close/>
                    <a:moveTo>
                      <a:pt x="3" y="229"/>
                    </a:moveTo>
                    <a:lnTo>
                      <a:pt x="9" y="232"/>
                    </a:lnTo>
                    <a:lnTo>
                      <a:pt x="9" y="247"/>
                    </a:lnTo>
                    <a:lnTo>
                      <a:pt x="3" y="245"/>
                    </a:lnTo>
                    <a:lnTo>
                      <a:pt x="3" y="229"/>
                    </a:lnTo>
                    <a:close/>
                    <a:moveTo>
                      <a:pt x="52" y="266"/>
                    </a:moveTo>
                    <a:lnTo>
                      <a:pt x="59" y="268"/>
                    </a:lnTo>
                    <a:lnTo>
                      <a:pt x="59" y="283"/>
                    </a:lnTo>
                    <a:lnTo>
                      <a:pt x="52" y="281"/>
                    </a:lnTo>
                    <a:lnTo>
                      <a:pt x="52" y="266"/>
                    </a:lnTo>
                    <a:close/>
                    <a:moveTo>
                      <a:pt x="44" y="264"/>
                    </a:moveTo>
                    <a:lnTo>
                      <a:pt x="50" y="266"/>
                    </a:lnTo>
                    <a:lnTo>
                      <a:pt x="50" y="281"/>
                    </a:lnTo>
                    <a:lnTo>
                      <a:pt x="44" y="279"/>
                    </a:lnTo>
                    <a:lnTo>
                      <a:pt x="44" y="264"/>
                    </a:lnTo>
                    <a:close/>
                    <a:moveTo>
                      <a:pt x="37" y="264"/>
                    </a:moveTo>
                    <a:lnTo>
                      <a:pt x="42" y="264"/>
                    </a:lnTo>
                    <a:lnTo>
                      <a:pt x="42" y="279"/>
                    </a:lnTo>
                    <a:lnTo>
                      <a:pt x="37" y="277"/>
                    </a:lnTo>
                    <a:lnTo>
                      <a:pt x="37" y="264"/>
                    </a:lnTo>
                    <a:close/>
                    <a:moveTo>
                      <a:pt x="29" y="262"/>
                    </a:moveTo>
                    <a:lnTo>
                      <a:pt x="35" y="262"/>
                    </a:lnTo>
                    <a:lnTo>
                      <a:pt x="35" y="277"/>
                    </a:lnTo>
                    <a:lnTo>
                      <a:pt x="29" y="277"/>
                    </a:lnTo>
                    <a:lnTo>
                      <a:pt x="29" y="262"/>
                    </a:lnTo>
                    <a:close/>
                    <a:moveTo>
                      <a:pt x="20" y="260"/>
                    </a:moveTo>
                    <a:lnTo>
                      <a:pt x="26" y="262"/>
                    </a:lnTo>
                    <a:lnTo>
                      <a:pt x="26" y="277"/>
                    </a:lnTo>
                    <a:lnTo>
                      <a:pt x="20" y="275"/>
                    </a:lnTo>
                    <a:lnTo>
                      <a:pt x="20" y="260"/>
                    </a:lnTo>
                    <a:close/>
                    <a:moveTo>
                      <a:pt x="11" y="257"/>
                    </a:moveTo>
                    <a:lnTo>
                      <a:pt x="18" y="260"/>
                    </a:lnTo>
                    <a:lnTo>
                      <a:pt x="18" y="275"/>
                    </a:lnTo>
                    <a:lnTo>
                      <a:pt x="11" y="273"/>
                    </a:lnTo>
                    <a:lnTo>
                      <a:pt x="11" y="257"/>
                    </a:lnTo>
                    <a:close/>
                    <a:moveTo>
                      <a:pt x="3" y="255"/>
                    </a:moveTo>
                    <a:lnTo>
                      <a:pt x="9" y="257"/>
                    </a:lnTo>
                    <a:lnTo>
                      <a:pt x="9" y="273"/>
                    </a:lnTo>
                    <a:lnTo>
                      <a:pt x="3" y="273"/>
                    </a:lnTo>
                    <a:lnTo>
                      <a:pt x="3" y="255"/>
                    </a:lnTo>
                    <a:close/>
                    <a:moveTo>
                      <a:pt x="52" y="292"/>
                    </a:moveTo>
                    <a:lnTo>
                      <a:pt x="59" y="292"/>
                    </a:lnTo>
                    <a:lnTo>
                      <a:pt x="59" y="307"/>
                    </a:lnTo>
                    <a:lnTo>
                      <a:pt x="52" y="305"/>
                    </a:lnTo>
                    <a:lnTo>
                      <a:pt x="52" y="292"/>
                    </a:lnTo>
                    <a:close/>
                    <a:moveTo>
                      <a:pt x="44" y="290"/>
                    </a:moveTo>
                    <a:lnTo>
                      <a:pt x="50" y="290"/>
                    </a:lnTo>
                    <a:lnTo>
                      <a:pt x="50" y="305"/>
                    </a:lnTo>
                    <a:lnTo>
                      <a:pt x="44" y="305"/>
                    </a:lnTo>
                    <a:lnTo>
                      <a:pt x="44" y="290"/>
                    </a:lnTo>
                    <a:close/>
                    <a:moveTo>
                      <a:pt x="37" y="288"/>
                    </a:moveTo>
                    <a:lnTo>
                      <a:pt x="42" y="290"/>
                    </a:lnTo>
                    <a:lnTo>
                      <a:pt x="42" y="305"/>
                    </a:lnTo>
                    <a:lnTo>
                      <a:pt x="37" y="303"/>
                    </a:lnTo>
                    <a:lnTo>
                      <a:pt x="37" y="288"/>
                    </a:lnTo>
                    <a:close/>
                    <a:moveTo>
                      <a:pt x="29" y="288"/>
                    </a:moveTo>
                    <a:lnTo>
                      <a:pt x="35" y="288"/>
                    </a:lnTo>
                    <a:lnTo>
                      <a:pt x="35" y="303"/>
                    </a:lnTo>
                    <a:lnTo>
                      <a:pt x="29" y="303"/>
                    </a:lnTo>
                    <a:lnTo>
                      <a:pt x="29" y="288"/>
                    </a:lnTo>
                    <a:close/>
                    <a:moveTo>
                      <a:pt x="20" y="286"/>
                    </a:moveTo>
                    <a:lnTo>
                      <a:pt x="26" y="286"/>
                    </a:lnTo>
                    <a:lnTo>
                      <a:pt x="26" y="301"/>
                    </a:lnTo>
                    <a:lnTo>
                      <a:pt x="20" y="301"/>
                    </a:lnTo>
                    <a:lnTo>
                      <a:pt x="20" y="286"/>
                    </a:lnTo>
                    <a:close/>
                    <a:moveTo>
                      <a:pt x="11" y="283"/>
                    </a:moveTo>
                    <a:lnTo>
                      <a:pt x="18" y="286"/>
                    </a:lnTo>
                    <a:lnTo>
                      <a:pt x="18" y="301"/>
                    </a:lnTo>
                    <a:lnTo>
                      <a:pt x="11" y="299"/>
                    </a:lnTo>
                    <a:lnTo>
                      <a:pt x="11" y="283"/>
                    </a:lnTo>
                    <a:close/>
                    <a:moveTo>
                      <a:pt x="3" y="283"/>
                    </a:moveTo>
                    <a:lnTo>
                      <a:pt x="9" y="283"/>
                    </a:lnTo>
                    <a:lnTo>
                      <a:pt x="9" y="299"/>
                    </a:lnTo>
                    <a:lnTo>
                      <a:pt x="3" y="299"/>
                    </a:lnTo>
                    <a:lnTo>
                      <a:pt x="3" y="283"/>
                    </a:lnTo>
                    <a:close/>
                    <a:moveTo>
                      <a:pt x="52" y="316"/>
                    </a:moveTo>
                    <a:lnTo>
                      <a:pt x="59" y="318"/>
                    </a:lnTo>
                    <a:lnTo>
                      <a:pt x="59" y="331"/>
                    </a:lnTo>
                    <a:lnTo>
                      <a:pt x="52" y="331"/>
                    </a:lnTo>
                    <a:lnTo>
                      <a:pt x="52" y="316"/>
                    </a:lnTo>
                    <a:close/>
                    <a:moveTo>
                      <a:pt x="44" y="316"/>
                    </a:moveTo>
                    <a:lnTo>
                      <a:pt x="50" y="316"/>
                    </a:lnTo>
                    <a:lnTo>
                      <a:pt x="50" y="331"/>
                    </a:lnTo>
                    <a:lnTo>
                      <a:pt x="44" y="331"/>
                    </a:lnTo>
                    <a:lnTo>
                      <a:pt x="44" y="316"/>
                    </a:lnTo>
                    <a:close/>
                    <a:moveTo>
                      <a:pt x="37" y="314"/>
                    </a:moveTo>
                    <a:lnTo>
                      <a:pt x="42" y="314"/>
                    </a:lnTo>
                    <a:lnTo>
                      <a:pt x="42" y="329"/>
                    </a:lnTo>
                    <a:lnTo>
                      <a:pt x="37" y="329"/>
                    </a:lnTo>
                    <a:lnTo>
                      <a:pt x="37" y="314"/>
                    </a:lnTo>
                    <a:close/>
                    <a:moveTo>
                      <a:pt x="29" y="312"/>
                    </a:moveTo>
                    <a:lnTo>
                      <a:pt x="35" y="314"/>
                    </a:lnTo>
                    <a:lnTo>
                      <a:pt x="35" y="329"/>
                    </a:lnTo>
                    <a:lnTo>
                      <a:pt x="29" y="327"/>
                    </a:lnTo>
                    <a:lnTo>
                      <a:pt x="29" y="312"/>
                    </a:lnTo>
                    <a:close/>
                    <a:moveTo>
                      <a:pt x="20" y="312"/>
                    </a:moveTo>
                    <a:lnTo>
                      <a:pt x="26" y="312"/>
                    </a:lnTo>
                    <a:lnTo>
                      <a:pt x="26" y="327"/>
                    </a:lnTo>
                    <a:lnTo>
                      <a:pt x="20" y="327"/>
                    </a:lnTo>
                    <a:lnTo>
                      <a:pt x="20" y="312"/>
                    </a:lnTo>
                    <a:close/>
                    <a:moveTo>
                      <a:pt x="11" y="309"/>
                    </a:moveTo>
                    <a:lnTo>
                      <a:pt x="18" y="312"/>
                    </a:lnTo>
                    <a:lnTo>
                      <a:pt x="18" y="327"/>
                    </a:lnTo>
                    <a:lnTo>
                      <a:pt x="11" y="325"/>
                    </a:lnTo>
                    <a:lnTo>
                      <a:pt x="11" y="309"/>
                    </a:lnTo>
                    <a:close/>
                    <a:moveTo>
                      <a:pt x="3" y="309"/>
                    </a:moveTo>
                    <a:lnTo>
                      <a:pt x="9" y="309"/>
                    </a:lnTo>
                    <a:lnTo>
                      <a:pt x="9" y="325"/>
                    </a:lnTo>
                    <a:lnTo>
                      <a:pt x="3" y="325"/>
                    </a:lnTo>
                    <a:lnTo>
                      <a:pt x="3" y="309"/>
                    </a:lnTo>
                    <a:close/>
                    <a:moveTo>
                      <a:pt x="52" y="342"/>
                    </a:moveTo>
                    <a:lnTo>
                      <a:pt x="59" y="342"/>
                    </a:lnTo>
                    <a:lnTo>
                      <a:pt x="59" y="357"/>
                    </a:lnTo>
                    <a:lnTo>
                      <a:pt x="52" y="357"/>
                    </a:lnTo>
                    <a:lnTo>
                      <a:pt x="52" y="342"/>
                    </a:lnTo>
                    <a:close/>
                    <a:moveTo>
                      <a:pt x="44" y="340"/>
                    </a:moveTo>
                    <a:lnTo>
                      <a:pt x="50" y="342"/>
                    </a:lnTo>
                    <a:lnTo>
                      <a:pt x="50" y="355"/>
                    </a:lnTo>
                    <a:lnTo>
                      <a:pt x="44" y="355"/>
                    </a:lnTo>
                    <a:lnTo>
                      <a:pt x="44" y="340"/>
                    </a:lnTo>
                    <a:close/>
                    <a:moveTo>
                      <a:pt x="37" y="340"/>
                    </a:moveTo>
                    <a:lnTo>
                      <a:pt x="42" y="340"/>
                    </a:lnTo>
                    <a:lnTo>
                      <a:pt x="42" y="355"/>
                    </a:lnTo>
                    <a:lnTo>
                      <a:pt x="37" y="355"/>
                    </a:lnTo>
                    <a:lnTo>
                      <a:pt x="37" y="340"/>
                    </a:lnTo>
                    <a:close/>
                    <a:moveTo>
                      <a:pt x="29" y="338"/>
                    </a:moveTo>
                    <a:lnTo>
                      <a:pt x="35" y="340"/>
                    </a:lnTo>
                    <a:lnTo>
                      <a:pt x="35" y="355"/>
                    </a:lnTo>
                    <a:lnTo>
                      <a:pt x="29" y="353"/>
                    </a:lnTo>
                    <a:lnTo>
                      <a:pt x="29" y="338"/>
                    </a:lnTo>
                    <a:close/>
                    <a:moveTo>
                      <a:pt x="20" y="338"/>
                    </a:moveTo>
                    <a:lnTo>
                      <a:pt x="26" y="338"/>
                    </a:lnTo>
                    <a:lnTo>
                      <a:pt x="26" y="353"/>
                    </a:lnTo>
                    <a:lnTo>
                      <a:pt x="20" y="353"/>
                    </a:lnTo>
                    <a:lnTo>
                      <a:pt x="20" y="338"/>
                    </a:lnTo>
                    <a:close/>
                    <a:moveTo>
                      <a:pt x="11" y="335"/>
                    </a:moveTo>
                    <a:lnTo>
                      <a:pt x="18" y="338"/>
                    </a:lnTo>
                    <a:lnTo>
                      <a:pt x="18" y="353"/>
                    </a:lnTo>
                    <a:lnTo>
                      <a:pt x="11" y="353"/>
                    </a:lnTo>
                    <a:lnTo>
                      <a:pt x="11" y="335"/>
                    </a:lnTo>
                    <a:close/>
                    <a:moveTo>
                      <a:pt x="3" y="335"/>
                    </a:moveTo>
                    <a:lnTo>
                      <a:pt x="9" y="335"/>
                    </a:lnTo>
                    <a:lnTo>
                      <a:pt x="9" y="351"/>
                    </a:lnTo>
                    <a:lnTo>
                      <a:pt x="3" y="351"/>
                    </a:lnTo>
                    <a:lnTo>
                      <a:pt x="3" y="335"/>
                    </a:lnTo>
                    <a:close/>
                    <a:moveTo>
                      <a:pt x="52" y="366"/>
                    </a:moveTo>
                    <a:lnTo>
                      <a:pt x="59" y="366"/>
                    </a:lnTo>
                    <a:lnTo>
                      <a:pt x="59" y="381"/>
                    </a:lnTo>
                    <a:lnTo>
                      <a:pt x="52" y="381"/>
                    </a:lnTo>
                    <a:lnTo>
                      <a:pt x="52" y="366"/>
                    </a:lnTo>
                    <a:close/>
                    <a:moveTo>
                      <a:pt x="44" y="366"/>
                    </a:moveTo>
                    <a:lnTo>
                      <a:pt x="50" y="366"/>
                    </a:lnTo>
                    <a:lnTo>
                      <a:pt x="50" y="381"/>
                    </a:lnTo>
                    <a:lnTo>
                      <a:pt x="44" y="381"/>
                    </a:lnTo>
                    <a:lnTo>
                      <a:pt x="44" y="366"/>
                    </a:lnTo>
                    <a:close/>
                    <a:moveTo>
                      <a:pt x="37" y="366"/>
                    </a:moveTo>
                    <a:lnTo>
                      <a:pt x="42" y="366"/>
                    </a:lnTo>
                    <a:lnTo>
                      <a:pt x="42" y="381"/>
                    </a:lnTo>
                    <a:lnTo>
                      <a:pt x="37" y="381"/>
                    </a:lnTo>
                    <a:lnTo>
                      <a:pt x="37" y="366"/>
                    </a:lnTo>
                    <a:close/>
                    <a:moveTo>
                      <a:pt x="29" y="364"/>
                    </a:moveTo>
                    <a:lnTo>
                      <a:pt x="35" y="364"/>
                    </a:lnTo>
                    <a:lnTo>
                      <a:pt x="35" y="379"/>
                    </a:lnTo>
                    <a:lnTo>
                      <a:pt x="29" y="379"/>
                    </a:lnTo>
                    <a:lnTo>
                      <a:pt x="29" y="364"/>
                    </a:lnTo>
                    <a:close/>
                    <a:moveTo>
                      <a:pt x="20" y="364"/>
                    </a:moveTo>
                    <a:lnTo>
                      <a:pt x="26" y="364"/>
                    </a:lnTo>
                    <a:lnTo>
                      <a:pt x="26" y="379"/>
                    </a:lnTo>
                    <a:lnTo>
                      <a:pt x="20" y="379"/>
                    </a:lnTo>
                    <a:lnTo>
                      <a:pt x="20" y="364"/>
                    </a:lnTo>
                    <a:close/>
                    <a:moveTo>
                      <a:pt x="11" y="361"/>
                    </a:moveTo>
                    <a:lnTo>
                      <a:pt x="18" y="364"/>
                    </a:lnTo>
                    <a:lnTo>
                      <a:pt x="18" y="379"/>
                    </a:lnTo>
                    <a:lnTo>
                      <a:pt x="11" y="379"/>
                    </a:lnTo>
                    <a:lnTo>
                      <a:pt x="11" y="361"/>
                    </a:lnTo>
                    <a:close/>
                    <a:moveTo>
                      <a:pt x="3" y="361"/>
                    </a:moveTo>
                    <a:lnTo>
                      <a:pt x="9" y="361"/>
                    </a:lnTo>
                    <a:lnTo>
                      <a:pt x="9" y="379"/>
                    </a:lnTo>
                    <a:lnTo>
                      <a:pt x="3" y="377"/>
                    </a:lnTo>
                    <a:lnTo>
                      <a:pt x="3" y="361"/>
                    </a:lnTo>
                    <a:close/>
                    <a:moveTo>
                      <a:pt x="52" y="392"/>
                    </a:moveTo>
                    <a:lnTo>
                      <a:pt x="59" y="392"/>
                    </a:lnTo>
                    <a:lnTo>
                      <a:pt x="59" y="407"/>
                    </a:lnTo>
                    <a:lnTo>
                      <a:pt x="52" y="407"/>
                    </a:lnTo>
                    <a:lnTo>
                      <a:pt x="52" y="392"/>
                    </a:lnTo>
                    <a:close/>
                    <a:moveTo>
                      <a:pt x="44" y="390"/>
                    </a:moveTo>
                    <a:lnTo>
                      <a:pt x="50" y="392"/>
                    </a:lnTo>
                    <a:lnTo>
                      <a:pt x="50" y="407"/>
                    </a:lnTo>
                    <a:lnTo>
                      <a:pt x="44" y="405"/>
                    </a:lnTo>
                    <a:lnTo>
                      <a:pt x="44" y="390"/>
                    </a:lnTo>
                    <a:close/>
                    <a:moveTo>
                      <a:pt x="37" y="390"/>
                    </a:moveTo>
                    <a:lnTo>
                      <a:pt x="42" y="390"/>
                    </a:lnTo>
                    <a:lnTo>
                      <a:pt x="42" y="405"/>
                    </a:lnTo>
                    <a:lnTo>
                      <a:pt x="37" y="405"/>
                    </a:lnTo>
                    <a:lnTo>
                      <a:pt x="37" y="390"/>
                    </a:lnTo>
                    <a:close/>
                    <a:moveTo>
                      <a:pt x="29" y="390"/>
                    </a:moveTo>
                    <a:lnTo>
                      <a:pt x="35" y="390"/>
                    </a:lnTo>
                    <a:lnTo>
                      <a:pt x="35" y="405"/>
                    </a:lnTo>
                    <a:lnTo>
                      <a:pt x="29" y="405"/>
                    </a:lnTo>
                    <a:lnTo>
                      <a:pt x="29" y="390"/>
                    </a:lnTo>
                    <a:close/>
                    <a:moveTo>
                      <a:pt x="20" y="390"/>
                    </a:moveTo>
                    <a:lnTo>
                      <a:pt x="26" y="390"/>
                    </a:lnTo>
                    <a:lnTo>
                      <a:pt x="26" y="405"/>
                    </a:lnTo>
                    <a:lnTo>
                      <a:pt x="20" y="405"/>
                    </a:lnTo>
                    <a:lnTo>
                      <a:pt x="20" y="390"/>
                    </a:lnTo>
                    <a:close/>
                    <a:moveTo>
                      <a:pt x="11" y="390"/>
                    </a:moveTo>
                    <a:lnTo>
                      <a:pt x="18" y="390"/>
                    </a:lnTo>
                    <a:lnTo>
                      <a:pt x="18" y="405"/>
                    </a:lnTo>
                    <a:lnTo>
                      <a:pt x="11" y="405"/>
                    </a:lnTo>
                    <a:lnTo>
                      <a:pt x="11" y="390"/>
                    </a:lnTo>
                    <a:close/>
                    <a:moveTo>
                      <a:pt x="3" y="387"/>
                    </a:moveTo>
                    <a:lnTo>
                      <a:pt x="9" y="390"/>
                    </a:lnTo>
                    <a:lnTo>
                      <a:pt x="9" y="405"/>
                    </a:lnTo>
                    <a:lnTo>
                      <a:pt x="3" y="405"/>
                    </a:lnTo>
                    <a:lnTo>
                      <a:pt x="3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Rectangle 180">
                <a:extLst>
                  <a:ext uri="{FF2B5EF4-FFF2-40B4-BE49-F238E27FC236}">
                    <a16:creationId xmlns:a16="http://schemas.microsoft.com/office/drawing/2014/main" id="{ECEEDE10-2C03-337B-0C85-DA626FF1A5F6}"/>
                  </a:ext>
                </a:extLst>
              </p:cNvPr>
              <p:cNvSpPr/>
              <p:nvPr/>
            </p:nvSpPr>
            <p:spPr bwMode="auto">
              <a:xfrm>
                <a:off x="1739900" y="2693761"/>
                <a:ext cx="1006475" cy="8604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181">
              <a:extLst>
                <a:ext uri="{FF2B5EF4-FFF2-40B4-BE49-F238E27FC236}">
                  <a16:creationId xmlns:a16="http://schemas.microsoft.com/office/drawing/2014/main" id="{8A35388C-54CB-AAF4-96B9-0DDA6BA27D5E}"/>
                </a:ext>
              </a:extLst>
            </p:cNvPr>
            <p:cNvGrpSpPr/>
            <p:nvPr/>
          </p:nvGrpSpPr>
          <p:grpSpPr>
            <a:xfrm>
              <a:off x="3103381" y="3198511"/>
              <a:ext cx="1191117" cy="2922877"/>
              <a:chOff x="4071938" y="1092200"/>
              <a:chExt cx="1003300" cy="2461986"/>
            </a:xfrm>
            <a:solidFill>
              <a:schemeClr val="accent3"/>
            </a:solidFill>
          </p:grpSpPr>
          <p:sp>
            <p:nvSpPr>
              <p:cNvPr id="86" name="Freeform: Shape 182">
                <a:extLst>
                  <a:ext uri="{FF2B5EF4-FFF2-40B4-BE49-F238E27FC236}">
                    <a16:creationId xmlns:a16="http://schemas.microsoft.com/office/drawing/2014/main" id="{35E56F71-F7C8-0A77-A1CB-F7A2228588C5}"/>
                  </a:ext>
                </a:extLst>
              </p:cNvPr>
              <p:cNvSpPr/>
              <p:nvPr/>
            </p:nvSpPr>
            <p:spPr bwMode="auto">
              <a:xfrm>
                <a:off x="4641850" y="1092200"/>
                <a:ext cx="158750" cy="93663"/>
              </a:xfrm>
              <a:custGeom>
                <a:avLst/>
                <a:gdLst>
                  <a:gd name="T0" fmla="*/ 100 w 100"/>
                  <a:gd name="T1" fmla="*/ 59 h 59"/>
                  <a:gd name="T2" fmla="*/ 100 w 100"/>
                  <a:gd name="T3" fmla="*/ 33 h 59"/>
                  <a:gd name="T4" fmla="*/ 0 w 100"/>
                  <a:gd name="T5" fmla="*/ 0 h 59"/>
                  <a:gd name="T6" fmla="*/ 0 w 100"/>
                  <a:gd name="T7" fmla="*/ 28 h 59"/>
                  <a:gd name="T8" fmla="*/ 100 w 100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59">
                    <a:moveTo>
                      <a:pt x="100" y="59"/>
                    </a:moveTo>
                    <a:lnTo>
                      <a:pt x="100" y="33"/>
                    </a:lnTo>
                    <a:lnTo>
                      <a:pt x="0" y="0"/>
                    </a:lnTo>
                    <a:lnTo>
                      <a:pt x="0" y="28"/>
                    </a:lnTo>
                    <a:lnTo>
                      <a:pt x="10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83">
                <a:extLst>
                  <a:ext uri="{FF2B5EF4-FFF2-40B4-BE49-F238E27FC236}">
                    <a16:creationId xmlns:a16="http://schemas.microsoft.com/office/drawing/2014/main" id="{58E30F94-01F5-B230-2ECA-9FE381D02CB9}"/>
                  </a:ext>
                </a:extLst>
              </p:cNvPr>
              <p:cNvSpPr/>
              <p:nvPr/>
            </p:nvSpPr>
            <p:spPr bwMode="auto">
              <a:xfrm>
                <a:off x="4686300" y="1133475"/>
                <a:ext cx="193675" cy="793750"/>
              </a:xfrm>
              <a:custGeom>
                <a:avLst/>
                <a:gdLst>
                  <a:gd name="T0" fmla="*/ 122 w 122"/>
                  <a:gd name="T1" fmla="*/ 35 h 500"/>
                  <a:gd name="T2" fmla="*/ 122 w 122"/>
                  <a:gd name="T3" fmla="*/ 500 h 500"/>
                  <a:gd name="T4" fmla="*/ 0 w 122"/>
                  <a:gd name="T5" fmla="*/ 500 h 500"/>
                  <a:gd name="T6" fmla="*/ 0 w 122"/>
                  <a:gd name="T7" fmla="*/ 0 h 500"/>
                  <a:gd name="T8" fmla="*/ 122 w 122"/>
                  <a:gd name="T9" fmla="*/ 35 h 500"/>
                  <a:gd name="T10" fmla="*/ 16 w 122"/>
                  <a:gd name="T11" fmla="*/ 72 h 500"/>
                  <a:gd name="T12" fmla="*/ 106 w 122"/>
                  <a:gd name="T13" fmla="*/ 95 h 500"/>
                  <a:gd name="T14" fmla="*/ 106 w 122"/>
                  <a:gd name="T15" fmla="*/ 54 h 500"/>
                  <a:gd name="T16" fmla="*/ 16 w 122"/>
                  <a:gd name="T17" fmla="*/ 28 h 500"/>
                  <a:gd name="T18" fmla="*/ 16 w 122"/>
                  <a:gd name="T19" fmla="*/ 72 h 500"/>
                  <a:gd name="T20" fmla="*/ 13 w 122"/>
                  <a:gd name="T21" fmla="*/ 466 h 500"/>
                  <a:gd name="T22" fmla="*/ 106 w 122"/>
                  <a:gd name="T23" fmla="*/ 468 h 500"/>
                  <a:gd name="T24" fmla="*/ 106 w 122"/>
                  <a:gd name="T25" fmla="*/ 379 h 500"/>
                  <a:gd name="T26" fmla="*/ 13 w 122"/>
                  <a:gd name="T27" fmla="*/ 370 h 500"/>
                  <a:gd name="T28" fmla="*/ 13 w 122"/>
                  <a:gd name="T29" fmla="*/ 466 h 500"/>
                  <a:gd name="T30" fmla="*/ 13 w 122"/>
                  <a:gd name="T31" fmla="*/ 333 h 500"/>
                  <a:gd name="T32" fmla="*/ 106 w 122"/>
                  <a:gd name="T33" fmla="*/ 344 h 500"/>
                  <a:gd name="T34" fmla="*/ 106 w 122"/>
                  <a:gd name="T35" fmla="*/ 253 h 500"/>
                  <a:gd name="T36" fmla="*/ 13 w 122"/>
                  <a:gd name="T37" fmla="*/ 240 h 500"/>
                  <a:gd name="T38" fmla="*/ 13 w 122"/>
                  <a:gd name="T39" fmla="*/ 333 h 500"/>
                  <a:gd name="T40" fmla="*/ 13 w 122"/>
                  <a:gd name="T41" fmla="*/ 201 h 500"/>
                  <a:gd name="T42" fmla="*/ 106 w 122"/>
                  <a:gd name="T43" fmla="*/ 219 h 500"/>
                  <a:gd name="T44" fmla="*/ 106 w 122"/>
                  <a:gd name="T45" fmla="*/ 130 h 500"/>
                  <a:gd name="T46" fmla="*/ 13 w 122"/>
                  <a:gd name="T47" fmla="*/ 108 h 500"/>
                  <a:gd name="T48" fmla="*/ 13 w 122"/>
                  <a:gd name="T49" fmla="*/ 201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500">
                    <a:moveTo>
                      <a:pt x="122" y="35"/>
                    </a:moveTo>
                    <a:lnTo>
                      <a:pt x="122" y="500"/>
                    </a:lnTo>
                    <a:lnTo>
                      <a:pt x="0" y="500"/>
                    </a:lnTo>
                    <a:lnTo>
                      <a:pt x="0" y="0"/>
                    </a:lnTo>
                    <a:lnTo>
                      <a:pt x="122" y="35"/>
                    </a:lnTo>
                    <a:close/>
                    <a:moveTo>
                      <a:pt x="16" y="72"/>
                    </a:moveTo>
                    <a:lnTo>
                      <a:pt x="106" y="95"/>
                    </a:lnTo>
                    <a:lnTo>
                      <a:pt x="106" y="54"/>
                    </a:lnTo>
                    <a:lnTo>
                      <a:pt x="16" y="28"/>
                    </a:lnTo>
                    <a:lnTo>
                      <a:pt x="16" y="72"/>
                    </a:lnTo>
                    <a:close/>
                    <a:moveTo>
                      <a:pt x="13" y="466"/>
                    </a:moveTo>
                    <a:lnTo>
                      <a:pt x="106" y="468"/>
                    </a:lnTo>
                    <a:lnTo>
                      <a:pt x="106" y="379"/>
                    </a:lnTo>
                    <a:lnTo>
                      <a:pt x="13" y="370"/>
                    </a:lnTo>
                    <a:lnTo>
                      <a:pt x="13" y="466"/>
                    </a:lnTo>
                    <a:close/>
                    <a:moveTo>
                      <a:pt x="13" y="333"/>
                    </a:moveTo>
                    <a:lnTo>
                      <a:pt x="106" y="344"/>
                    </a:lnTo>
                    <a:lnTo>
                      <a:pt x="106" y="253"/>
                    </a:lnTo>
                    <a:lnTo>
                      <a:pt x="13" y="240"/>
                    </a:lnTo>
                    <a:lnTo>
                      <a:pt x="13" y="333"/>
                    </a:lnTo>
                    <a:close/>
                    <a:moveTo>
                      <a:pt x="13" y="201"/>
                    </a:moveTo>
                    <a:lnTo>
                      <a:pt x="106" y="219"/>
                    </a:lnTo>
                    <a:lnTo>
                      <a:pt x="106" y="130"/>
                    </a:lnTo>
                    <a:lnTo>
                      <a:pt x="13" y="108"/>
                    </a:lnTo>
                    <a:lnTo>
                      <a:pt x="13" y="2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184">
                <a:extLst>
                  <a:ext uri="{FF2B5EF4-FFF2-40B4-BE49-F238E27FC236}">
                    <a16:creationId xmlns:a16="http://schemas.microsoft.com/office/drawing/2014/main" id="{499357F4-CA20-C930-1F22-8FC932EFFE5C}"/>
                  </a:ext>
                </a:extLst>
              </p:cNvPr>
              <p:cNvSpPr/>
              <p:nvPr/>
            </p:nvSpPr>
            <p:spPr bwMode="auto">
              <a:xfrm>
                <a:off x="4267200" y="1133475"/>
                <a:ext cx="406400" cy="793750"/>
              </a:xfrm>
              <a:custGeom>
                <a:avLst/>
                <a:gdLst>
                  <a:gd name="T0" fmla="*/ 256 w 256"/>
                  <a:gd name="T1" fmla="*/ 0 h 500"/>
                  <a:gd name="T2" fmla="*/ 256 w 256"/>
                  <a:gd name="T3" fmla="*/ 500 h 500"/>
                  <a:gd name="T4" fmla="*/ 0 w 256"/>
                  <a:gd name="T5" fmla="*/ 500 h 500"/>
                  <a:gd name="T6" fmla="*/ 0 w 256"/>
                  <a:gd name="T7" fmla="*/ 35 h 500"/>
                  <a:gd name="T8" fmla="*/ 256 w 256"/>
                  <a:gd name="T9" fmla="*/ 0 h 500"/>
                  <a:gd name="T10" fmla="*/ 243 w 256"/>
                  <a:gd name="T11" fmla="*/ 26 h 500"/>
                  <a:gd name="T12" fmla="*/ 16 w 256"/>
                  <a:gd name="T13" fmla="*/ 56 h 500"/>
                  <a:gd name="T14" fmla="*/ 16 w 256"/>
                  <a:gd name="T15" fmla="*/ 98 h 500"/>
                  <a:gd name="T16" fmla="*/ 243 w 256"/>
                  <a:gd name="T17" fmla="*/ 69 h 500"/>
                  <a:gd name="T18" fmla="*/ 243 w 256"/>
                  <a:gd name="T19" fmla="*/ 26 h 500"/>
                  <a:gd name="T20" fmla="*/ 109 w 256"/>
                  <a:gd name="T21" fmla="*/ 375 h 500"/>
                  <a:gd name="T22" fmla="*/ 16 w 256"/>
                  <a:gd name="T23" fmla="*/ 379 h 500"/>
                  <a:gd name="T24" fmla="*/ 16 w 256"/>
                  <a:gd name="T25" fmla="*/ 468 h 500"/>
                  <a:gd name="T26" fmla="*/ 109 w 256"/>
                  <a:gd name="T27" fmla="*/ 468 h 500"/>
                  <a:gd name="T28" fmla="*/ 109 w 256"/>
                  <a:gd name="T29" fmla="*/ 375 h 500"/>
                  <a:gd name="T30" fmla="*/ 243 w 256"/>
                  <a:gd name="T31" fmla="*/ 370 h 500"/>
                  <a:gd name="T32" fmla="*/ 150 w 256"/>
                  <a:gd name="T33" fmla="*/ 375 h 500"/>
                  <a:gd name="T34" fmla="*/ 150 w 256"/>
                  <a:gd name="T35" fmla="*/ 468 h 500"/>
                  <a:gd name="T36" fmla="*/ 243 w 256"/>
                  <a:gd name="T37" fmla="*/ 466 h 500"/>
                  <a:gd name="T38" fmla="*/ 243 w 256"/>
                  <a:gd name="T39" fmla="*/ 370 h 500"/>
                  <a:gd name="T40" fmla="*/ 109 w 256"/>
                  <a:gd name="T41" fmla="*/ 249 h 500"/>
                  <a:gd name="T42" fmla="*/ 16 w 256"/>
                  <a:gd name="T43" fmla="*/ 256 h 500"/>
                  <a:gd name="T44" fmla="*/ 16 w 256"/>
                  <a:gd name="T45" fmla="*/ 344 h 500"/>
                  <a:gd name="T46" fmla="*/ 109 w 256"/>
                  <a:gd name="T47" fmla="*/ 340 h 500"/>
                  <a:gd name="T48" fmla="*/ 109 w 256"/>
                  <a:gd name="T49" fmla="*/ 249 h 500"/>
                  <a:gd name="T50" fmla="*/ 243 w 256"/>
                  <a:gd name="T51" fmla="*/ 238 h 500"/>
                  <a:gd name="T52" fmla="*/ 150 w 256"/>
                  <a:gd name="T53" fmla="*/ 245 h 500"/>
                  <a:gd name="T54" fmla="*/ 150 w 256"/>
                  <a:gd name="T55" fmla="*/ 338 h 500"/>
                  <a:gd name="T56" fmla="*/ 243 w 256"/>
                  <a:gd name="T57" fmla="*/ 333 h 500"/>
                  <a:gd name="T58" fmla="*/ 243 w 256"/>
                  <a:gd name="T59" fmla="*/ 238 h 500"/>
                  <a:gd name="T60" fmla="*/ 109 w 256"/>
                  <a:gd name="T61" fmla="*/ 121 h 500"/>
                  <a:gd name="T62" fmla="*/ 16 w 256"/>
                  <a:gd name="T63" fmla="*/ 132 h 500"/>
                  <a:gd name="T64" fmla="*/ 16 w 256"/>
                  <a:gd name="T65" fmla="*/ 221 h 500"/>
                  <a:gd name="T66" fmla="*/ 109 w 256"/>
                  <a:gd name="T67" fmla="*/ 212 h 500"/>
                  <a:gd name="T68" fmla="*/ 109 w 256"/>
                  <a:gd name="T69" fmla="*/ 121 h 500"/>
                  <a:gd name="T70" fmla="*/ 243 w 256"/>
                  <a:gd name="T71" fmla="*/ 106 h 500"/>
                  <a:gd name="T72" fmla="*/ 150 w 256"/>
                  <a:gd name="T73" fmla="*/ 117 h 500"/>
                  <a:gd name="T74" fmla="*/ 150 w 256"/>
                  <a:gd name="T75" fmla="*/ 210 h 500"/>
                  <a:gd name="T76" fmla="*/ 243 w 256"/>
                  <a:gd name="T77" fmla="*/ 201 h 500"/>
                  <a:gd name="T78" fmla="*/ 243 w 256"/>
                  <a:gd name="T79" fmla="*/ 106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6" h="500">
                    <a:moveTo>
                      <a:pt x="256" y="0"/>
                    </a:moveTo>
                    <a:lnTo>
                      <a:pt x="256" y="500"/>
                    </a:lnTo>
                    <a:lnTo>
                      <a:pt x="0" y="500"/>
                    </a:lnTo>
                    <a:lnTo>
                      <a:pt x="0" y="35"/>
                    </a:lnTo>
                    <a:lnTo>
                      <a:pt x="256" y="0"/>
                    </a:lnTo>
                    <a:close/>
                    <a:moveTo>
                      <a:pt x="243" y="26"/>
                    </a:moveTo>
                    <a:lnTo>
                      <a:pt x="16" y="56"/>
                    </a:lnTo>
                    <a:lnTo>
                      <a:pt x="16" y="98"/>
                    </a:lnTo>
                    <a:lnTo>
                      <a:pt x="243" y="69"/>
                    </a:lnTo>
                    <a:lnTo>
                      <a:pt x="243" y="26"/>
                    </a:lnTo>
                    <a:close/>
                    <a:moveTo>
                      <a:pt x="109" y="375"/>
                    </a:moveTo>
                    <a:lnTo>
                      <a:pt x="16" y="379"/>
                    </a:lnTo>
                    <a:lnTo>
                      <a:pt x="16" y="468"/>
                    </a:lnTo>
                    <a:lnTo>
                      <a:pt x="109" y="468"/>
                    </a:lnTo>
                    <a:lnTo>
                      <a:pt x="109" y="375"/>
                    </a:lnTo>
                    <a:close/>
                    <a:moveTo>
                      <a:pt x="243" y="370"/>
                    </a:moveTo>
                    <a:lnTo>
                      <a:pt x="150" y="375"/>
                    </a:lnTo>
                    <a:lnTo>
                      <a:pt x="150" y="468"/>
                    </a:lnTo>
                    <a:lnTo>
                      <a:pt x="243" y="466"/>
                    </a:lnTo>
                    <a:lnTo>
                      <a:pt x="243" y="370"/>
                    </a:lnTo>
                    <a:close/>
                    <a:moveTo>
                      <a:pt x="109" y="249"/>
                    </a:moveTo>
                    <a:lnTo>
                      <a:pt x="16" y="256"/>
                    </a:lnTo>
                    <a:lnTo>
                      <a:pt x="16" y="344"/>
                    </a:lnTo>
                    <a:lnTo>
                      <a:pt x="109" y="340"/>
                    </a:lnTo>
                    <a:lnTo>
                      <a:pt x="109" y="249"/>
                    </a:lnTo>
                    <a:close/>
                    <a:moveTo>
                      <a:pt x="243" y="238"/>
                    </a:moveTo>
                    <a:lnTo>
                      <a:pt x="150" y="245"/>
                    </a:lnTo>
                    <a:lnTo>
                      <a:pt x="150" y="338"/>
                    </a:lnTo>
                    <a:lnTo>
                      <a:pt x="243" y="333"/>
                    </a:lnTo>
                    <a:lnTo>
                      <a:pt x="243" y="238"/>
                    </a:lnTo>
                    <a:close/>
                    <a:moveTo>
                      <a:pt x="109" y="121"/>
                    </a:moveTo>
                    <a:lnTo>
                      <a:pt x="16" y="132"/>
                    </a:lnTo>
                    <a:lnTo>
                      <a:pt x="16" y="221"/>
                    </a:lnTo>
                    <a:lnTo>
                      <a:pt x="109" y="212"/>
                    </a:lnTo>
                    <a:lnTo>
                      <a:pt x="109" y="121"/>
                    </a:lnTo>
                    <a:close/>
                    <a:moveTo>
                      <a:pt x="243" y="106"/>
                    </a:moveTo>
                    <a:lnTo>
                      <a:pt x="150" y="117"/>
                    </a:lnTo>
                    <a:lnTo>
                      <a:pt x="150" y="210"/>
                    </a:lnTo>
                    <a:lnTo>
                      <a:pt x="243" y="201"/>
                    </a:lnTo>
                    <a:lnTo>
                      <a:pt x="243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185">
                <a:extLst>
                  <a:ext uri="{FF2B5EF4-FFF2-40B4-BE49-F238E27FC236}">
                    <a16:creationId xmlns:a16="http://schemas.microsoft.com/office/drawing/2014/main" id="{82CF36D5-675E-F288-83F8-CD3E50C6138A}"/>
                  </a:ext>
                </a:extLst>
              </p:cNvPr>
              <p:cNvSpPr/>
              <p:nvPr/>
            </p:nvSpPr>
            <p:spPr bwMode="auto">
              <a:xfrm>
                <a:off x="4313238" y="1092200"/>
                <a:ext cx="319088" cy="93663"/>
              </a:xfrm>
              <a:custGeom>
                <a:avLst/>
                <a:gdLst>
                  <a:gd name="T0" fmla="*/ 0 w 201"/>
                  <a:gd name="T1" fmla="*/ 59 h 59"/>
                  <a:gd name="T2" fmla="*/ 0 w 201"/>
                  <a:gd name="T3" fmla="*/ 30 h 59"/>
                  <a:gd name="T4" fmla="*/ 201 w 201"/>
                  <a:gd name="T5" fmla="*/ 0 h 59"/>
                  <a:gd name="T6" fmla="*/ 201 w 201"/>
                  <a:gd name="T7" fmla="*/ 28 h 59"/>
                  <a:gd name="T8" fmla="*/ 0 w 201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9">
                    <a:moveTo>
                      <a:pt x="0" y="59"/>
                    </a:moveTo>
                    <a:lnTo>
                      <a:pt x="0" y="30"/>
                    </a:lnTo>
                    <a:lnTo>
                      <a:pt x="201" y="0"/>
                    </a:lnTo>
                    <a:lnTo>
                      <a:pt x="201" y="28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186">
                <a:extLst>
                  <a:ext uri="{FF2B5EF4-FFF2-40B4-BE49-F238E27FC236}">
                    <a16:creationId xmlns:a16="http://schemas.microsoft.com/office/drawing/2014/main" id="{E9B2E7BF-7F89-E5E9-CB89-4F22BD0FDC87}"/>
                  </a:ext>
                </a:extLst>
              </p:cNvPr>
              <p:cNvSpPr/>
              <p:nvPr/>
            </p:nvSpPr>
            <p:spPr bwMode="auto">
              <a:xfrm>
                <a:off x="4292600" y="1260475"/>
                <a:ext cx="360363" cy="65088"/>
              </a:xfrm>
              <a:custGeom>
                <a:avLst/>
                <a:gdLst>
                  <a:gd name="T0" fmla="*/ 227 w 227"/>
                  <a:gd name="T1" fmla="*/ 0 h 41"/>
                  <a:gd name="T2" fmla="*/ 0 w 227"/>
                  <a:gd name="T3" fmla="*/ 26 h 41"/>
                  <a:gd name="T4" fmla="*/ 0 w 227"/>
                  <a:gd name="T5" fmla="*/ 41 h 41"/>
                  <a:gd name="T6" fmla="*/ 227 w 227"/>
                  <a:gd name="T7" fmla="*/ 15 h 41"/>
                  <a:gd name="T8" fmla="*/ 227 w 22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41">
                    <a:moveTo>
                      <a:pt x="227" y="0"/>
                    </a:moveTo>
                    <a:lnTo>
                      <a:pt x="0" y="26"/>
                    </a:lnTo>
                    <a:lnTo>
                      <a:pt x="0" y="41"/>
                    </a:lnTo>
                    <a:lnTo>
                      <a:pt x="227" y="1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187">
                <a:extLst>
                  <a:ext uri="{FF2B5EF4-FFF2-40B4-BE49-F238E27FC236}">
                    <a16:creationId xmlns:a16="http://schemas.microsoft.com/office/drawing/2014/main" id="{F094C6B8-9AAB-DDF5-0D94-0BBC3F77EC75}"/>
                  </a:ext>
                </a:extLst>
              </p:cNvPr>
              <p:cNvSpPr/>
              <p:nvPr/>
            </p:nvSpPr>
            <p:spPr bwMode="auto">
              <a:xfrm>
                <a:off x="4452938" y="1319213"/>
                <a:ext cx="38100" cy="150813"/>
              </a:xfrm>
              <a:custGeom>
                <a:avLst/>
                <a:gdLst>
                  <a:gd name="T0" fmla="*/ 24 w 24"/>
                  <a:gd name="T1" fmla="*/ 0 h 95"/>
                  <a:gd name="T2" fmla="*/ 0 w 24"/>
                  <a:gd name="T3" fmla="*/ 4 h 95"/>
                  <a:gd name="T4" fmla="*/ 0 w 24"/>
                  <a:gd name="T5" fmla="*/ 95 h 95"/>
                  <a:gd name="T6" fmla="*/ 24 w 24"/>
                  <a:gd name="T7" fmla="*/ 93 h 95"/>
                  <a:gd name="T8" fmla="*/ 24 w 24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5">
                    <a:moveTo>
                      <a:pt x="24" y="0"/>
                    </a:moveTo>
                    <a:lnTo>
                      <a:pt x="0" y="4"/>
                    </a:lnTo>
                    <a:lnTo>
                      <a:pt x="0" y="95"/>
                    </a:lnTo>
                    <a:lnTo>
                      <a:pt x="24" y="93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188">
                <a:extLst>
                  <a:ext uri="{FF2B5EF4-FFF2-40B4-BE49-F238E27FC236}">
                    <a16:creationId xmlns:a16="http://schemas.microsoft.com/office/drawing/2014/main" id="{F09F4634-7AAC-4D67-E7DC-139757B3B084}"/>
                  </a:ext>
                </a:extLst>
              </p:cNvPr>
              <p:cNvSpPr/>
              <p:nvPr/>
            </p:nvSpPr>
            <p:spPr bwMode="auto">
              <a:xfrm>
                <a:off x="4292600" y="1470025"/>
                <a:ext cx="360363" cy="52388"/>
              </a:xfrm>
              <a:custGeom>
                <a:avLst/>
                <a:gdLst>
                  <a:gd name="T0" fmla="*/ 227 w 227"/>
                  <a:gd name="T1" fmla="*/ 0 h 33"/>
                  <a:gd name="T2" fmla="*/ 0 w 227"/>
                  <a:gd name="T3" fmla="*/ 18 h 33"/>
                  <a:gd name="T4" fmla="*/ 0 w 227"/>
                  <a:gd name="T5" fmla="*/ 33 h 33"/>
                  <a:gd name="T6" fmla="*/ 227 w 227"/>
                  <a:gd name="T7" fmla="*/ 15 h 33"/>
                  <a:gd name="T8" fmla="*/ 227 w 22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33">
                    <a:moveTo>
                      <a:pt x="227" y="0"/>
                    </a:moveTo>
                    <a:lnTo>
                      <a:pt x="0" y="18"/>
                    </a:lnTo>
                    <a:lnTo>
                      <a:pt x="0" y="33"/>
                    </a:lnTo>
                    <a:lnTo>
                      <a:pt x="227" y="1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89">
                <a:extLst>
                  <a:ext uri="{FF2B5EF4-FFF2-40B4-BE49-F238E27FC236}">
                    <a16:creationId xmlns:a16="http://schemas.microsoft.com/office/drawing/2014/main" id="{FF78E65C-9E8B-82FE-0A51-115BB98B3540}"/>
                  </a:ext>
                </a:extLst>
              </p:cNvPr>
              <p:cNvSpPr/>
              <p:nvPr/>
            </p:nvSpPr>
            <p:spPr bwMode="auto">
              <a:xfrm>
                <a:off x="4452938" y="1525588"/>
                <a:ext cx="38100" cy="147638"/>
              </a:xfrm>
              <a:custGeom>
                <a:avLst/>
                <a:gdLst>
                  <a:gd name="T0" fmla="*/ 24 w 24"/>
                  <a:gd name="T1" fmla="*/ 0 h 93"/>
                  <a:gd name="T2" fmla="*/ 0 w 24"/>
                  <a:gd name="T3" fmla="*/ 0 h 93"/>
                  <a:gd name="T4" fmla="*/ 0 w 24"/>
                  <a:gd name="T5" fmla="*/ 93 h 93"/>
                  <a:gd name="T6" fmla="*/ 24 w 24"/>
                  <a:gd name="T7" fmla="*/ 91 h 93"/>
                  <a:gd name="T8" fmla="*/ 24 w 24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3">
                    <a:moveTo>
                      <a:pt x="24" y="0"/>
                    </a:moveTo>
                    <a:lnTo>
                      <a:pt x="0" y="0"/>
                    </a:lnTo>
                    <a:lnTo>
                      <a:pt x="0" y="93"/>
                    </a:lnTo>
                    <a:lnTo>
                      <a:pt x="24" y="91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190">
                <a:extLst>
                  <a:ext uri="{FF2B5EF4-FFF2-40B4-BE49-F238E27FC236}">
                    <a16:creationId xmlns:a16="http://schemas.microsoft.com/office/drawing/2014/main" id="{321C60F8-9F79-3609-69E4-E660D1133A66}"/>
                  </a:ext>
                </a:extLst>
              </p:cNvPr>
              <p:cNvSpPr/>
              <p:nvPr/>
            </p:nvSpPr>
            <p:spPr bwMode="auto">
              <a:xfrm>
                <a:off x="4292600" y="1679575"/>
                <a:ext cx="360363" cy="38100"/>
              </a:xfrm>
              <a:custGeom>
                <a:avLst/>
                <a:gdLst>
                  <a:gd name="T0" fmla="*/ 227 w 227"/>
                  <a:gd name="T1" fmla="*/ 0 h 24"/>
                  <a:gd name="T2" fmla="*/ 0 w 227"/>
                  <a:gd name="T3" fmla="*/ 11 h 24"/>
                  <a:gd name="T4" fmla="*/ 0 w 227"/>
                  <a:gd name="T5" fmla="*/ 24 h 24"/>
                  <a:gd name="T6" fmla="*/ 227 w 227"/>
                  <a:gd name="T7" fmla="*/ 15 h 24"/>
                  <a:gd name="T8" fmla="*/ 227 w 227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4">
                    <a:moveTo>
                      <a:pt x="227" y="0"/>
                    </a:moveTo>
                    <a:lnTo>
                      <a:pt x="0" y="11"/>
                    </a:lnTo>
                    <a:lnTo>
                      <a:pt x="0" y="24"/>
                    </a:lnTo>
                    <a:lnTo>
                      <a:pt x="227" y="1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Rectangle 191">
                <a:extLst>
                  <a:ext uri="{FF2B5EF4-FFF2-40B4-BE49-F238E27FC236}">
                    <a16:creationId xmlns:a16="http://schemas.microsoft.com/office/drawing/2014/main" id="{F683F0B1-9483-A449-23DB-67F33B16CA46}"/>
                  </a:ext>
                </a:extLst>
              </p:cNvPr>
              <p:cNvSpPr/>
              <p:nvPr/>
            </p:nvSpPr>
            <p:spPr bwMode="auto">
              <a:xfrm>
                <a:off x="4452938" y="1728788"/>
                <a:ext cx="38100" cy="147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192">
                <a:extLst>
                  <a:ext uri="{FF2B5EF4-FFF2-40B4-BE49-F238E27FC236}">
                    <a16:creationId xmlns:a16="http://schemas.microsoft.com/office/drawing/2014/main" id="{7E971997-1759-5092-FCAA-5CC29F4545F1}"/>
                  </a:ext>
                </a:extLst>
              </p:cNvPr>
              <p:cNvSpPr/>
              <p:nvPr/>
            </p:nvSpPr>
            <p:spPr bwMode="auto">
              <a:xfrm>
                <a:off x="4711700" y="1263650"/>
                <a:ext cx="142875" cy="58738"/>
              </a:xfrm>
              <a:custGeom>
                <a:avLst/>
                <a:gdLst>
                  <a:gd name="T0" fmla="*/ 0 w 90"/>
                  <a:gd name="T1" fmla="*/ 0 h 37"/>
                  <a:gd name="T2" fmla="*/ 90 w 90"/>
                  <a:gd name="T3" fmla="*/ 22 h 37"/>
                  <a:gd name="T4" fmla="*/ 90 w 90"/>
                  <a:gd name="T5" fmla="*/ 37 h 37"/>
                  <a:gd name="T6" fmla="*/ 0 w 90"/>
                  <a:gd name="T7" fmla="*/ 16 h 37"/>
                  <a:gd name="T8" fmla="*/ 0 w 90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37">
                    <a:moveTo>
                      <a:pt x="0" y="0"/>
                    </a:moveTo>
                    <a:lnTo>
                      <a:pt x="90" y="22"/>
                    </a:lnTo>
                    <a:lnTo>
                      <a:pt x="90" y="37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93">
                <a:extLst>
                  <a:ext uri="{FF2B5EF4-FFF2-40B4-BE49-F238E27FC236}">
                    <a16:creationId xmlns:a16="http://schemas.microsoft.com/office/drawing/2014/main" id="{C3AB5013-89F3-22A1-B0EA-AE38815F355B}"/>
                  </a:ext>
                </a:extLst>
              </p:cNvPr>
              <p:cNvSpPr/>
              <p:nvPr/>
            </p:nvSpPr>
            <p:spPr bwMode="auto">
              <a:xfrm>
                <a:off x="4711700" y="1470025"/>
                <a:ext cx="142875" cy="52388"/>
              </a:xfrm>
              <a:custGeom>
                <a:avLst/>
                <a:gdLst>
                  <a:gd name="T0" fmla="*/ 0 w 90"/>
                  <a:gd name="T1" fmla="*/ 0 h 33"/>
                  <a:gd name="T2" fmla="*/ 90 w 90"/>
                  <a:gd name="T3" fmla="*/ 18 h 33"/>
                  <a:gd name="T4" fmla="*/ 90 w 90"/>
                  <a:gd name="T5" fmla="*/ 33 h 33"/>
                  <a:gd name="T6" fmla="*/ 0 w 90"/>
                  <a:gd name="T7" fmla="*/ 18 h 33"/>
                  <a:gd name="T8" fmla="*/ 0 w 90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33">
                    <a:moveTo>
                      <a:pt x="0" y="0"/>
                    </a:moveTo>
                    <a:lnTo>
                      <a:pt x="90" y="18"/>
                    </a:lnTo>
                    <a:lnTo>
                      <a:pt x="90" y="33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94">
                <a:extLst>
                  <a:ext uri="{FF2B5EF4-FFF2-40B4-BE49-F238E27FC236}">
                    <a16:creationId xmlns:a16="http://schemas.microsoft.com/office/drawing/2014/main" id="{9AF715FC-94B3-D3E9-1495-06D1ABE3D9AB}"/>
                  </a:ext>
                </a:extLst>
              </p:cNvPr>
              <p:cNvSpPr/>
              <p:nvPr/>
            </p:nvSpPr>
            <p:spPr bwMode="auto">
              <a:xfrm>
                <a:off x="4711700" y="1679575"/>
                <a:ext cx="142875" cy="38100"/>
              </a:xfrm>
              <a:custGeom>
                <a:avLst/>
                <a:gdLst>
                  <a:gd name="T0" fmla="*/ 0 w 90"/>
                  <a:gd name="T1" fmla="*/ 0 h 24"/>
                  <a:gd name="T2" fmla="*/ 90 w 90"/>
                  <a:gd name="T3" fmla="*/ 9 h 24"/>
                  <a:gd name="T4" fmla="*/ 90 w 90"/>
                  <a:gd name="T5" fmla="*/ 24 h 24"/>
                  <a:gd name="T6" fmla="*/ 0 w 90"/>
                  <a:gd name="T7" fmla="*/ 18 h 24"/>
                  <a:gd name="T8" fmla="*/ 0 w 9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4">
                    <a:moveTo>
                      <a:pt x="0" y="0"/>
                    </a:moveTo>
                    <a:lnTo>
                      <a:pt x="90" y="9"/>
                    </a:lnTo>
                    <a:lnTo>
                      <a:pt x="90" y="24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Rectangle 195">
                <a:extLst>
                  <a:ext uri="{FF2B5EF4-FFF2-40B4-BE49-F238E27FC236}">
                    <a16:creationId xmlns:a16="http://schemas.microsoft.com/office/drawing/2014/main" id="{B6611F9D-DD9A-273B-FDD5-3B303360DA28}"/>
                  </a:ext>
                </a:extLst>
              </p:cNvPr>
              <p:cNvSpPr/>
              <p:nvPr/>
            </p:nvSpPr>
            <p:spPr bwMode="auto">
              <a:xfrm>
                <a:off x="4071938" y="1938111"/>
                <a:ext cx="1003300" cy="1616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196">
              <a:extLst>
                <a:ext uri="{FF2B5EF4-FFF2-40B4-BE49-F238E27FC236}">
                  <a16:creationId xmlns:a16="http://schemas.microsoft.com/office/drawing/2014/main" id="{27372428-4651-C02C-795C-3C19EA0E77E1}"/>
                </a:ext>
              </a:extLst>
            </p:cNvPr>
            <p:cNvGrpSpPr/>
            <p:nvPr/>
          </p:nvGrpSpPr>
          <p:grpSpPr>
            <a:xfrm>
              <a:off x="4292891" y="2688306"/>
              <a:ext cx="1191118" cy="3426615"/>
              <a:chOff x="5237163" y="1827213"/>
              <a:chExt cx="1003300" cy="2886298"/>
            </a:xfrm>
            <a:solidFill>
              <a:schemeClr val="accent4"/>
            </a:solidFill>
          </p:grpSpPr>
          <p:sp>
            <p:nvSpPr>
              <p:cNvPr id="82" name="Freeform: Shape 197">
                <a:extLst>
                  <a:ext uri="{FF2B5EF4-FFF2-40B4-BE49-F238E27FC236}">
                    <a16:creationId xmlns:a16="http://schemas.microsoft.com/office/drawing/2014/main" id="{5766EFBB-B06F-F95A-3F5A-323F7C418C4A}"/>
                  </a:ext>
                </a:extLst>
              </p:cNvPr>
              <p:cNvSpPr/>
              <p:nvPr/>
            </p:nvSpPr>
            <p:spPr bwMode="auto">
              <a:xfrm>
                <a:off x="5446713" y="1838325"/>
                <a:ext cx="404813" cy="769938"/>
              </a:xfrm>
              <a:custGeom>
                <a:avLst/>
                <a:gdLst>
                  <a:gd name="T0" fmla="*/ 39 w 255"/>
                  <a:gd name="T1" fmla="*/ 60 h 485"/>
                  <a:gd name="T2" fmla="*/ 15 w 255"/>
                  <a:gd name="T3" fmla="*/ 73 h 485"/>
                  <a:gd name="T4" fmla="*/ 82 w 255"/>
                  <a:gd name="T5" fmla="*/ 106 h 485"/>
                  <a:gd name="T6" fmla="*/ 39 w 255"/>
                  <a:gd name="T7" fmla="*/ 95 h 485"/>
                  <a:gd name="T8" fmla="*/ 114 w 255"/>
                  <a:gd name="T9" fmla="*/ 112 h 485"/>
                  <a:gd name="T10" fmla="*/ 73 w 255"/>
                  <a:gd name="T11" fmla="*/ 132 h 485"/>
                  <a:gd name="T12" fmla="*/ 147 w 255"/>
                  <a:gd name="T13" fmla="*/ 134 h 485"/>
                  <a:gd name="T14" fmla="*/ 114 w 255"/>
                  <a:gd name="T15" fmla="*/ 154 h 485"/>
                  <a:gd name="T16" fmla="*/ 73 w 255"/>
                  <a:gd name="T17" fmla="*/ 143 h 485"/>
                  <a:gd name="T18" fmla="*/ 15 w 255"/>
                  <a:gd name="T19" fmla="*/ 147 h 485"/>
                  <a:gd name="T20" fmla="*/ 173 w 255"/>
                  <a:gd name="T21" fmla="*/ 173 h 485"/>
                  <a:gd name="T22" fmla="*/ 82 w 255"/>
                  <a:gd name="T23" fmla="*/ 167 h 485"/>
                  <a:gd name="T24" fmla="*/ 47 w 255"/>
                  <a:gd name="T25" fmla="*/ 184 h 485"/>
                  <a:gd name="T26" fmla="*/ 240 w 255"/>
                  <a:gd name="T27" fmla="*/ 177 h 485"/>
                  <a:gd name="T28" fmla="*/ 181 w 255"/>
                  <a:gd name="T29" fmla="*/ 184 h 485"/>
                  <a:gd name="T30" fmla="*/ 140 w 255"/>
                  <a:gd name="T31" fmla="*/ 201 h 485"/>
                  <a:gd name="T32" fmla="*/ 47 w 255"/>
                  <a:gd name="T33" fmla="*/ 195 h 485"/>
                  <a:gd name="T34" fmla="*/ 15 w 255"/>
                  <a:gd name="T35" fmla="*/ 212 h 485"/>
                  <a:gd name="T36" fmla="*/ 207 w 255"/>
                  <a:gd name="T37" fmla="*/ 208 h 485"/>
                  <a:gd name="T38" fmla="*/ 147 w 255"/>
                  <a:gd name="T39" fmla="*/ 212 h 485"/>
                  <a:gd name="T40" fmla="*/ 106 w 255"/>
                  <a:gd name="T41" fmla="*/ 229 h 485"/>
                  <a:gd name="T42" fmla="*/ 15 w 255"/>
                  <a:gd name="T43" fmla="*/ 223 h 485"/>
                  <a:gd name="T44" fmla="*/ 214 w 255"/>
                  <a:gd name="T45" fmla="*/ 249 h 485"/>
                  <a:gd name="T46" fmla="*/ 173 w 255"/>
                  <a:gd name="T47" fmla="*/ 236 h 485"/>
                  <a:gd name="T48" fmla="*/ 114 w 255"/>
                  <a:gd name="T49" fmla="*/ 240 h 485"/>
                  <a:gd name="T50" fmla="*/ 73 w 255"/>
                  <a:gd name="T51" fmla="*/ 257 h 485"/>
                  <a:gd name="T52" fmla="*/ 214 w 255"/>
                  <a:gd name="T53" fmla="*/ 260 h 485"/>
                  <a:gd name="T54" fmla="*/ 181 w 255"/>
                  <a:gd name="T55" fmla="*/ 277 h 485"/>
                  <a:gd name="T56" fmla="*/ 140 w 255"/>
                  <a:gd name="T57" fmla="*/ 264 h 485"/>
                  <a:gd name="T58" fmla="*/ 82 w 255"/>
                  <a:gd name="T59" fmla="*/ 268 h 485"/>
                  <a:gd name="T60" fmla="*/ 39 w 255"/>
                  <a:gd name="T61" fmla="*/ 286 h 485"/>
                  <a:gd name="T62" fmla="*/ 181 w 255"/>
                  <a:gd name="T63" fmla="*/ 288 h 485"/>
                  <a:gd name="T64" fmla="*/ 147 w 255"/>
                  <a:gd name="T65" fmla="*/ 305 h 485"/>
                  <a:gd name="T66" fmla="*/ 106 w 255"/>
                  <a:gd name="T67" fmla="*/ 292 h 485"/>
                  <a:gd name="T68" fmla="*/ 47 w 255"/>
                  <a:gd name="T69" fmla="*/ 294 h 485"/>
                  <a:gd name="T70" fmla="*/ 240 w 255"/>
                  <a:gd name="T71" fmla="*/ 327 h 485"/>
                  <a:gd name="T72" fmla="*/ 147 w 255"/>
                  <a:gd name="T73" fmla="*/ 314 h 485"/>
                  <a:gd name="T74" fmla="*/ 114 w 255"/>
                  <a:gd name="T75" fmla="*/ 331 h 485"/>
                  <a:gd name="T76" fmla="*/ 73 w 255"/>
                  <a:gd name="T77" fmla="*/ 318 h 485"/>
                  <a:gd name="T78" fmla="*/ 15 w 255"/>
                  <a:gd name="T79" fmla="*/ 320 h 485"/>
                  <a:gd name="T80" fmla="*/ 207 w 255"/>
                  <a:gd name="T81" fmla="*/ 353 h 485"/>
                  <a:gd name="T82" fmla="*/ 114 w 255"/>
                  <a:gd name="T83" fmla="*/ 342 h 485"/>
                  <a:gd name="T84" fmla="*/ 82 w 255"/>
                  <a:gd name="T85" fmla="*/ 359 h 485"/>
                  <a:gd name="T86" fmla="*/ 39 w 255"/>
                  <a:gd name="T87" fmla="*/ 344 h 485"/>
                  <a:gd name="T88" fmla="*/ 214 w 255"/>
                  <a:gd name="T89" fmla="*/ 363 h 485"/>
                  <a:gd name="T90" fmla="*/ 173 w 255"/>
                  <a:gd name="T91" fmla="*/ 381 h 485"/>
                  <a:gd name="T92" fmla="*/ 82 w 255"/>
                  <a:gd name="T93" fmla="*/ 368 h 485"/>
                  <a:gd name="T94" fmla="*/ 47 w 255"/>
                  <a:gd name="T95" fmla="*/ 385 h 485"/>
                  <a:gd name="T96" fmla="*/ 240 w 255"/>
                  <a:gd name="T97" fmla="*/ 389 h 485"/>
                  <a:gd name="T98" fmla="*/ 181 w 255"/>
                  <a:gd name="T99" fmla="*/ 392 h 485"/>
                  <a:gd name="T100" fmla="*/ 140 w 255"/>
                  <a:gd name="T101" fmla="*/ 407 h 485"/>
                  <a:gd name="T102" fmla="*/ 47 w 255"/>
                  <a:gd name="T103" fmla="*/ 394 h 485"/>
                  <a:gd name="T104" fmla="*/ 15 w 255"/>
                  <a:gd name="T105" fmla="*/ 411 h 485"/>
                  <a:gd name="T106" fmla="*/ 207 w 255"/>
                  <a:gd name="T107" fmla="*/ 415 h 485"/>
                  <a:gd name="T108" fmla="*/ 147 w 255"/>
                  <a:gd name="T109" fmla="*/ 418 h 485"/>
                  <a:gd name="T110" fmla="*/ 106 w 255"/>
                  <a:gd name="T111" fmla="*/ 433 h 485"/>
                  <a:gd name="T112" fmla="*/ 15 w 255"/>
                  <a:gd name="T113" fmla="*/ 420 h 485"/>
                  <a:gd name="T114" fmla="*/ 214 w 255"/>
                  <a:gd name="T115" fmla="*/ 459 h 485"/>
                  <a:gd name="T116" fmla="*/ 173 w 255"/>
                  <a:gd name="T117" fmla="*/ 444 h 485"/>
                  <a:gd name="T118" fmla="*/ 114 w 255"/>
                  <a:gd name="T119" fmla="*/ 444 h 485"/>
                  <a:gd name="T120" fmla="*/ 73 w 255"/>
                  <a:gd name="T121" fmla="*/ 459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5" h="485">
                    <a:moveTo>
                      <a:pt x="0" y="485"/>
                    </a:moveTo>
                    <a:lnTo>
                      <a:pt x="255" y="485"/>
                    </a:lnTo>
                    <a:lnTo>
                      <a:pt x="255" y="158"/>
                    </a:lnTo>
                    <a:lnTo>
                      <a:pt x="0" y="0"/>
                    </a:lnTo>
                    <a:lnTo>
                      <a:pt x="0" y="485"/>
                    </a:lnTo>
                    <a:close/>
                    <a:moveTo>
                      <a:pt x="15" y="50"/>
                    </a:moveTo>
                    <a:lnTo>
                      <a:pt x="39" y="45"/>
                    </a:lnTo>
                    <a:lnTo>
                      <a:pt x="39" y="60"/>
                    </a:lnTo>
                    <a:lnTo>
                      <a:pt x="15" y="65"/>
                    </a:lnTo>
                    <a:lnTo>
                      <a:pt x="15" y="50"/>
                    </a:lnTo>
                    <a:close/>
                    <a:moveTo>
                      <a:pt x="47" y="69"/>
                    </a:moveTo>
                    <a:lnTo>
                      <a:pt x="73" y="67"/>
                    </a:lnTo>
                    <a:lnTo>
                      <a:pt x="73" y="82"/>
                    </a:lnTo>
                    <a:lnTo>
                      <a:pt x="47" y="84"/>
                    </a:lnTo>
                    <a:lnTo>
                      <a:pt x="47" y="69"/>
                    </a:lnTo>
                    <a:close/>
                    <a:moveTo>
                      <a:pt x="15" y="73"/>
                    </a:moveTo>
                    <a:lnTo>
                      <a:pt x="39" y="71"/>
                    </a:lnTo>
                    <a:lnTo>
                      <a:pt x="39" y="86"/>
                    </a:lnTo>
                    <a:lnTo>
                      <a:pt x="15" y="89"/>
                    </a:lnTo>
                    <a:lnTo>
                      <a:pt x="15" y="73"/>
                    </a:lnTo>
                    <a:close/>
                    <a:moveTo>
                      <a:pt x="82" y="91"/>
                    </a:moveTo>
                    <a:lnTo>
                      <a:pt x="106" y="89"/>
                    </a:lnTo>
                    <a:lnTo>
                      <a:pt x="106" y="104"/>
                    </a:lnTo>
                    <a:lnTo>
                      <a:pt x="82" y="106"/>
                    </a:lnTo>
                    <a:lnTo>
                      <a:pt x="82" y="91"/>
                    </a:lnTo>
                    <a:close/>
                    <a:moveTo>
                      <a:pt x="47" y="95"/>
                    </a:moveTo>
                    <a:lnTo>
                      <a:pt x="73" y="91"/>
                    </a:lnTo>
                    <a:lnTo>
                      <a:pt x="73" y="106"/>
                    </a:lnTo>
                    <a:lnTo>
                      <a:pt x="47" y="110"/>
                    </a:lnTo>
                    <a:lnTo>
                      <a:pt x="47" y="95"/>
                    </a:lnTo>
                    <a:close/>
                    <a:moveTo>
                      <a:pt x="15" y="99"/>
                    </a:moveTo>
                    <a:lnTo>
                      <a:pt x="39" y="95"/>
                    </a:lnTo>
                    <a:lnTo>
                      <a:pt x="39" y="110"/>
                    </a:lnTo>
                    <a:lnTo>
                      <a:pt x="15" y="112"/>
                    </a:lnTo>
                    <a:lnTo>
                      <a:pt x="15" y="99"/>
                    </a:lnTo>
                    <a:close/>
                    <a:moveTo>
                      <a:pt x="114" y="112"/>
                    </a:moveTo>
                    <a:lnTo>
                      <a:pt x="140" y="110"/>
                    </a:lnTo>
                    <a:lnTo>
                      <a:pt x="140" y="125"/>
                    </a:lnTo>
                    <a:lnTo>
                      <a:pt x="114" y="128"/>
                    </a:lnTo>
                    <a:lnTo>
                      <a:pt x="114" y="112"/>
                    </a:lnTo>
                    <a:close/>
                    <a:moveTo>
                      <a:pt x="82" y="117"/>
                    </a:moveTo>
                    <a:lnTo>
                      <a:pt x="106" y="112"/>
                    </a:lnTo>
                    <a:lnTo>
                      <a:pt x="106" y="128"/>
                    </a:lnTo>
                    <a:lnTo>
                      <a:pt x="82" y="132"/>
                    </a:lnTo>
                    <a:lnTo>
                      <a:pt x="82" y="117"/>
                    </a:lnTo>
                    <a:close/>
                    <a:moveTo>
                      <a:pt x="47" y="119"/>
                    </a:moveTo>
                    <a:lnTo>
                      <a:pt x="73" y="117"/>
                    </a:lnTo>
                    <a:lnTo>
                      <a:pt x="73" y="132"/>
                    </a:lnTo>
                    <a:lnTo>
                      <a:pt x="47" y="134"/>
                    </a:lnTo>
                    <a:lnTo>
                      <a:pt x="47" y="119"/>
                    </a:lnTo>
                    <a:close/>
                    <a:moveTo>
                      <a:pt x="15" y="123"/>
                    </a:moveTo>
                    <a:lnTo>
                      <a:pt x="39" y="121"/>
                    </a:lnTo>
                    <a:lnTo>
                      <a:pt x="39" y="136"/>
                    </a:lnTo>
                    <a:lnTo>
                      <a:pt x="15" y="138"/>
                    </a:lnTo>
                    <a:lnTo>
                      <a:pt x="15" y="123"/>
                    </a:lnTo>
                    <a:close/>
                    <a:moveTo>
                      <a:pt x="147" y="134"/>
                    </a:moveTo>
                    <a:lnTo>
                      <a:pt x="173" y="132"/>
                    </a:lnTo>
                    <a:lnTo>
                      <a:pt x="173" y="147"/>
                    </a:lnTo>
                    <a:lnTo>
                      <a:pt x="147" y="149"/>
                    </a:lnTo>
                    <a:lnTo>
                      <a:pt x="147" y="134"/>
                    </a:lnTo>
                    <a:close/>
                    <a:moveTo>
                      <a:pt x="114" y="138"/>
                    </a:moveTo>
                    <a:lnTo>
                      <a:pt x="140" y="134"/>
                    </a:lnTo>
                    <a:lnTo>
                      <a:pt x="140" y="151"/>
                    </a:lnTo>
                    <a:lnTo>
                      <a:pt x="114" y="154"/>
                    </a:lnTo>
                    <a:lnTo>
                      <a:pt x="114" y="138"/>
                    </a:lnTo>
                    <a:close/>
                    <a:moveTo>
                      <a:pt x="82" y="141"/>
                    </a:moveTo>
                    <a:lnTo>
                      <a:pt x="106" y="138"/>
                    </a:lnTo>
                    <a:lnTo>
                      <a:pt x="106" y="154"/>
                    </a:lnTo>
                    <a:lnTo>
                      <a:pt x="82" y="156"/>
                    </a:lnTo>
                    <a:lnTo>
                      <a:pt x="82" y="141"/>
                    </a:lnTo>
                    <a:close/>
                    <a:moveTo>
                      <a:pt x="47" y="145"/>
                    </a:moveTo>
                    <a:lnTo>
                      <a:pt x="73" y="143"/>
                    </a:lnTo>
                    <a:lnTo>
                      <a:pt x="73" y="158"/>
                    </a:lnTo>
                    <a:lnTo>
                      <a:pt x="47" y="160"/>
                    </a:lnTo>
                    <a:lnTo>
                      <a:pt x="47" y="145"/>
                    </a:lnTo>
                    <a:close/>
                    <a:moveTo>
                      <a:pt x="15" y="147"/>
                    </a:moveTo>
                    <a:lnTo>
                      <a:pt x="39" y="145"/>
                    </a:lnTo>
                    <a:lnTo>
                      <a:pt x="39" y="160"/>
                    </a:lnTo>
                    <a:lnTo>
                      <a:pt x="15" y="162"/>
                    </a:lnTo>
                    <a:lnTo>
                      <a:pt x="15" y="147"/>
                    </a:lnTo>
                    <a:close/>
                    <a:moveTo>
                      <a:pt x="181" y="158"/>
                    </a:moveTo>
                    <a:lnTo>
                      <a:pt x="207" y="154"/>
                    </a:lnTo>
                    <a:lnTo>
                      <a:pt x="207" y="171"/>
                    </a:lnTo>
                    <a:lnTo>
                      <a:pt x="181" y="173"/>
                    </a:lnTo>
                    <a:lnTo>
                      <a:pt x="181" y="158"/>
                    </a:lnTo>
                    <a:close/>
                    <a:moveTo>
                      <a:pt x="147" y="160"/>
                    </a:moveTo>
                    <a:lnTo>
                      <a:pt x="173" y="158"/>
                    </a:lnTo>
                    <a:lnTo>
                      <a:pt x="173" y="173"/>
                    </a:lnTo>
                    <a:lnTo>
                      <a:pt x="147" y="175"/>
                    </a:lnTo>
                    <a:lnTo>
                      <a:pt x="147" y="160"/>
                    </a:lnTo>
                    <a:close/>
                    <a:moveTo>
                      <a:pt x="114" y="162"/>
                    </a:moveTo>
                    <a:lnTo>
                      <a:pt x="140" y="160"/>
                    </a:lnTo>
                    <a:lnTo>
                      <a:pt x="140" y="175"/>
                    </a:lnTo>
                    <a:lnTo>
                      <a:pt x="114" y="177"/>
                    </a:lnTo>
                    <a:lnTo>
                      <a:pt x="114" y="162"/>
                    </a:lnTo>
                    <a:close/>
                    <a:moveTo>
                      <a:pt x="82" y="167"/>
                    </a:moveTo>
                    <a:lnTo>
                      <a:pt x="106" y="164"/>
                    </a:lnTo>
                    <a:lnTo>
                      <a:pt x="106" y="180"/>
                    </a:lnTo>
                    <a:lnTo>
                      <a:pt x="82" y="182"/>
                    </a:lnTo>
                    <a:lnTo>
                      <a:pt x="82" y="167"/>
                    </a:lnTo>
                    <a:close/>
                    <a:moveTo>
                      <a:pt x="47" y="169"/>
                    </a:moveTo>
                    <a:lnTo>
                      <a:pt x="73" y="167"/>
                    </a:lnTo>
                    <a:lnTo>
                      <a:pt x="73" y="182"/>
                    </a:lnTo>
                    <a:lnTo>
                      <a:pt x="47" y="184"/>
                    </a:lnTo>
                    <a:lnTo>
                      <a:pt x="47" y="169"/>
                    </a:lnTo>
                    <a:close/>
                    <a:moveTo>
                      <a:pt x="15" y="173"/>
                    </a:moveTo>
                    <a:lnTo>
                      <a:pt x="39" y="171"/>
                    </a:lnTo>
                    <a:lnTo>
                      <a:pt x="39" y="186"/>
                    </a:lnTo>
                    <a:lnTo>
                      <a:pt x="15" y="188"/>
                    </a:lnTo>
                    <a:lnTo>
                      <a:pt x="15" y="173"/>
                    </a:lnTo>
                    <a:close/>
                    <a:moveTo>
                      <a:pt x="214" y="180"/>
                    </a:moveTo>
                    <a:lnTo>
                      <a:pt x="240" y="177"/>
                    </a:lnTo>
                    <a:lnTo>
                      <a:pt x="240" y="192"/>
                    </a:lnTo>
                    <a:lnTo>
                      <a:pt x="214" y="195"/>
                    </a:lnTo>
                    <a:lnTo>
                      <a:pt x="214" y="180"/>
                    </a:lnTo>
                    <a:close/>
                    <a:moveTo>
                      <a:pt x="181" y="184"/>
                    </a:moveTo>
                    <a:lnTo>
                      <a:pt x="207" y="182"/>
                    </a:lnTo>
                    <a:lnTo>
                      <a:pt x="207" y="197"/>
                    </a:lnTo>
                    <a:lnTo>
                      <a:pt x="181" y="199"/>
                    </a:lnTo>
                    <a:lnTo>
                      <a:pt x="181" y="184"/>
                    </a:lnTo>
                    <a:close/>
                    <a:moveTo>
                      <a:pt x="147" y="186"/>
                    </a:moveTo>
                    <a:lnTo>
                      <a:pt x="173" y="184"/>
                    </a:lnTo>
                    <a:lnTo>
                      <a:pt x="173" y="199"/>
                    </a:lnTo>
                    <a:lnTo>
                      <a:pt x="147" y="201"/>
                    </a:lnTo>
                    <a:lnTo>
                      <a:pt x="147" y="186"/>
                    </a:lnTo>
                    <a:close/>
                    <a:moveTo>
                      <a:pt x="114" y="188"/>
                    </a:moveTo>
                    <a:lnTo>
                      <a:pt x="140" y="186"/>
                    </a:lnTo>
                    <a:lnTo>
                      <a:pt x="140" y="201"/>
                    </a:lnTo>
                    <a:lnTo>
                      <a:pt x="114" y="203"/>
                    </a:lnTo>
                    <a:lnTo>
                      <a:pt x="114" y="188"/>
                    </a:lnTo>
                    <a:close/>
                    <a:moveTo>
                      <a:pt x="82" y="192"/>
                    </a:moveTo>
                    <a:lnTo>
                      <a:pt x="106" y="190"/>
                    </a:lnTo>
                    <a:lnTo>
                      <a:pt x="106" y="205"/>
                    </a:lnTo>
                    <a:lnTo>
                      <a:pt x="82" y="208"/>
                    </a:lnTo>
                    <a:lnTo>
                      <a:pt x="82" y="192"/>
                    </a:lnTo>
                    <a:close/>
                    <a:moveTo>
                      <a:pt x="47" y="195"/>
                    </a:moveTo>
                    <a:lnTo>
                      <a:pt x="73" y="192"/>
                    </a:lnTo>
                    <a:lnTo>
                      <a:pt x="73" y="208"/>
                    </a:lnTo>
                    <a:lnTo>
                      <a:pt x="47" y="210"/>
                    </a:lnTo>
                    <a:lnTo>
                      <a:pt x="47" y="195"/>
                    </a:lnTo>
                    <a:close/>
                    <a:moveTo>
                      <a:pt x="15" y="197"/>
                    </a:moveTo>
                    <a:lnTo>
                      <a:pt x="39" y="195"/>
                    </a:lnTo>
                    <a:lnTo>
                      <a:pt x="39" y="210"/>
                    </a:lnTo>
                    <a:lnTo>
                      <a:pt x="15" y="212"/>
                    </a:lnTo>
                    <a:lnTo>
                      <a:pt x="15" y="197"/>
                    </a:lnTo>
                    <a:close/>
                    <a:moveTo>
                      <a:pt x="214" y="205"/>
                    </a:moveTo>
                    <a:lnTo>
                      <a:pt x="240" y="203"/>
                    </a:lnTo>
                    <a:lnTo>
                      <a:pt x="240" y="221"/>
                    </a:lnTo>
                    <a:lnTo>
                      <a:pt x="214" y="223"/>
                    </a:lnTo>
                    <a:lnTo>
                      <a:pt x="214" y="205"/>
                    </a:lnTo>
                    <a:close/>
                    <a:moveTo>
                      <a:pt x="181" y="210"/>
                    </a:moveTo>
                    <a:lnTo>
                      <a:pt x="207" y="208"/>
                    </a:lnTo>
                    <a:lnTo>
                      <a:pt x="207" y="223"/>
                    </a:lnTo>
                    <a:lnTo>
                      <a:pt x="181" y="225"/>
                    </a:lnTo>
                    <a:lnTo>
                      <a:pt x="181" y="210"/>
                    </a:lnTo>
                    <a:close/>
                    <a:moveTo>
                      <a:pt x="147" y="212"/>
                    </a:moveTo>
                    <a:lnTo>
                      <a:pt x="173" y="210"/>
                    </a:lnTo>
                    <a:lnTo>
                      <a:pt x="173" y="225"/>
                    </a:lnTo>
                    <a:lnTo>
                      <a:pt x="147" y="227"/>
                    </a:lnTo>
                    <a:lnTo>
                      <a:pt x="147" y="212"/>
                    </a:lnTo>
                    <a:close/>
                    <a:moveTo>
                      <a:pt x="114" y="214"/>
                    </a:moveTo>
                    <a:lnTo>
                      <a:pt x="140" y="212"/>
                    </a:lnTo>
                    <a:lnTo>
                      <a:pt x="140" y="227"/>
                    </a:lnTo>
                    <a:lnTo>
                      <a:pt x="114" y="229"/>
                    </a:lnTo>
                    <a:lnTo>
                      <a:pt x="114" y="214"/>
                    </a:lnTo>
                    <a:close/>
                    <a:moveTo>
                      <a:pt x="82" y="216"/>
                    </a:moveTo>
                    <a:lnTo>
                      <a:pt x="106" y="214"/>
                    </a:lnTo>
                    <a:lnTo>
                      <a:pt x="106" y="229"/>
                    </a:lnTo>
                    <a:lnTo>
                      <a:pt x="82" y="231"/>
                    </a:lnTo>
                    <a:lnTo>
                      <a:pt x="82" y="216"/>
                    </a:lnTo>
                    <a:close/>
                    <a:moveTo>
                      <a:pt x="47" y="221"/>
                    </a:moveTo>
                    <a:lnTo>
                      <a:pt x="73" y="218"/>
                    </a:lnTo>
                    <a:lnTo>
                      <a:pt x="73" y="231"/>
                    </a:lnTo>
                    <a:lnTo>
                      <a:pt x="47" y="234"/>
                    </a:lnTo>
                    <a:lnTo>
                      <a:pt x="47" y="221"/>
                    </a:lnTo>
                    <a:close/>
                    <a:moveTo>
                      <a:pt x="15" y="223"/>
                    </a:moveTo>
                    <a:lnTo>
                      <a:pt x="39" y="221"/>
                    </a:lnTo>
                    <a:lnTo>
                      <a:pt x="39" y="236"/>
                    </a:lnTo>
                    <a:lnTo>
                      <a:pt x="15" y="238"/>
                    </a:lnTo>
                    <a:lnTo>
                      <a:pt x="15" y="223"/>
                    </a:lnTo>
                    <a:close/>
                    <a:moveTo>
                      <a:pt x="214" y="231"/>
                    </a:moveTo>
                    <a:lnTo>
                      <a:pt x="240" y="231"/>
                    </a:lnTo>
                    <a:lnTo>
                      <a:pt x="240" y="247"/>
                    </a:lnTo>
                    <a:lnTo>
                      <a:pt x="214" y="249"/>
                    </a:lnTo>
                    <a:lnTo>
                      <a:pt x="214" y="231"/>
                    </a:lnTo>
                    <a:close/>
                    <a:moveTo>
                      <a:pt x="181" y="236"/>
                    </a:moveTo>
                    <a:lnTo>
                      <a:pt x="207" y="234"/>
                    </a:lnTo>
                    <a:lnTo>
                      <a:pt x="207" y="249"/>
                    </a:lnTo>
                    <a:lnTo>
                      <a:pt x="181" y="251"/>
                    </a:lnTo>
                    <a:lnTo>
                      <a:pt x="181" y="236"/>
                    </a:lnTo>
                    <a:close/>
                    <a:moveTo>
                      <a:pt x="147" y="238"/>
                    </a:moveTo>
                    <a:lnTo>
                      <a:pt x="173" y="236"/>
                    </a:lnTo>
                    <a:lnTo>
                      <a:pt x="173" y="251"/>
                    </a:lnTo>
                    <a:lnTo>
                      <a:pt x="147" y="253"/>
                    </a:lnTo>
                    <a:lnTo>
                      <a:pt x="147" y="238"/>
                    </a:lnTo>
                    <a:close/>
                    <a:moveTo>
                      <a:pt x="114" y="240"/>
                    </a:moveTo>
                    <a:lnTo>
                      <a:pt x="140" y="238"/>
                    </a:lnTo>
                    <a:lnTo>
                      <a:pt x="140" y="253"/>
                    </a:lnTo>
                    <a:lnTo>
                      <a:pt x="114" y="255"/>
                    </a:lnTo>
                    <a:lnTo>
                      <a:pt x="114" y="240"/>
                    </a:lnTo>
                    <a:close/>
                    <a:moveTo>
                      <a:pt x="82" y="242"/>
                    </a:moveTo>
                    <a:lnTo>
                      <a:pt x="106" y="240"/>
                    </a:lnTo>
                    <a:lnTo>
                      <a:pt x="106" y="255"/>
                    </a:lnTo>
                    <a:lnTo>
                      <a:pt x="82" y="257"/>
                    </a:lnTo>
                    <a:lnTo>
                      <a:pt x="82" y="242"/>
                    </a:lnTo>
                    <a:close/>
                    <a:moveTo>
                      <a:pt x="47" y="244"/>
                    </a:moveTo>
                    <a:lnTo>
                      <a:pt x="73" y="242"/>
                    </a:lnTo>
                    <a:lnTo>
                      <a:pt x="73" y="257"/>
                    </a:lnTo>
                    <a:lnTo>
                      <a:pt x="47" y="260"/>
                    </a:lnTo>
                    <a:lnTo>
                      <a:pt x="47" y="244"/>
                    </a:lnTo>
                    <a:close/>
                    <a:moveTo>
                      <a:pt x="15" y="247"/>
                    </a:moveTo>
                    <a:lnTo>
                      <a:pt x="39" y="244"/>
                    </a:lnTo>
                    <a:lnTo>
                      <a:pt x="39" y="260"/>
                    </a:lnTo>
                    <a:lnTo>
                      <a:pt x="15" y="262"/>
                    </a:lnTo>
                    <a:lnTo>
                      <a:pt x="15" y="247"/>
                    </a:lnTo>
                    <a:close/>
                    <a:moveTo>
                      <a:pt x="214" y="260"/>
                    </a:moveTo>
                    <a:lnTo>
                      <a:pt x="240" y="257"/>
                    </a:lnTo>
                    <a:lnTo>
                      <a:pt x="240" y="273"/>
                    </a:lnTo>
                    <a:lnTo>
                      <a:pt x="214" y="275"/>
                    </a:lnTo>
                    <a:lnTo>
                      <a:pt x="214" y="260"/>
                    </a:lnTo>
                    <a:close/>
                    <a:moveTo>
                      <a:pt x="181" y="262"/>
                    </a:moveTo>
                    <a:lnTo>
                      <a:pt x="207" y="260"/>
                    </a:lnTo>
                    <a:lnTo>
                      <a:pt x="207" y="275"/>
                    </a:lnTo>
                    <a:lnTo>
                      <a:pt x="181" y="277"/>
                    </a:lnTo>
                    <a:lnTo>
                      <a:pt x="181" y="262"/>
                    </a:lnTo>
                    <a:close/>
                    <a:moveTo>
                      <a:pt x="147" y="264"/>
                    </a:moveTo>
                    <a:lnTo>
                      <a:pt x="173" y="262"/>
                    </a:lnTo>
                    <a:lnTo>
                      <a:pt x="173" y="277"/>
                    </a:lnTo>
                    <a:lnTo>
                      <a:pt x="147" y="279"/>
                    </a:lnTo>
                    <a:lnTo>
                      <a:pt x="147" y="264"/>
                    </a:lnTo>
                    <a:close/>
                    <a:moveTo>
                      <a:pt x="114" y="266"/>
                    </a:moveTo>
                    <a:lnTo>
                      <a:pt x="140" y="264"/>
                    </a:lnTo>
                    <a:lnTo>
                      <a:pt x="140" y="279"/>
                    </a:lnTo>
                    <a:lnTo>
                      <a:pt x="114" y="281"/>
                    </a:lnTo>
                    <a:lnTo>
                      <a:pt x="114" y="266"/>
                    </a:lnTo>
                    <a:close/>
                    <a:moveTo>
                      <a:pt x="82" y="268"/>
                    </a:moveTo>
                    <a:lnTo>
                      <a:pt x="106" y="266"/>
                    </a:lnTo>
                    <a:lnTo>
                      <a:pt x="106" y="281"/>
                    </a:lnTo>
                    <a:lnTo>
                      <a:pt x="82" y="283"/>
                    </a:lnTo>
                    <a:lnTo>
                      <a:pt x="82" y="268"/>
                    </a:lnTo>
                    <a:close/>
                    <a:moveTo>
                      <a:pt x="47" y="270"/>
                    </a:moveTo>
                    <a:lnTo>
                      <a:pt x="73" y="268"/>
                    </a:lnTo>
                    <a:lnTo>
                      <a:pt x="73" y="283"/>
                    </a:lnTo>
                    <a:lnTo>
                      <a:pt x="47" y="283"/>
                    </a:lnTo>
                    <a:lnTo>
                      <a:pt x="47" y="270"/>
                    </a:lnTo>
                    <a:close/>
                    <a:moveTo>
                      <a:pt x="15" y="273"/>
                    </a:moveTo>
                    <a:lnTo>
                      <a:pt x="39" y="270"/>
                    </a:lnTo>
                    <a:lnTo>
                      <a:pt x="39" y="286"/>
                    </a:lnTo>
                    <a:lnTo>
                      <a:pt x="15" y="286"/>
                    </a:lnTo>
                    <a:lnTo>
                      <a:pt x="15" y="273"/>
                    </a:lnTo>
                    <a:close/>
                    <a:moveTo>
                      <a:pt x="214" y="286"/>
                    </a:moveTo>
                    <a:lnTo>
                      <a:pt x="240" y="283"/>
                    </a:lnTo>
                    <a:lnTo>
                      <a:pt x="240" y="299"/>
                    </a:lnTo>
                    <a:lnTo>
                      <a:pt x="214" y="301"/>
                    </a:lnTo>
                    <a:lnTo>
                      <a:pt x="214" y="286"/>
                    </a:lnTo>
                    <a:close/>
                    <a:moveTo>
                      <a:pt x="181" y="288"/>
                    </a:moveTo>
                    <a:lnTo>
                      <a:pt x="207" y="286"/>
                    </a:lnTo>
                    <a:lnTo>
                      <a:pt x="207" y="301"/>
                    </a:lnTo>
                    <a:lnTo>
                      <a:pt x="181" y="303"/>
                    </a:lnTo>
                    <a:lnTo>
                      <a:pt x="181" y="288"/>
                    </a:lnTo>
                    <a:close/>
                    <a:moveTo>
                      <a:pt x="147" y="288"/>
                    </a:moveTo>
                    <a:lnTo>
                      <a:pt x="173" y="288"/>
                    </a:lnTo>
                    <a:lnTo>
                      <a:pt x="173" y="303"/>
                    </a:lnTo>
                    <a:lnTo>
                      <a:pt x="147" y="305"/>
                    </a:lnTo>
                    <a:lnTo>
                      <a:pt x="147" y="288"/>
                    </a:lnTo>
                    <a:close/>
                    <a:moveTo>
                      <a:pt x="114" y="290"/>
                    </a:moveTo>
                    <a:lnTo>
                      <a:pt x="140" y="290"/>
                    </a:lnTo>
                    <a:lnTo>
                      <a:pt x="140" y="305"/>
                    </a:lnTo>
                    <a:lnTo>
                      <a:pt x="114" y="305"/>
                    </a:lnTo>
                    <a:lnTo>
                      <a:pt x="114" y="290"/>
                    </a:lnTo>
                    <a:close/>
                    <a:moveTo>
                      <a:pt x="82" y="292"/>
                    </a:moveTo>
                    <a:lnTo>
                      <a:pt x="106" y="292"/>
                    </a:lnTo>
                    <a:lnTo>
                      <a:pt x="106" y="307"/>
                    </a:lnTo>
                    <a:lnTo>
                      <a:pt x="82" y="307"/>
                    </a:lnTo>
                    <a:lnTo>
                      <a:pt x="82" y="292"/>
                    </a:lnTo>
                    <a:close/>
                    <a:moveTo>
                      <a:pt x="47" y="294"/>
                    </a:moveTo>
                    <a:lnTo>
                      <a:pt x="73" y="292"/>
                    </a:lnTo>
                    <a:lnTo>
                      <a:pt x="73" y="307"/>
                    </a:lnTo>
                    <a:lnTo>
                      <a:pt x="47" y="309"/>
                    </a:lnTo>
                    <a:lnTo>
                      <a:pt x="47" y="294"/>
                    </a:lnTo>
                    <a:close/>
                    <a:moveTo>
                      <a:pt x="15" y="296"/>
                    </a:moveTo>
                    <a:lnTo>
                      <a:pt x="39" y="294"/>
                    </a:lnTo>
                    <a:lnTo>
                      <a:pt x="39" y="309"/>
                    </a:lnTo>
                    <a:lnTo>
                      <a:pt x="15" y="312"/>
                    </a:lnTo>
                    <a:lnTo>
                      <a:pt x="15" y="296"/>
                    </a:lnTo>
                    <a:close/>
                    <a:moveTo>
                      <a:pt x="214" y="312"/>
                    </a:moveTo>
                    <a:lnTo>
                      <a:pt x="240" y="309"/>
                    </a:lnTo>
                    <a:lnTo>
                      <a:pt x="240" y="327"/>
                    </a:lnTo>
                    <a:lnTo>
                      <a:pt x="214" y="327"/>
                    </a:lnTo>
                    <a:lnTo>
                      <a:pt x="214" y="312"/>
                    </a:lnTo>
                    <a:close/>
                    <a:moveTo>
                      <a:pt x="181" y="314"/>
                    </a:moveTo>
                    <a:lnTo>
                      <a:pt x="207" y="312"/>
                    </a:lnTo>
                    <a:lnTo>
                      <a:pt x="207" y="327"/>
                    </a:lnTo>
                    <a:lnTo>
                      <a:pt x="181" y="329"/>
                    </a:lnTo>
                    <a:lnTo>
                      <a:pt x="181" y="314"/>
                    </a:lnTo>
                    <a:close/>
                    <a:moveTo>
                      <a:pt x="147" y="314"/>
                    </a:moveTo>
                    <a:lnTo>
                      <a:pt x="173" y="314"/>
                    </a:lnTo>
                    <a:lnTo>
                      <a:pt x="173" y="329"/>
                    </a:lnTo>
                    <a:lnTo>
                      <a:pt x="147" y="329"/>
                    </a:lnTo>
                    <a:lnTo>
                      <a:pt x="147" y="314"/>
                    </a:lnTo>
                    <a:close/>
                    <a:moveTo>
                      <a:pt x="114" y="316"/>
                    </a:moveTo>
                    <a:lnTo>
                      <a:pt x="140" y="316"/>
                    </a:lnTo>
                    <a:lnTo>
                      <a:pt x="140" y="331"/>
                    </a:lnTo>
                    <a:lnTo>
                      <a:pt x="114" y="331"/>
                    </a:lnTo>
                    <a:lnTo>
                      <a:pt x="114" y="316"/>
                    </a:lnTo>
                    <a:close/>
                    <a:moveTo>
                      <a:pt x="82" y="318"/>
                    </a:moveTo>
                    <a:lnTo>
                      <a:pt x="106" y="316"/>
                    </a:lnTo>
                    <a:lnTo>
                      <a:pt x="106" y="331"/>
                    </a:lnTo>
                    <a:lnTo>
                      <a:pt x="82" y="333"/>
                    </a:lnTo>
                    <a:lnTo>
                      <a:pt x="82" y="318"/>
                    </a:lnTo>
                    <a:close/>
                    <a:moveTo>
                      <a:pt x="47" y="320"/>
                    </a:moveTo>
                    <a:lnTo>
                      <a:pt x="73" y="318"/>
                    </a:lnTo>
                    <a:lnTo>
                      <a:pt x="73" y="333"/>
                    </a:lnTo>
                    <a:lnTo>
                      <a:pt x="47" y="335"/>
                    </a:lnTo>
                    <a:lnTo>
                      <a:pt x="47" y="320"/>
                    </a:lnTo>
                    <a:close/>
                    <a:moveTo>
                      <a:pt x="15" y="320"/>
                    </a:moveTo>
                    <a:lnTo>
                      <a:pt x="39" y="320"/>
                    </a:lnTo>
                    <a:lnTo>
                      <a:pt x="39" y="335"/>
                    </a:lnTo>
                    <a:lnTo>
                      <a:pt x="15" y="335"/>
                    </a:lnTo>
                    <a:lnTo>
                      <a:pt x="15" y="320"/>
                    </a:lnTo>
                    <a:close/>
                    <a:moveTo>
                      <a:pt x="214" y="338"/>
                    </a:moveTo>
                    <a:lnTo>
                      <a:pt x="240" y="335"/>
                    </a:lnTo>
                    <a:lnTo>
                      <a:pt x="240" y="353"/>
                    </a:lnTo>
                    <a:lnTo>
                      <a:pt x="214" y="353"/>
                    </a:lnTo>
                    <a:lnTo>
                      <a:pt x="214" y="338"/>
                    </a:lnTo>
                    <a:close/>
                    <a:moveTo>
                      <a:pt x="181" y="340"/>
                    </a:moveTo>
                    <a:lnTo>
                      <a:pt x="207" y="338"/>
                    </a:lnTo>
                    <a:lnTo>
                      <a:pt x="207" y="353"/>
                    </a:lnTo>
                    <a:lnTo>
                      <a:pt x="181" y="355"/>
                    </a:lnTo>
                    <a:lnTo>
                      <a:pt x="181" y="340"/>
                    </a:lnTo>
                    <a:close/>
                    <a:moveTo>
                      <a:pt x="147" y="340"/>
                    </a:moveTo>
                    <a:lnTo>
                      <a:pt x="173" y="340"/>
                    </a:lnTo>
                    <a:lnTo>
                      <a:pt x="173" y="355"/>
                    </a:lnTo>
                    <a:lnTo>
                      <a:pt x="147" y="355"/>
                    </a:lnTo>
                    <a:lnTo>
                      <a:pt x="147" y="340"/>
                    </a:lnTo>
                    <a:close/>
                    <a:moveTo>
                      <a:pt x="114" y="342"/>
                    </a:moveTo>
                    <a:lnTo>
                      <a:pt x="140" y="340"/>
                    </a:lnTo>
                    <a:lnTo>
                      <a:pt x="140" y="355"/>
                    </a:lnTo>
                    <a:lnTo>
                      <a:pt x="114" y="357"/>
                    </a:lnTo>
                    <a:lnTo>
                      <a:pt x="114" y="342"/>
                    </a:lnTo>
                    <a:close/>
                    <a:moveTo>
                      <a:pt x="82" y="344"/>
                    </a:moveTo>
                    <a:lnTo>
                      <a:pt x="106" y="342"/>
                    </a:lnTo>
                    <a:lnTo>
                      <a:pt x="106" y="357"/>
                    </a:lnTo>
                    <a:lnTo>
                      <a:pt x="82" y="359"/>
                    </a:lnTo>
                    <a:lnTo>
                      <a:pt x="82" y="344"/>
                    </a:lnTo>
                    <a:close/>
                    <a:moveTo>
                      <a:pt x="47" y="344"/>
                    </a:moveTo>
                    <a:lnTo>
                      <a:pt x="73" y="344"/>
                    </a:lnTo>
                    <a:lnTo>
                      <a:pt x="73" y="359"/>
                    </a:lnTo>
                    <a:lnTo>
                      <a:pt x="47" y="359"/>
                    </a:lnTo>
                    <a:lnTo>
                      <a:pt x="47" y="344"/>
                    </a:lnTo>
                    <a:close/>
                    <a:moveTo>
                      <a:pt x="15" y="346"/>
                    </a:moveTo>
                    <a:lnTo>
                      <a:pt x="39" y="344"/>
                    </a:lnTo>
                    <a:lnTo>
                      <a:pt x="39" y="359"/>
                    </a:lnTo>
                    <a:lnTo>
                      <a:pt x="15" y="361"/>
                    </a:lnTo>
                    <a:lnTo>
                      <a:pt x="15" y="346"/>
                    </a:lnTo>
                    <a:close/>
                    <a:moveTo>
                      <a:pt x="214" y="363"/>
                    </a:moveTo>
                    <a:lnTo>
                      <a:pt x="240" y="363"/>
                    </a:lnTo>
                    <a:lnTo>
                      <a:pt x="240" y="379"/>
                    </a:lnTo>
                    <a:lnTo>
                      <a:pt x="214" y="379"/>
                    </a:lnTo>
                    <a:lnTo>
                      <a:pt x="214" y="363"/>
                    </a:lnTo>
                    <a:close/>
                    <a:moveTo>
                      <a:pt x="181" y="366"/>
                    </a:moveTo>
                    <a:lnTo>
                      <a:pt x="207" y="363"/>
                    </a:lnTo>
                    <a:lnTo>
                      <a:pt x="207" y="379"/>
                    </a:lnTo>
                    <a:lnTo>
                      <a:pt x="181" y="381"/>
                    </a:lnTo>
                    <a:lnTo>
                      <a:pt x="181" y="366"/>
                    </a:lnTo>
                    <a:close/>
                    <a:moveTo>
                      <a:pt x="147" y="366"/>
                    </a:moveTo>
                    <a:lnTo>
                      <a:pt x="173" y="366"/>
                    </a:lnTo>
                    <a:lnTo>
                      <a:pt x="173" y="381"/>
                    </a:lnTo>
                    <a:lnTo>
                      <a:pt x="147" y="381"/>
                    </a:lnTo>
                    <a:lnTo>
                      <a:pt x="147" y="366"/>
                    </a:lnTo>
                    <a:close/>
                    <a:moveTo>
                      <a:pt x="114" y="368"/>
                    </a:moveTo>
                    <a:lnTo>
                      <a:pt x="140" y="366"/>
                    </a:lnTo>
                    <a:lnTo>
                      <a:pt x="140" y="381"/>
                    </a:lnTo>
                    <a:lnTo>
                      <a:pt x="114" y="383"/>
                    </a:lnTo>
                    <a:lnTo>
                      <a:pt x="114" y="368"/>
                    </a:lnTo>
                    <a:close/>
                    <a:moveTo>
                      <a:pt x="82" y="368"/>
                    </a:moveTo>
                    <a:lnTo>
                      <a:pt x="106" y="368"/>
                    </a:lnTo>
                    <a:lnTo>
                      <a:pt x="106" y="383"/>
                    </a:lnTo>
                    <a:lnTo>
                      <a:pt x="82" y="383"/>
                    </a:lnTo>
                    <a:lnTo>
                      <a:pt x="82" y="368"/>
                    </a:lnTo>
                    <a:close/>
                    <a:moveTo>
                      <a:pt x="47" y="370"/>
                    </a:moveTo>
                    <a:lnTo>
                      <a:pt x="73" y="368"/>
                    </a:lnTo>
                    <a:lnTo>
                      <a:pt x="73" y="383"/>
                    </a:lnTo>
                    <a:lnTo>
                      <a:pt x="47" y="385"/>
                    </a:lnTo>
                    <a:lnTo>
                      <a:pt x="47" y="370"/>
                    </a:lnTo>
                    <a:close/>
                    <a:moveTo>
                      <a:pt x="15" y="370"/>
                    </a:moveTo>
                    <a:lnTo>
                      <a:pt x="39" y="370"/>
                    </a:lnTo>
                    <a:lnTo>
                      <a:pt x="39" y="385"/>
                    </a:lnTo>
                    <a:lnTo>
                      <a:pt x="15" y="385"/>
                    </a:lnTo>
                    <a:lnTo>
                      <a:pt x="15" y="370"/>
                    </a:lnTo>
                    <a:close/>
                    <a:moveTo>
                      <a:pt x="214" y="389"/>
                    </a:moveTo>
                    <a:lnTo>
                      <a:pt x="240" y="389"/>
                    </a:lnTo>
                    <a:lnTo>
                      <a:pt x="240" y="405"/>
                    </a:lnTo>
                    <a:lnTo>
                      <a:pt x="214" y="405"/>
                    </a:lnTo>
                    <a:lnTo>
                      <a:pt x="214" y="389"/>
                    </a:lnTo>
                    <a:close/>
                    <a:moveTo>
                      <a:pt x="181" y="392"/>
                    </a:moveTo>
                    <a:lnTo>
                      <a:pt x="207" y="389"/>
                    </a:lnTo>
                    <a:lnTo>
                      <a:pt x="207" y="407"/>
                    </a:lnTo>
                    <a:lnTo>
                      <a:pt x="181" y="407"/>
                    </a:lnTo>
                    <a:lnTo>
                      <a:pt x="181" y="392"/>
                    </a:lnTo>
                    <a:close/>
                    <a:moveTo>
                      <a:pt x="147" y="392"/>
                    </a:moveTo>
                    <a:lnTo>
                      <a:pt x="173" y="392"/>
                    </a:lnTo>
                    <a:lnTo>
                      <a:pt x="173" y="407"/>
                    </a:lnTo>
                    <a:lnTo>
                      <a:pt x="147" y="407"/>
                    </a:lnTo>
                    <a:lnTo>
                      <a:pt x="147" y="392"/>
                    </a:lnTo>
                    <a:close/>
                    <a:moveTo>
                      <a:pt x="114" y="392"/>
                    </a:moveTo>
                    <a:lnTo>
                      <a:pt x="140" y="392"/>
                    </a:lnTo>
                    <a:lnTo>
                      <a:pt x="140" y="407"/>
                    </a:lnTo>
                    <a:lnTo>
                      <a:pt x="114" y="407"/>
                    </a:lnTo>
                    <a:lnTo>
                      <a:pt x="114" y="392"/>
                    </a:lnTo>
                    <a:close/>
                    <a:moveTo>
                      <a:pt x="82" y="394"/>
                    </a:moveTo>
                    <a:lnTo>
                      <a:pt x="106" y="394"/>
                    </a:lnTo>
                    <a:lnTo>
                      <a:pt x="106" y="409"/>
                    </a:lnTo>
                    <a:lnTo>
                      <a:pt x="82" y="409"/>
                    </a:lnTo>
                    <a:lnTo>
                      <a:pt x="82" y="394"/>
                    </a:lnTo>
                    <a:close/>
                    <a:moveTo>
                      <a:pt x="47" y="394"/>
                    </a:moveTo>
                    <a:lnTo>
                      <a:pt x="73" y="394"/>
                    </a:lnTo>
                    <a:lnTo>
                      <a:pt x="73" y="409"/>
                    </a:lnTo>
                    <a:lnTo>
                      <a:pt x="47" y="409"/>
                    </a:lnTo>
                    <a:lnTo>
                      <a:pt x="47" y="394"/>
                    </a:lnTo>
                    <a:close/>
                    <a:moveTo>
                      <a:pt x="15" y="396"/>
                    </a:moveTo>
                    <a:lnTo>
                      <a:pt x="39" y="394"/>
                    </a:lnTo>
                    <a:lnTo>
                      <a:pt x="39" y="409"/>
                    </a:lnTo>
                    <a:lnTo>
                      <a:pt x="15" y="411"/>
                    </a:lnTo>
                    <a:lnTo>
                      <a:pt x="15" y="396"/>
                    </a:lnTo>
                    <a:close/>
                    <a:moveTo>
                      <a:pt x="214" y="415"/>
                    </a:moveTo>
                    <a:lnTo>
                      <a:pt x="240" y="415"/>
                    </a:lnTo>
                    <a:lnTo>
                      <a:pt x="240" y="431"/>
                    </a:lnTo>
                    <a:lnTo>
                      <a:pt x="214" y="433"/>
                    </a:lnTo>
                    <a:lnTo>
                      <a:pt x="214" y="415"/>
                    </a:lnTo>
                    <a:close/>
                    <a:moveTo>
                      <a:pt x="181" y="418"/>
                    </a:moveTo>
                    <a:lnTo>
                      <a:pt x="207" y="415"/>
                    </a:lnTo>
                    <a:lnTo>
                      <a:pt x="207" y="433"/>
                    </a:lnTo>
                    <a:lnTo>
                      <a:pt x="181" y="433"/>
                    </a:lnTo>
                    <a:lnTo>
                      <a:pt x="181" y="418"/>
                    </a:lnTo>
                    <a:close/>
                    <a:moveTo>
                      <a:pt x="147" y="418"/>
                    </a:moveTo>
                    <a:lnTo>
                      <a:pt x="173" y="418"/>
                    </a:lnTo>
                    <a:lnTo>
                      <a:pt x="173" y="433"/>
                    </a:lnTo>
                    <a:lnTo>
                      <a:pt x="147" y="433"/>
                    </a:lnTo>
                    <a:lnTo>
                      <a:pt x="147" y="418"/>
                    </a:lnTo>
                    <a:close/>
                    <a:moveTo>
                      <a:pt x="114" y="418"/>
                    </a:moveTo>
                    <a:lnTo>
                      <a:pt x="140" y="418"/>
                    </a:lnTo>
                    <a:lnTo>
                      <a:pt x="140" y="433"/>
                    </a:lnTo>
                    <a:lnTo>
                      <a:pt x="114" y="433"/>
                    </a:lnTo>
                    <a:lnTo>
                      <a:pt x="114" y="418"/>
                    </a:lnTo>
                    <a:close/>
                    <a:moveTo>
                      <a:pt x="82" y="420"/>
                    </a:moveTo>
                    <a:lnTo>
                      <a:pt x="106" y="418"/>
                    </a:lnTo>
                    <a:lnTo>
                      <a:pt x="106" y="433"/>
                    </a:lnTo>
                    <a:lnTo>
                      <a:pt x="82" y="435"/>
                    </a:lnTo>
                    <a:lnTo>
                      <a:pt x="82" y="420"/>
                    </a:lnTo>
                    <a:close/>
                    <a:moveTo>
                      <a:pt x="47" y="420"/>
                    </a:moveTo>
                    <a:lnTo>
                      <a:pt x="73" y="420"/>
                    </a:lnTo>
                    <a:lnTo>
                      <a:pt x="73" y="435"/>
                    </a:lnTo>
                    <a:lnTo>
                      <a:pt x="47" y="435"/>
                    </a:lnTo>
                    <a:lnTo>
                      <a:pt x="47" y="420"/>
                    </a:lnTo>
                    <a:close/>
                    <a:moveTo>
                      <a:pt x="15" y="420"/>
                    </a:moveTo>
                    <a:lnTo>
                      <a:pt x="39" y="420"/>
                    </a:lnTo>
                    <a:lnTo>
                      <a:pt x="39" y="435"/>
                    </a:lnTo>
                    <a:lnTo>
                      <a:pt x="15" y="435"/>
                    </a:lnTo>
                    <a:lnTo>
                      <a:pt x="15" y="420"/>
                    </a:lnTo>
                    <a:close/>
                    <a:moveTo>
                      <a:pt x="214" y="441"/>
                    </a:moveTo>
                    <a:lnTo>
                      <a:pt x="240" y="441"/>
                    </a:lnTo>
                    <a:lnTo>
                      <a:pt x="240" y="459"/>
                    </a:lnTo>
                    <a:lnTo>
                      <a:pt x="214" y="459"/>
                    </a:lnTo>
                    <a:lnTo>
                      <a:pt x="214" y="441"/>
                    </a:lnTo>
                    <a:close/>
                    <a:moveTo>
                      <a:pt x="181" y="444"/>
                    </a:moveTo>
                    <a:lnTo>
                      <a:pt x="207" y="444"/>
                    </a:lnTo>
                    <a:lnTo>
                      <a:pt x="207" y="459"/>
                    </a:lnTo>
                    <a:lnTo>
                      <a:pt x="181" y="459"/>
                    </a:lnTo>
                    <a:lnTo>
                      <a:pt x="181" y="444"/>
                    </a:lnTo>
                    <a:close/>
                    <a:moveTo>
                      <a:pt x="147" y="444"/>
                    </a:moveTo>
                    <a:lnTo>
                      <a:pt x="173" y="444"/>
                    </a:lnTo>
                    <a:lnTo>
                      <a:pt x="173" y="459"/>
                    </a:lnTo>
                    <a:lnTo>
                      <a:pt x="147" y="459"/>
                    </a:lnTo>
                    <a:lnTo>
                      <a:pt x="147" y="444"/>
                    </a:lnTo>
                    <a:close/>
                    <a:moveTo>
                      <a:pt x="114" y="444"/>
                    </a:moveTo>
                    <a:lnTo>
                      <a:pt x="140" y="444"/>
                    </a:lnTo>
                    <a:lnTo>
                      <a:pt x="140" y="459"/>
                    </a:lnTo>
                    <a:lnTo>
                      <a:pt x="114" y="459"/>
                    </a:lnTo>
                    <a:lnTo>
                      <a:pt x="114" y="444"/>
                    </a:lnTo>
                    <a:close/>
                    <a:moveTo>
                      <a:pt x="82" y="444"/>
                    </a:moveTo>
                    <a:lnTo>
                      <a:pt x="106" y="444"/>
                    </a:lnTo>
                    <a:lnTo>
                      <a:pt x="106" y="459"/>
                    </a:lnTo>
                    <a:lnTo>
                      <a:pt x="82" y="459"/>
                    </a:lnTo>
                    <a:lnTo>
                      <a:pt x="82" y="444"/>
                    </a:lnTo>
                    <a:close/>
                    <a:moveTo>
                      <a:pt x="47" y="444"/>
                    </a:moveTo>
                    <a:lnTo>
                      <a:pt x="73" y="444"/>
                    </a:lnTo>
                    <a:lnTo>
                      <a:pt x="73" y="459"/>
                    </a:lnTo>
                    <a:lnTo>
                      <a:pt x="47" y="459"/>
                    </a:lnTo>
                    <a:lnTo>
                      <a:pt x="47" y="444"/>
                    </a:lnTo>
                    <a:close/>
                    <a:moveTo>
                      <a:pt x="15" y="446"/>
                    </a:moveTo>
                    <a:lnTo>
                      <a:pt x="39" y="444"/>
                    </a:lnTo>
                    <a:lnTo>
                      <a:pt x="39" y="459"/>
                    </a:lnTo>
                    <a:lnTo>
                      <a:pt x="15" y="459"/>
                    </a:lnTo>
                    <a:lnTo>
                      <a:pt x="15" y="4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98">
                <a:extLst>
                  <a:ext uri="{FF2B5EF4-FFF2-40B4-BE49-F238E27FC236}">
                    <a16:creationId xmlns:a16="http://schemas.microsoft.com/office/drawing/2014/main" id="{4AD7BE3B-01D1-80AB-24E7-4F3EDC3FA43A}"/>
                  </a:ext>
                </a:extLst>
              </p:cNvPr>
              <p:cNvSpPr/>
              <p:nvPr/>
            </p:nvSpPr>
            <p:spPr bwMode="auto">
              <a:xfrm>
                <a:off x="5862638" y="2089150"/>
                <a:ext cx="171450" cy="519113"/>
              </a:xfrm>
              <a:custGeom>
                <a:avLst/>
                <a:gdLst>
                  <a:gd name="T0" fmla="*/ 6 w 108"/>
                  <a:gd name="T1" fmla="*/ 19 h 327"/>
                  <a:gd name="T2" fmla="*/ 30 w 108"/>
                  <a:gd name="T3" fmla="*/ 41 h 327"/>
                  <a:gd name="T4" fmla="*/ 58 w 108"/>
                  <a:gd name="T5" fmla="*/ 30 h 327"/>
                  <a:gd name="T6" fmla="*/ 62 w 108"/>
                  <a:gd name="T7" fmla="*/ 47 h 327"/>
                  <a:gd name="T8" fmla="*/ 86 w 108"/>
                  <a:gd name="T9" fmla="*/ 37 h 327"/>
                  <a:gd name="T10" fmla="*/ 6 w 108"/>
                  <a:gd name="T11" fmla="*/ 45 h 327"/>
                  <a:gd name="T12" fmla="*/ 30 w 108"/>
                  <a:gd name="T13" fmla="*/ 67 h 327"/>
                  <a:gd name="T14" fmla="*/ 58 w 108"/>
                  <a:gd name="T15" fmla="*/ 56 h 327"/>
                  <a:gd name="T16" fmla="*/ 62 w 108"/>
                  <a:gd name="T17" fmla="*/ 71 h 327"/>
                  <a:gd name="T18" fmla="*/ 86 w 108"/>
                  <a:gd name="T19" fmla="*/ 63 h 327"/>
                  <a:gd name="T20" fmla="*/ 6 w 108"/>
                  <a:gd name="T21" fmla="*/ 73 h 327"/>
                  <a:gd name="T22" fmla="*/ 30 w 108"/>
                  <a:gd name="T23" fmla="*/ 93 h 327"/>
                  <a:gd name="T24" fmla="*/ 58 w 108"/>
                  <a:gd name="T25" fmla="*/ 82 h 327"/>
                  <a:gd name="T26" fmla="*/ 62 w 108"/>
                  <a:gd name="T27" fmla="*/ 97 h 327"/>
                  <a:gd name="T28" fmla="*/ 86 w 108"/>
                  <a:gd name="T29" fmla="*/ 86 h 327"/>
                  <a:gd name="T30" fmla="*/ 6 w 108"/>
                  <a:gd name="T31" fmla="*/ 99 h 327"/>
                  <a:gd name="T32" fmla="*/ 30 w 108"/>
                  <a:gd name="T33" fmla="*/ 119 h 327"/>
                  <a:gd name="T34" fmla="*/ 58 w 108"/>
                  <a:gd name="T35" fmla="*/ 108 h 327"/>
                  <a:gd name="T36" fmla="*/ 62 w 108"/>
                  <a:gd name="T37" fmla="*/ 123 h 327"/>
                  <a:gd name="T38" fmla="*/ 86 w 108"/>
                  <a:gd name="T39" fmla="*/ 112 h 327"/>
                  <a:gd name="T40" fmla="*/ 6 w 108"/>
                  <a:gd name="T41" fmla="*/ 125 h 327"/>
                  <a:gd name="T42" fmla="*/ 30 w 108"/>
                  <a:gd name="T43" fmla="*/ 145 h 327"/>
                  <a:gd name="T44" fmla="*/ 58 w 108"/>
                  <a:gd name="T45" fmla="*/ 132 h 327"/>
                  <a:gd name="T46" fmla="*/ 62 w 108"/>
                  <a:gd name="T47" fmla="*/ 149 h 327"/>
                  <a:gd name="T48" fmla="*/ 86 w 108"/>
                  <a:gd name="T49" fmla="*/ 136 h 327"/>
                  <a:gd name="T50" fmla="*/ 6 w 108"/>
                  <a:gd name="T51" fmla="*/ 151 h 327"/>
                  <a:gd name="T52" fmla="*/ 30 w 108"/>
                  <a:gd name="T53" fmla="*/ 171 h 327"/>
                  <a:gd name="T54" fmla="*/ 58 w 108"/>
                  <a:gd name="T55" fmla="*/ 158 h 327"/>
                  <a:gd name="T56" fmla="*/ 62 w 108"/>
                  <a:gd name="T57" fmla="*/ 173 h 327"/>
                  <a:gd name="T58" fmla="*/ 86 w 108"/>
                  <a:gd name="T59" fmla="*/ 162 h 327"/>
                  <a:gd name="T60" fmla="*/ 6 w 108"/>
                  <a:gd name="T61" fmla="*/ 177 h 327"/>
                  <a:gd name="T62" fmla="*/ 30 w 108"/>
                  <a:gd name="T63" fmla="*/ 197 h 327"/>
                  <a:gd name="T64" fmla="*/ 58 w 108"/>
                  <a:gd name="T65" fmla="*/ 184 h 327"/>
                  <a:gd name="T66" fmla="*/ 62 w 108"/>
                  <a:gd name="T67" fmla="*/ 199 h 327"/>
                  <a:gd name="T68" fmla="*/ 86 w 108"/>
                  <a:gd name="T69" fmla="*/ 186 h 327"/>
                  <a:gd name="T70" fmla="*/ 6 w 108"/>
                  <a:gd name="T71" fmla="*/ 205 h 327"/>
                  <a:gd name="T72" fmla="*/ 30 w 108"/>
                  <a:gd name="T73" fmla="*/ 223 h 327"/>
                  <a:gd name="T74" fmla="*/ 58 w 108"/>
                  <a:gd name="T75" fmla="*/ 210 h 327"/>
                  <a:gd name="T76" fmla="*/ 62 w 108"/>
                  <a:gd name="T77" fmla="*/ 225 h 327"/>
                  <a:gd name="T78" fmla="*/ 86 w 108"/>
                  <a:gd name="T79" fmla="*/ 212 h 327"/>
                  <a:gd name="T80" fmla="*/ 6 w 108"/>
                  <a:gd name="T81" fmla="*/ 231 h 327"/>
                  <a:gd name="T82" fmla="*/ 30 w 108"/>
                  <a:gd name="T83" fmla="*/ 249 h 327"/>
                  <a:gd name="T84" fmla="*/ 58 w 108"/>
                  <a:gd name="T85" fmla="*/ 234 h 327"/>
                  <a:gd name="T86" fmla="*/ 62 w 108"/>
                  <a:gd name="T87" fmla="*/ 251 h 327"/>
                  <a:gd name="T88" fmla="*/ 86 w 108"/>
                  <a:gd name="T89" fmla="*/ 236 h 327"/>
                  <a:gd name="T90" fmla="*/ 6 w 108"/>
                  <a:gd name="T91" fmla="*/ 257 h 327"/>
                  <a:gd name="T92" fmla="*/ 30 w 108"/>
                  <a:gd name="T93" fmla="*/ 275 h 327"/>
                  <a:gd name="T94" fmla="*/ 58 w 108"/>
                  <a:gd name="T95" fmla="*/ 260 h 327"/>
                  <a:gd name="T96" fmla="*/ 62 w 108"/>
                  <a:gd name="T97" fmla="*/ 275 h 327"/>
                  <a:gd name="T98" fmla="*/ 86 w 108"/>
                  <a:gd name="T99" fmla="*/ 262 h 327"/>
                  <a:gd name="T100" fmla="*/ 6 w 108"/>
                  <a:gd name="T101" fmla="*/ 283 h 327"/>
                  <a:gd name="T102" fmla="*/ 30 w 108"/>
                  <a:gd name="T103" fmla="*/ 301 h 327"/>
                  <a:gd name="T104" fmla="*/ 58 w 108"/>
                  <a:gd name="T105" fmla="*/ 286 h 327"/>
                  <a:gd name="T106" fmla="*/ 62 w 108"/>
                  <a:gd name="T107" fmla="*/ 301 h 327"/>
                  <a:gd name="T108" fmla="*/ 86 w 108"/>
                  <a:gd name="T109" fmla="*/ 286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8" h="327">
                    <a:moveTo>
                      <a:pt x="108" y="327"/>
                    </a:moveTo>
                    <a:lnTo>
                      <a:pt x="0" y="327"/>
                    </a:lnTo>
                    <a:lnTo>
                      <a:pt x="0" y="0"/>
                    </a:lnTo>
                    <a:lnTo>
                      <a:pt x="108" y="26"/>
                    </a:lnTo>
                    <a:lnTo>
                      <a:pt x="108" y="327"/>
                    </a:lnTo>
                    <a:close/>
                    <a:moveTo>
                      <a:pt x="17" y="22"/>
                    </a:moveTo>
                    <a:lnTo>
                      <a:pt x="6" y="19"/>
                    </a:lnTo>
                    <a:lnTo>
                      <a:pt x="6" y="34"/>
                    </a:lnTo>
                    <a:lnTo>
                      <a:pt x="17" y="37"/>
                    </a:lnTo>
                    <a:lnTo>
                      <a:pt x="17" y="22"/>
                    </a:lnTo>
                    <a:close/>
                    <a:moveTo>
                      <a:pt x="30" y="26"/>
                    </a:moveTo>
                    <a:lnTo>
                      <a:pt x="21" y="24"/>
                    </a:lnTo>
                    <a:lnTo>
                      <a:pt x="21" y="39"/>
                    </a:lnTo>
                    <a:lnTo>
                      <a:pt x="30" y="41"/>
                    </a:lnTo>
                    <a:lnTo>
                      <a:pt x="30" y="26"/>
                    </a:lnTo>
                    <a:close/>
                    <a:moveTo>
                      <a:pt x="45" y="28"/>
                    </a:moveTo>
                    <a:lnTo>
                      <a:pt x="34" y="26"/>
                    </a:lnTo>
                    <a:lnTo>
                      <a:pt x="34" y="41"/>
                    </a:lnTo>
                    <a:lnTo>
                      <a:pt x="45" y="43"/>
                    </a:lnTo>
                    <a:lnTo>
                      <a:pt x="45" y="28"/>
                    </a:lnTo>
                    <a:close/>
                    <a:moveTo>
                      <a:pt x="58" y="30"/>
                    </a:moveTo>
                    <a:lnTo>
                      <a:pt x="47" y="28"/>
                    </a:lnTo>
                    <a:lnTo>
                      <a:pt x="47" y="43"/>
                    </a:lnTo>
                    <a:lnTo>
                      <a:pt x="58" y="45"/>
                    </a:lnTo>
                    <a:lnTo>
                      <a:pt x="58" y="30"/>
                    </a:lnTo>
                    <a:close/>
                    <a:moveTo>
                      <a:pt x="73" y="34"/>
                    </a:moveTo>
                    <a:lnTo>
                      <a:pt x="62" y="32"/>
                    </a:lnTo>
                    <a:lnTo>
                      <a:pt x="62" y="47"/>
                    </a:lnTo>
                    <a:lnTo>
                      <a:pt x="73" y="50"/>
                    </a:lnTo>
                    <a:lnTo>
                      <a:pt x="73" y="34"/>
                    </a:lnTo>
                    <a:close/>
                    <a:moveTo>
                      <a:pt x="86" y="37"/>
                    </a:moveTo>
                    <a:lnTo>
                      <a:pt x="75" y="34"/>
                    </a:lnTo>
                    <a:lnTo>
                      <a:pt x="75" y="50"/>
                    </a:lnTo>
                    <a:lnTo>
                      <a:pt x="86" y="52"/>
                    </a:lnTo>
                    <a:lnTo>
                      <a:pt x="86" y="37"/>
                    </a:lnTo>
                    <a:close/>
                    <a:moveTo>
                      <a:pt x="101" y="39"/>
                    </a:moveTo>
                    <a:lnTo>
                      <a:pt x="90" y="37"/>
                    </a:lnTo>
                    <a:lnTo>
                      <a:pt x="90" y="52"/>
                    </a:lnTo>
                    <a:lnTo>
                      <a:pt x="101" y="54"/>
                    </a:lnTo>
                    <a:lnTo>
                      <a:pt x="101" y="39"/>
                    </a:lnTo>
                    <a:close/>
                    <a:moveTo>
                      <a:pt x="17" y="47"/>
                    </a:moveTo>
                    <a:lnTo>
                      <a:pt x="6" y="45"/>
                    </a:lnTo>
                    <a:lnTo>
                      <a:pt x="6" y="63"/>
                    </a:lnTo>
                    <a:lnTo>
                      <a:pt x="17" y="65"/>
                    </a:lnTo>
                    <a:lnTo>
                      <a:pt x="17" y="47"/>
                    </a:lnTo>
                    <a:close/>
                    <a:moveTo>
                      <a:pt x="30" y="52"/>
                    </a:moveTo>
                    <a:lnTo>
                      <a:pt x="21" y="50"/>
                    </a:lnTo>
                    <a:lnTo>
                      <a:pt x="21" y="65"/>
                    </a:lnTo>
                    <a:lnTo>
                      <a:pt x="30" y="67"/>
                    </a:lnTo>
                    <a:lnTo>
                      <a:pt x="30" y="52"/>
                    </a:lnTo>
                    <a:close/>
                    <a:moveTo>
                      <a:pt x="45" y="54"/>
                    </a:moveTo>
                    <a:lnTo>
                      <a:pt x="34" y="52"/>
                    </a:lnTo>
                    <a:lnTo>
                      <a:pt x="34" y="67"/>
                    </a:lnTo>
                    <a:lnTo>
                      <a:pt x="45" y="69"/>
                    </a:lnTo>
                    <a:lnTo>
                      <a:pt x="45" y="54"/>
                    </a:lnTo>
                    <a:close/>
                    <a:moveTo>
                      <a:pt x="58" y="56"/>
                    </a:moveTo>
                    <a:lnTo>
                      <a:pt x="47" y="54"/>
                    </a:lnTo>
                    <a:lnTo>
                      <a:pt x="47" y="69"/>
                    </a:lnTo>
                    <a:lnTo>
                      <a:pt x="58" y="71"/>
                    </a:lnTo>
                    <a:lnTo>
                      <a:pt x="58" y="56"/>
                    </a:lnTo>
                    <a:close/>
                    <a:moveTo>
                      <a:pt x="73" y="58"/>
                    </a:moveTo>
                    <a:lnTo>
                      <a:pt x="62" y="56"/>
                    </a:lnTo>
                    <a:lnTo>
                      <a:pt x="62" y="71"/>
                    </a:lnTo>
                    <a:lnTo>
                      <a:pt x="73" y="73"/>
                    </a:lnTo>
                    <a:lnTo>
                      <a:pt x="73" y="58"/>
                    </a:lnTo>
                    <a:close/>
                    <a:moveTo>
                      <a:pt x="86" y="63"/>
                    </a:moveTo>
                    <a:lnTo>
                      <a:pt x="75" y="60"/>
                    </a:lnTo>
                    <a:lnTo>
                      <a:pt x="75" y="73"/>
                    </a:lnTo>
                    <a:lnTo>
                      <a:pt x="86" y="76"/>
                    </a:lnTo>
                    <a:lnTo>
                      <a:pt x="86" y="63"/>
                    </a:lnTo>
                    <a:close/>
                    <a:moveTo>
                      <a:pt x="101" y="65"/>
                    </a:moveTo>
                    <a:lnTo>
                      <a:pt x="90" y="63"/>
                    </a:lnTo>
                    <a:lnTo>
                      <a:pt x="90" y="78"/>
                    </a:lnTo>
                    <a:lnTo>
                      <a:pt x="101" y="80"/>
                    </a:lnTo>
                    <a:lnTo>
                      <a:pt x="101" y="65"/>
                    </a:lnTo>
                    <a:close/>
                    <a:moveTo>
                      <a:pt x="17" y="73"/>
                    </a:moveTo>
                    <a:lnTo>
                      <a:pt x="6" y="73"/>
                    </a:lnTo>
                    <a:lnTo>
                      <a:pt x="6" y="89"/>
                    </a:lnTo>
                    <a:lnTo>
                      <a:pt x="17" y="91"/>
                    </a:lnTo>
                    <a:lnTo>
                      <a:pt x="17" y="73"/>
                    </a:lnTo>
                    <a:close/>
                    <a:moveTo>
                      <a:pt x="30" y="78"/>
                    </a:moveTo>
                    <a:lnTo>
                      <a:pt x="21" y="76"/>
                    </a:lnTo>
                    <a:lnTo>
                      <a:pt x="21" y="91"/>
                    </a:lnTo>
                    <a:lnTo>
                      <a:pt x="30" y="93"/>
                    </a:lnTo>
                    <a:lnTo>
                      <a:pt x="30" y="78"/>
                    </a:lnTo>
                    <a:close/>
                    <a:moveTo>
                      <a:pt x="45" y="80"/>
                    </a:moveTo>
                    <a:lnTo>
                      <a:pt x="34" y="78"/>
                    </a:lnTo>
                    <a:lnTo>
                      <a:pt x="34" y="93"/>
                    </a:lnTo>
                    <a:lnTo>
                      <a:pt x="45" y="95"/>
                    </a:lnTo>
                    <a:lnTo>
                      <a:pt x="45" y="80"/>
                    </a:lnTo>
                    <a:close/>
                    <a:moveTo>
                      <a:pt x="58" y="82"/>
                    </a:moveTo>
                    <a:lnTo>
                      <a:pt x="47" y="80"/>
                    </a:lnTo>
                    <a:lnTo>
                      <a:pt x="47" y="95"/>
                    </a:lnTo>
                    <a:lnTo>
                      <a:pt x="58" y="97"/>
                    </a:lnTo>
                    <a:lnTo>
                      <a:pt x="58" y="82"/>
                    </a:lnTo>
                    <a:close/>
                    <a:moveTo>
                      <a:pt x="73" y="84"/>
                    </a:moveTo>
                    <a:lnTo>
                      <a:pt x="62" y="82"/>
                    </a:lnTo>
                    <a:lnTo>
                      <a:pt x="62" y="97"/>
                    </a:lnTo>
                    <a:lnTo>
                      <a:pt x="73" y="99"/>
                    </a:lnTo>
                    <a:lnTo>
                      <a:pt x="73" y="84"/>
                    </a:lnTo>
                    <a:close/>
                    <a:moveTo>
                      <a:pt x="86" y="86"/>
                    </a:moveTo>
                    <a:lnTo>
                      <a:pt x="75" y="84"/>
                    </a:lnTo>
                    <a:lnTo>
                      <a:pt x="75" y="99"/>
                    </a:lnTo>
                    <a:lnTo>
                      <a:pt x="86" y="102"/>
                    </a:lnTo>
                    <a:lnTo>
                      <a:pt x="86" y="86"/>
                    </a:lnTo>
                    <a:close/>
                    <a:moveTo>
                      <a:pt x="101" y="89"/>
                    </a:moveTo>
                    <a:lnTo>
                      <a:pt x="90" y="86"/>
                    </a:lnTo>
                    <a:lnTo>
                      <a:pt x="90" y="102"/>
                    </a:lnTo>
                    <a:lnTo>
                      <a:pt x="101" y="104"/>
                    </a:lnTo>
                    <a:lnTo>
                      <a:pt x="101" y="89"/>
                    </a:lnTo>
                    <a:close/>
                    <a:moveTo>
                      <a:pt x="17" y="102"/>
                    </a:moveTo>
                    <a:lnTo>
                      <a:pt x="6" y="99"/>
                    </a:lnTo>
                    <a:lnTo>
                      <a:pt x="6" y="115"/>
                    </a:lnTo>
                    <a:lnTo>
                      <a:pt x="17" y="117"/>
                    </a:lnTo>
                    <a:lnTo>
                      <a:pt x="17" y="102"/>
                    </a:lnTo>
                    <a:close/>
                    <a:moveTo>
                      <a:pt x="30" y="104"/>
                    </a:moveTo>
                    <a:lnTo>
                      <a:pt x="21" y="102"/>
                    </a:lnTo>
                    <a:lnTo>
                      <a:pt x="21" y="117"/>
                    </a:lnTo>
                    <a:lnTo>
                      <a:pt x="30" y="119"/>
                    </a:lnTo>
                    <a:lnTo>
                      <a:pt x="30" y="104"/>
                    </a:lnTo>
                    <a:close/>
                    <a:moveTo>
                      <a:pt x="45" y="106"/>
                    </a:moveTo>
                    <a:lnTo>
                      <a:pt x="34" y="104"/>
                    </a:lnTo>
                    <a:lnTo>
                      <a:pt x="34" y="119"/>
                    </a:lnTo>
                    <a:lnTo>
                      <a:pt x="45" y="121"/>
                    </a:lnTo>
                    <a:lnTo>
                      <a:pt x="45" y="106"/>
                    </a:lnTo>
                    <a:close/>
                    <a:moveTo>
                      <a:pt x="58" y="108"/>
                    </a:moveTo>
                    <a:lnTo>
                      <a:pt x="47" y="106"/>
                    </a:lnTo>
                    <a:lnTo>
                      <a:pt x="47" y="121"/>
                    </a:lnTo>
                    <a:lnTo>
                      <a:pt x="58" y="123"/>
                    </a:lnTo>
                    <a:lnTo>
                      <a:pt x="58" y="108"/>
                    </a:lnTo>
                    <a:close/>
                    <a:moveTo>
                      <a:pt x="73" y="110"/>
                    </a:moveTo>
                    <a:lnTo>
                      <a:pt x="62" y="108"/>
                    </a:lnTo>
                    <a:lnTo>
                      <a:pt x="62" y="123"/>
                    </a:lnTo>
                    <a:lnTo>
                      <a:pt x="73" y="125"/>
                    </a:lnTo>
                    <a:lnTo>
                      <a:pt x="73" y="110"/>
                    </a:lnTo>
                    <a:close/>
                    <a:moveTo>
                      <a:pt x="86" y="112"/>
                    </a:moveTo>
                    <a:lnTo>
                      <a:pt x="75" y="110"/>
                    </a:lnTo>
                    <a:lnTo>
                      <a:pt x="75" y="125"/>
                    </a:lnTo>
                    <a:lnTo>
                      <a:pt x="86" y="125"/>
                    </a:lnTo>
                    <a:lnTo>
                      <a:pt x="86" y="112"/>
                    </a:lnTo>
                    <a:close/>
                    <a:moveTo>
                      <a:pt x="101" y="115"/>
                    </a:moveTo>
                    <a:lnTo>
                      <a:pt x="90" y="112"/>
                    </a:lnTo>
                    <a:lnTo>
                      <a:pt x="90" y="128"/>
                    </a:lnTo>
                    <a:lnTo>
                      <a:pt x="101" y="128"/>
                    </a:lnTo>
                    <a:lnTo>
                      <a:pt x="101" y="115"/>
                    </a:lnTo>
                    <a:close/>
                    <a:moveTo>
                      <a:pt x="17" y="128"/>
                    </a:moveTo>
                    <a:lnTo>
                      <a:pt x="6" y="125"/>
                    </a:lnTo>
                    <a:lnTo>
                      <a:pt x="6" y="141"/>
                    </a:lnTo>
                    <a:lnTo>
                      <a:pt x="17" y="143"/>
                    </a:lnTo>
                    <a:lnTo>
                      <a:pt x="17" y="128"/>
                    </a:lnTo>
                    <a:close/>
                    <a:moveTo>
                      <a:pt x="30" y="130"/>
                    </a:moveTo>
                    <a:lnTo>
                      <a:pt x="21" y="128"/>
                    </a:lnTo>
                    <a:lnTo>
                      <a:pt x="21" y="143"/>
                    </a:lnTo>
                    <a:lnTo>
                      <a:pt x="30" y="145"/>
                    </a:lnTo>
                    <a:lnTo>
                      <a:pt x="30" y="130"/>
                    </a:lnTo>
                    <a:close/>
                    <a:moveTo>
                      <a:pt x="45" y="130"/>
                    </a:moveTo>
                    <a:lnTo>
                      <a:pt x="34" y="130"/>
                    </a:lnTo>
                    <a:lnTo>
                      <a:pt x="34" y="145"/>
                    </a:lnTo>
                    <a:lnTo>
                      <a:pt x="45" y="147"/>
                    </a:lnTo>
                    <a:lnTo>
                      <a:pt x="45" y="130"/>
                    </a:lnTo>
                    <a:close/>
                    <a:moveTo>
                      <a:pt x="58" y="132"/>
                    </a:moveTo>
                    <a:lnTo>
                      <a:pt x="47" y="132"/>
                    </a:lnTo>
                    <a:lnTo>
                      <a:pt x="47" y="147"/>
                    </a:lnTo>
                    <a:lnTo>
                      <a:pt x="58" y="147"/>
                    </a:lnTo>
                    <a:lnTo>
                      <a:pt x="58" y="132"/>
                    </a:lnTo>
                    <a:close/>
                    <a:moveTo>
                      <a:pt x="73" y="134"/>
                    </a:moveTo>
                    <a:lnTo>
                      <a:pt x="62" y="134"/>
                    </a:lnTo>
                    <a:lnTo>
                      <a:pt x="62" y="149"/>
                    </a:lnTo>
                    <a:lnTo>
                      <a:pt x="73" y="149"/>
                    </a:lnTo>
                    <a:lnTo>
                      <a:pt x="73" y="134"/>
                    </a:lnTo>
                    <a:close/>
                    <a:moveTo>
                      <a:pt x="86" y="136"/>
                    </a:moveTo>
                    <a:lnTo>
                      <a:pt x="75" y="134"/>
                    </a:lnTo>
                    <a:lnTo>
                      <a:pt x="75" y="149"/>
                    </a:lnTo>
                    <a:lnTo>
                      <a:pt x="86" y="151"/>
                    </a:lnTo>
                    <a:lnTo>
                      <a:pt x="86" y="136"/>
                    </a:lnTo>
                    <a:close/>
                    <a:moveTo>
                      <a:pt x="101" y="138"/>
                    </a:moveTo>
                    <a:lnTo>
                      <a:pt x="90" y="136"/>
                    </a:lnTo>
                    <a:lnTo>
                      <a:pt x="90" y="151"/>
                    </a:lnTo>
                    <a:lnTo>
                      <a:pt x="101" y="154"/>
                    </a:lnTo>
                    <a:lnTo>
                      <a:pt x="101" y="138"/>
                    </a:lnTo>
                    <a:close/>
                    <a:moveTo>
                      <a:pt x="17" y="154"/>
                    </a:moveTo>
                    <a:lnTo>
                      <a:pt x="6" y="151"/>
                    </a:lnTo>
                    <a:lnTo>
                      <a:pt x="6" y="169"/>
                    </a:lnTo>
                    <a:lnTo>
                      <a:pt x="17" y="169"/>
                    </a:lnTo>
                    <a:lnTo>
                      <a:pt x="17" y="154"/>
                    </a:lnTo>
                    <a:close/>
                    <a:moveTo>
                      <a:pt x="30" y="156"/>
                    </a:moveTo>
                    <a:lnTo>
                      <a:pt x="21" y="154"/>
                    </a:lnTo>
                    <a:lnTo>
                      <a:pt x="21" y="169"/>
                    </a:lnTo>
                    <a:lnTo>
                      <a:pt x="30" y="171"/>
                    </a:lnTo>
                    <a:lnTo>
                      <a:pt x="30" y="156"/>
                    </a:lnTo>
                    <a:close/>
                    <a:moveTo>
                      <a:pt x="45" y="156"/>
                    </a:moveTo>
                    <a:lnTo>
                      <a:pt x="34" y="156"/>
                    </a:lnTo>
                    <a:lnTo>
                      <a:pt x="34" y="171"/>
                    </a:lnTo>
                    <a:lnTo>
                      <a:pt x="45" y="171"/>
                    </a:lnTo>
                    <a:lnTo>
                      <a:pt x="45" y="156"/>
                    </a:lnTo>
                    <a:close/>
                    <a:moveTo>
                      <a:pt x="58" y="158"/>
                    </a:moveTo>
                    <a:lnTo>
                      <a:pt x="47" y="158"/>
                    </a:lnTo>
                    <a:lnTo>
                      <a:pt x="47" y="173"/>
                    </a:lnTo>
                    <a:lnTo>
                      <a:pt x="58" y="173"/>
                    </a:lnTo>
                    <a:lnTo>
                      <a:pt x="58" y="158"/>
                    </a:lnTo>
                    <a:close/>
                    <a:moveTo>
                      <a:pt x="73" y="160"/>
                    </a:moveTo>
                    <a:lnTo>
                      <a:pt x="62" y="158"/>
                    </a:lnTo>
                    <a:lnTo>
                      <a:pt x="62" y="173"/>
                    </a:lnTo>
                    <a:lnTo>
                      <a:pt x="73" y="175"/>
                    </a:lnTo>
                    <a:lnTo>
                      <a:pt x="73" y="160"/>
                    </a:lnTo>
                    <a:close/>
                    <a:moveTo>
                      <a:pt x="86" y="162"/>
                    </a:moveTo>
                    <a:lnTo>
                      <a:pt x="75" y="160"/>
                    </a:lnTo>
                    <a:lnTo>
                      <a:pt x="75" y="175"/>
                    </a:lnTo>
                    <a:lnTo>
                      <a:pt x="86" y="177"/>
                    </a:lnTo>
                    <a:lnTo>
                      <a:pt x="86" y="162"/>
                    </a:lnTo>
                    <a:close/>
                    <a:moveTo>
                      <a:pt x="101" y="162"/>
                    </a:moveTo>
                    <a:lnTo>
                      <a:pt x="90" y="162"/>
                    </a:lnTo>
                    <a:lnTo>
                      <a:pt x="90" y="177"/>
                    </a:lnTo>
                    <a:lnTo>
                      <a:pt x="101" y="177"/>
                    </a:lnTo>
                    <a:lnTo>
                      <a:pt x="101" y="162"/>
                    </a:lnTo>
                    <a:close/>
                    <a:moveTo>
                      <a:pt x="17" y="180"/>
                    </a:moveTo>
                    <a:lnTo>
                      <a:pt x="6" y="177"/>
                    </a:lnTo>
                    <a:lnTo>
                      <a:pt x="6" y="195"/>
                    </a:lnTo>
                    <a:lnTo>
                      <a:pt x="17" y="195"/>
                    </a:lnTo>
                    <a:lnTo>
                      <a:pt x="17" y="180"/>
                    </a:lnTo>
                    <a:close/>
                    <a:moveTo>
                      <a:pt x="30" y="182"/>
                    </a:moveTo>
                    <a:lnTo>
                      <a:pt x="21" y="180"/>
                    </a:lnTo>
                    <a:lnTo>
                      <a:pt x="21" y="195"/>
                    </a:lnTo>
                    <a:lnTo>
                      <a:pt x="30" y="197"/>
                    </a:lnTo>
                    <a:lnTo>
                      <a:pt x="30" y="182"/>
                    </a:lnTo>
                    <a:close/>
                    <a:moveTo>
                      <a:pt x="45" y="182"/>
                    </a:moveTo>
                    <a:lnTo>
                      <a:pt x="34" y="182"/>
                    </a:lnTo>
                    <a:lnTo>
                      <a:pt x="34" y="197"/>
                    </a:lnTo>
                    <a:lnTo>
                      <a:pt x="45" y="197"/>
                    </a:lnTo>
                    <a:lnTo>
                      <a:pt x="45" y="182"/>
                    </a:lnTo>
                    <a:close/>
                    <a:moveTo>
                      <a:pt x="58" y="184"/>
                    </a:moveTo>
                    <a:lnTo>
                      <a:pt x="47" y="182"/>
                    </a:lnTo>
                    <a:lnTo>
                      <a:pt x="47" y="197"/>
                    </a:lnTo>
                    <a:lnTo>
                      <a:pt x="58" y="199"/>
                    </a:lnTo>
                    <a:lnTo>
                      <a:pt x="58" y="184"/>
                    </a:lnTo>
                    <a:close/>
                    <a:moveTo>
                      <a:pt x="73" y="186"/>
                    </a:moveTo>
                    <a:lnTo>
                      <a:pt x="62" y="184"/>
                    </a:lnTo>
                    <a:lnTo>
                      <a:pt x="62" y="199"/>
                    </a:lnTo>
                    <a:lnTo>
                      <a:pt x="73" y="201"/>
                    </a:lnTo>
                    <a:lnTo>
                      <a:pt x="73" y="186"/>
                    </a:lnTo>
                    <a:close/>
                    <a:moveTo>
                      <a:pt x="86" y="186"/>
                    </a:moveTo>
                    <a:lnTo>
                      <a:pt x="75" y="186"/>
                    </a:lnTo>
                    <a:lnTo>
                      <a:pt x="75" y="201"/>
                    </a:lnTo>
                    <a:lnTo>
                      <a:pt x="86" y="201"/>
                    </a:lnTo>
                    <a:lnTo>
                      <a:pt x="86" y="186"/>
                    </a:lnTo>
                    <a:close/>
                    <a:moveTo>
                      <a:pt x="101" y="188"/>
                    </a:moveTo>
                    <a:lnTo>
                      <a:pt x="90" y="186"/>
                    </a:lnTo>
                    <a:lnTo>
                      <a:pt x="90" y="201"/>
                    </a:lnTo>
                    <a:lnTo>
                      <a:pt x="101" y="203"/>
                    </a:lnTo>
                    <a:lnTo>
                      <a:pt x="101" y="188"/>
                    </a:lnTo>
                    <a:close/>
                    <a:moveTo>
                      <a:pt x="17" y="205"/>
                    </a:moveTo>
                    <a:lnTo>
                      <a:pt x="6" y="205"/>
                    </a:lnTo>
                    <a:lnTo>
                      <a:pt x="6" y="221"/>
                    </a:lnTo>
                    <a:lnTo>
                      <a:pt x="17" y="221"/>
                    </a:lnTo>
                    <a:lnTo>
                      <a:pt x="17" y="205"/>
                    </a:lnTo>
                    <a:close/>
                    <a:moveTo>
                      <a:pt x="30" y="208"/>
                    </a:moveTo>
                    <a:lnTo>
                      <a:pt x="21" y="205"/>
                    </a:lnTo>
                    <a:lnTo>
                      <a:pt x="21" y="221"/>
                    </a:lnTo>
                    <a:lnTo>
                      <a:pt x="30" y="223"/>
                    </a:lnTo>
                    <a:lnTo>
                      <a:pt x="30" y="208"/>
                    </a:lnTo>
                    <a:close/>
                    <a:moveTo>
                      <a:pt x="45" y="208"/>
                    </a:moveTo>
                    <a:lnTo>
                      <a:pt x="34" y="208"/>
                    </a:lnTo>
                    <a:lnTo>
                      <a:pt x="34" y="223"/>
                    </a:lnTo>
                    <a:lnTo>
                      <a:pt x="45" y="223"/>
                    </a:lnTo>
                    <a:lnTo>
                      <a:pt x="45" y="208"/>
                    </a:lnTo>
                    <a:close/>
                    <a:moveTo>
                      <a:pt x="58" y="210"/>
                    </a:moveTo>
                    <a:lnTo>
                      <a:pt x="47" y="208"/>
                    </a:lnTo>
                    <a:lnTo>
                      <a:pt x="47" y="223"/>
                    </a:lnTo>
                    <a:lnTo>
                      <a:pt x="58" y="225"/>
                    </a:lnTo>
                    <a:lnTo>
                      <a:pt x="58" y="210"/>
                    </a:lnTo>
                    <a:close/>
                    <a:moveTo>
                      <a:pt x="73" y="210"/>
                    </a:moveTo>
                    <a:lnTo>
                      <a:pt x="62" y="210"/>
                    </a:lnTo>
                    <a:lnTo>
                      <a:pt x="62" y="225"/>
                    </a:lnTo>
                    <a:lnTo>
                      <a:pt x="73" y="225"/>
                    </a:lnTo>
                    <a:lnTo>
                      <a:pt x="73" y="210"/>
                    </a:lnTo>
                    <a:close/>
                    <a:moveTo>
                      <a:pt x="86" y="212"/>
                    </a:moveTo>
                    <a:lnTo>
                      <a:pt x="75" y="210"/>
                    </a:lnTo>
                    <a:lnTo>
                      <a:pt x="75" y="225"/>
                    </a:lnTo>
                    <a:lnTo>
                      <a:pt x="86" y="227"/>
                    </a:lnTo>
                    <a:lnTo>
                      <a:pt x="86" y="212"/>
                    </a:lnTo>
                    <a:close/>
                    <a:moveTo>
                      <a:pt x="101" y="212"/>
                    </a:moveTo>
                    <a:lnTo>
                      <a:pt x="90" y="212"/>
                    </a:lnTo>
                    <a:lnTo>
                      <a:pt x="90" y="227"/>
                    </a:lnTo>
                    <a:lnTo>
                      <a:pt x="101" y="227"/>
                    </a:lnTo>
                    <a:lnTo>
                      <a:pt x="101" y="212"/>
                    </a:lnTo>
                    <a:close/>
                    <a:moveTo>
                      <a:pt x="17" y="231"/>
                    </a:moveTo>
                    <a:lnTo>
                      <a:pt x="6" y="231"/>
                    </a:lnTo>
                    <a:lnTo>
                      <a:pt x="6" y="247"/>
                    </a:lnTo>
                    <a:lnTo>
                      <a:pt x="17" y="247"/>
                    </a:lnTo>
                    <a:lnTo>
                      <a:pt x="17" y="231"/>
                    </a:lnTo>
                    <a:close/>
                    <a:moveTo>
                      <a:pt x="30" y="234"/>
                    </a:moveTo>
                    <a:lnTo>
                      <a:pt x="21" y="231"/>
                    </a:lnTo>
                    <a:lnTo>
                      <a:pt x="21" y="249"/>
                    </a:lnTo>
                    <a:lnTo>
                      <a:pt x="30" y="249"/>
                    </a:lnTo>
                    <a:lnTo>
                      <a:pt x="30" y="234"/>
                    </a:lnTo>
                    <a:close/>
                    <a:moveTo>
                      <a:pt x="45" y="234"/>
                    </a:moveTo>
                    <a:lnTo>
                      <a:pt x="34" y="234"/>
                    </a:lnTo>
                    <a:lnTo>
                      <a:pt x="34" y="249"/>
                    </a:lnTo>
                    <a:lnTo>
                      <a:pt x="45" y="249"/>
                    </a:lnTo>
                    <a:lnTo>
                      <a:pt x="45" y="234"/>
                    </a:lnTo>
                    <a:close/>
                    <a:moveTo>
                      <a:pt x="58" y="234"/>
                    </a:moveTo>
                    <a:lnTo>
                      <a:pt x="47" y="234"/>
                    </a:lnTo>
                    <a:lnTo>
                      <a:pt x="47" y="249"/>
                    </a:lnTo>
                    <a:lnTo>
                      <a:pt x="58" y="249"/>
                    </a:lnTo>
                    <a:lnTo>
                      <a:pt x="58" y="234"/>
                    </a:lnTo>
                    <a:close/>
                    <a:moveTo>
                      <a:pt x="73" y="236"/>
                    </a:moveTo>
                    <a:lnTo>
                      <a:pt x="62" y="236"/>
                    </a:lnTo>
                    <a:lnTo>
                      <a:pt x="62" y="251"/>
                    </a:lnTo>
                    <a:lnTo>
                      <a:pt x="73" y="251"/>
                    </a:lnTo>
                    <a:lnTo>
                      <a:pt x="73" y="236"/>
                    </a:lnTo>
                    <a:close/>
                    <a:moveTo>
                      <a:pt x="86" y="236"/>
                    </a:moveTo>
                    <a:lnTo>
                      <a:pt x="75" y="236"/>
                    </a:lnTo>
                    <a:lnTo>
                      <a:pt x="75" y="251"/>
                    </a:lnTo>
                    <a:lnTo>
                      <a:pt x="86" y="251"/>
                    </a:lnTo>
                    <a:lnTo>
                      <a:pt x="86" y="236"/>
                    </a:lnTo>
                    <a:close/>
                    <a:moveTo>
                      <a:pt x="101" y="238"/>
                    </a:moveTo>
                    <a:lnTo>
                      <a:pt x="90" y="236"/>
                    </a:lnTo>
                    <a:lnTo>
                      <a:pt x="90" y="251"/>
                    </a:lnTo>
                    <a:lnTo>
                      <a:pt x="101" y="253"/>
                    </a:lnTo>
                    <a:lnTo>
                      <a:pt x="101" y="238"/>
                    </a:lnTo>
                    <a:close/>
                    <a:moveTo>
                      <a:pt x="17" y="257"/>
                    </a:moveTo>
                    <a:lnTo>
                      <a:pt x="6" y="257"/>
                    </a:lnTo>
                    <a:lnTo>
                      <a:pt x="6" y="273"/>
                    </a:lnTo>
                    <a:lnTo>
                      <a:pt x="17" y="275"/>
                    </a:lnTo>
                    <a:lnTo>
                      <a:pt x="17" y="257"/>
                    </a:lnTo>
                    <a:close/>
                    <a:moveTo>
                      <a:pt x="30" y="260"/>
                    </a:moveTo>
                    <a:lnTo>
                      <a:pt x="21" y="257"/>
                    </a:lnTo>
                    <a:lnTo>
                      <a:pt x="21" y="275"/>
                    </a:lnTo>
                    <a:lnTo>
                      <a:pt x="30" y="275"/>
                    </a:lnTo>
                    <a:lnTo>
                      <a:pt x="30" y="260"/>
                    </a:lnTo>
                    <a:close/>
                    <a:moveTo>
                      <a:pt x="45" y="260"/>
                    </a:moveTo>
                    <a:lnTo>
                      <a:pt x="34" y="260"/>
                    </a:lnTo>
                    <a:lnTo>
                      <a:pt x="34" y="275"/>
                    </a:lnTo>
                    <a:lnTo>
                      <a:pt x="45" y="275"/>
                    </a:lnTo>
                    <a:lnTo>
                      <a:pt x="45" y="260"/>
                    </a:lnTo>
                    <a:close/>
                    <a:moveTo>
                      <a:pt x="58" y="260"/>
                    </a:moveTo>
                    <a:lnTo>
                      <a:pt x="47" y="260"/>
                    </a:lnTo>
                    <a:lnTo>
                      <a:pt x="47" y="275"/>
                    </a:lnTo>
                    <a:lnTo>
                      <a:pt x="58" y="275"/>
                    </a:lnTo>
                    <a:lnTo>
                      <a:pt x="58" y="260"/>
                    </a:lnTo>
                    <a:close/>
                    <a:moveTo>
                      <a:pt x="73" y="262"/>
                    </a:moveTo>
                    <a:lnTo>
                      <a:pt x="62" y="260"/>
                    </a:lnTo>
                    <a:lnTo>
                      <a:pt x="62" y="275"/>
                    </a:lnTo>
                    <a:lnTo>
                      <a:pt x="73" y="277"/>
                    </a:lnTo>
                    <a:lnTo>
                      <a:pt x="73" y="262"/>
                    </a:lnTo>
                    <a:close/>
                    <a:moveTo>
                      <a:pt x="86" y="262"/>
                    </a:moveTo>
                    <a:lnTo>
                      <a:pt x="75" y="262"/>
                    </a:lnTo>
                    <a:lnTo>
                      <a:pt x="75" y="277"/>
                    </a:lnTo>
                    <a:lnTo>
                      <a:pt x="86" y="277"/>
                    </a:lnTo>
                    <a:lnTo>
                      <a:pt x="86" y="262"/>
                    </a:lnTo>
                    <a:close/>
                    <a:moveTo>
                      <a:pt x="101" y="262"/>
                    </a:moveTo>
                    <a:lnTo>
                      <a:pt x="90" y="262"/>
                    </a:lnTo>
                    <a:lnTo>
                      <a:pt x="90" y="277"/>
                    </a:lnTo>
                    <a:lnTo>
                      <a:pt x="101" y="277"/>
                    </a:lnTo>
                    <a:lnTo>
                      <a:pt x="101" y="262"/>
                    </a:lnTo>
                    <a:close/>
                    <a:moveTo>
                      <a:pt x="17" y="283"/>
                    </a:moveTo>
                    <a:lnTo>
                      <a:pt x="6" y="283"/>
                    </a:lnTo>
                    <a:lnTo>
                      <a:pt x="6" y="301"/>
                    </a:lnTo>
                    <a:lnTo>
                      <a:pt x="17" y="301"/>
                    </a:lnTo>
                    <a:lnTo>
                      <a:pt x="17" y="283"/>
                    </a:lnTo>
                    <a:close/>
                    <a:moveTo>
                      <a:pt x="30" y="286"/>
                    </a:moveTo>
                    <a:lnTo>
                      <a:pt x="21" y="286"/>
                    </a:lnTo>
                    <a:lnTo>
                      <a:pt x="21" y="301"/>
                    </a:lnTo>
                    <a:lnTo>
                      <a:pt x="30" y="301"/>
                    </a:lnTo>
                    <a:lnTo>
                      <a:pt x="30" y="286"/>
                    </a:lnTo>
                    <a:close/>
                    <a:moveTo>
                      <a:pt x="45" y="286"/>
                    </a:moveTo>
                    <a:lnTo>
                      <a:pt x="34" y="286"/>
                    </a:lnTo>
                    <a:lnTo>
                      <a:pt x="34" y="301"/>
                    </a:lnTo>
                    <a:lnTo>
                      <a:pt x="45" y="301"/>
                    </a:lnTo>
                    <a:lnTo>
                      <a:pt x="45" y="286"/>
                    </a:lnTo>
                    <a:close/>
                    <a:moveTo>
                      <a:pt x="58" y="286"/>
                    </a:moveTo>
                    <a:lnTo>
                      <a:pt x="47" y="286"/>
                    </a:lnTo>
                    <a:lnTo>
                      <a:pt x="47" y="301"/>
                    </a:lnTo>
                    <a:lnTo>
                      <a:pt x="58" y="301"/>
                    </a:lnTo>
                    <a:lnTo>
                      <a:pt x="58" y="286"/>
                    </a:lnTo>
                    <a:close/>
                    <a:moveTo>
                      <a:pt x="73" y="286"/>
                    </a:moveTo>
                    <a:lnTo>
                      <a:pt x="62" y="286"/>
                    </a:lnTo>
                    <a:lnTo>
                      <a:pt x="62" y="301"/>
                    </a:lnTo>
                    <a:lnTo>
                      <a:pt x="73" y="301"/>
                    </a:lnTo>
                    <a:lnTo>
                      <a:pt x="73" y="286"/>
                    </a:lnTo>
                    <a:close/>
                    <a:moveTo>
                      <a:pt x="86" y="286"/>
                    </a:moveTo>
                    <a:lnTo>
                      <a:pt x="75" y="286"/>
                    </a:lnTo>
                    <a:lnTo>
                      <a:pt x="75" y="301"/>
                    </a:lnTo>
                    <a:lnTo>
                      <a:pt x="86" y="301"/>
                    </a:lnTo>
                    <a:lnTo>
                      <a:pt x="86" y="286"/>
                    </a:lnTo>
                    <a:close/>
                    <a:moveTo>
                      <a:pt x="101" y="288"/>
                    </a:moveTo>
                    <a:lnTo>
                      <a:pt x="90" y="286"/>
                    </a:lnTo>
                    <a:lnTo>
                      <a:pt x="90" y="301"/>
                    </a:lnTo>
                    <a:lnTo>
                      <a:pt x="101" y="301"/>
                    </a:lnTo>
                    <a:lnTo>
                      <a:pt x="101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99">
                <a:extLst>
                  <a:ext uri="{FF2B5EF4-FFF2-40B4-BE49-F238E27FC236}">
                    <a16:creationId xmlns:a16="http://schemas.microsoft.com/office/drawing/2014/main" id="{0DD23EA7-3B96-90F1-C92A-E35925F05FA3}"/>
                  </a:ext>
                </a:extLst>
              </p:cNvPr>
              <p:cNvSpPr/>
              <p:nvPr/>
            </p:nvSpPr>
            <p:spPr bwMode="auto">
              <a:xfrm>
                <a:off x="5446713" y="1827213"/>
                <a:ext cx="587375" cy="288925"/>
              </a:xfrm>
              <a:custGeom>
                <a:avLst/>
                <a:gdLst>
                  <a:gd name="T0" fmla="*/ 0 w 370"/>
                  <a:gd name="T1" fmla="*/ 0 h 182"/>
                  <a:gd name="T2" fmla="*/ 370 w 370"/>
                  <a:gd name="T3" fmla="*/ 182 h 182"/>
                  <a:gd name="T4" fmla="*/ 257 w 370"/>
                  <a:gd name="T5" fmla="*/ 158 h 182"/>
                  <a:gd name="T6" fmla="*/ 0 w 370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182">
                    <a:moveTo>
                      <a:pt x="0" y="0"/>
                    </a:moveTo>
                    <a:lnTo>
                      <a:pt x="370" y="182"/>
                    </a:lnTo>
                    <a:lnTo>
                      <a:pt x="257" y="1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Rectangle 200">
                <a:extLst>
                  <a:ext uri="{FF2B5EF4-FFF2-40B4-BE49-F238E27FC236}">
                    <a16:creationId xmlns:a16="http://schemas.microsoft.com/office/drawing/2014/main" id="{10946C1C-627C-54CA-15AC-F89DB544EE46}"/>
                  </a:ext>
                </a:extLst>
              </p:cNvPr>
              <p:cNvSpPr/>
              <p:nvPr/>
            </p:nvSpPr>
            <p:spPr bwMode="auto">
              <a:xfrm>
                <a:off x="5237163" y="2619150"/>
                <a:ext cx="1003300" cy="20943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201">
              <a:extLst>
                <a:ext uri="{FF2B5EF4-FFF2-40B4-BE49-F238E27FC236}">
                  <a16:creationId xmlns:a16="http://schemas.microsoft.com/office/drawing/2014/main" id="{E4AF26D6-75B2-CCAC-0699-09E99D5C5F83}"/>
                </a:ext>
              </a:extLst>
            </p:cNvPr>
            <p:cNvGrpSpPr/>
            <p:nvPr/>
          </p:nvGrpSpPr>
          <p:grpSpPr>
            <a:xfrm>
              <a:off x="5480543" y="1591685"/>
              <a:ext cx="1191123" cy="4523239"/>
              <a:chOff x="6400800" y="0"/>
              <a:chExt cx="1003300" cy="3810001"/>
            </a:xfrm>
            <a:solidFill>
              <a:schemeClr val="accent5"/>
            </a:solidFill>
          </p:grpSpPr>
          <p:sp>
            <p:nvSpPr>
              <p:cNvPr id="75" name="Freeform: Shape 202">
                <a:extLst>
                  <a:ext uri="{FF2B5EF4-FFF2-40B4-BE49-F238E27FC236}">
                    <a16:creationId xmlns:a16="http://schemas.microsoft.com/office/drawing/2014/main" id="{DE7CFD05-F1BD-E5E2-A751-3FFC228EBC5A}"/>
                  </a:ext>
                </a:extLst>
              </p:cNvPr>
              <p:cNvSpPr/>
              <p:nvPr/>
            </p:nvSpPr>
            <p:spPr bwMode="auto">
              <a:xfrm>
                <a:off x="7159625" y="312738"/>
                <a:ext cx="103188" cy="477838"/>
              </a:xfrm>
              <a:custGeom>
                <a:avLst/>
                <a:gdLst>
                  <a:gd name="T0" fmla="*/ 65 w 65"/>
                  <a:gd name="T1" fmla="*/ 301 h 301"/>
                  <a:gd name="T2" fmla="*/ 0 w 65"/>
                  <a:gd name="T3" fmla="*/ 0 h 301"/>
                  <a:gd name="T4" fmla="*/ 35 w 65"/>
                  <a:gd name="T5" fmla="*/ 34 h 301"/>
                  <a:gd name="T6" fmla="*/ 55 w 65"/>
                  <a:gd name="T7" fmla="*/ 54 h 301"/>
                  <a:gd name="T8" fmla="*/ 35 w 65"/>
                  <a:gd name="T9" fmla="*/ 34 h 301"/>
                  <a:gd name="T10" fmla="*/ 31 w 65"/>
                  <a:gd name="T11" fmla="*/ 32 h 301"/>
                  <a:gd name="T12" fmla="*/ 11 w 65"/>
                  <a:gd name="T13" fmla="*/ 41 h 301"/>
                  <a:gd name="T14" fmla="*/ 35 w 65"/>
                  <a:gd name="T15" fmla="*/ 56 h 301"/>
                  <a:gd name="T16" fmla="*/ 55 w 65"/>
                  <a:gd name="T17" fmla="*/ 76 h 301"/>
                  <a:gd name="T18" fmla="*/ 35 w 65"/>
                  <a:gd name="T19" fmla="*/ 56 h 301"/>
                  <a:gd name="T20" fmla="*/ 31 w 65"/>
                  <a:gd name="T21" fmla="*/ 56 h 301"/>
                  <a:gd name="T22" fmla="*/ 11 w 65"/>
                  <a:gd name="T23" fmla="*/ 65 h 301"/>
                  <a:gd name="T24" fmla="*/ 35 w 65"/>
                  <a:gd name="T25" fmla="*/ 80 h 301"/>
                  <a:gd name="T26" fmla="*/ 55 w 65"/>
                  <a:gd name="T27" fmla="*/ 97 h 301"/>
                  <a:gd name="T28" fmla="*/ 35 w 65"/>
                  <a:gd name="T29" fmla="*/ 80 h 301"/>
                  <a:gd name="T30" fmla="*/ 31 w 65"/>
                  <a:gd name="T31" fmla="*/ 78 h 301"/>
                  <a:gd name="T32" fmla="*/ 11 w 65"/>
                  <a:gd name="T33" fmla="*/ 86 h 301"/>
                  <a:gd name="T34" fmla="*/ 35 w 65"/>
                  <a:gd name="T35" fmla="*/ 102 h 301"/>
                  <a:gd name="T36" fmla="*/ 55 w 65"/>
                  <a:gd name="T37" fmla="*/ 119 h 301"/>
                  <a:gd name="T38" fmla="*/ 35 w 65"/>
                  <a:gd name="T39" fmla="*/ 102 h 301"/>
                  <a:gd name="T40" fmla="*/ 31 w 65"/>
                  <a:gd name="T41" fmla="*/ 99 h 301"/>
                  <a:gd name="T42" fmla="*/ 11 w 65"/>
                  <a:gd name="T43" fmla="*/ 110 h 301"/>
                  <a:gd name="T44" fmla="*/ 35 w 65"/>
                  <a:gd name="T45" fmla="*/ 123 h 301"/>
                  <a:gd name="T46" fmla="*/ 55 w 65"/>
                  <a:gd name="T47" fmla="*/ 141 h 301"/>
                  <a:gd name="T48" fmla="*/ 35 w 65"/>
                  <a:gd name="T49" fmla="*/ 123 h 301"/>
                  <a:gd name="T50" fmla="*/ 31 w 65"/>
                  <a:gd name="T51" fmla="*/ 123 h 301"/>
                  <a:gd name="T52" fmla="*/ 11 w 65"/>
                  <a:gd name="T53" fmla="*/ 132 h 301"/>
                  <a:gd name="T54" fmla="*/ 35 w 65"/>
                  <a:gd name="T55" fmla="*/ 147 h 301"/>
                  <a:gd name="T56" fmla="*/ 55 w 65"/>
                  <a:gd name="T57" fmla="*/ 162 h 301"/>
                  <a:gd name="T58" fmla="*/ 35 w 65"/>
                  <a:gd name="T59" fmla="*/ 147 h 301"/>
                  <a:gd name="T60" fmla="*/ 31 w 65"/>
                  <a:gd name="T61" fmla="*/ 145 h 301"/>
                  <a:gd name="T62" fmla="*/ 11 w 65"/>
                  <a:gd name="T63" fmla="*/ 156 h 301"/>
                  <a:gd name="T64" fmla="*/ 35 w 65"/>
                  <a:gd name="T65" fmla="*/ 169 h 301"/>
                  <a:gd name="T66" fmla="*/ 55 w 65"/>
                  <a:gd name="T67" fmla="*/ 184 h 301"/>
                  <a:gd name="T68" fmla="*/ 35 w 65"/>
                  <a:gd name="T69" fmla="*/ 169 h 301"/>
                  <a:gd name="T70" fmla="*/ 31 w 65"/>
                  <a:gd name="T71" fmla="*/ 169 h 301"/>
                  <a:gd name="T72" fmla="*/ 11 w 65"/>
                  <a:gd name="T73" fmla="*/ 179 h 301"/>
                  <a:gd name="T74" fmla="*/ 35 w 65"/>
                  <a:gd name="T75" fmla="*/ 190 h 301"/>
                  <a:gd name="T76" fmla="*/ 55 w 65"/>
                  <a:gd name="T77" fmla="*/ 205 h 301"/>
                  <a:gd name="T78" fmla="*/ 35 w 65"/>
                  <a:gd name="T79" fmla="*/ 190 h 301"/>
                  <a:gd name="T80" fmla="*/ 31 w 65"/>
                  <a:gd name="T81" fmla="*/ 190 h 301"/>
                  <a:gd name="T82" fmla="*/ 11 w 65"/>
                  <a:gd name="T83" fmla="*/ 201 h 301"/>
                  <a:gd name="T84" fmla="*/ 35 w 65"/>
                  <a:gd name="T85" fmla="*/ 214 h 301"/>
                  <a:gd name="T86" fmla="*/ 55 w 65"/>
                  <a:gd name="T87" fmla="*/ 227 h 301"/>
                  <a:gd name="T88" fmla="*/ 35 w 65"/>
                  <a:gd name="T89" fmla="*/ 214 h 301"/>
                  <a:gd name="T90" fmla="*/ 31 w 65"/>
                  <a:gd name="T91" fmla="*/ 212 h 301"/>
                  <a:gd name="T92" fmla="*/ 11 w 65"/>
                  <a:gd name="T93" fmla="*/ 225 h 301"/>
                  <a:gd name="T94" fmla="*/ 35 w 65"/>
                  <a:gd name="T95" fmla="*/ 236 h 301"/>
                  <a:gd name="T96" fmla="*/ 55 w 65"/>
                  <a:gd name="T97" fmla="*/ 249 h 301"/>
                  <a:gd name="T98" fmla="*/ 35 w 65"/>
                  <a:gd name="T99" fmla="*/ 236 h 301"/>
                  <a:gd name="T100" fmla="*/ 31 w 65"/>
                  <a:gd name="T101" fmla="*/ 236 h 301"/>
                  <a:gd name="T102" fmla="*/ 11 w 65"/>
                  <a:gd name="T103" fmla="*/ 247 h 301"/>
                  <a:gd name="T104" fmla="*/ 35 w 65"/>
                  <a:gd name="T105" fmla="*/ 257 h 301"/>
                  <a:gd name="T106" fmla="*/ 55 w 65"/>
                  <a:gd name="T107" fmla="*/ 273 h 301"/>
                  <a:gd name="T108" fmla="*/ 35 w 65"/>
                  <a:gd name="T109" fmla="*/ 257 h 301"/>
                  <a:gd name="T110" fmla="*/ 31 w 65"/>
                  <a:gd name="T111" fmla="*/ 257 h 301"/>
                  <a:gd name="T112" fmla="*/ 11 w 65"/>
                  <a:gd name="T113" fmla="*/ 27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5" h="301">
                    <a:moveTo>
                      <a:pt x="0" y="301"/>
                    </a:moveTo>
                    <a:lnTo>
                      <a:pt x="65" y="301"/>
                    </a:lnTo>
                    <a:lnTo>
                      <a:pt x="65" y="21"/>
                    </a:lnTo>
                    <a:lnTo>
                      <a:pt x="0" y="0"/>
                    </a:lnTo>
                    <a:lnTo>
                      <a:pt x="0" y="301"/>
                    </a:lnTo>
                    <a:close/>
                    <a:moveTo>
                      <a:pt x="35" y="34"/>
                    </a:moveTo>
                    <a:lnTo>
                      <a:pt x="55" y="41"/>
                    </a:lnTo>
                    <a:lnTo>
                      <a:pt x="55" y="54"/>
                    </a:lnTo>
                    <a:lnTo>
                      <a:pt x="35" y="47"/>
                    </a:lnTo>
                    <a:lnTo>
                      <a:pt x="35" y="34"/>
                    </a:lnTo>
                    <a:close/>
                    <a:moveTo>
                      <a:pt x="11" y="28"/>
                    </a:moveTo>
                    <a:lnTo>
                      <a:pt x="31" y="32"/>
                    </a:lnTo>
                    <a:lnTo>
                      <a:pt x="31" y="45"/>
                    </a:lnTo>
                    <a:lnTo>
                      <a:pt x="11" y="41"/>
                    </a:lnTo>
                    <a:lnTo>
                      <a:pt x="11" y="28"/>
                    </a:lnTo>
                    <a:close/>
                    <a:moveTo>
                      <a:pt x="35" y="56"/>
                    </a:moveTo>
                    <a:lnTo>
                      <a:pt x="55" y="63"/>
                    </a:lnTo>
                    <a:lnTo>
                      <a:pt x="55" y="76"/>
                    </a:lnTo>
                    <a:lnTo>
                      <a:pt x="35" y="71"/>
                    </a:lnTo>
                    <a:lnTo>
                      <a:pt x="35" y="56"/>
                    </a:lnTo>
                    <a:close/>
                    <a:moveTo>
                      <a:pt x="11" y="50"/>
                    </a:moveTo>
                    <a:lnTo>
                      <a:pt x="31" y="56"/>
                    </a:lnTo>
                    <a:lnTo>
                      <a:pt x="31" y="69"/>
                    </a:lnTo>
                    <a:lnTo>
                      <a:pt x="11" y="65"/>
                    </a:lnTo>
                    <a:lnTo>
                      <a:pt x="11" y="50"/>
                    </a:lnTo>
                    <a:close/>
                    <a:moveTo>
                      <a:pt x="35" y="80"/>
                    </a:moveTo>
                    <a:lnTo>
                      <a:pt x="55" y="84"/>
                    </a:lnTo>
                    <a:lnTo>
                      <a:pt x="55" y="97"/>
                    </a:lnTo>
                    <a:lnTo>
                      <a:pt x="35" y="93"/>
                    </a:lnTo>
                    <a:lnTo>
                      <a:pt x="35" y="80"/>
                    </a:lnTo>
                    <a:close/>
                    <a:moveTo>
                      <a:pt x="11" y="73"/>
                    </a:moveTo>
                    <a:lnTo>
                      <a:pt x="31" y="78"/>
                    </a:lnTo>
                    <a:lnTo>
                      <a:pt x="31" y="91"/>
                    </a:lnTo>
                    <a:lnTo>
                      <a:pt x="11" y="86"/>
                    </a:lnTo>
                    <a:lnTo>
                      <a:pt x="11" y="73"/>
                    </a:lnTo>
                    <a:close/>
                    <a:moveTo>
                      <a:pt x="35" y="102"/>
                    </a:moveTo>
                    <a:lnTo>
                      <a:pt x="55" y="106"/>
                    </a:lnTo>
                    <a:lnTo>
                      <a:pt x="55" y="119"/>
                    </a:lnTo>
                    <a:lnTo>
                      <a:pt x="35" y="115"/>
                    </a:lnTo>
                    <a:lnTo>
                      <a:pt x="35" y="102"/>
                    </a:lnTo>
                    <a:close/>
                    <a:moveTo>
                      <a:pt x="11" y="95"/>
                    </a:moveTo>
                    <a:lnTo>
                      <a:pt x="31" y="99"/>
                    </a:lnTo>
                    <a:lnTo>
                      <a:pt x="31" y="115"/>
                    </a:lnTo>
                    <a:lnTo>
                      <a:pt x="11" y="110"/>
                    </a:lnTo>
                    <a:lnTo>
                      <a:pt x="11" y="95"/>
                    </a:lnTo>
                    <a:close/>
                    <a:moveTo>
                      <a:pt x="35" y="123"/>
                    </a:moveTo>
                    <a:lnTo>
                      <a:pt x="55" y="128"/>
                    </a:lnTo>
                    <a:lnTo>
                      <a:pt x="55" y="141"/>
                    </a:lnTo>
                    <a:lnTo>
                      <a:pt x="35" y="136"/>
                    </a:lnTo>
                    <a:lnTo>
                      <a:pt x="35" y="123"/>
                    </a:lnTo>
                    <a:close/>
                    <a:moveTo>
                      <a:pt x="11" y="119"/>
                    </a:moveTo>
                    <a:lnTo>
                      <a:pt x="31" y="123"/>
                    </a:lnTo>
                    <a:lnTo>
                      <a:pt x="31" y="136"/>
                    </a:lnTo>
                    <a:lnTo>
                      <a:pt x="11" y="132"/>
                    </a:lnTo>
                    <a:lnTo>
                      <a:pt x="11" y="119"/>
                    </a:lnTo>
                    <a:close/>
                    <a:moveTo>
                      <a:pt x="35" y="147"/>
                    </a:moveTo>
                    <a:lnTo>
                      <a:pt x="55" y="149"/>
                    </a:lnTo>
                    <a:lnTo>
                      <a:pt x="55" y="162"/>
                    </a:lnTo>
                    <a:lnTo>
                      <a:pt x="35" y="160"/>
                    </a:lnTo>
                    <a:lnTo>
                      <a:pt x="35" y="147"/>
                    </a:lnTo>
                    <a:close/>
                    <a:moveTo>
                      <a:pt x="11" y="143"/>
                    </a:moveTo>
                    <a:lnTo>
                      <a:pt x="31" y="145"/>
                    </a:lnTo>
                    <a:lnTo>
                      <a:pt x="31" y="158"/>
                    </a:lnTo>
                    <a:lnTo>
                      <a:pt x="11" y="156"/>
                    </a:lnTo>
                    <a:lnTo>
                      <a:pt x="11" y="143"/>
                    </a:lnTo>
                    <a:close/>
                    <a:moveTo>
                      <a:pt x="35" y="169"/>
                    </a:moveTo>
                    <a:lnTo>
                      <a:pt x="55" y="171"/>
                    </a:lnTo>
                    <a:lnTo>
                      <a:pt x="55" y="184"/>
                    </a:lnTo>
                    <a:lnTo>
                      <a:pt x="35" y="182"/>
                    </a:lnTo>
                    <a:lnTo>
                      <a:pt x="35" y="169"/>
                    </a:lnTo>
                    <a:close/>
                    <a:moveTo>
                      <a:pt x="11" y="164"/>
                    </a:moveTo>
                    <a:lnTo>
                      <a:pt x="31" y="169"/>
                    </a:lnTo>
                    <a:lnTo>
                      <a:pt x="31" y="182"/>
                    </a:lnTo>
                    <a:lnTo>
                      <a:pt x="11" y="179"/>
                    </a:lnTo>
                    <a:lnTo>
                      <a:pt x="11" y="164"/>
                    </a:lnTo>
                    <a:close/>
                    <a:moveTo>
                      <a:pt x="35" y="190"/>
                    </a:moveTo>
                    <a:lnTo>
                      <a:pt x="55" y="192"/>
                    </a:lnTo>
                    <a:lnTo>
                      <a:pt x="55" y="205"/>
                    </a:lnTo>
                    <a:lnTo>
                      <a:pt x="35" y="203"/>
                    </a:lnTo>
                    <a:lnTo>
                      <a:pt x="35" y="190"/>
                    </a:lnTo>
                    <a:close/>
                    <a:moveTo>
                      <a:pt x="11" y="188"/>
                    </a:moveTo>
                    <a:lnTo>
                      <a:pt x="31" y="190"/>
                    </a:lnTo>
                    <a:lnTo>
                      <a:pt x="31" y="203"/>
                    </a:lnTo>
                    <a:lnTo>
                      <a:pt x="11" y="201"/>
                    </a:lnTo>
                    <a:lnTo>
                      <a:pt x="11" y="188"/>
                    </a:lnTo>
                    <a:close/>
                    <a:moveTo>
                      <a:pt x="35" y="214"/>
                    </a:moveTo>
                    <a:lnTo>
                      <a:pt x="55" y="214"/>
                    </a:lnTo>
                    <a:lnTo>
                      <a:pt x="55" y="227"/>
                    </a:lnTo>
                    <a:lnTo>
                      <a:pt x="35" y="227"/>
                    </a:lnTo>
                    <a:lnTo>
                      <a:pt x="35" y="214"/>
                    </a:lnTo>
                    <a:close/>
                    <a:moveTo>
                      <a:pt x="11" y="210"/>
                    </a:moveTo>
                    <a:lnTo>
                      <a:pt x="31" y="212"/>
                    </a:lnTo>
                    <a:lnTo>
                      <a:pt x="31" y="225"/>
                    </a:lnTo>
                    <a:lnTo>
                      <a:pt x="11" y="225"/>
                    </a:lnTo>
                    <a:lnTo>
                      <a:pt x="11" y="210"/>
                    </a:lnTo>
                    <a:close/>
                    <a:moveTo>
                      <a:pt x="35" y="236"/>
                    </a:moveTo>
                    <a:lnTo>
                      <a:pt x="55" y="236"/>
                    </a:lnTo>
                    <a:lnTo>
                      <a:pt x="55" y="249"/>
                    </a:lnTo>
                    <a:lnTo>
                      <a:pt x="35" y="249"/>
                    </a:lnTo>
                    <a:lnTo>
                      <a:pt x="35" y="236"/>
                    </a:lnTo>
                    <a:close/>
                    <a:moveTo>
                      <a:pt x="11" y="234"/>
                    </a:moveTo>
                    <a:lnTo>
                      <a:pt x="31" y="236"/>
                    </a:lnTo>
                    <a:lnTo>
                      <a:pt x="31" y="249"/>
                    </a:lnTo>
                    <a:lnTo>
                      <a:pt x="11" y="247"/>
                    </a:lnTo>
                    <a:lnTo>
                      <a:pt x="11" y="234"/>
                    </a:lnTo>
                    <a:close/>
                    <a:moveTo>
                      <a:pt x="35" y="257"/>
                    </a:moveTo>
                    <a:lnTo>
                      <a:pt x="55" y="260"/>
                    </a:lnTo>
                    <a:lnTo>
                      <a:pt x="55" y="273"/>
                    </a:lnTo>
                    <a:lnTo>
                      <a:pt x="35" y="270"/>
                    </a:lnTo>
                    <a:lnTo>
                      <a:pt x="35" y="257"/>
                    </a:lnTo>
                    <a:close/>
                    <a:moveTo>
                      <a:pt x="11" y="257"/>
                    </a:moveTo>
                    <a:lnTo>
                      <a:pt x="31" y="257"/>
                    </a:lnTo>
                    <a:lnTo>
                      <a:pt x="31" y="270"/>
                    </a:lnTo>
                    <a:lnTo>
                      <a:pt x="11" y="270"/>
                    </a:lnTo>
                    <a:lnTo>
                      <a:pt x="11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203">
                <a:extLst>
                  <a:ext uri="{FF2B5EF4-FFF2-40B4-BE49-F238E27FC236}">
                    <a16:creationId xmlns:a16="http://schemas.microsoft.com/office/drawing/2014/main" id="{019696D9-FDD7-B9CE-E495-F73E104864F2}"/>
                  </a:ext>
                </a:extLst>
              </p:cNvPr>
              <p:cNvSpPr/>
              <p:nvPr/>
            </p:nvSpPr>
            <p:spPr bwMode="auto">
              <a:xfrm>
                <a:off x="7032625" y="76200"/>
                <a:ext cx="107950" cy="233363"/>
              </a:xfrm>
              <a:custGeom>
                <a:avLst/>
                <a:gdLst>
                  <a:gd name="T0" fmla="*/ 68 w 68"/>
                  <a:gd name="T1" fmla="*/ 145 h 147"/>
                  <a:gd name="T2" fmla="*/ 68 w 68"/>
                  <a:gd name="T3" fmla="*/ 38 h 147"/>
                  <a:gd name="T4" fmla="*/ 0 w 68"/>
                  <a:gd name="T5" fmla="*/ 0 h 147"/>
                  <a:gd name="T6" fmla="*/ 0 w 68"/>
                  <a:gd name="T7" fmla="*/ 147 h 147"/>
                  <a:gd name="T8" fmla="*/ 68 w 68"/>
                  <a:gd name="T9" fmla="*/ 14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47">
                    <a:moveTo>
                      <a:pt x="68" y="145"/>
                    </a:moveTo>
                    <a:lnTo>
                      <a:pt x="68" y="38"/>
                    </a:lnTo>
                    <a:lnTo>
                      <a:pt x="0" y="0"/>
                    </a:lnTo>
                    <a:lnTo>
                      <a:pt x="0" y="147"/>
                    </a:lnTo>
                    <a:lnTo>
                      <a:pt x="68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204">
                <a:extLst>
                  <a:ext uri="{FF2B5EF4-FFF2-40B4-BE49-F238E27FC236}">
                    <a16:creationId xmlns:a16="http://schemas.microsoft.com/office/drawing/2014/main" id="{C1E8D306-1D27-10AB-93AD-A6710258ABCF}"/>
                  </a:ext>
                </a:extLst>
              </p:cNvPr>
              <p:cNvSpPr/>
              <p:nvPr/>
            </p:nvSpPr>
            <p:spPr bwMode="auto">
              <a:xfrm>
                <a:off x="6981825" y="41275"/>
                <a:ext cx="38100" cy="23813"/>
              </a:xfrm>
              <a:custGeom>
                <a:avLst/>
                <a:gdLst>
                  <a:gd name="T0" fmla="*/ 6 w 11"/>
                  <a:gd name="T1" fmla="*/ 7 h 7"/>
                  <a:gd name="T2" fmla="*/ 11 w 11"/>
                  <a:gd name="T3" fmla="*/ 7 h 7"/>
                  <a:gd name="T4" fmla="*/ 11 w 11"/>
                  <a:gd name="T5" fmla="*/ 6 h 7"/>
                  <a:gd name="T6" fmla="*/ 0 w 11"/>
                  <a:gd name="T7" fmla="*/ 0 h 7"/>
                  <a:gd name="T8" fmla="*/ 6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6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205">
                <a:extLst>
                  <a:ext uri="{FF2B5EF4-FFF2-40B4-BE49-F238E27FC236}">
                    <a16:creationId xmlns:a16="http://schemas.microsoft.com/office/drawing/2014/main" id="{8545DBAD-5572-07D1-A4A5-C14066F4C8F4}"/>
                  </a:ext>
                </a:extLst>
              </p:cNvPr>
              <p:cNvSpPr/>
              <p:nvPr/>
            </p:nvSpPr>
            <p:spPr bwMode="auto">
              <a:xfrm>
                <a:off x="6669088" y="0"/>
                <a:ext cx="357188" cy="790575"/>
              </a:xfrm>
              <a:custGeom>
                <a:avLst/>
                <a:gdLst>
                  <a:gd name="T0" fmla="*/ 104 w 104"/>
                  <a:gd name="T1" fmla="*/ 230 h 230"/>
                  <a:gd name="T2" fmla="*/ 30 w 104"/>
                  <a:gd name="T3" fmla="*/ 46 h 230"/>
                  <a:gd name="T4" fmla="*/ 57 w 104"/>
                  <a:gd name="T5" fmla="*/ 44 h 230"/>
                  <a:gd name="T6" fmla="*/ 84 w 104"/>
                  <a:gd name="T7" fmla="*/ 42 h 230"/>
                  <a:gd name="T8" fmla="*/ 17 w 104"/>
                  <a:gd name="T9" fmla="*/ 58 h 230"/>
                  <a:gd name="T10" fmla="*/ 44 w 104"/>
                  <a:gd name="T11" fmla="*/ 56 h 230"/>
                  <a:gd name="T12" fmla="*/ 70 w 104"/>
                  <a:gd name="T13" fmla="*/ 54 h 230"/>
                  <a:gd name="T14" fmla="*/ 97 w 104"/>
                  <a:gd name="T15" fmla="*/ 52 h 230"/>
                  <a:gd name="T16" fmla="*/ 30 w 104"/>
                  <a:gd name="T17" fmla="*/ 67 h 230"/>
                  <a:gd name="T18" fmla="*/ 57 w 104"/>
                  <a:gd name="T19" fmla="*/ 65 h 230"/>
                  <a:gd name="T20" fmla="*/ 84 w 104"/>
                  <a:gd name="T21" fmla="*/ 63 h 230"/>
                  <a:gd name="T22" fmla="*/ 17 w 104"/>
                  <a:gd name="T23" fmla="*/ 78 h 230"/>
                  <a:gd name="T24" fmla="*/ 44 w 104"/>
                  <a:gd name="T25" fmla="*/ 76 h 230"/>
                  <a:gd name="T26" fmla="*/ 70 w 104"/>
                  <a:gd name="T27" fmla="*/ 74 h 230"/>
                  <a:gd name="T28" fmla="*/ 97 w 104"/>
                  <a:gd name="T29" fmla="*/ 73 h 230"/>
                  <a:gd name="T30" fmla="*/ 30 w 104"/>
                  <a:gd name="T31" fmla="*/ 87 h 230"/>
                  <a:gd name="T32" fmla="*/ 57 w 104"/>
                  <a:gd name="T33" fmla="*/ 86 h 230"/>
                  <a:gd name="T34" fmla="*/ 84 w 104"/>
                  <a:gd name="T35" fmla="*/ 84 h 230"/>
                  <a:gd name="T36" fmla="*/ 17 w 104"/>
                  <a:gd name="T37" fmla="*/ 98 h 230"/>
                  <a:gd name="T38" fmla="*/ 44 w 104"/>
                  <a:gd name="T39" fmla="*/ 97 h 230"/>
                  <a:gd name="T40" fmla="*/ 70 w 104"/>
                  <a:gd name="T41" fmla="*/ 95 h 230"/>
                  <a:gd name="T42" fmla="*/ 97 w 104"/>
                  <a:gd name="T43" fmla="*/ 94 h 230"/>
                  <a:gd name="T44" fmla="*/ 30 w 104"/>
                  <a:gd name="T45" fmla="*/ 108 h 230"/>
                  <a:gd name="T46" fmla="*/ 57 w 104"/>
                  <a:gd name="T47" fmla="*/ 106 h 230"/>
                  <a:gd name="T48" fmla="*/ 84 w 104"/>
                  <a:gd name="T49" fmla="*/ 105 h 230"/>
                  <a:gd name="T50" fmla="*/ 17 w 104"/>
                  <a:gd name="T51" fmla="*/ 119 h 230"/>
                  <a:gd name="T52" fmla="*/ 44 w 104"/>
                  <a:gd name="T53" fmla="*/ 117 h 230"/>
                  <a:gd name="T54" fmla="*/ 70 w 104"/>
                  <a:gd name="T55" fmla="*/ 116 h 230"/>
                  <a:gd name="T56" fmla="*/ 97 w 104"/>
                  <a:gd name="T57" fmla="*/ 115 h 230"/>
                  <a:gd name="T58" fmla="*/ 30 w 104"/>
                  <a:gd name="T59" fmla="*/ 128 h 230"/>
                  <a:gd name="T60" fmla="*/ 57 w 104"/>
                  <a:gd name="T61" fmla="*/ 127 h 230"/>
                  <a:gd name="T62" fmla="*/ 84 w 104"/>
                  <a:gd name="T63" fmla="*/ 126 h 230"/>
                  <a:gd name="T64" fmla="*/ 17 w 104"/>
                  <a:gd name="T65" fmla="*/ 139 h 230"/>
                  <a:gd name="T66" fmla="*/ 44 w 104"/>
                  <a:gd name="T67" fmla="*/ 138 h 230"/>
                  <a:gd name="T68" fmla="*/ 70 w 104"/>
                  <a:gd name="T69" fmla="*/ 137 h 230"/>
                  <a:gd name="T70" fmla="*/ 97 w 104"/>
                  <a:gd name="T71" fmla="*/ 136 h 230"/>
                  <a:gd name="T72" fmla="*/ 30 w 104"/>
                  <a:gd name="T73" fmla="*/ 149 h 230"/>
                  <a:gd name="T74" fmla="*/ 57 w 104"/>
                  <a:gd name="T75" fmla="*/ 148 h 230"/>
                  <a:gd name="T76" fmla="*/ 84 w 104"/>
                  <a:gd name="T77" fmla="*/ 147 h 230"/>
                  <a:gd name="T78" fmla="*/ 17 w 104"/>
                  <a:gd name="T79" fmla="*/ 159 h 230"/>
                  <a:gd name="T80" fmla="*/ 44 w 104"/>
                  <a:gd name="T81" fmla="*/ 159 h 230"/>
                  <a:gd name="T82" fmla="*/ 70 w 104"/>
                  <a:gd name="T83" fmla="*/ 158 h 230"/>
                  <a:gd name="T84" fmla="*/ 97 w 104"/>
                  <a:gd name="T85" fmla="*/ 157 h 230"/>
                  <a:gd name="T86" fmla="*/ 30 w 104"/>
                  <a:gd name="T87" fmla="*/ 169 h 230"/>
                  <a:gd name="T88" fmla="*/ 57 w 104"/>
                  <a:gd name="T89" fmla="*/ 169 h 230"/>
                  <a:gd name="T90" fmla="*/ 84 w 104"/>
                  <a:gd name="T91" fmla="*/ 168 h 230"/>
                  <a:gd name="T92" fmla="*/ 17 w 104"/>
                  <a:gd name="T93" fmla="*/ 180 h 230"/>
                  <a:gd name="T94" fmla="*/ 44 w 104"/>
                  <a:gd name="T95" fmla="*/ 179 h 230"/>
                  <a:gd name="T96" fmla="*/ 70 w 104"/>
                  <a:gd name="T97" fmla="*/ 179 h 230"/>
                  <a:gd name="T98" fmla="*/ 97 w 104"/>
                  <a:gd name="T99" fmla="*/ 178 h 230"/>
                  <a:gd name="T100" fmla="*/ 30 w 104"/>
                  <a:gd name="T101" fmla="*/ 190 h 230"/>
                  <a:gd name="T102" fmla="*/ 57 w 104"/>
                  <a:gd name="T103" fmla="*/ 189 h 230"/>
                  <a:gd name="T104" fmla="*/ 84 w 104"/>
                  <a:gd name="T105" fmla="*/ 189 h 230"/>
                  <a:gd name="T106" fmla="*/ 17 w 104"/>
                  <a:gd name="T107" fmla="*/ 200 h 230"/>
                  <a:gd name="T108" fmla="*/ 44 w 104"/>
                  <a:gd name="T109" fmla="*/ 200 h 230"/>
                  <a:gd name="T110" fmla="*/ 70 w 104"/>
                  <a:gd name="T111" fmla="*/ 199 h 230"/>
                  <a:gd name="T112" fmla="*/ 97 w 104"/>
                  <a:gd name="T113" fmla="*/ 199 h 230"/>
                  <a:gd name="T114" fmla="*/ 30 w 104"/>
                  <a:gd name="T115" fmla="*/ 210 h 230"/>
                  <a:gd name="T116" fmla="*/ 57 w 104"/>
                  <a:gd name="T117" fmla="*/ 210 h 230"/>
                  <a:gd name="T118" fmla="*/ 84 w 104"/>
                  <a:gd name="T119" fmla="*/ 21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4" h="230">
                    <a:moveTo>
                      <a:pt x="104" y="230"/>
                    </a:moveTo>
                    <a:cubicBezTo>
                      <a:pt x="0" y="230"/>
                      <a:pt x="0" y="230"/>
                      <a:pt x="0" y="23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8" y="14"/>
                      <a:pt x="34" y="3"/>
                      <a:pt x="52" y="1"/>
                    </a:cubicBezTo>
                    <a:cubicBezTo>
                      <a:pt x="70" y="0"/>
                      <a:pt x="86" y="8"/>
                      <a:pt x="95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93"/>
                      <a:pt x="104" y="93"/>
                      <a:pt x="104" y="93"/>
                    </a:cubicBezTo>
                    <a:lnTo>
                      <a:pt x="104" y="230"/>
                    </a:lnTo>
                    <a:close/>
                    <a:moveTo>
                      <a:pt x="17" y="48"/>
                    </a:moveTo>
                    <a:cubicBezTo>
                      <a:pt x="6" y="48"/>
                      <a:pt x="6" y="48"/>
                      <a:pt x="6" y="48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7" y="54"/>
                      <a:pt x="17" y="54"/>
                      <a:pt x="17" y="54"/>
                    </a:cubicBezTo>
                    <a:lnTo>
                      <a:pt x="17" y="48"/>
                    </a:lnTo>
                    <a:close/>
                    <a:moveTo>
                      <a:pt x="30" y="46"/>
                    </a:move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30" y="53"/>
                      <a:pt x="30" y="53"/>
                      <a:pt x="30" y="53"/>
                    </a:cubicBezTo>
                    <a:lnTo>
                      <a:pt x="30" y="46"/>
                    </a:lnTo>
                    <a:close/>
                    <a:moveTo>
                      <a:pt x="44" y="45"/>
                    </a:move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44" y="51"/>
                      <a:pt x="44" y="51"/>
                      <a:pt x="44" y="51"/>
                    </a:cubicBezTo>
                    <a:lnTo>
                      <a:pt x="44" y="45"/>
                    </a:lnTo>
                    <a:close/>
                    <a:moveTo>
                      <a:pt x="57" y="44"/>
                    </a:move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57" y="50"/>
                      <a:pt x="57" y="50"/>
                      <a:pt x="57" y="50"/>
                    </a:cubicBezTo>
                    <a:lnTo>
                      <a:pt x="57" y="44"/>
                    </a:lnTo>
                    <a:close/>
                    <a:moveTo>
                      <a:pt x="70" y="43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70" y="49"/>
                      <a:pt x="70" y="49"/>
                      <a:pt x="70" y="49"/>
                    </a:cubicBezTo>
                    <a:lnTo>
                      <a:pt x="70" y="43"/>
                    </a:lnTo>
                    <a:close/>
                    <a:moveTo>
                      <a:pt x="84" y="42"/>
                    </a:move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84" y="48"/>
                      <a:pt x="84" y="48"/>
                      <a:pt x="84" y="48"/>
                    </a:cubicBezTo>
                    <a:lnTo>
                      <a:pt x="84" y="42"/>
                    </a:lnTo>
                    <a:close/>
                    <a:moveTo>
                      <a:pt x="97" y="41"/>
                    </a:move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97" y="47"/>
                      <a:pt x="97" y="47"/>
                      <a:pt x="97" y="47"/>
                    </a:cubicBezTo>
                    <a:lnTo>
                      <a:pt x="97" y="41"/>
                    </a:lnTo>
                    <a:close/>
                    <a:moveTo>
                      <a:pt x="17" y="58"/>
                    </a:moveTo>
                    <a:cubicBezTo>
                      <a:pt x="6" y="58"/>
                      <a:pt x="6" y="58"/>
                      <a:pt x="6" y="58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7" y="58"/>
                    </a:lnTo>
                    <a:close/>
                    <a:moveTo>
                      <a:pt x="30" y="57"/>
                    </a:move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30" y="63"/>
                      <a:pt x="30" y="63"/>
                      <a:pt x="30" y="63"/>
                    </a:cubicBezTo>
                    <a:lnTo>
                      <a:pt x="30" y="57"/>
                    </a:lnTo>
                    <a:close/>
                    <a:moveTo>
                      <a:pt x="44" y="56"/>
                    </a:move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44" y="62"/>
                      <a:pt x="44" y="62"/>
                      <a:pt x="44" y="62"/>
                    </a:cubicBezTo>
                    <a:lnTo>
                      <a:pt x="44" y="56"/>
                    </a:lnTo>
                    <a:close/>
                    <a:moveTo>
                      <a:pt x="57" y="55"/>
                    </a:moveTo>
                    <a:cubicBezTo>
                      <a:pt x="47" y="55"/>
                      <a:pt x="47" y="55"/>
                      <a:pt x="47" y="55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57" y="61"/>
                      <a:pt x="57" y="61"/>
                      <a:pt x="57" y="61"/>
                    </a:cubicBezTo>
                    <a:lnTo>
                      <a:pt x="57" y="55"/>
                    </a:lnTo>
                    <a:close/>
                    <a:moveTo>
                      <a:pt x="70" y="54"/>
                    </a:move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0" y="60"/>
                      <a:pt x="70" y="60"/>
                      <a:pt x="70" y="60"/>
                    </a:cubicBezTo>
                    <a:lnTo>
                      <a:pt x="70" y="54"/>
                    </a:lnTo>
                    <a:close/>
                    <a:moveTo>
                      <a:pt x="84" y="53"/>
                    </a:move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84" y="59"/>
                      <a:pt x="84" y="59"/>
                      <a:pt x="84" y="59"/>
                    </a:cubicBezTo>
                    <a:lnTo>
                      <a:pt x="84" y="53"/>
                    </a:lnTo>
                    <a:close/>
                    <a:moveTo>
                      <a:pt x="97" y="52"/>
                    </a:move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97" y="58"/>
                      <a:pt x="97" y="58"/>
                      <a:pt x="97" y="58"/>
                    </a:cubicBezTo>
                    <a:lnTo>
                      <a:pt x="97" y="52"/>
                    </a:lnTo>
                    <a:close/>
                    <a:moveTo>
                      <a:pt x="17" y="68"/>
                    </a:moveTo>
                    <a:cubicBezTo>
                      <a:pt x="6" y="69"/>
                      <a:pt x="6" y="69"/>
                      <a:pt x="6" y="69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17" y="74"/>
                      <a:pt x="17" y="74"/>
                      <a:pt x="17" y="74"/>
                    </a:cubicBezTo>
                    <a:lnTo>
                      <a:pt x="17" y="68"/>
                    </a:lnTo>
                    <a:close/>
                    <a:moveTo>
                      <a:pt x="30" y="67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30" y="73"/>
                      <a:pt x="30" y="73"/>
                      <a:pt x="30" y="73"/>
                    </a:cubicBezTo>
                    <a:lnTo>
                      <a:pt x="30" y="67"/>
                    </a:lnTo>
                    <a:close/>
                    <a:moveTo>
                      <a:pt x="44" y="66"/>
                    </a:moveTo>
                    <a:cubicBezTo>
                      <a:pt x="33" y="67"/>
                      <a:pt x="33" y="67"/>
                      <a:pt x="33" y="67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44" y="72"/>
                      <a:pt x="44" y="72"/>
                      <a:pt x="44" y="72"/>
                    </a:cubicBezTo>
                    <a:lnTo>
                      <a:pt x="44" y="66"/>
                    </a:lnTo>
                    <a:close/>
                    <a:moveTo>
                      <a:pt x="57" y="65"/>
                    </a:move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57" y="71"/>
                      <a:pt x="57" y="71"/>
                      <a:pt x="57" y="71"/>
                    </a:cubicBezTo>
                    <a:lnTo>
                      <a:pt x="57" y="65"/>
                    </a:lnTo>
                    <a:close/>
                    <a:moveTo>
                      <a:pt x="70" y="64"/>
                    </a:move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70" y="70"/>
                      <a:pt x="70" y="70"/>
                      <a:pt x="70" y="70"/>
                    </a:cubicBezTo>
                    <a:lnTo>
                      <a:pt x="70" y="64"/>
                    </a:lnTo>
                    <a:close/>
                    <a:moveTo>
                      <a:pt x="84" y="63"/>
                    </a:move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84" y="69"/>
                      <a:pt x="84" y="69"/>
                      <a:pt x="84" y="69"/>
                    </a:cubicBezTo>
                    <a:lnTo>
                      <a:pt x="84" y="63"/>
                    </a:lnTo>
                    <a:close/>
                    <a:moveTo>
                      <a:pt x="97" y="62"/>
                    </a:move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97" y="68"/>
                      <a:pt x="97" y="68"/>
                      <a:pt x="97" y="68"/>
                    </a:cubicBezTo>
                    <a:lnTo>
                      <a:pt x="97" y="62"/>
                    </a:lnTo>
                    <a:close/>
                    <a:moveTo>
                      <a:pt x="17" y="78"/>
                    </a:moveTo>
                    <a:cubicBezTo>
                      <a:pt x="6" y="79"/>
                      <a:pt x="6" y="79"/>
                      <a:pt x="6" y="79"/>
                    </a:cubicBezTo>
                    <a:cubicBezTo>
                      <a:pt x="6" y="85"/>
                      <a:pt x="6" y="85"/>
                      <a:pt x="6" y="85"/>
                    </a:cubicBezTo>
                    <a:cubicBezTo>
                      <a:pt x="17" y="84"/>
                      <a:pt x="17" y="84"/>
                      <a:pt x="17" y="84"/>
                    </a:cubicBezTo>
                    <a:lnTo>
                      <a:pt x="17" y="78"/>
                    </a:lnTo>
                    <a:close/>
                    <a:moveTo>
                      <a:pt x="30" y="77"/>
                    </a:moveTo>
                    <a:cubicBezTo>
                      <a:pt x="20" y="78"/>
                      <a:pt x="20" y="78"/>
                      <a:pt x="20" y="78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30" y="83"/>
                      <a:pt x="30" y="83"/>
                      <a:pt x="30" y="83"/>
                    </a:cubicBezTo>
                    <a:lnTo>
                      <a:pt x="30" y="77"/>
                    </a:lnTo>
                    <a:close/>
                    <a:moveTo>
                      <a:pt x="44" y="76"/>
                    </a:moveTo>
                    <a:cubicBezTo>
                      <a:pt x="33" y="77"/>
                      <a:pt x="33" y="77"/>
                      <a:pt x="33" y="77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44" y="82"/>
                      <a:pt x="44" y="82"/>
                      <a:pt x="44" y="82"/>
                    </a:cubicBezTo>
                    <a:lnTo>
                      <a:pt x="44" y="76"/>
                    </a:lnTo>
                    <a:close/>
                    <a:moveTo>
                      <a:pt x="57" y="75"/>
                    </a:moveTo>
                    <a:cubicBezTo>
                      <a:pt x="47" y="76"/>
                      <a:pt x="47" y="76"/>
                      <a:pt x="47" y="76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57" y="82"/>
                      <a:pt x="57" y="82"/>
                      <a:pt x="57" y="82"/>
                    </a:cubicBezTo>
                    <a:lnTo>
                      <a:pt x="57" y="75"/>
                    </a:lnTo>
                    <a:close/>
                    <a:moveTo>
                      <a:pt x="70" y="74"/>
                    </a:move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70" y="81"/>
                      <a:pt x="70" y="81"/>
                      <a:pt x="70" y="81"/>
                    </a:cubicBezTo>
                    <a:lnTo>
                      <a:pt x="70" y="74"/>
                    </a:lnTo>
                    <a:close/>
                    <a:moveTo>
                      <a:pt x="84" y="74"/>
                    </a:moveTo>
                    <a:cubicBezTo>
                      <a:pt x="74" y="74"/>
                      <a:pt x="74" y="74"/>
                      <a:pt x="74" y="7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84" y="80"/>
                      <a:pt x="84" y="80"/>
                      <a:pt x="84" y="80"/>
                    </a:cubicBezTo>
                    <a:lnTo>
                      <a:pt x="84" y="74"/>
                    </a:lnTo>
                    <a:close/>
                    <a:moveTo>
                      <a:pt x="97" y="73"/>
                    </a:moveTo>
                    <a:cubicBezTo>
                      <a:pt x="87" y="73"/>
                      <a:pt x="87" y="73"/>
                      <a:pt x="87" y="73"/>
                    </a:cubicBezTo>
                    <a:cubicBezTo>
                      <a:pt x="87" y="80"/>
                      <a:pt x="87" y="80"/>
                      <a:pt x="87" y="80"/>
                    </a:cubicBezTo>
                    <a:cubicBezTo>
                      <a:pt x="97" y="79"/>
                      <a:pt x="97" y="79"/>
                      <a:pt x="97" y="79"/>
                    </a:cubicBezTo>
                    <a:lnTo>
                      <a:pt x="97" y="73"/>
                    </a:lnTo>
                    <a:close/>
                    <a:moveTo>
                      <a:pt x="17" y="88"/>
                    </a:moveTo>
                    <a:cubicBezTo>
                      <a:pt x="6" y="89"/>
                      <a:pt x="6" y="89"/>
                      <a:pt x="6" y="89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17" y="94"/>
                      <a:pt x="17" y="94"/>
                      <a:pt x="17" y="94"/>
                    </a:cubicBezTo>
                    <a:lnTo>
                      <a:pt x="17" y="88"/>
                    </a:lnTo>
                    <a:close/>
                    <a:moveTo>
                      <a:pt x="30" y="87"/>
                    </a:moveTo>
                    <a:cubicBezTo>
                      <a:pt x="20" y="88"/>
                      <a:pt x="20" y="88"/>
                      <a:pt x="20" y="88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30" y="93"/>
                      <a:pt x="30" y="93"/>
                      <a:pt x="30" y="93"/>
                    </a:cubicBezTo>
                    <a:lnTo>
                      <a:pt x="30" y="87"/>
                    </a:lnTo>
                    <a:close/>
                    <a:moveTo>
                      <a:pt x="44" y="87"/>
                    </a:move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44" y="93"/>
                      <a:pt x="44" y="93"/>
                      <a:pt x="44" y="93"/>
                    </a:cubicBezTo>
                    <a:lnTo>
                      <a:pt x="44" y="87"/>
                    </a:lnTo>
                    <a:close/>
                    <a:moveTo>
                      <a:pt x="57" y="86"/>
                    </a:moveTo>
                    <a:cubicBezTo>
                      <a:pt x="47" y="86"/>
                      <a:pt x="47" y="86"/>
                      <a:pt x="47" y="86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57" y="92"/>
                      <a:pt x="57" y="92"/>
                      <a:pt x="57" y="92"/>
                    </a:cubicBezTo>
                    <a:lnTo>
                      <a:pt x="57" y="86"/>
                    </a:lnTo>
                    <a:close/>
                    <a:moveTo>
                      <a:pt x="70" y="85"/>
                    </a:moveTo>
                    <a:cubicBezTo>
                      <a:pt x="60" y="86"/>
                      <a:pt x="60" y="86"/>
                      <a:pt x="60" y="8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70" y="91"/>
                      <a:pt x="70" y="91"/>
                      <a:pt x="70" y="91"/>
                    </a:cubicBezTo>
                    <a:lnTo>
                      <a:pt x="70" y="85"/>
                    </a:lnTo>
                    <a:close/>
                    <a:moveTo>
                      <a:pt x="84" y="84"/>
                    </a:moveTo>
                    <a:cubicBezTo>
                      <a:pt x="74" y="85"/>
                      <a:pt x="74" y="85"/>
                      <a:pt x="74" y="85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84" y="90"/>
                      <a:pt x="84" y="90"/>
                      <a:pt x="84" y="90"/>
                    </a:cubicBezTo>
                    <a:lnTo>
                      <a:pt x="84" y="84"/>
                    </a:lnTo>
                    <a:close/>
                    <a:moveTo>
                      <a:pt x="97" y="83"/>
                    </a:moveTo>
                    <a:cubicBezTo>
                      <a:pt x="87" y="84"/>
                      <a:pt x="87" y="84"/>
                      <a:pt x="87" y="84"/>
                    </a:cubicBezTo>
                    <a:cubicBezTo>
                      <a:pt x="87" y="90"/>
                      <a:pt x="87" y="90"/>
                      <a:pt x="87" y="90"/>
                    </a:cubicBezTo>
                    <a:cubicBezTo>
                      <a:pt x="97" y="89"/>
                      <a:pt x="97" y="89"/>
                      <a:pt x="97" y="89"/>
                    </a:cubicBezTo>
                    <a:lnTo>
                      <a:pt x="97" y="83"/>
                    </a:lnTo>
                    <a:close/>
                    <a:moveTo>
                      <a:pt x="17" y="98"/>
                    </a:moveTo>
                    <a:cubicBezTo>
                      <a:pt x="6" y="99"/>
                      <a:pt x="6" y="99"/>
                      <a:pt x="6" y="99"/>
                    </a:cubicBezTo>
                    <a:cubicBezTo>
                      <a:pt x="6" y="105"/>
                      <a:pt x="6" y="105"/>
                      <a:pt x="6" y="105"/>
                    </a:cubicBezTo>
                    <a:cubicBezTo>
                      <a:pt x="17" y="104"/>
                      <a:pt x="17" y="104"/>
                      <a:pt x="17" y="104"/>
                    </a:cubicBezTo>
                    <a:lnTo>
                      <a:pt x="17" y="98"/>
                    </a:lnTo>
                    <a:close/>
                    <a:moveTo>
                      <a:pt x="30" y="98"/>
                    </a:moveTo>
                    <a:cubicBezTo>
                      <a:pt x="20" y="98"/>
                      <a:pt x="20" y="98"/>
                      <a:pt x="20" y="98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30" y="104"/>
                      <a:pt x="30" y="104"/>
                      <a:pt x="30" y="104"/>
                    </a:cubicBezTo>
                    <a:lnTo>
                      <a:pt x="30" y="98"/>
                    </a:lnTo>
                    <a:close/>
                    <a:moveTo>
                      <a:pt x="44" y="97"/>
                    </a:move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44" y="103"/>
                      <a:pt x="44" y="103"/>
                      <a:pt x="44" y="103"/>
                    </a:cubicBezTo>
                    <a:lnTo>
                      <a:pt x="44" y="97"/>
                    </a:lnTo>
                    <a:close/>
                    <a:moveTo>
                      <a:pt x="57" y="96"/>
                    </a:moveTo>
                    <a:cubicBezTo>
                      <a:pt x="47" y="97"/>
                      <a:pt x="47" y="97"/>
                      <a:pt x="47" y="97"/>
                    </a:cubicBezTo>
                    <a:cubicBezTo>
                      <a:pt x="47" y="103"/>
                      <a:pt x="47" y="103"/>
                      <a:pt x="47" y="103"/>
                    </a:cubicBezTo>
                    <a:cubicBezTo>
                      <a:pt x="57" y="102"/>
                      <a:pt x="57" y="102"/>
                      <a:pt x="57" y="102"/>
                    </a:cubicBezTo>
                    <a:lnTo>
                      <a:pt x="57" y="96"/>
                    </a:lnTo>
                    <a:close/>
                    <a:moveTo>
                      <a:pt x="70" y="95"/>
                    </a:moveTo>
                    <a:cubicBezTo>
                      <a:pt x="60" y="96"/>
                      <a:pt x="60" y="96"/>
                      <a:pt x="60" y="96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70" y="101"/>
                      <a:pt x="70" y="101"/>
                      <a:pt x="70" y="101"/>
                    </a:cubicBezTo>
                    <a:lnTo>
                      <a:pt x="70" y="95"/>
                    </a:lnTo>
                    <a:close/>
                    <a:moveTo>
                      <a:pt x="84" y="95"/>
                    </a:moveTo>
                    <a:cubicBezTo>
                      <a:pt x="74" y="95"/>
                      <a:pt x="74" y="95"/>
                      <a:pt x="74" y="95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84" y="101"/>
                      <a:pt x="84" y="101"/>
                      <a:pt x="84" y="101"/>
                    </a:cubicBezTo>
                    <a:lnTo>
                      <a:pt x="84" y="95"/>
                    </a:lnTo>
                    <a:close/>
                    <a:moveTo>
                      <a:pt x="97" y="94"/>
                    </a:moveTo>
                    <a:cubicBezTo>
                      <a:pt x="87" y="94"/>
                      <a:pt x="87" y="94"/>
                      <a:pt x="87" y="94"/>
                    </a:cubicBezTo>
                    <a:cubicBezTo>
                      <a:pt x="87" y="101"/>
                      <a:pt x="87" y="101"/>
                      <a:pt x="87" y="101"/>
                    </a:cubicBezTo>
                    <a:cubicBezTo>
                      <a:pt x="97" y="100"/>
                      <a:pt x="97" y="100"/>
                      <a:pt x="97" y="100"/>
                    </a:cubicBezTo>
                    <a:lnTo>
                      <a:pt x="97" y="94"/>
                    </a:lnTo>
                    <a:close/>
                    <a:moveTo>
                      <a:pt x="17" y="109"/>
                    </a:moveTo>
                    <a:cubicBezTo>
                      <a:pt x="6" y="109"/>
                      <a:pt x="6" y="109"/>
                      <a:pt x="6" y="109"/>
                    </a:cubicBezTo>
                    <a:cubicBezTo>
                      <a:pt x="6" y="115"/>
                      <a:pt x="6" y="115"/>
                      <a:pt x="6" y="115"/>
                    </a:cubicBezTo>
                    <a:cubicBezTo>
                      <a:pt x="17" y="115"/>
                      <a:pt x="17" y="115"/>
                      <a:pt x="17" y="115"/>
                    </a:cubicBezTo>
                    <a:lnTo>
                      <a:pt x="17" y="109"/>
                    </a:lnTo>
                    <a:close/>
                    <a:moveTo>
                      <a:pt x="30" y="108"/>
                    </a:moveTo>
                    <a:cubicBezTo>
                      <a:pt x="20" y="108"/>
                      <a:pt x="20" y="108"/>
                      <a:pt x="20" y="108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30" y="114"/>
                      <a:pt x="30" y="114"/>
                      <a:pt x="30" y="114"/>
                    </a:cubicBezTo>
                    <a:lnTo>
                      <a:pt x="30" y="108"/>
                    </a:lnTo>
                    <a:close/>
                    <a:moveTo>
                      <a:pt x="44" y="107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44" y="113"/>
                      <a:pt x="44" y="113"/>
                      <a:pt x="44" y="113"/>
                    </a:cubicBezTo>
                    <a:lnTo>
                      <a:pt x="44" y="107"/>
                    </a:lnTo>
                    <a:close/>
                    <a:moveTo>
                      <a:pt x="57" y="106"/>
                    </a:moveTo>
                    <a:cubicBezTo>
                      <a:pt x="47" y="107"/>
                      <a:pt x="47" y="107"/>
                      <a:pt x="47" y="107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57" y="113"/>
                      <a:pt x="57" y="113"/>
                      <a:pt x="57" y="113"/>
                    </a:cubicBezTo>
                    <a:lnTo>
                      <a:pt x="57" y="106"/>
                    </a:lnTo>
                    <a:close/>
                    <a:moveTo>
                      <a:pt x="70" y="106"/>
                    </a:move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12"/>
                      <a:pt x="60" y="112"/>
                      <a:pt x="60" y="112"/>
                    </a:cubicBezTo>
                    <a:cubicBezTo>
                      <a:pt x="70" y="112"/>
                      <a:pt x="70" y="112"/>
                      <a:pt x="70" y="112"/>
                    </a:cubicBezTo>
                    <a:lnTo>
                      <a:pt x="70" y="106"/>
                    </a:lnTo>
                    <a:close/>
                    <a:moveTo>
                      <a:pt x="84" y="105"/>
                    </a:moveTo>
                    <a:cubicBezTo>
                      <a:pt x="74" y="106"/>
                      <a:pt x="74" y="106"/>
                      <a:pt x="74" y="106"/>
                    </a:cubicBezTo>
                    <a:cubicBezTo>
                      <a:pt x="74" y="112"/>
                      <a:pt x="74" y="112"/>
                      <a:pt x="74" y="112"/>
                    </a:cubicBezTo>
                    <a:cubicBezTo>
                      <a:pt x="84" y="111"/>
                      <a:pt x="84" y="111"/>
                      <a:pt x="84" y="111"/>
                    </a:cubicBezTo>
                    <a:lnTo>
                      <a:pt x="84" y="105"/>
                    </a:lnTo>
                    <a:close/>
                    <a:moveTo>
                      <a:pt x="97" y="104"/>
                    </a:moveTo>
                    <a:cubicBezTo>
                      <a:pt x="87" y="105"/>
                      <a:pt x="87" y="105"/>
                      <a:pt x="87" y="105"/>
                    </a:cubicBezTo>
                    <a:cubicBezTo>
                      <a:pt x="87" y="111"/>
                      <a:pt x="87" y="111"/>
                      <a:pt x="87" y="111"/>
                    </a:cubicBezTo>
                    <a:cubicBezTo>
                      <a:pt x="97" y="111"/>
                      <a:pt x="97" y="111"/>
                      <a:pt x="97" y="111"/>
                    </a:cubicBezTo>
                    <a:lnTo>
                      <a:pt x="97" y="104"/>
                    </a:lnTo>
                    <a:close/>
                    <a:moveTo>
                      <a:pt x="17" y="119"/>
                    </a:move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25"/>
                      <a:pt x="6" y="125"/>
                      <a:pt x="6" y="125"/>
                    </a:cubicBezTo>
                    <a:cubicBezTo>
                      <a:pt x="17" y="125"/>
                      <a:pt x="17" y="125"/>
                      <a:pt x="17" y="125"/>
                    </a:cubicBezTo>
                    <a:lnTo>
                      <a:pt x="17" y="119"/>
                    </a:lnTo>
                    <a:close/>
                    <a:moveTo>
                      <a:pt x="30" y="118"/>
                    </a:move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30" y="124"/>
                      <a:pt x="30" y="124"/>
                      <a:pt x="30" y="124"/>
                    </a:cubicBezTo>
                    <a:lnTo>
                      <a:pt x="30" y="118"/>
                    </a:lnTo>
                    <a:close/>
                    <a:moveTo>
                      <a:pt x="44" y="117"/>
                    </a:moveTo>
                    <a:cubicBezTo>
                      <a:pt x="33" y="118"/>
                      <a:pt x="33" y="118"/>
                      <a:pt x="33" y="118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44" y="124"/>
                      <a:pt x="44" y="124"/>
                      <a:pt x="44" y="124"/>
                    </a:cubicBezTo>
                    <a:lnTo>
                      <a:pt x="44" y="117"/>
                    </a:lnTo>
                    <a:close/>
                    <a:moveTo>
                      <a:pt x="57" y="117"/>
                    </a:moveTo>
                    <a:cubicBezTo>
                      <a:pt x="47" y="117"/>
                      <a:pt x="47" y="117"/>
                      <a:pt x="47" y="117"/>
                    </a:cubicBezTo>
                    <a:cubicBezTo>
                      <a:pt x="47" y="123"/>
                      <a:pt x="47" y="123"/>
                      <a:pt x="47" y="123"/>
                    </a:cubicBezTo>
                    <a:cubicBezTo>
                      <a:pt x="57" y="123"/>
                      <a:pt x="57" y="123"/>
                      <a:pt x="57" y="123"/>
                    </a:cubicBezTo>
                    <a:lnTo>
                      <a:pt x="57" y="117"/>
                    </a:lnTo>
                    <a:close/>
                    <a:moveTo>
                      <a:pt x="70" y="116"/>
                    </a:moveTo>
                    <a:cubicBezTo>
                      <a:pt x="60" y="117"/>
                      <a:pt x="60" y="117"/>
                      <a:pt x="60" y="117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70" y="122"/>
                      <a:pt x="70" y="122"/>
                      <a:pt x="70" y="122"/>
                    </a:cubicBezTo>
                    <a:lnTo>
                      <a:pt x="70" y="116"/>
                    </a:lnTo>
                    <a:close/>
                    <a:moveTo>
                      <a:pt x="84" y="115"/>
                    </a:move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122"/>
                      <a:pt x="74" y="122"/>
                      <a:pt x="74" y="122"/>
                    </a:cubicBezTo>
                    <a:cubicBezTo>
                      <a:pt x="84" y="122"/>
                      <a:pt x="84" y="122"/>
                      <a:pt x="84" y="122"/>
                    </a:cubicBezTo>
                    <a:lnTo>
                      <a:pt x="84" y="115"/>
                    </a:lnTo>
                    <a:close/>
                    <a:moveTo>
                      <a:pt x="97" y="115"/>
                    </a:move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22"/>
                      <a:pt x="87" y="122"/>
                      <a:pt x="87" y="122"/>
                    </a:cubicBezTo>
                    <a:cubicBezTo>
                      <a:pt x="97" y="121"/>
                      <a:pt x="97" y="121"/>
                      <a:pt x="97" y="121"/>
                    </a:cubicBezTo>
                    <a:lnTo>
                      <a:pt x="97" y="115"/>
                    </a:lnTo>
                    <a:close/>
                    <a:moveTo>
                      <a:pt x="17" y="129"/>
                    </a:moveTo>
                    <a:cubicBezTo>
                      <a:pt x="6" y="129"/>
                      <a:pt x="6" y="129"/>
                      <a:pt x="6" y="129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17" y="135"/>
                      <a:pt x="17" y="135"/>
                      <a:pt x="17" y="135"/>
                    </a:cubicBezTo>
                    <a:lnTo>
                      <a:pt x="17" y="129"/>
                    </a:lnTo>
                    <a:close/>
                    <a:moveTo>
                      <a:pt x="30" y="128"/>
                    </a:moveTo>
                    <a:cubicBezTo>
                      <a:pt x="20" y="129"/>
                      <a:pt x="20" y="129"/>
                      <a:pt x="20" y="129"/>
                    </a:cubicBezTo>
                    <a:cubicBezTo>
                      <a:pt x="20" y="135"/>
                      <a:pt x="20" y="135"/>
                      <a:pt x="20" y="135"/>
                    </a:cubicBezTo>
                    <a:cubicBezTo>
                      <a:pt x="30" y="134"/>
                      <a:pt x="30" y="134"/>
                      <a:pt x="30" y="134"/>
                    </a:cubicBezTo>
                    <a:lnTo>
                      <a:pt x="30" y="128"/>
                    </a:lnTo>
                    <a:close/>
                    <a:moveTo>
                      <a:pt x="44" y="128"/>
                    </a:moveTo>
                    <a:cubicBezTo>
                      <a:pt x="33" y="128"/>
                      <a:pt x="33" y="128"/>
                      <a:pt x="33" y="128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44" y="134"/>
                      <a:pt x="44" y="134"/>
                      <a:pt x="44" y="134"/>
                    </a:cubicBezTo>
                    <a:lnTo>
                      <a:pt x="44" y="128"/>
                    </a:lnTo>
                    <a:close/>
                    <a:moveTo>
                      <a:pt x="57" y="127"/>
                    </a:moveTo>
                    <a:cubicBezTo>
                      <a:pt x="47" y="128"/>
                      <a:pt x="47" y="128"/>
                      <a:pt x="47" y="128"/>
                    </a:cubicBezTo>
                    <a:cubicBezTo>
                      <a:pt x="47" y="134"/>
                      <a:pt x="47" y="134"/>
                      <a:pt x="47" y="134"/>
                    </a:cubicBezTo>
                    <a:cubicBezTo>
                      <a:pt x="57" y="133"/>
                      <a:pt x="57" y="133"/>
                      <a:pt x="57" y="133"/>
                    </a:cubicBezTo>
                    <a:lnTo>
                      <a:pt x="57" y="127"/>
                    </a:lnTo>
                    <a:close/>
                    <a:moveTo>
                      <a:pt x="70" y="127"/>
                    </a:moveTo>
                    <a:cubicBezTo>
                      <a:pt x="60" y="127"/>
                      <a:pt x="60" y="127"/>
                      <a:pt x="60" y="127"/>
                    </a:cubicBezTo>
                    <a:cubicBezTo>
                      <a:pt x="60" y="133"/>
                      <a:pt x="60" y="133"/>
                      <a:pt x="60" y="133"/>
                    </a:cubicBezTo>
                    <a:cubicBezTo>
                      <a:pt x="70" y="133"/>
                      <a:pt x="70" y="133"/>
                      <a:pt x="70" y="133"/>
                    </a:cubicBezTo>
                    <a:lnTo>
                      <a:pt x="70" y="127"/>
                    </a:lnTo>
                    <a:close/>
                    <a:moveTo>
                      <a:pt x="84" y="126"/>
                    </a:moveTo>
                    <a:cubicBezTo>
                      <a:pt x="74" y="126"/>
                      <a:pt x="74" y="126"/>
                      <a:pt x="74" y="126"/>
                    </a:cubicBezTo>
                    <a:cubicBezTo>
                      <a:pt x="74" y="133"/>
                      <a:pt x="74" y="133"/>
                      <a:pt x="74" y="133"/>
                    </a:cubicBezTo>
                    <a:cubicBezTo>
                      <a:pt x="84" y="132"/>
                      <a:pt x="84" y="132"/>
                      <a:pt x="84" y="132"/>
                    </a:cubicBezTo>
                    <a:lnTo>
                      <a:pt x="84" y="126"/>
                    </a:lnTo>
                    <a:close/>
                    <a:moveTo>
                      <a:pt x="97" y="125"/>
                    </a:moveTo>
                    <a:cubicBezTo>
                      <a:pt x="87" y="126"/>
                      <a:pt x="87" y="126"/>
                      <a:pt x="87" y="126"/>
                    </a:cubicBezTo>
                    <a:cubicBezTo>
                      <a:pt x="87" y="132"/>
                      <a:pt x="87" y="132"/>
                      <a:pt x="87" y="132"/>
                    </a:cubicBezTo>
                    <a:cubicBezTo>
                      <a:pt x="97" y="132"/>
                      <a:pt x="97" y="132"/>
                      <a:pt x="97" y="132"/>
                    </a:cubicBezTo>
                    <a:lnTo>
                      <a:pt x="97" y="125"/>
                    </a:lnTo>
                    <a:close/>
                    <a:moveTo>
                      <a:pt x="17" y="139"/>
                    </a:moveTo>
                    <a:cubicBezTo>
                      <a:pt x="6" y="139"/>
                      <a:pt x="6" y="139"/>
                      <a:pt x="6" y="139"/>
                    </a:cubicBezTo>
                    <a:cubicBezTo>
                      <a:pt x="6" y="146"/>
                      <a:pt x="6" y="146"/>
                      <a:pt x="6" y="146"/>
                    </a:cubicBezTo>
                    <a:cubicBezTo>
                      <a:pt x="17" y="145"/>
                      <a:pt x="17" y="145"/>
                      <a:pt x="17" y="145"/>
                    </a:cubicBezTo>
                    <a:lnTo>
                      <a:pt x="17" y="139"/>
                    </a:lnTo>
                    <a:close/>
                    <a:moveTo>
                      <a:pt x="30" y="139"/>
                    </a:moveTo>
                    <a:cubicBezTo>
                      <a:pt x="20" y="139"/>
                      <a:pt x="20" y="139"/>
                      <a:pt x="20" y="139"/>
                    </a:cubicBezTo>
                    <a:cubicBezTo>
                      <a:pt x="20" y="145"/>
                      <a:pt x="20" y="145"/>
                      <a:pt x="20" y="145"/>
                    </a:cubicBezTo>
                    <a:cubicBezTo>
                      <a:pt x="30" y="145"/>
                      <a:pt x="30" y="145"/>
                      <a:pt x="30" y="145"/>
                    </a:cubicBezTo>
                    <a:lnTo>
                      <a:pt x="30" y="139"/>
                    </a:lnTo>
                    <a:close/>
                    <a:moveTo>
                      <a:pt x="44" y="138"/>
                    </a:move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45"/>
                      <a:pt x="33" y="145"/>
                      <a:pt x="33" y="145"/>
                    </a:cubicBezTo>
                    <a:cubicBezTo>
                      <a:pt x="44" y="144"/>
                      <a:pt x="44" y="144"/>
                      <a:pt x="44" y="144"/>
                    </a:cubicBezTo>
                    <a:lnTo>
                      <a:pt x="44" y="138"/>
                    </a:lnTo>
                    <a:close/>
                    <a:moveTo>
                      <a:pt x="57" y="137"/>
                    </a:move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44"/>
                      <a:pt x="47" y="144"/>
                      <a:pt x="47" y="144"/>
                    </a:cubicBezTo>
                    <a:cubicBezTo>
                      <a:pt x="57" y="144"/>
                      <a:pt x="57" y="144"/>
                      <a:pt x="57" y="144"/>
                    </a:cubicBezTo>
                    <a:lnTo>
                      <a:pt x="57" y="137"/>
                    </a:lnTo>
                    <a:close/>
                    <a:moveTo>
                      <a:pt x="70" y="137"/>
                    </a:move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70" y="143"/>
                      <a:pt x="70" y="143"/>
                      <a:pt x="70" y="143"/>
                    </a:cubicBezTo>
                    <a:lnTo>
                      <a:pt x="70" y="137"/>
                    </a:lnTo>
                    <a:close/>
                    <a:moveTo>
                      <a:pt x="84" y="136"/>
                    </a:moveTo>
                    <a:cubicBezTo>
                      <a:pt x="74" y="137"/>
                      <a:pt x="74" y="137"/>
                      <a:pt x="74" y="137"/>
                    </a:cubicBezTo>
                    <a:cubicBezTo>
                      <a:pt x="74" y="143"/>
                      <a:pt x="74" y="143"/>
                      <a:pt x="74" y="143"/>
                    </a:cubicBezTo>
                    <a:cubicBezTo>
                      <a:pt x="84" y="143"/>
                      <a:pt x="84" y="143"/>
                      <a:pt x="84" y="143"/>
                    </a:cubicBezTo>
                    <a:lnTo>
                      <a:pt x="84" y="136"/>
                    </a:lnTo>
                    <a:close/>
                    <a:moveTo>
                      <a:pt x="97" y="136"/>
                    </a:moveTo>
                    <a:cubicBezTo>
                      <a:pt x="87" y="136"/>
                      <a:pt x="87" y="136"/>
                      <a:pt x="87" y="136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97" y="142"/>
                      <a:pt x="97" y="142"/>
                      <a:pt x="97" y="142"/>
                    </a:cubicBezTo>
                    <a:lnTo>
                      <a:pt x="97" y="136"/>
                    </a:lnTo>
                    <a:close/>
                    <a:moveTo>
                      <a:pt x="17" y="149"/>
                    </a:moveTo>
                    <a:cubicBezTo>
                      <a:pt x="6" y="150"/>
                      <a:pt x="6" y="150"/>
                      <a:pt x="6" y="150"/>
                    </a:cubicBezTo>
                    <a:cubicBezTo>
                      <a:pt x="6" y="156"/>
                      <a:pt x="6" y="156"/>
                      <a:pt x="6" y="156"/>
                    </a:cubicBezTo>
                    <a:cubicBezTo>
                      <a:pt x="17" y="155"/>
                      <a:pt x="17" y="155"/>
                      <a:pt x="17" y="155"/>
                    </a:cubicBezTo>
                    <a:lnTo>
                      <a:pt x="17" y="149"/>
                    </a:lnTo>
                    <a:close/>
                    <a:moveTo>
                      <a:pt x="30" y="149"/>
                    </a:moveTo>
                    <a:cubicBezTo>
                      <a:pt x="20" y="149"/>
                      <a:pt x="20" y="149"/>
                      <a:pt x="20" y="149"/>
                    </a:cubicBezTo>
                    <a:cubicBezTo>
                      <a:pt x="20" y="155"/>
                      <a:pt x="20" y="155"/>
                      <a:pt x="20" y="155"/>
                    </a:cubicBezTo>
                    <a:cubicBezTo>
                      <a:pt x="30" y="155"/>
                      <a:pt x="30" y="155"/>
                      <a:pt x="30" y="155"/>
                    </a:cubicBezTo>
                    <a:lnTo>
                      <a:pt x="30" y="149"/>
                    </a:lnTo>
                    <a:close/>
                    <a:moveTo>
                      <a:pt x="44" y="148"/>
                    </a:moveTo>
                    <a:cubicBezTo>
                      <a:pt x="33" y="149"/>
                      <a:pt x="33" y="149"/>
                      <a:pt x="33" y="149"/>
                    </a:cubicBezTo>
                    <a:cubicBezTo>
                      <a:pt x="33" y="155"/>
                      <a:pt x="33" y="155"/>
                      <a:pt x="33" y="155"/>
                    </a:cubicBezTo>
                    <a:cubicBezTo>
                      <a:pt x="44" y="154"/>
                      <a:pt x="44" y="154"/>
                      <a:pt x="44" y="154"/>
                    </a:cubicBezTo>
                    <a:lnTo>
                      <a:pt x="44" y="148"/>
                    </a:lnTo>
                    <a:close/>
                    <a:moveTo>
                      <a:pt x="57" y="148"/>
                    </a:moveTo>
                    <a:cubicBezTo>
                      <a:pt x="47" y="148"/>
                      <a:pt x="47" y="148"/>
                      <a:pt x="47" y="148"/>
                    </a:cubicBezTo>
                    <a:cubicBezTo>
                      <a:pt x="47" y="154"/>
                      <a:pt x="47" y="154"/>
                      <a:pt x="47" y="154"/>
                    </a:cubicBezTo>
                    <a:cubicBezTo>
                      <a:pt x="57" y="154"/>
                      <a:pt x="57" y="154"/>
                      <a:pt x="57" y="154"/>
                    </a:cubicBezTo>
                    <a:lnTo>
                      <a:pt x="57" y="148"/>
                    </a:lnTo>
                    <a:close/>
                    <a:moveTo>
                      <a:pt x="70" y="147"/>
                    </a:moveTo>
                    <a:cubicBezTo>
                      <a:pt x="60" y="148"/>
                      <a:pt x="60" y="148"/>
                      <a:pt x="60" y="148"/>
                    </a:cubicBezTo>
                    <a:cubicBezTo>
                      <a:pt x="60" y="154"/>
                      <a:pt x="60" y="154"/>
                      <a:pt x="60" y="154"/>
                    </a:cubicBezTo>
                    <a:cubicBezTo>
                      <a:pt x="70" y="154"/>
                      <a:pt x="70" y="154"/>
                      <a:pt x="70" y="154"/>
                    </a:cubicBezTo>
                    <a:lnTo>
                      <a:pt x="70" y="147"/>
                    </a:lnTo>
                    <a:close/>
                    <a:moveTo>
                      <a:pt x="84" y="147"/>
                    </a:moveTo>
                    <a:cubicBezTo>
                      <a:pt x="74" y="147"/>
                      <a:pt x="74" y="147"/>
                      <a:pt x="74" y="147"/>
                    </a:cubicBezTo>
                    <a:cubicBezTo>
                      <a:pt x="74" y="153"/>
                      <a:pt x="74" y="153"/>
                      <a:pt x="74" y="153"/>
                    </a:cubicBezTo>
                    <a:cubicBezTo>
                      <a:pt x="84" y="153"/>
                      <a:pt x="84" y="153"/>
                      <a:pt x="84" y="153"/>
                    </a:cubicBezTo>
                    <a:lnTo>
                      <a:pt x="84" y="147"/>
                    </a:lnTo>
                    <a:close/>
                    <a:moveTo>
                      <a:pt x="97" y="146"/>
                    </a:moveTo>
                    <a:cubicBezTo>
                      <a:pt x="87" y="147"/>
                      <a:pt x="87" y="147"/>
                      <a:pt x="87" y="147"/>
                    </a:cubicBezTo>
                    <a:cubicBezTo>
                      <a:pt x="87" y="153"/>
                      <a:pt x="87" y="153"/>
                      <a:pt x="87" y="153"/>
                    </a:cubicBezTo>
                    <a:cubicBezTo>
                      <a:pt x="97" y="153"/>
                      <a:pt x="97" y="153"/>
                      <a:pt x="97" y="153"/>
                    </a:cubicBezTo>
                    <a:lnTo>
                      <a:pt x="97" y="146"/>
                    </a:lnTo>
                    <a:close/>
                    <a:moveTo>
                      <a:pt x="17" y="159"/>
                    </a:moveTo>
                    <a:cubicBezTo>
                      <a:pt x="6" y="160"/>
                      <a:pt x="6" y="160"/>
                      <a:pt x="6" y="160"/>
                    </a:cubicBezTo>
                    <a:cubicBezTo>
                      <a:pt x="6" y="166"/>
                      <a:pt x="6" y="166"/>
                      <a:pt x="6" y="166"/>
                    </a:cubicBezTo>
                    <a:cubicBezTo>
                      <a:pt x="17" y="165"/>
                      <a:pt x="17" y="165"/>
                      <a:pt x="17" y="165"/>
                    </a:cubicBezTo>
                    <a:lnTo>
                      <a:pt x="17" y="159"/>
                    </a:lnTo>
                    <a:close/>
                    <a:moveTo>
                      <a:pt x="30" y="159"/>
                    </a:moveTo>
                    <a:cubicBezTo>
                      <a:pt x="20" y="159"/>
                      <a:pt x="20" y="159"/>
                      <a:pt x="20" y="159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30" y="165"/>
                      <a:pt x="30" y="165"/>
                      <a:pt x="30" y="165"/>
                    </a:cubicBezTo>
                    <a:lnTo>
                      <a:pt x="30" y="159"/>
                    </a:lnTo>
                    <a:close/>
                    <a:moveTo>
                      <a:pt x="44" y="159"/>
                    </a:move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65"/>
                      <a:pt x="33" y="165"/>
                      <a:pt x="33" y="165"/>
                    </a:cubicBezTo>
                    <a:cubicBezTo>
                      <a:pt x="44" y="165"/>
                      <a:pt x="44" y="165"/>
                      <a:pt x="44" y="165"/>
                    </a:cubicBezTo>
                    <a:lnTo>
                      <a:pt x="44" y="159"/>
                    </a:lnTo>
                    <a:close/>
                    <a:moveTo>
                      <a:pt x="57" y="158"/>
                    </a:moveTo>
                    <a:cubicBezTo>
                      <a:pt x="47" y="159"/>
                      <a:pt x="47" y="159"/>
                      <a:pt x="47" y="159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57" y="164"/>
                      <a:pt x="57" y="164"/>
                      <a:pt x="57" y="164"/>
                    </a:cubicBezTo>
                    <a:lnTo>
                      <a:pt x="57" y="158"/>
                    </a:lnTo>
                    <a:close/>
                    <a:moveTo>
                      <a:pt x="70" y="158"/>
                    </a:moveTo>
                    <a:cubicBezTo>
                      <a:pt x="60" y="158"/>
                      <a:pt x="60" y="158"/>
                      <a:pt x="60" y="158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70" y="164"/>
                      <a:pt x="70" y="164"/>
                      <a:pt x="70" y="164"/>
                    </a:cubicBezTo>
                    <a:lnTo>
                      <a:pt x="70" y="158"/>
                    </a:lnTo>
                    <a:close/>
                    <a:moveTo>
                      <a:pt x="84" y="157"/>
                    </a:moveTo>
                    <a:cubicBezTo>
                      <a:pt x="74" y="158"/>
                      <a:pt x="74" y="158"/>
                      <a:pt x="74" y="158"/>
                    </a:cubicBezTo>
                    <a:cubicBezTo>
                      <a:pt x="74" y="164"/>
                      <a:pt x="74" y="164"/>
                      <a:pt x="74" y="164"/>
                    </a:cubicBezTo>
                    <a:cubicBezTo>
                      <a:pt x="84" y="164"/>
                      <a:pt x="84" y="164"/>
                      <a:pt x="84" y="164"/>
                    </a:cubicBezTo>
                    <a:lnTo>
                      <a:pt x="84" y="157"/>
                    </a:lnTo>
                    <a:close/>
                    <a:moveTo>
                      <a:pt x="97" y="157"/>
                    </a:moveTo>
                    <a:cubicBezTo>
                      <a:pt x="87" y="157"/>
                      <a:pt x="87" y="157"/>
                      <a:pt x="87" y="157"/>
                    </a:cubicBezTo>
                    <a:cubicBezTo>
                      <a:pt x="87" y="164"/>
                      <a:pt x="87" y="164"/>
                      <a:pt x="87" y="164"/>
                    </a:cubicBezTo>
                    <a:cubicBezTo>
                      <a:pt x="97" y="163"/>
                      <a:pt x="97" y="163"/>
                      <a:pt x="97" y="163"/>
                    </a:cubicBezTo>
                    <a:lnTo>
                      <a:pt x="97" y="157"/>
                    </a:lnTo>
                    <a:close/>
                    <a:moveTo>
                      <a:pt x="17" y="170"/>
                    </a:moveTo>
                    <a:cubicBezTo>
                      <a:pt x="6" y="170"/>
                      <a:pt x="6" y="170"/>
                      <a:pt x="6" y="170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17" y="176"/>
                      <a:pt x="17" y="176"/>
                      <a:pt x="17" y="176"/>
                    </a:cubicBezTo>
                    <a:lnTo>
                      <a:pt x="17" y="170"/>
                    </a:lnTo>
                    <a:close/>
                    <a:moveTo>
                      <a:pt x="30" y="169"/>
                    </a:moveTo>
                    <a:cubicBezTo>
                      <a:pt x="20" y="170"/>
                      <a:pt x="20" y="170"/>
                      <a:pt x="20" y="170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30" y="175"/>
                      <a:pt x="30" y="175"/>
                      <a:pt x="30" y="175"/>
                    </a:cubicBezTo>
                    <a:lnTo>
                      <a:pt x="30" y="169"/>
                    </a:lnTo>
                    <a:close/>
                    <a:moveTo>
                      <a:pt x="44" y="169"/>
                    </a:moveTo>
                    <a:cubicBezTo>
                      <a:pt x="33" y="169"/>
                      <a:pt x="33" y="169"/>
                      <a:pt x="33" y="169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44" y="175"/>
                      <a:pt x="44" y="175"/>
                      <a:pt x="44" y="175"/>
                    </a:cubicBezTo>
                    <a:lnTo>
                      <a:pt x="44" y="169"/>
                    </a:lnTo>
                    <a:close/>
                    <a:moveTo>
                      <a:pt x="57" y="169"/>
                    </a:moveTo>
                    <a:cubicBezTo>
                      <a:pt x="47" y="169"/>
                      <a:pt x="47" y="169"/>
                      <a:pt x="47" y="169"/>
                    </a:cubicBezTo>
                    <a:cubicBezTo>
                      <a:pt x="47" y="175"/>
                      <a:pt x="47" y="175"/>
                      <a:pt x="47" y="175"/>
                    </a:cubicBezTo>
                    <a:cubicBezTo>
                      <a:pt x="57" y="175"/>
                      <a:pt x="57" y="175"/>
                      <a:pt x="57" y="175"/>
                    </a:cubicBezTo>
                    <a:lnTo>
                      <a:pt x="57" y="169"/>
                    </a:lnTo>
                    <a:close/>
                    <a:moveTo>
                      <a:pt x="70" y="168"/>
                    </a:moveTo>
                    <a:cubicBezTo>
                      <a:pt x="60" y="168"/>
                      <a:pt x="60" y="168"/>
                      <a:pt x="60" y="168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70" y="174"/>
                      <a:pt x="70" y="174"/>
                      <a:pt x="70" y="174"/>
                    </a:cubicBezTo>
                    <a:lnTo>
                      <a:pt x="70" y="168"/>
                    </a:lnTo>
                    <a:close/>
                    <a:moveTo>
                      <a:pt x="84" y="168"/>
                    </a:moveTo>
                    <a:cubicBezTo>
                      <a:pt x="74" y="168"/>
                      <a:pt x="74" y="168"/>
                      <a:pt x="74" y="168"/>
                    </a:cubicBezTo>
                    <a:cubicBezTo>
                      <a:pt x="74" y="174"/>
                      <a:pt x="74" y="174"/>
                      <a:pt x="74" y="174"/>
                    </a:cubicBezTo>
                    <a:cubicBezTo>
                      <a:pt x="84" y="174"/>
                      <a:pt x="84" y="174"/>
                      <a:pt x="84" y="174"/>
                    </a:cubicBezTo>
                    <a:lnTo>
                      <a:pt x="84" y="168"/>
                    </a:lnTo>
                    <a:close/>
                    <a:moveTo>
                      <a:pt x="97" y="167"/>
                    </a:moveTo>
                    <a:cubicBezTo>
                      <a:pt x="87" y="168"/>
                      <a:pt x="87" y="168"/>
                      <a:pt x="87" y="168"/>
                    </a:cubicBezTo>
                    <a:cubicBezTo>
                      <a:pt x="87" y="174"/>
                      <a:pt x="87" y="174"/>
                      <a:pt x="87" y="174"/>
                    </a:cubicBezTo>
                    <a:cubicBezTo>
                      <a:pt x="97" y="174"/>
                      <a:pt x="97" y="174"/>
                      <a:pt x="97" y="174"/>
                    </a:cubicBezTo>
                    <a:lnTo>
                      <a:pt x="97" y="167"/>
                    </a:lnTo>
                    <a:close/>
                    <a:moveTo>
                      <a:pt x="17" y="180"/>
                    </a:moveTo>
                    <a:cubicBezTo>
                      <a:pt x="6" y="180"/>
                      <a:pt x="6" y="180"/>
                      <a:pt x="6" y="180"/>
                    </a:cubicBezTo>
                    <a:cubicBezTo>
                      <a:pt x="6" y="186"/>
                      <a:pt x="6" y="186"/>
                      <a:pt x="6" y="186"/>
                    </a:cubicBezTo>
                    <a:cubicBezTo>
                      <a:pt x="17" y="186"/>
                      <a:pt x="17" y="186"/>
                      <a:pt x="17" y="186"/>
                    </a:cubicBezTo>
                    <a:lnTo>
                      <a:pt x="17" y="180"/>
                    </a:lnTo>
                    <a:close/>
                    <a:moveTo>
                      <a:pt x="30" y="180"/>
                    </a:moveTo>
                    <a:cubicBezTo>
                      <a:pt x="20" y="180"/>
                      <a:pt x="20" y="180"/>
                      <a:pt x="20" y="180"/>
                    </a:cubicBezTo>
                    <a:cubicBezTo>
                      <a:pt x="20" y="186"/>
                      <a:pt x="20" y="186"/>
                      <a:pt x="20" y="186"/>
                    </a:cubicBezTo>
                    <a:cubicBezTo>
                      <a:pt x="30" y="186"/>
                      <a:pt x="30" y="186"/>
                      <a:pt x="30" y="186"/>
                    </a:cubicBezTo>
                    <a:lnTo>
                      <a:pt x="30" y="180"/>
                    </a:lnTo>
                    <a:close/>
                    <a:moveTo>
                      <a:pt x="44" y="179"/>
                    </a:moveTo>
                    <a:cubicBezTo>
                      <a:pt x="33" y="179"/>
                      <a:pt x="33" y="179"/>
                      <a:pt x="33" y="179"/>
                    </a:cubicBezTo>
                    <a:cubicBezTo>
                      <a:pt x="33" y="186"/>
                      <a:pt x="33" y="186"/>
                      <a:pt x="33" y="186"/>
                    </a:cubicBezTo>
                    <a:cubicBezTo>
                      <a:pt x="44" y="185"/>
                      <a:pt x="44" y="185"/>
                      <a:pt x="44" y="185"/>
                    </a:cubicBezTo>
                    <a:lnTo>
                      <a:pt x="44" y="179"/>
                    </a:lnTo>
                    <a:close/>
                    <a:moveTo>
                      <a:pt x="57" y="179"/>
                    </a:moveTo>
                    <a:cubicBezTo>
                      <a:pt x="47" y="179"/>
                      <a:pt x="47" y="179"/>
                      <a:pt x="47" y="179"/>
                    </a:cubicBezTo>
                    <a:cubicBezTo>
                      <a:pt x="47" y="185"/>
                      <a:pt x="47" y="185"/>
                      <a:pt x="47" y="185"/>
                    </a:cubicBezTo>
                    <a:cubicBezTo>
                      <a:pt x="57" y="185"/>
                      <a:pt x="57" y="185"/>
                      <a:pt x="57" y="185"/>
                    </a:cubicBezTo>
                    <a:lnTo>
                      <a:pt x="57" y="179"/>
                    </a:lnTo>
                    <a:close/>
                    <a:moveTo>
                      <a:pt x="70" y="179"/>
                    </a:moveTo>
                    <a:cubicBezTo>
                      <a:pt x="60" y="179"/>
                      <a:pt x="60" y="179"/>
                      <a:pt x="60" y="179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70" y="185"/>
                      <a:pt x="70" y="185"/>
                      <a:pt x="70" y="185"/>
                    </a:cubicBezTo>
                    <a:lnTo>
                      <a:pt x="70" y="179"/>
                    </a:lnTo>
                    <a:close/>
                    <a:moveTo>
                      <a:pt x="84" y="178"/>
                    </a:moveTo>
                    <a:cubicBezTo>
                      <a:pt x="74" y="179"/>
                      <a:pt x="74" y="179"/>
                      <a:pt x="74" y="179"/>
                    </a:cubicBezTo>
                    <a:cubicBezTo>
                      <a:pt x="74" y="185"/>
                      <a:pt x="74" y="185"/>
                      <a:pt x="74" y="185"/>
                    </a:cubicBezTo>
                    <a:cubicBezTo>
                      <a:pt x="84" y="185"/>
                      <a:pt x="84" y="185"/>
                      <a:pt x="84" y="185"/>
                    </a:cubicBezTo>
                    <a:lnTo>
                      <a:pt x="84" y="178"/>
                    </a:lnTo>
                    <a:close/>
                    <a:moveTo>
                      <a:pt x="97" y="178"/>
                    </a:moveTo>
                    <a:cubicBezTo>
                      <a:pt x="87" y="178"/>
                      <a:pt x="87" y="178"/>
                      <a:pt x="87" y="178"/>
                    </a:cubicBezTo>
                    <a:cubicBezTo>
                      <a:pt x="87" y="184"/>
                      <a:pt x="87" y="184"/>
                      <a:pt x="87" y="184"/>
                    </a:cubicBezTo>
                    <a:cubicBezTo>
                      <a:pt x="97" y="184"/>
                      <a:pt x="97" y="184"/>
                      <a:pt x="97" y="184"/>
                    </a:cubicBezTo>
                    <a:lnTo>
                      <a:pt x="97" y="178"/>
                    </a:lnTo>
                    <a:close/>
                    <a:moveTo>
                      <a:pt x="17" y="190"/>
                    </a:moveTo>
                    <a:cubicBezTo>
                      <a:pt x="6" y="190"/>
                      <a:pt x="6" y="190"/>
                      <a:pt x="6" y="190"/>
                    </a:cubicBezTo>
                    <a:cubicBezTo>
                      <a:pt x="6" y="196"/>
                      <a:pt x="6" y="196"/>
                      <a:pt x="6" y="196"/>
                    </a:cubicBezTo>
                    <a:cubicBezTo>
                      <a:pt x="17" y="196"/>
                      <a:pt x="17" y="196"/>
                      <a:pt x="17" y="196"/>
                    </a:cubicBezTo>
                    <a:lnTo>
                      <a:pt x="17" y="190"/>
                    </a:lnTo>
                    <a:close/>
                    <a:moveTo>
                      <a:pt x="30" y="190"/>
                    </a:moveTo>
                    <a:cubicBezTo>
                      <a:pt x="20" y="190"/>
                      <a:pt x="20" y="190"/>
                      <a:pt x="20" y="190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30" y="196"/>
                      <a:pt x="30" y="196"/>
                      <a:pt x="30" y="196"/>
                    </a:cubicBezTo>
                    <a:lnTo>
                      <a:pt x="30" y="190"/>
                    </a:lnTo>
                    <a:close/>
                    <a:moveTo>
                      <a:pt x="44" y="189"/>
                    </a:moveTo>
                    <a:cubicBezTo>
                      <a:pt x="33" y="190"/>
                      <a:pt x="33" y="190"/>
                      <a:pt x="33" y="190"/>
                    </a:cubicBezTo>
                    <a:cubicBezTo>
                      <a:pt x="33" y="196"/>
                      <a:pt x="33" y="196"/>
                      <a:pt x="33" y="196"/>
                    </a:cubicBezTo>
                    <a:cubicBezTo>
                      <a:pt x="44" y="196"/>
                      <a:pt x="44" y="196"/>
                      <a:pt x="44" y="196"/>
                    </a:cubicBezTo>
                    <a:lnTo>
                      <a:pt x="44" y="189"/>
                    </a:lnTo>
                    <a:close/>
                    <a:moveTo>
                      <a:pt x="57" y="189"/>
                    </a:moveTo>
                    <a:cubicBezTo>
                      <a:pt x="47" y="189"/>
                      <a:pt x="47" y="189"/>
                      <a:pt x="47" y="189"/>
                    </a:cubicBezTo>
                    <a:cubicBezTo>
                      <a:pt x="47" y="196"/>
                      <a:pt x="47" y="196"/>
                      <a:pt x="47" y="196"/>
                    </a:cubicBezTo>
                    <a:cubicBezTo>
                      <a:pt x="57" y="195"/>
                      <a:pt x="57" y="195"/>
                      <a:pt x="57" y="195"/>
                    </a:cubicBezTo>
                    <a:lnTo>
                      <a:pt x="57" y="189"/>
                    </a:lnTo>
                    <a:close/>
                    <a:moveTo>
                      <a:pt x="70" y="189"/>
                    </a:moveTo>
                    <a:cubicBezTo>
                      <a:pt x="60" y="189"/>
                      <a:pt x="60" y="189"/>
                      <a:pt x="60" y="189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70" y="195"/>
                      <a:pt x="70" y="195"/>
                      <a:pt x="70" y="195"/>
                    </a:cubicBezTo>
                    <a:lnTo>
                      <a:pt x="70" y="189"/>
                    </a:lnTo>
                    <a:close/>
                    <a:moveTo>
                      <a:pt x="84" y="189"/>
                    </a:moveTo>
                    <a:cubicBezTo>
                      <a:pt x="74" y="189"/>
                      <a:pt x="74" y="189"/>
                      <a:pt x="74" y="189"/>
                    </a:cubicBezTo>
                    <a:cubicBezTo>
                      <a:pt x="74" y="195"/>
                      <a:pt x="74" y="195"/>
                      <a:pt x="74" y="195"/>
                    </a:cubicBezTo>
                    <a:cubicBezTo>
                      <a:pt x="84" y="195"/>
                      <a:pt x="84" y="195"/>
                      <a:pt x="84" y="195"/>
                    </a:cubicBezTo>
                    <a:lnTo>
                      <a:pt x="84" y="189"/>
                    </a:lnTo>
                    <a:close/>
                    <a:moveTo>
                      <a:pt x="97" y="189"/>
                    </a:moveTo>
                    <a:cubicBezTo>
                      <a:pt x="87" y="189"/>
                      <a:pt x="87" y="189"/>
                      <a:pt x="87" y="189"/>
                    </a:cubicBezTo>
                    <a:cubicBezTo>
                      <a:pt x="87" y="195"/>
                      <a:pt x="87" y="195"/>
                      <a:pt x="87" y="195"/>
                    </a:cubicBezTo>
                    <a:cubicBezTo>
                      <a:pt x="97" y="195"/>
                      <a:pt x="97" y="195"/>
                      <a:pt x="97" y="195"/>
                    </a:cubicBezTo>
                    <a:lnTo>
                      <a:pt x="97" y="189"/>
                    </a:lnTo>
                    <a:close/>
                    <a:moveTo>
                      <a:pt x="17" y="200"/>
                    </a:moveTo>
                    <a:cubicBezTo>
                      <a:pt x="6" y="200"/>
                      <a:pt x="6" y="200"/>
                      <a:pt x="6" y="200"/>
                    </a:cubicBezTo>
                    <a:cubicBezTo>
                      <a:pt x="6" y="206"/>
                      <a:pt x="6" y="206"/>
                      <a:pt x="6" y="206"/>
                    </a:cubicBezTo>
                    <a:cubicBezTo>
                      <a:pt x="17" y="206"/>
                      <a:pt x="17" y="206"/>
                      <a:pt x="17" y="206"/>
                    </a:cubicBezTo>
                    <a:lnTo>
                      <a:pt x="17" y="200"/>
                    </a:lnTo>
                    <a:close/>
                    <a:moveTo>
                      <a:pt x="30" y="200"/>
                    </a:move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6"/>
                      <a:pt x="20" y="206"/>
                      <a:pt x="20" y="206"/>
                    </a:cubicBezTo>
                    <a:cubicBezTo>
                      <a:pt x="30" y="206"/>
                      <a:pt x="30" y="206"/>
                      <a:pt x="30" y="206"/>
                    </a:cubicBezTo>
                    <a:lnTo>
                      <a:pt x="30" y="200"/>
                    </a:lnTo>
                    <a:close/>
                    <a:moveTo>
                      <a:pt x="44" y="200"/>
                    </a:moveTo>
                    <a:cubicBezTo>
                      <a:pt x="33" y="200"/>
                      <a:pt x="33" y="200"/>
                      <a:pt x="33" y="200"/>
                    </a:cubicBezTo>
                    <a:cubicBezTo>
                      <a:pt x="33" y="206"/>
                      <a:pt x="33" y="206"/>
                      <a:pt x="33" y="206"/>
                    </a:cubicBezTo>
                    <a:cubicBezTo>
                      <a:pt x="44" y="206"/>
                      <a:pt x="44" y="206"/>
                      <a:pt x="44" y="206"/>
                    </a:cubicBezTo>
                    <a:lnTo>
                      <a:pt x="44" y="200"/>
                    </a:lnTo>
                    <a:close/>
                    <a:moveTo>
                      <a:pt x="57" y="200"/>
                    </a:moveTo>
                    <a:cubicBezTo>
                      <a:pt x="47" y="200"/>
                      <a:pt x="47" y="200"/>
                      <a:pt x="47" y="200"/>
                    </a:cubicBezTo>
                    <a:cubicBezTo>
                      <a:pt x="47" y="206"/>
                      <a:pt x="47" y="206"/>
                      <a:pt x="47" y="206"/>
                    </a:cubicBezTo>
                    <a:cubicBezTo>
                      <a:pt x="57" y="206"/>
                      <a:pt x="57" y="206"/>
                      <a:pt x="57" y="206"/>
                    </a:cubicBezTo>
                    <a:lnTo>
                      <a:pt x="57" y="200"/>
                    </a:lnTo>
                    <a:close/>
                    <a:moveTo>
                      <a:pt x="70" y="199"/>
                    </a:moveTo>
                    <a:cubicBezTo>
                      <a:pt x="60" y="200"/>
                      <a:pt x="60" y="200"/>
                      <a:pt x="60" y="200"/>
                    </a:cubicBezTo>
                    <a:cubicBezTo>
                      <a:pt x="60" y="206"/>
                      <a:pt x="60" y="206"/>
                      <a:pt x="60" y="206"/>
                    </a:cubicBezTo>
                    <a:cubicBezTo>
                      <a:pt x="70" y="206"/>
                      <a:pt x="70" y="206"/>
                      <a:pt x="70" y="206"/>
                    </a:cubicBezTo>
                    <a:lnTo>
                      <a:pt x="70" y="199"/>
                    </a:lnTo>
                    <a:close/>
                    <a:moveTo>
                      <a:pt x="84" y="199"/>
                    </a:moveTo>
                    <a:cubicBezTo>
                      <a:pt x="74" y="199"/>
                      <a:pt x="74" y="199"/>
                      <a:pt x="74" y="199"/>
                    </a:cubicBezTo>
                    <a:cubicBezTo>
                      <a:pt x="74" y="206"/>
                      <a:pt x="74" y="206"/>
                      <a:pt x="74" y="206"/>
                    </a:cubicBezTo>
                    <a:cubicBezTo>
                      <a:pt x="84" y="206"/>
                      <a:pt x="84" y="206"/>
                      <a:pt x="84" y="206"/>
                    </a:cubicBezTo>
                    <a:lnTo>
                      <a:pt x="84" y="199"/>
                    </a:lnTo>
                    <a:close/>
                    <a:moveTo>
                      <a:pt x="97" y="199"/>
                    </a:moveTo>
                    <a:cubicBezTo>
                      <a:pt x="87" y="199"/>
                      <a:pt x="87" y="199"/>
                      <a:pt x="87" y="199"/>
                    </a:cubicBezTo>
                    <a:cubicBezTo>
                      <a:pt x="87" y="205"/>
                      <a:pt x="87" y="205"/>
                      <a:pt x="87" y="205"/>
                    </a:cubicBezTo>
                    <a:cubicBezTo>
                      <a:pt x="97" y="205"/>
                      <a:pt x="97" y="205"/>
                      <a:pt x="97" y="205"/>
                    </a:cubicBezTo>
                    <a:lnTo>
                      <a:pt x="97" y="199"/>
                    </a:lnTo>
                    <a:close/>
                    <a:moveTo>
                      <a:pt x="17" y="210"/>
                    </a:moveTo>
                    <a:cubicBezTo>
                      <a:pt x="6" y="210"/>
                      <a:pt x="6" y="210"/>
                      <a:pt x="6" y="210"/>
                    </a:cubicBezTo>
                    <a:cubicBezTo>
                      <a:pt x="6" y="216"/>
                      <a:pt x="6" y="216"/>
                      <a:pt x="6" y="216"/>
                    </a:cubicBezTo>
                    <a:cubicBezTo>
                      <a:pt x="17" y="216"/>
                      <a:pt x="17" y="216"/>
                      <a:pt x="17" y="216"/>
                    </a:cubicBezTo>
                    <a:lnTo>
                      <a:pt x="17" y="210"/>
                    </a:lnTo>
                    <a:close/>
                    <a:moveTo>
                      <a:pt x="30" y="210"/>
                    </a:moveTo>
                    <a:cubicBezTo>
                      <a:pt x="20" y="210"/>
                      <a:pt x="20" y="210"/>
                      <a:pt x="20" y="210"/>
                    </a:cubicBezTo>
                    <a:cubicBezTo>
                      <a:pt x="20" y="216"/>
                      <a:pt x="20" y="216"/>
                      <a:pt x="20" y="216"/>
                    </a:cubicBezTo>
                    <a:cubicBezTo>
                      <a:pt x="30" y="216"/>
                      <a:pt x="30" y="216"/>
                      <a:pt x="30" y="216"/>
                    </a:cubicBezTo>
                    <a:lnTo>
                      <a:pt x="30" y="210"/>
                    </a:lnTo>
                    <a:close/>
                    <a:moveTo>
                      <a:pt x="44" y="210"/>
                    </a:moveTo>
                    <a:cubicBezTo>
                      <a:pt x="33" y="210"/>
                      <a:pt x="33" y="210"/>
                      <a:pt x="33" y="210"/>
                    </a:cubicBezTo>
                    <a:cubicBezTo>
                      <a:pt x="33" y="216"/>
                      <a:pt x="33" y="216"/>
                      <a:pt x="33" y="216"/>
                    </a:cubicBezTo>
                    <a:cubicBezTo>
                      <a:pt x="44" y="216"/>
                      <a:pt x="44" y="216"/>
                      <a:pt x="44" y="216"/>
                    </a:cubicBezTo>
                    <a:lnTo>
                      <a:pt x="44" y="210"/>
                    </a:lnTo>
                    <a:close/>
                    <a:moveTo>
                      <a:pt x="57" y="210"/>
                    </a:moveTo>
                    <a:cubicBezTo>
                      <a:pt x="47" y="210"/>
                      <a:pt x="47" y="210"/>
                      <a:pt x="47" y="210"/>
                    </a:cubicBezTo>
                    <a:cubicBezTo>
                      <a:pt x="47" y="216"/>
                      <a:pt x="47" y="216"/>
                      <a:pt x="47" y="216"/>
                    </a:cubicBezTo>
                    <a:cubicBezTo>
                      <a:pt x="57" y="216"/>
                      <a:pt x="57" y="216"/>
                      <a:pt x="57" y="216"/>
                    </a:cubicBezTo>
                    <a:lnTo>
                      <a:pt x="57" y="210"/>
                    </a:lnTo>
                    <a:close/>
                    <a:moveTo>
                      <a:pt x="70" y="210"/>
                    </a:moveTo>
                    <a:cubicBezTo>
                      <a:pt x="60" y="210"/>
                      <a:pt x="60" y="210"/>
                      <a:pt x="60" y="210"/>
                    </a:cubicBezTo>
                    <a:cubicBezTo>
                      <a:pt x="60" y="216"/>
                      <a:pt x="60" y="216"/>
                      <a:pt x="60" y="216"/>
                    </a:cubicBezTo>
                    <a:cubicBezTo>
                      <a:pt x="70" y="216"/>
                      <a:pt x="70" y="216"/>
                      <a:pt x="70" y="216"/>
                    </a:cubicBezTo>
                    <a:lnTo>
                      <a:pt x="70" y="210"/>
                    </a:lnTo>
                    <a:close/>
                    <a:moveTo>
                      <a:pt x="84" y="210"/>
                    </a:moveTo>
                    <a:cubicBezTo>
                      <a:pt x="74" y="210"/>
                      <a:pt x="74" y="210"/>
                      <a:pt x="74" y="210"/>
                    </a:cubicBezTo>
                    <a:cubicBezTo>
                      <a:pt x="74" y="216"/>
                      <a:pt x="74" y="216"/>
                      <a:pt x="74" y="216"/>
                    </a:cubicBezTo>
                    <a:cubicBezTo>
                      <a:pt x="84" y="216"/>
                      <a:pt x="84" y="216"/>
                      <a:pt x="84" y="216"/>
                    </a:cubicBezTo>
                    <a:lnTo>
                      <a:pt x="84" y="210"/>
                    </a:lnTo>
                    <a:close/>
                    <a:moveTo>
                      <a:pt x="97" y="210"/>
                    </a:moveTo>
                    <a:cubicBezTo>
                      <a:pt x="87" y="210"/>
                      <a:pt x="87" y="210"/>
                      <a:pt x="87" y="210"/>
                    </a:cubicBezTo>
                    <a:cubicBezTo>
                      <a:pt x="87" y="216"/>
                      <a:pt x="87" y="216"/>
                      <a:pt x="87" y="216"/>
                    </a:cubicBezTo>
                    <a:cubicBezTo>
                      <a:pt x="97" y="216"/>
                      <a:pt x="97" y="216"/>
                      <a:pt x="97" y="216"/>
                    </a:cubicBezTo>
                    <a:lnTo>
                      <a:pt x="97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206">
                <a:extLst>
                  <a:ext uri="{FF2B5EF4-FFF2-40B4-BE49-F238E27FC236}">
                    <a16:creationId xmlns:a16="http://schemas.microsoft.com/office/drawing/2014/main" id="{4FAECCF1-051D-7973-71B6-287663B17240}"/>
                  </a:ext>
                </a:extLst>
              </p:cNvPr>
              <p:cNvSpPr/>
              <p:nvPr/>
            </p:nvSpPr>
            <p:spPr bwMode="auto">
              <a:xfrm>
                <a:off x="7026275" y="312738"/>
                <a:ext cx="123825" cy="477838"/>
              </a:xfrm>
              <a:custGeom>
                <a:avLst/>
                <a:gdLst>
                  <a:gd name="T0" fmla="*/ 78 w 78"/>
                  <a:gd name="T1" fmla="*/ 301 h 301"/>
                  <a:gd name="T2" fmla="*/ 0 w 78"/>
                  <a:gd name="T3" fmla="*/ 4 h 301"/>
                  <a:gd name="T4" fmla="*/ 35 w 78"/>
                  <a:gd name="T5" fmla="*/ 26 h 301"/>
                  <a:gd name="T6" fmla="*/ 13 w 78"/>
                  <a:gd name="T7" fmla="*/ 41 h 301"/>
                  <a:gd name="T8" fmla="*/ 35 w 78"/>
                  <a:gd name="T9" fmla="*/ 26 h 301"/>
                  <a:gd name="T10" fmla="*/ 41 w 78"/>
                  <a:gd name="T11" fmla="*/ 26 h 301"/>
                  <a:gd name="T12" fmla="*/ 63 w 78"/>
                  <a:gd name="T13" fmla="*/ 39 h 301"/>
                  <a:gd name="T14" fmla="*/ 35 w 78"/>
                  <a:gd name="T15" fmla="*/ 50 h 301"/>
                  <a:gd name="T16" fmla="*/ 13 w 78"/>
                  <a:gd name="T17" fmla="*/ 65 h 301"/>
                  <a:gd name="T18" fmla="*/ 35 w 78"/>
                  <a:gd name="T19" fmla="*/ 50 h 301"/>
                  <a:gd name="T20" fmla="*/ 41 w 78"/>
                  <a:gd name="T21" fmla="*/ 50 h 301"/>
                  <a:gd name="T22" fmla="*/ 63 w 78"/>
                  <a:gd name="T23" fmla="*/ 60 h 301"/>
                  <a:gd name="T24" fmla="*/ 35 w 78"/>
                  <a:gd name="T25" fmla="*/ 71 h 301"/>
                  <a:gd name="T26" fmla="*/ 13 w 78"/>
                  <a:gd name="T27" fmla="*/ 86 h 301"/>
                  <a:gd name="T28" fmla="*/ 35 w 78"/>
                  <a:gd name="T29" fmla="*/ 71 h 301"/>
                  <a:gd name="T30" fmla="*/ 41 w 78"/>
                  <a:gd name="T31" fmla="*/ 71 h 301"/>
                  <a:gd name="T32" fmla="*/ 63 w 78"/>
                  <a:gd name="T33" fmla="*/ 84 h 301"/>
                  <a:gd name="T34" fmla="*/ 35 w 78"/>
                  <a:gd name="T35" fmla="*/ 95 h 301"/>
                  <a:gd name="T36" fmla="*/ 13 w 78"/>
                  <a:gd name="T37" fmla="*/ 110 h 301"/>
                  <a:gd name="T38" fmla="*/ 35 w 78"/>
                  <a:gd name="T39" fmla="*/ 95 h 301"/>
                  <a:gd name="T40" fmla="*/ 41 w 78"/>
                  <a:gd name="T41" fmla="*/ 95 h 301"/>
                  <a:gd name="T42" fmla="*/ 63 w 78"/>
                  <a:gd name="T43" fmla="*/ 108 h 301"/>
                  <a:gd name="T44" fmla="*/ 35 w 78"/>
                  <a:gd name="T45" fmla="*/ 119 h 301"/>
                  <a:gd name="T46" fmla="*/ 13 w 78"/>
                  <a:gd name="T47" fmla="*/ 132 h 301"/>
                  <a:gd name="T48" fmla="*/ 35 w 78"/>
                  <a:gd name="T49" fmla="*/ 119 h 301"/>
                  <a:gd name="T50" fmla="*/ 41 w 78"/>
                  <a:gd name="T51" fmla="*/ 119 h 301"/>
                  <a:gd name="T52" fmla="*/ 63 w 78"/>
                  <a:gd name="T53" fmla="*/ 132 h 301"/>
                  <a:gd name="T54" fmla="*/ 35 w 78"/>
                  <a:gd name="T55" fmla="*/ 141 h 301"/>
                  <a:gd name="T56" fmla="*/ 13 w 78"/>
                  <a:gd name="T57" fmla="*/ 156 h 301"/>
                  <a:gd name="T58" fmla="*/ 35 w 78"/>
                  <a:gd name="T59" fmla="*/ 141 h 301"/>
                  <a:gd name="T60" fmla="*/ 41 w 78"/>
                  <a:gd name="T61" fmla="*/ 141 h 301"/>
                  <a:gd name="T62" fmla="*/ 63 w 78"/>
                  <a:gd name="T63" fmla="*/ 154 h 301"/>
                  <a:gd name="T64" fmla="*/ 35 w 78"/>
                  <a:gd name="T65" fmla="*/ 164 h 301"/>
                  <a:gd name="T66" fmla="*/ 13 w 78"/>
                  <a:gd name="T67" fmla="*/ 177 h 301"/>
                  <a:gd name="T68" fmla="*/ 35 w 78"/>
                  <a:gd name="T69" fmla="*/ 164 h 301"/>
                  <a:gd name="T70" fmla="*/ 41 w 78"/>
                  <a:gd name="T71" fmla="*/ 164 h 301"/>
                  <a:gd name="T72" fmla="*/ 63 w 78"/>
                  <a:gd name="T73" fmla="*/ 177 h 301"/>
                  <a:gd name="T74" fmla="*/ 35 w 78"/>
                  <a:gd name="T75" fmla="*/ 188 h 301"/>
                  <a:gd name="T76" fmla="*/ 13 w 78"/>
                  <a:gd name="T77" fmla="*/ 201 h 301"/>
                  <a:gd name="T78" fmla="*/ 35 w 78"/>
                  <a:gd name="T79" fmla="*/ 188 h 301"/>
                  <a:gd name="T80" fmla="*/ 41 w 78"/>
                  <a:gd name="T81" fmla="*/ 186 h 301"/>
                  <a:gd name="T82" fmla="*/ 63 w 78"/>
                  <a:gd name="T83" fmla="*/ 201 h 301"/>
                  <a:gd name="T84" fmla="*/ 35 w 78"/>
                  <a:gd name="T85" fmla="*/ 210 h 301"/>
                  <a:gd name="T86" fmla="*/ 13 w 78"/>
                  <a:gd name="T87" fmla="*/ 225 h 301"/>
                  <a:gd name="T88" fmla="*/ 35 w 78"/>
                  <a:gd name="T89" fmla="*/ 210 h 301"/>
                  <a:gd name="T90" fmla="*/ 41 w 78"/>
                  <a:gd name="T91" fmla="*/ 210 h 301"/>
                  <a:gd name="T92" fmla="*/ 63 w 78"/>
                  <a:gd name="T93" fmla="*/ 223 h 301"/>
                  <a:gd name="T94" fmla="*/ 35 w 78"/>
                  <a:gd name="T95" fmla="*/ 234 h 301"/>
                  <a:gd name="T96" fmla="*/ 13 w 78"/>
                  <a:gd name="T97" fmla="*/ 247 h 301"/>
                  <a:gd name="T98" fmla="*/ 35 w 78"/>
                  <a:gd name="T99" fmla="*/ 234 h 301"/>
                  <a:gd name="T100" fmla="*/ 41 w 78"/>
                  <a:gd name="T101" fmla="*/ 234 h 301"/>
                  <a:gd name="T102" fmla="*/ 63 w 78"/>
                  <a:gd name="T103" fmla="*/ 247 h 301"/>
                  <a:gd name="T104" fmla="*/ 35 w 78"/>
                  <a:gd name="T105" fmla="*/ 255 h 301"/>
                  <a:gd name="T106" fmla="*/ 13 w 78"/>
                  <a:gd name="T107" fmla="*/ 270 h 301"/>
                  <a:gd name="T108" fmla="*/ 35 w 78"/>
                  <a:gd name="T109" fmla="*/ 255 h 301"/>
                  <a:gd name="T110" fmla="*/ 41 w 78"/>
                  <a:gd name="T111" fmla="*/ 255 h 301"/>
                  <a:gd name="T112" fmla="*/ 63 w 78"/>
                  <a:gd name="T113" fmla="*/ 27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8" h="301">
                    <a:moveTo>
                      <a:pt x="78" y="0"/>
                    </a:moveTo>
                    <a:lnTo>
                      <a:pt x="78" y="301"/>
                    </a:lnTo>
                    <a:lnTo>
                      <a:pt x="0" y="301"/>
                    </a:lnTo>
                    <a:lnTo>
                      <a:pt x="0" y="4"/>
                    </a:lnTo>
                    <a:lnTo>
                      <a:pt x="78" y="0"/>
                    </a:lnTo>
                    <a:close/>
                    <a:moveTo>
                      <a:pt x="35" y="26"/>
                    </a:moveTo>
                    <a:lnTo>
                      <a:pt x="13" y="28"/>
                    </a:lnTo>
                    <a:lnTo>
                      <a:pt x="13" y="41"/>
                    </a:lnTo>
                    <a:lnTo>
                      <a:pt x="35" y="39"/>
                    </a:lnTo>
                    <a:lnTo>
                      <a:pt x="35" y="26"/>
                    </a:lnTo>
                    <a:close/>
                    <a:moveTo>
                      <a:pt x="63" y="24"/>
                    </a:moveTo>
                    <a:lnTo>
                      <a:pt x="41" y="26"/>
                    </a:lnTo>
                    <a:lnTo>
                      <a:pt x="41" y="39"/>
                    </a:lnTo>
                    <a:lnTo>
                      <a:pt x="63" y="39"/>
                    </a:lnTo>
                    <a:lnTo>
                      <a:pt x="63" y="24"/>
                    </a:lnTo>
                    <a:close/>
                    <a:moveTo>
                      <a:pt x="35" y="50"/>
                    </a:moveTo>
                    <a:lnTo>
                      <a:pt x="13" y="50"/>
                    </a:lnTo>
                    <a:lnTo>
                      <a:pt x="13" y="65"/>
                    </a:lnTo>
                    <a:lnTo>
                      <a:pt x="35" y="63"/>
                    </a:lnTo>
                    <a:lnTo>
                      <a:pt x="35" y="50"/>
                    </a:lnTo>
                    <a:close/>
                    <a:moveTo>
                      <a:pt x="63" y="47"/>
                    </a:moveTo>
                    <a:lnTo>
                      <a:pt x="41" y="50"/>
                    </a:lnTo>
                    <a:lnTo>
                      <a:pt x="41" y="63"/>
                    </a:lnTo>
                    <a:lnTo>
                      <a:pt x="63" y="60"/>
                    </a:lnTo>
                    <a:lnTo>
                      <a:pt x="63" y="47"/>
                    </a:lnTo>
                    <a:close/>
                    <a:moveTo>
                      <a:pt x="35" y="71"/>
                    </a:moveTo>
                    <a:lnTo>
                      <a:pt x="13" y="73"/>
                    </a:lnTo>
                    <a:lnTo>
                      <a:pt x="13" y="86"/>
                    </a:lnTo>
                    <a:lnTo>
                      <a:pt x="35" y="86"/>
                    </a:lnTo>
                    <a:lnTo>
                      <a:pt x="35" y="71"/>
                    </a:lnTo>
                    <a:close/>
                    <a:moveTo>
                      <a:pt x="63" y="71"/>
                    </a:moveTo>
                    <a:lnTo>
                      <a:pt x="41" y="71"/>
                    </a:lnTo>
                    <a:lnTo>
                      <a:pt x="41" y="86"/>
                    </a:lnTo>
                    <a:lnTo>
                      <a:pt x="63" y="84"/>
                    </a:lnTo>
                    <a:lnTo>
                      <a:pt x="63" y="71"/>
                    </a:lnTo>
                    <a:close/>
                    <a:moveTo>
                      <a:pt x="35" y="95"/>
                    </a:moveTo>
                    <a:lnTo>
                      <a:pt x="13" y="95"/>
                    </a:lnTo>
                    <a:lnTo>
                      <a:pt x="13" y="110"/>
                    </a:lnTo>
                    <a:lnTo>
                      <a:pt x="35" y="108"/>
                    </a:lnTo>
                    <a:lnTo>
                      <a:pt x="35" y="95"/>
                    </a:lnTo>
                    <a:close/>
                    <a:moveTo>
                      <a:pt x="63" y="93"/>
                    </a:moveTo>
                    <a:lnTo>
                      <a:pt x="41" y="95"/>
                    </a:lnTo>
                    <a:lnTo>
                      <a:pt x="41" y="108"/>
                    </a:lnTo>
                    <a:lnTo>
                      <a:pt x="63" y="108"/>
                    </a:lnTo>
                    <a:lnTo>
                      <a:pt x="63" y="93"/>
                    </a:lnTo>
                    <a:close/>
                    <a:moveTo>
                      <a:pt x="35" y="119"/>
                    </a:moveTo>
                    <a:lnTo>
                      <a:pt x="13" y="119"/>
                    </a:lnTo>
                    <a:lnTo>
                      <a:pt x="13" y="132"/>
                    </a:lnTo>
                    <a:lnTo>
                      <a:pt x="35" y="132"/>
                    </a:lnTo>
                    <a:lnTo>
                      <a:pt x="35" y="119"/>
                    </a:lnTo>
                    <a:close/>
                    <a:moveTo>
                      <a:pt x="63" y="117"/>
                    </a:moveTo>
                    <a:lnTo>
                      <a:pt x="41" y="119"/>
                    </a:lnTo>
                    <a:lnTo>
                      <a:pt x="41" y="132"/>
                    </a:lnTo>
                    <a:lnTo>
                      <a:pt x="63" y="132"/>
                    </a:lnTo>
                    <a:lnTo>
                      <a:pt x="63" y="117"/>
                    </a:lnTo>
                    <a:close/>
                    <a:moveTo>
                      <a:pt x="35" y="141"/>
                    </a:moveTo>
                    <a:lnTo>
                      <a:pt x="13" y="143"/>
                    </a:lnTo>
                    <a:lnTo>
                      <a:pt x="13" y="156"/>
                    </a:lnTo>
                    <a:lnTo>
                      <a:pt x="35" y="156"/>
                    </a:lnTo>
                    <a:lnTo>
                      <a:pt x="35" y="141"/>
                    </a:lnTo>
                    <a:close/>
                    <a:moveTo>
                      <a:pt x="63" y="141"/>
                    </a:moveTo>
                    <a:lnTo>
                      <a:pt x="41" y="141"/>
                    </a:lnTo>
                    <a:lnTo>
                      <a:pt x="41" y="154"/>
                    </a:lnTo>
                    <a:lnTo>
                      <a:pt x="63" y="154"/>
                    </a:lnTo>
                    <a:lnTo>
                      <a:pt x="63" y="141"/>
                    </a:lnTo>
                    <a:close/>
                    <a:moveTo>
                      <a:pt x="35" y="164"/>
                    </a:moveTo>
                    <a:lnTo>
                      <a:pt x="13" y="164"/>
                    </a:lnTo>
                    <a:lnTo>
                      <a:pt x="13" y="177"/>
                    </a:lnTo>
                    <a:lnTo>
                      <a:pt x="35" y="177"/>
                    </a:lnTo>
                    <a:lnTo>
                      <a:pt x="35" y="164"/>
                    </a:lnTo>
                    <a:close/>
                    <a:moveTo>
                      <a:pt x="63" y="164"/>
                    </a:moveTo>
                    <a:lnTo>
                      <a:pt x="41" y="164"/>
                    </a:lnTo>
                    <a:lnTo>
                      <a:pt x="41" y="177"/>
                    </a:lnTo>
                    <a:lnTo>
                      <a:pt x="63" y="177"/>
                    </a:lnTo>
                    <a:lnTo>
                      <a:pt x="63" y="164"/>
                    </a:lnTo>
                    <a:close/>
                    <a:moveTo>
                      <a:pt x="35" y="188"/>
                    </a:moveTo>
                    <a:lnTo>
                      <a:pt x="13" y="188"/>
                    </a:lnTo>
                    <a:lnTo>
                      <a:pt x="13" y="201"/>
                    </a:lnTo>
                    <a:lnTo>
                      <a:pt x="35" y="201"/>
                    </a:lnTo>
                    <a:lnTo>
                      <a:pt x="35" y="188"/>
                    </a:lnTo>
                    <a:close/>
                    <a:moveTo>
                      <a:pt x="63" y="186"/>
                    </a:moveTo>
                    <a:lnTo>
                      <a:pt x="41" y="186"/>
                    </a:lnTo>
                    <a:lnTo>
                      <a:pt x="41" y="201"/>
                    </a:lnTo>
                    <a:lnTo>
                      <a:pt x="63" y="201"/>
                    </a:lnTo>
                    <a:lnTo>
                      <a:pt x="63" y="186"/>
                    </a:lnTo>
                    <a:close/>
                    <a:moveTo>
                      <a:pt x="35" y="210"/>
                    </a:moveTo>
                    <a:lnTo>
                      <a:pt x="13" y="210"/>
                    </a:lnTo>
                    <a:lnTo>
                      <a:pt x="13" y="225"/>
                    </a:lnTo>
                    <a:lnTo>
                      <a:pt x="35" y="223"/>
                    </a:lnTo>
                    <a:lnTo>
                      <a:pt x="35" y="210"/>
                    </a:lnTo>
                    <a:close/>
                    <a:moveTo>
                      <a:pt x="63" y="210"/>
                    </a:moveTo>
                    <a:lnTo>
                      <a:pt x="41" y="210"/>
                    </a:lnTo>
                    <a:lnTo>
                      <a:pt x="41" y="223"/>
                    </a:lnTo>
                    <a:lnTo>
                      <a:pt x="63" y="223"/>
                    </a:lnTo>
                    <a:lnTo>
                      <a:pt x="63" y="210"/>
                    </a:lnTo>
                    <a:close/>
                    <a:moveTo>
                      <a:pt x="35" y="234"/>
                    </a:moveTo>
                    <a:lnTo>
                      <a:pt x="13" y="234"/>
                    </a:lnTo>
                    <a:lnTo>
                      <a:pt x="13" y="247"/>
                    </a:lnTo>
                    <a:lnTo>
                      <a:pt x="35" y="247"/>
                    </a:lnTo>
                    <a:lnTo>
                      <a:pt x="35" y="234"/>
                    </a:lnTo>
                    <a:close/>
                    <a:moveTo>
                      <a:pt x="63" y="234"/>
                    </a:moveTo>
                    <a:lnTo>
                      <a:pt x="41" y="234"/>
                    </a:lnTo>
                    <a:lnTo>
                      <a:pt x="41" y="247"/>
                    </a:lnTo>
                    <a:lnTo>
                      <a:pt x="63" y="247"/>
                    </a:lnTo>
                    <a:lnTo>
                      <a:pt x="63" y="234"/>
                    </a:lnTo>
                    <a:close/>
                    <a:moveTo>
                      <a:pt x="35" y="255"/>
                    </a:moveTo>
                    <a:lnTo>
                      <a:pt x="13" y="257"/>
                    </a:lnTo>
                    <a:lnTo>
                      <a:pt x="13" y="270"/>
                    </a:lnTo>
                    <a:lnTo>
                      <a:pt x="35" y="270"/>
                    </a:lnTo>
                    <a:lnTo>
                      <a:pt x="35" y="255"/>
                    </a:lnTo>
                    <a:close/>
                    <a:moveTo>
                      <a:pt x="63" y="255"/>
                    </a:moveTo>
                    <a:lnTo>
                      <a:pt x="41" y="255"/>
                    </a:lnTo>
                    <a:lnTo>
                      <a:pt x="41" y="270"/>
                    </a:lnTo>
                    <a:lnTo>
                      <a:pt x="63" y="270"/>
                    </a:lnTo>
                    <a:lnTo>
                      <a:pt x="6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207">
                <a:extLst>
                  <a:ext uri="{FF2B5EF4-FFF2-40B4-BE49-F238E27FC236}">
                    <a16:creationId xmlns:a16="http://schemas.microsoft.com/office/drawing/2014/main" id="{05C09E9A-642E-5091-5BAC-26C623B7D595}"/>
                  </a:ext>
                </a:extLst>
              </p:cNvPr>
              <p:cNvSpPr/>
              <p:nvPr/>
            </p:nvSpPr>
            <p:spPr bwMode="auto">
              <a:xfrm>
                <a:off x="6545263" y="339725"/>
                <a:ext cx="123825" cy="450850"/>
              </a:xfrm>
              <a:custGeom>
                <a:avLst/>
                <a:gdLst>
                  <a:gd name="T0" fmla="*/ 0 w 78"/>
                  <a:gd name="T1" fmla="*/ 284 h 284"/>
                  <a:gd name="T2" fmla="*/ 78 w 78"/>
                  <a:gd name="T3" fmla="*/ 0 h 284"/>
                  <a:gd name="T4" fmla="*/ 35 w 78"/>
                  <a:gd name="T5" fmla="*/ 24 h 284"/>
                  <a:gd name="T6" fmla="*/ 13 w 78"/>
                  <a:gd name="T7" fmla="*/ 39 h 284"/>
                  <a:gd name="T8" fmla="*/ 35 w 78"/>
                  <a:gd name="T9" fmla="*/ 24 h 284"/>
                  <a:gd name="T10" fmla="*/ 41 w 78"/>
                  <a:gd name="T11" fmla="*/ 24 h 284"/>
                  <a:gd name="T12" fmla="*/ 65 w 78"/>
                  <a:gd name="T13" fmla="*/ 37 h 284"/>
                  <a:gd name="T14" fmla="*/ 35 w 78"/>
                  <a:gd name="T15" fmla="*/ 46 h 284"/>
                  <a:gd name="T16" fmla="*/ 13 w 78"/>
                  <a:gd name="T17" fmla="*/ 61 h 284"/>
                  <a:gd name="T18" fmla="*/ 35 w 78"/>
                  <a:gd name="T19" fmla="*/ 46 h 284"/>
                  <a:gd name="T20" fmla="*/ 41 w 78"/>
                  <a:gd name="T21" fmla="*/ 46 h 284"/>
                  <a:gd name="T22" fmla="*/ 65 w 78"/>
                  <a:gd name="T23" fmla="*/ 59 h 284"/>
                  <a:gd name="T24" fmla="*/ 35 w 78"/>
                  <a:gd name="T25" fmla="*/ 69 h 284"/>
                  <a:gd name="T26" fmla="*/ 13 w 78"/>
                  <a:gd name="T27" fmla="*/ 82 h 284"/>
                  <a:gd name="T28" fmla="*/ 35 w 78"/>
                  <a:gd name="T29" fmla="*/ 69 h 284"/>
                  <a:gd name="T30" fmla="*/ 41 w 78"/>
                  <a:gd name="T31" fmla="*/ 67 h 284"/>
                  <a:gd name="T32" fmla="*/ 65 w 78"/>
                  <a:gd name="T33" fmla="*/ 80 h 284"/>
                  <a:gd name="T34" fmla="*/ 35 w 78"/>
                  <a:gd name="T35" fmla="*/ 91 h 284"/>
                  <a:gd name="T36" fmla="*/ 13 w 78"/>
                  <a:gd name="T37" fmla="*/ 104 h 284"/>
                  <a:gd name="T38" fmla="*/ 35 w 78"/>
                  <a:gd name="T39" fmla="*/ 91 h 284"/>
                  <a:gd name="T40" fmla="*/ 41 w 78"/>
                  <a:gd name="T41" fmla="*/ 89 h 284"/>
                  <a:gd name="T42" fmla="*/ 65 w 78"/>
                  <a:gd name="T43" fmla="*/ 102 h 284"/>
                  <a:gd name="T44" fmla="*/ 35 w 78"/>
                  <a:gd name="T45" fmla="*/ 113 h 284"/>
                  <a:gd name="T46" fmla="*/ 13 w 78"/>
                  <a:gd name="T47" fmla="*/ 126 h 284"/>
                  <a:gd name="T48" fmla="*/ 35 w 78"/>
                  <a:gd name="T49" fmla="*/ 113 h 284"/>
                  <a:gd name="T50" fmla="*/ 41 w 78"/>
                  <a:gd name="T51" fmla="*/ 111 h 284"/>
                  <a:gd name="T52" fmla="*/ 65 w 78"/>
                  <a:gd name="T53" fmla="*/ 124 h 284"/>
                  <a:gd name="T54" fmla="*/ 35 w 78"/>
                  <a:gd name="T55" fmla="*/ 134 h 284"/>
                  <a:gd name="T56" fmla="*/ 13 w 78"/>
                  <a:gd name="T57" fmla="*/ 147 h 284"/>
                  <a:gd name="T58" fmla="*/ 35 w 78"/>
                  <a:gd name="T59" fmla="*/ 134 h 284"/>
                  <a:gd name="T60" fmla="*/ 41 w 78"/>
                  <a:gd name="T61" fmla="*/ 132 h 284"/>
                  <a:gd name="T62" fmla="*/ 65 w 78"/>
                  <a:gd name="T63" fmla="*/ 145 h 284"/>
                  <a:gd name="T64" fmla="*/ 35 w 78"/>
                  <a:gd name="T65" fmla="*/ 156 h 284"/>
                  <a:gd name="T66" fmla="*/ 13 w 78"/>
                  <a:gd name="T67" fmla="*/ 169 h 284"/>
                  <a:gd name="T68" fmla="*/ 35 w 78"/>
                  <a:gd name="T69" fmla="*/ 156 h 284"/>
                  <a:gd name="T70" fmla="*/ 41 w 78"/>
                  <a:gd name="T71" fmla="*/ 154 h 284"/>
                  <a:gd name="T72" fmla="*/ 65 w 78"/>
                  <a:gd name="T73" fmla="*/ 167 h 284"/>
                  <a:gd name="T74" fmla="*/ 35 w 78"/>
                  <a:gd name="T75" fmla="*/ 178 h 284"/>
                  <a:gd name="T76" fmla="*/ 13 w 78"/>
                  <a:gd name="T77" fmla="*/ 191 h 284"/>
                  <a:gd name="T78" fmla="*/ 35 w 78"/>
                  <a:gd name="T79" fmla="*/ 178 h 284"/>
                  <a:gd name="T80" fmla="*/ 41 w 78"/>
                  <a:gd name="T81" fmla="*/ 178 h 284"/>
                  <a:gd name="T82" fmla="*/ 65 w 78"/>
                  <a:gd name="T83" fmla="*/ 188 h 284"/>
                  <a:gd name="T84" fmla="*/ 35 w 78"/>
                  <a:gd name="T85" fmla="*/ 199 h 284"/>
                  <a:gd name="T86" fmla="*/ 13 w 78"/>
                  <a:gd name="T87" fmla="*/ 212 h 284"/>
                  <a:gd name="T88" fmla="*/ 35 w 78"/>
                  <a:gd name="T89" fmla="*/ 199 h 284"/>
                  <a:gd name="T90" fmla="*/ 41 w 78"/>
                  <a:gd name="T91" fmla="*/ 199 h 284"/>
                  <a:gd name="T92" fmla="*/ 65 w 78"/>
                  <a:gd name="T93" fmla="*/ 210 h 284"/>
                  <a:gd name="T94" fmla="*/ 35 w 78"/>
                  <a:gd name="T95" fmla="*/ 221 h 284"/>
                  <a:gd name="T96" fmla="*/ 13 w 78"/>
                  <a:gd name="T97" fmla="*/ 234 h 284"/>
                  <a:gd name="T98" fmla="*/ 35 w 78"/>
                  <a:gd name="T99" fmla="*/ 221 h 284"/>
                  <a:gd name="T100" fmla="*/ 41 w 78"/>
                  <a:gd name="T101" fmla="*/ 221 h 284"/>
                  <a:gd name="T102" fmla="*/ 65 w 78"/>
                  <a:gd name="T103" fmla="*/ 232 h 284"/>
                  <a:gd name="T104" fmla="*/ 35 w 78"/>
                  <a:gd name="T105" fmla="*/ 243 h 284"/>
                  <a:gd name="T106" fmla="*/ 13 w 78"/>
                  <a:gd name="T107" fmla="*/ 256 h 284"/>
                  <a:gd name="T108" fmla="*/ 35 w 78"/>
                  <a:gd name="T109" fmla="*/ 243 h 284"/>
                  <a:gd name="T110" fmla="*/ 41 w 78"/>
                  <a:gd name="T111" fmla="*/ 243 h 284"/>
                  <a:gd name="T112" fmla="*/ 65 w 78"/>
                  <a:gd name="T113" fmla="*/ 25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8" h="284">
                    <a:moveTo>
                      <a:pt x="78" y="284"/>
                    </a:moveTo>
                    <a:lnTo>
                      <a:pt x="0" y="284"/>
                    </a:lnTo>
                    <a:lnTo>
                      <a:pt x="0" y="4"/>
                    </a:lnTo>
                    <a:lnTo>
                      <a:pt x="78" y="0"/>
                    </a:lnTo>
                    <a:lnTo>
                      <a:pt x="78" y="284"/>
                    </a:lnTo>
                    <a:close/>
                    <a:moveTo>
                      <a:pt x="35" y="24"/>
                    </a:moveTo>
                    <a:lnTo>
                      <a:pt x="13" y="26"/>
                    </a:lnTo>
                    <a:lnTo>
                      <a:pt x="13" y="39"/>
                    </a:lnTo>
                    <a:lnTo>
                      <a:pt x="35" y="37"/>
                    </a:lnTo>
                    <a:lnTo>
                      <a:pt x="35" y="24"/>
                    </a:lnTo>
                    <a:close/>
                    <a:moveTo>
                      <a:pt x="65" y="24"/>
                    </a:moveTo>
                    <a:lnTo>
                      <a:pt x="41" y="24"/>
                    </a:lnTo>
                    <a:lnTo>
                      <a:pt x="41" y="37"/>
                    </a:lnTo>
                    <a:lnTo>
                      <a:pt x="65" y="37"/>
                    </a:lnTo>
                    <a:lnTo>
                      <a:pt x="65" y="24"/>
                    </a:lnTo>
                    <a:close/>
                    <a:moveTo>
                      <a:pt x="35" y="46"/>
                    </a:moveTo>
                    <a:lnTo>
                      <a:pt x="13" y="48"/>
                    </a:lnTo>
                    <a:lnTo>
                      <a:pt x="13" y="61"/>
                    </a:lnTo>
                    <a:lnTo>
                      <a:pt x="35" y="59"/>
                    </a:lnTo>
                    <a:lnTo>
                      <a:pt x="35" y="46"/>
                    </a:lnTo>
                    <a:close/>
                    <a:moveTo>
                      <a:pt x="65" y="46"/>
                    </a:moveTo>
                    <a:lnTo>
                      <a:pt x="41" y="46"/>
                    </a:lnTo>
                    <a:lnTo>
                      <a:pt x="41" y="59"/>
                    </a:lnTo>
                    <a:lnTo>
                      <a:pt x="65" y="59"/>
                    </a:lnTo>
                    <a:lnTo>
                      <a:pt x="65" y="46"/>
                    </a:lnTo>
                    <a:close/>
                    <a:moveTo>
                      <a:pt x="35" y="69"/>
                    </a:moveTo>
                    <a:lnTo>
                      <a:pt x="13" y="69"/>
                    </a:lnTo>
                    <a:lnTo>
                      <a:pt x="13" y="82"/>
                    </a:lnTo>
                    <a:lnTo>
                      <a:pt x="35" y="80"/>
                    </a:lnTo>
                    <a:lnTo>
                      <a:pt x="35" y="69"/>
                    </a:lnTo>
                    <a:close/>
                    <a:moveTo>
                      <a:pt x="65" y="67"/>
                    </a:moveTo>
                    <a:lnTo>
                      <a:pt x="41" y="67"/>
                    </a:lnTo>
                    <a:lnTo>
                      <a:pt x="41" y="80"/>
                    </a:lnTo>
                    <a:lnTo>
                      <a:pt x="65" y="80"/>
                    </a:lnTo>
                    <a:lnTo>
                      <a:pt x="65" y="67"/>
                    </a:lnTo>
                    <a:close/>
                    <a:moveTo>
                      <a:pt x="35" y="91"/>
                    </a:moveTo>
                    <a:lnTo>
                      <a:pt x="13" y="91"/>
                    </a:lnTo>
                    <a:lnTo>
                      <a:pt x="13" y="104"/>
                    </a:lnTo>
                    <a:lnTo>
                      <a:pt x="35" y="102"/>
                    </a:lnTo>
                    <a:lnTo>
                      <a:pt x="35" y="91"/>
                    </a:lnTo>
                    <a:close/>
                    <a:moveTo>
                      <a:pt x="65" y="89"/>
                    </a:moveTo>
                    <a:lnTo>
                      <a:pt x="41" y="89"/>
                    </a:lnTo>
                    <a:lnTo>
                      <a:pt x="41" y="102"/>
                    </a:lnTo>
                    <a:lnTo>
                      <a:pt x="65" y="102"/>
                    </a:lnTo>
                    <a:lnTo>
                      <a:pt x="65" y="89"/>
                    </a:lnTo>
                    <a:close/>
                    <a:moveTo>
                      <a:pt x="35" y="113"/>
                    </a:moveTo>
                    <a:lnTo>
                      <a:pt x="13" y="113"/>
                    </a:lnTo>
                    <a:lnTo>
                      <a:pt x="13" y="126"/>
                    </a:lnTo>
                    <a:lnTo>
                      <a:pt x="35" y="124"/>
                    </a:lnTo>
                    <a:lnTo>
                      <a:pt x="35" y="113"/>
                    </a:lnTo>
                    <a:close/>
                    <a:moveTo>
                      <a:pt x="65" y="111"/>
                    </a:moveTo>
                    <a:lnTo>
                      <a:pt x="41" y="111"/>
                    </a:lnTo>
                    <a:lnTo>
                      <a:pt x="41" y="124"/>
                    </a:lnTo>
                    <a:lnTo>
                      <a:pt x="65" y="124"/>
                    </a:lnTo>
                    <a:lnTo>
                      <a:pt x="65" y="111"/>
                    </a:lnTo>
                    <a:close/>
                    <a:moveTo>
                      <a:pt x="35" y="134"/>
                    </a:moveTo>
                    <a:lnTo>
                      <a:pt x="13" y="134"/>
                    </a:lnTo>
                    <a:lnTo>
                      <a:pt x="13" y="147"/>
                    </a:lnTo>
                    <a:lnTo>
                      <a:pt x="35" y="147"/>
                    </a:lnTo>
                    <a:lnTo>
                      <a:pt x="35" y="134"/>
                    </a:lnTo>
                    <a:close/>
                    <a:moveTo>
                      <a:pt x="65" y="132"/>
                    </a:moveTo>
                    <a:lnTo>
                      <a:pt x="41" y="132"/>
                    </a:lnTo>
                    <a:lnTo>
                      <a:pt x="41" y="145"/>
                    </a:lnTo>
                    <a:lnTo>
                      <a:pt x="65" y="145"/>
                    </a:lnTo>
                    <a:lnTo>
                      <a:pt x="65" y="132"/>
                    </a:lnTo>
                    <a:close/>
                    <a:moveTo>
                      <a:pt x="35" y="156"/>
                    </a:moveTo>
                    <a:lnTo>
                      <a:pt x="13" y="156"/>
                    </a:lnTo>
                    <a:lnTo>
                      <a:pt x="13" y="169"/>
                    </a:lnTo>
                    <a:lnTo>
                      <a:pt x="35" y="169"/>
                    </a:lnTo>
                    <a:lnTo>
                      <a:pt x="35" y="156"/>
                    </a:lnTo>
                    <a:close/>
                    <a:moveTo>
                      <a:pt x="65" y="154"/>
                    </a:moveTo>
                    <a:lnTo>
                      <a:pt x="41" y="154"/>
                    </a:lnTo>
                    <a:lnTo>
                      <a:pt x="41" y="167"/>
                    </a:lnTo>
                    <a:lnTo>
                      <a:pt x="65" y="167"/>
                    </a:lnTo>
                    <a:lnTo>
                      <a:pt x="65" y="154"/>
                    </a:lnTo>
                    <a:close/>
                    <a:moveTo>
                      <a:pt x="35" y="178"/>
                    </a:moveTo>
                    <a:lnTo>
                      <a:pt x="13" y="178"/>
                    </a:lnTo>
                    <a:lnTo>
                      <a:pt x="13" y="191"/>
                    </a:lnTo>
                    <a:lnTo>
                      <a:pt x="35" y="191"/>
                    </a:lnTo>
                    <a:lnTo>
                      <a:pt x="35" y="178"/>
                    </a:lnTo>
                    <a:close/>
                    <a:moveTo>
                      <a:pt x="65" y="175"/>
                    </a:moveTo>
                    <a:lnTo>
                      <a:pt x="41" y="178"/>
                    </a:lnTo>
                    <a:lnTo>
                      <a:pt x="41" y="188"/>
                    </a:lnTo>
                    <a:lnTo>
                      <a:pt x="65" y="188"/>
                    </a:lnTo>
                    <a:lnTo>
                      <a:pt x="65" y="175"/>
                    </a:lnTo>
                    <a:close/>
                    <a:moveTo>
                      <a:pt x="35" y="199"/>
                    </a:moveTo>
                    <a:lnTo>
                      <a:pt x="13" y="199"/>
                    </a:lnTo>
                    <a:lnTo>
                      <a:pt x="13" y="212"/>
                    </a:lnTo>
                    <a:lnTo>
                      <a:pt x="35" y="212"/>
                    </a:lnTo>
                    <a:lnTo>
                      <a:pt x="35" y="199"/>
                    </a:lnTo>
                    <a:close/>
                    <a:moveTo>
                      <a:pt x="65" y="197"/>
                    </a:moveTo>
                    <a:lnTo>
                      <a:pt x="41" y="199"/>
                    </a:lnTo>
                    <a:lnTo>
                      <a:pt x="41" y="212"/>
                    </a:lnTo>
                    <a:lnTo>
                      <a:pt x="65" y="210"/>
                    </a:lnTo>
                    <a:lnTo>
                      <a:pt x="65" y="197"/>
                    </a:lnTo>
                    <a:close/>
                    <a:moveTo>
                      <a:pt x="35" y="221"/>
                    </a:moveTo>
                    <a:lnTo>
                      <a:pt x="13" y="221"/>
                    </a:lnTo>
                    <a:lnTo>
                      <a:pt x="13" y="234"/>
                    </a:lnTo>
                    <a:lnTo>
                      <a:pt x="35" y="234"/>
                    </a:lnTo>
                    <a:lnTo>
                      <a:pt x="35" y="221"/>
                    </a:lnTo>
                    <a:close/>
                    <a:moveTo>
                      <a:pt x="65" y="219"/>
                    </a:moveTo>
                    <a:lnTo>
                      <a:pt x="41" y="221"/>
                    </a:lnTo>
                    <a:lnTo>
                      <a:pt x="41" y="234"/>
                    </a:lnTo>
                    <a:lnTo>
                      <a:pt x="65" y="232"/>
                    </a:lnTo>
                    <a:lnTo>
                      <a:pt x="65" y="219"/>
                    </a:lnTo>
                    <a:close/>
                    <a:moveTo>
                      <a:pt x="35" y="243"/>
                    </a:moveTo>
                    <a:lnTo>
                      <a:pt x="13" y="243"/>
                    </a:lnTo>
                    <a:lnTo>
                      <a:pt x="13" y="256"/>
                    </a:lnTo>
                    <a:lnTo>
                      <a:pt x="35" y="256"/>
                    </a:lnTo>
                    <a:lnTo>
                      <a:pt x="35" y="243"/>
                    </a:lnTo>
                    <a:close/>
                    <a:moveTo>
                      <a:pt x="65" y="243"/>
                    </a:moveTo>
                    <a:lnTo>
                      <a:pt x="41" y="243"/>
                    </a:lnTo>
                    <a:lnTo>
                      <a:pt x="41" y="256"/>
                    </a:lnTo>
                    <a:lnTo>
                      <a:pt x="65" y="256"/>
                    </a:lnTo>
                    <a:lnTo>
                      <a:pt x="65" y="2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Rectangle 208">
                <a:extLst>
                  <a:ext uri="{FF2B5EF4-FFF2-40B4-BE49-F238E27FC236}">
                    <a16:creationId xmlns:a16="http://schemas.microsoft.com/office/drawing/2014/main" id="{FF0E6E64-7584-B3D6-880A-88251E743526}"/>
                  </a:ext>
                </a:extLst>
              </p:cNvPr>
              <p:cNvSpPr/>
              <p:nvPr/>
            </p:nvSpPr>
            <p:spPr bwMode="auto">
              <a:xfrm>
                <a:off x="6400800" y="801461"/>
                <a:ext cx="1003300" cy="30085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209">
              <a:extLst>
                <a:ext uri="{FF2B5EF4-FFF2-40B4-BE49-F238E27FC236}">
                  <a16:creationId xmlns:a16="http://schemas.microsoft.com/office/drawing/2014/main" id="{4150E48E-FDCB-97BB-8906-2DED8BC6CDA3}"/>
                </a:ext>
              </a:extLst>
            </p:cNvPr>
            <p:cNvGrpSpPr/>
            <p:nvPr/>
          </p:nvGrpSpPr>
          <p:grpSpPr>
            <a:xfrm>
              <a:off x="1913882" y="2917693"/>
              <a:ext cx="1191118" cy="3203689"/>
              <a:chOff x="2906713" y="855663"/>
              <a:chExt cx="1003300" cy="2698523"/>
            </a:xfrm>
            <a:solidFill>
              <a:schemeClr val="accent2"/>
            </a:solidFill>
          </p:grpSpPr>
          <p:sp>
            <p:nvSpPr>
              <p:cNvPr id="66" name="Rectangle 210">
                <a:extLst>
                  <a:ext uri="{FF2B5EF4-FFF2-40B4-BE49-F238E27FC236}">
                    <a16:creationId xmlns:a16="http://schemas.microsoft.com/office/drawing/2014/main" id="{029AA616-590E-0421-7EE0-2230BE7A2475}"/>
                  </a:ext>
                </a:extLst>
              </p:cNvPr>
              <p:cNvSpPr/>
              <p:nvPr/>
            </p:nvSpPr>
            <p:spPr bwMode="auto">
              <a:xfrm>
                <a:off x="2906713" y="1680935"/>
                <a:ext cx="1003300" cy="187325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211">
                <a:extLst>
                  <a:ext uri="{FF2B5EF4-FFF2-40B4-BE49-F238E27FC236}">
                    <a16:creationId xmlns:a16="http://schemas.microsoft.com/office/drawing/2014/main" id="{065230E6-C11E-3B80-2C91-9833536A6EAC}"/>
                  </a:ext>
                </a:extLst>
              </p:cNvPr>
              <p:cNvSpPr/>
              <p:nvPr/>
            </p:nvSpPr>
            <p:spPr bwMode="auto">
              <a:xfrm>
                <a:off x="3009900" y="1109663"/>
                <a:ext cx="261938" cy="560388"/>
              </a:xfrm>
              <a:custGeom>
                <a:avLst/>
                <a:gdLst>
                  <a:gd name="T0" fmla="*/ 165 w 165"/>
                  <a:gd name="T1" fmla="*/ 353 h 353"/>
                  <a:gd name="T2" fmla="*/ 126 w 165"/>
                  <a:gd name="T3" fmla="*/ 41 h 353"/>
                  <a:gd name="T4" fmla="*/ 126 w 165"/>
                  <a:gd name="T5" fmla="*/ 41 h 353"/>
                  <a:gd name="T6" fmla="*/ 91 w 165"/>
                  <a:gd name="T7" fmla="*/ 28 h 353"/>
                  <a:gd name="T8" fmla="*/ 74 w 165"/>
                  <a:gd name="T9" fmla="*/ 30 h 353"/>
                  <a:gd name="T10" fmla="*/ 42 w 165"/>
                  <a:gd name="T11" fmla="*/ 48 h 353"/>
                  <a:gd name="T12" fmla="*/ 126 w 165"/>
                  <a:gd name="T13" fmla="*/ 67 h 353"/>
                  <a:gd name="T14" fmla="*/ 126 w 165"/>
                  <a:gd name="T15" fmla="*/ 67 h 353"/>
                  <a:gd name="T16" fmla="*/ 91 w 165"/>
                  <a:gd name="T17" fmla="*/ 54 h 353"/>
                  <a:gd name="T18" fmla="*/ 74 w 165"/>
                  <a:gd name="T19" fmla="*/ 54 h 353"/>
                  <a:gd name="T20" fmla="*/ 42 w 165"/>
                  <a:gd name="T21" fmla="*/ 71 h 353"/>
                  <a:gd name="T22" fmla="*/ 126 w 165"/>
                  <a:gd name="T23" fmla="*/ 93 h 353"/>
                  <a:gd name="T24" fmla="*/ 126 w 165"/>
                  <a:gd name="T25" fmla="*/ 93 h 353"/>
                  <a:gd name="T26" fmla="*/ 91 w 165"/>
                  <a:gd name="T27" fmla="*/ 80 h 353"/>
                  <a:gd name="T28" fmla="*/ 74 w 165"/>
                  <a:gd name="T29" fmla="*/ 80 h 353"/>
                  <a:gd name="T30" fmla="*/ 42 w 165"/>
                  <a:gd name="T31" fmla="*/ 97 h 353"/>
                  <a:gd name="T32" fmla="*/ 126 w 165"/>
                  <a:gd name="T33" fmla="*/ 117 h 353"/>
                  <a:gd name="T34" fmla="*/ 126 w 165"/>
                  <a:gd name="T35" fmla="*/ 117 h 353"/>
                  <a:gd name="T36" fmla="*/ 91 w 165"/>
                  <a:gd name="T37" fmla="*/ 104 h 353"/>
                  <a:gd name="T38" fmla="*/ 74 w 165"/>
                  <a:gd name="T39" fmla="*/ 106 h 353"/>
                  <a:gd name="T40" fmla="*/ 42 w 165"/>
                  <a:gd name="T41" fmla="*/ 121 h 353"/>
                  <a:gd name="T42" fmla="*/ 126 w 165"/>
                  <a:gd name="T43" fmla="*/ 143 h 353"/>
                  <a:gd name="T44" fmla="*/ 126 w 165"/>
                  <a:gd name="T45" fmla="*/ 143 h 353"/>
                  <a:gd name="T46" fmla="*/ 91 w 165"/>
                  <a:gd name="T47" fmla="*/ 130 h 353"/>
                  <a:gd name="T48" fmla="*/ 74 w 165"/>
                  <a:gd name="T49" fmla="*/ 130 h 353"/>
                  <a:gd name="T50" fmla="*/ 42 w 165"/>
                  <a:gd name="T51" fmla="*/ 145 h 353"/>
                  <a:gd name="T52" fmla="*/ 126 w 165"/>
                  <a:gd name="T53" fmla="*/ 169 h 353"/>
                  <a:gd name="T54" fmla="*/ 126 w 165"/>
                  <a:gd name="T55" fmla="*/ 169 h 353"/>
                  <a:gd name="T56" fmla="*/ 91 w 165"/>
                  <a:gd name="T57" fmla="*/ 154 h 353"/>
                  <a:gd name="T58" fmla="*/ 74 w 165"/>
                  <a:gd name="T59" fmla="*/ 156 h 353"/>
                  <a:gd name="T60" fmla="*/ 42 w 165"/>
                  <a:gd name="T61" fmla="*/ 171 h 353"/>
                  <a:gd name="T62" fmla="*/ 126 w 165"/>
                  <a:gd name="T63" fmla="*/ 193 h 353"/>
                  <a:gd name="T64" fmla="*/ 126 w 165"/>
                  <a:gd name="T65" fmla="*/ 193 h 353"/>
                  <a:gd name="T66" fmla="*/ 91 w 165"/>
                  <a:gd name="T67" fmla="*/ 180 h 353"/>
                  <a:gd name="T68" fmla="*/ 74 w 165"/>
                  <a:gd name="T69" fmla="*/ 180 h 353"/>
                  <a:gd name="T70" fmla="*/ 42 w 165"/>
                  <a:gd name="T71" fmla="*/ 195 h 353"/>
                  <a:gd name="T72" fmla="*/ 126 w 165"/>
                  <a:gd name="T73" fmla="*/ 219 h 353"/>
                  <a:gd name="T74" fmla="*/ 126 w 165"/>
                  <a:gd name="T75" fmla="*/ 219 h 353"/>
                  <a:gd name="T76" fmla="*/ 91 w 165"/>
                  <a:gd name="T77" fmla="*/ 203 h 353"/>
                  <a:gd name="T78" fmla="*/ 74 w 165"/>
                  <a:gd name="T79" fmla="*/ 206 h 353"/>
                  <a:gd name="T80" fmla="*/ 42 w 165"/>
                  <a:gd name="T81" fmla="*/ 221 h 353"/>
                  <a:gd name="T82" fmla="*/ 126 w 165"/>
                  <a:gd name="T83" fmla="*/ 245 h 353"/>
                  <a:gd name="T84" fmla="*/ 126 w 165"/>
                  <a:gd name="T85" fmla="*/ 245 h 353"/>
                  <a:gd name="T86" fmla="*/ 91 w 165"/>
                  <a:gd name="T87" fmla="*/ 229 h 353"/>
                  <a:gd name="T88" fmla="*/ 74 w 165"/>
                  <a:gd name="T89" fmla="*/ 229 h 353"/>
                  <a:gd name="T90" fmla="*/ 42 w 165"/>
                  <a:gd name="T91" fmla="*/ 245 h 353"/>
                  <a:gd name="T92" fmla="*/ 126 w 165"/>
                  <a:gd name="T93" fmla="*/ 268 h 353"/>
                  <a:gd name="T94" fmla="*/ 126 w 165"/>
                  <a:gd name="T95" fmla="*/ 268 h 353"/>
                  <a:gd name="T96" fmla="*/ 91 w 165"/>
                  <a:gd name="T97" fmla="*/ 255 h 353"/>
                  <a:gd name="T98" fmla="*/ 74 w 165"/>
                  <a:gd name="T99" fmla="*/ 255 h 353"/>
                  <a:gd name="T100" fmla="*/ 42 w 165"/>
                  <a:gd name="T101" fmla="*/ 271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353">
                    <a:moveTo>
                      <a:pt x="26" y="9"/>
                    </a:moveTo>
                    <a:lnTo>
                      <a:pt x="161" y="0"/>
                    </a:lnTo>
                    <a:lnTo>
                      <a:pt x="165" y="15"/>
                    </a:lnTo>
                    <a:lnTo>
                      <a:pt x="165" y="353"/>
                    </a:lnTo>
                    <a:lnTo>
                      <a:pt x="0" y="353"/>
                    </a:lnTo>
                    <a:lnTo>
                      <a:pt x="0" y="26"/>
                    </a:lnTo>
                    <a:lnTo>
                      <a:pt x="26" y="9"/>
                    </a:lnTo>
                    <a:close/>
                    <a:moveTo>
                      <a:pt x="126" y="41"/>
                    </a:moveTo>
                    <a:lnTo>
                      <a:pt x="150" y="41"/>
                    </a:lnTo>
                    <a:lnTo>
                      <a:pt x="150" y="26"/>
                    </a:lnTo>
                    <a:lnTo>
                      <a:pt x="126" y="28"/>
                    </a:lnTo>
                    <a:lnTo>
                      <a:pt x="126" y="41"/>
                    </a:lnTo>
                    <a:close/>
                    <a:moveTo>
                      <a:pt x="91" y="43"/>
                    </a:moveTo>
                    <a:lnTo>
                      <a:pt x="117" y="43"/>
                    </a:lnTo>
                    <a:lnTo>
                      <a:pt x="117" y="28"/>
                    </a:lnTo>
                    <a:lnTo>
                      <a:pt x="91" y="28"/>
                    </a:lnTo>
                    <a:lnTo>
                      <a:pt x="91" y="43"/>
                    </a:lnTo>
                    <a:close/>
                    <a:moveTo>
                      <a:pt x="50" y="45"/>
                    </a:moveTo>
                    <a:lnTo>
                      <a:pt x="74" y="45"/>
                    </a:lnTo>
                    <a:lnTo>
                      <a:pt x="74" y="30"/>
                    </a:lnTo>
                    <a:lnTo>
                      <a:pt x="50" y="32"/>
                    </a:lnTo>
                    <a:lnTo>
                      <a:pt x="50" y="45"/>
                    </a:lnTo>
                    <a:close/>
                    <a:moveTo>
                      <a:pt x="16" y="48"/>
                    </a:moveTo>
                    <a:lnTo>
                      <a:pt x="42" y="48"/>
                    </a:lnTo>
                    <a:lnTo>
                      <a:pt x="42" y="32"/>
                    </a:lnTo>
                    <a:lnTo>
                      <a:pt x="16" y="35"/>
                    </a:lnTo>
                    <a:lnTo>
                      <a:pt x="16" y="48"/>
                    </a:lnTo>
                    <a:close/>
                    <a:moveTo>
                      <a:pt x="126" y="67"/>
                    </a:moveTo>
                    <a:lnTo>
                      <a:pt x="150" y="65"/>
                    </a:lnTo>
                    <a:lnTo>
                      <a:pt x="150" y="52"/>
                    </a:lnTo>
                    <a:lnTo>
                      <a:pt x="126" y="52"/>
                    </a:lnTo>
                    <a:lnTo>
                      <a:pt x="126" y="67"/>
                    </a:lnTo>
                    <a:close/>
                    <a:moveTo>
                      <a:pt x="91" y="69"/>
                    </a:moveTo>
                    <a:lnTo>
                      <a:pt x="117" y="67"/>
                    </a:lnTo>
                    <a:lnTo>
                      <a:pt x="117" y="52"/>
                    </a:lnTo>
                    <a:lnTo>
                      <a:pt x="91" y="54"/>
                    </a:lnTo>
                    <a:lnTo>
                      <a:pt x="91" y="69"/>
                    </a:lnTo>
                    <a:close/>
                    <a:moveTo>
                      <a:pt x="50" y="71"/>
                    </a:moveTo>
                    <a:lnTo>
                      <a:pt x="74" y="69"/>
                    </a:lnTo>
                    <a:lnTo>
                      <a:pt x="74" y="54"/>
                    </a:lnTo>
                    <a:lnTo>
                      <a:pt x="50" y="56"/>
                    </a:lnTo>
                    <a:lnTo>
                      <a:pt x="50" y="71"/>
                    </a:lnTo>
                    <a:close/>
                    <a:moveTo>
                      <a:pt x="16" y="74"/>
                    </a:moveTo>
                    <a:lnTo>
                      <a:pt x="42" y="71"/>
                    </a:lnTo>
                    <a:lnTo>
                      <a:pt x="42" y="56"/>
                    </a:lnTo>
                    <a:lnTo>
                      <a:pt x="16" y="58"/>
                    </a:lnTo>
                    <a:lnTo>
                      <a:pt x="16" y="74"/>
                    </a:lnTo>
                    <a:close/>
                    <a:moveTo>
                      <a:pt x="126" y="93"/>
                    </a:moveTo>
                    <a:lnTo>
                      <a:pt x="150" y="91"/>
                    </a:lnTo>
                    <a:lnTo>
                      <a:pt x="150" y="76"/>
                    </a:lnTo>
                    <a:lnTo>
                      <a:pt x="126" y="78"/>
                    </a:lnTo>
                    <a:lnTo>
                      <a:pt x="126" y="93"/>
                    </a:lnTo>
                    <a:close/>
                    <a:moveTo>
                      <a:pt x="91" y="93"/>
                    </a:moveTo>
                    <a:lnTo>
                      <a:pt x="117" y="93"/>
                    </a:lnTo>
                    <a:lnTo>
                      <a:pt x="117" y="78"/>
                    </a:lnTo>
                    <a:lnTo>
                      <a:pt x="91" y="80"/>
                    </a:lnTo>
                    <a:lnTo>
                      <a:pt x="91" y="93"/>
                    </a:lnTo>
                    <a:close/>
                    <a:moveTo>
                      <a:pt x="50" y="95"/>
                    </a:moveTo>
                    <a:lnTo>
                      <a:pt x="74" y="95"/>
                    </a:lnTo>
                    <a:lnTo>
                      <a:pt x="74" y="80"/>
                    </a:lnTo>
                    <a:lnTo>
                      <a:pt x="50" y="82"/>
                    </a:lnTo>
                    <a:lnTo>
                      <a:pt x="50" y="95"/>
                    </a:lnTo>
                    <a:close/>
                    <a:moveTo>
                      <a:pt x="16" y="97"/>
                    </a:moveTo>
                    <a:lnTo>
                      <a:pt x="42" y="97"/>
                    </a:lnTo>
                    <a:lnTo>
                      <a:pt x="42" y="82"/>
                    </a:lnTo>
                    <a:lnTo>
                      <a:pt x="16" y="82"/>
                    </a:lnTo>
                    <a:lnTo>
                      <a:pt x="16" y="97"/>
                    </a:lnTo>
                    <a:close/>
                    <a:moveTo>
                      <a:pt x="126" y="117"/>
                    </a:moveTo>
                    <a:lnTo>
                      <a:pt x="150" y="117"/>
                    </a:lnTo>
                    <a:lnTo>
                      <a:pt x="150" y="102"/>
                    </a:lnTo>
                    <a:lnTo>
                      <a:pt x="126" y="102"/>
                    </a:lnTo>
                    <a:lnTo>
                      <a:pt x="126" y="117"/>
                    </a:lnTo>
                    <a:close/>
                    <a:moveTo>
                      <a:pt x="91" y="119"/>
                    </a:moveTo>
                    <a:lnTo>
                      <a:pt x="117" y="119"/>
                    </a:lnTo>
                    <a:lnTo>
                      <a:pt x="117" y="104"/>
                    </a:lnTo>
                    <a:lnTo>
                      <a:pt x="91" y="104"/>
                    </a:lnTo>
                    <a:lnTo>
                      <a:pt x="91" y="119"/>
                    </a:lnTo>
                    <a:close/>
                    <a:moveTo>
                      <a:pt x="50" y="121"/>
                    </a:moveTo>
                    <a:lnTo>
                      <a:pt x="74" y="119"/>
                    </a:lnTo>
                    <a:lnTo>
                      <a:pt x="74" y="106"/>
                    </a:lnTo>
                    <a:lnTo>
                      <a:pt x="50" y="106"/>
                    </a:lnTo>
                    <a:lnTo>
                      <a:pt x="50" y="121"/>
                    </a:lnTo>
                    <a:close/>
                    <a:moveTo>
                      <a:pt x="16" y="123"/>
                    </a:moveTo>
                    <a:lnTo>
                      <a:pt x="42" y="121"/>
                    </a:lnTo>
                    <a:lnTo>
                      <a:pt x="42" y="106"/>
                    </a:lnTo>
                    <a:lnTo>
                      <a:pt x="16" y="108"/>
                    </a:lnTo>
                    <a:lnTo>
                      <a:pt x="16" y="123"/>
                    </a:lnTo>
                    <a:close/>
                    <a:moveTo>
                      <a:pt x="126" y="143"/>
                    </a:moveTo>
                    <a:lnTo>
                      <a:pt x="150" y="143"/>
                    </a:lnTo>
                    <a:lnTo>
                      <a:pt x="150" y="128"/>
                    </a:lnTo>
                    <a:lnTo>
                      <a:pt x="126" y="128"/>
                    </a:lnTo>
                    <a:lnTo>
                      <a:pt x="126" y="143"/>
                    </a:lnTo>
                    <a:close/>
                    <a:moveTo>
                      <a:pt x="91" y="145"/>
                    </a:moveTo>
                    <a:lnTo>
                      <a:pt x="117" y="143"/>
                    </a:lnTo>
                    <a:lnTo>
                      <a:pt x="117" y="128"/>
                    </a:lnTo>
                    <a:lnTo>
                      <a:pt x="91" y="130"/>
                    </a:lnTo>
                    <a:lnTo>
                      <a:pt x="91" y="145"/>
                    </a:lnTo>
                    <a:close/>
                    <a:moveTo>
                      <a:pt x="50" y="145"/>
                    </a:moveTo>
                    <a:lnTo>
                      <a:pt x="74" y="145"/>
                    </a:lnTo>
                    <a:lnTo>
                      <a:pt x="74" y="130"/>
                    </a:lnTo>
                    <a:lnTo>
                      <a:pt x="50" y="132"/>
                    </a:lnTo>
                    <a:lnTo>
                      <a:pt x="50" y="145"/>
                    </a:lnTo>
                    <a:close/>
                    <a:moveTo>
                      <a:pt x="16" y="147"/>
                    </a:moveTo>
                    <a:lnTo>
                      <a:pt x="42" y="145"/>
                    </a:lnTo>
                    <a:lnTo>
                      <a:pt x="42" y="132"/>
                    </a:lnTo>
                    <a:lnTo>
                      <a:pt x="16" y="132"/>
                    </a:lnTo>
                    <a:lnTo>
                      <a:pt x="16" y="147"/>
                    </a:lnTo>
                    <a:close/>
                    <a:moveTo>
                      <a:pt x="126" y="169"/>
                    </a:moveTo>
                    <a:lnTo>
                      <a:pt x="150" y="167"/>
                    </a:lnTo>
                    <a:lnTo>
                      <a:pt x="150" y="152"/>
                    </a:lnTo>
                    <a:lnTo>
                      <a:pt x="126" y="154"/>
                    </a:lnTo>
                    <a:lnTo>
                      <a:pt x="126" y="169"/>
                    </a:lnTo>
                    <a:close/>
                    <a:moveTo>
                      <a:pt x="91" y="169"/>
                    </a:moveTo>
                    <a:lnTo>
                      <a:pt x="117" y="169"/>
                    </a:lnTo>
                    <a:lnTo>
                      <a:pt x="117" y="154"/>
                    </a:lnTo>
                    <a:lnTo>
                      <a:pt x="91" y="154"/>
                    </a:lnTo>
                    <a:lnTo>
                      <a:pt x="91" y="169"/>
                    </a:lnTo>
                    <a:close/>
                    <a:moveTo>
                      <a:pt x="50" y="171"/>
                    </a:moveTo>
                    <a:lnTo>
                      <a:pt x="74" y="169"/>
                    </a:lnTo>
                    <a:lnTo>
                      <a:pt x="74" y="156"/>
                    </a:lnTo>
                    <a:lnTo>
                      <a:pt x="50" y="156"/>
                    </a:lnTo>
                    <a:lnTo>
                      <a:pt x="50" y="171"/>
                    </a:lnTo>
                    <a:close/>
                    <a:moveTo>
                      <a:pt x="16" y="171"/>
                    </a:moveTo>
                    <a:lnTo>
                      <a:pt x="42" y="171"/>
                    </a:lnTo>
                    <a:lnTo>
                      <a:pt x="42" y="156"/>
                    </a:lnTo>
                    <a:lnTo>
                      <a:pt x="16" y="158"/>
                    </a:lnTo>
                    <a:lnTo>
                      <a:pt x="16" y="171"/>
                    </a:lnTo>
                    <a:close/>
                    <a:moveTo>
                      <a:pt x="126" y="193"/>
                    </a:moveTo>
                    <a:lnTo>
                      <a:pt x="150" y="193"/>
                    </a:lnTo>
                    <a:lnTo>
                      <a:pt x="150" y="177"/>
                    </a:lnTo>
                    <a:lnTo>
                      <a:pt x="126" y="177"/>
                    </a:lnTo>
                    <a:lnTo>
                      <a:pt x="126" y="193"/>
                    </a:lnTo>
                    <a:close/>
                    <a:moveTo>
                      <a:pt x="91" y="195"/>
                    </a:moveTo>
                    <a:lnTo>
                      <a:pt x="117" y="193"/>
                    </a:lnTo>
                    <a:lnTo>
                      <a:pt x="117" y="177"/>
                    </a:lnTo>
                    <a:lnTo>
                      <a:pt x="91" y="180"/>
                    </a:lnTo>
                    <a:lnTo>
                      <a:pt x="91" y="195"/>
                    </a:lnTo>
                    <a:close/>
                    <a:moveTo>
                      <a:pt x="50" y="195"/>
                    </a:moveTo>
                    <a:lnTo>
                      <a:pt x="74" y="195"/>
                    </a:lnTo>
                    <a:lnTo>
                      <a:pt x="74" y="180"/>
                    </a:lnTo>
                    <a:lnTo>
                      <a:pt x="50" y="180"/>
                    </a:lnTo>
                    <a:lnTo>
                      <a:pt x="50" y="195"/>
                    </a:lnTo>
                    <a:close/>
                    <a:moveTo>
                      <a:pt x="16" y="197"/>
                    </a:moveTo>
                    <a:lnTo>
                      <a:pt x="42" y="195"/>
                    </a:lnTo>
                    <a:lnTo>
                      <a:pt x="42" y="182"/>
                    </a:lnTo>
                    <a:lnTo>
                      <a:pt x="16" y="182"/>
                    </a:lnTo>
                    <a:lnTo>
                      <a:pt x="16" y="197"/>
                    </a:lnTo>
                    <a:close/>
                    <a:moveTo>
                      <a:pt x="126" y="219"/>
                    </a:moveTo>
                    <a:lnTo>
                      <a:pt x="150" y="219"/>
                    </a:lnTo>
                    <a:lnTo>
                      <a:pt x="150" y="203"/>
                    </a:lnTo>
                    <a:lnTo>
                      <a:pt x="126" y="203"/>
                    </a:lnTo>
                    <a:lnTo>
                      <a:pt x="126" y="219"/>
                    </a:lnTo>
                    <a:close/>
                    <a:moveTo>
                      <a:pt x="91" y="219"/>
                    </a:moveTo>
                    <a:lnTo>
                      <a:pt x="117" y="219"/>
                    </a:lnTo>
                    <a:lnTo>
                      <a:pt x="117" y="203"/>
                    </a:lnTo>
                    <a:lnTo>
                      <a:pt x="91" y="203"/>
                    </a:lnTo>
                    <a:lnTo>
                      <a:pt x="91" y="219"/>
                    </a:lnTo>
                    <a:close/>
                    <a:moveTo>
                      <a:pt x="50" y="221"/>
                    </a:moveTo>
                    <a:lnTo>
                      <a:pt x="74" y="219"/>
                    </a:lnTo>
                    <a:lnTo>
                      <a:pt x="74" y="206"/>
                    </a:lnTo>
                    <a:lnTo>
                      <a:pt x="50" y="206"/>
                    </a:lnTo>
                    <a:lnTo>
                      <a:pt x="50" y="221"/>
                    </a:lnTo>
                    <a:close/>
                    <a:moveTo>
                      <a:pt x="16" y="221"/>
                    </a:moveTo>
                    <a:lnTo>
                      <a:pt x="42" y="221"/>
                    </a:lnTo>
                    <a:lnTo>
                      <a:pt x="42" y="206"/>
                    </a:lnTo>
                    <a:lnTo>
                      <a:pt x="16" y="206"/>
                    </a:lnTo>
                    <a:lnTo>
                      <a:pt x="16" y="221"/>
                    </a:lnTo>
                    <a:close/>
                    <a:moveTo>
                      <a:pt x="126" y="245"/>
                    </a:moveTo>
                    <a:lnTo>
                      <a:pt x="150" y="242"/>
                    </a:lnTo>
                    <a:lnTo>
                      <a:pt x="150" y="227"/>
                    </a:lnTo>
                    <a:lnTo>
                      <a:pt x="126" y="229"/>
                    </a:lnTo>
                    <a:lnTo>
                      <a:pt x="126" y="245"/>
                    </a:lnTo>
                    <a:close/>
                    <a:moveTo>
                      <a:pt x="91" y="245"/>
                    </a:moveTo>
                    <a:lnTo>
                      <a:pt x="117" y="245"/>
                    </a:lnTo>
                    <a:lnTo>
                      <a:pt x="117" y="229"/>
                    </a:lnTo>
                    <a:lnTo>
                      <a:pt x="91" y="229"/>
                    </a:lnTo>
                    <a:lnTo>
                      <a:pt x="91" y="245"/>
                    </a:lnTo>
                    <a:close/>
                    <a:moveTo>
                      <a:pt x="50" y="245"/>
                    </a:moveTo>
                    <a:lnTo>
                      <a:pt x="74" y="245"/>
                    </a:lnTo>
                    <a:lnTo>
                      <a:pt x="74" y="229"/>
                    </a:lnTo>
                    <a:lnTo>
                      <a:pt x="50" y="229"/>
                    </a:lnTo>
                    <a:lnTo>
                      <a:pt x="50" y="245"/>
                    </a:lnTo>
                    <a:close/>
                    <a:moveTo>
                      <a:pt x="16" y="247"/>
                    </a:moveTo>
                    <a:lnTo>
                      <a:pt x="42" y="245"/>
                    </a:lnTo>
                    <a:lnTo>
                      <a:pt x="42" y="232"/>
                    </a:lnTo>
                    <a:lnTo>
                      <a:pt x="16" y="232"/>
                    </a:lnTo>
                    <a:lnTo>
                      <a:pt x="16" y="247"/>
                    </a:lnTo>
                    <a:close/>
                    <a:moveTo>
                      <a:pt x="126" y="268"/>
                    </a:moveTo>
                    <a:lnTo>
                      <a:pt x="150" y="268"/>
                    </a:lnTo>
                    <a:lnTo>
                      <a:pt x="150" y="253"/>
                    </a:lnTo>
                    <a:lnTo>
                      <a:pt x="126" y="253"/>
                    </a:lnTo>
                    <a:lnTo>
                      <a:pt x="126" y="268"/>
                    </a:lnTo>
                    <a:close/>
                    <a:moveTo>
                      <a:pt x="91" y="268"/>
                    </a:moveTo>
                    <a:lnTo>
                      <a:pt x="117" y="268"/>
                    </a:lnTo>
                    <a:lnTo>
                      <a:pt x="117" y="253"/>
                    </a:lnTo>
                    <a:lnTo>
                      <a:pt x="91" y="255"/>
                    </a:lnTo>
                    <a:lnTo>
                      <a:pt x="91" y="268"/>
                    </a:lnTo>
                    <a:close/>
                    <a:moveTo>
                      <a:pt x="50" y="271"/>
                    </a:moveTo>
                    <a:lnTo>
                      <a:pt x="74" y="271"/>
                    </a:lnTo>
                    <a:lnTo>
                      <a:pt x="74" y="255"/>
                    </a:lnTo>
                    <a:lnTo>
                      <a:pt x="50" y="255"/>
                    </a:lnTo>
                    <a:lnTo>
                      <a:pt x="50" y="271"/>
                    </a:lnTo>
                    <a:close/>
                    <a:moveTo>
                      <a:pt x="16" y="271"/>
                    </a:moveTo>
                    <a:lnTo>
                      <a:pt x="42" y="271"/>
                    </a:lnTo>
                    <a:lnTo>
                      <a:pt x="42" y="255"/>
                    </a:lnTo>
                    <a:lnTo>
                      <a:pt x="16" y="255"/>
                    </a:lnTo>
                    <a:lnTo>
                      <a:pt x="16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212">
                <a:extLst>
                  <a:ext uri="{FF2B5EF4-FFF2-40B4-BE49-F238E27FC236}">
                    <a16:creationId xmlns:a16="http://schemas.microsoft.com/office/drawing/2014/main" id="{B8F05970-93C2-086F-5A09-69F582A6940D}"/>
                  </a:ext>
                </a:extLst>
              </p:cNvPr>
              <p:cNvSpPr/>
              <p:nvPr/>
            </p:nvSpPr>
            <p:spPr bwMode="auto">
              <a:xfrm>
                <a:off x="3035300" y="1552575"/>
                <a:ext cx="212725" cy="65088"/>
              </a:xfrm>
              <a:custGeom>
                <a:avLst/>
                <a:gdLst>
                  <a:gd name="T0" fmla="*/ 0 w 134"/>
                  <a:gd name="T1" fmla="*/ 2 h 41"/>
                  <a:gd name="T2" fmla="*/ 134 w 134"/>
                  <a:gd name="T3" fmla="*/ 0 h 41"/>
                  <a:gd name="T4" fmla="*/ 134 w 134"/>
                  <a:gd name="T5" fmla="*/ 39 h 41"/>
                  <a:gd name="T6" fmla="*/ 0 w 134"/>
                  <a:gd name="T7" fmla="*/ 41 h 41"/>
                  <a:gd name="T8" fmla="*/ 0 w 134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41">
                    <a:moveTo>
                      <a:pt x="0" y="2"/>
                    </a:moveTo>
                    <a:lnTo>
                      <a:pt x="134" y="0"/>
                    </a:lnTo>
                    <a:lnTo>
                      <a:pt x="134" y="39"/>
                    </a:lnTo>
                    <a:lnTo>
                      <a:pt x="0" y="4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213">
                <a:extLst>
                  <a:ext uri="{FF2B5EF4-FFF2-40B4-BE49-F238E27FC236}">
                    <a16:creationId xmlns:a16="http://schemas.microsoft.com/office/drawing/2014/main" id="{12EF12E0-4CD4-B338-8334-612131F8EB5B}"/>
                  </a:ext>
                </a:extLst>
              </p:cNvPr>
              <p:cNvSpPr/>
              <p:nvPr/>
            </p:nvSpPr>
            <p:spPr bwMode="auto">
              <a:xfrm>
                <a:off x="3271838" y="855663"/>
                <a:ext cx="404813" cy="814388"/>
              </a:xfrm>
              <a:custGeom>
                <a:avLst/>
                <a:gdLst>
                  <a:gd name="T0" fmla="*/ 216 w 255"/>
                  <a:gd name="T1" fmla="*/ 41 h 513"/>
                  <a:gd name="T2" fmla="*/ 182 w 255"/>
                  <a:gd name="T3" fmla="*/ 58 h 513"/>
                  <a:gd name="T4" fmla="*/ 141 w 255"/>
                  <a:gd name="T5" fmla="*/ 45 h 513"/>
                  <a:gd name="T6" fmla="*/ 82 w 255"/>
                  <a:gd name="T7" fmla="*/ 52 h 513"/>
                  <a:gd name="T8" fmla="*/ 41 w 255"/>
                  <a:gd name="T9" fmla="*/ 69 h 513"/>
                  <a:gd name="T10" fmla="*/ 182 w 255"/>
                  <a:gd name="T11" fmla="*/ 69 h 513"/>
                  <a:gd name="T12" fmla="*/ 149 w 255"/>
                  <a:gd name="T13" fmla="*/ 86 h 513"/>
                  <a:gd name="T14" fmla="*/ 108 w 255"/>
                  <a:gd name="T15" fmla="*/ 76 h 513"/>
                  <a:gd name="T16" fmla="*/ 50 w 255"/>
                  <a:gd name="T17" fmla="*/ 80 h 513"/>
                  <a:gd name="T18" fmla="*/ 240 w 255"/>
                  <a:gd name="T19" fmla="*/ 106 h 513"/>
                  <a:gd name="T20" fmla="*/ 149 w 255"/>
                  <a:gd name="T21" fmla="*/ 97 h 513"/>
                  <a:gd name="T22" fmla="*/ 82 w 255"/>
                  <a:gd name="T23" fmla="*/ 119 h 513"/>
                  <a:gd name="T24" fmla="*/ 41 w 255"/>
                  <a:gd name="T25" fmla="*/ 106 h 513"/>
                  <a:gd name="T26" fmla="*/ 216 w 255"/>
                  <a:gd name="T27" fmla="*/ 119 h 513"/>
                  <a:gd name="T28" fmla="*/ 175 w 255"/>
                  <a:gd name="T29" fmla="*/ 138 h 513"/>
                  <a:gd name="T30" fmla="*/ 50 w 255"/>
                  <a:gd name="T31" fmla="*/ 130 h 513"/>
                  <a:gd name="T32" fmla="*/ 15 w 255"/>
                  <a:gd name="T33" fmla="*/ 147 h 513"/>
                  <a:gd name="T34" fmla="*/ 208 w 255"/>
                  <a:gd name="T35" fmla="*/ 147 h 513"/>
                  <a:gd name="T36" fmla="*/ 149 w 255"/>
                  <a:gd name="T37" fmla="*/ 149 h 513"/>
                  <a:gd name="T38" fmla="*/ 73 w 255"/>
                  <a:gd name="T39" fmla="*/ 171 h 513"/>
                  <a:gd name="T40" fmla="*/ 216 w 255"/>
                  <a:gd name="T41" fmla="*/ 171 h 513"/>
                  <a:gd name="T42" fmla="*/ 182 w 255"/>
                  <a:gd name="T43" fmla="*/ 190 h 513"/>
                  <a:gd name="T44" fmla="*/ 108 w 255"/>
                  <a:gd name="T45" fmla="*/ 177 h 513"/>
                  <a:gd name="T46" fmla="*/ 50 w 255"/>
                  <a:gd name="T47" fmla="*/ 182 h 513"/>
                  <a:gd name="T48" fmla="*/ 240 w 255"/>
                  <a:gd name="T49" fmla="*/ 212 h 513"/>
                  <a:gd name="T50" fmla="*/ 149 w 255"/>
                  <a:gd name="T51" fmla="*/ 201 h 513"/>
                  <a:gd name="T52" fmla="*/ 82 w 255"/>
                  <a:gd name="T53" fmla="*/ 221 h 513"/>
                  <a:gd name="T54" fmla="*/ 41 w 255"/>
                  <a:gd name="T55" fmla="*/ 208 h 513"/>
                  <a:gd name="T56" fmla="*/ 216 w 255"/>
                  <a:gd name="T57" fmla="*/ 225 h 513"/>
                  <a:gd name="T58" fmla="*/ 175 w 255"/>
                  <a:gd name="T59" fmla="*/ 242 h 513"/>
                  <a:gd name="T60" fmla="*/ 50 w 255"/>
                  <a:gd name="T61" fmla="*/ 234 h 513"/>
                  <a:gd name="T62" fmla="*/ 15 w 255"/>
                  <a:gd name="T63" fmla="*/ 251 h 513"/>
                  <a:gd name="T64" fmla="*/ 208 w 255"/>
                  <a:gd name="T65" fmla="*/ 251 h 513"/>
                  <a:gd name="T66" fmla="*/ 149 w 255"/>
                  <a:gd name="T67" fmla="*/ 253 h 513"/>
                  <a:gd name="T68" fmla="*/ 73 w 255"/>
                  <a:gd name="T69" fmla="*/ 273 h 513"/>
                  <a:gd name="T70" fmla="*/ 216 w 255"/>
                  <a:gd name="T71" fmla="*/ 277 h 513"/>
                  <a:gd name="T72" fmla="*/ 182 w 255"/>
                  <a:gd name="T73" fmla="*/ 294 h 513"/>
                  <a:gd name="T74" fmla="*/ 108 w 255"/>
                  <a:gd name="T75" fmla="*/ 281 h 513"/>
                  <a:gd name="T76" fmla="*/ 50 w 255"/>
                  <a:gd name="T77" fmla="*/ 283 h 513"/>
                  <a:gd name="T78" fmla="*/ 240 w 255"/>
                  <a:gd name="T79" fmla="*/ 318 h 513"/>
                  <a:gd name="T80" fmla="*/ 149 w 255"/>
                  <a:gd name="T81" fmla="*/ 307 h 513"/>
                  <a:gd name="T82" fmla="*/ 82 w 255"/>
                  <a:gd name="T83" fmla="*/ 324 h 513"/>
                  <a:gd name="T84" fmla="*/ 41 w 255"/>
                  <a:gd name="T85" fmla="*/ 309 h 513"/>
                  <a:gd name="T86" fmla="*/ 216 w 255"/>
                  <a:gd name="T87" fmla="*/ 331 h 513"/>
                  <a:gd name="T88" fmla="*/ 175 w 255"/>
                  <a:gd name="T89" fmla="*/ 346 h 513"/>
                  <a:gd name="T90" fmla="*/ 50 w 255"/>
                  <a:gd name="T91" fmla="*/ 335 h 513"/>
                  <a:gd name="T92" fmla="*/ 15 w 255"/>
                  <a:gd name="T93" fmla="*/ 353 h 513"/>
                  <a:gd name="T94" fmla="*/ 208 w 255"/>
                  <a:gd name="T95" fmla="*/ 357 h 513"/>
                  <a:gd name="T96" fmla="*/ 149 w 255"/>
                  <a:gd name="T97" fmla="*/ 359 h 513"/>
                  <a:gd name="T98" fmla="*/ 73 w 255"/>
                  <a:gd name="T99" fmla="*/ 376 h 513"/>
                  <a:gd name="T100" fmla="*/ 216 w 255"/>
                  <a:gd name="T101" fmla="*/ 383 h 513"/>
                  <a:gd name="T102" fmla="*/ 182 w 255"/>
                  <a:gd name="T103" fmla="*/ 400 h 513"/>
                  <a:gd name="T104" fmla="*/ 108 w 255"/>
                  <a:gd name="T105" fmla="*/ 385 h 513"/>
                  <a:gd name="T106" fmla="*/ 50 w 255"/>
                  <a:gd name="T107" fmla="*/ 387 h 513"/>
                  <a:gd name="T108" fmla="*/ 240 w 255"/>
                  <a:gd name="T109" fmla="*/ 424 h 513"/>
                  <a:gd name="T110" fmla="*/ 149 w 255"/>
                  <a:gd name="T111" fmla="*/ 411 h 513"/>
                  <a:gd name="T112" fmla="*/ 82 w 255"/>
                  <a:gd name="T113" fmla="*/ 426 h 513"/>
                  <a:gd name="T114" fmla="*/ 41 w 255"/>
                  <a:gd name="T115" fmla="*/ 4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5" h="513">
                    <a:moveTo>
                      <a:pt x="0" y="513"/>
                    </a:moveTo>
                    <a:lnTo>
                      <a:pt x="255" y="513"/>
                    </a:lnTo>
                    <a:lnTo>
                      <a:pt x="255" y="17"/>
                    </a:lnTo>
                    <a:lnTo>
                      <a:pt x="251" y="0"/>
                    </a:lnTo>
                    <a:lnTo>
                      <a:pt x="26" y="21"/>
                    </a:lnTo>
                    <a:lnTo>
                      <a:pt x="0" y="39"/>
                    </a:lnTo>
                    <a:lnTo>
                      <a:pt x="0" y="513"/>
                    </a:lnTo>
                    <a:close/>
                    <a:moveTo>
                      <a:pt x="216" y="41"/>
                    </a:moveTo>
                    <a:lnTo>
                      <a:pt x="240" y="39"/>
                    </a:lnTo>
                    <a:lnTo>
                      <a:pt x="240" y="54"/>
                    </a:lnTo>
                    <a:lnTo>
                      <a:pt x="216" y="56"/>
                    </a:lnTo>
                    <a:lnTo>
                      <a:pt x="216" y="41"/>
                    </a:lnTo>
                    <a:close/>
                    <a:moveTo>
                      <a:pt x="182" y="43"/>
                    </a:moveTo>
                    <a:lnTo>
                      <a:pt x="208" y="41"/>
                    </a:lnTo>
                    <a:lnTo>
                      <a:pt x="208" y="56"/>
                    </a:lnTo>
                    <a:lnTo>
                      <a:pt x="182" y="58"/>
                    </a:lnTo>
                    <a:lnTo>
                      <a:pt x="182" y="43"/>
                    </a:lnTo>
                    <a:close/>
                    <a:moveTo>
                      <a:pt x="149" y="45"/>
                    </a:moveTo>
                    <a:lnTo>
                      <a:pt x="175" y="43"/>
                    </a:lnTo>
                    <a:lnTo>
                      <a:pt x="175" y="58"/>
                    </a:lnTo>
                    <a:lnTo>
                      <a:pt x="149" y="60"/>
                    </a:lnTo>
                    <a:lnTo>
                      <a:pt x="149" y="45"/>
                    </a:lnTo>
                    <a:close/>
                    <a:moveTo>
                      <a:pt x="115" y="47"/>
                    </a:moveTo>
                    <a:lnTo>
                      <a:pt x="141" y="45"/>
                    </a:lnTo>
                    <a:lnTo>
                      <a:pt x="141" y="63"/>
                    </a:lnTo>
                    <a:lnTo>
                      <a:pt x="115" y="63"/>
                    </a:lnTo>
                    <a:lnTo>
                      <a:pt x="115" y="47"/>
                    </a:lnTo>
                    <a:close/>
                    <a:moveTo>
                      <a:pt x="82" y="52"/>
                    </a:moveTo>
                    <a:lnTo>
                      <a:pt x="108" y="50"/>
                    </a:lnTo>
                    <a:lnTo>
                      <a:pt x="108" y="65"/>
                    </a:lnTo>
                    <a:lnTo>
                      <a:pt x="82" y="67"/>
                    </a:lnTo>
                    <a:lnTo>
                      <a:pt x="82" y="52"/>
                    </a:lnTo>
                    <a:close/>
                    <a:moveTo>
                      <a:pt x="50" y="54"/>
                    </a:moveTo>
                    <a:lnTo>
                      <a:pt x="73" y="52"/>
                    </a:lnTo>
                    <a:lnTo>
                      <a:pt x="73" y="67"/>
                    </a:lnTo>
                    <a:lnTo>
                      <a:pt x="50" y="69"/>
                    </a:lnTo>
                    <a:lnTo>
                      <a:pt x="50" y="54"/>
                    </a:lnTo>
                    <a:close/>
                    <a:moveTo>
                      <a:pt x="15" y="56"/>
                    </a:moveTo>
                    <a:lnTo>
                      <a:pt x="41" y="54"/>
                    </a:lnTo>
                    <a:lnTo>
                      <a:pt x="41" y="69"/>
                    </a:lnTo>
                    <a:lnTo>
                      <a:pt x="15" y="71"/>
                    </a:lnTo>
                    <a:lnTo>
                      <a:pt x="15" y="56"/>
                    </a:lnTo>
                    <a:close/>
                    <a:moveTo>
                      <a:pt x="216" y="67"/>
                    </a:moveTo>
                    <a:lnTo>
                      <a:pt x="240" y="65"/>
                    </a:lnTo>
                    <a:lnTo>
                      <a:pt x="240" y="80"/>
                    </a:lnTo>
                    <a:lnTo>
                      <a:pt x="216" y="82"/>
                    </a:lnTo>
                    <a:lnTo>
                      <a:pt x="216" y="67"/>
                    </a:lnTo>
                    <a:close/>
                    <a:moveTo>
                      <a:pt x="182" y="69"/>
                    </a:moveTo>
                    <a:lnTo>
                      <a:pt x="208" y="67"/>
                    </a:lnTo>
                    <a:lnTo>
                      <a:pt x="208" y="82"/>
                    </a:lnTo>
                    <a:lnTo>
                      <a:pt x="182" y="84"/>
                    </a:lnTo>
                    <a:lnTo>
                      <a:pt x="182" y="69"/>
                    </a:lnTo>
                    <a:close/>
                    <a:moveTo>
                      <a:pt x="149" y="71"/>
                    </a:moveTo>
                    <a:lnTo>
                      <a:pt x="175" y="69"/>
                    </a:lnTo>
                    <a:lnTo>
                      <a:pt x="175" y="84"/>
                    </a:lnTo>
                    <a:lnTo>
                      <a:pt x="149" y="86"/>
                    </a:lnTo>
                    <a:lnTo>
                      <a:pt x="149" y="71"/>
                    </a:lnTo>
                    <a:close/>
                    <a:moveTo>
                      <a:pt x="115" y="73"/>
                    </a:moveTo>
                    <a:lnTo>
                      <a:pt x="141" y="71"/>
                    </a:lnTo>
                    <a:lnTo>
                      <a:pt x="141" y="89"/>
                    </a:lnTo>
                    <a:lnTo>
                      <a:pt x="115" y="89"/>
                    </a:lnTo>
                    <a:lnTo>
                      <a:pt x="115" y="73"/>
                    </a:lnTo>
                    <a:close/>
                    <a:moveTo>
                      <a:pt x="82" y="78"/>
                    </a:moveTo>
                    <a:lnTo>
                      <a:pt x="108" y="76"/>
                    </a:lnTo>
                    <a:lnTo>
                      <a:pt x="108" y="91"/>
                    </a:lnTo>
                    <a:lnTo>
                      <a:pt x="82" y="93"/>
                    </a:lnTo>
                    <a:lnTo>
                      <a:pt x="82" y="78"/>
                    </a:lnTo>
                    <a:close/>
                    <a:moveTo>
                      <a:pt x="50" y="80"/>
                    </a:moveTo>
                    <a:lnTo>
                      <a:pt x="73" y="78"/>
                    </a:lnTo>
                    <a:lnTo>
                      <a:pt x="73" y="93"/>
                    </a:lnTo>
                    <a:lnTo>
                      <a:pt x="50" y="95"/>
                    </a:lnTo>
                    <a:lnTo>
                      <a:pt x="50" y="80"/>
                    </a:lnTo>
                    <a:close/>
                    <a:moveTo>
                      <a:pt x="15" y="82"/>
                    </a:moveTo>
                    <a:lnTo>
                      <a:pt x="41" y="80"/>
                    </a:lnTo>
                    <a:lnTo>
                      <a:pt x="41" y="95"/>
                    </a:lnTo>
                    <a:lnTo>
                      <a:pt x="15" y="97"/>
                    </a:lnTo>
                    <a:lnTo>
                      <a:pt x="15" y="82"/>
                    </a:lnTo>
                    <a:close/>
                    <a:moveTo>
                      <a:pt x="216" y="93"/>
                    </a:moveTo>
                    <a:lnTo>
                      <a:pt x="240" y="91"/>
                    </a:lnTo>
                    <a:lnTo>
                      <a:pt x="240" y="106"/>
                    </a:lnTo>
                    <a:lnTo>
                      <a:pt x="216" y="108"/>
                    </a:lnTo>
                    <a:lnTo>
                      <a:pt x="216" y="93"/>
                    </a:lnTo>
                    <a:close/>
                    <a:moveTo>
                      <a:pt x="182" y="95"/>
                    </a:moveTo>
                    <a:lnTo>
                      <a:pt x="208" y="93"/>
                    </a:lnTo>
                    <a:lnTo>
                      <a:pt x="208" y="108"/>
                    </a:lnTo>
                    <a:lnTo>
                      <a:pt x="182" y="110"/>
                    </a:lnTo>
                    <a:lnTo>
                      <a:pt x="182" y="95"/>
                    </a:lnTo>
                    <a:close/>
                    <a:moveTo>
                      <a:pt x="149" y="97"/>
                    </a:moveTo>
                    <a:lnTo>
                      <a:pt x="175" y="95"/>
                    </a:lnTo>
                    <a:lnTo>
                      <a:pt x="175" y="112"/>
                    </a:lnTo>
                    <a:lnTo>
                      <a:pt x="149" y="112"/>
                    </a:lnTo>
                    <a:lnTo>
                      <a:pt x="149" y="97"/>
                    </a:lnTo>
                    <a:close/>
                    <a:moveTo>
                      <a:pt x="82" y="102"/>
                    </a:moveTo>
                    <a:lnTo>
                      <a:pt x="108" y="102"/>
                    </a:lnTo>
                    <a:lnTo>
                      <a:pt x="108" y="117"/>
                    </a:lnTo>
                    <a:lnTo>
                      <a:pt x="82" y="119"/>
                    </a:lnTo>
                    <a:lnTo>
                      <a:pt x="82" y="102"/>
                    </a:lnTo>
                    <a:close/>
                    <a:moveTo>
                      <a:pt x="50" y="106"/>
                    </a:moveTo>
                    <a:lnTo>
                      <a:pt x="73" y="104"/>
                    </a:lnTo>
                    <a:lnTo>
                      <a:pt x="73" y="119"/>
                    </a:lnTo>
                    <a:lnTo>
                      <a:pt x="50" y="121"/>
                    </a:lnTo>
                    <a:lnTo>
                      <a:pt x="50" y="106"/>
                    </a:lnTo>
                    <a:close/>
                    <a:moveTo>
                      <a:pt x="15" y="108"/>
                    </a:moveTo>
                    <a:lnTo>
                      <a:pt x="41" y="106"/>
                    </a:lnTo>
                    <a:lnTo>
                      <a:pt x="41" y="121"/>
                    </a:lnTo>
                    <a:lnTo>
                      <a:pt x="15" y="123"/>
                    </a:lnTo>
                    <a:lnTo>
                      <a:pt x="15" y="108"/>
                    </a:lnTo>
                    <a:close/>
                    <a:moveTo>
                      <a:pt x="216" y="119"/>
                    </a:moveTo>
                    <a:lnTo>
                      <a:pt x="240" y="117"/>
                    </a:lnTo>
                    <a:lnTo>
                      <a:pt x="240" y="134"/>
                    </a:lnTo>
                    <a:lnTo>
                      <a:pt x="216" y="134"/>
                    </a:lnTo>
                    <a:lnTo>
                      <a:pt x="216" y="119"/>
                    </a:lnTo>
                    <a:close/>
                    <a:moveTo>
                      <a:pt x="182" y="121"/>
                    </a:moveTo>
                    <a:lnTo>
                      <a:pt x="208" y="119"/>
                    </a:lnTo>
                    <a:lnTo>
                      <a:pt x="208" y="136"/>
                    </a:lnTo>
                    <a:lnTo>
                      <a:pt x="182" y="136"/>
                    </a:lnTo>
                    <a:lnTo>
                      <a:pt x="182" y="121"/>
                    </a:lnTo>
                    <a:close/>
                    <a:moveTo>
                      <a:pt x="149" y="123"/>
                    </a:moveTo>
                    <a:lnTo>
                      <a:pt x="175" y="121"/>
                    </a:lnTo>
                    <a:lnTo>
                      <a:pt x="175" y="138"/>
                    </a:lnTo>
                    <a:lnTo>
                      <a:pt x="149" y="138"/>
                    </a:lnTo>
                    <a:lnTo>
                      <a:pt x="149" y="123"/>
                    </a:lnTo>
                    <a:close/>
                    <a:moveTo>
                      <a:pt x="82" y="128"/>
                    </a:moveTo>
                    <a:lnTo>
                      <a:pt x="108" y="128"/>
                    </a:lnTo>
                    <a:lnTo>
                      <a:pt x="108" y="143"/>
                    </a:lnTo>
                    <a:lnTo>
                      <a:pt x="82" y="143"/>
                    </a:lnTo>
                    <a:lnTo>
                      <a:pt x="82" y="128"/>
                    </a:lnTo>
                    <a:close/>
                    <a:moveTo>
                      <a:pt x="50" y="130"/>
                    </a:moveTo>
                    <a:lnTo>
                      <a:pt x="73" y="130"/>
                    </a:lnTo>
                    <a:lnTo>
                      <a:pt x="73" y="145"/>
                    </a:lnTo>
                    <a:lnTo>
                      <a:pt x="50" y="145"/>
                    </a:lnTo>
                    <a:lnTo>
                      <a:pt x="50" y="130"/>
                    </a:lnTo>
                    <a:close/>
                    <a:moveTo>
                      <a:pt x="15" y="132"/>
                    </a:moveTo>
                    <a:lnTo>
                      <a:pt x="41" y="132"/>
                    </a:lnTo>
                    <a:lnTo>
                      <a:pt x="41" y="147"/>
                    </a:lnTo>
                    <a:lnTo>
                      <a:pt x="15" y="147"/>
                    </a:lnTo>
                    <a:lnTo>
                      <a:pt x="15" y="132"/>
                    </a:lnTo>
                    <a:close/>
                    <a:moveTo>
                      <a:pt x="216" y="145"/>
                    </a:moveTo>
                    <a:lnTo>
                      <a:pt x="240" y="145"/>
                    </a:lnTo>
                    <a:lnTo>
                      <a:pt x="240" y="160"/>
                    </a:lnTo>
                    <a:lnTo>
                      <a:pt x="216" y="162"/>
                    </a:lnTo>
                    <a:lnTo>
                      <a:pt x="216" y="145"/>
                    </a:lnTo>
                    <a:close/>
                    <a:moveTo>
                      <a:pt x="182" y="147"/>
                    </a:moveTo>
                    <a:lnTo>
                      <a:pt x="208" y="147"/>
                    </a:lnTo>
                    <a:lnTo>
                      <a:pt x="208" y="162"/>
                    </a:lnTo>
                    <a:lnTo>
                      <a:pt x="182" y="164"/>
                    </a:lnTo>
                    <a:lnTo>
                      <a:pt x="182" y="147"/>
                    </a:lnTo>
                    <a:close/>
                    <a:moveTo>
                      <a:pt x="149" y="149"/>
                    </a:moveTo>
                    <a:lnTo>
                      <a:pt x="175" y="149"/>
                    </a:lnTo>
                    <a:lnTo>
                      <a:pt x="175" y="164"/>
                    </a:lnTo>
                    <a:lnTo>
                      <a:pt x="149" y="164"/>
                    </a:lnTo>
                    <a:lnTo>
                      <a:pt x="149" y="149"/>
                    </a:lnTo>
                    <a:close/>
                    <a:moveTo>
                      <a:pt x="82" y="154"/>
                    </a:moveTo>
                    <a:lnTo>
                      <a:pt x="108" y="154"/>
                    </a:lnTo>
                    <a:lnTo>
                      <a:pt x="108" y="169"/>
                    </a:lnTo>
                    <a:lnTo>
                      <a:pt x="82" y="169"/>
                    </a:lnTo>
                    <a:lnTo>
                      <a:pt x="82" y="154"/>
                    </a:lnTo>
                    <a:close/>
                    <a:moveTo>
                      <a:pt x="50" y="156"/>
                    </a:moveTo>
                    <a:lnTo>
                      <a:pt x="73" y="154"/>
                    </a:lnTo>
                    <a:lnTo>
                      <a:pt x="73" y="171"/>
                    </a:lnTo>
                    <a:lnTo>
                      <a:pt x="50" y="171"/>
                    </a:lnTo>
                    <a:lnTo>
                      <a:pt x="50" y="156"/>
                    </a:lnTo>
                    <a:close/>
                    <a:moveTo>
                      <a:pt x="15" y="158"/>
                    </a:moveTo>
                    <a:lnTo>
                      <a:pt x="41" y="156"/>
                    </a:lnTo>
                    <a:lnTo>
                      <a:pt x="41" y="173"/>
                    </a:lnTo>
                    <a:lnTo>
                      <a:pt x="15" y="173"/>
                    </a:lnTo>
                    <a:lnTo>
                      <a:pt x="15" y="158"/>
                    </a:lnTo>
                    <a:close/>
                    <a:moveTo>
                      <a:pt x="216" y="171"/>
                    </a:moveTo>
                    <a:lnTo>
                      <a:pt x="240" y="171"/>
                    </a:lnTo>
                    <a:lnTo>
                      <a:pt x="240" y="186"/>
                    </a:lnTo>
                    <a:lnTo>
                      <a:pt x="216" y="188"/>
                    </a:lnTo>
                    <a:lnTo>
                      <a:pt x="216" y="171"/>
                    </a:lnTo>
                    <a:close/>
                    <a:moveTo>
                      <a:pt x="182" y="173"/>
                    </a:moveTo>
                    <a:lnTo>
                      <a:pt x="208" y="173"/>
                    </a:lnTo>
                    <a:lnTo>
                      <a:pt x="208" y="188"/>
                    </a:lnTo>
                    <a:lnTo>
                      <a:pt x="182" y="190"/>
                    </a:lnTo>
                    <a:lnTo>
                      <a:pt x="182" y="173"/>
                    </a:lnTo>
                    <a:close/>
                    <a:moveTo>
                      <a:pt x="149" y="175"/>
                    </a:moveTo>
                    <a:lnTo>
                      <a:pt x="175" y="175"/>
                    </a:lnTo>
                    <a:lnTo>
                      <a:pt x="175" y="190"/>
                    </a:lnTo>
                    <a:lnTo>
                      <a:pt x="149" y="190"/>
                    </a:lnTo>
                    <a:lnTo>
                      <a:pt x="149" y="175"/>
                    </a:lnTo>
                    <a:close/>
                    <a:moveTo>
                      <a:pt x="82" y="179"/>
                    </a:moveTo>
                    <a:lnTo>
                      <a:pt x="108" y="177"/>
                    </a:lnTo>
                    <a:lnTo>
                      <a:pt x="108" y="195"/>
                    </a:lnTo>
                    <a:lnTo>
                      <a:pt x="82" y="195"/>
                    </a:lnTo>
                    <a:lnTo>
                      <a:pt x="82" y="179"/>
                    </a:lnTo>
                    <a:close/>
                    <a:moveTo>
                      <a:pt x="50" y="182"/>
                    </a:moveTo>
                    <a:lnTo>
                      <a:pt x="73" y="179"/>
                    </a:lnTo>
                    <a:lnTo>
                      <a:pt x="73" y="195"/>
                    </a:lnTo>
                    <a:lnTo>
                      <a:pt x="50" y="197"/>
                    </a:lnTo>
                    <a:lnTo>
                      <a:pt x="50" y="182"/>
                    </a:lnTo>
                    <a:close/>
                    <a:moveTo>
                      <a:pt x="15" y="184"/>
                    </a:moveTo>
                    <a:lnTo>
                      <a:pt x="41" y="182"/>
                    </a:lnTo>
                    <a:lnTo>
                      <a:pt x="41" y="197"/>
                    </a:lnTo>
                    <a:lnTo>
                      <a:pt x="15" y="199"/>
                    </a:lnTo>
                    <a:lnTo>
                      <a:pt x="15" y="184"/>
                    </a:lnTo>
                    <a:close/>
                    <a:moveTo>
                      <a:pt x="216" y="199"/>
                    </a:moveTo>
                    <a:lnTo>
                      <a:pt x="240" y="197"/>
                    </a:lnTo>
                    <a:lnTo>
                      <a:pt x="240" y="212"/>
                    </a:lnTo>
                    <a:lnTo>
                      <a:pt x="216" y="214"/>
                    </a:lnTo>
                    <a:lnTo>
                      <a:pt x="216" y="199"/>
                    </a:lnTo>
                    <a:close/>
                    <a:moveTo>
                      <a:pt x="182" y="201"/>
                    </a:moveTo>
                    <a:lnTo>
                      <a:pt x="208" y="199"/>
                    </a:lnTo>
                    <a:lnTo>
                      <a:pt x="208" y="214"/>
                    </a:lnTo>
                    <a:lnTo>
                      <a:pt x="182" y="216"/>
                    </a:lnTo>
                    <a:lnTo>
                      <a:pt x="182" y="201"/>
                    </a:lnTo>
                    <a:close/>
                    <a:moveTo>
                      <a:pt x="149" y="201"/>
                    </a:moveTo>
                    <a:lnTo>
                      <a:pt x="175" y="201"/>
                    </a:lnTo>
                    <a:lnTo>
                      <a:pt x="175" y="216"/>
                    </a:lnTo>
                    <a:lnTo>
                      <a:pt x="149" y="218"/>
                    </a:lnTo>
                    <a:lnTo>
                      <a:pt x="149" y="201"/>
                    </a:lnTo>
                    <a:close/>
                    <a:moveTo>
                      <a:pt x="82" y="205"/>
                    </a:moveTo>
                    <a:lnTo>
                      <a:pt x="108" y="203"/>
                    </a:lnTo>
                    <a:lnTo>
                      <a:pt x="108" y="221"/>
                    </a:lnTo>
                    <a:lnTo>
                      <a:pt x="82" y="221"/>
                    </a:lnTo>
                    <a:lnTo>
                      <a:pt x="82" y="205"/>
                    </a:lnTo>
                    <a:close/>
                    <a:moveTo>
                      <a:pt x="50" y="208"/>
                    </a:moveTo>
                    <a:lnTo>
                      <a:pt x="73" y="205"/>
                    </a:lnTo>
                    <a:lnTo>
                      <a:pt x="73" y="221"/>
                    </a:lnTo>
                    <a:lnTo>
                      <a:pt x="50" y="223"/>
                    </a:lnTo>
                    <a:lnTo>
                      <a:pt x="50" y="208"/>
                    </a:lnTo>
                    <a:close/>
                    <a:moveTo>
                      <a:pt x="15" y="210"/>
                    </a:moveTo>
                    <a:lnTo>
                      <a:pt x="41" y="208"/>
                    </a:lnTo>
                    <a:lnTo>
                      <a:pt x="41" y="223"/>
                    </a:lnTo>
                    <a:lnTo>
                      <a:pt x="15" y="225"/>
                    </a:lnTo>
                    <a:lnTo>
                      <a:pt x="15" y="210"/>
                    </a:lnTo>
                    <a:close/>
                    <a:moveTo>
                      <a:pt x="216" y="225"/>
                    </a:moveTo>
                    <a:lnTo>
                      <a:pt x="240" y="223"/>
                    </a:lnTo>
                    <a:lnTo>
                      <a:pt x="240" y="240"/>
                    </a:lnTo>
                    <a:lnTo>
                      <a:pt x="216" y="240"/>
                    </a:lnTo>
                    <a:lnTo>
                      <a:pt x="216" y="225"/>
                    </a:lnTo>
                    <a:close/>
                    <a:moveTo>
                      <a:pt x="182" y="227"/>
                    </a:moveTo>
                    <a:lnTo>
                      <a:pt x="208" y="225"/>
                    </a:lnTo>
                    <a:lnTo>
                      <a:pt x="208" y="240"/>
                    </a:lnTo>
                    <a:lnTo>
                      <a:pt x="182" y="242"/>
                    </a:lnTo>
                    <a:lnTo>
                      <a:pt x="182" y="227"/>
                    </a:lnTo>
                    <a:close/>
                    <a:moveTo>
                      <a:pt x="149" y="227"/>
                    </a:moveTo>
                    <a:lnTo>
                      <a:pt x="175" y="227"/>
                    </a:lnTo>
                    <a:lnTo>
                      <a:pt x="175" y="242"/>
                    </a:lnTo>
                    <a:lnTo>
                      <a:pt x="149" y="244"/>
                    </a:lnTo>
                    <a:lnTo>
                      <a:pt x="149" y="227"/>
                    </a:lnTo>
                    <a:close/>
                    <a:moveTo>
                      <a:pt x="82" y="231"/>
                    </a:moveTo>
                    <a:lnTo>
                      <a:pt x="108" y="229"/>
                    </a:lnTo>
                    <a:lnTo>
                      <a:pt x="108" y="244"/>
                    </a:lnTo>
                    <a:lnTo>
                      <a:pt x="82" y="247"/>
                    </a:lnTo>
                    <a:lnTo>
                      <a:pt x="82" y="231"/>
                    </a:lnTo>
                    <a:close/>
                    <a:moveTo>
                      <a:pt x="50" y="234"/>
                    </a:moveTo>
                    <a:lnTo>
                      <a:pt x="73" y="231"/>
                    </a:lnTo>
                    <a:lnTo>
                      <a:pt x="73" y="247"/>
                    </a:lnTo>
                    <a:lnTo>
                      <a:pt x="50" y="249"/>
                    </a:lnTo>
                    <a:lnTo>
                      <a:pt x="50" y="234"/>
                    </a:lnTo>
                    <a:close/>
                    <a:moveTo>
                      <a:pt x="15" y="236"/>
                    </a:moveTo>
                    <a:lnTo>
                      <a:pt x="41" y="234"/>
                    </a:lnTo>
                    <a:lnTo>
                      <a:pt x="41" y="249"/>
                    </a:lnTo>
                    <a:lnTo>
                      <a:pt x="15" y="251"/>
                    </a:lnTo>
                    <a:lnTo>
                      <a:pt x="15" y="236"/>
                    </a:lnTo>
                    <a:close/>
                    <a:moveTo>
                      <a:pt x="216" y="251"/>
                    </a:moveTo>
                    <a:lnTo>
                      <a:pt x="240" y="251"/>
                    </a:lnTo>
                    <a:lnTo>
                      <a:pt x="240" y="266"/>
                    </a:lnTo>
                    <a:lnTo>
                      <a:pt x="216" y="266"/>
                    </a:lnTo>
                    <a:lnTo>
                      <a:pt x="216" y="251"/>
                    </a:lnTo>
                    <a:close/>
                    <a:moveTo>
                      <a:pt x="182" y="253"/>
                    </a:moveTo>
                    <a:lnTo>
                      <a:pt x="208" y="251"/>
                    </a:lnTo>
                    <a:lnTo>
                      <a:pt x="208" y="266"/>
                    </a:lnTo>
                    <a:lnTo>
                      <a:pt x="182" y="268"/>
                    </a:lnTo>
                    <a:lnTo>
                      <a:pt x="182" y="253"/>
                    </a:lnTo>
                    <a:close/>
                    <a:moveTo>
                      <a:pt x="149" y="253"/>
                    </a:moveTo>
                    <a:lnTo>
                      <a:pt x="175" y="253"/>
                    </a:lnTo>
                    <a:lnTo>
                      <a:pt x="175" y="268"/>
                    </a:lnTo>
                    <a:lnTo>
                      <a:pt x="149" y="270"/>
                    </a:lnTo>
                    <a:lnTo>
                      <a:pt x="149" y="253"/>
                    </a:lnTo>
                    <a:close/>
                    <a:moveTo>
                      <a:pt x="82" y="257"/>
                    </a:moveTo>
                    <a:lnTo>
                      <a:pt x="108" y="255"/>
                    </a:lnTo>
                    <a:lnTo>
                      <a:pt x="108" y="270"/>
                    </a:lnTo>
                    <a:lnTo>
                      <a:pt x="82" y="273"/>
                    </a:lnTo>
                    <a:lnTo>
                      <a:pt x="82" y="257"/>
                    </a:lnTo>
                    <a:close/>
                    <a:moveTo>
                      <a:pt x="50" y="260"/>
                    </a:moveTo>
                    <a:lnTo>
                      <a:pt x="73" y="257"/>
                    </a:lnTo>
                    <a:lnTo>
                      <a:pt x="73" y="273"/>
                    </a:lnTo>
                    <a:lnTo>
                      <a:pt x="50" y="275"/>
                    </a:lnTo>
                    <a:lnTo>
                      <a:pt x="50" y="260"/>
                    </a:lnTo>
                    <a:close/>
                    <a:moveTo>
                      <a:pt x="15" y="260"/>
                    </a:moveTo>
                    <a:lnTo>
                      <a:pt x="41" y="260"/>
                    </a:lnTo>
                    <a:lnTo>
                      <a:pt x="41" y="275"/>
                    </a:lnTo>
                    <a:lnTo>
                      <a:pt x="15" y="275"/>
                    </a:lnTo>
                    <a:lnTo>
                      <a:pt x="15" y="260"/>
                    </a:lnTo>
                    <a:close/>
                    <a:moveTo>
                      <a:pt x="216" y="277"/>
                    </a:moveTo>
                    <a:lnTo>
                      <a:pt x="240" y="277"/>
                    </a:lnTo>
                    <a:lnTo>
                      <a:pt x="240" y="292"/>
                    </a:lnTo>
                    <a:lnTo>
                      <a:pt x="216" y="292"/>
                    </a:lnTo>
                    <a:lnTo>
                      <a:pt x="216" y="277"/>
                    </a:lnTo>
                    <a:close/>
                    <a:moveTo>
                      <a:pt x="182" y="279"/>
                    </a:moveTo>
                    <a:lnTo>
                      <a:pt x="208" y="277"/>
                    </a:lnTo>
                    <a:lnTo>
                      <a:pt x="208" y="294"/>
                    </a:lnTo>
                    <a:lnTo>
                      <a:pt x="182" y="294"/>
                    </a:lnTo>
                    <a:lnTo>
                      <a:pt x="182" y="279"/>
                    </a:lnTo>
                    <a:close/>
                    <a:moveTo>
                      <a:pt x="149" y="279"/>
                    </a:moveTo>
                    <a:lnTo>
                      <a:pt x="175" y="279"/>
                    </a:lnTo>
                    <a:lnTo>
                      <a:pt x="175" y="294"/>
                    </a:lnTo>
                    <a:lnTo>
                      <a:pt x="149" y="296"/>
                    </a:lnTo>
                    <a:lnTo>
                      <a:pt x="149" y="279"/>
                    </a:lnTo>
                    <a:close/>
                    <a:moveTo>
                      <a:pt x="82" y="283"/>
                    </a:moveTo>
                    <a:lnTo>
                      <a:pt x="108" y="281"/>
                    </a:lnTo>
                    <a:lnTo>
                      <a:pt x="108" y="296"/>
                    </a:lnTo>
                    <a:lnTo>
                      <a:pt x="82" y="299"/>
                    </a:lnTo>
                    <a:lnTo>
                      <a:pt x="82" y="283"/>
                    </a:lnTo>
                    <a:close/>
                    <a:moveTo>
                      <a:pt x="50" y="283"/>
                    </a:moveTo>
                    <a:lnTo>
                      <a:pt x="73" y="283"/>
                    </a:lnTo>
                    <a:lnTo>
                      <a:pt x="73" y="299"/>
                    </a:lnTo>
                    <a:lnTo>
                      <a:pt x="50" y="299"/>
                    </a:lnTo>
                    <a:lnTo>
                      <a:pt x="50" y="283"/>
                    </a:lnTo>
                    <a:close/>
                    <a:moveTo>
                      <a:pt x="15" y="286"/>
                    </a:moveTo>
                    <a:lnTo>
                      <a:pt x="41" y="286"/>
                    </a:lnTo>
                    <a:lnTo>
                      <a:pt x="41" y="301"/>
                    </a:lnTo>
                    <a:lnTo>
                      <a:pt x="15" y="301"/>
                    </a:lnTo>
                    <a:lnTo>
                      <a:pt x="15" y="286"/>
                    </a:lnTo>
                    <a:close/>
                    <a:moveTo>
                      <a:pt x="216" y="303"/>
                    </a:moveTo>
                    <a:lnTo>
                      <a:pt x="240" y="303"/>
                    </a:lnTo>
                    <a:lnTo>
                      <a:pt x="240" y="318"/>
                    </a:lnTo>
                    <a:lnTo>
                      <a:pt x="216" y="320"/>
                    </a:lnTo>
                    <a:lnTo>
                      <a:pt x="216" y="303"/>
                    </a:lnTo>
                    <a:close/>
                    <a:moveTo>
                      <a:pt x="182" y="305"/>
                    </a:moveTo>
                    <a:lnTo>
                      <a:pt x="208" y="305"/>
                    </a:lnTo>
                    <a:lnTo>
                      <a:pt x="208" y="320"/>
                    </a:lnTo>
                    <a:lnTo>
                      <a:pt x="182" y="320"/>
                    </a:lnTo>
                    <a:lnTo>
                      <a:pt x="182" y="305"/>
                    </a:lnTo>
                    <a:close/>
                    <a:moveTo>
                      <a:pt x="149" y="307"/>
                    </a:moveTo>
                    <a:lnTo>
                      <a:pt x="175" y="305"/>
                    </a:lnTo>
                    <a:lnTo>
                      <a:pt x="175" y="320"/>
                    </a:lnTo>
                    <a:lnTo>
                      <a:pt x="149" y="322"/>
                    </a:lnTo>
                    <a:lnTo>
                      <a:pt x="149" y="307"/>
                    </a:lnTo>
                    <a:close/>
                    <a:moveTo>
                      <a:pt x="82" y="309"/>
                    </a:moveTo>
                    <a:lnTo>
                      <a:pt x="108" y="307"/>
                    </a:lnTo>
                    <a:lnTo>
                      <a:pt x="108" y="322"/>
                    </a:lnTo>
                    <a:lnTo>
                      <a:pt x="82" y="324"/>
                    </a:lnTo>
                    <a:lnTo>
                      <a:pt x="82" y="309"/>
                    </a:lnTo>
                    <a:close/>
                    <a:moveTo>
                      <a:pt x="50" y="309"/>
                    </a:moveTo>
                    <a:lnTo>
                      <a:pt x="73" y="309"/>
                    </a:lnTo>
                    <a:lnTo>
                      <a:pt x="73" y="324"/>
                    </a:lnTo>
                    <a:lnTo>
                      <a:pt x="50" y="324"/>
                    </a:lnTo>
                    <a:lnTo>
                      <a:pt x="50" y="309"/>
                    </a:lnTo>
                    <a:close/>
                    <a:moveTo>
                      <a:pt x="15" y="312"/>
                    </a:moveTo>
                    <a:lnTo>
                      <a:pt x="41" y="309"/>
                    </a:lnTo>
                    <a:lnTo>
                      <a:pt x="41" y="324"/>
                    </a:lnTo>
                    <a:lnTo>
                      <a:pt x="15" y="327"/>
                    </a:lnTo>
                    <a:lnTo>
                      <a:pt x="15" y="312"/>
                    </a:lnTo>
                    <a:close/>
                    <a:moveTo>
                      <a:pt x="216" y="331"/>
                    </a:moveTo>
                    <a:lnTo>
                      <a:pt x="240" y="329"/>
                    </a:lnTo>
                    <a:lnTo>
                      <a:pt x="240" y="346"/>
                    </a:lnTo>
                    <a:lnTo>
                      <a:pt x="216" y="346"/>
                    </a:lnTo>
                    <a:lnTo>
                      <a:pt x="216" y="331"/>
                    </a:lnTo>
                    <a:close/>
                    <a:moveTo>
                      <a:pt x="182" y="331"/>
                    </a:moveTo>
                    <a:lnTo>
                      <a:pt x="208" y="331"/>
                    </a:lnTo>
                    <a:lnTo>
                      <a:pt x="208" y="346"/>
                    </a:lnTo>
                    <a:lnTo>
                      <a:pt x="182" y="346"/>
                    </a:lnTo>
                    <a:lnTo>
                      <a:pt x="182" y="331"/>
                    </a:lnTo>
                    <a:close/>
                    <a:moveTo>
                      <a:pt x="149" y="333"/>
                    </a:moveTo>
                    <a:lnTo>
                      <a:pt x="175" y="331"/>
                    </a:lnTo>
                    <a:lnTo>
                      <a:pt x="175" y="346"/>
                    </a:lnTo>
                    <a:lnTo>
                      <a:pt x="149" y="348"/>
                    </a:lnTo>
                    <a:lnTo>
                      <a:pt x="149" y="333"/>
                    </a:lnTo>
                    <a:close/>
                    <a:moveTo>
                      <a:pt x="82" y="335"/>
                    </a:moveTo>
                    <a:lnTo>
                      <a:pt x="108" y="333"/>
                    </a:lnTo>
                    <a:lnTo>
                      <a:pt x="108" y="348"/>
                    </a:lnTo>
                    <a:lnTo>
                      <a:pt x="82" y="350"/>
                    </a:lnTo>
                    <a:lnTo>
                      <a:pt x="82" y="335"/>
                    </a:lnTo>
                    <a:close/>
                    <a:moveTo>
                      <a:pt x="50" y="335"/>
                    </a:moveTo>
                    <a:lnTo>
                      <a:pt x="73" y="335"/>
                    </a:lnTo>
                    <a:lnTo>
                      <a:pt x="73" y="350"/>
                    </a:lnTo>
                    <a:lnTo>
                      <a:pt x="50" y="350"/>
                    </a:lnTo>
                    <a:lnTo>
                      <a:pt x="50" y="335"/>
                    </a:lnTo>
                    <a:close/>
                    <a:moveTo>
                      <a:pt x="15" y="337"/>
                    </a:moveTo>
                    <a:lnTo>
                      <a:pt x="41" y="335"/>
                    </a:lnTo>
                    <a:lnTo>
                      <a:pt x="41" y="350"/>
                    </a:lnTo>
                    <a:lnTo>
                      <a:pt x="15" y="353"/>
                    </a:lnTo>
                    <a:lnTo>
                      <a:pt x="15" y="337"/>
                    </a:lnTo>
                    <a:close/>
                    <a:moveTo>
                      <a:pt x="216" y="357"/>
                    </a:moveTo>
                    <a:lnTo>
                      <a:pt x="240" y="355"/>
                    </a:lnTo>
                    <a:lnTo>
                      <a:pt x="240" y="372"/>
                    </a:lnTo>
                    <a:lnTo>
                      <a:pt x="216" y="372"/>
                    </a:lnTo>
                    <a:lnTo>
                      <a:pt x="216" y="357"/>
                    </a:lnTo>
                    <a:close/>
                    <a:moveTo>
                      <a:pt x="182" y="357"/>
                    </a:moveTo>
                    <a:lnTo>
                      <a:pt x="208" y="357"/>
                    </a:lnTo>
                    <a:lnTo>
                      <a:pt x="208" y="372"/>
                    </a:lnTo>
                    <a:lnTo>
                      <a:pt x="182" y="372"/>
                    </a:lnTo>
                    <a:lnTo>
                      <a:pt x="182" y="357"/>
                    </a:lnTo>
                    <a:close/>
                    <a:moveTo>
                      <a:pt x="149" y="359"/>
                    </a:moveTo>
                    <a:lnTo>
                      <a:pt x="175" y="357"/>
                    </a:lnTo>
                    <a:lnTo>
                      <a:pt x="175" y="372"/>
                    </a:lnTo>
                    <a:lnTo>
                      <a:pt x="149" y="374"/>
                    </a:lnTo>
                    <a:lnTo>
                      <a:pt x="149" y="359"/>
                    </a:lnTo>
                    <a:close/>
                    <a:moveTo>
                      <a:pt x="82" y="359"/>
                    </a:moveTo>
                    <a:lnTo>
                      <a:pt x="108" y="359"/>
                    </a:lnTo>
                    <a:lnTo>
                      <a:pt x="108" y="374"/>
                    </a:lnTo>
                    <a:lnTo>
                      <a:pt x="82" y="376"/>
                    </a:lnTo>
                    <a:lnTo>
                      <a:pt x="82" y="359"/>
                    </a:lnTo>
                    <a:close/>
                    <a:moveTo>
                      <a:pt x="50" y="361"/>
                    </a:moveTo>
                    <a:lnTo>
                      <a:pt x="73" y="361"/>
                    </a:lnTo>
                    <a:lnTo>
                      <a:pt x="73" y="376"/>
                    </a:lnTo>
                    <a:lnTo>
                      <a:pt x="50" y="376"/>
                    </a:lnTo>
                    <a:lnTo>
                      <a:pt x="50" y="361"/>
                    </a:lnTo>
                    <a:close/>
                    <a:moveTo>
                      <a:pt x="15" y="361"/>
                    </a:moveTo>
                    <a:lnTo>
                      <a:pt x="41" y="361"/>
                    </a:lnTo>
                    <a:lnTo>
                      <a:pt x="41" y="376"/>
                    </a:lnTo>
                    <a:lnTo>
                      <a:pt x="15" y="376"/>
                    </a:lnTo>
                    <a:lnTo>
                      <a:pt x="15" y="361"/>
                    </a:lnTo>
                    <a:close/>
                    <a:moveTo>
                      <a:pt x="216" y="383"/>
                    </a:moveTo>
                    <a:lnTo>
                      <a:pt x="240" y="383"/>
                    </a:lnTo>
                    <a:lnTo>
                      <a:pt x="240" y="398"/>
                    </a:lnTo>
                    <a:lnTo>
                      <a:pt x="216" y="398"/>
                    </a:lnTo>
                    <a:lnTo>
                      <a:pt x="216" y="383"/>
                    </a:lnTo>
                    <a:close/>
                    <a:moveTo>
                      <a:pt x="182" y="383"/>
                    </a:moveTo>
                    <a:lnTo>
                      <a:pt x="208" y="383"/>
                    </a:lnTo>
                    <a:lnTo>
                      <a:pt x="208" y="398"/>
                    </a:lnTo>
                    <a:lnTo>
                      <a:pt x="182" y="400"/>
                    </a:lnTo>
                    <a:lnTo>
                      <a:pt x="182" y="383"/>
                    </a:lnTo>
                    <a:close/>
                    <a:moveTo>
                      <a:pt x="149" y="385"/>
                    </a:moveTo>
                    <a:lnTo>
                      <a:pt x="175" y="383"/>
                    </a:lnTo>
                    <a:lnTo>
                      <a:pt x="175" y="400"/>
                    </a:lnTo>
                    <a:lnTo>
                      <a:pt x="149" y="400"/>
                    </a:lnTo>
                    <a:lnTo>
                      <a:pt x="149" y="385"/>
                    </a:lnTo>
                    <a:close/>
                    <a:moveTo>
                      <a:pt x="82" y="385"/>
                    </a:moveTo>
                    <a:lnTo>
                      <a:pt x="108" y="385"/>
                    </a:lnTo>
                    <a:lnTo>
                      <a:pt x="108" y="400"/>
                    </a:lnTo>
                    <a:lnTo>
                      <a:pt x="82" y="400"/>
                    </a:lnTo>
                    <a:lnTo>
                      <a:pt x="82" y="385"/>
                    </a:lnTo>
                    <a:close/>
                    <a:moveTo>
                      <a:pt x="50" y="387"/>
                    </a:moveTo>
                    <a:lnTo>
                      <a:pt x="73" y="385"/>
                    </a:lnTo>
                    <a:lnTo>
                      <a:pt x="73" y="402"/>
                    </a:lnTo>
                    <a:lnTo>
                      <a:pt x="50" y="402"/>
                    </a:lnTo>
                    <a:lnTo>
                      <a:pt x="50" y="387"/>
                    </a:lnTo>
                    <a:close/>
                    <a:moveTo>
                      <a:pt x="15" y="387"/>
                    </a:moveTo>
                    <a:lnTo>
                      <a:pt x="41" y="387"/>
                    </a:lnTo>
                    <a:lnTo>
                      <a:pt x="41" y="402"/>
                    </a:lnTo>
                    <a:lnTo>
                      <a:pt x="15" y="402"/>
                    </a:lnTo>
                    <a:lnTo>
                      <a:pt x="15" y="387"/>
                    </a:lnTo>
                    <a:close/>
                    <a:moveTo>
                      <a:pt x="216" y="409"/>
                    </a:moveTo>
                    <a:lnTo>
                      <a:pt x="240" y="409"/>
                    </a:lnTo>
                    <a:lnTo>
                      <a:pt x="240" y="424"/>
                    </a:lnTo>
                    <a:lnTo>
                      <a:pt x="216" y="424"/>
                    </a:lnTo>
                    <a:lnTo>
                      <a:pt x="216" y="409"/>
                    </a:lnTo>
                    <a:close/>
                    <a:moveTo>
                      <a:pt x="182" y="409"/>
                    </a:moveTo>
                    <a:lnTo>
                      <a:pt x="208" y="409"/>
                    </a:lnTo>
                    <a:lnTo>
                      <a:pt x="208" y="424"/>
                    </a:lnTo>
                    <a:lnTo>
                      <a:pt x="182" y="426"/>
                    </a:lnTo>
                    <a:lnTo>
                      <a:pt x="182" y="409"/>
                    </a:lnTo>
                    <a:close/>
                    <a:moveTo>
                      <a:pt x="149" y="411"/>
                    </a:moveTo>
                    <a:lnTo>
                      <a:pt x="175" y="409"/>
                    </a:lnTo>
                    <a:lnTo>
                      <a:pt x="175" y="426"/>
                    </a:lnTo>
                    <a:lnTo>
                      <a:pt x="149" y="426"/>
                    </a:lnTo>
                    <a:lnTo>
                      <a:pt x="149" y="411"/>
                    </a:lnTo>
                    <a:close/>
                    <a:moveTo>
                      <a:pt x="82" y="411"/>
                    </a:moveTo>
                    <a:lnTo>
                      <a:pt x="108" y="411"/>
                    </a:lnTo>
                    <a:lnTo>
                      <a:pt x="108" y="426"/>
                    </a:lnTo>
                    <a:lnTo>
                      <a:pt x="82" y="426"/>
                    </a:lnTo>
                    <a:lnTo>
                      <a:pt x="82" y="411"/>
                    </a:lnTo>
                    <a:close/>
                    <a:moveTo>
                      <a:pt x="50" y="413"/>
                    </a:moveTo>
                    <a:lnTo>
                      <a:pt x="73" y="411"/>
                    </a:lnTo>
                    <a:lnTo>
                      <a:pt x="73" y="426"/>
                    </a:lnTo>
                    <a:lnTo>
                      <a:pt x="50" y="428"/>
                    </a:lnTo>
                    <a:lnTo>
                      <a:pt x="50" y="413"/>
                    </a:lnTo>
                    <a:close/>
                    <a:moveTo>
                      <a:pt x="15" y="413"/>
                    </a:moveTo>
                    <a:lnTo>
                      <a:pt x="41" y="413"/>
                    </a:lnTo>
                    <a:lnTo>
                      <a:pt x="41" y="428"/>
                    </a:lnTo>
                    <a:lnTo>
                      <a:pt x="15" y="428"/>
                    </a:lnTo>
                    <a:lnTo>
                      <a:pt x="15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214">
                <a:extLst>
                  <a:ext uri="{FF2B5EF4-FFF2-40B4-BE49-F238E27FC236}">
                    <a16:creationId xmlns:a16="http://schemas.microsoft.com/office/drawing/2014/main" id="{695A4FE2-4F4F-883C-44F7-47D3B9F74560}"/>
                  </a:ext>
                </a:extLst>
              </p:cNvPr>
              <p:cNvSpPr/>
              <p:nvPr/>
            </p:nvSpPr>
            <p:spPr bwMode="auto">
              <a:xfrm>
                <a:off x="3295650" y="1546225"/>
                <a:ext cx="357188" cy="68263"/>
              </a:xfrm>
              <a:custGeom>
                <a:avLst/>
                <a:gdLst>
                  <a:gd name="T0" fmla="*/ 0 w 225"/>
                  <a:gd name="T1" fmla="*/ 4 h 43"/>
                  <a:gd name="T2" fmla="*/ 225 w 225"/>
                  <a:gd name="T3" fmla="*/ 0 h 43"/>
                  <a:gd name="T4" fmla="*/ 225 w 225"/>
                  <a:gd name="T5" fmla="*/ 43 h 43"/>
                  <a:gd name="T6" fmla="*/ 0 w 225"/>
                  <a:gd name="T7" fmla="*/ 43 h 43"/>
                  <a:gd name="T8" fmla="*/ 0 w 225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43">
                    <a:moveTo>
                      <a:pt x="0" y="4"/>
                    </a:moveTo>
                    <a:lnTo>
                      <a:pt x="225" y="0"/>
                    </a:lnTo>
                    <a:lnTo>
                      <a:pt x="225" y="43"/>
                    </a:lnTo>
                    <a:lnTo>
                      <a:pt x="0" y="4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215">
                <a:extLst>
                  <a:ext uri="{FF2B5EF4-FFF2-40B4-BE49-F238E27FC236}">
                    <a16:creationId xmlns:a16="http://schemas.microsoft.com/office/drawing/2014/main" id="{B1D49B48-FE5B-9170-60C9-225C3BDB253C}"/>
                  </a:ext>
                </a:extLst>
              </p:cNvPr>
              <p:cNvSpPr/>
              <p:nvPr/>
            </p:nvSpPr>
            <p:spPr bwMode="auto">
              <a:xfrm>
                <a:off x="3679825" y="855663"/>
                <a:ext cx="123825" cy="814388"/>
              </a:xfrm>
              <a:custGeom>
                <a:avLst/>
                <a:gdLst>
                  <a:gd name="T0" fmla="*/ 57 w 78"/>
                  <a:gd name="T1" fmla="*/ 28 h 513"/>
                  <a:gd name="T2" fmla="*/ 54 w 78"/>
                  <a:gd name="T3" fmla="*/ 60 h 513"/>
                  <a:gd name="T4" fmla="*/ 54 w 78"/>
                  <a:gd name="T5" fmla="*/ 60 h 513"/>
                  <a:gd name="T6" fmla="*/ 35 w 78"/>
                  <a:gd name="T7" fmla="*/ 65 h 513"/>
                  <a:gd name="T8" fmla="*/ 31 w 78"/>
                  <a:gd name="T9" fmla="*/ 63 h 513"/>
                  <a:gd name="T10" fmla="*/ 70 w 78"/>
                  <a:gd name="T11" fmla="*/ 93 h 513"/>
                  <a:gd name="T12" fmla="*/ 35 w 78"/>
                  <a:gd name="T13" fmla="*/ 76 h 513"/>
                  <a:gd name="T14" fmla="*/ 35 w 78"/>
                  <a:gd name="T15" fmla="*/ 76 h 513"/>
                  <a:gd name="T16" fmla="*/ 16 w 78"/>
                  <a:gd name="T17" fmla="*/ 82 h 513"/>
                  <a:gd name="T18" fmla="*/ 70 w 78"/>
                  <a:gd name="T19" fmla="*/ 132 h 513"/>
                  <a:gd name="T20" fmla="*/ 50 w 78"/>
                  <a:gd name="T21" fmla="*/ 108 h 513"/>
                  <a:gd name="T22" fmla="*/ 16 w 78"/>
                  <a:gd name="T23" fmla="*/ 93 h 513"/>
                  <a:gd name="T24" fmla="*/ 16 w 78"/>
                  <a:gd name="T25" fmla="*/ 93 h 513"/>
                  <a:gd name="T26" fmla="*/ 54 w 78"/>
                  <a:gd name="T27" fmla="*/ 151 h 513"/>
                  <a:gd name="T28" fmla="*/ 50 w 78"/>
                  <a:gd name="T29" fmla="*/ 149 h 513"/>
                  <a:gd name="T30" fmla="*/ 31 w 78"/>
                  <a:gd name="T31" fmla="*/ 125 h 513"/>
                  <a:gd name="T32" fmla="*/ 54 w 78"/>
                  <a:gd name="T33" fmla="*/ 160 h 513"/>
                  <a:gd name="T34" fmla="*/ 54 w 78"/>
                  <a:gd name="T35" fmla="*/ 160 h 513"/>
                  <a:gd name="T36" fmla="*/ 35 w 78"/>
                  <a:gd name="T37" fmla="*/ 169 h 513"/>
                  <a:gd name="T38" fmla="*/ 31 w 78"/>
                  <a:gd name="T39" fmla="*/ 166 h 513"/>
                  <a:gd name="T40" fmla="*/ 70 w 78"/>
                  <a:gd name="T41" fmla="*/ 192 h 513"/>
                  <a:gd name="T42" fmla="*/ 35 w 78"/>
                  <a:gd name="T43" fmla="*/ 179 h 513"/>
                  <a:gd name="T44" fmla="*/ 35 w 78"/>
                  <a:gd name="T45" fmla="*/ 179 h 513"/>
                  <a:gd name="T46" fmla="*/ 16 w 78"/>
                  <a:gd name="T47" fmla="*/ 188 h 513"/>
                  <a:gd name="T48" fmla="*/ 70 w 78"/>
                  <a:gd name="T49" fmla="*/ 231 h 513"/>
                  <a:gd name="T50" fmla="*/ 50 w 78"/>
                  <a:gd name="T51" fmla="*/ 210 h 513"/>
                  <a:gd name="T52" fmla="*/ 16 w 78"/>
                  <a:gd name="T53" fmla="*/ 199 h 513"/>
                  <a:gd name="T54" fmla="*/ 16 w 78"/>
                  <a:gd name="T55" fmla="*/ 199 h 513"/>
                  <a:gd name="T56" fmla="*/ 54 w 78"/>
                  <a:gd name="T57" fmla="*/ 251 h 513"/>
                  <a:gd name="T58" fmla="*/ 50 w 78"/>
                  <a:gd name="T59" fmla="*/ 251 h 513"/>
                  <a:gd name="T60" fmla="*/ 31 w 78"/>
                  <a:gd name="T61" fmla="*/ 229 h 513"/>
                  <a:gd name="T62" fmla="*/ 54 w 78"/>
                  <a:gd name="T63" fmla="*/ 262 h 513"/>
                  <a:gd name="T64" fmla="*/ 54 w 78"/>
                  <a:gd name="T65" fmla="*/ 262 h 513"/>
                  <a:gd name="T66" fmla="*/ 35 w 78"/>
                  <a:gd name="T67" fmla="*/ 273 h 513"/>
                  <a:gd name="T68" fmla="*/ 31 w 78"/>
                  <a:gd name="T69" fmla="*/ 270 h 513"/>
                  <a:gd name="T70" fmla="*/ 70 w 78"/>
                  <a:gd name="T71" fmla="*/ 290 h 513"/>
                  <a:gd name="T72" fmla="*/ 35 w 78"/>
                  <a:gd name="T73" fmla="*/ 283 h 513"/>
                  <a:gd name="T74" fmla="*/ 35 w 78"/>
                  <a:gd name="T75" fmla="*/ 283 h 513"/>
                  <a:gd name="T76" fmla="*/ 16 w 78"/>
                  <a:gd name="T77" fmla="*/ 294 h 513"/>
                  <a:gd name="T78" fmla="*/ 70 w 78"/>
                  <a:gd name="T79" fmla="*/ 331 h 513"/>
                  <a:gd name="T80" fmla="*/ 50 w 78"/>
                  <a:gd name="T81" fmla="*/ 312 h 513"/>
                  <a:gd name="T82" fmla="*/ 16 w 78"/>
                  <a:gd name="T83" fmla="*/ 305 h 513"/>
                  <a:gd name="T84" fmla="*/ 16 w 78"/>
                  <a:gd name="T85" fmla="*/ 305 h 513"/>
                  <a:gd name="T86" fmla="*/ 54 w 78"/>
                  <a:gd name="T87" fmla="*/ 353 h 513"/>
                  <a:gd name="T88" fmla="*/ 50 w 78"/>
                  <a:gd name="T89" fmla="*/ 353 h 513"/>
                  <a:gd name="T90" fmla="*/ 31 w 78"/>
                  <a:gd name="T91" fmla="*/ 333 h 513"/>
                  <a:gd name="T92" fmla="*/ 54 w 78"/>
                  <a:gd name="T93" fmla="*/ 363 h 513"/>
                  <a:gd name="T94" fmla="*/ 54 w 78"/>
                  <a:gd name="T95" fmla="*/ 363 h 513"/>
                  <a:gd name="T96" fmla="*/ 35 w 78"/>
                  <a:gd name="T97" fmla="*/ 374 h 513"/>
                  <a:gd name="T98" fmla="*/ 31 w 78"/>
                  <a:gd name="T99" fmla="*/ 374 h 513"/>
                  <a:gd name="T100" fmla="*/ 70 w 78"/>
                  <a:gd name="T101" fmla="*/ 389 h 513"/>
                  <a:gd name="T102" fmla="*/ 35 w 78"/>
                  <a:gd name="T103" fmla="*/ 385 h 513"/>
                  <a:gd name="T104" fmla="*/ 35 w 78"/>
                  <a:gd name="T105" fmla="*/ 385 h 513"/>
                  <a:gd name="T106" fmla="*/ 16 w 78"/>
                  <a:gd name="T107" fmla="*/ 398 h 513"/>
                  <a:gd name="T108" fmla="*/ 70 w 78"/>
                  <a:gd name="T109" fmla="*/ 431 h 513"/>
                  <a:gd name="T110" fmla="*/ 50 w 78"/>
                  <a:gd name="T111" fmla="*/ 413 h 513"/>
                  <a:gd name="T112" fmla="*/ 16 w 78"/>
                  <a:gd name="T113" fmla="*/ 409 h 513"/>
                  <a:gd name="T114" fmla="*/ 16 w 78"/>
                  <a:gd name="T115" fmla="*/ 409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8" h="513">
                    <a:moveTo>
                      <a:pt x="7" y="513"/>
                    </a:moveTo>
                    <a:lnTo>
                      <a:pt x="78" y="513"/>
                    </a:lnTo>
                    <a:lnTo>
                      <a:pt x="78" y="52"/>
                    </a:lnTo>
                    <a:lnTo>
                      <a:pt x="57" y="28"/>
                    </a:lnTo>
                    <a:lnTo>
                      <a:pt x="0" y="0"/>
                    </a:lnTo>
                    <a:lnTo>
                      <a:pt x="7" y="17"/>
                    </a:lnTo>
                    <a:lnTo>
                      <a:pt x="7" y="513"/>
                    </a:lnTo>
                    <a:close/>
                    <a:moveTo>
                      <a:pt x="54" y="60"/>
                    </a:moveTo>
                    <a:lnTo>
                      <a:pt x="70" y="67"/>
                    </a:lnTo>
                    <a:lnTo>
                      <a:pt x="70" y="82"/>
                    </a:lnTo>
                    <a:lnTo>
                      <a:pt x="54" y="76"/>
                    </a:lnTo>
                    <a:lnTo>
                      <a:pt x="54" y="60"/>
                    </a:lnTo>
                    <a:close/>
                    <a:moveTo>
                      <a:pt x="35" y="50"/>
                    </a:moveTo>
                    <a:lnTo>
                      <a:pt x="50" y="58"/>
                    </a:lnTo>
                    <a:lnTo>
                      <a:pt x="50" y="73"/>
                    </a:lnTo>
                    <a:lnTo>
                      <a:pt x="35" y="65"/>
                    </a:lnTo>
                    <a:lnTo>
                      <a:pt x="35" y="50"/>
                    </a:lnTo>
                    <a:close/>
                    <a:moveTo>
                      <a:pt x="16" y="41"/>
                    </a:moveTo>
                    <a:lnTo>
                      <a:pt x="31" y="47"/>
                    </a:lnTo>
                    <a:lnTo>
                      <a:pt x="31" y="63"/>
                    </a:lnTo>
                    <a:lnTo>
                      <a:pt x="16" y="56"/>
                    </a:lnTo>
                    <a:lnTo>
                      <a:pt x="16" y="41"/>
                    </a:lnTo>
                    <a:close/>
                    <a:moveTo>
                      <a:pt x="54" y="84"/>
                    </a:moveTo>
                    <a:lnTo>
                      <a:pt x="70" y="93"/>
                    </a:lnTo>
                    <a:lnTo>
                      <a:pt x="70" y="106"/>
                    </a:lnTo>
                    <a:lnTo>
                      <a:pt x="54" y="99"/>
                    </a:lnTo>
                    <a:lnTo>
                      <a:pt x="54" y="84"/>
                    </a:lnTo>
                    <a:close/>
                    <a:moveTo>
                      <a:pt x="35" y="76"/>
                    </a:moveTo>
                    <a:lnTo>
                      <a:pt x="50" y="82"/>
                    </a:lnTo>
                    <a:lnTo>
                      <a:pt x="50" y="97"/>
                    </a:lnTo>
                    <a:lnTo>
                      <a:pt x="35" y="91"/>
                    </a:lnTo>
                    <a:lnTo>
                      <a:pt x="35" y="76"/>
                    </a:lnTo>
                    <a:close/>
                    <a:moveTo>
                      <a:pt x="16" y="67"/>
                    </a:moveTo>
                    <a:lnTo>
                      <a:pt x="31" y="73"/>
                    </a:lnTo>
                    <a:lnTo>
                      <a:pt x="31" y="89"/>
                    </a:lnTo>
                    <a:lnTo>
                      <a:pt x="16" y="82"/>
                    </a:lnTo>
                    <a:lnTo>
                      <a:pt x="16" y="67"/>
                    </a:lnTo>
                    <a:close/>
                    <a:moveTo>
                      <a:pt x="54" y="110"/>
                    </a:moveTo>
                    <a:lnTo>
                      <a:pt x="70" y="117"/>
                    </a:lnTo>
                    <a:lnTo>
                      <a:pt x="70" y="132"/>
                    </a:lnTo>
                    <a:lnTo>
                      <a:pt x="54" y="125"/>
                    </a:lnTo>
                    <a:lnTo>
                      <a:pt x="54" y="110"/>
                    </a:lnTo>
                    <a:close/>
                    <a:moveTo>
                      <a:pt x="35" y="102"/>
                    </a:moveTo>
                    <a:lnTo>
                      <a:pt x="50" y="108"/>
                    </a:lnTo>
                    <a:lnTo>
                      <a:pt x="50" y="123"/>
                    </a:lnTo>
                    <a:lnTo>
                      <a:pt x="35" y="117"/>
                    </a:lnTo>
                    <a:lnTo>
                      <a:pt x="35" y="102"/>
                    </a:lnTo>
                    <a:close/>
                    <a:moveTo>
                      <a:pt x="16" y="93"/>
                    </a:moveTo>
                    <a:lnTo>
                      <a:pt x="31" y="99"/>
                    </a:lnTo>
                    <a:lnTo>
                      <a:pt x="31" y="115"/>
                    </a:lnTo>
                    <a:lnTo>
                      <a:pt x="16" y="108"/>
                    </a:lnTo>
                    <a:lnTo>
                      <a:pt x="16" y="93"/>
                    </a:lnTo>
                    <a:close/>
                    <a:moveTo>
                      <a:pt x="54" y="136"/>
                    </a:moveTo>
                    <a:lnTo>
                      <a:pt x="70" y="143"/>
                    </a:lnTo>
                    <a:lnTo>
                      <a:pt x="70" y="156"/>
                    </a:lnTo>
                    <a:lnTo>
                      <a:pt x="54" y="151"/>
                    </a:lnTo>
                    <a:lnTo>
                      <a:pt x="54" y="136"/>
                    </a:lnTo>
                    <a:close/>
                    <a:moveTo>
                      <a:pt x="35" y="128"/>
                    </a:moveTo>
                    <a:lnTo>
                      <a:pt x="50" y="134"/>
                    </a:lnTo>
                    <a:lnTo>
                      <a:pt x="50" y="149"/>
                    </a:lnTo>
                    <a:lnTo>
                      <a:pt x="35" y="143"/>
                    </a:lnTo>
                    <a:lnTo>
                      <a:pt x="35" y="128"/>
                    </a:lnTo>
                    <a:close/>
                    <a:moveTo>
                      <a:pt x="16" y="119"/>
                    </a:moveTo>
                    <a:lnTo>
                      <a:pt x="31" y="125"/>
                    </a:lnTo>
                    <a:lnTo>
                      <a:pt x="31" y="141"/>
                    </a:lnTo>
                    <a:lnTo>
                      <a:pt x="16" y="136"/>
                    </a:lnTo>
                    <a:lnTo>
                      <a:pt x="16" y="119"/>
                    </a:lnTo>
                    <a:close/>
                    <a:moveTo>
                      <a:pt x="54" y="160"/>
                    </a:moveTo>
                    <a:lnTo>
                      <a:pt x="70" y="166"/>
                    </a:lnTo>
                    <a:lnTo>
                      <a:pt x="70" y="182"/>
                    </a:lnTo>
                    <a:lnTo>
                      <a:pt x="54" y="175"/>
                    </a:lnTo>
                    <a:lnTo>
                      <a:pt x="54" y="160"/>
                    </a:lnTo>
                    <a:close/>
                    <a:moveTo>
                      <a:pt x="35" y="154"/>
                    </a:moveTo>
                    <a:lnTo>
                      <a:pt x="50" y="160"/>
                    </a:lnTo>
                    <a:lnTo>
                      <a:pt x="50" y="175"/>
                    </a:lnTo>
                    <a:lnTo>
                      <a:pt x="35" y="169"/>
                    </a:lnTo>
                    <a:lnTo>
                      <a:pt x="35" y="154"/>
                    </a:lnTo>
                    <a:close/>
                    <a:moveTo>
                      <a:pt x="16" y="147"/>
                    </a:moveTo>
                    <a:lnTo>
                      <a:pt x="31" y="151"/>
                    </a:lnTo>
                    <a:lnTo>
                      <a:pt x="31" y="166"/>
                    </a:lnTo>
                    <a:lnTo>
                      <a:pt x="16" y="162"/>
                    </a:lnTo>
                    <a:lnTo>
                      <a:pt x="16" y="147"/>
                    </a:lnTo>
                    <a:close/>
                    <a:moveTo>
                      <a:pt x="54" y="186"/>
                    </a:moveTo>
                    <a:lnTo>
                      <a:pt x="70" y="192"/>
                    </a:lnTo>
                    <a:lnTo>
                      <a:pt x="70" y="205"/>
                    </a:lnTo>
                    <a:lnTo>
                      <a:pt x="54" y="201"/>
                    </a:lnTo>
                    <a:lnTo>
                      <a:pt x="54" y="186"/>
                    </a:lnTo>
                    <a:close/>
                    <a:moveTo>
                      <a:pt x="35" y="179"/>
                    </a:moveTo>
                    <a:lnTo>
                      <a:pt x="50" y="184"/>
                    </a:lnTo>
                    <a:lnTo>
                      <a:pt x="50" y="199"/>
                    </a:lnTo>
                    <a:lnTo>
                      <a:pt x="35" y="195"/>
                    </a:lnTo>
                    <a:lnTo>
                      <a:pt x="35" y="179"/>
                    </a:lnTo>
                    <a:close/>
                    <a:moveTo>
                      <a:pt x="16" y="173"/>
                    </a:moveTo>
                    <a:lnTo>
                      <a:pt x="31" y="177"/>
                    </a:lnTo>
                    <a:lnTo>
                      <a:pt x="31" y="192"/>
                    </a:lnTo>
                    <a:lnTo>
                      <a:pt x="16" y="188"/>
                    </a:lnTo>
                    <a:lnTo>
                      <a:pt x="16" y="173"/>
                    </a:lnTo>
                    <a:close/>
                    <a:moveTo>
                      <a:pt x="54" y="212"/>
                    </a:moveTo>
                    <a:lnTo>
                      <a:pt x="70" y="216"/>
                    </a:lnTo>
                    <a:lnTo>
                      <a:pt x="70" y="231"/>
                    </a:lnTo>
                    <a:lnTo>
                      <a:pt x="54" y="227"/>
                    </a:lnTo>
                    <a:lnTo>
                      <a:pt x="54" y="212"/>
                    </a:lnTo>
                    <a:close/>
                    <a:moveTo>
                      <a:pt x="35" y="205"/>
                    </a:moveTo>
                    <a:lnTo>
                      <a:pt x="50" y="210"/>
                    </a:lnTo>
                    <a:lnTo>
                      <a:pt x="50" y="225"/>
                    </a:lnTo>
                    <a:lnTo>
                      <a:pt x="35" y="221"/>
                    </a:lnTo>
                    <a:lnTo>
                      <a:pt x="35" y="205"/>
                    </a:lnTo>
                    <a:close/>
                    <a:moveTo>
                      <a:pt x="16" y="199"/>
                    </a:moveTo>
                    <a:lnTo>
                      <a:pt x="31" y="203"/>
                    </a:lnTo>
                    <a:lnTo>
                      <a:pt x="31" y="218"/>
                    </a:lnTo>
                    <a:lnTo>
                      <a:pt x="16" y="214"/>
                    </a:lnTo>
                    <a:lnTo>
                      <a:pt x="16" y="199"/>
                    </a:lnTo>
                    <a:close/>
                    <a:moveTo>
                      <a:pt x="54" y="236"/>
                    </a:moveTo>
                    <a:lnTo>
                      <a:pt x="70" y="240"/>
                    </a:lnTo>
                    <a:lnTo>
                      <a:pt x="70" y="255"/>
                    </a:lnTo>
                    <a:lnTo>
                      <a:pt x="54" y="251"/>
                    </a:lnTo>
                    <a:lnTo>
                      <a:pt x="54" y="236"/>
                    </a:lnTo>
                    <a:close/>
                    <a:moveTo>
                      <a:pt x="35" y="231"/>
                    </a:moveTo>
                    <a:lnTo>
                      <a:pt x="50" y="236"/>
                    </a:lnTo>
                    <a:lnTo>
                      <a:pt x="50" y="251"/>
                    </a:lnTo>
                    <a:lnTo>
                      <a:pt x="35" y="247"/>
                    </a:lnTo>
                    <a:lnTo>
                      <a:pt x="35" y="231"/>
                    </a:lnTo>
                    <a:close/>
                    <a:moveTo>
                      <a:pt x="16" y="225"/>
                    </a:moveTo>
                    <a:lnTo>
                      <a:pt x="31" y="229"/>
                    </a:lnTo>
                    <a:lnTo>
                      <a:pt x="31" y="244"/>
                    </a:lnTo>
                    <a:lnTo>
                      <a:pt x="16" y="240"/>
                    </a:lnTo>
                    <a:lnTo>
                      <a:pt x="16" y="225"/>
                    </a:lnTo>
                    <a:close/>
                    <a:moveTo>
                      <a:pt x="54" y="262"/>
                    </a:moveTo>
                    <a:lnTo>
                      <a:pt x="70" y="266"/>
                    </a:lnTo>
                    <a:lnTo>
                      <a:pt x="70" y="281"/>
                    </a:lnTo>
                    <a:lnTo>
                      <a:pt x="54" y="277"/>
                    </a:lnTo>
                    <a:lnTo>
                      <a:pt x="54" y="262"/>
                    </a:lnTo>
                    <a:close/>
                    <a:moveTo>
                      <a:pt x="35" y="257"/>
                    </a:moveTo>
                    <a:lnTo>
                      <a:pt x="50" y="262"/>
                    </a:lnTo>
                    <a:lnTo>
                      <a:pt x="50" y="277"/>
                    </a:lnTo>
                    <a:lnTo>
                      <a:pt x="35" y="273"/>
                    </a:lnTo>
                    <a:lnTo>
                      <a:pt x="35" y="257"/>
                    </a:lnTo>
                    <a:close/>
                    <a:moveTo>
                      <a:pt x="16" y="251"/>
                    </a:moveTo>
                    <a:lnTo>
                      <a:pt x="31" y="255"/>
                    </a:lnTo>
                    <a:lnTo>
                      <a:pt x="31" y="270"/>
                    </a:lnTo>
                    <a:lnTo>
                      <a:pt x="16" y="266"/>
                    </a:lnTo>
                    <a:lnTo>
                      <a:pt x="16" y="251"/>
                    </a:lnTo>
                    <a:close/>
                    <a:moveTo>
                      <a:pt x="54" y="288"/>
                    </a:moveTo>
                    <a:lnTo>
                      <a:pt x="70" y="290"/>
                    </a:lnTo>
                    <a:lnTo>
                      <a:pt x="70" y="305"/>
                    </a:lnTo>
                    <a:lnTo>
                      <a:pt x="54" y="303"/>
                    </a:lnTo>
                    <a:lnTo>
                      <a:pt x="54" y="288"/>
                    </a:lnTo>
                    <a:close/>
                    <a:moveTo>
                      <a:pt x="35" y="283"/>
                    </a:moveTo>
                    <a:lnTo>
                      <a:pt x="50" y="286"/>
                    </a:lnTo>
                    <a:lnTo>
                      <a:pt x="50" y="301"/>
                    </a:lnTo>
                    <a:lnTo>
                      <a:pt x="35" y="299"/>
                    </a:lnTo>
                    <a:lnTo>
                      <a:pt x="35" y="283"/>
                    </a:lnTo>
                    <a:close/>
                    <a:moveTo>
                      <a:pt x="16" y="277"/>
                    </a:moveTo>
                    <a:lnTo>
                      <a:pt x="31" y="281"/>
                    </a:lnTo>
                    <a:lnTo>
                      <a:pt x="31" y="296"/>
                    </a:lnTo>
                    <a:lnTo>
                      <a:pt x="16" y="294"/>
                    </a:lnTo>
                    <a:lnTo>
                      <a:pt x="16" y="277"/>
                    </a:lnTo>
                    <a:close/>
                    <a:moveTo>
                      <a:pt x="54" y="312"/>
                    </a:moveTo>
                    <a:lnTo>
                      <a:pt x="70" y="316"/>
                    </a:lnTo>
                    <a:lnTo>
                      <a:pt x="70" y="331"/>
                    </a:lnTo>
                    <a:lnTo>
                      <a:pt x="54" y="327"/>
                    </a:lnTo>
                    <a:lnTo>
                      <a:pt x="54" y="312"/>
                    </a:lnTo>
                    <a:close/>
                    <a:moveTo>
                      <a:pt x="35" y="309"/>
                    </a:moveTo>
                    <a:lnTo>
                      <a:pt x="50" y="312"/>
                    </a:lnTo>
                    <a:lnTo>
                      <a:pt x="50" y="327"/>
                    </a:lnTo>
                    <a:lnTo>
                      <a:pt x="35" y="324"/>
                    </a:lnTo>
                    <a:lnTo>
                      <a:pt x="35" y="309"/>
                    </a:lnTo>
                    <a:close/>
                    <a:moveTo>
                      <a:pt x="16" y="305"/>
                    </a:moveTo>
                    <a:lnTo>
                      <a:pt x="31" y="307"/>
                    </a:lnTo>
                    <a:lnTo>
                      <a:pt x="31" y="322"/>
                    </a:lnTo>
                    <a:lnTo>
                      <a:pt x="16" y="320"/>
                    </a:lnTo>
                    <a:lnTo>
                      <a:pt x="16" y="305"/>
                    </a:lnTo>
                    <a:close/>
                    <a:moveTo>
                      <a:pt x="54" y="337"/>
                    </a:moveTo>
                    <a:lnTo>
                      <a:pt x="70" y="340"/>
                    </a:lnTo>
                    <a:lnTo>
                      <a:pt x="70" y="355"/>
                    </a:lnTo>
                    <a:lnTo>
                      <a:pt x="54" y="353"/>
                    </a:lnTo>
                    <a:lnTo>
                      <a:pt x="54" y="337"/>
                    </a:lnTo>
                    <a:close/>
                    <a:moveTo>
                      <a:pt x="35" y="333"/>
                    </a:moveTo>
                    <a:lnTo>
                      <a:pt x="50" y="337"/>
                    </a:lnTo>
                    <a:lnTo>
                      <a:pt x="50" y="353"/>
                    </a:lnTo>
                    <a:lnTo>
                      <a:pt x="35" y="350"/>
                    </a:lnTo>
                    <a:lnTo>
                      <a:pt x="35" y="333"/>
                    </a:lnTo>
                    <a:close/>
                    <a:moveTo>
                      <a:pt x="16" y="331"/>
                    </a:moveTo>
                    <a:lnTo>
                      <a:pt x="31" y="333"/>
                    </a:lnTo>
                    <a:lnTo>
                      <a:pt x="31" y="348"/>
                    </a:lnTo>
                    <a:lnTo>
                      <a:pt x="16" y="346"/>
                    </a:lnTo>
                    <a:lnTo>
                      <a:pt x="16" y="331"/>
                    </a:lnTo>
                    <a:close/>
                    <a:moveTo>
                      <a:pt x="54" y="363"/>
                    </a:moveTo>
                    <a:lnTo>
                      <a:pt x="70" y="366"/>
                    </a:lnTo>
                    <a:lnTo>
                      <a:pt x="70" y="381"/>
                    </a:lnTo>
                    <a:lnTo>
                      <a:pt x="54" y="379"/>
                    </a:lnTo>
                    <a:lnTo>
                      <a:pt x="54" y="363"/>
                    </a:lnTo>
                    <a:close/>
                    <a:moveTo>
                      <a:pt x="35" y="359"/>
                    </a:moveTo>
                    <a:lnTo>
                      <a:pt x="50" y="361"/>
                    </a:lnTo>
                    <a:lnTo>
                      <a:pt x="50" y="376"/>
                    </a:lnTo>
                    <a:lnTo>
                      <a:pt x="35" y="374"/>
                    </a:lnTo>
                    <a:lnTo>
                      <a:pt x="35" y="359"/>
                    </a:lnTo>
                    <a:close/>
                    <a:moveTo>
                      <a:pt x="16" y="357"/>
                    </a:moveTo>
                    <a:lnTo>
                      <a:pt x="31" y="359"/>
                    </a:lnTo>
                    <a:lnTo>
                      <a:pt x="31" y="374"/>
                    </a:lnTo>
                    <a:lnTo>
                      <a:pt x="16" y="372"/>
                    </a:lnTo>
                    <a:lnTo>
                      <a:pt x="16" y="357"/>
                    </a:lnTo>
                    <a:close/>
                    <a:moveTo>
                      <a:pt x="54" y="387"/>
                    </a:moveTo>
                    <a:lnTo>
                      <a:pt x="70" y="389"/>
                    </a:lnTo>
                    <a:lnTo>
                      <a:pt x="70" y="405"/>
                    </a:lnTo>
                    <a:lnTo>
                      <a:pt x="54" y="402"/>
                    </a:lnTo>
                    <a:lnTo>
                      <a:pt x="54" y="387"/>
                    </a:lnTo>
                    <a:close/>
                    <a:moveTo>
                      <a:pt x="35" y="385"/>
                    </a:moveTo>
                    <a:lnTo>
                      <a:pt x="50" y="387"/>
                    </a:lnTo>
                    <a:lnTo>
                      <a:pt x="50" y="402"/>
                    </a:lnTo>
                    <a:lnTo>
                      <a:pt x="35" y="400"/>
                    </a:lnTo>
                    <a:lnTo>
                      <a:pt x="35" y="385"/>
                    </a:lnTo>
                    <a:close/>
                    <a:moveTo>
                      <a:pt x="16" y="383"/>
                    </a:moveTo>
                    <a:lnTo>
                      <a:pt x="31" y="385"/>
                    </a:lnTo>
                    <a:lnTo>
                      <a:pt x="31" y="400"/>
                    </a:lnTo>
                    <a:lnTo>
                      <a:pt x="16" y="398"/>
                    </a:lnTo>
                    <a:lnTo>
                      <a:pt x="16" y="383"/>
                    </a:lnTo>
                    <a:close/>
                    <a:moveTo>
                      <a:pt x="54" y="413"/>
                    </a:moveTo>
                    <a:lnTo>
                      <a:pt x="70" y="415"/>
                    </a:lnTo>
                    <a:lnTo>
                      <a:pt x="70" y="431"/>
                    </a:lnTo>
                    <a:lnTo>
                      <a:pt x="54" y="428"/>
                    </a:lnTo>
                    <a:lnTo>
                      <a:pt x="54" y="413"/>
                    </a:lnTo>
                    <a:close/>
                    <a:moveTo>
                      <a:pt x="35" y="411"/>
                    </a:moveTo>
                    <a:lnTo>
                      <a:pt x="50" y="413"/>
                    </a:lnTo>
                    <a:lnTo>
                      <a:pt x="50" y="428"/>
                    </a:lnTo>
                    <a:lnTo>
                      <a:pt x="35" y="426"/>
                    </a:lnTo>
                    <a:lnTo>
                      <a:pt x="35" y="411"/>
                    </a:lnTo>
                    <a:close/>
                    <a:moveTo>
                      <a:pt x="16" y="409"/>
                    </a:moveTo>
                    <a:lnTo>
                      <a:pt x="31" y="411"/>
                    </a:lnTo>
                    <a:lnTo>
                      <a:pt x="31" y="426"/>
                    </a:lnTo>
                    <a:lnTo>
                      <a:pt x="16" y="424"/>
                    </a:lnTo>
                    <a:lnTo>
                      <a:pt x="16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216">
                <a:extLst>
                  <a:ext uri="{FF2B5EF4-FFF2-40B4-BE49-F238E27FC236}">
                    <a16:creationId xmlns:a16="http://schemas.microsoft.com/office/drawing/2014/main" id="{ABD242AA-41F9-CC39-3441-074CA51DB3B6}"/>
                  </a:ext>
                </a:extLst>
              </p:cNvPr>
              <p:cNvSpPr/>
              <p:nvPr/>
            </p:nvSpPr>
            <p:spPr bwMode="auto">
              <a:xfrm>
                <a:off x="3705225" y="1546225"/>
                <a:ext cx="85725" cy="71438"/>
              </a:xfrm>
              <a:custGeom>
                <a:avLst/>
                <a:gdLst>
                  <a:gd name="T0" fmla="*/ 0 w 54"/>
                  <a:gd name="T1" fmla="*/ 0 h 45"/>
                  <a:gd name="T2" fmla="*/ 54 w 54"/>
                  <a:gd name="T3" fmla="*/ 4 h 45"/>
                  <a:gd name="T4" fmla="*/ 54 w 54"/>
                  <a:gd name="T5" fmla="*/ 45 h 45"/>
                  <a:gd name="T6" fmla="*/ 0 w 54"/>
                  <a:gd name="T7" fmla="*/ 43 h 45"/>
                  <a:gd name="T8" fmla="*/ 0 w 54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5">
                    <a:moveTo>
                      <a:pt x="0" y="0"/>
                    </a:moveTo>
                    <a:lnTo>
                      <a:pt x="54" y="4"/>
                    </a:lnTo>
                    <a:lnTo>
                      <a:pt x="54" y="45"/>
                    </a:lnTo>
                    <a:lnTo>
                      <a:pt x="0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Rectangle 217">
                <a:extLst>
                  <a:ext uri="{FF2B5EF4-FFF2-40B4-BE49-F238E27FC236}">
                    <a16:creationId xmlns:a16="http://schemas.microsoft.com/office/drawing/2014/main" id="{14492109-DF79-79A7-D472-CCBE6C1DD45C}"/>
                  </a:ext>
                </a:extLst>
              </p:cNvPr>
              <p:cNvSpPr/>
              <p:nvPr/>
            </p:nvSpPr>
            <p:spPr bwMode="auto">
              <a:xfrm>
                <a:off x="3454400" y="1012825"/>
                <a:ext cx="41275" cy="519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218">
                <a:extLst>
                  <a:ext uri="{FF2B5EF4-FFF2-40B4-BE49-F238E27FC236}">
                    <a16:creationId xmlns:a16="http://schemas.microsoft.com/office/drawing/2014/main" id="{60944DC7-896D-3271-13F6-5E63E078929F}"/>
                  </a:ext>
                </a:extLst>
              </p:cNvPr>
              <p:cNvSpPr/>
              <p:nvPr/>
            </p:nvSpPr>
            <p:spPr bwMode="auto">
              <a:xfrm>
                <a:off x="3127375" y="1236663"/>
                <a:ext cx="26988" cy="303213"/>
              </a:xfrm>
              <a:custGeom>
                <a:avLst/>
                <a:gdLst>
                  <a:gd name="T0" fmla="*/ 17 w 17"/>
                  <a:gd name="T1" fmla="*/ 188 h 191"/>
                  <a:gd name="T2" fmla="*/ 0 w 17"/>
                  <a:gd name="T3" fmla="*/ 191 h 191"/>
                  <a:gd name="T4" fmla="*/ 0 w 17"/>
                  <a:gd name="T5" fmla="*/ 0 h 191"/>
                  <a:gd name="T6" fmla="*/ 17 w 17"/>
                  <a:gd name="T7" fmla="*/ 0 h 191"/>
                  <a:gd name="T8" fmla="*/ 17 w 17"/>
                  <a:gd name="T9" fmla="*/ 1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1">
                    <a:moveTo>
                      <a:pt x="17" y="188"/>
                    </a:moveTo>
                    <a:lnTo>
                      <a:pt x="0" y="191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5" name="TextBox 223">
              <a:extLst>
                <a:ext uri="{FF2B5EF4-FFF2-40B4-BE49-F238E27FC236}">
                  <a16:creationId xmlns:a16="http://schemas.microsoft.com/office/drawing/2014/main" id="{3177F039-0DD8-ACC0-0EB3-2A24828281AD}"/>
                </a:ext>
              </a:extLst>
            </p:cNvPr>
            <p:cNvSpPr txBox="1"/>
            <p:nvPr/>
          </p:nvSpPr>
          <p:spPr>
            <a:xfrm>
              <a:off x="876174" y="3685152"/>
              <a:ext cx="941813" cy="299999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t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1400" b="1" dirty="0">
                  <a:cs typeface="+mn-ea"/>
                  <a:sym typeface="+mn-lt"/>
                </a:rPr>
                <a:t>2019</a:t>
              </a:r>
              <a:endParaRPr lang="id-ID" sz="1400" b="1" dirty="0">
                <a:cs typeface="+mn-ea"/>
                <a:sym typeface="+mn-lt"/>
              </a:endParaRPr>
            </a:p>
          </p:txBody>
        </p:sp>
        <p:sp>
          <p:nvSpPr>
            <p:cNvPr id="38" name="TextBox 224">
              <a:extLst>
                <a:ext uri="{FF2B5EF4-FFF2-40B4-BE49-F238E27FC236}">
                  <a16:creationId xmlns:a16="http://schemas.microsoft.com/office/drawing/2014/main" id="{4DAC143E-DE34-1645-2FA2-16E951301A18}"/>
                </a:ext>
              </a:extLst>
            </p:cNvPr>
            <p:cNvSpPr txBox="1"/>
            <p:nvPr/>
          </p:nvSpPr>
          <p:spPr>
            <a:xfrm>
              <a:off x="862920" y="5399842"/>
              <a:ext cx="914033" cy="387798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ctr"/>
              <a:r>
                <a:rPr lang="id-ID" sz="3200" b="1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</a:p>
          </p:txBody>
        </p:sp>
        <p:sp>
          <p:nvSpPr>
            <p:cNvPr id="44" name="TextBox 225">
              <a:extLst>
                <a:ext uri="{FF2B5EF4-FFF2-40B4-BE49-F238E27FC236}">
                  <a16:creationId xmlns:a16="http://schemas.microsoft.com/office/drawing/2014/main" id="{D0603B8A-A9FC-B1C5-C66A-DE3C61CE786E}"/>
                </a:ext>
              </a:extLst>
            </p:cNvPr>
            <p:cNvSpPr txBox="1"/>
            <p:nvPr/>
          </p:nvSpPr>
          <p:spPr>
            <a:xfrm>
              <a:off x="2060700" y="2581669"/>
              <a:ext cx="941813" cy="299999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t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1400" b="1" dirty="0">
                  <a:cs typeface="+mn-ea"/>
                  <a:sym typeface="+mn-lt"/>
                </a:rPr>
                <a:t>2020</a:t>
              </a:r>
              <a:endParaRPr lang="id-ID" sz="1400" b="1" dirty="0">
                <a:cs typeface="+mn-ea"/>
                <a:sym typeface="+mn-lt"/>
              </a:endParaRPr>
            </a:p>
          </p:txBody>
        </p:sp>
        <p:sp>
          <p:nvSpPr>
            <p:cNvPr id="59" name="TextBox 226">
              <a:extLst>
                <a:ext uri="{FF2B5EF4-FFF2-40B4-BE49-F238E27FC236}">
                  <a16:creationId xmlns:a16="http://schemas.microsoft.com/office/drawing/2014/main" id="{4CBC6A70-9905-508E-2BD8-1A92E1E7FD38}"/>
                </a:ext>
              </a:extLst>
            </p:cNvPr>
            <p:cNvSpPr txBox="1"/>
            <p:nvPr/>
          </p:nvSpPr>
          <p:spPr>
            <a:xfrm>
              <a:off x="2047446" y="5394858"/>
              <a:ext cx="914033" cy="387798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ctr"/>
              <a:r>
                <a:rPr lang="id-ID" sz="3200" b="1">
                  <a:solidFill>
                    <a:schemeClr val="bg1"/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60" name="TextBox 227">
              <a:extLst>
                <a:ext uri="{FF2B5EF4-FFF2-40B4-BE49-F238E27FC236}">
                  <a16:creationId xmlns:a16="http://schemas.microsoft.com/office/drawing/2014/main" id="{80697D0E-777A-8907-E992-192F815E01A1}"/>
                </a:ext>
              </a:extLst>
            </p:cNvPr>
            <p:cNvSpPr txBox="1"/>
            <p:nvPr/>
          </p:nvSpPr>
          <p:spPr>
            <a:xfrm>
              <a:off x="3246705" y="2827218"/>
              <a:ext cx="941813" cy="299999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t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1400" b="1" dirty="0">
                  <a:cs typeface="+mn-ea"/>
                  <a:sym typeface="+mn-lt"/>
                </a:rPr>
                <a:t>2021</a:t>
              </a:r>
              <a:endParaRPr lang="id-ID" sz="1400" b="1" dirty="0">
                <a:cs typeface="+mn-ea"/>
                <a:sym typeface="+mn-lt"/>
              </a:endParaRPr>
            </a:p>
          </p:txBody>
        </p:sp>
        <p:sp>
          <p:nvSpPr>
            <p:cNvPr id="61" name="TextBox 228">
              <a:extLst>
                <a:ext uri="{FF2B5EF4-FFF2-40B4-BE49-F238E27FC236}">
                  <a16:creationId xmlns:a16="http://schemas.microsoft.com/office/drawing/2014/main" id="{59AB60B4-5157-6B01-F5E5-A7C8C6686651}"/>
                </a:ext>
              </a:extLst>
            </p:cNvPr>
            <p:cNvSpPr txBox="1"/>
            <p:nvPr/>
          </p:nvSpPr>
          <p:spPr>
            <a:xfrm>
              <a:off x="3233450" y="5394858"/>
              <a:ext cx="914033" cy="387798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ctr"/>
              <a:r>
                <a:rPr lang="id-ID" sz="3200" b="1">
                  <a:solidFill>
                    <a:schemeClr val="bg1"/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62" name="TextBox 229">
              <a:extLst>
                <a:ext uri="{FF2B5EF4-FFF2-40B4-BE49-F238E27FC236}">
                  <a16:creationId xmlns:a16="http://schemas.microsoft.com/office/drawing/2014/main" id="{C3774A98-2BCB-DE45-EF7E-025D6F0C1E71}"/>
                </a:ext>
              </a:extLst>
            </p:cNvPr>
            <p:cNvSpPr txBox="1"/>
            <p:nvPr/>
          </p:nvSpPr>
          <p:spPr>
            <a:xfrm>
              <a:off x="4436739" y="2368389"/>
              <a:ext cx="941813" cy="299999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t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1400" b="1" dirty="0">
                  <a:cs typeface="+mn-ea"/>
                  <a:sym typeface="+mn-lt"/>
                </a:rPr>
                <a:t>2022</a:t>
              </a:r>
              <a:endParaRPr lang="id-ID" sz="1400" b="1" dirty="0">
                <a:cs typeface="+mn-ea"/>
                <a:sym typeface="+mn-lt"/>
              </a:endParaRPr>
            </a:p>
          </p:txBody>
        </p:sp>
        <p:sp>
          <p:nvSpPr>
            <p:cNvPr id="63" name="TextBox 230">
              <a:extLst>
                <a:ext uri="{FF2B5EF4-FFF2-40B4-BE49-F238E27FC236}">
                  <a16:creationId xmlns:a16="http://schemas.microsoft.com/office/drawing/2014/main" id="{BA58B97D-B364-D80D-B19D-16F4A0A8E9C9}"/>
                </a:ext>
              </a:extLst>
            </p:cNvPr>
            <p:cNvSpPr txBox="1"/>
            <p:nvPr/>
          </p:nvSpPr>
          <p:spPr>
            <a:xfrm>
              <a:off x="4436408" y="5401274"/>
              <a:ext cx="914033" cy="387798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ctr"/>
              <a:r>
                <a:rPr lang="id-ID" sz="3200" b="1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</a:p>
          </p:txBody>
        </p:sp>
        <p:sp>
          <p:nvSpPr>
            <p:cNvPr id="64" name="TextBox 231">
              <a:extLst>
                <a:ext uri="{FF2B5EF4-FFF2-40B4-BE49-F238E27FC236}">
                  <a16:creationId xmlns:a16="http://schemas.microsoft.com/office/drawing/2014/main" id="{C8F27473-441B-FF36-6D1F-ABEBF1424FE2}"/>
                </a:ext>
              </a:extLst>
            </p:cNvPr>
            <p:cNvSpPr txBox="1"/>
            <p:nvPr/>
          </p:nvSpPr>
          <p:spPr>
            <a:xfrm>
              <a:off x="5611090" y="1236039"/>
              <a:ext cx="941813" cy="299999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t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1400" b="1" dirty="0">
                  <a:cs typeface="+mn-ea"/>
                  <a:sym typeface="+mn-lt"/>
                </a:rPr>
                <a:t>2023</a:t>
              </a:r>
              <a:endParaRPr lang="id-ID" sz="1400" b="1" dirty="0">
                <a:cs typeface="+mn-ea"/>
                <a:sym typeface="+mn-lt"/>
              </a:endParaRPr>
            </a:p>
          </p:txBody>
        </p:sp>
        <p:sp>
          <p:nvSpPr>
            <p:cNvPr id="65" name="TextBox 232">
              <a:extLst>
                <a:ext uri="{FF2B5EF4-FFF2-40B4-BE49-F238E27FC236}">
                  <a16:creationId xmlns:a16="http://schemas.microsoft.com/office/drawing/2014/main" id="{A97E0AC7-9755-2E89-249A-A21AC78FA8FB}"/>
                </a:ext>
              </a:extLst>
            </p:cNvPr>
            <p:cNvSpPr txBox="1"/>
            <p:nvPr/>
          </p:nvSpPr>
          <p:spPr>
            <a:xfrm>
              <a:off x="5636605" y="5393270"/>
              <a:ext cx="914033" cy="387798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ctr"/>
              <a:r>
                <a:rPr lang="id-ID" sz="3200" b="1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115D426-2CD0-D97D-5488-B40F48A9CC09}"/>
              </a:ext>
            </a:extLst>
          </p:cNvPr>
          <p:cNvGrpSpPr/>
          <p:nvPr/>
        </p:nvGrpSpPr>
        <p:grpSpPr>
          <a:xfrm>
            <a:off x="947738" y="1584670"/>
            <a:ext cx="4542750" cy="785593"/>
            <a:chOff x="947738" y="1584670"/>
            <a:chExt cx="4542750" cy="78559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4AC7EEC-2245-0ABD-6585-03A5DCD87A7C}"/>
                </a:ext>
              </a:extLst>
            </p:cNvPr>
            <p:cNvSpPr/>
            <p:nvPr/>
          </p:nvSpPr>
          <p:spPr>
            <a:xfrm>
              <a:off x="947738" y="1648958"/>
              <a:ext cx="387966" cy="3879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59E7A3F2-D380-2473-FCC7-478002406BF5}"/>
                </a:ext>
              </a:extLst>
            </p:cNvPr>
            <p:cNvGrpSpPr/>
            <p:nvPr/>
          </p:nvGrpSpPr>
          <p:grpSpPr>
            <a:xfrm>
              <a:off x="1395429" y="1584670"/>
              <a:ext cx="4095059" cy="785593"/>
              <a:chOff x="2766067" y="2041207"/>
              <a:chExt cx="4095059" cy="785593"/>
            </a:xfrm>
          </p:grpSpPr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3C3DA8AB-15CB-81D6-7B53-78D965B3D2E1}"/>
                  </a:ext>
                </a:extLst>
              </p:cNvPr>
              <p:cNvSpPr txBox="1"/>
              <p:nvPr/>
            </p:nvSpPr>
            <p:spPr>
              <a:xfrm>
                <a:off x="2766067" y="2041207"/>
                <a:ext cx="16756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817BAB74-F922-50CA-F03A-49F03FFF382A}"/>
                  </a:ext>
                </a:extLst>
              </p:cNvPr>
              <p:cNvSpPr txBox="1"/>
              <p:nvPr/>
            </p:nvSpPr>
            <p:spPr>
              <a:xfrm>
                <a:off x="2766067" y="2365135"/>
                <a:ext cx="409505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1F0B93D7-CAE4-68BD-87FC-0DAC5F8E7B3B}"/>
              </a:ext>
            </a:extLst>
          </p:cNvPr>
          <p:cNvGrpSpPr/>
          <p:nvPr/>
        </p:nvGrpSpPr>
        <p:grpSpPr>
          <a:xfrm>
            <a:off x="947738" y="2370263"/>
            <a:ext cx="4402151" cy="785593"/>
            <a:chOff x="947738" y="1584670"/>
            <a:chExt cx="4402151" cy="785593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4D7DA64A-CF66-B5D0-C69E-B0674C0D9EE1}"/>
                </a:ext>
              </a:extLst>
            </p:cNvPr>
            <p:cNvSpPr/>
            <p:nvPr/>
          </p:nvSpPr>
          <p:spPr>
            <a:xfrm>
              <a:off x="947738" y="1648958"/>
              <a:ext cx="387966" cy="387966"/>
            </a:xfrm>
            <a:prstGeom prst="rect">
              <a:avLst/>
            </a:prstGeom>
            <a:solidFill>
              <a:srgbClr val="707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BCD99596-3CDE-CEA6-C6E7-A14941833146}"/>
                </a:ext>
              </a:extLst>
            </p:cNvPr>
            <p:cNvGrpSpPr/>
            <p:nvPr/>
          </p:nvGrpSpPr>
          <p:grpSpPr>
            <a:xfrm>
              <a:off x="1395429" y="1584670"/>
              <a:ext cx="3954460" cy="785593"/>
              <a:chOff x="2766067" y="2041207"/>
              <a:chExt cx="3954460" cy="785593"/>
            </a:xfrm>
          </p:grpSpPr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1A65551C-B2B5-427E-1DA9-7810432FFC27}"/>
                  </a:ext>
                </a:extLst>
              </p:cNvPr>
              <p:cNvSpPr txBox="1"/>
              <p:nvPr/>
            </p:nvSpPr>
            <p:spPr>
              <a:xfrm>
                <a:off x="2766067" y="2041207"/>
                <a:ext cx="16756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40B4D0AE-0191-E0E9-D17E-CFF0D99E3EB6}"/>
                  </a:ext>
                </a:extLst>
              </p:cNvPr>
              <p:cNvSpPr txBox="1"/>
              <p:nvPr/>
            </p:nvSpPr>
            <p:spPr>
              <a:xfrm>
                <a:off x="2766067" y="2365135"/>
                <a:ext cx="395446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1A95BA9E-E3FE-6D1A-F197-48650F871BB9}"/>
              </a:ext>
            </a:extLst>
          </p:cNvPr>
          <p:cNvGrpSpPr/>
          <p:nvPr/>
        </p:nvGrpSpPr>
        <p:grpSpPr>
          <a:xfrm>
            <a:off x="947738" y="3155856"/>
            <a:ext cx="4415153" cy="785593"/>
            <a:chOff x="947738" y="1584670"/>
            <a:chExt cx="4415153" cy="785593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7D923BDA-B3D1-C62F-2929-6465BF2DB793}"/>
                </a:ext>
              </a:extLst>
            </p:cNvPr>
            <p:cNvSpPr/>
            <p:nvPr/>
          </p:nvSpPr>
          <p:spPr>
            <a:xfrm>
              <a:off x="947738" y="1648958"/>
              <a:ext cx="387966" cy="387966"/>
            </a:xfrm>
            <a:prstGeom prst="rect">
              <a:avLst/>
            </a:prstGeom>
            <a:solidFill>
              <a:srgbClr val="646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E08D1365-8C94-BDF4-3D25-B43E89727E06}"/>
                </a:ext>
              </a:extLst>
            </p:cNvPr>
            <p:cNvGrpSpPr/>
            <p:nvPr/>
          </p:nvGrpSpPr>
          <p:grpSpPr>
            <a:xfrm>
              <a:off x="1395429" y="1584670"/>
              <a:ext cx="3967462" cy="785593"/>
              <a:chOff x="2766067" y="2041207"/>
              <a:chExt cx="3967462" cy="785593"/>
            </a:xfrm>
          </p:grpSpPr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F512099F-790E-9512-B142-DE10D53FFFF5}"/>
                  </a:ext>
                </a:extLst>
              </p:cNvPr>
              <p:cNvSpPr txBox="1"/>
              <p:nvPr/>
            </p:nvSpPr>
            <p:spPr>
              <a:xfrm>
                <a:off x="2766067" y="2041207"/>
                <a:ext cx="16756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5C252B21-47DE-443E-C7BA-505927D2419D}"/>
                  </a:ext>
                </a:extLst>
              </p:cNvPr>
              <p:cNvSpPr txBox="1"/>
              <p:nvPr/>
            </p:nvSpPr>
            <p:spPr>
              <a:xfrm>
                <a:off x="2766067" y="2365135"/>
                <a:ext cx="39674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938745CA-6F3D-1F2C-2FEF-14D7A9A0187F}"/>
              </a:ext>
            </a:extLst>
          </p:cNvPr>
          <p:cNvGrpSpPr/>
          <p:nvPr/>
        </p:nvGrpSpPr>
        <p:grpSpPr>
          <a:xfrm>
            <a:off x="947738" y="3941449"/>
            <a:ext cx="4455364" cy="785593"/>
            <a:chOff x="947738" y="1584670"/>
            <a:chExt cx="4455364" cy="785593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EE792210-8226-8DC1-AA99-B9599F660DB8}"/>
                </a:ext>
              </a:extLst>
            </p:cNvPr>
            <p:cNvSpPr/>
            <p:nvPr/>
          </p:nvSpPr>
          <p:spPr>
            <a:xfrm>
              <a:off x="947738" y="1648958"/>
              <a:ext cx="387966" cy="387966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EBFFEFD2-9733-B322-29DD-7019A7D61C30}"/>
                </a:ext>
              </a:extLst>
            </p:cNvPr>
            <p:cNvGrpSpPr/>
            <p:nvPr/>
          </p:nvGrpSpPr>
          <p:grpSpPr>
            <a:xfrm>
              <a:off x="1395429" y="1584670"/>
              <a:ext cx="4007673" cy="785593"/>
              <a:chOff x="2766067" y="2041207"/>
              <a:chExt cx="4007673" cy="785593"/>
            </a:xfrm>
          </p:grpSpPr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9A8B00EC-5E8D-7E3F-A75C-22248EAA5C9C}"/>
                  </a:ext>
                </a:extLst>
              </p:cNvPr>
              <p:cNvSpPr txBox="1"/>
              <p:nvPr/>
            </p:nvSpPr>
            <p:spPr>
              <a:xfrm>
                <a:off x="2766067" y="2041207"/>
                <a:ext cx="16756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2C84F2C7-037E-27FF-7D09-BE59CCC5EA92}"/>
                  </a:ext>
                </a:extLst>
              </p:cNvPr>
              <p:cNvSpPr txBox="1"/>
              <p:nvPr/>
            </p:nvSpPr>
            <p:spPr>
              <a:xfrm>
                <a:off x="2766067" y="2365135"/>
                <a:ext cx="400767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A4427AF8-CE63-1187-D3AA-AD8E9F6FD962}"/>
              </a:ext>
            </a:extLst>
          </p:cNvPr>
          <p:cNvGrpSpPr/>
          <p:nvPr/>
        </p:nvGrpSpPr>
        <p:grpSpPr>
          <a:xfrm>
            <a:off x="947738" y="4727042"/>
            <a:ext cx="4131982" cy="785593"/>
            <a:chOff x="947738" y="1584670"/>
            <a:chExt cx="4131982" cy="785593"/>
          </a:xfrm>
        </p:grpSpPr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576EE426-D9F8-FB61-9C68-89CE1EEF5976}"/>
                </a:ext>
              </a:extLst>
            </p:cNvPr>
            <p:cNvSpPr/>
            <p:nvPr/>
          </p:nvSpPr>
          <p:spPr>
            <a:xfrm>
              <a:off x="947738" y="1648958"/>
              <a:ext cx="387966" cy="387966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AE126D42-02ED-8046-3ECB-34B66A64ECBE}"/>
                </a:ext>
              </a:extLst>
            </p:cNvPr>
            <p:cNvGrpSpPr/>
            <p:nvPr/>
          </p:nvGrpSpPr>
          <p:grpSpPr>
            <a:xfrm>
              <a:off x="1395429" y="1584670"/>
              <a:ext cx="3684291" cy="785593"/>
              <a:chOff x="2766067" y="2041207"/>
              <a:chExt cx="3684291" cy="785593"/>
            </a:xfrm>
          </p:grpSpPr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D6405953-C8B7-5972-54EE-F77665345E74}"/>
                  </a:ext>
                </a:extLst>
              </p:cNvPr>
              <p:cNvSpPr txBox="1"/>
              <p:nvPr/>
            </p:nvSpPr>
            <p:spPr>
              <a:xfrm>
                <a:off x="2766067" y="2041207"/>
                <a:ext cx="16756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0DC3BBE1-3867-47D6-0D95-191065951A0D}"/>
                  </a:ext>
                </a:extLst>
              </p:cNvPr>
              <p:cNvSpPr txBox="1"/>
              <p:nvPr/>
            </p:nvSpPr>
            <p:spPr>
              <a:xfrm>
                <a:off x="2766067" y="2365135"/>
                <a:ext cx="368429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5116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310D222-B10F-DB9F-3DB1-6D376E8750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12861"/>
            <a:ext cx="12192000" cy="604513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F23CFA1-DCB3-3555-5446-E9FB7861A2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44363"/>
            <a:ext cx="12192000" cy="301363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50A5C31E-835D-9D55-2019-529C0369320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334" y="-4251"/>
            <a:ext cx="2861869" cy="19079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77B4C717-DED5-4C69-CBE2-2B27E32ECDF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995" y="4958789"/>
            <a:ext cx="2125081" cy="212664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0A9AF33-A44D-F102-F638-61DBD1248EF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355" y="2616200"/>
            <a:ext cx="2552058" cy="4241800"/>
          </a:xfrm>
          <a:prstGeom prst="rect">
            <a:avLst/>
          </a:prstGeom>
        </p:spPr>
      </p:pic>
      <p:sp>
        <p:nvSpPr>
          <p:cNvPr id="122" name="Freeform 12">
            <a:extLst>
              <a:ext uri="{FF2B5EF4-FFF2-40B4-BE49-F238E27FC236}">
                <a16:creationId xmlns:a16="http://schemas.microsoft.com/office/drawing/2014/main" id="{E0C75CD8-148D-F87B-3C42-656A184225B0}"/>
              </a:ext>
            </a:extLst>
          </p:cNvPr>
          <p:cNvSpPr>
            <a:spLocks/>
          </p:cNvSpPr>
          <p:nvPr/>
        </p:nvSpPr>
        <p:spPr bwMode="auto">
          <a:xfrm>
            <a:off x="2205091" y="1042101"/>
            <a:ext cx="7781818" cy="4728831"/>
          </a:xfrm>
          <a:custGeom>
            <a:avLst/>
            <a:gdLst>
              <a:gd name="T0" fmla="*/ 782 w 1778"/>
              <a:gd name="T1" fmla="*/ 124 h 1079"/>
              <a:gd name="T2" fmla="*/ 810 w 1778"/>
              <a:gd name="T3" fmla="*/ 170 h 1079"/>
              <a:gd name="T4" fmla="*/ 802 w 1778"/>
              <a:gd name="T5" fmla="*/ 215 h 1079"/>
              <a:gd name="T6" fmla="*/ 881 w 1778"/>
              <a:gd name="T7" fmla="*/ 197 h 1079"/>
              <a:gd name="T8" fmla="*/ 790 w 1778"/>
              <a:gd name="T9" fmla="*/ 290 h 1079"/>
              <a:gd name="T10" fmla="*/ 1009 w 1778"/>
              <a:gd name="T11" fmla="*/ 184 h 1079"/>
              <a:gd name="T12" fmla="*/ 1232 w 1778"/>
              <a:gd name="T13" fmla="*/ 7 h 1079"/>
              <a:gd name="T14" fmla="*/ 1030 w 1778"/>
              <a:gd name="T15" fmla="*/ 205 h 1079"/>
              <a:gd name="T16" fmla="*/ 1042 w 1778"/>
              <a:gd name="T17" fmla="*/ 209 h 1079"/>
              <a:gd name="T18" fmla="*/ 1177 w 1778"/>
              <a:gd name="T19" fmla="*/ 92 h 1079"/>
              <a:gd name="T20" fmla="*/ 1130 w 1778"/>
              <a:gd name="T21" fmla="*/ 176 h 1079"/>
              <a:gd name="T22" fmla="*/ 1260 w 1778"/>
              <a:gd name="T23" fmla="*/ 97 h 1079"/>
              <a:gd name="T24" fmla="*/ 1120 w 1778"/>
              <a:gd name="T25" fmla="*/ 207 h 1079"/>
              <a:gd name="T26" fmla="*/ 1163 w 1778"/>
              <a:gd name="T27" fmla="*/ 219 h 1079"/>
              <a:gd name="T28" fmla="*/ 1280 w 1778"/>
              <a:gd name="T29" fmla="*/ 136 h 1079"/>
              <a:gd name="T30" fmla="*/ 1368 w 1778"/>
              <a:gd name="T31" fmla="*/ 185 h 1079"/>
              <a:gd name="T32" fmla="*/ 1336 w 1778"/>
              <a:gd name="T33" fmla="*/ 231 h 1079"/>
              <a:gd name="T34" fmla="*/ 1470 w 1778"/>
              <a:gd name="T35" fmla="*/ 275 h 1079"/>
              <a:gd name="T36" fmla="*/ 1610 w 1778"/>
              <a:gd name="T37" fmla="*/ 326 h 1079"/>
              <a:gd name="T38" fmla="*/ 1651 w 1778"/>
              <a:gd name="T39" fmla="*/ 431 h 1079"/>
              <a:gd name="T40" fmla="*/ 1656 w 1778"/>
              <a:gd name="T41" fmla="*/ 473 h 1079"/>
              <a:gd name="T42" fmla="*/ 1408 w 1778"/>
              <a:gd name="T43" fmla="*/ 580 h 1079"/>
              <a:gd name="T44" fmla="*/ 1556 w 1778"/>
              <a:gd name="T45" fmla="*/ 529 h 1079"/>
              <a:gd name="T46" fmla="*/ 1657 w 1778"/>
              <a:gd name="T47" fmla="*/ 511 h 1079"/>
              <a:gd name="T48" fmla="*/ 1682 w 1778"/>
              <a:gd name="T49" fmla="*/ 579 h 1079"/>
              <a:gd name="T50" fmla="*/ 1679 w 1778"/>
              <a:gd name="T51" fmla="*/ 645 h 1079"/>
              <a:gd name="T52" fmla="*/ 1613 w 1778"/>
              <a:gd name="T53" fmla="*/ 699 h 1079"/>
              <a:gd name="T54" fmla="*/ 1702 w 1778"/>
              <a:gd name="T55" fmla="*/ 701 h 1079"/>
              <a:gd name="T56" fmla="*/ 1377 w 1778"/>
              <a:gd name="T57" fmla="*/ 890 h 1079"/>
              <a:gd name="T58" fmla="*/ 1081 w 1778"/>
              <a:gd name="T59" fmla="*/ 1051 h 1079"/>
              <a:gd name="T60" fmla="*/ 970 w 1778"/>
              <a:gd name="T61" fmla="*/ 1036 h 1079"/>
              <a:gd name="T62" fmla="*/ 1066 w 1778"/>
              <a:gd name="T63" fmla="*/ 890 h 1079"/>
              <a:gd name="T64" fmla="*/ 1071 w 1778"/>
              <a:gd name="T65" fmla="*/ 844 h 1079"/>
              <a:gd name="T66" fmla="*/ 579 w 1778"/>
              <a:gd name="T67" fmla="*/ 923 h 1079"/>
              <a:gd name="T68" fmla="*/ 570 w 1778"/>
              <a:gd name="T69" fmla="*/ 903 h 1079"/>
              <a:gd name="T70" fmla="*/ 515 w 1778"/>
              <a:gd name="T71" fmla="*/ 912 h 1079"/>
              <a:gd name="T72" fmla="*/ 355 w 1778"/>
              <a:gd name="T73" fmla="*/ 934 h 1079"/>
              <a:gd name="T74" fmla="*/ 356 w 1778"/>
              <a:gd name="T75" fmla="*/ 977 h 1079"/>
              <a:gd name="T76" fmla="*/ 598 w 1778"/>
              <a:gd name="T77" fmla="*/ 951 h 1079"/>
              <a:gd name="T78" fmla="*/ 858 w 1778"/>
              <a:gd name="T79" fmla="*/ 915 h 1079"/>
              <a:gd name="T80" fmla="*/ 720 w 1778"/>
              <a:gd name="T81" fmla="*/ 940 h 1079"/>
              <a:gd name="T82" fmla="*/ 484 w 1778"/>
              <a:gd name="T83" fmla="*/ 976 h 1079"/>
              <a:gd name="T84" fmla="*/ 287 w 1778"/>
              <a:gd name="T85" fmla="*/ 954 h 1079"/>
              <a:gd name="T86" fmla="*/ 299 w 1778"/>
              <a:gd name="T87" fmla="*/ 868 h 1079"/>
              <a:gd name="T88" fmla="*/ 324 w 1778"/>
              <a:gd name="T89" fmla="*/ 827 h 1079"/>
              <a:gd name="T90" fmla="*/ 309 w 1778"/>
              <a:gd name="T91" fmla="*/ 739 h 1079"/>
              <a:gd name="T92" fmla="*/ 170 w 1778"/>
              <a:gd name="T93" fmla="*/ 754 h 1079"/>
              <a:gd name="T94" fmla="*/ 53 w 1778"/>
              <a:gd name="T95" fmla="*/ 722 h 1079"/>
              <a:gd name="T96" fmla="*/ 27 w 1778"/>
              <a:gd name="T97" fmla="*/ 628 h 1079"/>
              <a:gd name="T98" fmla="*/ 89 w 1778"/>
              <a:gd name="T99" fmla="*/ 508 h 1079"/>
              <a:gd name="T100" fmla="*/ 74 w 1778"/>
              <a:gd name="T101" fmla="*/ 466 h 1079"/>
              <a:gd name="T102" fmla="*/ 45 w 1778"/>
              <a:gd name="T103" fmla="*/ 455 h 1079"/>
              <a:gd name="T104" fmla="*/ 72 w 1778"/>
              <a:gd name="T105" fmla="*/ 400 h 1079"/>
              <a:gd name="T106" fmla="*/ 151 w 1778"/>
              <a:gd name="T107" fmla="*/ 323 h 1079"/>
              <a:gd name="T108" fmla="*/ 179 w 1778"/>
              <a:gd name="T109" fmla="*/ 258 h 1079"/>
              <a:gd name="T110" fmla="*/ 152 w 1778"/>
              <a:gd name="T111" fmla="*/ 188 h 1079"/>
              <a:gd name="T112" fmla="*/ 207 w 1778"/>
              <a:gd name="T113" fmla="*/ 134 h 1079"/>
              <a:gd name="T114" fmla="*/ 114 w 1778"/>
              <a:gd name="T115" fmla="*/ 108 h 1079"/>
              <a:gd name="T116" fmla="*/ 215 w 1778"/>
              <a:gd name="T117" fmla="*/ 80 h 1079"/>
              <a:gd name="T118" fmla="*/ 372 w 1778"/>
              <a:gd name="T119" fmla="*/ 75 h 1079"/>
              <a:gd name="T120" fmla="*/ 570 w 1778"/>
              <a:gd name="T121" fmla="*/ 57 h 1079"/>
              <a:gd name="T122" fmla="*/ 715 w 1778"/>
              <a:gd name="T123" fmla="*/ 21 h 1079"/>
              <a:gd name="T124" fmla="*/ 769 w 1778"/>
              <a:gd name="T125" fmla="*/ 59 h 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8" h="1079">
                <a:moveTo>
                  <a:pt x="876" y="9"/>
                </a:moveTo>
                <a:cubicBezTo>
                  <a:pt x="872" y="10"/>
                  <a:pt x="872" y="10"/>
                  <a:pt x="872" y="10"/>
                </a:cubicBezTo>
                <a:cubicBezTo>
                  <a:pt x="871" y="11"/>
                  <a:pt x="871" y="11"/>
                  <a:pt x="871" y="11"/>
                </a:cubicBezTo>
                <a:cubicBezTo>
                  <a:pt x="869" y="10"/>
                  <a:pt x="869" y="10"/>
                  <a:pt x="869" y="10"/>
                </a:cubicBezTo>
                <a:cubicBezTo>
                  <a:pt x="865" y="14"/>
                  <a:pt x="865" y="14"/>
                  <a:pt x="865" y="14"/>
                </a:cubicBezTo>
                <a:cubicBezTo>
                  <a:pt x="864" y="16"/>
                  <a:pt x="871" y="13"/>
                  <a:pt x="862" y="15"/>
                </a:cubicBezTo>
                <a:cubicBezTo>
                  <a:pt x="867" y="17"/>
                  <a:pt x="867" y="17"/>
                  <a:pt x="867" y="17"/>
                </a:cubicBezTo>
                <a:cubicBezTo>
                  <a:pt x="859" y="21"/>
                  <a:pt x="859" y="21"/>
                  <a:pt x="859" y="21"/>
                </a:cubicBezTo>
                <a:cubicBezTo>
                  <a:pt x="861" y="18"/>
                  <a:pt x="861" y="18"/>
                  <a:pt x="861" y="18"/>
                </a:cubicBezTo>
                <a:cubicBezTo>
                  <a:pt x="861" y="16"/>
                  <a:pt x="869" y="22"/>
                  <a:pt x="858" y="16"/>
                </a:cubicBezTo>
                <a:cubicBezTo>
                  <a:pt x="856" y="19"/>
                  <a:pt x="856" y="19"/>
                  <a:pt x="856" y="19"/>
                </a:cubicBezTo>
                <a:cubicBezTo>
                  <a:pt x="855" y="19"/>
                  <a:pt x="856" y="23"/>
                  <a:pt x="854" y="18"/>
                </a:cubicBezTo>
                <a:cubicBezTo>
                  <a:pt x="853" y="19"/>
                  <a:pt x="853" y="19"/>
                  <a:pt x="853" y="19"/>
                </a:cubicBezTo>
                <a:cubicBezTo>
                  <a:pt x="856" y="22"/>
                  <a:pt x="856" y="22"/>
                  <a:pt x="856" y="22"/>
                </a:cubicBezTo>
                <a:cubicBezTo>
                  <a:pt x="852" y="26"/>
                  <a:pt x="852" y="26"/>
                  <a:pt x="852" y="26"/>
                </a:cubicBezTo>
                <a:cubicBezTo>
                  <a:pt x="859" y="28"/>
                  <a:pt x="859" y="28"/>
                  <a:pt x="859" y="28"/>
                </a:cubicBezTo>
                <a:cubicBezTo>
                  <a:pt x="861" y="28"/>
                  <a:pt x="861" y="28"/>
                  <a:pt x="861" y="28"/>
                </a:cubicBezTo>
                <a:cubicBezTo>
                  <a:pt x="862" y="29"/>
                  <a:pt x="856" y="33"/>
                  <a:pt x="863" y="30"/>
                </a:cubicBezTo>
                <a:cubicBezTo>
                  <a:pt x="862" y="30"/>
                  <a:pt x="860" y="31"/>
                  <a:pt x="863" y="34"/>
                </a:cubicBezTo>
                <a:cubicBezTo>
                  <a:pt x="862" y="34"/>
                  <a:pt x="859" y="35"/>
                  <a:pt x="863" y="38"/>
                </a:cubicBezTo>
                <a:cubicBezTo>
                  <a:pt x="863" y="39"/>
                  <a:pt x="863" y="39"/>
                  <a:pt x="863" y="39"/>
                </a:cubicBezTo>
                <a:cubicBezTo>
                  <a:pt x="862" y="40"/>
                  <a:pt x="862" y="40"/>
                  <a:pt x="862" y="40"/>
                </a:cubicBezTo>
                <a:cubicBezTo>
                  <a:pt x="861" y="37"/>
                  <a:pt x="861" y="37"/>
                  <a:pt x="861" y="37"/>
                </a:cubicBezTo>
                <a:cubicBezTo>
                  <a:pt x="856" y="36"/>
                  <a:pt x="856" y="36"/>
                  <a:pt x="856" y="36"/>
                </a:cubicBezTo>
                <a:cubicBezTo>
                  <a:pt x="850" y="40"/>
                  <a:pt x="850" y="40"/>
                  <a:pt x="850" y="40"/>
                </a:cubicBezTo>
                <a:cubicBezTo>
                  <a:pt x="849" y="40"/>
                  <a:pt x="847" y="40"/>
                  <a:pt x="848" y="43"/>
                </a:cubicBezTo>
                <a:cubicBezTo>
                  <a:pt x="852" y="35"/>
                  <a:pt x="852" y="35"/>
                  <a:pt x="852" y="35"/>
                </a:cubicBezTo>
                <a:cubicBezTo>
                  <a:pt x="845" y="37"/>
                  <a:pt x="845" y="37"/>
                  <a:pt x="845" y="37"/>
                </a:cubicBezTo>
                <a:cubicBezTo>
                  <a:pt x="843" y="40"/>
                  <a:pt x="843" y="40"/>
                  <a:pt x="843" y="40"/>
                </a:cubicBezTo>
                <a:cubicBezTo>
                  <a:pt x="842" y="40"/>
                  <a:pt x="841" y="43"/>
                  <a:pt x="840" y="41"/>
                </a:cubicBezTo>
                <a:cubicBezTo>
                  <a:pt x="839" y="46"/>
                  <a:pt x="839" y="46"/>
                  <a:pt x="839" y="46"/>
                </a:cubicBezTo>
                <a:cubicBezTo>
                  <a:pt x="828" y="49"/>
                  <a:pt x="828" y="49"/>
                  <a:pt x="828" y="49"/>
                </a:cubicBezTo>
                <a:cubicBezTo>
                  <a:pt x="825" y="55"/>
                  <a:pt x="825" y="55"/>
                  <a:pt x="825" y="55"/>
                </a:cubicBezTo>
                <a:cubicBezTo>
                  <a:pt x="816" y="58"/>
                  <a:pt x="816" y="58"/>
                  <a:pt x="816" y="58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09" y="66"/>
                  <a:pt x="809" y="66"/>
                  <a:pt x="809" y="66"/>
                </a:cubicBezTo>
                <a:cubicBezTo>
                  <a:pt x="807" y="65"/>
                  <a:pt x="807" y="65"/>
                  <a:pt x="807" y="65"/>
                </a:cubicBezTo>
                <a:cubicBezTo>
                  <a:pt x="806" y="66"/>
                  <a:pt x="806" y="66"/>
                  <a:pt x="806" y="66"/>
                </a:cubicBezTo>
                <a:cubicBezTo>
                  <a:pt x="805" y="71"/>
                  <a:pt x="805" y="71"/>
                  <a:pt x="805" y="71"/>
                </a:cubicBezTo>
                <a:cubicBezTo>
                  <a:pt x="802" y="73"/>
                  <a:pt x="802" y="73"/>
                  <a:pt x="802" y="73"/>
                </a:cubicBezTo>
                <a:cubicBezTo>
                  <a:pt x="797" y="73"/>
                  <a:pt x="797" y="73"/>
                  <a:pt x="797" y="73"/>
                </a:cubicBezTo>
                <a:cubicBezTo>
                  <a:pt x="795" y="74"/>
                  <a:pt x="796" y="76"/>
                  <a:pt x="793" y="77"/>
                </a:cubicBezTo>
                <a:cubicBezTo>
                  <a:pt x="794" y="81"/>
                  <a:pt x="794" y="81"/>
                  <a:pt x="794" y="81"/>
                </a:cubicBezTo>
                <a:cubicBezTo>
                  <a:pt x="790" y="83"/>
                  <a:pt x="790" y="83"/>
                  <a:pt x="790" y="83"/>
                </a:cubicBezTo>
                <a:cubicBezTo>
                  <a:pt x="783" y="91"/>
                  <a:pt x="783" y="91"/>
                  <a:pt x="783" y="91"/>
                </a:cubicBezTo>
                <a:cubicBezTo>
                  <a:pt x="780" y="92"/>
                  <a:pt x="780" y="92"/>
                  <a:pt x="780" y="92"/>
                </a:cubicBezTo>
                <a:cubicBezTo>
                  <a:pt x="779" y="95"/>
                  <a:pt x="779" y="95"/>
                  <a:pt x="779" y="95"/>
                </a:cubicBezTo>
                <a:cubicBezTo>
                  <a:pt x="780" y="96"/>
                  <a:pt x="780" y="92"/>
                  <a:pt x="781" y="96"/>
                </a:cubicBezTo>
                <a:cubicBezTo>
                  <a:pt x="782" y="97"/>
                  <a:pt x="783" y="94"/>
                  <a:pt x="784" y="97"/>
                </a:cubicBezTo>
                <a:cubicBezTo>
                  <a:pt x="781" y="99"/>
                  <a:pt x="781" y="99"/>
                  <a:pt x="781" y="99"/>
                </a:cubicBezTo>
                <a:cubicBezTo>
                  <a:pt x="779" y="100"/>
                  <a:pt x="790" y="94"/>
                  <a:pt x="779" y="102"/>
                </a:cubicBezTo>
                <a:cubicBezTo>
                  <a:pt x="777" y="105"/>
                  <a:pt x="777" y="105"/>
                  <a:pt x="777" y="105"/>
                </a:cubicBezTo>
                <a:cubicBezTo>
                  <a:pt x="772" y="105"/>
                  <a:pt x="787" y="95"/>
                  <a:pt x="771" y="109"/>
                </a:cubicBezTo>
                <a:cubicBezTo>
                  <a:pt x="768" y="108"/>
                  <a:pt x="768" y="108"/>
                  <a:pt x="768" y="108"/>
                </a:cubicBezTo>
                <a:cubicBezTo>
                  <a:pt x="767" y="107"/>
                  <a:pt x="772" y="108"/>
                  <a:pt x="766" y="107"/>
                </a:cubicBezTo>
                <a:cubicBezTo>
                  <a:pt x="765" y="112"/>
                  <a:pt x="765" y="112"/>
                  <a:pt x="765" y="112"/>
                </a:cubicBezTo>
                <a:cubicBezTo>
                  <a:pt x="769" y="110"/>
                  <a:pt x="769" y="110"/>
                  <a:pt x="769" y="110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70" y="113"/>
                  <a:pt x="770" y="113"/>
                  <a:pt x="770" y="113"/>
                </a:cubicBezTo>
                <a:cubicBezTo>
                  <a:pt x="768" y="114"/>
                  <a:pt x="768" y="114"/>
                  <a:pt x="768" y="114"/>
                </a:cubicBezTo>
                <a:cubicBezTo>
                  <a:pt x="770" y="116"/>
                  <a:pt x="770" y="116"/>
                  <a:pt x="770" y="116"/>
                </a:cubicBezTo>
                <a:cubicBezTo>
                  <a:pt x="769" y="117"/>
                  <a:pt x="769" y="117"/>
                  <a:pt x="769" y="117"/>
                </a:cubicBezTo>
                <a:cubicBezTo>
                  <a:pt x="773" y="116"/>
                  <a:pt x="773" y="116"/>
                  <a:pt x="773" y="116"/>
                </a:cubicBezTo>
                <a:cubicBezTo>
                  <a:pt x="774" y="115"/>
                  <a:pt x="774" y="115"/>
                  <a:pt x="774" y="115"/>
                </a:cubicBezTo>
                <a:cubicBezTo>
                  <a:pt x="775" y="116"/>
                  <a:pt x="775" y="116"/>
                  <a:pt x="775" y="116"/>
                </a:cubicBezTo>
                <a:cubicBezTo>
                  <a:pt x="772" y="118"/>
                  <a:pt x="772" y="118"/>
                  <a:pt x="772" y="118"/>
                </a:cubicBezTo>
                <a:cubicBezTo>
                  <a:pt x="774" y="119"/>
                  <a:pt x="774" y="119"/>
                  <a:pt x="774" y="119"/>
                </a:cubicBezTo>
                <a:cubicBezTo>
                  <a:pt x="771" y="121"/>
                  <a:pt x="771" y="121"/>
                  <a:pt x="771" y="121"/>
                </a:cubicBezTo>
                <a:cubicBezTo>
                  <a:pt x="771" y="121"/>
                  <a:pt x="772" y="119"/>
                  <a:pt x="771" y="122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769" y="124"/>
                  <a:pt x="769" y="124"/>
                  <a:pt x="769" y="124"/>
                </a:cubicBezTo>
                <a:cubicBezTo>
                  <a:pt x="764" y="126"/>
                  <a:pt x="764" y="126"/>
                  <a:pt x="764" y="126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6" y="130"/>
                  <a:pt x="756" y="130"/>
                  <a:pt x="756" y="130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50" y="133"/>
                  <a:pt x="750" y="133"/>
                  <a:pt x="750" y="133"/>
                </a:cubicBezTo>
                <a:cubicBezTo>
                  <a:pt x="748" y="136"/>
                  <a:pt x="748" y="136"/>
                  <a:pt x="748" y="136"/>
                </a:cubicBezTo>
                <a:cubicBezTo>
                  <a:pt x="750" y="137"/>
                  <a:pt x="750" y="137"/>
                  <a:pt x="750" y="137"/>
                </a:cubicBezTo>
                <a:cubicBezTo>
                  <a:pt x="742" y="142"/>
                  <a:pt x="742" y="142"/>
                  <a:pt x="742" y="142"/>
                </a:cubicBezTo>
                <a:cubicBezTo>
                  <a:pt x="738" y="139"/>
                  <a:pt x="738" y="139"/>
                  <a:pt x="738" y="139"/>
                </a:cubicBezTo>
                <a:cubicBezTo>
                  <a:pt x="733" y="144"/>
                  <a:pt x="733" y="144"/>
                  <a:pt x="733" y="144"/>
                </a:cubicBezTo>
                <a:cubicBezTo>
                  <a:pt x="736" y="147"/>
                  <a:pt x="736" y="147"/>
                  <a:pt x="736" y="147"/>
                </a:cubicBezTo>
                <a:cubicBezTo>
                  <a:pt x="734" y="148"/>
                  <a:pt x="734" y="148"/>
                  <a:pt x="734" y="148"/>
                </a:cubicBezTo>
                <a:cubicBezTo>
                  <a:pt x="731" y="146"/>
                  <a:pt x="741" y="144"/>
                  <a:pt x="732" y="147"/>
                </a:cubicBezTo>
                <a:cubicBezTo>
                  <a:pt x="732" y="147"/>
                  <a:pt x="732" y="146"/>
                  <a:pt x="733" y="146"/>
                </a:cubicBezTo>
                <a:cubicBezTo>
                  <a:pt x="732" y="145"/>
                  <a:pt x="732" y="145"/>
                  <a:pt x="732" y="145"/>
                </a:cubicBezTo>
                <a:cubicBezTo>
                  <a:pt x="729" y="147"/>
                  <a:pt x="729" y="147"/>
                  <a:pt x="729" y="147"/>
                </a:cubicBezTo>
                <a:cubicBezTo>
                  <a:pt x="729" y="148"/>
                  <a:pt x="729" y="148"/>
                  <a:pt x="729" y="148"/>
                </a:cubicBezTo>
                <a:cubicBezTo>
                  <a:pt x="732" y="149"/>
                  <a:pt x="732" y="149"/>
                  <a:pt x="732" y="149"/>
                </a:cubicBezTo>
                <a:cubicBezTo>
                  <a:pt x="729" y="149"/>
                  <a:pt x="729" y="149"/>
                  <a:pt x="729" y="149"/>
                </a:cubicBezTo>
                <a:cubicBezTo>
                  <a:pt x="730" y="151"/>
                  <a:pt x="730" y="151"/>
                  <a:pt x="730" y="151"/>
                </a:cubicBezTo>
                <a:cubicBezTo>
                  <a:pt x="727" y="152"/>
                  <a:pt x="727" y="152"/>
                  <a:pt x="727" y="152"/>
                </a:cubicBezTo>
                <a:cubicBezTo>
                  <a:pt x="727" y="153"/>
                  <a:pt x="727" y="153"/>
                  <a:pt x="727" y="153"/>
                </a:cubicBezTo>
                <a:cubicBezTo>
                  <a:pt x="731" y="153"/>
                  <a:pt x="731" y="153"/>
                  <a:pt x="731" y="153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51" y="142"/>
                  <a:pt x="751" y="142"/>
                  <a:pt x="751" y="142"/>
                </a:cubicBezTo>
                <a:cubicBezTo>
                  <a:pt x="754" y="144"/>
                  <a:pt x="754" y="144"/>
                  <a:pt x="754" y="144"/>
                </a:cubicBezTo>
                <a:cubicBezTo>
                  <a:pt x="759" y="140"/>
                  <a:pt x="759" y="140"/>
                  <a:pt x="759" y="140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6" y="141"/>
                  <a:pt x="769" y="140"/>
                  <a:pt x="765" y="138"/>
                </a:cubicBezTo>
                <a:cubicBezTo>
                  <a:pt x="765" y="137"/>
                  <a:pt x="765" y="137"/>
                  <a:pt x="765" y="137"/>
                </a:cubicBezTo>
                <a:cubicBezTo>
                  <a:pt x="776" y="130"/>
                  <a:pt x="776" y="130"/>
                  <a:pt x="776" y="130"/>
                </a:cubicBezTo>
                <a:cubicBezTo>
                  <a:pt x="780" y="130"/>
                  <a:pt x="774" y="125"/>
                  <a:pt x="782" y="126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82" y="124"/>
                  <a:pt x="782" y="124"/>
                  <a:pt x="782" y="124"/>
                </a:cubicBezTo>
                <a:cubicBezTo>
                  <a:pt x="785" y="121"/>
                  <a:pt x="785" y="121"/>
                  <a:pt x="785" y="121"/>
                </a:cubicBezTo>
                <a:cubicBezTo>
                  <a:pt x="789" y="121"/>
                  <a:pt x="789" y="121"/>
                  <a:pt x="789" y="121"/>
                </a:cubicBezTo>
                <a:cubicBezTo>
                  <a:pt x="792" y="117"/>
                  <a:pt x="792" y="117"/>
                  <a:pt x="792" y="117"/>
                </a:cubicBezTo>
                <a:cubicBezTo>
                  <a:pt x="803" y="108"/>
                  <a:pt x="803" y="108"/>
                  <a:pt x="803" y="108"/>
                </a:cubicBezTo>
                <a:cubicBezTo>
                  <a:pt x="805" y="107"/>
                  <a:pt x="805" y="107"/>
                  <a:pt x="805" y="107"/>
                </a:cubicBezTo>
                <a:cubicBezTo>
                  <a:pt x="810" y="100"/>
                  <a:pt x="810" y="100"/>
                  <a:pt x="810" y="100"/>
                </a:cubicBezTo>
                <a:cubicBezTo>
                  <a:pt x="813" y="99"/>
                  <a:pt x="813" y="99"/>
                  <a:pt x="813" y="99"/>
                </a:cubicBezTo>
                <a:cubicBezTo>
                  <a:pt x="815" y="97"/>
                  <a:pt x="815" y="97"/>
                  <a:pt x="815" y="97"/>
                </a:cubicBezTo>
                <a:cubicBezTo>
                  <a:pt x="812" y="95"/>
                  <a:pt x="812" y="95"/>
                  <a:pt x="812" y="95"/>
                </a:cubicBezTo>
                <a:cubicBezTo>
                  <a:pt x="813" y="92"/>
                  <a:pt x="813" y="96"/>
                  <a:pt x="816" y="94"/>
                </a:cubicBezTo>
                <a:cubicBezTo>
                  <a:pt x="815" y="91"/>
                  <a:pt x="815" y="91"/>
                  <a:pt x="815" y="91"/>
                </a:cubicBezTo>
                <a:cubicBezTo>
                  <a:pt x="817" y="88"/>
                  <a:pt x="817" y="88"/>
                  <a:pt x="817" y="88"/>
                </a:cubicBezTo>
                <a:cubicBezTo>
                  <a:pt x="825" y="88"/>
                  <a:pt x="825" y="88"/>
                  <a:pt x="825" y="88"/>
                </a:cubicBezTo>
                <a:cubicBezTo>
                  <a:pt x="826" y="87"/>
                  <a:pt x="826" y="87"/>
                  <a:pt x="826" y="87"/>
                </a:cubicBezTo>
                <a:cubicBezTo>
                  <a:pt x="825" y="86"/>
                  <a:pt x="825" y="86"/>
                  <a:pt x="825" y="86"/>
                </a:cubicBezTo>
                <a:cubicBezTo>
                  <a:pt x="829" y="87"/>
                  <a:pt x="829" y="87"/>
                  <a:pt x="829" y="87"/>
                </a:cubicBezTo>
                <a:cubicBezTo>
                  <a:pt x="831" y="86"/>
                  <a:pt x="831" y="86"/>
                  <a:pt x="831" y="86"/>
                </a:cubicBezTo>
                <a:cubicBezTo>
                  <a:pt x="832" y="88"/>
                  <a:pt x="827" y="84"/>
                  <a:pt x="834" y="87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2" y="81"/>
                  <a:pt x="837" y="79"/>
                  <a:pt x="831" y="81"/>
                </a:cubicBezTo>
                <a:cubicBezTo>
                  <a:pt x="837" y="76"/>
                  <a:pt x="837" y="76"/>
                  <a:pt x="837" y="76"/>
                </a:cubicBezTo>
                <a:cubicBezTo>
                  <a:pt x="850" y="69"/>
                  <a:pt x="850" y="69"/>
                  <a:pt x="850" y="69"/>
                </a:cubicBezTo>
                <a:cubicBezTo>
                  <a:pt x="853" y="71"/>
                  <a:pt x="853" y="71"/>
                  <a:pt x="853" y="71"/>
                </a:cubicBezTo>
                <a:cubicBezTo>
                  <a:pt x="857" y="76"/>
                  <a:pt x="857" y="76"/>
                  <a:pt x="857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8" y="71"/>
                  <a:pt x="862" y="75"/>
                  <a:pt x="866" y="70"/>
                </a:cubicBezTo>
                <a:cubicBezTo>
                  <a:pt x="868" y="71"/>
                  <a:pt x="868" y="71"/>
                  <a:pt x="868" y="71"/>
                </a:cubicBezTo>
                <a:cubicBezTo>
                  <a:pt x="866" y="74"/>
                  <a:pt x="866" y="74"/>
                  <a:pt x="866" y="74"/>
                </a:cubicBezTo>
                <a:cubicBezTo>
                  <a:pt x="873" y="72"/>
                  <a:pt x="873" y="72"/>
                  <a:pt x="873" y="72"/>
                </a:cubicBezTo>
                <a:cubicBezTo>
                  <a:pt x="873" y="71"/>
                  <a:pt x="873" y="71"/>
                  <a:pt x="873" y="71"/>
                </a:cubicBezTo>
                <a:cubicBezTo>
                  <a:pt x="880" y="67"/>
                  <a:pt x="880" y="67"/>
                  <a:pt x="880" y="67"/>
                </a:cubicBezTo>
                <a:cubicBezTo>
                  <a:pt x="889" y="59"/>
                  <a:pt x="889" y="59"/>
                  <a:pt x="889" y="59"/>
                </a:cubicBezTo>
                <a:cubicBezTo>
                  <a:pt x="898" y="57"/>
                  <a:pt x="898" y="57"/>
                  <a:pt x="898" y="57"/>
                </a:cubicBezTo>
                <a:cubicBezTo>
                  <a:pt x="907" y="57"/>
                  <a:pt x="907" y="57"/>
                  <a:pt x="907" y="57"/>
                </a:cubicBezTo>
                <a:cubicBezTo>
                  <a:pt x="908" y="58"/>
                  <a:pt x="908" y="58"/>
                  <a:pt x="908" y="58"/>
                </a:cubicBezTo>
                <a:cubicBezTo>
                  <a:pt x="900" y="63"/>
                  <a:pt x="900" y="63"/>
                  <a:pt x="900" y="63"/>
                </a:cubicBezTo>
                <a:cubicBezTo>
                  <a:pt x="906" y="63"/>
                  <a:pt x="906" y="63"/>
                  <a:pt x="906" y="63"/>
                </a:cubicBezTo>
                <a:cubicBezTo>
                  <a:pt x="904" y="64"/>
                  <a:pt x="904" y="64"/>
                  <a:pt x="904" y="64"/>
                </a:cubicBezTo>
                <a:cubicBezTo>
                  <a:pt x="910" y="66"/>
                  <a:pt x="910" y="66"/>
                  <a:pt x="910" y="66"/>
                </a:cubicBezTo>
                <a:cubicBezTo>
                  <a:pt x="910" y="69"/>
                  <a:pt x="910" y="69"/>
                  <a:pt x="910" y="69"/>
                </a:cubicBezTo>
                <a:cubicBezTo>
                  <a:pt x="904" y="71"/>
                  <a:pt x="904" y="71"/>
                  <a:pt x="904" y="71"/>
                </a:cubicBezTo>
                <a:cubicBezTo>
                  <a:pt x="901" y="75"/>
                  <a:pt x="901" y="75"/>
                  <a:pt x="901" y="75"/>
                </a:cubicBezTo>
                <a:cubicBezTo>
                  <a:pt x="900" y="73"/>
                  <a:pt x="900" y="73"/>
                  <a:pt x="900" y="73"/>
                </a:cubicBezTo>
                <a:cubicBezTo>
                  <a:pt x="894" y="76"/>
                  <a:pt x="894" y="76"/>
                  <a:pt x="894" y="76"/>
                </a:cubicBezTo>
                <a:cubicBezTo>
                  <a:pt x="894" y="77"/>
                  <a:pt x="895" y="77"/>
                  <a:pt x="894" y="78"/>
                </a:cubicBezTo>
                <a:cubicBezTo>
                  <a:pt x="887" y="79"/>
                  <a:pt x="887" y="79"/>
                  <a:pt x="887" y="79"/>
                </a:cubicBezTo>
                <a:cubicBezTo>
                  <a:pt x="887" y="78"/>
                  <a:pt x="885" y="78"/>
                  <a:pt x="886" y="81"/>
                </a:cubicBezTo>
                <a:cubicBezTo>
                  <a:pt x="889" y="81"/>
                  <a:pt x="889" y="81"/>
                  <a:pt x="889" y="81"/>
                </a:cubicBezTo>
                <a:cubicBezTo>
                  <a:pt x="887" y="82"/>
                  <a:pt x="887" y="82"/>
                  <a:pt x="887" y="82"/>
                </a:cubicBezTo>
                <a:cubicBezTo>
                  <a:pt x="884" y="82"/>
                  <a:pt x="884" y="82"/>
                  <a:pt x="884" y="82"/>
                </a:cubicBezTo>
                <a:cubicBezTo>
                  <a:pt x="875" y="88"/>
                  <a:pt x="875" y="88"/>
                  <a:pt x="875" y="88"/>
                </a:cubicBezTo>
                <a:cubicBezTo>
                  <a:pt x="863" y="97"/>
                  <a:pt x="863" y="97"/>
                  <a:pt x="863" y="97"/>
                </a:cubicBezTo>
                <a:cubicBezTo>
                  <a:pt x="866" y="98"/>
                  <a:pt x="866" y="98"/>
                  <a:pt x="866" y="98"/>
                </a:cubicBezTo>
                <a:cubicBezTo>
                  <a:pt x="867" y="97"/>
                  <a:pt x="867" y="97"/>
                  <a:pt x="867" y="97"/>
                </a:cubicBezTo>
                <a:cubicBezTo>
                  <a:pt x="862" y="103"/>
                  <a:pt x="862" y="103"/>
                  <a:pt x="862" y="103"/>
                </a:cubicBezTo>
                <a:cubicBezTo>
                  <a:pt x="862" y="104"/>
                  <a:pt x="862" y="104"/>
                  <a:pt x="862" y="104"/>
                </a:cubicBezTo>
                <a:cubicBezTo>
                  <a:pt x="858" y="100"/>
                  <a:pt x="858" y="100"/>
                  <a:pt x="858" y="100"/>
                </a:cubicBezTo>
                <a:cubicBezTo>
                  <a:pt x="855" y="103"/>
                  <a:pt x="855" y="103"/>
                  <a:pt x="855" y="103"/>
                </a:cubicBezTo>
                <a:cubicBezTo>
                  <a:pt x="858" y="105"/>
                  <a:pt x="858" y="105"/>
                  <a:pt x="858" y="105"/>
                </a:cubicBezTo>
                <a:cubicBezTo>
                  <a:pt x="858" y="105"/>
                  <a:pt x="857" y="105"/>
                  <a:pt x="857" y="107"/>
                </a:cubicBezTo>
                <a:cubicBezTo>
                  <a:pt x="860" y="110"/>
                  <a:pt x="860" y="110"/>
                  <a:pt x="860" y="110"/>
                </a:cubicBezTo>
                <a:cubicBezTo>
                  <a:pt x="856" y="115"/>
                  <a:pt x="850" y="118"/>
                  <a:pt x="845" y="121"/>
                </a:cubicBezTo>
                <a:cubicBezTo>
                  <a:pt x="834" y="129"/>
                  <a:pt x="834" y="129"/>
                  <a:pt x="834" y="129"/>
                </a:cubicBezTo>
                <a:cubicBezTo>
                  <a:pt x="843" y="121"/>
                  <a:pt x="843" y="121"/>
                  <a:pt x="843" y="121"/>
                </a:cubicBezTo>
                <a:cubicBezTo>
                  <a:pt x="844" y="119"/>
                  <a:pt x="850" y="122"/>
                  <a:pt x="845" y="117"/>
                </a:cubicBezTo>
                <a:cubicBezTo>
                  <a:pt x="836" y="123"/>
                  <a:pt x="836" y="123"/>
                  <a:pt x="836" y="123"/>
                </a:cubicBezTo>
                <a:cubicBezTo>
                  <a:pt x="830" y="132"/>
                  <a:pt x="830" y="132"/>
                  <a:pt x="830" y="132"/>
                </a:cubicBezTo>
                <a:cubicBezTo>
                  <a:pt x="832" y="132"/>
                  <a:pt x="832" y="132"/>
                  <a:pt x="832" y="132"/>
                </a:cubicBezTo>
                <a:cubicBezTo>
                  <a:pt x="830" y="132"/>
                  <a:pt x="847" y="125"/>
                  <a:pt x="829" y="135"/>
                </a:cubicBezTo>
                <a:cubicBezTo>
                  <a:pt x="828" y="132"/>
                  <a:pt x="828" y="132"/>
                  <a:pt x="828" y="132"/>
                </a:cubicBezTo>
                <a:cubicBezTo>
                  <a:pt x="825" y="136"/>
                  <a:pt x="825" y="136"/>
                  <a:pt x="825" y="136"/>
                </a:cubicBezTo>
                <a:cubicBezTo>
                  <a:pt x="826" y="137"/>
                  <a:pt x="826" y="137"/>
                  <a:pt x="826" y="137"/>
                </a:cubicBezTo>
                <a:cubicBezTo>
                  <a:pt x="827" y="136"/>
                  <a:pt x="827" y="136"/>
                  <a:pt x="827" y="136"/>
                </a:cubicBezTo>
                <a:cubicBezTo>
                  <a:pt x="825" y="140"/>
                  <a:pt x="825" y="140"/>
                  <a:pt x="825" y="140"/>
                </a:cubicBezTo>
                <a:cubicBezTo>
                  <a:pt x="825" y="139"/>
                  <a:pt x="827" y="139"/>
                  <a:pt x="825" y="137"/>
                </a:cubicBezTo>
                <a:cubicBezTo>
                  <a:pt x="823" y="137"/>
                  <a:pt x="823" y="137"/>
                  <a:pt x="823" y="137"/>
                </a:cubicBezTo>
                <a:cubicBezTo>
                  <a:pt x="823" y="140"/>
                  <a:pt x="823" y="140"/>
                  <a:pt x="823" y="140"/>
                </a:cubicBezTo>
                <a:cubicBezTo>
                  <a:pt x="809" y="155"/>
                  <a:pt x="809" y="155"/>
                  <a:pt x="809" y="155"/>
                </a:cubicBezTo>
                <a:cubicBezTo>
                  <a:pt x="805" y="157"/>
                  <a:pt x="805" y="157"/>
                  <a:pt x="805" y="157"/>
                </a:cubicBezTo>
                <a:cubicBezTo>
                  <a:pt x="805" y="159"/>
                  <a:pt x="805" y="159"/>
                  <a:pt x="805" y="159"/>
                </a:cubicBezTo>
                <a:cubicBezTo>
                  <a:pt x="801" y="162"/>
                  <a:pt x="801" y="162"/>
                  <a:pt x="801" y="162"/>
                </a:cubicBezTo>
                <a:cubicBezTo>
                  <a:pt x="800" y="161"/>
                  <a:pt x="806" y="161"/>
                  <a:pt x="799" y="161"/>
                </a:cubicBezTo>
                <a:cubicBezTo>
                  <a:pt x="799" y="164"/>
                  <a:pt x="799" y="164"/>
                  <a:pt x="799" y="164"/>
                </a:cubicBezTo>
                <a:cubicBezTo>
                  <a:pt x="804" y="170"/>
                  <a:pt x="804" y="152"/>
                  <a:pt x="799" y="170"/>
                </a:cubicBezTo>
                <a:cubicBezTo>
                  <a:pt x="791" y="170"/>
                  <a:pt x="791" y="170"/>
                  <a:pt x="791" y="170"/>
                </a:cubicBezTo>
                <a:cubicBezTo>
                  <a:pt x="788" y="170"/>
                  <a:pt x="788" y="170"/>
                  <a:pt x="788" y="170"/>
                </a:cubicBezTo>
                <a:cubicBezTo>
                  <a:pt x="787" y="173"/>
                  <a:pt x="787" y="173"/>
                  <a:pt x="787" y="173"/>
                </a:cubicBezTo>
                <a:cubicBezTo>
                  <a:pt x="785" y="172"/>
                  <a:pt x="785" y="172"/>
                  <a:pt x="785" y="172"/>
                </a:cubicBezTo>
                <a:cubicBezTo>
                  <a:pt x="783" y="175"/>
                  <a:pt x="783" y="175"/>
                  <a:pt x="783" y="175"/>
                </a:cubicBezTo>
                <a:cubicBezTo>
                  <a:pt x="788" y="180"/>
                  <a:pt x="788" y="180"/>
                  <a:pt x="788" y="180"/>
                </a:cubicBezTo>
                <a:cubicBezTo>
                  <a:pt x="792" y="177"/>
                  <a:pt x="792" y="177"/>
                  <a:pt x="792" y="177"/>
                </a:cubicBezTo>
                <a:cubicBezTo>
                  <a:pt x="792" y="181"/>
                  <a:pt x="792" y="181"/>
                  <a:pt x="792" y="181"/>
                </a:cubicBezTo>
                <a:cubicBezTo>
                  <a:pt x="789" y="183"/>
                  <a:pt x="789" y="183"/>
                  <a:pt x="789" y="183"/>
                </a:cubicBezTo>
                <a:cubicBezTo>
                  <a:pt x="791" y="185"/>
                  <a:pt x="791" y="185"/>
                  <a:pt x="791" y="185"/>
                </a:cubicBezTo>
                <a:cubicBezTo>
                  <a:pt x="791" y="184"/>
                  <a:pt x="793" y="184"/>
                  <a:pt x="794" y="180"/>
                </a:cubicBezTo>
                <a:cubicBezTo>
                  <a:pt x="795" y="181"/>
                  <a:pt x="795" y="181"/>
                  <a:pt x="795" y="181"/>
                </a:cubicBezTo>
                <a:cubicBezTo>
                  <a:pt x="797" y="181"/>
                  <a:pt x="797" y="181"/>
                  <a:pt x="797" y="181"/>
                </a:cubicBezTo>
                <a:cubicBezTo>
                  <a:pt x="797" y="178"/>
                  <a:pt x="797" y="178"/>
                  <a:pt x="797" y="178"/>
                </a:cubicBezTo>
                <a:cubicBezTo>
                  <a:pt x="795" y="176"/>
                  <a:pt x="795" y="176"/>
                  <a:pt x="795" y="176"/>
                </a:cubicBezTo>
                <a:cubicBezTo>
                  <a:pt x="796" y="172"/>
                  <a:pt x="796" y="172"/>
                  <a:pt x="796" y="172"/>
                </a:cubicBezTo>
                <a:cubicBezTo>
                  <a:pt x="801" y="173"/>
                  <a:pt x="801" y="173"/>
                  <a:pt x="801" y="173"/>
                </a:cubicBezTo>
                <a:cubicBezTo>
                  <a:pt x="798" y="178"/>
                  <a:pt x="798" y="178"/>
                  <a:pt x="798" y="178"/>
                </a:cubicBezTo>
                <a:cubicBezTo>
                  <a:pt x="801" y="177"/>
                  <a:pt x="801" y="177"/>
                  <a:pt x="801" y="177"/>
                </a:cubicBezTo>
                <a:cubicBezTo>
                  <a:pt x="801" y="176"/>
                  <a:pt x="807" y="174"/>
                  <a:pt x="802" y="172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10" y="169"/>
                  <a:pt x="806" y="170"/>
                  <a:pt x="810" y="170"/>
                </a:cubicBezTo>
                <a:cubicBezTo>
                  <a:pt x="811" y="169"/>
                  <a:pt x="811" y="169"/>
                  <a:pt x="811" y="169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07" y="168"/>
                  <a:pt x="807" y="168"/>
                  <a:pt x="807" y="168"/>
                </a:cubicBezTo>
                <a:cubicBezTo>
                  <a:pt x="806" y="165"/>
                  <a:pt x="806" y="165"/>
                  <a:pt x="806" y="165"/>
                </a:cubicBezTo>
                <a:cubicBezTo>
                  <a:pt x="811" y="165"/>
                  <a:pt x="811" y="165"/>
                  <a:pt x="811" y="165"/>
                </a:cubicBezTo>
                <a:cubicBezTo>
                  <a:pt x="812" y="165"/>
                  <a:pt x="812" y="165"/>
                  <a:pt x="812" y="165"/>
                </a:cubicBezTo>
                <a:cubicBezTo>
                  <a:pt x="813" y="164"/>
                  <a:pt x="801" y="172"/>
                  <a:pt x="818" y="165"/>
                </a:cubicBezTo>
                <a:cubicBezTo>
                  <a:pt x="819" y="161"/>
                  <a:pt x="819" y="161"/>
                  <a:pt x="819" y="161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4" y="159"/>
                  <a:pt x="824" y="159"/>
                  <a:pt x="824" y="159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30" y="155"/>
                  <a:pt x="830" y="155"/>
                  <a:pt x="830" y="155"/>
                </a:cubicBezTo>
                <a:cubicBezTo>
                  <a:pt x="832" y="151"/>
                  <a:pt x="832" y="151"/>
                  <a:pt x="832" y="151"/>
                </a:cubicBezTo>
                <a:cubicBezTo>
                  <a:pt x="834" y="150"/>
                  <a:pt x="834" y="150"/>
                  <a:pt x="834" y="150"/>
                </a:cubicBezTo>
                <a:cubicBezTo>
                  <a:pt x="835" y="147"/>
                  <a:pt x="835" y="147"/>
                  <a:pt x="835" y="147"/>
                </a:cubicBezTo>
                <a:cubicBezTo>
                  <a:pt x="836" y="148"/>
                  <a:pt x="836" y="148"/>
                  <a:pt x="836" y="148"/>
                </a:cubicBezTo>
                <a:cubicBezTo>
                  <a:pt x="841" y="144"/>
                  <a:pt x="841" y="144"/>
                  <a:pt x="841" y="144"/>
                </a:cubicBezTo>
                <a:cubicBezTo>
                  <a:pt x="841" y="143"/>
                  <a:pt x="839" y="148"/>
                  <a:pt x="842" y="142"/>
                </a:cubicBezTo>
                <a:cubicBezTo>
                  <a:pt x="844" y="143"/>
                  <a:pt x="844" y="143"/>
                  <a:pt x="844" y="143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7"/>
                  <a:pt x="848" y="137"/>
                  <a:pt x="848" y="137"/>
                </a:cubicBezTo>
                <a:cubicBezTo>
                  <a:pt x="850" y="134"/>
                  <a:pt x="850" y="134"/>
                  <a:pt x="850" y="134"/>
                </a:cubicBezTo>
                <a:cubicBezTo>
                  <a:pt x="854" y="133"/>
                  <a:pt x="854" y="133"/>
                  <a:pt x="854" y="133"/>
                </a:cubicBezTo>
                <a:cubicBezTo>
                  <a:pt x="855" y="130"/>
                  <a:pt x="855" y="130"/>
                  <a:pt x="855" y="130"/>
                </a:cubicBezTo>
                <a:cubicBezTo>
                  <a:pt x="859" y="130"/>
                  <a:pt x="859" y="130"/>
                  <a:pt x="859" y="130"/>
                </a:cubicBezTo>
                <a:cubicBezTo>
                  <a:pt x="862" y="127"/>
                  <a:pt x="862" y="127"/>
                  <a:pt x="862" y="127"/>
                </a:cubicBezTo>
                <a:cubicBezTo>
                  <a:pt x="864" y="127"/>
                  <a:pt x="853" y="131"/>
                  <a:pt x="866" y="126"/>
                </a:cubicBezTo>
                <a:cubicBezTo>
                  <a:pt x="866" y="126"/>
                  <a:pt x="868" y="126"/>
                  <a:pt x="865" y="125"/>
                </a:cubicBezTo>
                <a:cubicBezTo>
                  <a:pt x="867" y="121"/>
                  <a:pt x="867" y="121"/>
                  <a:pt x="867" y="121"/>
                </a:cubicBezTo>
                <a:cubicBezTo>
                  <a:pt x="871" y="120"/>
                  <a:pt x="871" y="120"/>
                  <a:pt x="871" y="120"/>
                </a:cubicBezTo>
                <a:cubicBezTo>
                  <a:pt x="875" y="116"/>
                  <a:pt x="875" y="116"/>
                  <a:pt x="875" y="116"/>
                </a:cubicBezTo>
                <a:cubicBezTo>
                  <a:pt x="876" y="114"/>
                  <a:pt x="876" y="114"/>
                  <a:pt x="876" y="114"/>
                </a:cubicBezTo>
                <a:cubicBezTo>
                  <a:pt x="882" y="111"/>
                  <a:pt x="882" y="111"/>
                  <a:pt x="882" y="111"/>
                </a:cubicBezTo>
                <a:cubicBezTo>
                  <a:pt x="884" y="107"/>
                  <a:pt x="884" y="107"/>
                  <a:pt x="884" y="107"/>
                </a:cubicBezTo>
                <a:cubicBezTo>
                  <a:pt x="891" y="103"/>
                  <a:pt x="891" y="103"/>
                  <a:pt x="891" y="103"/>
                </a:cubicBezTo>
                <a:cubicBezTo>
                  <a:pt x="891" y="100"/>
                  <a:pt x="891" y="100"/>
                  <a:pt x="891" y="100"/>
                </a:cubicBezTo>
                <a:cubicBezTo>
                  <a:pt x="894" y="100"/>
                  <a:pt x="894" y="100"/>
                  <a:pt x="894" y="100"/>
                </a:cubicBezTo>
                <a:cubicBezTo>
                  <a:pt x="898" y="96"/>
                  <a:pt x="898" y="96"/>
                  <a:pt x="898" y="96"/>
                </a:cubicBezTo>
                <a:cubicBezTo>
                  <a:pt x="901" y="96"/>
                  <a:pt x="901" y="96"/>
                  <a:pt x="901" y="96"/>
                </a:cubicBezTo>
                <a:cubicBezTo>
                  <a:pt x="900" y="96"/>
                  <a:pt x="900" y="96"/>
                  <a:pt x="900" y="96"/>
                </a:cubicBezTo>
                <a:cubicBezTo>
                  <a:pt x="900" y="94"/>
                  <a:pt x="900" y="94"/>
                  <a:pt x="900" y="94"/>
                </a:cubicBezTo>
                <a:cubicBezTo>
                  <a:pt x="901" y="94"/>
                  <a:pt x="901" y="94"/>
                  <a:pt x="901" y="94"/>
                </a:cubicBezTo>
                <a:cubicBezTo>
                  <a:pt x="901" y="95"/>
                  <a:pt x="902" y="93"/>
                  <a:pt x="901" y="95"/>
                </a:cubicBezTo>
                <a:cubicBezTo>
                  <a:pt x="903" y="94"/>
                  <a:pt x="903" y="94"/>
                  <a:pt x="903" y="94"/>
                </a:cubicBezTo>
                <a:cubicBezTo>
                  <a:pt x="901" y="93"/>
                  <a:pt x="901" y="93"/>
                  <a:pt x="901" y="93"/>
                </a:cubicBezTo>
                <a:cubicBezTo>
                  <a:pt x="908" y="90"/>
                  <a:pt x="908" y="90"/>
                  <a:pt x="908" y="90"/>
                </a:cubicBezTo>
                <a:cubicBezTo>
                  <a:pt x="910" y="90"/>
                  <a:pt x="910" y="90"/>
                  <a:pt x="910" y="90"/>
                </a:cubicBezTo>
                <a:cubicBezTo>
                  <a:pt x="910" y="94"/>
                  <a:pt x="914" y="86"/>
                  <a:pt x="910" y="94"/>
                </a:cubicBezTo>
                <a:cubicBezTo>
                  <a:pt x="913" y="98"/>
                  <a:pt x="913" y="98"/>
                  <a:pt x="913" y="98"/>
                </a:cubicBezTo>
                <a:cubicBezTo>
                  <a:pt x="912" y="98"/>
                  <a:pt x="912" y="98"/>
                  <a:pt x="912" y="98"/>
                </a:cubicBezTo>
                <a:cubicBezTo>
                  <a:pt x="912" y="100"/>
                  <a:pt x="912" y="100"/>
                  <a:pt x="912" y="100"/>
                </a:cubicBezTo>
                <a:cubicBezTo>
                  <a:pt x="908" y="99"/>
                  <a:pt x="908" y="99"/>
                  <a:pt x="908" y="99"/>
                </a:cubicBezTo>
                <a:cubicBezTo>
                  <a:pt x="902" y="104"/>
                  <a:pt x="902" y="104"/>
                  <a:pt x="902" y="104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5"/>
                  <a:pt x="899" y="105"/>
                  <a:pt x="899" y="105"/>
                </a:cubicBezTo>
                <a:cubicBezTo>
                  <a:pt x="898" y="105"/>
                  <a:pt x="896" y="104"/>
                  <a:pt x="895" y="105"/>
                </a:cubicBezTo>
                <a:cubicBezTo>
                  <a:pt x="899" y="108"/>
                  <a:pt x="899" y="108"/>
                  <a:pt x="899" y="108"/>
                </a:cubicBezTo>
                <a:cubicBezTo>
                  <a:pt x="903" y="105"/>
                  <a:pt x="903" y="105"/>
                  <a:pt x="903" y="105"/>
                </a:cubicBezTo>
                <a:cubicBezTo>
                  <a:pt x="909" y="109"/>
                  <a:pt x="890" y="102"/>
                  <a:pt x="911" y="109"/>
                </a:cubicBezTo>
                <a:cubicBezTo>
                  <a:pt x="913" y="104"/>
                  <a:pt x="913" y="104"/>
                  <a:pt x="913" y="104"/>
                </a:cubicBezTo>
                <a:cubicBezTo>
                  <a:pt x="915" y="109"/>
                  <a:pt x="915" y="109"/>
                  <a:pt x="915" y="109"/>
                </a:cubicBezTo>
                <a:cubicBezTo>
                  <a:pt x="913" y="114"/>
                  <a:pt x="913" y="108"/>
                  <a:pt x="903" y="112"/>
                </a:cubicBezTo>
                <a:cubicBezTo>
                  <a:pt x="892" y="121"/>
                  <a:pt x="892" y="121"/>
                  <a:pt x="892" y="121"/>
                </a:cubicBezTo>
                <a:cubicBezTo>
                  <a:pt x="890" y="123"/>
                  <a:pt x="890" y="123"/>
                  <a:pt x="890" y="123"/>
                </a:cubicBezTo>
                <a:cubicBezTo>
                  <a:pt x="886" y="126"/>
                  <a:pt x="886" y="126"/>
                  <a:pt x="886" y="126"/>
                </a:cubicBezTo>
                <a:cubicBezTo>
                  <a:pt x="885" y="129"/>
                  <a:pt x="885" y="129"/>
                  <a:pt x="885" y="129"/>
                </a:cubicBezTo>
                <a:cubicBezTo>
                  <a:pt x="879" y="132"/>
                  <a:pt x="879" y="132"/>
                  <a:pt x="879" y="132"/>
                </a:cubicBezTo>
                <a:cubicBezTo>
                  <a:pt x="877" y="137"/>
                  <a:pt x="877" y="137"/>
                  <a:pt x="877" y="137"/>
                </a:cubicBezTo>
                <a:cubicBezTo>
                  <a:pt x="869" y="141"/>
                  <a:pt x="869" y="141"/>
                  <a:pt x="869" y="141"/>
                </a:cubicBezTo>
                <a:cubicBezTo>
                  <a:pt x="868" y="144"/>
                  <a:pt x="868" y="144"/>
                  <a:pt x="868" y="144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57" y="151"/>
                  <a:pt x="857" y="151"/>
                  <a:pt x="857" y="151"/>
                </a:cubicBezTo>
                <a:cubicBezTo>
                  <a:pt x="855" y="151"/>
                  <a:pt x="855" y="151"/>
                  <a:pt x="855" y="151"/>
                </a:cubicBezTo>
                <a:cubicBezTo>
                  <a:pt x="855" y="153"/>
                  <a:pt x="855" y="153"/>
                  <a:pt x="855" y="153"/>
                </a:cubicBezTo>
                <a:cubicBezTo>
                  <a:pt x="854" y="154"/>
                  <a:pt x="849" y="156"/>
                  <a:pt x="851" y="157"/>
                </a:cubicBezTo>
                <a:cubicBezTo>
                  <a:pt x="843" y="162"/>
                  <a:pt x="843" y="162"/>
                  <a:pt x="843" y="162"/>
                </a:cubicBezTo>
                <a:cubicBezTo>
                  <a:pt x="840" y="165"/>
                  <a:pt x="839" y="165"/>
                  <a:pt x="836" y="170"/>
                </a:cubicBezTo>
                <a:cubicBezTo>
                  <a:pt x="841" y="170"/>
                  <a:pt x="841" y="170"/>
                  <a:pt x="841" y="170"/>
                </a:cubicBezTo>
                <a:cubicBezTo>
                  <a:pt x="849" y="165"/>
                  <a:pt x="849" y="165"/>
                  <a:pt x="849" y="165"/>
                </a:cubicBezTo>
                <a:cubicBezTo>
                  <a:pt x="852" y="164"/>
                  <a:pt x="849" y="175"/>
                  <a:pt x="851" y="161"/>
                </a:cubicBezTo>
                <a:cubicBezTo>
                  <a:pt x="853" y="163"/>
                  <a:pt x="853" y="163"/>
                  <a:pt x="853" y="163"/>
                </a:cubicBezTo>
                <a:cubicBezTo>
                  <a:pt x="849" y="169"/>
                  <a:pt x="849" y="169"/>
                  <a:pt x="849" y="169"/>
                </a:cubicBezTo>
                <a:cubicBezTo>
                  <a:pt x="845" y="170"/>
                  <a:pt x="845" y="170"/>
                  <a:pt x="845" y="170"/>
                </a:cubicBezTo>
                <a:cubicBezTo>
                  <a:pt x="844" y="177"/>
                  <a:pt x="844" y="177"/>
                  <a:pt x="844" y="177"/>
                </a:cubicBezTo>
                <a:cubicBezTo>
                  <a:pt x="840" y="178"/>
                  <a:pt x="840" y="178"/>
                  <a:pt x="840" y="178"/>
                </a:cubicBezTo>
                <a:cubicBezTo>
                  <a:pt x="819" y="198"/>
                  <a:pt x="819" y="198"/>
                  <a:pt x="819" y="198"/>
                </a:cubicBezTo>
                <a:cubicBezTo>
                  <a:pt x="817" y="199"/>
                  <a:pt x="817" y="199"/>
                  <a:pt x="817" y="199"/>
                </a:cubicBezTo>
                <a:cubicBezTo>
                  <a:pt x="817" y="200"/>
                  <a:pt x="817" y="200"/>
                  <a:pt x="817" y="200"/>
                </a:cubicBezTo>
                <a:cubicBezTo>
                  <a:pt x="818" y="201"/>
                  <a:pt x="818" y="201"/>
                  <a:pt x="818" y="201"/>
                </a:cubicBezTo>
                <a:cubicBezTo>
                  <a:pt x="826" y="197"/>
                  <a:pt x="826" y="197"/>
                  <a:pt x="826" y="197"/>
                </a:cubicBezTo>
                <a:cubicBezTo>
                  <a:pt x="828" y="193"/>
                  <a:pt x="828" y="193"/>
                  <a:pt x="828" y="193"/>
                </a:cubicBezTo>
                <a:cubicBezTo>
                  <a:pt x="834" y="189"/>
                  <a:pt x="834" y="189"/>
                  <a:pt x="834" y="189"/>
                </a:cubicBezTo>
                <a:cubicBezTo>
                  <a:pt x="837" y="185"/>
                  <a:pt x="837" y="185"/>
                  <a:pt x="837" y="185"/>
                </a:cubicBezTo>
                <a:cubicBezTo>
                  <a:pt x="838" y="185"/>
                  <a:pt x="840" y="184"/>
                  <a:pt x="841" y="185"/>
                </a:cubicBezTo>
                <a:cubicBezTo>
                  <a:pt x="837" y="189"/>
                  <a:pt x="837" y="189"/>
                  <a:pt x="837" y="189"/>
                </a:cubicBezTo>
                <a:cubicBezTo>
                  <a:pt x="837" y="189"/>
                  <a:pt x="833" y="187"/>
                  <a:pt x="835" y="191"/>
                </a:cubicBezTo>
                <a:cubicBezTo>
                  <a:pt x="831" y="193"/>
                  <a:pt x="831" y="193"/>
                  <a:pt x="831" y="193"/>
                </a:cubicBezTo>
                <a:cubicBezTo>
                  <a:pt x="821" y="202"/>
                  <a:pt x="821" y="202"/>
                  <a:pt x="821" y="202"/>
                </a:cubicBezTo>
                <a:cubicBezTo>
                  <a:pt x="820" y="203"/>
                  <a:pt x="828" y="195"/>
                  <a:pt x="820" y="206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13" y="206"/>
                  <a:pt x="813" y="206"/>
                  <a:pt x="813" y="206"/>
                </a:cubicBezTo>
                <a:cubicBezTo>
                  <a:pt x="814" y="208"/>
                  <a:pt x="814" y="208"/>
                  <a:pt x="814" y="208"/>
                </a:cubicBezTo>
                <a:cubicBezTo>
                  <a:pt x="808" y="211"/>
                  <a:pt x="808" y="211"/>
                  <a:pt x="808" y="211"/>
                </a:cubicBezTo>
                <a:cubicBezTo>
                  <a:pt x="811" y="213"/>
                  <a:pt x="815" y="204"/>
                  <a:pt x="803" y="211"/>
                </a:cubicBezTo>
                <a:cubicBezTo>
                  <a:pt x="802" y="215"/>
                  <a:pt x="802" y="215"/>
                  <a:pt x="802" y="215"/>
                </a:cubicBezTo>
                <a:cubicBezTo>
                  <a:pt x="795" y="219"/>
                  <a:pt x="795" y="219"/>
                  <a:pt x="795" y="219"/>
                </a:cubicBezTo>
                <a:cubicBezTo>
                  <a:pt x="769" y="238"/>
                  <a:pt x="769" y="238"/>
                  <a:pt x="769" y="238"/>
                </a:cubicBezTo>
                <a:cubicBezTo>
                  <a:pt x="760" y="245"/>
                  <a:pt x="760" y="245"/>
                  <a:pt x="760" y="245"/>
                </a:cubicBezTo>
                <a:cubicBezTo>
                  <a:pt x="742" y="258"/>
                  <a:pt x="742" y="258"/>
                  <a:pt x="742" y="258"/>
                </a:cubicBezTo>
                <a:cubicBezTo>
                  <a:pt x="737" y="260"/>
                  <a:pt x="737" y="260"/>
                  <a:pt x="737" y="260"/>
                </a:cubicBezTo>
                <a:cubicBezTo>
                  <a:pt x="729" y="265"/>
                  <a:pt x="729" y="265"/>
                  <a:pt x="729" y="265"/>
                </a:cubicBezTo>
                <a:cubicBezTo>
                  <a:pt x="729" y="263"/>
                  <a:pt x="739" y="261"/>
                  <a:pt x="725" y="267"/>
                </a:cubicBezTo>
                <a:cubicBezTo>
                  <a:pt x="722" y="270"/>
                  <a:pt x="722" y="270"/>
                  <a:pt x="722" y="270"/>
                </a:cubicBezTo>
                <a:cubicBezTo>
                  <a:pt x="725" y="271"/>
                  <a:pt x="725" y="271"/>
                  <a:pt x="725" y="271"/>
                </a:cubicBezTo>
                <a:cubicBezTo>
                  <a:pt x="723" y="269"/>
                  <a:pt x="724" y="272"/>
                  <a:pt x="721" y="273"/>
                </a:cubicBezTo>
                <a:cubicBezTo>
                  <a:pt x="720" y="272"/>
                  <a:pt x="720" y="272"/>
                  <a:pt x="720" y="272"/>
                </a:cubicBezTo>
                <a:cubicBezTo>
                  <a:pt x="714" y="277"/>
                  <a:pt x="714" y="277"/>
                  <a:pt x="714" y="277"/>
                </a:cubicBezTo>
                <a:cubicBezTo>
                  <a:pt x="712" y="278"/>
                  <a:pt x="713" y="273"/>
                  <a:pt x="709" y="281"/>
                </a:cubicBezTo>
                <a:cubicBezTo>
                  <a:pt x="710" y="283"/>
                  <a:pt x="710" y="283"/>
                  <a:pt x="710" y="283"/>
                </a:cubicBezTo>
                <a:cubicBezTo>
                  <a:pt x="706" y="286"/>
                  <a:pt x="706" y="286"/>
                  <a:pt x="706" y="286"/>
                </a:cubicBezTo>
                <a:cubicBezTo>
                  <a:pt x="707" y="281"/>
                  <a:pt x="707" y="281"/>
                  <a:pt x="707" y="281"/>
                </a:cubicBezTo>
                <a:cubicBezTo>
                  <a:pt x="705" y="282"/>
                  <a:pt x="705" y="282"/>
                  <a:pt x="705" y="282"/>
                </a:cubicBezTo>
                <a:cubicBezTo>
                  <a:pt x="702" y="286"/>
                  <a:pt x="702" y="286"/>
                  <a:pt x="702" y="286"/>
                </a:cubicBezTo>
                <a:cubicBezTo>
                  <a:pt x="704" y="289"/>
                  <a:pt x="704" y="289"/>
                  <a:pt x="704" y="289"/>
                </a:cubicBezTo>
                <a:cubicBezTo>
                  <a:pt x="700" y="291"/>
                  <a:pt x="700" y="291"/>
                  <a:pt x="700" y="291"/>
                </a:cubicBezTo>
                <a:cubicBezTo>
                  <a:pt x="697" y="292"/>
                  <a:pt x="697" y="292"/>
                  <a:pt x="697" y="292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5" y="303"/>
                  <a:pt x="685" y="303"/>
                  <a:pt x="685" y="303"/>
                </a:cubicBezTo>
                <a:cubicBezTo>
                  <a:pt x="696" y="297"/>
                  <a:pt x="696" y="297"/>
                  <a:pt x="696" y="297"/>
                </a:cubicBezTo>
                <a:cubicBezTo>
                  <a:pt x="697" y="295"/>
                  <a:pt x="697" y="295"/>
                  <a:pt x="697" y="295"/>
                </a:cubicBezTo>
                <a:cubicBezTo>
                  <a:pt x="703" y="292"/>
                  <a:pt x="703" y="292"/>
                  <a:pt x="703" y="292"/>
                </a:cubicBezTo>
                <a:cubicBezTo>
                  <a:pt x="708" y="292"/>
                  <a:pt x="708" y="292"/>
                  <a:pt x="708" y="292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9" y="287"/>
                  <a:pt x="719" y="287"/>
                  <a:pt x="719" y="287"/>
                </a:cubicBezTo>
                <a:cubicBezTo>
                  <a:pt x="720" y="283"/>
                  <a:pt x="720" y="283"/>
                  <a:pt x="720" y="283"/>
                </a:cubicBezTo>
                <a:cubicBezTo>
                  <a:pt x="728" y="280"/>
                  <a:pt x="728" y="280"/>
                  <a:pt x="728" y="280"/>
                </a:cubicBezTo>
                <a:cubicBezTo>
                  <a:pt x="732" y="277"/>
                  <a:pt x="732" y="277"/>
                  <a:pt x="732" y="277"/>
                </a:cubicBezTo>
                <a:cubicBezTo>
                  <a:pt x="732" y="276"/>
                  <a:pt x="726" y="281"/>
                  <a:pt x="733" y="275"/>
                </a:cubicBezTo>
                <a:cubicBezTo>
                  <a:pt x="736" y="277"/>
                  <a:pt x="736" y="277"/>
                  <a:pt x="736" y="277"/>
                </a:cubicBezTo>
                <a:cubicBezTo>
                  <a:pt x="738" y="275"/>
                  <a:pt x="738" y="275"/>
                  <a:pt x="738" y="275"/>
                </a:cubicBezTo>
                <a:cubicBezTo>
                  <a:pt x="735" y="274"/>
                  <a:pt x="735" y="274"/>
                  <a:pt x="735" y="274"/>
                </a:cubicBezTo>
                <a:cubicBezTo>
                  <a:pt x="737" y="272"/>
                  <a:pt x="737" y="272"/>
                  <a:pt x="737" y="272"/>
                </a:cubicBezTo>
                <a:cubicBezTo>
                  <a:pt x="738" y="274"/>
                  <a:pt x="738" y="274"/>
                  <a:pt x="738" y="274"/>
                </a:cubicBezTo>
                <a:cubicBezTo>
                  <a:pt x="743" y="272"/>
                  <a:pt x="743" y="272"/>
                  <a:pt x="743" y="272"/>
                </a:cubicBezTo>
                <a:cubicBezTo>
                  <a:pt x="746" y="268"/>
                  <a:pt x="746" y="268"/>
                  <a:pt x="746" y="268"/>
                </a:cubicBezTo>
                <a:cubicBezTo>
                  <a:pt x="749" y="268"/>
                  <a:pt x="749" y="268"/>
                  <a:pt x="749" y="268"/>
                </a:cubicBezTo>
                <a:cubicBezTo>
                  <a:pt x="751" y="264"/>
                  <a:pt x="751" y="264"/>
                  <a:pt x="751" y="264"/>
                </a:cubicBezTo>
                <a:cubicBezTo>
                  <a:pt x="756" y="263"/>
                  <a:pt x="756" y="263"/>
                  <a:pt x="756" y="263"/>
                </a:cubicBezTo>
                <a:cubicBezTo>
                  <a:pt x="757" y="260"/>
                  <a:pt x="757" y="260"/>
                  <a:pt x="757" y="260"/>
                </a:cubicBezTo>
                <a:cubicBezTo>
                  <a:pt x="765" y="257"/>
                  <a:pt x="765" y="257"/>
                  <a:pt x="765" y="257"/>
                </a:cubicBezTo>
                <a:cubicBezTo>
                  <a:pt x="771" y="252"/>
                  <a:pt x="771" y="252"/>
                  <a:pt x="771" y="252"/>
                </a:cubicBezTo>
                <a:cubicBezTo>
                  <a:pt x="771" y="251"/>
                  <a:pt x="762" y="260"/>
                  <a:pt x="775" y="250"/>
                </a:cubicBezTo>
                <a:cubicBezTo>
                  <a:pt x="774" y="253"/>
                  <a:pt x="774" y="253"/>
                  <a:pt x="774" y="253"/>
                </a:cubicBezTo>
                <a:cubicBezTo>
                  <a:pt x="775" y="254"/>
                  <a:pt x="775" y="254"/>
                  <a:pt x="775" y="254"/>
                </a:cubicBezTo>
                <a:cubicBezTo>
                  <a:pt x="776" y="252"/>
                  <a:pt x="776" y="252"/>
                  <a:pt x="776" y="252"/>
                </a:cubicBezTo>
                <a:cubicBezTo>
                  <a:pt x="781" y="254"/>
                  <a:pt x="781" y="254"/>
                  <a:pt x="781" y="254"/>
                </a:cubicBezTo>
                <a:cubicBezTo>
                  <a:pt x="781" y="250"/>
                  <a:pt x="781" y="250"/>
                  <a:pt x="781" y="250"/>
                </a:cubicBezTo>
                <a:cubicBezTo>
                  <a:pt x="779" y="248"/>
                  <a:pt x="779" y="248"/>
                  <a:pt x="779" y="248"/>
                </a:cubicBezTo>
                <a:cubicBezTo>
                  <a:pt x="779" y="247"/>
                  <a:pt x="771" y="254"/>
                  <a:pt x="781" y="246"/>
                </a:cubicBezTo>
                <a:cubicBezTo>
                  <a:pt x="791" y="238"/>
                  <a:pt x="791" y="238"/>
                  <a:pt x="791" y="238"/>
                </a:cubicBezTo>
                <a:cubicBezTo>
                  <a:pt x="795" y="237"/>
                  <a:pt x="795" y="237"/>
                  <a:pt x="795" y="237"/>
                </a:cubicBezTo>
                <a:cubicBezTo>
                  <a:pt x="798" y="233"/>
                  <a:pt x="798" y="233"/>
                  <a:pt x="798" y="233"/>
                </a:cubicBezTo>
                <a:cubicBezTo>
                  <a:pt x="801" y="233"/>
                  <a:pt x="801" y="233"/>
                  <a:pt x="801" y="233"/>
                </a:cubicBezTo>
                <a:cubicBezTo>
                  <a:pt x="801" y="231"/>
                  <a:pt x="801" y="231"/>
                  <a:pt x="801" y="231"/>
                </a:cubicBezTo>
                <a:cubicBezTo>
                  <a:pt x="802" y="226"/>
                  <a:pt x="808" y="235"/>
                  <a:pt x="808" y="227"/>
                </a:cubicBezTo>
                <a:cubicBezTo>
                  <a:pt x="809" y="224"/>
                  <a:pt x="809" y="224"/>
                  <a:pt x="809" y="224"/>
                </a:cubicBezTo>
                <a:cubicBezTo>
                  <a:pt x="812" y="224"/>
                  <a:pt x="812" y="224"/>
                  <a:pt x="812" y="224"/>
                </a:cubicBezTo>
                <a:cubicBezTo>
                  <a:pt x="811" y="225"/>
                  <a:pt x="811" y="225"/>
                  <a:pt x="811" y="225"/>
                </a:cubicBezTo>
                <a:cubicBezTo>
                  <a:pt x="812" y="225"/>
                  <a:pt x="810" y="222"/>
                  <a:pt x="812" y="226"/>
                </a:cubicBezTo>
                <a:cubicBezTo>
                  <a:pt x="814" y="224"/>
                  <a:pt x="814" y="224"/>
                  <a:pt x="814" y="224"/>
                </a:cubicBezTo>
                <a:cubicBezTo>
                  <a:pt x="813" y="223"/>
                  <a:pt x="813" y="223"/>
                  <a:pt x="813" y="223"/>
                </a:cubicBezTo>
                <a:cubicBezTo>
                  <a:pt x="821" y="216"/>
                  <a:pt x="821" y="216"/>
                  <a:pt x="821" y="216"/>
                </a:cubicBezTo>
                <a:cubicBezTo>
                  <a:pt x="824" y="215"/>
                  <a:pt x="824" y="215"/>
                  <a:pt x="824" y="215"/>
                </a:cubicBezTo>
                <a:cubicBezTo>
                  <a:pt x="826" y="212"/>
                  <a:pt x="826" y="212"/>
                  <a:pt x="826" y="212"/>
                </a:cubicBezTo>
                <a:cubicBezTo>
                  <a:pt x="828" y="213"/>
                  <a:pt x="831" y="208"/>
                  <a:pt x="833" y="212"/>
                </a:cubicBezTo>
                <a:cubicBezTo>
                  <a:pt x="833" y="206"/>
                  <a:pt x="833" y="206"/>
                  <a:pt x="833" y="206"/>
                </a:cubicBezTo>
                <a:cubicBezTo>
                  <a:pt x="834" y="203"/>
                  <a:pt x="835" y="211"/>
                  <a:pt x="839" y="203"/>
                </a:cubicBezTo>
                <a:cubicBezTo>
                  <a:pt x="841" y="203"/>
                  <a:pt x="841" y="203"/>
                  <a:pt x="841" y="203"/>
                </a:cubicBezTo>
                <a:cubicBezTo>
                  <a:pt x="841" y="204"/>
                  <a:pt x="841" y="204"/>
                  <a:pt x="841" y="204"/>
                </a:cubicBezTo>
                <a:cubicBezTo>
                  <a:pt x="843" y="203"/>
                  <a:pt x="843" y="203"/>
                  <a:pt x="843" y="203"/>
                </a:cubicBezTo>
                <a:cubicBezTo>
                  <a:pt x="841" y="201"/>
                  <a:pt x="841" y="201"/>
                  <a:pt x="841" y="201"/>
                </a:cubicBezTo>
                <a:cubicBezTo>
                  <a:pt x="841" y="199"/>
                  <a:pt x="841" y="199"/>
                  <a:pt x="841" y="199"/>
                </a:cubicBezTo>
                <a:cubicBezTo>
                  <a:pt x="846" y="198"/>
                  <a:pt x="846" y="198"/>
                  <a:pt x="846" y="198"/>
                </a:cubicBezTo>
                <a:cubicBezTo>
                  <a:pt x="846" y="196"/>
                  <a:pt x="846" y="196"/>
                  <a:pt x="846" y="196"/>
                </a:cubicBezTo>
                <a:cubicBezTo>
                  <a:pt x="851" y="198"/>
                  <a:pt x="851" y="198"/>
                  <a:pt x="851" y="198"/>
                </a:cubicBezTo>
                <a:cubicBezTo>
                  <a:pt x="852" y="197"/>
                  <a:pt x="848" y="201"/>
                  <a:pt x="853" y="197"/>
                </a:cubicBezTo>
                <a:cubicBezTo>
                  <a:pt x="850" y="194"/>
                  <a:pt x="850" y="194"/>
                  <a:pt x="850" y="194"/>
                </a:cubicBezTo>
                <a:cubicBezTo>
                  <a:pt x="859" y="189"/>
                  <a:pt x="859" y="189"/>
                  <a:pt x="859" y="189"/>
                </a:cubicBezTo>
                <a:cubicBezTo>
                  <a:pt x="859" y="185"/>
                  <a:pt x="859" y="185"/>
                  <a:pt x="859" y="185"/>
                </a:cubicBezTo>
                <a:cubicBezTo>
                  <a:pt x="865" y="183"/>
                  <a:pt x="865" y="183"/>
                  <a:pt x="865" y="183"/>
                </a:cubicBezTo>
                <a:cubicBezTo>
                  <a:pt x="866" y="180"/>
                  <a:pt x="866" y="180"/>
                  <a:pt x="866" y="180"/>
                </a:cubicBezTo>
                <a:cubicBezTo>
                  <a:pt x="872" y="177"/>
                  <a:pt x="872" y="177"/>
                  <a:pt x="872" y="177"/>
                </a:cubicBezTo>
                <a:cubicBezTo>
                  <a:pt x="879" y="178"/>
                  <a:pt x="879" y="178"/>
                  <a:pt x="879" y="178"/>
                </a:cubicBezTo>
                <a:cubicBezTo>
                  <a:pt x="880" y="178"/>
                  <a:pt x="880" y="178"/>
                  <a:pt x="880" y="178"/>
                </a:cubicBezTo>
                <a:cubicBezTo>
                  <a:pt x="879" y="181"/>
                  <a:pt x="879" y="181"/>
                  <a:pt x="879" y="181"/>
                </a:cubicBezTo>
                <a:cubicBezTo>
                  <a:pt x="875" y="180"/>
                  <a:pt x="875" y="180"/>
                  <a:pt x="875" y="180"/>
                </a:cubicBezTo>
                <a:cubicBezTo>
                  <a:pt x="872" y="182"/>
                  <a:pt x="872" y="182"/>
                  <a:pt x="872" y="182"/>
                </a:cubicBezTo>
                <a:cubicBezTo>
                  <a:pt x="874" y="188"/>
                  <a:pt x="871" y="180"/>
                  <a:pt x="879" y="183"/>
                </a:cubicBezTo>
                <a:cubicBezTo>
                  <a:pt x="879" y="184"/>
                  <a:pt x="879" y="184"/>
                  <a:pt x="879" y="184"/>
                </a:cubicBezTo>
                <a:cubicBezTo>
                  <a:pt x="880" y="185"/>
                  <a:pt x="880" y="185"/>
                  <a:pt x="880" y="185"/>
                </a:cubicBezTo>
                <a:cubicBezTo>
                  <a:pt x="881" y="185"/>
                  <a:pt x="887" y="190"/>
                  <a:pt x="882" y="182"/>
                </a:cubicBezTo>
                <a:cubicBezTo>
                  <a:pt x="887" y="182"/>
                  <a:pt x="887" y="182"/>
                  <a:pt x="887" y="182"/>
                </a:cubicBezTo>
                <a:cubicBezTo>
                  <a:pt x="885" y="183"/>
                  <a:pt x="885" y="183"/>
                  <a:pt x="885" y="183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3" y="187"/>
                  <a:pt x="886" y="188"/>
                  <a:pt x="882" y="187"/>
                </a:cubicBezTo>
                <a:cubicBezTo>
                  <a:pt x="881" y="188"/>
                  <a:pt x="881" y="188"/>
                  <a:pt x="881" y="188"/>
                </a:cubicBezTo>
                <a:cubicBezTo>
                  <a:pt x="882" y="191"/>
                  <a:pt x="882" y="191"/>
                  <a:pt x="882" y="191"/>
                </a:cubicBezTo>
                <a:cubicBezTo>
                  <a:pt x="882" y="194"/>
                  <a:pt x="882" y="194"/>
                  <a:pt x="882" y="194"/>
                </a:cubicBezTo>
                <a:cubicBezTo>
                  <a:pt x="881" y="194"/>
                  <a:pt x="881" y="194"/>
                  <a:pt x="881" y="194"/>
                </a:cubicBezTo>
                <a:cubicBezTo>
                  <a:pt x="881" y="197"/>
                  <a:pt x="881" y="197"/>
                  <a:pt x="881" y="197"/>
                </a:cubicBezTo>
                <a:cubicBezTo>
                  <a:pt x="883" y="199"/>
                  <a:pt x="883" y="199"/>
                  <a:pt x="883" y="199"/>
                </a:cubicBezTo>
                <a:cubicBezTo>
                  <a:pt x="886" y="193"/>
                  <a:pt x="886" y="193"/>
                  <a:pt x="886" y="193"/>
                </a:cubicBezTo>
                <a:cubicBezTo>
                  <a:pt x="891" y="195"/>
                  <a:pt x="891" y="195"/>
                  <a:pt x="891" y="195"/>
                </a:cubicBezTo>
                <a:cubicBezTo>
                  <a:pt x="889" y="198"/>
                  <a:pt x="889" y="198"/>
                  <a:pt x="889" y="198"/>
                </a:cubicBezTo>
                <a:cubicBezTo>
                  <a:pt x="884" y="198"/>
                  <a:pt x="884" y="198"/>
                  <a:pt x="884" y="198"/>
                </a:cubicBezTo>
                <a:cubicBezTo>
                  <a:pt x="884" y="199"/>
                  <a:pt x="887" y="195"/>
                  <a:pt x="884" y="200"/>
                </a:cubicBezTo>
                <a:cubicBezTo>
                  <a:pt x="882" y="198"/>
                  <a:pt x="882" y="198"/>
                  <a:pt x="882" y="198"/>
                </a:cubicBezTo>
                <a:cubicBezTo>
                  <a:pt x="876" y="201"/>
                  <a:pt x="876" y="201"/>
                  <a:pt x="876" y="201"/>
                </a:cubicBezTo>
                <a:cubicBezTo>
                  <a:pt x="873" y="201"/>
                  <a:pt x="873" y="201"/>
                  <a:pt x="873" y="201"/>
                </a:cubicBezTo>
                <a:cubicBezTo>
                  <a:pt x="873" y="205"/>
                  <a:pt x="873" y="205"/>
                  <a:pt x="873" y="205"/>
                </a:cubicBezTo>
                <a:cubicBezTo>
                  <a:pt x="869" y="206"/>
                  <a:pt x="869" y="206"/>
                  <a:pt x="869" y="206"/>
                </a:cubicBezTo>
                <a:cubicBezTo>
                  <a:pt x="867" y="208"/>
                  <a:pt x="867" y="208"/>
                  <a:pt x="867" y="208"/>
                </a:cubicBezTo>
                <a:cubicBezTo>
                  <a:pt x="861" y="209"/>
                  <a:pt x="861" y="209"/>
                  <a:pt x="861" y="209"/>
                </a:cubicBezTo>
                <a:cubicBezTo>
                  <a:pt x="861" y="211"/>
                  <a:pt x="861" y="211"/>
                  <a:pt x="861" y="211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4" y="212"/>
                  <a:pt x="854" y="212"/>
                  <a:pt x="854" y="212"/>
                </a:cubicBezTo>
                <a:cubicBezTo>
                  <a:pt x="855" y="212"/>
                  <a:pt x="854" y="215"/>
                  <a:pt x="851" y="213"/>
                </a:cubicBezTo>
                <a:cubicBezTo>
                  <a:pt x="851" y="212"/>
                  <a:pt x="858" y="218"/>
                  <a:pt x="851" y="210"/>
                </a:cubicBezTo>
                <a:cubicBezTo>
                  <a:pt x="846" y="212"/>
                  <a:pt x="846" y="212"/>
                  <a:pt x="846" y="212"/>
                </a:cubicBezTo>
                <a:cubicBezTo>
                  <a:pt x="845" y="213"/>
                  <a:pt x="845" y="213"/>
                  <a:pt x="845" y="213"/>
                </a:cubicBezTo>
                <a:cubicBezTo>
                  <a:pt x="851" y="214"/>
                  <a:pt x="851" y="214"/>
                  <a:pt x="851" y="214"/>
                </a:cubicBezTo>
                <a:cubicBezTo>
                  <a:pt x="847" y="219"/>
                  <a:pt x="847" y="219"/>
                  <a:pt x="847" y="219"/>
                </a:cubicBezTo>
                <a:cubicBezTo>
                  <a:pt x="847" y="221"/>
                  <a:pt x="847" y="221"/>
                  <a:pt x="847" y="221"/>
                </a:cubicBezTo>
                <a:cubicBezTo>
                  <a:pt x="851" y="220"/>
                  <a:pt x="851" y="220"/>
                  <a:pt x="851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44" y="224"/>
                  <a:pt x="844" y="224"/>
                  <a:pt x="844" y="224"/>
                </a:cubicBezTo>
                <a:cubicBezTo>
                  <a:pt x="839" y="222"/>
                  <a:pt x="839" y="222"/>
                  <a:pt x="839" y="222"/>
                </a:cubicBezTo>
                <a:cubicBezTo>
                  <a:pt x="841" y="220"/>
                  <a:pt x="841" y="220"/>
                  <a:pt x="841" y="220"/>
                </a:cubicBezTo>
                <a:cubicBezTo>
                  <a:pt x="843" y="218"/>
                  <a:pt x="843" y="218"/>
                  <a:pt x="843" y="218"/>
                </a:cubicBezTo>
                <a:cubicBezTo>
                  <a:pt x="841" y="218"/>
                  <a:pt x="841" y="218"/>
                  <a:pt x="841" y="218"/>
                </a:cubicBezTo>
                <a:cubicBezTo>
                  <a:pt x="831" y="225"/>
                  <a:pt x="831" y="225"/>
                  <a:pt x="831" y="225"/>
                </a:cubicBezTo>
                <a:cubicBezTo>
                  <a:pt x="829" y="225"/>
                  <a:pt x="842" y="223"/>
                  <a:pt x="827" y="227"/>
                </a:cubicBezTo>
                <a:cubicBezTo>
                  <a:pt x="821" y="234"/>
                  <a:pt x="821" y="234"/>
                  <a:pt x="821" y="234"/>
                </a:cubicBezTo>
                <a:cubicBezTo>
                  <a:pt x="808" y="242"/>
                  <a:pt x="808" y="242"/>
                  <a:pt x="808" y="242"/>
                </a:cubicBezTo>
                <a:cubicBezTo>
                  <a:pt x="807" y="243"/>
                  <a:pt x="807" y="243"/>
                  <a:pt x="807" y="243"/>
                </a:cubicBezTo>
                <a:cubicBezTo>
                  <a:pt x="808" y="242"/>
                  <a:pt x="808" y="244"/>
                  <a:pt x="809" y="243"/>
                </a:cubicBezTo>
                <a:cubicBezTo>
                  <a:pt x="793" y="254"/>
                  <a:pt x="793" y="254"/>
                  <a:pt x="793" y="254"/>
                </a:cubicBezTo>
                <a:cubicBezTo>
                  <a:pt x="791" y="255"/>
                  <a:pt x="791" y="255"/>
                  <a:pt x="791" y="255"/>
                </a:cubicBezTo>
                <a:cubicBezTo>
                  <a:pt x="792" y="259"/>
                  <a:pt x="792" y="259"/>
                  <a:pt x="792" y="259"/>
                </a:cubicBezTo>
                <a:cubicBezTo>
                  <a:pt x="793" y="259"/>
                  <a:pt x="787" y="261"/>
                  <a:pt x="793" y="258"/>
                </a:cubicBezTo>
                <a:cubicBezTo>
                  <a:pt x="793" y="256"/>
                  <a:pt x="793" y="256"/>
                  <a:pt x="793" y="256"/>
                </a:cubicBezTo>
                <a:cubicBezTo>
                  <a:pt x="793" y="255"/>
                  <a:pt x="786" y="262"/>
                  <a:pt x="797" y="256"/>
                </a:cubicBezTo>
                <a:cubicBezTo>
                  <a:pt x="797" y="254"/>
                  <a:pt x="797" y="254"/>
                  <a:pt x="797" y="254"/>
                </a:cubicBezTo>
                <a:cubicBezTo>
                  <a:pt x="806" y="250"/>
                  <a:pt x="806" y="250"/>
                  <a:pt x="806" y="250"/>
                </a:cubicBezTo>
                <a:cubicBezTo>
                  <a:pt x="812" y="242"/>
                  <a:pt x="812" y="242"/>
                  <a:pt x="812" y="242"/>
                </a:cubicBezTo>
                <a:cubicBezTo>
                  <a:pt x="824" y="234"/>
                  <a:pt x="824" y="234"/>
                  <a:pt x="824" y="234"/>
                </a:cubicBezTo>
                <a:cubicBezTo>
                  <a:pt x="823" y="234"/>
                  <a:pt x="823" y="234"/>
                  <a:pt x="823" y="234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31" y="227"/>
                  <a:pt x="831" y="227"/>
                  <a:pt x="831" y="227"/>
                </a:cubicBezTo>
                <a:cubicBezTo>
                  <a:pt x="837" y="224"/>
                  <a:pt x="837" y="224"/>
                  <a:pt x="837" y="224"/>
                </a:cubicBezTo>
                <a:cubicBezTo>
                  <a:pt x="838" y="227"/>
                  <a:pt x="846" y="216"/>
                  <a:pt x="837" y="229"/>
                </a:cubicBezTo>
                <a:cubicBezTo>
                  <a:pt x="838" y="229"/>
                  <a:pt x="838" y="229"/>
                  <a:pt x="838" y="229"/>
                </a:cubicBezTo>
                <a:cubicBezTo>
                  <a:pt x="837" y="231"/>
                  <a:pt x="837" y="231"/>
                  <a:pt x="837" y="231"/>
                </a:cubicBezTo>
                <a:cubicBezTo>
                  <a:pt x="834" y="232"/>
                  <a:pt x="834" y="232"/>
                  <a:pt x="834" y="232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30" y="235"/>
                  <a:pt x="830" y="235"/>
                  <a:pt x="830" y="235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23" y="238"/>
                  <a:pt x="823" y="238"/>
                  <a:pt x="823" y="238"/>
                </a:cubicBezTo>
                <a:cubicBezTo>
                  <a:pt x="823" y="240"/>
                  <a:pt x="823" y="240"/>
                  <a:pt x="823" y="240"/>
                </a:cubicBezTo>
                <a:cubicBezTo>
                  <a:pt x="822" y="241"/>
                  <a:pt x="830" y="241"/>
                  <a:pt x="821" y="240"/>
                </a:cubicBezTo>
                <a:cubicBezTo>
                  <a:pt x="814" y="242"/>
                  <a:pt x="814" y="242"/>
                  <a:pt x="814" y="242"/>
                </a:cubicBezTo>
                <a:cubicBezTo>
                  <a:pt x="818" y="243"/>
                  <a:pt x="818" y="243"/>
                  <a:pt x="818" y="243"/>
                </a:cubicBezTo>
                <a:cubicBezTo>
                  <a:pt x="818" y="244"/>
                  <a:pt x="818" y="245"/>
                  <a:pt x="816" y="244"/>
                </a:cubicBezTo>
                <a:cubicBezTo>
                  <a:pt x="817" y="244"/>
                  <a:pt x="820" y="241"/>
                  <a:pt x="817" y="247"/>
                </a:cubicBezTo>
                <a:cubicBezTo>
                  <a:pt x="818" y="246"/>
                  <a:pt x="822" y="242"/>
                  <a:pt x="813" y="246"/>
                </a:cubicBezTo>
                <a:cubicBezTo>
                  <a:pt x="812" y="246"/>
                  <a:pt x="812" y="246"/>
                  <a:pt x="812" y="246"/>
                </a:cubicBezTo>
                <a:cubicBezTo>
                  <a:pt x="815" y="248"/>
                  <a:pt x="815" y="248"/>
                  <a:pt x="815" y="248"/>
                </a:cubicBezTo>
                <a:cubicBezTo>
                  <a:pt x="810" y="248"/>
                  <a:pt x="810" y="248"/>
                  <a:pt x="810" y="248"/>
                </a:cubicBezTo>
                <a:cubicBezTo>
                  <a:pt x="803" y="254"/>
                  <a:pt x="803" y="254"/>
                  <a:pt x="803" y="254"/>
                </a:cubicBezTo>
                <a:cubicBezTo>
                  <a:pt x="803" y="255"/>
                  <a:pt x="803" y="255"/>
                  <a:pt x="803" y="255"/>
                </a:cubicBezTo>
                <a:cubicBezTo>
                  <a:pt x="802" y="255"/>
                  <a:pt x="802" y="255"/>
                  <a:pt x="802" y="255"/>
                </a:cubicBezTo>
                <a:cubicBezTo>
                  <a:pt x="800" y="256"/>
                  <a:pt x="795" y="255"/>
                  <a:pt x="798" y="259"/>
                </a:cubicBezTo>
                <a:cubicBezTo>
                  <a:pt x="795" y="261"/>
                  <a:pt x="795" y="261"/>
                  <a:pt x="795" y="261"/>
                </a:cubicBezTo>
                <a:cubicBezTo>
                  <a:pt x="795" y="263"/>
                  <a:pt x="795" y="263"/>
                  <a:pt x="795" y="263"/>
                </a:cubicBezTo>
                <a:cubicBezTo>
                  <a:pt x="792" y="263"/>
                  <a:pt x="792" y="263"/>
                  <a:pt x="792" y="263"/>
                </a:cubicBezTo>
                <a:cubicBezTo>
                  <a:pt x="792" y="264"/>
                  <a:pt x="792" y="264"/>
                  <a:pt x="792" y="264"/>
                </a:cubicBezTo>
                <a:cubicBezTo>
                  <a:pt x="785" y="269"/>
                  <a:pt x="785" y="269"/>
                  <a:pt x="785" y="269"/>
                </a:cubicBezTo>
                <a:cubicBezTo>
                  <a:pt x="784" y="272"/>
                  <a:pt x="784" y="272"/>
                  <a:pt x="784" y="272"/>
                </a:cubicBezTo>
                <a:cubicBezTo>
                  <a:pt x="776" y="276"/>
                  <a:pt x="776" y="276"/>
                  <a:pt x="776" y="276"/>
                </a:cubicBezTo>
                <a:cubicBezTo>
                  <a:pt x="775" y="277"/>
                  <a:pt x="775" y="277"/>
                  <a:pt x="775" y="277"/>
                </a:cubicBezTo>
                <a:cubicBezTo>
                  <a:pt x="777" y="278"/>
                  <a:pt x="777" y="278"/>
                  <a:pt x="777" y="278"/>
                </a:cubicBezTo>
                <a:cubicBezTo>
                  <a:pt x="775" y="278"/>
                  <a:pt x="775" y="278"/>
                  <a:pt x="775" y="278"/>
                </a:cubicBezTo>
                <a:cubicBezTo>
                  <a:pt x="758" y="290"/>
                  <a:pt x="758" y="290"/>
                  <a:pt x="758" y="290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47" y="298"/>
                  <a:pt x="747" y="298"/>
                  <a:pt x="747" y="298"/>
                </a:cubicBezTo>
                <a:cubicBezTo>
                  <a:pt x="745" y="300"/>
                  <a:pt x="745" y="300"/>
                  <a:pt x="745" y="300"/>
                </a:cubicBezTo>
                <a:cubicBezTo>
                  <a:pt x="746" y="301"/>
                  <a:pt x="746" y="301"/>
                  <a:pt x="746" y="301"/>
                </a:cubicBezTo>
                <a:cubicBezTo>
                  <a:pt x="747" y="300"/>
                  <a:pt x="747" y="300"/>
                  <a:pt x="747" y="300"/>
                </a:cubicBezTo>
                <a:cubicBezTo>
                  <a:pt x="748" y="301"/>
                  <a:pt x="748" y="301"/>
                  <a:pt x="748" y="301"/>
                </a:cubicBezTo>
                <a:cubicBezTo>
                  <a:pt x="763" y="293"/>
                  <a:pt x="763" y="293"/>
                  <a:pt x="763" y="293"/>
                </a:cubicBezTo>
                <a:cubicBezTo>
                  <a:pt x="766" y="293"/>
                  <a:pt x="766" y="293"/>
                  <a:pt x="766" y="293"/>
                </a:cubicBezTo>
                <a:cubicBezTo>
                  <a:pt x="784" y="281"/>
                  <a:pt x="784" y="281"/>
                  <a:pt x="784" y="281"/>
                </a:cubicBezTo>
                <a:cubicBezTo>
                  <a:pt x="784" y="278"/>
                  <a:pt x="787" y="284"/>
                  <a:pt x="787" y="280"/>
                </a:cubicBezTo>
                <a:cubicBezTo>
                  <a:pt x="802" y="271"/>
                  <a:pt x="802" y="271"/>
                  <a:pt x="802" y="271"/>
                </a:cubicBezTo>
                <a:cubicBezTo>
                  <a:pt x="793" y="280"/>
                  <a:pt x="793" y="280"/>
                  <a:pt x="793" y="280"/>
                </a:cubicBezTo>
                <a:cubicBezTo>
                  <a:pt x="790" y="283"/>
                  <a:pt x="790" y="283"/>
                  <a:pt x="790" y="283"/>
                </a:cubicBezTo>
                <a:cubicBezTo>
                  <a:pt x="799" y="282"/>
                  <a:pt x="799" y="282"/>
                  <a:pt x="799" y="282"/>
                </a:cubicBezTo>
                <a:cubicBezTo>
                  <a:pt x="800" y="281"/>
                  <a:pt x="801" y="287"/>
                  <a:pt x="802" y="279"/>
                </a:cubicBezTo>
                <a:cubicBezTo>
                  <a:pt x="805" y="281"/>
                  <a:pt x="805" y="281"/>
                  <a:pt x="805" y="281"/>
                </a:cubicBezTo>
                <a:cubicBezTo>
                  <a:pt x="797" y="286"/>
                  <a:pt x="797" y="286"/>
                  <a:pt x="797" y="286"/>
                </a:cubicBezTo>
                <a:cubicBezTo>
                  <a:pt x="797" y="287"/>
                  <a:pt x="797" y="287"/>
                  <a:pt x="797" y="287"/>
                </a:cubicBezTo>
                <a:cubicBezTo>
                  <a:pt x="793" y="290"/>
                  <a:pt x="793" y="290"/>
                  <a:pt x="793" y="290"/>
                </a:cubicBezTo>
                <a:cubicBezTo>
                  <a:pt x="793" y="291"/>
                  <a:pt x="793" y="291"/>
                  <a:pt x="793" y="291"/>
                </a:cubicBezTo>
                <a:cubicBezTo>
                  <a:pt x="792" y="290"/>
                  <a:pt x="792" y="290"/>
                  <a:pt x="792" y="290"/>
                </a:cubicBezTo>
                <a:cubicBezTo>
                  <a:pt x="790" y="290"/>
                  <a:pt x="790" y="290"/>
                  <a:pt x="790" y="290"/>
                </a:cubicBezTo>
                <a:cubicBezTo>
                  <a:pt x="789" y="292"/>
                  <a:pt x="789" y="292"/>
                  <a:pt x="789" y="292"/>
                </a:cubicBezTo>
                <a:cubicBezTo>
                  <a:pt x="790" y="292"/>
                  <a:pt x="790" y="292"/>
                  <a:pt x="790" y="292"/>
                </a:cubicBezTo>
                <a:cubicBezTo>
                  <a:pt x="790" y="294"/>
                  <a:pt x="790" y="294"/>
                  <a:pt x="790" y="294"/>
                </a:cubicBezTo>
                <a:cubicBezTo>
                  <a:pt x="785" y="296"/>
                  <a:pt x="798" y="298"/>
                  <a:pt x="785" y="295"/>
                </a:cubicBezTo>
                <a:cubicBezTo>
                  <a:pt x="783" y="299"/>
                  <a:pt x="783" y="299"/>
                  <a:pt x="783" y="299"/>
                </a:cubicBezTo>
                <a:cubicBezTo>
                  <a:pt x="784" y="301"/>
                  <a:pt x="784" y="301"/>
                  <a:pt x="784" y="301"/>
                </a:cubicBezTo>
                <a:cubicBezTo>
                  <a:pt x="785" y="301"/>
                  <a:pt x="788" y="302"/>
                  <a:pt x="787" y="298"/>
                </a:cubicBezTo>
                <a:cubicBezTo>
                  <a:pt x="788" y="299"/>
                  <a:pt x="790" y="298"/>
                  <a:pt x="791" y="298"/>
                </a:cubicBezTo>
                <a:cubicBezTo>
                  <a:pt x="790" y="297"/>
                  <a:pt x="790" y="297"/>
                  <a:pt x="790" y="297"/>
                </a:cubicBezTo>
                <a:cubicBezTo>
                  <a:pt x="789" y="298"/>
                  <a:pt x="789" y="298"/>
                  <a:pt x="789" y="298"/>
                </a:cubicBezTo>
                <a:cubicBezTo>
                  <a:pt x="790" y="295"/>
                  <a:pt x="780" y="302"/>
                  <a:pt x="793" y="296"/>
                </a:cubicBezTo>
                <a:cubicBezTo>
                  <a:pt x="791" y="301"/>
                  <a:pt x="791" y="301"/>
                  <a:pt x="791" y="301"/>
                </a:cubicBezTo>
                <a:cubicBezTo>
                  <a:pt x="798" y="302"/>
                  <a:pt x="798" y="302"/>
                  <a:pt x="798" y="302"/>
                </a:cubicBezTo>
                <a:cubicBezTo>
                  <a:pt x="794" y="301"/>
                  <a:pt x="800" y="308"/>
                  <a:pt x="798" y="299"/>
                </a:cubicBezTo>
                <a:cubicBezTo>
                  <a:pt x="795" y="299"/>
                  <a:pt x="795" y="299"/>
                  <a:pt x="795" y="299"/>
                </a:cubicBezTo>
                <a:cubicBezTo>
                  <a:pt x="796" y="297"/>
                  <a:pt x="800" y="296"/>
                  <a:pt x="801" y="300"/>
                </a:cubicBezTo>
                <a:cubicBezTo>
                  <a:pt x="809" y="298"/>
                  <a:pt x="809" y="298"/>
                  <a:pt x="809" y="298"/>
                </a:cubicBezTo>
                <a:cubicBezTo>
                  <a:pt x="810" y="294"/>
                  <a:pt x="810" y="294"/>
                  <a:pt x="810" y="294"/>
                </a:cubicBezTo>
                <a:cubicBezTo>
                  <a:pt x="810" y="296"/>
                  <a:pt x="810" y="296"/>
                  <a:pt x="810" y="296"/>
                </a:cubicBezTo>
                <a:cubicBezTo>
                  <a:pt x="819" y="297"/>
                  <a:pt x="819" y="297"/>
                  <a:pt x="819" y="297"/>
                </a:cubicBezTo>
                <a:cubicBezTo>
                  <a:pt x="820" y="295"/>
                  <a:pt x="820" y="295"/>
                  <a:pt x="820" y="295"/>
                </a:cubicBezTo>
                <a:cubicBezTo>
                  <a:pt x="824" y="295"/>
                  <a:pt x="824" y="295"/>
                  <a:pt x="824" y="295"/>
                </a:cubicBezTo>
                <a:cubicBezTo>
                  <a:pt x="824" y="292"/>
                  <a:pt x="824" y="292"/>
                  <a:pt x="824" y="292"/>
                </a:cubicBezTo>
                <a:cubicBezTo>
                  <a:pt x="827" y="289"/>
                  <a:pt x="825" y="295"/>
                  <a:pt x="827" y="295"/>
                </a:cubicBezTo>
                <a:cubicBezTo>
                  <a:pt x="829" y="294"/>
                  <a:pt x="829" y="294"/>
                  <a:pt x="829" y="294"/>
                </a:cubicBezTo>
                <a:cubicBezTo>
                  <a:pt x="831" y="295"/>
                  <a:pt x="831" y="295"/>
                  <a:pt x="831" y="295"/>
                </a:cubicBezTo>
                <a:cubicBezTo>
                  <a:pt x="833" y="292"/>
                  <a:pt x="833" y="292"/>
                  <a:pt x="833" y="292"/>
                </a:cubicBezTo>
                <a:cubicBezTo>
                  <a:pt x="844" y="291"/>
                  <a:pt x="844" y="291"/>
                  <a:pt x="844" y="291"/>
                </a:cubicBezTo>
                <a:cubicBezTo>
                  <a:pt x="844" y="290"/>
                  <a:pt x="844" y="290"/>
                  <a:pt x="844" y="290"/>
                </a:cubicBezTo>
                <a:cubicBezTo>
                  <a:pt x="847" y="291"/>
                  <a:pt x="847" y="291"/>
                  <a:pt x="847" y="291"/>
                </a:cubicBezTo>
                <a:cubicBezTo>
                  <a:pt x="851" y="289"/>
                  <a:pt x="851" y="289"/>
                  <a:pt x="851" y="289"/>
                </a:cubicBezTo>
                <a:cubicBezTo>
                  <a:pt x="860" y="288"/>
                  <a:pt x="860" y="288"/>
                  <a:pt x="860" y="288"/>
                </a:cubicBezTo>
                <a:cubicBezTo>
                  <a:pt x="862" y="286"/>
                  <a:pt x="862" y="286"/>
                  <a:pt x="862" y="286"/>
                </a:cubicBezTo>
                <a:cubicBezTo>
                  <a:pt x="861" y="286"/>
                  <a:pt x="859" y="289"/>
                  <a:pt x="865" y="287"/>
                </a:cubicBezTo>
                <a:cubicBezTo>
                  <a:pt x="866" y="286"/>
                  <a:pt x="866" y="286"/>
                  <a:pt x="866" y="286"/>
                </a:cubicBezTo>
                <a:cubicBezTo>
                  <a:pt x="867" y="287"/>
                  <a:pt x="867" y="287"/>
                  <a:pt x="867" y="287"/>
                </a:cubicBezTo>
                <a:cubicBezTo>
                  <a:pt x="863" y="289"/>
                  <a:pt x="863" y="289"/>
                  <a:pt x="863" y="289"/>
                </a:cubicBezTo>
                <a:cubicBezTo>
                  <a:pt x="863" y="291"/>
                  <a:pt x="863" y="291"/>
                  <a:pt x="863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71" y="287"/>
                  <a:pt x="871" y="287"/>
                  <a:pt x="871" y="287"/>
                </a:cubicBezTo>
                <a:cubicBezTo>
                  <a:pt x="869" y="286"/>
                  <a:pt x="869" y="286"/>
                  <a:pt x="869" y="286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2" y="281"/>
                  <a:pt x="882" y="281"/>
                  <a:pt x="882" y="281"/>
                </a:cubicBezTo>
                <a:cubicBezTo>
                  <a:pt x="884" y="282"/>
                  <a:pt x="884" y="282"/>
                  <a:pt x="884" y="282"/>
                </a:cubicBezTo>
                <a:cubicBezTo>
                  <a:pt x="886" y="284"/>
                  <a:pt x="888" y="281"/>
                  <a:pt x="890" y="282"/>
                </a:cubicBezTo>
                <a:cubicBezTo>
                  <a:pt x="890" y="283"/>
                  <a:pt x="892" y="281"/>
                  <a:pt x="890" y="283"/>
                </a:cubicBezTo>
                <a:cubicBezTo>
                  <a:pt x="890" y="283"/>
                  <a:pt x="891" y="283"/>
                  <a:pt x="891" y="283"/>
                </a:cubicBezTo>
                <a:cubicBezTo>
                  <a:pt x="892" y="280"/>
                  <a:pt x="892" y="280"/>
                  <a:pt x="892" y="280"/>
                </a:cubicBezTo>
                <a:cubicBezTo>
                  <a:pt x="899" y="279"/>
                  <a:pt x="899" y="279"/>
                  <a:pt x="899" y="279"/>
                </a:cubicBezTo>
                <a:cubicBezTo>
                  <a:pt x="899" y="275"/>
                  <a:pt x="899" y="275"/>
                  <a:pt x="899" y="275"/>
                </a:cubicBezTo>
                <a:cubicBezTo>
                  <a:pt x="904" y="278"/>
                  <a:pt x="904" y="278"/>
                  <a:pt x="904" y="278"/>
                </a:cubicBezTo>
                <a:cubicBezTo>
                  <a:pt x="909" y="277"/>
                  <a:pt x="909" y="277"/>
                  <a:pt x="909" y="277"/>
                </a:cubicBezTo>
                <a:cubicBezTo>
                  <a:pt x="908" y="275"/>
                  <a:pt x="908" y="275"/>
                  <a:pt x="908" y="275"/>
                </a:cubicBezTo>
                <a:cubicBezTo>
                  <a:pt x="911" y="271"/>
                  <a:pt x="911" y="271"/>
                  <a:pt x="911" y="271"/>
                </a:cubicBezTo>
                <a:cubicBezTo>
                  <a:pt x="913" y="271"/>
                  <a:pt x="913" y="271"/>
                  <a:pt x="913" y="271"/>
                </a:cubicBezTo>
                <a:cubicBezTo>
                  <a:pt x="916" y="271"/>
                  <a:pt x="916" y="271"/>
                  <a:pt x="916" y="271"/>
                </a:cubicBezTo>
                <a:cubicBezTo>
                  <a:pt x="920" y="268"/>
                  <a:pt x="920" y="268"/>
                  <a:pt x="920" y="268"/>
                </a:cubicBezTo>
                <a:cubicBezTo>
                  <a:pt x="921" y="271"/>
                  <a:pt x="921" y="271"/>
                  <a:pt x="921" y="271"/>
                </a:cubicBezTo>
                <a:cubicBezTo>
                  <a:pt x="925" y="271"/>
                  <a:pt x="925" y="271"/>
                  <a:pt x="925" y="271"/>
                </a:cubicBezTo>
                <a:cubicBezTo>
                  <a:pt x="926" y="272"/>
                  <a:pt x="919" y="273"/>
                  <a:pt x="926" y="268"/>
                </a:cubicBezTo>
                <a:cubicBezTo>
                  <a:pt x="923" y="267"/>
                  <a:pt x="923" y="267"/>
                  <a:pt x="923" y="267"/>
                </a:cubicBezTo>
                <a:cubicBezTo>
                  <a:pt x="923" y="267"/>
                  <a:pt x="920" y="268"/>
                  <a:pt x="924" y="266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920" y="262"/>
                  <a:pt x="920" y="262"/>
                  <a:pt x="920" y="262"/>
                </a:cubicBezTo>
                <a:cubicBezTo>
                  <a:pt x="922" y="260"/>
                  <a:pt x="922" y="260"/>
                  <a:pt x="922" y="260"/>
                </a:cubicBezTo>
                <a:cubicBezTo>
                  <a:pt x="928" y="261"/>
                  <a:pt x="928" y="261"/>
                  <a:pt x="928" y="261"/>
                </a:cubicBezTo>
                <a:cubicBezTo>
                  <a:pt x="934" y="257"/>
                  <a:pt x="934" y="257"/>
                  <a:pt x="934" y="257"/>
                </a:cubicBezTo>
                <a:cubicBezTo>
                  <a:pt x="935" y="258"/>
                  <a:pt x="937" y="256"/>
                  <a:pt x="939" y="255"/>
                </a:cubicBezTo>
                <a:cubicBezTo>
                  <a:pt x="940" y="256"/>
                  <a:pt x="940" y="256"/>
                  <a:pt x="940" y="256"/>
                </a:cubicBezTo>
                <a:cubicBezTo>
                  <a:pt x="944" y="252"/>
                  <a:pt x="944" y="252"/>
                  <a:pt x="944" y="252"/>
                </a:cubicBezTo>
                <a:cubicBezTo>
                  <a:pt x="945" y="250"/>
                  <a:pt x="945" y="250"/>
                  <a:pt x="945" y="250"/>
                </a:cubicBezTo>
                <a:cubicBezTo>
                  <a:pt x="947" y="248"/>
                  <a:pt x="947" y="248"/>
                  <a:pt x="947" y="248"/>
                </a:cubicBezTo>
                <a:cubicBezTo>
                  <a:pt x="955" y="246"/>
                  <a:pt x="955" y="246"/>
                  <a:pt x="955" y="246"/>
                </a:cubicBezTo>
                <a:cubicBezTo>
                  <a:pt x="954" y="245"/>
                  <a:pt x="957" y="242"/>
                  <a:pt x="952" y="243"/>
                </a:cubicBezTo>
                <a:cubicBezTo>
                  <a:pt x="957" y="241"/>
                  <a:pt x="957" y="241"/>
                  <a:pt x="957" y="241"/>
                </a:cubicBezTo>
                <a:cubicBezTo>
                  <a:pt x="956" y="240"/>
                  <a:pt x="956" y="240"/>
                  <a:pt x="956" y="240"/>
                </a:cubicBezTo>
                <a:cubicBezTo>
                  <a:pt x="959" y="239"/>
                  <a:pt x="959" y="239"/>
                  <a:pt x="959" y="239"/>
                </a:cubicBezTo>
                <a:cubicBezTo>
                  <a:pt x="968" y="230"/>
                  <a:pt x="968" y="230"/>
                  <a:pt x="968" y="230"/>
                </a:cubicBezTo>
                <a:cubicBezTo>
                  <a:pt x="968" y="229"/>
                  <a:pt x="965" y="231"/>
                  <a:pt x="968" y="227"/>
                </a:cubicBezTo>
                <a:cubicBezTo>
                  <a:pt x="973" y="229"/>
                  <a:pt x="973" y="229"/>
                  <a:pt x="973" y="229"/>
                </a:cubicBezTo>
                <a:cubicBezTo>
                  <a:pt x="977" y="223"/>
                  <a:pt x="977" y="223"/>
                  <a:pt x="977" y="223"/>
                </a:cubicBezTo>
                <a:cubicBezTo>
                  <a:pt x="973" y="222"/>
                  <a:pt x="973" y="222"/>
                  <a:pt x="973" y="222"/>
                </a:cubicBezTo>
                <a:cubicBezTo>
                  <a:pt x="973" y="222"/>
                  <a:pt x="977" y="222"/>
                  <a:pt x="972" y="220"/>
                </a:cubicBezTo>
                <a:cubicBezTo>
                  <a:pt x="981" y="212"/>
                  <a:pt x="981" y="212"/>
                  <a:pt x="981" y="212"/>
                </a:cubicBezTo>
                <a:cubicBezTo>
                  <a:pt x="981" y="215"/>
                  <a:pt x="981" y="215"/>
                  <a:pt x="981" y="215"/>
                </a:cubicBezTo>
                <a:cubicBezTo>
                  <a:pt x="988" y="214"/>
                  <a:pt x="988" y="214"/>
                  <a:pt x="988" y="214"/>
                </a:cubicBezTo>
                <a:cubicBezTo>
                  <a:pt x="989" y="215"/>
                  <a:pt x="982" y="217"/>
                  <a:pt x="991" y="215"/>
                </a:cubicBezTo>
                <a:cubicBezTo>
                  <a:pt x="989" y="210"/>
                  <a:pt x="989" y="210"/>
                  <a:pt x="989" y="210"/>
                </a:cubicBezTo>
                <a:cubicBezTo>
                  <a:pt x="987" y="211"/>
                  <a:pt x="987" y="211"/>
                  <a:pt x="987" y="211"/>
                </a:cubicBezTo>
                <a:cubicBezTo>
                  <a:pt x="986" y="211"/>
                  <a:pt x="986" y="211"/>
                  <a:pt x="986" y="211"/>
                </a:cubicBezTo>
                <a:cubicBezTo>
                  <a:pt x="989" y="207"/>
                  <a:pt x="989" y="207"/>
                  <a:pt x="989" y="207"/>
                </a:cubicBezTo>
                <a:cubicBezTo>
                  <a:pt x="992" y="208"/>
                  <a:pt x="992" y="208"/>
                  <a:pt x="992" y="208"/>
                </a:cubicBezTo>
                <a:cubicBezTo>
                  <a:pt x="997" y="210"/>
                  <a:pt x="997" y="210"/>
                  <a:pt x="997" y="210"/>
                </a:cubicBezTo>
                <a:cubicBezTo>
                  <a:pt x="998" y="209"/>
                  <a:pt x="998" y="209"/>
                  <a:pt x="998" y="209"/>
                </a:cubicBezTo>
                <a:cubicBezTo>
                  <a:pt x="994" y="206"/>
                  <a:pt x="994" y="206"/>
                  <a:pt x="994" y="206"/>
                </a:cubicBezTo>
                <a:cubicBezTo>
                  <a:pt x="1002" y="200"/>
                  <a:pt x="1002" y="200"/>
                  <a:pt x="1002" y="200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198"/>
                  <a:pt x="998" y="198"/>
                  <a:pt x="998" y="198"/>
                </a:cubicBezTo>
                <a:cubicBezTo>
                  <a:pt x="997" y="198"/>
                  <a:pt x="997" y="198"/>
                  <a:pt x="997" y="198"/>
                </a:cubicBezTo>
                <a:cubicBezTo>
                  <a:pt x="1002" y="194"/>
                  <a:pt x="1002" y="194"/>
                  <a:pt x="1002" y="194"/>
                </a:cubicBezTo>
                <a:cubicBezTo>
                  <a:pt x="1004" y="196"/>
                  <a:pt x="997" y="195"/>
                  <a:pt x="1004" y="197"/>
                </a:cubicBezTo>
                <a:cubicBezTo>
                  <a:pt x="1010" y="194"/>
                  <a:pt x="1010" y="194"/>
                  <a:pt x="1010" y="194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11" y="187"/>
                  <a:pt x="1011" y="187"/>
                  <a:pt x="1011" y="187"/>
                </a:cubicBezTo>
                <a:cubicBezTo>
                  <a:pt x="1009" y="184"/>
                  <a:pt x="1009" y="184"/>
                  <a:pt x="1009" y="184"/>
                </a:cubicBezTo>
                <a:cubicBezTo>
                  <a:pt x="1009" y="182"/>
                  <a:pt x="1009" y="182"/>
                  <a:pt x="1009" y="182"/>
                </a:cubicBezTo>
                <a:cubicBezTo>
                  <a:pt x="1010" y="184"/>
                  <a:pt x="1010" y="184"/>
                  <a:pt x="1010" y="184"/>
                </a:cubicBezTo>
                <a:cubicBezTo>
                  <a:pt x="1013" y="178"/>
                  <a:pt x="1014" y="188"/>
                  <a:pt x="1022" y="181"/>
                </a:cubicBezTo>
                <a:cubicBezTo>
                  <a:pt x="1023" y="180"/>
                  <a:pt x="1023" y="180"/>
                  <a:pt x="1023" y="180"/>
                </a:cubicBezTo>
                <a:cubicBezTo>
                  <a:pt x="1020" y="177"/>
                  <a:pt x="1020" y="177"/>
                  <a:pt x="1020" y="177"/>
                </a:cubicBezTo>
                <a:cubicBezTo>
                  <a:pt x="1018" y="180"/>
                  <a:pt x="1018" y="180"/>
                  <a:pt x="1018" y="180"/>
                </a:cubicBezTo>
                <a:cubicBezTo>
                  <a:pt x="1018" y="177"/>
                  <a:pt x="1018" y="177"/>
                  <a:pt x="1018" y="177"/>
                </a:cubicBezTo>
                <a:cubicBezTo>
                  <a:pt x="1024" y="174"/>
                  <a:pt x="1024" y="174"/>
                  <a:pt x="1024" y="174"/>
                </a:cubicBezTo>
                <a:cubicBezTo>
                  <a:pt x="1025" y="175"/>
                  <a:pt x="1025" y="175"/>
                  <a:pt x="1025" y="175"/>
                </a:cubicBezTo>
                <a:cubicBezTo>
                  <a:pt x="1025" y="172"/>
                  <a:pt x="1025" y="172"/>
                  <a:pt x="1025" y="172"/>
                </a:cubicBezTo>
                <a:cubicBezTo>
                  <a:pt x="1031" y="173"/>
                  <a:pt x="1031" y="173"/>
                  <a:pt x="1031" y="173"/>
                </a:cubicBezTo>
                <a:cubicBezTo>
                  <a:pt x="1035" y="166"/>
                  <a:pt x="1032" y="178"/>
                  <a:pt x="1037" y="164"/>
                </a:cubicBezTo>
                <a:cubicBezTo>
                  <a:pt x="1037" y="163"/>
                  <a:pt x="1037" y="163"/>
                  <a:pt x="1037" y="163"/>
                </a:cubicBezTo>
                <a:cubicBezTo>
                  <a:pt x="1041" y="164"/>
                  <a:pt x="1041" y="164"/>
                  <a:pt x="1041" y="164"/>
                </a:cubicBezTo>
                <a:cubicBezTo>
                  <a:pt x="1041" y="165"/>
                  <a:pt x="1041" y="165"/>
                  <a:pt x="1041" y="165"/>
                </a:cubicBezTo>
                <a:cubicBezTo>
                  <a:pt x="1042" y="166"/>
                  <a:pt x="1042" y="166"/>
                  <a:pt x="1042" y="166"/>
                </a:cubicBezTo>
                <a:cubicBezTo>
                  <a:pt x="1043" y="166"/>
                  <a:pt x="1043" y="166"/>
                  <a:pt x="1043" y="166"/>
                </a:cubicBezTo>
                <a:cubicBezTo>
                  <a:pt x="1043" y="159"/>
                  <a:pt x="1043" y="159"/>
                  <a:pt x="1043" y="159"/>
                </a:cubicBezTo>
                <a:cubicBezTo>
                  <a:pt x="1039" y="159"/>
                  <a:pt x="1039" y="159"/>
                  <a:pt x="1039" y="159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42" y="154"/>
                  <a:pt x="1042" y="154"/>
                  <a:pt x="1042" y="154"/>
                </a:cubicBezTo>
                <a:cubicBezTo>
                  <a:pt x="1044" y="154"/>
                  <a:pt x="1041" y="157"/>
                  <a:pt x="1045" y="156"/>
                </a:cubicBezTo>
                <a:cubicBezTo>
                  <a:pt x="1047" y="155"/>
                  <a:pt x="1036" y="152"/>
                  <a:pt x="1050" y="155"/>
                </a:cubicBezTo>
                <a:cubicBezTo>
                  <a:pt x="1052" y="152"/>
                  <a:pt x="1052" y="152"/>
                  <a:pt x="1052" y="152"/>
                </a:cubicBezTo>
                <a:cubicBezTo>
                  <a:pt x="1048" y="152"/>
                  <a:pt x="1048" y="152"/>
                  <a:pt x="1048" y="152"/>
                </a:cubicBezTo>
                <a:cubicBezTo>
                  <a:pt x="1048" y="150"/>
                  <a:pt x="1048" y="150"/>
                  <a:pt x="1048" y="150"/>
                </a:cubicBezTo>
                <a:cubicBezTo>
                  <a:pt x="1052" y="148"/>
                  <a:pt x="1043" y="161"/>
                  <a:pt x="1052" y="146"/>
                </a:cubicBezTo>
                <a:cubicBezTo>
                  <a:pt x="1055" y="145"/>
                  <a:pt x="1055" y="145"/>
                  <a:pt x="1055" y="145"/>
                </a:cubicBezTo>
                <a:cubicBezTo>
                  <a:pt x="1059" y="148"/>
                  <a:pt x="1044" y="146"/>
                  <a:pt x="1061" y="141"/>
                </a:cubicBezTo>
                <a:cubicBezTo>
                  <a:pt x="1060" y="138"/>
                  <a:pt x="1054" y="145"/>
                  <a:pt x="1066" y="140"/>
                </a:cubicBezTo>
                <a:cubicBezTo>
                  <a:pt x="1064" y="137"/>
                  <a:pt x="1064" y="137"/>
                  <a:pt x="1064" y="137"/>
                </a:cubicBezTo>
                <a:cubicBezTo>
                  <a:pt x="1062" y="136"/>
                  <a:pt x="1062" y="136"/>
                  <a:pt x="1062" y="136"/>
                </a:cubicBezTo>
                <a:cubicBezTo>
                  <a:pt x="1063" y="132"/>
                  <a:pt x="1063" y="132"/>
                  <a:pt x="1063" y="132"/>
                </a:cubicBezTo>
                <a:cubicBezTo>
                  <a:pt x="1071" y="130"/>
                  <a:pt x="1071" y="130"/>
                  <a:pt x="1071" y="130"/>
                </a:cubicBezTo>
                <a:cubicBezTo>
                  <a:pt x="1073" y="128"/>
                  <a:pt x="1073" y="128"/>
                  <a:pt x="1073" y="128"/>
                </a:cubicBezTo>
                <a:cubicBezTo>
                  <a:pt x="1071" y="127"/>
                  <a:pt x="1071" y="127"/>
                  <a:pt x="1071" y="127"/>
                </a:cubicBezTo>
                <a:cubicBezTo>
                  <a:pt x="1074" y="126"/>
                  <a:pt x="1074" y="129"/>
                  <a:pt x="1075" y="123"/>
                </a:cubicBezTo>
                <a:cubicBezTo>
                  <a:pt x="1078" y="123"/>
                  <a:pt x="1078" y="123"/>
                  <a:pt x="1078" y="123"/>
                </a:cubicBezTo>
                <a:cubicBezTo>
                  <a:pt x="1083" y="124"/>
                  <a:pt x="1071" y="125"/>
                  <a:pt x="1082" y="123"/>
                </a:cubicBezTo>
                <a:cubicBezTo>
                  <a:pt x="1080" y="120"/>
                  <a:pt x="1080" y="120"/>
                  <a:pt x="1080" y="120"/>
                </a:cubicBezTo>
                <a:cubicBezTo>
                  <a:pt x="1081" y="120"/>
                  <a:pt x="1072" y="125"/>
                  <a:pt x="1084" y="120"/>
                </a:cubicBezTo>
                <a:cubicBezTo>
                  <a:pt x="1084" y="118"/>
                  <a:pt x="1084" y="118"/>
                  <a:pt x="1084" y="118"/>
                </a:cubicBezTo>
                <a:cubicBezTo>
                  <a:pt x="1089" y="117"/>
                  <a:pt x="1089" y="117"/>
                  <a:pt x="1089" y="117"/>
                </a:cubicBezTo>
                <a:cubicBezTo>
                  <a:pt x="1086" y="115"/>
                  <a:pt x="1086" y="115"/>
                  <a:pt x="1086" y="115"/>
                </a:cubicBezTo>
                <a:cubicBezTo>
                  <a:pt x="1087" y="111"/>
                  <a:pt x="1087" y="111"/>
                  <a:pt x="1087" y="111"/>
                </a:cubicBezTo>
                <a:cubicBezTo>
                  <a:pt x="1090" y="110"/>
                  <a:pt x="1094" y="114"/>
                  <a:pt x="1095" y="112"/>
                </a:cubicBezTo>
                <a:cubicBezTo>
                  <a:pt x="1097" y="108"/>
                  <a:pt x="1097" y="108"/>
                  <a:pt x="1097" y="108"/>
                </a:cubicBezTo>
                <a:cubicBezTo>
                  <a:pt x="1096" y="107"/>
                  <a:pt x="1096" y="107"/>
                  <a:pt x="1096" y="107"/>
                </a:cubicBezTo>
                <a:cubicBezTo>
                  <a:pt x="1102" y="103"/>
                  <a:pt x="1102" y="103"/>
                  <a:pt x="1102" y="103"/>
                </a:cubicBezTo>
                <a:cubicBezTo>
                  <a:pt x="1101" y="101"/>
                  <a:pt x="1101" y="101"/>
                  <a:pt x="1101" y="101"/>
                </a:cubicBezTo>
                <a:cubicBezTo>
                  <a:pt x="1101" y="98"/>
                  <a:pt x="1101" y="98"/>
                  <a:pt x="1101" y="98"/>
                </a:cubicBezTo>
                <a:cubicBezTo>
                  <a:pt x="1106" y="97"/>
                  <a:pt x="1106" y="97"/>
                  <a:pt x="1106" y="97"/>
                </a:cubicBezTo>
                <a:cubicBezTo>
                  <a:pt x="1106" y="98"/>
                  <a:pt x="1105" y="95"/>
                  <a:pt x="1106" y="98"/>
                </a:cubicBezTo>
                <a:cubicBezTo>
                  <a:pt x="1107" y="99"/>
                  <a:pt x="1107" y="99"/>
                  <a:pt x="1107" y="99"/>
                </a:cubicBezTo>
                <a:cubicBezTo>
                  <a:pt x="1109" y="97"/>
                  <a:pt x="1109" y="97"/>
                  <a:pt x="1109" y="97"/>
                </a:cubicBezTo>
                <a:cubicBezTo>
                  <a:pt x="1112" y="92"/>
                  <a:pt x="1112" y="92"/>
                  <a:pt x="1112" y="92"/>
                </a:cubicBezTo>
                <a:cubicBezTo>
                  <a:pt x="1113" y="92"/>
                  <a:pt x="1114" y="94"/>
                  <a:pt x="1115" y="92"/>
                </a:cubicBezTo>
                <a:cubicBezTo>
                  <a:pt x="1113" y="90"/>
                  <a:pt x="1113" y="90"/>
                  <a:pt x="1113" y="90"/>
                </a:cubicBezTo>
                <a:cubicBezTo>
                  <a:pt x="1110" y="91"/>
                  <a:pt x="1110" y="91"/>
                  <a:pt x="1110" y="91"/>
                </a:cubicBezTo>
                <a:cubicBezTo>
                  <a:pt x="1109" y="88"/>
                  <a:pt x="1109" y="88"/>
                  <a:pt x="1109" y="88"/>
                </a:cubicBezTo>
                <a:cubicBezTo>
                  <a:pt x="1107" y="88"/>
                  <a:pt x="1107" y="88"/>
                  <a:pt x="1107" y="88"/>
                </a:cubicBezTo>
                <a:cubicBezTo>
                  <a:pt x="1116" y="85"/>
                  <a:pt x="1116" y="85"/>
                  <a:pt x="1116" y="85"/>
                </a:cubicBezTo>
                <a:cubicBezTo>
                  <a:pt x="1119" y="86"/>
                  <a:pt x="1119" y="86"/>
                  <a:pt x="1119" y="86"/>
                </a:cubicBezTo>
                <a:cubicBezTo>
                  <a:pt x="1121" y="84"/>
                  <a:pt x="1121" y="84"/>
                  <a:pt x="1121" y="84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16" y="80"/>
                  <a:pt x="1116" y="91"/>
                  <a:pt x="1119" y="80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1" y="73"/>
                  <a:pt x="1131" y="73"/>
                  <a:pt x="1131" y="73"/>
                </a:cubicBezTo>
                <a:cubicBezTo>
                  <a:pt x="1133" y="73"/>
                  <a:pt x="1119" y="78"/>
                  <a:pt x="1135" y="71"/>
                </a:cubicBezTo>
                <a:cubicBezTo>
                  <a:pt x="1135" y="70"/>
                  <a:pt x="1134" y="74"/>
                  <a:pt x="1134" y="69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42" y="70"/>
                  <a:pt x="1142" y="70"/>
                  <a:pt x="1142" y="70"/>
                </a:cubicBezTo>
                <a:cubicBezTo>
                  <a:pt x="1143" y="69"/>
                  <a:pt x="1143" y="69"/>
                  <a:pt x="1143" y="69"/>
                </a:cubicBezTo>
                <a:cubicBezTo>
                  <a:pt x="1141" y="63"/>
                  <a:pt x="1141" y="63"/>
                  <a:pt x="1141" y="63"/>
                </a:cubicBezTo>
                <a:cubicBezTo>
                  <a:pt x="1152" y="56"/>
                  <a:pt x="1152" y="56"/>
                  <a:pt x="1152" y="56"/>
                </a:cubicBezTo>
                <a:cubicBezTo>
                  <a:pt x="1153" y="53"/>
                  <a:pt x="1153" y="53"/>
                  <a:pt x="1153" y="53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6" y="50"/>
                  <a:pt x="1156" y="50"/>
                  <a:pt x="1156" y="50"/>
                </a:cubicBezTo>
                <a:cubicBezTo>
                  <a:pt x="1158" y="52"/>
                  <a:pt x="1158" y="52"/>
                  <a:pt x="1158" y="52"/>
                </a:cubicBezTo>
                <a:cubicBezTo>
                  <a:pt x="1165" y="50"/>
                  <a:pt x="1165" y="50"/>
                  <a:pt x="1165" y="50"/>
                </a:cubicBezTo>
                <a:cubicBezTo>
                  <a:pt x="1163" y="47"/>
                  <a:pt x="1163" y="47"/>
                  <a:pt x="1163" y="47"/>
                </a:cubicBezTo>
                <a:cubicBezTo>
                  <a:pt x="1164" y="47"/>
                  <a:pt x="1164" y="46"/>
                  <a:pt x="1165" y="47"/>
                </a:cubicBezTo>
                <a:cubicBezTo>
                  <a:pt x="1161" y="44"/>
                  <a:pt x="1161" y="44"/>
                  <a:pt x="1161" y="44"/>
                </a:cubicBezTo>
                <a:cubicBezTo>
                  <a:pt x="1161" y="43"/>
                  <a:pt x="1161" y="43"/>
                  <a:pt x="1161" y="43"/>
                </a:cubicBezTo>
                <a:cubicBezTo>
                  <a:pt x="1168" y="43"/>
                  <a:pt x="1168" y="43"/>
                  <a:pt x="1168" y="43"/>
                </a:cubicBezTo>
                <a:cubicBezTo>
                  <a:pt x="1175" y="40"/>
                  <a:pt x="1175" y="40"/>
                  <a:pt x="1175" y="40"/>
                </a:cubicBezTo>
                <a:cubicBezTo>
                  <a:pt x="1175" y="38"/>
                  <a:pt x="1175" y="38"/>
                  <a:pt x="1175" y="38"/>
                </a:cubicBezTo>
                <a:cubicBezTo>
                  <a:pt x="1182" y="33"/>
                  <a:pt x="1182" y="33"/>
                  <a:pt x="1182" y="33"/>
                </a:cubicBezTo>
                <a:cubicBezTo>
                  <a:pt x="1181" y="31"/>
                  <a:pt x="1187" y="36"/>
                  <a:pt x="1186" y="29"/>
                </a:cubicBezTo>
                <a:cubicBezTo>
                  <a:pt x="1188" y="30"/>
                  <a:pt x="1188" y="30"/>
                  <a:pt x="1188" y="30"/>
                </a:cubicBezTo>
                <a:cubicBezTo>
                  <a:pt x="1192" y="25"/>
                  <a:pt x="1192" y="25"/>
                  <a:pt x="1192" y="25"/>
                </a:cubicBezTo>
                <a:cubicBezTo>
                  <a:pt x="1193" y="25"/>
                  <a:pt x="1193" y="25"/>
                  <a:pt x="1193" y="25"/>
                </a:cubicBezTo>
                <a:cubicBezTo>
                  <a:pt x="1193" y="22"/>
                  <a:pt x="1193" y="22"/>
                  <a:pt x="1193" y="22"/>
                </a:cubicBezTo>
                <a:cubicBezTo>
                  <a:pt x="1195" y="23"/>
                  <a:pt x="1197" y="20"/>
                  <a:pt x="1198" y="19"/>
                </a:cubicBezTo>
                <a:cubicBezTo>
                  <a:pt x="1199" y="17"/>
                  <a:pt x="1204" y="18"/>
                  <a:pt x="1200" y="15"/>
                </a:cubicBezTo>
                <a:cubicBezTo>
                  <a:pt x="1203" y="16"/>
                  <a:pt x="1204" y="10"/>
                  <a:pt x="1207" y="15"/>
                </a:cubicBezTo>
                <a:cubicBezTo>
                  <a:pt x="1210" y="14"/>
                  <a:pt x="1210" y="14"/>
                  <a:pt x="1210" y="14"/>
                </a:cubicBezTo>
                <a:cubicBezTo>
                  <a:pt x="1209" y="9"/>
                  <a:pt x="1209" y="9"/>
                  <a:pt x="1209" y="9"/>
                </a:cubicBezTo>
                <a:cubicBezTo>
                  <a:pt x="1210" y="9"/>
                  <a:pt x="1212" y="9"/>
                  <a:pt x="1211" y="6"/>
                </a:cubicBezTo>
                <a:cubicBezTo>
                  <a:pt x="1214" y="9"/>
                  <a:pt x="1214" y="9"/>
                  <a:pt x="1214" y="9"/>
                </a:cubicBezTo>
                <a:cubicBezTo>
                  <a:pt x="1215" y="7"/>
                  <a:pt x="1215" y="7"/>
                  <a:pt x="1215" y="7"/>
                </a:cubicBezTo>
                <a:cubicBezTo>
                  <a:pt x="1219" y="8"/>
                  <a:pt x="1219" y="8"/>
                  <a:pt x="1219" y="8"/>
                </a:cubicBezTo>
                <a:cubicBezTo>
                  <a:pt x="1218" y="11"/>
                  <a:pt x="1218" y="11"/>
                  <a:pt x="1218" y="11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6"/>
                  <a:pt x="1227" y="6"/>
                  <a:pt x="1227" y="8"/>
                </a:cubicBezTo>
                <a:cubicBezTo>
                  <a:pt x="1228" y="7"/>
                  <a:pt x="1230" y="6"/>
                  <a:pt x="1232" y="7"/>
                </a:cubicBezTo>
                <a:cubicBezTo>
                  <a:pt x="1229" y="10"/>
                  <a:pt x="1238" y="7"/>
                  <a:pt x="1231" y="11"/>
                </a:cubicBezTo>
                <a:cubicBezTo>
                  <a:pt x="1230" y="10"/>
                  <a:pt x="1230" y="10"/>
                  <a:pt x="1230" y="10"/>
                </a:cubicBezTo>
                <a:cubicBezTo>
                  <a:pt x="1223" y="11"/>
                  <a:pt x="1223" y="11"/>
                  <a:pt x="1223" y="11"/>
                </a:cubicBezTo>
                <a:cubicBezTo>
                  <a:pt x="1222" y="12"/>
                  <a:pt x="1232" y="4"/>
                  <a:pt x="1223" y="1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6" y="17"/>
                  <a:pt x="1226" y="17"/>
                  <a:pt x="1226" y="17"/>
                </a:cubicBezTo>
                <a:cubicBezTo>
                  <a:pt x="1224" y="17"/>
                  <a:pt x="1226" y="17"/>
                  <a:pt x="1225" y="14"/>
                </a:cubicBezTo>
                <a:cubicBezTo>
                  <a:pt x="1226" y="14"/>
                  <a:pt x="1227" y="14"/>
                  <a:pt x="1228" y="14"/>
                </a:cubicBezTo>
                <a:cubicBezTo>
                  <a:pt x="1227" y="17"/>
                  <a:pt x="1227" y="17"/>
                  <a:pt x="1227" y="17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9" y="21"/>
                  <a:pt x="1229" y="21"/>
                  <a:pt x="1229" y="21"/>
                </a:cubicBezTo>
                <a:cubicBezTo>
                  <a:pt x="1232" y="18"/>
                  <a:pt x="1232" y="18"/>
                  <a:pt x="1232" y="18"/>
                </a:cubicBezTo>
                <a:cubicBezTo>
                  <a:pt x="1232" y="19"/>
                  <a:pt x="1232" y="19"/>
                  <a:pt x="1232" y="19"/>
                </a:cubicBezTo>
                <a:cubicBezTo>
                  <a:pt x="1237" y="16"/>
                  <a:pt x="1214" y="26"/>
                  <a:pt x="1241" y="14"/>
                </a:cubicBezTo>
                <a:cubicBezTo>
                  <a:pt x="1242" y="15"/>
                  <a:pt x="1242" y="15"/>
                  <a:pt x="1242" y="15"/>
                </a:cubicBezTo>
                <a:cubicBezTo>
                  <a:pt x="1238" y="17"/>
                  <a:pt x="1238" y="17"/>
                  <a:pt x="1238" y="17"/>
                </a:cubicBezTo>
                <a:cubicBezTo>
                  <a:pt x="1234" y="21"/>
                  <a:pt x="1234" y="21"/>
                  <a:pt x="1234" y="21"/>
                </a:cubicBezTo>
                <a:cubicBezTo>
                  <a:pt x="1232" y="21"/>
                  <a:pt x="1232" y="21"/>
                  <a:pt x="1232" y="21"/>
                </a:cubicBezTo>
                <a:cubicBezTo>
                  <a:pt x="1232" y="22"/>
                  <a:pt x="1227" y="21"/>
                  <a:pt x="1232" y="23"/>
                </a:cubicBezTo>
                <a:cubicBezTo>
                  <a:pt x="1231" y="25"/>
                  <a:pt x="1231" y="25"/>
                  <a:pt x="1231" y="25"/>
                </a:cubicBezTo>
                <a:cubicBezTo>
                  <a:pt x="1224" y="26"/>
                  <a:pt x="1224" y="26"/>
                  <a:pt x="1224" y="26"/>
                </a:cubicBezTo>
                <a:cubicBezTo>
                  <a:pt x="1217" y="31"/>
                  <a:pt x="1217" y="31"/>
                  <a:pt x="1217" y="31"/>
                </a:cubicBezTo>
                <a:cubicBezTo>
                  <a:pt x="1215" y="29"/>
                  <a:pt x="1214" y="37"/>
                  <a:pt x="1212" y="30"/>
                </a:cubicBezTo>
                <a:cubicBezTo>
                  <a:pt x="1210" y="32"/>
                  <a:pt x="1210" y="32"/>
                  <a:pt x="1210" y="32"/>
                </a:cubicBezTo>
                <a:cubicBezTo>
                  <a:pt x="1210" y="33"/>
                  <a:pt x="1210" y="33"/>
                  <a:pt x="1210" y="33"/>
                </a:cubicBezTo>
                <a:cubicBezTo>
                  <a:pt x="1210" y="34"/>
                  <a:pt x="1210" y="34"/>
                  <a:pt x="1210" y="34"/>
                </a:cubicBezTo>
                <a:cubicBezTo>
                  <a:pt x="1212" y="32"/>
                  <a:pt x="1212" y="32"/>
                  <a:pt x="1212" y="32"/>
                </a:cubicBezTo>
                <a:cubicBezTo>
                  <a:pt x="1207" y="39"/>
                  <a:pt x="1207" y="39"/>
                  <a:pt x="1207" y="39"/>
                </a:cubicBezTo>
                <a:cubicBezTo>
                  <a:pt x="1206" y="39"/>
                  <a:pt x="1206" y="39"/>
                  <a:pt x="1206" y="39"/>
                </a:cubicBezTo>
                <a:cubicBezTo>
                  <a:pt x="1204" y="38"/>
                  <a:pt x="1204" y="38"/>
                  <a:pt x="1204" y="38"/>
                </a:cubicBezTo>
                <a:cubicBezTo>
                  <a:pt x="1202" y="43"/>
                  <a:pt x="1202" y="43"/>
                  <a:pt x="1202" y="43"/>
                </a:cubicBezTo>
                <a:cubicBezTo>
                  <a:pt x="1197" y="47"/>
                  <a:pt x="1197" y="47"/>
                  <a:pt x="1197" y="47"/>
                </a:cubicBezTo>
                <a:cubicBezTo>
                  <a:pt x="1193" y="53"/>
                  <a:pt x="1193" y="53"/>
                  <a:pt x="1193" y="53"/>
                </a:cubicBezTo>
                <a:cubicBezTo>
                  <a:pt x="1191" y="48"/>
                  <a:pt x="1191" y="48"/>
                  <a:pt x="1191" y="48"/>
                </a:cubicBezTo>
                <a:cubicBezTo>
                  <a:pt x="1188" y="49"/>
                  <a:pt x="1188" y="49"/>
                  <a:pt x="1188" y="49"/>
                </a:cubicBezTo>
                <a:cubicBezTo>
                  <a:pt x="1187" y="52"/>
                  <a:pt x="1187" y="52"/>
                  <a:pt x="1187" y="52"/>
                </a:cubicBezTo>
                <a:cubicBezTo>
                  <a:pt x="1189" y="55"/>
                  <a:pt x="1189" y="55"/>
                  <a:pt x="1189" y="55"/>
                </a:cubicBezTo>
                <a:cubicBezTo>
                  <a:pt x="1186" y="59"/>
                  <a:pt x="1186" y="59"/>
                  <a:pt x="1186" y="59"/>
                </a:cubicBezTo>
                <a:cubicBezTo>
                  <a:pt x="1184" y="60"/>
                  <a:pt x="1184" y="60"/>
                  <a:pt x="1184" y="60"/>
                </a:cubicBezTo>
                <a:cubicBezTo>
                  <a:pt x="1181" y="64"/>
                  <a:pt x="1181" y="64"/>
                  <a:pt x="1181" y="64"/>
                </a:cubicBezTo>
                <a:cubicBezTo>
                  <a:pt x="1179" y="66"/>
                  <a:pt x="1179" y="60"/>
                  <a:pt x="1177" y="66"/>
                </a:cubicBezTo>
                <a:cubicBezTo>
                  <a:pt x="1174" y="65"/>
                  <a:pt x="1184" y="62"/>
                  <a:pt x="1173" y="67"/>
                </a:cubicBezTo>
                <a:cubicBezTo>
                  <a:pt x="1174" y="68"/>
                  <a:pt x="1174" y="68"/>
                  <a:pt x="1174" y="68"/>
                </a:cubicBezTo>
                <a:cubicBezTo>
                  <a:pt x="1172" y="71"/>
                  <a:pt x="1172" y="71"/>
                  <a:pt x="1172" y="71"/>
                </a:cubicBezTo>
                <a:cubicBezTo>
                  <a:pt x="1168" y="72"/>
                  <a:pt x="1168" y="72"/>
                  <a:pt x="1168" y="72"/>
                </a:cubicBezTo>
                <a:cubicBezTo>
                  <a:pt x="1167" y="76"/>
                  <a:pt x="1167" y="76"/>
                  <a:pt x="1167" y="76"/>
                </a:cubicBezTo>
                <a:cubicBezTo>
                  <a:pt x="1159" y="85"/>
                  <a:pt x="1159" y="85"/>
                  <a:pt x="1159" y="85"/>
                </a:cubicBezTo>
                <a:cubicBezTo>
                  <a:pt x="1157" y="87"/>
                  <a:pt x="1157" y="87"/>
                  <a:pt x="1157" y="87"/>
                </a:cubicBezTo>
                <a:cubicBezTo>
                  <a:pt x="1157" y="88"/>
                  <a:pt x="1157" y="88"/>
                  <a:pt x="1157" y="88"/>
                </a:cubicBezTo>
                <a:cubicBezTo>
                  <a:pt x="1155" y="90"/>
                  <a:pt x="1155" y="90"/>
                  <a:pt x="1155" y="90"/>
                </a:cubicBezTo>
                <a:cubicBezTo>
                  <a:pt x="1153" y="91"/>
                  <a:pt x="1151" y="90"/>
                  <a:pt x="1150" y="93"/>
                </a:cubicBezTo>
                <a:cubicBezTo>
                  <a:pt x="1146" y="92"/>
                  <a:pt x="1146" y="92"/>
                  <a:pt x="1146" y="92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7" y="97"/>
                  <a:pt x="1147" y="97"/>
                  <a:pt x="1147" y="97"/>
                </a:cubicBezTo>
                <a:cubicBezTo>
                  <a:pt x="1145" y="99"/>
                  <a:pt x="1145" y="99"/>
                  <a:pt x="1145" y="99"/>
                </a:cubicBezTo>
                <a:cubicBezTo>
                  <a:pt x="1142" y="100"/>
                  <a:pt x="1142" y="100"/>
                  <a:pt x="1142" y="100"/>
                </a:cubicBezTo>
                <a:cubicBezTo>
                  <a:pt x="1139" y="105"/>
                  <a:pt x="1139" y="105"/>
                  <a:pt x="1139" y="105"/>
                </a:cubicBezTo>
                <a:cubicBezTo>
                  <a:pt x="1138" y="105"/>
                  <a:pt x="1138" y="105"/>
                  <a:pt x="1138" y="105"/>
                </a:cubicBezTo>
                <a:cubicBezTo>
                  <a:pt x="1137" y="108"/>
                  <a:pt x="1137" y="108"/>
                  <a:pt x="1137" y="108"/>
                </a:cubicBezTo>
                <a:cubicBezTo>
                  <a:pt x="1136" y="111"/>
                  <a:pt x="1134" y="105"/>
                  <a:pt x="1133" y="109"/>
                </a:cubicBezTo>
                <a:cubicBezTo>
                  <a:pt x="1130" y="115"/>
                  <a:pt x="1130" y="115"/>
                  <a:pt x="1130" y="115"/>
                </a:cubicBezTo>
                <a:cubicBezTo>
                  <a:pt x="1127" y="114"/>
                  <a:pt x="1123" y="117"/>
                  <a:pt x="1125" y="119"/>
                </a:cubicBezTo>
                <a:cubicBezTo>
                  <a:pt x="1124" y="119"/>
                  <a:pt x="1130" y="118"/>
                  <a:pt x="1123" y="118"/>
                </a:cubicBezTo>
                <a:cubicBezTo>
                  <a:pt x="1121" y="120"/>
                  <a:pt x="1121" y="120"/>
                  <a:pt x="1121" y="120"/>
                </a:cubicBezTo>
                <a:cubicBezTo>
                  <a:pt x="1123" y="121"/>
                  <a:pt x="1123" y="121"/>
                  <a:pt x="1123" y="121"/>
                </a:cubicBezTo>
                <a:cubicBezTo>
                  <a:pt x="1118" y="122"/>
                  <a:pt x="1118" y="122"/>
                  <a:pt x="1118" y="122"/>
                </a:cubicBezTo>
                <a:cubicBezTo>
                  <a:pt x="1117" y="121"/>
                  <a:pt x="1117" y="121"/>
                  <a:pt x="1117" y="121"/>
                </a:cubicBezTo>
                <a:cubicBezTo>
                  <a:pt x="1115" y="123"/>
                  <a:pt x="1115" y="123"/>
                  <a:pt x="1115" y="123"/>
                </a:cubicBezTo>
                <a:cubicBezTo>
                  <a:pt x="1119" y="124"/>
                  <a:pt x="1119" y="124"/>
                  <a:pt x="1119" y="124"/>
                </a:cubicBezTo>
                <a:cubicBezTo>
                  <a:pt x="1117" y="127"/>
                  <a:pt x="1117" y="127"/>
                  <a:pt x="1117" y="127"/>
                </a:cubicBezTo>
                <a:cubicBezTo>
                  <a:pt x="1113" y="132"/>
                  <a:pt x="1113" y="132"/>
                  <a:pt x="1113" y="132"/>
                </a:cubicBezTo>
                <a:cubicBezTo>
                  <a:pt x="1111" y="132"/>
                  <a:pt x="1108" y="135"/>
                  <a:pt x="1106" y="135"/>
                </a:cubicBezTo>
                <a:cubicBezTo>
                  <a:pt x="1103" y="141"/>
                  <a:pt x="1103" y="141"/>
                  <a:pt x="1103" y="141"/>
                </a:cubicBezTo>
                <a:cubicBezTo>
                  <a:pt x="1095" y="148"/>
                  <a:pt x="1095" y="148"/>
                  <a:pt x="1095" y="148"/>
                </a:cubicBezTo>
                <a:cubicBezTo>
                  <a:pt x="1089" y="147"/>
                  <a:pt x="1089" y="147"/>
                  <a:pt x="1089" y="147"/>
                </a:cubicBezTo>
                <a:cubicBezTo>
                  <a:pt x="1087" y="149"/>
                  <a:pt x="1087" y="149"/>
                  <a:pt x="1087" y="149"/>
                </a:cubicBezTo>
                <a:cubicBezTo>
                  <a:pt x="1087" y="152"/>
                  <a:pt x="1087" y="152"/>
                  <a:pt x="1087" y="152"/>
                </a:cubicBezTo>
                <a:cubicBezTo>
                  <a:pt x="1079" y="156"/>
                  <a:pt x="1079" y="156"/>
                  <a:pt x="1079" y="156"/>
                </a:cubicBezTo>
                <a:cubicBezTo>
                  <a:pt x="1079" y="159"/>
                  <a:pt x="1079" y="159"/>
                  <a:pt x="1079" y="159"/>
                </a:cubicBezTo>
                <a:cubicBezTo>
                  <a:pt x="1075" y="161"/>
                  <a:pt x="1075" y="161"/>
                  <a:pt x="1075" y="161"/>
                </a:cubicBezTo>
                <a:cubicBezTo>
                  <a:pt x="1071" y="165"/>
                  <a:pt x="1071" y="165"/>
                  <a:pt x="1071" y="165"/>
                </a:cubicBezTo>
                <a:cubicBezTo>
                  <a:pt x="1069" y="166"/>
                  <a:pt x="1069" y="166"/>
                  <a:pt x="1069" y="166"/>
                </a:cubicBezTo>
                <a:cubicBezTo>
                  <a:pt x="1067" y="169"/>
                  <a:pt x="1067" y="169"/>
                  <a:pt x="1067" y="169"/>
                </a:cubicBezTo>
                <a:cubicBezTo>
                  <a:pt x="1066" y="166"/>
                  <a:pt x="1062" y="177"/>
                  <a:pt x="1066" y="165"/>
                </a:cubicBezTo>
                <a:cubicBezTo>
                  <a:pt x="1065" y="164"/>
                  <a:pt x="1064" y="166"/>
                  <a:pt x="1064" y="165"/>
                </a:cubicBezTo>
                <a:cubicBezTo>
                  <a:pt x="1062" y="166"/>
                  <a:pt x="1062" y="166"/>
                  <a:pt x="1062" y="166"/>
                </a:cubicBezTo>
                <a:cubicBezTo>
                  <a:pt x="1063" y="167"/>
                  <a:pt x="1063" y="167"/>
                  <a:pt x="1063" y="167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1" y="168"/>
                  <a:pt x="1061" y="168"/>
                  <a:pt x="1061" y="168"/>
                </a:cubicBezTo>
                <a:cubicBezTo>
                  <a:pt x="1064" y="170"/>
                  <a:pt x="1064" y="170"/>
                  <a:pt x="1064" y="170"/>
                </a:cubicBezTo>
                <a:cubicBezTo>
                  <a:pt x="1063" y="172"/>
                  <a:pt x="1063" y="172"/>
                  <a:pt x="1063" y="172"/>
                </a:cubicBezTo>
                <a:cubicBezTo>
                  <a:pt x="1064" y="173"/>
                  <a:pt x="1064" y="173"/>
                  <a:pt x="1064" y="173"/>
                </a:cubicBezTo>
                <a:cubicBezTo>
                  <a:pt x="1062" y="172"/>
                  <a:pt x="1059" y="174"/>
                  <a:pt x="1060" y="176"/>
                </a:cubicBezTo>
                <a:cubicBezTo>
                  <a:pt x="1059" y="175"/>
                  <a:pt x="1059" y="175"/>
                  <a:pt x="1059" y="175"/>
                </a:cubicBezTo>
                <a:cubicBezTo>
                  <a:pt x="1057" y="179"/>
                  <a:pt x="1057" y="179"/>
                  <a:pt x="1057" y="179"/>
                </a:cubicBezTo>
                <a:cubicBezTo>
                  <a:pt x="1053" y="180"/>
                  <a:pt x="1053" y="180"/>
                  <a:pt x="1053" y="180"/>
                </a:cubicBezTo>
                <a:cubicBezTo>
                  <a:pt x="1054" y="180"/>
                  <a:pt x="1049" y="180"/>
                  <a:pt x="1055" y="180"/>
                </a:cubicBezTo>
                <a:cubicBezTo>
                  <a:pt x="1052" y="186"/>
                  <a:pt x="1054" y="176"/>
                  <a:pt x="1047" y="187"/>
                </a:cubicBezTo>
                <a:cubicBezTo>
                  <a:pt x="1044" y="188"/>
                  <a:pt x="1038" y="189"/>
                  <a:pt x="1039" y="193"/>
                </a:cubicBezTo>
                <a:cubicBezTo>
                  <a:pt x="1037" y="194"/>
                  <a:pt x="1037" y="194"/>
                  <a:pt x="1037" y="194"/>
                </a:cubicBezTo>
                <a:cubicBezTo>
                  <a:pt x="1038" y="197"/>
                  <a:pt x="1038" y="197"/>
                  <a:pt x="1038" y="197"/>
                </a:cubicBezTo>
                <a:cubicBezTo>
                  <a:pt x="1035" y="197"/>
                  <a:pt x="1035" y="197"/>
                  <a:pt x="1035" y="197"/>
                </a:cubicBezTo>
                <a:cubicBezTo>
                  <a:pt x="1034" y="201"/>
                  <a:pt x="1034" y="201"/>
                  <a:pt x="1034" y="201"/>
                </a:cubicBezTo>
                <a:cubicBezTo>
                  <a:pt x="1034" y="204"/>
                  <a:pt x="1028" y="200"/>
                  <a:pt x="1030" y="205"/>
                </a:cubicBezTo>
                <a:cubicBezTo>
                  <a:pt x="1027" y="206"/>
                  <a:pt x="1027" y="206"/>
                  <a:pt x="1027" y="206"/>
                </a:cubicBezTo>
                <a:cubicBezTo>
                  <a:pt x="1024" y="208"/>
                  <a:pt x="1024" y="208"/>
                  <a:pt x="1024" y="208"/>
                </a:cubicBezTo>
                <a:cubicBezTo>
                  <a:pt x="1020" y="210"/>
                  <a:pt x="1016" y="212"/>
                  <a:pt x="1015" y="215"/>
                </a:cubicBezTo>
                <a:cubicBezTo>
                  <a:pt x="1010" y="220"/>
                  <a:pt x="1010" y="220"/>
                  <a:pt x="1010" y="220"/>
                </a:cubicBezTo>
                <a:cubicBezTo>
                  <a:pt x="1011" y="223"/>
                  <a:pt x="1011" y="223"/>
                  <a:pt x="1011" y="223"/>
                </a:cubicBezTo>
                <a:cubicBezTo>
                  <a:pt x="1009" y="226"/>
                  <a:pt x="1009" y="226"/>
                  <a:pt x="1009" y="226"/>
                </a:cubicBezTo>
                <a:cubicBezTo>
                  <a:pt x="1006" y="224"/>
                  <a:pt x="1006" y="224"/>
                  <a:pt x="1006" y="224"/>
                </a:cubicBezTo>
                <a:cubicBezTo>
                  <a:pt x="1002" y="226"/>
                  <a:pt x="1002" y="226"/>
                  <a:pt x="1002" y="226"/>
                </a:cubicBezTo>
                <a:cubicBezTo>
                  <a:pt x="999" y="231"/>
                  <a:pt x="999" y="231"/>
                  <a:pt x="999" y="231"/>
                </a:cubicBezTo>
                <a:cubicBezTo>
                  <a:pt x="995" y="234"/>
                  <a:pt x="989" y="234"/>
                  <a:pt x="990" y="239"/>
                </a:cubicBezTo>
                <a:cubicBezTo>
                  <a:pt x="987" y="240"/>
                  <a:pt x="987" y="240"/>
                  <a:pt x="987" y="240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91" y="244"/>
                  <a:pt x="991" y="244"/>
                  <a:pt x="991" y="244"/>
                </a:cubicBezTo>
                <a:cubicBezTo>
                  <a:pt x="996" y="240"/>
                  <a:pt x="996" y="240"/>
                  <a:pt x="996" y="240"/>
                </a:cubicBezTo>
                <a:cubicBezTo>
                  <a:pt x="996" y="237"/>
                  <a:pt x="996" y="237"/>
                  <a:pt x="996" y="237"/>
                </a:cubicBezTo>
                <a:cubicBezTo>
                  <a:pt x="999" y="238"/>
                  <a:pt x="999" y="238"/>
                  <a:pt x="999" y="238"/>
                </a:cubicBezTo>
                <a:cubicBezTo>
                  <a:pt x="1004" y="234"/>
                  <a:pt x="1004" y="234"/>
                  <a:pt x="1004" y="234"/>
                </a:cubicBezTo>
                <a:cubicBezTo>
                  <a:pt x="1004" y="231"/>
                  <a:pt x="1004" y="231"/>
                  <a:pt x="1004" y="231"/>
                </a:cubicBezTo>
                <a:cubicBezTo>
                  <a:pt x="1005" y="232"/>
                  <a:pt x="1005" y="232"/>
                  <a:pt x="1005" y="232"/>
                </a:cubicBezTo>
                <a:cubicBezTo>
                  <a:pt x="1006" y="234"/>
                  <a:pt x="1006" y="234"/>
                  <a:pt x="1006" y="234"/>
                </a:cubicBezTo>
                <a:cubicBezTo>
                  <a:pt x="1004" y="238"/>
                  <a:pt x="1004" y="238"/>
                  <a:pt x="1004" y="238"/>
                </a:cubicBezTo>
                <a:cubicBezTo>
                  <a:pt x="1003" y="238"/>
                  <a:pt x="1001" y="231"/>
                  <a:pt x="1000" y="242"/>
                </a:cubicBezTo>
                <a:cubicBezTo>
                  <a:pt x="998" y="241"/>
                  <a:pt x="997" y="239"/>
                  <a:pt x="996" y="245"/>
                </a:cubicBezTo>
                <a:cubicBezTo>
                  <a:pt x="995" y="245"/>
                  <a:pt x="995" y="247"/>
                  <a:pt x="994" y="245"/>
                </a:cubicBezTo>
                <a:cubicBezTo>
                  <a:pt x="993" y="249"/>
                  <a:pt x="993" y="249"/>
                  <a:pt x="993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94" y="252"/>
                  <a:pt x="994" y="252"/>
                  <a:pt x="994" y="252"/>
                </a:cubicBezTo>
                <a:cubicBezTo>
                  <a:pt x="991" y="254"/>
                  <a:pt x="991" y="254"/>
                  <a:pt x="991" y="254"/>
                </a:cubicBezTo>
                <a:cubicBezTo>
                  <a:pt x="991" y="252"/>
                  <a:pt x="991" y="252"/>
                  <a:pt x="991" y="252"/>
                </a:cubicBezTo>
                <a:cubicBezTo>
                  <a:pt x="988" y="257"/>
                  <a:pt x="991" y="247"/>
                  <a:pt x="986" y="255"/>
                </a:cubicBezTo>
                <a:cubicBezTo>
                  <a:pt x="987" y="258"/>
                  <a:pt x="987" y="258"/>
                  <a:pt x="987" y="258"/>
                </a:cubicBezTo>
                <a:cubicBezTo>
                  <a:pt x="986" y="260"/>
                  <a:pt x="986" y="260"/>
                  <a:pt x="986" y="260"/>
                </a:cubicBezTo>
                <a:cubicBezTo>
                  <a:pt x="980" y="262"/>
                  <a:pt x="980" y="262"/>
                  <a:pt x="980" y="262"/>
                </a:cubicBezTo>
                <a:cubicBezTo>
                  <a:pt x="974" y="266"/>
                  <a:pt x="974" y="266"/>
                  <a:pt x="974" y="266"/>
                </a:cubicBezTo>
                <a:cubicBezTo>
                  <a:pt x="975" y="268"/>
                  <a:pt x="975" y="268"/>
                  <a:pt x="975" y="268"/>
                </a:cubicBezTo>
                <a:cubicBezTo>
                  <a:pt x="982" y="267"/>
                  <a:pt x="982" y="267"/>
                  <a:pt x="982" y="267"/>
                </a:cubicBezTo>
                <a:cubicBezTo>
                  <a:pt x="984" y="265"/>
                  <a:pt x="984" y="265"/>
                  <a:pt x="984" y="265"/>
                </a:cubicBezTo>
                <a:cubicBezTo>
                  <a:pt x="986" y="265"/>
                  <a:pt x="986" y="265"/>
                  <a:pt x="986" y="265"/>
                </a:cubicBezTo>
                <a:cubicBezTo>
                  <a:pt x="986" y="265"/>
                  <a:pt x="984" y="263"/>
                  <a:pt x="986" y="266"/>
                </a:cubicBezTo>
                <a:cubicBezTo>
                  <a:pt x="988" y="266"/>
                  <a:pt x="988" y="266"/>
                  <a:pt x="988" y="266"/>
                </a:cubicBezTo>
                <a:cubicBezTo>
                  <a:pt x="990" y="260"/>
                  <a:pt x="990" y="260"/>
                  <a:pt x="990" y="260"/>
                </a:cubicBezTo>
                <a:cubicBezTo>
                  <a:pt x="995" y="258"/>
                  <a:pt x="995" y="258"/>
                  <a:pt x="995" y="258"/>
                </a:cubicBezTo>
                <a:cubicBezTo>
                  <a:pt x="998" y="254"/>
                  <a:pt x="998" y="254"/>
                  <a:pt x="998" y="254"/>
                </a:cubicBezTo>
                <a:cubicBezTo>
                  <a:pt x="999" y="254"/>
                  <a:pt x="992" y="255"/>
                  <a:pt x="1000" y="254"/>
                </a:cubicBezTo>
                <a:cubicBezTo>
                  <a:pt x="999" y="252"/>
                  <a:pt x="999" y="252"/>
                  <a:pt x="999" y="252"/>
                </a:cubicBezTo>
                <a:cubicBezTo>
                  <a:pt x="1000" y="252"/>
                  <a:pt x="1000" y="252"/>
                  <a:pt x="1000" y="252"/>
                </a:cubicBezTo>
                <a:cubicBezTo>
                  <a:pt x="1000" y="250"/>
                  <a:pt x="1000" y="250"/>
                  <a:pt x="1000" y="250"/>
                </a:cubicBezTo>
                <a:cubicBezTo>
                  <a:pt x="998" y="249"/>
                  <a:pt x="998" y="249"/>
                  <a:pt x="998" y="249"/>
                </a:cubicBezTo>
                <a:cubicBezTo>
                  <a:pt x="999" y="251"/>
                  <a:pt x="1000" y="248"/>
                  <a:pt x="996" y="251"/>
                </a:cubicBezTo>
                <a:cubicBezTo>
                  <a:pt x="996" y="249"/>
                  <a:pt x="985" y="263"/>
                  <a:pt x="997" y="246"/>
                </a:cubicBezTo>
                <a:cubicBezTo>
                  <a:pt x="1001" y="245"/>
                  <a:pt x="1001" y="245"/>
                  <a:pt x="1001" y="245"/>
                </a:cubicBezTo>
                <a:cubicBezTo>
                  <a:pt x="1005" y="249"/>
                  <a:pt x="1005" y="249"/>
                  <a:pt x="1005" y="249"/>
                </a:cubicBezTo>
                <a:cubicBezTo>
                  <a:pt x="1008" y="246"/>
                  <a:pt x="1008" y="246"/>
                  <a:pt x="1008" y="246"/>
                </a:cubicBezTo>
                <a:cubicBezTo>
                  <a:pt x="1010" y="247"/>
                  <a:pt x="1009" y="245"/>
                  <a:pt x="1011" y="244"/>
                </a:cubicBezTo>
                <a:cubicBezTo>
                  <a:pt x="1010" y="242"/>
                  <a:pt x="1010" y="242"/>
                  <a:pt x="1010" y="242"/>
                </a:cubicBezTo>
                <a:cubicBezTo>
                  <a:pt x="1012" y="242"/>
                  <a:pt x="1015" y="239"/>
                  <a:pt x="1017" y="238"/>
                </a:cubicBezTo>
                <a:cubicBezTo>
                  <a:pt x="1020" y="237"/>
                  <a:pt x="1015" y="237"/>
                  <a:pt x="1018" y="235"/>
                </a:cubicBezTo>
                <a:cubicBezTo>
                  <a:pt x="1014" y="233"/>
                  <a:pt x="1014" y="233"/>
                  <a:pt x="1014" y="233"/>
                </a:cubicBezTo>
                <a:cubicBezTo>
                  <a:pt x="1014" y="231"/>
                  <a:pt x="1014" y="231"/>
                  <a:pt x="1014" y="231"/>
                </a:cubicBezTo>
                <a:cubicBezTo>
                  <a:pt x="1014" y="231"/>
                  <a:pt x="1013" y="238"/>
                  <a:pt x="1019" y="230"/>
                </a:cubicBezTo>
                <a:cubicBezTo>
                  <a:pt x="1016" y="227"/>
                  <a:pt x="1016" y="227"/>
                  <a:pt x="1016" y="227"/>
                </a:cubicBezTo>
                <a:cubicBezTo>
                  <a:pt x="1021" y="227"/>
                  <a:pt x="1021" y="227"/>
                  <a:pt x="1021" y="227"/>
                </a:cubicBezTo>
                <a:cubicBezTo>
                  <a:pt x="1019" y="229"/>
                  <a:pt x="1019" y="229"/>
                  <a:pt x="1019" y="229"/>
                </a:cubicBezTo>
                <a:cubicBezTo>
                  <a:pt x="1021" y="227"/>
                  <a:pt x="1009" y="225"/>
                  <a:pt x="1022" y="233"/>
                </a:cubicBezTo>
                <a:cubicBezTo>
                  <a:pt x="1023" y="227"/>
                  <a:pt x="1023" y="227"/>
                  <a:pt x="1023" y="227"/>
                </a:cubicBezTo>
                <a:cubicBezTo>
                  <a:pt x="1023" y="227"/>
                  <a:pt x="1025" y="226"/>
                  <a:pt x="1023" y="225"/>
                </a:cubicBezTo>
                <a:cubicBezTo>
                  <a:pt x="1025" y="226"/>
                  <a:pt x="1025" y="226"/>
                  <a:pt x="1025" y="226"/>
                </a:cubicBezTo>
                <a:cubicBezTo>
                  <a:pt x="1025" y="229"/>
                  <a:pt x="1025" y="229"/>
                  <a:pt x="1025" y="229"/>
                </a:cubicBezTo>
                <a:cubicBezTo>
                  <a:pt x="1028" y="226"/>
                  <a:pt x="1028" y="226"/>
                  <a:pt x="1028" y="226"/>
                </a:cubicBezTo>
                <a:cubicBezTo>
                  <a:pt x="1029" y="226"/>
                  <a:pt x="1029" y="226"/>
                  <a:pt x="1029" y="226"/>
                </a:cubicBezTo>
                <a:cubicBezTo>
                  <a:pt x="1024" y="222"/>
                  <a:pt x="1024" y="222"/>
                  <a:pt x="1024" y="222"/>
                </a:cubicBezTo>
                <a:cubicBezTo>
                  <a:pt x="1019" y="222"/>
                  <a:pt x="1019" y="222"/>
                  <a:pt x="1019" y="222"/>
                </a:cubicBezTo>
                <a:cubicBezTo>
                  <a:pt x="1018" y="224"/>
                  <a:pt x="1018" y="224"/>
                  <a:pt x="1018" y="224"/>
                </a:cubicBezTo>
                <a:cubicBezTo>
                  <a:pt x="1015" y="225"/>
                  <a:pt x="1015" y="225"/>
                  <a:pt x="1015" y="225"/>
                </a:cubicBezTo>
                <a:cubicBezTo>
                  <a:pt x="1014" y="230"/>
                  <a:pt x="1014" y="230"/>
                  <a:pt x="1014" y="230"/>
                </a:cubicBezTo>
                <a:cubicBezTo>
                  <a:pt x="1012" y="227"/>
                  <a:pt x="1012" y="227"/>
                  <a:pt x="1012" y="227"/>
                </a:cubicBezTo>
                <a:cubicBezTo>
                  <a:pt x="1014" y="223"/>
                  <a:pt x="1014" y="223"/>
                  <a:pt x="1014" y="223"/>
                </a:cubicBezTo>
                <a:cubicBezTo>
                  <a:pt x="1020" y="218"/>
                  <a:pt x="1020" y="218"/>
                  <a:pt x="1020" y="218"/>
                </a:cubicBezTo>
                <a:cubicBezTo>
                  <a:pt x="1017" y="215"/>
                  <a:pt x="1026" y="219"/>
                  <a:pt x="1022" y="212"/>
                </a:cubicBezTo>
                <a:cubicBezTo>
                  <a:pt x="1027" y="209"/>
                  <a:pt x="1018" y="219"/>
                  <a:pt x="1028" y="212"/>
                </a:cubicBezTo>
                <a:cubicBezTo>
                  <a:pt x="1024" y="215"/>
                  <a:pt x="1024" y="215"/>
                  <a:pt x="1024" y="215"/>
                </a:cubicBezTo>
                <a:cubicBezTo>
                  <a:pt x="1024" y="215"/>
                  <a:pt x="1027" y="214"/>
                  <a:pt x="1023" y="214"/>
                </a:cubicBezTo>
                <a:cubicBezTo>
                  <a:pt x="1024" y="216"/>
                  <a:pt x="1024" y="216"/>
                  <a:pt x="1024" y="216"/>
                </a:cubicBezTo>
                <a:cubicBezTo>
                  <a:pt x="1026" y="216"/>
                  <a:pt x="1026" y="216"/>
                  <a:pt x="1026" y="216"/>
                </a:cubicBezTo>
                <a:cubicBezTo>
                  <a:pt x="1028" y="216"/>
                  <a:pt x="1028" y="216"/>
                  <a:pt x="1028" y="216"/>
                </a:cubicBezTo>
                <a:cubicBezTo>
                  <a:pt x="1027" y="218"/>
                  <a:pt x="1027" y="218"/>
                  <a:pt x="1027" y="218"/>
                </a:cubicBezTo>
                <a:cubicBezTo>
                  <a:pt x="1027" y="217"/>
                  <a:pt x="1029" y="218"/>
                  <a:pt x="1029" y="219"/>
                </a:cubicBezTo>
                <a:cubicBezTo>
                  <a:pt x="1029" y="220"/>
                  <a:pt x="1029" y="220"/>
                  <a:pt x="1029" y="220"/>
                </a:cubicBezTo>
                <a:cubicBezTo>
                  <a:pt x="1025" y="220"/>
                  <a:pt x="1025" y="220"/>
                  <a:pt x="1025" y="220"/>
                </a:cubicBezTo>
                <a:cubicBezTo>
                  <a:pt x="1025" y="220"/>
                  <a:pt x="1029" y="218"/>
                  <a:pt x="1024" y="221"/>
                </a:cubicBezTo>
                <a:cubicBezTo>
                  <a:pt x="1027" y="221"/>
                  <a:pt x="1027" y="221"/>
                  <a:pt x="1027" y="221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32" y="225"/>
                  <a:pt x="1032" y="225"/>
                  <a:pt x="1032" y="225"/>
                </a:cubicBezTo>
                <a:cubicBezTo>
                  <a:pt x="1033" y="224"/>
                  <a:pt x="1033" y="224"/>
                  <a:pt x="1033" y="224"/>
                </a:cubicBezTo>
                <a:cubicBezTo>
                  <a:pt x="1032" y="224"/>
                  <a:pt x="1035" y="228"/>
                  <a:pt x="1032" y="222"/>
                </a:cubicBezTo>
                <a:cubicBezTo>
                  <a:pt x="1036" y="221"/>
                  <a:pt x="1036" y="221"/>
                  <a:pt x="1036" y="221"/>
                </a:cubicBezTo>
                <a:cubicBezTo>
                  <a:pt x="1035" y="220"/>
                  <a:pt x="1035" y="220"/>
                  <a:pt x="1035" y="220"/>
                </a:cubicBezTo>
                <a:cubicBezTo>
                  <a:pt x="1038" y="219"/>
                  <a:pt x="1038" y="219"/>
                  <a:pt x="1038" y="219"/>
                </a:cubicBezTo>
                <a:cubicBezTo>
                  <a:pt x="1038" y="216"/>
                  <a:pt x="1038" y="216"/>
                  <a:pt x="1038" y="216"/>
                </a:cubicBezTo>
                <a:cubicBezTo>
                  <a:pt x="1039" y="215"/>
                  <a:pt x="1039" y="215"/>
                  <a:pt x="1039" y="215"/>
                </a:cubicBezTo>
                <a:cubicBezTo>
                  <a:pt x="1039" y="215"/>
                  <a:pt x="1044" y="214"/>
                  <a:pt x="1038" y="214"/>
                </a:cubicBezTo>
                <a:cubicBezTo>
                  <a:pt x="1039" y="213"/>
                  <a:pt x="1039" y="213"/>
                  <a:pt x="1039" y="213"/>
                </a:cubicBezTo>
                <a:cubicBezTo>
                  <a:pt x="1044" y="215"/>
                  <a:pt x="1044" y="215"/>
                  <a:pt x="1044" y="215"/>
                </a:cubicBezTo>
                <a:cubicBezTo>
                  <a:pt x="1046" y="209"/>
                  <a:pt x="1046" y="209"/>
                  <a:pt x="1046" y="209"/>
                </a:cubicBezTo>
                <a:cubicBezTo>
                  <a:pt x="1045" y="208"/>
                  <a:pt x="1045" y="208"/>
                  <a:pt x="1045" y="208"/>
                </a:cubicBezTo>
                <a:cubicBezTo>
                  <a:pt x="1042" y="209"/>
                  <a:pt x="1042" y="209"/>
                  <a:pt x="1042" y="209"/>
                </a:cubicBezTo>
                <a:cubicBezTo>
                  <a:pt x="1041" y="208"/>
                  <a:pt x="1045" y="204"/>
                  <a:pt x="1037" y="207"/>
                </a:cubicBezTo>
                <a:cubicBezTo>
                  <a:pt x="1038" y="207"/>
                  <a:pt x="1038" y="207"/>
                  <a:pt x="1038" y="207"/>
                </a:cubicBezTo>
                <a:cubicBezTo>
                  <a:pt x="1037" y="206"/>
                  <a:pt x="1046" y="208"/>
                  <a:pt x="1034" y="206"/>
                </a:cubicBezTo>
                <a:cubicBezTo>
                  <a:pt x="1034" y="205"/>
                  <a:pt x="1034" y="205"/>
                  <a:pt x="1034" y="205"/>
                </a:cubicBezTo>
                <a:cubicBezTo>
                  <a:pt x="1050" y="207"/>
                  <a:pt x="1050" y="207"/>
                  <a:pt x="1050" y="207"/>
                </a:cubicBezTo>
                <a:cubicBezTo>
                  <a:pt x="1048" y="202"/>
                  <a:pt x="1055" y="209"/>
                  <a:pt x="1054" y="201"/>
                </a:cubicBezTo>
                <a:cubicBezTo>
                  <a:pt x="1057" y="199"/>
                  <a:pt x="1057" y="199"/>
                  <a:pt x="1057" y="199"/>
                </a:cubicBezTo>
                <a:cubicBezTo>
                  <a:pt x="1054" y="198"/>
                  <a:pt x="1054" y="198"/>
                  <a:pt x="1054" y="198"/>
                </a:cubicBezTo>
                <a:cubicBezTo>
                  <a:pt x="1051" y="200"/>
                  <a:pt x="1051" y="200"/>
                  <a:pt x="1051" y="200"/>
                </a:cubicBezTo>
                <a:cubicBezTo>
                  <a:pt x="1051" y="200"/>
                  <a:pt x="1048" y="199"/>
                  <a:pt x="1052" y="200"/>
                </a:cubicBezTo>
                <a:cubicBezTo>
                  <a:pt x="1052" y="199"/>
                  <a:pt x="1052" y="199"/>
                  <a:pt x="1051" y="198"/>
                </a:cubicBezTo>
                <a:cubicBezTo>
                  <a:pt x="1052" y="197"/>
                  <a:pt x="1057" y="197"/>
                  <a:pt x="1047" y="200"/>
                </a:cubicBezTo>
                <a:cubicBezTo>
                  <a:pt x="1045" y="202"/>
                  <a:pt x="1045" y="202"/>
                  <a:pt x="1045" y="202"/>
                </a:cubicBezTo>
                <a:cubicBezTo>
                  <a:pt x="1044" y="200"/>
                  <a:pt x="1052" y="201"/>
                  <a:pt x="1042" y="199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5" y="195"/>
                  <a:pt x="1051" y="200"/>
                  <a:pt x="1047" y="193"/>
                </a:cubicBezTo>
                <a:cubicBezTo>
                  <a:pt x="1048" y="194"/>
                  <a:pt x="1048" y="194"/>
                  <a:pt x="1049" y="195"/>
                </a:cubicBezTo>
                <a:cubicBezTo>
                  <a:pt x="1052" y="193"/>
                  <a:pt x="1051" y="202"/>
                  <a:pt x="1054" y="193"/>
                </a:cubicBezTo>
                <a:cubicBezTo>
                  <a:pt x="1052" y="196"/>
                  <a:pt x="1052" y="196"/>
                  <a:pt x="1052" y="196"/>
                </a:cubicBezTo>
                <a:cubicBezTo>
                  <a:pt x="1057" y="194"/>
                  <a:pt x="1057" y="194"/>
                  <a:pt x="1057" y="194"/>
                </a:cubicBezTo>
                <a:cubicBezTo>
                  <a:pt x="1060" y="198"/>
                  <a:pt x="1060" y="198"/>
                  <a:pt x="1060" y="198"/>
                </a:cubicBezTo>
                <a:cubicBezTo>
                  <a:pt x="1062" y="198"/>
                  <a:pt x="1061" y="196"/>
                  <a:pt x="1064" y="196"/>
                </a:cubicBezTo>
                <a:cubicBezTo>
                  <a:pt x="1063" y="195"/>
                  <a:pt x="1063" y="195"/>
                  <a:pt x="1063" y="195"/>
                </a:cubicBezTo>
                <a:cubicBezTo>
                  <a:pt x="1064" y="193"/>
                  <a:pt x="1064" y="193"/>
                  <a:pt x="1064" y="193"/>
                </a:cubicBezTo>
                <a:cubicBezTo>
                  <a:pt x="1064" y="192"/>
                  <a:pt x="1069" y="193"/>
                  <a:pt x="1074" y="188"/>
                </a:cubicBezTo>
                <a:cubicBezTo>
                  <a:pt x="1072" y="185"/>
                  <a:pt x="1072" y="185"/>
                  <a:pt x="1072" y="185"/>
                </a:cubicBezTo>
                <a:cubicBezTo>
                  <a:pt x="1072" y="184"/>
                  <a:pt x="1072" y="184"/>
                  <a:pt x="1072" y="184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2"/>
                  <a:pt x="1075" y="182"/>
                  <a:pt x="1075" y="182"/>
                </a:cubicBezTo>
                <a:cubicBezTo>
                  <a:pt x="1070" y="180"/>
                  <a:pt x="1070" y="180"/>
                  <a:pt x="1070" y="180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8" y="184"/>
                  <a:pt x="1068" y="184"/>
                  <a:pt x="1068" y="184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4" y="184"/>
                </a:cubicBezTo>
                <a:cubicBezTo>
                  <a:pt x="1065" y="179"/>
                  <a:pt x="1065" y="179"/>
                  <a:pt x="1065" y="179"/>
                </a:cubicBezTo>
                <a:cubicBezTo>
                  <a:pt x="1065" y="178"/>
                  <a:pt x="1063" y="178"/>
                  <a:pt x="1064" y="177"/>
                </a:cubicBezTo>
                <a:cubicBezTo>
                  <a:pt x="1070" y="177"/>
                  <a:pt x="1070" y="177"/>
                  <a:pt x="1070" y="177"/>
                </a:cubicBezTo>
                <a:cubicBezTo>
                  <a:pt x="1075" y="173"/>
                  <a:pt x="1075" y="173"/>
                  <a:pt x="1075" y="173"/>
                </a:cubicBezTo>
                <a:cubicBezTo>
                  <a:pt x="1076" y="173"/>
                  <a:pt x="1076" y="173"/>
                  <a:pt x="1076" y="173"/>
                </a:cubicBezTo>
                <a:cubicBezTo>
                  <a:pt x="1075" y="170"/>
                  <a:pt x="1075" y="170"/>
                  <a:pt x="1075" y="170"/>
                </a:cubicBezTo>
                <a:cubicBezTo>
                  <a:pt x="1081" y="166"/>
                  <a:pt x="1081" y="166"/>
                  <a:pt x="1081" y="166"/>
                </a:cubicBezTo>
                <a:cubicBezTo>
                  <a:pt x="1083" y="162"/>
                  <a:pt x="1083" y="162"/>
                  <a:pt x="1083" y="162"/>
                </a:cubicBezTo>
                <a:cubicBezTo>
                  <a:pt x="1087" y="162"/>
                  <a:pt x="1087" y="162"/>
                  <a:pt x="1087" y="162"/>
                </a:cubicBezTo>
                <a:cubicBezTo>
                  <a:pt x="1088" y="161"/>
                  <a:pt x="1088" y="161"/>
                  <a:pt x="1088" y="161"/>
                </a:cubicBezTo>
                <a:cubicBezTo>
                  <a:pt x="1086" y="159"/>
                  <a:pt x="1086" y="159"/>
                  <a:pt x="1086" y="159"/>
                </a:cubicBezTo>
                <a:cubicBezTo>
                  <a:pt x="1099" y="150"/>
                  <a:pt x="1099" y="150"/>
                  <a:pt x="1099" y="150"/>
                </a:cubicBezTo>
                <a:cubicBezTo>
                  <a:pt x="1102" y="152"/>
                  <a:pt x="1090" y="151"/>
                  <a:pt x="1103" y="151"/>
                </a:cubicBezTo>
                <a:cubicBezTo>
                  <a:pt x="1103" y="148"/>
                  <a:pt x="1103" y="148"/>
                  <a:pt x="1103" y="148"/>
                </a:cubicBezTo>
                <a:cubicBezTo>
                  <a:pt x="1104" y="148"/>
                  <a:pt x="1104" y="148"/>
                  <a:pt x="1104" y="148"/>
                </a:cubicBezTo>
                <a:cubicBezTo>
                  <a:pt x="1103" y="146"/>
                  <a:pt x="1103" y="146"/>
                  <a:pt x="1103" y="146"/>
                </a:cubicBezTo>
                <a:cubicBezTo>
                  <a:pt x="1106" y="146"/>
                  <a:pt x="1106" y="146"/>
                  <a:pt x="1106" y="146"/>
                </a:cubicBezTo>
                <a:cubicBezTo>
                  <a:pt x="1107" y="147"/>
                  <a:pt x="1107" y="147"/>
                  <a:pt x="1107" y="147"/>
                </a:cubicBezTo>
                <a:cubicBezTo>
                  <a:pt x="1109" y="148"/>
                  <a:pt x="1109" y="151"/>
                  <a:pt x="1111" y="145"/>
                </a:cubicBezTo>
                <a:cubicBezTo>
                  <a:pt x="1111" y="146"/>
                  <a:pt x="1111" y="146"/>
                  <a:pt x="1111" y="146"/>
                </a:cubicBezTo>
                <a:cubicBezTo>
                  <a:pt x="1108" y="147"/>
                  <a:pt x="1108" y="147"/>
                  <a:pt x="1108" y="147"/>
                </a:cubicBezTo>
                <a:cubicBezTo>
                  <a:pt x="1108" y="149"/>
                  <a:pt x="1108" y="149"/>
                  <a:pt x="1108" y="149"/>
                </a:cubicBezTo>
                <a:cubicBezTo>
                  <a:pt x="1107" y="148"/>
                  <a:pt x="1114" y="152"/>
                  <a:pt x="1116" y="144"/>
                </a:cubicBezTo>
                <a:cubicBezTo>
                  <a:pt x="1110" y="141"/>
                  <a:pt x="1110" y="141"/>
                  <a:pt x="1110" y="141"/>
                </a:cubicBezTo>
                <a:cubicBezTo>
                  <a:pt x="1109" y="142"/>
                  <a:pt x="1109" y="142"/>
                  <a:pt x="1109" y="142"/>
                </a:cubicBezTo>
                <a:cubicBezTo>
                  <a:pt x="1109" y="141"/>
                  <a:pt x="1109" y="141"/>
                  <a:pt x="1109" y="141"/>
                </a:cubicBezTo>
                <a:cubicBezTo>
                  <a:pt x="1106" y="141"/>
                  <a:pt x="1106" y="141"/>
                  <a:pt x="1106" y="141"/>
                </a:cubicBezTo>
                <a:cubicBezTo>
                  <a:pt x="1105" y="138"/>
                  <a:pt x="1108" y="137"/>
                  <a:pt x="1112" y="138"/>
                </a:cubicBezTo>
                <a:cubicBezTo>
                  <a:pt x="1109" y="137"/>
                  <a:pt x="1109" y="137"/>
                  <a:pt x="1109" y="137"/>
                </a:cubicBezTo>
                <a:cubicBezTo>
                  <a:pt x="1112" y="134"/>
                  <a:pt x="1112" y="134"/>
                  <a:pt x="1112" y="134"/>
                </a:cubicBezTo>
                <a:cubicBezTo>
                  <a:pt x="1118" y="132"/>
                  <a:pt x="1109" y="138"/>
                  <a:pt x="1117" y="133"/>
                </a:cubicBezTo>
                <a:cubicBezTo>
                  <a:pt x="1121" y="136"/>
                  <a:pt x="1121" y="136"/>
                  <a:pt x="1121" y="136"/>
                </a:cubicBezTo>
                <a:cubicBezTo>
                  <a:pt x="1120" y="136"/>
                  <a:pt x="1123" y="132"/>
                  <a:pt x="1121" y="137"/>
                </a:cubicBezTo>
                <a:cubicBezTo>
                  <a:pt x="1126" y="137"/>
                  <a:pt x="1126" y="137"/>
                  <a:pt x="1126" y="137"/>
                </a:cubicBezTo>
                <a:cubicBezTo>
                  <a:pt x="1131" y="138"/>
                  <a:pt x="1131" y="138"/>
                  <a:pt x="1131" y="138"/>
                </a:cubicBezTo>
                <a:cubicBezTo>
                  <a:pt x="1133" y="137"/>
                  <a:pt x="1133" y="137"/>
                  <a:pt x="1133" y="137"/>
                </a:cubicBezTo>
                <a:cubicBezTo>
                  <a:pt x="1134" y="137"/>
                  <a:pt x="1132" y="142"/>
                  <a:pt x="1134" y="136"/>
                </a:cubicBezTo>
                <a:cubicBezTo>
                  <a:pt x="1133" y="134"/>
                  <a:pt x="1133" y="134"/>
                  <a:pt x="1133" y="134"/>
                </a:cubicBezTo>
                <a:cubicBezTo>
                  <a:pt x="1133" y="135"/>
                  <a:pt x="1133" y="134"/>
                  <a:pt x="1134" y="133"/>
                </a:cubicBezTo>
                <a:cubicBezTo>
                  <a:pt x="1129" y="132"/>
                  <a:pt x="1129" y="132"/>
                  <a:pt x="1129" y="132"/>
                </a:cubicBezTo>
                <a:cubicBezTo>
                  <a:pt x="1129" y="130"/>
                  <a:pt x="1129" y="130"/>
                  <a:pt x="1129" y="130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5" y="128"/>
                  <a:pt x="1136" y="130"/>
                  <a:pt x="1125" y="125"/>
                </a:cubicBezTo>
                <a:cubicBezTo>
                  <a:pt x="1130" y="126"/>
                  <a:pt x="1126" y="120"/>
                  <a:pt x="1132" y="123"/>
                </a:cubicBezTo>
                <a:cubicBezTo>
                  <a:pt x="1127" y="125"/>
                  <a:pt x="1127" y="125"/>
                  <a:pt x="1127" y="125"/>
                </a:cubicBezTo>
                <a:cubicBezTo>
                  <a:pt x="1127" y="127"/>
                  <a:pt x="1127" y="127"/>
                  <a:pt x="1127" y="127"/>
                </a:cubicBezTo>
                <a:cubicBezTo>
                  <a:pt x="1134" y="125"/>
                  <a:pt x="1134" y="125"/>
                  <a:pt x="1134" y="125"/>
                </a:cubicBezTo>
                <a:cubicBezTo>
                  <a:pt x="1135" y="123"/>
                  <a:pt x="1135" y="123"/>
                  <a:pt x="1135" y="123"/>
                </a:cubicBezTo>
                <a:cubicBezTo>
                  <a:pt x="1138" y="123"/>
                  <a:pt x="1138" y="123"/>
                  <a:pt x="1138" y="123"/>
                </a:cubicBezTo>
                <a:cubicBezTo>
                  <a:pt x="1138" y="121"/>
                  <a:pt x="1138" y="121"/>
                  <a:pt x="1138" y="121"/>
                </a:cubicBezTo>
                <a:cubicBezTo>
                  <a:pt x="1140" y="121"/>
                  <a:pt x="1140" y="121"/>
                  <a:pt x="1140" y="121"/>
                </a:cubicBezTo>
                <a:cubicBezTo>
                  <a:pt x="1142" y="118"/>
                  <a:pt x="1124" y="136"/>
                  <a:pt x="1147" y="114"/>
                </a:cubicBezTo>
                <a:cubicBezTo>
                  <a:pt x="1148" y="112"/>
                  <a:pt x="1148" y="112"/>
                  <a:pt x="1148" y="112"/>
                </a:cubicBezTo>
                <a:cubicBezTo>
                  <a:pt x="1145" y="111"/>
                  <a:pt x="1145" y="111"/>
                  <a:pt x="1145" y="111"/>
                </a:cubicBezTo>
                <a:cubicBezTo>
                  <a:pt x="1144" y="111"/>
                  <a:pt x="1142" y="115"/>
                  <a:pt x="1140" y="111"/>
                </a:cubicBezTo>
                <a:cubicBezTo>
                  <a:pt x="1144" y="110"/>
                  <a:pt x="1144" y="110"/>
                  <a:pt x="1144" y="110"/>
                </a:cubicBezTo>
                <a:cubicBezTo>
                  <a:pt x="1145" y="109"/>
                  <a:pt x="1135" y="115"/>
                  <a:pt x="1147" y="107"/>
                </a:cubicBezTo>
                <a:cubicBezTo>
                  <a:pt x="1149" y="111"/>
                  <a:pt x="1149" y="111"/>
                  <a:pt x="1149" y="111"/>
                </a:cubicBezTo>
                <a:cubicBezTo>
                  <a:pt x="1156" y="105"/>
                  <a:pt x="1156" y="105"/>
                  <a:pt x="1156" y="105"/>
                </a:cubicBezTo>
                <a:cubicBezTo>
                  <a:pt x="1160" y="104"/>
                  <a:pt x="1160" y="104"/>
                  <a:pt x="1160" y="104"/>
                </a:cubicBezTo>
                <a:cubicBezTo>
                  <a:pt x="1167" y="95"/>
                  <a:pt x="1167" y="95"/>
                  <a:pt x="1167" y="95"/>
                </a:cubicBezTo>
                <a:cubicBezTo>
                  <a:pt x="1174" y="92"/>
                  <a:pt x="1174" y="92"/>
                  <a:pt x="1174" y="92"/>
                </a:cubicBezTo>
                <a:cubicBezTo>
                  <a:pt x="1173" y="90"/>
                  <a:pt x="1173" y="90"/>
                  <a:pt x="1173" y="90"/>
                </a:cubicBezTo>
                <a:cubicBezTo>
                  <a:pt x="1177" y="87"/>
                  <a:pt x="1177" y="87"/>
                  <a:pt x="1177" y="87"/>
                </a:cubicBezTo>
                <a:cubicBezTo>
                  <a:pt x="1179" y="86"/>
                  <a:pt x="1182" y="86"/>
                  <a:pt x="1182" y="85"/>
                </a:cubicBezTo>
                <a:cubicBezTo>
                  <a:pt x="1184" y="86"/>
                  <a:pt x="1184" y="86"/>
                  <a:pt x="1184" y="86"/>
                </a:cubicBezTo>
                <a:cubicBezTo>
                  <a:pt x="1177" y="89"/>
                  <a:pt x="1177" y="89"/>
                  <a:pt x="1177" y="89"/>
                </a:cubicBezTo>
                <a:cubicBezTo>
                  <a:pt x="1179" y="90"/>
                  <a:pt x="1179" y="90"/>
                  <a:pt x="1179" y="90"/>
                </a:cubicBezTo>
                <a:cubicBezTo>
                  <a:pt x="1177" y="92"/>
                  <a:pt x="1177" y="92"/>
                  <a:pt x="1177" y="92"/>
                </a:cubicBezTo>
                <a:cubicBezTo>
                  <a:pt x="1176" y="94"/>
                  <a:pt x="1176" y="94"/>
                  <a:pt x="1176" y="94"/>
                </a:cubicBezTo>
                <a:cubicBezTo>
                  <a:pt x="1176" y="96"/>
                  <a:pt x="1176" y="96"/>
                  <a:pt x="1176" y="96"/>
                </a:cubicBezTo>
                <a:cubicBezTo>
                  <a:pt x="1177" y="97"/>
                  <a:pt x="1177" y="97"/>
                  <a:pt x="1177" y="97"/>
                </a:cubicBezTo>
                <a:cubicBezTo>
                  <a:pt x="1179" y="95"/>
                  <a:pt x="1179" y="95"/>
                  <a:pt x="1179" y="95"/>
                </a:cubicBezTo>
                <a:cubicBezTo>
                  <a:pt x="1182" y="92"/>
                  <a:pt x="1182" y="92"/>
                  <a:pt x="1182" y="92"/>
                </a:cubicBezTo>
                <a:cubicBezTo>
                  <a:pt x="1185" y="91"/>
                  <a:pt x="1187" y="95"/>
                  <a:pt x="1188" y="91"/>
                </a:cubicBezTo>
                <a:cubicBezTo>
                  <a:pt x="1187" y="88"/>
                  <a:pt x="1187" y="88"/>
                  <a:pt x="1187" y="88"/>
                </a:cubicBezTo>
                <a:cubicBezTo>
                  <a:pt x="1190" y="86"/>
                  <a:pt x="1190" y="86"/>
                  <a:pt x="1190" y="86"/>
                </a:cubicBezTo>
                <a:cubicBezTo>
                  <a:pt x="1196" y="86"/>
                  <a:pt x="1196" y="86"/>
                  <a:pt x="1196" y="86"/>
                </a:cubicBezTo>
                <a:cubicBezTo>
                  <a:pt x="1189" y="88"/>
                  <a:pt x="1204" y="88"/>
                  <a:pt x="1192" y="89"/>
                </a:cubicBezTo>
                <a:cubicBezTo>
                  <a:pt x="1189" y="94"/>
                  <a:pt x="1189" y="94"/>
                  <a:pt x="1189" y="94"/>
                </a:cubicBezTo>
                <a:cubicBezTo>
                  <a:pt x="1184" y="98"/>
                  <a:pt x="1184" y="98"/>
                  <a:pt x="1184" y="98"/>
                </a:cubicBezTo>
                <a:cubicBezTo>
                  <a:pt x="1182" y="101"/>
                  <a:pt x="1182" y="101"/>
                  <a:pt x="1182" y="101"/>
                </a:cubicBezTo>
                <a:cubicBezTo>
                  <a:pt x="1177" y="101"/>
                  <a:pt x="1177" y="101"/>
                  <a:pt x="1177" y="101"/>
                </a:cubicBezTo>
                <a:cubicBezTo>
                  <a:pt x="1180" y="104"/>
                  <a:pt x="1180" y="104"/>
                  <a:pt x="1180" y="104"/>
                </a:cubicBezTo>
                <a:cubicBezTo>
                  <a:pt x="1177" y="108"/>
                  <a:pt x="1177" y="108"/>
                  <a:pt x="1177" y="108"/>
                </a:cubicBezTo>
                <a:cubicBezTo>
                  <a:pt x="1171" y="111"/>
                  <a:pt x="1171" y="111"/>
                  <a:pt x="1171" y="111"/>
                </a:cubicBezTo>
                <a:cubicBezTo>
                  <a:pt x="1172" y="110"/>
                  <a:pt x="1172" y="110"/>
                  <a:pt x="1172" y="110"/>
                </a:cubicBezTo>
                <a:cubicBezTo>
                  <a:pt x="1168" y="108"/>
                  <a:pt x="1168" y="108"/>
                  <a:pt x="1168" y="108"/>
                </a:cubicBezTo>
                <a:cubicBezTo>
                  <a:pt x="1165" y="110"/>
                  <a:pt x="1165" y="110"/>
                  <a:pt x="1165" y="110"/>
                </a:cubicBezTo>
                <a:cubicBezTo>
                  <a:pt x="1169" y="114"/>
                  <a:pt x="1169" y="114"/>
                  <a:pt x="1169" y="114"/>
                </a:cubicBezTo>
                <a:cubicBezTo>
                  <a:pt x="1166" y="117"/>
                  <a:pt x="1166" y="117"/>
                  <a:pt x="1166" y="117"/>
                </a:cubicBezTo>
                <a:cubicBezTo>
                  <a:pt x="1166" y="119"/>
                  <a:pt x="1175" y="110"/>
                  <a:pt x="1161" y="120"/>
                </a:cubicBezTo>
                <a:cubicBezTo>
                  <a:pt x="1161" y="122"/>
                  <a:pt x="1161" y="122"/>
                  <a:pt x="1161" y="122"/>
                </a:cubicBezTo>
                <a:cubicBezTo>
                  <a:pt x="1158" y="119"/>
                  <a:pt x="1158" y="119"/>
                  <a:pt x="1158" y="119"/>
                </a:cubicBezTo>
                <a:cubicBezTo>
                  <a:pt x="1154" y="123"/>
                  <a:pt x="1154" y="123"/>
                  <a:pt x="1154" y="123"/>
                </a:cubicBezTo>
                <a:cubicBezTo>
                  <a:pt x="1155" y="125"/>
                  <a:pt x="1155" y="125"/>
                  <a:pt x="1155" y="125"/>
                </a:cubicBezTo>
                <a:cubicBezTo>
                  <a:pt x="1157" y="125"/>
                  <a:pt x="1157" y="125"/>
                  <a:pt x="1157" y="125"/>
                </a:cubicBezTo>
                <a:cubicBezTo>
                  <a:pt x="1155" y="127"/>
                  <a:pt x="1155" y="127"/>
                  <a:pt x="1155" y="127"/>
                </a:cubicBezTo>
                <a:cubicBezTo>
                  <a:pt x="1151" y="126"/>
                  <a:pt x="1151" y="126"/>
                  <a:pt x="1151" y="126"/>
                </a:cubicBezTo>
                <a:cubicBezTo>
                  <a:pt x="1146" y="129"/>
                  <a:pt x="1146" y="129"/>
                  <a:pt x="1146" y="129"/>
                </a:cubicBezTo>
                <a:cubicBezTo>
                  <a:pt x="1147" y="127"/>
                  <a:pt x="1145" y="126"/>
                  <a:pt x="1150" y="132"/>
                </a:cubicBezTo>
                <a:cubicBezTo>
                  <a:pt x="1148" y="134"/>
                  <a:pt x="1148" y="134"/>
                  <a:pt x="1148" y="134"/>
                </a:cubicBezTo>
                <a:cubicBezTo>
                  <a:pt x="1142" y="134"/>
                  <a:pt x="1142" y="134"/>
                  <a:pt x="1142" y="134"/>
                </a:cubicBezTo>
                <a:cubicBezTo>
                  <a:pt x="1140" y="136"/>
                  <a:pt x="1140" y="136"/>
                  <a:pt x="1140" y="136"/>
                </a:cubicBezTo>
                <a:cubicBezTo>
                  <a:pt x="1141" y="137"/>
                  <a:pt x="1141" y="137"/>
                  <a:pt x="1141" y="137"/>
                </a:cubicBezTo>
                <a:cubicBezTo>
                  <a:pt x="1141" y="140"/>
                  <a:pt x="1137" y="136"/>
                  <a:pt x="1138" y="140"/>
                </a:cubicBezTo>
                <a:cubicBezTo>
                  <a:pt x="1136" y="141"/>
                  <a:pt x="1135" y="138"/>
                  <a:pt x="1135" y="143"/>
                </a:cubicBezTo>
                <a:cubicBezTo>
                  <a:pt x="1131" y="144"/>
                  <a:pt x="1131" y="144"/>
                  <a:pt x="1131" y="144"/>
                </a:cubicBezTo>
                <a:cubicBezTo>
                  <a:pt x="1130" y="146"/>
                  <a:pt x="1140" y="143"/>
                  <a:pt x="1128" y="147"/>
                </a:cubicBezTo>
                <a:cubicBezTo>
                  <a:pt x="1126" y="152"/>
                  <a:pt x="1126" y="152"/>
                  <a:pt x="1126" y="152"/>
                </a:cubicBezTo>
                <a:cubicBezTo>
                  <a:pt x="1121" y="154"/>
                  <a:pt x="1121" y="154"/>
                  <a:pt x="1121" y="154"/>
                </a:cubicBezTo>
                <a:cubicBezTo>
                  <a:pt x="1119" y="159"/>
                  <a:pt x="1119" y="159"/>
                  <a:pt x="1119" y="159"/>
                </a:cubicBezTo>
                <a:cubicBezTo>
                  <a:pt x="1112" y="161"/>
                  <a:pt x="1112" y="161"/>
                  <a:pt x="1112" y="161"/>
                </a:cubicBezTo>
                <a:cubicBezTo>
                  <a:pt x="1114" y="162"/>
                  <a:pt x="1114" y="162"/>
                  <a:pt x="1114" y="162"/>
                </a:cubicBezTo>
                <a:cubicBezTo>
                  <a:pt x="1109" y="165"/>
                  <a:pt x="1109" y="165"/>
                  <a:pt x="1109" y="165"/>
                </a:cubicBezTo>
                <a:cubicBezTo>
                  <a:pt x="1103" y="173"/>
                  <a:pt x="1103" y="173"/>
                  <a:pt x="1103" y="173"/>
                </a:cubicBezTo>
                <a:cubicBezTo>
                  <a:pt x="1095" y="179"/>
                  <a:pt x="1095" y="179"/>
                  <a:pt x="1095" y="179"/>
                </a:cubicBezTo>
                <a:cubicBezTo>
                  <a:pt x="1091" y="185"/>
                  <a:pt x="1091" y="185"/>
                  <a:pt x="1091" y="185"/>
                </a:cubicBezTo>
                <a:cubicBezTo>
                  <a:pt x="1060" y="213"/>
                  <a:pt x="1060" y="213"/>
                  <a:pt x="1060" y="213"/>
                </a:cubicBezTo>
                <a:cubicBezTo>
                  <a:pt x="1053" y="220"/>
                  <a:pt x="1053" y="220"/>
                  <a:pt x="1053" y="220"/>
                </a:cubicBezTo>
                <a:cubicBezTo>
                  <a:pt x="1048" y="221"/>
                  <a:pt x="1048" y="221"/>
                  <a:pt x="1048" y="221"/>
                </a:cubicBezTo>
                <a:cubicBezTo>
                  <a:pt x="1049" y="223"/>
                  <a:pt x="1049" y="223"/>
                  <a:pt x="1049" y="223"/>
                </a:cubicBezTo>
                <a:cubicBezTo>
                  <a:pt x="1032" y="239"/>
                  <a:pt x="1032" y="239"/>
                  <a:pt x="1032" y="239"/>
                </a:cubicBezTo>
                <a:cubicBezTo>
                  <a:pt x="1024" y="244"/>
                  <a:pt x="1024" y="244"/>
                  <a:pt x="1024" y="244"/>
                </a:cubicBezTo>
                <a:cubicBezTo>
                  <a:pt x="1021" y="249"/>
                  <a:pt x="1021" y="249"/>
                  <a:pt x="1021" y="249"/>
                </a:cubicBezTo>
                <a:cubicBezTo>
                  <a:pt x="1020" y="249"/>
                  <a:pt x="1020" y="249"/>
                  <a:pt x="1020" y="249"/>
                </a:cubicBezTo>
                <a:cubicBezTo>
                  <a:pt x="1019" y="252"/>
                  <a:pt x="1019" y="252"/>
                  <a:pt x="1019" y="252"/>
                </a:cubicBezTo>
                <a:cubicBezTo>
                  <a:pt x="1014" y="255"/>
                  <a:pt x="1014" y="255"/>
                  <a:pt x="1014" y="255"/>
                </a:cubicBezTo>
                <a:cubicBezTo>
                  <a:pt x="1012" y="256"/>
                  <a:pt x="1012" y="256"/>
                  <a:pt x="1012" y="256"/>
                </a:cubicBezTo>
                <a:cubicBezTo>
                  <a:pt x="1018" y="258"/>
                  <a:pt x="1018" y="258"/>
                  <a:pt x="1018" y="258"/>
                </a:cubicBezTo>
                <a:cubicBezTo>
                  <a:pt x="1020" y="256"/>
                  <a:pt x="1020" y="256"/>
                  <a:pt x="1020" y="256"/>
                </a:cubicBezTo>
                <a:cubicBezTo>
                  <a:pt x="1021" y="256"/>
                  <a:pt x="1022" y="255"/>
                  <a:pt x="1022" y="258"/>
                </a:cubicBezTo>
                <a:cubicBezTo>
                  <a:pt x="1025" y="255"/>
                  <a:pt x="1025" y="255"/>
                  <a:pt x="1025" y="255"/>
                </a:cubicBezTo>
                <a:cubicBezTo>
                  <a:pt x="1025" y="256"/>
                  <a:pt x="1027" y="255"/>
                  <a:pt x="1024" y="256"/>
                </a:cubicBezTo>
                <a:cubicBezTo>
                  <a:pt x="1026" y="255"/>
                  <a:pt x="1030" y="258"/>
                  <a:pt x="1029" y="254"/>
                </a:cubicBezTo>
                <a:cubicBezTo>
                  <a:pt x="1036" y="252"/>
                  <a:pt x="1036" y="252"/>
                  <a:pt x="1036" y="252"/>
                </a:cubicBezTo>
                <a:cubicBezTo>
                  <a:pt x="1044" y="248"/>
                  <a:pt x="1044" y="248"/>
                  <a:pt x="1044" y="248"/>
                </a:cubicBezTo>
                <a:cubicBezTo>
                  <a:pt x="1047" y="244"/>
                  <a:pt x="1047" y="244"/>
                  <a:pt x="1047" y="244"/>
                </a:cubicBezTo>
                <a:cubicBezTo>
                  <a:pt x="1049" y="243"/>
                  <a:pt x="1053" y="244"/>
                  <a:pt x="1053" y="241"/>
                </a:cubicBezTo>
                <a:cubicBezTo>
                  <a:pt x="1055" y="242"/>
                  <a:pt x="1055" y="242"/>
                  <a:pt x="1055" y="242"/>
                </a:cubicBezTo>
                <a:cubicBezTo>
                  <a:pt x="1059" y="240"/>
                  <a:pt x="1059" y="240"/>
                  <a:pt x="1059" y="240"/>
                </a:cubicBezTo>
                <a:cubicBezTo>
                  <a:pt x="1060" y="237"/>
                  <a:pt x="1060" y="237"/>
                  <a:pt x="1060" y="237"/>
                </a:cubicBezTo>
                <a:cubicBezTo>
                  <a:pt x="1063" y="232"/>
                  <a:pt x="1062" y="244"/>
                  <a:pt x="1064" y="233"/>
                </a:cubicBezTo>
                <a:cubicBezTo>
                  <a:pt x="1066" y="234"/>
                  <a:pt x="1066" y="234"/>
                  <a:pt x="1066" y="234"/>
                </a:cubicBezTo>
                <a:cubicBezTo>
                  <a:pt x="1070" y="229"/>
                  <a:pt x="1070" y="229"/>
                  <a:pt x="1070" y="229"/>
                </a:cubicBezTo>
                <a:cubicBezTo>
                  <a:pt x="1074" y="229"/>
                  <a:pt x="1074" y="229"/>
                  <a:pt x="1074" y="229"/>
                </a:cubicBezTo>
                <a:cubicBezTo>
                  <a:pt x="1074" y="226"/>
                  <a:pt x="1074" y="226"/>
                  <a:pt x="1074" y="226"/>
                </a:cubicBezTo>
                <a:cubicBezTo>
                  <a:pt x="1077" y="222"/>
                  <a:pt x="1077" y="222"/>
                  <a:pt x="1077" y="222"/>
                </a:cubicBezTo>
                <a:cubicBezTo>
                  <a:pt x="1077" y="221"/>
                  <a:pt x="1077" y="221"/>
                  <a:pt x="1077" y="221"/>
                </a:cubicBezTo>
                <a:cubicBezTo>
                  <a:pt x="1077" y="220"/>
                  <a:pt x="1077" y="220"/>
                  <a:pt x="1077" y="220"/>
                </a:cubicBezTo>
                <a:cubicBezTo>
                  <a:pt x="1082" y="220"/>
                  <a:pt x="1082" y="220"/>
                  <a:pt x="1082" y="220"/>
                </a:cubicBezTo>
                <a:cubicBezTo>
                  <a:pt x="1083" y="217"/>
                  <a:pt x="1083" y="217"/>
                  <a:pt x="1083" y="217"/>
                </a:cubicBezTo>
                <a:cubicBezTo>
                  <a:pt x="1086" y="215"/>
                  <a:pt x="1086" y="215"/>
                  <a:pt x="1086" y="215"/>
                </a:cubicBezTo>
                <a:cubicBezTo>
                  <a:pt x="1089" y="215"/>
                  <a:pt x="1089" y="215"/>
                  <a:pt x="1089" y="215"/>
                </a:cubicBezTo>
                <a:cubicBezTo>
                  <a:pt x="1092" y="210"/>
                  <a:pt x="1092" y="210"/>
                  <a:pt x="1092" y="210"/>
                </a:cubicBezTo>
                <a:cubicBezTo>
                  <a:pt x="1092" y="209"/>
                  <a:pt x="1092" y="209"/>
                  <a:pt x="1092" y="209"/>
                </a:cubicBezTo>
                <a:cubicBezTo>
                  <a:pt x="1090" y="209"/>
                  <a:pt x="1090" y="209"/>
                  <a:pt x="1090" y="209"/>
                </a:cubicBezTo>
                <a:cubicBezTo>
                  <a:pt x="1088" y="207"/>
                  <a:pt x="1088" y="207"/>
                  <a:pt x="1088" y="207"/>
                </a:cubicBezTo>
                <a:cubicBezTo>
                  <a:pt x="1091" y="205"/>
                  <a:pt x="1091" y="205"/>
                  <a:pt x="1091" y="205"/>
                </a:cubicBezTo>
                <a:cubicBezTo>
                  <a:pt x="1093" y="207"/>
                  <a:pt x="1093" y="207"/>
                  <a:pt x="1093" y="207"/>
                </a:cubicBezTo>
                <a:cubicBezTo>
                  <a:pt x="1101" y="206"/>
                  <a:pt x="1101" y="206"/>
                  <a:pt x="1101" y="206"/>
                </a:cubicBezTo>
                <a:cubicBezTo>
                  <a:pt x="1105" y="199"/>
                  <a:pt x="1105" y="199"/>
                  <a:pt x="1105" y="199"/>
                </a:cubicBezTo>
                <a:cubicBezTo>
                  <a:pt x="1109" y="198"/>
                  <a:pt x="1109" y="198"/>
                  <a:pt x="1109" y="198"/>
                </a:cubicBezTo>
                <a:cubicBezTo>
                  <a:pt x="1109" y="197"/>
                  <a:pt x="1100" y="200"/>
                  <a:pt x="1111" y="194"/>
                </a:cubicBezTo>
                <a:cubicBezTo>
                  <a:pt x="1112" y="195"/>
                  <a:pt x="1112" y="195"/>
                  <a:pt x="1112" y="195"/>
                </a:cubicBezTo>
                <a:cubicBezTo>
                  <a:pt x="1115" y="193"/>
                  <a:pt x="1115" y="193"/>
                  <a:pt x="1115" y="193"/>
                </a:cubicBezTo>
                <a:cubicBezTo>
                  <a:pt x="1114" y="192"/>
                  <a:pt x="1114" y="192"/>
                  <a:pt x="1114" y="192"/>
                </a:cubicBezTo>
                <a:cubicBezTo>
                  <a:pt x="1119" y="187"/>
                  <a:pt x="1119" y="187"/>
                  <a:pt x="1119" y="187"/>
                </a:cubicBezTo>
                <a:cubicBezTo>
                  <a:pt x="1120" y="187"/>
                  <a:pt x="1120" y="187"/>
                  <a:pt x="1120" y="187"/>
                </a:cubicBezTo>
                <a:cubicBezTo>
                  <a:pt x="1121" y="183"/>
                  <a:pt x="1121" y="183"/>
                  <a:pt x="1121" y="183"/>
                </a:cubicBezTo>
                <a:cubicBezTo>
                  <a:pt x="1120" y="183"/>
                  <a:pt x="1120" y="180"/>
                  <a:pt x="1118" y="183"/>
                </a:cubicBezTo>
                <a:cubicBezTo>
                  <a:pt x="1123" y="181"/>
                  <a:pt x="1123" y="181"/>
                  <a:pt x="1123" y="181"/>
                </a:cubicBezTo>
                <a:cubicBezTo>
                  <a:pt x="1126" y="180"/>
                  <a:pt x="1126" y="180"/>
                  <a:pt x="1126" y="180"/>
                </a:cubicBezTo>
                <a:cubicBezTo>
                  <a:pt x="1126" y="178"/>
                  <a:pt x="1126" y="178"/>
                  <a:pt x="1126" y="178"/>
                </a:cubicBezTo>
                <a:cubicBezTo>
                  <a:pt x="1130" y="176"/>
                  <a:pt x="1130" y="176"/>
                  <a:pt x="1130" y="176"/>
                </a:cubicBezTo>
                <a:cubicBezTo>
                  <a:pt x="1139" y="169"/>
                  <a:pt x="1139" y="169"/>
                  <a:pt x="1139" y="169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4" y="165"/>
                  <a:pt x="1144" y="165"/>
                  <a:pt x="1144" y="165"/>
                </a:cubicBezTo>
                <a:cubicBezTo>
                  <a:pt x="1146" y="165"/>
                  <a:pt x="1129" y="172"/>
                  <a:pt x="1148" y="158"/>
                </a:cubicBezTo>
                <a:cubicBezTo>
                  <a:pt x="1149" y="157"/>
                  <a:pt x="1149" y="157"/>
                  <a:pt x="1149" y="157"/>
                </a:cubicBezTo>
                <a:cubicBezTo>
                  <a:pt x="1148" y="157"/>
                  <a:pt x="1148" y="160"/>
                  <a:pt x="1147" y="156"/>
                </a:cubicBezTo>
                <a:cubicBezTo>
                  <a:pt x="1153" y="156"/>
                  <a:pt x="1153" y="156"/>
                  <a:pt x="1153" y="156"/>
                </a:cubicBezTo>
                <a:cubicBezTo>
                  <a:pt x="1152" y="154"/>
                  <a:pt x="1149" y="160"/>
                  <a:pt x="1152" y="154"/>
                </a:cubicBezTo>
                <a:cubicBezTo>
                  <a:pt x="1156" y="153"/>
                  <a:pt x="1156" y="153"/>
                  <a:pt x="1156" y="153"/>
                </a:cubicBezTo>
                <a:cubicBezTo>
                  <a:pt x="1156" y="151"/>
                  <a:pt x="1156" y="151"/>
                  <a:pt x="1156" y="151"/>
                </a:cubicBezTo>
                <a:cubicBezTo>
                  <a:pt x="1157" y="149"/>
                  <a:pt x="1157" y="149"/>
                  <a:pt x="1157" y="149"/>
                </a:cubicBezTo>
                <a:cubicBezTo>
                  <a:pt x="1159" y="149"/>
                  <a:pt x="1159" y="149"/>
                  <a:pt x="1159" y="149"/>
                </a:cubicBezTo>
                <a:cubicBezTo>
                  <a:pt x="1165" y="142"/>
                  <a:pt x="1165" y="142"/>
                  <a:pt x="1165" y="142"/>
                </a:cubicBezTo>
                <a:cubicBezTo>
                  <a:pt x="1168" y="141"/>
                  <a:pt x="1168" y="141"/>
                  <a:pt x="1168" y="141"/>
                </a:cubicBezTo>
                <a:cubicBezTo>
                  <a:pt x="1170" y="135"/>
                  <a:pt x="1170" y="135"/>
                  <a:pt x="1170" y="135"/>
                </a:cubicBezTo>
                <a:cubicBezTo>
                  <a:pt x="1176" y="137"/>
                  <a:pt x="1176" y="137"/>
                  <a:pt x="1176" y="137"/>
                </a:cubicBezTo>
                <a:cubicBezTo>
                  <a:pt x="1180" y="134"/>
                  <a:pt x="1180" y="134"/>
                  <a:pt x="1180" y="134"/>
                </a:cubicBezTo>
                <a:cubicBezTo>
                  <a:pt x="1179" y="131"/>
                  <a:pt x="1179" y="131"/>
                  <a:pt x="1179" y="131"/>
                </a:cubicBezTo>
                <a:cubicBezTo>
                  <a:pt x="1180" y="129"/>
                  <a:pt x="1180" y="129"/>
                  <a:pt x="1180" y="129"/>
                </a:cubicBezTo>
                <a:cubicBezTo>
                  <a:pt x="1177" y="126"/>
                  <a:pt x="1177" y="126"/>
                  <a:pt x="1177" y="126"/>
                </a:cubicBezTo>
                <a:cubicBezTo>
                  <a:pt x="1177" y="127"/>
                  <a:pt x="1178" y="127"/>
                  <a:pt x="1178" y="125"/>
                </a:cubicBezTo>
                <a:cubicBezTo>
                  <a:pt x="1178" y="126"/>
                  <a:pt x="1178" y="126"/>
                  <a:pt x="1178" y="126"/>
                </a:cubicBezTo>
                <a:cubicBezTo>
                  <a:pt x="1180" y="127"/>
                  <a:pt x="1180" y="127"/>
                  <a:pt x="1180" y="127"/>
                </a:cubicBezTo>
                <a:cubicBezTo>
                  <a:pt x="1181" y="127"/>
                  <a:pt x="1182" y="128"/>
                  <a:pt x="1183" y="126"/>
                </a:cubicBezTo>
                <a:cubicBezTo>
                  <a:pt x="1177" y="123"/>
                  <a:pt x="1177" y="123"/>
                  <a:pt x="1177" y="123"/>
                </a:cubicBezTo>
                <a:cubicBezTo>
                  <a:pt x="1179" y="120"/>
                  <a:pt x="1179" y="120"/>
                  <a:pt x="1179" y="120"/>
                </a:cubicBezTo>
                <a:cubicBezTo>
                  <a:pt x="1183" y="125"/>
                  <a:pt x="1183" y="125"/>
                  <a:pt x="1183" y="125"/>
                </a:cubicBezTo>
                <a:cubicBezTo>
                  <a:pt x="1194" y="119"/>
                  <a:pt x="1194" y="119"/>
                  <a:pt x="1194" y="119"/>
                </a:cubicBezTo>
                <a:cubicBezTo>
                  <a:pt x="1193" y="117"/>
                  <a:pt x="1193" y="117"/>
                  <a:pt x="1193" y="117"/>
                </a:cubicBezTo>
                <a:cubicBezTo>
                  <a:pt x="1208" y="103"/>
                  <a:pt x="1208" y="103"/>
                  <a:pt x="1208" y="103"/>
                </a:cubicBezTo>
                <a:cubicBezTo>
                  <a:pt x="1211" y="103"/>
                  <a:pt x="1211" y="103"/>
                  <a:pt x="1211" y="103"/>
                </a:cubicBezTo>
                <a:cubicBezTo>
                  <a:pt x="1212" y="102"/>
                  <a:pt x="1212" y="102"/>
                  <a:pt x="1212" y="102"/>
                </a:cubicBezTo>
                <a:cubicBezTo>
                  <a:pt x="1208" y="100"/>
                  <a:pt x="1208" y="100"/>
                  <a:pt x="1208" y="100"/>
                </a:cubicBezTo>
                <a:cubicBezTo>
                  <a:pt x="1207" y="100"/>
                  <a:pt x="1206" y="105"/>
                  <a:pt x="1203" y="101"/>
                </a:cubicBezTo>
                <a:cubicBezTo>
                  <a:pt x="1205" y="101"/>
                  <a:pt x="1205" y="101"/>
                  <a:pt x="1205" y="101"/>
                </a:cubicBezTo>
                <a:cubicBezTo>
                  <a:pt x="1207" y="97"/>
                  <a:pt x="1207" y="97"/>
                  <a:pt x="1207" y="97"/>
                </a:cubicBezTo>
                <a:cubicBezTo>
                  <a:pt x="1211" y="95"/>
                  <a:pt x="1211" y="95"/>
                  <a:pt x="1211" y="95"/>
                </a:cubicBezTo>
                <a:cubicBezTo>
                  <a:pt x="1212" y="91"/>
                  <a:pt x="1212" y="91"/>
                  <a:pt x="1212" y="91"/>
                </a:cubicBezTo>
                <a:cubicBezTo>
                  <a:pt x="1214" y="92"/>
                  <a:pt x="1214" y="92"/>
                  <a:pt x="1214" y="92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8" y="88"/>
                  <a:pt x="1218" y="88"/>
                  <a:pt x="1218" y="88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19" y="83"/>
                  <a:pt x="1219" y="83"/>
                  <a:pt x="1219" y="83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24" y="83"/>
                  <a:pt x="1224" y="83"/>
                  <a:pt x="1224" y="83"/>
                </a:cubicBezTo>
                <a:cubicBezTo>
                  <a:pt x="1225" y="80"/>
                  <a:pt x="1225" y="80"/>
                  <a:pt x="1225" y="80"/>
                </a:cubicBezTo>
                <a:cubicBezTo>
                  <a:pt x="1235" y="71"/>
                  <a:pt x="1235" y="71"/>
                  <a:pt x="1235" y="71"/>
                </a:cubicBezTo>
                <a:cubicBezTo>
                  <a:pt x="1235" y="71"/>
                  <a:pt x="1234" y="72"/>
                  <a:pt x="1236" y="72"/>
                </a:cubicBezTo>
                <a:cubicBezTo>
                  <a:pt x="1236" y="72"/>
                  <a:pt x="1237" y="73"/>
                  <a:pt x="1238" y="71"/>
                </a:cubicBezTo>
                <a:cubicBezTo>
                  <a:pt x="1236" y="69"/>
                  <a:pt x="1236" y="69"/>
                  <a:pt x="1236" y="69"/>
                </a:cubicBezTo>
                <a:cubicBezTo>
                  <a:pt x="1236" y="67"/>
                  <a:pt x="1236" y="67"/>
                  <a:pt x="1236" y="67"/>
                </a:cubicBezTo>
                <a:cubicBezTo>
                  <a:pt x="1240" y="66"/>
                  <a:pt x="1240" y="66"/>
                  <a:pt x="1240" y="66"/>
                </a:cubicBezTo>
                <a:cubicBezTo>
                  <a:pt x="1253" y="53"/>
                  <a:pt x="1253" y="53"/>
                  <a:pt x="1253" y="53"/>
                </a:cubicBezTo>
                <a:cubicBezTo>
                  <a:pt x="1257" y="51"/>
                  <a:pt x="1257" y="51"/>
                  <a:pt x="1257" y="51"/>
                </a:cubicBezTo>
                <a:cubicBezTo>
                  <a:pt x="1259" y="46"/>
                  <a:pt x="1251" y="54"/>
                  <a:pt x="1259" y="47"/>
                </a:cubicBezTo>
                <a:cubicBezTo>
                  <a:pt x="1261" y="48"/>
                  <a:pt x="1261" y="48"/>
                  <a:pt x="1261" y="48"/>
                </a:cubicBezTo>
                <a:cubicBezTo>
                  <a:pt x="1255" y="54"/>
                  <a:pt x="1255" y="54"/>
                  <a:pt x="1255" y="54"/>
                </a:cubicBezTo>
                <a:cubicBezTo>
                  <a:pt x="1259" y="55"/>
                  <a:pt x="1259" y="55"/>
                  <a:pt x="1259" y="55"/>
                </a:cubicBezTo>
                <a:cubicBezTo>
                  <a:pt x="1259" y="56"/>
                  <a:pt x="1259" y="56"/>
                  <a:pt x="1259" y="56"/>
                </a:cubicBezTo>
                <a:cubicBezTo>
                  <a:pt x="1256" y="56"/>
                  <a:pt x="1253" y="61"/>
                  <a:pt x="1252" y="59"/>
                </a:cubicBezTo>
                <a:cubicBezTo>
                  <a:pt x="1241" y="69"/>
                  <a:pt x="1241" y="69"/>
                  <a:pt x="1241" y="69"/>
                </a:cubicBezTo>
                <a:cubicBezTo>
                  <a:pt x="1241" y="72"/>
                  <a:pt x="1241" y="72"/>
                  <a:pt x="1241" y="72"/>
                </a:cubicBezTo>
                <a:cubicBezTo>
                  <a:pt x="1247" y="71"/>
                  <a:pt x="1247" y="71"/>
                  <a:pt x="1247" y="71"/>
                </a:cubicBezTo>
                <a:cubicBezTo>
                  <a:pt x="1249" y="66"/>
                  <a:pt x="1249" y="66"/>
                  <a:pt x="1249" y="66"/>
                </a:cubicBezTo>
                <a:cubicBezTo>
                  <a:pt x="1256" y="64"/>
                  <a:pt x="1256" y="64"/>
                  <a:pt x="1256" y="64"/>
                </a:cubicBezTo>
                <a:cubicBezTo>
                  <a:pt x="1266" y="52"/>
                  <a:pt x="1266" y="52"/>
                  <a:pt x="1266" y="52"/>
                </a:cubicBezTo>
                <a:cubicBezTo>
                  <a:pt x="1263" y="52"/>
                  <a:pt x="1263" y="52"/>
                  <a:pt x="1263" y="52"/>
                </a:cubicBezTo>
                <a:cubicBezTo>
                  <a:pt x="1270" y="46"/>
                  <a:pt x="1270" y="46"/>
                  <a:pt x="1270" y="46"/>
                </a:cubicBezTo>
                <a:cubicBezTo>
                  <a:pt x="1272" y="47"/>
                  <a:pt x="1272" y="47"/>
                  <a:pt x="1272" y="47"/>
                </a:cubicBezTo>
                <a:cubicBezTo>
                  <a:pt x="1278" y="44"/>
                  <a:pt x="1278" y="44"/>
                  <a:pt x="1278" y="44"/>
                </a:cubicBezTo>
                <a:cubicBezTo>
                  <a:pt x="1276" y="46"/>
                  <a:pt x="1270" y="40"/>
                  <a:pt x="1265" y="55"/>
                </a:cubicBezTo>
                <a:cubicBezTo>
                  <a:pt x="1268" y="56"/>
                  <a:pt x="1268" y="56"/>
                  <a:pt x="1268" y="56"/>
                </a:cubicBezTo>
                <a:cubicBezTo>
                  <a:pt x="1267" y="58"/>
                  <a:pt x="1267" y="58"/>
                  <a:pt x="1267" y="58"/>
                </a:cubicBezTo>
                <a:cubicBezTo>
                  <a:pt x="1268" y="61"/>
                  <a:pt x="1269" y="56"/>
                  <a:pt x="1272" y="60"/>
                </a:cubicBezTo>
                <a:cubicBezTo>
                  <a:pt x="1268" y="63"/>
                  <a:pt x="1268" y="63"/>
                  <a:pt x="1268" y="63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2" y="68"/>
                  <a:pt x="1271" y="64"/>
                  <a:pt x="1262" y="71"/>
                </a:cubicBezTo>
                <a:cubicBezTo>
                  <a:pt x="1261" y="70"/>
                  <a:pt x="1267" y="71"/>
                  <a:pt x="1260" y="69"/>
                </a:cubicBezTo>
                <a:cubicBezTo>
                  <a:pt x="1258" y="73"/>
                  <a:pt x="1258" y="73"/>
                  <a:pt x="1258" y="73"/>
                </a:cubicBezTo>
                <a:cubicBezTo>
                  <a:pt x="1260" y="74"/>
                  <a:pt x="1259" y="74"/>
                  <a:pt x="1254" y="76"/>
                </a:cubicBezTo>
                <a:cubicBezTo>
                  <a:pt x="1257" y="80"/>
                  <a:pt x="1257" y="80"/>
                  <a:pt x="1257" y="80"/>
                </a:cubicBezTo>
                <a:cubicBezTo>
                  <a:pt x="1262" y="78"/>
                  <a:pt x="1262" y="78"/>
                  <a:pt x="1262" y="78"/>
                </a:cubicBezTo>
                <a:cubicBezTo>
                  <a:pt x="1264" y="76"/>
                  <a:pt x="1264" y="76"/>
                  <a:pt x="1264" y="76"/>
                </a:cubicBezTo>
                <a:cubicBezTo>
                  <a:pt x="1263" y="74"/>
                  <a:pt x="1263" y="74"/>
                  <a:pt x="1263" y="74"/>
                </a:cubicBezTo>
                <a:cubicBezTo>
                  <a:pt x="1266" y="77"/>
                  <a:pt x="1266" y="77"/>
                  <a:pt x="1266" y="77"/>
                </a:cubicBezTo>
                <a:cubicBezTo>
                  <a:pt x="1276" y="75"/>
                  <a:pt x="1276" y="75"/>
                  <a:pt x="1276" y="75"/>
                </a:cubicBezTo>
                <a:cubicBezTo>
                  <a:pt x="1278" y="72"/>
                  <a:pt x="1278" y="72"/>
                  <a:pt x="1278" y="72"/>
                </a:cubicBezTo>
                <a:cubicBezTo>
                  <a:pt x="1275" y="70"/>
                  <a:pt x="1275" y="70"/>
                  <a:pt x="1275" y="70"/>
                </a:cubicBezTo>
                <a:cubicBezTo>
                  <a:pt x="1274" y="70"/>
                  <a:pt x="1287" y="67"/>
                  <a:pt x="1270" y="71"/>
                </a:cubicBezTo>
                <a:cubicBezTo>
                  <a:pt x="1272" y="68"/>
                  <a:pt x="1272" y="68"/>
                  <a:pt x="1272" y="68"/>
                </a:cubicBezTo>
                <a:cubicBezTo>
                  <a:pt x="1270" y="66"/>
                  <a:pt x="1270" y="66"/>
                  <a:pt x="1270" y="66"/>
                </a:cubicBezTo>
                <a:cubicBezTo>
                  <a:pt x="1273" y="66"/>
                  <a:pt x="1273" y="66"/>
                  <a:pt x="1273" y="66"/>
                </a:cubicBezTo>
                <a:cubicBezTo>
                  <a:pt x="1277" y="63"/>
                  <a:pt x="1277" y="63"/>
                  <a:pt x="1277" y="63"/>
                </a:cubicBezTo>
                <a:cubicBezTo>
                  <a:pt x="1278" y="63"/>
                  <a:pt x="1278" y="63"/>
                  <a:pt x="1278" y="63"/>
                </a:cubicBezTo>
                <a:cubicBezTo>
                  <a:pt x="1277" y="68"/>
                  <a:pt x="1277" y="68"/>
                  <a:pt x="1277" y="68"/>
                </a:cubicBezTo>
                <a:cubicBezTo>
                  <a:pt x="1281" y="70"/>
                  <a:pt x="1281" y="70"/>
                  <a:pt x="1281" y="70"/>
                </a:cubicBezTo>
                <a:cubicBezTo>
                  <a:pt x="1287" y="69"/>
                  <a:pt x="1287" y="69"/>
                  <a:pt x="1287" y="69"/>
                </a:cubicBezTo>
                <a:cubicBezTo>
                  <a:pt x="1285" y="70"/>
                  <a:pt x="1285" y="70"/>
                  <a:pt x="1285" y="70"/>
                </a:cubicBezTo>
                <a:cubicBezTo>
                  <a:pt x="1285" y="71"/>
                  <a:pt x="1285" y="71"/>
                  <a:pt x="1285" y="71"/>
                </a:cubicBezTo>
                <a:cubicBezTo>
                  <a:pt x="1262" y="94"/>
                  <a:pt x="1262" y="94"/>
                  <a:pt x="1262" y="94"/>
                </a:cubicBezTo>
                <a:cubicBezTo>
                  <a:pt x="1262" y="95"/>
                  <a:pt x="1262" y="95"/>
                  <a:pt x="1262" y="95"/>
                </a:cubicBezTo>
                <a:cubicBezTo>
                  <a:pt x="1258" y="95"/>
                  <a:pt x="1258" y="95"/>
                  <a:pt x="1258" y="95"/>
                </a:cubicBezTo>
                <a:cubicBezTo>
                  <a:pt x="1258" y="96"/>
                  <a:pt x="1258" y="96"/>
                  <a:pt x="1258" y="96"/>
                </a:cubicBezTo>
                <a:cubicBezTo>
                  <a:pt x="1259" y="97"/>
                  <a:pt x="1260" y="96"/>
                  <a:pt x="1260" y="97"/>
                </a:cubicBezTo>
                <a:cubicBezTo>
                  <a:pt x="1258" y="98"/>
                  <a:pt x="1258" y="98"/>
                  <a:pt x="1258" y="98"/>
                </a:cubicBezTo>
                <a:cubicBezTo>
                  <a:pt x="1259" y="98"/>
                  <a:pt x="1259" y="98"/>
                  <a:pt x="1259" y="98"/>
                </a:cubicBezTo>
                <a:cubicBezTo>
                  <a:pt x="1255" y="101"/>
                  <a:pt x="1255" y="101"/>
                  <a:pt x="1255" y="101"/>
                </a:cubicBezTo>
                <a:cubicBezTo>
                  <a:pt x="1259" y="104"/>
                  <a:pt x="1259" y="104"/>
                  <a:pt x="1259" y="104"/>
                </a:cubicBezTo>
                <a:cubicBezTo>
                  <a:pt x="1261" y="103"/>
                  <a:pt x="1262" y="105"/>
                  <a:pt x="1264" y="105"/>
                </a:cubicBezTo>
                <a:cubicBezTo>
                  <a:pt x="1262" y="110"/>
                  <a:pt x="1262" y="110"/>
                  <a:pt x="1262" y="110"/>
                </a:cubicBezTo>
                <a:cubicBezTo>
                  <a:pt x="1263" y="113"/>
                  <a:pt x="1263" y="113"/>
                  <a:pt x="1263" y="113"/>
                </a:cubicBezTo>
                <a:cubicBezTo>
                  <a:pt x="1262" y="112"/>
                  <a:pt x="1264" y="110"/>
                  <a:pt x="1268" y="113"/>
                </a:cubicBezTo>
                <a:cubicBezTo>
                  <a:pt x="1269" y="112"/>
                  <a:pt x="1269" y="112"/>
                  <a:pt x="1269" y="112"/>
                </a:cubicBezTo>
                <a:cubicBezTo>
                  <a:pt x="1271" y="116"/>
                  <a:pt x="1271" y="116"/>
                  <a:pt x="1271" y="116"/>
                </a:cubicBezTo>
                <a:cubicBezTo>
                  <a:pt x="1273" y="116"/>
                  <a:pt x="1273" y="116"/>
                  <a:pt x="1273" y="116"/>
                </a:cubicBezTo>
                <a:cubicBezTo>
                  <a:pt x="1269" y="120"/>
                  <a:pt x="1269" y="120"/>
                  <a:pt x="1269" y="120"/>
                </a:cubicBezTo>
                <a:cubicBezTo>
                  <a:pt x="1267" y="120"/>
                  <a:pt x="1267" y="120"/>
                  <a:pt x="1267" y="120"/>
                </a:cubicBezTo>
                <a:cubicBezTo>
                  <a:pt x="1267" y="121"/>
                  <a:pt x="1267" y="121"/>
                  <a:pt x="1267" y="121"/>
                </a:cubicBezTo>
                <a:cubicBezTo>
                  <a:pt x="1266" y="120"/>
                  <a:pt x="1266" y="120"/>
                  <a:pt x="1266" y="120"/>
                </a:cubicBezTo>
                <a:cubicBezTo>
                  <a:pt x="1265" y="121"/>
                  <a:pt x="1274" y="114"/>
                  <a:pt x="1263" y="124"/>
                </a:cubicBezTo>
                <a:cubicBezTo>
                  <a:pt x="1260" y="122"/>
                  <a:pt x="1260" y="122"/>
                  <a:pt x="1260" y="122"/>
                </a:cubicBezTo>
                <a:cubicBezTo>
                  <a:pt x="1257" y="123"/>
                  <a:pt x="1261" y="127"/>
                  <a:pt x="1257" y="125"/>
                </a:cubicBezTo>
                <a:cubicBezTo>
                  <a:pt x="1257" y="126"/>
                  <a:pt x="1257" y="126"/>
                  <a:pt x="1257" y="126"/>
                </a:cubicBezTo>
                <a:cubicBezTo>
                  <a:pt x="1258" y="126"/>
                  <a:pt x="1255" y="129"/>
                  <a:pt x="1259" y="127"/>
                </a:cubicBezTo>
                <a:cubicBezTo>
                  <a:pt x="1256" y="132"/>
                  <a:pt x="1256" y="132"/>
                  <a:pt x="1256" y="132"/>
                </a:cubicBezTo>
                <a:cubicBezTo>
                  <a:pt x="1248" y="137"/>
                  <a:pt x="1248" y="137"/>
                  <a:pt x="1248" y="137"/>
                </a:cubicBezTo>
                <a:cubicBezTo>
                  <a:pt x="1255" y="130"/>
                  <a:pt x="1255" y="130"/>
                  <a:pt x="1255" y="130"/>
                </a:cubicBezTo>
                <a:cubicBezTo>
                  <a:pt x="1250" y="131"/>
                  <a:pt x="1250" y="131"/>
                  <a:pt x="1250" y="131"/>
                </a:cubicBezTo>
                <a:cubicBezTo>
                  <a:pt x="1247" y="136"/>
                  <a:pt x="1247" y="136"/>
                  <a:pt x="1247" y="136"/>
                </a:cubicBezTo>
                <a:cubicBezTo>
                  <a:pt x="1242" y="137"/>
                  <a:pt x="1242" y="137"/>
                  <a:pt x="1242" y="137"/>
                </a:cubicBezTo>
                <a:cubicBezTo>
                  <a:pt x="1240" y="134"/>
                  <a:pt x="1240" y="134"/>
                  <a:pt x="1240" y="134"/>
                </a:cubicBezTo>
                <a:cubicBezTo>
                  <a:pt x="1246" y="132"/>
                  <a:pt x="1246" y="132"/>
                  <a:pt x="1246" y="132"/>
                </a:cubicBezTo>
                <a:cubicBezTo>
                  <a:pt x="1251" y="127"/>
                  <a:pt x="1251" y="127"/>
                  <a:pt x="1251" y="127"/>
                </a:cubicBezTo>
                <a:cubicBezTo>
                  <a:pt x="1254" y="125"/>
                  <a:pt x="1254" y="125"/>
                  <a:pt x="1254" y="125"/>
                </a:cubicBezTo>
                <a:cubicBezTo>
                  <a:pt x="1255" y="126"/>
                  <a:pt x="1255" y="126"/>
                  <a:pt x="1255" y="126"/>
                </a:cubicBezTo>
                <a:cubicBezTo>
                  <a:pt x="1257" y="124"/>
                  <a:pt x="1240" y="132"/>
                  <a:pt x="1260" y="121"/>
                </a:cubicBezTo>
                <a:cubicBezTo>
                  <a:pt x="1257" y="117"/>
                  <a:pt x="1257" y="117"/>
                  <a:pt x="1257" y="117"/>
                </a:cubicBezTo>
                <a:cubicBezTo>
                  <a:pt x="1256" y="116"/>
                  <a:pt x="1256" y="116"/>
                  <a:pt x="1256" y="116"/>
                </a:cubicBezTo>
                <a:cubicBezTo>
                  <a:pt x="1252" y="117"/>
                  <a:pt x="1252" y="117"/>
                  <a:pt x="1252" y="117"/>
                </a:cubicBezTo>
                <a:cubicBezTo>
                  <a:pt x="1254" y="120"/>
                  <a:pt x="1254" y="120"/>
                  <a:pt x="1254" y="120"/>
                </a:cubicBezTo>
                <a:cubicBezTo>
                  <a:pt x="1252" y="122"/>
                  <a:pt x="1248" y="123"/>
                  <a:pt x="1248" y="122"/>
                </a:cubicBezTo>
                <a:cubicBezTo>
                  <a:pt x="1246" y="124"/>
                  <a:pt x="1246" y="124"/>
                  <a:pt x="1246" y="124"/>
                </a:cubicBezTo>
                <a:cubicBezTo>
                  <a:pt x="1247" y="125"/>
                  <a:pt x="1246" y="120"/>
                  <a:pt x="1246" y="125"/>
                </a:cubicBezTo>
                <a:cubicBezTo>
                  <a:pt x="1245" y="124"/>
                  <a:pt x="1245" y="124"/>
                  <a:pt x="1245" y="124"/>
                </a:cubicBezTo>
                <a:cubicBezTo>
                  <a:pt x="1238" y="132"/>
                  <a:pt x="1238" y="132"/>
                  <a:pt x="1238" y="132"/>
                </a:cubicBezTo>
                <a:cubicBezTo>
                  <a:pt x="1237" y="132"/>
                  <a:pt x="1238" y="134"/>
                  <a:pt x="1237" y="132"/>
                </a:cubicBezTo>
                <a:cubicBezTo>
                  <a:pt x="1237" y="134"/>
                  <a:pt x="1237" y="134"/>
                  <a:pt x="1237" y="134"/>
                </a:cubicBezTo>
                <a:cubicBezTo>
                  <a:pt x="1234" y="134"/>
                  <a:pt x="1234" y="134"/>
                  <a:pt x="1234" y="134"/>
                </a:cubicBezTo>
                <a:cubicBezTo>
                  <a:pt x="1230" y="138"/>
                  <a:pt x="1230" y="138"/>
                  <a:pt x="1230" y="138"/>
                </a:cubicBezTo>
                <a:cubicBezTo>
                  <a:pt x="1225" y="142"/>
                  <a:pt x="1225" y="142"/>
                  <a:pt x="1225" y="142"/>
                </a:cubicBezTo>
                <a:cubicBezTo>
                  <a:pt x="1219" y="143"/>
                  <a:pt x="1219" y="143"/>
                  <a:pt x="1219" y="143"/>
                </a:cubicBezTo>
                <a:cubicBezTo>
                  <a:pt x="1218" y="144"/>
                  <a:pt x="1218" y="144"/>
                  <a:pt x="1218" y="144"/>
                </a:cubicBezTo>
                <a:cubicBezTo>
                  <a:pt x="1214" y="138"/>
                  <a:pt x="1214" y="138"/>
                  <a:pt x="1214" y="138"/>
                </a:cubicBezTo>
                <a:cubicBezTo>
                  <a:pt x="1210" y="141"/>
                  <a:pt x="1210" y="141"/>
                  <a:pt x="1210" y="141"/>
                </a:cubicBezTo>
                <a:cubicBezTo>
                  <a:pt x="1207" y="139"/>
                  <a:pt x="1207" y="139"/>
                  <a:pt x="1207" y="139"/>
                </a:cubicBezTo>
                <a:cubicBezTo>
                  <a:pt x="1217" y="132"/>
                  <a:pt x="1201" y="155"/>
                  <a:pt x="1215" y="132"/>
                </a:cubicBezTo>
                <a:cubicBezTo>
                  <a:pt x="1222" y="127"/>
                  <a:pt x="1222" y="127"/>
                  <a:pt x="1222" y="127"/>
                </a:cubicBezTo>
                <a:cubicBezTo>
                  <a:pt x="1229" y="128"/>
                  <a:pt x="1229" y="128"/>
                  <a:pt x="1229" y="128"/>
                </a:cubicBezTo>
                <a:cubicBezTo>
                  <a:pt x="1234" y="126"/>
                  <a:pt x="1234" y="126"/>
                  <a:pt x="1234" y="126"/>
                </a:cubicBezTo>
                <a:cubicBezTo>
                  <a:pt x="1234" y="122"/>
                  <a:pt x="1234" y="122"/>
                  <a:pt x="1234" y="122"/>
                </a:cubicBezTo>
                <a:cubicBezTo>
                  <a:pt x="1237" y="121"/>
                  <a:pt x="1237" y="121"/>
                  <a:pt x="1237" y="121"/>
                </a:cubicBezTo>
                <a:cubicBezTo>
                  <a:pt x="1236" y="118"/>
                  <a:pt x="1236" y="118"/>
                  <a:pt x="1236" y="118"/>
                </a:cubicBezTo>
                <a:cubicBezTo>
                  <a:pt x="1236" y="117"/>
                  <a:pt x="1236" y="117"/>
                  <a:pt x="1236" y="117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1238" y="117"/>
                  <a:pt x="1238" y="117"/>
                  <a:pt x="1238" y="117"/>
                </a:cubicBezTo>
                <a:cubicBezTo>
                  <a:pt x="1240" y="117"/>
                  <a:pt x="1240" y="117"/>
                  <a:pt x="1240" y="117"/>
                </a:cubicBezTo>
                <a:cubicBezTo>
                  <a:pt x="1240" y="115"/>
                  <a:pt x="1240" y="115"/>
                  <a:pt x="1240" y="115"/>
                </a:cubicBezTo>
                <a:cubicBezTo>
                  <a:pt x="1238" y="112"/>
                  <a:pt x="1238" y="112"/>
                  <a:pt x="1238" y="112"/>
                </a:cubicBezTo>
                <a:cubicBezTo>
                  <a:pt x="1236" y="111"/>
                  <a:pt x="1236" y="111"/>
                  <a:pt x="1236" y="111"/>
                </a:cubicBezTo>
                <a:cubicBezTo>
                  <a:pt x="1243" y="104"/>
                  <a:pt x="1243" y="104"/>
                  <a:pt x="1243" y="104"/>
                </a:cubicBezTo>
                <a:cubicBezTo>
                  <a:pt x="1240" y="104"/>
                  <a:pt x="1240" y="104"/>
                  <a:pt x="1240" y="104"/>
                </a:cubicBezTo>
                <a:cubicBezTo>
                  <a:pt x="1236" y="107"/>
                  <a:pt x="1236" y="107"/>
                  <a:pt x="1236" y="107"/>
                </a:cubicBezTo>
                <a:cubicBezTo>
                  <a:pt x="1236" y="106"/>
                  <a:pt x="1236" y="106"/>
                  <a:pt x="1236" y="106"/>
                </a:cubicBezTo>
                <a:cubicBezTo>
                  <a:pt x="1232" y="107"/>
                  <a:pt x="1232" y="107"/>
                  <a:pt x="1232" y="107"/>
                </a:cubicBezTo>
                <a:cubicBezTo>
                  <a:pt x="1221" y="117"/>
                  <a:pt x="1221" y="117"/>
                  <a:pt x="1221" y="117"/>
                </a:cubicBezTo>
                <a:cubicBezTo>
                  <a:pt x="1217" y="119"/>
                  <a:pt x="1217" y="119"/>
                  <a:pt x="1217" y="119"/>
                </a:cubicBezTo>
                <a:cubicBezTo>
                  <a:pt x="1215" y="122"/>
                  <a:pt x="1215" y="122"/>
                  <a:pt x="1215" y="122"/>
                </a:cubicBezTo>
                <a:cubicBezTo>
                  <a:pt x="1212" y="127"/>
                  <a:pt x="1212" y="127"/>
                  <a:pt x="1212" y="127"/>
                </a:cubicBezTo>
                <a:cubicBezTo>
                  <a:pt x="1209" y="128"/>
                  <a:pt x="1209" y="128"/>
                  <a:pt x="1209" y="128"/>
                </a:cubicBezTo>
                <a:cubicBezTo>
                  <a:pt x="1206" y="133"/>
                  <a:pt x="1206" y="133"/>
                  <a:pt x="1206" y="133"/>
                </a:cubicBezTo>
                <a:cubicBezTo>
                  <a:pt x="1203" y="132"/>
                  <a:pt x="1203" y="132"/>
                  <a:pt x="1203" y="132"/>
                </a:cubicBezTo>
                <a:cubicBezTo>
                  <a:pt x="1202" y="132"/>
                  <a:pt x="1202" y="132"/>
                  <a:pt x="1202" y="132"/>
                </a:cubicBezTo>
                <a:cubicBezTo>
                  <a:pt x="1203" y="135"/>
                  <a:pt x="1203" y="135"/>
                  <a:pt x="1203" y="135"/>
                </a:cubicBezTo>
                <a:cubicBezTo>
                  <a:pt x="1200" y="136"/>
                  <a:pt x="1200" y="136"/>
                  <a:pt x="1200" y="136"/>
                </a:cubicBezTo>
                <a:cubicBezTo>
                  <a:pt x="1200" y="137"/>
                  <a:pt x="1200" y="137"/>
                  <a:pt x="1200" y="137"/>
                </a:cubicBezTo>
                <a:cubicBezTo>
                  <a:pt x="1198" y="136"/>
                  <a:pt x="1203" y="142"/>
                  <a:pt x="1197" y="137"/>
                </a:cubicBezTo>
                <a:cubicBezTo>
                  <a:pt x="1194" y="140"/>
                  <a:pt x="1194" y="140"/>
                  <a:pt x="1194" y="140"/>
                </a:cubicBezTo>
                <a:cubicBezTo>
                  <a:pt x="1195" y="140"/>
                  <a:pt x="1194" y="141"/>
                  <a:pt x="1193" y="139"/>
                </a:cubicBezTo>
                <a:cubicBezTo>
                  <a:pt x="1193" y="146"/>
                  <a:pt x="1193" y="146"/>
                  <a:pt x="1193" y="146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185" y="151"/>
                  <a:pt x="1185" y="151"/>
                  <a:pt x="1185" y="151"/>
                </a:cubicBezTo>
                <a:cubicBezTo>
                  <a:pt x="1182" y="152"/>
                  <a:pt x="1177" y="153"/>
                  <a:pt x="1175" y="155"/>
                </a:cubicBezTo>
                <a:cubicBezTo>
                  <a:pt x="1174" y="159"/>
                  <a:pt x="1174" y="159"/>
                  <a:pt x="1174" y="159"/>
                </a:cubicBezTo>
                <a:cubicBezTo>
                  <a:pt x="1172" y="160"/>
                  <a:pt x="1172" y="160"/>
                  <a:pt x="1172" y="160"/>
                </a:cubicBezTo>
                <a:cubicBezTo>
                  <a:pt x="1170" y="163"/>
                  <a:pt x="1170" y="163"/>
                  <a:pt x="1170" y="163"/>
                </a:cubicBezTo>
                <a:cubicBezTo>
                  <a:pt x="1166" y="165"/>
                  <a:pt x="1166" y="165"/>
                  <a:pt x="1166" y="165"/>
                </a:cubicBezTo>
                <a:cubicBezTo>
                  <a:pt x="1165" y="165"/>
                  <a:pt x="1165" y="165"/>
                  <a:pt x="1165" y="165"/>
                </a:cubicBezTo>
                <a:cubicBezTo>
                  <a:pt x="1163" y="169"/>
                  <a:pt x="1163" y="169"/>
                  <a:pt x="1163" y="169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61" y="172"/>
                  <a:pt x="1161" y="172"/>
                  <a:pt x="1161" y="172"/>
                </a:cubicBezTo>
                <a:cubicBezTo>
                  <a:pt x="1141" y="189"/>
                  <a:pt x="1141" y="189"/>
                  <a:pt x="1141" y="189"/>
                </a:cubicBezTo>
                <a:cubicBezTo>
                  <a:pt x="1144" y="188"/>
                  <a:pt x="1142" y="189"/>
                  <a:pt x="1140" y="193"/>
                </a:cubicBezTo>
                <a:cubicBezTo>
                  <a:pt x="1144" y="193"/>
                  <a:pt x="1144" y="193"/>
                  <a:pt x="1144" y="193"/>
                </a:cubicBezTo>
                <a:cubicBezTo>
                  <a:pt x="1142" y="196"/>
                  <a:pt x="1142" y="196"/>
                  <a:pt x="1142" y="196"/>
                </a:cubicBezTo>
                <a:cubicBezTo>
                  <a:pt x="1133" y="206"/>
                  <a:pt x="1133" y="206"/>
                  <a:pt x="1133" y="206"/>
                </a:cubicBezTo>
                <a:cubicBezTo>
                  <a:pt x="1130" y="206"/>
                  <a:pt x="1130" y="206"/>
                  <a:pt x="1130" y="206"/>
                </a:cubicBezTo>
                <a:cubicBezTo>
                  <a:pt x="1130" y="202"/>
                  <a:pt x="1130" y="202"/>
                  <a:pt x="1130" y="202"/>
                </a:cubicBezTo>
                <a:cubicBezTo>
                  <a:pt x="1123" y="205"/>
                  <a:pt x="1123" y="205"/>
                  <a:pt x="1123" y="205"/>
                </a:cubicBezTo>
                <a:cubicBezTo>
                  <a:pt x="1123" y="207"/>
                  <a:pt x="1123" y="207"/>
                  <a:pt x="1123" y="207"/>
                </a:cubicBezTo>
                <a:cubicBezTo>
                  <a:pt x="1120" y="207"/>
                  <a:pt x="1120" y="207"/>
                  <a:pt x="1120" y="207"/>
                </a:cubicBezTo>
                <a:cubicBezTo>
                  <a:pt x="1119" y="208"/>
                  <a:pt x="1125" y="205"/>
                  <a:pt x="1117" y="208"/>
                </a:cubicBezTo>
                <a:cubicBezTo>
                  <a:pt x="1119" y="210"/>
                  <a:pt x="1119" y="210"/>
                  <a:pt x="1119" y="210"/>
                </a:cubicBezTo>
                <a:cubicBezTo>
                  <a:pt x="1115" y="214"/>
                  <a:pt x="1115" y="214"/>
                  <a:pt x="1115" y="214"/>
                </a:cubicBezTo>
                <a:cubicBezTo>
                  <a:pt x="1115" y="216"/>
                  <a:pt x="1115" y="216"/>
                  <a:pt x="1115" y="216"/>
                </a:cubicBezTo>
                <a:cubicBezTo>
                  <a:pt x="1112" y="215"/>
                  <a:pt x="1112" y="215"/>
                  <a:pt x="1112" y="215"/>
                </a:cubicBezTo>
                <a:cubicBezTo>
                  <a:pt x="1109" y="221"/>
                  <a:pt x="1109" y="221"/>
                  <a:pt x="1109" y="221"/>
                </a:cubicBezTo>
                <a:cubicBezTo>
                  <a:pt x="1112" y="223"/>
                  <a:pt x="1112" y="223"/>
                  <a:pt x="1112" y="223"/>
                </a:cubicBezTo>
                <a:cubicBezTo>
                  <a:pt x="1113" y="222"/>
                  <a:pt x="1113" y="222"/>
                  <a:pt x="1113" y="222"/>
                </a:cubicBezTo>
                <a:cubicBezTo>
                  <a:pt x="1112" y="226"/>
                  <a:pt x="1112" y="226"/>
                  <a:pt x="1112" y="226"/>
                </a:cubicBezTo>
                <a:cubicBezTo>
                  <a:pt x="1111" y="227"/>
                  <a:pt x="1111" y="227"/>
                  <a:pt x="1111" y="227"/>
                </a:cubicBezTo>
                <a:cubicBezTo>
                  <a:pt x="1103" y="226"/>
                  <a:pt x="1103" y="226"/>
                  <a:pt x="1103" y="226"/>
                </a:cubicBezTo>
                <a:cubicBezTo>
                  <a:pt x="1098" y="229"/>
                  <a:pt x="1098" y="229"/>
                  <a:pt x="1098" y="229"/>
                </a:cubicBezTo>
                <a:cubicBezTo>
                  <a:pt x="1097" y="230"/>
                  <a:pt x="1097" y="230"/>
                  <a:pt x="1097" y="230"/>
                </a:cubicBezTo>
                <a:cubicBezTo>
                  <a:pt x="1103" y="231"/>
                  <a:pt x="1103" y="231"/>
                  <a:pt x="1103" y="231"/>
                </a:cubicBezTo>
                <a:cubicBezTo>
                  <a:pt x="1106" y="232"/>
                  <a:pt x="1110" y="226"/>
                  <a:pt x="1113" y="233"/>
                </a:cubicBezTo>
                <a:cubicBezTo>
                  <a:pt x="1116" y="231"/>
                  <a:pt x="1116" y="231"/>
                  <a:pt x="1116" y="231"/>
                </a:cubicBezTo>
                <a:cubicBezTo>
                  <a:pt x="1117" y="231"/>
                  <a:pt x="1119" y="233"/>
                  <a:pt x="1120" y="230"/>
                </a:cubicBezTo>
                <a:cubicBezTo>
                  <a:pt x="1119" y="227"/>
                  <a:pt x="1119" y="227"/>
                  <a:pt x="1119" y="227"/>
                </a:cubicBezTo>
                <a:cubicBezTo>
                  <a:pt x="1130" y="221"/>
                  <a:pt x="1130" y="221"/>
                  <a:pt x="1130" y="221"/>
                </a:cubicBezTo>
                <a:cubicBezTo>
                  <a:pt x="1130" y="219"/>
                  <a:pt x="1130" y="219"/>
                  <a:pt x="1130" y="219"/>
                </a:cubicBezTo>
                <a:cubicBezTo>
                  <a:pt x="1139" y="215"/>
                  <a:pt x="1139" y="215"/>
                  <a:pt x="1139" y="215"/>
                </a:cubicBezTo>
                <a:cubicBezTo>
                  <a:pt x="1141" y="213"/>
                  <a:pt x="1141" y="213"/>
                  <a:pt x="1141" y="213"/>
                </a:cubicBezTo>
                <a:cubicBezTo>
                  <a:pt x="1141" y="212"/>
                  <a:pt x="1141" y="212"/>
                  <a:pt x="1141" y="212"/>
                </a:cubicBezTo>
                <a:cubicBezTo>
                  <a:pt x="1139" y="211"/>
                  <a:pt x="1139" y="211"/>
                  <a:pt x="1139" y="211"/>
                </a:cubicBezTo>
                <a:cubicBezTo>
                  <a:pt x="1137" y="212"/>
                  <a:pt x="1137" y="212"/>
                  <a:pt x="1137" y="212"/>
                </a:cubicBezTo>
                <a:cubicBezTo>
                  <a:pt x="1138" y="209"/>
                  <a:pt x="1138" y="209"/>
                  <a:pt x="1138" y="209"/>
                </a:cubicBezTo>
                <a:cubicBezTo>
                  <a:pt x="1143" y="211"/>
                  <a:pt x="1143" y="211"/>
                  <a:pt x="1143" y="211"/>
                </a:cubicBezTo>
                <a:cubicBezTo>
                  <a:pt x="1150" y="204"/>
                  <a:pt x="1150" y="204"/>
                  <a:pt x="1150" y="204"/>
                </a:cubicBezTo>
                <a:cubicBezTo>
                  <a:pt x="1154" y="201"/>
                  <a:pt x="1154" y="201"/>
                  <a:pt x="1154" y="201"/>
                </a:cubicBezTo>
                <a:cubicBezTo>
                  <a:pt x="1154" y="200"/>
                  <a:pt x="1154" y="200"/>
                  <a:pt x="1154" y="200"/>
                </a:cubicBezTo>
                <a:cubicBezTo>
                  <a:pt x="1152" y="205"/>
                  <a:pt x="1159" y="205"/>
                  <a:pt x="1162" y="193"/>
                </a:cubicBezTo>
                <a:cubicBezTo>
                  <a:pt x="1170" y="185"/>
                  <a:pt x="1170" y="185"/>
                  <a:pt x="1170" y="185"/>
                </a:cubicBezTo>
                <a:cubicBezTo>
                  <a:pt x="1170" y="186"/>
                  <a:pt x="1167" y="186"/>
                  <a:pt x="1171" y="186"/>
                </a:cubicBezTo>
                <a:cubicBezTo>
                  <a:pt x="1171" y="183"/>
                  <a:pt x="1171" y="183"/>
                  <a:pt x="1171" y="183"/>
                </a:cubicBezTo>
                <a:cubicBezTo>
                  <a:pt x="1175" y="183"/>
                  <a:pt x="1175" y="183"/>
                  <a:pt x="1175" y="183"/>
                </a:cubicBezTo>
                <a:cubicBezTo>
                  <a:pt x="1184" y="173"/>
                  <a:pt x="1184" y="173"/>
                  <a:pt x="1184" y="173"/>
                </a:cubicBezTo>
                <a:cubicBezTo>
                  <a:pt x="1190" y="172"/>
                  <a:pt x="1190" y="172"/>
                  <a:pt x="1190" y="172"/>
                </a:cubicBezTo>
                <a:cubicBezTo>
                  <a:pt x="1192" y="166"/>
                  <a:pt x="1192" y="166"/>
                  <a:pt x="1192" y="166"/>
                </a:cubicBezTo>
                <a:cubicBezTo>
                  <a:pt x="1196" y="164"/>
                  <a:pt x="1196" y="164"/>
                  <a:pt x="1196" y="164"/>
                </a:cubicBezTo>
                <a:cubicBezTo>
                  <a:pt x="1198" y="160"/>
                  <a:pt x="1198" y="160"/>
                  <a:pt x="1198" y="160"/>
                </a:cubicBezTo>
                <a:cubicBezTo>
                  <a:pt x="1202" y="159"/>
                  <a:pt x="1202" y="159"/>
                  <a:pt x="1202" y="159"/>
                </a:cubicBezTo>
                <a:cubicBezTo>
                  <a:pt x="1205" y="153"/>
                  <a:pt x="1205" y="153"/>
                  <a:pt x="1205" y="153"/>
                </a:cubicBezTo>
                <a:cubicBezTo>
                  <a:pt x="1207" y="152"/>
                  <a:pt x="1207" y="152"/>
                  <a:pt x="1207" y="152"/>
                </a:cubicBezTo>
                <a:cubicBezTo>
                  <a:pt x="1204" y="156"/>
                  <a:pt x="1204" y="156"/>
                  <a:pt x="1204" y="156"/>
                </a:cubicBezTo>
                <a:cubicBezTo>
                  <a:pt x="1210" y="155"/>
                  <a:pt x="1210" y="155"/>
                  <a:pt x="1210" y="155"/>
                </a:cubicBezTo>
                <a:cubicBezTo>
                  <a:pt x="1212" y="152"/>
                  <a:pt x="1212" y="152"/>
                  <a:pt x="1212" y="152"/>
                </a:cubicBezTo>
                <a:cubicBezTo>
                  <a:pt x="1210" y="150"/>
                  <a:pt x="1210" y="150"/>
                  <a:pt x="1210" y="150"/>
                </a:cubicBezTo>
                <a:cubicBezTo>
                  <a:pt x="1208" y="150"/>
                  <a:pt x="1207" y="150"/>
                  <a:pt x="1207" y="151"/>
                </a:cubicBezTo>
                <a:cubicBezTo>
                  <a:pt x="1206" y="149"/>
                  <a:pt x="1206" y="149"/>
                  <a:pt x="1206" y="149"/>
                </a:cubicBezTo>
                <a:cubicBezTo>
                  <a:pt x="1202" y="149"/>
                  <a:pt x="1202" y="149"/>
                  <a:pt x="1202" y="149"/>
                </a:cubicBezTo>
                <a:cubicBezTo>
                  <a:pt x="1199" y="151"/>
                  <a:pt x="1199" y="151"/>
                  <a:pt x="1199" y="151"/>
                </a:cubicBezTo>
                <a:cubicBezTo>
                  <a:pt x="1199" y="152"/>
                  <a:pt x="1198" y="151"/>
                  <a:pt x="1197" y="150"/>
                </a:cubicBezTo>
                <a:cubicBezTo>
                  <a:pt x="1199" y="147"/>
                  <a:pt x="1199" y="147"/>
                  <a:pt x="1199" y="147"/>
                </a:cubicBezTo>
                <a:cubicBezTo>
                  <a:pt x="1199" y="147"/>
                  <a:pt x="1202" y="154"/>
                  <a:pt x="1204" y="146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2" y="145"/>
                  <a:pt x="1202" y="145"/>
                  <a:pt x="1202" y="145"/>
                </a:cubicBezTo>
                <a:cubicBezTo>
                  <a:pt x="1203" y="144"/>
                  <a:pt x="1203" y="144"/>
                  <a:pt x="1203" y="144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7" y="143"/>
                  <a:pt x="1207" y="143"/>
                  <a:pt x="1207" y="143"/>
                </a:cubicBezTo>
                <a:cubicBezTo>
                  <a:pt x="1206" y="144"/>
                  <a:pt x="1203" y="140"/>
                  <a:pt x="1208" y="145"/>
                </a:cubicBezTo>
                <a:cubicBezTo>
                  <a:pt x="1208" y="144"/>
                  <a:pt x="1203" y="141"/>
                  <a:pt x="1207" y="147"/>
                </a:cubicBezTo>
                <a:cubicBezTo>
                  <a:pt x="1217" y="147"/>
                  <a:pt x="1217" y="147"/>
                  <a:pt x="1217" y="147"/>
                </a:cubicBezTo>
                <a:cubicBezTo>
                  <a:pt x="1216" y="148"/>
                  <a:pt x="1216" y="148"/>
                  <a:pt x="1216" y="148"/>
                </a:cubicBezTo>
                <a:cubicBezTo>
                  <a:pt x="1218" y="151"/>
                  <a:pt x="1218" y="151"/>
                  <a:pt x="1218" y="151"/>
                </a:cubicBezTo>
                <a:cubicBezTo>
                  <a:pt x="1216" y="153"/>
                  <a:pt x="1213" y="150"/>
                  <a:pt x="1212" y="155"/>
                </a:cubicBezTo>
                <a:cubicBezTo>
                  <a:pt x="1210" y="157"/>
                  <a:pt x="1210" y="157"/>
                  <a:pt x="1210" y="157"/>
                </a:cubicBezTo>
                <a:cubicBezTo>
                  <a:pt x="1210" y="159"/>
                  <a:pt x="1210" y="159"/>
                  <a:pt x="1210" y="159"/>
                </a:cubicBezTo>
                <a:cubicBezTo>
                  <a:pt x="1207" y="159"/>
                  <a:pt x="1207" y="159"/>
                  <a:pt x="1207" y="159"/>
                </a:cubicBezTo>
                <a:cubicBezTo>
                  <a:pt x="1199" y="166"/>
                  <a:pt x="1199" y="166"/>
                  <a:pt x="1199" y="166"/>
                </a:cubicBezTo>
                <a:cubicBezTo>
                  <a:pt x="1198" y="170"/>
                  <a:pt x="1198" y="170"/>
                  <a:pt x="1198" y="170"/>
                </a:cubicBezTo>
                <a:cubicBezTo>
                  <a:pt x="1195" y="173"/>
                  <a:pt x="1195" y="173"/>
                  <a:pt x="1195" y="173"/>
                </a:cubicBezTo>
                <a:cubicBezTo>
                  <a:pt x="1193" y="173"/>
                  <a:pt x="1193" y="173"/>
                  <a:pt x="1193" y="173"/>
                </a:cubicBezTo>
                <a:cubicBezTo>
                  <a:pt x="1192" y="176"/>
                  <a:pt x="1192" y="176"/>
                  <a:pt x="1192" y="176"/>
                </a:cubicBezTo>
                <a:cubicBezTo>
                  <a:pt x="1180" y="185"/>
                  <a:pt x="1180" y="185"/>
                  <a:pt x="1180" y="185"/>
                </a:cubicBezTo>
                <a:cubicBezTo>
                  <a:pt x="1175" y="190"/>
                  <a:pt x="1175" y="190"/>
                  <a:pt x="1175" y="190"/>
                </a:cubicBezTo>
                <a:cubicBezTo>
                  <a:pt x="1168" y="197"/>
                  <a:pt x="1168" y="197"/>
                  <a:pt x="1168" y="197"/>
                </a:cubicBezTo>
                <a:cubicBezTo>
                  <a:pt x="1167" y="196"/>
                  <a:pt x="1167" y="197"/>
                  <a:pt x="1166" y="195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3" y="200"/>
                  <a:pt x="1163" y="200"/>
                  <a:pt x="1163" y="200"/>
                </a:cubicBezTo>
                <a:cubicBezTo>
                  <a:pt x="1157" y="203"/>
                  <a:pt x="1157" y="203"/>
                  <a:pt x="1157" y="203"/>
                </a:cubicBezTo>
                <a:cubicBezTo>
                  <a:pt x="1155" y="203"/>
                  <a:pt x="1152" y="204"/>
                  <a:pt x="1157" y="207"/>
                </a:cubicBezTo>
                <a:cubicBezTo>
                  <a:pt x="1154" y="209"/>
                  <a:pt x="1154" y="209"/>
                  <a:pt x="1154" y="209"/>
                </a:cubicBezTo>
                <a:cubicBezTo>
                  <a:pt x="1153" y="210"/>
                  <a:pt x="1153" y="210"/>
                  <a:pt x="1153" y="210"/>
                </a:cubicBezTo>
                <a:cubicBezTo>
                  <a:pt x="1153" y="211"/>
                  <a:pt x="1153" y="211"/>
                  <a:pt x="1153" y="211"/>
                </a:cubicBezTo>
                <a:cubicBezTo>
                  <a:pt x="1156" y="211"/>
                  <a:pt x="1156" y="211"/>
                  <a:pt x="1156" y="211"/>
                </a:cubicBezTo>
                <a:cubicBezTo>
                  <a:pt x="1160" y="207"/>
                  <a:pt x="1160" y="207"/>
                  <a:pt x="1160" y="207"/>
                </a:cubicBezTo>
                <a:cubicBezTo>
                  <a:pt x="1160" y="206"/>
                  <a:pt x="1156" y="211"/>
                  <a:pt x="1162" y="206"/>
                </a:cubicBezTo>
                <a:cubicBezTo>
                  <a:pt x="1153" y="216"/>
                  <a:pt x="1153" y="216"/>
                  <a:pt x="1153" y="216"/>
                </a:cubicBezTo>
                <a:cubicBezTo>
                  <a:pt x="1148" y="215"/>
                  <a:pt x="1148" y="215"/>
                  <a:pt x="1148" y="215"/>
                </a:cubicBezTo>
                <a:cubicBezTo>
                  <a:pt x="1144" y="217"/>
                  <a:pt x="1144" y="217"/>
                  <a:pt x="1144" y="217"/>
                </a:cubicBezTo>
                <a:cubicBezTo>
                  <a:pt x="1145" y="217"/>
                  <a:pt x="1140" y="217"/>
                  <a:pt x="1145" y="217"/>
                </a:cubicBezTo>
                <a:cubicBezTo>
                  <a:pt x="1140" y="222"/>
                  <a:pt x="1140" y="222"/>
                  <a:pt x="1140" y="222"/>
                </a:cubicBezTo>
                <a:cubicBezTo>
                  <a:pt x="1142" y="224"/>
                  <a:pt x="1142" y="224"/>
                  <a:pt x="1142" y="224"/>
                </a:cubicBezTo>
                <a:cubicBezTo>
                  <a:pt x="1147" y="221"/>
                  <a:pt x="1147" y="221"/>
                  <a:pt x="1147" y="221"/>
                </a:cubicBezTo>
                <a:cubicBezTo>
                  <a:pt x="1145" y="224"/>
                  <a:pt x="1145" y="224"/>
                  <a:pt x="1145" y="224"/>
                </a:cubicBezTo>
                <a:cubicBezTo>
                  <a:pt x="1140" y="227"/>
                  <a:pt x="1140" y="227"/>
                  <a:pt x="1140" y="227"/>
                </a:cubicBezTo>
                <a:cubicBezTo>
                  <a:pt x="1138" y="231"/>
                  <a:pt x="1138" y="231"/>
                  <a:pt x="1138" y="231"/>
                </a:cubicBezTo>
                <a:cubicBezTo>
                  <a:pt x="1143" y="230"/>
                  <a:pt x="1143" y="230"/>
                  <a:pt x="1143" y="230"/>
                </a:cubicBezTo>
                <a:cubicBezTo>
                  <a:pt x="1144" y="229"/>
                  <a:pt x="1144" y="229"/>
                  <a:pt x="1144" y="229"/>
                </a:cubicBezTo>
                <a:cubicBezTo>
                  <a:pt x="1147" y="227"/>
                  <a:pt x="1147" y="227"/>
                  <a:pt x="1147" y="227"/>
                </a:cubicBezTo>
                <a:cubicBezTo>
                  <a:pt x="1148" y="227"/>
                  <a:pt x="1148" y="227"/>
                  <a:pt x="1148" y="227"/>
                </a:cubicBezTo>
                <a:cubicBezTo>
                  <a:pt x="1148" y="228"/>
                  <a:pt x="1146" y="226"/>
                  <a:pt x="1147" y="229"/>
                </a:cubicBezTo>
                <a:cubicBezTo>
                  <a:pt x="1157" y="226"/>
                  <a:pt x="1157" y="226"/>
                  <a:pt x="1157" y="226"/>
                </a:cubicBezTo>
                <a:cubicBezTo>
                  <a:pt x="1163" y="224"/>
                  <a:pt x="1163" y="224"/>
                  <a:pt x="1163" y="224"/>
                </a:cubicBezTo>
                <a:cubicBezTo>
                  <a:pt x="1163" y="219"/>
                  <a:pt x="1163" y="219"/>
                  <a:pt x="1163" y="219"/>
                </a:cubicBezTo>
                <a:cubicBezTo>
                  <a:pt x="1166" y="218"/>
                  <a:pt x="1166" y="218"/>
                  <a:pt x="1166" y="218"/>
                </a:cubicBezTo>
                <a:cubicBezTo>
                  <a:pt x="1169" y="219"/>
                  <a:pt x="1169" y="219"/>
                  <a:pt x="1169" y="219"/>
                </a:cubicBezTo>
                <a:cubicBezTo>
                  <a:pt x="1172" y="219"/>
                  <a:pt x="1172" y="219"/>
                  <a:pt x="1172" y="219"/>
                </a:cubicBezTo>
                <a:cubicBezTo>
                  <a:pt x="1172" y="216"/>
                  <a:pt x="1172" y="216"/>
                  <a:pt x="1172" y="216"/>
                </a:cubicBezTo>
                <a:cubicBezTo>
                  <a:pt x="1179" y="213"/>
                  <a:pt x="1179" y="213"/>
                  <a:pt x="1179" y="213"/>
                </a:cubicBezTo>
                <a:cubicBezTo>
                  <a:pt x="1179" y="212"/>
                  <a:pt x="1179" y="212"/>
                  <a:pt x="1179" y="212"/>
                </a:cubicBezTo>
                <a:cubicBezTo>
                  <a:pt x="1184" y="209"/>
                  <a:pt x="1184" y="209"/>
                  <a:pt x="1184" y="209"/>
                </a:cubicBezTo>
                <a:cubicBezTo>
                  <a:pt x="1184" y="206"/>
                  <a:pt x="1184" y="206"/>
                  <a:pt x="1184" y="206"/>
                </a:cubicBezTo>
                <a:cubicBezTo>
                  <a:pt x="1189" y="205"/>
                  <a:pt x="1189" y="205"/>
                  <a:pt x="1189" y="205"/>
                </a:cubicBezTo>
                <a:cubicBezTo>
                  <a:pt x="1195" y="198"/>
                  <a:pt x="1195" y="198"/>
                  <a:pt x="1195" y="198"/>
                </a:cubicBezTo>
                <a:cubicBezTo>
                  <a:pt x="1195" y="197"/>
                  <a:pt x="1196" y="198"/>
                  <a:pt x="1197" y="196"/>
                </a:cubicBezTo>
                <a:cubicBezTo>
                  <a:pt x="1198" y="200"/>
                  <a:pt x="1198" y="200"/>
                  <a:pt x="1198" y="200"/>
                </a:cubicBezTo>
                <a:cubicBezTo>
                  <a:pt x="1201" y="201"/>
                  <a:pt x="1201" y="201"/>
                  <a:pt x="1201" y="201"/>
                </a:cubicBezTo>
                <a:cubicBezTo>
                  <a:pt x="1200" y="203"/>
                  <a:pt x="1200" y="203"/>
                  <a:pt x="1200" y="203"/>
                </a:cubicBezTo>
                <a:cubicBezTo>
                  <a:pt x="1203" y="204"/>
                  <a:pt x="1203" y="204"/>
                  <a:pt x="1203" y="204"/>
                </a:cubicBezTo>
                <a:cubicBezTo>
                  <a:pt x="1205" y="201"/>
                  <a:pt x="1208" y="206"/>
                  <a:pt x="1207" y="200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9" y="193"/>
                  <a:pt x="1209" y="193"/>
                  <a:pt x="1209" y="193"/>
                </a:cubicBezTo>
                <a:cubicBezTo>
                  <a:pt x="1209" y="194"/>
                  <a:pt x="1209" y="194"/>
                  <a:pt x="1209" y="194"/>
                </a:cubicBezTo>
                <a:cubicBezTo>
                  <a:pt x="1210" y="195"/>
                  <a:pt x="1210" y="195"/>
                  <a:pt x="1210" y="195"/>
                </a:cubicBezTo>
                <a:cubicBezTo>
                  <a:pt x="1216" y="193"/>
                  <a:pt x="1216" y="193"/>
                  <a:pt x="1216" y="193"/>
                </a:cubicBezTo>
                <a:cubicBezTo>
                  <a:pt x="1216" y="195"/>
                  <a:pt x="1216" y="195"/>
                  <a:pt x="1216" y="195"/>
                </a:cubicBezTo>
                <a:cubicBezTo>
                  <a:pt x="1217" y="197"/>
                  <a:pt x="1217" y="197"/>
                  <a:pt x="1217" y="197"/>
                </a:cubicBezTo>
                <a:cubicBezTo>
                  <a:pt x="1219" y="194"/>
                  <a:pt x="1219" y="194"/>
                  <a:pt x="1219" y="194"/>
                </a:cubicBezTo>
                <a:cubicBezTo>
                  <a:pt x="1217" y="191"/>
                  <a:pt x="1217" y="191"/>
                  <a:pt x="1217" y="191"/>
                </a:cubicBezTo>
                <a:cubicBezTo>
                  <a:pt x="1217" y="188"/>
                  <a:pt x="1217" y="188"/>
                  <a:pt x="1217" y="188"/>
                </a:cubicBezTo>
                <a:cubicBezTo>
                  <a:pt x="1221" y="187"/>
                  <a:pt x="1221" y="187"/>
                  <a:pt x="1221" y="187"/>
                </a:cubicBezTo>
                <a:cubicBezTo>
                  <a:pt x="1222" y="183"/>
                  <a:pt x="1222" y="183"/>
                  <a:pt x="1222" y="183"/>
                </a:cubicBezTo>
                <a:cubicBezTo>
                  <a:pt x="1221" y="184"/>
                  <a:pt x="1223" y="186"/>
                  <a:pt x="1226" y="183"/>
                </a:cubicBezTo>
                <a:cubicBezTo>
                  <a:pt x="1224" y="181"/>
                  <a:pt x="1224" y="181"/>
                  <a:pt x="1224" y="181"/>
                </a:cubicBezTo>
                <a:cubicBezTo>
                  <a:pt x="1227" y="178"/>
                  <a:pt x="1227" y="178"/>
                  <a:pt x="1227" y="178"/>
                </a:cubicBezTo>
                <a:cubicBezTo>
                  <a:pt x="1228" y="179"/>
                  <a:pt x="1226" y="178"/>
                  <a:pt x="1228" y="179"/>
                </a:cubicBezTo>
                <a:cubicBezTo>
                  <a:pt x="1230" y="175"/>
                  <a:pt x="1230" y="175"/>
                  <a:pt x="1230" y="175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6" y="178"/>
                  <a:pt x="1236" y="178"/>
                  <a:pt x="1236" y="178"/>
                </a:cubicBezTo>
                <a:cubicBezTo>
                  <a:pt x="1238" y="178"/>
                  <a:pt x="1238" y="178"/>
                  <a:pt x="1238" y="178"/>
                </a:cubicBezTo>
                <a:cubicBezTo>
                  <a:pt x="1236" y="176"/>
                  <a:pt x="1236" y="176"/>
                  <a:pt x="1236" y="176"/>
                </a:cubicBezTo>
                <a:cubicBezTo>
                  <a:pt x="1232" y="176"/>
                  <a:pt x="1232" y="176"/>
                  <a:pt x="1232" y="176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36" y="172"/>
                  <a:pt x="1235" y="171"/>
                  <a:pt x="1241" y="168"/>
                </a:cubicBezTo>
                <a:cubicBezTo>
                  <a:pt x="1240" y="166"/>
                  <a:pt x="1240" y="166"/>
                  <a:pt x="1240" y="166"/>
                </a:cubicBezTo>
                <a:cubicBezTo>
                  <a:pt x="1242" y="163"/>
                  <a:pt x="1242" y="163"/>
                  <a:pt x="1242" y="163"/>
                </a:cubicBezTo>
                <a:cubicBezTo>
                  <a:pt x="1245" y="165"/>
                  <a:pt x="1245" y="165"/>
                  <a:pt x="1245" y="165"/>
                </a:cubicBezTo>
                <a:cubicBezTo>
                  <a:pt x="1247" y="160"/>
                  <a:pt x="1247" y="160"/>
                  <a:pt x="1247" y="160"/>
                </a:cubicBezTo>
                <a:cubicBezTo>
                  <a:pt x="1248" y="161"/>
                  <a:pt x="1249" y="160"/>
                  <a:pt x="1250" y="159"/>
                </a:cubicBezTo>
                <a:cubicBezTo>
                  <a:pt x="1250" y="154"/>
                  <a:pt x="1250" y="154"/>
                  <a:pt x="1250" y="154"/>
                </a:cubicBezTo>
                <a:cubicBezTo>
                  <a:pt x="1254" y="152"/>
                  <a:pt x="1254" y="152"/>
                  <a:pt x="1254" y="152"/>
                </a:cubicBezTo>
                <a:cubicBezTo>
                  <a:pt x="1256" y="156"/>
                  <a:pt x="1256" y="156"/>
                  <a:pt x="1256" y="156"/>
                </a:cubicBezTo>
                <a:cubicBezTo>
                  <a:pt x="1258" y="155"/>
                  <a:pt x="1258" y="155"/>
                  <a:pt x="1258" y="155"/>
                </a:cubicBezTo>
                <a:cubicBezTo>
                  <a:pt x="1259" y="155"/>
                  <a:pt x="1254" y="158"/>
                  <a:pt x="1259" y="153"/>
                </a:cubicBezTo>
                <a:cubicBezTo>
                  <a:pt x="1257" y="151"/>
                  <a:pt x="1257" y="151"/>
                  <a:pt x="1257" y="151"/>
                </a:cubicBezTo>
                <a:cubicBezTo>
                  <a:pt x="1259" y="149"/>
                  <a:pt x="1259" y="149"/>
                  <a:pt x="1259" y="149"/>
                </a:cubicBezTo>
                <a:cubicBezTo>
                  <a:pt x="1258" y="148"/>
                  <a:pt x="1258" y="148"/>
                  <a:pt x="1258" y="148"/>
                </a:cubicBezTo>
                <a:cubicBezTo>
                  <a:pt x="1261" y="148"/>
                  <a:pt x="1261" y="148"/>
                  <a:pt x="1261" y="148"/>
                </a:cubicBezTo>
                <a:cubicBezTo>
                  <a:pt x="1263" y="146"/>
                  <a:pt x="1263" y="146"/>
                  <a:pt x="1263" y="146"/>
                </a:cubicBezTo>
                <a:cubicBezTo>
                  <a:pt x="1261" y="144"/>
                  <a:pt x="1261" y="144"/>
                  <a:pt x="1261" y="144"/>
                </a:cubicBezTo>
                <a:cubicBezTo>
                  <a:pt x="1266" y="138"/>
                  <a:pt x="1266" y="138"/>
                  <a:pt x="1266" y="138"/>
                </a:cubicBezTo>
                <a:cubicBezTo>
                  <a:pt x="1270" y="138"/>
                  <a:pt x="1270" y="138"/>
                  <a:pt x="1270" y="138"/>
                </a:cubicBezTo>
                <a:cubicBezTo>
                  <a:pt x="1272" y="136"/>
                  <a:pt x="1272" y="136"/>
                  <a:pt x="1272" y="136"/>
                </a:cubicBezTo>
                <a:cubicBezTo>
                  <a:pt x="1269" y="134"/>
                  <a:pt x="1269" y="134"/>
                  <a:pt x="1269" y="134"/>
                </a:cubicBezTo>
                <a:cubicBezTo>
                  <a:pt x="1268" y="136"/>
                  <a:pt x="1268" y="136"/>
                  <a:pt x="1268" y="136"/>
                </a:cubicBezTo>
                <a:cubicBezTo>
                  <a:pt x="1269" y="133"/>
                  <a:pt x="1269" y="133"/>
                  <a:pt x="1269" y="133"/>
                </a:cubicBezTo>
                <a:cubicBezTo>
                  <a:pt x="1266" y="132"/>
                  <a:pt x="1266" y="132"/>
                  <a:pt x="1266" y="132"/>
                </a:cubicBezTo>
                <a:cubicBezTo>
                  <a:pt x="1269" y="132"/>
                  <a:pt x="1269" y="132"/>
                  <a:pt x="1269" y="132"/>
                </a:cubicBezTo>
                <a:cubicBezTo>
                  <a:pt x="1270" y="132"/>
                  <a:pt x="1270" y="132"/>
                  <a:pt x="1270" y="132"/>
                </a:cubicBezTo>
                <a:cubicBezTo>
                  <a:pt x="1270" y="133"/>
                  <a:pt x="1275" y="131"/>
                  <a:pt x="1272" y="134"/>
                </a:cubicBezTo>
                <a:cubicBezTo>
                  <a:pt x="1276" y="129"/>
                  <a:pt x="1276" y="129"/>
                  <a:pt x="1276" y="129"/>
                </a:cubicBezTo>
                <a:cubicBezTo>
                  <a:pt x="1280" y="132"/>
                  <a:pt x="1280" y="132"/>
                  <a:pt x="1280" y="132"/>
                </a:cubicBezTo>
                <a:cubicBezTo>
                  <a:pt x="1282" y="129"/>
                  <a:pt x="1282" y="129"/>
                  <a:pt x="1282" y="129"/>
                </a:cubicBezTo>
                <a:cubicBezTo>
                  <a:pt x="1278" y="128"/>
                  <a:pt x="1278" y="128"/>
                  <a:pt x="1278" y="128"/>
                </a:cubicBezTo>
                <a:cubicBezTo>
                  <a:pt x="1278" y="127"/>
                  <a:pt x="1278" y="127"/>
                  <a:pt x="1278" y="127"/>
                </a:cubicBezTo>
                <a:cubicBezTo>
                  <a:pt x="1276" y="127"/>
                  <a:pt x="1276" y="127"/>
                  <a:pt x="1276" y="127"/>
                </a:cubicBezTo>
                <a:cubicBezTo>
                  <a:pt x="1278" y="124"/>
                  <a:pt x="1278" y="124"/>
                  <a:pt x="1278" y="124"/>
                </a:cubicBezTo>
                <a:cubicBezTo>
                  <a:pt x="1280" y="125"/>
                  <a:pt x="1280" y="125"/>
                  <a:pt x="1280" y="125"/>
                </a:cubicBezTo>
                <a:cubicBezTo>
                  <a:pt x="1283" y="122"/>
                  <a:pt x="1283" y="122"/>
                  <a:pt x="1283" y="122"/>
                </a:cubicBezTo>
                <a:cubicBezTo>
                  <a:pt x="1283" y="121"/>
                  <a:pt x="1283" y="121"/>
                  <a:pt x="1283" y="121"/>
                </a:cubicBezTo>
                <a:cubicBezTo>
                  <a:pt x="1281" y="121"/>
                  <a:pt x="1281" y="121"/>
                  <a:pt x="1281" y="121"/>
                </a:cubicBezTo>
                <a:cubicBezTo>
                  <a:pt x="1282" y="118"/>
                  <a:pt x="1282" y="118"/>
                  <a:pt x="1282" y="118"/>
                </a:cubicBezTo>
                <a:cubicBezTo>
                  <a:pt x="1294" y="105"/>
                  <a:pt x="1294" y="105"/>
                  <a:pt x="1294" y="105"/>
                </a:cubicBezTo>
                <a:cubicBezTo>
                  <a:pt x="1299" y="104"/>
                  <a:pt x="1299" y="104"/>
                  <a:pt x="1299" y="104"/>
                </a:cubicBezTo>
                <a:cubicBezTo>
                  <a:pt x="1303" y="97"/>
                  <a:pt x="1303" y="97"/>
                  <a:pt x="1303" y="97"/>
                </a:cubicBezTo>
                <a:cubicBezTo>
                  <a:pt x="1305" y="100"/>
                  <a:pt x="1304" y="95"/>
                  <a:pt x="1307" y="97"/>
                </a:cubicBezTo>
                <a:cubicBezTo>
                  <a:pt x="1307" y="97"/>
                  <a:pt x="1314" y="100"/>
                  <a:pt x="1309" y="93"/>
                </a:cubicBezTo>
                <a:cubicBezTo>
                  <a:pt x="1311" y="90"/>
                  <a:pt x="1311" y="90"/>
                  <a:pt x="1311" y="90"/>
                </a:cubicBezTo>
                <a:cubicBezTo>
                  <a:pt x="1315" y="90"/>
                  <a:pt x="1315" y="90"/>
                  <a:pt x="1315" y="90"/>
                </a:cubicBezTo>
                <a:cubicBezTo>
                  <a:pt x="1317" y="88"/>
                  <a:pt x="1317" y="88"/>
                  <a:pt x="1317" y="88"/>
                </a:cubicBezTo>
                <a:cubicBezTo>
                  <a:pt x="1315" y="92"/>
                  <a:pt x="1315" y="92"/>
                  <a:pt x="1315" y="92"/>
                </a:cubicBezTo>
                <a:cubicBezTo>
                  <a:pt x="1315" y="91"/>
                  <a:pt x="1315" y="93"/>
                  <a:pt x="1314" y="91"/>
                </a:cubicBezTo>
                <a:cubicBezTo>
                  <a:pt x="1313" y="93"/>
                  <a:pt x="1313" y="93"/>
                  <a:pt x="1313" y="93"/>
                </a:cubicBezTo>
                <a:cubicBezTo>
                  <a:pt x="1314" y="94"/>
                  <a:pt x="1314" y="94"/>
                  <a:pt x="1314" y="94"/>
                </a:cubicBezTo>
                <a:cubicBezTo>
                  <a:pt x="1303" y="105"/>
                  <a:pt x="1303" y="105"/>
                  <a:pt x="1303" y="105"/>
                </a:cubicBezTo>
                <a:cubicBezTo>
                  <a:pt x="1304" y="106"/>
                  <a:pt x="1304" y="106"/>
                  <a:pt x="1304" y="106"/>
                </a:cubicBezTo>
                <a:cubicBezTo>
                  <a:pt x="1296" y="115"/>
                  <a:pt x="1296" y="115"/>
                  <a:pt x="1296" y="115"/>
                </a:cubicBezTo>
                <a:cubicBezTo>
                  <a:pt x="1290" y="116"/>
                  <a:pt x="1290" y="116"/>
                  <a:pt x="1290" y="116"/>
                </a:cubicBezTo>
                <a:cubicBezTo>
                  <a:pt x="1290" y="117"/>
                  <a:pt x="1292" y="112"/>
                  <a:pt x="1289" y="118"/>
                </a:cubicBezTo>
                <a:cubicBezTo>
                  <a:pt x="1296" y="116"/>
                  <a:pt x="1296" y="116"/>
                  <a:pt x="1296" y="116"/>
                </a:cubicBezTo>
                <a:cubicBezTo>
                  <a:pt x="1290" y="124"/>
                  <a:pt x="1290" y="124"/>
                  <a:pt x="1290" y="124"/>
                </a:cubicBezTo>
                <a:cubicBezTo>
                  <a:pt x="1287" y="125"/>
                  <a:pt x="1287" y="125"/>
                  <a:pt x="1287" y="125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85" y="130"/>
                  <a:pt x="1285" y="130"/>
                  <a:pt x="1285" y="130"/>
                </a:cubicBezTo>
                <a:cubicBezTo>
                  <a:pt x="1283" y="130"/>
                  <a:pt x="1283" y="130"/>
                  <a:pt x="1283" y="130"/>
                </a:cubicBezTo>
                <a:cubicBezTo>
                  <a:pt x="1281" y="132"/>
                  <a:pt x="1281" y="132"/>
                  <a:pt x="1281" y="132"/>
                </a:cubicBezTo>
                <a:cubicBezTo>
                  <a:pt x="1281" y="133"/>
                  <a:pt x="1278" y="134"/>
                  <a:pt x="1283" y="134"/>
                </a:cubicBezTo>
                <a:cubicBezTo>
                  <a:pt x="1280" y="136"/>
                  <a:pt x="1280" y="136"/>
                  <a:pt x="1280" y="136"/>
                </a:cubicBezTo>
                <a:cubicBezTo>
                  <a:pt x="1273" y="147"/>
                  <a:pt x="1273" y="147"/>
                  <a:pt x="1273" y="147"/>
                </a:cubicBezTo>
                <a:cubicBezTo>
                  <a:pt x="1274" y="147"/>
                  <a:pt x="1274" y="147"/>
                  <a:pt x="1274" y="147"/>
                </a:cubicBezTo>
                <a:cubicBezTo>
                  <a:pt x="1274" y="151"/>
                  <a:pt x="1274" y="151"/>
                  <a:pt x="1274" y="151"/>
                </a:cubicBezTo>
                <a:cubicBezTo>
                  <a:pt x="1273" y="149"/>
                  <a:pt x="1273" y="149"/>
                  <a:pt x="1273" y="149"/>
                </a:cubicBezTo>
                <a:cubicBezTo>
                  <a:pt x="1268" y="153"/>
                  <a:pt x="1268" y="153"/>
                  <a:pt x="1268" y="153"/>
                </a:cubicBezTo>
                <a:cubicBezTo>
                  <a:pt x="1269" y="155"/>
                  <a:pt x="1269" y="155"/>
                  <a:pt x="1269" y="155"/>
                </a:cubicBezTo>
                <a:cubicBezTo>
                  <a:pt x="1265" y="154"/>
                  <a:pt x="1267" y="160"/>
                  <a:pt x="1264" y="157"/>
                </a:cubicBezTo>
                <a:cubicBezTo>
                  <a:pt x="1264" y="158"/>
                  <a:pt x="1261" y="156"/>
                  <a:pt x="1263" y="159"/>
                </a:cubicBezTo>
                <a:cubicBezTo>
                  <a:pt x="1260" y="160"/>
                  <a:pt x="1257" y="161"/>
                  <a:pt x="1257" y="164"/>
                </a:cubicBezTo>
                <a:cubicBezTo>
                  <a:pt x="1259" y="168"/>
                  <a:pt x="1259" y="168"/>
                  <a:pt x="1259" y="168"/>
                </a:cubicBezTo>
                <a:cubicBezTo>
                  <a:pt x="1255" y="170"/>
                  <a:pt x="1255" y="170"/>
                  <a:pt x="1255" y="170"/>
                </a:cubicBezTo>
                <a:cubicBezTo>
                  <a:pt x="1254" y="173"/>
                  <a:pt x="1254" y="173"/>
                  <a:pt x="1254" y="173"/>
                </a:cubicBezTo>
                <a:cubicBezTo>
                  <a:pt x="1250" y="175"/>
                  <a:pt x="1250" y="175"/>
                  <a:pt x="1250" y="175"/>
                </a:cubicBezTo>
                <a:cubicBezTo>
                  <a:pt x="1249" y="177"/>
                  <a:pt x="1249" y="177"/>
                  <a:pt x="1249" y="177"/>
                </a:cubicBezTo>
                <a:cubicBezTo>
                  <a:pt x="1249" y="181"/>
                  <a:pt x="1240" y="180"/>
                  <a:pt x="1242" y="184"/>
                </a:cubicBezTo>
                <a:cubicBezTo>
                  <a:pt x="1232" y="193"/>
                  <a:pt x="1232" y="193"/>
                  <a:pt x="1232" y="193"/>
                </a:cubicBezTo>
                <a:cubicBezTo>
                  <a:pt x="1225" y="200"/>
                  <a:pt x="1225" y="200"/>
                  <a:pt x="1225" y="200"/>
                </a:cubicBezTo>
                <a:cubicBezTo>
                  <a:pt x="1223" y="203"/>
                  <a:pt x="1217" y="200"/>
                  <a:pt x="1219" y="208"/>
                </a:cubicBezTo>
                <a:cubicBezTo>
                  <a:pt x="1219" y="206"/>
                  <a:pt x="1217" y="208"/>
                  <a:pt x="1217" y="207"/>
                </a:cubicBezTo>
                <a:cubicBezTo>
                  <a:pt x="1215" y="209"/>
                  <a:pt x="1215" y="209"/>
                  <a:pt x="1215" y="209"/>
                </a:cubicBezTo>
                <a:cubicBezTo>
                  <a:pt x="1219" y="210"/>
                  <a:pt x="1219" y="210"/>
                  <a:pt x="1219" y="210"/>
                </a:cubicBezTo>
                <a:cubicBezTo>
                  <a:pt x="1211" y="212"/>
                  <a:pt x="1211" y="212"/>
                  <a:pt x="1211" y="212"/>
                </a:cubicBezTo>
                <a:cubicBezTo>
                  <a:pt x="1210" y="214"/>
                  <a:pt x="1210" y="214"/>
                  <a:pt x="1210" y="214"/>
                </a:cubicBezTo>
                <a:cubicBezTo>
                  <a:pt x="1214" y="215"/>
                  <a:pt x="1214" y="215"/>
                  <a:pt x="1214" y="215"/>
                </a:cubicBezTo>
                <a:cubicBezTo>
                  <a:pt x="1222" y="212"/>
                  <a:pt x="1222" y="212"/>
                  <a:pt x="1222" y="212"/>
                </a:cubicBezTo>
                <a:cubicBezTo>
                  <a:pt x="1229" y="211"/>
                  <a:pt x="1229" y="211"/>
                  <a:pt x="1229" y="211"/>
                </a:cubicBezTo>
                <a:cubicBezTo>
                  <a:pt x="1230" y="209"/>
                  <a:pt x="1230" y="209"/>
                  <a:pt x="1230" y="209"/>
                </a:cubicBezTo>
                <a:cubicBezTo>
                  <a:pt x="1229" y="207"/>
                  <a:pt x="1229" y="207"/>
                  <a:pt x="1229" y="207"/>
                </a:cubicBezTo>
                <a:cubicBezTo>
                  <a:pt x="1236" y="207"/>
                  <a:pt x="1236" y="207"/>
                  <a:pt x="1236" y="207"/>
                </a:cubicBezTo>
                <a:cubicBezTo>
                  <a:pt x="1236" y="208"/>
                  <a:pt x="1236" y="208"/>
                  <a:pt x="1236" y="208"/>
                </a:cubicBezTo>
                <a:cubicBezTo>
                  <a:pt x="1232" y="209"/>
                  <a:pt x="1232" y="209"/>
                  <a:pt x="1232" y="209"/>
                </a:cubicBezTo>
                <a:cubicBezTo>
                  <a:pt x="1234" y="210"/>
                  <a:pt x="1234" y="210"/>
                  <a:pt x="1234" y="210"/>
                </a:cubicBezTo>
                <a:cubicBezTo>
                  <a:pt x="1249" y="206"/>
                  <a:pt x="1249" y="206"/>
                  <a:pt x="1249" y="206"/>
                </a:cubicBezTo>
                <a:cubicBezTo>
                  <a:pt x="1249" y="204"/>
                  <a:pt x="1249" y="204"/>
                  <a:pt x="1249" y="204"/>
                </a:cubicBezTo>
                <a:cubicBezTo>
                  <a:pt x="1253" y="206"/>
                  <a:pt x="1253" y="206"/>
                  <a:pt x="1253" y="206"/>
                </a:cubicBezTo>
                <a:cubicBezTo>
                  <a:pt x="1262" y="203"/>
                  <a:pt x="1262" y="203"/>
                  <a:pt x="1262" y="203"/>
                </a:cubicBezTo>
                <a:cubicBezTo>
                  <a:pt x="1262" y="202"/>
                  <a:pt x="1262" y="202"/>
                  <a:pt x="1262" y="202"/>
                </a:cubicBezTo>
                <a:cubicBezTo>
                  <a:pt x="1264" y="204"/>
                  <a:pt x="1264" y="204"/>
                  <a:pt x="1264" y="204"/>
                </a:cubicBezTo>
                <a:cubicBezTo>
                  <a:pt x="1265" y="203"/>
                  <a:pt x="1265" y="203"/>
                  <a:pt x="1265" y="203"/>
                </a:cubicBezTo>
                <a:cubicBezTo>
                  <a:pt x="1267" y="204"/>
                  <a:pt x="1267" y="204"/>
                  <a:pt x="1267" y="204"/>
                </a:cubicBezTo>
                <a:cubicBezTo>
                  <a:pt x="1270" y="201"/>
                  <a:pt x="1270" y="201"/>
                  <a:pt x="1270" y="201"/>
                </a:cubicBezTo>
                <a:cubicBezTo>
                  <a:pt x="1273" y="202"/>
                  <a:pt x="1273" y="202"/>
                  <a:pt x="1273" y="202"/>
                </a:cubicBezTo>
                <a:cubicBezTo>
                  <a:pt x="1273" y="199"/>
                  <a:pt x="1273" y="199"/>
                  <a:pt x="1273" y="199"/>
                </a:cubicBezTo>
                <a:cubicBezTo>
                  <a:pt x="1277" y="201"/>
                  <a:pt x="1277" y="201"/>
                  <a:pt x="1277" y="201"/>
                </a:cubicBezTo>
                <a:cubicBezTo>
                  <a:pt x="1278" y="200"/>
                  <a:pt x="1268" y="205"/>
                  <a:pt x="1280" y="198"/>
                </a:cubicBezTo>
                <a:cubicBezTo>
                  <a:pt x="1281" y="200"/>
                  <a:pt x="1281" y="200"/>
                  <a:pt x="1281" y="200"/>
                </a:cubicBezTo>
                <a:cubicBezTo>
                  <a:pt x="1285" y="194"/>
                  <a:pt x="1285" y="194"/>
                  <a:pt x="1285" y="194"/>
                </a:cubicBezTo>
                <a:cubicBezTo>
                  <a:pt x="1288" y="194"/>
                  <a:pt x="1288" y="194"/>
                  <a:pt x="1288" y="194"/>
                </a:cubicBezTo>
                <a:cubicBezTo>
                  <a:pt x="1288" y="193"/>
                  <a:pt x="1284" y="199"/>
                  <a:pt x="1288" y="192"/>
                </a:cubicBezTo>
                <a:cubicBezTo>
                  <a:pt x="1289" y="194"/>
                  <a:pt x="1282" y="191"/>
                  <a:pt x="1291" y="193"/>
                </a:cubicBezTo>
                <a:cubicBezTo>
                  <a:pt x="1291" y="189"/>
                  <a:pt x="1291" y="189"/>
                  <a:pt x="1291" y="189"/>
                </a:cubicBezTo>
                <a:cubicBezTo>
                  <a:pt x="1297" y="187"/>
                  <a:pt x="1297" y="187"/>
                  <a:pt x="1297" y="187"/>
                </a:cubicBezTo>
                <a:cubicBezTo>
                  <a:pt x="1300" y="184"/>
                  <a:pt x="1300" y="184"/>
                  <a:pt x="1300" y="184"/>
                </a:cubicBezTo>
                <a:cubicBezTo>
                  <a:pt x="1299" y="182"/>
                  <a:pt x="1299" y="182"/>
                  <a:pt x="1299" y="182"/>
                </a:cubicBezTo>
                <a:cubicBezTo>
                  <a:pt x="1300" y="182"/>
                  <a:pt x="1300" y="182"/>
                  <a:pt x="1300" y="182"/>
                </a:cubicBezTo>
                <a:cubicBezTo>
                  <a:pt x="1299" y="179"/>
                  <a:pt x="1299" y="179"/>
                  <a:pt x="1299" y="179"/>
                </a:cubicBezTo>
                <a:cubicBezTo>
                  <a:pt x="1304" y="176"/>
                  <a:pt x="1304" y="176"/>
                  <a:pt x="1304" y="176"/>
                </a:cubicBezTo>
                <a:cubicBezTo>
                  <a:pt x="1305" y="174"/>
                  <a:pt x="1293" y="182"/>
                  <a:pt x="1308" y="172"/>
                </a:cubicBezTo>
                <a:cubicBezTo>
                  <a:pt x="1308" y="172"/>
                  <a:pt x="1302" y="175"/>
                  <a:pt x="1309" y="170"/>
                </a:cubicBezTo>
                <a:cubicBezTo>
                  <a:pt x="1310" y="170"/>
                  <a:pt x="1310" y="170"/>
                  <a:pt x="1310" y="170"/>
                </a:cubicBezTo>
                <a:cubicBezTo>
                  <a:pt x="1309" y="172"/>
                  <a:pt x="1309" y="172"/>
                  <a:pt x="1309" y="172"/>
                </a:cubicBezTo>
                <a:cubicBezTo>
                  <a:pt x="1313" y="175"/>
                  <a:pt x="1313" y="175"/>
                  <a:pt x="1313" y="175"/>
                </a:cubicBezTo>
                <a:cubicBezTo>
                  <a:pt x="1314" y="174"/>
                  <a:pt x="1314" y="174"/>
                  <a:pt x="1314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16" y="169"/>
                  <a:pt x="1316" y="169"/>
                  <a:pt x="1316" y="169"/>
                </a:cubicBezTo>
                <a:cubicBezTo>
                  <a:pt x="1317" y="169"/>
                  <a:pt x="1311" y="174"/>
                  <a:pt x="1317" y="165"/>
                </a:cubicBezTo>
                <a:cubicBezTo>
                  <a:pt x="1319" y="165"/>
                  <a:pt x="1319" y="165"/>
                  <a:pt x="1319" y="165"/>
                </a:cubicBezTo>
                <a:cubicBezTo>
                  <a:pt x="1322" y="164"/>
                  <a:pt x="1302" y="173"/>
                  <a:pt x="1326" y="160"/>
                </a:cubicBezTo>
                <a:cubicBezTo>
                  <a:pt x="1335" y="151"/>
                  <a:pt x="1335" y="151"/>
                  <a:pt x="1335" y="151"/>
                </a:cubicBezTo>
                <a:cubicBezTo>
                  <a:pt x="1339" y="148"/>
                  <a:pt x="1339" y="148"/>
                  <a:pt x="1339" y="148"/>
                </a:cubicBezTo>
                <a:cubicBezTo>
                  <a:pt x="1339" y="146"/>
                  <a:pt x="1328" y="156"/>
                  <a:pt x="1342" y="143"/>
                </a:cubicBezTo>
                <a:cubicBezTo>
                  <a:pt x="1335" y="153"/>
                  <a:pt x="1335" y="153"/>
                  <a:pt x="1335" y="153"/>
                </a:cubicBezTo>
                <a:cubicBezTo>
                  <a:pt x="1333" y="155"/>
                  <a:pt x="1333" y="155"/>
                  <a:pt x="1333" y="155"/>
                </a:cubicBezTo>
                <a:cubicBezTo>
                  <a:pt x="1333" y="158"/>
                  <a:pt x="1333" y="158"/>
                  <a:pt x="1333" y="158"/>
                </a:cubicBezTo>
                <a:cubicBezTo>
                  <a:pt x="1322" y="168"/>
                  <a:pt x="1322" y="168"/>
                  <a:pt x="1322" y="168"/>
                </a:cubicBezTo>
                <a:cubicBezTo>
                  <a:pt x="1321" y="173"/>
                  <a:pt x="1315" y="172"/>
                  <a:pt x="1315" y="178"/>
                </a:cubicBezTo>
                <a:cubicBezTo>
                  <a:pt x="1320" y="179"/>
                  <a:pt x="1320" y="179"/>
                  <a:pt x="1320" y="179"/>
                </a:cubicBezTo>
                <a:cubicBezTo>
                  <a:pt x="1317" y="181"/>
                  <a:pt x="1312" y="181"/>
                  <a:pt x="1314" y="185"/>
                </a:cubicBezTo>
                <a:cubicBezTo>
                  <a:pt x="1316" y="186"/>
                  <a:pt x="1316" y="186"/>
                  <a:pt x="1316" y="186"/>
                </a:cubicBezTo>
                <a:cubicBezTo>
                  <a:pt x="1319" y="183"/>
                  <a:pt x="1319" y="183"/>
                  <a:pt x="1319" y="183"/>
                </a:cubicBezTo>
                <a:cubicBezTo>
                  <a:pt x="1319" y="186"/>
                  <a:pt x="1319" y="186"/>
                  <a:pt x="1319" y="186"/>
                </a:cubicBezTo>
                <a:cubicBezTo>
                  <a:pt x="1315" y="190"/>
                  <a:pt x="1315" y="190"/>
                  <a:pt x="1315" y="190"/>
                </a:cubicBezTo>
                <a:cubicBezTo>
                  <a:pt x="1315" y="191"/>
                  <a:pt x="1315" y="191"/>
                  <a:pt x="1315" y="191"/>
                </a:cubicBezTo>
                <a:cubicBezTo>
                  <a:pt x="1320" y="189"/>
                  <a:pt x="1320" y="189"/>
                  <a:pt x="1320" y="189"/>
                </a:cubicBezTo>
                <a:cubicBezTo>
                  <a:pt x="1325" y="182"/>
                  <a:pt x="1325" y="182"/>
                  <a:pt x="1325" y="182"/>
                </a:cubicBezTo>
                <a:cubicBezTo>
                  <a:pt x="1325" y="185"/>
                  <a:pt x="1325" y="185"/>
                  <a:pt x="1325" y="185"/>
                </a:cubicBezTo>
                <a:cubicBezTo>
                  <a:pt x="1327" y="185"/>
                  <a:pt x="1327" y="185"/>
                  <a:pt x="1327" y="185"/>
                </a:cubicBezTo>
                <a:cubicBezTo>
                  <a:pt x="1327" y="186"/>
                  <a:pt x="1327" y="186"/>
                  <a:pt x="1327" y="186"/>
                </a:cubicBezTo>
                <a:cubicBezTo>
                  <a:pt x="1325" y="186"/>
                  <a:pt x="1326" y="190"/>
                  <a:pt x="1323" y="186"/>
                </a:cubicBezTo>
                <a:cubicBezTo>
                  <a:pt x="1320" y="191"/>
                  <a:pt x="1320" y="191"/>
                  <a:pt x="1320" y="191"/>
                </a:cubicBezTo>
                <a:cubicBezTo>
                  <a:pt x="1325" y="191"/>
                  <a:pt x="1325" y="191"/>
                  <a:pt x="1325" y="191"/>
                </a:cubicBezTo>
                <a:cubicBezTo>
                  <a:pt x="1328" y="188"/>
                  <a:pt x="1328" y="188"/>
                  <a:pt x="1328" y="188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27" y="193"/>
                  <a:pt x="1331" y="193"/>
                  <a:pt x="1319" y="195"/>
                </a:cubicBezTo>
                <a:cubicBezTo>
                  <a:pt x="1335" y="193"/>
                  <a:pt x="1335" y="193"/>
                  <a:pt x="1335" y="193"/>
                </a:cubicBezTo>
                <a:cubicBezTo>
                  <a:pt x="1340" y="191"/>
                  <a:pt x="1340" y="191"/>
                  <a:pt x="1340" y="191"/>
                </a:cubicBezTo>
                <a:cubicBezTo>
                  <a:pt x="1341" y="194"/>
                  <a:pt x="1330" y="191"/>
                  <a:pt x="1346" y="188"/>
                </a:cubicBezTo>
                <a:cubicBezTo>
                  <a:pt x="1346" y="188"/>
                  <a:pt x="1347" y="189"/>
                  <a:pt x="1346" y="189"/>
                </a:cubicBezTo>
                <a:cubicBezTo>
                  <a:pt x="1351" y="190"/>
                  <a:pt x="1351" y="190"/>
                  <a:pt x="1351" y="190"/>
                </a:cubicBezTo>
                <a:cubicBezTo>
                  <a:pt x="1353" y="188"/>
                  <a:pt x="1353" y="188"/>
                  <a:pt x="1353" y="188"/>
                </a:cubicBezTo>
                <a:cubicBezTo>
                  <a:pt x="1354" y="189"/>
                  <a:pt x="1354" y="189"/>
                  <a:pt x="1354" y="189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60" y="188"/>
                  <a:pt x="1360" y="188"/>
                  <a:pt x="1360" y="188"/>
                </a:cubicBezTo>
                <a:cubicBezTo>
                  <a:pt x="1364" y="186"/>
                  <a:pt x="1364" y="186"/>
                  <a:pt x="1364" y="186"/>
                </a:cubicBezTo>
                <a:cubicBezTo>
                  <a:pt x="1369" y="185"/>
                  <a:pt x="1369" y="185"/>
                  <a:pt x="1369" y="185"/>
                </a:cubicBezTo>
                <a:cubicBezTo>
                  <a:pt x="1368" y="185"/>
                  <a:pt x="1368" y="185"/>
                  <a:pt x="1368" y="185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372" y="190"/>
                  <a:pt x="1372" y="190"/>
                  <a:pt x="1372" y="190"/>
                </a:cubicBezTo>
                <a:cubicBezTo>
                  <a:pt x="1371" y="191"/>
                  <a:pt x="1371" y="191"/>
                  <a:pt x="1371" y="191"/>
                </a:cubicBezTo>
                <a:cubicBezTo>
                  <a:pt x="1362" y="190"/>
                  <a:pt x="1362" y="190"/>
                  <a:pt x="1362" y="190"/>
                </a:cubicBezTo>
                <a:cubicBezTo>
                  <a:pt x="1358" y="190"/>
                  <a:pt x="1360" y="192"/>
                  <a:pt x="1360" y="194"/>
                </a:cubicBezTo>
                <a:cubicBezTo>
                  <a:pt x="1357" y="193"/>
                  <a:pt x="1357" y="193"/>
                  <a:pt x="1357" y="193"/>
                </a:cubicBezTo>
                <a:cubicBezTo>
                  <a:pt x="1356" y="193"/>
                  <a:pt x="1356" y="193"/>
                  <a:pt x="1356" y="193"/>
                </a:cubicBezTo>
                <a:cubicBezTo>
                  <a:pt x="1348" y="195"/>
                  <a:pt x="1348" y="195"/>
                  <a:pt x="1348" y="195"/>
                </a:cubicBezTo>
                <a:cubicBezTo>
                  <a:pt x="1348" y="195"/>
                  <a:pt x="1346" y="196"/>
                  <a:pt x="1349" y="196"/>
                </a:cubicBezTo>
                <a:cubicBezTo>
                  <a:pt x="1347" y="196"/>
                  <a:pt x="1347" y="200"/>
                  <a:pt x="1346" y="195"/>
                </a:cubicBezTo>
                <a:cubicBezTo>
                  <a:pt x="1344" y="195"/>
                  <a:pt x="1343" y="195"/>
                  <a:pt x="1343" y="198"/>
                </a:cubicBezTo>
                <a:cubicBezTo>
                  <a:pt x="1343" y="198"/>
                  <a:pt x="1343" y="198"/>
                  <a:pt x="1343" y="198"/>
                </a:cubicBezTo>
                <a:cubicBezTo>
                  <a:pt x="1340" y="197"/>
                  <a:pt x="1340" y="197"/>
                  <a:pt x="1340" y="197"/>
                </a:cubicBezTo>
                <a:cubicBezTo>
                  <a:pt x="1339" y="199"/>
                  <a:pt x="1339" y="199"/>
                  <a:pt x="1339" y="199"/>
                </a:cubicBezTo>
                <a:cubicBezTo>
                  <a:pt x="1337" y="198"/>
                  <a:pt x="1337" y="198"/>
                  <a:pt x="1337" y="198"/>
                </a:cubicBezTo>
                <a:cubicBezTo>
                  <a:pt x="1336" y="200"/>
                  <a:pt x="1332" y="199"/>
                  <a:pt x="1334" y="203"/>
                </a:cubicBezTo>
                <a:cubicBezTo>
                  <a:pt x="1332" y="202"/>
                  <a:pt x="1332" y="202"/>
                  <a:pt x="1332" y="202"/>
                </a:cubicBezTo>
                <a:cubicBezTo>
                  <a:pt x="1332" y="200"/>
                  <a:pt x="1332" y="200"/>
                  <a:pt x="1332" y="200"/>
                </a:cubicBezTo>
                <a:cubicBezTo>
                  <a:pt x="1330" y="199"/>
                  <a:pt x="1331" y="197"/>
                  <a:pt x="1325" y="201"/>
                </a:cubicBezTo>
                <a:cubicBezTo>
                  <a:pt x="1324" y="203"/>
                  <a:pt x="1324" y="203"/>
                  <a:pt x="1324" y="203"/>
                </a:cubicBezTo>
                <a:cubicBezTo>
                  <a:pt x="1322" y="201"/>
                  <a:pt x="1322" y="201"/>
                  <a:pt x="1322" y="201"/>
                </a:cubicBezTo>
                <a:cubicBezTo>
                  <a:pt x="1323" y="201"/>
                  <a:pt x="1318" y="202"/>
                  <a:pt x="1323" y="198"/>
                </a:cubicBezTo>
                <a:cubicBezTo>
                  <a:pt x="1318" y="198"/>
                  <a:pt x="1318" y="198"/>
                  <a:pt x="1318" y="198"/>
                </a:cubicBezTo>
                <a:cubicBezTo>
                  <a:pt x="1320" y="203"/>
                  <a:pt x="1320" y="203"/>
                  <a:pt x="1320" y="203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0" y="204"/>
                  <a:pt x="1310" y="204"/>
                  <a:pt x="1310" y="204"/>
                </a:cubicBezTo>
                <a:cubicBezTo>
                  <a:pt x="1310" y="207"/>
                  <a:pt x="1306" y="208"/>
                  <a:pt x="1303" y="207"/>
                </a:cubicBezTo>
                <a:cubicBezTo>
                  <a:pt x="1296" y="209"/>
                  <a:pt x="1296" y="209"/>
                  <a:pt x="1296" y="209"/>
                </a:cubicBezTo>
                <a:cubicBezTo>
                  <a:pt x="1293" y="210"/>
                  <a:pt x="1294" y="215"/>
                  <a:pt x="1287" y="216"/>
                </a:cubicBezTo>
                <a:cubicBezTo>
                  <a:pt x="1290" y="218"/>
                  <a:pt x="1290" y="218"/>
                  <a:pt x="1290" y="218"/>
                </a:cubicBezTo>
                <a:cubicBezTo>
                  <a:pt x="1278" y="227"/>
                  <a:pt x="1278" y="227"/>
                  <a:pt x="1278" y="227"/>
                </a:cubicBezTo>
                <a:cubicBezTo>
                  <a:pt x="1277" y="228"/>
                  <a:pt x="1271" y="234"/>
                  <a:pt x="1275" y="233"/>
                </a:cubicBezTo>
                <a:cubicBezTo>
                  <a:pt x="1275" y="233"/>
                  <a:pt x="1273" y="235"/>
                  <a:pt x="1277" y="233"/>
                </a:cubicBezTo>
                <a:cubicBezTo>
                  <a:pt x="1278" y="231"/>
                  <a:pt x="1278" y="231"/>
                  <a:pt x="1278" y="231"/>
                </a:cubicBezTo>
                <a:cubicBezTo>
                  <a:pt x="1281" y="237"/>
                  <a:pt x="1281" y="237"/>
                  <a:pt x="1281" y="237"/>
                </a:cubicBezTo>
                <a:cubicBezTo>
                  <a:pt x="1285" y="237"/>
                  <a:pt x="1285" y="237"/>
                  <a:pt x="1285" y="237"/>
                </a:cubicBezTo>
                <a:cubicBezTo>
                  <a:pt x="1286" y="236"/>
                  <a:pt x="1286" y="236"/>
                  <a:pt x="1286" y="236"/>
                </a:cubicBezTo>
                <a:cubicBezTo>
                  <a:pt x="1283" y="235"/>
                  <a:pt x="1283" y="235"/>
                  <a:pt x="1283" y="235"/>
                </a:cubicBezTo>
                <a:cubicBezTo>
                  <a:pt x="1290" y="232"/>
                  <a:pt x="1290" y="232"/>
                  <a:pt x="1290" y="232"/>
                </a:cubicBezTo>
                <a:cubicBezTo>
                  <a:pt x="1291" y="233"/>
                  <a:pt x="1291" y="233"/>
                  <a:pt x="1291" y="233"/>
                </a:cubicBezTo>
                <a:cubicBezTo>
                  <a:pt x="1294" y="231"/>
                  <a:pt x="1294" y="231"/>
                  <a:pt x="1294" y="231"/>
                </a:cubicBezTo>
                <a:cubicBezTo>
                  <a:pt x="1293" y="230"/>
                  <a:pt x="1292" y="236"/>
                  <a:pt x="1292" y="229"/>
                </a:cubicBezTo>
                <a:cubicBezTo>
                  <a:pt x="1296" y="231"/>
                  <a:pt x="1296" y="231"/>
                  <a:pt x="1296" y="231"/>
                </a:cubicBezTo>
                <a:cubicBezTo>
                  <a:pt x="1302" y="231"/>
                  <a:pt x="1302" y="231"/>
                  <a:pt x="1302" y="231"/>
                </a:cubicBezTo>
                <a:cubicBezTo>
                  <a:pt x="1304" y="230"/>
                  <a:pt x="1304" y="230"/>
                  <a:pt x="1304" y="230"/>
                </a:cubicBezTo>
                <a:cubicBezTo>
                  <a:pt x="1310" y="228"/>
                  <a:pt x="1310" y="228"/>
                  <a:pt x="1310" y="228"/>
                </a:cubicBezTo>
                <a:cubicBezTo>
                  <a:pt x="1309" y="231"/>
                  <a:pt x="1309" y="231"/>
                  <a:pt x="1309" y="231"/>
                </a:cubicBezTo>
                <a:cubicBezTo>
                  <a:pt x="1311" y="232"/>
                  <a:pt x="1311" y="232"/>
                  <a:pt x="1311" y="232"/>
                </a:cubicBezTo>
                <a:cubicBezTo>
                  <a:pt x="1324" y="230"/>
                  <a:pt x="1324" y="230"/>
                  <a:pt x="1324" y="230"/>
                </a:cubicBezTo>
                <a:cubicBezTo>
                  <a:pt x="1342" y="226"/>
                  <a:pt x="1342" y="226"/>
                  <a:pt x="1342" y="226"/>
                </a:cubicBezTo>
                <a:cubicBezTo>
                  <a:pt x="1349" y="224"/>
                  <a:pt x="1349" y="224"/>
                  <a:pt x="1349" y="224"/>
                </a:cubicBezTo>
                <a:cubicBezTo>
                  <a:pt x="1350" y="224"/>
                  <a:pt x="1350" y="224"/>
                  <a:pt x="1350" y="224"/>
                </a:cubicBezTo>
                <a:cubicBezTo>
                  <a:pt x="1353" y="222"/>
                  <a:pt x="1353" y="222"/>
                  <a:pt x="1353" y="222"/>
                </a:cubicBezTo>
                <a:cubicBezTo>
                  <a:pt x="1346" y="221"/>
                  <a:pt x="1346" y="221"/>
                  <a:pt x="1346" y="221"/>
                </a:cubicBezTo>
                <a:cubicBezTo>
                  <a:pt x="1350" y="220"/>
                  <a:pt x="1350" y="220"/>
                  <a:pt x="1350" y="220"/>
                </a:cubicBezTo>
                <a:cubicBezTo>
                  <a:pt x="1352" y="219"/>
                  <a:pt x="1352" y="219"/>
                  <a:pt x="1352" y="219"/>
                </a:cubicBezTo>
                <a:cubicBezTo>
                  <a:pt x="1361" y="217"/>
                  <a:pt x="1361" y="217"/>
                  <a:pt x="1361" y="217"/>
                </a:cubicBezTo>
                <a:cubicBezTo>
                  <a:pt x="1362" y="215"/>
                  <a:pt x="1362" y="215"/>
                  <a:pt x="1362" y="215"/>
                </a:cubicBezTo>
                <a:cubicBezTo>
                  <a:pt x="1367" y="216"/>
                  <a:pt x="1367" y="216"/>
                  <a:pt x="1367" y="216"/>
                </a:cubicBezTo>
                <a:cubicBezTo>
                  <a:pt x="1369" y="216"/>
                  <a:pt x="1369" y="216"/>
                  <a:pt x="1369" y="216"/>
                </a:cubicBezTo>
                <a:cubicBezTo>
                  <a:pt x="1371" y="214"/>
                  <a:pt x="1371" y="214"/>
                  <a:pt x="1371" y="214"/>
                </a:cubicBezTo>
                <a:cubicBezTo>
                  <a:pt x="1377" y="213"/>
                  <a:pt x="1377" y="213"/>
                  <a:pt x="1377" y="213"/>
                </a:cubicBezTo>
                <a:cubicBezTo>
                  <a:pt x="1376" y="211"/>
                  <a:pt x="1376" y="211"/>
                  <a:pt x="1376" y="211"/>
                </a:cubicBezTo>
                <a:cubicBezTo>
                  <a:pt x="1378" y="211"/>
                  <a:pt x="1378" y="211"/>
                  <a:pt x="1378" y="211"/>
                </a:cubicBezTo>
                <a:cubicBezTo>
                  <a:pt x="1381" y="213"/>
                  <a:pt x="1381" y="213"/>
                  <a:pt x="1381" y="213"/>
                </a:cubicBezTo>
                <a:cubicBezTo>
                  <a:pt x="1388" y="210"/>
                  <a:pt x="1388" y="210"/>
                  <a:pt x="1388" y="210"/>
                </a:cubicBezTo>
                <a:cubicBezTo>
                  <a:pt x="1390" y="210"/>
                  <a:pt x="1390" y="210"/>
                  <a:pt x="1390" y="210"/>
                </a:cubicBezTo>
                <a:cubicBezTo>
                  <a:pt x="1389" y="211"/>
                  <a:pt x="1389" y="211"/>
                  <a:pt x="1389" y="211"/>
                </a:cubicBezTo>
                <a:cubicBezTo>
                  <a:pt x="1392" y="212"/>
                  <a:pt x="1392" y="212"/>
                  <a:pt x="1392" y="212"/>
                </a:cubicBezTo>
                <a:cubicBezTo>
                  <a:pt x="1402" y="207"/>
                  <a:pt x="1402" y="207"/>
                  <a:pt x="1402" y="207"/>
                </a:cubicBezTo>
                <a:cubicBezTo>
                  <a:pt x="1405" y="209"/>
                  <a:pt x="1405" y="209"/>
                  <a:pt x="1405" y="209"/>
                </a:cubicBezTo>
                <a:cubicBezTo>
                  <a:pt x="1409" y="208"/>
                  <a:pt x="1409" y="208"/>
                  <a:pt x="1409" y="208"/>
                </a:cubicBezTo>
                <a:cubicBezTo>
                  <a:pt x="1410" y="206"/>
                  <a:pt x="1410" y="206"/>
                  <a:pt x="1410" y="206"/>
                </a:cubicBezTo>
                <a:cubicBezTo>
                  <a:pt x="1416" y="203"/>
                  <a:pt x="1416" y="203"/>
                  <a:pt x="1416" y="203"/>
                </a:cubicBezTo>
                <a:cubicBezTo>
                  <a:pt x="1424" y="203"/>
                  <a:pt x="1424" y="203"/>
                  <a:pt x="1424" y="203"/>
                </a:cubicBezTo>
                <a:cubicBezTo>
                  <a:pt x="1416" y="206"/>
                  <a:pt x="1416" y="206"/>
                  <a:pt x="1416" y="206"/>
                </a:cubicBezTo>
                <a:cubicBezTo>
                  <a:pt x="1412" y="208"/>
                  <a:pt x="1417" y="200"/>
                  <a:pt x="1411" y="208"/>
                </a:cubicBezTo>
                <a:cubicBezTo>
                  <a:pt x="1412" y="209"/>
                  <a:pt x="1412" y="209"/>
                  <a:pt x="1412" y="209"/>
                </a:cubicBezTo>
                <a:cubicBezTo>
                  <a:pt x="1408" y="211"/>
                  <a:pt x="1408" y="211"/>
                  <a:pt x="1408" y="211"/>
                </a:cubicBezTo>
                <a:cubicBezTo>
                  <a:pt x="1411" y="212"/>
                  <a:pt x="1411" y="212"/>
                  <a:pt x="1411" y="212"/>
                </a:cubicBezTo>
                <a:cubicBezTo>
                  <a:pt x="1420" y="210"/>
                  <a:pt x="1420" y="210"/>
                  <a:pt x="1420" y="210"/>
                </a:cubicBezTo>
                <a:cubicBezTo>
                  <a:pt x="1420" y="209"/>
                  <a:pt x="1420" y="209"/>
                  <a:pt x="1423" y="211"/>
                </a:cubicBezTo>
                <a:cubicBezTo>
                  <a:pt x="1425" y="209"/>
                  <a:pt x="1425" y="209"/>
                  <a:pt x="1425" y="209"/>
                </a:cubicBezTo>
                <a:cubicBezTo>
                  <a:pt x="1425" y="210"/>
                  <a:pt x="1425" y="210"/>
                  <a:pt x="1425" y="210"/>
                </a:cubicBezTo>
                <a:cubicBezTo>
                  <a:pt x="1423" y="211"/>
                  <a:pt x="1423" y="211"/>
                  <a:pt x="1423" y="211"/>
                </a:cubicBezTo>
                <a:cubicBezTo>
                  <a:pt x="1422" y="211"/>
                  <a:pt x="1421" y="208"/>
                  <a:pt x="1419" y="211"/>
                </a:cubicBezTo>
                <a:cubicBezTo>
                  <a:pt x="1420" y="213"/>
                  <a:pt x="1420" y="213"/>
                  <a:pt x="1420" y="213"/>
                </a:cubicBezTo>
                <a:cubicBezTo>
                  <a:pt x="1420" y="213"/>
                  <a:pt x="1423" y="205"/>
                  <a:pt x="1416" y="214"/>
                </a:cubicBezTo>
                <a:cubicBezTo>
                  <a:pt x="1409" y="213"/>
                  <a:pt x="1409" y="213"/>
                  <a:pt x="1409" y="213"/>
                </a:cubicBezTo>
                <a:cubicBezTo>
                  <a:pt x="1407" y="215"/>
                  <a:pt x="1404" y="210"/>
                  <a:pt x="1406" y="215"/>
                </a:cubicBezTo>
                <a:cubicBezTo>
                  <a:pt x="1404" y="213"/>
                  <a:pt x="1404" y="213"/>
                  <a:pt x="1404" y="213"/>
                </a:cubicBezTo>
                <a:cubicBezTo>
                  <a:pt x="1403" y="215"/>
                  <a:pt x="1403" y="215"/>
                  <a:pt x="1403" y="215"/>
                </a:cubicBezTo>
                <a:cubicBezTo>
                  <a:pt x="1398" y="214"/>
                  <a:pt x="1398" y="214"/>
                  <a:pt x="1398" y="214"/>
                </a:cubicBezTo>
                <a:cubicBezTo>
                  <a:pt x="1388" y="217"/>
                  <a:pt x="1388" y="217"/>
                  <a:pt x="1388" y="217"/>
                </a:cubicBezTo>
                <a:cubicBezTo>
                  <a:pt x="1384" y="219"/>
                  <a:pt x="1384" y="219"/>
                  <a:pt x="1384" y="219"/>
                </a:cubicBezTo>
                <a:cubicBezTo>
                  <a:pt x="1381" y="219"/>
                  <a:pt x="1381" y="219"/>
                  <a:pt x="1381" y="219"/>
                </a:cubicBezTo>
                <a:cubicBezTo>
                  <a:pt x="1367" y="223"/>
                  <a:pt x="1367" y="223"/>
                  <a:pt x="1367" y="223"/>
                </a:cubicBezTo>
                <a:cubicBezTo>
                  <a:pt x="1365" y="223"/>
                  <a:pt x="1365" y="223"/>
                  <a:pt x="1365" y="223"/>
                </a:cubicBezTo>
                <a:cubicBezTo>
                  <a:pt x="1363" y="223"/>
                  <a:pt x="1363" y="223"/>
                  <a:pt x="1363" y="223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9" y="226"/>
                  <a:pt x="1359" y="226"/>
                  <a:pt x="1359" y="226"/>
                </a:cubicBezTo>
                <a:cubicBezTo>
                  <a:pt x="1361" y="226"/>
                  <a:pt x="1361" y="226"/>
                  <a:pt x="1361" y="226"/>
                </a:cubicBezTo>
                <a:cubicBezTo>
                  <a:pt x="1346" y="229"/>
                  <a:pt x="1346" y="229"/>
                  <a:pt x="1346" y="229"/>
                </a:cubicBezTo>
                <a:cubicBezTo>
                  <a:pt x="1347" y="230"/>
                  <a:pt x="1347" y="230"/>
                  <a:pt x="1347" y="230"/>
                </a:cubicBezTo>
                <a:cubicBezTo>
                  <a:pt x="1345" y="227"/>
                  <a:pt x="1342" y="231"/>
                  <a:pt x="1336" y="231"/>
                </a:cubicBezTo>
                <a:cubicBezTo>
                  <a:pt x="1328" y="231"/>
                  <a:pt x="1328" y="231"/>
                  <a:pt x="1328" y="231"/>
                </a:cubicBezTo>
                <a:cubicBezTo>
                  <a:pt x="1309" y="235"/>
                  <a:pt x="1309" y="235"/>
                  <a:pt x="1309" y="235"/>
                </a:cubicBezTo>
                <a:cubicBezTo>
                  <a:pt x="1299" y="238"/>
                  <a:pt x="1299" y="238"/>
                  <a:pt x="1299" y="238"/>
                </a:cubicBezTo>
                <a:cubicBezTo>
                  <a:pt x="1303" y="234"/>
                  <a:pt x="1292" y="238"/>
                  <a:pt x="1302" y="234"/>
                </a:cubicBezTo>
                <a:cubicBezTo>
                  <a:pt x="1301" y="233"/>
                  <a:pt x="1301" y="233"/>
                  <a:pt x="1301" y="233"/>
                </a:cubicBezTo>
                <a:cubicBezTo>
                  <a:pt x="1298" y="234"/>
                  <a:pt x="1298" y="234"/>
                  <a:pt x="1298" y="234"/>
                </a:cubicBezTo>
                <a:cubicBezTo>
                  <a:pt x="1296" y="235"/>
                  <a:pt x="1296" y="235"/>
                  <a:pt x="1296" y="235"/>
                </a:cubicBezTo>
                <a:cubicBezTo>
                  <a:pt x="1297" y="236"/>
                  <a:pt x="1297" y="236"/>
                  <a:pt x="1297" y="236"/>
                </a:cubicBezTo>
                <a:cubicBezTo>
                  <a:pt x="1297" y="238"/>
                  <a:pt x="1297" y="238"/>
                  <a:pt x="1297" y="238"/>
                </a:cubicBezTo>
                <a:cubicBezTo>
                  <a:pt x="1291" y="240"/>
                  <a:pt x="1291" y="240"/>
                  <a:pt x="1291" y="240"/>
                </a:cubicBezTo>
                <a:cubicBezTo>
                  <a:pt x="1286" y="240"/>
                  <a:pt x="1286" y="240"/>
                  <a:pt x="1286" y="240"/>
                </a:cubicBezTo>
                <a:cubicBezTo>
                  <a:pt x="1283" y="242"/>
                  <a:pt x="1279" y="246"/>
                  <a:pt x="1278" y="246"/>
                </a:cubicBezTo>
                <a:cubicBezTo>
                  <a:pt x="1279" y="243"/>
                  <a:pt x="1279" y="243"/>
                  <a:pt x="1279" y="243"/>
                </a:cubicBezTo>
                <a:cubicBezTo>
                  <a:pt x="1276" y="242"/>
                  <a:pt x="1276" y="242"/>
                  <a:pt x="1276" y="242"/>
                </a:cubicBezTo>
                <a:cubicBezTo>
                  <a:pt x="1267" y="245"/>
                  <a:pt x="1267" y="245"/>
                  <a:pt x="1267" y="245"/>
                </a:cubicBezTo>
                <a:cubicBezTo>
                  <a:pt x="1265" y="246"/>
                  <a:pt x="1265" y="246"/>
                  <a:pt x="1265" y="246"/>
                </a:cubicBezTo>
                <a:cubicBezTo>
                  <a:pt x="1266" y="247"/>
                  <a:pt x="1266" y="247"/>
                  <a:pt x="1266" y="247"/>
                </a:cubicBezTo>
                <a:cubicBezTo>
                  <a:pt x="1257" y="248"/>
                  <a:pt x="1257" y="248"/>
                  <a:pt x="1257" y="248"/>
                </a:cubicBezTo>
                <a:cubicBezTo>
                  <a:pt x="1254" y="252"/>
                  <a:pt x="1254" y="252"/>
                  <a:pt x="1254" y="252"/>
                </a:cubicBezTo>
                <a:cubicBezTo>
                  <a:pt x="1258" y="252"/>
                  <a:pt x="1258" y="252"/>
                  <a:pt x="1258" y="252"/>
                </a:cubicBezTo>
                <a:cubicBezTo>
                  <a:pt x="1259" y="252"/>
                  <a:pt x="1259" y="252"/>
                  <a:pt x="1259" y="252"/>
                </a:cubicBezTo>
                <a:cubicBezTo>
                  <a:pt x="1255" y="256"/>
                  <a:pt x="1255" y="256"/>
                  <a:pt x="1255" y="256"/>
                </a:cubicBezTo>
                <a:cubicBezTo>
                  <a:pt x="1253" y="256"/>
                  <a:pt x="1270" y="247"/>
                  <a:pt x="1249" y="257"/>
                </a:cubicBezTo>
                <a:cubicBezTo>
                  <a:pt x="1249" y="259"/>
                  <a:pt x="1249" y="259"/>
                  <a:pt x="1249" y="259"/>
                </a:cubicBezTo>
                <a:cubicBezTo>
                  <a:pt x="1256" y="263"/>
                  <a:pt x="1256" y="263"/>
                  <a:pt x="1256" y="263"/>
                </a:cubicBezTo>
                <a:cubicBezTo>
                  <a:pt x="1259" y="263"/>
                  <a:pt x="1259" y="263"/>
                  <a:pt x="1259" y="263"/>
                </a:cubicBezTo>
                <a:cubicBezTo>
                  <a:pt x="1259" y="260"/>
                  <a:pt x="1259" y="260"/>
                  <a:pt x="1259" y="260"/>
                </a:cubicBezTo>
                <a:cubicBezTo>
                  <a:pt x="1263" y="258"/>
                  <a:pt x="1263" y="258"/>
                  <a:pt x="1263" y="258"/>
                </a:cubicBezTo>
                <a:cubicBezTo>
                  <a:pt x="1267" y="259"/>
                  <a:pt x="1267" y="259"/>
                  <a:pt x="1267" y="259"/>
                </a:cubicBezTo>
                <a:cubicBezTo>
                  <a:pt x="1268" y="261"/>
                  <a:pt x="1268" y="261"/>
                  <a:pt x="1268" y="261"/>
                </a:cubicBezTo>
                <a:cubicBezTo>
                  <a:pt x="1272" y="260"/>
                  <a:pt x="1272" y="260"/>
                  <a:pt x="1272" y="260"/>
                </a:cubicBezTo>
                <a:cubicBezTo>
                  <a:pt x="1276" y="256"/>
                  <a:pt x="1276" y="256"/>
                  <a:pt x="1276" y="256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81" y="254"/>
                  <a:pt x="1281" y="254"/>
                  <a:pt x="1281" y="254"/>
                </a:cubicBezTo>
                <a:cubicBezTo>
                  <a:pt x="1285" y="252"/>
                  <a:pt x="1285" y="252"/>
                  <a:pt x="1285" y="252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90" y="248"/>
                  <a:pt x="1290" y="248"/>
                  <a:pt x="1290" y="248"/>
                </a:cubicBezTo>
                <a:cubicBezTo>
                  <a:pt x="1290" y="247"/>
                  <a:pt x="1290" y="247"/>
                  <a:pt x="1290" y="247"/>
                </a:cubicBezTo>
                <a:cubicBezTo>
                  <a:pt x="1294" y="249"/>
                  <a:pt x="1294" y="249"/>
                  <a:pt x="1294" y="249"/>
                </a:cubicBezTo>
                <a:cubicBezTo>
                  <a:pt x="1295" y="247"/>
                  <a:pt x="1300" y="254"/>
                  <a:pt x="1296" y="245"/>
                </a:cubicBezTo>
                <a:cubicBezTo>
                  <a:pt x="1299" y="249"/>
                  <a:pt x="1299" y="249"/>
                  <a:pt x="1299" y="249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292" y="251"/>
                  <a:pt x="1292" y="251"/>
                  <a:pt x="1292" y="251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88" y="254"/>
                  <a:pt x="1288" y="254"/>
                  <a:pt x="1288" y="254"/>
                </a:cubicBezTo>
                <a:cubicBezTo>
                  <a:pt x="1284" y="253"/>
                  <a:pt x="1290" y="258"/>
                  <a:pt x="1284" y="254"/>
                </a:cubicBezTo>
                <a:cubicBezTo>
                  <a:pt x="1284" y="257"/>
                  <a:pt x="1277" y="254"/>
                  <a:pt x="1285" y="258"/>
                </a:cubicBezTo>
                <a:cubicBezTo>
                  <a:pt x="1290" y="256"/>
                  <a:pt x="1290" y="256"/>
                  <a:pt x="1290" y="256"/>
                </a:cubicBezTo>
                <a:cubicBezTo>
                  <a:pt x="1292" y="257"/>
                  <a:pt x="1292" y="257"/>
                  <a:pt x="1292" y="257"/>
                </a:cubicBezTo>
                <a:cubicBezTo>
                  <a:pt x="1306" y="252"/>
                  <a:pt x="1306" y="252"/>
                  <a:pt x="1306" y="252"/>
                </a:cubicBezTo>
                <a:cubicBezTo>
                  <a:pt x="1321" y="249"/>
                  <a:pt x="1321" y="249"/>
                  <a:pt x="1321" y="249"/>
                </a:cubicBezTo>
                <a:cubicBezTo>
                  <a:pt x="1327" y="248"/>
                  <a:pt x="1327" y="248"/>
                  <a:pt x="1327" y="248"/>
                </a:cubicBezTo>
                <a:cubicBezTo>
                  <a:pt x="1326" y="249"/>
                  <a:pt x="1324" y="250"/>
                  <a:pt x="1327" y="251"/>
                </a:cubicBezTo>
                <a:cubicBezTo>
                  <a:pt x="1329" y="250"/>
                  <a:pt x="1329" y="250"/>
                  <a:pt x="1329" y="250"/>
                </a:cubicBezTo>
                <a:cubicBezTo>
                  <a:pt x="1328" y="248"/>
                  <a:pt x="1328" y="248"/>
                  <a:pt x="1328" y="248"/>
                </a:cubicBezTo>
                <a:cubicBezTo>
                  <a:pt x="1335" y="249"/>
                  <a:pt x="1335" y="249"/>
                  <a:pt x="1335" y="249"/>
                </a:cubicBezTo>
                <a:cubicBezTo>
                  <a:pt x="1336" y="247"/>
                  <a:pt x="1336" y="247"/>
                  <a:pt x="1336" y="247"/>
                </a:cubicBezTo>
                <a:cubicBezTo>
                  <a:pt x="1346" y="245"/>
                  <a:pt x="1346" y="245"/>
                  <a:pt x="1346" y="245"/>
                </a:cubicBezTo>
                <a:cubicBezTo>
                  <a:pt x="1354" y="245"/>
                  <a:pt x="1354" y="245"/>
                  <a:pt x="1354" y="245"/>
                </a:cubicBezTo>
                <a:cubicBezTo>
                  <a:pt x="1377" y="239"/>
                  <a:pt x="1377" y="239"/>
                  <a:pt x="1377" y="239"/>
                </a:cubicBezTo>
                <a:cubicBezTo>
                  <a:pt x="1379" y="238"/>
                  <a:pt x="1379" y="238"/>
                  <a:pt x="1379" y="238"/>
                </a:cubicBezTo>
                <a:cubicBezTo>
                  <a:pt x="1389" y="236"/>
                  <a:pt x="1389" y="236"/>
                  <a:pt x="1389" y="236"/>
                </a:cubicBezTo>
                <a:cubicBezTo>
                  <a:pt x="1389" y="234"/>
                  <a:pt x="1389" y="234"/>
                  <a:pt x="1389" y="234"/>
                </a:cubicBezTo>
                <a:cubicBezTo>
                  <a:pt x="1392" y="232"/>
                  <a:pt x="1392" y="232"/>
                  <a:pt x="1392" y="232"/>
                </a:cubicBezTo>
                <a:cubicBezTo>
                  <a:pt x="1393" y="234"/>
                  <a:pt x="1393" y="234"/>
                  <a:pt x="1393" y="234"/>
                </a:cubicBezTo>
                <a:cubicBezTo>
                  <a:pt x="1392" y="236"/>
                  <a:pt x="1392" y="236"/>
                  <a:pt x="1392" y="236"/>
                </a:cubicBezTo>
                <a:cubicBezTo>
                  <a:pt x="1384" y="238"/>
                  <a:pt x="1384" y="238"/>
                  <a:pt x="1384" y="238"/>
                </a:cubicBezTo>
                <a:cubicBezTo>
                  <a:pt x="1391" y="240"/>
                  <a:pt x="1391" y="240"/>
                  <a:pt x="1391" y="240"/>
                </a:cubicBezTo>
                <a:cubicBezTo>
                  <a:pt x="1396" y="235"/>
                  <a:pt x="1396" y="235"/>
                  <a:pt x="1396" y="235"/>
                </a:cubicBezTo>
                <a:cubicBezTo>
                  <a:pt x="1397" y="238"/>
                  <a:pt x="1397" y="238"/>
                  <a:pt x="1397" y="238"/>
                </a:cubicBezTo>
                <a:cubicBezTo>
                  <a:pt x="1403" y="239"/>
                  <a:pt x="1403" y="239"/>
                  <a:pt x="1403" y="239"/>
                </a:cubicBezTo>
                <a:cubicBezTo>
                  <a:pt x="1402" y="241"/>
                  <a:pt x="1402" y="241"/>
                  <a:pt x="1402" y="241"/>
                </a:cubicBezTo>
                <a:cubicBezTo>
                  <a:pt x="1409" y="242"/>
                  <a:pt x="1409" y="242"/>
                  <a:pt x="1409" y="242"/>
                </a:cubicBezTo>
                <a:cubicBezTo>
                  <a:pt x="1420" y="240"/>
                  <a:pt x="1420" y="240"/>
                  <a:pt x="1420" y="240"/>
                </a:cubicBezTo>
                <a:cubicBezTo>
                  <a:pt x="1424" y="239"/>
                  <a:pt x="1424" y="239"/>
                  <a:pt x="1424" y="239"/>
                </a:cubicBezTo>
                <a:cubicBezTo>
                  <a:pt x="1423" y="238"/>
                  <a:pt x="1423" y="238"/>
                  <a:pt x="1423" y="238"/>
                </a:cubicBezTo>
                <a:cubicBezTo>
                  <a:pt x="1426" y="238"/>
                  <a:pt x="1426" y="238"/>
                  <a:pt x="1426" y="238"/>
                </a:cubicBezTo>
                <a:cubicBezTo>
                  <a:pt x="1426" y="240"/>
                  <a:pt x="1425" y="233"/>
                  <a:pt x="1428" y="240"/>
                </a:cubicBezTo>
                <a:cubicBezTo>
                  <a:pt x="1435" y="240"/>
                  <a:pt x="1435" y="240"/>
                  <a:pt x="1435" y="240"/>
                </a:cubicBezTo>
                <a:cubicBezTo>
                  <a:pt x="1447" y="239"/>
                  <a:pt x="1447" y="239"/>
                  <a:pt x="1447" y="239"/>
                </a:cubicBezTo>
                <a:cubicBezTo>
                  <a:pt x="1454" y="239"/>
                  <a:pt x="1454" y="239"/>
                  <a:pt x="1454" y="239"/>
                </a:cubicBezTo>
                <a:cubicBezTo>
                  <a:pt x="1454" y="239"/>
                  <a:pt x="1451" y="241"/>
                  <a:pt x="1454" y="237"/>
                </a:cubicBezTo>
                <a:cubicBezTo>
                  <a:pt x="1457" y="239"/>
                  <a:pt x="1457" y="239"/>
                  <a:pt x="1457" y="239"/>
                </a:cubicBezTo>
                <a:cubicBezTo>
                  <a:pt x="1461" y="238"/>
                  <a:pt x="1461" y="238"/>
                  <a:pt x="1461" y="238"/>
                </a:cubicBezTo>
                <a:cubicBezTo>
                  <a:pt x="1480" y="240"/>
                  <a:pt x="1480" y="240"/>
                  <a:pt x="1480" y="240"/>
                </a:cubicBezTo>
                <a:cubicBezTo>
                  <a:pt x="1488" y="241"/>
                  <a:pt x="1488" y="241"/>
                  <a:pt x="1488" y="241"/>
                </a:cubicBezTo>
                <a:cubicBezTo>
                  <a:pt x="1492" y="242"/>
                  <a:pt x="1492" y="242"/>
                  <a:pt x="1492" y="242"/>
                </a:cubicBezTo>
                <a:cubicBezTo>
                  <a:pt x="1490" y="243"/>
                  <a:pt x="1490" y="243"/>
                  <a:pt x="1490" y="243"/>
                </a:cubicBezTo>
                <a:cubicBezTo>
                  <a:pt x="1490" y="244"/>
                  <a:pt x="1489" y="244"/>
                  <a:pt x="1493" y="245"/>
                </a:cubicBezTo>
                <a:cubicBezTo>
                  <a:pt x="1493" y="245"/>
                  <a:pt x="1493" y="245"/>
                  <a:pt x="1493" y="245"/>
                </a:cubicBezTo>
                <a:cubicBezTo>
                  <a:pt x="1494" y="242"/>
                  <a:pt x="1494" y="242"/>
                  <a:pt x="1494" y="242"/>
                </a:cubicBezTo>
                <a:cubicBezTo>
                  <a:pt x="1498" y="244"/>
                  <a:pt x="1498" y="244"/>
                  <a:pt x="1498" y="244"/>
                </a:cubicBezTo>
                <a:cubicBezTo>
                  <a:pt x="1497" y="248"/>
                  <a:pt x="1497" y="248"/>
                  <a:pt x="1497" y="248"/>
                </a:cubicBezTo>
                <a:cubicBezTo>
                  <a:pt x="1494" y="249"/>
                  <a:pt x="1494" y="249"/>
                  <a:pt x="1494" y="249"/>
                </a:cubicBezTo>
                <a:cubicBezTo>
                  <a:pt x="1488" y="256"/>
                  <a:pt x="1488" y="256"/>
                  <a:pt x="1488" y="256"/>
                </a:cubicBezTo>
                <a:cubicBezTo>
                  <a:pt x="1468" y="267"/>
                  <a:pt x="1468" y="267"/>
                  <a:pt x="1468" y="267"/>
                </a:cubicBezTo>
                <a:cubicBezTo>
                  <a:pt x="1469" y="269"/>
                  <a:pt x="1466" y="268"/>
                  <a:pt x="1466" y="270"/>
                </a:cubicBezTo>
                <a:cubicBezTo>
                  <a:pt x="1464" y="268"/>
                  <a:pt x="1464" y="268"/>
                  <a:pt x="1464" y="268"/>
                </a:cubicBezTo>
                <a:cubicBezTo>
                  <a:pt x="1457" y="272"/>
                  <a:pt x="1457" y="272"/>
                  <a:pt x="1457" y="272"/>
                </a:cubicBezTo>
                <a:cubicBezTo>
                  <a:pt x="1454" y="270"/>
                  <a:pt x="1454" y="270"/>
                  <a:pt x="1454" y="270"/>
                </a:cubicBezTo>
                <a:cubicBezTo>
                  <a:pt x="1452" y="272"/>
                  <a:pt x="1452" y="272"/>
                  <a:pt x="1452" y="272"/>
                </a:cubicBezTo>
                <a:cubicBezTo>
                  <a:pt x="1454" y="273"/>
                  <a:pt x="1454" y="273"/>
                  <a:pt x="1454" y="273"/>
                </a:cubicBezTo>
                <a:cubicBezTo>
                  <a:pt x="1452" y="274"/>
                  <a:pt x="1452" y="274"/>
                  <a:pt x="1452" y="274"/>
                </a:cubicBezTo>
                <a:cubicBezTo>
                  <a:pt x="1457" y="275"/>
                  <a:pt x="1457" y="275"/>
                  <a:pt x="1457" y="275"/>
                </a:cubicBezTo>
                <a:cubicBezTo>
                  <a:pt x="1468" y="272"/>
                  <a:pt x="1468" y="272"/>
                  <a:pt x="1468" y="272"/>
                </a:cubicBezTo>
                <a:cubicBezTo>
                  <a:pt x="1470" y="275"/>
                  <a:pt x="1470" y="275"/>
                  <a:pt x="1470" y="275"/>
                </a:cubicBezTo>
                <a:cubicBezTo>
                  <a:pt x="1470" y="276"/>
                  <a:pt x="1469" y="277"/>
                  <a:pt x="1471" y="278"/>
                </a:cubicBezTo>
                <a:cubicBezTo>
                  <a:pt x="1474" y="275"/>
                  <a:pt x="1474" y="275"/>
                  <a:pt x="1474" y="275"/>
                </a:cubicBezTo>
                <a:cubicBezTo>
                  <a:pt x="1473" y="275"/>
                  <a:pt x="1473" y="275"/>
                  <a:pt x="1473" y="275"/>
                </a:cubicBezTo>
                <a:cubicBezTo>
                  <a:pt x="1475" y="273"/>
                  <a:pt x="1475" y="273"/>
                  <a:pt x="1475" y="273"/>
                </a:cubicBezTo>
                <a:cubicBezTo>
                  <a:pt x="1476" y="274"/>
                  <a:pt x="1476" y="274"/>
                  <a:pt x="1476" y="274"/>
                </a:cubicBezTo>
                <a:cubicBezTo>
                  <a:pt x="1477" y="271"/>
                  <a:pt x="1477" y="271"/>
                  <a:pt x="1477" y="271"/>
                </a:cubicBezTo>
                <a:cubicBezTo>
                  <a:pt x="1479" y="273"/>
                  <a:pt x="1479" y="273"/>
                  <a:pt x="1479" y="273"/>
                </a:cubicBezTo>
                <a:cubicBezTo>
                  <a:pt x="1479" y="274"/>
                  <a:pt x="1479" y="274"/>
                  <a:pt x="1479" y="274"/>
                </a:cubicBezTo>
                <a:cubicBezTo>
                  <a:pt x="1482" y="272"/>
                  <a:pt x="1482" y="272"/>
                  <a:pt x="1482" y="272"/>
                </a:cubicBezTo>
                <a:cubicBezTo>
                  <a:pt x="1485" y="273"/>
                  <a:pt x="1485" y="273"/>
                  <a:pt x="1485" y="273"/>
                </a:cubicBezTo>
                <a:cubicBezTo>
                  <a:pt x="1484" y="275"/>
                  <a:pt x="1484" y="275"/>
                  <a:pt x="1484" y="275"/>
                </a:cubicBezTo>
                <a:cubicBezTo>
                  <a:pt x="1486" y="276"/>
                  <a:pt x="1486" y="276"/>
                  <a:pt x="1486" y="276"/>
                </a:cubicBezTo>
                <a:cubicBezTo>
                  <a:pt x="1488" y="276"/>
                  <a:pt x="1488" y="276"/>
                  <a:pt x="1488" y="276"/>
                </a:cubicBezTo>
                <a:cubicBezTo>
                  <a:pt x="1486" y="273"/>
                  <a:pt x="1486" y="273"/>
                  <a:pt x="1486" y="273"/>
                </a:cubicBezTo>
                <a:cubicBezTo>
                  <a:pt x="1488" y="272"/>
                  <a:pt x="1488" y="272"/>
                  <a:pt x="1488" y="272"/>
                </a:cubicBezTo>
                <a:cubicBezTo>
                  <a:pt x="1490" y="275"/>
                  <a:pt x="1490" y="275"/>
                  <a:pt x="1490" y="275"/>
                </a:cubicBezTo>
                <a:cubicBezTo>
                  <a:pt x="1492" y="274"/>
                  <a:pt x="1492" y="274"/>
                  <a:pt x="1492" y="274"/>
                </a:cubicBezTo>
                <a:cubicBezTo>
                  <a:pt x="1492" y="274"/>
                  <a:pt x="1491" y="273"/>
                  <a:pt x="1492" y="275"/>
                </a:cubicBezTo>
                <a:cubicBezTo>
                  <a:pt x="1494" y="275"/>
                  <a:pt x="1494" y="275"/>
                  <a:pt x="1494" y="275"/>
                </a:cubicBezTo>
                <a:cubicBezTo>
                  <a:pt x="1496" y="272"/>
                  <a:pt x="1496" y="272"/>
                  <a:pt x="1496" y="272"/>
                </a:cubicBezTo>
                <a:cubicBezTo>
                  <a:pt x="1494" y="271"/>
                  <a:pt x="1494" y="271"/>
                  <a:pt x="1494" y="271"/>
                </a:cubicBezTo>
                <a:cubicBezTo>
                  <a:pt x="1496" y="269"/>
                  <a:pt x="1496" y="269"/>
                  <a:pt x="1496" y="269"/>
                </a:cubicBezTo>
                <a:cubicBezTo>
                  <a:pt x="1507" y="268"/>
                  <a:pt x="1507" y="268"/>
                  <a:pt x="1507" y="268"/>
                </a:cubicBezTo>
                <a:cubicBezTo>
                  <a:pt x="1513" y="269"/>
                  <a:pt x="1513" y="269"/>
                  <a:pt x="1513" y="269"/>
                </a:cubicBezTo>
                <a:cubicBezTo>
                  <a:pt x="1507" y="270"/>
                  <a:pt x="1507" y="270"/>
                  <a:pt x="1507" y="270"/>
                </a:cubicBezTo>
                <a:cubicBezTo>
                  <a:pt x="1508" y="274"/>
                  <a:pt x="1508" y="274"/>
                  <a:pt x="1508" y="274"/>
                </a:cubicBezTo>
                <a:cubicBezTo>
                  <a:pt x="1506" y="275"/>
                  <a:pt x="1506" y="275"/>
                  <a:pt x="1506" y="275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6" y="276"/>
                  <a:pt x="1516" y="276"/>
                  <a:pt x="1516" y="276"/>
                </a:cubicBezTo>
                <a:cubicBezTo>
                  <a:pt x="1517" y="277"/>
                  <a:pt x="1517" y="277"/>
                  <a:pt x="1517" y="277"/>
                </a:cubicBezTo>
                <a:cubicBezTo>
                  <a:pt x="1518" y="277"/>
                  <a:pt x="1513" y="280"/>
                  <a:pt x="1518" y="275"/>
                </a:cubicBezTo>
                <a:cubicBezTo>
                  <a:pt x="1520" y="276"/>
                  <a:pt x="1520" y="276"/>
                  <a:pt x="1520" y="276"/>
                </a:cubicBezTo>
                <a:cubicBezTo>
                  <a:pt x="1523" y="273"/>
                  <a:pt x="1523" y="273"/>
                  <a:pt x="1523" y="273"/>
                </a:cubicBezTo>
                <a:cubicBezTo>
                  <a:pt x="1526" y="272"/>
                  <a:pt x="1526" y="272"/>
                  <a:pt x="1526" y="272"/>
                </a:cubicBezTo>
                <a:cubicBezTo>
                  <a:pt x="1527" y="269"/>
                  <a:pt x="1527" y="269"/>
                  <a:pt x="1527" y="269"/>
                </a:cubicBezTo>
                <a:cubicBezTo>
                  <a:pt x="1530" y="271"/>
                  <a:pt x="1530" y="271"/>
                  <a:pt x="1530" y="271"/>
                </a:cubicBezTo>
                <a:cubicBezTo>
                  <a:pt x="1533" y="269"/>
                  <a:pt x="1533" y="269"/>
                  <a:pt x="1533" y="269"/>
                </a:cubicBezTo>
                <a:cubicBezTo>
                  <a:pt x="1534" y="272"/>
                  <a:pt x="1534" y="272"/>
                  <a:pt x="1534" y="272"/>
                </a:cubicBezTo>
                <a:cubicBezTo>
                  <a:pt x="1536" y="273"/>
                  <a:pt x="1536" y="273"/>
                  <a:pt x="1536" y="273"/>
                </a:cubicBezTo>
                <a:cubicBezTo>
                  <a:pt x="1548" y="270"/>
                  <a:pt x="1548" y="270"/>
                  <a:pt x="1548" y="270"/>
                </a:cubicBezTo>
                <a:cubicBezTo>
                  <a:pt x="1553" y="264"/>
                  <a:pt x="1553" y="264"/>
                  <a:pt x="1553" y="264"/>
                </a:cubicBezTo>
                <a:cubicBezTo>
                  <a:pt x="1554" y="265"/>
                  <a:pt x="1554" y="265"/>
                  <a:pt x="1554" y="265"/>
                </a:cubicBezTo>
                <a:cubicBezTo>
                  <a:pt x="1559" y="262"/>
                  <a:pt x="1559" y="262"/>
                  <a:pt x="1559" y="262"/>
                </a:cubicBezTo>
                <a:cubicBezTo>
                  <a:pt x="1557" y="267"/>
                  <a:pt x="1557" y="267"/>
                  <a:pt x="1557" y="267"/>
                </a:cubicBezTo>
                <a:cubicBezTo>
                  <a:pt x="1553" y="271"/>
                  <a:pt x="1553" y="271"/>
                  <a:pt x="1553" y="271"/>
                </a:cubicBezTo>
                <a:cubicBezTo>
                  <a:pt x="1552" y="270"/>
                  <a:pt x="1552" y="270"/>
                  <a:pt x="1552" y="270"/>
                </a:cubicBezTo>
                <a:cubicBezTo>
                  <a:pt x="1551" y="271"/>
                  <a:pt x="1551" y="271"/>
                  <a:pt x="1551" y="271"/>
                </a:cubicBezTo>
                <a:cubicBezTo>
                  <a:pt x="1553" y="274"/>
                  <a:pt x="1553" y="274"/>
                  <a:pt x="1553" y="274"/>
                </a:cubicBezTo>
                <a:cubicBezTo>
                  <a:pt x="1554" y="272"/>
                  <a:pt x="1554" y="272"/>
                  <a:pt x="1554" y="272"/>
                </a:cubicBezTo>
                <a:cubicBezTo>
                  <a:pt x="1558" y="275"/>
                  <a:pt x="1558" y="275"/>
                  <a:pt x="1558" y="275"/>
                </a:cubicBezTo>
                <a:cubicBezTo>
                  <a:pt x="1562" y="275"/>
                  <a:pt x="1562" y="275"/>
                  <a:pt x="1562" y="275"/>
                </a:cubicBezTo>
                <a:cubicBezTo>
                  <a:pt x="1563" y="277"/>
                  <a:pt x="1563" y="277"/>
                  <a:pt x="1563" y="277"/>
                </a:cubicBezTo>
                <a:cubicBezTo>
                  <a:pt x="1563" y="278"/>
                  <a:pt x="1563" y="278"/>
                  <a:pt x="1563" y="278"/>
                </a:cubicBezTo>
                <a:cubicBezTo>
                  <a:pt x="1567" y="275"/>
                  <a:pt x="1567" y="275"/>
                  <a:pt x="1567" y="275"/>
                </a:cubicBezTo>
                <a:cubicBezTo>
                  <a:pt x="1565" y="278"/>
                  <a:pt x="1571" y="273"/>
                  <a:pt x="1567" y="277"/>
                </a:cubicBezTo>
                <a:cubicBezTo>
                  <a:pt x="1572" y="281"/>
                  <a:pt x="1572" y="281"/>
                  <a:pt x="1572" y="281"/>
                </a:cubicBezTo>
                <a:cubicBezTo>
                  <a:pt x="1568" y="280"/>
                  <a:pt x="1568" y="280"/>
                  <a:pt x="1568" y="280"/>
                </a:cubicBezTo>
                <a:cubicBezTo>
                  <a:pt x="1567" y="280"/>
                  <a:pt x="1576" y="277"/>
                  <a:pt x="1565" y="281"/>
                </a:cubicBezTo>
                <a:cubicBezTo>
                  <a:pt x="1566" y="283"/>
                  <a:pt x="1566" y="283"/>
                  <a:pt x="1566" y="283"/>
                </a:cubicBezTo>
                <a:cubicBezTo>
                  <a:pt x="1574" y="285"/>
                  <a:pt x="1574" y="285"/>
                  <a:pt x="1574" y="285"/>
                </a:cubicBezTo>
                <a:cubicBezTo>
                  <a:pt x="1569" y="290"/>
                  <a:pt x="1569" y="290"/>
                  <a:pt x="1569" y="290"/>
                </a:cubicBezTo>
                <a:cubicBezTo>
                  <a:pt x="1569" y="290"/>
                  <a:pt x="1575" y="286"/>
                  <a:pt x="1567" y="291"/>
                </a:cubicBezTo>
                <a:cubicBezTo>
                  <a:pt x="1567" y="292"/>
                  <a:pt x="1567" y="292"/>
                  <a:pt x="1567" y="292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1" y="291"/>
                  <a:pt x="1571" y="291"/>
                  <a:pt x="1571" y="291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5" y="293"/>
                  <a:pt x="1572" y="286"/>
                  <a:pt x="1577" y="292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3" y="292"/>
                  <a:pt x="1583" y="292"/>
                  <a:pt x="1583" y="292"/>
                </a:cubicBezTo>
                <a:cubicBezTo>
                  <a:pt x="1583" y="293"/>
                  <a:pt x="1583" y="293"/>
                  <a:pt x="1583" y="293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1" y="296"/>
                  <a:pt x="1581" y="296"/>
                  <a:pt x="1581" y="296"/>
                </a:cubicBezTo>
                <a:cubicBezTo>
                  <a:pt x="1585" y="296"/>
                  <a:pt x="1585" y="296"/>
                  <a:pt x="1585" y="296"/>
                </a:cubicBezTo>
                <a:cubicBezTo>
                  <a:pt x="1582" y="298"/>
                  <a:pt x="1582" y="298"/>
                  <a:pt x="1582" y="298"/>
                </a:cubicBezTo>
                <a:cubicBezTo>
                  <a:pt x="1582" y="300"/>
                  <a:pt x="1582" y="300"/>
                  <a:pt x="1582" y="300"/>
                </a:cubicBezTo>
                <a:cubicBezTo>
                  <a:pt x="1586" y="301"/>
                  <a:pt x="1586" y="301"/>
                  <a:pt x="1586" y="301"/>
                </a:cubicBezTo>
                <a:cubicBezTo>
                  <a:pt x="1584" y="305"/>
                  <a:pt x="1584" y="305"/>
                  <a:pt x="1584" y="305"/>
                </a:cubicBezTo>
                <a:cubicBezTo>
                  <a:pt x="1590" y="304"/>
                  <a:pt x="1590" y="304"/>
                  <a:pt x="1590" y="304"/>
                </a:cubicBezTo>
                <a:cubicBezTo>
                  <a:pt x="1590" y="303"/>
                  <a:pt x="1590" y="303"/>
                  <a:pt x="1590" y="303"/>
                </a:cubicBezTo>
                <a:cubicBezTo>
                  <a:pt x="1593" y="303"/>
                  <a:pt x="1593" y="303"/>
                  <a:pt x="1593" y="303"/>
                </a:cubicBezTo>
                <a:cubicBezTo>
                  <a:pt x="1594" y="304"/>
                  <a:pt x="1594" y="304"/>
                  <a:pt x="1594" y="304"/>
                </a:cubicBezTo>
                <a:cubicBezTo>
                  <a:pt x="1590" y="306"/>
                  <a:pt x="1590" y="306"/>
                  <a:pt x="1590" y="306"/>
                </a:cubicBezTo>
                <a:cubicBezTo>
                  <a:pt x="1591" y="307"/>
                  <a:pt x="1591" y="307"/>
                  <a:pt x="1591" y="307"/>
                </a:cubicBezTo>
                <a:cubicBezTo>
                  <a:pt x="1588" y="307"/>
                  <a:pt x="1588" y="307"/>
                  <a:pt x="1588" y="307"/>
                </a:cubicBezTo>
                <a:cubicBezTo>
                  <a:pt x="1580" y="313"/>
                  <a:pt x="1580" y="313"/>
                  <a:pt x="1580" y="313"/>
                </a:cubicBezTo>
                <a:cubicBezTo>
                  <a:pt x="1585" y="314"/>
                  <a:pt x="1585" y="314"/>
                  <a:pt x="1585" y="314"/>
                </a:cubicBezTo>
                <a:cubicBezTo>
                  <a:pt x="1594" y="313"/>
                  <a:pt x="1594" y="313"/>
                  <a:pt x="1594" y="313"/>
                </a:cubicBezTo>
                <a:cubicBezTo>
                  <a:pt x="1590" y="316"/>
                  <a:pt x="1590" y="316"/>
                  <a:pt x="1590" y="316"/>
                </a:cubicBezTo>
                <a:cubicBezTo>
                  <a:pt x="1587" y="316"/>
                  <a:pt x="1587" y="316"/>
                  <a:pt x="1587" y="316"/>
                </a:cubicBezTo>
                <a:cubicBezTo>
                  <a:pt x="1584" y="319"/>
                  <a:pt x="1593" y="316"/>
                  <a:pt x="1586" y="319"/>
                </a:cubicBezTo>
                <a:cubicBezTo>
                  <a:pt x="1594" y="320"/>
                  <a:pt x="1594" y="320"/>
                  <a:pt x="1594" y="320"/>
                </a:cubicBezTo>
                <a:cubicBezTo>
                  <a:pt x="1595" y="320"/>
                  <a:pt x="1595" y="320"/>
                  <a:pt x="1595" y="320"/>
                </a:cubicBezTo>
                <a:cubicBezTo>
                  <a:pt x="1600" y="322"/>
                  <a:pt x="1600" y="322"/>
                  <a:pt x="1600" y="322"/>
                </a:cubicBezTo>
                <a:cubicBezTo>
                  <a:pt x="1603" y="321"/>
                  <a:pt x="1603" y="321"/>
                  <a:pt x="1603" y="321"/>
                </a:cubicBezTo>
                <a:cubicBezTo>
                  <a:pt x="1604" y="323"/>
                  <a:pt x="1604" y="323"/>
                  <a:pt x="1604" y="323"/>
                </a:cubicBezTo>
                <a:cubicBezTo>
                  <a:pt x="1600" y="324"/>
                  <a:pt x="1600" y="324"/>
                  <a:pt x="1600" y="324"/>
                </a:cubicBezTo>
                <a:cubicBezTo>
                  <a:pt x="1608" y="332"/>
                  <a:pt x="1608" y="332"/>
                  <a:pt x="1608" y="332"/>
                </a:cubicBezTo>
                <a:cubicBezTo>
                  <a:pt x="1607" y="334"/>
                  <a:pt x="1609" y="332"/>
                  <a:pt x="1612" y="332"/>
                </a:cubicBezTo>
                <a:cubicBezTo>
                  <a:pt x="1611" y="329"/>
                  <a:pt x="1611" y="329"/>
                  <a:pt x="1611" y="329"/>
                </a:cubicBezTo>
                <a:cubicBezTo>
                  <a:pt x="1608" y="329"/>
                  <a:pt x="1608" y="329"/>
                  <a:pt x="1608" y="329"/>
                </a:cubicBezTo>
                <a:cubicBezTo>
                  <a:pt x="1608" y="328"/>
                  <a:pt x="1610" y="328"/>
                  <a:pt x="1609" y="327"/>
                </a:cubicBezTo>
                <a:cubicBezTo>
                  <a:pt x="1607" y="326"/>
                  <a:pt x="1607" y="326"/>
                  <a:pt x="1607" y="326"/>
                </a:cubicBezTo>
                <a:cubicBezTo>
                  <a:pt x="1605" y="324"/>
                  <a:pt x="1605" y="324"/>
                  <a:pt x="1605" y="324"/>
                </a:cubicBezTo>
                <a:cubicBezTo>
                  <a:pt x="1607" y="328"/>
                  <a:pt x="1606" y="321"/>
                  <a:pt x="1611" y="324"/>
                </a:cubicBezTo>
                <a:cubicBezTo>
                  <a:pt x="1610" y="326"/>
                  <a:pt x="1610" y="326"/>
                  <a:pt x="1610" y="326"/>
                </a:cubicBezTo>
                <a:cubicBezTo>
                  <a:pt x="1614" y="332"/>
                  <a:pt x="1614" y="332"/>
                  <a:pt x="1614" y="332"/>
                </a:cubicBezTo>
                <a:cubicBezTo>
                  <a:pt x="1614" y="335"/>
                  <a:pt x="1614" y="335"/>
                  <a:pt x="1614" y="335"/>
                </a:cubicBezTo>
                <a:cubicBezTo>
                  <a:pt x="1618" y="338"/>
                  <a:pt x="1618" y="338"/>
                  <a:pt x="1618" y="338"/>
                </a:cubicBezTo>
                <a:cubicBezTo>
                  <a:pt x="1621" y="338"/>
                  <a:pt x="1621" y="338"/>
                  <a:pt x="1621" y="338"/>
                </a:cubicBezTo>
                <a:cubicBezTo>
                  <a:pt x="1619" y="343"/>
                  <a:pt x="1619" y="343"/>
                  <a:pt x="1619" y="343"/>
                </a:cubicBezTo>
                <a:cubicBezTo>
                  <a:pt x="1616" y="341"/>
                  <a:pt x="1616" y="341"/>
                  <a:pt x="1616" y="341"/>
                </a:cubicBezTo>
                <a:cubicBezTo>
                  <a:pt x="1613" y="342"/>
                  <a:pt x="1617" y="337"/>
                  <a:pt x="1613" y="343"/>
                </a:cubicBezTo>
                <a:cubicBezTo>
                  <a:pt x="1615" y="344"/>
                  <a:pt x="1615" y="344"/>
                  <a:pt x="1615" y="344"/>
                </a:cubicBezTo>
                <a:cubicBezTo>
                  <a:pt x="1614" y="344"/>
                  <a:pt x="1614" y="344"/>
                  <a:pt x="1614" y="344"/>
                </a:cubicBezTo>
                <a:cubicBezTo>
                  <a:pt x="1614" y="343"/>
                  <a:pt x="1609" y="350"/>
                  <a:pt x="1619" y="344"/>
                </a:cubicBezTo>
                <a:cubicBezTo>
                  <a:pt x="1622" y="345"/>
                  <a:pt x="1622" y="345"/>
                  <a:pt x="1622" y="345"/>
                </a:cubicBezTo>
                <a:cubicBezTo>
                  <a:pt x="1625" y="343"/>
                  <a:pt x="1625" y="343"/>
                  <a:pt x="1625" y="343"/>
                </a:cubicBezTo>
                <a:cubicBezTo>
                  <a:pt x="1628" y="347"/>
                  <a:pt x="1628" y="347"/>
                  <a:pt x="1628" y="347"/>
                </a:cubicBezTo>
                <a:cubicBezTo>
                  <a:pt x="1627" y="349"/>
                  <a:pt x="1627" y="349"/>
                  <a:pt x="1627" y="349"/>
                </a:cubicBezTo>
                <a:cubicBezTo>
                  <a:pt x="1628" y="351"/>
                  <a:pt x="1628" y="351"/>
                  <a:pt x="1628" y="351"/>
                </a:cubicBezTo>
                <a:cubicBezTo>
                  <a:pt x="1627" y="353"/>
                  <a:pt x="1627" y="353"/>
                  <a:pt x="1627" y="353"/>
                </a:cubicBezTo>
                <a:cubicBezTo>
                  <a:pt x="1618" y="353"/>
                  <a:pt x="1618" y="353"/>
                  <a:pt x="1618" y="353"/>
                </a:cubicBezTo>
                <a:cubicBezTo>
                  <a:pt x="1618" y="355"/>
                  <a:pt x="1613" y="353"/>
                  <a:pt x="1617" y="357"/>
                </a:cubicBezTo>
                <a:cubicBezTo>
                  <a:pt x="1615" y="352"/>
                  <a:pt x="1615" y="352"/>
                  <a:pt x="1615" y="352"/>
                </a:cubicBezTo>
                <a:cubicBezTo>
                  <a:pt x="1617" y="352"/>
                  <a:pt x="1620" y="351"/>
                  <a:pt x="1618" y="348"/>
                </a:cubicBezTo>
                <a:cubicBezTo>
                  <a:pt x="1610" y="347"/>
                  <a:pt x="1610" y="347"/>
                  <a:pt x="1610" y="347"/>
                </a:cubicBezTo>
                <a:cubicBezTo>
                  <a:pt x="1607" y="348"/>
                  <a:pt x="1607" y="348"/>
                  <a:pt x="1607" y="348"/>
                </a:cubicBezTo>
                <a:cubicBezTo>
                  <a:pt x="1603" y="348"/>
                  <a:pt x="1603" y="348"/>
                  <a:pt x="1603" y="348"/>
                </a:cubicBezTo>
                <a:cubicBezTo>
                  <a:pt x="1601" y="349"/>
                  <a:pt x="1624" y="343"/>
                  <a:pt x="1594" y="351"/>
                </a:cubicBezTo>
                <a:cubicBezTo>
                  <a:pt x="1594" y="353"/>
                  <a:pt x="1594" y="353"/>
                  <a:pt x="1594" y="353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3"/>
                  <a:pt x="1601" y="353"/>
                  <a:pt x="1601" y="353"/>
                </a:cubicBezTo>
                <a:cubicBezTo>
                  <a:pt x="1609" y="356"/>
                  <a:pt x="1609" y="356"/>
                  <a:pt x="1609" y="356"/>
                </a:cubicBezTo>
                <a:cubicBezTo>
                  <a:pt x="1613" y="353"/>
                  <a:pt x="1613" y="353"/>
                  <a:pt x="1613" y="353"/>
                </a:cubicBezTo>
                <a:cubicBezTo>
                  <a:pt x="1612" y="357"/>
                  <a:pt x="1612" y="357"/>
                  <a:pt x="1612" y="357"/>
                </a:cubicBezTo>
                <a:cubicBezTo>
                  <a:pt x="1614" y="357"/>
                  <a:pt x="1614" y="357"/>
                  <a:pt x="1614" y="357"/>
                </a:cubicBezTo>
                <a:cubicBezTo>
                  <a:pt x="1614" y="359"/>
                  <a:pt x="1614" y="359"/>
                  <a:pt x="1614" y="359"/>
                </a:cubicBezTo>
                <a:cubicBezTo>
                  <a:pt x="1618" y="362"/>
                  <a:pt x="1618" y="362"/>
                  <a:pt x="1618" y="362"/>
                </a:cubicBezTo>
                <a:cubicBezTo>
                  <a:pt x="1617" y="362"/>
                  <a:pt x="1617" y="362"/>
                  <a:pt x="1617" y="362"/>
                </a:cubicBezTo>
                <a:cubicBezTo>
                  <a:pt x="1619" y="364"/>
                  <a:pt x="1619" y="364"/>
                  <a:pt x="1619" y="364"/>
                </a:cubicBezTo>
                <a:cubicBezTo>
                  <a:pt x="1620" y="360"/>
                  <a:pt x="1620" y="360"/>
                  <a:pt x="1620" y="360"/>
                </a:cubicBezTo>
                <a:cubicBezTo>
                  <a:pt x="1622" y="360"/>
                  <a:pt x="1622" y="360"/>
                  <a:pt x="1622" y="360"/>
                </a:cubicBezTo>
                <a:cubicBezTo>
                  <a:pt x="1623" y="365"/>
                  <a:pt x="1623" y="365"/>
                  <a:pt x="1623" y="365"/>
                </a:cubicBezTo>
                <a:cubicBezTo>
                  <a:pt x="1620" y="365"/>
                  <a:pt x="1620" y="365"/>
                  <a:pt x="1620" y="365"/>
                </a:cubicBezTo>
                <a:cubicBezTo>
                  <a:pt x="1619" y="365"/>
                  <a:pt x="1619" y="365"/>
                  <a:pt x="1619" y="365"/>
                </a:cubicBezTo>
                <a:cubicBezTo>
                  <a:pt x="1618" y="369"/>
                  <a:pt x="1618" y="369"/>
                  <a:pt x="1618" y="369"/>
                </a:cubicBezTo>
                <a:cubicBezTo>
                  <a:pt x="1621" y="368"/>
                  <a:pt x="1621" y="368"/>
                  <a:pt x="1621" y="368"/>
                </a:cubicBezTo>
                <a:cubicBezTo>
                  <a:pt x="1624" y="370"/>
                  <a:pt x="1624" y="370"/>
                  <a:pt x="1624" y="370"/>
                </a:cubicBezTo>
                <a:cubicBezTo>
                  <a:pt x="1621" y="371"/>
                  <a:pt x="1621" y="371"/>
                  <a:pt x="1621" y="371"/>
                </a:cubicBezTo>
                <a:cubicBezTo>
                  <a:pt x="1618" y="370"/>
                  <a:pt x="1618" y="370"/>
                  <a:pt x="1618" y="370"/>
                </a:cubicBezTo>
                <a:cubicBezTo>
                  <a:pt x="1615" y="371"/>
                  <a:pt x="1615" y="371"/>
                  <a:pt x="1615" y="371"/>
                </a:cubicBezTo>
                <a:cubicBezTo>
                  <a:pt x="1614" y="372"/>
                  <a:pt x="1614" y="372"/>
                  <a:pt x="1614" y="372"/>
                </a:cubicBezTo>
                <a:cubicBezTo>
                  <a:pt x="1617" y="373"/>
                  <a:pt x="1612" y="372"/>
                  <a:pt x="1615" y="374"/>
                </a:cubicBezTo>
                <a:cubicBezTo>
                  <a:pt x="1618" y="373"/>
                  <a:pt x="1618" y="373"/>
                  <a:pt x="1618" y="373"/>
                </a:cubicBezTo>
                <a:cubicBezTo>
                  <a:pt x="1619" y="374"/>
                  <a:pt x="1619" y="374"/>
                  <a:pt x="1619" y="374"/>
                </a:cubicBezTo>
                <a:cubicBezTo>
                  <a:pt x="1626" y="374"/>
                  <a:pt x="1619" y="366"/>
                  <a:pt x="1628" y="374"/>
                </a:cubicBezTo>
                <a:cubicBezTo>
                  <a:pt x="1633" y="372"/>
                  <a:pt x="1633" y="372"/>
                  <a:pt x="1633" y="372"/>
                </a:cubicBezTo>
                <a:cubicBezTo>
                  <a:pt x="1635" y="369"/>
                  <a:pt x="1635" y="369"/>
                  <a:pt x="1635" y="369"/>
                </a:cubicBezTo>
                <a:cubicBezTo>
                  <a:pt x="1636" y="371"/>
                  <a:pt x="1636" y="371"/>
                  <a:pt x="1636" y="371"/>
                </a:cubicBezTo>
                <a:cubicBezTo>
                  <a:pt x="1637" y="370"/>
                  <a:pt x="1637" y="370"/>
                  <a:pt x="1637" y="370"/>
                </a:cubicBezTo>
                <a:cubicBezTo>
                  <a:pt x="1639" y="371"/>
                  <a:pt x="1639" y="371"/>
                  <a:pt x="1639" y="371"/>
                </a:cubicBezTo>
                <a:cubicBezTo>
                  <a:pt x="1636" y="374"/>
                  <a:pt x="1636" y="374"/>
                  <a:pt x="1636" y="374"/>
                </a:cubicBezTo>
                <a:cubicBezTo>
                  <a:pt x="1630" y="376"/>
                  <a:pt x="1630" y="376"/>
                  <a:pt x="1630" y="376"/>
                </a:cubicBezTo>
                <a:cubicBezTo>
                  <a:pt x="1635" y="377"/>
                  <a:pt x="1635" y="377"/>
                  <a:pt x="1635" y="377"/>
                </a:cubicBezTo>
                <a:cubicBezTo>
                  <a:pt x="1625" y="389"/>
                  <a:pt x="1625" y="389"/>
                  <a:pt x="1625" y="389"/>
                </a:cubicBezTo>
                <a:cubicBezTo>
                  <a:pt x="1623" y="394"/>
                  <a:pt x="1623" y="394"/>
                  <a:pt x="1623" y="394"/>
                </a:cubicBezTo>
                <a:cubicBezTo>
                  <a:pt x="1622" y="393"/>
                  <a:pt x="1622" y="393"/>
                  <a:pt x="1622" y="393"/>
                </a:cubicBezTo>
                <a:cubicBezTo>
                  <a:pt x="1618" y="395"/>
                  <a:pt x="1618" y="395"/>
                  <a:pt x="1618" y="395"/>
                </a:cubicBezTo>
                <a:cubicBezTo>
                  <a:pt x="1617" y="398"/>
                  <a:pt x="1617" y="398"/>
                  <a:pt x="1617" y="398"/>
                </a:cubicBezTo>
                <a:cubicBezTo>
                  <a:pt x="1616" y="398"/>
                  <a:pt x="1620" y="397"/>
                  <a:pt x="1615" y="397"/>
                </a:cubicBezTo>
                <a:cubicBezTo>
                  <a:pt x="1614" y="399"/>
                  <a:pt x="1614" y="399"/>
                  <a:pt x="1614" y="399"/>
                </a:cubicBezTo>
                <a:cubicBezTo>
                  <a:pt x="1611" y="398"/>
                  <a:pt x="1611" y="398"/>
                  <a:pt x="1611" y="398"/>
                </a:cubicBezTo>
                <a:cubicBezTo>
                  <a:pt x="1611" y="404"/>
                  <a:pt x="1611" y="404"/>
                  <a:pt x="1611" y="404"/>
                </a:cubicBezTo>
                <a:cubicBezTo>
                  <a:pt x="1605" y="404"/>
                  <a:pt x="1605" y="404"/>
                  <a:pt x="1605" y="404"/>
                </a:cubicBezTo>
                <a:cubicBezTo>
                  <a:pt x="1607" y="407"/>
                  <a:pt x="1607" y="407"/>
                  <a:pt x="1607" y="407"/>
                </a:cubicBezTo>
                <a:cubicBezTo>
                  <a:pt x="1601" y="412"/>
                  <a:pt x="1601" y="412"/>
                  <a:pt x="1601" y="412"/>
                </a:cubicBezTo>
                <a:cubicBezTo>
                  <a:pt x="1602" y="414"/>
                  <a:pt x="1602" y="414"/>
                  <a:pt x="1602" y="414"/>
                </a:cubicBezTo>
                <a:cubicBezTo>
                  <a:pt x="1604" y="413"/>
                  <a:pt x="1604" y="413"/>
                  <a:pt x="1604" y="413"/>
                </a:cubicBezTo>
                <a:cubicBezTo>
                  <a:pt x="1605" y="413"/>
                  <a:pt x="1605" y="413"/>
                  <a:pt x="1605" y="413"/>
                </a:cubicBezTo>
                <a:cubicBezTo>
                  <a:pt x="1605" y="413"/>
                  <a:pt x="1604" y="412"/>
                  <a:pt x="1605" y="414"/>
                </a:cubicBezTo>
                <a:cubicBezTo>
                  <a:pt x="1611" y="412"/>
                  <a:pt x="1611" y="412"/>
                  <a:pt x="1611" y="412"/>
                </a:cubicBezTo>
                <a:cubicBezTo>
                  <a:pt x="1613" y="411"/>
                  <a:pt x="1613" y="411"/>
                  <a:pt x="1613" y="411"/>
                </a:cubicBezTo>
                <a:cubicBezTo>
                  <a:pt x="1615" y="414"/>
                  <a:pt x="1615" y="414"/>
                  <a:pt x="1615" y="414"/>
                </a:cubicBezTo>
                <a:cubicBezTo>
                  <a:pt x="1621" y="413"/>
                  <a:pt x="1621" y="413"/>
                  <a:pt x="1621" y="413"/>
                </a:cubicBezTo>
                <a:cubicBezTo>
                  <a:pt x="1626" y="411"/>
                  <a:pt x="1611" y="409"/>
                  <a:pt x="1625" y="410"/>
                </a:cubicBezTo>
                <a:cubicBezTo>
                  <a:pt x="1626" y="411"/>
                  <a:pt x="1626" y="411"/>
                  <a:pt x="1626" y="411"/>
                </a:cubicBezTo>
                <a:cubicBezTo>
                  <a:pt x="1629" y="409"/>
                  <a:pt x="1629" y="409"/>
                  <a:pt x="1629" y="409"/>
                </a:cubicBezTo>
                <a:cubicBezTo>
                  <a:pt x="1631" y="412"/>
                  <a:pt x="1631" y="412"/>
                  <a:pt x="1631" y="412"/>
                </a:cubicBezTo>
                <a:cubicBezTo>
                  <a:pt x="1629" y="413"/>
                  <a:pt x="1629" y="413"/>
                  <a:pt x="1629" y="413"/>
                </a:cubicBezTo>
                <a:cubicBezTo>
                  <a:pt x="1632" y="413"/>
                  <a:pt x="1632" y="413"/>
                  <a:pt x="1632" y="413"/>
                </a:cubicBezTo>
                <a:cubicBezTo>
                  <a:pt x="1633" y="411"/>
                  <a:pt x="1633" y="411"/>
                  <a:pt x="1633" y="411"/>
                </a:cubicBezTo>
                <a:cubicBezTo>
                  <a:pt x="1636" y="408"/>
                  <a:pt x="1636" y="408"/>
                  <a:pt x="1636" y="408"/>
                </a:cubicBezTo>
                <a:cubicBezTo>
                  <a:pt x="1636" y="409"/>
                  <a:pt x="1636" y="409"/>
                  <a:pt x="1636" y="409"/>
                </a:cubicBezTo>
                <a:cubicBezTo>
                  <a:pt x="1642" y="410"/>
                  <a:pt x="1642" y="410"/>
                  <a:pt x="1642" y="410"/>
                </a:cubicBezTo>
                <a:cubicBezTo>
                  <a:pt x="1649" y="414"/>
                  <a:pt x="1638" y="402"/>
                  <a:pt x="1651" y="409"/>
                </a:cubicBezTo>
                <a:cubicBezTo>
                  <a:pt x="1652" y="409"/>
                  <a:pt x="1653" y="410"/>
                  <a:pt x="1654" y="409"/>
                </a:cubicBezTo>
                <a:cubicBezTo>
                  <a:pt x="1653" y="413"/>
                  <a:pt x="1653" y="413"/>
                  <a:pt x="1653" y="413"/>
                </a:cubicBezTo>
                <a:cubicBezTo>
                  <a:pt x="1651" y="413"/>
                  <a:pt x="1651" y="413"/>
                  <a:pt x="1651" y="413"/>
                </a:cubicBezTo>
                <a:cubicBezTo>
                  <a:pt x="1652" y="416"/>
                  <a:pt x="1652" y="416"/>
                  <a:pt x="1652" y="416"/>
                </a:cubicBezTo>
                <a:cubicBezTo>
                  <a:pt x="1652" y="419"/>
                  <a:pt x="1658" y="416"/>
                  <a:pt x="1655" y="420"/>
                </a:cubicBezTo>
                <a:cubicBezTo>
                  <a:pt x="1652" y="418"/>
                  <a:pt x="1652" y="418"/>
                  <a:pt x="1652" y="418"/>
                </a:cubicBezTo>
                <a:cubicBezTo>
                  <a:pt x="1651" y="419"/>
                  <a:pt x="1651" y="419"/>
                  <a:pt x="1651" y="419"/>
                </a:cubicBezTo>
                <a:cubicBezTo>
                  <a:pt x="1653" y="423"/>
                  <a:pt x="1653" y="423"/>
                  <a:pt x="1653" y="423"/>
                </a:cubicBezTo>
                <a:cubicBezTo>
                  <a:pt x="1658" y="423"/>
                  <a:pt x="1658" y="423"/>
                  <a:pt x="1658" y="423"/>
                </a:cubicBezTo>
                <a:cubicBezTo>
                  <a:pt x="1656" y="425"/>
                  <a:pt x="1656" y="425"/>
                  <a:pt x="1656" y="425"/>
                </a:cubicBezTo>
                <a:cubicBezTo>
                  <a:pt x="1661" y="428"/>
                  <a:pt x="1661" y="428"/>
                  <a:pt x="1661" y="428"/>
                </a:cubicBezTo>
                <a:cubicBezTo>
                  <a:pt x="1661" y="429"/>
                  <a:pt x="1657" y="428"/>
                  <a:pt x="1662" y="430"/>
                </a:cubicBezTo>
                <a:cubicBezTo>
                  <a:pt x="1658" y="431"/>
                  <a:pt x="1666" y="429"/>
                  <a:pt x="1659" y="429"/>
                </a:cubicBezTo>
                <a:cubicBezTo>
                  <a:pt x="1655" y="433"/>
                  <a:pt x="1655" y="433"/>
                  <a:pt x="1655" y="433"/>
                </a:cubicBezTo>
                <a:cubicBezTo>
                  <a:pt x="1654" y="432"/>
                  <a:pt x="1661" y="433"/>
                  <a:pt x="1651" y="431"/>
                </a:cubicBezTo>
                <a:cubicBezTo>
                  <a:pt x="1650" y="432"/>
                  <a:pt x="1650" y="432"/>
                  <a:pt x="1650" y="432"/>
                </a:cubicBezTo>
                <a:cubicBezTo>
                  <a:pt x="1652" y="434"/>
                  <a:pt x="1652" y="434"/>
                  <a:pt x="1652" y="434"/>
                </a:cubicBezTo>
                <a:cubicBezTo>
                  <a:pt x="1650" y="434"/>
                  <a:pt x="1650" y="434"/>
                  <a:pt x="1650" y="434"/>
                </a:cubicBezTo>
                <a:cubicBezTo>
                  <a:pt x="1650" y="435"/>
                  <a:pt x="1654" y="431"/>
                  <a:pt x="1650" y="436"/>
                </a:cubicBezTo>
                <a:cubicBezTo>
                  <a:pt x="1641" y="436"/>
                  <a:pt x="1658" y="430"/>
                  <a:pt x="1642" y="435"/>
                </a:cubicBezTo>
                <a:cubicBezTo>
                  <a:pt x="1642" y="436"/>
                  <a:pt x="1649" y="431"/>
                  <a:pt x="1640" y="438"/>
                </a:cubicBezTo>
                <a:cubicBezTo>
                  <a:pt x="1640" y="439"/>
                  <a:pt x="1640" y="439"/>
                  <a:pt x="1640" y="439"/>
                </a:cubicBezTo>
                <a:cubicBezTo>
                  <a:pt x="1643" y="438"/>
                  <a:pt x="1643" y="438"/>
                  <a:pt x="1643" y="438"/>
                </a:cubicBezTo>
                <a:cubicBezTo>
                  <a:pt x="1641" y="442"/>
                  <a:pt x="1641" y="442"/>
                  <a:pt x="1641" y="442"/>
                </a:cubicBezTo>
                <a:cubicBezTo>
                  <a:pt x="1642" y="442"/>
                  <a:pt x="1642" y="442"/>
                  <a:pt x="1642" y="442"/>
                </a:cubicBezTo>
                <a:cubicBezTo>
                  <a:pt x="1635" y="445"/>
                  <a:pt x="1635" y="445"/>
                  <a:pt x="1635" y="445"/>
                </a:cubicBezTo>
                <a:cubicBezTo>
                  <a:pt x="1632" y="449"/>
                  <a:pt x="1632" y="449"/>
                  <a:pt x="1632" y="449"/>
                </a:cubicBezTo>
                <a:cubicBezTo>
                  <a:pt x="1629" y="449"/>
                  <a:pt x="1629" y="449"/>
                  <a:pt x="1629" y="449"/>
                </a:cubicBezTo>
                <a:cubicBezTo>
                  <a:pt x="1628" y="447"/>
                  <a:pt x="1628" y="447"/>
                  <a:pt x="1628" y="447"/>
                </a:cubicBezTo>
                <a:cubicBezTo>
                  <a:pt x="1627" y="446"/>
                  <a:pt x="1627" y="446"/>
                  <a:pt x="1627" y="446"/>
                </a:cubicBezTo>
                <a:cubicBezTo>
                  <a:pt x="1622" y="449"/>
                  <a:pt x="1622" y="449"/>
                  <a:pt x="1622" y="449"/>
                </a:cubicBezTo>
                <a:cubicBezTo>
                  <a:pt x="1622" y="449"/>
                  <a:pt x="1624" y="446"/>
                  <a:pt x="1623" y="450"/>
                </a:cubicBezTo>
                <a:cubicBezTo>
                  <a:pt x="1625" y="449"/>
                  <a:pt x="1625" y="449"/>
                  <a:pt x="1625" y="449"/>
                </a:cubicBezTo>
                <a:cubicBezTo>
                  <a:pt x="1631" y="451"/>
                  <a:pt x="1631" y="451"/>
                  <a:pt x="1631" y="451"/>
                </a:cubicBezTo>
                <a:cubicBezTo>
                  <a:pt x="1629" y="453"/>
                  <a:pt x="1629" y="453"/>
                  <a:pt x="1629" y="453"/>
                </a:cubicBezTo>
                <a:cubicBezTo>
                  <a:pt x="1630" y="453"/>
                  <a:pt x="1632" y="451"/>
                  <a:pt x="1631" y="454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6"/>
                  <a:pt x="1627" y="456"/>
                  <a:pt x="1627" y="456"/>
                </a:cubicBezTo>
                <a:cubicBezTo>
                  <a:pt x="1622" y="457"/>
                  <a:pt x="1622" y="457"/>
                  <a:pt x="1622" y="457"/>
                </a:cubicBezTo>
                <a:cubicBezTo>
                  <a:pt x="1622" y="458"/>
                  <a:pt x="1626" y="451"/>
                  <a:pt x="1621" y="459"/>
                </a:cubicBezTo>
                <a:cubicBezTo>
                  <a:pt x="1619" y="459"/>
                  <a:pt x="1619" y="459"/>
                  <a:pt x="1619" y="459"/>
                </a:cubicBezTo>
                <a:cubicBezTo>
                  <a:pt x="1619" y="461"/>
                  <a:pt x="1619" y="461"/>
                  <a:pt x="1619" y="461"/>
                </a:cubicBezTo>
                <a:cubicBezTo>
                  <a:pt x="1619" y="462"/>
                  <a:pt x="1617" y="457"/>
                  <a:pt x="1621" y="462"/>
                </a:cubicBezTo>
                <a:cubicBezTo>
                  <a:pt x="1621" y="464"/>
                  <a:pt x="1621" y="464"/>
                  <a:pt x="1621" y="464"/>
                </a:cubicBezTo>
                <a:cubicBezTo>
                  <a:pt x="1613" y="463"/>
                  <a:pt x="1613" y="463"/>
                  <a:pt x="1613" y="463"/>
                </a:cubicBezTo>
                <a:cubicBezTo>
                  <a:pt x="1613" y="464"/>
                  <a:pt x="1609" y="464"/>
                  <a:pt x="1611" y="463"/>
                </a:cubicBezTo>
                <a:cubicBezTo>
                  <a:pt x="1615" y="461"/>
                  <a:pt x="1615" y="461"/>
                  <a:pt x="1615" y="461"/>
                </a:cubicBezTo>
                <a:cubicBezTo>
                  <a:pt x="1615" y="460"/>
                  <a:pt x="1615" y="460"/>
                  <a:pt x="1615" y="460"/>
                </a:cubicBezTo>
                <a:cubicBezTo>
                  <a:pt x="1604" y="460"/>
                  <a:pt x="1604" y="460"/>
                  <a:pt x="1604" y="460"/>
                </a:cubicBezTo>
                <a:cubicBezTo>
                  <a:pt x="1600" y="463"/>
                  <a:pt x="1600" y="463"/>
                  <a:pt x="1600" y="463"/>
                </a:cubicBezTo>
                <a:cubicBezTo>
                  <a:pt x="1601" y="464"/>
                  <a:pt x="1591" y="464"/>
                  <a:pt x="1603" y="465"/>
                </a:cubicBezTo>
                <a:cubicBezTo>
                  <a:pt x="1602" y="465"/>
                  <a:pt x="1603" y="466"/>
                  <a:pt x="1602" y="466"/>
                </a:cubicBezTo>
                <a:cubicBezTo>
                  <a:pt x="1597" y="465"/>
                  <a:pt x="1597" y="465"/>
                  <a:pt x="1597" y="465"/>
                </a:cubicBezTo>
                <a:cubicBezTo>
                  <a:pt x="1595" y="469"/>
                  <a:pt x="1595" y="469"/>
                  <a:pt x="1595" y="469"/>
                </a:cubicBezTo>
                <a:cubicBezTo>
                  <a:pt x="1593" y="469"/>
                  <a:pt x="1593" y="469"/>
                  <a:pt x="1593" y="469"/>
                </a:cubicBezTo>
                <a:cubicBezTo>
                  <a:pt x="1577" y="479"/>
                  <a:pt x="1577" y="479"/>
                  <a:pt x="1577" y="479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8" y="485"/>
                  <a:pt x="1578" y="478"/>
                  <a:pt x="1566" y="485"/>
                </a:cubicBezTo>
                <a:cubicBezTo>
                  <a:pt x="1571" y="487"/>
                  <a:pt x="1571" y="487"/>
                  <a:pt x="1571" y="487"/>
                </a:cubicBezTo>
                <a:cubicBezTo>
                  <a:pt x="1572" y="487"/>
                  <a:pt x="1567" y="490"/>
                  <a:pt x="1573" y="486"/>
                </a:cubicBezTo>
                <a:cubicBezTo>
                  <a:pt x="1572" y="485"/>
                  <a:pt x="1572" y="485"/>
                  <a:pt x="1572" y="485"/>
                </a:cubicBezTo>
                <a:cubicBezTo>
                  <a:pt x="1574" y="484"/>
                  <a:pt x="1574" y="484"/>
                  <a:pt x="1574" y="484"/>
                </a:cubicBezTo>
                <a:cubicBezTo>
                  <a:pt x="1575" y="485"/>
                  <a:pt x="1575" y="485"/>
                  <a:pt x="1575" y="485"/>
                </a:cubicBezTo>
                <a:cubicBezTo>
                  <a:pt x="1578" y="483"/>
                  <a:pt x="1578" y="483"/>
                  <a:pt x="1578" y="483"/>
                </a:cubicBezTo>
                <a:cubicBezTo>
                  <a:pt x="1579" y="484"/>
                  <a:pt x="1579" y="484"/>
                  <a:pt x="1579" y="484"/>
                </a:cubicBezTo>
                <a:cubicBezTo>
                  <a:pt x="1578" y="483"/>
                  <a:pt x="1579" y="484"/>
                  <a:pt x="1581" y="482"/>
                </a:cubicBezTo>
                <a:cubicBezTo>
                  <a:pt x="1581" y="484"/>
                  <a:pt x="1581" y="484"/>
                  <a:pt x="1581" y="484"/>
                </a:cubicBezTo>
                <a:cubicBezTo>
                  <a:pt x="1582" y="484"/>
                  <a:pt x="1582" y="484"/>
                  <a:pt x="1582" y="484"/>
                </a:cubicBezTo>
                <a:cubicBezTo>
                  <a:pt x="1583" y="483"/>
                  <a:pt x="1585" y="483"/>
                  <a:pt x="1586" y="481"/>
                </a:cubicBezTo>
                <a:cubicBezTo>
                  <a:pt x="1583" y="477"/>
                  <a:pt x="1582" y="483"/>
                  <a:pt x="1579" y="482"/>
                </a:cubicBezTo>
                <a:cubicBezTo>
                  <a:pt x="1578" y="480"/>
                  <a:pt x="1581" y="481"/>
                  <a:pt x="1579" y="480"/>
                </a:cubicBezTo>
                <a:cubicBezTo>
                  <a:pt x="1585" y="481"/>
                  <a:pt x="1577" y="475"/>
                  <a:pt x="1586" y="480"/>
                </a:cubicBezTo>
                <a:cubicBezTo>
                  <a:pt x="1587" y="477"/>
                  <a:pt x="1587" y="477"/>
                  <a:pt x="1587" y="477"/>
                </a:cubicBezTo>
                <a:cubicBezTo>
                  <a:pt x="1590" y="477"/>
                  <a:pt x="1590" y="477"/>
                  <a:pt x="1590" y="477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97" y="479"/>
                  <a:pt x="1597" y="479"/>
                  <a:pt x="1597" y="479"/>
                </a:cubicBezTo>
                <a:cubicBezTo>
                  <a:pt x="1596" y="475"/>
                  <a:pt x="1596" y="475"/>
                  <a:pt x="1596" y="475"/>
                </a:cubicBezTo>
                <a:cubicBezTo>
                  <a:pt x="1603" y="478"/>
                  <a:pt x="1600" y="471"/>
                  <a:pt x="1608" y="473"/>
                </a:cubicBezTo>
                <a:cubicBezTo>
                  <a:pt x="1612" y="473"/>
                  <a:pt x="1612" y="473"/>
                  <a:pt x="1612" y="473"/>
                </a:cubicBezTo>
                <a:cubicBezTo>
                  <a:pt x="1612" y="473"/>
                  <a:pt x="1615" y="473"/>
                  <a:pt x="1611" y="474"/>
                </a:cubicBezTo>
                <a:cubicBezTo>
                  <a:pt x="1613" y="475"/>
                  <a:pt x="1613" y="475"/>
                  <a:pt x="1613" y="475"/>
                </a:cubicBezTo>
                <a:cubicBezTo>
                  <a:pt x="1621" y="472"/>
                  <a:pt x="1621" y="472"/>
                  <a:pt x="1621" y="472"/>
                </a:cubicBezTo>
                <a:cubicBezTo>
                  <a:pt x="1636" y="468"/>
                  <a:pt x="1636" y="468"/>
                  <a:pt x="1636" y="468"/>
                </a:cubicBezTo>
                <a:cubicBezTo>
                  <a:pt x="1645" y="467"/>
                  <a:pt x="1645" y="467"/>
                  <a:pt x="1645" y="467"/>
                </a:cubicBezTo>
                <a:cubicBezTo>
                  <a:pt x="1654" y="463"/>
                  <a:pt x="1654" y="463"/>
                  <a:pt x="1654" y="463"/>
                </a:cubicBezTo>
                <a:cubicBezTo>
                  <a:pt x="1668" y="460"/>
                  <a:pt x="1668" y="460"/>
                  <a:pt x="1668" y="460"/>
                </a:cubicBezTo>
                <a:cubicBezTo>
                  <a:pt x="1670" y="459"/>
                  <a:pt x="1670" y="459"/>
                  <a:pt x="1670" y="459"/>
                </a:cubicBezTo>
                <a:cubicBezTo>
                  <a:pt x="1675" y="461"/>
                  <a:pt x="1675" y="461"/>
                  <a:pt x="1675" y="461"/>
                </a:cubicBezTo>
                <a:cubicBezTo>
                  <a:pt x="1677" y="459"/>
                  <a:pt x="1677" y="459"/>
                  <a:pt x="1677" y="459"/>
                </a:cubicBezTo>
                <a:cubicBezTo>
                  <a:pt x="1676" y="463"/>
                  <a:pt x="1676" y="463"/>
                  <a:pt x="1676" y="463"/>
                </a:cubicBezTo>
                <a:cubicBezTo>
                  <a:pt x="1680" y="459"/>
                  <a:pt x="1659" y="461"/>
                  <a:pt x="1683" y="462"/>
                </a:cubicBezTo>
                <a:cubicBezTo>
                  <a:pt x="1684" y="462"/>
                  <a:pt x="1682" y="461"/>
                  <a:pt x="1684" y="461"/>
                </a:cubicBezTo>
                <a:cubicBezTo>
                  <a:pt x="1682" y="459"/>
                  <a:pt x="1682" y="459"/>
                  <a:pt x="1682" y="459"/>
                </a:cubicBezTo>
                <a:cubicBezTo>
                  <a:pt x="1690" y="457"/>
                  <a:pt x="1690" y="457"/>
                  <a:pt x="1690" y="457"/>
                </a:cubicBezTo>
                <a:cubicBezTo>
                  <a:pt x="1692" y="457"/>
                  <a:pt x="1692" y="457"/>
                  <a:pt x="1692" y="457"/>
                </a:cubicBezTo>
                <a:cubicBezTo>
                  <a:pt x="1692" y="461"/>
                  <a:pt x="1692" y="461"/>
                  <a:pt x="1692" y="461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686" y="462"/>
                  <a:pt x="1686" y="462"/>
                  <a:pt x="1686" y="462"/>
                </a:cubicBezTo>
                <a:cubicBezTo>
                  <a:pt x="1683" y="463"/>
                  <a:pt x="1688" y="457"/>
                  <a:pt x="1682" y="462"/>
                </a:cubicBezTo>
                <a:cubicBezTo>
                  <a:pt x="1686" y="465"/>
                  <a:pt x="1686" y="465"/>
                  <a:pt x="1686" y="465"/>
                </a:cubicBezTo>
                <a:cubicBezTo>
                  <a:pt x="1684" y="466"/>
                  <a:pt x="1684" y="466"/>
                  <a:pt x="1684" y="466"/>
                </a:cubicBezTo>
                <a:cubicBezTo>
                  <a:pt x="1683" y="465"/>
                  <a:pt x="1683" y="465"/>
                  <a:pt x="1683" y="465"/>
                </a:cubicBezTo>
                <a:cubicBezTo>
                  <a:pt x="1673" y="473"/>
                  <a:pt x="1673" y="473"/>
                  <a:pt x="1673" y="473"/>
                </a:cubicBezTo>
                <a:cubicBezTo>
                  <a:pt x="1668" y="475"/>
                  <a:pt x="1668" y="475"/>
                  <a:pt x="1668" y="475"/>
                </a:cubicBezTo>
                <a:cubicBezTo>
                  <a:pt x="1665" y="477"/>
                  <a:pt x="1665" y="477"/>
                  <a:pt x="1665" y="477"/>
                </a:cubicBezTo>
                <a:cubicBezTo>
                  <a:pt x="1656" y="481"/>
                  <a:pt x="1656" y="481"/>
                  <a:pt x="1656" y="481"/>
                </a:cubicBezTo>
                <a:cubicBezTo>
                  <a:pt x="1654" y="479"/>
                  <a:pt x="1663" y="480"/>
                  <a:pt x="1653" y="483"/>
                </a:cubicBezTo>
                <a:cubicBezTo>
                  <a:pt x="1653" y="480"/>
                  <a:pt x="1653" y="480"/>
                  <a:pt x="1653" y="480"/>
                </a:cubicBezTo>
                <a:cubicBezTo>
                  <a:pt x="1650" y="481"/>
                  <a:pt x="1650" y="481"/>
                  <a:pt x="1650" y="481"/>
                </a:cubicBezTo>
                <a:cubicBezTo>
                  <a:pt x="1650" y="484"/>
                  <a:pt x="1650" y="484"/>
                  <a:pt x="1650" y="484"/>
                </a:cubicBezTo>
                <a:cubicBezTo>
                  <a:pt x="1649" y="484"/>
                  <a:pt x="1649" y="484"/>
                  <a:pt x="1649" y="484"/>
                </a:cubicBezTo>
                <a:cubicBezTo>
                  <a:pt x="1648" y="483"/>
                  <a:pt x="1648" y="483"/>
                  <a:pt x="1648" y="483"/>
                </a:cubicBezTo>
                <a:cubicBezTo>
                  <a:pt x="1655" y="478"/>
                  <a:pt x="1655" y="478"/>
                  <a:pt x="1655" y="478"/>
                </a:cubicBezTo>
                <a:cubicBezTo>
                  <a:pt x="1658" y="479"/>
                  <a:pt x="1658" y="479"/>
                  <a:pt x="1658" y="479"/>
                </a:cubicBezTo>
                <a:cubicBezTo>
                  <a:pt x="1659" y="477"/>
                  <a:pt x="1659" y="477"/>
                  <a:pt x="1659" y="477"/>
                </a:cubicBezTo>
                <a:cubicBezTo>
                  <a:pt x="1650" y="475"/>
                  <a:pt x="1650" y="475"/>
                  <a:pt x="1650" y="475"/>
                </a:cubicBezTo>
                <a:cubicBezTo>
                  <a:pt x="1644" y="477"/>
                  <a:pt x="1644" y="477"/>
                  <a:pt x="1644" y="477"/>
                </a:cubicBezTo>
                <a:cubicBezTo>
                  <a:pt x="1646" y="475"/>
                  <a:pt x="1646" y="475"/>
                  <a:pt x="1646" y="475"/>
                </a:cubicBezTo>
                <a:cubicBezTo>
                  <a:pt x="1651" y="471"/>
                  <a:pt x="1648" y="478"/>
                  <a:pt x="1656" y="473"/>
                </a:cubicBezTo>
                <a:cubicBezTo>
                  <a:pt x="1657" y="474"/>
                  <a:pt x="1657" y="474"/>
                  <a:pt x="1657" y="474"/>
                </a:cubicBezTo>
                <a:cubicBezTo>
                  <a:pt x="1664" y="470"/>
                  <a:pt x="1664" y="470"/>
                  <a:pt x="1664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1"/>
                  <a:pt x="1656" y="470"/>
                </a:cubicBezTo>
                <a:cubicBezTo>
                  <a:pt x="1658" y="468"/>
                  <a:pt x="1658" y="468"/>
                  <a:pt x="1658" y="468"/>
                </a:cubicBezTo>
                <a:cubicBezTo>
                  <a:pt x="1664" y="469"/>
                  <a:pt x="1648" y="476"/>
                  <a:pt x="1667" y="468"/>
                </a:cubicBezTo>
                <a:cubicBezTo>
                  <a:pt x="1668" y="469"/>
                  <a:pt x="1668" y="469"/>
                  <a:pt x="1668" y="469"/>
                </a:cubicBezTo>
                <a:cubicBezTo>
                  <a:pt x="1677" y="467"/>
                  <a:pt x="1677" y="467"/>
                  <a:pt x="1677" y="467"/>
                </a:cubicBezTo>
                <a:cubicBezTo>
                  <a:pt x="1679" y="466"/>
                  <a:pt x="1679" y="466"/>
                  <a:pt x="1679" y="466"/>
                </a:cubicBezTo>
                <a:cubicBezTo>
                  <a:pt x="1672" y="464"/>
                  <a:pt x="1672" y="464"/>
                  <a:pt x="1672" y="464"/>
                </a:cubicBezTo>
                <a:cubicBezTo>
                  <a:pt x="1655" y="467"/>
                  <a:pt x="1655" y="467"/>
                  <a:pt x="1655" y="467"/>
                </a:cubicBezTo>
                <a:cubicBezTo>
                  <a:pt x="1651" y="470"/>
                  <a:pt x="1651" y="470"/>
                  <a:pt x="1651" y="470"/>
                </a:cubicBezTo>
                <a:cubicBezTo>
                  <a:pt x="1650" y="471"/>
                  <a:pt x="1664" y="461"/>
                  <a:pt x="1644" y="473"/>
                </a:cubicBezTo>
                <a:cubicBezTo>
                  <a:pt x="1639" y="473"/>
                  <a:pt x="1639" y="473"/>
                  <a:pt x="1639" y="473"/>
                </a:cubicBezTo>
                <a:cubicBezTo>
                  <a:pt x="1632" y="477"/>
                  <a:pt x="1632" y="477"/>
                  <a:pt x="1632" y="477"/>
                </a:cubicBezTo>
                <a:cubicBezTo>
                  <a:pt x="1630" y="475"/>
                  <a:pt x="1630" y="475"/>
                  <a:pt x="1630" y="475"/>
                </a:cubicBezTo>
                <a:cubicBezTo>
                  <a:pt x="1629" y="479"/>
                  <a:pt x="1629" y="479"/>
                  <a:pt x="1629" y="479"/>
                </a:cubicBezTo>
                <a:cubicBezTo>
                  <a:pt x="1620" y="482"/>
                  <a:pt x="1620" y="482"/>
                  <a:pt x="1620" y="482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27" y="482"/>
                  <a:pt x="1627" y="482"/>
                  <a:pt x="1627" y="482"/>
                </a:cubicBezTo>
                <a:cubicBezTo>
                  <a:pt x="1623" y="485"/>
                  <a:pt x="1623" y="485"/>
                  <a:pt x="1623" y="485"/>
                </a:cubicBezTo>
                <a:cubicBezTo>
                  <a:pt x="1617" y="486"/>
                  <a:pt x="1617" y="486"/>
                  <a:pt x="1617" y="486"/>
                </a:cubicBezTo>
                <a:cubicBezTo>
                  <a:pt x="1621" y="483"/>
                  <a:pt x="1621" y="489"/>
                  <a:pt x="1609" y="489"/>
                </a:cubicBezTo>
                <a:cubicBezTo>
                  <a:pt x="1607" y="491"/>
                  <a:pt x="1607" y="491"/>
                  <a:pt x="1607" y="491"/>
                </a:cubicBezTo>
                <a:cubicBezTo>
                  <a:pt x="1602" y="493"/>
                  <a:pt x="1602" y="493"/>
                  <a:pt x="1602" y="493"/>
                </a:cubicBezTo>
                <a:cubicBezTo>
                  <a:pt x="1600" y="490"/>
                  <a:pt x="1608" y="491"/>
                  <a:pt x="1597" y="494"/>
                </a:cubicBezTo>
                <a:cubicBezTo>
                  <a:pt x="1598" y="490"/>
                  <a:pt x="1602" y="496"/>
                  <a:pt x="1603" y="490"/>
                </a:cubicBezTo>
                <a:cubicBezTo>
                  <a:pt x="1604" y="488"/>
                  <a:pt x="1607" y="492"/>
                  <a:pt x="1608" y="489"/>
                </a:cubicBezTo>
                <a:cubicBezTo>
                  <a:pt x="1608" y="488"/>
                  <a:pt x="1608" y="488"/>
                  <a:pt x="1608" y="488"/>
                </a:cubicBezTo>
                <a:cubicBezTo>
                  <a:pt x="1604" y="484"/>
                  <a:pt x="1608" y="491"/>
                  <a:pt x="1615" y="486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15" y="482"/>
                  <a:pt x="1611" y="481"/>
                  <a:pt x="1608" y="484"/>
                </a:cubicBezTo>
                <a:cubicBezTo>
                  <a:pt x="1601" y="487"/>
                  <a:pt x="1601" y="487"/>
                  <a:pt x="1601" y="487"/>
                </a:cubicBezTo>
                <a:cubicBezTo>
                  <a:pt x="1601" y="489"/>
                  <a:pt x="1601" y="489"/>
                  <a:pt x="1601" y="489"/>
                </a:cubicBezTo>
                <a:cubicBezTo>
                  <a:pt x="1593" y="488"/>
                  <a:pt x="1592" y="491"/>
                  <a:pt x="1584" y="494"/>
                </a:cubicBezTo>
                <a:cubicBezTo>
                  <a:pt x="1584" y="495"/>
                  <a:pt x="1584" y="495"/>
                  <a:pt x="1584" y="495"/>
                </a:cubicBezTo>
                <a:cubicBezTo>
                  <a:pt x="1582" y="494"/>
                  <a:pt x="1582" y="494"/>
                  <a:pt x="1582" y="494"/>
                </a:cubicBezTo>
                <a:cubicBezTo>
                  <a:pt x="1567" y="500"/>
                  <a:pt x="1567" y="500"/>
                  <a:pt x="1567" y="500"/>
                </a:cubicBezTo>
                <a:cubicBezTo>
                  <a:pt x="1557" y="503"/>
                  <a:pt x="1557" y="503"/>
                  <a:pt x="1557" y="503"/>
                </a:cubicBezTo>
                <a:cubicBezTo>
                  <a:pt x="1557" y="505"/>
                  <a:pt x="1557" y="505"/>
                  <a:pt x="1557" y="505"/>
                </a:cubicBezTo>
                <a:cubicBezTo>
                  <a:pt x="1557" y="504"/>
                  <a:pt x="1557" y="504"/>
                  <a:pt x="1557" y="504"/>
                </a:cubicBezTo>
                <a:cubicBezTo>
                  <a:pt x="1544" y="509"/>
                  <a:pt x="1544" y="509"/>
                  <a:pt x="1544" y="509"/>
                </a:cubicBezTo>
                <a:cubicBezTo>
                  <a:pt x="1541" y="512"/>
                  <a:pt x="1541" y="512"/>
                  <a:pt x="1541" y="512"/>
                </a:cubicBezTo>
                <a:cubicBezTo>
                  <a:pt x="1535" y="514"/>
                  <a:pt x="1535" y="514"/>
                  <a:pt x="1535" y="514"/>
                </a:cubicBezTo>
                <a:cubicBezTo>
                  <a:pt x="1535" y="512"/>
                  <a:pt x="1535" y="512"/>
                  <a:pt x="1535" y="512"/>
                </a:cubicBezTo>
                <a:cubicBezTo>
                  <a:pt x="1528" y="516"/>
                  <a:pt x="1528" y="516"/>
                  <a:pt x="1528" y="516"/>
                </a:cubicBezTo>
                <a:cubicBezTo>
                  <a:pt x="1526" y="515"/>
                  <a:pt x="1526" y="515"/>
                  <a:pt x="1526" y="515"/>
                </a:cubicBezTo>
                <a:cubicBezTo>
                  <a:pt x="1524" y="518"/>
                  <a:pt x="1524" y="518"/>
                  <a:pt x="1524" y="518"/>
                </a:cubicBezTo>
                <a:cubicBezTo>
                  <a:pt x="1518" y="516"/>
                  <a:pt x="1518" y="516"/>
                  <a:pt x="1518" y="516"/>
                </a:cubicBezTo>
                <a:cubicBezTo>
                  <a:pt x="1502" y="525"/>
                  <a:pt x="1502" y="525"/>
                  <a:pt x="1502" y="525"/>
                </a:cubicBezTo>
                <a:cubicBezTo>
                  <a:pt x="1499" y="525"/>
                  <a:pt x="1499" y="525"/>
                  <a:pt x="1499" y="525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8" y="525"/>
                  <a:pt x="1498" y="525"/>
                  <a:pt x="1498" y="525"/>
                </a:cubicBezTo>
                <a:cubicBezTo>
                  <a:pt x="1499" y="528"/>
                  <a:pt x="1499" y="528"/>
                  <a:pt x="1499" y="528"/>
                </a:cubicBezTo>
                <a:cubicBezTo>
                  <a:pt x="1498" y="528"/>
                  <a:pt x="1498" y="528"/>
                  <a:pt x="1498" y="528"/>
                </a:cubicBezTo>
                <a:cubicBezTo>
                  <a:pt x="1499" y="531"/>
                  <a:pt x="1499" y="531"/>
                  <a:pt x="1499" y="531"/>
                </a:cubicBezTo>
                <a:cubicBezTo>
                  <a:pt x="1480" y="540"/>
                  <a:pt x="1480" y="540"/>
                  <a:pt x="1480" y="540"/>
                </a:cubicBezTo>
                <a:cubicBezTo>
                  <a:pt x="1470" y="545"/>
                  <a:pt x="1470" y="545"/>
                  <a:pt x="1470" y="545"/>
                </a:cubicBezTo>
                <a:cubicBezTo>
                  <a:pt x="1465" y="547"/>
                  <a:pt x="1465" y="547"/>
                  <a:pt x="1465" y="547"/>
                </a:cubicBezTo>
                <a:cubicBezTo>
                  <a:pt x="1465" y="548"/>
                  <a:pt x="1468" y="542"/>
                  <a:pt x="1464" y="550"/>
                </a:cubicBezTo>
                <a:cubicBezTo>
                  <a:pt x="1465" y="551"/>
                  <a:pt x="1465" y="551"/>
                  <a:pt x="1465" y="551"/>
                </a:cubicBezTo>
                <a:cubicBezTo>
                  <a:pt x="1466" y="550"/>
                  <a:pt x="1466" y="550"/>
                  <a:pt x="1466" y="550"/>
                </a:cubicBezTo>
                <a:cubicBezTo>
                  <a:pt x="1464" y="554"/>
                  <a:pt x="1464" y="554"/>
                  <a:pt x="1464" y="554"/>
                </a:cubicBezTo>
                <a:cubicBezTo>
                  <a:pt x="1465" y="554"/>
                  <a:pt x="1459" y="553"/>
                  <a:pt x="1466" y="554"/>
                </a:cubicBezTo>
                <a:cubicBezTo>
                  <a:pt x="1466" y="556"/>
                  <a:pt x="1466" y="556"/>
                  <a:pt x="1466" y="556"/>
                </a:cubicBezTo>
                <a:cubicBezTo>
                  <a:pt x="1465" y="556"/>
                  <a:pt x="1462" y="555"/>
                  <a:pt x="1464" y="558"/>
                </a:cubicBezTo>
                <a:cubicBezTo>
                  <a:pt x="1464" y="557"/>
                  <a:pt x="1463" y="558"/>
                  <a:pt x="1462" y="557"/>
                </a:cubicBezTo>
                <a:cubicBezTo>
                  <a:pt x="1464" y="556"/>
                  <a:pt x="1464" y="556"/>
                  <a:pt x="1464" y="556"/>
                </a:cubicBezTo>
                <a:cubicBezTo>
                  <a:pt x="1463" y="554"/>
                  <a:pt x="1463" y="554"/>
                  <a:pt x="1463" y="554"/>
                </a:cubicBezTo>
                <a:cubicBezTo>
                  <a:pt x="1457" y="552"/>
                  <a:pt x="1457" y="552"/>
                  <a:pt x="1457" y="552"/>
                </a:cubicBezTo>
                <a:cubicBezTo>
                  <a:pt x="1457" y="554"/>
                  <a:pt x="1457" y="554"/>
                  <a:pt x="1457" y="554"/>
                </a:cubicBezTo>
                <a:cubicBezTo>
                  <a:pt x="1451" y="554"/>
                  <a:pt x="1451" y="554"/>
                  <a:pt x="1451" y="554"/>
                </a:cubicBezTo>
                <a:cubicBezTo>
                  <a:pt x="1452" y="555"/>
                  <a:pt x="1452" y="555"/>
                  <a:pt x="1452" y="555"/>
                </a:cubicBezTo>
                <a:cubicBezTo>
                  <a:pt x="1450" y="555"/>
                  <a:pt x="1450" y="555"/>
                  <a:pt x="1450" y="555"/>
                </a:cubicBezTo>
                <a:cubicBezTo>
                  <a:pt x="1448" y="557"/>
                  <a:pt x="1448" y="557"/>
                  <a:pt x="1448" y="557"/>
                </a:cubicBezTo>
                <a:cubicBezTo>
                  <a:pt x="1452" y="561"/>
                  <a:pt x="1452" y="561"/>
                  <a:pt x="1452" y="561"/>
                </a:cubicBezTo>
                <a:cubicBezTo>
                  <a:pt x="1451" y="562"/>
                  <a:pt x="1451" y="562"/>
                  <a:pt x="1451" y="562"/>
                </a:cubicBezTo>
                <a:cubicBezTo>
                  <a:pt x="1450" y="559"/>
                  <a:pt x="1450" y="559"/>
                  <a:pt x="1450" y="559"/>
                </a:cubicBezTo>
                <a:cubicBezTo>
                  <a:pt x="1449" y="560"/>
                  <a:pt x="1449" y="560"/>
                  <a:pt x="1449" y="560"/>
                </a:cubicBezTo>
                <a:cubicBezTo>
                  <a:pt x="1444" y="563"/>
                  <a:pt x="1444" y="563"/>
                  <a:pt x="1444" y="563"/>
                </a:cubicBezTo>
                <a:cubicBezTo>
                  <a:pt x="1443" y="562"/>
                  <a:pt x="1443" y="562"/>
                  <a:pt x="1443" y="562"/>
                </a:cubicBezTo>
                <a:cubicBezTo>
                  <a:pt x="1441" y="564"/>
                  <a:pt x="1441" y="564"/>
                  <a:pt x="1441" y="564"/>
                </a:cubicBezTo>
                <a:cubicBezTo>
                  <a:pt x="1439" y="564"/>
                  <a:pt x="1439" y="564"/>
                  <a:pt x="1439" y="564"/>
                </a:cubicBezTo>
                <a:cubicBezTo>
                  <a:pt x="1440" y="563"/>
                  <a:pt x="1437" y="563"/>
                  <a:pt x="1439" y="562"/>
                </a:cubicBezTo>
                <a:cubicBezTo>
                  <a:pt x="1437" y="562"/>
                  <a:pt x="1437" y="562"/>
                  <a:pt x="1437" y="562"/>
                </a:cubicBezTo>
                <a:cubicBezTo>
                  <a:pt x="1435" y="564"/>
                  <a:pt x="1435" y="564"/>
                  <a:pt x="1435" y="564"/>
                </a:cubicBezTo>
                <a:cubicBezTo>
                  <a:pt x="1434" y="566"/>
                  <a:pt x="1434" y="566"/>
                  <a:pt x="1434" y="566"/>
                </a:cubicBezTo>
                <a:cubicBezTo>
                  <a:pt x="1433" y="566"/>
                  <a:pt x="1429" y="563"/>
                  <a:pt x="1430" y="567"/>
                </a:cubicBezTo>
                <a:cubicBezTo>
                  <a:pt x="1429" y="567"/>
                  <a:pt x="1439" y="564"/>
                  <a:pt x="1427" y="568"/>
                </a:cubicBezTo>
                <a:cubicBezTo>
                  <a:pt x="1425" y="567"/>
                  <a:pt x="1425" y="567"/>
                  <a:pt x="1425" y="567"/>
                </a:cubicBezTo>
                <a:cubicBezTo>
                  <a:pt x="1407" y="576"/>
                  <a:pt x="1407" y="576"/>
                  <a:pt x="1407" y="576"/>
                </a:cubicBezTo>
                <a:cubicBezTo>
                  <a:pt x="1398" y="580"/>
                  <a:pt x="1398" y="580"/>
                  <a:pt x="1398" y="580"/>
                </a:cubicBezTo>
                <a:cubicBezTo>
                  <a:pt x="1398" y="581"/>
                  <a:pt x="1398" y="581"/>
                  <a:pt x="1398" y="581"/>
                </a:cubicBezTo>
                <a:cubicBezTo>
                  <a:pt x="1393" y="583"/>
                  <a:pt x="1393" y="583"/>
                  <a:pt x="1393" y="583"/>
                </a:cubicBezTo>
                <a:cubicBezTo>
                  <a:pt x="1392" y="586"/>
                  <a:pt x="1392" y="586"/>
                  <a:pt x="1392" y="586"/>
                </a:cubicBezTo>
                <a:cubicBezTo>
                  <a:pt x="1395" y="587"/>
                  <a:pt x="1395" y="587"/>
                  <a:pt x="1395" y="587"/>
                </a:cubicBezTo>
                <a:cubicBezTo>
                  <a:pt x="1399" y="586"/>
                  <a:pt x="1397" y="586"/>
                  <a:pt x="1401" y="585"/>
                </a:cubicBezTo>
                <a:cubicBezTo>
                  <a:pt x="1402" y="585"/>
                  <a:pt x="1402" y="585"/>
                  <a:pt x="1402" y="585"/>
                </a:cubicBezTo>
                <a:cubicBezTo>
                  <a:pt x="1403" y="584"/>
                  <a:pt x="1403" y="584"/>
                  <a:pt x="1403" y="584"/>
                </a:cubicBezTo>
                <a:cubicBezTo>
                  <a:pt x="1402" y="584"/>
                  <a:pt x="1402" y="585"/>
                  <a:pt x="1401" y="584"/>
                </a:cubicBezTo>
                <a:cubicBezTo>
                  <a:pt x="1403" y="583"/>
                  <a:pt x="1403" y="583"/>
                  <a:pt x="1403" y="583"/>
                </a:cubicBezTo>
                <a:cubicBezTo>
                  <a:pt x="1402" y="582"/>
                  <a:pt x="1402" y="582"/>
                  <a:pt x="1402" y="582"/>
                </a:cubicBezTo>
                <a:cubicBezTo>
                  <a:pt x="1403" y="580"/>
                  <a:pt x="1388" y="585"/>
                  <a:pt x="1407" y="579"/>
                </a:cubicBezTo>
                <a:cubicBezTo>
                  <a:pt x="1408" y="580"/>
                  <a:pt x="1408" y="580"/>
                  <a:pt x="1408" y="580"/>
                </a:cubicBezTo>
                <a:cubicBezTo>
                  <a:pt x="1410" y="579"/>
                  <a:pt x="1410" y="579"/>
                  <a:pt x="1410" y="579"/>
                </a:cubicBezTo>
                <a:cubicBezTo>
                  <a:pt x="1409" y="578"/>
                  <a:pt x="1409" y="578"/>
                  <a:pt x="1409" y="578"/>
                </a:cubicBezTo>
                <a:cubicBezTo>
                  <a:pt x="1411" y="578"/>
                  <a:pt x="1411" y="578"/>
                  <a:pt x="1411" y="578"/>
                </a:cubicBezTo>
                <a:cubicBezTo>
                  <a:pt x="1410" y="580"/>
                  <a:pt x="1403" y="572"/>
                  <a:pt x="1407" y="584"/>
                </a:cubicBezTo>
                <a:cubicBezTo>
                  <a:pt x="1417" y="582"/>
                  <a:pt x="1417" y="582"/>
                  <a:pt x="1417" y="582"/>
                </a:cubicBezTo>
                <a:cubicBezTo>
                  <a:pt x="1420" y="580"/>
                  <a:pt x="1420" y="580"/>
                  <a:pt x="1420" y="580"/>
                </a:cubicBezTo>
                <a:cubicBezTo>
                  <a:pt x="1419" y="580"/>
                  <a:pt x="1417" y="578"/>
                  <a:pt x="1417" y="579"/>
                </a:cubicBezTo>
                <a:cubicBezTo>
                  <a:pt x="1417" y="579"/>
                  <a:pt x="1417" y="579"/>
                  <a:pt x="1417" y="579"/>
                </a:cubicBezTo>
                <a:cubicBezTo>
                  <a:pt x="1418" y="576"/>
                  <a:pt x="1418" y="576"/>
                  <a:pt x="1418" y="576"/>
                </a:cubicBezTo>
                <a:cubicBezTo>
                  <a:pt x="1418" y="575"/>
                  <a:pt x="1414" y="576"/>
                  <a:pt x="1417" y="573"/>
                </a:cubicBezTo>
                <a:cubicBezTo>
                  <a:pt x="1419" y="572"/>
                  <a:pt x="1419" y="572"/>
                  <a:pt x="1419" y="572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19" y="573"/>
                  <a:pt x="1424" y="568"/>
                  <a:pt x="1419" y="575"/>
                </a:cubicBezTo>
                <a:cubicBezTo>
                  <a:pt x="1421" y="576"/>
                  <a:pt x="1421" y="576"/>
                  <a:pt x="1421" y="576"/>
                </a:cubicBezTo>
                <a:cubicBezTo>
                  <a:pt x="1423" y="576"/>
                  <a:pt x="1423" y="576"/>
                  <a:pt x="1423" y="576"/>
                </a:cubicBezTo>
                <a:cubicBezTo>
                  <a:pt x="1420" y="577"/>
                  <a:pt x="1420" y="577"/>
                  <a:pt x="1420" y="577"/>
                </a:cubicBezTo>
                <a:cubicBezTo>
                  <a:pt x="1420" y="579"/>
                  <a:pt x="1420" y="579"/>
                  <a:pt x="1420" y="579"/>
                </a:cubicBezTo>
                <a:cubicBezTo>
                  <a:pt x="1423" y="580"/>
                  <a:pt x="1427" y="578"/>
                  <a:pt x="1428" y="579"/>
                </a:cubicBezTo>
                <a:cubicBezTo>
                  <a:pt x="1434" y="575"/>
                  <a:pt x="1434" y="575"/>
                  <a:pt x="1434" y="575"/>
                </a:cubicBezTo>
                <a:cubicBezTo>
                  <a:pt x="1435" y="575"/>
                  <a:pt x="1435" y="575"/>
                  <a:pt x="1435" y="575"/>
                </a:cubicBezTo>
                <a:cubicBezTo>
                  <a:pt x="1438" y="572"/>
                  <a:pt x="1438" y="572"/>
                  <a:pt x="1438" y="572"/>
                </a:cubicBezTo>
                <a:cubicBezTo>
                  <a:pt x="1438" y="572"/>
                  <a:pt x="1441" y="574"/>
                  <a:pt x="1437" y="572"/>
                </a:cubicBezTo>
                <a:cubicBezTo>
                  <a:pt x="1440" y="570"/>
                  <a:pt x="1440" y="570"/>
                  <a:pt x="1440" y="570"/>
                </a:cubicBezTo>
                <a:cubicBezTo>
                  <a:pt x="1444" y="573"/>
                  <a:pt x="1444" y="573"/>
                  <a:pt x="1444" y="573"/>
                </a:cubicBezTo>
                <a:cubicBezTo>
                  <a:pt x="1446" y="573"/>
                  <a:pt x="1446" y="573"/>
                  <a:pt x="1446" y="573"/>
                </a:cubicBezTo>
                <a:cubicBezTo>
                  <a:pt x="1446" y="572"/>
                  <a:pt x="1436" y="575"/>
                  <a:pt x="1447" y="569"/>
                </a:cubicBezTo>
                <a:cubicBezTo>
                  <a:pt x="1448" y="570"/>
                  <a:pt x="1448" y="570"/>
                  <a:pt x="1448" y="570"/>
                </a:cubicBezTo>
                <a:cubicBezTo>
                  <a:pt x="1449" y="568"/>
                  <a:pt x="1449" y="568"/>
                  <a:pt x="1449" y="568"/>
                </a:cubicBezTo>
                <a:cubicBezTo>
                  <a:pt x="1451" y="568"/>
                  <a:pt x="1451" y="568"/>
                  <a:pt x="1451" y="568"/>
                </a:cubicBezTo>
                <a:cubicBezTo>
                  <a:pt x="1450" y="571"/>
                  <a:pt x="1450" y="571"/>
                  <a:pt x="1450" y="571"/>
                </a:cubicBezTo>
                <a:cubicBezTo>
                  <a:pt x="1449" y="570"/>
                  <a:pt x="1453" y="571"/>
                  <a:pt x="1448" y="572"/>
                </a:cubicBezTo>
                <a:cubicBezTo>
                  <a:pt x="1451" y="576"/>
                  <a:pt x="1452" y="568"/>
                  <a:pt x="1456" y="571"/>
                </a:cubicBezTo>
                <a:cubicBezTo>
                  <a:pt x="1457" y="570"/>
                  <a:pt x="1457" y="570"/>
                  <a:pt x="1457" y="570"/>
                </a:cubicBezTo>
                <a:cubicBezTo>
                  <a:pt x="1463" y="569"/>
                  <a:pt x="1463" y="569"/>
                  <a:pt x="1463" y="569"/>
                </a:cubicBezTo>
                <a:cubicBezTo>
                  <a:pt x="1464" y="564"/>
                  <a:pt x="1464" y="564"/>
                  <a:pt x="1464" y="564"/>
                </a:cubicBezTo>
                <a:cubicBezTo>
                  <a:pt x="1465" y="562"/>
                  <a:pt x="1469" y="567"/>
                  <a:pt x="1469" y="563"/>
                </a:cubicBezTo>
                <a:cubicBezTo>
                  <a:pt x="1471" y="561"/>
                  <a:pt x="1471" y="561"/>
                  <a:pt x="1471" y="561"/>
                </a:cubicBezTo>
                <a:cubicBezTo>
                  <a:pt x="1472" y="562"/>
                  <a:pt x="1472" y="562"/>
                  <a:pt x="1472" y="562"/>
                </a:cubicBezTo>
                <a:cubicBezTo>
                  <a:pt x="1475" y="561"/>
                  <a:pt x="1475" y="561"/>
                  <a:pt x="1475" y="561"/>
                </a:cubicBezTo>
                <a:cubicBezTo>
                  <a:pt x="1476" y="564"/>
                  <a:pt x="1476" y="564"/>
                  <a:pt x="1476" y="564"/>
                </a:cubicBezTo>
                <a:cubicBezTo>
                  <a:pt x="1485" y="563"/>
                  <a:pt x="1485" y="563"/>
                  <a:pt x="1485" y="563"/>
                </a:cubicBezTo>
                <a:cubicBezTo>
                  <a:pt x="1488" y="559"/>
                  <a:pt x="1488" y="559"/>
                  <a:pt x="1488" y="559"/>
                </a:cubicBezTo>
                <a:cubicBezTo>
                  <a:pt x="1491" y="558"/>
                  <a:pt x="1491" y="558"/>
                  <a:pt x="1491" y="558"/>
                </a:cubicBezTo>
                <a:cubicBezTo>
                  <a:pt x="1492" y="559"/>
                  <a:pt x="1492" y="559"/>
                  <a:pt x="1492" y="559"/>
                </a:cubicBezTo>
                <a:cubicBezTo>
                  <a:pt x="1498" y="557"/>
                  <a:pt x="1498" y="557"/>
                  <a:pt x="1498" y="557"/>
                </a:cubicBezTo>
                <a:cubicBezTo>
                  <a:pt x="1499" y="556"/>
                  <a:pt x="1484" y="556"/>
                  <a:pt x="1502" y="560"/>
                </a:cubicBezTo>
                <a:cubicBezTo>
                  <a:pt x="1502" y="555"/>
                  <a:pt x="1502" y="555"/>
                  <a:pt x="1502" y="555"/>
                </a:cubicBezTo>
                <a:cubicBezTo>
                  <a:pt x="1509" y="555"/>
                  <a:pt x="1509" y="555"/>
                  <a:pt x="1509" y="555"/>
                </a:cubicBezTo>
                <a:cubicBezTo>
                  <a:pt x="1512" y="553"/>
                  <a:pt x="1512" y="553"/>
                  <a:pt x="1512" y="553"/>
                </a:cubicBezTo>
                <a:cubicBezTo>
                  <a:pt x="1513" y="554"/>
                  <a:pt x="1513" y="554"/>
                  <a:pt x="1513" y="554"/>
                </a:cubicBezTo>
                <a:cubicBezTo>
                  <a:pt x="1516" y="553"/>
                  <a:pt x="1516" y="553"/>
                  <a:pt x="1516" y="553"/>
                </a:cubicBezTo>
                <a:cubicBezTo>
                  <a:pt x="1517" y="551"/>
                  <a:pt x="1517" y="551"/>
                  <a:pt x="1517" y="551"/>
                </a:cubicBezTo>
                <a:cubicBezTo>
                  <a:pt x="1514" y="550"/>
                  <a:pt x="1514" y="550"/>
                  <a:pt x="1514" y="550"/>
                </a:cubicBezTo>
                <a:cubicBezTo>
                  <a:pt x="1512" y="552"/>
                  <a:pt x="1512" y="552"/>
                  <a:pt x="1512" y="552"/>
                </a:cubicBezTo>
                <a:cubicBezTo>
                  <a:pt x="1512" y="550"/>
                  <a:pt x="1512" y="550"/>
                  <a:pt x="1512" y="550"/>
                </a:cubicBezTo>
                <a:cubicBezTo>
                  <a:pt x="1516" y="550"/>
                  <a:pt x="1516" y="550"/>
                  <a:pt x="1516" y="550"/>
                </a:cubicBezTo>
                <a:cubicBezTo>
                  <a:pt x="1520" y="551"/>
                  <a:pt x="1520" y="551"/>
                  <a:pt x="1520" y="551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5" y="549"/>
                  <a:pt x="1525" y="549"/>
                  <a:pt x="1525" y="549"/>
                </a:cubicBezTo>
                <a:cubicBezTo>
                  <a:pt x="1526" y="549"/>
                  <a:pt x="1526" y="549"/>
                  <a:pt x="1526" y="549"/>
                </a:cubicBezTo>
                <a:cubicBezTo>
                  <a:pt x="1526" y="549"/>
                  <a:pt x="1515" y="552"/>
                  <a:pt x="1527" y="545"/>
                </a:cubicBezTo>
                <a:cubicBezTo>
                  <a:pt x="1527" y="545"/>
                  <a:pt x="1522" y="544"/>
                  <a:pt x="1527" y="547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7" y="541"/>
                  <a:pt x="1537" y="541"/>
                  <a:pt x="1537" y="541"/>
                </a:cubicBezTo>
                <a:cubicBezTo>
                  <a:pt x="1538" y="542"/>
                  <a:pt x="1538" y="542"/>
                  <a:pt x="1538" y="542"/>
                </a:cubicBezTo>
                <a:cubicBezTo>
                  <a:pt x="1539" y="540"/>
                  <a:pt x="1539" y="540"/>
                  <a:pt x="1539" y="540"/>
                </a:cubicBezTo>
                <a:cubicBezTo>
                  <a:pt x="1543" y="544"/>
                  <a:pt x="1543" y="544"/>
                  <a:pt x="1543" y="544"/>
                </a:cubicBezTo>
                <a:cubicBezTo>
                  <a:pt x="1549" y="541"/>
                  <a:pt x="1549" y="541"/>
                  <a:pt x="1549" y="541"/>
                </a:cubicBezTo>
                <a:cubicBezTo>
                  <a:pt x="1549" y="539"/>
                  <a:pt x="1549" y="539"/>
                  <a:pt x="1549" y="539"/>
                </a:cubicBezTo>
                <a:cubicBezTo>
                  <a:pt x="1554" y="539"/>
                  <a:pt x="1554" y="539"/>
                  <a:pt x="1554" y="539"/>
                </a:cubicBezTo>
                <a:cubicBezTo>
                  <a:pt x="1554" y="538"/>
                  <a:pt x="1554" y="538"/>
                  <a:pt x="1554" y="538"/>
                </a:cubicBezTo>
                <a:cubicBezTo>
                  <a:pt x="1554" y="538"/>
                  <a:pt x="1556" y="537"/>
                  <a:pt x="1555" y="539"/>
                </a:cubicBezTo>
                <a:cubicBezTo>
                  <a:pt x="1558" y="536"/>
                  <a:pt x="1558" y="536"/>
                  <a:pt x="1558" y="536"/>
                </a:cubicBezTo>
                <a:cubicBezTo>
                  <a:pt x="1563" y="536"/>
                  <a:pt x="1563" y="536"/>
                  <a:pt x="1563" y="536"/>
                </a:cubicBezTo>
                <a:cubicBezTo>
                  <a:pt x="1566" y="539"/>
                  <a:pt x="1568" y="534"/>
                  <a:pt x="1569" y="535"/>
                </a:cubicBezTo>
                <a:cubicBezTo>
                  <a:pt x="1569" y="532"/>
                  <a:pt x="1572" y="537"/>
                  <a:pt x="1569" y="532"/>
                </a:cubicBezTo>
                <a:cubicBezTo>
                  <a:pt x="1572" y="532"/>
                  <a:pt x="1572" y="532"/>
                  <a:pt x="1572" y="532"/>
                </a:cubicBezTo>
                <a:cubicBezTo>
                  <a:pt x="1569" y="529"/>
                  <a:pt x="1569" y="529"/>
                  <a:pt x="1569" y="529"/>
                </a:cubicBezTo>
                <a:cubicBezTo>
                  <a:pt x="1575" y="529"/>
                  <a:pt x="1575" y="529"/>
                  <a:pt x="1575" y="529"/>
                </a:cubicBezTo>
                <a:cubicBezTo>
                  <a:pt x="1575" y="526"/>
                  <a:pt x="1575" y="526"/>
                  <a:pt x="1575" y="526"/>
                </a:cubicBezTo>
                <a:cubicBezTo>
                  <a:pt x="1576" y="526"/>
                  <a:pt x="1576" y="527"/>
                  <a:pt x="1577" y="526"/>
                </a:cubicBezTo>
                <a:cubicBezTo>
                  <a:pt x="1577" y="525"/>
                  <a:pt x="1577" y="525"/>
                  <a:pt x="1577" y="525"/>
                </a:cubicBezTo>
                <a:cubicBezTo>
                  <a:pt x="1572" y="525"/>
                  <a:pt x="1572" y="525"/>
                  <a:pt x="1572" y="525"/>
                </a:cubicBezTo>
                <a:cubicBezTo>
                  <a:pt x="1568" y="529"/>
                  <a:pt x="1568" y="529"/>
                  <a:pt x="1568" y="529"/>
                </a:cubicBezTo>
                <a:cubicBezTo>
                  <a:pt x="1568" y="531"/>
                  <a:pt x="1568" y="531"/>
                  <a:pt x="1568" y="531"/>
                </a:cubicBezTo>
                <a:cubicBezTo>
                  <a:pt x="1563" y="532"/>
                  <a:pt x="1563" y="532"/>
                  <a:pt x="1563" y="532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6" y="533"/>
                  <a:pt x="1556" y="533"/>
                  <a:pt x="1556" y="533"/>
                </a:cubicBezTo>
                <a:cubicBezTo>
                  <a:pt x="1557" y="533"/>
                  <a:pt x="1559" y="531"/>
                  <a:pt x="1561" y="535"/>
                </a:cubicBezTo>
                <a:cubicBezTo>
                  <a:pt x="1556" y="535"/>
                  <a:pt x="1556" y="535"/>
                  <a:pt x="1556" y="535"/>
                </a:cubicBezTo>
                <a:cubicBezTo>
                  <a:pt x="1550" y="538"/>
                  <a:pt x="1550" y="538"/>
                  <a:pt x="1550" y="538"/>
                </a:cubicBezTo>
                <a:cubicBezTo>
                  <a:pt x="1548" y="537"/>
                  <a:pt x="1548" y="537"/>
                  <a:pt x="1548" y="537"/>
                </a:cubicBezTo>
                <a:cubicBezTo>
                  <a:pt x="1548" y="540"/>
                  <a:pt x="1548" y="540"/>
                  <a:pt x="1548" y="540"/>
                </a:cubicBezTo>
                <a:cubicBezTo>
                  <a:pt x="1546" y="540"/>
                  <a:pt x="1546" y="540"/>
                  <a:pt x="1546" y="540"/>
                </a:cubicBezTo>
                <a:cubicBezTo>
                  <a:pt x="1546" y="538"/>
                  <a:pt x="1546" y="538"/>
                  <a:pt x="1546" y="538"/>
                </a:cubicBezTo>
                <a:cubicBezTo>
                  <a:pt x="1543" y="538"/>
                  <a:pt x="1543" y="538"/>
                  <a:pt x="1543" y="538"/>
                </a:cubicBezTo>
                <a:cubicBezTo>
                  <a:pt x="1544" y="534"/>
                  <a:pt x="1544" y="534"/>
                  <a:pt x="1544" y="534"/>
                </a:cubicBezTo>
                <a:cubicBezTo>
                  <a:pt x="1545" y="536"/>
                  <a:pt x="1545" y="536"/>
                  <a:pt x="1545" y="536"/>
                </a:cubicBezTo>
                <a:cubicBezTo>
                  <a:pt x="1549" y="536"/>
                  <a:pt x="1549" y="536"/>
                  <a:pt x="1549" y="536"/>
                </a:cubicBezTo>
                <a:cubicBezTo>
                  <a:pt x="1549" y="534"/>
                  <a:pt x="1549" y="534"/>
                  <a:pt x="1549" y="534"/>
                </a:cubicBezTo>
                <a:cubicBezTo>
                  <a:pt x="1545" y="534"/>
                  <a:pt x="1545" y="534"/>
                  <a:pt x="1545" y="534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55" y="528"/>
                  <a:pt x="1555" y="528"/>
                  <a:pt x="1555" y="528"/>
                </a:cubicBezTo>
                <a:cubicBezTo>
                  <a:pt x="1556" y="529"/>
                  <a:pt x="1556" y="529"/>
                  <a:pt x="1556" y="529"/>
                </a:cubicBezTo>
                <a:cubicBezTo>
                  <a:pt x="1561" y="525"/>
                  <a:pt x="1561" y="525"/>
                  <a:pt x="1561" y="525"/>
                </a:cubicBezTo>
                <a:cubicBezTo>
                  <a:pt x="1565" y="525"/>
                  <a:pt x="1565" y="525"/>
                  <a:pt x="1565" y="525"/>
                </a:cubicBezTo>
                <a:cubicBezTo>
                  <a:pt x="1564" y="525"/>
                  <a:pt x="1564" y="525"/>
                  <a:pt x="1564" y="525"/>
                </a:cubicBezTo>
                <a:cubicBezTo>
                  <a:pt x="1567" y="526"/>
                  <a:pt x="1567" y="526"/>
                  <a:pt x="1567" y="526"/>
                </a:cubicBezTo>
                <a:cubicBezTo>
                  <a:pt x="1571" y="525"/>
                  <a:pt x="1571" y="525"/>
                  <a:pt x="1571" y="525"/>
                </a:cubicBezTo>
                <a:cubicBezTo>
                  <a:pt x="1571" y="523"/>
                  <a:pt x="1571" y="523"/>
                  <a:pt x="1571" y="523"/>
                </a:cubicBezTo>
                <a:cubicBezTo>
                  <a:pt x="1573" y="523"/>
                  <a:pt x="1573" y="523"/>
                  <a:pt x="1573" y="523"/>
                </a:cubicBezTo>
                <a:cubicBezTo>
                  <a:pt x="1575" y="522"/>
                  <a:pt x="1575" y="522"/>
                  <a:pt x="1575" y="522"/>
                </a:cubicBezTo>
                <a:cubicBezTo>
                  <a:pt x="1573" y="521"/>
                  <a:pt x="1573" y="521"/>
                  <a:pt x="1573" y="521"/>
                </a:cubicBezTo>
                <a:cubicBezTo>
                  <a:pt x="1576" y="520"/>
                  <a:pt x="1576" y="520"/>
                  <a:pt x="1576" y="520"/>
                </a:cubicBezTo>
                <a:cubicBezTo>
                  <a:pt x="1578" y="516"/>
                  <a:pt x="1578" y="516"/>
                  <a:pt x="1578" y="516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84" y="514"/>
                  <a:pt x="1584" y="514"/>
                  <a:pt x="1584" y="514"/>
                </a:cubicBezTo>
                <a:cubicBezTo>
                  <a:pt x="1585" y="516"/>
                  <a:pt x="1585" y="516"/>
                  <a:pt x="1585" y="516"/>
                </a:cubicBezTo>
                <a:cubicBezTo>
                  <a:pt x="1586" y="515"/>
                  <a:pt x="1586" y="515"/>
                  <a:pt x="1586" y="515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18"/>
                  <a:pt x="1579" y="522"/>
                  <a:pt x="1583" y="517"/>
                </a:cubicBezTo>
                <a:cubicBezTo>
                  <a:pt x="1582" y="520"/>
                  <a:pt x="1582" y="520"/>
                  <a:pt x="1582" y="520"/>
                </a:cubicBezTo>
                <a:cubicBezTo>
                  <a:pt x="1577" y="521"/>
                  <a:pt x="1577" y="521"/>
                  <a:pt x="1577" y="521"/>
                </a:cubicBezTo>
                <a:cubicBezTo>
                  <a:pt x="1578" y="525"/>
                  <a:pt x="1578" y="525"/>
                  <a:pt x="1578" y="525"/>
                </a:cubicBezTo>
                <a:cubicBezTo>
                  <a:pt x="1581" y="525"/>
                  <a:pt x="1581" y="525"/>
                  <a:pt x="1581" y="525"/>
                </a:cubicBezTo>
                <a:cubicBezTo>
                  <a:pt x="1581" y="523"/>
                  <a:pt x="1583" y="527"/>
                  <a:pt x="1582" y="523"/>
                </a:cubicBezTo>
                <a:cubicBezTo>
                  <a:pt x="1583" y="525"/>
                  <a:pt x="1583" y="525"/>
                  <a:pt x="1583" y="525"/>
                </a:cubicBezTo>
                <a:cubicBezTo>
                  <a:pt x="1584" y="524"/>
                  <a:pt x="1593" y="529"/>
                  <a:pt x="1590" y="522"/>
                </a:cubicBezTo>
                <a:cubicBezTo>
                  <a:pt x="1593" y="520"/>
                  <a:pt x="1593" y="520"/>
                  <a:pt x="1593" y="520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599" y="515"/>
                  <a:pt x="1599" y="515"/>
                  <a:pt x="1599" y="515"/>
                </a:cubicBezTo>
                <a:cubicBezTo>
                  <a:pt x="1601" y="515"/>
                  <a:pt x="1601" y="515"/>
                  <a:pt x="1601" y="515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600" y="519"/>
                  <a:pt x="1600" y="519"/>
                  <a:pt x="1600" y="519"/>
                </a:cubicBezTo>
                <a:cubicBezTo>
                  <a:pt x="1594" y="522"/>
                  <a:pt x="1594" y="522"/>
                  <a:pt x="1594" y="522"/>
                </a:cubicBezTo>
                <a:cubicBezTo>
                  <a:pt x="1592" y="522"/>
                  <a:pt x="1597" y="520"/>
                  <a:pt x="1591" y="521"/>
                </a:cubicBezTo>
                <a:cubicBezTo>
                  <a:pt x="1588" y="525"/>
                  <a:pt x="1588" y="525"/>
                  <a:pt x="1588" y="525"/>
                </a:cubicBezTo>
                <a:cubicBezTo>
                  <a:pt x="1583" y="527"/>
                  <a:pt x="1619" y="508"/>
                  <a:pt x="1572" y="534"/>
                </a:cubicBezTo>
                <a:cubicBezTo>
                  <a:pt x="1563" y="539"/>
                  <a:pt x="1563" y="539"/>
                  <a:pt x="1563" y="539"/>
                </a:cubicBezTo>
                <a:cubicBezTo>
                  <a:pt x="1562" y="537"/>
                  <a:pt x="1562" y="537"/>
                  <a:pt x="1562" y="537"/>
                </a:cubicBezTo>
                <a:cubicBezTo>
                  <a:pt x="1555" y="545"/>
                  <a:pt x="1555" y="545"/>
                  <a:pt x="1555" y="545"/>
                </a:cubicBezTo>
                <a:cubicBezTo>
                  <a:pt x="1552" y="546"/>
                  <a:pt x="1552" y="546"/>
                  <a:pt x="1552" y="546"/>
                </a:cubicBezTo>
                <a:cubicBezTo>
                  <a:pt x="1552" y="545"/>
                  <a:pt x="1552" y="545"/>
                  <a:pt x="1552" y="545"/>
                </a:cubicBezTo>
                <a:cubicBezTo>
                  <a:pt x="1543" y="549"/>
                  <a:pt x="1543" y="549"/>
                  <a:pt x="1543" y="549"/>
                </a:cubicBezTo>
                <a:cubicBezTo>
                  <a:pt x="1543" y="549"/>
                  <a:pt x="1546" y="550"/>
                  <a:pt x="1542" y="550"/>
                </a:cubicBezTo>
                <a:cubicBezTo>
                  <a:pt x="1544" y="553"/>
                  <a:pt x="1550" y="546"/>
                  <a:pt x="1561" y="547"/>
                </a:cubicBezTo>
                <a:cubicBezTo>
                  <a:pt x="1559" y="547"/>
                  <a:pt x="1559" y="545"/>
                  <a:pt x="1561" y="545"/>
                </a:cubicBezTo>
                <a:cubicBezTo>
                  <a:pt x="1561" y="546"/>
                  <a:pt x="1561" y="546"/>
                  <a:pt x="1561" y="546"/>
                </a:cubicBezTo>
                <a:cubicBezTo>
                  <a:pt x="1557" y="546"/>
                  <a:pt x="1564" y="551"/>
                  <a:pt x="1564" y="543"/>
                </a:cubicBezTo>
                <a:cubicBezTo>
                  <a:pt x="1564" y="544"/>
                  <a:pt x="1564" y="544"/>
                  <a:pt x="1564" y="544"/>
                </a:cubicBezTo>
                <a:cubicBezTo>
                  <a:pt x="1566" y="543"/>
                  <a:pt x="1566" y="543"/>
                  <a:pt x="1566" y="543"/>
                </a:cubicBezTo>
                <a:cubicBezTo>
                  <a:pt x="1572" y="542"/>
                  <a:pt x="1572" y="542"/>
                  <a:pt x="1572" y="542"/>
                </a:cubicBezTo>
                <a:cubicBezTo>
                  <a:pt x="1569" y="544"/>
                  <a:pt x="1569" y="544"/>
                  <a:pt x="1569" y="544"/>
                </a:cubicBezTo>
                <a:cubicBezTo>
                  <a:pt x="1577" y="546"/>
                  <a:pt x="1577" y="546"/>
                  <a:pt x="1577" y="546"/>
                </a:cubicBezTo>
                <a:cubicBezTo>
                  <a:pt x="1578" y="545"/>
                  <a:pt x="1578" y="545"/>
                  <a:pt x="1578" y="545"/>
                </a:cubicBezTo>
                <a:cubicBezTo>
                  <a:pt x="1578" y="547"/>
                  <a:pt x="1578" y="547"/>
                  <a:pt x="1578" y="547"/>
                </a:cubicBezTo>
                <a:cubicBezTo>
                  <a:pt x="1579" y="547"/>
                  <a:pt x="1580" y="549"/>
                  <a:pt x="1581" y="547"/>
                </a:cubicBezTo>
                <a:cubicBezTo>
                  <a:pt x="1581" y="545"/>
                  <a:pt x="1581" y="545"/>
                  <a:pt x="1581" y="545"/>
                </a:cubicBezTo>
                <a:cubicBezTo>
                  <a:pt x="1584" y="543"/>
                  <a:pt x="1584" y="543"/>
                  <a:pt x="1584" y="543"/>
                </a:cubicBezTo>
                <a:cubicBezTo>
                  <a:pt x="1583" y="546"/>
                  <a:pt x="1583" y="546"/>
                  <a:pt x="1583" y="546"/>
                </a:cubicBezTo>
                <a:cubicBezTo>
                  <a:pt x="1588" y="546"/>
                  <a:pt x="1588" y="546"/>
                  <a:pt x="1588" y="546"/>
                </a:cubicBezTo>
                <a:cubicBezTo>
                  <a:pt x="1590" y="543"/>
                  <a:pt x="1590" y="543"/>
                  <a:pt x="1590" y="543"/>
                </a:cubicBezTo>
                <a:cubicBezTo>
                  <a:pt x="1591" y="543"/>
                  <a:pt x="1592" y="543"/>
                  <a:pt x="1593" y="543"/>
                </a:cubicBezTo>
                <a:cubicBezTo>
                  <a:pt x="1589" y="542"/>
                  <a:pt x="1589" y="542"/>
                  <a:pt x="1589" y="542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9" y="541"/>
                  <a:pt x="1589" y="541"/>
                  <a:pt x="1589" y="541"/>
                </a:cubicBezTo>
                <a:cubicBezTo>
                  <a:pt x="1587" y="540"/>
                  <a:pt x="1587" y="540"/>
                  <a:pt x="1587" y="540"/>
                </a:cubicBezTo>
                <a:cubicBezTo>
                  <a:pt x="1587" y="536"/>
                  <a:pt x="1587" y="536"/>
                  <a:pt x="1587" y="536"/>
                </a:cubicBezTo>
                <a:cubicBezTo>
                  <a:pt x="1590" y="537"/>
                  <a:pt x="1590" y="537"/>
                  <a:pt x="1590" y="537"/>
                </a:cubicBezTo>
                <a:cubicBezTo>
                  <a:pt x="1590" y="540"/>
                  <a:pt x="1590" y="540"/>
                  <a:pt x="1590" y="540"/>
                </a:cubicBezTo>
                <a:cubicBezTo>
                  <a:pt x="1594" y="539"/>
                  <a:pt x="1594" y="539"/>
                  <a:pt x="1594" y="539"/>
                </a:cubicBezTo>
                <a:cubicBezTo>
                  <a:pt x="1594" y="535"/>
                  <a:pt x="1594" y="535"/>
                  <a:pt x="1594" y="535"/>
                </a:cubicBezTo>
                <a:cubicBezTo>
                  <a:pt x="1597" y="535"/>
                  <a:pt x="1598" y="532"/>
                  <a:pt x="1601" y="535"/>
                </a:cubicBezTo>
                <a:cubicBezTo>
                  <a:pt x="1603" y="535"/>
                  <a:pt x="1604" y="531"/>
                  <a:pt x="1605" y="535"/>
                </a:cubicBezTo>
                <a:cubicBezTo>
                  <a:pt x="1603" y="538"/>
                  <a:pt x="1603" y="538"/>
                  <a:pt x="1603" y="53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4" y="535"/>
                  <a:pt x="1614" y="535"/>
                  <a:pt x="1614" y="535"/>
                </a:cubicBezTo>
                <a:cubicBezTo>
                  <a:pt x="1614" y="533"/>
                  <a:pt x="1614" y="533"/>
                  <a:pt x="1614" y="533"/>
                </a:cubicBezTo>
                <a:cubicBezTo>
                  <a:pt x="1623" y="531"/>
                  <a:pt x="1623" y="531"/>
                  <a:pt x="1623" y="531"/>
                </a:cubicBezTo>
                <a:cubicBezTo>
                  <a:pt x="1631" y="527"/>
                  <a:pt x="1631" y="527"/>
                  <a:pt x="1631" y="527"/>
                </a:cubicBezTo>
                <a:cubicBezTo>
                  <a:pt x="1636" y="527"/>
                  <a:pt x="1636" y="527"/>
                  <a:pt x="1636" y="527"/>
                </a:cubicBezTo>
                <a:cubicBezTo>
                  <a:pt x="1636" y="524"/>
                  <a:pt x="1636" y="524"/>
                  <a:pt x="1636" y="524"/>
                </a:cubicBezTo>
                <a:cubicBezTo>
                  <a:pt x="1640" y="524"/>
                  <a:pt x="1640" y="524"/>
                  <a:pt x="1640" y="524"/>
                </a:cubicBezTo>
                <a:cubicBezTo>
                  <a:pt x="1640" y="523"/>
                  <a:pt x="1639" y="523"/>
                  <a:pt x="1640" y="522"/>
                </a:cubicBezTo>
                <a:cubicBezTo>
                  <a:pt x="1641" y="524"/>
                  <a:pt x="1641" y="524"/>
                  <a:pt x="1641" y="524"/>
                </a:cubicBezTo>
                <a:cubicBezTo>
                  <a:pt x="1642" y="522"/>
                  <a:pt x="1644" y="524"/>
                  <a:pt x="1646" y="523"/>
                </a:cubicBezTo>
                <a:cubicBezTo>
                  <a:pt x="1647" y="524"/>
                  <a:pt x="1647" y="524"/>
                  <a:pt x="1647" y="524"/>
                </a:cubicBezTo>
                <a:cubicBezTo>
                  <a:pt x="1643" y="525"/>
                  <a:pt x="1643" y="525"/>
                  <a:pt x="1643" y="525"/>
                </a:cubicBezTo>
                <a:cubicBezTo>
                  <a:pt x="1647" y="522"/>
                  <a:pt x="1640" y="522"/>
                  <a:pt x="1636" y="528"/>
                </a:cubicBezTo>
                <a:cubicBezTo>
                  <a:pt x="1634" y="528"/>
                  <a:pt x="1631" y="528"/>
                  <a:pt x="1631" y="530"/>
                </a:cubicBezTo>
                <a:cubicBezTo>
                  <a:pt x="1631" y="531"/>
                  <a:pt x="1631" y="531"/>
                  <a:pt x="1631" y="531"/>
                </a:cubicBezTo>
                <a:cubicBezTo>
                  <a:pt x="1635" y="532"/>
                  <a:pt x="1635" y="532"/>
                  <a:pt x="1635" y="532"/>
                </a:cubicBezTo>
                <a:cubicBezTo>
                  <a:pt x="1639" y="531"/>
                  <a:pt x="1639" y="531"/>
                  <a:pt x="1639" y="531"/>
                </a:cubicBezTo>
                <a:cubicBezTo>
                  <a:pt x="1640" y="528"/>
                  <a:pt x="1640" y="528"/>
                  <a:pt x="1640" y="528"/>
                </a:cubicBezTo>
                <a:cubicBezTo>
                  <a:pt x="1644" y="528"/>
                  <a:pt x="1644" y="528"/>
                  <a:pt x="1644" y="528"/>
                </a:cubicBezTo>
                <a:cubicBezTo>
                  <a:pt x="1645" y="528"/>
                  <a:pt x="1640" y="528"/>
                  <a:pt x="1646" y="527"/>
                </a:cubicBezTo>
                <a:cubicBezTo>
                  <a:pt x="1640" y="532"/>
                  <a:pt x="1640" y="532"/>
                  <a:pt x="1640" y="532"/>
                </a:cubicBezTo>
                <a:cubicBezTo>
                  <a:pt x="1649" y="529"/>
                  <a:pt x="1649" y="529"/>
                  <a:pt x="1649" y="529"/>
                </a:cubicBezTo>
                <a:cubicBezTo>
                  <a:pt x="1650" y="529"/>
                  <a:pt x="1642" y="531"/>
                  <a:pt x="1653" y="529"/>
                </a:cubicBezTo>
                <a:cubicBezTo>
                  <a:pt x="1654" y="525"/>
                  <a:pt x="1632" y="538"/>
                  <a:pt x="1660" y="522"/>
                </a:cubicBezTo>
                <a:cubicBezTo>
                  <a:pt x="1661" y="522"/>
                  <a:pt x="1661" y="522"/>
                  <a:pt x="1661" y="522"/>
                </a:cubicBezTo>
                <a:cubicBezTo>
                  <a:pt x="1664" y="520"/>
                  <a:pt x="1664" y="520"/>
                  <a:pt x="1664" y="520"/>
                </a:cubicBezTo>
                <a:cubicBezTo>
                  <a:pt x="1660" y="517"/>
                  <a:pt x="1660" y="517"/>
                  <a:pt x="1660" y="517"/>
                </a:cubicBezTo>
                <a:cubicBezTo>
                  <a:pt x="1657" y="516"/>
                  <a:pt x="1659" y="522"/>
                  <a:pt x="1655" y="517"/>
                </a:cubicBezTo>
                <a:cubicBezTo>
                  <a:pt x="1654" y="518"/>
                  <a:pt x="1654" y="518"/>
                  <a:pt x="1654" y="518"/>
                </a:cubicBezTo>
                <a:cubicBezTo>
                  <a:pt x="1653" y="517"/>
                  <a:pt x="1653" y="517"/>
                  <a:pt x="1653" y="517"/>
                </a:cubicBezTo>
                <a:cubicBezTo>
                  <a:pt x="1655" y="515"/>
                  <a:pt x="1655" y="515"/>
                  <a:pt x="1655" y="515"/>
                </a:cubicBezTo>
                <a:cubicBezTo>
                  <a:pt x="1655" y="514"/>
                  <a:pt x="1655" y="514"/>
                  <a:pt x="1655" y="514"/>
                </a:cubicBezTo>
                <a:cubicBezTo>
                  <a:pt x="1657" y="511"/>
                  <a:pt x="1657" y="511"/>
                  <a:pt x="1657" y="511"/>
                </a:cubicBezTo>
                <a:cubicBezTo>
                  <a:pt x="1659" y="512"/>
                  <a:pt x="1659" y="512"/>
                  <a:pt x="1659" y="512"/>
                </a:cubicBezTo>
                <a:cubicBezTo>
                  <a:pt x="1659" y="513"/>
                  <a:pt x="1654" y="509"/>
                  <a:pt x="1658" y="515"/>
                </a:cubicBezTo>
                <a:cubicBezTo>
                  <a:pt x="1660" y="513"/>
                  <a:pt x="1660" y="513"/>
                  <a:pt x="1660" y="513"/>
                </a:cubicBezTo>
                <a:cubicBezTo>
                  <a:pt x="1660" y="515"/>
                  <a:pt x="1660" y="515"/>
                  <a:pt x="1660" y="515"/>
                </a:cubicBezTo>
                <a:cubicBezTo>
                  <a:pt x="1664" y="516"/>
                  <a:pt x="1664" y="516"/>
                  <a:pt x="1664" y="516"/>
                </a:cubicBezTo>
                <a:cubicBezTo>
                  <a:pt x="1667" y="515"/>
                  <a:pt x="1667" y="515"/>
                  <a:pt x="1667" y="515"/>
                </a:cubicBezTo>
                <a:cubicBezTo>
                  <a:pt x="1668" y="517"/>
                  <a:pt x="1668" y="517"/>
                  <a:pt x="1668" y="517"/>
                </a:cubicBezTo>
                <a:cubicBezTo>
                  <a:pt x="1673" y="514"/>
                  <a:pt x="1673" y="514"/>
                  <a:pt x="1673" y="514"/>
                </a:cubicBezTo>
                <a:cubicBezTo>
                  <a:pt x="1672" y="511"/>
                  <a:pt x="1672" y="511"/>
                  <a:pt x="1672" y="511"/>
                </a:cubicBezTo>
                <a:cubicBezTo>
                  <a:pt x="1674" y="509"/>
                  <a:pt x="1674" y="509"/>
                  <a:pt x="1674" y="509"/>
                </a:cubicBezTo>
                <a:cubicBezTo>
                  <a:pt x="1677" y="510"/>
                  <a:pt x="1677" y="510"/>
                  <a:pt x="1677" y="510"/>
                </a:cubicBezTo>
                <a:cubicBezTo>
                  <a:pt x="1679" y="507"/>
                  <a:pt x="1679" y="507"/>
                  <a:pt x="1679" y="507"/>
                </a:cubicBezTo>
                <a:cubicBezTo>
                  <a:pt x="1681" y="507"/>
                  <a:pt x="1681" y="507"/>
                  <a:pt x="1681" y="507"/>
                </a:cubicBezTo>
                <a:cubicBezTo>
                  <a:pt x="1681" y="512"/>
                  <a:pt x="1681" y="512"/>
                  <a:pt x="1681" y="512"/>
                </a:cubicBezTo>
                <a:cubicBezTo>
                  <a:pt x="1678" y="513"/>
                  <a:pt x="1678" y="513"/>
                  <a:pt x="1678" y="513"/>
                </a:cubicBezTo>
                <a:cubicBezTo>
                  <a:pt x="1679" y="514"/>
                  <a:pt x="1679" y="514"/>
                  <a:pt x="1679" y="514"/>
                </a:cubicBezTo>
                <a:cubicBezTo>
                  <a:pt x="1677" y="516"/>
                  <a:pt x="1677" y="516"/>
                  <a:pt x="1677" y="516"/>
                </a:cubicBezTo>
                <a:cubicBezTo>
                  <a:pt x="1678" y="519"/>
                  <a:pt x="1678" y="519"/>
                  <a:pt x="1678" y="519"/>
                </a:cubicBezTo>
                <a:cubicBezTo>
                  <a:pt x="1673" y="519"/>
                  <a:pt x="1673" y="519"/>
                  <a:pt x="1673" y="519"/>
                </a:cubicBezTo>
                <a:cubicBezTo>
                  <a:pt x="1672" y="519"/>
                  <a:pt x="1672" y="520"/>
                  <a:pt x="1675" y="521"/>
                </a:cubicBezTo>
                <a:cubicBezTo>
                  <a:pt x="1668" y="520"/>
                  <a:pt x="1668" y="520"/>
                  <a:pt x="1668" y="520"/>
                </a:cubicBezTo>
                <a:cubicBezTo>
                  <a:pt x="1670" y="522"/>
                  <a:pt x="1670" y="522"/>
                  <a:pt x="1670" y="522"/>
                </a:cubicBezTo>
                <a:cubicBezTo>
                  <a:pt x="1668" y="520"/>
                  <a:pt x="1666" y="527"/>
                  <a:pt x="1665" y="521"/>
                </a:cubicBezTo>
                <a:cubicBezTo>
                  <a:pt x="1657" y="528"/>
                  <a:pt x="1657" y="528"/>
                  <a:pt x="1657" y="528"/>
                </a:cubicBezTo>
                <a:cubicBezTo>
                  <a:pt x="1659" y="529"/>
                  <a:pt x="1659" y="529"/>
                  <a:pt x="1659" y="529"/>
                </a:cubicBezTo>
                <a:cubicBezTo>
                  <a:pt x="1667" y="527"/>
                  <a:pt x="1667" y="527"/>
                  <a:pt x="1667" y="527"/>
                </a:cubicBezTo>
                <a:cubicBezTo>
                  <a:pt x="1672" y="529"/>
                  <a:pt x="1672" y="529"/>
                  <a:pt x="1672" y="529"/>
                </a:cubicBezTo>
                <a:cubicBezTo>
                  <a:pt x="1679" y="527"/>
                  <a:pt x="1679" y="527"/>
                  <a:pt x="1679" y="527"/>
                </a:cubicBezTo>
                <a:cubicBezTo>
                  <a:pt x="1716" y="525"/>
                  <a:pt x="1716" y="525"/>
                  <a:pt x="1716" y="525"/>
                </a:cubicBezTo>
                <a:cubicBezTo>
                  <a:pt x="1721" y="525"/>
                  <a:pt x="1721" y="525"/>
                  <a:pt x="1721" y="525"/>
                </a:cubicBezTo>
                <a:cubicBezTo>
                  <a:pt x="1722" y="526"/>
                  <a:pt x="1722" y="526"/>
                  <a:pt x="1722" y="526"/>
                </a:cubicBezTo>
                <a:cubicBezTo>
                  <a:pt x="1714" y="528"/>
                  <a:pt x="1714" y="528"/>
                  <a:pt x="1714" y="528"/>
                </a:cubicBezTo>
                <a:cubicBezTo>
                  <a:pt x="1752" y="530"/>
                  <a:pt x="1752" y="530"/>
                  <a:pt x="1752" y="530"/>
                </a:cubicBezTo>
                <a:cubicBezTo>
                  <a:pt x="1771" y="528"/>
                  <a:pt x="1771" y="528"/>
                  <a:pt x="1771" y="528"/>
                </a:cubicBezTo>
                <a:cubicBezTo>
                  <a:pt x="1770" y="529"/>
                  <a:pt x="1770" y="529"/>
                  <a:pt x="1770" y="529"/>
                </a:cubicBezTo>
                <a:cubicBezTo>
                  <a:pt x="1771" y="531"/>
                  <a:pt x="1771" y="531"/>
                  <a:pt x="1771" y="531"/>
                </a:cubicBezTo>
                <a:cubicBezTo>
                  <a:pt x="1756" y="532"/>
                  <a:pt x="1756" y="532"/>
                  <a:pt x="1756" y="532"/>
                </a:cubicBezTo>
                <a:cubicBezTo>
                  <a:pt x="1757" y="536"/>
                  <a:pt x="1757" y="536"/>
                  <a:pt x="1757" y="536"/>
                </a:cubicBezTo>
                <a:cubicBezTo>
                  <a:pt x="1757" y="539"/>
                  <a:pt x="1757" y="539"/>
                  <a:pt x="1757" y="539"/>
                </a:cubicBezTo>
                <a:cubicBezTo>
                  <a:pt x="1756" y="539"/>
                  <a:pt x="1756" y="539"/>
                  <a:pt x="1756" y="539"/>
                </a:cubicBezTo>
                <a:cubicBezTo>
                  <a:pt x="1755" y="540"/>
                  <a:pt x="1755" y="540"/>
                  <a:pt x="1755" y="540"/>
                </a:cubicBezTo>
                <a:cubicBezTo>
                  <a:pt x="1757" y="541"/>
                  <a:pt x="1757" y="541"/>
                  <a:pt x="1757" y="541"/>
                </a:cubicBezTo>
                <a:cubicBezTo>
                  <a:pt x="1753" y="542"/>
                  <a:pt x="1753" y="542"/>
                  <a:pt x="1753" y="542"/>
                </a:cubicBezTo>
                <a:cubicBezTo>
                  <a:pt x="1751" y="540"/>
                  <a:pt x="1751" y="540"/>
                  <a:pt x="1751" y="540"/>
                </a:cubicBezTo>
                <a:cubicBezTo>
                  <a:pt x="1749" y="542"/>
                  <a:pt x="1749" y="542"/>
                  <a:pt x="1749" y="542"/>
                </a:cubicBezTo>
                <a:cubicBezTo>
                  <a:pt x="1744" y="542"/>
                  <a:pt x="1744" y="542"/>
                  <a:pt x="1744" y="542"/>
                </a:cubicBezTo>
                <a:cubicBezTo>
                  <a:pt x="1741" y="544"/>
                  <a:pt x="1741" y="544"/>
                  <a:pt x="1741" y="544"/>
                </a:cubicBezTo>
                <a:cubicBezTo>
                  <a:pt x="1742" y="543"/>
                  <a:pt x="1742" y="543"/>
                  <a:pt x="1742" y="543"/>
                </a:cubicBezTo>
                <a:cubicBezTo>
                  <a:pt x="1735" y="544"/>
                  <a:pt x="1735" y="544"/>
                  <a:pt x="1735" y="544"/>
                </a:cubicBezTo>
                <a:cubicBezTo>
                  <a:pt x="1732" y="546"/>
                  <a:pt x="1754" y="540"/>
                  <a:pt x="1728" y="547"/>
                </a:cubicBezTo>
                <a:cubicBezTo>
                  <a:pt x="1726" y="546"/>
                  <a:pt x="1726" y="546"/>
                  <a:pt x="1726" y="546"/>
                </a:cubicBezTo>
                <a:cubicBezTo>
                  <a:pt x="1725" y="546"/>
                  <a:pt x="1729" y="549"/>
                  <a:pt x="1724" y="547"/>
                </a:cubicBezTo>
                <a:cubicBezTo>
                  <a:pt x="1724" y="549"/>
                  <a:pt x="1724" y="549"/>
                  <a:pt x="1724" y="549"/>
                </a:cubicBezTo>
                <a:cubicBezTo>
                  <a:pt x="1721" y="550"/>
                  <a:pt x="1721" y="550"/>
                  <a:pt x="1721" y="550"/>
                </a:cubicBezTo>
                <a:cubicBezTo>
                  <a:pt x="1710" y="552"/>
                  <a:pt x="1710" y="552"/>
                  <a:pt x="1710" y="552"/>
                </a:cubicBezTo>
                <a:cubicBezTo>
                  <a:pt x="1706" y="554"/>
                  <a:pt x="1706" y="554"/>
                  <a:pt x="1706" y="554"/>
                </a:cubicBezTo>
                <a:cubicBezTo>
                  <a:pt x="1704" y="553"/>
                  <a:pt x="1704" y="553"/>
                  <a:pt x="1704" y="553"/>
                </a:cubicBezTo>
                <a:cubicBezTo>
                  <a:pt x="1700" y="553"/>
                  <a:pt x="1700" y="553"/>
                  <a:pt x="1700" y="553"/>
                </a:cubicBezTo>
                <a:cubicBezTo>
                  <a:pt x="1700" y="551"/>
                  <a:pt x="1697" y="554"/>
                  <a:pt x="1698" y="551"/>
                </a:cubicBezTo>
                <a:cubicBezTo>
                  <a:pt x="1695" y="555"/>
                  <a:pt x="1695" y="555"/>
                  <a:pt x="1695" y="555"/>
                </a:cubicBezTo>
                <a:cubicBezTo>
                  <a:pt x="1691" y="558"/>
                  <a:pt x="1691" y="558"/>
                  <a:pt x="1691" y="558"/>
                </a:cubicBezTo>
                <a:cubicBezTo>
                  <a:pt x="1691" y="557"/>
                  <a:pt x="1691" y="557"/>
                  <a:pt x="1691" y="557"/>
                </a:cubicBezTo>
                <a:cubicBezTo>
                  <a:pt x="1684" y="560"/>
                  <a:pt x="1684" y="560"/>
                  <a:pt x="1684" y="560"/>
                </a:cubicBezTo>
                <a:cubicBezTo>
                  <a:pt x="1683" y="561"/>
                  <a:pt x="1683" y="561"/>
                  <a:pt x="1683" y="561"/>
                </a:cubicBezTo>
                <a:cubicBezTo>
                  <a:pt x="1686" y="563"/>
                  <a:pt x="1686" y="563"/>
                  <a:pt x="1686" y="563"/>
                </a:cubicBezTo>
                <a:cubicBezTo>
                  <a:pt x="1708" y="558"/>
                  <a:pt x="1708" y="558"/>
                  <a:pt x="1708" y="558"/>
                </a:cubicBezTo>
                <a:cubicBezTo>
                  <a:pt x="1716" y="556"/>
                  <a:pt x="1716" y="556"/>
                  <a:pt x="1716" y="556"/>
                </a:cubicBezTo>
                <a:cubicBezTo>
                  <a:pt x="1730" y="557"/>
                  <a:pt x="1730" y="557"/>
                  <a:pt x="1730" y="557"/>
                </a:cubicBezTo>
                <a:cubicBezTo>
                  <a:pt x="1732" y="556"/>
                  <a:pt x="1732" y="556"/>
                  <a:pt x="1732" y="556"/>
                </a:cubicBezTo>
                <a:cubicBezTo>
                  <a:pt x="1736" y="557"/>
                  <a:pt x="1736" y="557"/>
                  <a:pt x="1736" y="557"/>
                </a:cubicBezTo>
                <a:cubicBezTo>
                  <a:pt x="1736" y="560"/>
                  <a:pt x="1736" y="560"/>
                  <a:pt x="1736" y="560"/>
                </a:cubicBezTo>
                <a:cubicBezTo>
                  <a:pt x="1732" y="562"/>
                  <a:pt x="1732" y="562"/>
                  <a:pt x="1732" y="562"/>
                </a:cubicBezTo>
                <a:cubicBezTo>
                  <a:pt x="1725" y="562"/>
                  <a:pt x="1725" y="562"/>
                  <a:pt x="1725" y="562"/>
                </a:cubicBezTo>
                <a:cubicBezTo>
                  <a:pt x="1724" y="561"/>
                  <a:pt x="1724" y="561"/>
                  <a:pt x="1724" y="561"/>
                </a:cubicBezTo>
                <a:cubicBezTo>
                  <a:pt x="1714" y="564"/>
                  <a:pt x="1714" y="564"/>
                  <a:pt x="1714" y="564"/>
                </a:cubicBezTo>
                <a:cubicBezTo>
                  <a:pt x="1708" y="563"/>
                  <a:pt x="1708" y="563"/>
                  <a:pt x="1708" y="563"/>
                </a:cubicBezTo>
                <a:cubicBezTo>
                  <a:pt x="1700" y="564"/>
                  <a:pt x="1700" y="564"/>
                  <a:pt x="1700" y="564"/>
                </a:cubicBezTo>
                <a:cubicBezTo>
                  <a:pt x="1701" y="564"/>
                  <a:pt x="1701" y="564"/>
                  <a:pt x="1701" y="564"/>
                </a:cubicBezTo>
                <a:cubicBezTo>
                  <a:pt x="1698" y="568"/>
                  <a:pt x="1698" y="568"/>
                  <a:pt x="1698" y="568"/>
                </a:cubicBezTo>
                <a:cubicBezTo>
                  <a:pt x="1697" y="566"/>
                  <a:pt x="1697" y="566"/>
                  <a:pt x="1697" y="566"/>
                </a:cubicBezTo>
                <a:cubicBezTo>
                  <a:pt x="1694" y="567"/>
                  <a:pt x="1694" y="567"/>
                  <a:pt x="1694" y="567"/>
                </a:cubicBezTo>
                <a:cubicBezTo>
                  <a:pt x="1695" y="568"/>
                  <a:pt x="1693" y="566"/>
                  <a:pt x="1693" y="569"/>
                </a:cubicBezTo>
                <a:cubicBezTo>
                  <a:pt x="1709" y="567"/>
                  <a:pt x="1709" y="567"/>
                  <a:pt x="1709" y="567"/>
                </a:cubicBezTo>
                <a:cubicBezTo>
                  <a:pt x="1708" y="568"/>
                  <a:pt x="1708" y="568"/>
                  <a:pt x="1708" y="568"/>
                </a:cubicBezTo>
                <a:cubicBezTo>
                  <a:pt x="1709" y="569"/>
                  <a:pt x="1709" y="569"/>
                  <a:pt x="1709" y="569"/>
                </a:cubicBezTo>
                <a:cubicBezTo>
                  <a:pt x="1706" y="568"/>
                  <a:pt x="1706" y="568"/>
                  <a:pt x="1706" y="568"/>
                </a:cubicBezTo>
                <a:cubicBezTo>
                  <a:pt x="1704" y="571"/>
                  <a:pt x="1704" y="571"/>
                  <a:pt x="1704" y="571"/>
                </a:cubicBezTo>
                <a:cubicBezTo>
                  <a:pt x="1707" y="576"/>
                  <a:pt x="1707" y="576"/>
                  <a:pt x="1707" y="576"/>
                </a:cubicBezTo>
                <a:cubicBezTo>
                  <a:pt x="1714" y="575"/>
                  <a:pt x="1714" y="575"/>
                  <a:pt x="1714" y="575"/>
                </a:cubicBezTo>
                <a:cubicBezTo>
                  <a:pt x="1715" y="573"/>
                  <a:pt x="1715" y="573"/>
                  <a:pt x="1715" y="573"/>
                </a:cubicBezTo>
                <a:cubicBezTo>
                  <a:pt x="1720" y="573"/>
                  <a:pt x="1720" y="573"/>
                  <a:pt x="1720" y="573"/>
                </a:cubicBezTo>
                <a:cubicBezTo>
                  <a:pt x="1720" y="572"/>
                  <a:pt x="1720" y="572"/>
                  <a:pt x="1720" y="572"/>
                </a:cubicBezTo>
                <a:cubicBezTo>
                  <a:pt x="1720" y="574"/>
                  <a:pt x="1720" y="574"/>
                  <a:pt x="1720" y="574"/>
                </a:cubicBezTo>
                <a:cubicBezTo>
                  <a:pt x="1724" y="574"/>
                  <a:pt x="1724" y="574"/>
                  <a:pt x="1724" y="574"/>
                </a:cubicBezTo>
                <a:cubicBezTo>
                  <a:pt x="1724" y="575"/>
                  <a:pt x="1724" y="575"/>
                  <a:pt x="1724" y="575"/>
                </a:cubicBezTo>
                <a:cubicBezTo>
                  <a:pt x="1710" y="578"/>
                  <a:pt x="1710" y="578"/>
                  <a:pt x="1710" y="578"/>
                </a:cubicBezTo>
                <a:cubicBezTo>
                  <a:pt x="1710" y="579"/>
                  <a:pt x="1719" y="574"/>
                  <a:pt x="1707" y="580"/>
                </a:cubicBezTo>
                <a:cubicBezTo>
                  <a:pt x="1702" y="580"/>
                  <a:pt x="1702" y="580"/>
                  <a:pt x="1702" y="580"/>
                </a:cubicBezTo>
                <a:cubicBezTo>
                  <a:pt x="1701" y="577"/>
                  <a:pt x="1701" y="577"/>
                  <a:pt x="1701" y="577"/>
                </a:cubicBezTo>
                <a:cubicBezTo>
                  <a:pt x="1693" y="581"/>
                  <a:pt x="1693" y="581"/>
                  <a:pt x="1693" y="581"/>
                </a:cubicBezTo>
                <a:cubicBezTo>
                  <a:pt x="1687" y="581"/>
                  <a:pt x="1687" y="581"/>
                  <a:pt x="1687" y="581"/>
                </a:cubicBezTo>
                <a:cubicBezTo>
                  <a:pt x="1679" y="585"/>
                  <a:pt x="1679" y="585"/>
                  <a:pt x="1679" y="585"/>
                </a:cubicBezTo>
                <a:cubicBezTo>
                  <a:pt x="1678" y="586"/>
                  <a:pt x="1678" y="586"/>
                  <a:pt x="1678" y="586"/>
                </a:cubicBezTo>
                <a:cubicBezTo>
                  <a:pt x="1680" y="584"/>
                  <a:pt x="1680" y="584"/>
                  <a:pt x="1680" y="584"/>
                </a:cubicBezTo>
                <a:cubicBezTo>
                  <a:pt x="1677" y="579"/>
                  <a:pt x="1677" y="579"/>
                  <a:pt x="1677" y="579"/>
                </a:cubicBezTo>
                <a:cubicBezTo>
                  <a:pt x="1682" y="579"/>
                  <a:pt x="1682" y="579"/>
                  <a:pt x="1682" y="579"/>
                </a:cubicBezTo>
                <a:cubicBezTo>
                  <a:pt x="1679" y="577"/>
                  <a:pt x="1679" y="577"/>
                  <a:pt x="1679" y="577"/>
                </a:cubicBezTo>
                <a:cubicBezTo>
                  <a:pt x="1672" y="578"/>
                  <a:pt x="1672" y="578"/>
                  <a:pt x="1672" y="578"/>
                </a:cubicBezTo>
                <a:cubicBezTo>
                  <a:pt x="1669" y="574"/>
                  <a:pt x="1669" y="574"/>
                  <a:pt x="1669" y="574"/>
                </a:cubicBezTo>
                <a:cubicBezTo>
                  <a:pt x="1667" y="579"/>
                  <a:pt x="1667" y="579"/>
                  <a:pt x="1667" y="579"/>
                </a:cubicBezTo>
                <a:cubicBezTo>
                  <a:pt x="1656" y="581"/>
                  <a:pt x="1656" y="581"/>
                  <a:pt x="1656" y="581"/>
                </a:cubicBezTo>
                <a:cubicBezTo>
                  <a:pt x="1655" y="581"/>
                  <a:pt x="1654" y="581"/>
                  <a:pt x="1653" y="582"/>
                </a:cubicBezTo>
                <a:cubicBezTo>
                  <a:pt x="1646" y="583"/>
                  <a:pt x="1646" y="583"/>
                  <a:pt x="1646" y="583"/>
                </a:cubicBezTo>
                <a:cubicBezTo>
                  <a:pt x="1641" y="583"/>
                  <a:pt x="1641" y="583"/>
                  <a:pt x="1641" y="583"/>
                </a:cubicBezTo>
                <a:cubicBezTo>
                  <a:pt x="1641" y="583"/>
                  <a:pt x="1639" y="585"/>
                  <a:pt x="1641" y="581"/>
                </a:cubicBezTo>
                <a:cubicBezTo>
                  <a:pt x="1633" y="585"/>
                  <a:pt x="1633" y="585"/>
                  <a:pt x="1633" y="585"/>
                </a:cubicBezTo>
                <a:cubicBezTo>
                  <a:pt x="1631" y="583"/>
                  <a:pt x="1631" y="583"/>
                  <a:pt x="1631" y="583"/>
                </a:cubicBezTo>
                <a:cubicBezTo>
                  <a:pt x="1628" y="587"/>
                  <a:pt x="1628" y="587"/>
                  <a:pt x="1628" y="587"/>
                </a:cubicBezTo>
                <a:cubicBezTo>
                  <a:pt x="1627" y="586"/>
                  <a:pt x="1627" y="586"/>
                  <a:pt x="1627" y="586"/>
                </a:cubicBezTo>
                <a:cubicBezTo>
                  <a:pt x="1626" y="591"/>
                  <a:pt x="1627" y="583"/>
                  <a:pt x="1622" y="587"/>
                </a:cubicBezTo>
                <a:cubicBezTo>
                  <a:pt x="1625" y="588"/>
                  <a:pt x="1625" y="588"/>
                  <a:pt x="1625" y="588"/>
                </a:cubicBezTo>
                <a:cubicBezTo>
                  <a:pt x="1628" y="590"/>
                  <a:pt x="1628" y="590"/>
                  <a:pt x="1628" y="590"/>
                </a:cubicBezTo>
                <a:cubicBezTo>
                  <a:pt x="1625" y="592"/>
                  <a:pt x="1625" y="592"/>
                  <a:pt x="1625" y="592"/>
                </a:cubicBezTo>
                <a:cubicBezTo>
                  <a:pt x="1631" y="593"/>
                  <a:pt x="1631" y="593"/>
                  <a:pt x="1631" y="593"/>
                </a:cubicBezTo>
                <a:cubicBezTo>
                  <a:pt x="1635" y="593"/>
                  <a:pt x="1635" y="593"/>
                  <a:pt x="1635" y="593"/>
                </a:cubicBezTo>
                <a:cubicBezTo>
                  <a:pt x="1639" y="590"/>
                  <a:pt x="1639" y="590"/>
                  <a:pt x="1639" y="590"/>
                </a:cubicBezTo>
                <a:cubicBezTo>
                  <a:pt x="1652" y="587"/>
                  <a:pt x="1652" y="587"/>
                  <a:pt x="1652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42" y="591"/>
                  <a:pt x="1642" y="591"/>
                  <a:pt x="1642" y="591"/>
                </a:cubicBezTo>
                <a:cubicBezTo>
                  <a:pt x="1641" y="592"/>
                  <a:pt x="1645" y="590"/>
                  <a:pt x="1641" y="593"/>
                </a:cubicBezTo>
                <a:cubicBezTo>
                  <a:pt x="1642" y="594"/>
                  <a:pt x="1642" y="594"/>
                  <a:pt x="1642" y="594"/>
                </a:cubicBezTo>
                <a:cubicBezTo>
                  <a:pt x="1641" y="594"/>
                  <a:pt x="1641" y="594"/>
                  <a:pt x="1641" y="594"/>
                </a:cubicBezTo>
                <a:cubicBezTo>
                  <a:pt x="1641" y="596"/>
                  <a:pt x="1641" y="596"/>
                  <a:pt x="1641" y="596"/>
                </a:cubicBezTo>
                <a:cubicBezTo>
                  <a:pt x="1642" y="597"/>
                  <a:pt x="1642" y="597"/>
                  <a:pt x="1642" y="597"/>
                </a:cubicBezTo>
                <a:cubicBezTo>
                  <a:pt x="1643" y="596"/>
                  <a:pt x="1643" y="596"/>
                  <a:pt x="1643" y="596"/>
                </a:cubicBezTo>
                <a:cubicBezTo>
                  <a:pt x="1644" y="597"/>
                  <a:pt x="1644" y="597"/>
                  <a:pt x="1644" y="597"/>
                </a:cubicBezTo>
                <a:cubicBezTo>
                  <a:pt x="1650" y="595"/>
                  <a:pt x="1647" y="600"/>
                  <a:pt x="1665" y="597"/>
                </a:cubicBezTo>
                <a:cubicBezTo>
                  <a:pt x="1667" y="598"/>
                  <a:pt x="1667" y="598"/>
                  <a:pt x="1667" y="598"/>
                </a:cubicBezTo>
                <a:cubicBezTo>
                  <a:pt x="1662" y="600"/>
                  <a:pt x="1662" y="600"/>
                  <a:pt x="1662" y="600"/>
                </a:cubicBezTo>
                <a:cubicBezTo>
                  <a:pt x="1660" y="601"/>
                  <a:pt x="1660" y="601"/>
                  <a:pt x="1660" y="601"/>
                </a:cubicBezTo>
                <a:cubicBezTo>
                  <a:pt x="1662" y="603"/>
                  <a:pt x="1662" y="603"/>
                  <a:pt x="1662" y="603"/>
                </a:cubicBezTo>
                <a:cubicBezTo>
                  <a:pt x="1673" y="599"/>
                  <a:pt x="1673" y="599"/>
                  <a:pt x="1673" y="599"/>
                </a:cubicBezTo>
                <a:cubicBezTo>
                  <a:pt x="1679" y="599"/>
                  <a:pt x="1679" y="599"/>
                  <a:pt x="1679" y="599"/>
                </a:cubicBezTo>
                <a:cubicBezTo>
                  <a:pt x="1683" y="595"/>
                  <a:pt x="1685" y="599"/>
                  <a:pt x="1693" y="596"/>
                </a:cubicBezTo>
                <a:cubicBezTo>
                  <a:pt x="1705" y="594"/>
                  <a:pt x="1705" y="594"/>
                  <a:pt x="1705" y="594"/>
                </a:cubicBezTo>
                <a:cubicBezTo>
                  <a:pt x="1724" y="590"/>
                  <a:pt x="1724" y="590"/>
                  <a:pt x="1724" y="590"/>
                </a:cubicBezTo>
                <a:cubicBezTo>
                  <a:pt x="1733" y="593"/>
                  <a:pt x="1733" y="593"/>
                  <a:pt x="1733" y="593"/>
                </a:cubicBezTo>
                <a:cubicBezTo>
                  <a:pt x="1738" y="596"/>
                  <a:pt x="1738" y="596"/>
                  <a:pt x="1738" y="596"/>
                </a:cubicBezTo>
                <a:cubicBezTo>
                  <a:pt x="1740" y="596"/>
                  <a:pt x="1740" y="596"/>
                  <a:pt x="1740" y="596"/>
                </a:cubicBezTo>
                <a:cubicBezTo>
                  <a:pt x="1740" y="594"/>
                  <a:pt x="1740" y="594"/>
                  <a:pt x="1740" y="594"/>
                </a:cubicBezTo>
                <a:cubicBezTo>
                  <a:pt x="1740" y="596"/>
                  <a:pt x="1734" y="591"/>
                  <a:pt x="1742" y="596"/>
                </a:cubicBezTo>
                <a:cubicBezTo>
                  <a:pt x="1743" y="593"/>
                  <a:pt x="1743" y="593"/>
                  <a:pt x="1743" y="593"/>
                </a:cubicBezTo>
                <a:cubicBezTo>
                  <a:pt x="1747" y="592"/>
                  <a:pt x="1747" y="592"/>
                  <a:pt x="1747" y="592"/>
                </a:cubicBezTo>
                <a:cubicBezTo>
                  <a:pt x="1750" y="593"/>
                  <a:pt x="1750" y="593"/>
                  <a:pt x="1750" y="593"/>
                </a:cubicBezTo>
                <a:cubicBezTo>
                  <a:pt x="1755" y="591"/>
                  <a:pt x="1755" y="591"/>
                  <a:pt x="1755" y="591"/>
                </a:cubicBezTo>
                <a:cubicBezTo>
                  <a:pt x="1757" y="592"/>
                  <a:pt x="1757" y="592"/>
                  <a:pt x="1757" y="592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5" y="590"/>
                  <a:pt x="1775" y="590"/>
                  <a:pt x="1775" y="590"/>
                </a:cubicBezTo>
                <a:cubicBezTo>
                  <a:pt x="1773" y="592"/>
                  <a:pt x="1773" y="592"/>
                  <a:pt x="1773" y="592"/>
                </a:cubicBezTo>
                <a:cubicBezTo>
                  <a:pt x="1778" y="593"/>
                  <a:pt x="1778" y="593"/>
                  <a:pt x="1778" y="593"/>
                </a:cubicBezTo>
                <a:cubicBezTo>
                  <a:pt x="1775" y="596"/>
                  <a:pt x="1775" y="596"/>
                  <a:pt x="1775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1" y="596"/>
                  <a:pt x="1761" y="596"/>
                  <a:pt x="1761" y="596"/>
                </a:cubicBezTo>
                <a:cubicBezTo>
                  <a:pt x="1762" y="599"/>
                  <a:pt x="1762" y="599"/>
                  <a:pt x="1762" y="599"/>
                </a:cubicBezTo>
                <a:cubicBezTo>
                  <a:pt x="1756" y="599"/>
                  <a:pt x="1756" y="599"/>
                  <a:pt x="1756" y="599"/>
                </a:cubicBezTo>
                <a:cubicBezTo>
                  <a:pt x="1748" y="603"/>
                  <a:pt x="1748" y="603"/>
                  <a:pt x="1748" y="603"/>
                </a:cubicBezTo>
                <a:cubicBezTo>
                  <a:pt x="1736" y="608"/>
                  <a:pt x="1736" y="608"/>
                  <a:pt x="1736" y="608"/>
                </a:cubicBezTo>
                <a:cubicBezTo>
                  <a:pt x="1734" y="607"/>
                  <a:pt x="1734" y="607"/>
                  <a:pt x="1734" y="607"/>
                </a:cubicBezTo>
                <a:cubicBezTo>
                  <a:pt x="1733" y="607"/>
                  <a:pt x="1733" y="607"/>
                  <a:pt x="1733" y="607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29" y="608"/>
                  <a:pt x="1729" y="608"/>
                  <a:pt x="1729" y="608"/>
                </a:cubicBezTo>
                <a:cubicBezTo>
                  <a:pt x="1727" y="609"/>
                  <a:pt x="1727" y="609"/>
                  <a:pt x="1727" y="609"/>
                </a:cubicBezTo>
                <a:cubicBezTo>
                  <a:pt x="1729" y="610"/>
                  <a:pt x="1729" y="610"/>
                  <a:pt x="1729" y="610"/>
                </a:cubicBezTo>
                <a:cubicBezTo>
                  <a:pt x="1720" y="612"/>
                  <a:pt x="1720" y="612"/>
                  <a:pt x="1720" y="612"/>
                </a:cubicBezTo>
                <a:cubicBezTo>
                  <a:pt x="1715" y="616"/>
                  <a:pt x="1715" y="616"/>
                  <a:pt x="1715" y="616"/>
                </a:cubicBezTo>
                <a:cubicBezTo>
                  <a:pt x="1702" y="620"/>
                  <a:pt x="1702" y="620"/>
                  <a:pt x="1702" y="620"/>
                </a:cubicBezTo>
                <a:cubicBezTo>
                  <a:pt x="1701" y="619"/>
                  <a:pt x="1701" y="619"/>
                  <a:pt x="1701" y="619"/>
                </a:cubicBezTo>
                <a:cubicBezTo>
                  <a:pt x="1700" y="621"/>
                  <a:pt x="1700" y="621"/>
                  <a:pt x="1700" y="621"/>
                </a:cubicBezTo>
                <a:cubicBezTo>
                  <a:pt x="1703" y="620"/>
                  <a:pt x="1699" y="621"/>
                  <a:pt x="1699" y="618"/>
                </a:cubicBezTo>
                <a:cubicBezTo>
                  <a:pt x="1694" y="621"/>
                  <a:pt x="1694" y="621"/>
                  <a:pt x="1694" y="621"/>
                </a:cubicBezTo>
                <a:cubicBezTo>
                  <a:pt x="1693" y="620"/>
                  <a:pt x="1693" y="620"/>
                  <a:pt x="1693" y="620"/>
                </a:cubicBezTo>
                <a:cubicBezTo>
                  <a:pt x="1692" y="622"/>
                  <a:pt x="1692" y="622"/>
                  <a:pt x="1692" y="622"/>
                </a:cubicBezTo>
                <a:cubicBezTo>
                  <a:pt x="1693" y="626"/>
                  <a:pt x="1693" y="626"/>
                  <a:pt x="1693" y="626"/>
                </a:cubicBezTo>
                <a:cubicBezTo>
                  <a:pt x="1689" y="629"/>
                  <a:pt x="1708" y="630"/>
                  <a:pt x="1687" y="627"/>
                </a:cubicBezTo>
                <a:cubicBezTo>
                  <a:pt x="1691" y="629"/>
                  <a:pt x="1691" y="629"/>
                  <a:pt x="1691" y="629"/>
                </a:cubicBezTo>
                <a:cubicBezTo>
                  <a:pt x="1696" y="629"/>
                  <a:pt x="1696" y="629"/>
                  <a:pt x="1696" y="629"/>
                </a:cubicBezTo>
                <a:cubicBezTo>
                  <a:pt x="1697" y="628"/>
                  <a:pt x="1697" y="628"/>
                  <a:pt x="1697" y="628"/>
                </a:cubicBezTo>
                <a:cubicBezTo>
                  <a:pt x="1700" y="628"/>
                  <a:pt x="1698" y="625"/>
                  <a:pt x="1704" y="624"/>
                </a:cubicBezTo>
                <a:cubicBezTo>
                  <a:pt x="1706" y="625"/>
                  <a:pt x="1706" y="625"/>
                  <a:pt x="1706" y="625"/>
                </a:cubicBezTo>
                <a:cubicBezTo>
                  <a:pt x="1707" y="624"/>
                  <a:pt x="1707" y="624"/>
                  <a:pt x="1707" y="624"/>
                </a:cubicBezTo>
                <a:cubicBezTo>
                  <a:pt x="1712" y="625"/>
                  <a:pt x="1712" y="625"/>
                  <a:pt x="1712" y="625"/>
                </a:cubicBezTo>
                <a:cubicBezTo>
                  <a:pt x="1716" y="623"/>
                  <a:pt x="1716" y="623"/>
                  <a:pt x="1716" y="623"/>
                </a:cubicBezTo>
                <a:cubicBezTo>
                  <a:pt x="1719" y="624"/>
                  <a:pt x="1719" y="624"/>
                  <a:pt x="1719" y="624"/>
                </a:cubicBezTo>
                <a:cubicBezTo>
                  <a:pt x="1719" y="626"/>
                  <a:pt x="1719" y="626"/>
                  <a:pt x="1719" y="626"/>
                </a:cubicBezTo>
                <a:cubicBezTo>
                  <a:pt x="1717" y="629"/>
                  <a:pt x="1717" y="629"/>
                  <a:pt x="1717" y="629"/>
                </a:cubicBezTo>
                <a:cubicBezTo>
                  <a:pt x="1709" y="629"/>
                  <a:pt x="1709" y="629"/>
                  <a:pt x="1709" y="629"/>
                </a:cubicBezTo>
                <a:cubicBezTo>
                  <a:pt x="1705" y="632"/>
                  <a:pt x="1705" y="632"/>
                  <a:pt x="1705" y="632"/>
                </a:cubicBezTo>
                <a:cubicBezTo>
                  <a:pt x="1701" y="634"/>
                  <a:pt x="1701" y="634"/>
                  <a:pt x="1701" y="634"/>
                </a:cubicBezTo>
                <a:cubicBezTo>
                  <a:pt x="1700" y="633"/>
                  <a:pt x="1700" y="633"/>
                  <a:pt x="1700" y="633"/>
                </a:cubicBezTo>
                <a:cubicBezTo>
                  <a:pt x="1695" y="632"/>
                  <a:pt x="1695" y="632"/>
                  <a:pt x="1695" y="632"/>
                </a:cubicBezTo>
                <a:cubicBezTo>
                  <a:pt x="1693" y="632"/>
                  <a:pt x="1693" y="632"/>
                  <a:pt x="1693" y="632"/>
                </a:cubicBezTo>
                <a:cubicBezTo>
                  <a:pt x="1692" y="633"/>
                  <a:pt x="1692" y="633"/>
                  <a:pt x="1692" y="633"/>
                </a:cubicBezTo>
                <a:cubicBezTo>
                  <a:pt x="1696" y="636"/>
                  <a:pt x="1696" y="636"/>
                  <a:pt x="1696" y="636"/>
                </a:cubicBezTo>
                <a:cubicBezTo>
                  <a:pt x="1693" y="638"/>
                  <a:pt x="1693" y="638"/>
                  <a:pt x="1693" y="638"/>
                </a:cubicBezTo>
                <a:cubicBezTo>
                  <a:pt x="1687" y="638"/>
                  <a:pt x="1687" y="638"/>
                  <a:pt x="1687" y="638"/>
                </a:cubicBezTo>
                <a:cubicBezTo>
                  <a:pt x="1683" y="640"/>
                  <a:pt x="1683" y="640"/>
                  <a:pt x="1683" y="640"/>
                </a:cubicBezTo>
                <a:cubicBezTo>
                  <a:pt x="1680" y="640"/>
                  <a:pt x="1688" y="635"/>
                  <a:pt x="1678" y="642"/>
                </a:cubicBezTo>
                <a:cubicBezTo>
                  <a:pt x="1678" y="643"/>
                  <a:pt x="1678" y="643"/>
                  <a:pt x="1678" y="643"/>
                </a:cubicBezTo>
                <a:cubicBezTo>
                  <a:pt x="1684" y="642"/>
                  <a:pt x="1684" y="642"/>
                  <a:pt x="1684" y="642"/>
                </a:cubicBezTo>
                <a:cubicBezTo>
                  <a:pt x="1679" y="645"/>
                  <a:pt x="1679" y="645"/>
                  <a:pt x="1679" y="645"/>
                </a:cubicBezTo>
                <a:cubicBezTo>
                  <a:pt x="1681" y="646"/>
                  <a:pt x="1681" y="646"/>
                  <a:pt x="1681" y="646"/>
                </a:cubicBezTo>
                <a:cubicBezTo>
                  <a:pt x="1686" y="645"/>
                  <a:pt x="1686" y="645"/>
                  <a:pt x="1686" y="645"/>
                </a:cubicBezTo>
                <a:cubicBezTo>
                  <a:pt x="1686" y="647"/>
                  <a:pt x="1679" y="644"/>
                  <a:pt x="1687" y="648"/>
                </a:cubicBezTo>
                <a:cubicBezTo>
                  <a:pt x="1683" y="648"/>
                  <a:pt x="1683" y="648"/>
                  <a:pt x="1683" y="648"/>
                </a:cubicBezTo>
                <a:cubicBezTo>
                  <a:pt x="1683" y="649"/>
                  <a:pt x="1683" y="649"/>
                  <a:pt x="1683" y="649"/>
                </a:cubicBezTo>
                <a:cubicBezTo>
                  <a:pt x="1684" y="650"/>
                  <a:pt x="1684" y="650"/>
                  <a:pt x="1684" y="650"/>
                </a:cubicBezTo>
                <a:cubicBezTo>
                  <a:pt x="1681" y="649"/>
                  <a:pt x="1681" y="649"/>
                  <a:pt x="1681" y="649"/>
                </a:cubicBezTo>
                <a:cubicBezTo>
                  <a:pt x="1680" y="650"/>
                  <a:pt x="1680" y="650"/>
                  <a:pt x="1680" y="650"/>
                </a:cubicBezTo>
                <a:cubicBezTo>
                  <a:pt x="1677" y="646"/>
                  <a:pt x="1677" y="646"/>
                  <a:pt x="1677" y="646"/>
                </a:cubicBezTo>
                <a:cubicBezTo>
                  <a:pt x="1673" y="645"/>
                  <a:pt x="1673" y="645"/>
                  <a:pt x="1673" y="645"/>
                </a:cubicBezTo>
                <a:cubicBezTo>
                  <a:pt x="1676" y="644"/>
                  <a:pt x="1676" y="644"/>
                  <a:pt x="1676" y="644"/>
                </a:cubicBezTo>
                <a:cubicBezTo>
                  <a:pt x="1675" y="643"/>
                  <a:pt x="1673" y="650"/>
                  <a:pt x="1677" y="642"/>
                </a:cubicBezTo>
                <a:cubicBezTo>
                  <a:pt x="1670" y="642"/>
                  <a:pt x="1670" y="642"/>
                  <a:pt x="1670" y="642"/>
                </a:cubicBezTo>
                <a:cubicBezTo>
                  <a:pt x="1669" y="643"/>
                  <a:pt x="1669" y="643"/>
                  <a:pt x="1669" y="643"/>
                </a:cubicBezTo>
                <a:cubicBezTo>
                  <a:pt x="1660" y="644"/>
                  <a:pt x="1660" y="644"/>
                  <a:pt x="1660" y="644"/>
                </a:cubicBezTo>
                <a:cubicBezTo>
                  <a:pt x="1657" y="647"/>
                  <a:pt x="1657" y="647"/>
                  <a:pt x="1657" y="647"/>
                </a:cubicBezTo>
                <a:cubicBezTo>
                  <a:pt x="1657" y="648"/>
                  <a:pt x="1657" y="648"/>
                  <a:pt x="1657" y="648"/>
                </a:cubicBezTo>
                <a:cubicBezTo>
                  <a:pt x="1656" y="647"/>
                  <a:pt x="1656" y="647"/>
                  <a:pt x="1656" y="647"/>
                </a:cubicBezTo>
                <a:cubicBezTo>
                  <a:pt x="1653" y="650"/>
                  <a:pt x="1653" y="650"/>
                  <a:pt x="1653" y="650"/>
                </a:cubicBezTo>
                <a:cubicBezTo>
                  <a:pt x="1648" y="657"/>
                  <a:pt x="1652" y="647"/>
                  <a:pt x="1640" y="652"/>
                </a:cubicBezTo>
                <a:cubicBezTo>
                  <a:pt x="1641" y="651"/>
                  <a:pt x="1641" y="651"/>
                  <a:pt x="1641" y="651"/>
                </a:cubicBezTo>
                <a:cubicBezTo>
                  <a:pt x="1640" y="650"/>
                  <a:pt x="1640" y="650"/>
                  <a:pt x="1640" y="650"/>
                </a:cubicBezTo>
                <a:cubicBezTo>
                  <a:pt x="1628" y="654"/>
                  <a:pt x="1628" y="654"/>
                  <a:pt x="1628" y="654"/>
                </a:cubicBezTo>
                <a:cubicBezTo>
                  <a:pt x="1627" y="654"/>
                  <a:pt x="1635" y="650"/>
                  <a:pt x="1625" y="655"/>
                </a:cubicBezTo>
                <a:cubicBezTo>
                  <a:pt x="1625" y="657"/>
                  <a:pt x="1625" y="657"/>
                  <a:pt x="1625" y="657"/>
                </a:cubicBezTo>
                <a:cubicBezTo>
                  <a:pt x="1627" y="658"/>
                  <a:pt x="1627" y="658"/>
                  <a:pt x="1627" y="658"/>
                </a:cubicBezTo>
                <a:cubicBezTo>
                  <a:pt x="1629" y="657"/>
                  <a:pt x="1629" y="657"/>
                  <a:pt x="1629" y="657"/>
                </a:cubicBezTo>
                <a:cubicBezTo>
                  <a:pt x="1649" y="658"/>
                  <a:pt x="1649" y="658"/>
                  <a:pt x="1649" y="658"/>
                </a:cubicBezTo>
                <a:cubicBezTo>
                  <a:pt x="1650" y="658"/>
                  <a:pt x="1650" y="658"/>
                  <a:pt x="1650" y="658"/>
                </a:cubicBezTo>
                <a:cubicBezTo>
                  <a:pt x="1651" y="657"/>
                  <a:pt x="1651" y="657"/>
                  <a:pt x="1651" y="657"/>
                </a:cubicBezTo>
                <a:cubicBezTo>
                  <a:pt x="1650" y="655"/>
                  <a:pt x="1650" y="655"/>
                  <a:pt x="1650" y="655"/>
                </a:cubicBezTo>
                <a:cubicBezTo>
                  <a:pt x="1651" y="655"/>
                  <a:pt x="1654" y="657"/>
                  <a:pt x="1653" y="654"/>
                </a:cubicBezTo>
                <a:cubicBezTo>
                  <a:pt x="1649" y="652"/>
                  <a:pt x="1649" y="652"/>
                  <a:pt x="1649" y="652"/>
                </a:cubicBezTo>
                <a:cubicBezTo>
                  <a:pt x="1658" y="651"/>
                  <a:pt x="1658" y="651"/>
                  <a:pt x="1658" y="651"/>
                </a:cubicBezTo>
                <a:cubicBezTo>
                  <a:pt x="1656" y="653"/>
                  <a:pt x="1656" y="653"/>
                  <a:pt x="1656" y="653"/>
                </a:cubicBezTo>
                <a:cubicBezTo>
                  <a:pt x="1661" y="658"/>
                  <a:pt x="1661" y="658"/>
                  <a:pt x="1661" y="658"/>
                </a:cubicBezTo>
                <a:cubicBezTo>
                  <a:pt x="1663" y="657"/>
                  <a:pt x="1663" y="657"/>
                  <a:pt x="1663" y="657"/>
                </a:cubicBezTo>
                <a:cubicBezTo>
                  <a:pt x="1665" y="658"/>
                  <a:pt x="1665" y="658"/>
                  <a:pt x="1665" y="658"/>
                </a:cubicBezTo>
                <a:cubicBezTo>
                  <a:pt x="1665" y="657"/>
                  <a:pt x="1665" y="657"/>
                  <a:pt x="1665" y="657"/>
                </a:cubicBezTo>
                <a:cubicBezTo>
                  <a:pt x="1671" y="657"/>
                  <a:pt x="1671" y="657"/>
                  <a:pt x="1671" y="657"/>
                </a:cubicBezTo>
                <a:cubicBezTo>
                  <a:pt x="1670" y="658"/>
                  <a:pt x="1670" y="658"/>
                  <a:pt x="1670" y="658"/>
                </a:cubicBezTo>
                <a:cubicBezTo>
                  <a:pt x="1675" y="657"/>
                  <a:pt x="1675" y="657"/>
                  <a:pt x="1675" y="657"/>
                </a:cubicBezTo>
                <a:cubicBezTo>
                  <a:pt x="1673" y="655"/>
                  <a:pt x="1673" y="655"/>
                  <a:pt x="1673" y="655"/>
                </a:cubicBezTo>
                <a:cubicBezTo>
                  <a:pt x="1676" y="657"/>
                  <a:pt x="1676" y="657"/>
                  <a:pt x="1676" y="657"/>
                </a:cubicBezTo>
                <a:cubicBezTo>
                  <a:pt x="1677" y="657"/>
                  <a:pt x="1677" y="657"/>
                  <a:pt x="1677" y="657"/>
                </a:cubicBezTo>
                <a:cubicBezTo>
                  <a:pt x="1678" y="657"/>
                  <a:pt x="1678" y="657"/>
                  <a:pt x="1678" y="657"/>
                </a:cubicBezTo>
                <a:cubicBezTo>
                  <a:pt x="1679" y="656"/>
                  <a:pt x="1679" y="656"/>
                  <a:pt x="1679" y="656"/>
                </a:cubicBezTo>
                <a:cubicBezTo>
                  <a:pt x="1683" y="659"/>
                  <a:pt x="1683" y="659"/>
                  <a:pt x="1683" y="659"/>
                </a:cubicBezTo>
                <a:cubicBezTo>
                  <a:pt x="1685" y="658"/>
                  <a:pt x="1685" y="658"/>
                  <a:pt x="1685" y="658"/>
                </a:cubicBezTo>
                <a:cubicBezTo>
                  <a:pt x="1686" y="657"/>
                  <a:pt x="1686" y="657"/>
                  <a:pt x="1686" y="657"/>
                </a:cubicBezTo>
                <a:cubicBezTo>
                  <a:pt x="1687" y="658"/>
                  <a:pt x="1687" y="658"/>
                  <a:pt x="1687" y="658"/>
                </a:cubicBezTo>
                <a:cubicBezTo>
                  <a:pt x="1690" y="655"/>
                  <a:pt x="1690" y="655"/>
                  <a:pt x="1690" y="655"/>
                </a:cubicBezTo>
                <a:cubicBezTo>
                  <a:pt x="1689" y="653"/>
                  <a:pt x="1689" y="653"/>
                  <a:pt x="1689" y="653"/>
                </a:cubicBezTo>
                <a:cubicBezTo>
                  <a:pt x="1693" y="654"/>
                  <a:pt x="1693" y="654"/>
                  <a:pt x="1693" y="654"/>
                </a:cubicBezTo>
                <a:cubicBezTo>
                  <a:pt x="1694" y="653"/>
                  <a:pt x="1694" y="653"/>
                  <a:pt x="1694" y="653"/>
                </a:cubicBezTo>
                <a:cubicBezTo>
                  <a:pt x="1700" y="654"/>
                  <a:pt x="1681" y="660"/>
                  <a:pt x="1700" y="653"/>
                </a:cubicBezTo>
                <a:cubicBezTo>
                  <a:pt x="1704" y="652"/>
                  <a:pt x="1704" y="652"/>
                  <a:pt x="1704" y="652"/>
                </a:cubicBezTo>
                <a:cubicBezTo>
                  <a:pt x="1729" y="648"/>
                  <a:pt x="1729" y="648"/>
                  <a:pt x="1729" y="648"/>
                </a:cubicBezTo>
                <a:cubicBezTo>
                  <a:pt x="1743" y="645"/>
                  <a:pt x="1743" y="645"/>
                  <a:pt x="1743" y="645"/>
                </a:cubicBezTo>
                <a:cubicBezTo>
                  <a:pt x="1767" y="644"/>
                  <a:pt x="1767" y="644"/>
                  <a:pt x="1767" y="644"/>
                </a:cubicBezTo>
                <a:cubicBezTo>
                  <a:pt x="1769" y="644"/>
                  <a:pt x="1769" y="644"/>
                  <a:pt x="1769" y="644"/>
                </a:cubicBezTo>
                <a:cubicBezTo>
                  <a:pt x="1764" y="647"/>
                  <a:pt x="1764" y="647"/>
                  <a:pt x="1764" y="647"/>
                </a:cubicBezTo>
                <a:cubicBezTo>
                  <a:pt x="1751" y="650"/>
                  <a:pt x="1751" y="650"/>
                  <a:pt x="1751" y="650"/>
                </a:cubicBezTo>
                <a:cubicBezTo>
                  <a:pt x="1745" y="653"/>
                  <a:pt x="1745" y="653"/>
                  <a:pt x="1745" y="653"/>
                </a:cubicBezTo>
                <a:cubicBezTo>
                  <a:pt x="1737" y="655"/>
                  <a:pt x="1737" y="655"/>
                  <a:pt x="1737" y="655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43" y="658"/>
                  <a:pt x="1743" y="658"/>
                  <a:pt x="1743" y="658"/>
                </a:cubicBezTo>
                <a:cubicBezTo>
                  <a:pt x="1743" y="659"/>
                  <a:pt x="1743" y="659"/>
                  <a:pt x="1743" y="659"/>
                </a:cubicBezTo>
                <a:cubicBezTo>
                  <a:pt x="1736" y="664"/>
                  <a:pt x="1736" y="664"/>
                  <a:pt x="1736" y="664"/>
                </a:cubicBezTo>
                <a:cubicBezTo>
                  <a:pt x="1720" y="667"/>
                  <a:pt x="1720" y="667"/>
                  <a:pt x="1720" y="667"/>
                </a:cubicBezTo>
                <a:cubicBezTo>
                  <a:pt x="1712" y="670"/>
                  <a:pt x="1712" y="670"/>
                  <a:pt x="1712" y="670"/>
                </a:cubicBezTo>
                <a:cubicBezTo>
                  <a:pt x="1714" y="671"/>
                  <a:pt x="1714" y="671"/>
                  <a:pt x="1714" y="671"/>
                </a:cubicBezTo>
                <a:cubicBezTo>
                  <a:pt x="1714" y="671"/>
                  <a:pt x="1711" y="669"/>
                  <a:pt x="1713" y="673"/>
                </a:cubicBezTo>
                <a:cubicBezTo>
                  <a:pt x="1707" y="668"/>
                  <a:pt x="1707" y="668"/>
                  <a:pt x="1707" y="668"/>
                </a:cubicBezTo>
                <a:cubicBezTo>
                  <a:pt x="1706" y="670"/>
                  <a:pt x="1713" y="665"/>
                  <a:pt x="1704" y="670"/>
                </a:cubicBezTo>
                <a:cubicBezTo>
                  <a:pt x="1706" y="673"/>
                  <a:pt x="1706" y="673"/>
                  <a:pt x="1706" y="673"/>
                </a:cubicBezTo>
                <a:cubicBezTo>
                  <a:pt x="1702" y="674"/>
                  <a:pt x="1702" y="674"/>
                  <a:pt x="1702" y="674"/>
                </a:cubicBezTo>
                <a:cubicBezTo>
                  <a:pt x="1702" y="677"/>
                  <a:pt x="1702" y="677"/>
                  <a:pt x="1702" y="677"/>
                </a:cubicBezTo>
                <a:cubicBezTo>
                  <a:pt x="1698" y="677"/>
                  <a:pt x="1698" y="677"/>
                  <a:pt x="1698" y="677"/>
                </a:cubicBezTo>
                <a:cubicBezTo>
                  <a:pt x="1693" y="681"/>
                  <a:pt x="1693" y="681"/>
                  <a:pt x="1693" y="681"/>
                </a:cubicBezTo>
                <a:cubicBezTo>
                  <a:pt x="1688" y="682"/>
                  <a:pt x="1688" y="682"/>
                  <a:pt x="1688" y="682"/>
                </a:cubicBezTo>
                <a:cubicBezTo>
                  <a:pt x="1687" y="685"/>
                  <a:pt x="1687" y="685"/>
                  <a:pt x="1687" y="685"/>
                </a:cubicBezTo>
                <a:cubicBezTo>
                  <a:pt x="1688" y="686"/>
                  <a:pt x="1688" y="686"/>
                  <a:pt x="1688" y="686"/>
                </a:cubicBezTo>
                <a:cubicBezTo>
                  <a:pt x="1687" y="687"/>
                  <a:pt x="1687" y="687"/>
                  <a:pt x="1687" y="687"/>
                </a:cubicBezTo>
                <a:cubicBezTo>
                  <a:pt x="1677" y="684"/>
                  <a:pt x="1677" y="684"/>
                  <a:pt x="1677" y="684"/>
                </a:cubicBezTo>
                <a:cubicBezTo>
                  <a:pt x="1672" y="683"/>
                  <a:pt x="1693" y="690"/>
                  <a:pt x="1670" y="683"/>
                </a:cubicBezTo>
                <a:cubicBezTo>
                  <a:pt x="1665" y="685"/>
                  <a:pt x="1665" y="685"/>
                  <a:pt x="1665" y="685"/>
                </a:cubicBezTo>
                <a:cubicBezTo>
                  <a:pt x="1672" y="690"/>
                  <a:pt x="1672" y="690"/>
                  <a:pt x="1672" y="690"/>
                </a:cubicBezTo>
                <a:cubicBezTo>
                  <a:pt x="1673" y="692"/>
                  <a:pt x="1673" y="692"/>
                  <a:pt x="1673" y="692"/>
                </a:cubicBezTo>
                <a:cubicBezTo>
                  <a:pt x="1669" y="693"/>
                  <a:pt x="1669" y="693"/>
                  <a:pt x="1669" y="693"/>
                </a:cubicBezTo>
                <a:cubicBezTo>
                  <a:pt x="1664" y="690"/>
                  <a:pt x="1664" y="690"/>
                  <a:pt x="1664" y="690"/>
                </a:cubicBezTo>
                <a:cubicBezTo>
                  <a:pt x="1660" y="690"/>
                  <a:pt x="1660" y="690"/>
                  <a:pt x="1660" y="690"/>
                </a:cubicBezTo>
                <a:cubicBezTo>
                  <a:pt x="1659" y="690"/>
                  <a:pt x="1659" y="690"/>
                  <a:pt x="1659" y="690"/>
                </a:cubicBezTo>
                <a:cubicBezTo>
                  <a:pt x="1661" y="687"/>
                  <a:pt x="1661" y="687"/>
                  <a:pt x="1661" y="687"/>
                </a:cubicBezTo>
                <a:cubicBezTo>
                  <a:pt x="1653" y="688"/>
                  <a:pt x="1653" y="688"/>
                  <a:pt x="1653" y="688"/>
                </a:cubicBezTo>
                <a:cubicBezTo>
                  <a:pt x="1650" y="690"/>
                  <a:pt x="1650" y="690"/>
                  <a:pt x="1650" y="690"/>
                </a:cubicBezTo>
                <a:cubicBezTo>
                  <a:pt x="1639" y="690"/>
                  <a:pt x="1639" y="690"/>
                  <a:pt x="1639" y="690"/>
                </a:cubicBezTo>
                <a:cubicBezTo>
                  <a:pt x="1638" y="695"/>
                  <a:pt x="1638" y="695"/>
                  <a:pt x="1638" y="695"/>
                </a:cubicBezTo>
                <a:cubicBezTo>
                  <a:pt x="1638" y="695"/>
                  <a:pt x="1639" y="695"/>
                  <a:pt x="1640" y="695"/>
                </a:cubicBezTo>
                <a:cubicBezTo>
                  <a:pt x="1634" y="696"/>
                  <a:pt x="1634" y="696"/>
                  <a:pt x="1634" y="696"/>
                </a:cubicBezTo>
                <a:cubicBezTo>
                  <a:pt x="1636" y="696"/>
                  <a:pt x="1636" y="696"/>
                  <a:pt x="1636" y="696"/>
                </a:cubicBezTo>
                <a:cubicBezTo>
                  <a:pt x="1633" y="694"/>
                  <a:pt x="1633" y="694"/>
                  <a:pt x="1633" y="694"/>
                </a:cubicBezTo>
                <a:cubicBezTo>
                  <a:pt x="1630" y="694"/>
                  <a:pt x="1630" y="694"/>
                  <a:pt x="1630" y="694"/>
                </a:cubicBezTo>
                <a:cubicBezTo>
                  <a:pt x="1620" y="696"/>
                  <a:pt x="1620" y="696"/>
                  <a:pt x="1620" y="696"/>
                </a:cubicBezTo>
                <a:cubicBezTo>
                  <a:pt x="1613" y="699"/>
                  <a:pt x="1613" y="699"/>
                  <a:pt x="1613" y="699"/>
                </a:cubicBezTo>
                <a:cubicBezTo>
                  <a:pt x="1611" y="698"/>
                  <a:pt x="1611" y="698"/>
                  <a:pt x="1611" y="698"/>
                </a:cubicBezTo>
                <a:cubicBezTo>
                  <a:pt x="1597" y="702"/>
                  <a:pt x="1597" y="702"/>
                  <a:pt x="1597" y="702"/>
                </a:cubicBezTo>
                <a:cubicBezTo>
                  <a:pt x="1594" y="702"/>
                  <a:pt x="1594" y="702"/>
                  <a:pt x="1594" y="702"/>
                </a:cubicBezTo>
                <a:cubicBezTo>
                  <a:pt x="1594" y="701"/>
                  <a:pt x="1594" y="700"/>
                  <a:pt x="1597" y="701"/>
                </a:cubicBezTo>
                <a:cubicBezTo>
                  <a:pt x="1597" y="701"/>
                  <a:pt x="1597" y="701"/>
                  <a:pt x="1597" y="701"/>
                </a:cubicBezTo>
                <a:cubicBezTo>
                  <a:pt x="1596" y="699"/>
                  <a:pt x="1607" y="702"/>
                  <a:pt x="1593" y="699"/>
                </a:cubicBezTo>
                <a:cubicBezTo>
                  <a:pt x="1592" y="701"/>
                  <a:pt x="1592" y="701"/>
                  <a:pt x="1592" y="701"/>
                </a:cubicBezTo>
                <a:cubicBezTo>
                  <a:pt x="1589" y="700"/>
                  <a:pt x="1597" y="698"/>
                  <a:pt x="1589" y="702"/>
                </a:cubicBezTo>
                <a:cubicBezTo>
                  <a:pt x="1587" y="700"/>
                  <a:pt x="1587" y="700"/>
                  <a:pt x="1587" y="700"/>
                </a:cubicBezTo>
                <a:cubicBezTo>
                  <a:pt x="1587" y="703"/>
                  <a:pt x="1587" y="703"/>
                  <a:pt x="1587" y="703"/>
                </a:cubicBezTo>
                <a:cubicBezTo>
                  <a:pt x="1586" y="702"/>
                  <a:pt x="1586" y="702"/>
                  <a:pt x="1586" y="702"/>
                </a:cubicBezTo>
                <a:cubicBezTo>
                  <a:pt x="1582" y="703"/>
                  <a:pt x="1582" y="703"/>
                  <a:pt x="1582" y="703"/>
                </a:cubicBezTo>
                <a:cubicBezTo>
                  <a:pt x="1581" y="705"/>
                  <a:pt x="1581" y="705"/>
                  <a:pt x="1581" y="705"/>
                </a:cubicBezTo>
                <a:cubicBezTo>
                  <a:pt x="1582" y="705"/>
                  <a:pt x="1583" y="704"/>
                  <a:pt x="1581" y="702"/>
                </a:cubicBezTo>
                <a:cubicBezTo>
                  <a:pt x="1577" y="704"/>
                  <a:pt x="1577" y="704"/>
                  <a:pt x="1577" y="704"/>
                </a:cubicBezTo>
                <a:cubicBezTo>
                  <a:pt x="1572" y="705"/>
                  <a:pt x="1572" y="705"/>
                  <a:pt x="1572" y="705"/>
                </a:cubicBezTo>
                <a:cubicBezTo>
                  <a:pt x="1570" y="707"/>
                  <a:pt x="1570" y="707"/>
                  <a:pt x="1570" y="707"/>
                </a:cubicBezTo>
                <a:cubicBezTo>
                  <a:pt x="1566" y="707"/>
                  <a:pt x="1566" y="707"/>
                  <a:pt x="1566" y="707"/>
                </a:cubicBezTo>
                <a:cubicBezTo>
                  <a:pt x="1561" y="709"/>
                  <a:pt x="1561" y="709"/>
                  <a:pt x="1561" y="709"/>
                </a:cubicBezTo>
                <a:cubicBezTo>
                  <a:pt x="1559" y="708"/>
                  <a:pt x="1559" y="708"/>
                  <a:pt x="1559" y="708"/>
                </a:cubicBezTo>
                <a:cubicBezTo>
                  <a:pt x="1557" y="710"/>
                  <a:pt x="1571" y="706"/>
                  <a:pt x="1554" y="709"/>
                </a:cubicBezTo>
                <a:cubicBezTo>
                  <a:pt x="1553" y="710"/>
                  <a:pt x="1556" y="710"/>
                  <a:pt x="1554" y="711"/>
                </a:cubicBezTo>
                <a:cubicBezTo>
                  <a:pt x="1559" y="712"/>
                  <a:pt x="1559" y="712"/>
                  <a:pt x="1559" y="712"/>
                </a:cubicBezTo>
                <a:cubicBezTo>
                  <a:pt x="1555" y="715"/>
                  <a:pt x="1555" y="715"/>
                  <a:pt x="1555" y="715"/>
                </a:cubicBezTo>
                <a:cubicBezTo>
                  <a:pt x="1549" y="717"/>
                  <a:pt x="1549" y="717"/>
                  <a:pt x="1549" y="717"/>
                </a:cubicBezTo>
                <a:cubicBezTo>
                  <a:pt x="1548" y="718"/>
                  <a:pt x="1548" y="718"/>
                  <a:pt x="1548" y="718"/>
                </a:cubicBezTo>
                <a:cubicBezTo>
                  <a:pt x="1546" y="718"/>
                  <a:pt x="1546" y="718"/>
                  <a:pt x="1546" y="718"/>
                </a:cubicBezTo>
                <a:cubicBezTo>
                  <a:pt x="1541" y="725"/>
                  <a:pt x="1541" y="725"/>
                  <a:pt x="1541" y="725"/>
                </a:cubicBezTo>
                <a:cubicBezTo>
                  <a:pt x="1534" y="733"/>
                  <a:pt x="1534" y="733"/>
                  <a:pt x="1534" y="733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41" y="732"/>
                  <a:pt x="1541" y="732"/>
                  <a:pt x="1541" y="732"/>
                </a:cubicBezTo>
                <a:cubicBezTo>
                  <a:pt x="1548" y="733"/>
                  <a:pt x="1548" y="733"/>
                  <a:pt x="1548" y="733"/>
                </a:cubicBezTo>
                <a:cubicBezTo>
                  <a:pt x="1544" y="731"/>
                  <a:pt x="1544" y="731"/>
                  <a:pt x="1544" y="731"/>
                </a:cubicBezTo>
                <a:cubicBezTo>
                  <a:pt x="1545" y="730"/>
                  <a:pt x="1545" y="730"/>
                  <a:pt x="1545" y="730"/>
                </a:cubicBezTo>
                <a:cubicBezTo>
                  <a:pt x="1548" y="732"/>
                  <a:pt x="1548" y="732"/>
                  <a:pt x="1548" y="732"/>
                </a:cubicBezTo>
                <a:cubicBezTo>
                  <a:pt x="1559" y="728"/>
                  <a:pt x="1559" y="728"/>
                  <a:pt x="1559" y="728"/>
                </a:cubicBezTo>
                <a:cubicBezTo>
                  <a:pt x="1558" y="730"/>
                  <a:pt x="1558" y="730"/>
                  <a:pt x="1558" y="730"/>
                </a:cubicBezTo>
                <a:cubicBezTo>
                  <a:pt x="1566" y="730"/>
                  <a:pt x="1566" y="730"/>
                  <a:pt x="1566" y="730"/>
                </a:cubicBezTo>
                <a:cubicBezTo>
                  <a:pt x="1567" y="729"/>
                  <a:pt x="1567" y="729"/>
                  <a:pt x="1567" y="729"/>
                </a:cubicBezTo>
                <a:cubicBezTo>
                  <a:pt x="1562" y="728"/>
                  <a:pt x="1562" y="728"/>
                  <a:pt x="1562" y="728"/>
                </a:cubicBezTo>
                <a:cubicBezTo>
                  <a:pt x="1562" y="726"/>
                  <a:pt x="1562" y="726"/>
                  <a:pt x="1562" y="726"/>
                </a:cubicBezTo>
                <a:cubicBezTo>
                  <a:pt x="1567" y="723"/>
                  <a:pt x="1563" y="733"/>
                  <a:pt x="1568" y="723"/>
                </a:cubicBezTo>
                <a:cubicBezTo>
                  <a:pt x="1569" y="726"/>
                  <a:pt x="1569" y="726"/>
                  <a:pt x="1569" y="726"/>
                </a:cubicBezTo>
                <a:cubicBezTo>
                  <a:pt x="1578" y="726"/>
                  <a:pt x="1578" y="726"/>
                  <a:pt x="1578" y="726"/>
                </a:cubicBezTo>
                <a:cubicBezTo>
                  <a:pt x="1585" y="725"/>
                  <a:pt x="1585" y="725"/>
                  <a:pt x="1585" y="725"/>
                </a:cubicBezTo>
                <a:cubicBezTo>
                  <a:pt x="1583" y="723"/>
                  <a:pt x="1583" y="731"/>
                  <a:pt x="1585" y="723"/>
                </a:cubicBezTo>
                <a:cubicBezTo>
                  <a:pt x="1586" y="723"/>
                  <a:pt x="1586" y="723"/>
                  <a:pt x="1586" y="723"/>
                </a:cubicBezTo>
                <a:cubicBezTo>
                  <a:pt x="1586" y="724"/>
                  <a:pt x="1586" y="724"/>
                  <a:pt x="1586" y="724"/>
                </a:cubicBezTo>
                <a:cubicBezTo>
                  <a:pt x="1591" y="723"/>
                  <a:pt x="1591" y="723"/>
                  <a:pt x="1591" y="723"/>
                </a:cubicBezTo>
                <a:cubicBezTo>
                  <a:pt x="1591" y="722"/>
                  <a:pt x="1591" y="722"/>
                  <a:pt x="1591" y="722"/>
                </a:cubicBezTo>
                <a:cubicBezTo>
                  <a:pt x="1594" y="720"/>
                  <a:pt x="1597" y="723"/>
                  <a:pt x="1597" y="720"/>
                </a:cubicBezTo>
                <a:cubicBezTo>
                  <a:pt x="1597" y="721"/>
                  <a:pt x="1600" y="719"/>
                  <a:pt x="1597" y="722"/>
                </a:cubicBezTo>
                <a:cubicBezTo>
                  <a:pt x="1598" y="721"/>
                  <a:pt x="1598" y="724"/>
                  <a:pt x="1599" y="720"/>
                </a:cubicBezTo>
                <a:cubicBezTo>
                  <a:pt x="1599" y="719"/>
                  <a:pt x="1599" y="719"/>
                  <a:pt x="1599" y="719"/>
                </a:cubicBezTo>
                <a:cubicBezTo>
                  <a:pt x="1603" y="717"/>
                  <a:pt x="1603" y="717"/>
                  <a:pt x="1603" y="717"/>
                </a:cubicBezTo>
                <a:cubicBezTo>
                  <a:pt x="1602" y="715"/>
                  <a:pt x="1609" y="717"/>
                  <a:pt x="1601" y="715"/>
                </a:cubicBezTo>
                <a:cubicBezTo>
                  <a:pt x="1603" y="714"/>
                  <a:pt x="1603" y="714"/>
                  <a:pt x="1603" y="714"/>
                </a:cubicBezTo>
                <a:cubicBezTo>
                  <a:pt x="1605" y="717"/>
                  <a:pt x="1605" y="717"/>
                  <a:pt x="1605" y="717"/>
                </a:cubicBezTo>
                <a:cubicBezTo>
                  <a:pt x="1613" y="715"/>
                  <a:pt x="1613" y="715"/>
                  <a:pt x="1613" y="715"/>
                </a:cubicBezTo>
                <a:cubicBezTo>
                  <a:pt x="1614" y="717"/>
                  <a:pt x="1614" y="717"/>
                  <a:pt x="1614" y="717"/>
                </a:cubicBezTo>
                <a:cubicBezTo>
                  <a:pt x="1611" y="716"/>
                  <a:pt x="1611" y="716"/>
                  <a:pt x="1611" y="716"/>
                </a:cubicBezTo>
                <a:cubicBezTo>
                  <a:pt x="1611" y="718"/>
                  <a:pt x="1611" y="718"/>
                  <a:pt x="1611" y="718"/>
                </a:cubicBezTo>
                <a:cubicBezTo>
                  <a:pt x="1614" y="718"/>
                  <a:pt x="1614" y="718"/>
                  <a:pt x="1614" y="718"/>
                </a:cubicBezTo>
                <a:cubicBezTo>
                  <a:pt x="1617" y="715"/>
                  <a:pt x="1617" y="715"/>
                  <a:pt x="1617" y="715"/>
                </a:cubicBezTo>
                <a:cubicBezTo>
                  <a:pt x="1616" y="714"/>
                  <a:pt x="1615" y="717"/>
                  <a:pt x="1615" y="715"/>
                </a:cubicBezTo>
                <a:cubicBezTo>
                  <a:pt x="1615" y="714"/>
                  <a:pt x="1613" y="715"/>
                  <a:pt x="1615" y="714"/>
                </a:cubicBezTo>
                <a:cubicBezTo>
                  <a:pt x="1618" y="716"/>
                  <a:pt x="1618" y="716"/>
                  <a:pt x="1618" y="716"/>
                </a:cubicBezTo>
                <a:cubicBezTo>
                  <a:pt x="1623" y="718"/>
                  <a:pt x="1604" y="720"/>
                  <a:pt x="1624" y="712"/>
                </a:cubicBezTo>
                <a:cubicBezTo>
                  <a:pt x="1623" y="714"/>
                  <a:pt x="1623" y="714"/>
                  <a:pt x="1623" y="714"/>
                </a:cubicBezTo>
                <a:cubicBezTo>
                  <a:pt x="1625" y="714"/>
                  <a:pt x="1625" y="714"/>
                  <a:pt x="1625" y="714"/>
                </a:cubicBezTo>
                <a:cubicBezTo>
                  <a:pt x="1626" y="712"/>
                  <a:pt x="1626" y="712"/>
                  <a:pt x="1626" y="712"/>
                </a:cubicBezTo>
                <a:cubicBezTo>
                  <a:pt x="1639" y="708"/>
                  <a:pt x="1639" y="708"/>
                  <a:pt x="1639" y="708"/>
                </a:cubicBezTo>
                <a:cubicBezTo>
                  <a:pt x="1641" y="708"/>
                  <a:pt x="1641" y="703"/>
                  <a:pt x="1645" y="707"/>
                </a:cubicBezTo>
                <a:cubicBezTo>
                  <a:pt x="1639" y="704"/>
                  <a:pt x="1639" y="704"/>
                  <a:pt x="1639" y="704"/>
                </a:cubicBezTo>
                <a:cubicBezTo>
                  <a:pt x="1636" y="705"/>
                  <a:pt x="1636" y="705"/>
                  <a:pt x="1636" y="705"/>
                </a:cubicBezTo>
                <a:cubicBezTo>
                  <a:pt x="1635" y="703"/>
                  <a:pt x="1635" y="703"/>
                  <a:pt x="1635" y="703"/>
                </a:cubicBezTo>
                <a:cubicBezTo>
                  <a:pt x="1625" y="703"/>
                  <a:pt x="1625" y="703"/>
                  <a:pt x="1625" y="703"/>
                </a:cubicBezTo>
                <a:cubicBezTo>
                  <a:pt x="1625" y="704"/>
                  <a:pt x="1625" y="703"/>
                  <a:pt x="1624" y="701"/>
                </a:cubicBezTo>
                <a:cubicBezTo>
                  <a:pt x="1622" y="702"/>
                  <a:pt x="1623" y="707"/>
                  <a:pt x="1619" y="703"/>
                </a:cubicBezTo>
                <a:cubicBezTo>
                  <a:pt x="1617" y="701"/>
                  <a:pt x="1617" y="701"/>
                  <a:pt x="1617" y="701"/>
                </a:cubicBezTo>
                <a:cubicBezTo>
                  <a:pt x="1625" y="698"/>
                  <a:pt x="1625" y="698"/>
                  <a:pt x="1625" y="698"/>
                </a:cubicBezTo>
                <a:cubicBezTo>
                  <a:pt x="1627" y="699"/>
                  <a:pt x="1627" y="699"/>
                  <a:pt x="1627" y="699"/>
                </a:cubicBezTo>
                <a:cubicBezTo>
                  <a:pt x="1625" y="700"/>
                  <a:pt x="1629" y="701"/>
                  <a:pt x="1625" y="700"/>
                </a:cubicBezTo>
                <a:cubicBezTo>
                  <a:pt x="1630" y="702"/>
                  <a:pt x="1630" y="702"/>
                  <a:pt x="1630" y="702"/>
                </a:cubicBezTo>
                <a:cubicBezTo>
                  <a:pt x="1631" y="702"/>
                  <a:pt x="1631" y="702"/>
                  <a:pt x="1631" y="702"/>
                </a:cubicBezTo>
                <a:cubicBezTo>
                  <a:pt x="1630" y="700"/>
                  <a:pt x="1639" y="704"/>
                  <a:pt x="1629" y="699"/>
                </a:cubicBezTo>
                <a:cubicBezTo>
                  <a:pt x="1628" y="698"/>
                  <a:pt x="1628" y="698"/>
                  <a:pt x="1628" y="698"/>
                </a:cubicBezTo>
                <a:cubicBezTo>
                  <a:pt x="1629" y="697"/>
                  <a:pt x="1631" y="696"/>
                  <a:pt x="1631" y="697"/>
                </a:cubicBezTo>
                <a:cubicBezTo>
                  <a:pt x="1631" y="698"/>
                  <a:pt x="1631" y="698"/>
                  <a:pt x="1631" y="698"/>
                </a:cubicBezTo>
                <a:cubicBezTo>
                  <a:pt x="1637" y="703"/>
                  <a:pt x="1637" y="703"/>
                  <a:pt x="1637" y="703"/>
                </a:cubicBezTo>
                <a:cubicBezTo>
                  <a:pt x="1646" y="703"/>
                  <a:pt x="1646" y="703"/>
                  <a:pt x="1646" y="703"/>
                </a:cubicBezTo>
                <a:cubicBezTo>
                  <a:pt x="1645" y="707"/>
                  <a:pt x="1649" y="704"/>
                  <a:pt x="1651" y="705"/>
                </a:cubicBezTo>
                <a:cubicBezTo>
                  <a:pt x="1650" y="709"/>
                  <a:pt x="1650" y="709"/>
                  <a:pt x="1650" y="709"/>
                </a:cubicBezTo>
                <a:cubicBezTo>
                  <a:pt x="1651" y="712"/>
                  <a:pt x="1654" y="708"/>
                  <a:pt x="1654" y="711"/>
                </a:cubicBezTo>
                <a:cubicBezTo>
                  <a:pt x="1654" y="710"/>
                  <a:pt x="1654" y="710"/>
                  <a:pt x="1654" y="710"/>
                </a:cubicBezTo>
                <a:cubicBezTo>
                  <a:pt x="1655" y="711"/>
                  <a:pt x="1655" y="711"/>
                  <a:pt x="1655" y="711"/>
                </a:cubicBezTo>
                <a:cubicBezTo>
                  <a:pt x="1656" y="711"/>
                  <a:pt x="1656" y="711"/>
                  <a:pt x="1656" y="711"/>
                </a:cubicBezTo>
                <a:cubicBezTo>
                  <a:pt x="1657" y="710"/>
                  <a:pt x="1657" y="710"/>
                  <a:pt x="1657" y="710"/>
                </a:cubicBezTo>
                <a:cubicBezTo>
                  <a:pt x="1656" y="709"/>
                  <a:pt x="1656" y="709"/>
                  <a:pt x="1656" y="709"/>
                </a:cubicBezTo>
                <a:cubicBezTo>
                  <a:pt x="1665" y="710"/>
                  <a:pt x="1665" y="710"/>
                  <a:pt x="1665" y="710"/>
                </a:cubicBezTo>
                <a:cubicBezTo>
                  <a:pt x="1672" y="706"/>
                  <a:pt x="1672" y="706"/>
                  <a:pt x="1672" y="706"/>
                </a:cubicBezTo>
                <a:cubicBezTo>
                  <a:pt x="1681" y="704"/>
                  <a:pt x="1681" y="704"/>
                  <a:pt x="1681" y="704"/>
                </a:cubicBezTo>
                <a:cubicBezTo>
                  <a:pt x="1681" y="702"/>
                  <a:pt x="1677" y="707"/>
                  <a:pt x="1681" y="702"/>
                </a:cubicBezTo>
                <a:cubicBezTo>
                  <a:pt x="1686" y="703"/>
                  <a:pt x="1686" y="703"/>
                  <a:pt x="1686" y="703"/>
                </a:cubicBezTo>
                <a:cubicBezTo>
                  <a:pt x="1702" y="700"/>
                  <a:pt x="1702" y="700"/>
                  <a:pt x="1702" y="700"/>
                </a:cubicBezTo>
                <a:cubicBezTo>
                  <a:pt x="1702" y="701"/>
                  <a:pt x="1702" y="701"/>
                  <a:pt x="1702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11" y="702"/>
                  <a:pt x="1700" y="703"/>
                  <a:pt x="1711" y="699"/>
                </a:cubicBezTo>
                <a:cubicBezTo>
                  <a:pt x="1711" y="701"/>
                  <a:pt x="1711" y="701"/>
                  <a:pt x="1711" y="701"/>
                </a:cubicBezTo>
                <a:cubicBezTo>
                  <a:pt x="1718" y="700"/>
                  <a:pt x="1718" y="700"/>
                  <a:pt x="1718" y="700"/>
                </a:cubicBezTo>
                <a:cubicBezTo>
                  <a:pt x="1719" y="699"/>
                  <a:pt x="1719" y="699"/>
                  <a:pt x="1719" y="699"/>
                </a:cubicBezTo>
                <a:cubicBezTo>
                  <a:pt x="1716" y="697"/>
                  <a:pt x="1716" y="697"/>
                  <a:pt x="1716" y="697"/>
                </a:cubicBezTo>
                <a:cubicBezTo>
                  <a:pt x="1721" y="696"/>
                  <a:pt x="1721" y="696"/>
                  <a:pt x="1721" y="696"/>
                </a:cubicBezTo>
                <a:cubicBezTo>
                  <a:pt x="1722" y="697"/>
                  <a:pt x="1722" y="697"/>
                  <a:pt x="1722" y="697"/>
                </a:cubicBezTo>
                <a:cubicBezTo>
                  <a:pt x="1731" y="692"/>
                  <a:pt x="1731" y="692"/>
                  <a:pt x="1731" y="692"/>
                </a:cubicBezTo>
                <a:cubicBezTo>
                  <a:pt x="1734" y="693"/>
                  <a:pt x="1737" y="686"/>
                  <a:pt x="1739" y="693"/>
                </a:cubicBezTo>
                <a:cubicBezTo>
                  <a:pt x="1751" y="688"/>
                  <a:pt x="1751" y="688"/>
                  <a:pt x="1751" y="688"/>
                </a:cubicBezTo>
                <a:cubicBezTo>
                  <a:pt x="1752" y="686"/>
                  <a:pt x="1752" y="686"/>
                  <a:pt x="1752" y="686"/>
                </a:cubicBezTo>
                <a:cubicBezTo>
                  <a:pt x="1753" y="688"/>
                  <a:pt x="1753" y="688"/>
                  <a:pt x="1753" y="688"/>
                </a:cubicBezTo>
                <a:cubicBezTo>
                  <a:pt x="1756" y="687"/>
                  <a:pt x="1756" y="687"/>
                  <a:pt x="1756" y="687"/>
                </a:cubicBezTo>
                <a:cubicBezTo>
                  <a:pt x="1760" y="689"/>
                  <a:pt x="1760" y="689"/>
                  <a:pt x="1760" y="689"/>
                </a:cubicBezTo>
                <a:cubicBezTo>
                  <a:pt x="1765" y="693"/>
                  <a:pt x="1765" y="693"/>
                  <a:pt x="1765" y="693"/>
                </a:cubicBezTo>
                <a:cubicBezTo>
                  <a:pt x="1761" y="696"/>
                  <a:pt x="1761" y="696"/>
                  <a:pt x="1761" y="696"/>
                </a:cubicBezTo>
                <a:cubicBezTo>
                  <a:pt x="1758" y="695"/>
                  <a:pt x="1758" y="695"/>
                  <a:pt x="1758" y="695"/>
                </a:cubicBezTo>
                <a:cubicBezTo>
                  <a:pt x="1758" y="697"/>
                  <a:pt x="1754" y="693"/>
                  <a:pt x="1756" y="698"/>
                </a:cubicBezTo>
                <a:cubicBezTo>
                  <a:pt x="1755" y="697"/>
                  <a:pt x="1755" y="697"/>
                  <a:pt x="1755" y="697"/>
                </a:cubicBezTo>
                <a:cubicBezTo>
                  <a:pt x="1743" y="701"/>
                  <a:pt x="1743" y="701"/>
                  <a:pt x="1743" y="701"/>
                </a:cubicBezTo>
                <a:cubicBezTo>
                  <a:pt x="1742" y="704"/>
                  <a:pt x="1742" y="704"/>
                  <a:pt x="1742" y="704"/>
                </a:cubicBezTo>
                <a:cubicBezTo>
                  <a:pt x="1728" y="705"/>
                  <a:pt x="1728" y="705"/>
                  <a:pt x="1728" y="705"/>
                </a:cubicBezTo>
                <a:cubicBezTo>
                  <a:pt x="1726" y="708"/>
                  <a:pt x="1726" y="708"/>
                  <a:pt x="1726" y="708"/>
                </a:cubicBezTo>
                <a:cubicBezTo>
                  <a:pt x="1718" y="710"/>
                  <a:pt x="1718" y="710"/>
                  <a:pt x="1718" y="710"/>
                </a:cubicBezTo>
                <a:cubicBezTo>
                  <a:pt x="1715" y="712"/>
                  <a:pt x="1715" y="712"/>
                  <a:pt x="1715" y="712"/>
                </a:cubicBezTo>
                <a:cubicBezTo>
                  <a:pt x="1707" y="715"/>
                  <a:pt x="1707" y="715"/>
                  <a:pt x="1707" y="715"/>
                </a:cubicBezTo>
                <a:cubicBezTo>
                  <a:pt x="1707" y="718"/>
                  <a:pt x="1707" y="718"/>
                  <a:pt x="1707" y="718"/>
                </a:cubicBezTo>
                <a:cubicBezTo>
                  <a:pt x="1701" y="718"/>
                  <a:pt x="1701" y="718"/>
                  <a:pt x="1701" y="718"/>
                </a:cubicBezTo>
                <a:cubicBezTo>
                  <a:pt x="1701" y="718"/>
                  <a:pt x="1702" y="720"/>
                  <a:pt x="1701" y="717"/>
                </a:cubicBezTo>
                <a:cubicBezTo>
                  <a:pt x="1693" y="722"/>
                  <a:pt x="1693" y="722"/>
                  <a:pt x="1693" y="722"/>
                </a:cubicBezTo>
                <a:cubicBezTo>
                  <a:pt x="1690" y="722"/>
                  <a:pt x="1690" y="722"/>
                  <a:pt x="1690" y="722"/>
                </a:cubicBezTo>
                <a:cubicBezTo>
                  <a:pt x="1688" y="725"/>
                  <a:pt x="1688" y="725"/>
                  <a:pt x="1688" y="725"/>
                </a:cubicBezTo>
                <a:cubicBezTo>
                  <a:pt x="1687" y="722"/>
                  <a:pt x="1687" y="722"/>
                  <a:pt x="1687" y="722"/>
                </a:cubicBezTo>
                <a:cubicBezTo>
                  <a:pt x="1683" y="724"/>
                  <a:pt x="1683" y="724"/>
                  <a:pt x="1683" y="724"/>
                </a:cubicBezTo>
                <a:cubicBezTo>
                  <a:pt x="1683" y="724"/>
                  <a:pt x="1679" y="722"/>
                  <a:pt x="1683" y="727"/>
                </a:cubicBezTo>
                <a:cubicBezTo>
                  <a:pt x="1680" y="727"/>
                  <a:pt x="1680" y="727"/>
                  <a:pt x="1680" y="727"/>
                </a:cubicBezTo>
                <a:cubicBezTo>
                  <a:pt x="1679" y="729"/>
                  <a:pt x="1679" y="729"/>
                  <a:pt x="1679" y="729"/>
                </a:cubicBezTo>
                <a:cubicBezTo>
                  <a:pt x="1675" y="729"/>
                  <a:pt x="1675" y="729"/>
                  <a:pt x="1675" y="729"/>
                </a:cubicBezTo>
                <a:cubicBezTo>
                  <a:pt x="1673" y="732"/>
                  <a:pt x="1673" y="732"/>
                  <a:pt x="1673" y="732"/>
                </a:cubicBezTo>
                <a:cubicBezTo>
                  <a:pt x="1667" y="730"/>
                  <a:pt x="1667" y="730"/>
                  <a:pt x="1667" y="730"/>
                </a:cubicBezTo>
                <a:cubicBezTo>
                  <a:pt x="1662" y="731"/>
                  <a:pt x="1662" y="731"/>
                  <a:pt x="1662" y="731"/>
                </a:cubicBezTo>
                <a:cubicBezTo>
                  <a:pt x="1662" y="733"/>
                  <a:pt x="1662" y="733"/>
                  <a:pt x="1662" y="733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1" y="740"/>
                  <a:pt x="1671" y="740"/>
                  <a:pt x="1671" y="740"/>
                </a:cubicBezTo>
                <a:cubicBezTo>
                  <a:pt x="1668" y="742"/>
                  <a:pt x="1668" y="742"/>
                  <a:pt x="1668" y="742"/>
                </a:cubicBezTo>
                <a:cubicBezTo>
                  <a:pt x="1664" y="738"/>
                  <a:pt x="1664" y="738"/>
                  <a:pt x="1664" y="738"/>
                </a:cubicBezTo>
                <a:cubicBezTo>
                  <a:pt x="1645" y="741"/>
                  <a:pt x="1645" y="741"/>
                  <a:pt x="1645" y="741"/>
                </a:cubicBezTo>
                <a:cubicBezTo>
                  <a:pt x="1643" y="740"/>
                  <a:pt x="1643" y="740"/>
                  <a:pt x="1643" y="740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25" y="743"/>
                  <a:pt x="1625" y="743"/>
                  <a:pt x="1625" y="743"/>
                </a:cubicBezTo>
                <a:cubicBezTo>
                  <a:pt x="1625" y="744"/>
                  <a:pt x="1625" y="744"/>
                  <a:pt x="1625" y="744"/>
                </a:cubicBezTo>
                <a:cubicBezTo>
                  <a:pt x="1622" y="743"/>
                  <a:pt x="1622" y="743"/>
                  <a:pt x="1622" y="743"/>
                </a:cubicBezTo>
                <a:cubicBezTo>
                  <a:pt x="1618" y="746"/>
                  <a:pt x="1618" y="746"/>
                  <a:pt x="1618" y="746"/>
                </a:cubicBezTo>
                <a:cubicBezTo>
                  <a:pt x="1618" y="746"/>
                  <a:pt x="1616" y="748"/>
                  <a:pt x="1616" y="745"/>
                </a:cubicBezTo>
                <a:cubicBezTo>
                  <a:pt x="1615" y="746"/>
                  <a:pt x="1615" y="746"/>
                  <a:pt x="1615" y="746"/>
                </a:cubicBezTo>
                <a:cubicBezTo>
                  <a:pt x="1602" y="748"/>
                  <a:pt x="1602" y="748"/>
                  <a:pt x="1602" y="748"/>
                </a:cubicBezTo>
                <a:cubicBezTo>
                  <a:pt x="1574" y="757"/>
                  <a:pt x="1574" y="757"/>
                  <a:pt x="1574" y="757"/>
                </a:cubicBezTo>
                <a:cubicBezTo>
                  <a:pt x="1569" y="760"/>
                  <a:pt x="1569" y="760"/>
                  <a:pt x="1569" y="760"/>
                </a:cubicBezTo>
                <a:cubicBezTo>
                  <a:pt x="1566" y="759"/>
                  <a:pt x="1566" y="759"/>
                  <a:pt x="1566" y="759"/>
                </a:cubicBezTo>
                <a:cubicBezTo>
                  <a:pt x="1563" y="760"/>
                  <a:pt x="1563" y="760"/>
                  <a:pt x="1563" y="760"/>
                </a:cubicBezTo>
                <a:cubicBezTo>
                  <a:pt x="1563" y="761"/>
                  <a:pt x="1563" y="761"/>
                  <a:pt x="1563" y="761"/>
                </a:cubicBezTo>
                <a:cubicBezTo>
                  <a:pt x="1565" y="762"/>
                  <a:pt x="1565" y="762"/>
                  <a:pt x="1565" y="762"/>
                </a:cubicBezTo>
                <a:cubicBezTo>
                  <a:pt x="1539" y="771"/>
                  <a:pt x="1539" y="771"/>
                  <a:pt x="1539" y="771"/>
                </a:cubicBezTo>
                <a:cubicBezTo>
                  <a:pt x="1531" y="775"/>
                  <a:pt x="1531" y="775"/>
                  <a:pt x="1531" y="775"/>
                </a:cubicBezTo>
                <a:cubicBezTo>
                  <a:pt x="1528" y="775"/>
                  <a:pt x="1528" y="775"/>
                  <a:pt x="1528" y="775"/>
                </a:cubicBezTo>
                <a:cubicBezTo>
                  <a:pt x="1527" y="777"/>
                  <a:pt x="1527" y="777"/>
                  <a:pt x="1527" y="777"/>
                </a:cubicBezTo>
                <a:cubicBezTo>
                  <a:pt x="1525" y="776"/>
                  <a:pt x="1525" y="776"/>
                  <a:pt x="1525" y="776"/>
                </a:cubicBezTo>
                <a:cubicBezTo>
                  <a:pt x="1519" y="779"/>
                  <a:pt x="1519" y="779"/>
                  <a:pt x="1519" y="779"/>
                </a:cubicBezTo>
                <a:cubicBezTo>
                  <a:pt x="1519" y="779"/>
                  <a:pt x="1521" y="781"/>
                  <a:pt x="1518" y="778"/>
                </a:cubicBezTo>
                <a:cubicBezTo>
                  <a:pt x="1502" y="782"/>
                  <a:pt x="1502" y="782"/>
                  <a:pt x="1502" y="782"/>
                </a:cubicBezTo>
                <a:cubicBezTo>
                  <a:pt x="1498" y="783"/>
                  <a:pt x="1498" y="783"/>
                  <a:pt x="1498" y="783"/>
                </a:cubicBezTo>
                <a:cubicBezTo>
                  <a:pt x="1486" y="787"/>
                  <a:pt x="1486" y="787"/>
                  <a:pt x="1486" y="787"/>
                </a:cubicBezTo>
                <a:cubicBezTo>
                  <a:pt x="1480" y="790"/>
                  <a:pt x="1480" y="790"/>
                  <a:pt x="1480" y="790"/>
                </a:cubicBezTo>
                <a:cubicBezTo>
                  <a:pt x="1465" y="805"/>
                  <a:pt x="1465" y="805"/>
                  <a:pt x="1465" y="805"/>
                </a:cubicBezTo>
                <a:cubicBezTo>
                  <a:pt x="1459" y="812"/>
                  <a:pt x="1459" y="812"/>
                  <a:pt x="1459" y="812"/>
                </a:cubicBezTo>
                <a:cubicBezTo>
                  <a:pt x="1454" y="816"/>
                  <a:pt x="1454" y="816"/>
                  <a:pt x="1454" y="816"/>
                </a:cubicBezTo>
                <a:cubicBezTo>
                  <a:pt x="1454" y="820"/>
                  <a:pt x="1467" y="802"/>
                  <a:pt x="1448" y="822"/>
                </a:cubicBezTo>
                <a:cubicBezTo>
                  <a:pt x="1440" y="828"/>
                  <a:pt x="1440" y="828"/>
                  <a:pt x="1440" y="828"/>
                </a:cubicBezTo>
                <a:cubicBezTo>
                  <a:pt x="1439" y="829"/>
                  <a:pt x="1439" y="829"/>
                  <a:pt x="1439" y="829"/>
                </a:cubicBezTo>
                <a:cubicBezTo>
                  <a:pt x="1440" y="830"/>
                  <a:pt x="1440" y="830"/>
                  <a:pt x="1440" y="830"/>
                </a:cubicBezTo>
                <a:cubicBezTo>
                  <a:pt x="1439" y="832"/>
                  <a:pt x="1439" y="832"/>
                  <a:pt x="1439" y="832"/>
                </a:cubicBezTo>
                <a:cubicBezTo>
                  <a:pt x="1438" y="831"/>
                  <a:pt x="1438" y="831"/>
                  <a:pt x="1438" y="831"/>
                </a:cubicBezTo>
                <a:cubicBezTo>
                  <a:pt x="1433" y="835"/>
                  <a:pt x="1433" y="835"/>
                  <a:pt x="1433" y="835"/>
                </a:cubicBezTo>
                <a:cubicBezTo>
                  <a:pt x="1433" y="837"/>
                  <a:pt x="1433" y="837"/>
                  <a:pt x="1433" y="837"/>
                </a:cubicBezTo>
                <a:cubicBezTo>
                  <a:pt x="1429" y="841"/>
                  <a:pt x="1429" y="841"/>
                  <a:pt x="1429" y="841"/>
                </a:cubicBezTo>
                <a:cubicBezTo>
                  <a:pt x="1417" y="851"/>
                  <a:pt x="1417" y="851"/>
                  <a:pt x="1417" y="851"/>
                </a:cubicBezTo>
                <a:cubicBezTo>
                  <a:pt x="1415" y="855"/>
                  <a:pt x="1415" y="855"/>
                  <a:pt x="1415" y="855"/>
                </a:cubicBezTo>
                <a:cubicBezTo>
                  <a:pt x="1409" y="858"/>
                  <a:pt x="1409" y="858"/>
                  <a:pt x="1409" y="858"/>
                </a:cubicBezTo>
                <a:cubicBezTo>
                  <a:pt x="1408" y="857"/>
                  <a:pt x="1407" y="857"/>
                  <a:pt x="1407" y="858"/>
                </a:cubicBezTo>
                <a:cubicBezTo>
                  <a:pt x="1406" y="862"/>
                  <a:pt x="1406" y="862"/>
                  <a:pt x="1406" y="862"/>
                </a:cubicBezTo>
                <a:cubicBezTo>
                  <a:pt x="1398" y="869"/>
                  <a:pt x="1398" y="869"/>
                  <a:pt x="1398" y="869"/>
                </a:cubicBezTo>
                <a:cubicBezTo>
                  <a:pt x="1397" y="869"/>
                  <a:pt x="1397" y="869"/>
                  <a:pt x="1397" y="869"/>
                </a:cubicBezTo>
                <a:cubicBezTo>
                  <a:pt x="1396" y="869"/>
                  <a:pt x="1396" y="869"/>
                  <a:pt x="1396" y="869"/>
                </a:cubicBezTo>
                <a:cubicBezTo>
                  <a:pt x="1396" y="872"/>
                  <a:pt x="1396" y="872"/>
                  <a:pt x="1396" y="872"/>
                </a:cubicBezTo>
                <a:cubicBezTo>
                  <a:pt x="1389" y="878"/>
                  <a:pt x="1389" y="878"/>
                  <a:pt x="1389" y="878"/>
                </a:cubicBezTo>
                <a:cubicBezTo>
                  <a:pt x="1386" y="880"/>
                  <a:pt x="1386" y="880"/>
                  <a:pt x="1386" y="880"/>
                </a:cubicBezTo>
                <a:cubicBezTo>
                  <a:pt x="1386" y="880"/>
                  <a:pt x="1389" y="874"/>
                  <a:pt x="1385" y="881"/>
                </a:cubicBezTo>
                <a:cubicBezTo>
                  <a:pt x="1384" y="881"/>
                  <a:pt x="1384" y="881"/>
                  <a:pt x="1384" y="881"/>
                </a:cubicBezTo>
                <a:cubicBezTo>
                  <a:pt x="1385" y="884"/>
                  <a:pt x="1385" y="884"/>
                  <a:pt x="1385" y="884"/>
                </a:cubicBezTo>
                <a:cubicBezTo>
                  <a:pt x="1381" y="886"/>
                  <a:pt x="1381" y="886"/>
                  <a:pt x="1381" y="886"/>
                </a:cubicBezTo>
                <a:cubicBezTo>
                  <a:pt x="1380" y="887"/>
                  <a:pt x="1380" y="887"/>
                  <a:pt x="1380" y="887"/>
                </a:cubicBezTo>
                <a:cubicBezTo>
                  <a:pt x="1378" y="886"/>
                  <a:pt x="1388" y="884"/>
                  <a:pt x="1377" y="886"/>
                </a:cubicBezTo>
                <a:cubicBezTo>
                  <a:pt x="1375" y="889"/>
                  <a:pt x="1375" y="889"/>
                  <a:pt x="1375" y="889"/>
                </a:cubicBezTo>
                <a:cubicBezTo>
                  <a:pt x="1377" y="890"/>
                  <a:pt x="1377" y="890"/>
                  <a:pt x="1377" y="890"/>
                </a:cubicBezTo>
                <a:cubicBezTo>
                  <a:pt x="1371" y="894"/>
                  <a:pt x="1371" y="894"/>
                  <a:pt x="1371" y="894"/>
                </a:cubicBezTo>
                <a:cubicBezTo>
                  <a:pt x="1369" y="894"/>
                  <a:pt x="1369" y="894"/>
                  <a:pt x="1369" y="894"/>
                </a:cubicBezTo>
                <a:cubicBezTo>
                  <a:pt x="1369" y="897"/>
                  <a:pt x="1369" y="897"/>
                  <a:pt x="1369" y="897"/>
                </a:cubicBezTo>
                <a:cubicBezTo>
                  <a:pt x="1365" y="900"/>
                  <a:pt x="1365" y="900"/>
                  <a:pt x="1365" y="900"/>
                </a:cubicBezTo>
                <a:cubicBezTo>
                  <a:pt x="1364" y="902"/>
                  <a:pt x="1364" y="902"/>
                  <a:pt x="1364" y="902"/>
                </a:cubicBezTo>
                <a:cubicBezTo>
                  <a:pt x="1360" y="902"/>
                  <a:pt x="1360" y="902"/>
                  <a:pt x="1360" y="902"/>
                </a:cubicBezTo>
                <a:cubicBezTo>
                  <a:pt x="1360" y="904"/>
                  <a:pt x="1360" y="904"/>
                  <a:pt x="1360" y="904"/>
                </a:cubicBezTo>
                <a:cubicBezTo>
                  <a:pt x="1353" y="909"/>
                  <a:pt x="1353" y="909"/>
                  <a:pt x="1353" y="909"/>
                </a:cubicBezTo>
                <a:cubicBezTo>
                  <a:pt x="1352" y="909"/>
                  <a:pt x="1355" y="904"/>
                  <a:pt x="1355" y="911"/>
                </a:cubicBezTo>
                <a:cubicBezTo>
                  <a:pt x="1352" y="912"/>
                  <a:pt x="1352" y="912"/>
                  <a:pt x="1352" y="912"/>
                </a:cubicBezTo>
                <a:cubicBezTo>
                  <a:pt x="1350" y="915"/>
                  <a:pt x="1350" y="915"/>
                  <a:pt x="1350" y="915"/>
                </a:cubicBezTo>
                <a:cubicBezTo>
                  <a:pt x="1345" y="916"/>
                  <a:pt x="1345" y="916"/>
                  <a:pt x="1345" y="916"/>
                </a:cubicBezTo>
                <a:cubicBezTo>
                  <a:pt x="1345" y="919"/>
                  <a:pt x="1345" y="919"/>
                  <a:pt x="1345" y="919"/>
                </a:cubicBezTo>
                <a:cubicBezTo>
                  <a:pt x="1341" y="922"/>
                  <a:pt x="1341" y="922"/>
                  <a:pt x="1341" y="922"/>
                </a:cubicBezTo>
                <a:cubicBezTo>
                  <a:pt x="1338" y="922"/>
                  <a:pt x="1338" y="922"/>
                  <a:pt x="1338" y="922"/>
                </a:cubicBezTo>
                <a:cubicBezTo>
                  <a:pt x="1339" y="925"/>
                  <a:pt x="1339" y="925"/>
                  <a:pt x="1339" y="925"/>
                </a:cubicBezTo>
                <a:cubicBezTo>
                  <a:pt x="1335" y="929"/>
                  <a:pt x="1335" y="929"/>
                  <a:pt x="1335" y="929"/>
                </a:cubicBezTo>
                <a:cubicBezTo>
                  <a:pt x="1333" y="929"/>
                  <a:pt x="1333" y="929"/>
                  <a:pt x="1333" y="929"/>
                </a:cubicBezTo>
                <a:cubicBezTo>
                  <a:pt x="1320" y="939"/>
                  <a:pt x="1320" y="939"/>
                  <a:pt x="1320" y="939"/>
                </a:cubicBezTo>
                <a:cubicBezTo>
                  <a:pt x="1321" y="940"/>
                  <a:pt x="1321" y="940"/>
                  <a:pt x="1321" y="940"/>
                </a:cubicBezTo>
                <a:cubicBezTo>
                  <a:pt x="1318" y="942"/>
                  <a:pt x="1318" y="942"/>
                  <a:pt x="1318" y="942"/>
                </a:cubicBezTo>
                <a:cubicBezTo>
                  <a:pt x="1318" y="944"/>
                  <a:pt x="1314" y="939"/>
                  <a:pt x="1319" y="944"/>
                </a:cubicBezTo>
                <a:cubicBezTo>
                  <a:pt x="1317" y="942"/>
                  <a:pt x="1317" y="942"/>
                  <a:pt x="1317" y="942"/>
                </a:cubicBezTo>
                <a:cubicBezTo>
                  <a:pt x="1313" y="947"/>
                  <a:pt x="1313" y="947"/>
                  <a:pt x="1313" y="947"/>
                </a:cubicBezTo>
                <a:cubicBezTo>
                  <a:pt x="1309" y="948"/>
                  <a:pt x="1309" y="948"/>
                  <a:pt x="1309" y="948"/>
                </a:cubicBezTo>
                <a:cubicBezTo>
                  <a:pt x="1311" y="949"/>
                  <a:pt x="1310" y="950"/>
                  <a:pt x="1309" y="951"/>
                </a:cubicBezTo>
                <a:cubicBezTo>
                  <a:pt x="1304" y="954"/>
                  <a:pt x="1304" y="954"/>
                  <a:pt x="1304" y="954"/>
                </a:cubicBezTo>
                <a:cubicBezTo>
                  <a:pt x="1303" y="957"/>
                  <a:pt x="1303" y="957"/>
                  <a:pt x="1303" y="957"/>
                </a:cubicBezTo>
                <a:cubicBezTo>
                  <a:pt x="1299" y="958"/>
                  <a:pt x="1299" y="958"/>
                  <a:pt x="1299" y="958"/>
                </a:cubicBezTo>
                <a:cubicBezTo>
                  <a:pt x="1296" y="963"/>
                  <a:pt x="1296" y="963"/>
                  <a:pt x="1296" y="963"/>
                </a:cubicBezTo>
                <a:cubicBezTo>
                  <a:pt x="1276" y="981"/>
                  <a:pt x="1255" y="1001"/>
                  <a:pt x="1234" y="1020"/>
                </a:cubicBezTo>
                <a:cubicBezTo>
                  <a:pt x="1235" y="1021"/>
                  <a:pt x="1235" y="1021"/>
                  <a:pt x="1235" y="1021"/>
                </a:cubicBezTo>
                <a:cubicBezTo>
                  <a:pt x="1228" y="1024"/>
                  <a:pt x="1224" y="1034"/>
                  <a:pt x="1217" y="1034"/>
                </a:cubicBezTo>
                <a:cubicBezTo>
                  <a:pt x="1218" y="1035"/>
                  <a:pt x="1218" y="1035"/>
                  <a:pt x="1218" y="1035"/>
                </a:cubicBezTo>
                <a:cubicBezTo>
                  <a:pt x="1214" y="1040"/>
                  <a:pt x="1205" y="1047"/>
                  <a:pt x="1203" y="1051"/>
                </a:cubicBezTo>
                <a:cubicBezTo>
                  <a:pt x="1203" y="1054"/>
                  <a:pt x="1200" y="1055"/>
                  <a:pt x="1198" y="1056"/>
                </a:cubicBezTo>
                <a:cubicBezTo>
                  <a:pt x="1199" y="1057"/>
                  <a:pt x="1199" y="1057"/>
                  <a:pt x="1199" y="1057"/>
                </a:cubicBezTo>
                <a:cubicBezTo>
                  <a:pt x="1199" y="1057"/>
                  <a:pt x="1203" y="1056"/>
                  <a:pt x="1198" y="1059"/>
                </a:cubicBezTo>
                <a:cubicBezTo>
                  <a:pt x="1200" y="1060"/>
                  <a:pt x="1200" y="1060"/>
                  <a:pt x="1200" y="1060"/>
                </a:cubicBezTo>
                <a:cubicBezTo>
                  <a:pt x="1200" y="1062"/>
                  <a:pt x="1198" y="1056"/>
                  <a:pt x="1199" y="1062"/>
                </a:cubicBezTo>
                <a:cubicBezTo>
                  <a:pt x="1195" y="1060"/>
                  <a:pt x="1195" y="1060"/>
                  <a:pt x="1195" y="1060"/>
                </a:cubicBezTo>
                <a:cubicBezTo>
                  <a:pt x="1189" y="1063"/>
                  <a:pt x="1183" y="1068"/>
                  <a:pt x="1179" y="1073"/>
                </a:cubicBezTo>
                <a:cubicBezTo>
                  <a:pt x="1178" y="1076"/>
                  <a:pt x="1178" y="1076"/>
                  <a:pt x="1178" y="1076"/>
                </a:cubicBezTo>
                <a:cubicBezTo>
                  <a:pt x="1172" y="1078"/>
                  <a:pt x="1172" y="1078"/>
                  <a:pt x="1172" y="1078"/>
                </a:cubicBezTo>
                <a:cubicBezTo>
                  <a:pt x="1158" y="1078"/>
                  <a:pt x="1158" y="1078"/>
                  <a:pt x="1158" y="1078"/>
                </a:cubicBezTo>
                <a:cubicBezTo>
                  <a:pt x="1154" y="1075"/>
                  <a:pt x="1154" y="1075"/>
                  <a:pt x="1154" y="1075"/>
                </a:cubicBezTo>
                <a:cubicBezTo>
                  <a:pt x="1157" y="1074"/>
                  <a:pt x="1157" y="1074"/>
                  <a:pt x="1157" y="1074"/>
                </a:cubicBezTo>
                <a:cubicBezTo>
                  <a:pt x="1157" y="1072"/>
                  <a:pt x="1157" y="1072"/>
                  <a:pt x="1157" y="1072"/>
                </a:cubicBezTo>
                <a:cubicBezTo>
                  <a:pt x="1162" y="1066"/>
                  <a:pt x="1162" y="1066"/>
                  <a:pt x="1162" y="1066"/>
                </a:cubicBezTo>
                <a:cubicBezTo>
                  <a:pt x="1161" y="1065"/>
                  <a:pt x="1161" y="1065"/>
                  <a:pt x="1161" y="1065"/>
                </a:cubicBezTo>
                <a:cubicBezTo>
                  <a:pt x="1163" y="1063"/>
                  <a:pt x="1163" y="1063"/>
                  <a:pt x="1163" y="1063"/>
                </a:cubicBezTo>
                <a:cubicBezTo>
                  <a:pt x="1162" y="1062"/>
                  <a:pt x="1162" y="1062"/>
                  <a:pt x="1162" y="1062"/>
                </a:cubicBezTo>
                <a:cubicBezTo>
                  <a:pt x="1160" y="1064"/>
                  <a:pt x="1156" y="1064"/>
                  <a:pt x="1154" y="1066"/>
                </a:cubicBezTo>
                <a:cubicBezTo>
                  <a:pt x="1151" y="1072"/>
                  <a:pt x="1151" y="1072"/>
                  <a:pt x="1151" y="1072"/>
                </a:cubicBezTo>
                <a:cubicBezTo>
                  <a:pt x="1147" y="1074"/>
                  <a:pt x="1147" y="1074"/>
                  <a:pt x="1147" y="1074"/>
                </a:cubicBezTo>
                <a:cubicBezTo>
                  <a:pt x="1148" y="1075"/>
                  <a:pt x="1148" y="1075"/>
                  <a:pt x="1148" y="1075"/>
                </a:cubicBezTo>
                <a:cubicBezTo>
                  <a:pt x="1145" y="1078"/>
                  <a:pt x="1145" y="1078"/>
                  <a:pt x="1145" y="1078"/>
                </a:cubicBezTo>
                <a:cubicBezTo>
                  <a:pt x="1127" y="1078"/>
                  <a:pt x="1127" y="1078"/>
                  <a:pt x="1127" y="1078"/>
                </a:cubicBezTo>
                <a:cubicBezTo>
                  <a:pt x="1127" y="1076"/>
                  <a:pt x="1127" y="1076"/>
                  <a:pt x="1127" y="1076"/>
                </a:cubicBezTo>
                <a:cubicBezTo>
                  <a:pt x="1133" y="1074"/>
                  <a:pt x="1133" y="1074"/>
                  <a:pt x="1133" y="1074"/>
                </a:cubicBezTo>
                <a:cubicBezTo>
                  <a:pt x="1136" y="1071"/>
                  <a:pt x="1136" y="1071"/>
                  <a:pt x="1136" y="1071"/>
                </a:cubicBezTo>
                <a:cubicBezTo>
                  <a:pt x="1135" y="1069"/>
                  <a:pt x="1135" y="1069"/>
                  <a:pt x="1135" y="1069"/>
                </a:cubicBezTo>
                <a:cubicBezTo>
                  <a:pt x="1141" y="1065"/>
                  <a:pt x="1141" y="1065"/>
                  <a:pt x="1141" y="1065"/>
                </a:cubicBezTo>
                <a:cubicBezTo>
                  <a:pt x="1141" y="1064"/>
                  <a:pt x="1142" y="1067"/>
                  <a:pt x="1140" y="1064"/>
                </a:cubicBezTo>
                <a:cubicBezTo>
                  <a:pt x="1146" y="1067"/>
                  <a:pt x="1146" y="1067"/>
                  <a:pt x="1146" y="1067"/>
                </a:cubicBezTo>
                <a:cubicBezTo>
                  <a:pt x="1147" y="1066"/>
                  <a:pt x="1147" y="1066"/>
                  <a:pt x="1147" y="1066"/>
                </a:cubicBezTo>
                <a:cubicBezTo>
                  <a:pt x="1146" y="1065"/>
                  <a:pt x="1146" y="1065"/>
                  <a:pt x="1146" y="1065"/>
                </a:cubicBezTo>
                <a:cubicBezTo>
                  <a:pt x="1143" y="1064"/>
                  <a:pt x="1143" y="1064"/>
                  <a:pt x="1143" y="1064"/>
                </a:cubicBezTo>
                <a:cubicBezTo>
                  <a:pt x="1145" y="1062"/>
                  <a:pt x="1145" y="1062"/>
                  <a:pt x="1145" y="1062"/>
                </a:cubicBezTo>
                <a:cubicBezTo>
                  <a:pt x="1145" y="1060"/>
                  <a:pt x="1145" y="1060"/>
                  <a:pt x="1145" y="1060"/>
                </a:cubicBezTo>
                <a:cubicBezTo>
                  <a:pt x="1142" y="1066"/>
                  <a:pt x="1135" y="1060"/>
                  <a:pt x="1133" y="1062"/>
                </a:cubicBezTo>
                <a:cubicBezTo>
                  <a:pt x="1126" y="1068"/>
                  <a:pt x="1126" y="1068"/>
                  <a:pt x="1126" y="1068"/>
                </a:cubicBezTo>
                <a:cubicBezTo>
                  <a:pt x="1127" y="1068"/>
                  <a:pt x="1127" y="1068"/>
                  <a:pt x="1127" y="1068"/>
                </a:cubicBezTo>
                <a:cubicBezTo>
                  <a:pt x="1117" y="1078"/>
                  <a:pt x="1117" y="1078"/>
                  <a:pt x="1117" y="1078"/>
                </a:cubicBezTo>
                <a:cubicBezTo>
                  <a:pt x="1100" y="1078"/>
                  <a:pt x="1100" y="1078"/>
                  <a:pt x="1100" y="1078"/>
                </a:cubicBezTo>
                <a:cubicBezTo>
                  <a:pt x="1102" y="1076"/>
                  <a:pt x="1096" y="1079"/>
                  <a:pt x="1101" y="1075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5"/>
                  <a:pt x="1098" y="1075"/>
                  <a:pt x="1098" y="1075"/>
                </a:cubicBezTo>
                <a:cubicBezTo>
                  <a:pt x="1095" y="1078"/>
                  <a:pt x="1095" y="1078"/>
                  <a:pt x="1095" y="1078"/>
                </a:cubicBezTo>
                <a:cubicBezTo>
                  <a:pt x="1091" y="1078"/>
                  <a:pt x="1091" y="1078"/>
                  <a:pt x="1091" y="1078"/>
                </a:cubicBezTo>
                <a:cubicBezTo>
                  <a:pt x="1093" y="1075"/>
                  <a:pt x="1093" y="1075"/>
                  <a:pt x="1093" y="1075"/>
                </a:cubicBezTo>
                <a:cubicBezTo>
                  <a:pt x="1095" y="1073"/>
                  <a:pt x="1095" y="1077"/>
                  <a:pt x="1097" y="1074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100" y="1071"/>
                  <a:pt x="1100" y="1071"/>
                  <a:pt x="1100" y="1071"/>
                </a:cubicBezTo>
                <a:cubicBezTo>
                  <a:pt x="1104" y="1071"/>
                  <a:pt x="1097" y="1069"/>
                  <a:pt x="1104" y="1069"/>
                </a:cubicBezTo>
                <a:cubicBezTo>
                  <a:pt x="1103" y="1068"/>
                  <a:pt x="1103" y="1068"/>
                  <a:pt x="1103" y="1068"/>
                </a:cubicBezTo>
                <a:cubicBezTo>
                  <a:pt x="1100" y="1070"/>
                  <a:pt x="1096" y="1069"/>
                  <a:pt x="1095" y="1070"/>
                </a:cubicBezTo>
                <a:cubicBezTo>
                  <a:pt x="1104" y="1062"/>
                  <a:pt x="1104" y="1062"/>
                  <a:pt x="1104" y="1062"/>
                </a:cubicBezTo>
                <a:cubicBezTo>
                  <a:pt x="1114" y="1055"/>
                  <a:pt x="1114" y="1055"/>
                  <a:pt x="1114" y="1055"/>
                </a:cubicBezTo>
                <a:cubicBezTo>
                  <a:pt x="1114" y="1052"/>
                  <a:pt x="1114" y="1052"/>
                  <a:pt x="1114" y="1052"/>
                </a:cubicBezTo>
                <a:cubicBezTo>
                  <a:pt x="1117" y="1052"/>
                  <a:pt x="1117" y="1052"/>
                  <a:pt x="1117" y="1052"/>
                </a:cubicBezTo>
                <a:cubicBezTo>
                  <a:pt x="1120" y="1050"/>
                  <a:pt x="1122" y="1046"/>
                  <a:pt x="1122" y="1043"/>
                </a:cubicBezTo>
                <a:cubicBezTo>
                  <a:pt x="1119" y="1046"/>
                  <a:pt x="1119" y="1046"/>
                  <a:pt x="1119" y="1046"/>
                </a:cubicBezTo>
                <a:cubicBezTo>
                  <a:pt x="1108" y="1051"/>
                  <a:pt x="1098" y="1064"/>
                  <a:pt x="1088" y="1071"/>
                </a:cubicBezTo>
                <a:cubicBezTo>
                  <a:pt x="1088" y="1074"/>
                  <a:pt x="1088" y="1074"/>
                  <a:pt x="1088" y="1074"/>
                </a:cubicBezTo>
                <a:cubicBezTo>
                  <a:pt x="1084" y="1078"/>
                  <a:pt x="1084" y="1078"/>
                  <a:pt x="1084" y="1078"/>
                </a:cubicBezTo>
                <a:cubicBezTo>
                  <a:pt x="1070" y="1078"/>
                  <a:pt x="1070" y="1078"/>
                  <a:pt x="1070" y="1078"/>
                </a:cubicBezTo>
                <a:cubicBezTo>
                  <a:pt x="1077" y="1070"/>
                  <a:pt x="1077" y="1070"/>
                  <a:pt x="1077" y="1070"/>
                </a:cubicBezTo>
                <a:cubicBezTo>
                  <a:pt x="1077" y="1069"/>
                  <a:pt x="1077" y="1069"/>
                  <a:pt x="1077" y="1069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4" y="1055"/>
                  <a:pt x="1088" y="1055"/>
                  <a:pt x="1087" y="1052"/>
                </a:cubicBezTo>
                <a:cubicBezTo>
                  <a:pt x="1087" y="1051"/>
                  <a:pt x="1087" y="1051"/>
                  <a:pt x="1087" y="1051"/>
                </a:cubicBezTo>
                <a:cubicBezTo>
                  <a:pt x="1081" y="1055"/>
                  <a:pt x="1081" y="1055"/>
                  <a:pt x="1081" y="1055"/>
                </a:cubicBezTo>
                <a:cubicBezTo>
                  <a:pt x="1075" y="1059"/>
                  <a:pt x="1075" y="1059"/>
                  <a:pt x="1075" y="1059"/>
                </a:cubicBezTo>
                <a:cubicBezTo>
                  <a:pt x="1081" y="1051"/>
                  <a:pt x="1081" y="1051"/>
                  <a:pt x="1081" y="1051"/>
                </a:cubicBezTo>
                <a:cubicBezTo>
                  <a:pt x="1083" y="1049"/>
                  <a:pt x="1083" y="1049"/>
                  <a:pt x="1083" y="1049"/>
                </a:cubicBezTo>
                <a:cubicBezTo>
                  <a:pt x="1082" y="1048"/>
                  <a:pt x="1082" y="1048"/>
                  <a:pt x="1082" y="1048"/>
                </a:cubicBezTo>
                <a:cubicBezTo>
                  <a:pt x="1084" y="1045"/>
                  <a:pt x="1084" y="1045"/>
                  <a:pt x="1084" y="1045"/>
                </a:cubicBezTo>
                <a:cubicBezTo>
                  <a:pt x="1083" y="1044"/>
                  <a:pt x="1083" y="1044"/>
                  <a:pt x="1083" y="1044"/>
                </a:cubicBezTo>
                <a:cubicBezTo>
                  <a:pt x="1080" y="1045"/>
                  <a:pt x="1080" y="1045"/>
                  <a:pt x="1080" y="1045"/>
                </a:cubicBezTo>
                <a:cubicBezTo>
                  <a:pt x="1077" y="1047"/>
                  <a:pt x="1083" y="1047"/>
                  <a:pt x="1079" y="1048"/>
                </a:cubicBezTo>
                <a:cubicBezTo>
                  <a:pt x="1080" y="1049"/>
                  <a:pt x="1080" y="1049"/>
                  <a:pt x="1080" y="1049"/>
                </a:cubicBezTo>
                <a:cubicBezTo>
                  <a:pt x="1078" y="1051"/>
                  <a:pt x="1078" y="1051"/>
                  <a:pt x="1078" y="1051"/>
                </a:cubicBezTo>
                <a:cubicBezTo>
                  <a:pt x="1077" y="1048"/>
                  <a:pt x="1077" y="1048"/>
                  <a:pt x="1077" y="1048"/>
                </a:cubicBezTo>
                <a:cubicBezTo>
                  <a:pt x="1067" y="1057"/>
                  <a:pt x="1067" y="1057"/>
                  <a:pt x="1067" y="1057"/>
                </a:cubicBezTo>
                <a:cubicBezTo>
                  <a:pt x="1065" y="1056"/>
                  <a:pt x="1065" y="1056"/>
                  <a:pt x="1065" y="1056"/>
                </a:cubicBezTo>
                <a:cubicBezTo>
                  <a:pt x="1069" y="1054"/>
                  <a:pt x="1064" y="1053"/>
                  <a:pt x="1066" y="1051"/>
                </a:cubicBezTo>
                <a:cubicBezTo>
                  <a:pt x="1069" y="1051"/>
                  <a:pt x="1069" y="1051"/>
                  <a:pt x="1069" y="1051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71" y="1049"/>
                  <a:pt x="1071" y="1049"/>
                  <a:pt x="1071" y="1049"/>
                </a:cubicBezTo>
                <a:cubicBezTo>
                  <a:pt x="1070" y="1050"/>
                  <a:pt x="1073" y="1048"/>
                  <a:pt x="1069" y="1047"/>
                </a:cubicBezTo>
                <a:cubicBezTo>
                  <a:pt x="1069" y="1046"/>
                  <a:pt x="1069" y="1046"/>
                  <a:pt x="1069" y="1046"/>
                </a:cubicBezTo>
                <a:cubicBezTo>
                  <a:pt x="1063" y="1050"/>
                  <a:pt x="1063" y="1050"/>
                  <a:pt x="1063" y="1050"/>
                </a:cubicBezTo>
                <a:cubicBezTo>
                  <a:pt x="1061" y="1053"/>
                  <a:pt x="1061" y="1053"/>
                  <a:pt x="1061" y="1053"/>
                </a:cubicBezTo>
                <a:cubicBezTo>
                  <a:pt x="1059" y="1055"/>
                  <a:pt x="1059" y="1055"/>
                  <a:pt x="1059" y="1055"/>
                </a:cubicBezTo>
                <a:cubicBezTo>
                  <a:pt x="1058" y="1052"/>
                  <a:pt x="1058" y="1052"/>
                  <a:pt x="1058" y="1052"/>
                </a:cubicBezTo>
                <a:cubicBezTo>
                  <a:pt x="1053" y="1056"/>
                  <a:pt x="1053" y="1056"/>
                  <a:pt x="1053" y="1056"/>
                </a:cubicBezTo>
                <a:cubicBezTo>
                  <a:pt x="1053" y="1059"/>
                  <a:pt x="1053" y="1059"/>
                  <a:pt x="1053" y="1059"/>
                </a:cubicBezTo>
                <a:cubicBezTo>
                  <a:pt x="1049" y="1060"/>
                  <a:pt x="1049" y="1060"/>
                  <a:pt x="1049" y="1060"/>
                </a:cubicBezTo>
                <a:cubicBezTo>
                  <a:pt x="1045" y="1064"/>
                  <a:pt x="1045" y="1064"/>
                  <a:pt x="1045" y="1064"/>
                </a:cubicBezTo>
                <a:cubicBezTo>
                  <a:pt x="1045" y="1066"/>
                  <a:pt x="1045" y="1066"/>
                  <a:pt x="1045" y="1066"/>
                </a:cubicBezTo>
                <a:cubicBezTo>
                  <a:pt x="1043" y="1067"/>
                  <a:pt x="1043" y="1067"/>
                  <a:pt x="1043" y="1067"/>
                </a:cubicBezTo>
                <a:cubicBezTo>
                  <a:pt x="1039" y="1064"/>
                  <a:pt x="1039" y="1064"/>
                  <a:pt x="1039" y="1064"/>
                </a:cubicBezTo>
                <a:cubicBezTo>
                  <a:pt x="1037" y="1066"/>
                  <a:pt x="1037" y="1066"/>
                  <a:pt x="1037" y="1066"/>
                </a:cubicBezTo>
                <a:cubicBezTo>
                  <a:pt x="1033" y="1066"/>
                  <a:pt x="1033" y="1066"/>
                  <a:pt x="1033" y="1066"/>
                </a:cubicBezTo>
                <a:cubicBezTo>
                  <a:pt x="1036" y="1065"/>
                  <a:pt x="1031" y="1067"/>
                  <a:pt x="1036" y="1068"/>
                </a:cubicBezTo>
                <a:cubicBezTo>
                  <a:pt x="1030" y="1071"/>
                  <a:pt x="1030" y="1071"/>
                  <a:pt x="1030" y="1071"/>
                </a:cubicBezTo>
                <a:cubicBezTo>
                  <a:pt x="1029" y="1074"/>
                  <a:pt x="1029" y="1074"/>
                  <a:pt x="1029" y="1074"/>
                </a:cubicBezTo>
                <a:cubicBezTo>
                  <a:pt x="1028" y="1074"/>
                  <a:pt x="1028" y="1074"/>
                  <a:pt x="1028" y="1074"/>
                </a:cubicBezTo>
                <a:cubicBezTo>
                  <a:pt x="1027" y="1070"/>
                  <a:pt x="1038" y="1067"/>
                  <a:pt x="1033" y="1062"/>
                </a:cubicBezTo>
                <a:cubicBezTo>
                  <a:pt x="1042" y="1056"/>
                  <a:pt x="1042" y="1056"/>
                  <a:pt x="1042" y="1056"/>
                </a:cubicBezTo>
                <a:cubicBezTo>
                  <a:pt x="1042" y="1053"/>
                  <a:pt x="1042" y="1053"/>
                  <a:pt x="1042" y="1053"/>
                </a:cubicBezTo>
                <a:cubicBezTo>
                  <a:pt x="1038" y="1051"/>
                  <a:pt x="1038" y="1051"/>
                  <a:pt x="1038" y="1051"/>
                </a:cubicBezTo>
                <a:cubicBezTo>
                  <a:pt x="1036" y="1051"/>
                  <a:pt x="1036" y="1051"/>
                  <a:pt x="1036" y="1051"/>
                </a:cubicBezTo>
                <a:cubicBezTo>
                  <a:pt x="1033" y="1055"/>
                  <a:pt x="1033" y="1055"/>
                  <a:pt x="1033" y="1055"/>
                </a:cubicBezTo>
                <a:cubicBezTo>
                  <a:pt x="1032" y="1053"/>
                  <a:pt x="1032" y="1053"/>
                  <a:pt x="1032" y="1053"/>
                </a:cubicBezTo>
                <a:cubicBezTo>
                  <a:pt x="1028" y="1056"/>
                  <a:pt x="1028" y="1056"/>
                  <a:pt x="1028" y="1056"/>
                </a:cubicBezTo>
                <a:cubicBezTo>
                  <a:pt x="1027" y="1055"/>
                  <a:pt x="1027" y="1055"/>
                  <a:pt x="1027" y="1055"/>
                </a:cubicBezTo>
                <a:cubicBezTo>
                  <a:pt x="1024" y="1056"/>
                  <a:pt x="1024" y="1056"/>
                  <a:pt x="1024" y="1056"/>
                </a:cubicBezTo>
                <a:cubicBezTo>
                  <a:pt x="1023" y="1056"/>
                  <a:pt x="1023" y="1056"/>
                  <a:pt x="1023" y="1056"/>
                </a:cubicBezTo>
                <a:cubicBezTo>
                  <a:pt x="1027" y="1048"/>
                  <a:pt x="1034" y="1048"/>
                  <a:pt x="1036" y="1039"/>
                </a:cubicBezTo>
                <a:cubicBezTo>
                  <a:pt x="1035" y="1039"/>
                  <a:pt x="1035" y="1039"/>
                  <a:pt x="1035" y="1039"/>
                </a:cubicBezTo>
                <a:cubicBezTo>
                  <a:pt x="1031" y="1041"/>
                  <a:pt x="1028" y="1045"/>
                  <a:pt x="1022" y="1045"/>
                </a:cubicBezTo>
                <a:cubicBezTo>
                  <a:pt x="1024" y="1044"/>
                  <a:pt x="1024" y="1044"/>
                  <a:pt x="1024" y="1044"/>
                </a:cubicBezTo>
                <a:cubicBezTo>
                  <a:pt x="1025" y="1040"/>
                  <a:pt x="1025" y="1040"/>
                  <a:pt x="1025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0" y="1043"/>
                  <a:pt x="1016" y="1046"/>
                  <a:pt x="1014" y="1049"/>
                </a:cubicBezTo>
                <a:cubicBezTo>
                  <a:pt x="1012" y="1049"/>
                  <a:pt x="1014" y="1053"/>
                  <a:pt x="1012" y="1048"/>
                </a:cubicBezTo>
                <a:cubicBezTo>
                  <a:pt x="1011" y="1049"/>
                  <a:pt x="1011" y="1049"/>
                  <a:pt x="1011" y="1049"/>
                </a:cubicBezTo>
                <a:cubicBezTo>
                  <a:pt x="1012" y="1051"/>
                  <a:pt x="1012" y="1051"/>
                  <a:pt x="1012" y="1051"/>
                </a:cubicBezTo>
                <a:cubicBezTo>
                  <a:pt x="1010" y="1050"/>
                  <a:pt x="1010" y="1050"/>
                  <a:pt x="1010" y="1050"/>
                </a:cubicBezTo>
                <a:cubicBezTo>
                  <a:pt x="1007" y="1051"/>
                  <a:pt x="1012" y="1048"/>
                  <a:pt x="1006" y="1051"/>
                </a:cubicBezTo>
                <a:cubicBezTo>
                  <a:pt x="1009" y="1048"/>
                  <a:pt x="1009" y="1048"/>
                  <a:pt x="1009" y="1048"/>
                </a:cubicBezTo>
                <a:cubicBezTo>
                  <a:pt x="1009" y="1046"/>
                  <a:pt x="1009" y="1046"/>
                  <a:pt x="1009" y="1046"/>
                </a:cubicBezTo>
                <a:cubicBezTo>
                  <a:pt x="1016" y="1041"/>
                  <a:pt x="1016" y="1041"/>
                  <a:pt x="1016" y="1041"/>
                </a:cubicBezTo>
                <a:cubicBezTo>
                  <a:pt x="1017" y="1039"/>
                  <a:pt x="1017" y="1039"/>
                  <a:pt x="1017" y="1039"/>
                </a:cubicBezTo>
                <a:cubicBezTo>
                  <a:pt x="1016" y="1038"/>
                  <a:pt x="1016" y="1038"/>
                  <a:pt x="1016" y="1038"/>
                </a:cubicBezTo>
                <a:cubicBezTo>
                  <a:pt x="1015" y="1036"/>
                  <a:pt x="1015" y="1036"/>
                  <a:pt x="1015" y="1036"/>
                </a:cubicBezTo>
                <a:cubicBezTo>
                  <a:pt x="1017" y="1034"/>
                  <a:pt x="1017" y="1034"/>
                  <a:pt x="1017" y="1034"/>
                </a:cubicBezTo>
                <a:cubicBezTo>
                  <a:pt x="1016" y="1033"/>
                  <a:pt x="1016" y="1033"/>
                  <a:pt x="1016" y="1033"/>
                </a:cubicBezTo>
                <a:cubicBezTo>
                  <a:pt x="1012" y="1032"/>
                  <a:pt x="1011" y="1035"/>
                  <a:pt x="1009" y="1035"/>
                </a:cubicBezTo>
                <a:cubicBezTo>
                  <a:pt x="1008" y="1036"/>
                  <a:pt x="1008" y="1036"/>
                  <a:pt x="1008" y="1036"/>
                </a:cubicBezTo>
                <a:cubicBezTo>
                  <a:pt x="1013" y="1036"/>
                  <a:pt x="1013" y="1036"/>
                  <a:pt x="1013" y="1036"/>
                </a:cubicBezTo>
                <a:cubicBezTo>
                  <a:pt x="1009" y="1037"/>
                  <a:pt x="1007" y="1037"/>
                  <a:pt x="1003" y="1037"/>
                </a:cubicBezTo>
                <a:cubicBezTo>
                  <a:pt x="1006" y="1033"/>
                  <a:pt x="1006" y="1033"/>
                  <a:pt x="1006" y="1033"/>
                </a:cubicBezTo>
                <a:cubicBezTo>
                  <a:pt x="1005" y="1031"/>
                  <a:pt x="1005" y="1031"/>
                  <a:pt x="1005" y="1031"/>
                </a:cubicBezTo>
                <a:cubicBezTo>
                  <a:pt x="1005" y="1032"/>
                  <a:pt x="1003" y="1028"/>
                  <a:pt x="1004" y="1033"/>
                </a:cubicBezTo>
                <a:cubicBezTo>
                  <a:pt x="1002" y="1032"/>
                  <a:pt x="1002" y="1032"/>
                  <a:pt x="1002" y="1032"/>
                </a:cubicBezTo>
                <a:cubicBezTo>
                  <a:pt x="1005" y="1030"/>
                  <a:pt x="1005" y="1026"/>
                  <a:pt x="1006" y="1025"/>
                </a:cubicBezTo>
                <a:cubicBezTo>
                  <a:pt x="1012" y="1023"/>
                  <a:pt x="1012" y="1023"/>
                  <a:pt x="1012" y="1023"/>
                </a:cubicBezTo>
                <a:cubicBezTo>
                  <a:pt x="1015" y="1018"/>
                  <a:pt x="1015" y="1018"/>
                  <a:pt x="1015" y="1018"/>
                </a:cubicBezTo>
                <a:cubicBezTo>
                  <a:pt x="1018" y="1017"/>
                  <a:pt x="1018" y="1017"/>
                  <a:pt x="1018" y="1017"/>
                </a:cubicBezTo>
                <a:cubicBezTo>
                  <a:pt x="1019" y="1015"/>
                  <a:pt x="1019" y="1015"/>
                  <a:pt x="1019" y="1015"/>
                </a:cubicBezTo>
                <a:cubicBezTo>
                  <a:pt x="1015" y="1015"/>
                  <a:pt x="1015" y="1015"/>
                  <a:pt x="1015" y="1015"/>
                </a:cubicBezTo>
                <a:cubicBezTo>
                  <a:pt x="1013" y="1019"/>
                  <a:pt x="1013" y="1019"/>
                  <a:pt x="1013" y="1019"/>
                </a:cubicBezTo>
                <a:cubicBezTo>
                  <a:pt x="1011" y="1017"/>
                  <a:pt x="1011" y="1017"/>
                  <a:pt x="1011" y="1017"/>
                </a:cubicBezTo>
                <a:cubicBezTo>
                  <a:pt x="1012" y="1016"/>
                  <a:pt x="1012" y="1016"/>
                  <a:pt x="1012" y="1016"/>
                </a:cubicBezTo>
                <a:cubicBezTo>
                  <a:pt x="1011" y="1015"/>
                  <a:pt x="1011" y="1015"/>
                  <a:pt x="1011" y="1015"/>
                </a:cubicBezTo>
                <a:cubicBezTo>
                  <a:pt x="1015" y="1007"/>
                  <a:pt x="1015" y="1007"/>
                  <a:pt x="1015" y="1007"/>
                </a:cubicBezTo>
                <a:cubicBezTo>
                  <a:pt x="1024" y="1001"/>
                  <a:pt x="1024" y="1001"/>
                  <a:pt x="1024" y="1001"/>
                </a:cubicBezTo>
                <a:cubicBezTo>
                  <a:pt x="1024" y="1000"/>
                  <a:pt x="1024" y="1000"/>
                  <a:pt x="1024" y="1000"/>
                </a:cubicBezTo>
                <a:cubicBezTo>
                  <a:pt x="1023" y="999"/>
                  <a:pt x="1023" y="999"/>
                  <a:pt x="1023" y="999"/>
                </a:cubicBezTo>
                <a:cubicBezTo>
                  <a:pt x="1021" y="1001"/>
                  <a:pt x="1021" y="1001"/>
                  <a:pt x="1021" y="1001"/>
                </a:cubicBezTo>
                <a:cubicBezTo>
                  <a:pt x="1018" y="1002"/>
                  <a:pt x="1018" y="1002"/>
                  <a:pt x="1018" y="1002"/>
                </a:cubicBezTo>
                <a:cubicBezTo>
                  <a:pt x="1016" y="1010"/>
                  <a:pt x="1005" y="1009"/>
                  <a:pt x="1002" y="1018"/>
                </a:cubicBezTo>
                <a:cubicBezTo>
                  <a:pt x="998" y="1018"/>
                  <a:pt x="998" y="1018"/>
                  <a:pt x="998" y="1018"/>
                </a:cubicBezTo>
                <a:cubicBezTo>
                  <a:pt x="997" y="1020"/>
                  <a:pt x="997" y="1020"/>
                  <a:pt x="997" y="1020"/>
                </a:cubicBezTo>
                <a:cubicBezTo>
                  <a:pt x="992" y="1023"/>
                  <a:pt x="992" y="1023"/>
                  <a:pt x="992" y="1023"/>
                </a:cubicBezTo>
                <a:cubicBezTo>
                  <a:pt x="993" y="1024"/>
                  <a:pt x="993" y="1024"/>
                  <a:pt x="993" y="1024"/>
                </a:cubicBezTo>
                <a:cubicBezTo>
                  <a:pt x="988" y="1028"/>
                  <a:pt x="988" y="1028"/>
                  <a:pt x="988" y="1028"/>
                </a:cubicBezTo>
                <a:cubicBezTo>
                  <a:pt x="986" y="1027"/>
                  <a:pt x="986" y="1027"/>
                  <a:pt x="986" y="1027"/>
                </a:cubicBezTo>
                <a:cubicBezTo>
                  <a:pt x="986" y="1029"/>
                  <a:pt x="986" y="1029"/>
                  <a:pt x="986" y="1029"/>
                </a:cubicBezTo>
                <a:cubicBezTo>
                  <a:pt x="982" y="1034"/>
                  <a:pt x="982" y="1034"/>
                  <a:pt x="982" y="1034"/>
                </a:cubicBezTo>
                <a:cubicBezTo>
                  <a:pt x="982" y="1037"/>
                  <a:pt x="982" y="1037"/>
                  <a:pt x="982" y="1037"/>
                </a:cubicBezTo>
                <a:cubicBezTo>
                  <a:pt x="979" y="1037"/>
                  <a:pt x="979" y="1037"/>
                  <a:pt x="979" y="1037"/>
                </a:cubicBezTo>
                <a:cubicBezTo>
                  <a:pt x="979" y="1037"/>
                  <a:pt x="976" y="1037"/>
                  <a:pt x="980" y="1035"/>
                </a:cubicBezTo>
                <a:cubicBezTo>
                  <a:pt x="978" y="1034"/>
                  <a:pt x="978" y="1034"/>
                  <a:pt x="978" y="1034"/>
                </a:cubicBezTo>
                <a:cubicBezTo>
                  <a:pt x="976" y="1037"/>
                  <a:pt x="976" y="1037"/>
                  <a:pt x="976" y="1037"/>
                </a:cubicBezTo>
                <a:cubicBezTo>
                  <a:pt x="972" y="1035"/>
                  <a:pt x="972" y="1035"/>
                  <a:pt x="972" y="1035"/>
                </a:cubicBezTo>
                <a:cubicBezTo>
                  <a:pt x="970" y="1036"/>
                  <a:pt x="970" y="1036"/>
                  <a:pt x="970" y="1036"/>
                </a:cubicBezTo>
                <a:cubicBezTo>
                  <a:pt x="969" y="1039"/>
                  <a:pt x="969" y="1039"/>
                  <a:pt x="969" y="1039"/>
                </a:cubicBezTo>
                <a:cubicBezTo>
                  <a:pt x="968" y="1037"/>
                  <a:pt x="968" y="1037"/>
                  <a:pt x="968" y="1037"/>
                </a:cubicBezTo>
                <a:cubicBezTo>
                  <a:pt x="963" y="1040"/>
                  <a:pt x="963" y="1040"/>
                  <a:pt x="963" y="1040"/>
                </a:cubicBezTo>
                <a:cubicBezTo>
                  <a:pt x="961" y="1042"/>
                  <a:pt x="960" y="1044"/>
                  <a:pt x="959" y="1046"/>
                </a:cubicBezTo>
                <a:cubicBezTo>
                  <a:pt x="958" y="1046"/>
                  <a:pt x="958" y="1046"/>
                  <a:pt x="958" y="1046"/>
                </a:cubicBezTo>
                <a:cubicBezTo>
                  <a:pt x="958" y="1043"/>
                  <a:pt x="958" y="1043"/>
                  <a:pt x="958" y="1043"/>
                </a:cubicBezTo>
                <a:cubicBezTo>
                  <a:pt x="954" y="1043"/>
                  <a:pt x="954" y="1043"/>
                  <a:pt x="954" y="1043"/>
                </a:cubicBezTo>
                <a:cubicBezTo>
                  <a:pt x="958" y="1041"/>
                  <a:pt x="958" y="1041"/>
                  <a:pt x="958" y="1041"/>
                </a:cubicBezTo>
                <a:cubicBezTo>
                  <a:pt x="958" y="1039"/>
                  <a:pt x="958" y="1039"/>
                  <a:pt x="958" y="1039"/>
                </a:cubicBezTo>
                <a:cubicBezTo>
                  <a:pt x="959" y="1039"/>
                  <a:pt x="959" y="1039"/>
                  <a:pt x="959" y="1039"/>
                </a:cubicBezTo>
                <a:cubicBezTo>
                  <a:pt x="960" y="1035"/>
                  <a:pt x="960" y="1035"/>
                  <a:pt x="960" y="1035"/>
                </a:cubicBezTo>
                <a:cubicBezTo>
                  <a:pt x="963" y="1036"/>
                  <a:pt x="963" y="1036"/>
                  <a:pt x="963" y="1036"/>
                </a:cubicBezTo>
                <a:cubicBezTo>
                  <a:pt x="968" y="1033"/>
                  <a:pt x="968" y="1033"/>
                  <a:pt x="968" y="1033"/>
                </a:cubicBezTo>
                <a:cubicBezTo>
                  <a:pt x="969" y="1030"/>
                  <a:pt x="969" y="1030"/>
                  <a:pt x="969" y="1030"/>
                </a:cubicBezTo>
                <a:cubicBezTo>
                  <a:pt x="966" y="1030"/>
                  <a:pt x="966" y="1030"/>
                  <a:pt x="966" y="1030"/>
                </a:cubicBezTo>
                <a:cubicBezTo>
                  <a:pt x="964" y="1032"/>
                  <a:pt x="964" y="1032"/>
                  <a:pt x="964" y="1032"/>
                </a:cubicBezTo>
                <a:cubicBezTo>
                  <a:pt x="963" y="1031"/>
                  <a:pt x="967" y="1031"/>
                  <a:pt x="962" y="1032"/>
                </a:cubicBezTo>
                <a:cubicBezTo>
                  <a:pt x="962" y="1031"/>
                  <a:pt x="966" y="1030"/>
                  <a:pt x="966" y="1028"/>
                </a:cubicBezTo>
                <a:cubicBezTo>
                  <a:pt x="961" y="1028"/>
                  <a:pt x="961" y="1028"/>
                  <a:pt x="961" y="1028"/>
                </a:cubicBezTo>
                <a:cubicBezTo>
                  <a:pt x="964" y="1026"/>
                  <a:pt x="964" y="1026"/>
                  <a:pt x="964" y="1026"/>
                </a:cubicBezTo>
                <a:cubicBezTo>
                  <a:pt x="964" y="1023"/>
                  <a:pt x="964" y="1023"/>
                  <a:pt x="964" y="1023"/>
                </a:cubicBezTo>
                <a:cubicBezTo>
                  <a:pt x="962" y="1024"/>
                  <a:pt x="959" y="1028"/>
                  <a:pt x="955" y="1028"/>
                </a:cubicBezTo>
                <a:cubicBezTo>
                  <a:pt x="955" y="1025"/>
                  <a:pt x="955" y="1025"/>
                  <a:pt x="955" y="1025"/>
                </a:cubicBezTo>
                <a:cubicBezTo>
                  <a:pt x="952" y="1027"/>
                  <a:pt x="952" y="1027"/>
                  <a:pt x="952" y="1027"/>
                </a:cubicBezTo>
                <a:cubicBezTo>
                  <a:pt x="954" y="1024"/>
                  <a:pt x="954" y="1024"/>
                  <a:pt x="954" y="1024"/>
                </a:cubicBezTo>
                <a:cubicBezTo>
                  <a:pt x="956" y="1024"/>
                  <a:pt x="956" y="1024"/>
                  <a:pt x="956" y="1024"/>
                </a:cubicBezTo>
                <a:cubicBezTo>
                  <a:pt x="958" y="1022"/>
                  <a:pt x="958" y="1022"/>
                  <a:pt x="958" y="1022"/>
                </a:cubicBezTo>
                <a:cubicBezTo>
                  <a:pt x="960" y="1023"/>
                  <a:pt x="960" y="1023"/>
                  <a:pt x="960" y="1023"/>
                </a:cubicBezTo>
                <a:cubicBezTo>
                  <a:pt x="961" y="1022"/>
                  <a:pt x="957" y="1021"/>
                  <a:pt x="962" y="1022"/>
                </a:cubicBezTo>
                <a:cubicBezTo>
                  <a:pt x="961" y="1020"/>
                  <a:pt x="961" y="1020"/>
                  <a:pt x="961" y="1020"/>
                </a:cubicBezTo>
                <a:cubicBezTo>
                  <a:pt x="957" y="1019"/>
                  <a:pt x="957" y="1019"/>
                  <a:pt x="957" y="1019"/>
                </a:cubicBezTo>
                <a:cubicBezTo>
                  <a:pt x="959" y="1017"/>
                  <a:pt x="959" y="1017"/>
                  <a:pt x="959" y="1017"/>
                </a:cubicBezTo>
                <a:cubicBezTo>
                  <a:pt x="958" y="1017"/>
                  <a:pt x="958" y="1017"/>
                  <a:pt x="958" y="1017"/>
                </a:cubicBezTo>
                <a:cubicBezTo>
                  <a:pt x="961" y="1017"/>
                  <a:pt x="956" y="1012"/>
                  <a:pt x="959" y="1014"/>
                </a:cubicBezTo>
                <a:cubicBezTo>
                  <a:pt x="958" y="1013"/>
                  <a:pt x="958" y="1013"/>
                  <a:pt x="958" y="1013"/>
                </a:cubicBezTo>
                <a:cubicBezTo>
                  <a:pt x="956" y="1015"/>
                  <a:pt x="956" y="1015"/>
                  <a:pt x="956" y="1015"/>
                </a:cubicBezTo>
                <a:cubicBezTo>
                  <a:pt x="959" y="1010"/>
                  <a:pt x="959" y="1010"/>
                  <a:pt x="959" y="1010"/>
                </a:cubicBezTo>
                <a:cubicBezTo>
                  <a:pt x="957" y="1005"/>
                  <a:pt x="957" y="1005"/>
                  <a:pt x="957" y="1005"/>
                </a:cubicBezTo>
                <a:cubicBezTo>
                  <a:pt x="959" y="1002"/>
                  <a:pt x="959" y="1002"/>
                  <a:pt x="959" y="1002"/>
                </a:cubicBezTo>
                <a:cubicBezTo>
                  <a:pt x="963" y="1003"/>
                  <a:pt x="963" y="1003"/>
                  <a:pt x="963" y="1003"/>
                </a:cubicBezTo>
                <a:cubicBezTo>
                  <a:pt x="964" y="1003"/>
                  <a:pt x="964" y="1003"/>
                  <a:pt x="964" y="1003"/>
                </a:cubicBezTo>
                <a:cubicBezTo>
                  <a:pt x="966" y="1002"/>
                  <a:pt x="966" y="1002"/>
                  <a:pt x="966" y="1002"/>
                </a:cubicBezTo>
                <a:cubicBezTo>
                  <a:pt x="963" y="999"/>
                  <a:pt x="963" y="999"/>
                  <a:pt x="963" y="999"/>
                </a:cubicBezTo>
                <a:cubicBezTo>
                  <a:pt x="966" y="997"/>
                  <a:pt x="964" y="994"/>
                  <a:pt x="966" y="992"/>
                </a:cubicBezTo>
                <a:cubicBezTo>
                  <a:pt x="969" y="992"/>
                  <a:pt x="969" y="992"/>
                  <a:pt x="969" y="992"/>
                </a:cubicBezTo>
                <a:cubicBezTo>
                  <a:pt x="974" y="985"/>
                  <a:pt x="974" y="985"/>
                  <a:pt x="974" y="985"/>
                </a:cubicBezTo>
                <a:cubicBezTo>
                  <a:pt x="975" y="982"/>
                  <a:pt x="975" y="982"/>
                  <a:pt x="975" y="982"/>
                </a:cubicBezTo>
                <a:cubicBezTo>
                  <a:pt x="976" y="981"/>
                  <a:pt x="976" y="981"/>
                  <a:pt x="976" y="981"/>
                </a:cubicBezTo>
                <a:cubicBezTo>
                  <a:pt x="977" y="984"/>
                  <a:pt x="977" y="984"/>
                  <a:pt x="977" y="984"/>
                </a:cubicBezTo>
                <a:cubicBezTo>
                  <a:pt x="980" y="984"/>
                  <a:pt x="980" y="984"/>
                  <a:pt x="980" y="984"/>
                </a:cubicBezTo>
                <a:cubicBezTo>
                  <a:pt x="980" y="982"/>
                  <a:pt x="980" y="982"/>
                  <a:pt x="980" y="982"/>
                </a:cubicBezTo>
                <a:cubicBezTo>
                  <a:pt x="983" y="980"/>
                  <a:pt x="983" y="980"/>
                  <a:pt x="983" y="980"/>
                </a:cubicBezTo>
                <a:cubicBezTo>
                  <a:pt x="986" y="976"/>
                  <a:pt x="986" y="976"/>
                  <a:pt x="986" y="976"/>
                </a:cubicBezTo>
                <a:cubicBezTo>
                  <a:pt x="992" y="973"/>
                  <a:pt x="992" y="973"/>
                  <a:pt x="992" y="973"/>
                </a:cubicBezTo>
                <a:cubicBezTo>
                  <a:pt x="992" y="970"/>
                  <a:pt x="992" y="970"/>
                  <a:pt x="992" y="970"/>
                </a:cubicBezTo>
                <a:cubicBezTo>
                  <a:pt x="1001" y="965"/>
                  <a:pt x="1004" y="959"/>
                  <a:pt x="1014" y="953"/>
                </a:cubicBezTo>
                <a:cubicBezTo>
                  <a:pt x="1014" y="950"/>
                  <a:pt x="1014" y="950"/>
                  <a:pt x="1014" y="950"/>
                </a:cubicBezTo>
                <a:cubicBezTo>
                  <a:pt x="1015" y="951"/>
                  <a:pt x="1015" y="951"/>
                  <a:pt x="1015" y="951"/>
                </a:cubicBezTo>
                <a:cubicBezTo>
                  <a:pt x="1018" y="950"/>
                  <a:pt x="1018" y="950"/>
                  <a:pt x="1018" y="950"/>
                </a:cubicBezTo>
                <a:cubicBezTo>
                  <a:pt x="1019" y="946"/>
                  <a:pt x="1019" y="946"/>
                  <a:pt x="1019" y="946"/>
                </a:cubicBezTo>
                <a:cubicBezTo>
                  <a:pt x="1021" y="947"/>
                  <a:pt x="1021" y="947"/>
                  <a:pt x="1021" y="947"/>
                </a:cubicBezTo>
                <a:cubicBezTo>
                  <a:pt x="1025" y="941"/>
                  <a:pt x="1025" y="941"/>
                  <a:pt x="1025" y="941"/>
                </a:cubicBezTo>
                <a:cubicBezTo>
                  <a:pt x="1021" y="939"/>
                  <a:pt x="1021" y="939"/>
                  <a:pt x="1021" y="939"/>
                </a:cubicBezTo>
                <a:cubicBezTo>
                  <a:pt x="1025" y="939"/>
                  <a:pt x="1026" y="933"/>
                  <a:pt x="1026" y="934"/>
                </a:cubicBezTo>
                <a:cubicBezTo>
                  <a:pt x="1029" y="934"/>
                  <a:pt x="1029" y="934"/>
                  <a:pt x="1029" y="934"/>
                </a:cubicBezTo>
                <a:cubicBezTo>
                  <a:pt x="1029" y="933"/>
                  <a:pt x="1029" y="933"/>
                  <a:pt x="1029" y="933"/>
                </a:cubicBezTo>
                <a:cubicBezTo>
                  <a:pt x="1032" y="935"/>
                  <a:pt x="1030" y="930"/>
                  <a:pt x="1034" y="931"/>
                </a:cubicBezTo>
                <a:cubicBezTo>
                  <a:pt x="1031" y="930"/>
                  <a:pt x="1031" y="930"/>
                  <a:pt x="1031" y="930"/>
                </a:cubicBezTo>
                <a:cubicBezTo>
                  <a:pt x="1034" y="929"/>
                  <a:pt x="1034" y="929"/>
                  <a:pt x="1034" y="929"/>
                </a:cubicBezTo>
                <a:cubicBezTo>
                  <a:pt x="1036" y="928"/>
                  <a:pt x="1036" y="928"/>
                  <a:pt x="1036" y="928"/>
                </a:cubicBezTo>
                <a:cubicBezTo>
                  <a:pt x="1034" y="927"/>
                  <a:pt x="1034" y="927"/>
                  <a:pt x="1034" y="927"/>
                </a:cubicBezTo>
                <a:cubicBezTo>
                  <a:pt x="1040" y="924"/>
                  <a:pt x="1040" y="924"/>
                  <a:pt x="1040" y="924"/>
                </a:cubicBezTo>
                <a:cubicBezTo>
                  <a:pt x="1042" y="924"/>
                  <a:pt x="1042" y="924"/>
                  <a:pt x="1042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5" y="923"/>
                  <a:pt x="1045" y="923"/>
                  <a:pt x="1045" y="923"/>
                </a:cubicBezTo>
                <a:cubicBezTo>
                  <a:pt x="1039" y="922"/>
                  <a:pt x="1039" y="922"/>
                  <a:pt x="1039" y="922"/>
                </a:cubicBezTo>
                <a:cubicBezTo>
                  <a:pt x="1042" y="921"/>
                  <a:pt x="1042" y="921"/>
                  <a:pt x="1042" y="921"/>
                </a:cubicBezTo>
                <a:cubicBezTo>
                  <a:pt x="1046" y="922"/>
                  <a:pt x="1046" y="922"/>
                  <a:pt x="1046" y="922"/>
                </a:cubicBezTo>
                <a:cubicBezTo>
                  <a:pt x="1047" y="921"/>
                  <a:pt x="1047" y="921"/>
                  <a:pt x="1047" y="921"/>
                </a:cubicBezTo>
                <a:cubicBezTo>
                  <a:pt x="1045" y="917"/>
                  <a:pt x="1045" y="917"/>
                  <a:pt x="1045" y="917"/>
                </a:cubicBezTo>
                <a:cubicBezTo>
                  <a:pt x="1051" y="909"/>
                  <a:pt x="1051" y="909"/>
                  <a:pt x="1051" y="909"/>
                </a:cubicBezTo>
                <a:cubicBezTo>
                  <a:pt x="1052" y="911"/>
                  <a:pt x="1052" y="911"/>
                  <a:pt x="1052" y="911"/>
                </a:cubicBezTo>
                <a:cubicBezTo>
                  <a:pt x="1056" y="908"/>
                  <a:pt x="1056" y="908"/>
                  <a:pt x="1056" y="908"/>
                </a:cubicBezTo>
                <a:cubicBezTo>
                  <a:pt x="1056" y="910"/>
                  <a:pt x="1056" y="910"/>
                  <a:pt x="1056" y="910"/>
                </a:cubicBezTo>
                <a:cubicBezTo>
                  <a:pt x="1059" y="909"/>
                  <a:pt x="1059" y="909"/>
                  <a:pt x="1059" y="909"/>
                </a:cubicBezTo>
                <a:cubicBezTo>
                  <a:pt x="1060" y="907"/>
                  <a:pt x="1060" y="907"/>
                  <a:pt x="1060" y="907"/>
                </a:cubicBezTo>
                <a:cubicBezTo>
                  <a:pt x="1059" y="904"/>
                  <a:pt x="1059" y="904"/>
                  <a:pt x="1059" y="904"/>
                </a:cubicBezTo>
                <a:cubicBezTo>
                  <a:pt x="1056" y="904"/>
                  <a:pt x="1056" y="904"/>
                  <a:pt x="1056" y="904"/>
                </a:cubicBezTo>
                <a:cubicBezTo>
                  <a:pt x="1053" y="907"/>
                  <a:pt x="1053" y="907"/>
                  <a:pt x="1053" y="907"/>
                </a:cubicBezTo>
                <a:cubicBezTo>
                  <a:pt x="1046" y="906"/>
                  <a:pt x="1046" y="906"/>
                  <a:pt x="1046" y="906"/>
                </a:cubicBezTo>
                <a:cubicBezTo>
                  <a:pt x="1045" y="904"/>
                  <a:pt x="1045" y="904"/>
                  <a:pt x="1045" y="904"/>
                </a:cubicBezTo>
                <a:cubicBezTo>
                  <a:pt x="1048" y="903"/>
                  <a:pt x="1048" y="903"/>
                  <a:pt x="1048" y="903"/>
                </a:cubicBezTo>
                <a:cubicBezTo>
                  <a:pt x="1048" y="900"/>
                  <a:pt x="1050" y="902"/>
                  <a:pt x="1051" y="899"/>
                </a:cubicBezTo>
                <a:cubicBezTo>
                  <a:pt x="1051" y="901"/>
                  <a:pt x="1051" y="901"/>
                  <a:pt x="1051" y="901"/>
                </a:cubicBezTo>
                <a:cubicBezTo>
                  <a:pt x="1057" y="899"/>
                  <a:pt x="1057" y="899"/>
                  <a:pt x="1057" y="899"/>
                </a:cubicBezTo>
                <a:cubicBezTo>
                  <a:pt x="1059" y="901"/>
                  <a:pt x="1059" y="901"/>
                  <a:pt x="1059" y="901"/>
                </a:cubicBezTo>
                <a:cubicBezTo>
                  <a:pt x="1060" y="897"/>
                  <a:pt x="1060" y="897"/>
                  <a:pt x="1060" y="897"/>
                </a:cubicBezTo>
                <a:cubicBezTo>
                  <a:pt x="1064" y="895"/>
                  <a:pt x="1064" y="895"/>
                  <a:pt x="1064" y="895"/>
                </a:cubicBezTo>
                <a:cubicBezTo>
                  <a:pt x="1066" y="897"/>
                  <a:pt x="1066" y="897"/>
                  <a:pt x="1066" y="897"/>
                </a:cubicBezTo>
                <a:cubicBezTo>
                  <a:pt x="1069" y="893"/>
                  <a:pt x="1069" y="893"/>
                  <a:pt x="1069" y="893"/>
                </a:cubicBezTo>
                <a:cubicBezTo>
                  <a:pt x="1074" y="892"/>
                  <a:pt x="1074" y="892"/>
                  <a:pt x="1074" y="892"/>
                </a:cubicBezTo>
                <a:cubicBezTo>
                  <a:pt x="1073" y="891"/>
                  <a:pt x="1071" y="895"/>
                  <a:pt x="1073" y="890"/>
                </a:cubicBezTo>
                <a:cubicBezTo>
                  <a:pt x="1067" y="892"/>
                  <a:pt x="1067" y="892"/>
                  <a:pt x="1067" y="892"/>
                </a:cubicBezTo>
                <a:cubicBezTo>
                  <a:pt x="1070" y="888"/>
                  <a:pt x="1070" y="888"/>
                  <a:pt x="1070" y="888"/>
                </a:cubicBezTo>
                <a:cubicBezTo>
                  <a:pt x="1066" y="888"/>
                  <a:pt x="1066" y="890"/>
                  <a:pt x="1063" y="889"/>
                </a:cubicBezTo>
                <a:cubicBezTo>
                  <a:pt x="1066" y="890"/>
                  <a:pt x="1066" y="890"/>
                  <a:pt x="1066" y="890"/>
                </a:cubicBezTo>
                <a:cubicBezTo>
                  <a:pt x="1064" y="893"/>
                  <a:pt x="1064" y="893"/>
                  <a:pt x="1064" y="893"/>
                </a:cubicBezTo>
                <a:cubicBezTo>
                  <a:pt x="1061" y="892"/>
                  <a:pt x="1061" y="892"/>
                  <a:pt x="1061" y="892"/>
                </a:cubicBezTo>
                <a:cubicBezTo>
                  <a:pt x="1063" y="890"/>
                  <a:pt x="1063" y="890"/>
                  <a:pt x="1063" y="890"/>
                </a:cubicBezTo>
                <a:cubicBezTo>
                  <a:pt x="1057" y="890"/>
                  <a:pt x="1057" y="890"/>
                  <a:pt x="1057" y="890"/>
                </a:cubicBezTo>
                <a:cubicBezTo>
                  <a:pt x="1059" y="894"/>
                  <a:pt x="1059" y="894"/>
                  <a:pt x="1059" y="894"/>
                </a:cubicBezTo>
                <a:cubicBezTo>
                  <a:pt x="1057" y="893"/>
                  <a:pt x="1057" y="893"/>
                  <a:pt x="1057" y="893"/>
                </a:cubicBezTo>
                <a:cubicBezTo>
                  <a:pt x="1056" y="893"/>
                  <a:pt x="1056" y="893"/>
                  <a:pt x="1056" y="893"/>
                </a:cubicBezTo>
                <a:cubicBezTo>
                  <a:pt x="1056" y="895"/>
                  <a:pt x="1056" y="895"/>
                  <a:pt x="1056" y="895"/>
                </a:cubicBezTo>
                <a:cubicBezTo>
                  <a:pt x="1047" y="896"/>
                  <a:pt x="1047" y="896"/>
                  <a:pt x="1047" y="896"/>
                </a:cubicBezTo>
                <a:cubicBezTo>
                  <a:pt x="1042" y="898"/>
                  <a:pt x="1042" y="898"/>
                  <a:pt x="1042" y="898"/>
                </a:cubicBezTo>
                <a:cubicBezTo>
                  <a:pt x="1040" y="897"/>
                  <a:pt x="1040" y="897"/>
                  <a:pt x="1040" y="897"/>
                </a:cubicBezTo>
                <a:cubicBezTo>
                  <a:pt x="1038" y="899"/>
                  <a:pt x="1038" y="899"/>
                  <a:pt x="1038" y="899"/>
                </a:cubicBezTo>
                <a:cubicBezTo>
                  <a:pt x="1036" y="901"/>
                  <a:pt x="1033" y="898"/>
                  <a:pt x="1032" y="899"/>
                </a:cubicBezTo>
                <a:cubicBezTo>
                  <a:pt x="1032" y="898"/>
                  <a:pt x="1032" y="898"/>
                  <a:pt x="1032" y="898"/>
                </a:cubicBezTo>
                <a:cubicBezTo>
                  <a:pt x="1037" y="897"/>
                  <a:pt x="1037" y="897"/>
                  <a:pt x="1037" y="897"/>
                </a:cubicBezTo>
                <a:cubicBezTo>
                  <a:pt x="1039" y="894"/>
                  <a:pt x="1039" y="894"/>
                  <a:pt x="1039" y="894"/>
                </a:cubicBezTo>
                <a:cubicBezTo>
                  <a:pt x="1039" y="893"/>
                  <a:pt x="1039" y="893"/>
                  <a:pt x="1039" y="893"/>
                </a:cubicBezTo>
                <a:cubicBezTo>
                  <a:pt x="1038" y="894"/>
                  <a:pt x="1037" y="896"/>
                  <a:pt x="1034" y="895"/>
                </a:cubicBezTo>
                <a:cubicBezTo>
                  <a:pt x="1034" y="896"/>
                  <a:pt x="1034" y="896"/>
                  <a:pt x="1034" y="896"/>
                </a:cubicBezTo>
                <a:cubicBezTo>
                  <a:pt x="1032" y="892"/>
                  <a:pt x="1032" y="892"/>
                  <a:pt x="1032" y="892"/>
                </a:cubicBezTo>
                <a:cubicBezTo>
                  <a:pt x="1032" y="890"/>
                  <a:pt x="1032" y="890"/>
                  <a:pt x="1032" y="890"/>
                </a:cubicBezTo>
                <a:cubicBezTo>
                  <a:pt x="1036" y="890"/>
                  <a:pt x="1036" y="890"/>
                  <a:pt x="1036" y="890"/>
                </a:cubicBezTo>
                <a:cubicBezTo>
                  <a:pt x="1038" y="889"/>
                  <a:pt x="1038" y="889"/>
                  <a:pt x="1038" y="889"/>
                </a:cubicBezTo>
                <a:cubicBezTo>
                  <a:pt x="1039" y="890"/>
                  <a:pt x="1039" y="890"/>
                  <a:pt x="1039" y="890"/>
                </a:cubicBezTo>
                <a:cubicBezTo>
                  <a:pt x="1039" y="891"/>
                  <a:pt x="1042" y="891"/>
                  <a:pt x="1038" y="891"/>
                </a:cubicBezTo>
                <a:cubicBezTo>
                  <a:pt x="1038" y="892"/>
                  <a:pt x="1038" y="892"/>
                  <a:pt x="1038" y="892"/>
                </a:cubicBezTo>
                <a:cubicBezTo>
                  <a:pt x="1043" y="891"/>
                  <a:pt x="1043" y="891"/>
                  <a:pt x="1043" y="891"/>
                </a:cubicBezTo>
                <a:cubicBezTo>
                  <a:pt x="1044" y="889"/>
                  <a:pt x="1044" y="889"/>
                  <a:pt x="1044" y="889"/>
                </a:cubicBezTo>
                <a:cubicBezTo>
                  <a:pt x="1044" y="888"/>
                  <a:pt x="1041" y="887"/>
                  <a:pt x="1043" y="886"/>
                </a:cubicBezTo>
                <a:cubicBezTo>
                  <a:pt x="1042" y="885"/>
                  <a:pt x="1042" y="885"/>
                  <a:pt x="1042" y="885"/>
                </a:cubicBezTo>
                <a:cubicBezTo>
                  <a:pt x="1039" y="886"/>
                  <a:pt x="1039" y="886"/>
                  <a:pt x="1039" y="886"/>
                </a:cubicBezTo>
                <a:cubicBezTo>
                  <a:pt x="1038" y="884"/>
                  <a:pt x="1038" y="884"/>
                  <a:pt x="1038" y="884"/>
                </a:cubicBezTo>
                <a:cubicBezTo>
                  <a:pt x="1042" y="881"/>
                  <a:pt x="1042" y="881"/>
                  <a:pt x="1042" y="881"/>
                </a:cubicBezTo>
                <a:cubicBezTo>
                  <a:pt x="1039" y="880"/>
                  <a:pt x="1039" y="880"/>
                  <a:pt x="1039" y="880"/>
                </a:cubicBezTo>
                <a:cubicBezTo>
                  <a:pt x="1039" y="878"/>
                  <a:pt x="1039" y="878"/>
                  <a:pt x="1039" y="878"/>
                </a:cubicBezTo>
                <a:cubicBezTo>
                  <a:pt x="1043" y="877"/>
                  <a:pt x="1037" y="882"/>
                  <a:pt x="1043" y="877"/>
                </a:cubicBezTo>
                <a:cubicBezTo>
                  <a:pt x="1044" y="878"/>
                  <a:pt x="1042" y="879"/>
                  <a:pt x="1043" y="881"/>
                </a:cubicBezTo>
                <a:cubicBezTo>
                  <a:pt x="1042" y="882"/>
                  <a:pt x="1042" y="882"/>
                  <a:pt x="1042" y="882"/>
                </a:cubicBezTo>
                <a:cubicBezTo>
                  <a:pt x="1045" y="882"/>
                  <a:pt x="1045" y="882"/>
                  <a:pt x="1045" y="882"/>
                </a:cubicBezTo>
                <a:cubicBezTo>
                  <a:pt x="1044" y="882"/>
                  <a:pt x="1044" y="882"/>
                  <a:pt x="1044" y="882"/>
                </a:cubicBezTo>
                <a:cubicBezTo>
                  <a:pt x="1046" y="885"/>
                  <a:pt x="1046" y="885"/>
                  <a:pt x="1046" y="885"/>
                </a:cubicBezTo>
                <a:cubicBezTo>
                  <a:pt x="1047" y="885"/>
                  <a:pt x="1047" y="885"/>
                  <a:pt x="1047" y="885"/>
                </a:cubicBezTo>
                <a:cubicBezTo>
                  <a:pt x="1051" y="883"/>
                  <a:pt x="1051" y="883"/>
                  <a:pt x="1051" y="883"/>
                </a:cubicBezTo>
                <a:cubicBezTo>
                  <a:pt x="1051" y="881"/>
                  <a:pt x="1051" y="881"/>
                  <a:pt x="1051" y="881"/>
                </a:cubicBezTo>
                <a:cubicBezTo>
                  <a:pt x="1055" y="880"/>
                  <a:pt x="1055" y="880"/>
                  <a:pt x="1055" y="880"/>
                </a:cubicBezTo>
                <a:cubicBezTo>
                  <a:pt x="1056" y="877"/>
                  <a:pt x="1056" y="877"/>
                  <a:pt x="1056" y="877"/>
                </a:cubicBezTo>
                <a:cubicBezTo>
                  <a:pt x="1060" y="879"/>
                  <a:pt x="1060" y="879"/>
                  <a:pt x="1060" y="879"/>
                </a:cubicBezTo>
                <a:cubicBezTo>
                  <a:pt x="1063" y="877"/>
                  <a:pt x="1063" y="877"/>
                  <a:pt x="1063" y="877"/>
                </a:cubicBezTo>
                <a:cubicBezTo>
                  <a:pt x="1060" y="881"/>
                  <a:pt x="1060" y="881"/>
                  <a:pt x="1060" y="881"/>
                </a:cubicBezTo>
                <a:cubicBezTo>
                  <a:pt x="1057" y="879"/>
                  <a:pt x="1057" y="879"/>
                  <a:pt x="1057" y="879"/>
                </a:cubicBezTo>
                <a:cubicBezTo>
                  <a:pt x="1056" y="880"/>
                  <a:pt x="1056" y="880"/>
                  <a:pt x="1056" y="880"/>
                </a:cubicBezTo>
                <a:cubicBezTo>
                  <a:pt x="1055" y="880"/>
                  <a:pt x="1059" y="880"/>
                  <a:pt x="1055" y="882"/>
                </a:cubicBezTo>
                <a:cubicBezTo>
                  <a:pt x="1059" y="883"/>
                  <a:pt x="1059" y="883"/>
                  <a:pt x="1059" y="883"/>
                </a:cubicBezTo>
                <a:cubicBezTo>
                  <a:pt x="1056" y="884"/>
                  <a:pt x="1056" y="884"/>
                  <a:pt x="1056" y="884"/>
                </a:cubicBezTo>
                <a:cubicBezTo>
                  <a:pt x="1055" y="885"/>
                  <a:pt x="1055" y="885"/>
                  <a:pt x="1055" y="885"/>
                </a:cubicBezTo>
                <a:cubicBezTo>
                  <a:pt x="1056" y="886"/>
                  <a:pt x="1056" y="886"/>
                  <a:pt x="1056" y="886"/>
                </a:cubicBezTo>
                <a:cubicBezTo>
                  <a:pt x="1063" y="882"/>
                  <a:pt x="1063" y="882"/>
                  <a:pt x="1063" y="882"/>
                </a:cubicBezTo>
                <a:cubicBezTo>
                  <a:pt x="1064" y="880"/>
                  <a:pt x="1064" y="880"/>
                  <a:pt x="1064" y="880"/>
                </a:cubicBezTo>
                <a:cubicBezTo>
                  <a:pt x="1063" y="879"/>
                  <a:pt x="1063" y="879"/>
                  <a:pt x="1063" y="879"/>
                </a:cubicBezTo>
                <a:cubicBezTo>
                  <a:pt x="1066" y="878"/>
                  <a:pt x="1066" y="878"/>
                  <a:pt x="1066" y="878"/>
                </a:cubicBezTo>
                <a:cubicBezTo>
                  <a:pt x="1074" y="873"/>
                  <a:pt x="1074" y="873"/>
                  <a:pt x="1074" y="873"/>
                </a:cubicBezTo>
                <a:cubicBezTo>
                  <a:pt x="1075" y="873"/>
                  <a:pt x="1075" y="873"/>
                  <a:pt x="1075" y="873"/>
                </a:cubicBezTo>
                <a:cubicBezTo>
                  <a:pt x="1078" y="872"/>
                  <a:pt x="1078" y="872"/>
                  <a:pt x="1078" y="872"/>
                </a:cubicBezTo>
                <a:cubicBezTo>
                  <a:pt x="1078" y="873"/>
                  <a:pt x="1072" y="871"/>
                  <a:pt x="1079" y="875"/>
                </a:cubicBezTo>
                <a:cubicBezTo>
                  <a:pt x="1082" y="875"/>
                  <a:pt x="1082" y="875"/>
                  <a:pt x="1082" y="875"/>
                </a:cubicBezTo>
                <a:cubicBezTo>
                  <a:pt x="1081" y="875"/>
                  <a:pt x="1084" y="870"/>
                  <a:pt x="1081" y="877"/>
                </a:cubicBezTo>
                <a:cubicBezTo>
                  <a:pt x="1084" y="873"/>
                  <a:pt x="1084" y="873"/>
                  <a:pt x="1084" y="873"/>
                </a:cubicBezTo>
                <a:cubicBezTo>
                  <a:pt x="1084" y="874"/>
                  <a:pt x="1087" y="876"/>
                  <a:pt x="1087" y="872"/>
                </a:cubicBezTo>
                <a:cubicBezTo>
                  <a:pt x="1091" y="871"/>
                  <a:pt x="1093" y="872"/>
                  <a:pt x="1096" y="869"/>
                </a:cubicBezTo>
                <a:cubicBezTo>
                  <a:pt x="1100" y="862"/>
                  <a:pt x="1100" y="862"/>
                  <a:pt x="1100" y="862"/>
                </a:cubicBezTo>
                <a:cubicBezTo>
                  <a:pt x="1102" y="861"/>
                  <a:pt x="1102" y="861"/>
                  <a:pt x="1102" y="861"/>
                </a:cubicBezTo>
                <a:cubicBezTo>
                  <a:pt x="1104" y="858"/>
                  <a:pt x="1104" y="858"/>
                  <a:pt x="1104" y="858"/>
                </a:cubicBezTo>
                <a:cubicBezTo>
                  <a:pt x="1106" y="858"/>
                  <a:pt x="1106" y="858"/>
                  <a:pt x="1106" y="858"/>
                </a:cubicBezTo>
                <a:cubicBezTo>
                  <a:pt x="1106" y="858"/>
                  <a:pt x="1101" y="856"/>
                  <a:pt x="1107" y="860"/>
                </a:cubicBezTo>
                <a:cubicBezTo>
                  <a:pt x="1109" y="857"/>
                  <a:pt x="1109" y="857"/>
                  <a:pt x="1109" y="857"/>
                </a:cubicBezTo>
                <a:cubicBezTo>
                  <a:pt x="1114" y="859"/>
                  <a:pt x="1114" y="859"/>
                  <a:pt x="1114" y="859"/>
                </a:cubicBezTo>
                <a:cubicBezTo>
                  <a:pt x="1116" y="856"/>
                  <a:pt x="1116" y="856"/>
                  <a:pt x="1116" y="856"/>
                </a:cubicBezTo>
                <a:cubicBezTo>
                  <a:pt x="1115" y="855"/>
                  <a:pt x="1115" y="855"/>
                  <a:pt x="1115" y="855"/>
                </a:cubicBezTo>
                <a:cubicBezTo>
                  <a:pt x="1114" y="854"/>
                  <a:pt x="1114" y="854"/>
                  <a:pt x="1114" y="854"/>
                </a:cubicBezTo>
                <a:cubicBezTo>
                  <a:pt x="1114" y="855"/>
                  <a:pt x="1112" y="854"/>
                  <a:pt x="1111" y="855"/>
                </a:cubicBezTo>
                <a:cubicBezTo>
                  <a:pt x="1116" y="851"/>
                  <a:pt x="1116" y="851"/>
                  <a:pt x="1116" y="851"/>
                </a:cubicBezTo>
                <a:cubicBezTo>
                  <a:pt x="1121" y="848"/>
                  <a:pt x="1121" y="848"/>
                  <a:pt x="1121" y="848"/>
                </a:cubicBezTo>
                <a:cubicBezTo>
                  <a:pt x="1121" y="849"/>
                  <a:pt x="1117" y="848"/>
                  <a:pt x="1121" y="850"/>
                </a:cubicBezTo>
                <a:cubicBezTo>
                  <a:pt x="1124" y="848"/>
                  <a:pt x="1124" y="848"/>
                  <a:pt x="1124" y="848"/>
                </a:cubicBezTo>
                <a:cubicBezTo>
                  <a:pt x="1120" y="846"/>
                  <a:pt x="1120" y="846"/>
                  <a:pt x="1120" y="846"/>
                </a:cubicBezTo>
                <a:cubicBezTo>
                  <a:pt x="1125" y="842"/>
                  <a:pt x="1125" y="842"/>
                  <a:pt x="1125" y="842"/>
                </a:cubicBezTo>
                <a:cubicBezTo>
                  <a:pt x="1124" y="843"/>
                  <a:pt x="1124" y="843"/>
                  <a:pt x="1124" y="843"/>
                </a:cubicBezTo>
                <a:cubicBezTo>
                  <a:pt x="1129" y="842"/>
                  <a:pt x="1129" y="842"/>
                  <a:pt x="1129" y="842"/>
                </a:cubicBezTo>
                <a:cubicBezTo>
                  <a:pt x="1131" y="838"/>
                  <a:pt x="1131" y="838"/>
                  <a:pt x="1131" y="838"/>
                </a:cubicBezTo>
                <a:cubicBezTo>
                  <a:pt x="1139" y="831"/>
                  <a:pt x="1139" y="831"/>
                  <a:pt x="1139" y="831"/>
                </a:cubicBezTo>
                <a:cubicBezTo>
                  <a:pt x="1139" y="830"/>
                  <a:pt x="1142" y="834"/>
                  <a:pt x="1138" y="830"/>
                </a:cubicBezTo>
                <a:cubicBezTo>
                  <a:pt x="1134" y="832"/>
                  <a:pt x="1134" y="832"/>
                  <a:pt x="1134" y="832"/>
                </a:cubicBezTo>
                <a:cubicBezTo>
                  <a:pt x="1131" y="831"/>
                  <a:pt x="1131" y="831"/>
                  <a:pt x="1131" y="831"/>
                </a:cubicBezTo>
                <a:cubicBezTo>
                  <a:pt x="1129" y="831"/>
                  <a:pt x="1129" y="831"/>
                  <a:pt x="1129" y="831"/>
                </a:cubicBezTo>
                <a:cubicBezTo>
                  <a:pt x="1127" y="834"/>
                  <a:pt x="1127" y="834"/>
                  <a:pt x="1127" y="834"/>
                </a:cubicBezTo>
                <a:cubicBezTo>
                  <a:pt x="1117" y="836"/>
                  <a:pt x="1117" y="836"/>
                  <a:pt x="1117" y="836"/>
                </a:cubicBezTo>
                <a:cubicBezTo>
                  <a:pt x="1115" y="837"/>
                  <a:pt x="1115" y="837"/>
                  <a:pt x="1115" y="837"/>
                </a:cubicBezTo>
                <a:cubicBezTo>
                  <a:pt x="1109" y="839"/>
                  <a:pt x="1109" y="839"/>
                  <a:pt x="1109" y="839"/>
                </a:cubicBezTo>
                <a:cubicBezTo>
                  <a:pt x="1105" y="836"/>
                  <a:pt x="1105" y="836"/>
                  <a:pt x="1105" y="836"/>
                </a:cubicBezTo>
                <a:cubicBezTo>
                  <a:pt x="1099" y="837"/>
                  <a:pt x="1099" y="837"/>
                  <a:pt x="1099" y="837"/>
                </a:cubicBezTo>
                <a:cubicBezTo>
                  <a:pt x="1101" y="838"/>
                  <a:pt x="1094" y="839"/>
                  <a:pt x="1100" y="840"/>
                </a:cubicBezTo>
                <a:cubicBezTo>
                  <a:pt x="1098" y="842"/>
                  <a:pt x="1098" y="842"/>
                  <a:pt x="1098" y="842"/>
                </a:cubicBezTo>
                <a:cubicBezTo>
                  <a:pt x="1097" y="841"/>
                  <a:pt x="1097" y="841"/>
                  <a:pt x="1097" y="841"/>
                </a:cubicBezTo>
                <a:cubicBezTo>
                  <a:pt x="1091" y="843"/>
                  <a:pt x="1091" y="843"/>
                  <a:pt x="1091" y="843"/>
                </a:cubicBezTo>
                <a:cubicBezTo>
                  <a:pt x="1088" y="840"/>
                  <a:pt x="1088" y="840"/>
                  <a:pt x="1088" y="840"/>
                </a:cubicBezTo>
                <a:cubicBezTo>
                  <a:pt x="1071" y="844"/>
                  <a:pt x="1071" y="844"/>
                  <a:pt x="1071" y="844"/>
                </a:cubicBezTo>
                <a:cubicBezTo>
                  <a:pt x="1065" y="845"/>
                  <a:pt x="1065" y="845"/>
                  <a:pt x="1065" y="845"/>
                </a:cubicBezTo>
                <a:cubicBezTo>
                  <a:pt x="1064" y="849"/>
                  <a:pt x="1071" y="843"/>
                  <a:pt x="1064" y="848"/>
                </a:cubicBezTo>
                <a:cubicBezTo>
                  <a:pt x="1067" y="847"/>
                  <a:pt x="1071" y="848"/>
                  <a:pt x="1074" y="846"/>
                </a:cubicBezTo>
                <a:cubicBezTo>
                  <a:pt x="1075" y="848"/>
                  <a:pt x="1075" y="848"/>
                  <a:pt x="1075" y="848"/>
                </a:cubicBezTo>
                <a:cubicBezTo>
                  <a:pt x="1063" y="851"/>
                  <a:pt x="1063" y="851"/>
                  <a:pt x="1063" y="851"/>
                </a:cubicBezTo>
                <a:cubicBezTo>
                  <a:pt x="1054" y="852"/>
                  <a:pt x="1054" y="852"/>
                  <a:pt x="1054" y="852"/>
                </a:cubicBezTo>
                <a:cubicBezTo>
                  <a:pt x="1057" y="849"/>
                  <a:pt x="1057" y="849"/>
                  <a:pt x="1057" y="849"/>
                </a:cubicBezTo>
                <a:cubicBezTo>
                  <a:pt x="1059" y="850"/>
                  <a:pt x="1059" y="850"/>
                  <a:pt x="1059" y="850"/>
                </a:cubicBezTo>
                <a:cubicBezTo>
                  <a:pt x="1063" y="848"/>
                  <a:pt x="1063" y="848"/>
                  <a:pt x="1063" y="848"/>
                </a:cubicBezTo>
                <a:cubicBezTo>
                  <a:pt x="1059" y="847"/>
                  <a:pt x="1059" y="847"/>
                  <a:pt x="1059" y="847"/>
                </a:cubicBezTo>
                <a:cubicBezTo>
                  <a:pt x="1047" y="851"/>
                  <a:pt x="1047" y="851"/>
                  <a:pt x="1047" y="851"/>
                </a:cubicBezTo>
                <a:cubicBezTo>
                  <a:pt x="1048" y="853"/>
                  <a:pt x="1048" y="853"/>
                  <a:pt x="1048" y="853"/>
                </a:cubicBezTo>
                <a:cubicBezTo>
                  <a:pt x="1050" y="853"/>
                  <a:pt x="1050" y="853"/>
                  <a:pt x="1050" y="853"/>
                </a:cubicBezTo>
                <a:cubicBezTo>
                  <a:pt x="1048" y="854"/>
                  <a:pt x="1048" y="854"/>
                  <a:pt x="1048" y="854"/>
                </a:cubicBezTo>
                <a:cubicBezTo>
                  <a:pt x="1047" y="854"/>
                  <a:pt x="1047" y="854"/>
                  <a:pt x="1047" y="854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4"/>
                  <a:pt x="1041" y="854"/>
                  <a:pt x="1041" y="854"/>
                </a:cubicBezTo>
                <a:cubicBezTo>
                  <a:pt x="1045" y="854"/>
                  <a:pt x="1045" y="854"/>
                  <a:pt x="1045" y="854"/>
                </a:cubicBezTo>
                <a:cubicBezTo>
                  <a:pt x="1045" y="852"/>
                  <a:pt x="1045" y="852"/>
                  <a:pt x="1045" y="852"/>
                </a:cubicBezTo>
                <a:cubicBezTo>
                  <a:pt x="1046" y="852"/>
                  <a:pt x="1044" y="849"/>
                  <a:pt x="1046" y="853"/>
                </a:cubicBezTo>
                <a:cubicBezTo>
                  <a:pt x="1043" y="850"/>
                  <a:pt x="1043" y="850"/>
                  <a:pt x="1043" y="850"/>
                </a:cubicBezTo>
                <a:cubicBezTo>
                  <a:pt x="1040" y="852"/>
                  <a:pt x="1040" y="852"/>
                  <a:pt x="1040" y="852"/>
                </a:cubicBezTo>
                <a:cubicBezTo>
                  <a:pt x="1034" y="850"/>
                  <a:pt x="1049" y="851"/>
                  <a:pt x="1035" y="852"/>
                </a:cubicBezTo>
                <a:cubicBezTo>
                  <a:pt x="1027" y="855"/>
                  <a:pt x="1027" y="855"/>
                  <a:pt x="1027" y="855"/>
                </a:cubicBezTo>
                <a:cubicBezTo>
                  <a:pt x="1022" y="855"/>
                  <a:pt x="1022" y="855"/>
                  <a:pt x="1022" y="855"/>
                </a:cubicBezTo>
                <a:cubicBezTo>
                  <a:pt x="1010" y="857"/>
                  <a:pt x="1010" y="857"/>
                  <a:pt x="1010" y="857"/>
                </a:cubicBezTo>
                <a:cubicBezTo>
                  <a:pt x="1009" y="858"/>
                  <a:pt x="1009" y="858"/>
                  <a:pt x="1009" y="858"/>
                </a:cubicBezTo>
                <a:cubicBezTo>
                  <a:pt x="1005" y="858"/>
                  <a:pt x="1005" y="858"/>
                  <a:pt x="1005" y="858"/>
                </a:cubicBezTo>
                <a:cubicBezTo>
                  <a:pt x="1001" y="860"/>
                  <a:pt x="1001" y="860"/>
                  <a:pt x="1001" y="860"/>
                </a:cubicBezTo>
                <a:cubicBezTo>
                  <a:pt x="996" y="861"/>
                  <a:pt x="996" y="861"/>
                  <a:pt x="996" y="861"/>
                </a:cubicBezTo>
                <a:cubicBezTo>
                  <a:pt x="995" y="860"/>
                  <a:pt x="995" y="860"/>
                  <a:pt x="995" y="860"/>
                </a:cubicBezTo>
                <a:cubicBezTo>
                  <a:pt x="992" y="862"/>
                  <a:pt x="992" y="862"/>
                  <a:pt x="992" y="862"/>
                </a:cubicBezTo>
                <a:cubicBezTo>
                  <a:pt x="989" y="862"/>
                  <a:pt x="1000" y="855"/>
                  <a:pt x="987" y="864"/>
                </a:cubicBezTo>
                <a:cubicBezTo>
                  <a:pt x="986" y="861"/>
                  <a:pt x="986" y="861"/>
                  <a:pt x="986" y="861"/>
                </a:cubicBezTo>
                <a:cubicBezTo>
                  <a:pt x="985" y="861"/>
                  <a:pt x="1006" y="861"/>
                  <a:pt x="976" y="865"/>
                </a:cubicBezTo>
                <a:cubicBezTo>
                  <a:pt x="965" y="867"/>
                  <a:pt x="965" y="867"/>
                  <a:pt x="965" y="867"/>
                </a:cubicBezTo>
                <a:cubicBezTo>
                  <a:pt x="944" y="870"/>
                  <a:pt x="944" y="870"/>
                  <a:pt x="944" y="870"/>
                </a:cubicBezTo>
                <a:cubicBezTo>
                  <a:pt x="942" y="868"/>
                  <a:pt x="942" y="868"/>
                  <a:pt x="942" y="868"/>
                </a:cubicBezTo>
                <a:cubicBezTo>
                  <a:pt x="941" y="868"/>
                  <a:pt x="941" y="868"/>
                  <a:pt x="941" y="868"/>
                </a:cubicBezTo>
                <a:cubicBezTo>
                  <a:pt x="941" y="870"/>
                  <a:pt x="941" y="870"/>
                  <a:pt x="941" y="870"/>
                </a:cubicBezTo>
                <a:cubicBezTo>
                  <a:pt x="935" y="873"/>
                  <a:pt x="935" y="873"/>
                  <a:pt x="935" y="873"/>
                </a:cubicBezTo>
                <a:cubicBezTo>
                  <a:pt x="918" y="874"/>
                  <a:pt x="918" y="874"/>
                  <a:pt x="918" y="874"/>
                </a:cubicBezTo>
                <a:cubicBezTo>
                  <a:pt x="918" y="873"/>
                  <a:pt x="918" y="873"/>
                  <a:pt x="918" y="873"/>
                </a:cubicBezTo>
                <a:cubicBezTo>
                  <a:pt x="914" y="873"/>
                  <a:pt x="914" y="873"/>
                  <a:pt x="914" y="873"/>
                </a:cubicBezTo>
                <a:cubicBezTo>
                  <a:pt x="912" y="875"/>
                  <a:pt x="912" y="875"/>
                  <a:pt x="912" y="875"/>
                </a:cubicBezTo>
                <a:cubicBezTo>
                  <a:pt x="903" y="877"/>
                  <a:pt x="903" y="877"/>
                  <a:pt x="903" y="877"/>
                </a:cubicBezTo>
                <a:cubicBezTo>
                  <a:pt x="899" y="875"/>
                  <a:pt x="899" y="875"/>
                  <a:pt x="899" y="875"/>
                </a:cubicBezTo>
                <a:cubicBezTo>
                  <a:pt x="898" y="873"/>
                  <a:pt x="895" y="873"/>
                  <a:pt x="896" y="878"/>
                </a:cubicBezTo>
                <a:cubicBezTo>
                  <a:pt x="895" y="879"/>
                  <a:pt x="895" y="879"/>
                  <a:pt x="895" y="879"/>
                </a:cubicBezTo>
                <a:cubicBezTo>
                  <a:pt x="891" y="875"/>
                  <a:pt x="891" y="875"/>
                  <a:pt x="891" y="875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86" y="879"/>
                  <a:pt x="886" y="879"/>
                  <a:pt x="886" y="879"/>
                </a:cubicBezTo>
                <a:cubicBezTo>
                  <a:pt x="881" y="881"/>
                  <a:pt x="881" y="881"/>
                  <a:pt x="881" y="881"/>
                </a:cubicBezTo>
                <a:cubicBezTo>
                  <a:pt x="863" y="882"/>
                  <a:pt x="863" y="882"/>
                  <a:pt x="863" y="882"/>
                </a:cubicBezTo>
                <a:cubicBezTo>
                  <a:pt x="862" y="883"/>
                  <a:pt x="862" y="883"/>
                  <a:pt x="862" y="883"/>
                </a:cubicBezTo>
                <a:cubicBezTo>
                  <a:pt x="860" y="883"/>
                  <a:pt x="860" y="883"/>
                  <a:pt x="860" y="883"/>
                </a:cubicBezTo>
                <a:cubicBezTo>
                  <a:pt x="859" y="882"/>
                  <a:pt x="859" y="882"/>
                  <a:pt x="859" y="882"/>
                </a:cubicBezTo>
                <a:cubicBezTo>
                  <a:pt x="858" y="883"/>
                  <a:pt x="858" y="883"/>
                  <a:pt x="858" y="883"/>
                </a:cubicBezTo>
                <a:cubicBezTo>
                  <a:pt x="853" y="884"/>
                  <a:pt x="853" y="884"/>
                  <a:pt x="853" y="884"/>
                </a:cubicBezTo>
                <a:cubicBezTo>
                  <a:pt x="835" y="886"/>
                  <a:pt x="835" y="886"/>
                  <a:pt x="835" y="886"/>
                </a:cubicBezTo>
                <a:cubicBezTo>
                  <a:pt x="832" y="887"/>
                  <a:pt x="832" y="887"/>
                  <a:pt x="832" y="887"/>
                </a:cubicBezTo>
                <a:cubicBezTo>
                  <a:pt x="821" y="889"/>
                  <a:pt x="821" y="889"/>
                  <a:pt x="821" y="889"/>
                </a:cubicBezTo>
                <a:cubicBezTo>
                  <a:pt x="815" y="890"/>
                  <a:pt x="815" y="890"/>
                  <a:pt x="815" y="890"/>
                </a:cubicBezTo>
                <a:cubicBezTo>
                  <a:pt x="813" y="889"/>
                  <a:pt x="813" y="889"/>
                  <a:pt x="813" y="889"/>
                </a:cubicBezTo>
                <a:cubicBezTo>
                  <a:pt x="808" y="890"/>
                  <a:pt x="808" y="890"/>
                  <a:pt x="808" y="890"/>
                </a:cubicBezTo>
                <a:cubicBezTo>
                  <a:pt x="807" y="890"/>
                  <a:pt x="807" y="890"/>
                  <a:pt x="807" y="890"/>
                </a:cubicBezTo>
                <a:cubicBezTo>
                  <a:pt x="806" y="889"/>
                  <a:pt x="806" y="889"/>
                  <a:pt x="806" y="889"/>
                </a:cubicBezTo>
                <a:cubicBezTo>
                  <a:pt x="797" y="892"/>
                  <a:pt x="797" y="892"/>
                  <a:pt x="797" y="892"/>
                </a:cubicBezTo>
                <a:cubicBezTo>
                  <a:pt x="786" y="893"/>
                  <a:pt x="786" y="893"/>
                  <a:pt x="786" y="893"/>
                </a:cubicBezTo>
                <a:cubicBezTo>
                  <a:pt x="775" y="894"/>
                  <a:pt x="775" y="894"/>
                  <a:pt x="775" y="894"/>
                </a:cubicBezTo>
                <a:cubicBezTo>
                  <a:pt x="774" y="894"/>
                  <a:pt x="774" y="894"/>
                  <a:pt x="774" y="894"/>
                </a:cubicBezTo>
                <a:cubicBezTo>
                  <a:pt x="771" y="895"/>
                  <a:pt x="771" y="895"/>
                  <a:pt x="771" y="895"/>
                </a:cubicBezTo>
                <a:cubicBezTo>
                  <a:pt x="770" y="894"/>
                  <a:pt x="770" y="894"/>
                  <a:pt x="770" y="894"/>
                </a:cubicBezTo>
                <a:cubicBezTo>
                  <a:pt x="762" y="897"/>
                  <a:pt x="762" y="897"/>
                  <a:pt x="762" y="897"/>
                </a:cubicBezTo>
                <a:cubicBezTo>
                  <a:pt x="753" y="897"/>
                  <a:pt x="753" y="897"/>
                  <a:pt x="753" y="897"/>
                </a:cubicBezTo>
                <a:cubicBezTo>
                  <a:pt x="751" y="898"/>
                  <a:pt x="751" y="898"/>
                  <a:pt x="751" y="898"/>
                </a:cubicBezTo>
                <a:cubicBezTo>
                  <a:pt x="747" y="897"/>
                  <a:pt x="747" y="897"/>
                  <a:pt x="747" y="897"/>
                </a:cubicBezTo>
                <a:cubicBezTo>
                  <a:pt x="735" y="899"/>
                  <a:pt x="735" y="899"/>
                  <a:pt x="735" y="899"/>
                </a:cubicBezTo>
                <a:cubicBezTo>
                  <a:pt x="732" y="899"/>
                  <a:pt x="732" y="899"/>
                  <a:pt x="732" y="899"/>
                </a:cubicBezTo>
                <a:cubicBezTo>
                  <a:pt x="731" y="901"/>
                  <a:pt x="731" y="901"/>
                  <a:pt x="731" y="901"/>
                </a:cubicBezTo>
                <a:cubicBezTo>
                  <a:pt x="700" y="905"/>
                  <a:pt x="700" y="905"/>
                  <a:pt x="700" y="905"/>
                </a:cubicBezTo>
                <a:cubicBezTo>
                  <a:pt x="692" y="906"/>
                  <a:pt x="692" y="906"/>
                  <a:pt x="692" y="906"/>
                </a:cubicBezTo>
                <a:cubicBezTo>
                  <a:pt x="691" y="908"/>
                  <a:pt x="691" y="908"/>
                  <a:pt x="691" y="908"/>
                </a:cubicBezTo>
                <a:cubicBezTo>
                  <a:pt x="691" y="909"/>
                  <a:pt x="690" y="910"/>
                  <a:pt x="688" y="909"/>
                </a:cubicBezTo>
                <a:cubicBezTo>
                  <a:pt x="691" y="906"/>
                  <a:pt x="691" y="906"/>
                  <a:pt x="691" y="906"/>
                </a:cubicBezTo>
                <a:cubicBezTo>
                  <a:pt x="686" y="906"/>
                  <a:pt x="686" y="906"/>
                  <a:pt x="686" y="906"/>
                </a:cubicBezTo>
                <a:cubicBezTo>
                  <a:pt x="677" y="907"/>
                  <a:pt x="677" y="907"/>
                  <a:pt x="677" y="907"/>
                </a:cubicBezTo>
                <a:cubicBezTo>
                  <a:pt x="674" y="909"/>
                  <a:pt x="674" y="909"/>
                  <a:pt x="674" y="909"/>
                </a:cubicBezTo>
                <a:cubicBezTo>
                  <a:pt x="669" y="908"/>
                  <a:pt x="669" y="908"/>
                  <a:pt x="669" y="908"/>
                </a:cubicBezTo>
                <a:cubicBezTo>
                  <a:pt x="663" y="910"/>
                  <a:pt x="663" y="910"/>
                  <a:pt x="663" y="910"/>
                </a:cubicBezTo>
                <a:cubicBezTo>
                  <a:pt x="660" y="909"/>
                  <a:pt x="660" y="909"/>
                  <a:pt x="660" y="909"/>
                </a:cubicBezTo>
                <a:cubicBezTo>
                  <a:pt x="649" y="911"/>
                  <a:pt x="649" y="911"/>
                  <a:pt x="649" y="911"/>
                </a:cubicBezTo>
                <a:cubicBezTo>
                  <a:pt x="640" y="912"/>
                  <a:pt x="640" y="912"/>
                  <a:pt x="640" y="912"/>
                </a:cubicBezTo>
                <a:cubicBezTo>
                  <a:pt x="635" y="913"/>
                  <a:pt x="635" y="913"/>
                  <a:pt x="635" y="913"/>
                </a:cubicBezTo>
                <a:cubicBezTo>
                  <a:pt x="625" y="914"/>
                  <a:pt x="625" y="914"/>
                  <a:pt x="625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15" y="917"/>
                  <a:pt x="615" y="917"/>
                  <a:pt x="615" y="917"/>
                </a:cubicBezTo>
                <a:cubicBezTo>
                  <a:pt x="596" y="918"/>
                  <a:pt x="596" y="918"/>
                  <a:pt x="596" y="918"/>
                </a:cubicBezTo>
                <a:cubicBezTo>
                  <a:pt x="585" y="919"/>
                  <a:pt x="585" y="919"/>
                  <a:pt x="585" y="919"/>
                </a:cubicBezTo>
                <a:cubicBezTo>
                  <a:pt x="583" y="922"/>
                  <a:pt x="583" y="922"/>
                  <a:pt x="583" y="922"/>
                </a:cubicBezTo>
                <a:cubicBezTo>
                  <a:pt x="583" y="920"/>
                  <a:pt x="583" y="920"/>
                  <a:pt x="583" y="920"/>
                </a:cubicBezTo>
                <a:cubicBezTo>
                  <a:pt x="581" y="922"/>
                  <a:pt x="581" y="922"/>
                  <a:pt x="581" y="922"/>
                </a:cubicBezTo>
                <a:cubicBezTo>
                  <a:pt x="581" y="921"/>
                  <a:pt x="587" y="924"/>
                  <a:pt x="579" y="921"/>
                </a:cubicBezTo>
                <a:cubicBezTo>
                  <a:pt x="579" y="923"/>
                  <a:pt x="579" y="923"/>
                  <a:pt x="579" y="923"/>
                </a:cubicBezTo>
                <a:cubicBezTo>
                  <a:pt x="576" y="922"/>
                  <a:pt x="576" y="922"/>
                  <a:pt x="576" y="922"/>
                </a:cubicBezTo>
                <a:cubicBezTo>
                  <a:pt x="576" y="922"/>
                  <a:pt x="577" y="924"/>
                  <a:pt x="577" y="921"/>
                </a:cubicBezTo>
                <a:cubicBezTo>
                  <a:pt x="572" y="922"/>
                  <a:pt x="572" y="922"/>
                  <a:pt x="572" y="922"/>
                </a:cubicBezTo>
                <a:cubicBezTo>
                  <a:pt x="570" y="921"/>
                  <a:pt x="570" y="921"/>
                  <a:pt x="570" y="921"/>
                </a:cubicBezTo>
                <a:cubicBezTo>
                  <a:pt x="556" y="925"/>
                  <a:pt x="556" y="925"/>
                  <a:pt x="556" y="925"/>
                </a:cubicBezTo>
                <a:cubicBezTo>
                  <a:pt x="561" y="927"/>
                  <a:pt x="565" y="920"/>
                  <a:pt x="568" y="925"/>
                </a:cubicBezTo>
                <a:cubicBezTo>
                  <a:pt x="573" y="924"/>
                  <a:pt x="573" y="924"/>
                  <a:pt x="573" y="924"/>
                </a:cubicBezTo>
                <a:cubicBezTo>
                  <a:pt x="573" y="925"/>
                  <a:pt x="573" y="925"/>
                  <a:pt x="573" y="925"/>
                </a:cubicBezTo>
                <a:cubicBezTo>
                  <a:pt x="575" y="925"/>
                  <a:pt x="575" y="925"/>
                  <a:pt x="575" y="925"/>
                </a:cubicBezTo>
                <a:cubicBezTo>
                  <a:pt x="573" y="926"/>
                  <a:pt x="573" y="926"/>
                  <a:pt x="573" y="926"/>
                </a:cubicBezTo>
                <a:cubicBezTo>
                  <a:pt x="571" y="924"/>
                  <a:pt x="571" y="924"/>
                  <a:pt x="571" y="924"/>
                </a:cubicBezTo>
                <a:cubicBezTo>
                  <a:pt x="565" y="928"/>
                  <a:pt x="565" y="928"/>
                  <a:pt x="565" y="928"/>
                </a:cubicBezTo>
                <a:cubicBezTo>
                  <a:pt x="555" y="928"/>
                  <a:pt x="555" y="928"/>
                  <a:pt x="555" y="928"/>
                </a:cubicBezTo>
                <a:cubicBezTo>
                  <a:pt x="551" y="933"/>
                  <a:pt x="551" y="933"/>
                  <a:pt x="551" y="933"/>
                </a:cubicBezTo>
                <a:cubicBezTo>
                  <a:pt x="546" y="933"/>
                  <a:pt x="546" y="933"/>
                  <a:pt x="546" y="933"/>
                </a:cubicBezTo>
                <a:cubicBezTo>
                  <a:pt x="548" y="932"/>
                  <a:pt x="541" y="929"/>
                  <a:pt x="550" y="929"/>
                </a:cubicBezTo>
                <a:cubicBezTo>
                  <a:pt x="545" y="930"/>
                  <a:pt x="545" y="930"/>
                  <a:pt x="545" y="930"/>
                </a:cubicBezTo>
                <a:cubicBezTo>
                  <a:pt x="543" y="929"/>
                  <a:pt x="543" y="929"/>
                  <a:pt x="543" y="929"/>
                </a:cubicBezTo>
                <a:cubicBezTo>
                  <a:pt x="540" y="931"/>
                  <a:pt x="540" y="931"/>
                  <a:pt x="540" y="931"/>
                </a:cubicBezTo>
                <a:cubicBezTo>
                  <a:pt x="543" y="933"/>
                  <a:pt x="543" y="933"/>
                  <a:pt x="543" y="933"/>
                </a:cubicBezTo>
                <a:cubicBezTo>
                  <a:pt x="538" y="933"/>
                  <a:pt x="538" y="933"/>
                  <a:pt x="538" y="933"/>
                </a:cubicBezTo>
                <a:cubicBezTo>
                  <a:pt x="538" y="932"/>
                  <a:pt x="538" y="932"/>
                  <a:pt x="538" y="932"/>
                </a:cubicBezTo>
                <a:cubicBezTo>
                  <a:pt x="538" y="932"/>
                  <a:pt x="540" y="930"/>
                  <a:pt x="536" y="931"/>
                </a:cubicBezTo>
                <a:cubicBezTo>
                  <a:pt x="535" y="933"/>
                  <a:pt x="535" y="933"/>
                  <a:pt x="535" y="933"/>
                </a:cubicBezTo>
                <a:cubicBezTo>
                  <a:pt x="535" y="936"/>
                  <a:pt x="543" y="922"/>
                  <a:pt x="536" y="939"/>
                </a:cubicBezTo>
                <a:cubicBezTo>
                  <a:pt x="535" y="939"/>
                  <a:pt x="535" y="939"/>
                  <a:pt x="535" y="939"/>
                </a:cubicBezTo>
                <a:cubicBezTo>
                  <a:pt x="536" y="937"/>
                  <a:pt x="536" y="937"/>
                  <a:pt x="536" y="937"/>
                </a:cubicBezTo>
                <a:cubicBezTo>
                  <a:pt x="536" y="935"/>
                  <a:pt x="536" y="935"/>
                  <a:pt x="536" y="935"/>
                </a:cubicBezTo>
                <a:cubicBezTo>
                  <a:pt x="531" y="934"/>
                  <a:pt x="531" y="934"/>
                  <a:pt x="531" y="934"/>
                </a:cubicBezTo>
                <a:cubicBezTo>
                  <a:pt x="532" y="934"/>
                  <a:pt x="532" y="934"/>
                  <a:pt x="532" y="934"/>
                </a:cubicBezTo>
                <a:cubicBezTo>
                  <a:pt x="531" y="933"/>
                  <a:pt x="531" y="933"/>
                  <a:pt x="531" y="933"/>
                </a:cubicBezTo>
                <a:cubicBezTo>
                  <a:pt x="527" y="934"/>
                  <a:pt x="527" y="934"/>
                  <a:pt x="527" y="934"/>
                </a:cubicBezTo>
                <a:cubicBezTo>
                  <a:pt x="526" y="935"/>
                  <a:pt x="526" y="935"/>
                  <a:pt x="526" y="935"/>
                </a:cubicBezTo>
                <a:cubicBezTo>
                  <a:pt x="518" y="933"/>
                  <a:pt x="518" y="933"/>
                  <a:pt x="518" y="933"/>
                </a:cubicBezTo>
                <a:cubicBezTo>
                  <a:pt x="517" y="934"/>
                  <a:pt x="517" y="934"/>
                  <a:pt x="517" y="934"/>
                </a:cubicBezTo>
                <a:cubicBezTo>
                  <a:pt x="517" y="933"/>
                  <a:pt x="521" y="934"/>
                  <a:pt x="517" y="932"/>
                </a:cubicBezTo>
                <a:cubicBezTo>
                  <a:pt x="524" y="930"/>
                  <a:pt x="524" y="930"/>
                  <a:pt x="524" y="930"/>
                </a:cubicBezTo>
                <a:cubicBezTo>
                  <a:pt x="526" y="929"/>
                  <a:pt x="528" y="926"/>
                  <a:pt x="529" y="928"/>
                </a:cubicBezTo>
                <a:cubicBezTo>
                  <a:pt x="529" y="928"/>
                  <a:pt x="531" y="926"/>
                  <a:pt x="530" y="929"/>
                </a:cubicBezTo>
                <a:cubicBezTo>
                  <a:pt x="532" y="929"/>
                  <a:pt x="532" y="929"/>
                  <a:pt x="532" y="929"/>
                </a:cubicBezTo>
                <a:cubicBezTo>
                  <a:pt x="530" y="927"/>
                  <a:pt x="533" y="929"/>
                  <a:pt x="533" y="926"/>
                </a:cubicBezTo>
                <a:cubicBezTo>
                  <a:pt x="535" y="924"/>
                  <a:pt x="535" y="924"/>
                  <a:pt x="535" y="924"/>
                </a:cubicBezTo>
                <a:cubicBezTo>
                  <a:pt x="529" y="924"/>
                  <a:pt x="529" y="924"/>
                  <a:pt x="529" y="924"/>
                </a:cubicBezTo>
                <a:cubicBezTo>
                  <a:pt x="527" y="925"/>
                  <a:pt x="527" y="925"/>
                  <a:pt x="527" y="925"/>
                </a:cubicBezTo>
                <a:cubicBezTo>
                  <a:pt x="530" y="925"/>
                  <a:pt x="519" y="931"/>
                  <a:pt x="532" y="925"/>
                </a:cubicBezTo>
                <a:cubicBezTo>
                  <a:pt x="526" y="925"/>
                  <a:pt x="536" y="936"/>
                  <a:pt x="523" y="927"/>
                </a:cubicBezTo>
                <a:cubicBezTo>
                  <a:pt x="522" y="926"/>
                  <a:pt x="522" y="926"/>
                  <a:pt x="522" y="926"/>
                </a:cubicBezTo>
                <a:cubicBezTo>
                  <a:pt x="521" y="927"/>
                  <a:pt x="521" y="927"/>
                  <a:pt x="521" y="927"/>
                </a:cubicBezTo>
                <a:cubicBezTo>
                  <a:pt x="520" y="927"/>
                  <a:pt x="517" y="935"/>
                  <a:pt x="515" y="927"/>
                </a:cubicBezTo>
                <a:cubicBezTo>
                  <a:pt x="514" y="927"/>
                  <a:pt x="514" y="927"/>
                  <a:pt x="514" y="927"/>
                </a:cubicBezTo>
                <a:cubicBezTo>
                  <a:pt x="514" y="929"/>
                  <a:pt x="514" y="929"/>
                  <a:pt x="514" y="929"/>
                </a:cubicBezTo>
                <a:cubicBezTo>
                  <a:pt x="516" y="930"/>
                  <a:pt x="516" y="930"/>
                  <a:pt x="516" y="930"/>
                </a:cubicBezTo>
                <a:cubicBezTo>
                  <a:pt x="513" y="931"/>
                  <a:pt x="513" y="931"/>
                  <a:pt x="513" y="931"/>
                </a:cubicBezTo>
                <a:cubicBezTo>
                  <a:pt x="512" y="928"/>
                  <a:pt x="512" y="928"/>
                  <a:pt x="512" y="928"/>
                </a:cubicBezTo>
                <a:cubicBezTo>
                  <a:pt x="508" y="928"/>
                  <a:pt x="508" y="928"/>
                  <a:pt x="508" y="928"/>
                </a:cubicBezTo>
                <a:cubicBezTo>
                  <a:pt x="511" y="927"/>
                  <a:pt x="511" y="927"/>
                  <a:pt x="511" y="927"/>
                </a:cubicBezTo>
                <a:cubicBezTo>
                  <a:pt x="510" y="925"/>
                  <a:pt x="510" y="925"/>
                  <a:pt x="510" y="925"/>
                </a:cubicBezTo>
                <a:cubicBezTo>
                  <a:pt x="511" y="921"/>
                  <a:pt x="511" y="921"/>
                  <a:pt x="511" y="921"/>
                </a:cubicBezTo>
                <a:cubicBezTo>
                  <a:pt x="516" y="921"/>
                  <a:pt x="516" y="921"/>
                  <a:pt x="516" y="921"/>
                </a:cubicBezTo>
                <a:cubicBezTo>
                  <a:pt x="518" y="920"/>
                  <a:pt x="518" y="920"/>
                  <a:pt x="518" y="920"/>
                </a:cubicBezTo>
                <a:cubicBezTo>
                  <a:pt x="521" y="920"/>
                  <a:pt x="521" y="920"/>
                  <a:pt x="521" y="920"/>
                </a:cubicBezTo>
                <a:cubicBezTo>
                  <a:pt x="526" y="919"/>
                  <a:pt x="526" y="919"/>
                  <a:pt x="526" y="919"/>
                </a:cubicBezTo>
                <a:cubicBezTo>
                  <a:pt x="526" y="918"/>
                  <a:pt x="526" y="918"/>
                  <a:pt x="526" y="918"/>
                </a:cubicBezTo>
                <a:cubicBezTo>
                  <a:pt x="526" y="917"/>
                  <a:pt x="528" y="914"/>
                  <a:pt x="530" y="919"/>
                </a:cubicBezTo>
                <a:cubicBezTo>
                  <a:pt x="527" y="920"/>
                  <a:pt x="533" y="912"/>
                  <a:pt x="528" y="922"/>
                </a:cubicBezTo>
                <a:cubicBezTo>
                  <a:pt x="527" y="920"/>
                  <a:pt x="538" y="916"/>
                  <a:pt x="521" y="923"/>
                </a:cubicBezTo>
                <a:cubicBezTo>
                  <a:pt x="521" y="923"/>
                  <a:pt x="521" y="923"/>
                  <a:pt x="521" y="923"/>
                </a:cubicBezTo>
                <a:cubicBezTo>
                  <a:pt x="516" y="925"/>
                  <a:pt x="516" y="925"/>
                  <a:pt x="516" y="925"/>
                </a:cubicBezTo>
                <a:cubicBezTo>
                  <a:pt x="518" y="926"/>
                  <a:pt x="518" y="926"/>
                  <a:pt x="518" y="926"/>
                </a:cubicBezTo>
                <a:cubicBezTo>
                  <a:pt x="526" y="925"/>
                  <a:pt x="526" y="925"/>
                  <a:pt x="526" y="925"/>
                </a:cubicBezTo>
                <a:cubicBezTo>
                  <a:pt x="527" y="923"/>
                  <a:pt x="527" y="923"/>
                  <a:pt x="527" y="923"/>
                </a:cubicBezTo>
                <a:cubicBezTo>
                  <a:pt x="532" y="922"/>
                  <a:pt x="532" y="922"/>
                  <a:pt x="532" y="922"/>
                </a:cubicBezTo>
                <a:cubicBezTo>
                  <a:pt x="531" y="920"/>
                  <a:pt x="531" y="920"/>
                  <a:pt x="531" y="920"/>
                </a:cubicBezTo>
                <a:cubicBezTo>
                  <a:pt x="535" y="920"/>
                  <a:pt x="535" y="920"/>
                  <a:pt x="535" y="920"/>
                </a:cubicBezTo>
                <a:cubicBezTo>
                  <a:pt x="535" y="922"/>
                  <a:pt x="535" y="922"/>
                  <a:pt x="535" y="922"/>
                </a:cubicBezTo>
                <a:cubicBezTo>
                  <a:pt x="538" y="922"/>
                  <a:pt x="538" y="922"/>
                  <a:pt x="538" y="922"/>
                </a:cubicBezTo>
                <a:cubicBezTo>
                  <a:pt x="539" y="920"/>
                  <a:pt x="539" y="920"/>
                  <a:pt x="539" y="920"/>
                </a:cubicBezTo>
                <a:cubicBezTo>
                  <a:pt x="552" y="918"/>
                  <a:pt x="552" y="918"/>
                  <a:pt x="552" y="918"/>
                </a:cubicBezTo>
                <a:cubicBezTo>
                  <a:pt x="551" y="916"/>
                  <a:pt x="551" y="916"/>
                  <a:pt x="551" y="916"/>
                </a:cubicBezTo>
                <a:cubicBezTo>
                  <a:pt x="547" y="916"/>
                  <a:pt x="547" y="916"/>
                  <a:pt x="547" y="916"/>
                </a:cubicBezTo>
                <a:cubicBezTo>
                  <a:pt x="548" y="916"/>
                  <a:pt x="548" y="916"/>
                  <a:pt x="548" y="916"/>
                </a:cubicBezTo>
                <a:cubicBezTo>
                  <a:pt x="544" y="916"/>
                  <a:pt x="544" y="916"/>
                  <a:pt x="544" y="916"/>
                </a:cubicBezTo>
                <a:cubicBezTo>
                  <a:pt x="542" y="914"/>
                  <a:pt x="542" y="914"/>
                  <a:pt x="542" y="914"/>
                </a:cubicBezTo>
                <a:cubicBezTo>
                  <a:pt x="536" y="916"/>
                  <a:pt x="536" y="916"/>
                  <a:pt x="536" y="916"/>
                </a:cubicBezTo>
                <a:cubicBezTo>
                  <a:pt x="535" y="915"/>
                  <a:pt x="535" y="915"/>
                  <a:pt x="535" y="915"/>
                </a:cubicBezTo>
                <a:cubicBezTo>
                  <a:pt x="531" y="917"/>
                  <a:pt x="531" y="917"/>
                  <a:pt x="531" y="917"/>
                </a:cubicBezTo>
                <a:cubicBezTo>
                  <a:pt x="528" y="915"/>
                  <a:pt x="528" y="915"/>
                  <a:pt x="528" y="915"/>
                </a:cubicBezTo>
                <a:cubicBezTo>
                  <a:pt x="529" y="912"/>
                  <a:pt x="529" y="912"/>
                  <a:pt x="529" y="912"/>
                </a:cubicBezTo>
                <a:cubicBezTo>
                  <a:pt x="536" y="913"/>
                  <a:pt x="536" y="913"/>
                  <a:pt x="536" y="913"/>
                </a:cubicBezTo>
                <a:cubicBezTo>
                  <a:pt x="536" y="911"/>
                  <a:pt x="536" y="911"/>
                  <a:pt x="536" y="911"/>
                </a:cubicBezTo>
                <a:cubicBezTo>
                  <a:pt x="541" y="910"/>
                  <a:pt x="541" y="910"/>
                  <a:pt x="541" y="910"/>
                </a:cubicBezTo>
                <a:cubicBezTo>
                  <a:pt x="542" y="910"/>
                  <a:pt x="536" y="910"/>
                  <a:pt x="544" y="913"/>
                </a:cubicBezTo>
                <a:cubicBezTo>
                  <a:pt x="549" y="910"/>
                  <a:pt x="549" y="910"/>
                  <a:pt x="549" y="910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57" y="909"/>
                  <a:pt x="557" y="909"/>
                  <a:pt x="557" y="909"/>
                </a:cubicBezTo>
                <a:cubicBezTo>
                  <a:pt x="581" y="906"/>
                  <a:pt x="581" y="906"/>
                  <a:pt x="581" y="906"/>
                </a:cubicBezTo>
                <a:cubicBezTo>
                  <a:pt x="585" y="906"/>
                  <a:pt x="585" y="906"/>
                  <a:pt x="585" y="906"/>
                </a:cubicBezTo>
                <a:cubicBezTo>
                  <a:pt x="589" y="904"/>
                  <a:pt x="589" y="904"/>
                  <a:pt x="589" y="904"/>
                </a:cubicBezTo>
                <a:cubicBezTo>
                  <a:pt x="584" y="902"/>
                  <a:pt x="583" y="906"/>
                  <a:pt x="570" y="906"/>
                </a:cubicBezTo>
                <a:cubicBezTo>
                  <a:pt x="569" y="903"/>
                  <a:pt x="569" y="903"/>
                  <a:pt x="569" y="903"/>
                </a:cubicBezTo>
                <a:cubicBezTo>
                  <a:pt x="568" y="905"/>
                  <a:pt x="568" y="905"/>
                  <a:pt x="568" y="905"/>
                </a:cubicBezTo>
                <a:cubicBezTo>
                  <a:pt x="568" y="901"/>
                  <a:pt x="568" y="901"/>
                  <a:pt x="568" y="901"/>
                </a:cubicBezTo>
                <a:cubicBezTo>
                  <a:pt x="571" y="899"/>
                  <a:pt x="571" y="899"/>
                  <a:pt x="571" y="899"/>
                </a:cubicBezTo>
                <a:cubicBezTo>
                  <a:pt x="571" y="901"/>
                  <a:pt x="571" y="901"/>
                  <a:pt x="571" y="901"/>
                </a:cubicBezTo>
                <a:cubicBezTo>
                  <a:pt x="573" y="901"/>
                  <a:pt x="573" y="901"/>
                  <a:pt x="573" y="901"/>
                </a:cubicBezTo>
                <a:cubicBezTo>
                  <a:pt x="570" y="903"/>
                  <a:pt x="570" y="903"/>
                  <a:pt x="570" y="903"/>
                </a:cubicBezTo>
                <a:cubicBezTo>
                  <a:pt x="588" y="903"/>
                  <a:pt x="517" y="919"/>
                  <a:pt x="599" y="901"/>
                </a:cubicBezTo>
                <a:cubicBezTo>
                  <a:pt x="607" y="897"/>
                  <a:pt x="607" y="897"/>
                  <a:pt x="607" y="897"/>
                </a:cubicBezTo>
                <a:cubicBezTo>
                  <a:pt x="614" y="896"/>
                  <a:pt x="614" y="896"/>
                  <a:pt x="614" y="896"/>
                </a:cubicBezTo>
                <a:cubicBezTo>
                  <a:pt x="614" y="894"/>
                  <a:pt x="614" y="894"/>
                  <a:pt x="614" y="894"/>
                </a:cubicBezTo>
                <a:cubicBezTo>
                  <a:pt x="615" y="894"/>
                  <a:pt x="615" y="894"/>
                  <a:pt x="615" y="894"/>
                </a:cubicBezTo>
                <a:cubicBezTo>
                  <a:pt x="615" y="895"/>
                  <a:pt x="614" y="895"/>
                  <a:pt x="615" y="895"/>
                </a:cubicBezTo>
                <a:cubicBezTo>
                  <a:pt x="617" y="897"/>
                  <a:pt x="617" y="897"/>
                  <a:pt x="617" y="897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17" y="894"/>
                  <a:pt x="613" y="901"/>
                  <a:pt x="618" y="893"/>
                </a:cubicBezTo>
                <a:cubicBezTo>
                  <a:pt x="622" y="890"/>
                  <a:pt x="622" y="890"/>
                  <a:pt x="622" y="890"/>
                </a:cubicBezTo>
                <a:cubicBezTo>
                  <a:pt x="631" y="888"/>
                  <a:pt x="631" y="888"/>
                  <a:pt x="631" y="888"/>
                </a:cubicBezTo>
                <a:cubicBezTo>
                  <a:pt x="638" y="887"/>
                  <a:pt x="638" y="887"/>
                  <a:pt x="638" y="887"/>
                </a:cubicBezTo>
                <a:cubicBezTo>
                  <a:pt x="639" y="886"/>
                  <a:pt x="639" y="886"/>
                  <a:pt x="639" y="886"/>
                </a:cubicBezTo>
                <a:cubicBezTo>
                  <a:pt x="629" y="885"/>
                  <a:pt x="629" y="885"/>
                  <a:pt x="629" y="885"/>
                </a:cubicBezTo>
                <a:cubicBezTo>
                  <a:pt x="632" y="883"/>
                  <a:pt x="632" y="883"/>
                  <a:pt x="632" y="883"/>
                </a:cubicBezTo>
                <a:cubicBezTo>
                  <a:pt x="628" y="881"/>
                  <a:pt x="628" y="881"/>
                  <a:pt x="628" y="881"/>
                </a:cubicBezTo>
                <a:cubicBezTo>
                  <a:pt x="623" y="884"/>
                  <a:pt x="623" y="884"/>
                  <a:pt x="623" y="884"/>
                </a:cubicBezTo>
                <a:cubicBezTo>
                  <a:pt x="624" y="884"/>
                  <a:pt x="626" y="883"/>
                  <a:pt x="627" y="885"/>
                </a:cubicBezTo>
                <a:cubicBezTo>
                  <a:pt x="623" y="888"/>
                  <a:pt x="623" y="888"/>
                  <a:pt x="623" y="888"/>
                </a:cubicBezTo>
                <a:cubicBezTo>
                  <a:pt x="621" y="888"/>
                  <a:pt x="635" y="886"/>
                  <a:pt x="618" y="888"/>
                </a:cubicBezTo>
                <a:cubicBezTo>
                  <a:pt x="617" y="889"/>
                  <a:pt x="617" y="889"/>
                  <a:pt x="617" y="889"/>
                </a:cubicBezTo>
                <a:cubicBezTo>
                  <a:pt x="619" y="887"/>
                  <a:pt x="619" y="887"/>
                  <a:pt x="619" y="887"/>
                </a:cubicBezTo>
                <a:cubicBezTo>
                  <a:pt x="620" y="888"/>
                  <a:pt x="622" y="888"/>
                  <a:pt x="623" y="887"/>
                </a:cubicBezTo>
                <a:cubicBezTo>
                  <a:pt x="621" y="883"/>
                  <a:pt x="621" y="883"/>
                  <a:pt x="621" y="883"/>
                </a:cubicBezTo>
                <a:cubicBezTo>
                  <a:pt x="620" y="884"/>
                  <a:pt x="627" y="882"/>
                  <a:pt x="618" y="884"/>
                </a:cubicBezTo>
                <a:cubicBezTo>
                  <a:pt x="618" y="885"/>
                  <a:pt x="618" y="885"/>
                  <a:pt x="618" y="885"/>
                </a:cubicBezTo>
                <a:cubicBezTo>
                  <a:pt x="615" y="882"/>
                  <a:pt x="615" y="882"/>
                  <a:pt x="615" y="882"/>
                </a:cubicBezTo>
                <a:cubicBezTo>
                  <a:pt x="619" y="882"/>
                  <a:pt x="622" y="880"/>
                  <a:pt x="626" y="879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32" y="879"/>
                  <a:pt x="635" y="879"/>
                  <a:pt x="637" y="880"/>
                </a:cubicBezTo>
                <a:cubicBezTo>
                  <a:pt x="639" y="877"/>
                  <a:pt x="639" y="877"/>
                  <a:pt x="639" y="877"/>
                </a:cubicBezTo>
                <a:cubicBezTo>
                  <a:pt x="640" y="876"/>
                  <a:pt x="640" y="876"/>
                  <a:pt x="640" y="876"/>
                </a:cubicBezTo>
                <a:cubicBezTo>
                  <a:pt x="642" y="878"/>
                  <a:pt x="642" y="878"/>
                  <a:pt x="642" y="878"/>
                </a:cubicBezTo>
                <a:cubicBezTo>
                  <a:pt x="646" y="877"/>
                  <a:pt x="646" y="877"/>
                  <a:pt x="646" y="877"/>
                </a:cubicBezTo>
                <a:cubicBezTo>
                  <a:pt x="649" y="880"/>
                  <a:pt x="649" y="880"/>
                  <a:pt x="649" y="880"/>
                </a:cubicBezTo>
                <a:cubicBezTo>
                  <a:pt x="651" y="879"/>
                  <a:pt x="651" y="879"/>
                  <a:pt x="651" y="879"/>
                </a:cubicBezTo>
                <a:cubicBezTo>
                  <a:pt x="650" y="877"/>
                  <a:pt x="650" y="877"/>
                  <a:pt x="650" y="877"/>
                </a:cubicBezTo>
                <a:cubicBezTo>
                  <a:pt x="656" y="873"/>
                  <a:pt x="656" y="873"/>
                  <a:pt x="656" y="873"/>
                </a:cubicBezTo>
                <a:cubicBezTo>
                  <a:pt x="646" y="873"/>
                  <a:pt x="646" y="873"/>
                  <a:pt x="646" y="873"/>
                </a:cubicBezTo>
                <a:cubicBezTo>
                  <a:pt x="641" y="875"/>
                  <a:pt x="641" y="875"/>
                  <a:pt x="641" y="875"/>
                </a:cubicBezTo>
                <a:cubicBezTo>
                  <a:pt x="640" y="875"/>
                  <a:pt x="640" y="875"/>
                  <a:pt x="640" y="875"/>
                </a:cubicBezTo>
                <a:cubicBezTo>
                  <a:pt x="640" y="873"/>
                  <a:pt x="640" y="873"/>
                  <a:pt x="640" y="873"/>
                </a:cubicBezTo>
                <a:cubicBezTo>
                  <a:pt x="634" y="871"/>
                  <a:pt x="634" y="871"/>
                  <a:pt x="634" y="871"/>
                </a:cubicBezTo>
                <a:cubicBezTo>
                  <a:pt x="624" y="873"/>
                  <a:pt x="624" y="873"/>
                  <a:pt x="624" y="873"/>
                </a:cubicBezTo>
                <a:cubicBezTo>
                  <a:pt x="623" y="875"/>
                  <a:pt x="623" y="875"/>
                  <a:pt x="623" y="875"/>
                </a:cubicBezTo>
                <a:cubicBezTo>
                  <a:pt x="627" y="875"/>
                  <a:pt x="627" y="875"/>
                  <a:pt x="627" y="875"/>
                </a:cubicBezTo>
                <a:cubicBezTo>
                  <a:pt x="622" y="877"/>
                  <a:pt x="622" y="877"/>
                  <a:pt x="622" y="877"/>
                </a:cubicBezTo>
                <a:cubicBezTo>
                  <a:pt x="619" y="877"/>
                  <a:pt x="643" y="872"/>
                  <a:pt x="613" y="878"/>
                </a:cubicBezTo>
                <a:cubicBezTo>
                  <a:pt x="611" y="877"/>
                  <a:pt x="611" y="877"/>
                  <a:pt x="611" y="877"/>
                </a:cubicBezTo>
                <a:cubicBezTo>
                  <a:pt x="609" y="878"/>
                  <a:pt x="609" y="878"/>
                  <a:pt x="609" y="878"/>
                </a:cubicBezTo>
                <a:cubicBezTo>
                  <a:pt x="596" y="880"/>
                  <a:pt x="596" y="880"/>
                  <a:pt x="596" y="880"/>
                </a:cubicBezTo>
                <a:cubicBezTo>
                  <a:pt x="595" y="879"/>
                  <a:pt x="595" y="879"/>
                  <a:pt x="595" y="879"/>
                </a:cubicBezTo>
                <a:cubicBezTo>
                  <a:pt x="590" y="882"/>
                  <a:pt x="590" y="882"/>
                  <a:pt x="590" y="882"/>
                </a:cubicBezTo>
                <a:cubicBezTo>
                  <a:pt x="588" y="881"/>
                  <a:pt x="588" y="881"/>
                  <a:pt x="588" y="881"/>
                </a:cubicBezTo>
                <a:cubicBezTo>
                  <a:pt x="569" y="884"/>
                  <a:pt x="569" y="884"/>
                  <a:pt x="569" y="884"/>
                </a:cubicBezTo>
                <a:cubicBezTo>
                  <a:pt x="568" y="886"/>
                  <a:pt x="568" y="886"/>
                  <a:pt x="568" y="886"/>
                </a:cubicBezTo>
                <a:cubicBezTo>
                  <a:pt x="568" y="887"/>
                  <a:pt x="570" y="883"/>
                  <a:pt x="569" y="888"/>
                </a:cubicBezTo>
                <a:cubicBezTo>
                  <a:pt x="571" y="886"/>
                  <a:pt x="571" y="886"/>
                  <a:pt x="571" y="886"/>
                </a:cubicBezTo>
                <a:cubicBezTo>
                  <a:pt x="578" y="887"/>
                  <a:pt x="575" y="882"/>
                  <a:pt x="583" y="887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79" y="887"/>
                  <a:pt x="579" y="887"/>
                  <a:pt x="579" y="887"/>
                </a:cubicBezTo>
                <a:cubicBezTo>
                  <a:pt x="576" y="891"/>
                  <a:pt x="576" y="891"/>
                  <a:pt x="576" y="891"/>
                </a:cubicBezTo>
                <a:cubicBezTo>
                  <a:pt x="578" y="892"/>
                  <a:pt x="578" y="892"/>
                  <a:pt x="578" y="892"/>
                </a:cubicBezTo>
                <a:cubicBezTo>
                  <a:pt x="572" y="891"/>
                  <a:pt x="572" y="891"/>
                  <a:pt x="572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7" y="886"/>
                  <a:pt x="567" y="886"/>
                  <a:pt x="567" y="886"/>
                </a:cubicBezTo>
                <a:cubicBezTo>
                  <a:pt x="566" y="886"/>
                  <a:pt x="564" y="884"/>
                  <a:pt x="563" y="888"/>
                </a:cubicBezTo>
                <a:cubicBezTo>
                  <a:pt x="565" y="890"/>
                  <a:pt x="565" y="890"/>
                  <a:pt x="565" y="890"/>
                </a:cubicBezTo>
                <a:cubicBezTo>
                  <a:pt x="559" y="891"/>
                  <a:pt x="559" y="891"/>
                  <a:pt x="559" y="891"/>
                </a:cubicBezTo>
                <a:cubicBezTo>
                  <a:pt x="556" y="895"/>
                  <a:pt x="556" y="895"/>
                  <a:pt x="556" y="895"/>
                </a:cubicBezTo>
                <a:cubicBezTo>
                  <a:pt x="554" y="894"/>
                  <a:pt x="554" y="894"/>
                  <a:pt x="554" y="894"/>
                </a:cubicBezTo>
                <a:cubicBezTo>
                  <a:pt x="552" y="896"/>
                  <a:pt x="552" y="896"/>
                  <a:pt x="552" y="896"/>
                </a:cubicBezTo>
                <a:cubicBezTo>
                  <a:pt x="551" y="893"/>
                  <a:pt x="551" y="893"/>
                  <a:pt x="551" y="893"/>
                </a:cubicBezTo>
                <a:cubicBezTo>
                  <a:pt x="550" y="892"/>
                  <a:pt x="548" y="896"/>
                  <a:pt x="548" y="892"/>
                </a:cubicBezTo>
                <a:cubicBezTo>
                  <a:pt x="544" y="894"/>
                  <a:pt x="544" y="894"/>
                  <a:pt x="544" y="894"/>
                </a:cubicBezTo>
                <a:cubicBezTo>
                  <a:pt x="544" y="899"/>
                  <a:pt x="540" y="890"/>
                  <a:pt x="541" y="898"/>
                </a:cubicBezTo>
                <a:cubicBezTo>
                  <a:pt x="538" y="895"/>
                  <a:pt x="538" y="895"/>
                  <a:pt x="538" y="895"/>
                </a:cubicBezTo>
                <a:cubicBezTo>
                  <a:pt x="536" y="896"/>
                  <a:pt x="536" y="896"/>
                  <a:pt x="536" y="896"/>
                </a:cubicBezTo>
                <a:cubicBezTo>
                  <a:pt x="537" y="899"/>
                  <a:pt x="529" y="894"/>
                  <a:pt x="539" y="898"/>
                </a:cubicBezTo>
                <a:cubicBezTo>
                  <a:pt x="534" y="898"/>
                  <a:pt x="534" y="898"/>
                  <a:pt x="534" y="898"/>
                </a:cubicBezTo>
                <a:cubicBezTo>
                  <a:pt x="534" y="896"/>
                  <a:pt x="534" y="896"/>
                  <a:pt x="534" y="896"/>
                </a:cubicBezTo>
                <a:cubicBezTo>
                  <a:pt x="543" y="893"/>
                  <a:pt x="543" y="893"/>
                  <a:pt x="543" y="893"/>
                </a:cubicBezTo>
                <a:cubicBezTo>
                  <a:pt x="542" y="891"/>
                  <a:pt x="542" y="891"/>
                  <a:pt x="542" y="891"/>
                </a:cubicBezTo>
                <a:cubicBezTo>
                  <a:pt x="541" y="890"/>
                  <a:pt x="541" y="890"/>
                  <a:pt x="541" y="890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26" y="895"/>
                  <a:pt x="526" y="895"/>
                  <a:pt x="526" y="895"/>
                </a:cubicBezTo>
                <a:cubicBezTo>
                  <a:pt x="522" y="897"/>
                  <a:pt x="522" y="897"/>
                  <a:pt x="522" y="897"/>
                </a:cubicBezTo>
                <a:cubicBezTo>
                  <a:pt x="526" y="900"/>
                  <a:pt x="526" y="900"/>
                  <a:pt x="526" y="900"/>
                </a:cubicBezTo>
                <a:cubicBezTo>
                  <a:pt x="528" y="898"/>
                  <a:pt x="528" y="898"/>
                  <a:pt x="528" y="898"/>
                </a:cubicBezTo>
                <a:cubicBezTo>
                  <a:pt x="533" y="898"/>
                  <a:pt x="533" y="898"/>
                  <a:pt x="533" y="898"/>
                </a:cubicBezTo>
                <a:cubicBezTo>
                  <a:pt x="526" y="902"/>
                  <a:pt x="526" y="902"/>
                  <a:pt x="526" y="902"/>
                </a:cubicBezTo>
                <a:cubicBezTo>
                  <a:pt x="520" y="902"/>
                  <a:pt x="520" y="902"/>
                  <a:pt x="520" y="902"/>
                </a:cubicBezTo>
                <a:cubicBezTo>
                  <a:pt x="515" y="901"/>
                  <a:pt x="515" y="901"/>
                  <a:pt x="515" y="901"/>
                </a:cubicBezTo>
                <a:cubicBezTo>
                  <a:pt x="510" y="903"/>
                  <a:pt x="510" y="903"/>
                  <a:pt x="510" y="903"/>
                </a:cubicBezTo>
                <a:cubicBezTo>
                  <a:pt x="506" y="902"/>
                  <a:pt x="506" y="902"/>
                  <a:pt x="506" y="902"/>
                </a:cubicBezTo>
                <a:cubicBezTo>
                  <a:pt x="482" y="906"/>
                  <a:pt x="482" y="906"/>
                  <a:pt x="482" y="906"/>
                </a:cubicBezTo>
                <a:cubicBezTo>
                  <a:pt x="479" y="908"/>
                  <a:pt x="474" y="906"/>
                  <a:pt x="472" y="910"/>
                </a:cubicBezTo>
                <a:cubicBezTo>
                  <a:pt x="474" y="911"/>
                  <a:pt x="474" y="911"/>
                  <a:pt x="474" y="911"/>
                </a:cubicBezTo>
                <a:cubicBezTo>
                  <a:pt x="480" y="909"/>
                  <a:pt x="480" y="909"/>
                  <a:pt x="480" y="909"/>
                </a:cubicBezTo>
                <a:cubicBezTo>
                  <a:pt x="485" y="909"/>
                  <a:pt x="485" y="909"/>
                  <a:pt x="485" y="909"/>
                </a:cubicBezTo>
                <a:cubicBezTo>
                  <a:pt x="484" y="909"/>
                  <a:pt x="487" y="909"/>
                  <a:pt x="484" y="910"/>
                </a:cubicBezTo>
                <a:cubicBezTo>
                  <a:pt x="484" y="911"/>
                  <a:pt x="484" y="911"/>
                  <a:pt x="484" y="911"/>
                </a:cubicBezTo>
                <a:cubicBezTo>
                  <a:pt x="506" y="909"/>
                  <a:pt x="506" y="909"/>
                  <a:pt x="506" y="909"/>
                </a:cubicBezTo>
                <a:cubicBezTo>
                  <a:pt x="513" y="909"/>
                  <a:pt x="513" y="909"/>
                  <a:pt x="513" y="909"/>
                </a:cubicBezTo>
                <a:cubicBezTo>
                  <a:pt x="515" y="912"/>
                  <a:pt x="515" y="912"/>
                  <a:pt x="515" y="912"/>
                </a:cubicBezTo>
                <a:cubicBezTo>
                  <a:pt x="511" y="912"/>
                  <a:pt x="511" y="912"/>
                  <a:pt x="511" y="912"/>
                </a:cubicBezTo>
                <a:cubicBezTo>
                  <a:pt x="504" y="910"/>
                  <a:pt x="504" y="910"/>
                  <a:pt x="504" y="910"/>
                </a:cubicBezTo>
                <a:cubicBezTo>
                  <a:pt x="488" y="912"/>
                  <a:pt x="488" y="912"/>
                  <a:pt x="488" y="912"/>
                </a:cubicBezTo>
                <a:cubicBezTo>
                  <a:pt x="487" y="911"/>
                  <a:pt x="487" y="911"/>
                  <a:pt x="487" y="911"/>
                </a:cubicBezTo>
                <a:cubicBezTo>
                  <a:pt x="468" y="913"/>
                  <a:pt x="468" y="913"/>
                  <a:pt x="468" y="913"/>
                </a:cubicBezTo>
                <a:cubicBezTo>
                  <a:pt x="462" y="912"/>
                  <a:pt x="462" y="912"/>
                  <a:pt x="462" y="912"/>
                </a:cubicBezTo>
                <a:cubicBezTo>
                  <a:pt x="457" y="913"/>
                  <a:pt x="457" y="913"/>
                  <a:pt x="457" y="913"/>
                </a:cubicBezTo>
                <a:cubicBezTo>
                  <a:pt x="456" y="915"/>
                  <a:pt x="456" y="915"/>
                  <a:pt x="456" y="915"/>
                </a:cubicBezTo>
                <a:cubicBezTo>
                  <a:pt x="452" y="914"/>
                  <a:pt x="452" y="914"/>
                  <a:pt x="452" y="914"/>
                </a:cubicBezTo>
                <a:cubicBezTo>
                  <a:pt x="446" y="915"/>
                  <a:pt x="446" y="915"/>
                  <a:pt x="446" y="915"/>
                </a:cubicBezTo>
                <a:cubicBezTo>
                  <a:pt x="443" y="918"/>
                  <a:pt x="438" y="919"/>
                  <a:pt x="431" y="919"/>
                </a:cubicBezTo>
                <a:cubicBezTo>
                  <a:pt x="431" y="920"/>
                  <a:pt x="431" y="920"/>
                  <a:pt x="431" y="920"/>
                </a:cubicBezTo>
                <a:cubicBezTo>
                  <a:pt x="438" y="920"/>
                  <a:pt x="438" y="920"/>
                  <a:pt x="438" y="920"/>
                </a:cubicBezTo>
                <a:cubicBezTo>
                  <a:pt x="439" y="918"/>
                  <a:pt x="439" y="918"/>
                  <a:pt x="439" y="918"/>
                </a:cubicBezTo>
                <a:cubicBezTo>
                  <a:pt x="443" y="918"/>
                  <a:pt x="443" y="918"/>
                  <a:pt x="443" y="918"/>
                </a:cubicBezTo>
                <a:cubicBezTo>
                  <a:pt x="443" y="920"/>
                  <a:pt x="451" y="914"/>
                  <a:pt x="438" y="920"/>
                </a:cubicBezTo>
                <a:cubicBezTo>
                  <a:pt x="448" y="919"/>
                  <a:pt x="448" y="919"/>
                  <a:pt x="448" y="919"/>
                </a:cubicBezTo>
                <a:cubicBezTo>
                  <a:pt x="452" y="921"/>
                  <a:pt x="452" y="921"/>
                  <a:pt x="452" y="921"/>
                </a:cubicBezTo>
                <a:cubicBezTo>
                  <a:pt x="456" y="920"/>
                  <a:pt x="456" y="920"/>
                  <a:pt x="456" y="920"/>
                </a:cubicBezTo>
                <a:cubicBezTo>
                  <a:pt x="456" y="921"/>
                  <a:pt x="456" y="921"/>
                  <a:pt x="456" y="921"/>
                </a:cubicBezTo>
                <a:cubicBezTo>
                  <a:pt x="461" y="921"/>
                  <a:pt x="461" y="921"/>
                  <a:pt x="461" y="921"/>
                </a:cubicBezTo>
                <a:cubicBezTo>
                  <a:pt x="468" y="928"/>
                  <a:pt x="453" y="917"/>
                  <a:pt x="473" y="921"/>
                </a:cubicBezTo>
                <a:cubicBezTo>
                  <a:pt x="481" y="919"/>
                  <a:pt x="481" y="919"/>
                  <a:pt x="481" y="919"/>
                </a:cubicBezTo>
                <a:cubicBezTo>
                  <a:pt x="479" y="921"/>
                  <a:pt x="479" y="921"/>
                  <a:pt x="479" y="921"/>
                </a:cubicBezTo>
                <a:cubicBezTo>
                  <a:pt x="482" y="922"/>
                  <a:pt x="482" y="922"/>
                  <a:pt x="482" y="922"/>
                </a:cubicBezTo>
                <a:cubicBezTo>
                  <a:pt x="486" y="921"/>
                  <a:pt x="489" y="922"/>
                  <a:pt x="492" y="921"/>
                </a:cubicBezTo>
                <a:cubicBezTo>
                  <a:pt x="489" y="923"/>
                  <a:pt x="489" y="923"/>
                  <a:pt x="489" y="923"/>
                </a:cubicBezTo>
                <a:cubicBezTo>
                  <a:pt x="491" y="924"/>
                  <a:pt x="491" y="924"/>
                  <a:pt x="491" y="924"/>
                </a:cubicBezTo>
                <a:cubicBezTo>
                  <a:pt x="493" y="924"/>
                  <a:pt x="493" y="925"/>
                  <a:pt x="494" y="921"/>
                </a:cubicBezTo>
                <a:cubicBezTo>
                  <a:pt x="496" y="923"/>
                  <a:pt x="496" y="923"/>
                  <a:pt x="496" y="923"/>
                </a:cubicBezTo>
                <a:cubicBezTo>
                  <a:pt x="496" y="921"/>
                  <a:pt x="496" y="921"/>
                  <a:pt x="496" y="921"/>
                </a:cubicBezTo>
                <a:cubicBezTo>
                  <a:pt x="498" y="922"/>
                  <a:pt x="498" y="922"/>
                  <a:pt x="498" y="922"/>
                </a:cubicBezTo>
                <a:cubicBezTo>
                  <a:pt x="501" y="922"/>
                  <a:pt x="506" y="918"/>
                  <a:pt x="508" y="921"/>
                </a:cubicBezTo>
                <a:cubicBezTo>
                  <a:pt x="506" y="922"/>
                  <a:pt x="506" y="922"/>
                  <a:pt x="506" y="922"/>
                </a:cubicBezTo>
                <a:cubicBezTo>
                  <a:pt x="505" y="923"/>
                  <a:pt x="513" y="916"/>
                  <a:pt x="504" y="925"/>
                </a:cubicBezTo>
                <a:cubicBezTo>
                  <a:pt x="503" y="924"/>
                  <a:pt x="503" y="924"/>
                  <a:pt x="503" y="924"/>
                </a:cubicBezTo>
                <a:cubicBezTo>
                  <a:pt x="501" y="926"/>
                  <a:pt x="501" y="926"/>
                  <a:pt x="501" y="926"/>
                </a:cubicBezTo>
                <a:cubicBezTo>
                  <a:pt x="492" y="927"/>
                  <a:pt x="492" y="927"/>
                  <a:pt x="492" y="927"/>
                </a:cubicBezTo>
                <a:cubicBezTo>
                  <a:pt x="489" y="926"/>
                  <a:pt x="489" y="926"/>
                  <a:pt x="489" y="926"/>
                </a:cubicBezTo>
                <a:cubicBezTo>
                  <a:pt x="485" y="925"/>
                  <a:pt x="485" y="925"/>
                  <a:pt x="485" y="925"/>
                </a:cubicBezTo>
                <a:cubicBezTo>
                  <a:pt x="485" y="929"/>
                  <a:pt x="485" y="929"/>
                  <a:pt x="485" y="929"/>
                </a:cubicBezTo>
                <a:cubicBezTo>
                  <a:pt x="484" y="929"/>
                  <a:pt x="484" y="929"/>
                  <a:pt x="484" y="929"/>
                </a:cubicBezTo>
                <a:cubicBezTo>
                  <a:pt x="484" y="926"/>
                  <a:pt x="484" y="926"/>
                  <a:pt x="484" y="926"/>
                </a:cubicBezTo>
                <a:cubicBezTo>
                  <a:pt x="474" y="928"/>
                  <a:pt x="474" y="928"/>
                  <a:pt x="474" y="928"/>
                </a:cubicBezTo>
                <a:cubicBezTo>
                  <a:pt x="472" y="930"/>
                  <a:pt x="472" y="930"/>
                  <a:pt x="472" y="930"/>
                </a:cubicBezTo>
                <a:cubicBezTo>
                  <a:pt x="470" y="930"/>
                  <a:pt x="470" y="930"/>
                  <a:pt x="470" y="930"/>
                </a:cubicBezTo>
                <a:cubicBezTo>
                  <a:pt x="472" y="929"/>
                  <a:pt x="472" y="929"/>
                  <a:pt x="472" y="929"/>
                </a:cubicBezTo>
                <a:cubicBezTo>
                  <a:pt x="468" y="927"/>
                  <a:pt x="468" y="927"/>
                  <a:pt x="468" y="927"/>
                </a:cubicBezTo>
                <a:cubicBezTo>
                  <a:pt x="465" y="927"/>
                  <a:pt x="480" y="933"/>
                  <a:pt x="464" y="923"/>
                </a:cubicBezTo>
                <a:cubicBezTo>
                  <a:pt x="462" y="927"/>
                  <a:pt x="462" y="927"/>
                  <a:pt x="462" y="927"/>
                </a:cubicBezTo>
                <a:cubicBezTo>
                  <a:pt x="460" y="928"/>
                  <a:pt x="460" y="928"/>
                  <a:pt x="460" y="928"/>
                </a:cubicBezTo>
                <a:cubicBezTo>
                  <a:pt x="458" y="926"/>
                  <a:pt x="458" y="926"/>
                  <a:pt x="458" y="926"/>
                </a:cubicBezTo>
                <a:cubicBezTo>
                  <a:pt x="452" y="930"/>
                  <a:pt x="452" y="930"/>
                  <a:pt x="452" y="930"/>
                </a:cubicBezTo>
                <a:cubicBezTo>
                  <a:pt x="450" y="929"/>
                  <a:pt x="450" y="929"/>
                  <a:pt x="450" y="929"/>
                </a:cubicBezTo>
                <a:cubicBezTo>
                  <a:pt x="443" y="931"/>
                  <a:pt x="443" y="931"/>
                  <a:pt x="443" y="931"/>
                </a:cubicBezTo>
                <a:cubicBezTo>
                  <a:pt x="434" y="930"/>
                  <a:pt x="434" y="930"/>
                  <a:pt x="434" y="930"/>
                </a:cubicBezTo>
                <a:cubicBezTo>
                  <a:pt x="430" y="933"/>
                  <a:pt x="430" y="933"/>
                  <a:pt x="430" y="933"/>
                </a:cubicBezTo>
                <a:cubicBezTo>
                  <a:pt x="430" y="933"/>
                  <a:pt x="437" y="933"/>
                  <a:pt x="428" y="931"/>
                </a:cubicBezTo>
                <a:cubicBezTo>
                  <a:pt x="426" y="932"/>
                  <a:pt x="438" y="931"/>
                  <a:pt x="424" y="933"/>
                </a:cubicBezTo>
                <a:cubicBezTo>
                  <a:pt x="421" y="930"/>
                  <a:pt x="421" y="930"/>
                  <a:pt x="421" y="930"/>
                </a:cubicBezTo>
                <a:cubicBezTo>
                  <a:pt x="421" y="931"/>
                  <a:pt x="424" y="928"/>
                  <a:pt x="421" y="932"/>
                </a:cubicBezTo>
                <a:cubicBezTo>
                  <a:pt x="421" y="931"/>
                  <a:pt x="421" y="931"/>
                  <a:pt x="421" y="931"/>
                </a:cubicBezTo>
                <a:cubicBezTo>
                  <a:pt x="418" y="932"/>
                  <a:pt x="418" y="932"/>
                  <a:pt x="418" y="932"/>
                </a:cubicBezTo>
                <a:cubicBezTo>
                  <a:pt x="418" y="934"/>
                  <a:pt x="418" y="934"/>
                  <a:pt x="418" y="934"/>
                </a:cubicBezTo>
                <a:cubicBezTo>
                  <a:pt x="409" y="933"/>
                  <a:pt x="409" y="933"/>
                  <a:pt x="409" y="933"/>
                </a:cubicBezTo>
                <a:cubicBezTo>
                  <a:pt x="414" y="931"/>
                  <a:pt x="414" y="931"/>
                  <a:pt x="414" y="931"/>
                </a:cubicBezTo>
                <a:cubicBezTo>
                  <a:pt x="413" y="930"/>
                  <a:pt x="419" y="933"/>
                  <a:pt x="412" y="929"/>
                </a:cubicBezTo>
                <a:cubicBezTo>
                  <a:pt x="407" y="931"/>
                  <a:pt x="407" y="931"/>
                  <a:pt x="407" y="931"/>
                </a:cubicBezTo>
                <a:cubicBezTo>
                  <a:pt x="405" y="932"/>
                  <a:pt x="420" y="934"/>
                  <a:pt x="402" y="929"/>
                </a:cubicBezTo>
                <a:cubicBezTo>
                  <a:pt x="401" y="931"/>
                  <a:pt x="401" y="931"/>
                  <a:pt x="401" y="931"/>
                </a:cubicBezTo>
                <a:cubicBezTo>
                  <a:pt x="400" y="933"/>
                  <a:pt x="400" y="933"/>
                  <a:pt x="400" y="933"/>
                </a:cubicBezTo>
                <a:cubicBezTo>
                  <a:pt x="402" y="934"/>
                  <a:pt x="402" y="934"/>
                  <a:pt x="402" y="934"/>
                </a:cubicBezTo>
                <a:cubicBezTo>
                  <a:pt x="390" y="934"/>
                  <a:pt x="390" y="934"/>
                  <a:pt x="390" y="934"/>
                </a:cubicBezTo>
                <a:cubicBezTo>
                  <a:pt x="392" y="932"/>
                  <a:pt x="392" y="932"/>
                  <a:pt x="392" y="932"/>
                </a:cubicBezTo>
                <a:cubicBezTo>
                  <a:pt x="396" y="934"/>
                  <a:pt x="386" y="934"/>
                  <a:pt x="395" y="931"/>
                </a:cubicBezTo>
                <a:cubicBezTo>
                  <a:pt x="390" y="930"/>
                  <a:pt x="390" y="930"/>
                  <a:pt x="390" y="930"/>
                </a:cubicBezTo>
                <a:cubicBezTo>
                  <a:pt x="389" y="931"/>
                  <a:pt x="389" y="931"/>
                  <a:pt x="389" y="931"/>
                </a:cubicBezTo>
                <a:cubicBezTo>
                  <a:pt x="388" y="930"/>
                  <a:pt x="388" y="930"/>
                  <a:pt x="388" y="930"/>
                </a:cubicBezTo>
                <a:cubicBezTo>
                  <a:pt x="386" y="931"/>
                  <a:pt x="386" y="931"/>
                  <a:pt x="386" y="931"/>
                </a:cubicBezTo>
                <a:cubicBezTo>
                  <a:pt x="387" y="933"/>
                  <a:pt x="373" y="932"/>
                  <a:pt x="388" y="934"/>
                </a:cubicBezTo>
                <a:cubicBezTo>
                  <a:pt x="387" y="935"/>
                  <a:pt x="387" y="935"/>
                  <a:pt x="387" y="935"/>
                </a:cubicBezTo>
                <a:cubicBezTo>
                  <a:pt x="386" y="934"/>
                  <a:pt x="386" y="934"/>
                  <a:pt x="386" y="934"/>
                </a:cubicBezTo>
                <a:cubicBezTo>
                  <a:pt x="385" y="934"/>
                  <a:pt x="384" y="934"/>
                  <a:pt x="383" y="935"/>
                </a:cubicBezTo>
                <a:cubicBezTo>
                  <a:pt x="384" y="933"/>
                  <a:pt x="384" y="933"/>
                  <a:pt x="384" y="933"/>
                </a:cubicBezTo>
                <a:cubicBezTo>
                  <a:pt x="385" y="933"/>
                  <a:pt x="382" y="935"/>
                  <a:pt x="386" y="933"/>
                </a:cubicBezTo>
                <a:cubicBezTo>
                  <a:pt x="380" y="931"/>
                  <a:pt x="380" y="931"/>
                  <a:pt x="380" y="931"/>
                </a:cubicBezTo>
                <a:cubicBezTo>
                  <a:pt x="375" y="933"/>
                  <a:pt x="375" y="933"/>
                  <a:pt x="375" y="933"/>
                </a:cubicBezTo>
                <a:cubicBezTo>
                  <a:pt x="375" y="933"/>
                  <a:pt x="373" y="933"/>
                  <a:pt x="376" y="934"/>
                </a:cubicBezTo>
                <a:cubicBezTo>
                  <a:pt x="375" y="932"/>
                  <a:pt x="375" y="932"/>
                  <a:pt x="375" y="932"/>
                </a:cubicBezTo>
                <a:cubicBezTo>
                  <a:pt x="374" y="935"/>
                  <a:pt x="374" y="935"/>
                  <a:pt x="374" y="935"/>
                </a:cubicBezTo>
                <a:cubicBezTo>
                  <a:pt x="373" y="934"/>
                  <a:pt x="373" y="934"/>
                  <a:pt x="373" y="934"/>
                </a:cubicBezTo>
                <a:cubicBezTo>
                  <a:pt x="371" y="936"/>
                  <a:pt x="371" y="936"/>
                  <a:pt x="371" y="936"/>
                </a:cubicBezTo>
                <a:cubicBezTo>
                  <a:pt x="371" y="936"/>
                  <a:pt x="369" y="938"/>
                  <a:pt x="371" y="935"/>
                </a:cubicBezTo>
                <a:cubicBezTo>
                  <a:pt x="370" y="934"/>
                  <a:pt x="370" y="934"/>
                  <a:pt x="370" y="934"/>
                </a:cubicBezTo>
                <a:cubicBezTo>
                  <a:pt x="362" y="936"/>
                  <a:pt x="362" y="936"/>
                  <a:pt x="362" y="936"/>
                </a:cubicBezTo>
                <a:cubicBezTo>
                  <a:pt x="363" y="934"/>
                  <a:pt x="363" y="934"/>
                  <a:pt x="363" y="934"/>
                </a:cubicBezTo>
                <a:cubicBezTo>
                  <a:pt x="359" y="933"/>
                  <a:pt x="359" y="933"/>
                  <a:pt x="359" y="933"/>
                </a:cubicBezTo>
                <a:cubicBezTo>
                  <a:pt x="358" y="933"/>
                  <a:pt x="367" y="931"/>
                  <a:pt x="356" y="934"/>
                </a:cubicBezTo>
                <a:cubicBezTo>
                  <a:pt x="360" y="935"/>
                  <a:pt x="360" y="935"/>
                  <a:pt x="360" y="935"/>
                </a:cubicBezTo>
                <a:cubicBezTo>
                  <a:pt x="357" y="935"/>
                  <a:pt x="357" y="935"/>
                  <a:pt x="357" y="935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7" y="937"/>
                  <a:pt x="356" y="933"/>
                  <a:pt x="357" y="938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5" y="935"/>
                  <a:pt x="360" y="937"/>
                  <a:pt x="354" y="937"/>
                </a:cubicBezTo>
                <a:cubicBezTo>
                  <a:pt x="356" y="936"/>
                  <a:pt x="353" y="934"/>
                  <a:pt x="356" y="934"/>
                </a:cubicBezTo>
                <a:cubicBezTo>
                  <a:pt x="355" y="934"/>
                  <a:pt x="355" y="934"/>
                  <a:pt x="355" y="934"/>
                </a:cubicBezTo>
                <a:cubicBezTo>
                  <a:pt x="350" y="935"/>
                  <a:pt x="350" y="935"/>
                  <a:pt x="350" y="935"/>
                </a:cubicBezTo>
                <a:cubicBezTo>
                  <a:pt x="347" y="935"/>
                  <a:pt x="347" y="935"/>
                  <a:pt x="347" y="935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2" y="938"/>
                  <a:pt x="357" y="944"/>
                  <a:pt x="342" y="936"/>
                </a:cubicBezTo>
                <a:cubicBezTo>
                  <a:pt x="341" y="938"/>
                  <a:pt x="341" y="938"/>
                  <a:pt x="341" y="938"/>
                </a:cubicBezTo>
                <a:cubicBezTo>
                  <a:pt x="334" y="935"/>
                  <a:pt x="334" y="935"/>
                  <a:pt x="334" y="935"/>
                </a:cubicBezTo>
                <a:cubicBezTo>
                  <a:pt x="339" y="935"/>
                  <a:pt x="339" y="935"/>
                  <a:pt x="339" y="935"/>
                </a:cubicBezTo>
                <a:cubicBezTo>
                  <a:pt x="339" y="932"/>
                  <a:pt x="339" y="932"/>
                  <a:pt x="339" y="932"/>
                </a:cubicBezTo>
                <a:cubicBezTo>
                  <a:pt x="340" y="931"/>
                  <a:pt x="336" y="932"/>
                  <a:pt x="341" y="931"/>
                </a:cubicBezTo>
                <a:cubicBezTo>
                  <a:pt x="339" y="931"/>
                  <a:pt x="339" y="931"/>
                  <a:pt x="339" y="931"/>
                </a:cubicBezTo>
                <a:cubicBezTo>
                  <a:pt x="335" y="934"/>
                  <a:pt x="335" y="934"/>
                  <a:pt x="335" y="934"/>
                </a:cubicBezTo>
                <a:cubicBezTo>
                  <a:pt x="327" y="933"/>
                  <a:pt x="327" y="933"/>
                  <a:pt x="327" y="933"/>
                </a:cubicBezTo>
                <a:cubicBezTo>
                  <a:pt x="323" y="934"/>
                  <a:pt x="323" y="934"/>
                  <a:pt x="323" y="934"/>
                </a:cubicBezTo>
                <a:cubicBezTo>
                  <a:pt x="332" y="933"/>
                  <a:pt x="315" y="937"/>
                  <a:pt x="331" y="935"/>
                </a:cubicBezTo>
                <a:cubicBezTo>
                  <a:pt x="329" y="937"/>
                  <a:pt x="329" y="937"/>
                  <a:pt x="329" y="937"/>
                </a:cubicBezTo>
                <a:cubicBezTo>
                  <a:pt x="330" y="937"/>
                  <a:pt x="328" y="939"/>
                  <a:pt x="331" y="937"/>
                </a:cubicBezTo>
                <a:cubicBezTo>
                  <a:pt x="327" y="938"/>
                  <a:pt x="327" y="938"/>
                  <a:pt x="327" y="938"/>
                </a:cubicBezTo>
                <a:cubicBezTo>
                  <a:pt x="325" y="939"/>
                  <a:pt x="325" y="939"/>
                  <a:pt x="325" y="939"/>
                </a:cubicBezTo>
                <a:cubicBezTo>
                  <a:pt x="328" y="941"/>
                  <a:pt x="328" y="941"/>
                  <a:pt x="328" y="941"/>
                </a:cubicBezTo>
                <a:cubicBezTo>
                  <a:pt x="319" y="944"/>
                  <a:pt x="319" y="944"/>
                  <a:pt x="319" y="944"/>
                </a:cubicBezTo>
                <a:cubicBezTo>
                  <a:pt x="315" y="943"/>
                  <a:pt x="315" y="943"/>
                  <a:pt x="315" y="943"/>
                </a:cubicBezTo>
                <a:cubicBezTo>
                  <a:pt x="318" y="942"/>
                  <a:pt x="318" y="942"/>
                  <a:pt x="318" y="942"/>
                </a:cubicBezTo>
                <a:cubicBezTo>
                  <a:pt x="314" y="940"/>
                  <a:pt x="314" y="940"/>
                  <a:pt x="314" y="940"/>
                </a:cubicBezTo>
                <a:cubicBezTo>
                  <a:pt x="310" y="942"/>
                  <a:pt x="310" y="942"/>
                  <a:pt x="310" y="942"/>
                </a:cubicBezTo>
                <a:cubicBezTo>
                  <a:pt x="309" y="944"/>
                  <a:pt x="309" y="944"/>
                  <a:pt x="309" y="944"/>
                </a:cubicBezTo>
                <a:cubicBezTo>
                  <a:pt x="306" y="947"/>
                  <a:pt x="306" y="947"/>
                  <a:pt x="306" y="947"/>
                </a:cubicBezTo>
                <a:cubicBezTo>
                  <a:pt x="307" y="949"/>
                  <a:pt x="307" y="949"/>
                  <a:pt x="307" y="949"/>
                </a:cubicBezTo>
                <a:cubicBezTo>
                  <a:pt x="308" y="950"/>
                  <a:pt x="308" y="950"/>
                  <a:pt x="308" y="950"/>
                </a:cubicBezTo>
                <a:cubicBezTo>
                  <a:pt x="310" y="948"/>
                  <a:pt x="310" y="948"/>
                  <a:pt x="310" y="948"/>
                </a:cubicBezTo>
                <a:cubicBezTo>
                  <a:pt x="314" y="948"/>
                  <a:pt x="314" y="948"/>
                  <a:pt x="314" y="948"/>
                </a:cubicBezTo>
                <a:cubicBezTo>
                  <a:pt x="313" y="949"/>
                  <a:pt x="313" y="949"/>
                  <a:pt x="313" y="949"/>
                </a:cubicBezTo>
                <a:cubicBezTo>
                  <a:pt x="314" y="951"/>
                  <a:pt x="314" y="951"/>
                  <a:pt x="314" y="951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5" y="954"/>
                  <a:pt x="315" y="954"/>
                  <a:pt x="315" y="954"/>
                </a:cubicBezTo>
                <a:cubicBezTo>
                  <a:pt x="316" y="956"/>
                  <a:pt x="316" y="956"/>
                  <a:pt x="316" y="956"/>
                </a:cubicBezTo>
                <a:cubicBezTo>
                  <a:pt x="318" y="955"/>
                  <a:pt x="318" y="955"/>
                  <a:pt x="318" y="955"/>
                </a:cubicBezTo>
                <a:cubicBezTo>
                  <a:pt x="317" y="954"/>
                  <a:pt x="317" y="954"/>
                  <a:pt x="317" y="954"/>
                </a:cubicBezTo>
                <a:cubicBezTo>
                  <a:pt x="322" y="950"/>
                  <a:pt x="322" y="950"/>
                  <a:pt x="322" y="950"/>
                </a:cubicBezTo>
                <a:cubicBezTo>
                  <a:pt x="325" y="951"/>
                  <a:pt x="325" y="951"/>
                  <a:pt x="325" y="951"/>
                </a:cubicBezTo>
                <a:cubicBezTo>
                  <a:pt x="329" y="941"/>
                  <a:pt x="329" y="941"/>
                  <a:pt x="329" y="941"/>
                </a:cubicBezTo>
                <a:cubicBezTo>
                  <a:pt x="329" y="941"/>
                  <a:pt x="327" y="945"/>
                  <a:pt x="332" y="940"/>
                </a:cubicBezTo>
                <a:cubicBezTo>
                  <a:pt x="332" y="939"/>
                  <a:pt x="334" y="942"/>
                  <a:pt x="330" y="940"/>
                </a:cubicBezTo>
                <a:cubicBezTo>
                  <a:pt x="332" y="938"/>
                  <a:pt x="332" y="938"/>
                  <a:pt x="332" y="938"/>
                </a:cubicBezTo>
                <a:cubicBezTo>
                  <a:pt x="333" y="938"/>
                  <a:pt x="333" y="938"/>
                  <a:pt x="333" y="938"/>
                </a:cubicBezTo>
                <a:cubicBezTo>
                  <a:pt x="332" y="939"/>
                  <a:pt x="332" y="939"/>
                  <a:pt x="332" y="939"/>
                </a:cubicBezTo>
                <a:cubicBezTo>
                  <a:pt x="335" y="936"/>
                  <a:pt x="332" y="946"/>
                  <a:pt x="339" y="938"/>
                </a:cubicBezTo>
                <a:cubicBezTo>
                  <a:pt x="341" y="937"/>
                  <a:pt x="340" y="941"/>
                  <a:pt x="343" y="939"/>
                </a:cubicBezTo>
                <a:cubicBezTo>
                  <a:pt x="342" y="940"/>
                  <a:pt x="342" y="940"/>
                  <a:pt x="342" y="940"/>
                </a:cubicBezTo>
                <a:cubicBezTo>
                  <a:pt x="350" y="939"/>
                  <a:pt x="350" y="939"/>
                  <a:pt x="350" y="939"/>
                </a:cubicBezTo>
                <a:cubicBezTo>
                  <a:pt x="343" y="942"/>
                  <a:pt x="343" y="942"/>
                  <a:pt x="343" y="942"/>
                </a:cubicBezTo>
                <a:cubicBezTo>
                  <a:pt x="339" y="943"/>
                  <a:pt x="339" y="943"/>
                  <a:pt x="339" y="943"/>
                </a:cubicBezTo>
                <a:cubicBezTo>
                  <a:pt x="336" y="945"/>
                  <a:pt x="336" y="945"/>
                  <a:pt x="336" y="945"/>
                </a:cubicBezTo>
                <a:cubicBezTo>
                  <a:pt x="333" y="944"/>
                  <a:pt x="333" y="944"/>
                  <a:pt x="333" y="944"/>
                </a:cubicBezTo>
                <a:cubicBezTo>
                  <a:pt x="332" y="945"/>
                  <a:pt x="332" y="945"/>
                  <a:pt x="332" y="945"/>
                </a:cubicBezTo>
                <a:cubicBezTo>
                  <a:pt x="332" y="942"/>
                  <a:pt x="332" y="942"/>
                  <a:pt x="332" y="942"/>
                </a:cubicBezTo>
                <a:cubicBezTo>
                  <a:pt x="329" y="943"/>
                  <a:pt x="329" y="943"/>
                  <a:pt x="329" y="943"/>
                </a:cubicBezTo>
                <a:cubicBezTo>
                  <a:pt x="329" y="943"/>
                  <a:pt x="325" y="944"/>
                  <a:pt x="330" y="946"/>
                </a:cubicBezTo>
                <a:cubicBezTo>
                  <a:pt x="328" y="946"/>
                  <a:pt x="328" y="946"/>
                  <a:pt x="328" y="946"/>
                </a:cubicBezTo>
                <a:cubicBezTo>
                  <a:pt x="325" y="947"/>
                  <a:pt x="325" y="948"/>
                  <a:pt x="332" y="949"/>
                </a:cubicBezTo>
                <a:cubicBezTo>
                  <a:pt x="336" y="950"/>
                  <a:pt x="330" y="948"/>
                  <a:pt x="335" y="947"/>
                </a:cubicBezTo>
                <a:cubicBezTo>
                  <a:pt x="337" y="948"/>
                  <a:pt x="337" y="948"/>
                  <a:pt x="337" y="948"/>
                </a:cubicBezTo>
                <a:cubicBezTo>
                  <a:pt x="335" y="950"/>
                  <a:pt x="335" y="950"/>
                  <a:pt x="335" y="950"/>
                </a:cubicBezTo>
                <a:cubicBezTo>
                  <a:pt x="338" y="953"/>
                  <a:pt x="338" y="953"/>
                  <a:pt x="338" y="953"/>
                </a:cubicBezTo>
                <a:cubicBezTo>
                  <a:pt x="343" y="952"/>
                  <a:pt x="343" y="952"/>
                  <a:pt x="343" y="952"/>
                </a:cubicBezTo>
                <a:cubicBezTo>
                  <a:pt x="349" y="952"/>
                  <a:pt x="349" y="952"/>
                  <a:pt x="349" y="952"/>
                </a:cubicBezTo>
                <a:cubicBezTo>
                  <a:pt x="349" y="953"/>
                  <a:pt x="349" y="953"/>
                  <a:pt x="349" y="953"/>
                </a:cubicBezTo>
                <a:cubicBezTo>
                  <a:pt x="342" y="956"/>
                  <a:pt x="342" y="956"/>
                  <a:pt x="342" y="956"/>
                </a:cubicBezTo>
                <a:cubicBezTo>
                  <a:pt x="339" y="962"/>
                  <a:pt x="339" y="962"/>
                  <a:pt x="339" y="962"/>
                </a:cubicBezTo>
                <a:cubicBezTo>
                  <a:pt x="329" y="962"/>
                  <a:pt x="329" y="962"/>
                  <a:pt x="329" y="962"/>
                </a:cubicBezTo>
                <a:cubicBezTo>
                  <a:pt x="329" y="961"/>
                  <a:pt x="329" y="961"/>
                  <a:pt x="329" y="961"/>
                </a:cubicBezTo>
                <a:cubicBezTo>
                  <a:pt x="332" y="961"/>
                  <a:pt x="332" y="961"/>
                  <a:pt x="332" y="961"/>
                </a:cubicBezTo>
                <a:cubicBezTo>
                  <a:pt x="330" y="959"/>
                  <a:pt x="330" y="959"/>
                  <a:pt x="330" y="959"/>
                </a:cubicBezTo>
                <a:cubicBezTo>
                  <a:pt x="323" y="959"/>
                  <a:pt x="323" y="959"/>
                  <a:pt x="323" y="959"/>
                </a:cubicBezTo>
                <a:cubicBezTo>
                  <a:pt x="322" y="958"/>
                  <a:pt x="322" y="958"/>
                  <a:pt x="322" y="958"/>
                </a:cubicBezTo>
                <a:cubicBezTo>
                  <a:pt x="319" y="959"/>
                  <a:pt x="319" y="959"/>
                  <a:pt x="319" y="959"/>
                </a:cubicBezTo>
                <a:cubicBezTo>
                  <a:pt x="321" y="962"/>
                  <a:pt x="321" y="962"/>
                  <a:pt x="321" y="962"/>
                </a:cubicBezTo>
                <a:cubicBezTo>
                  <a:pt x="318" y="963"/>
                  <a:pt x="318" y="963"/>
                  <a:pt x="318" y="963"/>
                </a:cubicBezTo>
                <a:cubicBezTo>
                  <a:pt x="320" y="964"/>
                  <a:pt x="320" y="964"/>
                  <a:pt x="320" y="964"/>
                </a:cubicBezTo>
                <a:cubicBezTo>
                  <a:pt x="320" y="966"/>
                  <a:pt x="320" y="966"/>
                  <a:pt x="320" y="966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69"/>
                  <a:pt x="317" y="969"/>
                </a:cubicBezTo>
                <a:cubicBezTo>
                  <a:pt x="321" y="967"/>
                  <a:pt x="321" y="967"/>
                  <a:pt x="321" y="967"/>
                </a:cubicBezTo>
                <a:cubicBezTo>
                  <a:pt x="317" y="971"/>
                  <a:pt x="317" y="971"/>
                  <a:pt x="317" y="971"/>
                </a:cubicBezTo>
                <a:cubicBezTo>
                  <a:pt x="325" y="971"/>
                  <a:pt x="325" y="971"/>
                  <a:pt x="325" y="971"/>
                </a:cubicBezTo>
                <a:cubicBezTo>
                  <a:pt x="322" y="973"/>
                  <a:pt x="322" y="975"/>
                  <a:pt x="331" y="973"/>
                </a:cubicBezTo>
                <a:cubicBezTo>
                  <a:pt x="332" y="974"/>
                  <a:pt x="332" y="974"/>
                  <a:pt x="332" y="974"/>
                </a:cubicBezTo>
                <a:cubicBezTo>
                  <a:pt x="333" y="972"/>
                  <a:pt x="333" y="972"/>
                  <a:pt x="333" y="972"/>
                </a:cubicBezTo>
                <a:cubicBezTo>
                  <a:pt x="339" y="974"/>
                  <a:pt x="339" y="974"/>
                  <a:pt x="339" y="974"/>
                </a:cubicBezTo>
                <a:cubicBezTo>
                  <a:pt x="339" y="975"/>
                  <a:pt x="339" y="975"/>
                  <a:pt x="339" y="975"/>
                </a:cubicBezTo>
                <a:cubicBezTo>
                  <a:pt x="345" y="972"/>
                  <a:pt x="345" y="972"/>
                  <a:pt x="345" y="972"/>
                </a:cubicBezTo>
                <a:cubicBezTo>
                  <a:pt x="344" y="969"/>
                  <a:pt x="344" y="969"/>
                  <a:pt x="344" y="969"/>
                </a:cubicBezTo>
                <a:cubicBezTo>
                  <a:pt x="349" y="970"/>
                  <a:pt x="349" y="970"/>
                  <a:pt x="349" y="970"/>
                </a:cubicBezTo>
                <a:cubicBezTo>
                  <a:pt x="350" y="969"/>
                  <a:pt x="350" y="969"/>
                  <a:pt x="350" y="969"/>
                </a:cubicBezTo>
                <a:cubicBezTo>
                  <a:pt x="351" y="968"/>
                  <a:pt x="351" y="968"/>
                  <a:pt x="351" y="968"/>
                </a:cubicBezTo>
                <a:cubicBezTo>
                  <a:pt x="351" y="968"/>
                  <a:pt x="353" y="969"/>
                  <a:pt x="351" y="969"/>
                </a:cubicBezTo>
                <a:cubicBezTo>
                  <a:pt x="353" y="970"/>
                  <a:pt x="353" y="970"/>
                  <a:pt x="353" y="970"/>
                </a:cubicBezTo>
                <a:cubicBezTo>
                  <a:pt x="353" y="969"/>
                  <a:pt x="353" y="969"/>
                  <a:pt x="353" y="969"/>
                </a:cubicBezTo>
                <a:cubicBezTo>
                  <a:pt x="355" y="972"/>
                  <a:pt x="355" y="972"/>
                  <a:pt x="355" y="972"/>
                </a:cubicBezTo>
                <a:cubicBezTo>
                  <a:pt x="370" y="969"/>
                  <a:pt x="370" y="969"/>
                  <a:pt x="370" y="969"/>
                </a:cubicBezTo>
                <a:cubicBezTo>
                  <a:pt x="369" y="970"/>
                  <a:pt x="369" y="970"/>
                  <a:pt x="369" y="970"/>
                </a:cubicBezTo>
                <a:cubicBezTo>
                  <a:pt x="363" y="972"/>
                  <a:pt x="363" y="972"/>
                  <a:pt x="363" y="972"/>
                </a:cubicBezTo>
                <a:cubicBezTo>
                  <a:pt x="357" y="974"/>
                  <a:pt x="357" y="974"/>
                  <a:pt x="357" y="974"/>
                </a:cubicBezTo>
                <a:cubicBezTo>
                  <a:pt x="357" y="976"/>
                  <a:pt x="357" y="976"/>
                  <a:pt x="357" y="976"/>
                </a:cubicBezTo>
                <a:cubicBezTo>
                  <a:pt x="357" y="976"/>
                  <a:pt x="362" y="977"/>
                  <a:pt x="356" y="976"/>
                </a:cubicBezTo>
                <a:cubicBezTo>
                  <a:pt x="356" y="977"/>
                  <a:pt x="356" y="977"/>
                  <a:pt x="356" y="977"/>
                </a:cubicBezTo>
                <a:cubicBezTo>
                  <a:pt x="360" y="976"/>
                  <a:pt x="360" y="976"/>
                  <a:pt x="360" y="976"/>
                </a:cubicBezTo>
                <a:cubicBezTo>
                  <a:pt x="367" y="977"/>
                  <a:pt x="367" y="977"/>
                  <a:pt x="367" y="977"/>
                </a:cubicBezTo>
                <a:cubicBezTo>
                  <a:pt x="373" y="974"/>
                  <a:pt x="373" y="974"/>
                  <a:pt x="373" y="974"/>
                </a:cubicBezTo>
                <a:cubicBezTo>
                  <a:pt x="376" y="974"/>
                  <a:pt x="376" y="974"/>
                  <a:pt x="376" y="974"/>
                </a:cubicBezTo>
                <a:cubicBezTo>
                  <a:pt x="379" y="970"/>
                  <a:pt x="379" y="970"/>
                  <a:pt x="379" y="970"/>
                </a:cubicBezTo>
                <a:cubicBezTo>
                  <a:pt x="381" y="971"/>
                  <a:pt x="381" y="971"/>
                  <a:pt x="381" y="971"/>
                </a:cubicBezTo>
                <a:cubicBezTo>
                  <a:pt x="388" y="970"/>
                  <a:pt x="388" y="970"/>
                  <a:pt x="388" y="970"/>
                </a:cubicBezTo>
                <a:cubicBezTo>
                  <a:pt x="387" y="973"/>
                  <a:pt x="387" y="973"/>
                  <a:pt x="387" y="973"/>
                </a:cubicBezTo>
                <a:cubicBezTo>
                  <a:pt x="387" y="971"/>
                  <a:pt x="387" y="971"/>
                  <a:pt x="387" y="971"/>
                </a:cubicBezTo>
                <a:cubicBezTo>
                  <a:pt x="383" y="972"/>
                  <a:pt x="383" y="972"/>
                  <a:pt x="383" y="972"/>
                </a:cubicBezTo>
                <a:cubicBezTo>
                  <a:pt x="380" y="975"/>
                  <a:pt x="380" y="975"/>
                  <a:pt x="380" y="975"/>
                </a:cubicBezTo>
                <a:cubicBezTo>
                  <a:pt x="380" y="975"/>
                  <a:pt x="380" y="977"/>
                  <a:pt x="379" y="974"/>
                </a:cubicBezTo>
                <a:cubicBezTo>
                  <a:pt x="379" y="977"/>
                  <a:pt x="379" y="977"/>
                  <a:pt x="379" y="977"/>
                </a:cubicBezTo>
                <a:cubicBezTo>
                  <a:pt x="383" y="977"/>
                  <a:pt x="383" y="977"/>
                  <a:pt x="383" y="977"/>
                </a:cubicBezTo>
                <a:cubicBezTo>
                  <a:pt x="386" y="979"/>
                  <a:pt x="386" y="979"/>
                  <a:pt x="386" y="979"/>
                </a:cubicBezTo>
                <a:cubicBezTo>
                  <a:pt x="391" y="978"/>
                  <a:pt x="391" y="978"/>
                  <a:pt x="391" y="978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393" y="975"/>
                  <a:pt x="392" y="971"/>
                  <a:pt x="394" y="974"/>
                </a:cubicBezTo>
                <a:cubicBezTo>
                  <a:pt x="395" y="974"/>
                  <a:pt x="389" y="971"/>
                  <a:pt x="396" y="977"/>
                </a:cubicBezTo>
                <a:cubicBezTo>
                  <a:pt x="397" y="976"/>
                  <a:pt x="397" y="976"/>
                  <a:pt x="397" y="976"/>
                </a:cubicBezTo>
                <a:cubicBezTo>
                  <a:pt x="397" y="978"/>
                  <a:pt x="397" y="978"/>
                  <a:pt x="397" y="978"/>
                </a:cubicBezTo>
                <a:cubicBezTo>
                  <a:pt x="402" y="974"/>
                  <a:pt x="402" y="974"/>
                  <a:pt x="402" y="974"/>
                </a:cubicBezTo>
                <a:cubicBezTo>
                  <a:pt x="402" y="973"/>
                  <a:pt x="402" y="973"/>
                  <a:pt x="402" y="973"/>
                </a:cubicBezTo>
                <a:cubicBezTo>
                  <a:pt x="400" y="972"/>
                  <a:pt x="400" y="972"/>
                  <a:pt x="400" y="972"/>
                </a:cubicBezTo>
                <a:cubicBezTo>
                  <a:pt x="400" y="971"/>
                  <a:pt x="400" y="971"/>
                  <a:pt x="400" y="971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404" y="974"/>
                  <a:pt x="404" y="974"/>
                  <a:pt x="404" y="974"/>
                </a:cubicBezTo>
                <a:cubicBezTo>
                  <a:pt x="406" y="973"/>
                  <a:pt x="406" y="973"/>
                  <a:pt x="406" y="973"/>
                </a:cubicBezTo>
                <a:cubicBezTo>
                  <a:pt x="407" y="971"/>
                  <a:pt x="409" y="976"/>
                  <a:pt x="407" y="970"/>
                </a:cubicBezTo>
                <a:cubicBezTo>
                  <a:pt x="409" y="973"/>
                  <a:pt x="409" y="973"/>
                  <a:pt x="409" y="973"/>
                </a:cubicBezTo>
                <a:cubicBezTo>
                  <a:pt x="411" y="971"/>
                  <a:pt x="411" y="971"/>
                  <a:pt x="411" y="971"/>
                </a:cubicBezTo>
                <a:cubicBezTo>
                  <a:pt x="412" y="974"/>
                  <a:pt x="412" y="974"/>
                  <a:pt x="412" y="974"/>
                </a:cubicBezTo>
                <a:cubicBezTo>
                  <a:pt x="411" y="976"/>
                  <a:pt x="411" y="976"/>
                  <a:pt x="411" y="976"/>
                </a:cubicBezTo>
                <a:cubicBezTo>
                  <a:pt x="412" y="977"/>
                  <a:pt x="412" y="977"/>
                  <a:pt x="412" y="977"/>
                </a:cubicBezTo>
                <a:cubicBezTo>
                  <a:pt x="419" y="976"/>
                  <a:pt x="419" y="976"/>
                  <a:pt x="419" y="976"/>
                </a:cubicBezTo>
                <a:cubicBezTo>
                  <a:pt x="419" y="975"/>
                  <a:pt x="419" y="975"/>
                  <a:pt x="419" y="975"/>
                </a:cubicBezTo>
                <a:cubicBezTo>
                  <a:pt x="424" y="976"/>
                  <a:pt x="424" y="976"/>
                  <a:pt x="424" y="976"/>
                </a:cubicBezTo>
                <a:cubicBezTo>
                  <a:pt x="427" y="975"/>
                  <a:pt x="427" y="975"/>
                  <a:pt x="427" y="975"/>
                </a:cubicBezTo>
                <a:cubicBezTo>
                  <a:pt x="429" y="976"/>
                  <a:pt x="429" y="976"/>
                  <a:pt x="429" y="976"/>
                </a:cubicBezTo>
                <a:cubicBezTo>
                  <a:pt x="436" y="973"/>
                  <a:pt x="436" y="973"/>
                  <a:pt x="436" y="973"/>
                </a:cubicBezTo>
                <a:cubicBezTo>
                  <a:pt x="438" y="971"/>
                  <a:pt x="438" y="971"/>
                  <a:pt x="438" y="971"/>
                </a:cubicBezTo>
                <a:cubicBezTo>
                  <a:pt x="437" y="970"/>
                  <a:pt x="442" y="972"/>
                  <a:pt x="437" y="969"/>
                </a:cubicBezTo>
                <a:cubicBezTo>
                  <a:pt x="438" y="967"/>
                  <a:pt x="438" y="967"/>
                  <a:pt x="438" y="967"/>
                </a:cubicBezTo>
                <a:cubicBezTo>
                  <a:pt x="444" y="969"/>
                  <a:pt x="444" y="969"/>
                  <a:pt x="444" y="969"/>
                </a:cubicBezTo>
                <a:cubicBezTo>
                  <a:pt x="447" y="972"/>
                  <a:pt x="447" y="972"/>
                  <a:pt x="447" y="972"/>
                </a:cubicBezTo>
                <a:cubicBezTo>
                  <a:pt x="447" y="973"/>
                  <a:pt x="449" y="974"/>
                  <a:pt x="455" y="972"/>
                </a:cubicBezTo>
                <a:cubicBezTo>
                  <a:pt x="460" y="974"/>
                  <a:pt x="460" y="974"/>
                  <a:pt x="460" y="974"/>
                </a:cubicBezTo>
                <a:cubicBezTo>
                  <a:pt x="469" y="972"/>
                  <a:pt x="469" y="972"/>
                  <a:pt x="469" y="972"/>
                </a:cubicBezTo>
                <a:cubicBezTo>
                  <a:pt x="472" y="969"/>
                  <a:pt x="472" y="969"/>
                  <a:pt x="472" y="969"/>
                </a:cubicBezTo>
                <a:cubicBezTo>
                  <a:pt x="477" y="971"/>
                  <a:pt x="477" y="971"/>
                  <a:pt x="477" y="971"/>
                </a:cubicBezTo>
                <a:cubicBezTo>
                  <a:pt x="479" y="967"/>
                  <a:pt x="479" y="967"/>
                  <a:pt x="479" y="967"/>
                </a:cubicBezTo>
                <a:cubicBezTo>
                  <a:pt x="481" y="967"/>
                  <a:pt x="477" y="965"/>
                  <a:pt x="481" y="966"/>
                </a:cubicBezTo>
                <a:cubicBezTo>
                  <a:pt x="483" y="966"/>
                  <a:pt x="482" y="969"/>
                  <a:pt x="484" y="967"/>
                </a:cubicBezTo>
                <a:cubicBezTo>
                  <a:pt x="485" y="965"/>
                  <a:pt x="485" y="965"/>
                  <a:pt x="485" y="965"/>
                </a:cubicBezTo>
                <a:cubicBezTo>
                  <a:pt x="482" y="964"/>
                  <a:pt x="482" y="964"/>
                  <a:pt x="482" y="964"/>
                </a:cubicBezTo>
                <a:cubicBezTo>
                  <a:pt x="498" y="963"/>
                  <a:pt x="498" y="963"/>
                  <a:pt x="498" y="963"/>
                </a:cubicBezTo>
                <a:cubicBezTo>
                  <a:pt x="500" y="963"/>
                  <a:pt x="500" y="963"/>
                  <a:pt x="500" y="963"/>
                </a:cubicBezTo>
                <a:cubicBezTo>
                  <a:pt x="498" y="963"/>
                  <a:pt x="501" y="974"/>
                  <a:pt x="492" y="965"/>
                </a:cubicBezTo>
                <a:cubicBezTo>
                  <a:pt x="492" y="965"/>
                  <a:pt x="493" y="967"/>
                  <a:pt x="489" y="966"/>
                </a:cubicBezTo>
                <a:cubicBezTo>
                  <a:pt x="488" y="965"/>
                  <a:pt x="488" y="965"/>
                  <a:pt x="488" y="965"/>
                </a:cubicBezTo>
                <a:cubicBezTo>
                  <a:pt x="488" y="967"/>
                  <a:pt x="487" y="961"/>
                  <a:pt x="485" y="967"/>
                </a:cubicBezTo>
                <a:cubicBezTo>
                  <a:pt x="493" y="967"/>
                  <a:pt x="493" y="967"/>
                  <a:pt x="493" y="967"/>
                </a:cubicBezTo>
                <a:cubicBezTo>
                  <a:pt x="503" y="965"/>
                  <a:pt x="503" y="965"/>
                  <a:pt x="503" y="965"/>
                </a:cubicBezTo>
                <a:cubicBezTo>
                  <a:pt x="501" y="970"/>
                  <a:pt x="498" y="966"/>
                  <a:pt x="492" y="969"/>
                </a:cubicBezTo>
                <a:cubicBezTo>
                  <a:pt x="493" y="970"/>
                  <a:pt x="487" y="969"/>
                  <a:pt x="494" y="971"/>
                </a:cubicBezTo>
                <a:cubicBezTo>
                  <a:pt x="498" y="971"/>
                  <a:pt x="498" y="971"/>
                  <a:pt x="498" y="971"/>
                </a:cubicBezTo>
                <a:cubicBezTo>
                  <a:pt x="499" y="971"/>
                  <a:pt x="499" y="971"/>
                  <a:pt x="499" y="971"/>
                </a:cubicBezTo>
                <a:cubicBezTo>
                  <a:pt x="496" y="975"/>
                  <a:pt x="496" y="975"/>
                  <a:pt x="496" y="975"/>
                </a:cubicBezTo>
                <a:cubicBezTo>
                  <a:pt x="499" y="975"/>
                  <a:pt x="499" y="975"/>
                  <a:pt x="499" y="975"/>
                </a:cubicBezTo>
                <a:cubicBezTo>
                  <a:pt x="499" y="975"/>
                  <a:pt x="502" y="974"/>
                  <a:pt x="498" y="975"/>
                </a:cubicBezTo>
                <a:cubicBezTo>
                  <a:pt x="500" y="972"/>
                  <a:pt x="499" y="980"/>
                  <a:pt x="507" y="972"/>
                </a:cubicBezTo>
                <a:cubicBezTo>
                  <a:pt x="506" y="971"/>
                  <a:pt x="506" y="971"/>
                  <a:pt x="506" y="971"/>
                </a:cubicBezTo>
                <a:cubicBezTo>
                  <a:pt x="510" y="967"/>
                  <a:pt x="510" y="967"/>
                  <a:pt x="510" y="967"/>
                </a:cubicBezTo>
                <a:cubicBezTo>
                  <a:pt x="511" y="967"/>
                  <a:pt x="511" y="967"/>
                  <a:pt x="511" y="967"/>
                </a:cubicBezTo>
                <a:cubicBezTo>
                  <a:pt x="511" y="963"/>
                  <a:pt x="511" y="963"/>
                  <a:pt x="511" y="963"/>
                </a:cubicBezTo>
                <a:cubicBezTo>
                  <a:pt x="521" y="965"/>
                  <a:pt x="521" y="965"/>
                  <a:pt x="521" y="965"/>
                </a:cubicBezTo>
                <a:cubicBezTo>
                  <a:pt x="524" y="963"/>
                  <a:pt x="524" y="963"/>
                  <a:pt x="524" y="963"/>
                </a:cubicBezTo>
                <a:cubicBezTo>
                  <a:pt x="530" y="965"/>
                  <a:pt x="530" y="965"/>
                  <a:pt x="530" y="965"/>
                </a:cubicBezTo>
                <a:cubicBezTo>
                  <a:pt x="538" y="962"/>
                  <a:pt x="538" y="962"/>
                  <a:pt x="538" y="962"/>
                </a:cubicBezTo>
                <a:cubicBezTo>
                  <a:pt x="538" y="963"/>
                  <a:pt x="540" y="961"/>
                  <a:pt x="538" y="964"/>
                </a:cubicBezTo>
                <a:cubicBezTo>
                  <a:pt x="539" y="964"/>
                  <a:pt x="539" y="964"/>
                  <a:pt x="539" y="964"/>
                </a:cubicBezTo>
                <a:cubicBezTo>
                  <a:pt x="540" y="961"/>
                  <a:pt x="540" y="961"/>
                  <a:pt x="540" y="961"/>
                </a:cubicBezTo>
                <a:cubicBezTo>
                  <a:pt x="541" y="962"/>
                  <a:pt x="541" y="962"/>
                  <a:pt x="541" y="962"/>
                </a:cubicBezTo>
                <a:cubicBezTo>
                  <a:pt x="547" y="962"/>
                  <a:pt x="547" y="962"/>
                  <a:pt x="547" y="962"/>
                </a:cubicBezTo>
                <a:cubicBezTo>
                  <a:pt x="548" y="961"/>
                  <a:pt x="548" y="961"/>
                  <a:pt x="548" y="961"/>
                </a:cubicBezTo>
                <a:cubicBezTo>
                  <a:pt x="546" y="960"/>
                  <a:pt x="546" y="960"/>
                  <a:pt x="546" y="960"/>
                </a:cubicBezTo>
                <a:cubicBezTo>
                  <a:pt x="551" y="957"/>
                  <a:pt x="551" y="957"/>
                  <a:pt x="551" y="957"/>
                </a:cubicBezTo>
                <a:cubicBezTo>
                  <a:pt x="558" y="958"/>
                  <a:pt x="558" y="958"/>
                  <a:pt x="558" y="958"/>
                </a:cubicBezTo>
                <a:cubicBezTo>
                  <a:pt x="575" y="954"/>
                  <a:pt x="575" y="954"/>
                  <a:pt x="575" y="954"/>
                </a:cubicBezTo>
                <a:cubicBezTo>
                  <a:pt x="576" y="954"/>
                  <a:pt x="578" y="958"/>
                  <a:pt x="580" y="952"/>
                </a:cubicBezTo>
                <a:cubicBezTo>
                  <a:pt x="579" y="954"/>
                  <a:pt x="579" y="954"/>
                  <a:pt x="579" y="954"/>
                </a:cubicBezTo>
                <a:cubicBezTo>
                  <a:pt x="581" y="954"/>
                  <a:pt x="581" y="954"/>
                  <a:pt x="581" y="954"/>
                </a:cubicBezTo>
                <a:cubicBezTo>
                  <a:pt x="582" y="952"/>
                  <a:pt x="582" y="952"/>
                  <a:pt x="582" y="952"/>
                </a:cubicBezTo>
                <a:cubicBezTo>
                  <a:pt x="583" y="953"/>
                  <a:pt x="583" y="953"/>
                  <a:pt x="583" y="953"/>
                </a:cubicBezTo>
                <a:cubicBezTo>
                  <a:pt x="579" y="956"/>
                  <a:pt x="579" y="956"/>
                  <a:pt x="579" y="956"/>
                </a:cubicBezTo>
                <a:cubicBezTo>
                  <a:pt x="578" y="956"/>
                  <a:pt x="576" y="953"/>
                  <a:pt x="575" y="955"/>
                </a:cubicBezTo>
                <a:cubicBezTo>
                  <a:pt x="577" y="956"/>
                  <a:pt x="577" y="956"/>
                  <a:pt x="577" y="956"/>
                </a:cubicBezTo>
                <a:cubicBezTo>
                  <a:pt x="575" y="958"/>
                  <a:pt x="575" y="958"/>
                  <a:pt x="575" y="958"/>
                </a:cubicBezTo>
                <a:cubicBezTo>
                  <a:pt x="577" y="960"/>
                  <a:pt x="577" y="960"/>
                  <a:pt x="577" y="960"/>
                </a:cubicBezTo>
                <a:cubicBezTo>
                  <a:pt x="589" y="958"/>
                  <a:pt x="589" y="958"/>
                  <a:pt x="589" y="958"/>
                </a:cubicBezTo>
                <a:cubicBezTo>
                  <a:pt x="590" y="956"/>
                  <a:pt x="590" y="956"/>
                  <a:pt x="590" y="956"/>
                </a:cubicBezTo>
                <a:cubicBezTo>
                  <a:pt x="589" y="955"/>
                  <a:pt x="583" y="965"/>
                  <a:pt x="597" y="953"/>
                </a:cubicBezTo>
                <a:cubicBezTo>
                  <a:pt x="597" y="948"/>
                  <a:pt x="597" y="948"/>
                  <a:pt x="597" y="948"/>
                </a:cubicBezTo>
                <a:cubicBezTo>
                  <a:pt x="599" y="947"/>
                  <a:pt x="599" y="947"/>
                  <a:pt x="599" y="947"/>
                </a:cubicBezTo>
                <a:cubicBezTo>
                  <a:pt x="600" y="948"/>
                  <a:pt x="596" y="950"/>
                  <a:pt x="601" y="948"/>
                </a:cubicBezTo>
                <a:cubicBezTo>
                  <a:pt x="598" y="951"/>
                  <a:pt x="598" y="951"/>
                  <a:pt x="598" y="951"/>
                </a:cubicBezTo>
                <a:cubicBezTo>
                  <a:pt x="600" y="954"/>
                  <a:pt x="600" y="954"/>
                  <a:pt x="600" y="954"/>
                </a:cubicBezTo>
                <a:cubicBezTo>
                  <a:pt x="601" y="953"/>
                  <a:pt x="601" y="953"/>
                  <a:pt x="601" y="953"/>
                </a:cubicBezTo>
                <a:cubicBezTo>
                  <a:pt x="602" y="951"/>
                  <a:pt x="602" y="951"/>
                  <a:pt x="602" y="951"/>
                </a:cubicBezTo>
                <a:cubicBezTo>
                  <a:pt x="605" y="950"/>
                  <a:pt x="605" y="950"/>
                  <a:pt x="605" y="950"/>
                </a:cubicBezTo>
                <a:cubicBezTo>
                  <a:pt x="607" y="950"/>
                  <a:pt x="607" y="950"/>
                  <a:pt x="607" y="950"/>
                </a:cubicBezTo>
                <a:cubicBezTo>
                  <a:pt x="606" y="952"/>
                  <a:pt x="606" y="952"/>
                  <a:pt x="606" y="952"/>
                </a:cubicBezTo>
                <a:cubicBezTo>
                  <a:pt x="604" y="953"/>
                  <a:pt x="604" y="953"/>
                  <a:pt x="604" y="953"/>
                </a:cubicBezTo>
                <a:cubicBezTo>
                  <a:pt x="607" y="955"/>
                  <a:pt x="607" y="955"/>
                  <a:pt x="607" y="955"/>
                </a:cubicBezTo>
                <a:cubicBezTo>
                  <a:pt x="613" y="956"/>
                  <a:pt x="613" y="956"/>
                  <a:pt x="613" y="956"/>
                </a:cubicBezTo>
                <a:cubicBezTo>
                  <a:pt x="612" y="957"/>
                  <a:pt x="606" y="955"/>
                  <a:pt x="620" y="953"/>
                </a:cubicBezTo>
                <a:cubicBezTo>
                  <a:pt x="622" y="954"/>
                  <a:pt x="622" y="954"/>
                  <a:pt x="622" y="954"/>
                </a:cubicBezTo>
                <a:cubicBezTo>
                  <a:pt x="627" y="951"/>
                  <a:pt x="627" y="951"/>
                  <a:pt x="627" y="951"/>
                </a:cubicBezTo>
                <a:cubicBezTo>
                  <a:pt x="628" y="953"/>
                  <a:pt x="628" y="953"/>
                  <a:pt x="628" y="953"/>
                </a:cubicBezTo>
                <a:cubicBezTo>
                  <a:pt x="633" y="950"/>
                  <a:pt x="633" y="950"/>
                  <a:pt x="633" y="950"/>
                </a:cubicBezTo>
                <a:cubicBezTo>
                  <a:pt x="654" y="947"/>
                  <a:pt x="654" y="947"/>
                  <a:pt x="654" y="947"/>
                </a:cubicBezTo>
                <a:cubicBezTo>
                  <a:pt x="656" y="945"/>
                  <a:pt x="656" y="945"/>
                  <a:pt x="656" y="945"/>
                </a:cubicBezTo>
                <a:cubicBezTo>
                  <a:pt x="662" y="947"/>
                  <a:pt x="662" y="947"/>
                  <a:pt x="662" y="947"/>
                </a:cubicBezTo>
                <a:cubicBezTo>
                  <a:pt x="666" y="948"/>
                  <a:pt x="666" y="948"/>
                  <a:pt x="666" y="948"/>
                </a:cubicBezTo>
                <a:cubicBezTo>
                  <a:pt x="667" y="950"/>
                  <a:pt x="654" y="951"/>
                  <a:pt x="667" y="941"/>
                </a:cubicBezTo>
                <a:cubicBezTo>
                  <a:pt x="667" y="942"/>
                  <a:pt x="666" y="942"/>
                  <a:pt x="668" y="943"/>
                </a:cubicBezTo>
                <a:cubicBezTo>
                  <a:pt x="669" y="944"/>
                  <a:pt x="659" y="947"/>
                  <a:pt x="670" y="938"/>
                </a:cubicBezTo>
                <a:cubicBezTo>
                  <a:pt x="674" y="939"/>
                  <a:pt x="674" y="939"/>
                  <a:pt x="674" y="939"/>
                </a:cubicBezTo>
                <a:cubicBezTo>
                  <a:pt x="680" y="937"/>
                  <a:pt x="680" y="937"/>
                  <a:pt x="680" y="937"/>
                </a:cubicBezTo>
                <a:cubicBezTo>
                  <a:pt x="681" y="937"/>
                  <a:pt x="672" y="939"/>
                  <a:pt x="683" y="938"/>
                </a:cubicBezTo>
                <a:cubicBezTo>
                  <a:pt x="684" y="936"/>
                  <a:pt x="684" y="936"/>
                  <a:pt x="684" y="936"/>
                </a:cubicBezTo>
                <a:cubicBezTo>
                  <a:pt x="685" y="937"/>
                  <a:pt x="685" y="937"/>
                  <a:pt x="685" y="937"/>
                </a:cubicBezTo>
                <a:cubicBezTo>
                  <a:pt x="681" y="940"/>
                  <a:pt x="681" y="940"/>
                  <a:pt x="681" y="940"/>
                </a:cubicBezTo>
                <a:cubicBezTo>
                  <a:pt x="680" y="938"/>
                  <a:pt x="680" y="938"/>
                  <a:pt x="680" y="938"/>
                </a:cubicBezTo>
                <a:cubicBezTo>
                  <a:pt x="678" y="940"/>
                  <a:pt x="676" y="939"/>
                  <a:pt x="676" y="940"/>
                </a:cubicBezTo>
                <a:cubicBezTo>
                  <a:pt x="670" y="945"/>
                  <a:pt x="670" y="945"/>
                  <a:pt x="670" y="945"/>
                </a:cubicBezTo>
                <a:cubicBezTo>
                  <a:pt x="671" y="947"/>
                  <a:pt x="671" y="947"/>
                  <a:pt x="671" y="947"/>
                </a:cubicBezTo>
                <a:cubicBezTo>
                  <a:pt x="679" y="946"/>
                  <a:pt x="679" y="946"/>
                  <a:pt x="679" y="946"/>
                </a:cubicBezTo>
                <a:cubicBezTo>
                  <a:pt x="682" y="944"/>
                  <a:pt x="682" y="944"/>
                  <a:pt x="682" y="944"/>
                </a:cubicBezTo>
                <a:cubicBezTo>
                  <a:pt x="690" y="944"/>
                  <a:pt x="690" y="944"/>
                  <a:pt x="690" y="944"/>
                </a:cubicBezTo>
                <a:cubicBezTo>
                  <a:pt x="697" y="941"/>
                  <a:pt x="697" y="941"/>
                  <a:pt x="697" y="941"/>
                </a:cubicBezTo>
                <a:cubicBezTo>
                  <a:pt x="702" y="942"/>
                  <a:pt x="702" y="942"/>
                  <a:pt x="702" y="942"/>
                </a:cubicBezTo>
                <a:cubicBezTo>
                  <a:pt x="712" y="941"/>
                  <a:pt x="712" y="941"/>
                  <a:pt x="712" y="941"/>
                </a:cubicBezTo>
                <a:cubicBezTo>
                  <a:pt x="712" y="940"/>
                  <a:pt x="712" y="940"/>
                  <a:pt x="712" y="940"/>
                </a:cubicBezTo>
                <a:cubicBezTo>
                  <a:pt x="706" y="941"/>
                  <a:pt x="711" y="948"/>
                  <a:pt x="720" y="934"/>
                </a:cubicBezTo>
                <a:cubicBezTo>
                  <a:pt x="720" y="933"/>
                  <a:pt x="720" y="933"/>
                  <a:pt x="720" y="933"/>
                </a:cubicBezTo>
                <a:cubicBezTo>
                  <a:pt x="722" y="933"/>
                  <a:pt x="722" y="933"/>
                  <a:pt x="722" y="933"/>
                </a:cubicBezTo>
                <a:cubicBezTo>
                  <a:pt x="723" y="931"/>
                  <a:pt x="723" y="931"/>
                  <a:pt x="723" y="931"/>
                </a:cubicBezTo>
                <a:cubicBezTo>
                  <a:pt x="726" y="934"/>
                  <a:pt x="726" y="934"/>
                  <a:pt x="726" y="934"/>
                </a:cubicBezTo>
                <a:cubicBezTo>
                  <a:pt x="726" y="932"/>
                  <a:pt x="736" y="935"/>
                  <a:pt x="725" y="930"/>
                </a:cubicBezTo>
                <a:cubicBezTo>
                  <a:pt x="726" y="931"/>
                  <a:pt x="727" y="930"/>
                  <a:pt x="728" y="930"/>
                </a:cubicBezTo>
                <a:cubicBezTo>
                  <a:pt x="728" y="936"/>
                  <a:pt x="728" y="936"/>
                  <a:pt x="728" y="936"/>
                </a:cubicBezTo>
                <a:cubicBezTo>
                  <a:pt x="723" y="937"/>
                  <a:pt x="723" y="937"/>
                  <a:pt x="723" y="937"/>
                </a:cubicBezTo>
                <a:cubicBezTo>
                  <a:pt x="723" y="938"/>
                  <a:pt x="723" y="938"/>
                  <a:pt x="723" y="938"/>
                </a:cubicBezTo>
                <a:cubicBezTo>
                  <a:pt x="747" y="937"/>
                  <a:pt x="747" y="937"/>
                  <a:pt x="747" y="937"/>
                </a:cubicBezTo>
                <a:cubicBezTo>
                  <a:pt x="750" y="935"/>
                  <a:pt x="750" y="935"/>
                  <a:pt x="750" y="935"/>
                </a:cubicBezTo>
                <a:cubicBezTo>
                  <a:pt x="748" y="933"/>
                  <a:pt x="748" y="933"/>
                  <a:pt x="748" y="933"/>
                </a:cubicBezTo>
                <a:cubicBezTo>
                  <a:pt x="744" y="933"/>
                  <a:pt x="744" y="933"/>
                  <a:pt x="744" y="933"/>
                </a:cubicBezTo>
                <a:cubicBezTo>
                  <a:pt x="746" y="931"/>
                  <a:pt x="746" y="931"/>
                  <a:pt x="746" y="931"/>
                </a:cubicBezTo>
                <a:cubicBezTo>
                  <a:pt x="751" y="932"/>
                  <a:pt x="751" y="932"/>
                  <a:pt x="751" y="932"/>
                </a:cubicBezTo>
                <a:cubicBezTo>
                  <a:pt x="752" y="931"/>
                  <a:pt x="752" y="931"/>
                  <a:pt x="752" y="931"/>
                </a:cubicBezTo>
                <a:cubicBezTo>
                  <a:pt x="751" y="930"/>
                  <a:pt x="751" y="930"/>
                  <a:pt x="751" y="930"/>
                </a:cubicBezTo>
                <a:cubicBezTo>
                  <a:pt x="751" y="927"/>
                  <a:pt x="751" y="927"/>
                  <a:pt x="751" y="927"/>
                </a:cubicBezTo>
                <a:cubicBezTo>
                  <a:pt x="756" y="925"/>
                  <a:pt x="756" y="925"/>
                  <a:pt x="756" y="925"/>
                </a:cubicBezTo>
                <a:cubicBezTo>
                  <a:pt x="761" y="924"/>
                  <a:pt x="752" y="927"/>
                  <a:pt x="760" y="926"/>
                </a:cubicBezTo>
                <a:cubicBezTo>
                  <a:pt x="760" y="925"/>
                  <a:pt x="760" y="925"/>
                  <a:pt x="760" y="925"/>
                </a:cubicBezTo>
                <a:cubicBezTo>
                  <a:pt x="762" y="927"/>
                  <a:pt x="764" y="922"/>
                  <a:pt x="764" y="929"/>
                </a:cubicBezTo>
                <a:cubicBezTo>
                  <a:pt x="764" y="926"/>
                  <a:pt x="764" y="926"/>
                  <a:pt x="764" y="926"/>
                </a:cubicBezTo>
                <a:cubicBezTo>
                  <a:pt x="765" y="926"/>
                  <a:pt x="765" y="926"/>
                  <a:pt x="765" y="926"/>
                </a:cubicBezTo>
                <a:cubicBezTo>
                  <a:pt x="766" y="927"/>
                  <a:pt x="766" y="927"/>
                  <a:pt x="766" y="927"/>
                </a:cubicBezTo>
                <a:cubicBezTo>
                  <a:pt x="761" y="931"/>
                  <a:pt x="761" y="931"/>
                  <a:pt x="761" y="931"/>
                </a:cubicBezTo>
                <a:cubicBezTo>
                  <a:pt x="762" y="933"/>
                  <a:pt x="762" y="933"/>
                  <a:pt x="762" y="933"/>
                </a:cubicBezTo>
                <a:cubicBezTo>
                  <a:pt x="765" y="933"/>
                  <a:pt x="765" y="933"/>
                  <a:pt x="765" y="933"/>
                </a:cubicBezTo>
                <a:cubicBezTo>
                  <a:pt x="765" y="934"/>
                  <a:pt x="765" y="934"/>
                  <a:pt x="765" y="934"/>
                </a:cubicBezTo>
                <a:cubicBezTo>
                  <a:pt x="770" y="934"/>
                  <a:pt x="770" y="934"/>
                  <a:pt x="770" y="934"/>
                </a:cubicBezTo>
                <a:cubicBezTo>
                  <a:pt x="771" y="934"/>
                  <a:pt x="771" y="934"/>
                  <a:pt x="771" y="934"/>
                </a:cubicBezTo>
                <a:cubicBezTo>
                  <a:pt x="767" y="932"/>
                  <a:pt x="767" y="932"/>
                  <a:pt x="767" y="932"/>
                </a:cubicBezTo>
                <a:cubicBezTo>
                  <a:pt x="769" y="930"/>
                  <a:pt x="769" y="930"/>
                  <a:pt x="769" y="930"/>
                </a:cubicBezTo>
                <a:cubicBezTo>
                  <a:pt x="770" y="930"/>
                  <a:pt x="762" y="929"/>
                  <a:pt x="772" y="930"/>
                </a:cubicBezTo>
                <a:cubicBezTo>
                  <a:pt x="768" y="924"/>
                  <a:pt x="770" y="940"/>
                  <a:pt x="769" y="925"/>
                </a:cubicBezTo>
                <a:cubicBezTo>
                  <a:pt x="766" y="926"/>
                  <a:pt x="770" y="928"/>
                  <a:pt x="772" y="923"/>
                </a:cubicBezTo>
                <a:cubicBezTo>
                  <a:pt x="775" y="926"/>
                  <a:pt x="770" y="924"/>
                  <a:pt x="770" y="927"/>
                </a:cubicBezTo>
                <a:cubicBezTo>
                  <a:pt x="772" y="927"/>
                  <a:pt x="772" y="927"/>
                  <a:pt x="772" y="927"/>
                </a:cubicBezTo>
                <a:cubicBezTo>
                  <a:pt x="773" y="929"/>
                  <a:pt x="773" y="929"/>
                  <a:pt x="773" y="929"/>
                </a:cubicBezTo>
                <a:cubicBezTo>
                  <a:pt x="780" y="926"/>
                  <a:pt x="780" y="926"/>
                  <a:pt x="780" y="926"/>
                </a:cubicBezTo>
                <a:cubicBezTo>
                  <a:pt x="780" y="926"/>
                  <a:pt x="773" y="930"/>
                  <a:pt x="783" y="927"/>
                </a:cubicBezTo>
                <a:cubicBezTo>
                  <a:pt x="783" y="925"/>
                  <a:pt x="783" y="925"/>
                  <a:pt x="783" y="925"/>
                </a:cubicBezTo>
                <a:cubicBezTo>
                  <a:pt x="785" y="926"/>
                  <a:pt x="785" y="926"/>
                  <a:pt x="785" y="926"/>
                </a:cubicBezTo>
                <a:cubicBezTo>
                  <a:pt x="792" y="923"/>
                  <a:pt x="792" y="923"/>
                  <a:pt x="792" y="923"/>
                </a:cubicBezTo>
                <a:cubicBezTo>
                  <a:pt x="793" y="922"/>
                  <a:pt x="793" y="922"/>
                  <a:pt x="793" y="922"/>
                </a:cubicBezTo>
                <a:cubicBezTo>
                  <a:pt x="797" y="923"/>
                  <a:pt x="797" y="923"/>
                  <a:pt x="797" y="923"/>
                </a:cubicBezTo>
                <a:cubicBezTo>
                  <a:pt x="792" y="926"/>
                  <a:pt x="792" y="926"/>
                  <a:pt x="792" y="926"/>
                </a:cubicBezTo>
                <a:cubicBezTo>
                  <a:pt x="796" y="930"/>
                  <a:pt x="796" y="930"/>
                  <a:pt x="79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8" y="928"/>
                  <a:pt x="808" y="928"/>
                  <a:pt x="808" y="928"/>
                </a:cubicBezTo>
                <a:cubicBezTo>
                  <a:pt x="808" y="927"/>
                  <a:pt x="808" y="927"/>
                  <a:pt x="808" y="927"/>
                </a:cubicBezTo>
                <a:cubicBezTo>
                  <a:pt x="813" y="929"/>
                  <a:pt x="813" y="929"/>
                  <a:pt x="813" y="929"/>
                </a:cubicBezTo>
                <a:cubicBezTo>
                  <a:pt x="814" y="929"/>
                  <a:pt x="808" y="931"/>
                  <a:pt x="815" y="926"/>
                </a:cubicBezTo>
                <a:cubicBezTo>
                  <a:pt x="817" y="927"/>
                  <a:pt x="817" y="927"/>
                  <a:pt x="817" y="927"/>
                </a:cubicBezTo>
                <a:cubicBezTo>
                  <a:pt x="823" y="925"/>
                  <a:pt x="823" y="925"/>
                  <a:pt x="823" y="925"/>
                </a:cubicBezTo>
                <a:cubicBezTo>
                  <a:pt x="824" y="925"/>
                  <a:pt x="826" y="927"/>
                  <a:pt x="827" y="925"/>
                </a:cubicBezTo>
                <a:cubicBezTo>
                  <a:pt x="827" y="921"/>
                  <a:pt x="830" y="929"/>
                  <a:pt x="830" y="922"/>
                </a:cubicBezTo>
                <a:cubicBezTo>
                  <a:pt x="831" y="925"/>
                  <a:pt x="831" y="925"/>
                  <a:pt x="831" y="925"/>
                </a:cubicBezTo>
                <a:cubicBezTo>
                  <a:pt x="834" y="925"/>
                  <a:pt x="832" y="922"/>
                  <a:pt x="834" y="922"/>
                </a:cubicBezTo>
                <a:cubicBezTo>
                  <a:pt x="837" y="921"/>
                  <a:pt x="837" y="921"/>
                  <a:pt x="837" y="921"/>
                </a:cubicBezTo>
                <a:cubicBezTo>
                  <a:pt x="839" y="917"/>
                  <a:pt x="839" y="917"/>
                  <a:pt x="839" y="917"/>
                </a:cubicBezTo>
                <a:cubicBezTo>
                  <a:pt x="845" y="918"/>
                  <a:pt x="845" y="918"/>
                  <a:pt x="845" y="918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50" y="916"/>
                  <a:pt x="850" y="916"/>
                  <a:pt x="850" y="916"/>
                </a:cubicBezTo>
                <a:cubicBezTo>
                  <a:pt x="853" y="918"/>
                  <a:pt x="853" y="918"/>
                  <a:pt x="853" y="918"/>
                </a:cubicBezTo>
                <a:cubicBezTo>
                  <a:pt x="856" y="914"/>
                  <a:pt x="856" y="914"/>
                  <a:pt x="856" y="914"/>
                </a:cubicBezTo>
                <a:cubicBezTo>
                  <a:pt x="858" y="915"/>
                  <a:pt x="858" y="915"/>
                  <a:pt x="858" y="915"/>
                </a:cubicBezTo>
                <a:cubicBezTo>
                  <a:pt x="853" y="919"/>
                  <a:pt x="853" y="919"/>
                  <a:pt x="853" y="919"/>
                </a:cubicBezTo>
                <a:cubicBezTo>
                  <a:pt x="857" y="919"/>
                  <a:pt x="857" y="919"/>
                  <a:pt x="857" y="919"/>
                </a:cubicBezTo>
                <a:cubicBezTo>
                  <a:pt x="856" y="921"/>
                  <a:pt x="853" y="919"/>
                  <a:pt x="853" y="921"/>
                </a:cubicBezTo>
                <a:cubicBezTo>
                  <a:pt x="854" y="923"/>
                  <a:pt x="854" y="923"/>
                  <a:pt x="854" y="923"/>
                </a:cubicBezTo>
                <a:cubicBezTo>
                  <a:pt x="855" y="922"/>
                  <a:pt x="855" y="922"/>
                  <a:pt x="855" y="922"/>
                </a:cubicBezTo>
                <a:cubicBezTo>
                  <a:pt x="858" y="923"/>
                  <a:pt x="847" y="926"/>
                  <a:pt x="859" y="922"/>
                </a:cubicBezTo>
                <a:cubicBezTo>
                  <a:pt x="859" y="917"/>
                  <a:pt x="859" y="917"/>
                  <a:pt x="859" y="917"/>
                </a:cubicBezTo>
                <a:cubicBezTo>
                  <a:pt x="858" y="917"/>
                  <a:pt x="858" y="917"/>
                  <a:pt x="858" y="917"/>
                </a:cubicBezTo>
                <a:cubicBezTo>
                  <a:pt x="862" y="916"/>
                  <a:pt x="862" y="916"/>
                  <a:pt x="862" y="916"/>
                </a:cubicBezTo>
                <a:cubicBezTo>
                  <a:pt x="863" y="914"/>
                  <a:pt x="863" y="914"/>
                  <a:pt x="863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69" y="912"/>
                  <a:pt x="869" y="912"/>
                  <a:pt x="869" y="912"/>
                </a:cubicBezTo>
                <a:cubicBezTo>
                  <a:pt x="872" y="912"/>
                  <a:pt x="872" y="912"/>
                  <a:pt x="872" y="912"/>
                </a:cubicBezTo>
                <a:cubicBezTo>
                  <a:pt x="873" y="914"/>
                  <a:pt x="873" y="914"/>
                  <a:pt x="873" y="914"/>
                </a:cubicBezTo>
                <a:cubicBezTo>
                  <a:pt x="877" y="911"/>
                  <a:pt x="877" y="911"/>
                  <a:pt x="877" y="911"/>
                </a:cubicBezTo>
                <a:cubicBezTo>
                  <a:pt x="888" y="910"/>
                  <a:pt x="888" y="910"/>
                  <a:pt x="888" y="910"/>
                </a:cubicBezTo>
                <a:cubicBezTo>
                  <a:pt x="884" y="914"/>
                  <a:pt x="884" y="914"/>
                  <a:pt x="884" y="914"/>
                </a:cubicBezTo>
                <a:cubicBezTo>
                  <a:pt x="885" y="916"/>
                  <a:pt x="885" y="916"/>
                  <a:pt x="885" y="916"/>
                </a:cubicBezTo>
                <a:cubicBezTo>
                  <a:pt x="880" y="916"/>
                  <a:pt x="880" y="916"/>
                  <a:pt x="880" y="916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80" y="917"/>
                  <a:pt x="880" y="917"/>
                  <a:pt x="880" y="917"/>
                </a:cubicBezTo>
                <a:cubicBezTo>
                  <a:pt x="882" y="920"/>
                  <a:pt x="882" y="920"/>
                  <a:pt x="882" y="920"/>
                </a:cubicBezTo>
                <a:cubicBezTo>
                  <a:pt x="884" y="920"/>
                  <a:pt x="873" y="922"/>
                  <a:pt x="886" y="917"/>
                </a:cubicBezTo>
                <a:cubicBezTo>
                  <a:pt x="887" y="918"/>
                  <a:pt x="887" y="918"/>
                  <a:pt x="887" y="918"/>
                </a:cubicBezTo>
                <a:cubicBezTo>
                  <a:pt x="893" y="909"/>
                  <a:pt x="893" y="909"/>
                  <a:pt x="893" y="909"/>
                </a:cubicBezTo>
                <a:cubicBezTo>
                  <a:pt x="896" y="909"/>
                  <a:pt x="896" y="905"/>
                  <a:pt x="899" y="906"/>
                </a:cubicBezTo>
                <a:cubicBezTo>
                  <a:pt x="900" y="909"/>
                  <a:pt x="900" y="909"/>
                  <a:pt x="900" y="909"/>
                </a:cubicBezTo>
                <a:cubicBezTo>
                  <a:pt x="902" y="908"/>
                  <a:pt x="902" y="908"/>
                  <a:pt x="902" y="908"/>
                </a:cubicBezTo>
                <a:cubicBezTo>
                  <a:pt x="905" y="911"/>
                  <a:pt x="905" y="911"/>
                  <a:pt x="905" y="911"/>
                </a:cubicBezTo>
                <a:cubicBezTo>
                  <a:pt x="905" y="911"/>
                  <a:pt x="906" y="911"/>
                  <a:pt x="907" y="910"/>
                </a:cubicBezTo>
                <a:cubicBezTo>
                  <a:pt x="903" y="912"/>
                  <a:pt x="903" y="912"/>
                  <a:pt x="903" y="912"/>
                </a:cubicBezTo>
                <a:cubicBezTo>
                  <a:pt x="900" y="910"/>
                  <a:pt x="896" y="909"/>
                  <a:pt x="893" y="913"/>
                </a:cubicBezTo>
                <a:cubicBezTo>
                  <a:pt x="892" y="914"/>
                  <a:pt x="892" y="914"/>
                  <a:pt x="892" y="914"/>
                </a:cubicBezTo>
                <a:cubicBezTo>
                  <a:pt x="894" y="915"/>
                  <a:pt x="894" y="915"/>
                  <a:pt x="894" y="915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9" y="914"/>
                  <a:pt x="899" y="914"/>
                  <a:pt x="899" y="914"/>
                </a:cubicBezTo>
                <a:cubicBezTo>
                  <a:pt x="904" y="918"/>
                  <a:pt x="904" y="918"/>
                  <a:pt x="904" y="918"/>
                </a:cubicBezTo>
                <a:cubicBezTo>
                  <a:pt x="909" y="915"/>
                  <a:pt x="909" y="915"/>
                  <a:pt x="909" y="915"/>
                </a:cubicBezTo>
                <a:cubicBezTo>
                  <a:pt x="910" y="916"/>
                  <a:pt x="910" y="916"/>
                  <a:pt x="910" y="916"/>
                </a:cubicBezTo>
                <a:cubicBezTo>
                  <a:pt x="924" y="911"/>
                  <a:pt x="924" y="911"/>
                  <a:pt x="924" y="911"/>
                </a:cubicBezTo>
                <a:cubicBezTo>
                  <a:pt x="931" y="910"/>
                  <a:pt x="931" y="910"/>
                  <a:pt x="931" y="910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7" y="912"/>
                  <a:pt x="932" y="906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8" y="910"/>
                  <a:pt x="934" y="909"/>
                </a:cubicBezTo>
                <a:cubicBezTo>
                  <a:pt x="932" y="913"/>
                  <a:pt x="932" y="913"/>
                  <a:pt x="932" y="913"/>
                </a:cubicBezTo>
                <a:cubicBezTo>
                  <a:pt x="927" y="911"/>
                  <a:pt x="921" y="923"/>
                  <a:pt x="921" y="912"/>
                </a:cubicBezTo>
                <a:cubicBezTo>
                  <a:pt x="919" y="912"/>
                  <a:pt x="920" y="916"/>
                  <a:pt x="919" y="914"/>
                </a:cubicBezTo>
                <a:cubicBezTo>
                  <a:pt x="914" y="919"/>
                  <a:pt x="911" y="907"/>
                  <a:pt x="914" y="922"/>
                </a:cubicBezTo>
                <a:cubicBezTo>
                  <a:pt x="914" y="924"/>
                  <a:pt x="911" y="921"/>
                  <a:pt x="913" y="924"/>
                </a:cubicBezTo>
                <a:cubicBezTo>
                  <a:pt x="909" y="921"/>
                  <a:pt x="909" y="921"/>
                  <a:pt x="909" y="921"/>
                </a:cubicBezTo>
                <a:cubicBezTo>
                  <a:pt x="911" y="918"/>
                  <a:pt x="899" y="922"/>
                  <a:pt x="912" y="918"/>
                </a:cubicBezTo>
                <a:cubicBezTo>
                  <a:pt x="909" y="917"/>
                  <a:pt x="909" y="917"/>
                  <a:pt x="909" y="917"/>
                </a:cubicBezTo>
                <a:cubicBezTo>
                  <a:pt x="907" y="919"/>
                  <a:pt x="907" y="919"/>
                  <a:pt x="907" y="919"/>
                </a:cubicBezTo>
                <a:cubicBezTo>
                  <a:pt x="905" y="918"/>
                  <a:pt x="905" y="918"/>
                  <a:pt x="905" y="918"/>
                </a:cubicBezTo>
                <a:cubicBezTo>
                  <a:pt x="902" y="919"/>
                  <a:pt x="902" y="919"/>
                  <a:pt x="902" y="919"/>
                </a:cubicBezTo>
                <a:cubicBezTo>
                  <a:pt x="896" y="918"/>
                  <a:pt x="896" y="918"/>
                  <a:pt x="896" y="918"/>
                </a:cubicBezTo>
                <a:cubicBezTo>
                  <a:pt x="895" y="921"/>
                  <a:pt x="895" y="921"/>
                  <a:pt x="895" y="921"/>
                </a:cubicBezTo>
                <a:cubicBezTo>
                  <a:pt x="894" y="919"/>
                  <a:pt x="894" y="919"/>
                  <a:pt x="894" y="919"/>
                </a:cubicBezTo>
                <a:cubicBezTo>
                  <a:pt x="885" y="920"/>
                  <a:pt x="885" y="920"/>
                  <a:pt x="885" y="920"/>
                </a:cubicBezTo>
                <a:cubicBezTo>
                  <a:pt x="881" y="920"/>
                  <a:pt x="881" y="920"/>
                  <a:pt x="881" y="920"/>
                </a:cubicBezTo>
                <a:cubicBezTo>
                  <a:pt x="880" y="922"/>
                  <a:pt x="880" y="922"/>
                  <a:pt x="880" y="922"/>
                </a:cubicBezTo>
                <a:cubicBezTo>
                  <a:pt x="879" y="921"/>
                  <a:pt x="879" y="921"/>
                  <a:pt x="879" y="921"/>
                </a:cubicBezTo>
                <a:cubicBezTo>
                  <a:pt x="877" y="922"/>
                  <a:pt x="875" y="925"/>
                  <a:pt x="873" y="921"/>
                </a:cubicBezTo>
                <a:cubicBezTo>
                  <a:pt x="872" y="924"/>
                  <a:pt x="872" y="924"/>
                  <a:pt x="872" y="924"/>
                </a:cubicBezTo>
                <a:cubicBezTo>
                  <a:pt x="861" y="924"/>
                  <a:pt x="861" y="924"/>
                  <a:pt x="861" y="924"/>
                </a:cubicBezTo>
                <a:cubicBezTo>
                  <a:pt x="849" y="926"/>
                  <a:pt x="849" y="926"/>
                  <a:pt x="849" y="926"/>
                </a:cubicBezTo>
                <a:cubicBezTo>
                  <a:pt x="841" y="926"/>
                  <a:pt x="841" y="926"/>
                  <a:pt x="841" y="926"/>
                </a:cubicBezTo>
                <a:cubicBezTo>
                  <a:pt x="839" y="928"/>
                  <a:pt x="839" y="928"/>
                  <a:pt x="839" y="928"/>
                </a:cubicBezTo>
                <a:cubicBezTo>
                  <a:pt x="823" y="929"/>
                  <a:pt x="823" y="929"/>
                  <a:pt x="823" y="929"/>
                </a:cubicBezTo>
                <a:cubicBezTo>
                  <a:pt x="819" y="932"/>
                  <a:pt x="819" y="932"/>
                  <a:pt x="819" y="932"/>
                </a:cubicBezTo>
                <a:cubicBezTo>
                  <a:pt x="820" y="933"/>
                  <a:pt x="820" y="933"/>
                  <a:pt x="820" y="933"/>
                </a:cubicBezTo>
                <a:cubicBezTo>
                  <a:pt x="826" y="931"/>
                  <a:pt x="826" y="931"/>
                  <a:pt x="826" y="931"/>
                </a:cubicBezTo>
                <a:cubicBezTo>
                  <a:pt x="826" y="935"/>
                  <a:pt x="826" y="935"/>
                  <a:pt x="826" y="935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5" y="929"/>
                  <a:pt x="815" y="929"/>
                  <a:pt x="815" y="929"/>
                </a:cubicBezTo>
                <a:cubicBezTo>
                  <a:pt x="807" y="931"/>
                  <a:pt x="807" y="931"/>
                  <a:pt x="807" y="931"/>
                </a:cubicBezTo>
                <a:cubicBezTo>
                  <a:pt x="801" y="931"/>
                  <a:pt x="801" y="931"/>
                  <a:pt x="801" y="931"/>
                </a:cubicBezTo>
                <a:cubicBezTo>
                  <a:pt x="797" y="934"/>
                  <a:pt x="797" y="934"/>
                  <a:pt x="797" y="934"/>
                </a:cubicBezTo>
                <a:cubicBezTo>
                  <a:pt x="793" y="931"/>
                  <a:pt x="793" y="931"/>
                  <a:pt x="793" y="931"/>
                </a:cubicBezTo>
                <a:cubicBezTo>
                  <a:pt x="792" y="933"/>
                  <a:pt x="791" y="934"/>
                  <a:pt x="785" y="933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77" y="934"/>
                  <a:pt x="777" y="934"/>
                  <a:pt x="777" y="934"/>
                </a:cubicBezTo>
                <a:cubicBezTo>
                  <a:pt x="776" y="935"/>
                  <a:pt x="776" y="935"/>
                  <a:pt x="776" y="935"/>
                </a:cubicBezTo>
                <a:cubicBezTo>
                  <a:pt x="774" y="935"/>
                  <a:pt x="774" y="935"/>
                  <a:pt x="774" y="935"/>
                </a:cubicBezTo>
                <a:cubicBezTo>
                  <a:pt x="774" y="933"/>
                  <a:pt x="774" y="933"/>
                  <a:pt x="774" y="933"/>
                </a:cubicBezTo>
                <a:cubicBezTo>
                  <a:pt x="769" y="937"/>
                  <a:pt x="769" y="937"/>
                  <a:pt x="769" y="937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2" y="935"/>
                  <a:pt x="762" y="935"/>
                  <a:pt x="762" y="935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9"/>
                  <a:pt x="757" y="939"/>
                  <a:pt x="757" y="939"/>
                </a:cubicBezTo>
                <a:cubicBezTo>
                  <a:pt x="755" y="938"/>
                  <a:pt x="755" y="938"/>
                  <a:pt x="755" y="938"/>
                </a:cubicBezTo>
                <a:cubicBezTo>
                  <a:pt x="753" y="938"/>
                  <a:pt x="753" y="938"/>
                  <a:pt x="753" y="938"/>
                </a:cubicBezTo>
                <a:cubicBezTo>
                  <a:pt x="752" y="939"/>
                  <a:pt x="752" y="939"/>
                  <a:pt x="752" y="939"/>
                </a:cubicBezTo>
                <a:cubicBezTo>
                  <a:pt x="750" y="938"/>
                  <a:pt x="750" y="938"/>
                  <a:pt x="750" y="938"/>
                </a:cubicBezTo>
                <a:cubicBezTo>
                  <a:pt x="740" y="940"/>
                  <a:pt x="740" y="940"/>
                  <a:pt x="740" y="940"/>
                </a:cubicBezTo>
                <a:cubicBezTo>
                  <a:pt x="736" y="941"/>
                  <a:pt x="736" y="941"/>
                  <a:pt x="736" y="941"/>
                </a:cubicBezTo>
                <a:cubicBezTo>
                  <a:pt x="729" y="940"/>
                  <a:pt x="729" y="940"/>
                  <a:pt x="729" y="940"/>
                </a:cubicBezTo>
                <a:cubicBezTo>
                  <a:pt x="729" y="941"/>
                  <a:pt x="727" y="937"/>
                  <a:pt x="729" y="942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28" y="941"/>
                  <a:pt x="728" y="941"/>
                  <a:pt x="728" y="941"/>
                </a:cubicBezTo>
                <a:cubicBezTo>
                  <a:pt x="727" y="940"/>
                  <a:pt x="727" y="940"/>
                  <a:pt x="727" y="940"/>
                </a:cubicBezTo>
                <a:cubicBezTo>
                  <a:pt x="722" y="942"/>
                  <a:pt x="722" y="942"/>
                  <a:pt x="722" y="942"/>
                </a:cubicBezTo>
                <a:cubicBezTo>
                  <a:pt x="721" y="941"/>
                  <a:pt x="731" y="942"/>
                  <a:pt x="720" y="940"/>
                </a:cubicBezTo>
                <a:cubicBezTo>
                  <a:pt x="719" y="945"/>
                  <a:pt x="719" y="945"/>
                  <a:pt x="719" y="945"/>
                </a:cubicBezTo>
                <a:cubicBezTo>
                  <a:pt x="716" y="946"/>
                  <a:pt x="716" y="946"/>
                  <a:pt x="716" y="946"/>
                </a:cubicBezTo>
                <a:cubicBezTo>
                  <a:pt x="704" y="943"/>
                  <a:pt x="704" y="943"/>
                  <a:pt x="704" y="943"/>
                </a:cubicBezTo>
                <a:cubicBezTo>
                  <a:pt x="704" y="944"/>
                  <a:pt x="704" y="944"/>
                  <a:pt x="704" y="944"/>
                </a:cubicBezTo>
                <a:cubicBezTo>
                  <a:pt x="706" y="945"/>
                  <a:pt x="706" y="945"/>
                  <a:pt x="706" y="945"/>
                </a:cubicBezTo>
                <a:cubicBezTo>
                  <a:pt x="698" y="948"/>
                  <a:pt x="698" y="948"/>
                  <a:pt x="698" y="948"/>
                </a:cubicBezTo>
                <a:cubicBezTo>
                  <a:pt x="696" y="947"/>
                  <a:pt x="696" y="947"/>
                  <a:pt x="696" y="947"/>
                </a:cubicBezTo>
                <a:cubicBezTo>
                  <a:pt x="694" y="948"/>
                  <a:pt x="694" y="948"/>
                  <a:pt x="694" y="948"/>
                </a:cubicBezTo>
                <a:cubicBezTo>
                  <a:pt x="690" y="946"/>
                  <a:pt x="690" y="946"/>
                  <a:pt x="690" y="946"/>
                </a:cubicBezTo>
                <a:cubicBezTo>
                  <a:pt x="684" y="949"/>
                  <a:pt x="684" y="949"/>
                  <a:pt x="684" y="949"/>
                </a:cubicBezTo>
                <a:cubicBezTo>
                  <a:pt x="679" y="948"/>
                  <a:pt x="679" y="948"/>
                  <a:pt x="679" y="948"/>
                </a:cubicBezTo>
                <a:cubicBezTo>
                  <a:pt x="677" y="948"/>
                  <a:pt x="687" y="940"/>
                  <a:pt x="676" y="950"/>
                </a:cubicBezTo>
                <a:cubicBezTo>
                  <a:pt x="670" y="951"/>
                  <a:pt x="670" y="951"/>
                  <a:pt x="670" y="951"/>
                </a:cubicBezTo>
                <a:cubicBezTo>
                  <a:pt x="666" y="952"/>
                  <a:pt x="666" y="952"/>
                  <a:pt x="666" y="952"/>
                </a:cubicBezTo>
                <a:cubicBezTo>
                  <a:pt x="668" y="950"/>
                  <a:pt x="668" y="950"/>
                  <a:pt x="668" y="950"/>
                </a:cubicBezTo>
                <a:cubicBezTo>
                  <a:pt x="664" y="949"/>
                  <a:pt x="664" y="949"/>
                  <a:pt x="664" y="949"/>
                </a:cubicBezTo>
                <a:cubicBezTo>
                  <a:pt x="663" y="948"/>
                  <a:pt x="669" y="957"/>
                  <a:pt x="658" y="951"/>
                </a:cubicBezTo>
                <a:cubicBezTo>
                  <a:pt x="653" y="953"/>
                  <a:pt x="653" y="953"/>
                  <a:pt x="653" y="953"/>
                </a:cubicBezTo>
                <a:cubicBezTo>
                  <a:pt x="651" y="953"/>
                  <a:pt x="651" y="953"/>
                  <a:pt x="651" y="953"/>
                </a:cubicBezTo>
                <a:cubicBezTo>
                  <a:pt x="652" y="953"/>
                  <a:pt x="653" y="952"/>
                  <a:pt x="652" y="951"/>
                </a:cubicBezTo>
                <a:cubicBezTo>
                  <a:pt x="640" y="955"/>
                  <a:pt x="640" y="955"/>
                  <a:pt x="640" y="955"/>
                </a:cubicBezTo>
                <a:cubicBezTo>
                  <a:pt x="633" y="956"/>
                  <a:pt x="633" y="956"/>
                  <a:pt x="633" y="956"/>
                </a:cubicBezTo>
                <a:cubicBezTo>
                  <a:pt x="632" y="955"/>
                  <a:pt x="632" y="955"/>
                  <a:pt x="632" y="955"/>
                </a:cubicBezTo>
                <a:cubicBezTo>
                  <a:pt x="627" y="957"/>
                  <a:pt x="627" y="957"/>
                  <a:pt x="627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21" y="958"/>
                  <a:pt x="621" y="958"/>
                  <a:pt x="621" y="958"/>
                </a:cubicBezTo>
                <a:cubicBezTo>
                  <a:pt x="621" y="957"/>
                  <a:pt x="628" y="958"/>
                  <a:pt x="619" y="957"/>
                </a:cubicBezTo>
                <a:cubicBezTo>
                  <a:pt x="619" y="956"/>
                  <a:pt x="619" y="956"/>
                  <a:pt x="619" y="956"/>
                </a:cubicBezTo>
                <a:cubicBezTo>
                  <a:pt x="615" y="958"/>
                  <a:pt x="615" y="958"/>
                  <a:pt x="615" y="958"/>
                </a:cubicBezTo>
                <a:cubicBezTo>
                  <a:pt x="615" y="958"/>
                  <a:pt x="616" y="959"/>
                  <a:pt x="615" y="957"/>
                </a:cubicBezTo>
                <a:cubicBezTo>
                  <a:pt x="614" y="959"/>
                  <a:pt x="628" y="955"/>
                  <a:pt x="609" y="957"/>
                </a:cubicBezTo>
                <a:cubicBezTo>
                  <a:pt x="611" y="958"/>
                  <a:pt x="611" y="958"/>
                  <a:pt x="611" y="958"/>
                </a:cubicBezTo>
                <a:cubicBezTo>
                  <a:pt x="610" y="960"/>
                  <a:pt x="610" y="960"/>
                  <a:pt x="610" y="960"/>
                </a:cubicBezTo>
                <a:cubicBezTo>
                  <a:pt x="608" y="959"/>
                  <a:pt x="608" y="959"/>
                  <a:pt x="608" y="959"/>
                </a:cubicBezTo>
                <a:cubicBezTo>
                  <a:pt x="604" y="960"/>
                  <a:pt x="604" y="960"/>
                  <a:pt x="604" y="960"/>
                </a:cubicBezTo>
                <a:cubicBezTo>
                  <a:pt x="607" y="960"/>
                  <a:pt x="601" y="959"/>
                  <a:pt x="607" y="958"/>
                </a:cubicBezTo>
                <a:cubicBezTo>
                  <a:pt x="604" y="957"/>
                  <a:pt x="604" y="957"/>
                  <a:pt x="604" y="957"/>
                </a:cubicBezTo>
                <a:cubicBezTo>
                  <a:pt x="599" y="959"/>
                  <a:pt x="599" y="959"/>
                  <a:pt x="599" y="959"/>
                </a:cubicBezTo>
                <a:cubicBezTo>
                  <a:pt x="600" y="959"/>
                  <a:pt x="598" y="956"/>
                  <a:pt x="600" y="959"/>
                </a:cubicBezTo>
                <a:cubicBezTo>
                  <a:pt x="599" y="961"/>
                  <a:pt x="599" y="961"/>
                  <a:pt x="599" y="961"/>
                </a:cubicBezTo>
                <a:cubicBezTo>
                  <a:pt x="591" y="961"/>
                  <a:pt x="591" y="961"/>
                  <a:pt x="591" y="961"/>
                </a:cubicBezTo>
                <a:cubicBezTo>
                  <a:pt x="591" y="960"/>
                  <a:pt x="590" y="963"/>
                  <a:pt x="590" y="959"/>
                </a:cubicBezTo>
                <a:cubicBezTo>
                  <a:pt x="586" y="962"/>
                  <a:pt x="597" y="952"/>
                  <a:pt x="585" y="963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90" y="965"/>
                  <a:pt x="590" y="965"/>
                  <a:pt x="590" y="965"/>
                </a:cubicBezTo>
                <a:cubicBezTo>
                  <a:pt x="591" y="963"/>
                  <a:pt x="591" y="963"/>
                  <a:pt x="591" y="963"/>
                </a:cubicBezTo>
                <a:cubicBezTo>
                  <a:pt x="593" y="967"/>
                  <a:pt x="593" y="967"/>
                  <a:pt x="593" y="967"/>
                </a:cubicBezTo>
                <a:cubicBezTo>
                  <a:pt x="593" y="966"/>
                  <a:pt x="593" y="966"/>
                  <a:pt x="594" y="966"/>
                </a:cubicBezTo>
                <a:cubicBezTo>
                  <a:pt x="594" y="967"/>
                  <a:pt x="594" y="967"/>
                  <a:pt x="594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0" y="966"/>
                  <a:pt x="590" y="966"/>
                  <a:pt x="590" y="966"/>
                </a:cubicBezTo>
                <a:cubicBezTo>
                  <a:pt x="587" y="967"/>
                  <a:pt x="587" y="967"/>
                  <a:pt x="587" y="967"/>
                </a:cubicBezTo>
                <a:cubicBezTo>
                  <a:pt x="590" y="969"/>
                  <a:pt x="590" y="969"/>
                  <a:pt x="590" y="969"/>
                </a:cubicBezTo>
                <a:cubicBezTo>
                  <a:pt x="589" y="970"/>
                  <a:pt x="589" y="970"/>
                  <a:pt x="589" y="970"/>
                </a:cubicBezTo>
                <a:cubicBezTo>
                  <a:pt x="584" y="969"/>
                  <a:pt x="584" y="969"/>
                  <a:pt x="584" y="969"/>
                </a:cubicBezTo>
                <a:cubicBezTo>
                  <a:pt x="586" y="967"/>
                  <a:pt x="586" y="967"/>
                  <a:pt x="586" y="967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0"/>
                  <a:pt x="583" y="960"/>
                  <a:pt x="583" y="960"/>
                </a:cubicBezTo>
                <a:cubicBezTo>
                  <a:pt x="566" y="963"/>
                  <a:pt x="566" y="963"/>
                  <a:pt x="566" y="963"/>
                </a:cubicBezTo>
                <a:cubicBezTo>
                  <a:pt x="565" y="965"/>
                  <a:pt x="565" y="965"/>
                  <a:pt x="565" y="965"/>
                </a:cubicBezTo>
                <a:cubicBezTo>
                  <a:pt x="563" y="965"/>
                  <a:pt x="576" y="963"/>
                  <a:pt x="559" y="965"/>
                </a:cubicBezTo>
                <a:cubicBezTo>
                  <a:pt x="564" y="967"/>
                  <a:pt x="564" y="967"/>
                  <a:pt x="564" y="967"/>
                </a:cubicBezTo>
                <a:cubicBezTo>
                  <a:pt x="560" y="967"/>
                  <a:pt x="560" y="967"/>
                  <a:pt x="560" y="967"/>
                </a:cubicBezTo>
                <a:cubicBezTo>
                  <a:pt x="556" y="968"/>
                  <a:pt x="556" y="968"/>
                  <a:pt x="556" y="968"/>
                </a:cubicBezTo>
                <a:cubicBezTo>
                  <a:pt x="553" y="965"/>
                  <a:pt x="553" y="965"/>
                  <a:pt x="553" y="965"/>
                </a:cubicBezTo>
                <a:cubicBezTo>
                  <a:pt x="554" y="962"/>
                  <a:pt x="554" y="962"/>
                  <a:pt x="554" y="962"/>
                </a:cubicBezTo>
                <a:cubicBezTo>
                  <a:pt x="550" y="962"/>
                  <a:pt x="550" y="962"/>
                  <a:pt x="550" y="962"/>
                </a:cubicBezTo>
                <a:cubicBezTo>
                  <a:pt x="550" y="963"/>
                  <a:pt x="550" y="963"/>
                  <a:pt x="550" y="963"/>
                </a:cubicBezTo>
                <a:cubicBezTo>
                  <a:pt x="552" y="965"/>
                  <a:pt x="552" y="965"/>
                  <a:pt x="552" y="965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5" y="967"/>
                  <a:pt x="542" y="968"/>
                  <a:pt x="547" y="967"/>
                </a:cubicBezTo>
                <a:cubicBezTo>
                  <a:pt x="546" y="968"/>
                  <a:pt x="549" y="968"/>
                  <a:pt x="545" y="969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4" y="967"/>
                  <a:pt x="543" y="966"/>
                  <a:pt x="542" y="969"/>
                </a:cubicBezTo>
                <a:cubicBezTo>
                  <a:pt x="543" y="970"/>
                  <a:pt x="543" y="970"/>
                  <a:pt x="543" y="970"/>
                </a:cubicBezTo>
                <a:cubicBezTo>
                  <a:pt x="546" y="970"/>
                  <a:pt x="546" y="970"/>
                  <a:pt x="546" y="970"/>
                </a:cubicBezTo>
                <a:cubicBezTo>
                  <a:pt x="543" y="972"/>
                  <a:pt x="543" y="972"/>
                  <a:pt x="543" y="972"/>
                </a:cubicBezTo>
                <a:cubicBezTo>
                  <a:pt x="536" y="970"/>
                  <a:pt x="536" y="970"/>
                  <a:pt x="536" y="970"/>
                </a:cubicBezTo>
                <a:cubicBezTo>
                  <a:pt x="535" y="972"/>
                  <a:pt x="535" y="972"/>
                  <a:pt x="535" y="972"/>
                </a:cubicBezTo>
                <a:cubicBezTo>
                  <a:pt x="533" y="972"/>
                  <a:pt x="531" y="976"/>
                  <a:pt x="529" y="972"/>
                </a:cubicBezTo>
                <a:cubicBezTo>
                  <a:pt x="527" y="974"/>
                  <a:pt x="527" y="974"/>
                  <a:pt x="527" y="974"/>
                </a:cubicBezTo>
                <a:cubicBezTo>
                  <a:pt x="529" y="976"/>
                  <a:pt x="529" y="976"/>
                  <a:pt x="529" y="976"/>
                </a:cubicBezTo>
                <a:cubicBezTo>
                  <a:pt x="523" y="974"/>
                  <a:pt x="523" y="974"/>
                  <a:pt x="523" y="974"/>
                </a:cubicBezTo>
                <a:cubicBezTo>
                  <a:pt x="522" y="974"/>
                  <a:pt x="520" y="973"/>
                  <a:pt x="519" y="975"/>
                </a:cubicBezTo>
                <a:cubicBezTo>
                  <a:pt x="520" y="977"/>
                  <a:pt x="520" y="977"/>
                  <a:pt x="520" y="977"/>
                </a:cubicBezTo>
                <a:cubicBezTo>
                  <a:pt x="516" y="974"/>
                  <a:pt x="516" y="974"/>
                  <a:pt x="516" y="974"/>
                </a:cubicBezTo>
                <a:cubicBezTo>
                  <a:pt x="511" y="977"/>
                  <a:pt x="511" y="977"/>
                  <a:pt x="511" y="977"/>
                </a:cubicBezTo>
                <a:cubicBezTo>
                  <a:pt x="511" y="974"/>
                  <a:pt x="511" y="974"/>
                  <a:pt x="511" y="974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8" y="975"/>
                  <a:pt x="509" y="975"/>
                  <a:pt x="508" y="974"/>
                </a:cubicBezTo>
                <a:cubicBezTo>
                  <a:pt x="508" y="973"/>
                  <a:pt x="508" y="973"/>
                  <a:pt x="508" y="973"/>
                </a:cubicBezTo>
                <a:cubicBezTo>
                  <a:pt x="503" y="977"/>
                  <a:pt x="503" y="977"/>
                  <a:pt x="503" y="977"/>
                </a:cubicBezTo>
                <a:cubicBezTo>
                  <a:pt x="498" y="977"/>
                  <a:pt x="498" y="977"/>
                  <a:pt x="498" y="977"/>
                </a:cubicBezTo>
                <a:cubicBezTo>
                  <a:pt x="499" y="979"/>
                  <a:pt x="499" y="979"/>
                  <a:pt x="499" y="979"/>
                </a:cubicBezTo>
                <a:cubicBezTo>
                  <a:pt x="498" y="979"/>
                  <a:pt x="498" y="979"/>
                  <a:pt x="498" y="979"/>
                </a:cubicBezTo>
                <a:cubicBezTo>
                  <a:pt x="499" y="982"/>
                  <a:pt x="499" y="982"/>
                  <a:pt x="499" y="982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74" y="984"/>
                  <a:pt x="474" y="984"/>
                  <a:pt x="474" y="984"/>
                </a:cubicBezTo>
                <a:cubicBezTo>
                  <a:pt x="473" y="983"/>
                  <a:pt x="473" y="983"/>
                  <a:pt x="473" y="983"/>
                </a:cubicBezTo>
                <a:cubicBezTo>
                  <a:pt x="486" y="980"/>
                  <a:pt x="486" y="980"/>
                  <a:pt x="486" y="980"/>
                </a:cubicBezTo>
                <a:cubicBezTo>
                  <a:pt x="489" y="979"/>
                  <a:pt x="489" y="979"/>
                  <a:pt x="489" y="979"/>
                </a:cubicBezTo>
                <a:cubicBezTo>
                  <a:pt x="490" y="978"/>
                  <a:pt x="490" y="978"/>
                  <a:pt x="490" y="978"/>
                </a:cubicBezTo>
                <a:cubicBezTo>
                  <a:pt x="485" y="978"/>
                  <a:pt x="485" y="978"/>
                  <a:pt x="485" y="978"/>
                </a:cubicBezTo>
                <a:cubicBezTo>
                  <a:pt x="484" y="976"/>
                  <a:pt x="484" y="976"/>
                  <a:pt x="484" y="976"/>
                </a:cubicBezTo>
                <a:cubicBezTo>
                  <a:pt x="477" y="978"/>
                  <a:pt x="477" y="978"/>
                  <a:pt x="477" y="978"/>
                </a:cubicBezTo>
                <a:cubicBezTo>
                  <a:pt x="475" y="978"/>
                  <a:pt x="475" y="978"/>
                  <a:pt x="475" y="978"/>
                </a:cubicBezTo>
                <a:cubicBezTo>
                  <a:pt x="470" y="981"/>
                  <a:pt x="470" y="981"/>
                  <a:pt x="470" y="981"/>
                </a:cubicBezTo>
                <a:cubicBezTo>
                  <a:pt x="469" y="980"/>
                  <a:pt x="469" y="980"/>
                  <a:pt x="469" y="980"/>
                </a:cubicBezTo>
                <a:cubicBezTo>
                  <a:pt x="465" y="981"/>
                  <a:pt x="465" y="981"/>
                  <a:pt x="465" y="981"/>
                </a:cubicBezTo>
                <a:cubicBezTo>
                  <a:pt x="465" y="981"/>
                  <a:pt x="469" y="978"/>
                  <a:pt x="463" y="980"/>
                </a:cubicBezTo>
                <a:cubicBezTo>
                  <a:pt x="466" y="975"/>
                  <a:pt x="466" y="975"/>
                  <a:pt x="466" y="975"/>
                </a:cubicBezTo>
                <a:cubicBezTo>
                  <a:pt x="462" y="976"/>
                  <a:pt x="462" y="976"/>
                  <a:pt x="462" y="976"/>
                </a:cubicBezTo>
                <a:cubicBezTo>
                  <a:pt x="460" y="981"/>
                  <a:pt x="460" y="981"/>
                  <a:pt x="460" y="981"/>
                </a:cubicBezTo>
                <a:cubicBezTo>
                  <a:pt x="453" y="978"/>
                  <a:pt x="473" y="980"/>
                  <a:pt x="453" y="981"/>
                </a:cubicBezTo>
                <a:cubicBezTo>
                  <a:pt x="448" y="979"/>
                  <a:pt x="448" y="979"/>
                  <a:pt x="448" y="979"/>
                </a:cubicBezTo>
                <a:cubicBezTo>
                  <a:pt x="447" y="977"/>
                  <a:pt x="447" y="977"/>
                  <a:pt x="447" y="977"/>
                </a:cubicBezTo>
                <a:cubicBezTo>
                  <a:pt x="438" y="978"/>
                  <a:pt x="438" y="978"/>
                  <a:pt x="438" y="978"/>
                </a:cubicBezTo>
                <a:cubicBezTo>
                  <a:pt x="440" y="979"/>
                  <a:pt x="440" y="979"/>
                  <a:pt x="440" y="979"/>
                </a:cubicBezTo>
                <a:cubicBezTo>
                  <a:pt x="447" y="979"/>
                  <a:pt x="447" y="979"/>
                  <a:pt x="447" y="979"/>
                </a:cubicBezTo>
                <a:cubicBezTo>
                  <a:pt x="443" y="983"/>
                  <a:pt x="443" y="983"/>
                  <a:pt x="443" y="983"/>
                </a:cubicBezTo>
                <a:cubicBezTo>
                  <a:pt x="436" y="984"/>
                  <a:pt x="436" y="984"/>
                  <a:pt x="436" y="984"/>
                </a:cubicBezTo>
                <a:cubicBezTo>
                  <a:pt x="437" y="983"/>
                  <a:pt x="437" y="983"/>
                  <a:pt x="437" y="983"/>
                </a:cubicBezTo>
                <a:cubicBezTo>
                  <a:pt x="434" y="982"/>
                  <a:pt x="434" y="982"/>
                  <a:pt x="434" y="982"/>
                </a:cubicBezTo>
                <a:cubicBezTo>
                  <a:pt x="428" y="983"/>
                  <a:pt x="428" y="983"/>
                  <a:pt x="428" y="983"/>
                </a:cubicBezTo>
                <a:cubicBezTo>
                  <a:pt x="420" y="983"/>
                  <a:pt x="420" y="983"/>
                  <a:pt x="420" y="983"/>
                </a:cubicBezTo>
                <a:cubicBezTo>
                  <a:pt x="412" y="982"/>
                  <a:pt x="412" y="982"/>
                  <a:pt x="412" y="982"/>
                </a:cubicBezTo>
                <a:cubicBezTo>
                  <a:pt x="402" y="984"/>
                  <a:pt x="402" y="984"/>
                  <a:pt x="402" y="984"/>
                </a:cubicBezTo>
                <a:cubicBezTo>
                  <a:pt x="399" y="983"/>
                  <a:pt x="399" y="983"/>
                  <a:pt x="399" y="983"/>
                </a:cubicBezTo>
                <a:cubicBezTo>
                  <a:pt x="397" y="984"/>
                  <a:pt x="397" y="984"/>
                  <a:pt x="397" y="984"/>
                </a:cubicBezTo>
                <a:cubicBezTo>
                  <a:pt x="389" y="984"/>
                  <a:pt x="389" y="984"/>
                  <a:pt x="389" y="984"/>
                </a:cubicBezTo>
                <a:cubicBezTo>
                  <a:pt x="391" y="985"/>
                  <a:pt x="393" y="984"/>
                  <a:pt x="394" y="983"/>
                </a:cubicBezTo>
                <a:cubicBezTo>
                  <a:pt x="392" y="982"/>
                  <a:pt x="400" y="981"/>
                  <a:pt x="391" y="981"/>
                </a:cubicBezTo>
                <a:cubicBezTo>
                  <a:pt x="391" y="982"/>
                  <a:pt x="391" y="982"/>
                  <a:pt x="391" y="982"/>
                </a:cubicBezTo>
                <a:cubicBezTo>
                  <a:pt x="390" y="981"/>
                  <a:pt x="398" y="978"/>
                  <a:pt x="384" y="982"/>
                </a:cubicBezTo>
                <a:cubicBezTo>
                  <a:pt x="379" y="981"/>
                  <a:pt x="379" y="981"/>
                  <a:pt x="379" y="981"/>
                </a:cubicBezTo>
                <a:cubicBezTo>
                  <a:pt x="378" y="981"/>
                  <a:pt x="383" y="979"/>
                  <a:pt x="377" y="982"/>
                </a:cubicBezTo>
                <a:cubicBezTo>
                  <a:pt x="379" y="985"/>
                  <a:pt x="379" y="985"/>
                  <a:pt x="379" y="985"/>
                </a:cubicBezTo>
                <a:cubicBezTo>
                  <a:pt x="377" y="986"/>
                  <a:pt x="377" y="986"/>
                  <a:pt x="377" y="986"/>
                </a:cubicBezTo>
                <a:cubicBezTo>
                  <a:pt x="375" y="986"/>
                  <a:pt x="375" y="986"/>
                  <a:pt x="375" y="986"/>
                </a:cubicBezTo>
                <a:cubicBezTo>
                  <a:pt x="374" y="984"/>
                  <a:pt x="374" y="984"/>
                  <a:pt x="374" y="984"/>
                </a:cubicBezTo>
                <a:cubicBezTo>
                  <a:pt x="376" y="981"/>
                  <a:pt x="385" y="985"/>
                  <a:pt x="367" y="987"/>
                </a:cubicBezTo>
                <a:cubicBezTo>
                  <a:pt x="364" y="988"/>
                  <a:pt x="364" y="988"/>
                  <a:pt x="364" y="988"/>
                </a:cubicBezTo>
                <a:cubicBezTo>
                  <a:pt x="361" y="988"/>
                  <a:pt x="361" y="988"/>
                  <a:pt x="361" y="988"/>
                </a:cubicBezTo>
                <a:cubicBezTo>
                  <a:pt x="363" y="987"/>
                  <a:pt x="363" y="987"/>
                  <a:pt x="363" y="987"/>
                </a:cubicBezTo>
                <a:cubicBezTo>
                  <a:pt x="356" y="984"/>
                  <a:pt x="356" y="984"/>
                  <a:pt x="356" y="984"/>
                </a:cubicBezTo>
                <a:cubicBezTo>
                  <a:pt x="353" y="984"/>
                  <a:pt x="353" y="984"/>
                  <a:pt x="353" y="984"/>
                </a:cubicBezTo>
                <a:cubicBezTo>
                  <a:pt x="353" y="983"/>
                  <a:pt x="353" y="983"/>
                  <a:pt x="353" y="983"/>
                </a:cubicBezTo>
                <a:cubicBezTo>
                  <a:pt x="355" y="982"/>
                  <a:pt x="355" y="982"/>
                  <a:pt x="355" y="982"/>
                </a:cubicBezTo>
                <a:cubicBezTo>
                  <a:pt x="352" y="981"/>
                  <a:pt x="352" y="981"/>
                  <a:pt x="352" y="981"/>
                </a:cubicBezTo>
                <a:cubicBezTo>
                  <a:pt x="351" y="984"/>
                  <a:pt x="351" y="984"/>
                  <a:pt x="351" y="984"/>
                </a:cubicBezTo>
                <a:cubicBezTo>
                  <a:pt x="350" y="984"/>
                  <a:pt x="353" y="983"/>
                  <a:pt x="349" y="983"/>
                </a:cubicBezTo>
                <a:cubicBezTo>
                  <a:pt x="350" y="982"/>
                  <a:pt x="350" y="982"/>
                  <a:pt x="350" y="982"/>
                </a:cubicBezTo>
                <a:cubicBezTo>
                  <a:pt x="350" y="981"/>
                  <a:pt x="350" y="981"/>
                  <a:pt x="350" y="981"/>
                </a:cubicBezTo>
                <a:cubicBezTo>
                  <a:pt x="346" y="983"/>
                  <a:pt x="346" y="983"/>
                  <a:pt x="346" y="983"/>
                </a:cubicBezTo>
                <a:cubicBezTo>
                  <a:pt x="347" y="981"/>
                  <a:pt x="347" y="981"/>
                  <a:pt x="347" y="981"/>
                </a:cubicBezTo>
                <a:cubicBezTo>
                  <a:pt x="342" y="982"/>
                  <a:pt x="342" y="982"/>
                  <a:pt x="342" y="982"/>
                </a:cubicBezTo>
                <a:cubicBezTo>
                  <a:pt x="341" y="984"/>
                  <a:pt x="341" y="984"/>
                  <a:pt x="341" y="984"/>
                </a:cubicBezTo>
                <a:cubicBezTo>
                  <a:pt x="338" y="983"/>
                  <a:pt x="346" y="980"/>
                  <a:pt x="339" y="982"/>
                </a:cubicBezTo>
                <a:cubicBezTo>
                  <a:pt x="337" y="985"/>
                  <a:pt x="337" y="985"/>
                  <a:pt x="337" y="985"/>
                </a:cubicBezTo>
                <a:cubicBezTo>
                  <a:pt x="337" y="984"/>
                  <a:pt x="337" y="984"/>
                  <a:pt x="337" y="984"/>
                </a:cubicBezTo>
                <a:cubicBezTo>
                  <a:pt x="335" y="986"/>
                  <a:pt x="335" y="986"/>
                  <a:pt x="335" y="986"/>
                </a:cubicBezTo>
                <a:cubicBezTo>
                  <a:pt x="337" y="983"/>
                  <a:pt x="337" y="983"/>
                  <a:pt x="337" y="983"/>
                </a:cubicBezTo>
                <a:cubicBezTo>
                  <a:pt x="334" y="980"/>
                  <a:pt x="334" y="980"/>
                  <a:pt x="334" y="980"/>
                </a:cubicBezTo>
                <a:cubicBezTo>
                  <a:pt x="331" y="982"/>
                  <a:pt x="331" y="982"/>
                  <a:pt x="331" y="982"/>
                </a:cubicBezTo>
                <a:cubicBezTo>
                  <a:pt x="330" y="983"/>
                  <a:pt x="330" y="983"/>
                  <a:pt x="332" y="983"/>
                </a:cubicBezTo>
                <a:cubicBezTo>
                  <a:pt x="332" y="984"/>
                  <a:pt x="332" y="984"/>
                  <a:pt x="331" y="984"/>
                </a:cubicBezTo>
                <a:cubicBezTo>
                  <a:pt x="329" y="983"/>
                  <a:pt x="329" y="983"/>
                  <a:pt x="329" y="983"/>
                </a:cubicBezTo>
                <a:cubicBezTo>
                  <a:pt x="327" y="984"/>
                  <a:pt x="327" y="984"/>
                  <a:pt x="327" y="984"/>
                </a:cubicBezTo>
                <a:cubicBezTo>
                  <a:pt x="327" y="986"/>
                  <a:pt x="327" y="986"/>
                  <a:pt x="327" y="986"/>
                </a:cubicBezTo>
                <a:cubicBezTo>
                  <a:pt x="327" y="987"/>
                  <a:pt x="327" y="987"/>
                  <a:pt x="327" y="987"/>
                </a:cubicBezTo>
                <a:cubicBezTo>
                  <a:pt x="325" y="987"/>
                  <a:pt x="325" y="987"/>
                  <a:pt x="325" y="987"/>
                </a:cubicBezTo>
                <a:cubicBezTo>
                  <a:pt x="325" y="983"/>
                  <a:pt x="325" y="983"/>
                  <a:pt x="325" y="983"/>
                </a:cubicBezTo>
                <a:cubicBezTo>
                  <a:pt x="321" y="982"/>
                  <a:pt x="321" y="982"/>
                  <a:pt x="321" y="982"/>
                </a:cubicBezTo>
                <a:cubicBezTo>
                  <a:pt x="327" y="981"/>
                  <a:pt x="327" y="981"/>
                  <a:pt x="327" y="981"/>
                </a:cubicBezTo>
                <a:cubicBezTo>
                  <a:pt x="327" y="978"/>
                  <a:pt x="319" y="986"/>
                  <a:pt x="328" y="978"/>
                </a:cubicBezTo>
                <a:cubicBezTo>
                  <a:pt x="327" y="978"/>
                  <a:pt x="327" y="978"/>
                  <a:pt x="327" y="978"/>
                </a:cubicBezTo>
                <a:cubicBezTo>
                  <a:pt x="325" y="975"/>
                  <a:pt x="325" y="975"/>
                  <a:pt x="325" y="975"/>
                </a:cubicBezTo>
                <a:cubicBezTo>
                  <a:pt x="325" y="973"/>
                  <a:pt x="325" y="973"/>
                  <a:pt x="325" y="973"/>
                </a:cubicBezTo>
                <a:cubicBezTo>
                  <a:pt x="323" y="972"/>
                  <a:pt x="323" y="972"/>
                  <a:pt x="323" y="972"/>
                </a:cubicBezTo>
                <a:cubicBezTo>
                  <a:pt x="319" y="975"/>
                  <a:pt x="319" y="975"/>
                  <a:pt x="319" y="975"/>
                </a:cubicBezTo>
                <a:cubicBezTo>
                  <a:pt x="314" y="976"/>
                  <a:pt x="314" y="976"/>
                  <a:pt x="314" y="976"/>
                </a:cubicBezTo>
                <a:cubicBezTo>
                  <a:pt x="314" y="973"/>
                  <a:pt x="314" y="973"/>
                  <a:pt x="314" y="973"/>
                </a:cubicBezTo>
                <a:cubicBezTo>
                  <a:pt x="312" y="970"/>
                  <a:pt x="312" y="970"/>
                  <a:pt x="312" y="970"/>
                </a:cubicBezTo>
                <a:cubicBezTo>
                  <a:pt x="313" y="968"/>
                  <a:pt x="313" y="968"/>
                  <a:pt x="313" y="968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5" y="965"/>
                  <a:pt x="315" y="965"/>
                  <a:pt x="315" y="965"/>
                </a:cubicBezTo>
                <a:cubicBezTo>
                  <a:pt x="314" y="966"/>
                  <a:pt x="314" y="966"/>
                  <a:pt x="314" y="966"/>
                </a:cubicBezTo>
                <a:cubicBezTo>
                  <a:pt x="314" y="962"/>
                  <a:pt x="314" y="962"/>
                  <a:pt x="314" y="962"/>
                </a:cubicBezTo>
                <a:cubicBezTo>
                  <a:pt x="312" y="963"/>
                  <a:pt x="312" y="963"/>
                  <a:pt x="312" y="963"/>
                </a:cubicBezTo>
                <a:cubicBezTo>
                  <a:pt x="311" y="961"/>
                  <a:pt x="323" y="976"/>
                  <a:pt x="314" y="955"/>
                </a:cubicBezTo>
                <a:cubicBezTo>
                  <a:pt x="313" y="955"/>
                  <a:pt x="313" y="955"/>
                  <a:pt x="313" y="955"/>
                </a:cubicBezTo>
                <a:cubicBezTo>
                  <a:pt x="310" y="957"/>
                  <a:pt x="310" y="957"/>
                  <a:pt x="310" y="957"/>
                </a:cubicBezTo>
                <a:cubicBezTo>
                  <a:pt x="307" y="954"/>
                  <a:pt x="307" y="954"/>
                  <a:pt x="307" y="954"/>
                </a:cubicBezTo>
                <a:cubicBezTo>
                  <a:pt x="304" y="955"/>
                  <a:pt x="304" y="955"/>
                  <a:pt x="304" y="955"/>
                </a:cubicBezTo>
                <a:cubicBezTo>
                  <a:pt x="301" y="958"/>
                  <a:pt x="301" y="958"/>
                  <a:pt x="301" y="958"/>
                </a:cubicBezTo>
                <a:cubicBezTo>
                  <a:pt x="301" y="959"/>
                  <a:pt x="297" y="958"/>
                  <a:pt x="302" y="960"/>
                </a:cubicBezTo>
                <a:cubicBezTo>
                  <a:pt x="300" y="960"/>
                  <a:pt x="300" y="960"/>
                  <a:pt x="300" y="960"/>
                </a:cubicBezTo>
                <a:cubicBezTo>
                  <a:pt x="301" y="962"/>
                  <a:pt x="301" y="962"/>
                  <a:pt x="301" y="962"/>
                </a:cubicBezTo>
                <a:cubicBezTo>
                  <a:pt x="300" y="965"/>
                  <a:pt x="300" y="965"/>
                  <a:pt x="300" y="965"/>
                </a:cubicBezTo>
                <a:cubicBezTo>
                  <a:pt x="297" y="964"/>
                  <a:pt x="297" y="964"/>
                  <a:pt x="297" y="964"/>
                </a:cubicBezTo>
                <a:cubicBezTo>
                  <a:pt x="296" y="961"/>
                  <a:pt x="296" y="961"/>
                  <a:pt x="296" y="961"/>
                </a:cubicBezTo>
                <a:cubicBezTo>
                  <a:pt x="297" y="958"/>
                  <a:pt x="297" y="958"/>
                  <a:pt x="297" y="958"/>
                </a:cubicBezTo>
                <a:cubicBezTo>
                  <a:pt x="296" y="955"/>
                  <a:pt x="296" y="955"/>
                  <a:pt x="296" y="955"/>
                </a:cubicBezTo>
                <a:cubicBezTo>
                  <a:pt x="294" y="953"/>
                  <a:pt x="294" y="953"/>
                  <a:pt x="294" y="953"/>
                </a:cubicBezTo>
                <a:cubicBezTo>
                  <a:pt x="288" y="954"/>
                  <a:pt x="288" y="954"/>
                  <a:pt x="288" y="954"/>
                </a:cubicBezTo>
                <a:cubicBezTo>
                  <a:pt x="285" y="956"/>
                  <a:pt x="285" y="956"/>
                  <a:pt x="285" y="956"/>
                </a:cubicBezTo>
                <a:cubicBezTo>
                  <a:pt x="282" y="951"/>
                  <a:pt x="282" y="951"/>
                  <a:pt x="282" y="951"/>
                </a:cubicBezTo>
                <a:cubicBezTo>
                  <a:pt x="284" y="952"/>
                  <a:pt x="278" y="954"/>
                  <a:pt x="285" y="950"/>
                </a:cubicBezTo>
                <a:cubicBezTo>
                  <a:pt x="285" y="952"/>
                  <a:pt x="285" y="952"/>
                  <a:pt x="285" y="952"/>
                </a:cubicBezTo>
                <a:cubicBezTo>
                  <a:pt x="287" y="954"/>
                  <a:pt x="287" y="954"/>
                  <a:pt x="287" y="954"/>
                </a:cubicBezTo>
                <a:cubicBezTo>
                  <a:pt x="289" y="952"/>
                  <a:pt x="289" y="952"/>
                  <a:pt x="289" y="952"/>
                </a:cubicBezTo>
                <a:cubicBezTo>
                  <a:pt x="289" y="950"/>
                  <a:pt x="280" y="957"/>
                  <a:pt x="294" y="952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95" y="951"/>
                  <a:pt x="278" y="953"/>
                  <a:pt x="298" y="950"/>
                </a:cubicBezTo>
                <a:cubicBezTo>
                  <a:pt x="301" y="946"/>
                  <a:pt x="301" y="946"/>
                  <a:pt x="301" y="946"/>
                </a:cubicBezTo>
                <a:cubicBezTo>
                  <a:pt x="305" y="946"/>
                  <a:pt x="305" y="946"/>
                  <a:pt x="305" y="946"/>
                </a:cubicBezTo>
                <a:cubicBezTo>
                  <a:pt x="306" y="945"/>
                  <a:pt x="306" y="945"/>
                  <a:pt x="306" y="945"/>
                </a:cubicBezTo>
                <a:cubicBezTo>
                  <a:pt x="301" y="944"/>
                  <a:pt x="301" y="944"/>
                  <a:pt x="301" y="944"/>
                </a:cubicBezTo>
                <a:cubicBezTo>
                  <a:pt x="305" y="942"/>
                  <a:pt x="305" y="942"/>
                  <a:pt x="305" y="942"/>
                </a:cubicBezTo>
                <a:cubicBezTo>
                  <a:pt x="315" y="938"/>
                  <a:pt x="315" y="938"/>
                  <a:pt x="315" y="938"/>
                </a:cubicBezTo>
                <a:cubicBezTo>
                  <a:pt x="310" y="937"/>
                  <a:pt x="310" y="937"/>
                  <a:pt x="310" y="937"/>
                </a:cubicBezTo>
                <a:cubicBezTo>
                  <a:pt x="311" y="934"/>
                  <a:pt x="311" y="934"/>
                  <a:pt x="311" y="934"/>
                </a:cubicBezTo>
                <a:cubicBezTo>
                  <a:pt x="314" y="933"/>
                  <a:pt x="314" y="933"/>
                  <a:pt x="314" y="933"/>
                </a:cubicBezTo>
                <a:cubicBezTo>
                  <a:pt x="319" y="931"/>
                  <a:pt x="319" y="931"/>
                  <a:pt x="319" y="931"/>
                </a:cubicBezTo>
                <a:cubicBezTo>
                  <a:pt x="318" y="927"/>
                  <a:pt x="318" y="927"/>
                  <a:pt x="318" y="927"/>
                </a:cubicBezTo>
                <a:cubicBezTo>
                  <a:pt x="321" y="926"/>
                  <a:pt x="321" y="926"/>
                  <a:pt x="321" y="926"/>
                </a:cubicBezTo>
                <a:cubicBezTo>
                  <a:pt x="323" y="928"/>
                  <a:pt x="323" y="928"/>
                  <a:pt x="323" y="928"/>
                </a:cubicBezTo>
                <a:cubicBezTo>
                  <a:pt x="331" y="925"/>
                  <a:pt x="331" y="925"/>
                  <a:pt x="331" y="925"/>
                </a:cubicBezTo>
                <a:cubicBezTo>
                  <a:pt x="331" y="926"/>
                  <a:pt x="319" y="928"/>
                  <a:pt x="337" y="926"/>
                </a:cubicBezTo>
                <a:cubicBezTo>
                  <a:pt x="336" y="924"/>
                  <a:pt x="336" y="924"/>
                  <a:pt x="336" y="924"/>
                </a:cubicBezTo>
                <a:cubicBezTo>
                  <a:pt x="337" y="924"/>
                  <a:pt x="335" y="928"/>
                  <a:pt x="337" y="923"/>
                </a:cubicBezTo>
                <a:cubicBezTo>
                  <a:pt x="332" y="924"/>
                  <a:pt x="332" y="924"/>
                  <a:pt x="332" y="924"/>
                </a:cubicBezTo>
                <a:cubicBezTo>
                  <a:pt x="332" y="921"/>
                  <a:pt x="332" y="921"/>
                  <a:pt x="332" y="921"/>
                </a:cubicBezTo>
                <a:cubicBezTo>
                  <a:pt x="335" y="921"/>
                  <a:pt x="335" y="921"/>
                  <a:pt x="335" y="921"/>
                </a:cubicBezTo>
                <a:cubicBezTo>
                  <a:pt x="335" y="919"/>
                  <a:pt x="335" y="919"/>
                  <a:pt x="335" y="919"/>
                </a:cubicBezTo>
                <a:cubicBezTo>
                  <a:pt x="336" y="918"/>
                  <a:pt x="336" y="918"/>
                  <a:pt x="336" y="918"/>
                </a:cubicBezTo>
                <a:cubicBezTo>
                  <a:pt x="335" y="916"/>
                  <a:pt x="335" y="916"/>
                  <a:pt x="335" y="916"/>
                </a:cubicBezTo>
                <a:cubicBezTo>
                  <a:pt x="331" y="916"/>
                  <a:pt x="331" y="916"/>
                  <a:pt x="331" y="916"/>
                </a:cubicBezTo>
                <a:cubicBezTo>
                  <a:pt x="332" y="914"/>
                  <a:pt x="332" y="914"/>
                  <a:pt x="332" y="914"/>
                </a:cubicBezTo>
                <a:cubicBezTo>
                  <a:pt x="326" y="908"/>
                  <a:pt x="326" y="908"/>
                  <a:pt x="326" y="908"/>
                </a:cubicBezTo>
                <a:cubicBezTo>
                  <a:pt x="325" y="908"/>
                  <a:pt x="331" y="908"/>
                  <a:pt x="324" y="910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18" y="906"/>
                  <a:pt x="318" y="906"/>
                  <a:pt x="318" y="906"/>
                </a:cubicBezTo>
                <a:cubicBezTo>
                  <a:pt x="316" y="909"/>
                  <a:pt x="316" y="909"/>
                  <a:pt x="316" y="909"/>
                </a:cubicBezTo>
                <a:cubicBezTo>
                  <a:pt x="314" y="907"/>
                  <a:pt x="314" y="907"/>
                  <a:pt x="314" y="907"/>
                </a:cubicBezTo>
                <a:cubicBezTo>
                  <a:pt x="315" y="907"/>
                  <a:pt x="315" y="910"/>
                  <a:pt x="316" y="906"/>
                </a:cubicBezTo>
                <a:cubicBezTo>
                  <a:pt x="313" y="906"/>
                  <a:pt x="313" y="906"/>
                  <a:pt x="313" y="906"/>
                </a:cubicBezTo>
                <a:cubicBezTo>
                  <a:pt x="313" y="907"/>
                  <a:pt x="310" y="907"/>
                  <a:pt x="311" y="908"/>
                </a:cubicBezTo>
                <a:cubicBezTo>
                  <a:pt x="310" y="910"/>
                  <a:pt x="310" y="910"/>
                  <a:pt x="310" y="910"/>
                </a:cubicBezTo>
                <a:cubicBezTo>
                  <a:pt x="310" y="907"/>
                  <a:pt x="310" y="907"/>
                  <a:pt x="310" y="907"/>
                </a:cubicBezTo>
                <a:cubicBezTo>
                  <a:pt x="304" y="905"/>
                  <a:pt x="304" y="905"/>
                  <a:pt x="304" y="905"/>
                </a:cubicBezTo>
                <a:cubicBezTo>
                  <a:pt x="303" y="909"/>
                  <a:pt x="300" y="903"/>
                  <a:pt x="297" y="909"/>
                </a:cubicBezTo>
                <a:cubicBezTo>
                  <a:pt x="295" y="908"/>
                  <a:pt x="295" y="908"/>
                  <a:pt x="295" y="908"/>
                </a:cubicBezTo>
                <a:cubicBezTo>
                  <a:pt x="291" y="912"/>
                  <a:pt x="291" y="912"/>
                  <a:pt x="291" y="912"/>
                </a:cubicBezTo>
                <a:cubicBezTo>
                  <a:pt x="285" y="911"/>
                  <a:pt x="285" y="911"/>
                  <a:pt x="285" y="911"/>
                </a:cubicBezTo>
                <a:cubicBezTo>
                  <a:pt x="287" y="911"/>
                  <a:pt x="287" y="911"/>
                  <a:pt x="287" y="911"/>
                </a:cubicBezTo>
                <a:cubicBezTo>
                  <a:pt x="287" y="909"/>
                  <a:pt x="287" y="909"/>
                  <a:pt x="287" y="909"/>
                </a:cubicBezTo>
                <a:cubicBezTo>
                  <a:pt x="288" y="907"/>
                  <a:pt x="275" y="916"/>
                  <a:pt x="293" y="908"/>
                </a:cubicBezTo>
                <a:cubicBezTo>
                  <a:pt x="291" y="906"/>
                  <a:pt x="291" y="906"/>
                  <a:pt x="291" y="906"/>
                </a:cubicBezTo>
                <a:cubicBezTo>
                  <a:pt x="287" y="910"/>
                  <a:pt x="290" y="901"/>
                  <a:pt x="282" y="909"/>
                </a:cubicBezTo>
                <a:cubicBezTo>
                  <a:pt x="282" y="908"/>
                  <a:pt x="282" y="908"/>
                  <a:pt x="282" y="908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90" y="906"/>
                  <a:pt x="290" y="906"/>
                  <a:pt x="290" y="906"/>
                </a:cubicBezTo>
                <a:cubicBezTo>
                  <a:pt x="295" y="903"/>
                  <a:pt x="295" y="903"/>
                  <a:pt x="295" y="903"/>
                </a:cubicBezTo>
                <a:cubicBezTo>
                  <a:pt x="292" y="899"/>
                  <a:pt x="292" y="899"/>
                  <a:pt x="292" y="899"/>
                </a:cubicBezTo>
                <a:cubicBezTo>
                  <a:pt x="294" y="897"/>
                  <a:pt x="294" y="897"/>
                  <a:pt x="294" y="897"/>
                </a:cubicBezTo>
                <a:cubicBezTo>
                  <a:pt x="293" y="899"/>
                  <a:pt x="293" y="899"/>
                  <a:pt x="293" y="899"/>
                </a:cubicBezTo>
                <a:cubicBezTo>
                  <a:pt x="294" y="900"/>
                  <a:pt x="294" y="900"/>
                  <a:pt x="294" y="900"/>
                </a:cubicBezTo>
                <a:cubicBezTo>
                  <a:pt x="301" y="897"/>
                  <a:pt x="301" y="897"/>
                  <a:pt x="301" y="897"/>
                </a:cubicBezTo>
                <a:cubicBezTo>
                  <a:pt x="304" y="898"/>
                  <a:pt x="304" y="898"/>
                  <a:pt x="304" y="898"/>
                </a:cubicBezTo>
                <a:cubicBezTo>
                  <a:pt x="312" y="894"/>
                  <a:pt x="312" y="894"/>
                  <a:pt x="312" y="894"/>
                </a:cubicBezTo>
                <a:cubicBezTo>
                  <a:pt x="311" y="894"/>
                  <a:pt x="311" y="894"/>
                  <a:pt x="311" y="894"/>
                </a:cubicBezTo>
                <a:cubicBezTo>
                  <a:pt x="309" y="892"/>
                  <a:pt x="309" y="892"/>
                  <a:pt x="309" y="892"/>
                </a:cubicBezTo>
                <a:cubicBezTo>
                  <a:pt x="309" y="893"/>
                  <a:pt x="311" y="889"/>
                  <a:pt x="308" y="893"/>
                </a:cubicBezTo>
                <a:cubicBezTo>
                  <a:pt x="307" y="893"/>
                  <a:pt x="307" y="893"/>
                  <a:pt x="307" y="893"/>
                </a:cubicBezTo>
                <a:cubicBezTo>
                  <a:pt x="306" y="891"/>
                  <a:pt x="320" y="898"/>
                  <a:pt x="303" y="889"/>
                </a:cubicBezTo>
                <a:cubicBezTo>
                  <a:pt x="303" y="887"/>
                  <a:pt x="303" y="887"/>
                  <a:pt x="303" y="887"/>
                </a:cubicBezTo>
                <a:cubicBezTo>
                  <a:pt x="303" y="887"/>
                  <a:pt x="302" y="886"/>
                  <a:pt x="304" y="886"/>
                </a:cubicBezTo>
                <a:cubicBezTo>
                  <a:pt x="300" y="885"/>
                  <a:pt x="300" y="885"/>
                  <a:pt x="300" y="885"/>
                </a:cubicBezTo>
                <a:cubicBezTo>
                  <a:pt x="300" y="884"/>
                  <a:pt x="300" y="884"/>
                  <a:pt x="300" y="884"/>
                </a:cubicBezTo>
                <a:cubicBezTo>
                  <a:pt x="298" y="883"/>
                  <a:pt x="298" y="883"/>
                  <a:pt x="298" y="883"/>
                </a:cubicBezTo>
                <a:cubicBezTo>
                  <a:pt x="297" y="883"/>
                  <a:pt x="303" y="880"/>
                  <a:pt x="296" y="884"/>
                </a:cubicBezTo>
                <a:cubicBezTo>
                  <a:pt x="297" y="885"/>
                  <a:pt x="297" y="883"/>
                  <a:pt x="298" y="885"/>
                </a:cubicBezTo>
                <a:cubicBezTo>
                  <a:pt x="295" y="886"/>
                  <a:pt x="295" y="886"/>
                  <a:pt x="295" y="886"/>
                </a:cubicBezTo>
                <a:cubicBezTo>
                  <a:pt x="298" y="887"/>
                  <a:pt x="298" y="887"/>
                  <a:pt x="298" y="887"/>
                </a:cubicBezTo>
                <a:cubicBezTo>
                  <a:pt x="294" y="892"/>
                  <a:pt x="294" y="892"/>
                  <a:pt x="294" y="892"/>
                </a:cubicBezTo>
                <a:cubicBezTo>
                  <a:pt x="291" y="892"/>
                  <a:pt x="291" y="892"/>
                  <a:pt x="291" y="892"/>
                </a:cubicBezTo>
                <a:cubicBezTo>
                  <a:pt x="291" y="892"/>
                  <a:pt x="295" y="889"/>
                  <a:pt x="291" y="894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4" y="887"/>
                  <a:pt x="294" y="887"/>
                  <a:pt x="294" y="887"/>
                </a:cubicBezTo>
                <a:cubicBezTo>
                  <a:pt x="292" y="887"/>
                  <a:pt x="297" y="885"/>
                  <a:pt x="291" y="886"/>
                </a:cubicBezTo>
                <a:cubicBezTo>
                  <a:pt x="291" y="888"/>
                  <a:pt x="291" y="888"/>
                  <a:pt x="291" y="888"/>
                </a:cubicBezTo>
                <a:cubicBezTo>
                  <a:pt x="289" y="885"/>
                  <a:pt x="289" y="885"/>
                  <a:pt x="289" y="885"/>
                </a:cubicBezTo>
                <a:cubicBezTo>
                  <a:pt x="286" y="885"/>
                  <a:pt x="299" y="879"/>
                  <a:pt x="285" y="888"/>
                </a:cubicBezTo>
                <a:cubicBezTo>
                  <a:pt x="285" y="889"/>
                  <a:pt x="285" y="889"/>
                  <a:pt x="285" y="889"/>
                </a:cubicBezTo>
                <a:cubicBezTo>
                  <a:pt x="287" y="889"/>
                  <a:pt x="287" y="889"/>
                  <a:pt x="287" y="889"/>
                </a:cubicBezTo>
                <a:cubicBezTo>
                  <a:pt x="279" y="895"/>
                  <a:pt x="279" y="895"/>
                  <a:pt x="279" y="895"/>
                </a:cubicBezTo>
                <a:cubicBezTo>
                  <a:pt x="284" y="889"/>
                  <a:pt x="284" y="889"/>
                  <a:pt x="284" y="889"/>
                </a:cubicBezTo>
                <a:cubicBezTo>
                  <a:pt x="281" y="889"/>
                  <a:pt x="281" y="889"/>
                  <a:pt x="281" y="889"/>
                </a:cubicBezTo>
                <a:cubicBezTo>
                  <a:pt x="286" y="890"/>
                  <a:pt x="279" y="887"/>
                  <a:pt x="285" y="885"/>
                </a:cubicBezTo>
                <a:cubicBezTo>
                  <a:pt x="283" y="884"/>
                  <a:pt x="283" y="884"/>
                  <a:pt x="283" y="884"/>
                </a:cubicBezTo>
                <a:cubicBezTo>
                  <a:pt x="287" y="883"/>
                  <a:pt x="287" y="883"/>
                  <a:pt x="287" y="883"/>
                </a:cubicBezTo>
                <a:cubicBezTo>
                  <a:pt x="288" y="883"/>
                  <a:pt x="289" y="882"/>
                  <a:pt x="288" y="884"/>
                </a:cubicBezTo>
                <a:cubicBezTo>
                  <a:pt x="289" y="883"/>
                  <a:pt x="289" y="883"/>
                  <a:pt x="289" y="883"/>
                </a:cubicBezTo>
                <a:cubicBezTo>
                  <a:pt x="293" y="878"/>
                  <a:pt x="287" y="886"/>
                  <a:pt x="296" y="878"/>
                </a:cubicBezTo>
                <a:cubicBezTo>
                  <a:pt x="299" y="876"/>
                  <a:pt x="299" y="876"/>
                  <a:pt x="299" y="876"/>
                </a:cubicBezTo>
                <a:cubicBezTo>
                  <a:pt x="293" y="875"/>
                  <a:pt x="293" y="875"/>
                  <a:pt x="293" y="875"/>
                </a:cubicBezTo>
                <a:cubicBezTo>
                  <a:pt x="291" y="877"/>
                  <a:pt x="291" y="877"/>
                  <a:pt x="291" y="877"/>
                </a:cubicBezTo>
                <a:cubicBezTo>
                  <a:pt x="289" y="877"/>
                  <a:pt x="289" y="877"/>
                  <a:pt x="289" y="877"/>
                </a:cubicBezTo>
                <a:cubicBezTo>
                  <a:pt x="287" y="875"/>
                  <a:pt x="304" y="875"/>
                  <a:pt x="285" y="873"/>
                </a:cubicBezTo>
                <a:cubicBezTo>
                  <a:pt x="289" y="871"/>
                  <a:pt x="289" y="871"/>
                  <a:pt x="289" y="871"/>
                </a:cubicBezTo>
                <a:cubicBezTo>
                  <a:pt x="287" y="873"/>
                  <a:pt x="287" y="873"/>
                  <a:pt x="287" y="873"/>
                </a:cubicBezTo>
                <a:cubicBezTo>
                  <a:pt x="292" y="874"/>
                  <a:pt x="292" y="874"/>
                  <a:pt x="292" y="874"/>
                </a:cubicBezTo>
                <a:cubicBezTo>
                  <a:pt x="297" y="872"/>
                  <a:pt x="297" y="872"/>
                  <a:pt x="297" y="872"/>
                </a:cubicBezTo>
                <a:cubicBezTo>
                  <a:pt x="298" y="871"/>
                  <a:pt x="301" y="870"/>
                  <a:pt x="299" y="868"/>
                </a:cubicBezTo>
                <a:cubicBezTo>
                  <a:pt x="295" y="869"/>
                  <a:pt x="295" y="869"/>
                  <a:pt x="295" y="869"/>
                </a:cubicBezTo>
                <a:cubicBezTo>
                  <a:pt x="296" y="866"/>
                  <a:pt x="300" y="866"/>
                  <a:pt x="302" y="864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299" y="866"/>
                  <a:pt x="299" y="866"/>
                  <a:pt x="299" y="866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4" y="869"/>
                  <a:pt x="304" y="869"/>
                  <a:pt x="304" y="869"/>
                </a:cubicBezTo>
                <a:cubicBezTo>
                  <a:pt x="303" y="869"/>
                  <a:pt x="307" y="869"/>
                  <a:pt x="304" y="866"/>
                </a:cubicBezTo>
                <a:cubicBezTo>
                  <a:pt x="305" y="867"/>
                  <a:pt x="305" y="867"/>
                  <a:pt x="305" y="867"/>
                </a:cubicBezTo>
                <a:cubicBezTo>
                  <a:pt x="307" y="866"/>
                  <a:pt x="307" y="865"/>
                  <a:pt x="310" y="865"/>
                </a:cubicBezTo>
                <a:cubicBezTo>
                  <a:pt x="310" y="865"/>
                  <a:pt x="310" y="865"/>
                  <a:pt x="310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08" y="863"/>
                  <a:pt x="308" y="863"/>
                  <a:pt x="308" y="863"/>
                </a:cubicBezTo>
                <a:cubicBezTo>
                  <a:pt x="309" y="860"/>
                  <a:pt x="309" y="860"/>
                  <a:pt x="309" y="860"/>
                </a:cubicBezTo>
                <a:cubicBezTo>
                  <a:pt x="312" y="863"/>
                  <a:pt x="316" y="853"/>
                  <a:pt x="315" y="863"/>
                </a:cubicBezTo>
                <a:cubicBezTo>
                  <a:pt x="318" y="862"/>
                  <a:pt x="318" y="862"/>
                  <a:pt x="318" y="862"/>
                </a:cubicBezTo>
                <a:cubicBezTo>
                  <a:pt x="318" y="861"/>
                  <a:pt x="320" y="862"/>
                  <a:pt x="319" y="860"/>
                </a:cubicBezTo>
                <a:cubicBezTo>
                  <a:pt x="317" y="860"/>
                  <a:pt x="317" y="860"/>
                  <a:pt x="317" y="860"/>
                </a:cubicBezTo>
                <a:cubicBezTo>
                  <a:pt x="316" y="859"/>
                  <a:pt x="325" y="864"/>
                  <a:pt x="314" y="859"/>
                </a:cubicBezTo>
                <a:cubicBezTo>
                  <a:pt x="316" y="856"/>
                  <a:pt x="297" y="870"/>
                  <a:pt x="321" y="854"/>
                </a:cubicBezTo>
                <a:cubicBezTo>
                  <a:pt x="320" y="854"/>
                  <a:pt x="322" y="854"/>
                  <a:pt x="320" y="855"/>
                </a:cubicBezTo>
                <a:cubicBezTo>
                  <a:pt x="322" y="852"/>
                  <a:pt x="325" y="855"/>
                  <a:pt x="326" y="852"/>
                </a:cubicBezTo>
                <a:cubicBezTo>
                  <a:pt x="327" y="853"/>
                  <a:pt x="330" y="854"/>
                  <a:pt x="331" y="852"/>
                </a:cubicBezTo>
                <a:cubicBezTo>
                  <a:pt x="332" y="851"/>
                  <a:pt x="332" y="851"/>
                  <a:pt x="332" y="851"/>
                </a:cubicBezTo>
                <a:cubicBezTo>
                  <a:pt x="325" y="850"/>
                  <a:pt x="325" y="850"/>
                  <a:pt x="325" y="850"/>
                </a:cubicBezTo>
                <a:cubicBezTo>
                  <a:pt x="319" y="847"/>
                  <a:pt x="319" y="847"/>
                  <a:pt x="319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8" y="852"/>
                  <a:pt x="308" y="852"/>
                  <a:pt x="308" y="852"/>
                </a:cubicBezTo>
                <a:cubicBezTo>
                  <a:pt x="310" y="848"/>
                  <a:pt x="310" y="848"/>
                  <a:pt x="310" y="848"/>
                </a:cubicBezTo>
                <a:cubicBezTo>
                  <a:pt x="307" y="848"/>
                  <a:pt x="307" y="848"/>
                  <a:pt x="307" y="848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305" y="852"/>
                  <a:pt x="305" y="852"/>
                  <a:pt x="305" y="852"/>
                </a:cubicBezTo>
                <a:cubicBezTo>
                  <a:pt x="305" y="854"/>
                  <a:pt x="305" y="854"/>
                  <a:pt x="305" y="854"/>
                </a:cubicBezTo>
                <a:cubicBezTo>
                  <a:pt x="305" y="854"/>
                  <a:pt x="304" y="855"/>
                  <a:pt x="303" y="854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297" y="853"/>
                  <a:pt x="297" y="853"/>
                  <a:pt x="297" y="853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9" y="856"/>
                  <a:pt x="299" y="856"/>
                  <a:pt x="299" y="856"/>
                </a:cubicBezTo>
                <a:cubicBezTo>
                  <a:pt x="297" y="856"/>
                  <a:pt x="297" y="856"/>
                  <a:pt x="297" y="856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5" y="856"/>
                  <a:pt x="295" y="856"/>
                  <a:pt x="295" y="856"/>
                </a:cubicBezTo>
                <a:cubicBezTo>
                  <a:pt x="294" y="855"/>
                  <a:pt x="294" y="855"/>
                  <a:pt x="294" y="855"/>
                </a:cubicBezTo>
                <a:cubicBezTo>
                  <a:pt x="298" y="856"/>
                  <a:pt x="299" y="854"/>
                  <a:pt x="292" y="860"/>
                </a:cubicBezTo>
                <a:cubicBezTo>
                  <a:pt x="293" y="860"/>
                  <a:pt x="293" y="860"/>
                  <a:pt x="293" y="860"/>
                </a:cubicBezTo>
                <a:cubicBezTo>
                  <a:pt x="292" y="858"/>
                  <a:pt x="292" y="858"/>
                  <a:pt x="292" y="858"/>
                </a:cubicBezTo>
                <a:cubicBezTo>
                  <a:pt x="290" y="861"/>
                  <a:pt x="295" y="853"/>
                  <a:pt x="287" y="859"/>
                </a:cubicBezTo>
                <a:cubicBezTo>
                  <a:pt x="290" y="861"/>
                  <a:pt x="290" y="861"/>
                  <a:pt x="290" y="861"/>
                </a:cubicBezTo>
                <a:cubicBezTo>
                  <a:pt x="291" y="862"/>
                  <a:pt x="291" y="862"/>
                  <a:pt x="291" y="862"/>
                </a:cubicBezTo>
                <a:cubicBezTo>
                  <a:pt x="291" y="863"/>
                  <a:pt x="291" y="863"/>
                  <a:pt x="291" y="863"/>
                </a:cubicBezTo>
                <a:cubicBezTo>
                  <a:pt x="285" y="864"/>
                  <a:pt x="285" y="864"/>
                  <a:pt x="285" y="864"/>
                </a:cubicBezTo>
                <a:cubicBezTo>
                  <a:pt x="285" y="865"/>
                  <a:pt x="290" y="866"/>
                  <a:pt x="287" y="866"/>
                </a:cubicBezTo>
                <a:cubicBezTo>
                  <a:pt x="287" y="867"/>
                  <a:pt x="287" y="867"/>
                  <a:pt x="287" y="867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82" y="866"/>
                  <a:pt x="282" y="866"/>
                  <a:pt x="282" y="866"/>
                </a:cubicBezTo>
                <a:cubicBezTo>
                  <a:pt x="281" y="870"/>
                  <a:pt x="281" y="870"/>
                  <a:pt x="281" y="870"/>
                </a:cubicBezTo>
                <a:cubicBezTo>
                  <a:pt x="277" y="872"/>
                  <a:pt x="277" y="872"/>
                  <a:pt x="277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6" y="870"/>
                  <a:pt x="276" y="870"/>
                  <a:pt x="276" y="870"/>
                </a:cubicBezTo>
                <a:cubicBezTo>
                  <a:pt x="277" y="870"/>
                  <a:pt x="270" y="875"/>
                  <a:pt x="276" y="867"/>
                </a:cubicBezTo>
                <a:cubicBezTo>
                  <a:pt x="272" y="868"/>
                  <a:pt x="272" y="868"/>
                  <a:pt x="272" y="868"/>
                </a:cubicBezTo>
                <a:cubicBezTo>
                  <a:pt x="272" y="868"/>
                  <a:pt x="271" y="871"/>
                  <a:pt x="272" y="867"/>
                </a:cubicBezTo>
                <a:cubicBezTo>
                  <a:pt x="275" y="866"/>
                  <a:pt x="275" y="866"/>
                  <a:pt x="275" y="866"/>
                </a:cubicBezTo>
                <a:cubicBezTo>
                  <a:pt x="277" y="861"/>
                  <a:pt x="277" y="861"/>
                  <a:pt x="277" y="861"/>
                </a:cubicBezTo>
                <a:cubicBezTo>
                  <a:pt x="275" y="860"/>
                  <a:pt x="275" y="860"/>
                  <a:pt x="275" y="860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85" y="854"/>
                  <a:pt x="285" y="854"/>
                  <a:pt x="285" y="854"/>
                </a:cubicBezTo>
                <a:cubicBezTo>
                  <a:pt x="286" y="854"/>
                  <a:pt x="286" y="854"/>
                  <a:pt x="286" y="854"/>
                </a:cubicBezTo>
                <a:cubicBezTo>
                  <a:pt x="293" y="853"/>
                  <a:pt x="293" y="853"/>
                  <a:pt x="293" y="853"/>
                </a:cubicBezTo>
                <a:cubicBezTo>
                  <a:pt x="293" y="854"/>
                  <a:pt x="293" y="854"/>
                  <a:pt x="292" y="854"/>
                </a:cubicBezTo>
                <a:cubicBezTo>
                  <a:pt x="293" y="855"/>
                  <a:pt x="293" y="855"/>
                  <a:pt x="293" y="855"/>
                </a:cubicBezTo>
                <a:cubicBezTo>
                  <a:pt x="295" y="853"/>
                  <a:pt x="295" y="853"/>
                  <a:pt x="295" y="853"/>
                </a:cubicBezTo>
                <a:cubicBezTo>
                  <a:pt x="293" y="851"/>
                  <a:pt x="293" y="851"/>
                  <a:pt x="293" y="851"/>
                </a:cubicBezTo>
                <a:cubicBezTo>
                  <a:pt x="295" y="848"/>
                  <a:pt x="293" y="857"/>
                  <a:pt x="295" y="848"/>
                </a:cubicBezTo>
                <a:cubicBezTo>
                  <a:pt x="292" y="847"/>
                  <a:pt x="292" y="847"/>
                  <a:pt x="292" y="847"/>
                </a:cubicBezTo>
                <a:cubicBezTo>
                  <a:pt x="295" y="847"/>
                  <a:pt x="288" y="849"/>
                  <a:pt x="295" y="845"/>
                </a:cubicBezTo>
                <a:cubicBezTo>
                  <a:pt x="296" y="847"/>
                  <a:pt x="296" y="847"/>
                  <a:pt x="296" y="847"/>
                </a:cubicBezTo>
                <a:cubicBezTo>
                  <a:pt x="298" y="841"/>
                  <a:pt x="298" y="841"/>
                  <a:pt x="298" y="841"/>
                </a:cubicBezTo>
                <a:cubicBezTo>
                  <a:pt x="297" y="840"/>
                  <a:pt x="297" y="840"/>
                  <a:pt x="297" y="840"/>
                </a:cubicBezTo>
                <a:cubicBezTo>
                  <a:pt x="297" y="837"/>
                  <a:pt x="297" y="837"/>
                  <a:pt x="297" y="837"/>
                </a:cubicBezTo>
                <a:cubicBezTo>
                  <a:pt x="300" y="840"/>
                  <a:pt x="300" y="840"/>
                  <a:pt x="300" y="840"/>
                </a:cubicBezTo>
                <a:cubicBezTo>
                  <a:pt x="301" y="840"/>
                  <a:pt x="301" y="840"/>
                  <a:pt x="301" y="840"/>
                </a:cubicBezTo>
                <a:cubicBezTo>
                  <a:pt x="302" y="837"/>
                  <a:pt x="302" y="837"/>
                  <a:pt x="302" y="837"/>
                </a:cubicBezTo>
                <a:cubicBezTo>
                  <a:pt x="302" y="838"/>
                  <a:pt x="302" y="838"/>
                  <a:pt x="302" y="838"/>
                </a:cubicBezTo>
                <a:cubicBezTo>
                  <a:pt x="304" y="838"/>
                  <a:pt x="300" y="844"/>
                  <a:pt x="305" y="837"/>
                </a:cubicBezTo>
                <a:cubicBezTo>
                  <a:pt x="301" y="835"/>
                  <a:pt x="301" y="835"/>
                  <a:pt x="301" y="835"/>
                </a:cubicBezTo>
                <a:cubicBezTo>
                  <a:pt x="302" y="836"/>
                  <a:pt x="292" y="839"/>
                  <a:pt x="305" y="837"/>
                </a:cubicBezTo>
                <a:cubicBezTo>
                  <a:pt x="306" y="837"/>
                  <a:pt x="306" y="837"/>
                  <a:pt x="306" y="837"/>
                </a:cubicBezTo>
                <a:cubicBezTo>
                  <a:pt x="308" y="835"/>
                  <a:pt x="308" y="835"/>
                  <a:pt x="308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09" y="833"/>
                  <a:pt x="309" y="833"/>
                  <a:pt x="309" y="833"/>
                </a:cubicBezTo>
                <a:cubicBezTo>
                  <a:pt x="308" y="833"/>
                  <a:pt x="308" y="832"/>
                  <a:pt x="307" y="833"/>
                </a:cubicBezTo>
                <a:cubicBezTo>
                  <a:pt x="309" y="832"/>
                  <a:pt x="309" y="832"/>
                  <a:pt x="309" y="832"/>
                </a:cubicBezTo>
                <a:cubicBezTo>
                  <a:pt x="310" y="832"/>
                  <a:pt x="306" y="835"/>
                  <a:pt x="312" y="832"/>
                </a:cubicBezTo>
                <a:cubicBezTo>
                  <a:pt x="313" y="831"/>
                  <a:pt x="313" y="831"/>
                  <a:pt x="313" y="831"/>
                </a:cubicBezTo>
                <a:cubicBezTo>
                  <a:pt x="311" y="830"/>
                  <a:pt x="311" y="830"/>
                  <a:pt x="311" y="830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2" y="822"/>
                  <a:pt x="312" y="822"/>
                  <a:pt x="312" y="822"/>
                </a:cubicBezTo>
                <a:cubicBezTo>
                  <a:pt x="315" y="821"/>
                  <a:pt x="315" y="821"/>
                  <a:pt x="315" y="821"/>
                </a:cubicBezTo>
                <a:cubicBezTo>
                  <a:pt x="316" y="821"/>
                  <a:pt x="310" y="819"/>
                  <a:pt x="318" y="822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4" y="824"/>
                  <a:pt x="312" y="824"/>
                  <a:pt x="314" y="828"/>
                </a:cubicBezTo>
                <a:cubicBezTo>
                  <a:pt x="314" y="828"/>
                  <a:pt x="314" y="828"/>
                  <a:pt x="314" y="828"/>
                </a:cubicBezTo>
                <a:cubicBezTo>
                  <a:pt x="314" y="828"/>
                  <a:pt x="311" y="827"/>
                  <a:pt x="313" y="829"/>
                </a:cubicBezTo>
                <a:cubicBezTo>
                  <a:pt x="317" y="832"/>
                  <a:pt x="298" y="835"/>
                  <a:pt x="322" y="827"/>
                </a:cubicBezTo>
                <a:cubicBezTo>
                  <a:pt x="324" y="827"/>
                  <a:pt x="324" y="827"/>
                  <a:pt x="324" y="827"/>
                </a:cubicBezTo>
                <a:cubicBezTo>
                  <a:pt x="323" y="828"/>
                  <a:pt x="323" y="828"/>
                  <a:pt x="323" y="828"/>
                </a:cubicBezTo>
                <a:cubicBezTo>
                  <a:pt x="325" y="829"/>
                  <a:pt x="325" y="829"/>
                  <a:pt x="325" y="829"/>
                </a:cubicBezTo>
                <a:cubicBezTo>
                  <a:pt x="324" y="830"/>
                  <a:pt x="324" y="830"/>
                  <a:pt x="324" y="830"/>
                </a:cubicBezTo>
                <a:cubicBezTo>
                  <a:pt x="328" y="833"/>
                  <a:pt x="328" y="833"/>
                  <a:pt x="328" y="833"/>
                </a:cubicBezTo>
                <a:cubicBezTo>
                  <a:pt x="327" y="833"/>
                  <a:pt x="330" y="836"/>
                  <a:pt x="325" y="834"/>
                </a:cubicBezTo>
                <a:cubicBezTo>
                  <a:pt x="329" y="837"/>
                  <a:pt x="317" y="835"/>
                  <a:pt x="329" y="835"/>
                </a:cubicBezTo>
                <a:cubicBezTo>
                  <a:pt x="329" y="832"/>
                  <a:pt x="329" y="832"/>
                  <a:pt x="329" y="832"/>
                </a:cubicBezTo>
                <a:cubicBezTo>
                  <a:pt x="332" y="834"/>
                  <a:pt x="332" y="829"/>
                  <a:pt x="332" y="830"/>
                </a:cubicBezTo>
                <a:cubicBezTo>
                  <a:pt x="341" y="829"/>
                  <a:pt x="341" y="829"/>
                  <a:pt x="341" y="829"/>
                </a:cubicBezTo>
                <a:cubicBezTo>
                  <a:pt x="340" y="829"/>
                  <a:pt x="341" y="828"/>
                  <a:pt x="341" y="827"/>
                </a:cubicBezTo>
                <a:cubicBezTo>
                  <a:pt x="336" y="827"/>
                  <a:pt x="336" y="827"/>
                  <a:pt x="336" y="827"/>
                </a:cubicBezTo>
                <a:cubicBezTo>
                  <a:pt x="328" y="825"/>
                  <a:pt x="328" y="825"/>
                  <a:pt x="328" y="825"/>
                </a:cubicBezTo>
                <a:cubicBezTo>
                  <a:pt x="327" y="826"/>
                  <a:pt x="331" y="826"/>
                  <a:pt x="328" y="822"/>
                </a:cubicBezTo>
                <a:cubicBezTo>
                  <a:pt x="322" y="824"/>
                  <a:pt x="322" y="824"/>
                  <a:pt x="322" y="824"/>
                </a:cubicBezTo>
                <a:cubicBezTo>
                  <a:pt x="319" y="822"/>
                  <a:pt x="319" y="822"/>
                  <a:pt x="319" y="822"/>
                </a:cubicBezTo>
                <a:cubicBezTo>
                  <a:pt x="322" y="822"/>
                  <a:pt x="322" y="822"/>
                  <a:pt x="322" y="822"/>
                </a:cubicBezTo>
                <a:cubicBezTo>
                  <a:pt x="323" y="822"/>
                  <a:pt x="323" y="822"/>
                  <a:pt x="323" y="822"/>
                </a:cubicBezTo>
                <a:cubicBezTo>
                  <a:pt x="322" y="820"/>
                  <a:pt x="322" y="820"/>
                  <a:pt x="322" y="820"/>
                </a:cubicBezTo>
                <a:cubicBezTo>
                  <a:pt x="327" y="822"/>
                  <a:pt x="327" y="822"/>
                  <a:pt x="327" y="822"/>
                </a:cubicBezTo>
                <a:cubicBezTo>
                  <a:pt x="326" y="819"/>
                  <a:pt x="326" y="819"/>
                  <a:pt x="326" y="819"/>
                </a:cubicBezTo>
                <a:cubicBezTo>
                  <a:pt x="319" y="818"/>
                  <a:pt x="319" y="818"/>
                  <a:pt x="319" y="818"/>
                </a:cubicBezTo>
                <a:cubicBezTo>
                  <a:pt x="318" y="817"/>
                  <a:pt x="318" y="817"/>
                  <a:pt x="318" y="817"/>
                </a:cubicBezTo>
                <a:cubicBezTo>
                  <a:pt x="314" y="816"/>
                  <a:pt x="314" y="816"/>
                  <a:pt x="314" y="816"/>
                </a:cubicBezTo>
                <a:cubicBezTo>
                  <a:pt x="311" y="818"/>
                  <a:pt x="311" y="818"/>
                  <a:pt x="311" y="818"/>
                </a:cubicBezTo>
                <a:cubicBezTo>
                  <a:pt x="309" y="816"/>
                  <a:pt x="309" y="816"/>
                  <a:pt x="309" y="816"/>
                </a:cubicBezTo>
                <a:cubicBezTo>
                  <a:pt x="304" y="817"/>
                  <a:pt x="304" y="817"/>
                  <a:pt x="304" y="817"/>
                </a:cubicBezTo>
                <a:cubicBezTo>
                  <a:pt x="307" y="819"/>
                  <a:pt x="307" y="819"/>
                  <a:pt x="307" y="819"/>
                </a:cubicBezTo>
                <a:cubicBezTo>
                  <a:pt x="310" y="817"/>
                  <a:pt x="310" y="817"/>
                  <a:pt x="310" y="817"/>
                </a:cubicBezTo>
                <a:cubicBezTo>
                  <a:pt x="310" y="817"/>
                  <a:pt x="314" y="814"/>
                  <a:pt x="310" y="820"/>
                </a:cubicBezTo>
                <a:cubicBezTo>
                  <a:pt x="307" y="820"/>
                  <a:pt x="307" y="820"/>
                  <a:pt x="307" y="820"/>
                </a:cubicBezTo>
                <a:cubicBezTo>
                  <a:pt x="306" y="819"/>
                  <a:pt x="307" y="819"/>
                  <a:pt x="307" y="819"/>
                </a:cubicBezTo>
                <a:cubicBezTo>
                  <a:pt x="304" y="819"/>
                  <a:pt x="304" y="819"/>
                  <a:pt x="304" y="819"/>
                </a:cubicBezTo>
                <a:cubicBezTo>
                  <a:pt x="302" y="817"/>
                  <a:pt x="302" y="817"/>
                  <a:pt x="302" y="817"/>
                </a:cubicBezTo>
                <a:cubicBezTo>
                  <a:pt x="296" y="818"/>
                  <a:pt x="296" y="818"/>
                  <a:pt x="296" y="818"/>
                </a:cubicBezTo>
                <a:cubicBezTo>
                  <a:pt x="293" y="822"/>
                  <a:pt x="293" y="822"/>
                  <a:pt x="293" y="822"/>
                </a:cubicBezTo>
                <a:cubicBezTo>
                  <a:pt x="291" y="820"/>
                  <a:pt x="291" y="820"/>
                  <a:pt x="291" y="820"/>
                </a:cubicBezTo>
                <a:cubicBezTo>
                  <a:pt x="293" y="819"/>
                  <a:pt x="293" y="819"/>
                  <a:pt x="293" y="819"/>
                </a:cubicBezTo>
                <a:cubicBezTo>
                  <a:pt x="285" y="818"/>
                  <a:pt x="285" y="818"/>
                  <a:pt x="285" y="818"/>
                </a:cubicBezTo>
                <a:cubicBezTo>
                  <a:pt x="284" y="818"/>
                  <a:pt x="293" y="815"/>
                  <a:pt x="282" y="820"/>
                </a:cubicBezTo>
                <a:cubicBezTo>
                  <a:pt x="286" y="820"/>
                  <a:pt x="281" y="818"/>
                  <a:pt x="285" y="816"/>
                </a:cubicBezTo>
                <a:cubicBezTo>
                  <a:pt x="286" y="818"/>
                  <a:pt x="286" y="818"/>
                  <a:pt x="286" y="818"/>
                </a:cubicBezTo>
                <a:cubicBezTo>
                  <a:pt x="289" y="819"/>
                  <a:pt x="291" y="812"/>
                  <a:pt x="292" y="818"/>
                </a:cubicBezTo>
                <a:cubicBezTo>
                  <a:pt x="293" y="817"/>
                  <a:pt x="298" y="821"/>
                  <a:pt x="292" y="815"/>
                </a:cubicBezTo>
                <a:cubicBezTo>
                  <a:pt x="291" y="812"/>
                  <a:pt x="291" y="816"/>
                  <a:pt x="296" y="813"/>
                </a:cubicBezTo>
                <a:cubicBezTo>
                  <a:pt x="295" y="812"/>
                  <a:pt x="299" y="810"/>
                  <a:pt x="293" y="811"/>
                </a:cubicBezTo>
                <a:cubicBezTo>
                  <a:pt x="292" y="812"/>
                  <a:pt x="292" y="812"/>
                  <a:pt x="292" y="812"/>
                </a:cubicBezTo>
                <a:cubicBezTo>
                  <a:pt x="291" y="811"/>
                  <a:pt x="291" y="811"/>
                  <a:pt x="291" y="811"/>
                </a:cubicBezTo>
                <a:cubicBezTo>
                  <a:pt x="288" y="814"/>
                  <a:pt x="288" y="814"/>
                  <a:pt x="288" y="814"/>
                </a:cubicBezTo>
                <a:cubicBezTo>
                  <a:pt x="289" y="812"/>
                  <a:pt x="289" y="812"/>
                  <a:pt x="289" y="812"/>
                </a:cubicBezTo>
                <a:cubicBezTo>
                  <a:pt x="288" y="812"/>
                  <a:pt x="297" y="808"/>
                  <a:pt x="286" y="811"/>
                </a:cubicBezTo>
                <a:cubicBezTo>
                  <a:pt x="292" y="810"/>
                  <a:pt x="292" y="810"/>
                  <a:pt x="292" y="810"/>
                </a:cubicBezTo>
                <a:cubicBezTo>
                  <a:pt x="290" y="808"/>
                  <a:pt x="290" y="808"/>
                  <a:pt x="290" y="808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2" y="804"/>
                  <a:pt x="294" y="809"/>
                  <a:pt x="286" y="802"/>
                </a:cubicBezTo>
                <a:cubicBezTo>
                  <a:pt x="289" y="802"/>
                  <a:pt x="289" y="802"/>
                  <a:pt x="289" y="802"/>
                </a:cubicBezTo>
                <a:cubicBezTo>
                  <a:pt x="290" y="800"/>
                  <a:pt x="290" y="800"/>
                  <a:pt x="290" y="800"/>
                </a:cubicBezTo>
                <a:cubicBezTo>
                  <a:pt x="294" y="800"/>
                  <a:pt x="294" y="800"/>
                  <a:pt x="294" y="800"/>
                </a:cubicBezTo>
                <a:cubicBezTo>
                  <a:pt x="294" y="799"/>
                  <a:pt x="294" y="799"/>
                  <a:pt x="294" y="799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97" y="797"/>
                  <a:pt x="297" y="797"/>
                  <a:pt x="297" y="797"/>
                </a:cubicBezTo>
                <a:cubicBezTo>
                  <a:pt x="299" y="797"/>
                  <a:pt x="299" y="796"/>
                  <a:pt x="300" y="795"/>
                </a:cubicBezTo>
                <a:cubicBezTo>
                  <a:pt x="295" y="793"/>
                  <a:pt x="295" y="793"/>
                  <a:pt x="295" y="793"/>
                </a:cubicBezTo>
                <a:cubicBezTo>
                  <a:pt x="291" y="794"/>
                  <a:pt x="310" y="803"/>
                  <a:pt x="287" y="793"/>
                </a:cubicBezTo>
                <a:cubicBezTo>
                  <a:pt x="284" y="790"/>
                  <a:pt x="284" y="790"/>
                  <a:pt x="284" y="790"/>
                </a:cubicBezTo>
                <a:cubicBezTo>
                  <a:pt x="283" y="791"/>
                  <a:pt x="283" y="791"/>
                  <a:pt x="283" y="791"/>
                </a:cubicBezTo>
                <a:cubicBezTo>
                  <a:pt x="287" y="787"/>
                  <a:pt x="287" y="787"/>
                  <a:pt x="287" y="787"/>
                </a:cubicBezTo>
                <a:cubicBezTo>
                  <a:pt x="291" y="788"/>
                  <a:pt x="291" y="788"/>
                  <a:pt x="291" y="788"/>
                </a:cubicBezTo>
                <a:cubicBezTo>
                  <a:pt x="292" y="787"/>
                  <a:pt x="292" y="787"/>
                  <a:pt x="292" y="787"/>
                </a:cubicBezTo>
                <a:cubicBezTo>
                  <a:pt x="291" y="786"/>
                  <a:pt x="291" y="786"/>
                  <a:pt x="291" y="786"/>
                </a:cubicBezTo>
                <a:cubicBezTo>
                  <a:pt x="295" y="784"/>
                  <a:pt x="295" y="784"/>
                  <a:pt x="295" y="784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4" y="778"/>
                  <a:pt x="294" y="778"/>
                  <a:pt x="294" y="778"/>
                </a:cubicBezTo>
                <a:cubicBezTo>
                  <a:pt x="290" y="776"/>
                  <a:pt x="290" y="776"/>
                  <a:pt x="290" y="776"/>
                </a:cubicBezTo>
                <a:cubicBezTo>
                  <a:pt x="292" y="774"/>
                  <a:pt x="292" y="774"/>
                  <a:pt x="292" y="774"/>
                </a:cubicBezTo>
                <a:cubicBezTo>
                  <a:pt x="286" y="770"/>
                  <a:pt x="286" y="770"/>
                  <a:pt x="286" y="770"/>
                </a:cubicBezTo>
                <a:cubicBezTo>
                  <a:pt x="286" y="765"/>
                  <a:pt x="286" y="765"/>
                  <a:pt x="286" y="765"/>
                </a:cubicBezTo>
                <a:cubicBezTo>
                  <a:pt x="289" y="764"/>
                  <a:pt x="289" y="764"/>
                  <a:pt x="289" y="764"/>
                </a:cubicBezTo>
                <a:cubicBezTo>
                  <a:pt x="289" y="760"/>
                  <a:pt x="289" y="760"/>
                  <a:pt x="289" y="760"/>
                </a:cubicBezTo>
                <a:cubicBezTo>
                  <a:pt x="289" y="760"/>
                  <a:pt x="286" y="761"/>
                  <a:pt x="290" y="760"/>
                </a:cubicBezTo>
                <a:cubicBezTo>
                  <a:pt x="286" y="758"/>
                  <a:pt x="286" y="758"/>
                  <a:pt x="286" y="758"/>
                </a:cubicBezTo>
                <a:cubicBezTo>
                  <a:pt x="288" y="757"/>
                  <a:pt x="288" y="757"/>
                  <a:pt x="288" y="757"/>
                </a:cubicBezTo>
                <a:cubicBezTo>
                  <a:pt x="295" y="758"/>
                  <a:pt x="295" y="758"/>
                  <a:pt x="295" y="758"/>
                </a:cubicBezTo>
                <a:cubicBezTo>
                  <a:pt x="296" y="758"/>
                  <a:pt x="296" y="758"/>
                  <a:pt x="296" y="758"/>
                </a:cubicBezTo>
                <a:cubicBezTo>
                  <a:pt x="296" y="756"/>
                  <a:pt x="296" y="756"/>
                  <a:pt x="296" y="756"/>
                </a:cubicBezTo>
                <a:cubicBezTo>
                  <a:pt x="297" y="755"/>
                  <a:pt x="297" y="755"/>
                  <a:pt x="297" y="755"/>
                </a:cubicBezTo>
                <a:cubicBezTo>
                  <a:pt x="293" y="752"/>
                  <a:pt x="293" y="752"/>
                  <a:pt x="293" y="752"/>
                </a:cubicBezTo>
                <a:cubicBezTo>
                  <a:pt x="292" y="752"/>
                  <a:pt x="292" y="752"/>
                  <a:pt x="292" y="752"/>
                </a:cubicBezTo>
                <a:cubicBezTo>
                  <a:pt x="298" y="750"/>
                  <a:pt x="298" y="750"/>
                  <a:pt x="298" y="750"/>
                </a:cubicBezTo>
                <a:cubicBezTo>
                  <a:pt x="299" y="750"/>
                  <a:pt x="299" y="750"/>
                  <a:pt x="299" y="750"/>
                </a:cubicBezTo>
                <a:cubicBezTo>
                  <a:pt x="300" y="750"/>
                  <a:pt x="296" y="753"/>
                  <a:pt x="297" y="751"/>
                </a:cubicBezTo>
                <a:cubicBezTo>
                  <a:pt x="301" y="752"/>
                  <a:pt x="301" y="752"/>
                  <a:pt x="301" y="752"/>
                </a:cubicBezTo>
                <a:cubicBezTo>
                  <a:pt x="305" y="751"/>
                  <a:pt x="305" y="751"/>
                  <a:pt x="305" y="751"/>
                </a:cubicBezTo>
                <a:cubicBezTo>
                  <a:pt x="305" y="747"/>
                  <a:pt x="305" y="747"/>
                  <a:pt x="305" y="747"/>
                </a:cubicBezTo>
                <a:cubicBezTo>
                  <a:pt x="310" y="747"/>
                  <a:pt x="310" y="747"/>
                  <a:pt x="310" y="747"/>
                </a:cubicBezTo>
                <a:cubicBezTo>
                  <a:pt x="310" y="746"/>
                  <a:pt x="310" y="746"/>
                  <a:pt x="310" y="746"/>
                </a:cubicBezTo>
                <a:cubicBezTo>
                  <a:pt x="315" y="745"/>
                  <a:pt x="315" y="745"/>
                  <a:pt x="315" y="745"/>
                </a:cubicBezTo>
                <a:cubicBezTo>
                  <a:pt x="318" y="745"/>
                  <a:pt x="318" y="745"/>
                  <a:pt x="318" y="745"/>
                </a:cubicBezTo>
                <a:cubicBezTo>
                  <a:pt x="321" y="741"/>
                  <a:pt x="321" y="741"/>
                  <a:pt x="321" y="741"/>
                </a:cubicBezTo>
                <a:cubicBezTo>
                  <a:pt x="319" y="738"/>
                  <a:pt x="319" y="738"/>
                  <a:pt x="319" y="738"/>
                </a:cubicBezTo>
                <a:cubicBezTo>
                  <a:pt x="317" y="737"/>
                  <a:pt x="319" y="743"/>
                  <a:pt x="315" y="738"/>
                </a:cubicBezTo>
                <a:cubicBezTo>
                  <a:pt x="313" y="740"/>
                  <a:pt x="313" y="740"/>
                  <a:pt x="313" y="740"/>
                </a:cubicBezTo>
                <a:cubicBezTo>
                  <a:pt x="312" y="736"/>
                  <a:pt x="312" y="736"/>
                  <a:pt x="312" y="736"/>
                </a:cubicBezTo>
                <a:cubicBezTo>
                  <a:pt x="309" y="736"/>
                  <a:pt x="309" y="736"/>
                  <a:pt x="309" y="736"/>
                </a:cubicBezTo>
                <a:cubicBezTo>
                  <a:pt x="309" y="737"/>
                  <a:pt x="304" y="738"/>
                  <a:pt x="309" y="739"/>
                </a:cubicBezTo>
                <a:cubicBezTo>
                  <a:pt x="303" y="742"/>
                  <a:pt x="303" y="742"/>
                  <a:pt x="303" y="742"/>
                </a:cubicBezTo>
                <a:cubicBezTo>
                  <a:pt x="300" y="742"/>
                  <a:pt x="300" y="742"/>
                  <a:pt x="300" y="742"/>
                </a:cubicBezTo>
                <a:cubicBezTo>
                  <a:pt x="299" y="739"/>
                  <a:pt x="299" y="739"/>
                  <a:pt x="299" y="739"/>
                </a:cubicBezTo>
                <a:cubicBezTo>
                  <a:pt x="296" y="738"/>
                  <a:pt x="296" y="738"/>
                  <a:pt x="296" y="738"/>
                </a:cubicBezTo>
                <a:cubicBezTo>
                  <a:pt x="300" y="736"/>
                  <a:pt x="300" y="736"/>
                  <a:pt x="300" y="736"/>
                </a:cubicBezTo>
                <a:cubicBezTo>
                  <a:pt x="304" y="739"/>
                  <a:pt x="304" y="739"/>
                  <a:pt x="304" y="739"/>
                </a:cubicBezTo>
                <a:cubicBezTo>
                  <a:pt x="306" y="736"/>
                  <a:pt x="306" y="736"/>
                  <a:pt x="306" y="736"/>
                </a:cubicBezTo>
                <a:cubicBezTo>
                  <a:pt x="305" y="735"/>
                  <a:pt x="305" y="735"/>
                  <a:pt x="305" y="735"/>
                </a:cubicBezTo>
                <a:cubicBezTo>
                  <a:pt x="302" y="736"/>
                  <a:pt x="302" y="736"/>
                  <a:pt x="302" y="736"/>
                </a:cubicBezTo>
                <a:cubicBezTo>
                  <a:pt x="301" y="733"/>
                  <a:pt x="301" y="733"/>
                  <a:pt x="301" y="733"/>
                </a:cubicBezTo>
                <a:cubicBezTo>
                  <a:pt x="301" y="732"/>
                  <a:pt x="301" y="732"/>
                  <a:pt x="301" y="732"/>
                </a:cubicBezTo>
                <a:cubicBezTo>
                  <a:pt x="303" y="731"/>
                  <a:pt x="303" y="731"/>
                  <a:pt x="303" y="731"/>
                </a:cubicBezTo>
                <a:cubicBezTo>
                  <a:pt x="304" y="732"/>
                  <a:pt x="304" y="732"/>
                  <a:pt x="304" y="732"/>
                </a:cubicBezTo>
                <a:cubicBezTo>
                  <a:pt x="307" y="731"/>
                  <a:pt x="307" y="731"/>
                  <a:pt x="307" y="731"/>
                </a:cubicBezTo>
                <a:cubicBezTo>
                  <a:pt x="305" y="729"/>
                  <a:pt x="305" y="729"/>
                  <a:pt x="305" y="729"/>
                </a:cubicBezTo>
                <a:cubicBezTo>
                  <a:pt x="307" y="728"/>
                  <a:pt x="307" y="728"/>
                  <a:pt x="307" y="728"/>
                </a:cubicBezTo>
                <a:cubicBezTo>
                  <a:pt x="305" y="727"/>
                  <a:pt x="305" y="727"/>
                  <a:pt x="305" y="727"/>
                </a:cubicBezTo>
                <a:cubicBezTo>
                  <a:pt x="289" y="736"/>
                  <a:pt x="289" y="736"/>
                  <a:pt x="289" y="736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89" y="739"/>
                  <a:pt x="289" y="739"/>
                  <a:pt x="289" y="739"/>
                </a:cubicBezTo>
                <a:cubicBezTo>
                  <a:pt x="286" y="736"/>
                  <a:pt x="286" y="736"/>
                  <a:pt x="286" y="736"/>
                </a:cubicBezTo>
                <a:cubicBezTo>
                  <a:pt x="286" y="736"/>
                  <a:pt x="291" y="733"/>
                  <a:pt x="285" y="738"/>
                </a:cubicBezTo>
                <a:cubicBezTo>
                  <a:pt x="285" y="740"/>
                  <a:pt x="285" y="740"/>
                  <a:pt x="285" y="740"/>
                </a:cubicBezTo>
                <a:cubicBezTo>
                  <a:pt x="278" y="743"/>
                  <a:pt x="278" y="743"/>
                  <a:pt x="278" y="743"/>
                </a:cubicBezTo>
                <a:cubicBezTo>
                  <a:pt x="276" y="741"/>
                  <a:pt x="276" y="741"/>
                  <a:pt x="276" y="741"/>
                </a:cubicBezTo>
                <a:cubicBezTo>
                  <a:pt x="272" y="740"/>
                  <a:pt x="272" y="740"/>
                  <a:pt x="272" y="740"/>
                </a:cubicBezTo>
                <a:cubicBezTo>
                  <a:pt x="272" y="738"/>
                  <a:pt x="272" y="738"/>
                  <a:pt x="272" y="738"/>
                </a:cubicBezTo>
                <a:cubicBezTo>
                  <a:pt x="267" y="738"/>
                  <a:pt x="267" y="738"/>
                  <a:pt x="267" y="738"/>
                </a:cubicBezTo>
                <a:cubicBezTo>
                  <a:pt x="269" y="734"/>
                  <a:pt x="269" y="734"/>
                  <a:pt x="269" y="734"/>
                </a:cubicBezTo>
                <a:cubicBezTo>
                  <a:pt x="261" y="734"/>
                  <a:pt x="261" y="734"/>
                  <a:pt x="261" y="734"/>
                </a:cubicBezTo>
                <a:cubicBezTo>
                  <a:pt x="260" y="734"/>
                  <a:pt x="260" y="735"/>
                  <a:pt x="260" y="736"/>
                </a:cubicBezTo>
                <a:cubicBezTo>
                  <a:pt x="262" y="736"/>
                  <a:pt x="262" y="736"/>
                  <a:pt x="262" y="736"/>
                </a:cubicBezTo>
                <a:cubicBezTo>
                  <a:pt x="261" y="736"/>
                  <a:pt x="259" y="736"/>
                  <a:pt x="259" y="739"/>
                </a:cubicBezTo>
                <a:cubicBezTo>
                  <a:pt x="264" y="743"/>
                  <a:pt x="264" y="743"/>
                  <a:pt x="264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8" y="743"/>
                  <a:pt x="258" y="743"/>
                  <a:pt x="258" y="743"/>
                </a:cubicBezTo>
                <a:cubicBezTo>
                  <a:pt x="255" y="743"/>
                  <a:pt x="255" y="743"/>
                  <a:pt x="255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9" y="741"/>
                  <a:pt x="259" y="741"/>
                  <a:pt x="259" y="741"/>
                </a:cubicBezTo>
                <a:cubicBezTo>
                  <a:pt x="256" y="738"/>
                  <a:pt x="256" y="738"/>
                  <a:pt x="256" y="738"/>
                </a:cubicBezTo>
                <a:cubicBezTo>
                  <a:pt x="255" y="739"/>
                  <a:pt x="251" y="741"/>
                  <a:pt x="253" y="742"/>
                </a:cubicBezTo>
                <a:cubicBezTo>
                  <a:pt x="248" y="743"/>
                  <a:pt x="248" y="743"/>
                  <a:pt x="248" y="743"/>
                </a:cubicBezTo>
                <a:cubicBezTo>
                  <a:pt x="246" y="745"/>
                  <a:pt x="246" y="745"/>
                  <a:pt x="246" y="745"/>
                </a:cubicBezTo>
                <a:cubicBezTo>
                  <a:pt x="245" y="746"/>
                  <a:pt x="245" y="746"/>
                  <a:pt x="245" y="746"/>
                </a:cubicBezTo>
                <a:cubicBezTo>
                  <a:pt x="240" y="743"/>
                  <a:pt x="240" y="743"/>
                  <a:pt x="240" y="743"/>
                </a:cubicBezTo>
                <a:cubicBezTo>
                  <a:pt x="240" y="742"/>
                  <a:pt x="240" y="742"/>
                  <a:pt x="240" y="742"/>
                </a:cubicBezTo>
                <a:cubicBezTo>
                  <a:pt x="236" y="746"/>
                  <a:pt x="236" y="746"/>
                  <a:pt x="236" y="746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7" y="750"/>
                  <a:pt x="237" y="750"/>
                  <a:pt x="237" y="750"/>
                </a:cubicBezTo>
                <a:cubicBezTo>
                  <a:pt x="239" y="751"/>
                  <a:pt x="239" y="751"/>
                  <a:pt x="239" y="751"/>
                </a:cubicBezTo>
                <a:cubicBezTo>
                  <a:pt x="234" y="751"/>
                  <a:pt x="234" y="751"/>
                  <a:pt x="234" y="751"/>
                </a:cubicBezTo>
                <a:cubicBezTo>
                  <a:pt x="234" y="750"/>
                  <a:pt x="234" y="750"/>
                  <a:pt x="234" y="750"/>
                </a:cubicBezTo>
                <a:cubicBezTo>
                  <a:pt x="231" y="748"/>
                  <a:pt x="231" y="748"/>
                  <a:pt x="231" y="748"/>
                </a:cubicBezTo>
                <a:cubicBezTo>
                  <a:pt x="230" y="748"/>
                  <a:pt x="230" y="748"/>
                  <a:pt x="230" y="748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6" y="744"/>
                  <a:pt x="236" y="744"/>
                  <a:pt x="236" y="744"/>
                </a:cubicBezTo>
                <a:cubicBezTo>
                  <a:pt x="239" y="741"/>
                  <a:pt x="239" y="741"/>
                  <a:pt x="239" y="741"/>
                </a:cubicBezTo>
                <a:cubicBezTo>
                  <a:pt x="242" y="741"/>
                  <a:pt x="242" y="741"/>
                  <a:pt x="242" y="741"/>
                </a:cubicBezTo>
                <a:cubicBezTo>
                  <a:pt x="243" y="738"/>
                  <a:pt x="243" y="738"/>
                  <a:pt x="243" y="738"/>
                </a:cubicBezTo>
                <a:cubicBezTo>
                  <a:pt x="245" y="739"/>
                  <a:pt x="245" y="739"/>
                  <a:pt x="245" y="739"/>
                </a:cubicBezTo>
                <a:cubicBezTo>
                  <a:pt x="246" y="741"/>
                  <a:pt x="239" y="739"/>
                  <a:pt x="246" y="742"/>
                </a:cubicBezTo>
                <a:cubicBezTo>
                  <a:pt x="250" y="741"/>
                  <a:pt x="250" y="741"/>
                  <a:pt x="250" y="741"/>
                </a:cubicBezTo>
                <a:cubicBezTo>
                  <a:pt x="255" y="737"/>
                  <a:pt x="255" y="737"/>
                  <a:pt x="255" y="737"/>
                </a:cubicBezTo>
                <a:cubicBezTo>
                  <a:pt x="258" y="733"/>
                  <a:pt x="258" y="733"/>
                  <a:pt x="258" y="733"/>
                </a:cubicBezTo>
                <a:cubicBezTo>
                  <a:pt x="257" y="732"/>
                  <a:pt x="257" y="732"/>
                  <a:pt x="257" y="732"/>
                </a:cubicBezTo>
                <a:cubicBezTo>
                  <a:pt x="258" y="731"/>
                  <a:pt x="258" y="731"/>
                  <a:pt x="258" y="731"/>
                </a:cubicBezTo>
                <a:cubicBezTo>
                  <a:pt x="258" y="730"/>
                  <a:pt x="258" y="730"/>
                  <a:pt x="258" y="730"/>
                </a:cubicBezTo>
                <a:cubicBezTo>
                  <a:pt x="260" y="732"/>
                  <a:pt x="260" y="732"/>
                  <a:pt x="260" y="732"/>
                </a:cubicBezTo>
                <a:cubicBezTo>
                  <a:pt x="263" y="730"/>
                  <a:pt x="263" y="730"/>
                  <a:pt x="263" y="730"/>
                </a:cubicBezTo>
                <a:cubicBezTo>
                  <a:pt x="258" y="729"/>
                  <a:pt x="258" y="729"/>
                  <a:pt x="258" y="729"/>
                </a:cubicBezTo>
                <a:cubicBezTo>
                  <a:pt x="246" y="734"/>
                  <a:pt x="246" y="734"/>
                  <a:pt x="246" y="734"/>
                </a:cubicBezTo>
                <a:cubicBezTo>
                  <a:pt x="224" y="748"/>
                  <a:pt x="224" y="748"/>
                  <a:pt x="224" y="748"/>
                </a:cubicBezTo>
                <a:cubicBezTo>
                  <a:pt x="223" y="750"/>
                  <a:pt x="223" y="750"/>
                  <a:pt x="223" y="750"/>
                </a:cubicBezTo>
                <a:cubicBezTo>
                  <a:pt x="227" y="750"/>
                  <a:pt x="227" y="750"/>
                  <a:pt x="227" y="750"/>
                </a:cubicBezTo>
                <a:cubicBezTo>
                  <a:pt x="231" y="751"/>
                  <a:pt x="231" y="751"/>
                  <a:pt x="231" y="751"/>
                </a:cubicBezTo>
                <a:cubicBezTo>
                  <a:pt x="232" y="752"/>
                  <a:pt x="232" y="752"/>
                  <a:pt x="232" y="752"/>
                </a:cubicBezTo>
                <a:cubicBezTo>
                  <a:pt x="220" y="759"/>
                  <a:pt x="220" y="759"/>
                  <a:pt x="220" y="759"/>
                </a:cubicBezTo>
                <a:cubicBezTo>
                  <a:pt x="214" y="762"/>
                  <a:pt x="214" y="762"/>
                  <a:pt x="214" y="762"/>
                </a:cubicBezTo>
                <a:cubicBezTo>
                  <a:pt x="210" y="766"/>
                  <a:pt x="210" y="766"/>
                  <a:pt x="210" y="766"/>
                </a:cubicBezTo>
                <a:cubicBezTo>
                  <a:pt x="207" y="764"/>
                  <a:pt x="207" y="764"/>
                  <a:pt x="207" y="764"/>
                </a:cubicBezTo>
                <a:cubicBezTo>
                  <a:pt x="190" y="776"/>
                  <a:pt x="190" y="776"/>
                  <a:pt x="190" y="776"/>
                </a:cubicBezTo>
                <a:cubicBezTo>
                  <a:pt x="190" y="778"/>
                  <a:pt x="190" y="778"/>
                  <a:pt x="190" y="778"/>
                </a:cubicBezTo>
                <a:cubicBezTo>
                  <a:pt x="186" y="779"/>
                  <a:pt x="186" y="779"/>
                  <a:pt x="186" y="779"/>
                </a:cubicBezTo>
                <a:cubicBezTo>
                  <a:pt x="185" y="780"/>
                  <a:pt x="185" y="780"/>
                  <a:pt x="185" y="780"/>
                </a:cubicBezTo>
                <a:cubicBezTo>
                  <a:pt x="180" y="783"/>
                  <a:pt x="180" y="783"/>
                  <a:pt x="180" y="783"/>
                </a:cubicBezTo>
                <a:cubicBezTo>
                  <a:pt x="179" y="785"/>
                  <a:pt x="189" y="777"/>
                  <a:pt x="176" y="786"/>
                </a:cubicBezTo>
                <a:cubicBezTo>
                  <a:pt x="181" y="779"/>
                  <a:pt x="181" y="779"/>
                  <a:pt x="181" y="779"/>
                </a:cubicBezTo>
                <a:cubicBezTo>
                  <a:pt x="185" y="778"/>
                  <a:pt x="185" y="778"/>
                  <a:pt x="185" y="778"/>
                </a:cubicBezTo>
                <a:cubicBezTo>
                  <a:pt x="182" y="775"/>
                  <a:pt x="182" y="775"/>
                  <a:pt x="182" y="775"/>
                </a:cubicBezTo>
                <a:cubicBezTo>
                  <a:pt x="179" y="779"/>
                  <a:pt x="179" y="779"/>
                  <a:pt x="179" y="779"/>
                </a:cubicBezTo>
                <a:cubicBezTo>
                  <a:pt x="175" y="779"/>
                  <a:pt x="175" y="779"/>
                  <a:pt x="175" y="779"/>
                </a:cubicBezTo>
                <a:cubicBezTo>
                  <a:pt x="177" y="778"/>
                  <a:pt x="177" y="775"/>
                  <a:pt x="176" y="774"/>
                </a:cubicBezTo>
                <a:cubicBezTo>
                  <a:pt x="172" y="774"/>
                  <a:pt x="172" y="774"/>
                  <a:pt x="172" y="774"/>
                </a:cubicBezTo>
                <a:cubicBezTo>
                  <a:pt x="170" y="779"/>
                  <a:pt x="170" y="779"/>
                  <a:pt x="170" y="779"/>
                </a:cubicBezTo>
                <a:cubicBezTo>
                  <a:pt x="172" y="778"/>
                  <a:pt x="169" y="783"/>
                  <a:pt x="174" y="780"/>
                </a:cubicBezTo>
                <a:cubicBezTo>
                  <a:pt x="172" y="783"/>
                  <a:pt x="172" y="783"/>
                  <a:pt x="172" y="783"/>
                </a:cubicBezTo>
                <a:cubicBezTo>
                  <a:pt x="167" y="784"/>
                  <a:pt x="167" y="784"/>
                  <a:pt x="167" y="784"/>
                </a:cubicBezTo>
                <a:cubicBezTo>
                  <a:pt x="165" y="782"/>
                  <a:pt x="165" y="782"/>
                  <a:pt x="165" y="782"/>
                </a:cubicBezTo>
                <a:cubicBezTo>
                  <a:pt x="161" y="776"/>
                  <a:pt x="161" y="776"/>
                  <a:pt x="161" y="776"/>
                </a:cubicBezTo>
                <a:cubicBezTo>
                  <a:pt x="160" y="776"/>
                  <a:pt x="160" y="776"/>
                  <a:pt x="160" y="776"/>
                </a:cubicBezTo>
                <a:cubicBezTo>
                  <a:pt x="161" y="773"/>
                  <a:pt x="169" y="774"/>
                  <a:pt x="170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8" y="761"/>
                  <a:pt x="178" y="761"/>
                  <a:pt x="178" y="761"/>
                </a:cubicBezTo>
                <a:cubicBezTo>
                  <a:pt x="176" y="760"/>
                  <a:pt x="176" y="760"/>
                  <a:pt x="176" y="760"/>
                </a:cubicBezTo>
                <a:cubicBezTo>
                  <a:pt x="179" y="756"/>
                  <a:pt x="179" y="756"/>
                  <a:pt x="179" y="756"/>
                </a:cubicBezTo>
                <a:cubicBezTo>
                  <a:pt x="170" y="754"/>
                  <a:pt x="170" y="754"/>
                  <a:pt x="170" y="754"/>
                </a:cubicBezTo>
                <a:cubicBezTo>
                  <a:pt x="169" y="752"/>
                  <a:pt x="169" y="752"/>
                  <a:pt x="169" y="752"/>
                </a:cubicBezTo>
                <a:cubicBezTo>
                  <a:pt x="166" y="754"/>
                  <a:pt x="166" y="754"/>
                  <a:pt x="166" y="754"/>
                </a:cubicBezTo>
                <a:cubicBezTo>
                  <a:pt x="167" y="755"/>
                  <a:pt x="167" y="755"/>
                  <a:pt x="167" y="755"/>
                </a:cubicBezTo>
                <a:cubicBezTo>
                  <a:pt x="158" y="757"/>
                  <a:pt x="158" y="757"/>
                  <a:pt x="158" y="757"/>
                </a:cubicBezTo>
                <a:cubicBezTo>
                  <a:pt x="153" y="760"/>
                  <a:pt x="153" y="760"/>
                  <a:pt x="153" y="760"/>
                </a:cubicBezTo>
                <a:cubicBezTo>
                  <a:pt x="152" y="764"/>
                  <a:pt x="167" y="751"/>
                  <a:pt x="146" y="763"/>
                </a:cubicBezTo>
                <a:cubicBezTo>
                  <a:pt x="144" y="763"/>
                  <a:pt x="144" y="763"/>
                  <a:pt x="144" y="763"/>
                </a:cubicBezTo>
                <a:cubicBezTo>
                  <a:pt x="143" y="762"/>
                  <a:pt x="143" y="762"/>
                  <a:pt x="143" y="762"/>
                </a:cubicBezTo>
                <a:cubicBezTo>
                  <a:pt x="147" y="761"/>
                  <a:pt x="147" y="761"/>
                  <a:pt x="147" y="761"/>
                </a:cubicBezTo>
                <a:cubicBezTo>
                  <a:pt x="151" y="757"/>
                  <a:pt x="151" y="757"/>
                  <a:pt x="151" y="757"/>
                </a:cubicBezTo>
                <a:cubicBezTo>
                  <a:pt x="151" y="753"/>
                  <a:pt x="151" y="753"/>
                  <a:pt x="151" y="753"/>
                </a:cubicBezTo>
                <a:cubicBezTo>
                  <a:pt x="153" y="754"/>
                  <a:pt x="153" y="754"/>
                  <a:pt x="153" y="754"/>
                </a:cubicBezTo>
                <a:cubicBezTo>
                  <a:pt x="156" y="751"/>
                  <a:pt x="156" y="751"/>
                  <a:pt x="156" y="751"/>
                </a:cubicBezTo>
                <a:cubicBezTo>
                  <a:pt x="154" y="750"/>
                  <a:pt x="154" y="750"/>
                  <a:pt x="154" y="750"/>
                </a:cubicBezTo>
                <a:cubicBezTo>
                  <a:pt x="150" y="748"/>
                  <a:pt x="150" y="748"/>
                  <a:pt x="150" y="748"/>
                </a:cubicBezTo>
                <a:cubicBezTo>
                  <a:pt x="142" y="751"/>
                  <a:pt x="142" y="751"/>
                  <a:pt x="142" y="751"/>
                </a:cubicBezTo>
                <a:cubicBezTo>
                  <a:pt x="139" y="755"/>
                  <a:pt x="139" y="755"/>
                  <a:pt x="139" y="755"/>
                </a:cubicBezTo>
                <a:cubicBezTo>
                  <a:pt x="136" y="754"/>
                  <a:pt x="145" y="749"/>
                  <a:pt x="135" y="755"/>
                </a:cubicBezTo>
                <a:cubicBezTo>
                  <a:pt x="138" y="752"/>
                  <a:pt x="138" y="752"/>
                  <a:pt x="138" y="752"/>
                </a:cubicBezTo>
                <a:cubicBezTo>
                  <a:pt x="142" y="750"/>
                  <a:pt x="142" y="750"/>
                  <a:pt x="142" y="750"/>
                </a:cubicBezTo>
                <a:cubicBezTo>
                  <a:pt x="142" y="748"/>
                  <a:pt x="142" y="748"/>
                  <a:pt x="142" y="748"/>
                </a:cubicBezTo>
                <a:cubicBezTo>
                  <a:pt x="137" y="749"/>
                  <a:pt x="137" y="749"/>
                  <a:pt x="137" y="749"/>
                </a:cubicBezTo>
                <a:cubicBezTo>
                  <a:pt x="130" y="757"/>
                  <a:pt x="130" y="757"/>
                  <a:pt x="130" y="757"/>
                </a:cubicBezTo>
                <a:cubicBezTo>
                  <a:pt x="135" y="756"/>
                  <a:pt x="135" y="756"/>
                  <a:pt x="135" y="756"/>
                </a:cubicBezTo>
                <a:cubicBezTo>
                  <a:pt x="130" y="760"/>
                  <a:pt x="130" y="760"/>
                  <a:pt x="130" y="760"/>
                </a:cubicBezTo>
                <a:cubicBezTo>
                  <a:pt x="130" y="758"/>
                  <a:pt x="130" y="758"/>
                  <a:pt x="130" y="758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3" y="760"/>
                  <a:pt x="123" y="760"/>
                  <a:pt x="123" y="760"/>
                </a:cubicBezTo>
                <a:cubicBezTo>
                  <a:pt x="119" y="764"/>
                  <a:pt x="119" y="764"/>
                  <a:pt x="119" y="764"/>
                </a:cubicBezTo>
                <a:cubicBezTo>
                  <a:pt x="113" y="763"/>
                  <a:pt x="113" y="763"/>
                  <a:pt x="113" y="763"/>
                </a:cubicBezTo>
                <a:cubicBezTo>
                  <a:pt x="111" y="761"/>
                  <a:pt x="111" y="761"/>
                  <a:pt x="111" y="761"/>
                </a:cubicBezTo>
                <a:cubicBezTo>
                  <a:pt x="112" y="759"/>
                  <a:pt x="112" y="759"/>
                  <a:pt x="112" y="759"/>
                </a:cubicBezTo>
                <a:cubicBezTo>
                  <a:pt x="110" y="756"/>
                  <a:pt x="110" y="756"/>
                  <a:pt x="110" y="756"/>
                </a:cubicBezTo>
                <a:cubicBezTo>
                  <a:pt x="112" y="756"/>
                  <a:pt x="114" y="754"/>
                  <a:pt x="115" y="754"/>
                </a:cubicBezTo>
                <a:cubicBezTo>
                  <a:pt x="112" y="754"/>
                  <a:pt x="112" y="754"/>
                  <a:pt x="112" y="754"/>
                </a:cubicBezTo>
                <a:cubicBezTo>
                  <a:pt x="120" y="744"/>
                  <a:pt x="120" y="744"/>
                  <a:pt x="120" y="744"/>
                </a:cubicBezTo>
                <a:cubicBezTo>
                  <a:pt x="117" y="744"/>
                  <a:pt x="117" y="744"/>
                  <a:pt x="117" y="744"/>
                </a:cubicBezTo>
                <a:cubicBezTo>
                  <a:pt x="118" y="744"/>
                  <a:pt x="114" y="747"/>
                  <a:pt x="117" y="743"/>
                </a:cubicBezTo>
                <a:cubicBezTo>
                  <a:pt x="115" y="743"/>
                  <a:pt x="115" y="743"/>
                  <a:pt x="115" y="743"/>
                </a:cubicBezTo>
                <a:cubicBezTo>
                  <a:pt x="119" y="739"/>
                  <a:pt x="120" y="747"/>
                  <a:pt x="122" y="739"/>
                </a:cubicBezTo>
                <a:cubicBezTo>
                  <a:pt x="117" y="739"/>
                  <a:pt x="117" y="739"/>
                  <a:pt x="117" y="739"/>
                </a:cubicBezTo>
                <a:cubicBezTo>
                  <a:pt x="105" y="750"/>
                  <a:pt x="105" y="750"/>
                  <a:pt x="105" y="750"/>
                </a:cubicBezTo>
                <a:cubicBezTo>
                  <a:pt x="99" y="755"/>
                  <a:pt x="99" y="755"/>
                  <a:pt x="99" y="755"/>
                </a:cubicBezTo>
                <a:cubicBezTo>
                  <a:pt x="99" y="755"/>
                  <a:pt x="99" y="755"/>
                  <a:pt x="99" y="756"/>
                </a:cubicBezTo>
                <a:cubicBezTo>
                  <a:pt x="96" y="755"/>
                  <a:pt x="96" y="755"/>
                  <a:pt x="96" y="755"/>
                </a:cubicBezTo>
                <a:cubicBezTo>
                  <a:pt x="102" y="750"/>
                  <a:pt x="102" y="750"/>
                  <a:pt x="102" y="750"/>
                </a:cubicBezTo>
                <a:cubicBezTo>
                  <a:pt x="101" y="749"/>
                  <a:pt x="101" y="749"/>
                  <a:pt x="101" y="749"/>
                </a:cubicBezTo>
                <a:cubicBezTo>
                  <a:pt x="105" y="745"/>
                  <a:pt x="105" y="745"/>
                  <a:pt x="105" y="745"/>
                </a:cubicBezTo>
                <a:cubicBezTo>
                  <a:pt x="103" y="744"/>
                  <a:pt x="103" y="744"/>
                  <a:pt x="103" y="744"/>
                </a:cubicBezTo>
                <a:cubicBezTo>
                  <a:pt x="104" y="747"/>
                  <a:pt x="99" y="743"/>
                  <a:pt x="99" y="749"/>
                </a:cubicBezTo>
                <a:cubicBezTo>
                  <a:pt x="98" y="750"/>
                  <a:pt x="98" y="750"/>
                  <a:pt x="98" y="750"/>
                </a:cubicBezTo>
                <a:cubicBezTo>
                  <a:pt x="96" y="748"/>
                  <a:pt x="96" y="748"/>
                  <a:pt x="96" y="748"/>
                </a:cubicBezTo>
                <a:cubicBezTo>
                  <a:pt x="91" y="750"/>
                  <a:pt x="91" y="750"/>
                  <a:pt x="91" y="750"/>
                </a:cubicBezTo>
                <a:cubicBezTo>
                  <a:pt x="86" y="745"/>
                  <a:pt x="86" y="745"/>
                  <a:pt x="86" y="745"/>
                </a:cubicBezTo>
                <a:cubicBezTo>
                  <a:pt x="89" y="740"/>
                  <a:pt x="89" y="740"/>
                  <a:pt x="89" y="740"/>
                </a:cubicBezTo>
                <a:cubicBezTo>
                  <a:pt x="85" y="737"/>
                  <a:pt x="85" y="737"/>
                  <a:pt x="85" y="737"/>
                </a:cubicBezTo>
                <a:cubicBezTo>
                  <a:pt x="91" y="735"/>
                  <a:pt x="91" y="735"/>
                  <a:pt x="91" y="735"/>
                </a:cubicBezTo>
                <a:cubicBezTo>
                  <a:pt x="89" y="733"/>
                  <a:pt x="89" y="733"/>
                  <a:pt x="89" y="733"/>
                </a:cubicBezTo>
                <a:cubicBezTo>
                  <a:pt x="92" y="733"/>
                  <a:pt x="92" y="733"/>
                  <a:pt x="92" y="733"/>
                </a:cubicBezTo>
                <a:cubicBezTo>
                  <a:pt x="91" y="729"/>
                  <a:pt x="91" y="729"/>
                  <a:pt x="91" y="729"/>
                </a:cubicBezTo>
                <a:cubicBezTo>
                  <a:pt x="95" y="726"/>
                  <a:pt x="95" y="726"/>
                  <a:pt x="95" y="726"/>
                </a:cubicBezTo>
                <a:cubicBezTo>
                  <a:pt x="94" y="728"/>
                  <a:pt x="99" y="720"/>
                  <a:pt x="89" y="725"/>
                </a:cubicBezTo>
                <a:cubicBezTo>
                  <a:pt x="85" y="726"/>
                  <a:pt x="85" y="726"/>
                  <a:pt x="85" y="726"/>
                </a:cubicBezTo>
                <a:cubicBezTo>
                  <a:pt x="81" y="730"/>
                  <a:pt x="81" y="730"/>
                  <a:pt x="81" y="730"/>
                </a:cubicBezTo>
                <a:cubicBezTo>
                  <a:pt x="78" y="731"/>
                  <a:pt x="78" y="731"/>
                  <a:pt x="78" y="731"/>
                </a:cubicBezTo>
                <a:cubicBezTo>
                  <a:pt x="81" y="728"/>
                  <a:pt x="81" y="728"/>
                  <a:pt x="81" y="728"/>
                </a:cubicBezTo>
                <a:cubicBezTo>
                  <a:pt x="81" y="726"/>
                  <a:pt x="81" y="726"/>
                  <a:pt x="81" y="726"/>
                </a:cubicBezTo>
                <a:cubicBezTo>
                  <a:pt x="81" y="723"/>
                  <a:pt x="82" y="729"/>
                  <a:pt x="81" y="723"/>
                </a:cubicBezTo>
                <a:cubicBezTo>
                  <a:pt x="83" y="724"/>
                  <a:pt x="73" y="727"/>
                  <a:pt x="85" y="723"/>
                </a:cubicBezTo>
                <a:cubicBezTo>
                  <a:pt x="87" y="722"/>
                  <a:pt x="87" y="722"/>
                  <a:pt x="87" y="722"/>
                </a:cubicBezTo>
                <a:cubicBezTo>
                  <a:pt x="87" y="717"/>
                  <a:pt x="87" y="717"/>
                  <a:pt x="87" y="717"/>
                </a:cubicBezTo>
                <a:cubicBezTo>
                  <a:pt x="86" y="717"/>
                  <a:pt x="86" y="717"/>
                  <a:pt x="86" y="717"/>
                </a:cubicBezTo>
                <a:cubicBezTo>
                  <a:pt x="78" y="723"/>
                  <a:pt x="78" y="723"/>
                  <a:pt x="78" y="723"/>
                </a:cubicBezTo>
                <a:cubicBezTo>
                  <a:pt x="77" y="723"/>
                  <a:pt x="77" y="723"/>
                  <a:pt x="77" y="723"/>
                </a:cubicBezTo>
                <a:cubicBezTo>
                  <a:pt x="77" y="722"/>
                  <a:pt x="77" y="722"/>
                  <a:pt x="77" y="722"/>
                </a:cubicBezTo>
                <a:cubicBezTo>
                  <a:pt x="79" y="721"/>
                  <a:pt x="79" y="721"/>
                  <a:pt x="79" y="721"/>
                </a:cubicBezTo>
                <a:cubicBezTo>
                  <a:pt x="81" y="717"/>
                  <a:pt x="81" y="717"/>
                  <a:pt x="81" y="717"/>
                </a:cubicBezTo>
                <a:cubicBezTo>
                  <a:pt x="84" y="715"/>
                  <a:pt x="84" y="715"/>
                  <a:pt x="84" y="715"/>
                </a:cubicBezTo>
                <a:cubicBezTo>
                  <a:pt x="82" y="710"/>
                  <a:pt x="82" y="710"/>
                  <a:pt x="82" y="710"/>
                </a:cubicBezTo>
                <a:cubicBezTo>
                  <a:pt x="84" y="707"/>
                  <a:pt x="84" y="707"/>
                  <a:pt x="84" y="707"/>
                </a:cubicBezTo>
                <a:cubicBezTo>
                  <a:pt x="84" y="707"/>
                  <a:pt x="81" y="708"/>
                  <a:pt x="85" y="708"/>
                </a:cubicBezTo>
                <a:cubicBezTo>
                  <a:pt x="86" y="707"/>
                  <a:pt x="86" y="707"/>
                  <a:pt x="86" y="707"/>
                </a:cubicBezTo>
                <a:cubicBezTo>
                  <a:pt x="84" y="706"/>
                  <a:pt x="84" y="706"/>
                  <a:pt x="84" y="706"/>
                </a:cubicBezTo>
                <a:cubicBezTo>
                  <a:pt x="83" y="704"/>
                  <a:pt x="83" y="704"/>
                  <a:pt x="83" y="704"/>
                </a:cubicBezTo>
                <a:cubicBezTo>
                  <a:pt x="77" y="708"/>
                  <a:pt x="77" y="708"/>
                  <a:pt x="77" y="708"/>
                </a:cubicBezTo>
                <a:cubicBezTo>
                  <a:pt x="79" y="711"/>
                  <a:pt x="73" y="708"/>
                  <a:pt x="73" y="715"/>
                </a:cubicBezTo>
                <a:cubicBezTo>
                  <a:pt x="71" y="715"/>
                  <a:pt x="71" y="715"/>
                  <a:pt x="71" y="715"/>
                </a:cubicBezTo>
                <a:cubicBezTo>
                  <a:pt x="73" y="719"/>
                  <a:pt x="73" y="719"/>
                  <a:pt x="73" y="719"/>
                </a:cubicBezTo>
                <a:cubicBezTo>
                  <a:pt x="72" y="723"/>
                  <a:pt x="72" y="723"/>
                  <a:pt x="72" y="723"/>
                </a:cubicBezTo>
                <a:cubicBezTo>
                  <a:pt x="74" y="723"/>
                  <a:pt x="74" y="723"/>
                  <a:pt x="74" y="723"/>
                </a:cubicBezTo>
                <a:cubicBezTo>
                  <a:pt x="71" y="728"/>
                  <a:pt x="82" y="720"/>
                  <a:pt x="70" y="725"/>
                </a:cubicBezTo>
                <a:cubicBezTo>
                  <a:pt x="70" y="726"/>
                  <a:pt x="70" y="726"/>
                  <a:pt x="70" y="726"/>
                </a:cubicBezTo>
                <a:cubicBezTo>
                  <a:pt x="69" y="725"/>
                  <a:pt x="77" y="727"/>
                  <a:pt x="68" y="725"/>
                </a:cubicBezTo>
                <a:cubicBezTo>
                  <a:pt x="71" y="721"/>
                  <a:pt x="71" y="721"/>
                  <a:pt x="71" y="721"/>
                </a:cubicBezTo>
                <a:cubicBezTo>
                  <a:pt x="70" y="720"/>
                  <a:pt x="70" y="720"/>
                  <a:pt x="70" y="720"/>
                </a:cubicBezTo>
                <a:cubicBezTo>
                  <a:pt x="67" y="723"/>
                  <a:pt x="67" y="723"/>
                  <a:pt x="67" y="723"/>
                </a:cubicBezTo>
                <a:cubicBezTo>
                  <a:pt x="67" y="717"/>
                  <a:pt x="67" y="717"/>
                  <a:pt x="67" y="717"/>
                </a:cubicBezTo>
                <a:cubicBezTo>
                  <a:pt x="70" y="716"/>
                  <a:pt x="70" y="716"/>
                  <a:pt x="70" y="716"/>
                </a:cubicBezTo>
                <a:cubicBezTo>
                  <a:pt x="69" y="714"/>
                  <a:pt x="69" y="714"/>
                  <a:pt x="69" y="714"/>
                </a:cubicBezTo>
                <a:cubicBezTo>
                  <a:pt x="69" y="710"/>
                  <a:pt x="69" y="710"/>
                  <a:pt x="69" y="710"/>
                </a:cubicBezTo>
                <a:cubicBezTo>
                  <a:pt x="59" y="714"/>
                  <a:pt x="59" y="714"/>
                  <a:pt x="59" y="714"/>
                </a:cubicBezTo>
                <a:cubicBezTo>
                  <a:pt x="54" y="718"/>
                  <a:pt x="54" y="718"/>
                  <a:pt x="54" y="718"/>
                </a:cubicBezTo>
                <a:cubicBezTo>
                  <a:pt x="53" y="718"/>
                  <a:pt x="53" y="718"/>
                  <a:pt x="53" y="718"/>
                </a:cubicBezTo>
                <a:cubicBezTo>
                  <a:pt x="52" y="719"/>
                  <a:pt x="52" y="719"/>
                  <a:pt x="52" y="719"/>
                </a:cubicBezTo>
                <a:cubicBezTo>
                  <a:pt x="52" y="721"/>
                  <a:pt x="52" y="721"/>
                  <a:pt x="52" y="721"/>
                </a:cubicBezTo>
                <a:cubicBezTo>
                  <a:pt x="53" y="722"/>
                  <a:pt x="53" y="722"/>
                  <a:pt x="53" y="722"/>
                </a:cubicBezTo>
                <a:cubicBezTo>
                  <a:pt x="54" y="721"/>
                  <a:pt x="56" y="721"/>
                  <a:pt x="58" y="721"/>
                </a:cubicBezTo>
                <a:cubicBezTo>
                  <a:pt x="52" y="724"/>
                  <a:pt x="52" y="724"/>
                  <a:pt x="52" y="724"/>
                </a:cubicBezTo>
                <a:cubicBezTo>
                  <a:pt x="52" y="723"/>
                  <a:pt x="52" y="723"/>
                  <a:pt x="52" y="723"/>
                </a:cubicBezTo>
                <a:cubicBezTo>
                  <a:pt x="45" y="725"/>
                  <a:pt x="45" y="725"/>
                  <a:pt x="45" y="725"/>
                </a:cubicBezTo>
                <a:cubicBezTo>
                  <a:pt x="47" y="721"/>
                  <a:pt x="47" y="721"/>
                  <a:pt x="47" y="721"/>
                </a:cubicBezTo>
                <a:cubicBezTo>
                  <a:pt x="49" y="719"/>
                  <a:pt x="49" y="719"/>
                  <a:pt x="49" y="719"/>
                </a:cubicBezTo>
                <a:cubicBezTo>
                  <a:pt x="47" y="718"/>
                  <a:pt x="47" y="718"/>
                  <a:pt x="47" y="718"/>
                </a:cubicBezTo>
                <a:cubicBezTo>
                  <a:pt x="51" y="713"/>
                  <a:pt x="51" y="713"/>
                  <a:pt x="51" y="713"/>
                </a:cubicBezTo>
                <a:cubicBezTo>
                  <a:pt x="54" y="712"/>
                  <a:pt x="49" y="718"/>
                  <a:pt x="47" y="710"/>
                </a:cubicBezTo>
                <a:cubicBezTo>
                  <a:pt x="49" y="709"/>
                  <a:pt x="49" y="709"/>
                  <a:pt x="49" y="709"/>
                </a:cubicBezTo>
                <a:cubicBezTo>
                  <a:pt x="49" y="708"/>
                  <a:pt x="49" y="708"/>
                  <a:pt x="49" y="708"/>
                </a:cubicBezTo>
                <a:cubicBezTo>
                  <a:pt x="44" y="704"/>
                  <a:pt x="48" y="715"/>
                  <a:pt x="44" y="705"/>
                </a:cubicBezTo>
                <a:cubicBezTo>
                  <a:pt x="49" y="705"/>
                  <a:pt x="49" y="705"/>
                  <a:pt x="49" y="705"/>
                </a:cubicBezTo>
                <a:cubicBezTo>
                  <a:pt x="49" y="703"/>
                  <a:pt x="49" y="703"/>
                  <a:pt x="49" y="703"/>
                </a:cubicBezTo>
                <a:cubicBezTo>
                  <a:pt x="47" y="701"/>
                  <a:pt x="42" y="711"/>
                  <a:pt x="47" y="699"/>
                </a:cubicBezTo>
                <a:cubicBezTo>
                  <a:pt x="50" y="695"/>
                  <a:pt x="50" y="695"/>
                  <a:pt x="50" y="695"/>
                </a:cubicBezTo>
                <a:cubicBezTo>
                  <a:pt x="49" y="697"/>
                  <a:pt x="48" y="697"/>
                  <a:pt x="47" y="691"/>
                </a:cubicBezTo>
                <a:cubicBezTo>
                  <a:pt x="49" y="690"/>
                  <a:pt x="49" y="690"/>
                  <a:pt x="49" y="690"/>
                </a:cubicBezTo>
                <a:cubicBezTo>
                  <a:pt x="44" y="689"/>
                  <a:pt x="44" y="689"/>
                  <a:pt x="44" y="689"/>
                </a:cubicBezTo>
                <a:cubicBezTo>
                  <a:pt x="50" y="688"/>
                  <a:pt x="50" y="688"/>
                  <a:pt x="50" y="688"/>
                </a:cubicBezTo>
                <a:cubicBezTo>
                  <a:pt x="51" y="688"/>
                  <a:pt x="51" y="688"/>
                  <a:pt x="51" y="68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50" y="686"/>
                  <a:pt x="48" y="689"/>
                  <a:pt x="50" y="685"/>
                </a:cubicBezTo>
                <a:cubicBezTo>
                  <a:pt x="47" y="685"/>
                  <a:pt x="47" y="685"/>
                  <a:pt x="47" y="685"/>
                </a:cubicBezTo>
                <a:cubicBezTo>
                  <a:pt x="49" y="683"/>
                  <a:pt x="49" y="683"/>
                  <a:pt x="49" y="683"/>
                </a:cubicBezTo>
                <a:cubicBezTo>
                  <a:pt x="51" y="684"/>
                  <a:pt x="51" y="684"/>
                  <a:pt x="51" y="684"/>
                </a:cubicBezTo>
                <a:cubicBezTo>
                  <a:pt x="59" y="678"/>
                  <a:pt x="59" y="678"/>
                  <a:pt x="59" y="678"/>
                </a:cubicBezTo>
                <a:cubicBezTo>
                  <a:pt x="51" y="677"/>
                  <a:pt x="51" y="677"/>
                  <a:pt x="51" y="677"/>
                </a:cubicBezTo>
                <a:cubicBezTo>
                  <a:pt x="51" y="676"/>
                  <a:pt x="51" y="676"/>
                  <a:pt x="51" y="676"/>
                </a:cubicBezTo>
                <a:cubicBezTo>
                  <a:pt x="55" y="676"/>
                  <a:pt x="55" y="676"/>
                  <a:pt x="55" y="676"/>
                </a:cubicBezTo>
                <a:cubicBezTo>
                  <a:pt x="55" y="670"/>
                  <a:pt x="55" y="670"/>
                  <a:pt x="55" y="670"/>
                </a:cubicBezTo>
                <a:cubicBezTo>
                  <a:pt x="59" y="669"/>
                  <a:pt x="59" y="669"/>
                  <a:pt x="59" y="669"/>
                </a:cubicBezTo>
                <a:cubicBezTo>
                  <a:pt x="59" y="668"/>
                  <a:pt x="60" y="671"/>
                  <a:pt x="59" y="667"/>
                </a:cubicBezTo>
                <a:cubicBezTo>
                  <a:pt x="49" y="668"/>
                  <a:pt x="49" y="668"/>
                  <a:pt x="49" y="668"/>
                </a:cubicBezTo>
                <a:cubicBezTo>
                  <a:pt x="49" y="671"/>
                  <a:pt x="46" y="670"/>
                  <a:pt x="45" y="670"/>
                </a:cubicBezTo>
                <a:cubicBezTo>
                  <a:pt x="43" y="672"/>
                  <a:pt x="43" y="672"/>
                  <a:pt x="43" y="672"/>
                </a:cubicBezTo>
                <a:cubicBezTo>
                  <a:pt x="38" y="671"/>
                  <a:pt x="38" y="671"/>
                  <a:pt x="38" y="671"/>
                </a:cubicBezTo>
                <a:cubicBezTo>
                  <a:pt x="34" y="675"/>
                  <a:pt x="34" y="675"/>
                  <a:pt x="34" y="675"/>
                </a:cubicBezTo>
                <a:cubicBezTo>
                  <a:pt x="33" y="674"/>
                  <a:pt x="33" y="674"/>
                  <a:pt x="33" y="674"/>
                </a:cubicBezTo>
                <a:cubicBezTo>
                  <a:pt x="31" y="677"/>
                  <a:pt x="31" y="677"/>
                  <a:pt x="31" y="677"/>
                </a:cubicBezTo>
                <a:cubicBezTo>
                  <a:pt x="23" y="680"/>
                  <a:pt x="23" y="680"/>
                  <a:pt x="23" y="680"/>
                </a:cubicBezTo>
                <a:cubicBezTo>
                  <a:pt x="22" y="682"/>
                  <a:pt x="38" y="669"/>
                  <a:pt x="19" y="685"/>
                </a:cubicBezTo>
                <a:cubicBezTo>
                  <a:pt x="18" y="682"/>
                  <a:pt x="18" y="682"/>
                  <a:pt x="18" y="682"/>
                </a:cubicBezTo>
                <a:cubicBezTo>
                  <a:pt x="19" y="680"/>
                  <a:pt x="19" y="680"/>
                  <a:pt x="19" y="680"/>
                </a:cubicBezTo>
                <a:cubicBezTo>
                  <a:pt x="17" y="680"/>
                  <a:pt x="17" y="680"/>
                  <a:pt x="17" y="680"/>
                </a:cubicBezTo>
                <a:cubicBezTo>
                  <a:pt x="18" y="679"/>
                  <a:pt x="22" y="676"/>
                  <a:pt x="23" y="678"/>
                </a:cubicBezTo>
                <a:cubicBezTo>
                  <a:pt x="30" y="676"/>
                  <a:pt x="30" y="676"/>
                  <a:pt x="30" y="676"/>
                </a:cubicBezTo>
                <a:cubicBezTo>
                  <a:pt x="27" y="673"/>
                  <a:pt x="27" y="673"/>
                  <a:pt x="27" y="673"/>
                </a:cubicBezTo>
                <a:cubicBezTo>
                  <a:pt x="27" y="667"/>
                  <a:pt x="27" y="667"/>
                  <a:pt x="27" y="667"/>
                </a:cubicBezTo>
                <a:cubicBezTo>
                  <a:pt x="31" y="667"/>
                  <a:pt x="31" y="667"/>
                  <a:pt x="31" y="667"/>
                </a:cubicBezTo>
                <a:cubicBezTo>
                  <a:pt x="32" y="666"/>
                  <a:pt x="32" y="666"/>
                  <a:pt x="32" y="666"/>
                </a:cubicBezTo>
                <a:cubicBezTo>
                  <a:pt x="32" y="664"/>
                  <a:pt x="32" y="664"/>
                  <a:pt x="32" y="664"/>
                </a:cubicBezTo>
                <a:cubicBezTo>
                  <a:pt x="29" y="663"/>
                  <a:pt x="45" y="656"/>
                  <a:pt x="25" y="664"/>
                </a:cubicBezTo>
                <a:cubicBezTo>
                  <a:pt x="25" y="666"/>
                  <a:pt x="25" y="666"/>
                  <a:pt x="25" y="666"/>
                </a:cubicBezTo>
                <a:cubicBezTo>
                  <a:pt x="24" y="666"/>
                  <a:pt x="24" y="666"/>
                  <a:pt x="24" y="666"/>
                </a:cubicBezTo>
                <a:cubicBezTo>
                  <a:pt x="25" y="662"/>
                  <a:pt x="25" y="662"/>
                  <a:pt x="25" y="662"/>
                </a:cubicBezTo>
                <a:cubicBezTo>
                  <a:pt x="33" y="661"/>
                  <a:pt x="33" y="661"/>
                  <a:pt x="33" y="661"/>
                </a:cubicBezTo>
                <a:cubicBezTo>
                  <a:pt x="34" y="660"/>
                  <a:pt x="34" y="660"/>
                  <a:pt x="34" y="660"/>
                </a:cubicBezTo>
                <a:cubicBezTo>
                  <a:pt x="34" y="657"/>
                  <a:pt x="34" y="657"/>
                  <a:pt x="34" y="657"/>
                </a:cubicBezTo>
                <a:cubicBezTo>
                  <a:pt x="35" y="655"/>
                  <a:pt x="39" y="658"/>
                  <a:pt x="37" y="653"/>
                </a:cubicBezTo>
                <a:cubicBezTo>
                  <a:pt x="37" y="652"/>
                  <a:pt x="37" y="652"/>
                  <a:pt x="37" y="652"/>
                </a:cubicBezTo>
                <a:cubicBezTo>
                  <a:pt x="33" y="652"/>
                  <a:pt x="33" y="652"/>
                  <a:pt x="33" y="652"/>
                </a:cubicBezTo>
                <a:cubicBezTo>
                  <a:pt x="38" y="648"/>
                  <a:pt x="38" y="648"/>
                  <a:pt x="38" y="648"/>
                </a:cubicBezTo>
                <a:cubicBezTo>
                  <a:pt x="37" y="647"/>
                  <a:pt x="37" y="647"/>
                  <a:pt x="37" y="647"/>
                </a:cubicBezTo>
                <a:cubicBezTo>
                  <a:pt x="39" y="645"/>
                  <a:pt x="39" y="645"/>
                  <a:pt x="39" y="645"/>
                </a:cubicBezTo>
                <a:cubicBezTo>
                  <a:pt x="39" y="644"/>
                  <a:pt x="32" y="654"/>
                  <a:pt x="39" y="641"/>
                </a:cubicBezTo>
                <a:cubicBezTo>
                  <a:pt x="39" y="636"/>
                  <a:pt x="39" y="636"/>
                  <a:pt x="39" y="636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6" y="641"/>
                  <a:pt x="36" y="641"/>
                  <a:pt x="36" y="641"/>
                </a:cubicBezTo>
                <a:cubicBezTo>
                  <a:pt x="35" y="642"/>
                  <a:pt x="35" y="642"/>
                  <a:pt x="35" y="642"/>
                </a:cubicBezTo>
                <a:cubicBezTo>
                  <a:pt x="30" y="640"/>
                  <a:pt x="30" y="640"/>
                  <a:pt x="30" y="640"/>
                </a:cubicBezTo>
                <a:cubicBezTo>
                  <a:pt x="29" y="641"/>
                  <a:pt x="29" y="641"/>
                  <a:pt x="29" y="641"/>
                </a:cubicBezTo>
                <a:cubicBezTo>
                  <a:pt x="29" y="638"/>
                  <a:pt x="29" y="638"/>
                  <a:pt x="29" y="638"/>
                </a:cubicBezTo>
                <a:cubicBezTo>
                  <a:pt x="30" y="638"/>
                  <a:pt x="30" y="642"/>
                  <a:pt x="31" y="637"/>
                </a:cubicBezTo>
                <a:cubicBezTo>
                  <a:pt x="25" y="635"/>
                  <a:pt x="25" y="635"/>
                  <a:pt x="25" y="635"/>
                </a:cubicBezTo>
                <a:cubicBezTo>
                  <a:pt x="25" y="636"/>
                  <a:pt x="25" y="636"/>
                  <a:pt x="25" y="636"/>
                </a:cubicBezTo>
                <a:cubicBezTo>
                  <a:pt x="28" y="636"/>
                  <a:pt x="24" y="630"/>
                  <a:pt x="23" y="640"/>
                </a:cubicBezTo>
                <a:cubicBezTo>
                  <a:pt x="19" y="641"/>
                  <a:pt x="19" y="641"/>
                  <a:pt x="19" y="641"/>
                </a:cubicBezTo>
                <a:cubicBezTo>
                  <a:pt x="22" y="642"/>
                  <a:pt x="22" y="642"/>
                  <a:pt x="22" y="642"/>
                </a:cubicBezTo>
                <a:cubicBezTo>
                  <a:pt x="20" y="649"/>
                  <a:pt x="20" y="649"/>
                  <a:pt x="20" y="649"/>
                </a:cubicBezTo>
                <a:cubicBezTo>
                  <a:pt x="24" y="648"/>
                  <a:pt x="14" y="646"/>
                  <a:pt x="24" y="648"/>
                </a:cubicBezTo>
                <a:cubicBezTo>
                  <a:pt x="20" y="652"/>
                  <a:pt x="27" y="645"/>
                  <a:pt x="20" y="649"/>
                </a:cubicBezTo>
                <a:cubicBezTo>
                  <a:pt x="19" y="651"/>
                  <a:pt x="19" y="651"/>
                  <a:pt x="19" y="651"/>
                </a:cubicBezTo>
                <a:cubicBezTo>
                  <a:pt x="15" y="655"/>
                  <a:pt x="15" y="655"/>
                  <a:pt x="15" y="655"/>
                </a:cubicBezTo>
                <a:cubicBezTo>
                  <a:pt x="15" y="657"/>
                  <a:pt x="15" y="657"/>
                  <a:pt x="15" y="657"/>
                </a:cubicBezTo>
                <a:cubicBezTo>
                  <a:pt x="13" y="658"/>
                  <a:pt x="13" y="658"/>
                  <a:pt x="13" y="658"/>
                </a:cubicBezTo>
                <a:cubicBezTo>
                  <a:pt x="13" y="659"/>
                  <a:pt x="13" y="659"/>
                  <a:pt x="13" y="659"/>
                </a:cubicBezTo>
                <a:cubicBezTo>
                  <a:pt x="11" y="661"/>
                  <a:pt x="11" y="661"/>
                  <a:pt x="11" y="661"/>
                </a:cubicBezTo>
                <a:cubicBezTo>
                  <a:pt x="9" y="660"/>
                  <a:pt x="9" y="660"/>
                  <a:pt x="9" y="660"/>
                </a:cubicBezTo>
                <a:cubicBezTo>
                  <a:pt x="8" y="659"/>
                  <a:pt x="8" y="659"/>
                  <a:pt x="8" y="659"/>
                </a:cubicBezTo>
                <a:cubicBezTo>
                  <a:pt x="8" y="658"/>
                  <a:pt x="8" y="658"/>
                  <a:pt x="8" y="658"/>
                </a:cubicBezTo>
                <a:cubicBezTo>
                  <a:pt x="10" y="657"/>
                  <a:pt x="10" y="657"/>
                  <a:pt x="10" y="657"/>
                </a:cubicBezTo>
                <a:cubicBezTo>
                  <a:pt x="5" y="654"/>
                  <a:pt x="5" y="654"/>
                  <a:pt x="5" y="654"/>
                </a:cubicBezTo>
                <a:cubicBezTo>
                  <a:pt x="4" y="651"/>
                  <a:pt x="4" y="651"/>
                  <a:pt x="4" y="651"/>
                </a:cubicBezTo>
                <a:cubicBezTo>
                  <a:pt x="9" y="652"/>
                  <a:pt x="2" y="646"/>
                  <a:pt x="9" y="650"/>
                </a:cubicBezTo>
                <a:cubicBezTo>
                  <a:pt x="14" y="650"/>
                  <a:pt x="14" y="650"/>
                  <a:pt x="14" y="650"/>
                </a:cubicBezTo>
                <a:cubicBezTo>
                  <a:pt x="14" y="645"/>
                  <a:pt x="14" y="645"/>
                  <a:pt x="14" y="645"/>
                </a:cubicBezTo>
                <a:cubicBezTo>
                  <a:pt x="16" y="642"/>
                  <a:pt x="16" y="642"/>
                  <a:pt x="16" y="642"/>
                </a:cubicBezTo>
                <a:cubicBezTo>
                  <a:pt x="11" y="638"/>
                  <a:pt x="11" y="638"/>
                  <a:pt x="11" y="638"/>
                </a:cubicBezTo>
                <a:cubicBezTo>
                  <a:pt x="15" y="635"/>
                  <a:pt x="15" y="635"/>
                  <a:pt x="15" y="635"/>
                </a:cubicBezTo>
                <a:cubicBezTo>
                  <a:pt x="16" y="637"/>
                  <a:pt x="16" y="637"/>
                  <a:pt x="16" y="637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0"/>
                  <a:pt x="23" y="630"/>
                  <a:pt x="23" y="630"/>
                </a:cubicBezTo>
                <a:cubicBezTo>
                  <a:pt x="24" y="630"/>
                  <a:pt x="24" y="628"/>
                  <a:pt x="25" y="631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8" y="628"/>
                  <a:pt x="28" y="628"/>
                  <a:pt x="28" y="628"/>
                </a:cubicBezTo>
                <a:cubicBezTo>
                  <a:pt x="28" y="626"/>
                  <a:pt x="28" y="626"/>
                  <a:pt x="28" y="626"/>
                </a:cubicBezTo>
                <a:cubicBezTo>
                  <a:pt x="23" y="627"/>
                  <a:pt x="23" y="627"/>
                  <a:pt x="23" y="627"/>
                </a:cubicBezTo>
                <a:cubicBezTo>
                  <a:pt x="22" y="628"/>
                  <a:pt x="22" y="628"/>
                  <a:pt x="22" y="628"/>
                </a:cubicBezTo>
                <a:cubicBezTo>
                  <a:pt x="19" y="628"/>
                  <a:pt x="19" y="628"/>
                  <a:pt x="19" y="628"/>
                </a:cubicBezTo>
                <a:cubicBezTo>
                  <a:pt x="15" y="634"/>
                  <a:pt x="15" y="634"/>
                  <a:pt x="15" y="634"/>
                </a:cubicBezTo>
                <a:cubicBezTo>
                  <a:pt x="8" y="635"/>
                  <a:pt x="8" y="635"/>
                  <a:pt x="8" y="635"/>
                </a:cubicBezTo>
                <a:cubicBezTo>
                  <a:pt x="11" y="633"/>
                  <a:pt x="17" y="640"/>
                  <a:pt x="15" y="627"/>
                </a:cubicBezTo>
                <a:cubicBezTo>
                  <a:pt x="23" y="625"/>
                  <a:pt x="23" y="625"/>
                  <a:pt x="23" y="625"/>
                </a:cubicBezTo>
                <a:cubicBezTo>
                  <a:pt x="28" y="621"/>
                  <a:pt x="28" y="621"/>
                  <a:pt x="28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0" y="620"/>
                  <a:pt x="35" y="621"/>
                  <a:pt x="31" y="618"/>
                </a:cubicBezTo>
                <a:cubicBezTo>
                  <a:pt x="29" y="617"/>
                  <a:pt x="29" y="617"/>
                  <a:pt x="29" y="617"/>
                </a:cubicBezTo>
                <a:cubicBezTo>
                  <a:pt x="27" y="617"/>
                  <a:pt x="38" y="614"/>
                  <a:pt x="25" y="618"/>
                </a:cubicBezTo>
                <a:cubicBezTo>
                  <a:pt x="30" y="615"/>
                  <a:pt x="30" y="615"/>
                  <a:pt x="30" y="615"/>
                </a:cubicBezTo>
                <a:cubicBezTo>
                  <a:pt x="31" y="615"/>
                  <a:pt x="31" y="616"/>
                  <a:pt x="32" y="615"/>
                </a:cubicBezTo>
                <a:cubicBezTo>
                  <a:pt x="32" y="614"/>
                  <a:pt x="32" y="614"/>
                  <a:pt x="32" y="614"/>
                </a:cubicBezTo>
                <a:cubicBezTo>
                  <a:pt x="27" y="612"/>
                  <a:pt x="27" y="612"/>
                  <a:pt x="27" y="612"/>
                </a:cubicBezTo>
                <a:cubicBezTo>
                  <a:pt x="32" y="610"/>
                  <a:pt x="32" y="610"/>
                  <a:pt x="32" y="610"/>
                </a:cubicBezTo>
                <a:cubicBezTo>
                  <a:pt x="35" y="606"/>
                  <a:pt x="40" y="614"/>
                  <a:pt x="39" y="604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600"/>
                  <a:pt x="40" y="600"/>
                  <a:pt x="40" y="600"/>
                </a:cubicBezTo>
                <a:cubicBezTo>
                  <a:pt x="39" y="598"/>
                  <a:pt x="39" y="598"/>
                  <a:pt x="39" y="598"/>
                </a:cubicBezTo>
                <a:cubicBezTo>
                  <a:pt x="41" y="598"/>
                  <a:pt x="41" y="598"/>
                  <a:pt x="41" y="598"/>
                </a:cubicBezTo>
                <a:cubicBezTo>
                  <a:pt x="42" y="600"/>
                  <a:pt x="42" y="600"/>
                  <a:pt x="42" y="600"/>
                </a:cubicBezTo>
                <a:cubicBezTo>
                  <a:pt x="43" y="600"/>
                  <a:pt x="43" y="600"/>
                  <a:pt x="43" y="600"/>
                </a:cubicBezTo>
                <a:cubicBezTo>
                  <a:pt x="43" y="602"/>
                  <a:pt x="43" y="602"/>
                  <a:pt x="43" y="602"/>
                </a:cubicBezTo>
                <a:cubicBezTo>
                  <a:pt x="47" y="602"/>
                  <a:pt x="47" y="602"/>
                  <a:pt x="47" y="602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38" y="610"/>
                  <a:pt x="38" y="610"/>
                  <a:pt x="38" y="610"/>
                </a:cubicBezTo>
                <a:cubicBezTo>
                  <a:pt x="42" y="610"/>
                  <a:pt x="42" y="610"/>
                  <a:pt x="42" y="610"/>
                </a:cubicBezTo>
                <a:cubicBezTo>
                  <a:pt x="47" y="608"/>
                  <a:pt x="47" y="608"/>
                  <a:pt x="47" y="608"/>
                </a:cubicBezTo>
                <a:cubicBezTo>
                  <a:pt x="51" y="603"/>
                  <a:pt x="51" y="603"/>
                  <a:pt x="51" y="603"/>
                </a:cubicBezTo>
                <a:cubicBezTo>
                  <a:pt x="56" y="600"/>
                  <a:pt x="56" y="600"/>
                  <a:pt x="56" y="600"/>
                </a:cubicBezTo>
                <a:cubicBezTo>
                  <a:pt x="60" y="595"/>
                  <a:pt x="60" y="595"/>
                  <a:pt x="60" y="595"/>
                </a:cubicBezTo>
                <a:cubicBezTo>
                  <a:pt x="59" y="595"/>
                  <a:pt x="59" y="595"/>
                  <a:pt x="59" y="595"/>
                </a:cubicBezTo>
                <a:cubicBezTo>
                  <a:pt x="62" y="595"/>
                  <a:pt x="63" y="592"/>
                  <a:pt x="64" y="594"/>
                </a:cubicBezTo>
                <a:cubicBezTo>
                  <a:pt x="66" y="592"/>
                  <a:pt x="66" y="592"/>
                  <a:pt x="66" y="592"/>
                </a:cubicBezTo>
                <a:cubicBezTo>
                  <a:pt x="63" y="589"/>
                  <a:pt x="63" y="589"/>
                  <a:pt x="63" y="589"/>
                </a:cubicBezTo>
                <a:cubicBezTo>
                  <a:pt x="55" y="591"/>
                  <a:pt x="55" y="591"/>
                  <a:pt x="55" y="591"/>
                </a:cubicBezTo>
                <a:cubicBezTo>
                  <a:pt x="56" y="595"/>
                  <a:pt x="56" y="595"/>
                  <a:pt x="56" y="595"/>
                </a:cubicBezTo>
                <a:cubicBezTo>
                  <a:pt x="55" y="594"/>
                  <a:pt x="55" y="594"/>
                  <a:pt x="55" y="594"/>
                </a:cubicBezTo>
                <a:cubicBezTo>
                  <a:pt x="50" y="597"/>
                  <a:pt x="50" y="597"/>
                  <a:pt x="50" y="597"/>
                </a:cubicBezTo>
                <a:cubicBezTo>
                  <a:pt x="47" y="593"/>
                  <a:pt x="62" y="600"/>
                  <a:pt x="45" y="595"/>
                </a:cubicBezTo>
                <a:cubicBezTo>
                  <a:pt x="50" y="593"/>
                  <a:pt x="50" y="593"/>
                  <a:pt x="50" y="593"/>
                </a:cubicBezTo>
                <a:cubicBezTo>
                  <a:pt x="43" y="594"/>
                  <a:pt x="52" y="586"/>
                  <a:pt x="41" y="588"/>
                </a:cubicBezTo>
                <a:cubicBezTo>
                  <a:pt x="42" y="588"/>
                  <a:pt x="47" y="587"/>
                  <a:pt x="41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43" y="581"/>
                  <a:pt x="43" y="581"/>
                  <a:pt x="43" y="581"/>
                </a:cubicBezTo>
                <a:cubicBezTo>
                  <a:pt x="44" y="580"/>
                  <a:pt x="45" y="579"/>
                  <a:pt x="45" y="581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9" y="591"/>
                  <a:pt x="49" y="591"/>
                  <a:pt x="49" y="591"/>
                </a:cubicBezTo>
                <a:cubicBezTo>
                  <a:pt x="49" y="589"/>
                  <a:pt x="49" y="589"/>
                  <a:pt x="49" y="589"/>
                </a:cubicBezTo>
                <a:cubicBezTo>
                  <a:pt x="55" y="589"/>
                  <a:pt x="55" y="589"/>
                  <a:pt x="55" y="589"/>
                </a:cubicBezTo>
                <a:cubicBezTo>
                  <a:pt x="56" y="590"/>
                  <a:pt x="56" y="590"/>
                  <a:pt x="56" y="590"/>
                </a:cubicBezTo>
                <a:cubicBezTo>
                  <a:pt x="56" y="590"/>
                  <a:pt x="59" y="597"/>
                  <a:pt x="57" y="587"/>
                </a:cubicBezTo>
                <a:cubicBezTo>
                  <a:pt x="50" y="585"/>
                  <a:pt x="50" y="585"/>
                  <a:pt x="50" y="585"/>
                </a:cubicBezTo>
                <a:cubicBezTo>
                  <a:pt x="52" y="582"/>
                  <a:pt x="52" y="582"/>
                  <a:pt x="52" y="582"/>
                </a:cubicBezTo>
                <a:cubicBezTo>
                  <a:pt x="51" y="581"/>
                  <a:pt x="51" y="581"/>
                  <a:pt x="51" y="581"/>
                </a:cubicBezTo>
                <a:cubicBezTo>
                  <a:pt x="50" y="580"/>
                  <a:pt x="50" y="580"/>
                  <a:pt x="50" y="580"/>
                </a:cubicBezTo>
                <a:cubicBezTo>
                  <a:pt x="47" y="580"/>
                  <a:pt x="47" y="580"/>
                  <a:pt x="47" y="580"/>
                </a:cubicBezTo>
                <a:cubicBezTo>
                  <a:pt x="45" y="580"/>
                  <a:pt x="45" y="580"/>
                  <a:pt x="45" y="580"/>
                </a:cubicBezTo>
                <a:cubicBezTo>
                  <a:pt x="51" y="573"/>
                  <a:pt x="51" y="573"/>
                  <a:pt x="51" y="573"/>
                </a:cubicBezTo>
                <a:cubicBezTo>
                  <a:pt x="49" y="571"/>
                  <a:pt x="49" y="571"/>
                  <a:pt x="49" y="571"/>
                </a:cubicBezTo>
                <a:cubicBezTo>
                  <a:pt x="49" y="570"/>
                  <a:pt x="57" y="574"/>
                  <a:pt x="43" y="572"/>
                </a:cubicBezTo>
                <a:cubicBezTo>
                  <a:pt x="43" y="570"/>
                  <a:pt x="43" y="570"/>
                  <a:pt x="43" y="570"/>
                </a:cubicBezTo>
                <a:cubicBezTo>
                  <a:pt x="39" y="569"/>
                  <a:pt x="39" y="569"/>
                  <a:pt x="39" y="569"/>
                </a:cubicBezTo>
                <a:cubicBezTo>
                  <a:pt x="37" y="569"/>
                  <a:pt x="37" y="569"/>
                  <a:pt x="37" y="569"/>
                </a:cubicBezTo>
                <a:cubicBezTo>
                  <a:pt x="35" y="570"/>
                  <a:pt x="41" y="562"/>
                  <a:pt x="34" y="571"/>
                </a:cubicBezTo>
                <a:cubicBezTo>
                  <a:pt x="33" y="570"/>
                  <a:pt x="33" y="570"/>
                  <a:pt x="33" y="570"/>
                </a:cubicBezTo>
                <a:cubicBezTo>
                  <a:pt x="39" y="565"/>
                  <a:pt x="39" y="565"/>
                  <a:pt x="39" y="565"/>
                </a:cubicBezTo>
                <a:cubicBezTo>
                  <a:pt x="41" y="567"/>
                  <a:pt x="41" y="567"/>
                  <a:pt x="41" y="567"/>
                </a:cubicBezTo>
                <a:cubicBezTo>
                  <a:pt x="45" y="567"/>
                  <a:pt x="45" y="567"/>
                  <a:pt x="45" y="567"/>
                </a:cubicBezTo>
                <a:cubicBezTo>
                  <a:pt x="49" y="560"/>
                  <a:pt x="49" y="560"/>
                  <a:pt x="49" y="560"/>
                </a:cubicBezTo>
                <a:cubicBezTo>
                  <a:pt x="60" y="553"/>
                  <a:pt x="60" y="553"/>
                  <a:pt x="60" y="553"/>
                </a:cubicBezTo>
                <a:cubicBezTo>
                  <a:pt x="60" y="553"/>
                  <a:pt x="62" y="552"/>
                  <a:pt x="59" y="552"/>
                </a:cubicBezTo>
                <a:cubicBezTo>
                  <a:pt x="56" y="553"/>
                  <a:pt x="56" y="553"/>
                  <a:pt x="56" y="553"/>
                </a:cubicBezTo>
                <a:cubicBezTo>
                  <a:pt x="54" y="552"/>
                  <a:pt x="54" y="552"/>
                  <a:pt x="54" y="552"/>
                </a:cubicBezTo>
                <a:cubicBezTo>
                  <a:pt x="56" y="550"/>
                  <a:pt x="56" y="550"/>
                  <a:pt x="56" y="550"/>
                </a:cubicBezTo>
                <a:cubicBezTo>
                  <a:pt x="53" y="544"/>
                  <a:pt x="53" y="544"/>
                  <a:pt x="53" y="544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0" y="544"/>
                  <a:pt x="50" y="544"/>
                  <a:pt x="50" y="544"/>
                </a:cubicBezTo>
                <a:cubicBezTo>
                  <a:pt x="49" y="543"/>
                  <a:pt x="49" y="543"/>
                  <a:pt x="49" y="543"/>
                </a:cubicBezTo>
                <a:cubicBezTo>
                  <a:pt x="50" y="541"/>
                  <a:pt x="50" y="541"/>
                  <a:pt x="50" y="541"/>
                </a:cubicBezTo>
                <a:cubicBezTo>
                  <a:pt x="45" y="542"/>
                  <a:pt x="45" y="542"/>
                  <a:pt x="45" y="542"/>
                </a:cubicBezTo>
                <a:cubicBezTo>
                  <a:pt x="43" y="544"/>
                  <a:pt x="43" y="544"/>
                  <a:pt x="43" y="544"/>
                </a:cubicBezTo>
                <a:cubicBezTo>
                  <a:pt x="42" y="548"/>
                  <a:pt x="42" y="548"/>
                  <a:pt x="42" y="548"/>
                </a:cubicBezTo>
                <a:cubicBezTo>
                  <a:pt x="44" y="549"/>
                  <a:pt x="44" y="549"/>
                  <a:pt x="44" y="549"/>
                </a:cubicBezTo>
                <a:cubicBezTo>
                  <a:pt x="43" y="551"/>
                  <a:pt x="43" y="551"/>
                  <a:pt x="43" y="551"/>
                </a:cubicBezTo>
                <a:cubicBezTo>
                  <a:pt x="44" y="552"/>
                  <a:pt x="44" y="552"/>
                  <a:pt x="44" y="552"/>
                </a:cubicBezTo>
                <a:cubicBezTo>
                  <a:pt x="43" y="551"/>
                  <a:pt x="38" y="553"/>
                  <a:pt x="39" y="549"/>
                </a:cubicBezTo>
                <a:cubicBezTo>
                  <a:pt x="36" y="546"/>
                  <a:pt x="46" y="549"/>
                  <a:pt x="38" y="545"/>
                </a:cubicBezTo>
                <a:cubicBezTo>
                  <a:pt x="38" y="543"/>
                  <a:pt x="38" y="543"/>
                  <a:pt x="38" y="543"/>
                </a:cubicBezTo>
                <a:cubicBezTo>
                  <a:pt x="40" y="540"/>
                  <a:pt x="43" y="544"/>
                  <a:pt x="42" y="540"/>
                </a:cubicBezTo>
                <a:cubicBezTo>
                  <a:pt x="40" y="540"/>
                  <a:pt x="40" y="540"/>
                  <a:pt x="40" y="540"/>
                </a:cubicBezTo>
                <a:cubicBezTo>
                  <a:pt x="39" y="538"/>
                  <a:pt x="39" y="538"/>
                  <a:pt x="39" y="538"/>
                </a:cubicBezTo>
                <a:cubicBezTo>
                  <a:pt x="45" y="536"/>
                  <a:pt x="45" y="536"/>
                  <a:pt x="45" y="536"/>
                </a:cubicBezTo>
                <a:cubicBezTo>
                  <a:pt x="47" y="530"/>
                  <a:pt x="49" y="528"/>
                  <a:pt x="57" y="527"/>
                </a:cubicBezTo>
                <a:cubicBezTo>
                  <a:pt x="60" y="524"/>
                  <a:pt x="60" y="524"/>
                  <a:pt x="60" y="524"/>
                </a:cubicBezTo>
                <a:cubicBezTo>
                  <a:pt x="63" y="524"/>
                  <a:pt x="63" y="524"/>
                  <a:pt x="63" y="524"/>
                </a:cubicBezTo>
                <a:cubicBezTo>
                  <a:pt x="64" y="522"/>
                  <a:pt x="64" y="522"/>
                  <a:pt x="64" y="522"/>
                </a:cubicBezTo>
                <a:cubicBezTo>
                  <a:pt x="70" y="519"/>
                  <a:pt x="70" y="519"/>
                  <a:pt x="70" y="519"/>
                </a:cubicBezTo>
                <a:cubicBezTo>
                  <a:pt x="83" y="511"/>
                  <a:pt x="83" y="511"/>
                  <a:pt x="83" y="511"/>
                </a:cubicBezTo>
                <a:cubicBezTo>
                  <a:pt x="84" y="508"/>
                  <a:pt x="84" y="508"/>
                  <a:pt x="84" y="508"/>
                </a:cubicBezTo>
                <a:cubicBezTo>
                  <a:pt x="87" y="509"/>
                  <a:pt x="87" y="509"/>
                  <a:pt x="87" y="509"/>
                </a:cubicBezTo>
                <a:cubicBezTo>
                  <a:pt x="88" y="509"/>
                  <a:pt x="88" y="512"/>
                  <a:pt x="89" y="508"/>
                </a:cubicBezTo>
                <a:cubicBezTo>
                  <a:pt x="88" y="508"/>
                  <a:pt x="88" y="508"/>
                  <a:pt x="88" y="508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3" y="503"/>
                  <a:pt x="93" y="503"/>
                  <a:pt x="93" y="503"/>
                </a:cubicBezTo>
                <a:cubicBezTo>
                  <a:pt x="97" y="503"/>
                  <a:pt x="97" y="503"/>
                  <a:pt x="97" y="503"/>
                </a:cubicBezTo>
                <a:cubicBezTo>
                  <a:pt x="95" y="500"/>
                  <a:pt x="95" y="500"/>
                  <a:pt x="95" y="500"/>
                </a:cubicBezTo>
                <a:cubicBezTo>
                  <a:pt x="98" y="498"/>
                  <a:pt x="98" y="498"/>
                  <a:pt x="98" y="498"/>
                </a:cubicBezTo>
                <a:cubicBezTo>
                  <a:pt x="101" y="500"/>
                  <a:pt x="101" y="500"/>
                  <a:pt x="101" y="500"/>
                </a:cubicBezTo>
                <a:cubicBezTo>
                  <a:pt x="101" y="496"/>
                  <a:pt x="101" y="496"/>
                  <a:pt x="101" y="496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103" y="498"/>
                  <a:pt x="103" y="498"/>
                  <a:pt x="103" y="498"/>
                </a:cubicBezTo>
                <a:cubicBezTo>
                  <a:pt x="112" y="495"/>
                  <a:pt x="112" y="495"/>
                  <a:pt x="112" y="495"/>
                </a:cubicBezTo>
                <a:cubicBezTo>
                  <a:pt x="115" y="493"/>
                  <a:pt x="115" y="493"/>
                  <a:pt x="115" y="493"/>
                </a:cubicBezTo>
                <a:cubicBezTo>
                  <a:pt x="123" y="489"/>
                  <a:pt x="123" y="489"/>
                  <a:pt x="123" y="489"/>
                </a:cubicBezTo>
                <a:cubicBezTo>
                  <a:pt x="123" y="487"/>
                  <a:pt x="123" y="487"/>
                  <a:pt x="123" y="487"/>
                </a:cubicBezTo>
                <a:cubicBezTo>
                  <a:pt x="125" y="488"/>
                  <a:pt x="125" y="488"/>
                  <a:pt x="125" y="488"/>
                </a:cubicBezTo>
                <a:cubicBezTo>
                  <a:pt x="129" y="483"/>
                  <a:pt x="127" y="493"/>
                  <a:pt x="132" y="484"/>
                </a:cubicBezTo>
                <a:cubicBezTo>
                  <a:pt x="124" y="484"/>
                  <a:pt x="124" y="484"/>
                  <a:pt x="124" y="484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30" y="482"/>
                  <a:pt x="130" y="482"/>
                  <a:pt x="130" y="482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46" y="478"/>
                  <a:pt x="146" y="478"/>
                  <a:pt x="146" y="478"/>
                </a:cubicBezTo>
                <a:cubicBezTo>
                  <a:pt x="153" y="475"/>
                  <a:pt x="153" y="475"/>
                  <a:pt x="153" y="475"/>
                </a:cubicBezTo>
                <a:cubicBezTo>
                  <a:pt x="155" y="473"/>
                  <a:pt x="155" y="473"/>
                  <a:pt x="155" y="473"/>
                </a:cubicBezTo>
                <a:cubicBezTo>
                  <a:pt x="154" y="468"/>
                  <a:pt x="154" y="468"/>
                  <a:pt x="154" y="468"/>
                </a:cubicBezTo>
                <a:cubicBezTo>
                  <a:pt x="157" y="468"/>
                  <a:pt x="157" y="468"/>
                  <a:pt x="157" y="468"/>
                </a:cubicBezTo>
                <a:cubicBezTo>
                  <a:pt x="156" y="470"/>
                  <a:pt x="156" y="470"/>
                  <a:pt x="156" y="470"/>
                </a:cubicBezTo>
                <a:cubicBezTo>
                  <a:pt x="158" y="471"/>
                  <a:pt x="158" y="471"/>
                  <a:pt x="158" y="471"/>
                </a:cubicBezTo>
                <a:cubicBezTo>
                  <a:pt x="160" y="472"/>
                  <a:pt x="161" y="470"/>
                  <a:pt x="161" y="470"/>
                </a:cubicBezTo>
                <a:cubicBezTo>
                  <a:pt x="156" y="466"/>
                  <a:pt x="170" y="468"/>
                  <a:pt x="158" y="466"/>
                </a:cubicBezTo>
                <a:cubicBezTo>
                  <a:pt x="163" y="467"/>
                  <a:pt x="163" y="467"/>
                  <a:pt x="163" y="467"/>
                </a:cubicBezTo>
                <a:cubicBezTo>
                  <a:pt x="162" y="465"/>
                  <a:pt x="162" y="465"/>
                  <a:pt x="162" y="465"/>
                </a:cubicBezTo>
                <a:cubicBezTo>
                  <a:pt x="167" y="467"/>
                  <a:pt x="167" y="467"/>
                  <a:pt x="167" y="467"/>
                </a:cubicBezTo>
                <a:cubicBezTo>
                  <a:pt x="169" y="468"/>
                  <a:pt x="168" y="465"/>
                  <a:pt x="171" y="466"/>
                </a:cubicBezTo>
                <a:cubicBezTo>
                  <a:pt x="167" y="464"/>
                  <a:pt x="167" y="464"/>
                  <a:pt x="167" y="464"/>
                </a:cubicBezTo>
                <a:cubicBezTo>
                  <a:pt x="157" y="463"/>
                  <a:pt x="157" y="463"/>
                  <a:pt x="157" y="463"/>
                </a:cubicBezTo>
                <a:cubicBezTo>
                  <a:pt x="152" y="461"/>
                  <a:pt x="152" y="461"/>
                  <a:pt x="152" y="461"/>
                </a:cubicBezTo>
                <a:cubicBezTo>
                  <a:pt x="143" y="462"/>
                  <a:pt x="143" y="462"/>
                  <a:pt x="143" y="462"/>
                </a:cubicBezTo>
                <a:cubicBezTo>
                  <a:pt x="140" y="460"/>
                  <a:pt x="140" y="460"/>
                  <a:pt x="140" y="460"/>
                </a:cubicBezTo>
                <a:cubicBezTo>
                  <a:pt x="139" y="462"/>
                  <a:pt x="139" y="462"/>
                  <a:pt x="139" y="462"/>
                </a:cubicBezTo>
                <a:cubicBezTo>
                  <a:pt x="139" y="461"/>
                  <a:pt x="139" y="461"/>
                  <a:pt x="139" y="461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8" y="459"/>
                  <a:pt x="138" y="459"/>
                  <a:pt x="138" y="459"/>
                </a:cubicBezTo>
                <a:cubicBezTo>
                  <a:pt x="130" y="457"/>
                  <a:pt x="130" y="457"/>
                  <a:pt x="130" y="457"/>
                </a:cubicBezTo>
                <a:cubicBezTo>
                  <a:pt x="121" y="461"/>
                  <a:pt x="121" y="461"/>
                  <a:pt x="121" y="461"/>
                </a:cubicBezTo>
                <a:cubicBezTo>
                  <a:pt x="119" y="459"/>
                  <a:pt x="119" y="459"/>
                  <a:pt x="119" y="459"/>
                </a:cubicBezTo>
                <a:cubicBezTo>
                  <a:pt x="116" y="462"/>
                  <a:pt x="116" y="462"/>
                  <a:pt x="116" y="462"/>
                </a:cubicBezTo>
                <a:cubicBezTo>
                  <a:pt x="111" y="462"/>
                  <a:pt x="111" y="462"/>
                  <a:pt x="111" y="46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105" y="470"/>
                  <a:pt x="105" y="470"/>
                  <a:pt x="105" y="470"/>
                </a:cubicBezTo>
                <a:cubicBezTo>
                  <a:pt x="109" y="470"/>
                  <a:pt x="109" y="470"/>
                  <a:pt x="109" y="470"/>
                </a:cubicBezTo>
                <a:cubicBezTo>
                  <a:pt x="110" y="472"/>
                  <a:pt x="110" y="472"/>
                  <a:pt x="110" y="472"/>
                </a:cubicBezTo>
                <a:cubicBezTo>
                  <a:pt x="115" y="475"/>
                  <a:pt x="115" y="475"/>
                  <a:pt x="115" y="475"/>
                </a:cubicBezTo>
                <a:cubicBezTo>
                  <a:pt x="113" y="475"/>
                  <a:pt x="113" y="475"/>
                  <a:pt x="113" y="475"/>
                </a:cubicBezTo>
                <a:cubicBezTo>
                  <a:pt x="108" y="472"/>
                  <a:pt x="108" y="472"/>
                  <a:pt x="108" y="472"/>
                </a:cubicBezTo>
                <a:cubicBezTo>
                  <a:pt x="107" y="473"/>
                  <a:pt x="107" y="473"/>
                  <a:pt x="107" y="473"/>
                </a:cubicBezTo>
                <a:cubicBezTo>
                  <a:pt x="107" y="474"/>
                  <a:pt x="107" y="474"/>
                  <a:pt x="107" y="474"/>
                </a:cubicBezTo>
                <a:cubicBezTo>
                  <a:pt x="106" y="472"/>
                  <a:pt x="106" y="472"/>
                  <a:pt x="106" y="472"/>
                </a:cubicBezTo>
                <a:cubicBezTo>
                  <a:pt x="104" y="472"/>
                  <a:pt x="104" y="472"/>
                  <a:pt x="104" y="472"/>
                </a:cubicBezTo>
                <a:cubicBezTo>
                  <a:pt x="105" y="472"/>
                  <a:pt x="105" y="472"/>
                  <a:pt x="105" y="47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96" y="471"/>
                  <a:pt x="96" y="471"/>
                  <a:pt x="96" y="471"/>
                </a:cubicBezTo>
                <a:cubicBezTo>
                  <a:pt x="91" y="474"/>
                  <a:pt x="91" y="474"/>
                  <a:pt x="91" y="474"/>
                </a:cubicBezTo>
                <a:cubicBezTo>
                  <a:pt x="90" y="473"/>
                  <a:pt x="99" y="474"/>
                  <a:pt x="88" y="474"/>
                </a:cubicBezTo>
                <a:cubicBezTo>
                  <a:pt x="87" y="478"/>
                  <a:pt x="95" y="471"/>
                  <a:pt x="89" y="478"/>
                </a:cubicBezTo>
                <a:cubicBezTo>
                  <a:pt x="84" y="476"/>
                  <a:pt x="84" y="476"/>
                  <a:pt x="84" y="476"/>
                </a:cubicBezTo>
                <a:cubicBezTo>
                  <a:pt x="84" y="475"/>
                  <a:pt x="84" y="475"/>
                  <a:pt x="84" y="475"/>
                </a:cubicBezTo>
                <a:cubicBezTo>
                  <a:pt x="74" y="479"/>
                  <a:pt x="74" y="479"/>
                  <a:pt x="74" y="479"/>
                </a:cubicBezTo>
                <a:cubicBezTo>
                  <a:pt x="76" y="480"/>
                  <a:pt x="76" y="480"/>
                  <a:pt x="76" y="480"/>
                </a:cubicBezTo>
                <a:cubicBezTo>
                  <a:pt x="73" y="481"/>
                  <a:pt x="73" y="481"/>
                  <a:pt x="73" y="481"/>
                </a:cubicBezTo>
                <a:cubicBezTo>
                  <a:pt x="73" y="482"/>
                  <a:pt x="73" y="482"/>
                  <a:pt x="73" y="482"/>
                </a:cubicBezTo>
                <a:cubicBezTo>
                  <a:pt x="68" y="484"/>
                  <a:pt x="68" y="484"/>
                  <a:pt x="68" y="484"/>
                </a:cubicBezTo>
                <a:cubicBezTo>
                  <a:pt x="67" y="485"/>
                  <a:pt x="66" y="490"/>
                  <a:pt x="63" y="488"/>
                </a:cubicBezTo>
                <a:cubicBezTo>
                  <a:pt x="63" y="489"/>
                  <a:pt x="67" y="488"/>
                  <a:pt x="63" y="491"/>
                </a:cubicBezTo>
                <a:cubicBezTo>
                  <a:pt x="65" y="491"/>
                  <a:pt x="65" y="491"/>
                  <a:pt x="65" y="491"/>
                </a:cubicBezTo>
                <a:cubicBezTo>
                  <a:pt x="65" y="491"/>
                  <a:pt x="67" y="489"/>
                  <a:pt x="64" y="492"/>
                </a:cubicBezTo>
                <a:cubicBezTo>
                  <a:pt x="62" y="491"/>
                  <a:pt x="62" y="491"/>
                  <a:pt x="62" y="491"/>
                </a:cubicBezTo>
                <a:cubicBezTo>
                  <a:pt x="57" y="491"/>
                  <a:pt x="57" y="491"/>
                  <a:pt x="57" y="491"/>
                </a:cubicBezTo>
                <a:cubicBezTo>
                  <a:pt x="56" y="489"/>
                  <a:pt x="72" y="489"/>
                  <a:pt x="52" y="495"/>
                </a:cubicBezTo>
                <a:cubicBezTo>
                  <a:pt x="48" y="495"/>
                  <a:pt x="48" y="495"/>
                  <a:pt x="48" y="495"/>
                </a:cubicBezTo>
                <a:cubicBezTo>
                  <a:pt x="49" y="494"/>
                  <a:pt x="49" y="494"/>
                  <a:pt x="49" y="494"/>
                </a:cubicBezTo>
                <a:cubicBezTo>
                  <a:pt x="46" y="491"/>
                  <a:pt x="46" y="491"/>
                  <a:pt x="46" y="491"/>
                </a:cubicBezTo>
                <a:cubicBezTo>
                  <a:pt x="50" y="491"/>
                  <a:pt x="50" y="491"/>
                  <a:pt x="50" y="491"/>
                </a:cubicBezTo>
                <a:cubicBezTo>
                  <a:pt x="54" y="487"/>
                  <a:pt x="54" y="487"/>
                  <a:pt x="54" y="487"/>
                </a:cubicBezTo>
                <a:cubicBezTo>
                  <a:pt x="48" y="483"/>
                  <a:pt x="48" y="483"/>
                  <a:pt x="48" y="483"/>
                </a:cubicBezTo>
                <a:cubicBezTo>
                  <a:pt x="44" y="483"/>
                  <a:pt x="44" y="483"/>
                  <a:pt x="44" y="483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50" y="483"/>
                  <a:pt x="50" y="483"/>
                  <a:pt x="50" y="483"/>
                </a:cubicBezTo>
                <a:cubicBezTo>
                  <a:pt x="49" y="478"/>
                  <a:pt x="49" y="478"/>
                  <a:pt x="49" y="478"/>
                </a:cubicBezTo>
                <a:cubicBezTo>
                  <a:pt x="56" y="475"/>
                  <a:pt x="56" y="475"/>
                  <a:pt x="56" y="475"/>
                </a:cubicBezTo>
                <a:cubicBezTo>
                  <a:pt x="56" y="477"/>
                  <a:pt x="56" y="477"/>
                  <a:pt x="56" y="477"/>
                </a:cubicBezTo>
                <a:cubicBezTo>
                  <a:pt x="58" y="477"/>
                  <a:pt x="58" y="477"/>
                  <a:pt x="58" y="477"/>
                </a:cubicBezTo>
                <a:cubicBezTo>
                  <a:pt x="56" y="479"/>
                  <a:pt x="56" y="479"/>
                  <a:pt x="56" y="479"/>
                </a:cubicBezTo>
                <a:cubicBezTo>
                  <a:pt x="58" y="479"/>
                  <a:pt x="58" y="479"/>
                  <a:pt x="58" y="479"/>
                </a:cubicBezTo>
                <a:cubicBezTo>
                  <a:pt x="60" y="479"/>
                  <a:pt x="60" y="479"/>
                  <a:pt x="60" y="479"/>
                </a:cubicBezTo>
                <a:cubicBezTo>
                  <a:pt x="60" y="478"/>
                  <a:pt x="60" y="478"/>
                  <a:pt x="60" y="478"/>
                </a:cubicBezTo>
                <a:cubicBezTo>
                  <a:pt x="64" y="481"/>
                  <a:pt x="64" y="481"/>
                  <a:pt x="64" y="481"/>
                </a:cubicBezTo>
                <a:cubicBezTo>
                  <a:pt x="70" y="478"/>
                  <a:pt x="70" y="478"/>
                  <a:pt x="70" y="478"/>
                </a:cubicBezTo>
                <a:cubicBezTo>
                  <a:pt x="67" y="473"/>
                  <a:pt x="67" y="473"/>
                  <a:pt x="67" y="473"/>
                </a:cubicBezTo>
                <a:cubicBezTo>
                  <a:pt x="70" y="471"/>
                  <a:pt x="70" y="471"/>
                  <a:pt x="70" y="471"/>
                </a:cubicBezTo>
                <a:cubicBezTo>
                  <a:pt x="72" y="470"/>
                  <a:pt x="63" y="476"/>
                  <a:pt x="74" y="472"/>
                </a:cubicBezTo>
                <a:cubicBezTo>
                  <a:pt x="72" y="470"/>
                  <a:pt x="72" y="470"/>
                  <a:pt x="72" y="470"/>
                </a:cubicBezTo>
                <a:cubicBezTo>
                  <a:pt x="77" y="469"/>
                  <a:pt x="77" y="469"/>
                  <a:pt x="77" y="469"/>
                </a:cubicBezTo>
                <a:cubicBezTo>
                  <a:pt x="75" y="467"/>
                  <a:pt x="75" y="467"/>
                  <a:pt x="75" y="467"/>
                </a:cubicBezTo>
                <a:cubicBezTo>
                  <a:pt x="70" y="468"/>
                  <a:pt x="70" y="468"/>
                  <a:pt x="70" y="46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74" y="466"/>
                  <a:pt x="74" y="466"/>
                  <a:pt x="74" y="466"/>
                </a:cubicBezTo>
                <a:cubicBezTo>
                  <a:pt x="73" y="464"/>
                  <a:pt x="69" y="475"/>
                  <a:pt x="74" y="462"/>
                </a:cubicBezTo>
                <a:cubicBezTo>
                  <a:pt x="77" y="461"/>
                  <a:pt x="77" y="461"/>
                  <a:pt x="77" y="461"/>
                </a:cubicBezTo>
                <a:cubicBezTo>
                  <a:pt x="78" y="463"/>
                  <a:pt x="69" y="465"/>
                  <a:pt x="77" y="465"/>
                </a:cubicBezTo>
                <a:cubicBezTo>
                  <a:pt x="77" y="464"/>
                  <a:pt x="77" y="464"/>
                  <a:pt x="77" y="464"/>
                </a:cubicBezTo>
                <a:cubicBezTo>
                  <a:pt x="78" y="464"/>
                  <a:pt x="70" y="470"/>
                  <a:pt x="81" y="465"/>
                </a:cubicBezTo>
                <a:cubicBezTo>
                  <a:pt x="83" y="464"/>
                  <a:pt x="83" y="464"/>
                  <a:pt x="83" y="464"/>
                </a:cubicBezTo>
                <a:cubicBezTo>
                  <a:pt x="81" y="462"/>
                  <a:pt x="81" y="462"/>
                  <a:pt x="81" y="462"/>
                </a:cubicBezTo>
                <a:cubicBezTo>
                  <a:pt x="87" y="460"/>
                  <a:pt x="87" y="460"/>
                  <a:pt x="87" y="460"/>
                </a:cubicBezTo>
                <a:cubicBezTo>
                  <a:pt x="88" y="460"/>
                  <a:pt x="84" y="462"/>
                  <a:pt x="88" y="459"/>
                </a:cubicBezTo>
                <a:cubicBezTo>
                  <a:pt x="91" y="464"/>
                  <a:pt x="74" y="458"/>
                  <a:pt x="94" y="461"/>
                </a:cubicBezTo>
                <a:cubicBezTo>
                  <a:pt x="95" y="459"/>
                  <a:pt x="95" y="459"/>
                  <a:pt x="95" y="459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88" y="454"/>
                  <a:pt x="88" y="454"/>
                  <a:pt x="88" y="454"/>
                </a:cubicBezTo>
                <a:cubicBezTo>
                  <a:pt x="87" y="453"/>
                  <a:pt x="87" y="453"/>
                  <a:pt x="87" y="453"/>
                </a:cubicBezTo>
                <a:cubicBezTo>
                  <a:pt x="91" y="451"/>
                  <a:pt x="91" y="451"/>
                  <a:pt x="91" y="451"/>
                </a:cubicBezTo>
                <a:cubicBezTo>
                  <a:pt x="92" y="455"/>
                  <a:pt x="92" y="455"/>
                  <a:pt x="92" y="455"/>
                </a:cubicBezTo>
                <a:cubicBezTo>
                  <a:pt x="95" y="456"/>
                  <a:pt x="82" y="462"/>
                  <a:pt x="97" y="453"/>
                </a:cubicBezTo>
                <a:cubicBezTo>
                  <a:pt x="93" y="451"/>
                  <a:pt x="93" y="451"/>
                  <a:pt x="93" y="451"/>
                </a:cubicBezTo>
                <a:cubicBezTo>
                  <a:pt x="95" y="450"/>
                  <a:pt x="95" y="450"/>
                  <a:pt x="95" y="450"/>
                </a:cubicBezTo>
                <a:cubicBezTo>
                  <a:pt x="96" y="451"/>
                  <a:pt x="88" y="453"/>
                  <a:pt x="98" y="451"/>
                </a:cubicBezTo>
                <a:cubicBezTo>
                  <a:pt x="96" y="449"/>
                  <a:pt x="96" y="449"/>
                  <a:pt x="96" y="449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5" y="444"/>
                  <a:pt x="95" y="444"/>
                  <a:pt x="95" y="444"/>
                </a:cubicBezTo>
                <a:cubicBezTo>
                  <a:pt x="98" y="443"/>
                  <a:pt x="98" y="443"/>
                  <a:pt x="98" y="443"/>
                </a:cubicBezTo>
                <a:cubicBezTo>
                  <a:pt x="99" y="443"/>
                  <a:pt x="99" y="443"/>
                  <a:pt x="99" y="443"/>
                </a:cubicBezTo>
                <a:cubicBezTo>
                  <a:pt x="100" y="439"/>
                  <a:pt x="94" y="447"/>
                  <a:pt x="101" y="439"/>
                </a:cubicBezTo>
                <a:cubicBezTo>
                  <a:pt x="106" y="437"/>
                  <a:pt x="100" y="447"/>
                  <a:pt x="106" y="438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5" y="437"/>
                  <a:pt x="102" y="445"/>
                  <a:pt x="119" y="437"/>
                </a:cubicBezTo>
                <a:cubicBezTo>
                  <a:pt x="119" y="437"/>
                  <a:pt x="114" y="436"/>
                  <a:pt x="120" y="437"/>
                </a:cubicBezTo>
                <a:cubicBezTo>
                  <a:pt x="124" y="433"/>
                  <a:pt x="124" y="433"/>
                  <a:pt x="124" y="433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9" y="431"/>
                  <a:pt x="122" y="436"/>
                  <a:pt x="117" y="433"/>
                </a:cubicBezTo>
                <a:cubicBezTo>
                  <a:pt x="117" y="430"/>
                  <a:pt x="117" y="430"/>
                  <a:pt x="117" y="430"/>
                </a:cubicBezTo>
                <a:cubicBezTo>
                  <a:pt x="121" y="430"/>
                  <a:pt x="121" y="430"/>
                  <a:pt x="121" y="430"/>
                </a:cubicBezTo>
                <a:cubicBezTo>
                  <a:pt x="121" y="429"/>
                  <a:pt x="121" y="429"/>
                  <a:pt x="121" y="429"/>
                </a:cubicBezTo>
                <a:cubicBezTo>
                  <a:pt x="122" y="428"/>
                  <a:pt x="122" y="428"/>
                  <a:pt x="122" y="428"/>
                </a:cubicBezTo>
                <a:cubicBezTo>
                  <a:pt x="129" y="430"/>
                  <a:pt x="129" y="430"/>
                  <a:pt x="129" y="430"/>
                </a:cubicBezTo>
                <a:cubicBezTo>
                  <a:pt x="129" y="428"/>
                  <a:pt x="129" y="428"/>
                  <a:pt x="129" y="428"/>
                </a:cubicBezTo>
                <a:cubicBezTo>
                  <a:pt x="130" y="428"/>
                  <a:pt x="130" y="428"/>
                  <a:pt x="130" y="428"/>
                </a:cubicBezTo>
                <a:cubicBezTo>
                  <a:pt x="144" y="423"/>
                  <a:pt x="144" y="423"/>
                  <a:pt x="144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47" y="421"/>
                  <a:pt x="147" y="421"/>
                  <a:pt x="147" y="421"/>
                </a:cubicBezTo>
                <a:cubicBezTo>
                  <a:pt x="136" y="420"/>
                  <a:pt x="136" y="420"/>
                  <a:pt x="136" y="420"/>
                </a:cubicBezTo>
                <a:cubicBezTo>
                  <a:pt x="139" y="419"/>
                  <a:pt x="139" y="419"/>
                  <a:pt x="139" y="419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37" y="416"/>
                  <a:pt x="137" y="416"/>
                  <a:pt x="137" y="416"/>
                </a:cubicBezTo>
                <a:cubicBezTo>
                  <a:pt x="146" y="413"/>
                  <a:pt x="146" y="413"/>
                  <a:pt x="146" y="413"/>
                </a:cubicBezTo>
                <a:cubicBezTo>
                  <a:pt x="146" y="409"/>
                  <a:pt x="146" y="409"/>
                  <a:pt x="146" y="409"/>
                </a:cubicBezTo>
                <a:cubicBezTo>
                  <a:pt x="146" y="408"/>
                  <a:pt x="142" y="411"/>
                  <a:pt x="147" y="409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38" y="411"/>
                  <a:pt x="144" y="416"/>
                  <a:pt x="126" y="417"/>
                </a:cubicBezTo>
                <a:cubicBezTo>
                  <a:pt x="124" y="419"/>
                  <a:pt x="125" y="423"/>
                  <a:pt x="120" y="421"/>
                </a:cubicBezTo>
                <a:cubicBezTo>
                  <a:pt x="121" y="422"/>
                  <a:pt x="121" y="422"/>
                  <a:pt x="121" y="422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28" y="422"/>
                  <a:pt x="128" y="422"/>
                  <a:pt x="128" y="422"/>
                </a:cubicBezTo>
                <a:cubicBezTo>
                  <a:pt x="129" y="421"/>
                  <a:pt x="129" y="421"/>
                  <a:pt x="129" y="421"/>
                </a:cubicBezTo>
                <a:cubicBezTo>
                  <a:pt x="130" y="421"/>
                  <a:pt x="126" y="427"/>
                  <a:pt x="134" y="421"/>
                </a:cubicBezTo>
                <a:cubicBezTo>
                  <a:pt x="135" y="421"/>
                  <a:pt x="135" y="421"/>
                  <a:pt x="135" y="421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4"/>
                  <a:pt x="124" y="424"/>
                  <a:pt x="124" y="424"/>
                </a:cubicBezTo>
                <a:cubicBezTo>
                  <a:pt x="126" y="426"/>
                  <a:pt x="126" y="426"/>
                  <a:pt x="126" y="426"/>
                </a:cubicBezTo>
                <a:cubicBezTo>
                  <a:pt x="125" y="425"/>
                  <a:pt x="123" y="433"/>
                  <a:pt x="123" y="424"/>
                </a:cubicBezTo>
                <a:cubicBezTo>
                  <a:pt x="114" y="427"/>
                  <a:pt x="114" y="427"/>
                  <a:pt x="114" y="427"/>
                </a:cubicBezTo>
                <a:cubicBezTo>
                  <a:pt x="114" y="427"/>
                  <a:pt x="112" y="430"/>
                  <a:pt x="115" y="426"/>
                </a:cubicBezTo>
                <a:cubicBezTo>
                  <a:pt x="113" y="425"/>
                  <a:pt x="113" y="425"/>
                  <a:pt x="113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112" y="429"/>
                  <a:pt x="112" y="429"/>
                  <a:pt x="112" y="429"/>
                </a:cubicBezTo>
                <a:cubicBezTo>
                  <a:pt x="110" y="431"/>
                  <a:pt x="110" y="431"/>
                  <a:pt x="110" y="431"/>
                </a:cubicBezTo>
                <a:cubicBezTo>
                  <a:pt x="106" y="431"/>
                  <a:pt x="106" y="431"/>
                  <a:pt x="106" y="431"/>
                </a:cubicBezTo>
                <a:cubicBezTo>
                  <a:pt x="106" y="432"/>
                  <a:pt x="106" y="432"/>
                  <a:pt x="106" y="432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0" y="433"/>
                  <a:pt x="100" y="433"/>
                  <a:pt x="100" y="433"/>
                </a:cubicBezTo>
                <a:cubicBezTo>
                  <a:pt x="100" y="434"/>
                  <a:pt x="100" y="434"/>
                  <a:pt x="100" y="434"/>
                </a:cubicBezTo>
                <a:cubicBezTo>
                  <a:pt x="98" y="434"/>
                  <a:pt x="98" y="434"/>
                  <a:pt x="98" y="434"/>
                </a:cubicBezTo>
                <a:cubicBezTo>
                  <a:pt x="87" y="439"/>
                  <a:pt x="87" y="439"/>
                  <a:pt x="87" y="439"/>
                </a:cubicBezTo>
                <a:cubicBezTo>
                  <a:pt x="84" y="439"/>
                  <a:pt x="84" y="439"/>
                  <a:pt x="84" y="439"/>
                </a:cubicBezTo>
                <a:cubicBezTo>
                  <a:pt x="81" y="440"/>
                  <a:pt x="81" y="440"/>
                  <a:pt x="81" y="440"/>
                </a:cubicBezTo>
                <a:cubicBezTo>
                  <a:pt x="87" y="437"/>
                  <a:pt x="87" y="437"/>
                  <a:pt x="87" y="437"/>
                </a:cubicBezTo>
                <a:cubicBezTo>
                  <a:pt x="79" y="437"/>
                  <a:pt x="79" y="437"/>
                  <a:pt x="79" y="437"/>
                </a:cubicBezTo>
                <a:cubicBezTo>
                  <a:pt x="79" y="441"/>
                  <a:pt x="79" y="441"/>
                  <a:pt x="79" y="441"/>
                </a:cubicBezTo>
                <a:cubicBezTo>
                  <a:pt x="73" y="440"/>
                  <a:pt x="73" y="440"/>
                  <a:pt x="73" y="440"/>
                </a:cubicBezTo>
                <a:cubicBezTo>
                  <a:pt x="75" y="441"/>
                  <a:pt x="72" y="442"/>
                  <a:pt x="73" y="443"/>
                </a:cubicBezTo>
                <a:cubicBezTo>
                  <a:pt x="77" y="442"/>
                  <a:pt x="77" y="442"/>
                  <a:pt x="77" y="442"/>
                </a:cubicBezTo>
                <a:cubicBezTo>
                  <a:pt x="70" y="445"/>
                  <a:pt x="70" y="445"/>
                  <a:pt x="70" y="445"/>
                </a:cubicBezTo>
                <a:cubicBezTo>
                  <a:pt x="73" y="447"/>
                  <a:pt x="73" y="447"/>
                  <a:pt x="73" y="447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9" y="445"/>
                  <a:pt x="79" y="445"/>
                  <a:pt x="79" y="445"/>
                </a:cubicBezTo>
                <a:cubicBezTo>
                  <a:pt x="74" y="448"/>
                  <a:pt x="74" y="448"/>
                  <a:pt x="74" y="448"/>
                </a:cubicBezTo>
                <a:cubicBezTo>
                  <a:pt x="73" y="450"/>
                  <a:pt x="73" y="450"/>
                  <a:pt x="73" y="450"/>
                </a:cubicBezTo>
                <a:cubicBezTo>
                  <a:pt x="78" y="451"/>
                  <a:pt x="78" y="451"/>
                  <a:pt x="78" y="451"/>
                </a:cubicBezTo>
                <a:cubicBezTo>
                  <a:pt x="86" y="448"/>
                  <a:pt x="86" y="448"/>
                  <a:pt x="86" y="448"/>
                </a:cubicBezTo>
                <a:cubicBezTo>
                  <a:pt x="76" y="454"/>
                  <a:pt x="76" y="454"/>
                  <a:pt x="76" y="454"/>
                </a:cubicBezTo>
                <a:cubicBezTo>
                  <a:pt x="74" y="452"/>
                  <a:pt x="74" y="452"/>
                  <a:pt x="74" y="452"/>
                </a:cubicBezTo>
                <a:cubicBezTo>
                  <a:pt x="69" y="450"/>
                  <a:pt x="69" y="450"/>
                  <a:pt x="69" y="450"/>
                </a:cubicBezTo>
                <a:cubicBezTo>
                  <a:pt x="65" y="453"/>
                  <a:pt x="65" y="453"/>
                  <a:pt x="65" y="453"/>
                </a:cubicBezTo>
                <a:cubicBezTo>
                  <a:pt x="66" y="454"/>
                  <a:pt x="63" y="455"/>
                  <a:pt x="67" y="454"/>
                </a:cubicBezTo>
                <a:cubicBezTo>
                  <a:pt x="67" y="454"/>
                  <a:pt x="67" y="454"/>
                  <a:pt x="67" y="454"/>
                </a:cubicBezTo>
                <a:cubicBezTo>
                  <a:pt x="60" y="454"/>
                  <a:pt x="60" y="454"/>
                  <a:pt x="60" y="454"/>
                </a:cubicBezTo>
                <a:cubicBezTo>
                  <a:pt x="55" y="453"/>
                  <a:pt x="55" y="453"/>
                  <a:pt x="55" y="453"/>
                </a:cubicBezTo>
                <a:cubicBezTo>
                  <a:pt x="53" y="452"/>
                  <a:pt x="53" y="452"/>
                  <a:pt x="53" y="452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51" y="455"/>
                  <a:pt x="51" y="455"/>
                  <a:pt x="51" y="455"/>
                </a:cubicBezTo>
                <a:cubicBezTo>
                  <a:pt x="47" y="458"/>
                  <a:pt x="47" y="458"/>
                  <a:pt x="47" y="458"/>
                </a:cubicBezTo>
                <a:cubicBezTo>
                  <a:pt x="45" y="455"/>
                  <a:pt x="45" y="455"/>
                  <a:pt x="45" y="455"/>
                </a:cubicBezTo>
                <a:cubicBezTo>
                  <a:pt x="44" y="462"/>
                  <a:pt x="39" y="449"/>
                  <a:pt x="44" y="462"/>
                </a:cubicBezTo>
                <a:cubicBezTo>
                  <a:pt x="37" y="465"/>
                  <a:pt x="37" y="465"/>
                  <a:pt x="37" y="465"/>
                </a:cubicBezTo>
                <a:cubicBezTo>
                  <a:pt x="33" y="465"/>
                  <a:pt x="33" y="465"/>
                  <a:pt x="33" y="465"/>
                </a:cubicBezTo>
                <a:cubicBezTo>
                  <a:pt x="29" y="470"/>
                  <a:pt x="29" y="470"/>
                  <a:pt x="29" y="470"/>
                </a:cubicBezTo>
                <a:cubicBezTo>
                  <a:pt x="34" y="468"/>
                  <a:pt x="34" y="468"/>
                  <a:pt x="34" y="468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7" y="467"/>
                  <a:pt x="37" y="467"/>
                  <a:pt x="37" y="467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0" y="475"/>
                  <a:pt x="30" y="475"/>
                  <a:pt x="30" y="475"/>
                </a:cubicBezTo>
                <a:cubicBezTo>
                  <a:pt x="30" y="478"/>
                  <a:pt x="30" y="478"/>
                  <a:pt x="30" y="478"/>
                </a:cubicBezTo>
                <a:cubicBezTo>
                  <a:pt x="31" y="478"/>
                  <a:pt x="34" y="476"/>
                  <a:pt x="33" y="480"/>
                </a:cubicBezTo>
                <a:cubicBezTo>
                  <a:pt x="28" y="483"/>
                  <a:pt x="28" y="483"/>
                  <a:pt x="28" y="483"/>
                </a:cubicBezTo>
                <a:cubicBezTo>
                  <a:pt x="27" y="482"/>
                  <a:pt x="27" y="482"/>
                  <a:pt x="27" y="482"/>
                </a:cubicBezTo>
                <a:cubicBezTo>
                  <a:pt x="24" y="483"/>
                  <a:pt x="24" y="483"/>
                  <a:pt x="24" y="483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20" y="481"/>
                  <a:pt x="20" y="481"/>
                  <a:pt x="20" y="481"/>
                </a:cubicBezTo>
                <a:cubicBezTo>
                  <a:pt x="19" y="478"/>
                  <a:pt x="19" y="478"/>
                  <a:pt x="19" y="478"/>
                </a:cubicBezTo>
                <a:cubicBezTo>
                  <a:pt x="11" y="475"/>
                  <a:pt x="11" y="475"/>
                  <a:pt x="11" y="475"/>
                </a:cubicBezTo>
                <a:cubicBezTo>
                  <a:pt x="8" y="477"/>
                  <a:pt x="8" y="477"/>
                  <a:pt x="8" y="477"/>
                </a:cubicBezTo>
                <a:cubicBezTo>
                  <a:pt x="6" y="473"/>
                  <a:pt x="6" y="473"/>
                  <a:pt x="6" y="473"/>
                </a:cubicBezTo>
                <a:cubicBezTo>
                  <a:pt x="4" y="473"/>
                  <a:pt x="4" y="473"/>
                  <a:pt x="4" y="473"/>
                </a:cubicBezTo>
                <a:cubicBezTo>
                  <a:pt x="3" y="471"/>
                  <a:pt x="0" y="474"/>
                  <a:pt x="2" y="470"/>
                </a:cubicBezTo>
                <a:cubicBezTo>
                  <a:pt x="2" y="469"/>
                  <a:pt x="2" y="469"/>
                  <a:pt x="2" y="469"/>
                </a:cubicBezTo>
                <a:cubicBezTo>
                  <a:pt x="6" y="473"/>
                  <a:pt x="6" y="473"/>
                  <a:pt x="6" y="473"/>
                </a:cubicBezTo>
                <a:cubicBezTo>
                  <a:pt x="7" y="473"/>
                  <a:pt x="7" y="473"/>
                  <a:pt x="7" y="473"/>
                </a:cubicBezTo>
                <a:cubicBezTo>
                  <a:pt x="7" y="470"/>
                  <a:pt x="7" y="470"/>
                  <a:pt x="7" y="470"/>
                </a:cubicBezTo>
                <a:cubicBezTo>
                  <a:pt x="11" y="473"/>
                  <a:pt x="11" y="473"/>
                  <a:pt x="11" y="473"/>
                </a:cubicBezTo>
                <a:cubicBezTo>
                  <a:pt x="18" y="467"/>
                  <a:pt x="18" y="467"/>
                  <a:pt x="18" y="467"/>
                </a:cubicBezTo>
                <a:cubicBezTo>
                  <a:pt x="24" y="468"/>
                  <a:pt x="24" y="468"/>
                  <a:pt x="24" y="468"/>
                </a:cubicBezTo>
                <a:cubicBezTo>
                  <a:pt x="27" y="465"/>
                  <a:pt x="27" y="465"/>
                  <a:pt x="27" y="465"/>
                </a:cubicBezTo>
                <a:cubicBezTo>
                  <a:pt x="27" y="466"/>
                  <a:pt x="25" y="462"/>
                  <a:pt x="29" y="466"/>
                </a:cubicBezTo>
                <a:cubicBezTo>
                  <a:pt x="30" y="465"/>
                  <a:pt x="30" y="465"/>
                  <a:pt x="30" y="465"/>
                </a:cubicBezTo>
                <a:cubicBezTo>
                  <a:pt x="28" y="464"/>
                  <a:pt x="28" y="464"/>
                  <a:pt x="28" y="464"/>
                </a:cubicBezTo>
                <a:cubicBezTo>
                  <a:pt x="34" y="461"/>
                  <a:pt x="34" y="461"/>
                  <a:pt x="34" y="461"/>
                </a:cubicBezTo>
                <a:cubicBezTo>
                  <a:pt x="36" y="462"/>
                  <a:pt x="36" y="462"/>
                  <a:pt x="36" y="462"/>
                </a:cubicBezTo>
                <a:cubicBezTo>
                  <a:pt x="36" y="461"/>
                  <a:pt x="32" y="463"/>
                  <a:pt x="36" y="461"/>
                </a:cubicBezTo>
                <a:cubicBezTo>
                  <a:pt x="38" y="461"/>
                  <a:pt x="38" y="461"/>
                  <a:pt x="38" y="461"/>
                </a:cubicBezTo>
                <a:cubicBezTo>
                  <a:pt x="37" y="462"/>
                  <a:pt x="37" y="462"/>
                  <a:pt x="37" y="462"/>
                </a:cubicBezTo>
                <a:cubicBezTo>
                  <a:pt x="37" y="460"/>
                  <a:pt x="40" y="474"/>
                  <a:pt x="43" y="456"/>
                </a:cubicBezTo>
                <a:cubicBezTo>
                  <a:pt x="38" y="455"/>
                  <a:pt x="38" y="455"/>
                  <a:pt x="38" y="455"/>
                </a:cubicBezTo>
                <a:cubicBezTo>
                  <a:pt x="39" y="453"/>
                  <a:pt x="39" y="453"/>
                  <a:pt x="39" y="453"/>
                </a:cubicBezTo>
                <a:cubicBezTo>
                  <a:pt x="42" y="453"/>
                  <a:pt x="42" y="453"/>
                  <a:pt x="42" y="453"/>
                </a:cubicBezTo>
                <a:cubicBezTo>
                  <a:pt x="42" y="452"/>
                  <a:pt x="42" y="452"/>
                  <a:pt x="42" y="452"/>
                </a:cubicBezTo>
                <a:cubicBezTo>
                  <a:pt x="44" y="451"/>
                  <a:pt x="44" y="451"/>
                  <a:pt x="44" y="451"/>
                </a:cubicBezTo>
                <a:cubicBezTo>
                  <a:pt x="42" y="448"/>
                  <a:pt x="42" y="448"/>
                  <a:pt x="42" y="448"/>
                </a:cubicBezTo>
                <a:cubicBezTo>
                  <a:pt x="43" y="446"/>
                  <a:pt x="43" y="446"/>
                  <a:pt x="43" y="446"/>
                </a:cubicBezTo>
                <a:cubicBezTo>
                  <a:pt x="41" y="444"/>
                  <a:pt x="41" y="444"/>
                  <a:pt x="41" y="444"/>
                </a:cubicBezTo>
                <a:cubicBezTo>
                  <a:pt x="38" y="446"/>
                  <a:pt x="38" y="446"/>
                  <a:pt x="38" y="446"/>
                </a:cubicBezTo>
                <a:cubicBezTo>
                  <a:pt x="38" y="440"/>
                  <a:pt x="38" y="440"/>
                  <a:pt x="38" y="440"/>
                </a:cubicBezTo>
                <a:cubicBezTo>
                  <a:pt x="36" y="441"/>
                  <a:pt x="36" y="441"/>
                  <a:pt x="36" y="441"/>
                </a:cubicBezTo>
                <a:cubicBezTo>
                  <a:pt x="34" y="439"/>
                  <a:pt x="43" y="441"/>
                  <a:pt x="33" y="439"/>
                </a:cubicBezTo>
                <a:cubicBezTo>
                  <a:pt x="32" y="439"/>
                  <a:pt x="32" y="439"/>
                  <a:pt x="32" y="439"/>
                </a:cubicBezTo>
                <a:cubicBezTo>
                  <a:pt x="33" y="437"/>
                  <a:pt x="33" y="437"/>
                  <a:pt x="33" y="437"/>
                </a:cubicBezTo>
                <a:cubicBezTo>
                  <a:pt x="32" y="437"/>
                  <a:pt x="32" y="437"/>
                  <a:pt x="32" y="437"/>
                </a:cubicBezTo>
                <a:cubicBezTo>
                  <a:pt x="29" y="437"/>
                  <a:pt x="29" y="437"/>
                  <a:pt x="29" y="437"/>
                </a:cubicBezTo>
                <a:cubicBezTo>
                  <a:pt x="31" y="434"/>
                  <a:pt x="28" y="436"/>
                  <a:pt x="26" y="433"/>
                </a:cubicBezTo>
                <a:cubicBezTo>
                  <a:pt x="30" y="432"/>
                  <a:pt x="30" y="432"/>
                  <a:pt x="30" y="432"/>
                </a:cubicBezTo>
                <a:cubicBezTo>
                  <a:pt x="28" y="434"/>
                  <a:pt x="30" y="426"/>
                  <a:pt x="23" y="432"/>
                </a:cubicBezTo>
                <a:cubicBezTo>
                  <a:pt x="24" y="432"/>
                  <a:pt x="24" y="432"/>
                  <a:pt x="24" y="432"/>
                </a:cubicBezTo>
                <a:cubicBezTo>
                  <a:pt x="17" y="426"/>
                  <a:pt x="17" y="426"/>
                  <a:pt x="17" y="426"/>
                </a:cubicBezTo>
                <a:cubicBezTo>
                  <a:pt x="13" y="429"/>
                  <a:pt x="13" y="429"/>
                  <a:pt x="13" y="429"/>
                </a:cubicBezTo>
                <a:cubicBezTo>
                  <a:pt x="12" y="432"/>
                  <a:pt x="12" y="432"/>
                  <a:pt x="12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3" y="427"/>
                  <a:pt x="13" y="427"/>
                  <a:pt x="13" y="427"/>
                </a:cubicBezTo>
                <a:cubicBezTo>
                  <a:pt x="6" y="425"/>
                  <a:pt x="6" y="425"/>
                  <a:pt x="6" y="425"/>
                </a:cubicBezTo>
                <a:cubicBezTo>
                  <a:pt x="6" y="419"/>
                  <a:pt x="6" y="419"/>
                  <a:pt x="6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6" y="420"/>
                  <a:pt x="6" y="420"/>
                  <a:pt x="6" y="420"/>
                </a:cubicBezTo>
                <a:cubicBezTo>
                  <a:pt x="9" y="422"/>
                  <a:pt x="9" y="422"/>
                  <a:pt x="9" y="422"/>
                </a:cubicBezTo>
                <a:cubicBezTo>
                  <a:pt x="13" y="422"/>
                  <a:pt x="13" y="422"/>
                  <a:pt x="13" y="422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5" y="413"/>
                  <a:pt x="5" y="413"/>
                  <a:pt x="5" y="413"/>
                </a:cubicBezTo>
                <a:cubicBezTo>
                  <a:pt x="5" y="405"/>
                  <a:pt x="5" y="405"/>
                  <a:pt x="5" y="405"/>
                </a:cubicBezTo>
                <a:cubicBezTo>
                  <a:pt x="7" y="404"/>
                  <a:pt x="7" y="404"/>
                  <a:pt x="7" y="404"/>
                </a:cubicBezTo>
                <a:cubicBezTo>
                  <a:pt x="8" y="406"/>
                  <a:pt x="8" y="406"/>
                  <a:pt x="8" y="406"/>
                </a:cubicBezTo>
                <a:cubicBezTo>
                  <a:pt x="10" y="406"/>
                  <a:pt x="10" y="406"/>
                  <a:pt x="10" y="406"/>
                </a:cubicBezTo>
                <a:cubicBezTo>
                  <a:pt x="11" y="404"/>
                  <a:pt x="11" y="404"/>
                  <a:pt x="11" y="404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3" y="403"/>
                  <a:pt x="13" y="403"/>
                  <a:pt x="13" y="403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15" y="413"/>
                  <a:pt x="15" y="413"/>
                  <a:pt x="15" y="413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7" y="420"/>
                  <a:pt x="17" y="420"/>
                  <a:pt x="17" y="420"/>
                </a:cubicBezTo>
                <a:cubicBezTo>
                  <a:pt x="23" y="414"/>
                  <a:pt x="23" y="414"/>
                  <a:pt x="23" y="414"/>
                </a:cubicBezTo>
                <a:cubicBezTo>
                  <a:pt x="23" y="413"/>
                  <a:pt x="20" y="414"/>
                  <a:pt x="22" y="412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3" y="407"/>
                  <a:pt x="33" y="407"/>
                  <a:pt x="33" y="407"/>
                </a:cubicBezTo>
                <a:cubicBezTo>
                  <a:pt x="33" y="406"/>
                  <a:pt x="33" y="406"/>
                  <a:pt x="33" y="406"/>
                </a:cubicBezTo>
                <a:cubicBezTo>
                  <a:pt x="38" y="403"/>
                  <a:pt x="38" y="403"/>
                  <a:pt x="38" y="403"/>
                </a:cubicBezTo>
                <a:cubicBezTo>
                  <a:pt x="41" y="405"/>
                  <a:pt x="41" y="405"/>
                  <a:pt x="41" y="405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49" y="400"/>
                  <a:pt x="49" y="400"/>
                  <a:pt x="49" y="400"/>
                </a:cubicBezTo>
                <a:cubicBezTo>
                  <a:pt x="47" y="399"/>
                  <a:pt x="47" y="399"/>
                  <a:pt x="47" y="399"/>
                </a:cubicBezTo>
                <a:cubicBezTo>
                  <a:pt x="52" y="399"/>
                  <a:pt x="42" y="394"/>
                  <a:pt x="52" y="399"/>
                </a:cubicBezTo>
                <a:cubicBezTo>
                  <a:pt x="55" y="402"/>
                  <a:pt x="55" y="402"/>
                  <a:pt x="55" y="402"/>
                </a:cubicBezTo>
                <a:cubicBezTo>
                  <a:pt x="56" y="401"/>
                  <a:pt x="56" y="401"/>
                  <a:pt x="56" y="401"/>
                </a:cubicBezTo>
                <a:cubicBezTo>
                  <a:pt x="60" y="404"/>
                  <a:pt x="60" y="404"/>
                  <a:pt x="60" y="404"/>
                </a:cubicBezTo>
                <a:cubicBezTo>
                  <a:pt x="61" y="402"/>
                  <a:pt x="61" y="402"/>
                  <a:pt x="61" y="402"/>
                </a:cubicBezTo>
                <a:cubicBezTo>
                  <a:pt x="59" y="400"/>
                  <a:pt x="59" y="400"/>
                  <a:pt x="59" y="400"/>
                </a:cubicBezTo>
                <a:cubicBezTo>
                  <a:pt x="62" y="397"/>
                  <a:pt x="62" y="397"/>
                  <a:pt x="62" y="397"/>
                </a:cubicBezTo>
                <a:cubicBezTo>
                  <a:pt x="64" y="401"/>
                  <a:pt x="64" y="401"/>
                  <a:pt x="64" y="401"/>
                </a:cubicBezTo>
                <a:cubicBezTo>
                  <a:pt x="65" y="400"/>
                  <a:pt x="65" y="400"/>
                  <a:pt x="65" y="400"/>
                </a:cubicBezTo>
                <a:cubicBezTo>
                  <a:pt x="69" y="402"/>
                  <a:pt x="69" y="402"/>
                  <a:pt x="69" y="402"/>
                </a:cubicBezTo>
                <a:cubicBezTo>
                  <a:pt x="70" y="400"/>
                  <a:pt x="71" y="404"/>
                  <a:pt x="72" y="400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61" y="394"/>
                  <a:pt x="61" y="394"/>
                  <a:pt x="61" y="394"/>
                </a:cubicBezTo>
                <a:cubicBezTo>
                  <a:pt x="61" y="394"/>
                  <a:pt x="64" y="394"/>
                  <a:pt x="60" y="394"/>
                </a:cubicBezTo>
                <a:cubicBezTo>
                  <a:pt x="61" y="393"/>
                  <a:pt x="61" y="393"/>
                  <a:pt x="61" y="393"/>
                </a:cubicBezTo>
                <a:cubicBezTo>
                  <a:pt x="67" y="394"/>
                  <a:pt x="67" y="394"/>
                  <a:pt x="67" y="394"/>
                </a:cubicBezTo>
                <a:cubicBezTo>
                  <a:pt x="73" y="395"/>
                  <a:pt x="73" y="395"/>
                  <a:pt x="73" y="395"/>
                </a:cubicBezTo>
                <a:cubicBezTo>
                  <a:pt x="74" y="395"/>
                  <a:pt x="74" y="395"/>
                  <a:pt x="74" y="395"/>
                </a:cubicBezTo>
                <a:cubicBezTo>
                  <a:pt x="74" y="393"/>
                  <a:pt x="74" y="393"/>
                  <a:pt x="74" y="393"/>
                </a:cubicBezTo>
                <a:cubicBezTo>
                  <a:pt x="75" y="394"/>
                  <a:pt x="75" y="394"/>
                  <a:pt x="75" y="394"/>
                </a:cubicBezTo>
                <a:cubicBezTo>
                  <a:pt x="78" y="393"/>
                  <a:pt x="78" y="393"/>
                  <a:pt x="78" y="393"/>
                </a:cubicBezTo>
                <a:cubicBezTo>
                  <a:pt x="78" y="389"/>
                  <a:pt x="78" y="389"/>
                  <a:pt x="78" y="389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5" y="386"/>
                  <a:pt x="75" y="386"/>
                  <a:pt x="75" y="386"/>
                </a:cubicBezTo>
                <a:cubicBezTo>
                  <a:pt x="74" y="389"/>
                  <a:pt x="74" y="389"/>
                  <a:pt x="74" y="389"/>
                </a:cubicBezTo>
                <a:cubicBezTo>
                  <a:pt x="69" y="388"/>
                  <a:pt x="69" y="388"/>
                  <a:pt x="69" y="388"/>
                </a:cubicBezTo>
                <a:cubicBezTo>
                  <a:pt x="70" y="385"/>
                  <a:pt x="70" y="385"/>
                  <a:pt x="70" y="385"/>
                </a:cubicBezTo>
                <a:cubicBezTo>
                  <a:pt x="74" y="385"/>
                  <a:pt x="79" y="382"/>
                  <a:pt x="81" y="385"/>
                </a:cubicBezTo>
                <a:cubicBezTo>
                  <a:pt x="80" y="386"/>
                  <a:pt x="80" y="386"/>
                  <a:pt x="80" y="386"/>
                </a:cubicBezTo>
                <a:cubicBezTo>
                  <a:pt x="81" y="386"/>
                  <a:pt x="81" y="386"/>
                  <a:pt x="81" y="386"/>
                </a:cubicBezTo>
                <a:cubicBezTo>
                  <a:pt x="83" y="386"/>
                  <a:pt x="83" y="386"/>
                  <a:pt x="83" y="386"/>
                </a:cubicBezTo>
                <a:cubicBezTo>
                  <a:pt x="80" y="388"/>
                  <a:pt x="80" y="388"/>
                  <a:pt x="80" y="388"/>
                </a:cubicBezTo>
                <a:cubicBezTo>
                  <a:pt x="85" y="388"/>
                  <a:pt x="85" y="388"/>
                  <a:pt x="85" y="388"/>
                </a:cubicBezTo>
                <a:cubicBezTo>
                  <a:pt x="86" y="385"/>
                  <a:pt x="86" y="385"/>
                  <a:pt x="86" y="385"/>
                </a:cubicBezTo>
                <a:cubicBezTo>
                  <a:pt x="97" y="383"/>
                  <a:pt x="97" y="383"/>
                  <a:pt x="97" y="383"/>
                </a:cubicBezTo>
                <a:cubicBezTo>
                  <a:pt x="101" y="381"/>
                  <a:pt x="101" y="381"/>
                  <a:pt x="101" y="381"/>
                </a:cubicBezTo>
                <a:cubicBezTo>
                  <a:pt x="107" y="379"/>
                  <a:pt x="107" y="379"/>
                  <a:pt x="107" y="379"/>
                </a:cubicBezTo>
                <a:cubicBezTo>
                  <a:pt x="112" y="379"/>
                  <a:pt x="112" y="379"/>
                  <a:pt x="112" y="379"/>
                </a:cubicBezTo>
                <a:cubicBezTo>
                  <a:pt x="113" y="379"/>
                  <a:pt x="106" y="380"/>
                  <a:pt x="114" y="378"/>
                </a:cubicBezTo>
                <a:cubicBezTo>
                  <a:pt x="113" y="380"/>
                  <a:pt x="113" y="380"/>
                  <a:pt x="113" y="380"/>
                </a:cubicBezTo>
                <a:cubicBezTo>
                  <a:pt x="118" y="381"/>
                  <a:pt x="118" y="381"/>
                  <a:pt x="118" y="381"/>
                </a:cubicBezTo>
                <a:cubicBezTo>
                  <a:pt x="118" y="381"/>
                  <a:pt x="119" y="382"/>
                  <a:pt x="119" y="381"/>
                </a:cubicBezTo>
                <a:cubicBezTo>
                  <a:pt x="120" y="381"/>
                  <a:pt x="120" y="381"/>
                  <a:pt x="120" y="381"/>
                </a:cubicBezTo>
                <a:cubicBezTo>
                  <a:pt x="121" y="382"/>
                  <a:pt x="122" y="374"/>
                  <a:pt x="118" y="383"/>
                </a:cubicBezTo>
                <a:cubicBezTo>
                  <a:pt x="124" y="381"/>
                  <a:pt x="124" y="381"/>
                  <a:pt x="124" y="381"/>
                </a:cubicBezTo>
                <a:cubicBezTo>
                  <a:pt x="125" y="382"/>
                  <a:pt x="128" y="381"/>
                  <a:pt x="125" y="378"/>
                </a:cubicBezTo>
                <a:cubicBezTo>
                  <a:pt x="118" y="378"/>
                  <a:pt x="118" y="378"/>
                  <a:pt x="118" y="378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0" y="373"/>
                  <a:pt x="110" y="373"/>
                  <a:pt x="110" y="373"/>
                </a:cubicBezTo>
                <a:cubicBezTo>
                  <a:pt x="108" y="377"/>
                  <a:pt x="108" y="377"/>
                  <a:pt x="108" y="377"/>
                </a:cubicBezTo>
                <a:cubicBezTo>
                  <a:pt x="103" y="374"/>
                  <a:pt x="103" y="374"/>
                  <a:pt x="103" y="374"/>
                </a:cubicBezTo>
                <a:cubicBezTo>
                  <a:pt x="99" y="377"/>
                  <a:pt x="99" y="377"/>
                  <a:pt x="99" y="377"/>
                </a:cubicBezTo>
                <a:cubicBezTo>
                  <a:pt x="97" y="376"/>
                  <a:pt x="97" y="376"/>
                  <a:pt x="97" y="376"/>
                </a:cubicBezTo>
                <a:cubicBezTo>
                  <a:pt x="95" y="380"/>
                  <a:pt x="104" y="374"/>
                  <a:pt x="93" y="376"/>
                </a:cubicBezTo>
                <a:cubicBezTo>
                  <a:pt x="93" y="380"/>
                  <a:pt x="93" y="380"/>
                  <a:pt x="93" y="380"/>
                </a:cubicBezTo>
                <a:cubicBezTo>
                  <a:pt x="91" y="378"/>
                  <a:pt x="91" y="378"/>
                  <a:pt x="91" y="378"/>
                </a:cubicBezTo>
                <a:cubicBezTo>
                  <a:pt x="89" y="380"/>
                  <a:pt x="89" y="380"/>
                  <a:pt x="89" y="380"/>
                </a:cubicBezTo>
                <a:cubicBezTo>
                  <a:pt x="88" y="383"/>
                  <a:pt x="88" y="383"/>
                  <a:pt x="88" y="383"/>
                </a:cubicBezTo>
                <a:cubicBezTo>
                  <a:pt x="85" y="383"/>
                  <a:pt x="85" y="383"/>
                  <a:pt x="85" y="383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85" y="380"/>
                  <a:pt x="94" y="378"/>
                  <a:pt x="84" y="381"/>
                </a:cubicBezTo>
                <a:cubicBezTo>
                  <a:pt x="88" y="377"/>
                  <a:pt x="88" y="377"/>
                  <a:pt x="88" y="377"/>
                </a:cubicBezTo>
                <a:cubicBezTo>
                  <a:pt x="87" y="377"/>
                  <a:pt x="87" y="377"/>
                  <a:pt x="87" y="377"/>
                </a:cubicBezTo>
                <a:cubicBezTo>
                  <a:pt x="93" y="374"/>
                  <a:pt x="93" y="374"/>
                  <a:pt x="93" y="374"/>
                </a:cubicBezTo>
                <a:cubicBezTo>
                  <a:pt x="97" y="371"/>
                  <a:pt x="97" y="371"/>
                  <a:pt x="97" y="371"/>
                </a:cubicBezTo>
                <a:cubicBezTo>
                  <a:pt x="109" y="370"/>
                  <a:pt x="80" y="380"/>
                  <a:pt x="107" y="366"/>
                </a:cubicBezTo>
                <a:cubicBezTo>
                  <a:pt x="111" y="366"/>
                  <a:pt x="111" y="366"/>
                  <a:pt x="111" y="366"/>
                </a:cubicBezTo>
                <a:cubicBezTo>
                  <a:pt x="112" y="365"/>
                  <a:pt x="112" y="365"/>
                  <a:pt x="112" y="365"/>
                </a:cubicBezTo>
                <a:cubicBezTo>
                  <a:pt x="112" y="365"/>
                  <a:pt x="108" y="366"/>
                  <a:pt x="113" y="366"/>
                </a:cubicBezTo>
                <a:cubicBezTo>
                  <a:pt x="113" y="363"/>
                  <a:pt x="113" y="363"/>
                  <a:pt x="113" y="363"/>
                </a:cubicBezTo>
                <a:cubicBezTo>
                  <a:pt x="116" y="364"/>
                  <a:pt x="113" y="357"/>
                  <a:pt x="119" y="361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5" y="355"/>
                  <a:pt x="125" y="355"/>
                  <a:pt x="125" y="355"/>
                </a:cubicBezTo>
                <a:cubicBezTo>
                  <a:pt x="127" y="357"/>
                  <a:pt x="127" y="357"/>
                  <a:pt x="127" y="357"/>
                </a:cubicBezTo>
                <a:cubicBezTo>
                  <a:pt x="130" y="356"/>
                  <a:pt x="135" y="352"/>
                  <a:pt x="137" y="357"/>
                </a:cubicBezTo>
                <a:cubicBezTo>
                  <a:pt x="138" y="356"/>
                  <a:pt x="131" y="359"/>
                  <a:pt x="139" y="355"/>
                </a:cubicBezTo>
                <a:cubicBezTo>
                  <a:pt x="140" y="356"/>
                  <a:pt x="140" y="356"/>
                  <a:pt x="140" y="356"/>
                </a:cubicBezTo>
                <a:cubicBezTo>
                  <a:pt x="145" y="353"/>
                  <a:pt x="145" y="353"/>
                  <a:pt x="145" y="353"/>
                </a:cubicBezTo>
                <a:cubicBezTo>
                  <a:pt x="140" y="353"/>
                  <a:pt x="140" y="353"/>
                  <a:pt x="140" y="353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1"/>
                  <a:pt x="137" y="351"/>
                  <a:pt x="137" y="351"/>
                </a:cubicBezTo>
                <a:cubicBezTo>
                  <a:pt x="140" y="347"/>
                  <a:pt x="140" y="347"/>
                  <a:pt x="140" y="347"/>
                </a:cubicBezTo>
                <a:cubicBezTo>
                  <a:pt x="140" y="348"/>
                  <a:pt x="140" y="348"/>
                  <a:pt x="140" y="348"/>
                </a:cubicBezTo>
                <a:cubicBezTo>
                  <a:pt x="143" y="347"/>
                  <a:pt x="143" y="347"/>
                  <a:pt x="143" y="347"/>
                </a:cubicBezTo>
                <a:cubicBezTo>
                  <a:pt x="144" y="346"/>
                  <a:pt x="136" y="349"/>
                  <a:pt x="147" y="348"/>
                </a:cubicBezTo>
                <a:cubicBezTo>
                  <a:pt x="146" y="344"/>
                  <a:pt x="146" y="344"/>
                  <a:pt x="146" y="344"/>
                </a:cubicBezTo>
                <a:cubicBezTo>
                  <a:pt x="152" y="342"/>
                  <a:pt x="152" y="342"/>
                  <a:pt x="152" y="342"/>
                </a:cubicBezTo>
                <a:cubicBezTo>
                  <a:pt x="153" y="342"/>
                  <a:pt x="144" y="346"/>
                  <a:pt x="156" y="340"/>
                </a:cubicBezTo>
                <a:cubicBezTo>
                  <a:pt x="158" y="340"/>
                  <a:pt x="158" y="340"/>
                  <a:pt x="158" y="340"/>
                </a:cubicBezTo>
                <a:cubicBezTo>
                  <a:pt x="162" y="335"/>
                  <a:pt x="162" y="335"/>
                  <a:pt x="162" y="335"/>
                </a:cubicBezTo>
                <a:cubicBezTo>
                  <a:pt x="162" y="334"/>
                  <a:pt x="162" y="334"/>
                  <a:pt x="162" y="334"/>
                </a:cubicBezTo>
                <a:cubicBezTo>
                  <a:pt x="160" y="334"/>
                  <a:pt x="160" y="334"/>
                  <a:pt x="160" y="334"/>
                </a:cubicBezTo>
                <a:cubicBezTo>
                  <a:pt x="161" y="334"/>
                  <a:pt x="157" y="339"/>
                  <a:pt x="161" y="333"/>
                </a:cubicBezTo>
                <a:cubicBezTo>
                  <a:pt x="156" y="334"/>
                  <a:pt x="156" y="334"/>
                  <a:pt x="156" y="334"/>
                </a:cubicBezTo>
                <a:cubicBezTo>
                  <a:pt x="153" y="336"/>
                  <a:pt x="153" y="336"/>
                  <a:pt x="153" y="336"/>
                </a:cubicBezTo>
                <a:cubicBezTo>
                  <a:pt x="152" y="336"/>
                  <a:pt x="152" y="336"/>
                  <a:pt x="152" y="336"/>
                </a:cubicBezTo>
                <a:cubicBezTo>
                  <a:pt x="151" y="335"/>
                  <a:pt x="151" y="335"/>
                  <a:pt x="151" y="335"/>
                </a:cubicBezTo>
                <a:cubicBezTo>
                  <a:pt x="156" y="332"/>
                  <a:pt x="156" y="332"/>
                  <a:pt x="156" y="332"/>
                </a:cubicBezTo>
                <a:cubicBezTo>
                  <a:pt x="163" y="331"/>
                  <a:pt x="163" y="331"/>
                  <a:pt x="163" y="331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71" y="327"/>
                  <a:pt x="171" y="327"/>
                  <a:pt x="171" y="327"/>
                </a:cubicBezTo>
                <a:cubicBezTo>
                  <a:pt x="172" y="326"/>
                  <a:pt x="172" y="326"/>
                  <a:pt x="172" y="326"/>
                </a:cubicBezTo>
                <a:cubicBezTo>
                  <a:pt x="170" y="325"/>
                  <a:pt x="170" y="325"/>
                  <a:pt x="170" y="325"/>
                </a:cubicBezTo>
                <a:cubicBezTo>
                  <a:pt x="176" y="320"/>
                  <a:pt x="176" y="320"/>
                  <a:pt x="176" y="320"/>
                </a:cubicBezTo>
                <a:cubicBezTo>
                  <a:pt x="179" y="320"/>
                  <a:pt x="179" y="320"/>
                  <a:pt x="179" y="320"/>
                </a:cubicBezTo>
                <a:cubicBezTo>
                  <a:pt x="179" y="319"/>
                  <a:pt x="179" y="319"/>
                  <a:pt x="179" y="319"/>
                </a:cubicBezTo>
                <a:cubicBezTo>
                  <a:pt x="180" y="319"/>
                  <a:pt x="172" y="325"/>
                  <a:pt x="185" y="317"/>
                </a:cubicBezTo>
                <a:cubicBezTo>
                  <a:pt x="183" y="316"/>
                  <a:pt x="183" y="316"/>
                  <a:pt x="183" y="316"/>
                </a:cubicBezTo>
                <a:cubicBezTo>
                  <a:pt x="180" y="315"/>
                  <a:pt x="185" y="325"/>
                  <a:pt x="174" y="317"/>
                </a:cubicBezTo>
                <a:cubicBezTo>
                  <a:pt x="173" y="318"/>
                  <a:pt x="169" y="320"/>
                  <a:pt x="165" y="321"/>
                </a:cubicBezTo>
                <a:cubicBezTo>
                  <a:pt x="165" y="321"/>
                  <a:pt x="167" y="325"/>
                  <a:pt x="165" y="320"/>
                </a:cubicBezTo>
                <a:cubicBezTo>
                  <a:pt x="163" y="322"/>
                  <a:pt x="163" y="322"/>
                  <a:pt x="163" y="322"/>
                </a:cubicBezTo>
                <a:cubicBezTo>
                  <a:pt x="156" y="325"/>
                  <a:pt x="156" y="325"/>
                  <a:pt x="156" y="325"/>
                </a:cubicBezTo>
                <a:cubicBezTo>
                  <a:pt x="154" y="327"/>
                  <a:pt x="154" y="327"/>
                  <a:pt x="154" y="327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51" y="323"/>
                  <a:pt x="151" y="323"/>
                  <a:pt x="151" y="32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3" y="316"/>
                  <a:pt x="143" y="316"/>
                  <a:pt x="143" y="316"/>
                </a:cubicBezTo>
                <a:cubicBezTo>
                  <a:pt x="141" y="316"/>
                  <a:pt x="141" y="316"/>
                  <a:pt x="141" y="316"/>
                </a:cubicBezTo>
                <a:cubicBezTo>
                  <a:pt x="142" y="319"/>
                  <a:pt x="142" y="319"/>
                  <a:pt x="142" y="319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9" y="315"/>
                  <a:pt x="139" y="315"/>
                  <a:pt x="139" y="315"/>
                </a:cubicBezTo>
                <a:cubicBezTo>
                  <a:pt x="139" y="313"/>
                  <a:pt x="132" y="326"/>
                  <a:pt x="140" y="311"/>
                </a:cubicBezTo>
                <a:cubicBezTo>
                  <a:pt x="135" y="311"/>
                  <a:pt x="135" y="311"/>
                  <a:pt x="135" y="311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135" y="319"/>
                  <a:pt x="135" y="319"/>
                  <a:pt x="135" y="319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29" y="316"/>
                  <a:pt x="129" y="316"/>
                  <a:pt x="129" y="316"/>
                </a:cubicBezTo>
                <a:cubicBezTo>
                  <a:pt x="134" y="313"/>
                  <a:pt x="134" y="313"/>
                  <a:pt x="134" y="313"/>
                </a:cubicBezTo>
                <a:cubicBezTo>
                  <a:pt x="135" y="312"/>
                  <a:pt x="135" y="312"/>
                  <a:pt x="135" y="31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2" y="313"/>
                  <a:pt x="129" y="312"/>
                  <a:pt x="128" y="312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35" y="306"/>
                  <a:pt x="135" y="306"/>
                  <a:pt x="135" y="306"/>
                </a:cubicBezTo>
                <a:cubicBezTo>
                  <a:pt x="137" y="305"/>
                  <a:pt x="137" y="305"/>
                  <a:pt x="137" y="305"/>
                </a:cubicBezTo>
                <a:cubicBezTo>
                  <a:pt x="131" y="304"/>
                  <a:pt x="131" y="304"/>
                  <a:pt x="131" y="304"/>
                </a:cubicBezTo>
                <a:cubicBezTo>
                  <a:pt x="137" y="302"/>
                  <a:pt x="137" y="302"/>
                  <a:pt x="137" y="302"/>
                </a:cubicBezTo>
                <a:cubicBezTo>
                  <a:pt x="142" y="299"/>
                  <a:pt x="142" y="299"/>
                  <a:pt x="142" y="299"/>
                </a:cubicBezTo>
                <a:cubicBezTo>
                  <a:pt x="144" y="299"/>
                  <a:pt x="144" y="299"/>
                  <a:pt x="144" y="299"/>
                </a:cubicBezTo>
                <a:cubicBezTo>
                  <a:pt x="147" y="297"/>
                  <a:pt x="147" y="297"/>
                  <a:pt x="147" y="297"/>
                </a:cubicBezTo>
                <a:cubicBezTo>
                  <a:pt x="146" y="295"/>
                  <a:pt x="145" y="302"/>
                  <a:pt x="146" y="295"/>
                </a:cubicBezTo>
                <a:cubicBezTo>
                  <a:pt x="154" y="291"/>
                  <a:pt x="154" y="291"/>
                  <a:pt x="154" y="291"/>
                </a:cubicBezTo>
                <a:cubicBezTo>
                  <a:pt x="159" y="293"/>
                  <a:pt x="159" y="293"/>
                  <a:pt x="159" y="293"/>
                </a:cubicBezTo>
                <a:cubicBezTo>
                  <a:pt x="165" y="293"/>
                  <a:pt x="165" y="293"/>
                  <a:pt x="165" y="293"/>
                </a:cubicBezTo>
                <a:cubicBezTo>
                  <a:pt x="166" y="291"/>
                  <a:pt x="166" y="291"/>
                  <a:pt x="166" y="291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86"/>
                  <a:pt x="167" y="286"/>
                  <a:pt x="167" y="286"/>
                </a:cubicBezTo>
                <a:cubicBezTo>
                  <a:pt x="162" y="286"/>
                  <a:pt x="162" y="286"/>
                  <a:pt x="162" y="286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87"/>
                  <a:pt x="160" y="287"/>
                  <a:pt x="160" y="287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53" y="290"/>
                  <a:pt x="153" y="290"/>
                  <a:pt x="153" y="290"/>
                </a:cubicBezTo>
                <a:cubicBezTo>
                  <a:pt x="153" y="289"/>
                  <a:pt x="155" y="290"/>
                  <a:pt x="152" y="289"/>
                </a:cubicBezTo>
                <a:cubicBezTo>
                  <a:pt x="158" y="285"/>
                  <a:pt x="158" y="285"/>
                  <a:pt x="158" y="285"/>
                </a:cubicBezTo>
                <a:cubicBezTo>
                  <a:pt x="154" y="284"/>
                  <a:pt x="154" y="284"/>
                  <a:pt x="154" y="284"/>
                </a:cubicBezTo>
                <a:cubicBezTo>
                  <a:pt x="154" y="284"/>
                  <a:pt x="161" y="280"/>
                  <a:pt x="152" y="285"/>
                </a:cubicBezTo>
                <a:cubicBezTo>
                  <a:pt x="149" y="283"/>
                  <a:pt x="149" y="283"/>
                  <a:pt x="149" y="283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38" y="287"/>
                  <a:pt x="138" y="287"/>
                  <a:pt x="138" y="287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3" y="286"/>
                  <a:pt x="133" y="286"/>
                  <a:pt x="133" y="286"/>
                </a:cubicBezTo>
                <a:cubicBezTo>
                  <a:pt x="129" y="284"/>
                  <a:pt x="139" y="281"/>
                  <a:pt x="128" y="284"/>
                </a:cubicBezTo>
                <a:cubicBezTo>
                  <a:pt x="127" y="281"/>
                  <a:pt x="127" y="281"/>
                  <a:pt x="127" y="281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4" y="281"/>
                  <a:pt x="114" y="281"/>
                  <a:pt x="114" y="281"/>
                </a:cubicBezTo>
                <a:cubicBezTo>
                  <a:pt x="121" y="279"/>
                  <a:pt x="103" y="278"/>
                  <a:pt x="121" y="278"/>
                </a:cubicBezTo>
                <a:cubicBezTo>
                  <a:pt x="121" y="276"/>
                  <a:pt x="121" y="276"/>
                  <a:pt x="121" y="276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4" y="271"/>
                  <a:pt x="124" y="271"/>
                  <a:pt x="124" y="271"/>
                </a:cubicBezTo>
                <a:cubicBezTo>
                  <a:pt x="126" y="274"/>
                  <a:pt x="126" y="274"/>
                  <a:pt x="126" y="274"/>
                </a:cubicBezTo>
                <a:cubicBezTo>
                  <a:pt x="128" y="272"/>
                  <a:pt x="128" y="272"/>
                  <a:pt x="128" y="272"/>
                </a:cubicBezTo>
                <a:cubicBezTo>
                  <a:pt x="132" y="274"/>
                  <a:pt x="132" y="274"/>
                  <a:pt x="132" y="274"/>
                </a:cubicBezTo>
                <a:cubicBezTo>
                  <a:pt x="134" y="271"/>
                  <a:pt x="134" y="271"/>
                  <a:pt x="134" y="271"/>
                </a:cubicBezTo>
                <a:cubicBezTo>
                  <a:pt x="139" y="271"/>
                  <a:pt x="139" y="271"/>
                  <a:pt x="139" y="271"/>
                </a:cubicBezTo>
                <a:cubicBezTo>
                  <a:pt x="140" y="272"/>
                  <a:pt x="140" y="272"/>
                  <a:pt x="140" y="272"/>
                </a:cubicBezTo>
                <a:cubicBezTo>
                  <a:pt x="139" y="269"/>
                  <a:pt x="144" y="271"/>
                  <a:pt x="143" y="270"/>
                </a:cubicBezTo>
                <a:cubicBezTo>
                  <a:pt x="144" y="266"/>
                  <a:pt x="144" y="266"/>
                  <a:pt x="144" y="266"/>
                </a:cubicBezTo>
                <a:cubicBezTo>
                  <a:pt x="140" y="266"/>
                  <a:pt x="140" y="266"/>
                  <a:pt x="140" y="266"/>
                </a:cubicBezTo>
                <a:cubicBezTo>
                  <a:pt x="140" y="264"/>
                  <a:pt x="140" y="264"/>
                  <a:pt x="140" y="264"/>
                </a:cubicBezTo>
                <a:cubicBezTo>
                  <a:pt x="146" y="266"/>
                  <a:pt x="143" y="263"/>
                  <a:pt x="148" y="259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50" y="257"/>
                  <a:pt x="157" y="258"/>
                  <a:pt x="156" y="255"/>
                </a:cubicBezTo>
                <a:cubicBezTo>
                  <a:pt x="155" y="251"/>
                  <a:pt x="155" y="251"/>
                  <a:pt x="155" y="251"/>
                </a:cubicBezTo>
                <a:cubicBezTo>
                  <a:pt x="159" y="249"/>
                  <a:pt x="159" y="249"/>
                  <a:pt x="159" y="249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53"/>
                  <a:pt x="158" y="253"/>
                  <a:pt x="158" y="253"/>
                </a:cubicBezTo>
                <a:cubicBezTo>
                  <a:pt x="160" y="254"/>
                  <a:pt x="160" y="254"/>
                  <a:pt x="160" y="254"/>
                </a:cubicBezTo>
                <a:cubicBezTo>
                  <a:pt x="162" y="254"/>
                  <a:pt x="161" y="252"/>
                  <a:pt x="163" y="251"/>
                </a:cubicBezTo>
                <a:cubicBezTo>
                  <a:pt x="164" y="252"/>
                  <a:pt x="164" y="252"/>
                  <a:pt x="164" y="252"/>
                </a:cubicBezTo>
                <a:cubicBezTo>
                  <a:pt x="159" y="256"/>
                  <a:pt x="159" y="256"/>
                  <a:pt x="159" y="256"/>
                </a:cubicBezTo>
                <a:cubicBezTo>
                  <a:pt x="157" y="256"/>
                  <a:pt x="157" y="256"/>
                  <a:pt x="157" y="256"/>
                </a:cubicBezTo>
                <a:cubicBezTo>
                  <a:pt x="154" y="259"/>
                  <a:pt x="154" y="259"/>
                  <a:pt x="154" y="259"/>
                </a:cubicBezTo>
                <a:cubicBezTo>
                  <a:pt x="155" y="260"/>
                  <a:pt x="155" y="254"/>
                  <a:pt x="157" y="261"/>
                </a:cubicBezTo>
                <a:cubicBezTo>
                  <a:pt x="157" y="262"/>
                  <a:pt x="157" y="262"/>
                  <a:pt x="157" y="262"/>
                </a:cubicBezTo>
                <a:cubicBezTo>
                  <a:pt x="155" y="262"/>
                  <a:pt x="155" y="262"/>
                  <a:pt x="155" y="262"/>
                </a:cubicBezTo>
                <a:cubicBezTo>
                  <a:pt x="154" y="265"/>
                  <a:pt x="154" y="265"/>
                  <a:pt x="154" y="265"/>
                </a:cubicBezTo>
                <a:cubicBezTo>
                  <a:pt x="157" y="267"/>
                  <a:pt x="157" y="267"/>
                  <a:pt x="157" y="267"/>
                </a:cubicBezTo>
                <a:cubicBezTo>
                  <a:pt x="154" y="268"/>
                  <a:pt x="154" y="268"/>
                  <a:pt x="154" y="268"/>
                </a:cubicBezTo>
                <a:cubicBezTo>
                  <a:pt x="156" y="268"/>
                  <a:pt x="156" y="268"/>
                  <a:pt x="156" y="268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68" y="260"/>
                  <a:pt x="168" y="261"/>
                  <a:pt x="168" y="261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68" y="267"/>
                  <a:pt x="168" y="267"/>
                  <a:pt x="168" y="267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2" y="270"/>
                  <a:pt x="172" y="270"/>
                  <a:pt x="172" y="270"/>
                </a:cubicBezTo>
                <a:cubicBezTo>
                  <a:pt x="172" y="260"/>
                  <a:pt x="171" y="277"/>
                  <a:pt x="178" y="264"/>
                </a:cubicBezTo>
                <a:cubicBezTo>
                  <a:pt x="182" y="261"/>
                  <a:pt x="182" y="261"/>
                  <a:pt x="182" y="261"/>
                </a:cubicBezTo>
                <a:cubicBezTo>
                  <a:pt x="185" y="262"/>
                  <a:pt x="185" y="262"/>
                  <a:pt x="185" y="262"/>
                </a:cubicBezTo>
                <a:cubicBezTo>
                  <a:pt x="186" y="259"/>
                  <a:pt x="186" y="262"/>
                  <a:pt x="191" y="259"/>
                </a:cubicBezTo>
                <a:cubicBezTo>
                  <a:pt x="189" y="258"/>
                  <a:pt x="189" y="258"/>
                  <a:pt x="189" y="258"/>
                </a:cubicBezTo>
                <a:cubicBezTo>
                  <a:pt x="183" y="260"/>
                  <a:pt x="183" y="260"/>
                  <a:pt x="183" y="260"/>
                </a:cubicBezTo>
                <a:cubicBezTo>
                  <a:pt x="182" y="260"/>
                  <a:pt x="193" y="255"/>
                  <a:pt x="179" y="258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4" y="259"/>
                  <a:pt x="174" y="259"/>
                  <a:pt x="174" y="259"/>
                </a:cubicBezTo>
                <a:cubicBezTo>
                  <a:pt x="173" y="258"/>
                  <a:pt x="173" y="258"/>
                  <a:pt x="173" y="258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8" y="253"/>
                  <a:pt x="178" y="253"/>
                  <a:pt x="178" y="253"/>
                </a:cubicBezTo>
                <a:cubicBezTo>
                  <a:pt x="176" y="255"/>
                  <a:pt x="176" y="255"/>
                  <a:pt x="176" y="255"/>
                </a:cubicBezTo>
                <a:cubicBezTo>
                  <a:pt x="177" y="256"/>
                  <a:pt x="177" y="256"/>
                  <a:pt x="177" y="256"/>
                </a:cubicBezTo>
                <a:cubicBezTo>
                  <a:pt x="182" y="258"/>
                  <a:pt x="182" y="258"/>
                  <a:pt x="182" y="258"/>
                </a:cubicBezTo>
                <a:cubicBezTo>
                  <a:pt x="184" y="259"/>
                  <a:pt x="184" y="259"/>
                  <a:pt x="184" y="259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87" y="257"/>
                  <a:pt x="187" y="254"/>
                  <a:pt x="187" y="258"/>
                </a:cubicBezTo>
                <a:cubicBezTo>
                  <a:pt x="190" y="256"/>
                  <a:pt x="190" y="256"/>
                  <a:pt x="190" y="256"/>
                </a:cubicBezTo>
                <a:cubicBezTo>
                  <a:pt x="200" y="254"/>
                  <a:pt x="200" y="254"/>
                  <a:pt x="200" y="254"/>
                </a:cubicBezTo>
                <a:cubicBezTo>
                  <a:pt x="200" y="252"/>
                  <a:pt x="200" y="252"/>
                  <a:pt x="200" y="252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03" y="253"/>
                  <a:pt x="206" y="250"/>
                  <a:pt x="207" y="249"/>
                </a:cubicBezTo>
                <a:cubicBezTo>
                  <a:pt x="202" y="247"/>
                  <a:pt x="202" y="247"/>
                  <a:pt x="202" y="247"/>
                </a:cubicBezTo>
                <a:cubicBezTo>
                  <a:pt x="196" y="248"/>
                  <a:pt x="196" y="248"/>
                  <a:pt x="196" y="248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5" y="252"/>
                  <a:pt x="198" y="250"/>
                  <a:pt x="193" y="251"/>
                </a:cubicBezTo>
                <a:cubicBezTo>
                  <a:pt x="193" y="250"/>
                  <a:pt x="194" y="250"/>
                  <a:pt x="194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84" y="248"/>
                  <a:pt x="184" y="248"/>
                  <a:pt x="184" y="248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3" y="250"/>
                  <a:pt x="163" y="250"/>
                  <a:pt x="163" y="250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58" y="247"/>
                  <a:pt x="158" y="247"/>
                  <a:pt x="158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46" y="248"/>
                  <a:pt x="146" y="248"/>
                  <a:pt x="146" y="248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48" y="243"/>
                  <a:pt x="148" y="243"/>
                  <a:pt x="148" y="243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4" y="243"/>
                  <a:pt x="144" y="243"/>
                  <a:pt x="144" y="243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37" y="253"/>
                  <a:pt x="148" y="244"/>
                  <a:pt x="147" y="254"/>
                </a:cubicBezTo>
                <a:cubicBezTo>
                  <a:pt x="141" y="250"/>
                  <a:pt x="141" y="250"/>
                  <a:pt x="141" y="250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39" y="250"/>
                  <a:pt x="139" y="250"/>
                  <a:pt x="139" y="250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4" y="252"/>
                  <a:pt x="124" y="252"/>
                  <a:pt x="124" y="252"/>
                </a:cubicBezTo>
                <a:cubicBezTo>
                  <a:pt x="122" y="254"/>
                  <a:pt x="122" y="254"/>
                  <a:pt x="122" y="254"/>
                </a:cubicBezTo>
                <a:cubicBezTo>
                  <a:pt x="119" y="256"/>
                  <a:pt x="124" y="254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5" y="249"/>
                  <a:pt x="125" y="249"/>
                  <a:pt x="125" y="249"/>
                </a:cubicBezTo>
                <a:cubicBezTo>
                  <a:pt x="124" y="249"/>
                  <a:pt x="128" y="250"/>
                  <a:pt x="124" y="248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2" y="234"/>
                  <a:pt x="122" y="234"/>
                  <a:pt x="122" y="234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9" y="231"/>
                  <a:pt x="119" y="231"/>
                  <a:pt x="119" y="231"/>
                </a:cubicBezTo>
                <a:cubicBezTo>
                  <a:pt x="121" y="231"/>
                  <a:pt x="108" y="239"/>
                  <a:pt x="124" y="229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2" y="224"/>
                  <a:pt x="114" y="230"/>
                  <a:pt x="114" y="222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5" y="221"/>
                  <a:pt x="125" y="221"/>
                  <a:pt x="125" y="221"/>
                </a:cubicBezTo>
                <a:cubicBezTo>
                  <a:pt x="122" y="220"/>
                  <a:pt x="122" y="220"/>
                  <a:pt x="122" y="220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124" y="215"/>
                  <a:pt x="124" y="215"/>
                  <a:pt x="124" y="215"/>
                </a:cubicBezTo>
                <a:cubicBezTo>
                  <a:pt x="123" y="214"/>
                  <a:pt x="121" y="216"/>
                  <a:pt x="120" y="215"/>
                </a:cubicBezTo>
                <a:cubicBezTo>
                  <a:pt x="120" y="212"/>
                  <a:pt x="120" y="212"/>
                  <a:pt x="120" y="212"/>
                </a:cubicBezTo>
                <a:cubicBezTo>
                  <a:pt x="122" y="209"/>
                  <a:pt x="122" y="209"/>
                  <a:pt x="122" y="209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5" y="208"/>
                  <a:pt x="119" y="206"/>
                  <a:pt x="114" y="208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18" y="205"/>
                  <a:pt x="113" y="214"/>
                  <a:pt x="125" y="205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40" y="204"/>
                  <a:pt x="140" y="204"/>
                  <a:pt x="140" y="204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4" y="203"/>
                  <a:pt x="144" y="203"/>
                  <a:pt x="144" y="203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8" y="200"/>
                  <a:pt x="137" y="206"/>
                  <a:pt x="151" y="199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6"/>
                  <a:pt x="158" y="199"/>
                  <a:pt x="164" y="197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2" y="195"/>
                  <a:pt x="152" y="195"/>
                  <a:pt x="152" y="195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44" y="195"/>
                  <a:pt x="144" y="195"/>
                  <a:pt x="144" y="195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5" y="197"/>
                  <a:pt x="147" y="191"/>
                  <a:pt x="134" y="196"/>
                </a:cubicBezTo>
                <a:cubicBezTo>
                  <a:pt x="128" y="194"/>
                  <a:pt x="128" y="194"/>
                  <a:pt x="128" y="194"/>
                </a:cubicBezTo>
                <a:cubicBezTo>
                  <a:pt x="126" y="194"/>
                  <a:pt x="131" y="199"/>
                  <a:pt x="126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2" y="191"/>
                  <a:pt x="112" y="191"/>
                  <a:pt x="112" y="191"/>
                </a:cubicBezTo>
                <a:cubicBezTo>
                  <a:pt x="116" y="189"/>
                  <a:pt x="116" y="189"/>
                  <a:pt x="116" y="189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0" y="188"/>
                  <a:pt x="149" y="186"/>
                  <a:pt x="152" y="188"/>
                </a:cubicBezTo>
                <a:cubicBezTo>
                  <a:pt x="155" y="184"/>
                  <a:pt x="151" y="187"/>
                  <a:pt x="146" y="185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51" y="185"/>
                  <a:pt x="151" y="185"/>
                  <a:pt x="151" y="185"/>
                </a:cubicBezTo>
                <a:cubicBezTo>
                  <a:pt x="152" y="182"/>
                  <a:pt x="152" y="182"/>
                  <a:pt x="152" y="182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6" y="182"/>
                  <a:pt x="161" y="183"/>
                  <a:pt x="158" y="179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64" y="179"/>
                  <a:pt x="158" y="168"/>
                  <a:pt x="169" y="172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68"/>
                  <a:pt x="168" y="166"/>
                  <a:pt x="163" y="170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59" y="170"/>
                  <a:pt x="165" y="175"/>
                  <a:pt x="156" y="170"/>
                </a:cubicBezTo>
                <a:cubicBezTo>
                  <a:pt x="152" y="169"/>
                  <a:pt x="151" y="173"/>
                  <a:pt x="149" y="174"/>
                </a:cubicBezTo>
                <a:cubicBezTo>
                  <a:pt x="151" y="171"/>
                  <a:pt x="138" y="178"/>
                  <a:pt x="154" y="173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4" y="175"/>
                  <a:pt x="154" y="175"/>
                  <a:pt x="154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25" y="176"/>
                  <a:pt x="125" y="176"/>
                  <a:pt x="125" y="176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6" y="174"/>
                  <a:pt x="96" y="174"/>
                  <a:pt x="96" y="17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5"/>
                  <a:pt x="102" y="165"/>
                  <a:pt x="102" y="165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6" y="162"/>
                  <a:pt x="116" y="162"/>
                  <a:pt x="116" y="162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3" y="161"/>
                  <a:pt x="124" y="157"/>
                  <a:pt x="128" y="160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1" y="159"/>
                  <a:pt x="131" y="159"/>
                  <a:pt x="131" y="159"/>
                </a:cubicBezTo>
                <a:cubicBezTo>
                  <a:pt x="132" y="159"/>
                  <a:pt x="126" y="161"/>
                  <a:pt x="134" y="158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6" y="165"/>
                  <a:pt x="146" y="165"/>
                  <a:pt x="146" y="165"/>
                </a:cubicBezTo>
                <a:cubicBezTo>
                  <a:pt x="148" y="166"/>
                  <a:pt x="148" y="166"/>
                  <a:pt x="148" y="166"/>
                </a:cubicBezTo>
                <a:cubicBezTo>
                  <a:pt x="150" y="165"/>
                  <a:pt x="150" y="165"/>
                  <a:pt x="150" y="165"/>
                </a:cubicBezTo>
                <a:cubicBezTo>
                  <a:pt x="153" y="168"/>
                  <a:pt x="153" y="168"/>
                  <a:pt x="153" y="168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57" y="162"/>
                  <a:pt x="147" y="169"/>
                  <a:pt x="162" y="165"/>
                </a:cubicBezTo>
                <a:cubicBezTo>
                  <a:pt x="165" y="166"/>
                  <a:pt x="156" y="171"/>
                  <a:pt x="162" y="162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0" y="156"/>
                  <a:pt x="139" y="160"/>
                  <a:pt x="135" y="156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9" y="154"/>
                  <a:pt x="133" y="160"/>
                  <a:pt x="135" y="151"/>
                </a:cubicBezTo>
                <a:cubicBezTo>
                  <a:pt x="140" y="151"/>
                  <a:pt x="129" y="157"/>
                  <a:pt x="140" y="149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28" y="148"/>
                  <a:pt x="128" y="148"/>
                  <a:pt x="128" y="148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4"/>
                  <a:pt x="106" y="144"/>
                  <a:pt x="106" y="144"/>
                </a:cubicBezTo>
                <a:cubicBezTo>
                  <a:pt x="106" y="145"/>
                  <a:pt x="104" y="146"/>
                  <a:pt x="102" y="145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06" y="138"/>
                  <a:pt x="95" y="144"/>
                  <a:pt x="109" y="139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4" y="139"/>
                  <a:pt x="143" y="145"/>
                  <a:pt x="147" y="138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42"/>
                  <a:pt x="153" y="142"/>
                  <a:pt x="153" y="14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9" y="138"/>
                  <a:pt x="161" y="141"/>
                  <a:pt x="164" y="137"/>
                </a:cubicBezTo>
                <a:cubicBezTo>
                  <a:pt x="163" y="136"/>
                  <a:pt x="168" y="136"/>
                  <a:pt x="162" y="136"/>
                </a:cubicBezTo>
                <a:cubicBezTo>
                  <a:pt x="162" y="135"/>
                  <a:pt x="163" y="137"/>
                  <a:pt x="162" y="135"/>
                </a:cubicBezTo>
                <a:cubicBezTo>
                  <a:pt x="164" y="134"/>
                  <a:pt x="167" y="139"/>
                  <a:pt x="166" y="137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171" y="138"/>
                  <a:pt x="168" y="127"/>
                  <a:pt x="175" y="134"/>
                </a:cubicBezTo>
                <a:cubicBezTo>
                  <a:pt x="179" y="133"/>
                  <a:pt x="181" y="129"/>
                  <a:pt x="186" y="132"/>
                </a:cubicBezTo>
                <a:cubicBezTo>
                  <a:pt x="185" y="133"/>
                  <a:pt x="185" y="133"/>
                  <a:pt x="185" y="133"/>
                </a:cubicBezTo>
                <a:cubicBezTo>
                  <a:pt x="194" y="133"/>
                  <a:pt x="194" y="133"/>
                  <a:pt x="194" y="133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211" y="132"/>
                  <a:pt x="211" y="132"/>
                  <a:pt x="211" y="132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0" y="130"/>
                  <a:pt x="210" y="130"/>
                  <a:pt x="210" y="130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8" y="132"/>
                  <a:pt x="219" y="127"/>
                  <a:pt x="220" y="132"/>
                </a:cubicBezTo>
                <a:cubicBezTo>
                  <a:pt x="222" y="133"/>
                  <a:pt x="222" y="131"/>
                  <a:pt x="222" y="130"/>
                </a:cubicBezTo>
                <a:cubicBezTo>
                  <a:pt x="219" y="130"/>
                  <a:pt x="228" y="128"/>
                  <a:pt x="219" y="130"/>
                </a:cubicBezTo>
                <a:cubicBezTo>
                  <a:pt x="224" y="127"/>
                  <a:pt x="224" y="127"/>
                  <a:pt x="224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7" y="129"/>
                  <a:pt x="232" y="126"/>
                  <a:pt x="234" y="130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49" y="128"/>
                  <a:pt x="249" y="128"/>
                  <a:pt x="249" y="128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9" y="122"/>
                  <a:pt x="269" y="122"/>
                  <a:pt x="269" y="122"/>
                </a:cubicBezTo>
                <a:cubicBezTo>
                  <a:pt x="269" y="122"/>
                  <a:pt x="273" y="122"/>
                  <a:pt x="268" y="121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3" y="118"/>
                  <a:pt x="281" y="112"/>
                  <a:pt x="285" y="117"/>
                </a:cubicBezTo>
                <a:cubicBezTo>
                  <a:pt x="296" y="115"/>
                  <a:pt x="277" y="116"/>
                  <a:pt x="294" y="112"/>
                </a:cubicBezTo>
                <a:cubicBezTo>
                  <a:pt x="292" y="114"/>
                  <a:pt x="292" y="114"/>
                  <a:pt x="292" y="114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301" y="111"/>
                  <a:pt x="301" y="111"/>
                  <a:pt x="301" y="111"/>
                </a:cubicBezTo>
                <a:cubicBezTo>
                  <a:pt x="311" y="110"/>
                  <a:pt x="311" y="110"/>
                  <a:pt x="311" y="110"/>
                </a:cubicBezTo>
                <a:cubicBezTo>
                  <a:pt x="311" y="109"/>
                  <a:pt x="311" y="109"/>
                  <a:pt x="311" y="109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289" y="111"/>
                  <a:pt x="289" y="111"/>
                  <a:pt x="289" y="111"/>
                </a:cubicBezTo>
                <a:cubicBezTo>
                  <a:pt x="275" y="113"/>
                  <a:pt x="275" y="113"/>
                  <a:pt x="275" y="113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66" y="114"/>
                  <a:pt x="266" y="114"/>
                  <a:pt x="266" y="114"/>
                </a:cubicBezTo>
                <a:cubicBezTo>
                  <a:pt x="262" y="115"/>
                  <a:pt x="262" y="115"/>
                  <a:pt x="262" y="115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40" y="114"/>
                  <a:pt x="247" y="121"/>
                  <a:pt x="239" y="117"/>
                </a:cubicBezTo>
                <a:cubicBezTo>
                  <a:pt x="221" y="118"/>
                  <a:pt x="221" y="118"/>
                  <a:pt x="221" y="118"/>
                </a:cubicBezTo>
                <a:cubicBezTo>
                  <a:pt x="221" y="117"/>
                  <a:pt x="228" y="116"/>
                  <a:pt x="221" y="115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7" y="115"/>
                  <a:pt x="207" y="115"/>
                  <a:pt x="207" y="115"/>
                </a:cubicBezTo>
                <a:cubicBezTo>
                  <a:pt x="209" y="115"/>
                  <a:pt x="209" y="115"/>
                  <a:pt x="209" y="115"/>
                </a:cubicBezTo>
                <a:cubicBezTo>
                  <a:pt x="208" y="116"/>
                  <a:pt x="205" y="117"/>
                  <a:pt x="203" y="117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6" y="114"/>
                  <a:pt x="206" y="114"/>
                  <a:pt x="206" y="114"/>
                </a:cubicBezTo>
                <a:cubicBezTo>
                  <a:pt x="204" y="119"/>
                  <a:pt x="218" y="112"/>
                  <a:pt x="200" y="114"/>
                </a:cubicBezTo>
                <a:cubicBezTo>
                  <a:pt x="202" y="113"/>
                  <a:pt x="203" y="113"/>
                  <a:pt x="198" y="117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9" y="122"/>
                  <a:pt x="179" y="122"/>
                  <a:pt x="179" y="122"/>
                </a:cubicBezTo>
                <a:cubicBezTo>
                  <a:pt x="179" y="123"/>
                  <a:pt x="179" y="123"/>
                  <a:pt x="179" y="123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9" y="124"/>
                  <a:pt x="174" y="119"/>
                  <a:pt x="170" y="125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0" y="119"/>
                  <a:pt x="170" y="115"/>
                  <a:pt x="160" y="120"/>
                </a:cubicBezTo>
                <a:cubicBezTo>
                  <a:pt x="161" y="118"/>
                  <a:pt x="164" y="118"/>
                  <a:pt x="165" y="117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6" y="113"/>
                  <a:pt x="167" y="111"/>
                  <a:pt x="168" y="110"/>
                </a:cubicBezTo>
                <a:cubicBezTo>
                  <a:pt x="158" y="111"/>
                  <a:pt x="158" y="111"/>
                  <a:pt x="158" y="111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2" y="111"/>
                  <a:pt x="152" y="111"/>
                  <a:pt x="152" y="111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6" y="115"/>
                  <a:pt x="153" y="115"/>
                  <a:pt x="145" y="114"/>
                </a:cubicBezTo>
                <a:cubicBezTo>
                  <a:pt x="144" y="111"/>
                  <a:pt x="147" y="115"/>
                  <a:pt x="146" y="11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8" y="115"/>
                  <a:pt x="134" y="114"/>
                  <a:pt x="126" y="116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124" y="118"/>
                  <a:pt x="124" y="118"/>
                  <a:pt x="124" y="118"/>
                </a:cubicBezTo>
                <a:cubicBezTo>
                  <a:pt x="124" y="117"/>
                  <a:pt x="124" y="117"/>
                  <a:pt x="124" y="117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9" y="111"/>
                  <a:pt x="104" y="117"/>
                  <a:pt x="112" y="111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5" y="110"/>
                  <a:pt x="106" y="105"/>
                  <a:pt x="117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8" y="95"/>
                  <a:pt x="117" y="99"/>
                  <a:pt x="124" y="96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6" y="99"/>
                  <a:pt x="124" y="95"/>
                  <a:pt x="126" y="99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58" y="101"/>
                  <a:pt x="158" y="101"/>
                  <a:pt x="158" y="101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1"/>
                  <a:pt x="157" y="91"/>
                  <a:pt x="158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4" y="93"/>
                  <a:pt x="164" y="93"/>
                  <a:pt x="164" y="93"/>
                </a:cubicBezTo>
                <a:cubicBezTo>
                  <a:pt x="168" y="91"/>
                  <a:pt x="168" y="91"/>
                  <a:pt x="168" y="91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8" y="89"/>
                  <a:pt x="188" y="89"/>
                  <a:pt x="188" y="89"/>
                </a:cubicBezTo>
                <a:cubicBezTo>
                  <a:pt x="186" y="93"/>
                  <a:pt x="186" y="81"/>
                  <a:pt x="190" y="93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1" y="92"/>
                  <a:pt x="202" y="90"/>
                  <a:pt x="203" y="91"/>
                </a:cubicBezTo>
                <a:cubicBezTo>
                  <a:pt x="197" y="88"/>
                  <a:pt x="197" y="88"/>
                  <a:pt x="197" y="88"/>
                </a:cubicBezTo>
                <a:cubicBezTo>
                  <a:pt x="192" y="90"/>
                  <a:pt x="192" y="90"/>
                  <a:pt x="192" y="90"/>
                </a:cubicBezTo>
                <a:cubicBezTo>
                  <a:pt x="192" y="90"/>
                  <a:pt x="195" y="90"/>
                  <a:pt x="191" y="90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209" y="86"/>
                  <a:pt x="210" y="89"/>
                  <a:pt x="211" y="85"/>
                </a:cubicBezTo>
                <a:cubicBezTo>
                  <a:pt x="210" y="88"/>
                  <a:pt x="210" y="88"/>
                  <a:pt x="210" y="88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7" y="90"/>
                  <a:pt x="217" y="90"/>
                  <a:pt x="217" y="90"/>
                </a:cubicBezTo>
                <a:cubicBezTo>
                  <a:pt x="216" y="86"/>
                  <a:pt x="216" y="86"/>
                  <a:pt x="216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21" y="86"/>
                  <a:pt x="206" y="91"/>
                  <a:pt x="220" y="88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8" y="83"/>
                  <a:pt x="228" y="83"/>
                  <a:pt x="228" y="83"/>
                </a:cubicBezTo>
                <a:cubicBezTo>
                  <a:pt x="228" y="88"/>
                  <a:pt x="232" y="79"/>
                  <a:pt x="232" y="86"/>
                </a:cubicBezTo>
                <a:cubicBezTo>
                  <a:pt x="235" y="85"/>
                  <a:pt x="235" y="85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6" y="85"/>
                  <a:pt x="236" y="85"/>
                  <a:pt x="236" y="85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2" y="87"/>
                  <a:pt x="232" y="87"/>
                  <a:pt x="244" y="88"/>
                </a:cubicBezTo>
                <a:cubicBezTo>
                  <a:pt x="244" y="87"/>
                  <a:pt x="244" y="87"/>
                  <a:pt x="244" y="87"/>
                </a:cubicBezTo>
                <a:cubicBezTo>
                  <a:pt x="241" y="85"/>
                  <a:pt x="241" y="85"/>
                  <a:pt x="241" y="85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59" y="81"/>
                  <a:pt x="259" y="81"/>
                  <a:pt x="259" y="81"/>
                </a:cubicBezTo>
                <a:cubicBezTo>
                  <a:pt x="260" y="82"/>
                  <a:pt x="260" y="82"/>
                  <a:pt x="260" y="82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9" y="84"/>
                  <a:pt x="257" y="84"/>
                  <a:pt x="258" y="85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7" y="87"/>
                  <a:pt x="257" y="87"/>
                  <a:pt x="257" y="87"/>
                </a:cubicBezTo>
                <a:cubicBezTo>
                  <a:pt x="259" y="87"/>
                  <a:pt x="251" y="90"/>
                  <a:pt x="259" y="8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71" y="85"/>
                  <a:pt x="271" y="85"/>
                  <a:pt x="271" y="85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2" y="78"/>
                  <a:pt x="272" y="78"/>
                  <a:pt x="272" y="78"/>
                </a:cubicBezTo>
                <a:cubicBezTo>
                  <a:pt x="268" y="76"/>
                  <a:pt x="268" y="76"/>
                  <a:pt x="268" y="76"/>
                </a:cubicBezTo>
                <a:cubicBezTo>
                  <a:pt x="269" y="74"/>
                  <a:pt x="269" y="74"/>
                  <a:pt x="269" y="74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7" y="73"/>
                  <a:pt x="264" y="75"/>
                  <a:pt x="265" y="73"/>
                </a:cubicBezTo>
                <a:cubicBezTo>
                  <a:pt x="266" y="75"/>
                  <a:pt x="257" y="73"/>
                  <a:pt x="266" y="77"/>
                </a:cubicBezTo>
                <a:cubicBezTo>
                  <a:pt x="262" y="75"/>
                  <a:pt x="262" y="75"/>
                  <a:pt x="262" y="75"/>
                </a:cubicBezTo>
                <a:cubicBezTo>
                  <a:pt x="262" y="76"/>
                  <a:pt x="262" y="76"/>
                  <a:pt x="262" y="76"/>
                </a:cubicBezTo>
                <a:cubicBezTo>
                  <a:pt x="255" y="76"/>
                  <a:pt x="255" y="76"/>
                  <a:pt x="255" y="76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8"/>
                  <a:pt x="249" y="78"/>
                  <a:pt x="249" y="78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36" y="78"/>
                  <a:pt x="236" y="78"/>
                  <a:pt x="236" y="78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8"/>
                  <a:pt x="238" y="75"/>
                  <a:pt x="231" y="80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15" y="82"/>
                  <a:pt x="215" y="82"/>
                  <a:pt x="215" y="82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3" y="80"/>
                  <a:pt x="206" y="87"/>
                  <a:pt x="208" y="78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7" y="80"/>
                  <a:pt x="217" y="80"/>
                  <a:pt x="217" y="80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3" y="75"/>
                  <a:pt x="229" y="77"/>
                  <a:pt x="227" y="73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74"/>
                  <a:pt x="233" y="74"/>
                  <a:pt x="231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6" y="71"/>
                  <a:pt x="236" y="71"/>
                  <a:pt x="236" y="71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40" y="74"/>
                  <a:pt x="240" y="74"/>
                  <a:pt x="240" y="74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4" y="73"/>
                  <a:pt x="244" y="73"/>
                  <a:pt x="244" y="73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7" y="74"/>
                  <a:pt x="244" y="64"/>
                  <a:pt x="249" y="73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55" y="70"/>
                  <a:pt x="255" y="70"/>
                  <a:pt x="255" y="70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60" y="68"/>
                  <a:pt x="260" y="68"/>
                  <a:pt x="260" y="68"/>
                </a:cubicBezTo>
                <a:cubicBezTo>
                  <a:pt x="264" y="66"/>
                  <a:pt x="264" y="66"/>
                  <a:pt x="264" y="66"/>
                </a:cubicBezTo>
                <a:cubicBezTo>
                  <a:pt x="269" y="68"/>
                  <a:pt x="269" y="68"/>
                  <a:pt x="269" y="68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4" y="67"/>
                  <a:pt x="271" y="65"/>
                  <a:pt x="275" y="67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0" y="74"/>
                  <a:pt x="270" y="74"/>
                  <a:pt x="270" y="74"/>
                </a:cubicBezTo>
                <a:cubicBezTo>
                  <a:pt x="272" y="76"/>
                  <a:pt x="272" y="76"/>
                  <a:pt x="272" y="76"/>
                </a:cubicBezTo>
                <a:cubicBezTo>
                  <a:pt x="275" y="76"/>
                  <a:pt x="275" y="76"/>
                  <a:pt x="275" y="76"/>
                </a:cubicBezTo>
                <a:cubicBezTo>
                  <a:pt x="276" y="69"/>
                  <a:pt x="276" y="69"/>
                  <a:pt x="276" y="69"/>
                </a:cubicBezTo>
                <a:cubicBezTo>
                  <a:pt x="284" y="70"/>
                  <a:pt x="270" y="65"/>
                  <a:pt x="282" y="64"/>
                </a:cubicBezTo>
                <a:cubicBezTo>
                  <a:pt x="285" y="59"/>
                  <a:pt x="285" y="59"/>
                  <a:pt x="285" y="59"/>
                </a:cubicBezTo>
                <a:cubicBezTo>
                  <a:pt x="281" y="60"/>
                  <a:pt x="281" y="60"/>
                  <a:pt x="281" y="60"/>
                </a:cubicBezTo>
                <a:cubicBezTo>
                  <a:pt x="278" y="59"/>
                  <a:pt x="278" y="59"/>
                  <a:pt x="278" y="59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1" y="61"/>
                  <a:pt x="286" y="52"/>
                  <a:pt x="267" y="61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58" y="64"/>
                  <a:pt x="258" y="64"/>
                  <a:pt x="258" y="64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8" y="59"/>
                  <a:pt x="258" y="59"/>
                  <a:pt x="258" y="59"/>
                </a:cubicBezTo>
                <a:cubicBezTo>
                  <a:pt x="281" y="55"/>
                  <a:pt x="281" y="55"/>
                  <a:pt x="281" y="55"/>
                </a:cubicBezTo>
                <a:cubicBezTo>
                  <a:pt x="282" y="54"/>
                  <a:pt x="282" y="54"/>
                  <a:pt x="282" y="54"/>
                </a:cubicBezTo>
                <a:cubicBezTo>
                  <a:pt x="283" y="52"/>
                  <a:pt x="264" y="62"/>
                  <a:pt x="290" y="54"/>
                </a:cubicBezTo>
                <a:cubicBezTo>
                  <a:pt x="295" y="53"/>
                  <a:pt x="295" y="53"/>
                  <a:pt x="295" y="53"/>
                </a:cubicBezTo>
                <a:cubicBezTo>
                  <a:pt x="296" y="50"/>
                  <a:pt x="298" y="58"/>
                  <a:pt x="295" y="50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7" y="51"/>
                  <a:pt x="297" y="51"/>
                  <a:pt x="297" y="51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8" y="56"/>
                  <a:pt x="298" y="56"/>
                  <a:pt x="298" y="56"/>
                </a:cubicBezTo>
                <a:cubicBezTo>
                  <a:pt x="309" y="53"/>
                  <a:pt x="309" y="53"/>
                  <a:pt x="309" y="53"/>
                </a:cubicBezTo>
                <a:cubicBezTo>
                  <a:pt x="309" y="50"/>
                  <a:pt x="309" y="50"/>
                  <a:pt x="309" y="50"/>
                </a:cubicBezTo>
                <a:cubicBezTo>
                  <a:pt x="309" y="54"/>
                  <a:pt x="308" y="50"/>
                  <a:pt x="315" y="52"/>
                </a:cubicBezTo>
                <a:cubicBezTo>
                  <a:pt x="315" y="51"/>
                  <a:pt x="312" y="55"/>
                  <a:pt x="315" y="50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2" y="50"/>
                  <a:pt x="322" y="50"/>
                  <a:pt x="322" y="50"/>
                </a:cubicBezTo>
                <a:cubicBezTo>
                  <a:pt x="323" y="49"/>
                  <a:pt x="325" y="49"/>
                  <a:pt x="325" y="50"/>
                </a:cubicBezTo>
                <a:cubicBezTo>
                  <a:pt x="321" y="48"/>
                  <a:pt x="321" y="48"/>
                  <a:pt x="321" y="48"/>
                </a:cubicBezTo>
                <a:cubicBezTo>
                  <a:pt x="322" y="48"/>
                  <a:pt x="322" y="47"/>
                  <a:pt x="323" y="47"/>
                </a:cubicBezTo>
                <a:cubicBezTo>
                  <a:pt x="323" y="46"/>
                  <a:pt x="323" y="46"/>
                  <a:pt x="323" y="46"/>
                </a:cubicBezTo>
                <a:cubicBezTo>
                  <a:pt x="320" y="46"/>
                  <a:pt x="320" y="46"/>
                  <a:pt x="320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8"/>
                  <a:pt x="325" y="48"/>
                  <a:pt x="325" y="48"/>
                </a:cubicBezTo>
                <a:cubicBezTo>
                  <a:pt x="322" y="48"/>
                  <a:pt x="315" y="53"/>
                  <a:pt x="336" y="48"/>
                </a:cubicBezTo>
                <a:cubicBezTo>
                  <a:pt x="336" y="48"/>
                  <a:pt x="337" y="47"/>
                  <a:pt x="338" y="50"/>
                </a:cubicBezTo>
                <a:cubicBezTo>
                  <a:pt x="339" y="48"/>
                  <a:pt x="339" y="48"/>
                  <a:pt x="339" y="48"/>
                </a:cubicBezTo>
                <a:cubicBezTo>
                  <a:pt x="337" y="48"/>
                  <a:pt x="337" y="48"/>
                  <a:pt x="337" y="48"/>
                </a:cubicBezTo>
                <a:cubicBezTo>
                  <a:pt x="339" y="47"/>
                  <a:pt x="342" y="47"/>
                  <a:pt x="341" y="45"/>
                </a:cubicBezTo>
                <a:cubicBezTo>
                  <a:pt x="344" y="44"/>
                  <a:pt x="344" y="44"/>
                  <a:pt x="344" y="44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46" y="43"/>
                  <a:pt x="346" y="43"/>
                  <a:pt x="346" y="43"/>
                </a:cubicBezTo>
                <a:cubicBezTo>
                  <a:pt x="353" y="42"/>
                  <a:pt x="353" y="42"/>
                  <a:pt x="353" y="42"/>
                </a:cubicBezTo>
                <a:cubicBezTo>
                  <a:pt x="356" y="43"/>
                  <a:pt x="356" y="43"/>
                  <a:pt x="356" y="43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8"/>
                  <a:pt x="363" y="38"/>
                  <a:pt x="363" y="38"/>
                </a:cubicBezTo>
                <a:cubicBezTo>
                  <a:pt x="357" y="42"/>
                  <a:pt x="357" y="42"/>
                  <a:pt x="357" y="42"/>
                </a:cubicBezTo>
                <a:cubicBezTo>
                  <a:pt x="357" y="43"/>
                  <a:pt x="353" y="47"/>
                  <a:pt x="361" y="46"/>
                </a:cubicBezTo>
                <a:cubicBezTo>
                  <a:pt x="361" y="47"/>
                  <a:pt x="361" y="47"/>
                  <a:pt x="361" y="47"/>
                </a:cubicBezTo>
                <a:cubicBezTo>
                  <a:pt x="364" y="47"/>
                  <a:pt x="364" y="47"/>
                  <a:pt x="364" y="47"/>
                </a:cubicBezTo>
                <a:cubicBezTo>
                  <a:pt x="363" y="49"/>
                  <a:pt x="363" y="49"/>
                  <a:pt x="363" y="49"/>
                </a:cubicBezTo>
                <a:cubicBezTo>
                  <a:pt x="359" y="48"/>
                  <a:pt x="359" y="48"/>
                  <a:pt x="359" y="48"/>
                </a:cubicBezTo>
                <a:cubicBezTo>
                  <a:pt x="357" y="52"/>
                  <a:pt x="357" y="52"/>
                  <a:pt x="357" y="52"/>
                </a:cubicBezTo>
                <a:cubicBezTo>
                  <a:pt x="363" y="53"/>
                  <a:pt x="363" y="53"/>
                  <a:pt x="363" y="53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70" y="50"/>
                  <a:pt x="370" y="50"/>
                  <a:pt x="370" y="50"/>
                </a:cubicBezTo>
                <a:cubicBezTo>
                  <a:pt x="372" y="50"/>
                  <a:pt x="372" y="50"/>
                  <a:pt x="372" y="50"/>
                </a:cubicBezTo>
                <a:cubicBezTo>
                  <a:pt x="371" y="52"/>
                  <a:pt x="369" y="46"/>
                  <a:pt x="373" y="53"/>
                </a:cubicBezTo>
                <a:cubicBezTo>
                  <a:pt x="374" y="51"/>
                  <a:pt x="374" y="51"/>
                  <a:pt x="374" y="51"/>
                </a:cubicBezTo>
                <a:cubicBezTo>
                  <a:pt x="377" y="53"/>
                  <a:pt x="366" y="52"/>
                  <a:pt x="379" y="50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52"/>
                  <a:pt x="381" y="52"/>
                  <a:pt x="381" y="52"/>
                </a:cubicBezTo>
                <a:cubicBezTo>
                  <a:pt x="374" y="53"/>
                  <a:pt x="374" y="53"/>
                  <a:pt x="374" y="53"/>
                </a:cubicBezTo>
                <a:cubicBezTo>
                  <a:pt x="380" y="58"/>
                  <a:pt x="380" y="58"/>
                  <a:pt x="380" y="58"/>
                </a:cubicBezTo>
                <a:cubicBezTo>
                  <a:pt x="379" y="58"/>
                  <a:pt x="375" y="56"/>
                  <a:pt x="377" y="61"/>
                </a:cubicBezTo>
                <a:cubicBezTo>
                  <a:pt x="375" y="63"/>
                  <a:pt x="373" y="61"/>
                  <a:pt x="371" y="63"/>
                </a:cubicBezTo>
                <a:cubicBezTo>
                  <a:pt x="372" y="65"/>
                  <a:pt x="372" y="65"/>
                  <a:pt x="372" y="65"/>
                </a:cubicBezTo>
                <a:cubicBezTo>
                  <a:pt x="371" y="66"/>
                  <a:pt x="371" y="66"/>
                  <a:pt x="371" y="66"/>
                </a:cubicBezTo>
                <a:cubicBezTo>
                  <a:pt x="375" y="70"/>
                  <a:pt x="375" y="70"/>
                  <a:pt x="375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2" y="75"/>
                  <a:pt x="372" y="75"/>
                  <a:pt x="372" y="75"/>
                </a:cubicBezTo>
                <a:cubicBezTo>
                  <a:pt x="370" y="73"/>
                  <a:pt x="370" y="73"/>
                  <a:pt x="370" y="73"/>
                </a:cubicBezTo>
                <a:cubicBezTo>
                  <a:pt x="364" y="76"/>
                  <a:pt x="364" y="76"/>
                  <a:pt x="364" y="76"/>
                </a:cubicBezTo>
                <a:cubicBezTo>
                  <a:pt x="363" y="77"/>
                  <a:pt x="363" y="77"/>
                  <a:pt x="363" y="77"/>
                </a:cubicBezTo>
                <a:cubicBezTo>
                  <a:pt x="366" y="78"/>
                  <a:pt x="366" y="78"/>
                  <a:pt x="366" y="78"/>
                </a:cubicBezTo>
                <a:cubicBezTo>
                  <a:pt x="363" y="79"/>
                  <a:pt x="363" y="79"/>
                  <a:pt x="363" y="79"/>
                </a:cubicBezTo>
                <a:cubicBezTo>
                  <a:pt x="363" y="80"/>
                  <a:pt x="358" y="84"/>
                  <a:pt x="359" y="81"/>
                </a:cubicBezTo>
                <a:cubicBezTo>
                  <a:pt x="360" y="79"/>
                  <a:pt x="360" y="79"/>
                  <a:pt x="360" y="79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4" y="85"/>
                  <a:pt x="353" y="85"/>
                  <a:pt x="354" y="86"/>
                </a:cubicBezTo>
                <a:cubicBezTo>
                  <a:pt x="358" y="86"/>
                  <a:pt x="358" y="86"/>
                  <a:pt x="358" y="86"/>
                </a:cubicBezTo>
                <a:cubicBezTo>
                  <a:pt x="360" y="88"/>
                  <a:pt x="355" y="90"/>
                  <a:pt x="355" y="90"/>
                </a:cubicBezTo>
                <a:cubicBezTo>
                  <a:pt x="355" y="90"/>
                  <a:pt x="358" y="88"/>
                  <a:pt x="355" y="91"/>
                </a:cubicBezTo>
                <a:cubicBezTo>
                  <a:pt x="362" y="89"/>
                  <a:pt x="362" y="89"/>
                  <a:pt x="362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78" y="84"/>
                  <a:pt x="378" y="84"/>
                  <a:pt x="378" y="84"/>
                </a:cubicBezTo>
                <a:cubicBezTo>
                  <a:pt x="385" y="80"/>
                  <a:pt x="385" y="80"/>
                  <a:pt x="385" y="80"/>
                </a:cubicBezTo>
                <a:cubicBezTo>
                  <a:pt x="386" y="80"/>
                  <a:pt x="386" y="80"/>
                  <a:pt x="386" y="80"/>
                </a:cubicBezTo>
                <a:cubicBezTo>
                  <a:pt x="381" y="83"/>
                  <a:pt x="381" y="83"/>
                  <a:pt x="381" y="83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1" y="87"/>
                  <a:pt x="381" y="87"/>
                  <a:pt x="381" y="87"/>
                </a:cubicBezTo>
                <a:cubicBezTo>
                  <a:pt x="384" y="87"/>
                  <a:pt x="386" y="84"/>
                  <a:pt x="388" y="87"/>
                </a:cubicBezTo>
                <a:cubicBezTo>
                  <a:pt x="389" y="88"/>
                  <a:pt x="387" y="86"/>
                  <a:pt x="388" y="88"/>
                </a:cubicBezTo>
                <a:cubicBezTo>
                  <a:pt x="398" y="87"/>
                  <a:pt x="398" y="87"/>
                  <a:pt x="398" y="87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1" y="92"/>
                  <a:pt x="401" y="92"/>
                  <a:pt x="401" y="92"/>
                </a:cubicBezTo>
                <a:cubicBezTo>
                  <a:pt x="406" y="96"/>
                  <a:pt x="406" y="96"/>
                  <a:pt x="406" y="96"/>
                </a:cubicBezTo>
                <a:cubicBezTo>
                  <a:pt x="399" y="93"/>
                  <a:pt x="399" y="93"/>
                  <a:pt x="399" y="93"/>
                </a:cubicBezTo>
                <a:cubicBezTo>
                  <a:pt x="398" y="92"/>
                  <a:pt x="403" y="92"/>
                  <a:pt x="397" y="92"/>
                </a:cubicBezTo>
                <a:cubicBezTo>
                  <a:pt x="397" y="93"/>
                  <a:pt x="397" y="93"/>
                  <a:pt x="397" y="93"/>
                </a:cubicBezTo>
                <a:cubicBezTo>
                  <a:pt x="398" y="94"/>
                  <a:pt x="402" y="86"/>
                  <a:pt x="398" y="96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400" y="99"/>
                  <a:pt x="400" y="99"/>
                  <a:pt x="400" y="99"/>
                </a:cubicBezTo>
                <a:cubicBezTo>
                  <a:pt x="400" y="104"/>
                  <a:pt x="400" y="104"/>
                  <a:pt x="400" y="104"/>
                </a:cubicBezTo>
                <a:cubicBezTo>
                  <a:pt x="392" y="106"/>
                  <a:pt x="392" y="106"/>
                  <a:pt x="392" y="106"/>
                </a:cubicBezTo>
                <a:cubicBezTo>
                  <a:pt x="390" y="105"/>
                  <a:pt x="400" y="103"/>
                  <a:pt x="388" y="110"/>
                </a:cubicBezTo>
                <a:cubicBezTo>
                  <a:pt x="384" y="108"/>
                  <a:pt x="384" y="108"/>
                  <a:pt x="384" y="108"/>
                </a:cubicBezTo>
                <a:cubicBezTo>
                  <a:pt x="379" y="110"/>
                  <a:pt x="379" y="110"/>
                  <a:pt x="379" y="110"/>
                </a:cubicBezTo>
                <a:cubicBezTo>
                  <a:pt x="380" y="113"/>
                  <a:pt x="382" y="110"/>
                  <a:pt x="384" y="111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4"/>
                  <a:pt x="391" y="114"/>
                  <a:pt x="391" y="114"/>
                </a:cubicBezTo>
                <a:cubicBezTo>
                  <a:pt x="397" y="117"/>
                  <a:pt x="397" y="117"/>
                  <a:pt x="397" y="117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00" y="122"/>
                  <a:pt x="400" y="122"/>
                  <a:pt x="400" y="122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8" y="119"/>
                  <a:pt x="408" y="119"/>
                  <a:pt x="408" y="119"/>
                </a:cubicBezTo>
                <a:cubicBezTo>
                  <a:pt x="412" y="121"/>
                  <a:pt x="412" y="116"/>
                  <a:pt x="416" y="117"/>
                </a:cubicBezTo>
                <a:cubicBezTo>
                  <a:pt x="418" y="116"/>
                  <a:pt x="424" y="116"/>
                  <a:pt x="418" y="112"/>
                </a:cubicBezTo>
                <a:cubicBezTo>
                  <a:pt x="425" y="112"/>
                  <a:pt x="425" y="112"/>
                  <a:pt x="425" y="112"/>
                </a:cubicBezTo>
                <a:cubicBezTo>
                  <a:pt x="426" y="108"/>
                  <a:pt x="426" y="108"/>
                  <a:pt x="426" y="108"/>
                </a:cubicBezTo>
                <a:cubicBezTo>
                  <a:pt x="428" y="104"/>
                  <a:pt x="428" y="104"/>
                  <a:pt x="428" y="104"/>
                </a:cubicBezTo>
                <a:cubicBezTo>
                  <a:pt x="428" y="105"/>
                  <a:pt x="428" y="105"/>
                  <a:pt x="428" y="105"/>
                </a:cubicBezTo>
                <a:cubicBezTo>
                  <a:pt x="434" y="107"/>
                  <a:pt x="434" y="107"/>
                  <a:pt x="434" y="107"/>
                </a:cubicBezTo>
                <a:cubicBezTo>
                  <a:pt x="435" y="107"/>
                  <a:pt x="428" y="110"/>
                  <a:pt x="437" y="107"/>
                </a:cubicBezTo>
                <a:cubicBezTo>
                  <a:pt x="434" y="105"/>
                  <a:pt x="434" y="105"/>
                  <a:pt x="434" y="105"/>
                </a:cubicBezTo>
                <a:cubicBezTo>
                  <a:pt x="438" y="102"/>
                  <a:pt x="438" y="102"/>
                  <a:pt x="438" y="102"/>
                </a:cubicBezTo>
                <a:cubicBezTo>
                  <a:pt x="443" y="105"/>
                  <a:pt x="443" y="105"/>
                  <a:pt x="443" y="105"/>
                </a:cubicBezTo>
                <a:cubicBezTo>
                  <a:pt x="449" y="104"/>
                  <a:pt x="449" y="104"/>
                  <a:pt x="449" y="104"/>
                </a:cubicBezTo>
                <a:cubicBezTo>
                  <a:pt x="450" y="104"/>
                  <a:pt x="450" y="104"/>
                  <a:pt x="450" y="104"/>
                </a:cubicBezTo>
                <a:cubicBezTo>
                  <a:pt x="453" y="103"/>
                  <a:pt x="432" y="110"/>
                  <a:pt x="456" y="101"/>
                </a:cubicBezTo>
                <a:cubicBezTo>
                  <a:pt x="471" y="92"/>
                  <a:pt x="471" y="92"/>
                  <a:pt x="471" y="92"/>
                </a:cubicBezTo>
                <a:cubicBezTo>
                  <a:pt x="469" y="91"/>
                  <a:pt x="468" y="91"/>
                  <a:pt x="469" y="88"/>
                </a:cubicBezTo>
                <a:cubicBezTo>
                  <a:pt x="471" y="88"/>
                  <a:pt x="471" y="88"/>
                  <a:pt x="471" y="88"/>
                </a:cubicBezTo>
                <a:cubicBezTo>
                  <a:pt x="478" y="87"/>
                  <a:pt x="478" y="87"/>
                  <a:pt x="478" y="87"/>
                </a:cubicBezTo>
                <a:cubicBezTo>
                  <a:pt x="477" y="88"/>
                  <a:pt x="476" y="86"/>
                  <a:pt x="475" y="89"/>
                </a:cubicBezTo>
                <a:cubicBezTo>
                  <a:pt x="475" y="91"/>
                  <a:pt x="475" y="91"/>
                  <a:pt x="475" y="91"/>
                </a:cubicBezTo>
                <a:cubicBezTo>
                  <a:pt x="475" y="93"/>
                  <a:pt x="475" y="93"/>
                  <a:pt x="475" y="93"/>
                </a:cubicBezTo>
                <a:cubicBezTo>
                  <a:pt x="478" y="94"/>
                  <a:pt x="478" y="94"/>
                  <a:pt x="478" y="94"/>
                </a:cubicBezTo>
                <a:cubicBezTo>
                  <a:pt x="481" y="86"/>
                  <a:pt x="481" y="86"/>
                  <a:pt x="481" y="86"/>
                </a:cubicBezTo>
                <a:cubicBezTo>
                  <a:pt x="482" y="85"/>
                  <a:pt x="482" y="85"/>
                  <a:pt x="482" y="85"/>
                </a:cubicBezTo>
                <a:cubicBezTo>
                  <a:pt x="484" y="89"/>
                  <a:pt x="484" y="89"/>
                  <a:pt x="484" y="89"/>
                </a:cubicBezTo>
                <a:cubicBezTo>
                  <a:pt x="489" y="86"/>
                  <a:pt x="489" y="86"/>
                  <a:pt x="489" y="86"/>
                </a:cubicBezTo>
                <a:cubicBezTo>
                  <a:pt x="492" y="88"/>
                  <a:pt x="492" y="88"/>
                  <a:pt x="492" y="88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7" y="87"/>
                  <a:pt x="488" y="83"/>
                  <a:pt x="498" y="87"/>
                </a:cubicBezTo>
                <a:cubicBezTo>
                  <a:pt x="502" y="83"/>
                  <a:pt x="502" y="83"/>
                  <a:pt x="502" y="83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3" y="75"/>
                  <a:pt x="513" y="75"/>
                  <a:pt x="513" y="75"/>
                </a:cubicBezTo>
                <a:cubicBezTo>
                  <a:pt x="515" y="74"/>
                  <a:pt x="515" y="74"/>
                  <a:pt x="515" y="74"/>
                </a:cubicBezTo>
                <a:cubicBezTo>
                  <a:pt x="518" y="76"/>
                  <a:pt x="518" y="76"/>
                  <a:pt x="518" y="76"/>
                </a:cubicBezTo>
                <a:cubicBezTo>
                  <a:pt x="521" y="73"/>
                  <a:pt x="521" y="73"/>
                  <a:pt x="521" y="73"/>
                </a:cubicBezTo>
                <a:cubicBezTo>
                  <a:pt x="522" y="75"/>
                  <a:pt x="522" y="75"/>
                  <a:pt x="522" y="75"/>
                </a:cubicBezTo>
                <a:cubicBezTo>
                  <a:pt x="527" y="72"/>
                  <a:pt x="527" y="72"/>
                  <a:pt x="527" y="72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3" y="71"/>
                  <a:pt x="527" y="75"/>
                  <a:pt x="534" y="69"/>
                </a:cubicBezTo>
                <a:cubicBezTo>
                  <a:pt x="535" y="70"/>
                  <a:pt x="535" y="70"/>
                  <a:pt x="535" y="70"/>
                </a:cubicBezTo>
                <a:cubicBezTo>
                  <a:pt x="538" y="65"/>
                  <a:pt x="538" y="65"/>
                  <a:pt x="538" y="65"/>
                </a:cubicBezTo>
                <a:cubicBezTo>
                  <a:pt x="545" y="65"/>
                  <a:pt x="545" y="65"/>
                  <a:pt x="545" y="65"/>
                </a:cubicBezTo>
                <a:cubicBezTo>
                  <a:pt x="546" y="64"/>
                  <a:pt x="546" y="64"/>
                  <a:pt x="546" y="64"/>
                </a:cubicBezTo>
                <a:cubicBezTo>
                  <a:pt x="541" y="67"/>
                  <a:pt x="548" y="61"/>
                  <a:pt x="540" y="62"/>
                </a:cubicBezTo>
                <a:cubicBezTo>
                  <a:pt x="544" y="61"/>
                  <a:pt x="544" y="61"/>
                  <a:pt x="544" y="61"/>
                </a:cubicBezTo>
                <a:cubicBezTo>
                  <a:pt x="545" y="62"/>
                  <a:pt x="545" y="62"/>
                  <a:pt x="545" y="62"/>
                </a:cubicBezTo>
                <a:cubicBezTo>
                  <a:pt x="548" y="60"/>
                  <a:pt x="548" y="60"/>
                  <a:pt x="548" y="60"/>
                </a:cubicBezTo>
                <a:cubicBezTo>
                  <a:pt x="551" y="62"/>
                  <a:pt x="551" y="62"/>
                  <a:pt x="551" y="62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61" y="59"/>
                  <a:pt x="561" y="59"/>
                  <a:pt x="561" y="59"/>
                </a:cubicBezTo>
                <a:cubicBezTo>
                  <a:pt x="562" y="60"/>
                  <a:pt x="562" y="60"/>
                  <a:pt x="562" y="60"/>
                </a:cubicBezTo>
                <a:cubicBezTo>
                  <a:pt x="568" y="57"/>
                  <a:pt x="568" y="57"/>
                  <a:pt x="568" y="57"/>
                </a:cubicBezTo>
                <a:cubicBezTo>
                  <a:pt x="568" y="56"/>
                  <a:pt x="562" y="58"/>
                  <a:pt x="570" y="57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0" y="52"/>
                  <a:pt x="580" y="52"/>
                  <a:pt x="580" y="52"/>
                </a:cubicBezTo>
                <a:cubicBezTo>
                  <a:pt x="582" y="50"/>
                  <a:pt x="582" y="50"/>
                  <a:pt x="582" y="50"/>
                </a:cubicBezTo>
                <a:cubicBezTo>
                  <a:pt x="586" y="50"/>
                  <a:pt x="586" y="50"/>
                  <a:pt x="586" y="50"/>
                </a:cubicBezTo>
                <a:cubicBezTo>
                  <a:pt x="589" y="46"/>
                  <a:pt x="589" y="46"/>
                  <a:pt x="589" y="46"/>
                </a:cubicBezTo>
                <a:cubicBezTo>
                  <a:pt x="595" y="44"/>
                  <a:pt x="595" y="44"/>
                  <a:pt x="595" y="44"/>
                </a:cubicBezTo>
                <a:cubicBezTo>
                  <a:pt x="598" y="40"/>
                  <a:pt x="598" y="40"/>
                  <a:pt x="598" y="40"/>
                </a:cubicBezTo>
                <a:cubicBezTo>
                  <a:pt x="605" y="36"/>
                  <a:pt x="605" y="36"/>
                  <a:pt x="605" y="36"/>
                </a:cubicBezTo>
                <a:cubicBezTo>
                  <a:pt x="607" y="38"/>
                  <a:pt x="607" y="38"/>
                  <a:pt x="607" y="38"/>
                </a:cubicBezTo>
                <a:cubicBezTo>
                  <a:pt x="610" y="38"/>
                  <a:pt x="610" y="38"/>
                  <a:pt x="610" y="38"/>
                </a:cubicBezTo>
                <a:cubicBezTo>
                  <a:pt x="613" y="35"/>
                  <a:pt x="613" y="35"/>
                  <a:pt x="613" y="35"/>
                </a:cubicBezTo>
                <a:cubicBezTo>
                  <a:pt x="621" y="34"/>
                  <a:pt x="621" y="34"/>
                  <a:pt x="621" y="34"/>
                </a:cubicBezTo>
                <a:cubicBezTo>
                  <a:pt x="619" y="32"/>
                  <a:pt x="620" y="33"/>
                  <a:pt x="626" y="31"/>
                </a:cubicBezTo>
                <a:cubicBezTo>
                  <a:pt x="622" y="28"/>
                  <a:pt x="622" y="28"/>
                  <a:pt x="622" y="28"/>
                </a:cubicBezTo>
                <a:cubicBezTo>
                  <a:pt x="618" y="28"/>
                  <a:pt x="618" y="28"/>
                  <a:pt x="618" y="28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7" y="29"/>
                  <a:pt x="627" y="29"/>
                  <a:pt x="627" y="29"/>
                </a:cubicBezTo>
                <a:cubicBezTo>
                  <a:pt x="628" y="30"/>
                  <a:pt x="620" y="26"/>
                  <a:pt x="628" y="32"/>
                </a:cubicBezTo>
                <a:cubicBezTo>
                  <a:pt x="633" y="30"/>
                  <a:pt x="633" y="30"/>
                  <a:pt x="633" y="30"/>
                </a:cubicBezTo>
                <a:cubicBezTo>
                  <a:pt x="633" y="27"/>
                  <a:pt x="633" y="27"/>
                  <a:pt x="633" y="27"/>
                </a:cubicBezTo>
                <a:cubicBezTo>
                  <a:pt x="638" y="27"/>
                  <a:pt x="638" y="27"/>
                  <a:pt x="638" y="27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0" y="24"/>
                  <a:pt x="645" y="25"/>
                  <a:pt x="646" y="20"/>
                </a:cubicBezTo>
                <a:cubicBezTo>
                  <a:pt x="644" y="19"/>
                  <a:pt x="644" y="19"/>
                  <a:pt x="644" y="19"/>
                </a:cubicBezTo>
                <a:cubicBezTo>
                  <a:pt x="649" y="17"/>
                  <a:pt x="649" y="17"/>
                  <a:pt x="649" y="17"/>
                </a:cubicBezTo>
                <a:cubicBezTo>
                  <a:pt x="654" y="19"/>
                  <a:pt x="654" y="19"/>
                  <a:pt x="654" y="19"/>
                </a:cubicBezTo>
                <a:cubicBezTo>
                  <a:pt x="657" y="15"/>
                  <a:pt x="657" y="15"/>
                  <a:pt x="657" y="15"/>
                </a:cubicBezTo>
                <a:cubicBezTo>
                  <a:pt x="656" y="14"/>
                  <a:pt x="656" y="14"/>
                  <a:pt x="656" y="14"/>
                </a:cubicBezTo>
                <a:cubicBezTo>
                  <a:pt x="649" y="11"/>
                  <a:pt x="649" y="11"/>
                  <a:pt x="649" y="11"/>
                </a:cubicBezTo>
                <a:cubicBezTo>
                  <a:pt x="644" y="11"/>
                  <a:pt x="644" y="11"/>
                  <a:pt x="644" y="11"/>
                </a:cubicBezTo>
                <a:cubicBezTo>
                  <a:pt x="641" y="10"/>
                  <a:pt x="644" y="16"/>
                  <a:pt x="640" y="11"/>
                </a:cubicBezTo>
                <a:cubicBezTo>
                  <a:pt x="644" y="8"/>
                  <a:pt x="644" y="8"/>
                  <a:pt x="644" y="8"/>
                </a:cubicBezTo>
                <a:cubicBezTo>
                  <a:pt x="663" y="5"/>
                  <a:pt x="663" y="5"/>
                  <a:pt x="663" y="5"/>
                </a:cubicBezTo>
                <a:cubicBezTo>
                  <a:pt x="664" y="3"/>
                  <a:pt x="664" y="3"/>
                  <a:pt x="664" y="3"/>
                </a:cubicBezTo>
                <a:cubicBezTo>
                  <a:pt x="663" y="2"/>
                  <a:pt x="663" y="2"/>
                  <a:pt x="663" y="2"/>
                </a:cubicBezTo>
                <a:cubicBezTo>
                  <a:pt x="667" y="4"/>
                  <a:pt x="667" y="4"/>
                  <a:pt x="667" y="4"/>
                </a:cubicBezTo>
                <a:cubicBezTo>
                  <a:pt x="667" y="5"/>
                  <a:pt x="667" y="5"/>
                  <a:pt x="667" y="5"/>
                </a:cubicBezTo>
                <a:cubicBezTo>
                  <a:pt x="668" y="6"/>
                  <a:pt x="668" y="6"/>
                  <a:pt x="668" y="6"/>
                </a:cubicBezTo>
                <a:cubicBezTo>
                  <a:pt x="671" y="5"/>
                  <a:pt x="674" y="6"/>
                  <a:pt x="676" y="5"/>
                </a:cubicBezTo>
                <a:cubicBezTo>
                  <a:pt x="677" y="8"/>
                  <a:pt x="677" y="8"/>
                  <a:pt x="677" y="8"/>
                </a:cubicBezTo>
                <a:cubicBezTo>
                  <a:pt x="676" y="10"/>
                  <a:pt x="676" y="10"/>
                  <a:pt x="676" y="10"/>
                </a:cubicBezTo>
                <a:cubicBezTo>
                  <a:pt x="678" y="13"/>
                  <a:pt x="678" y="13"/>
                  <a:pt x="678" y="13"/>
                </a:cubicBezTo>
                <a:cubicBezTo>
                  <a:pt x="679" y="12"/>
                  <a:pt x="679" y="12"/>
                  <a:pt x="679" y="12"/>
                </a:cubicBezTo>
                <a:cubicBezTo>
                  <a:pt x="678" y="14"/>
                  <a:pt x="678" y="14"/>
                  <a:pt x="678" y="14"/>
                </a:cubicBezTo>
                <a:cubicBezTo>
                  <a:pt x="671" y="15"/>
                  <a:pt x="671" y="15"/>
                  <a:pt x="671" y="15"/>
                </a:cubicBezTo>
                <a:cubicBezTo>
                  <a:pt x="668" y="19"/>
                  <a:pt x="668" y="19"/>
                  <a:pt x="668" y="19"/>
                </a:cubicBezTo>
                <a:cubicBezTo>
                  <a:pt x="674" y="20"/>
                  <a:pt x="674" y="20"/>
                  <a:pt x="674" y="20"/>
                </a:cubicBezTo>
                <a:cubicBezTo>
                  <a:pt x="677" y="17"/>
                  <a:pt x="677" y="17"/>
                  <a:pt x="677" y="17"/>
                </a:cubicBezTo>
                <a:cubicBezTo>
                  <a:pt x="702" y="19"/>
                  <a:pt x="702" y="19"/>
                  <a:pt x="702" y="19"/>
                </a:cubicBezTo>
                <a:cubicBezTo>
                  <a:pt x="704" y="16"/>
                  <a:pt x="706" y="17"/>
                  <a:pt x="708" y="18"/>
                </a:cubicBezTo>
                <a:cubicBezTo>
                  <a:pt x="708" y="20"/>
                  <a:pt x="708" y="20"/>
                  <a:pt x="708" y="20"/>
                </a:cubicBezTo>
                <a:cubicBezTo>
                  <a:pt x="706" y="19"/>
                  <a:pt x="706" y="19"/>
                  <a:pt x="706" y="19"/>
                </a:cubicBezTo>
                <a:cubicBezTo>
                  <a:pt x="705" y="20"/>
                  <a:pt x="705" y="20"/>
                  <a:pt x="705" y="20"/>
                </a:cubicBezTo>
                <a:cubicBezTo>
                  <a:pt x="702" y="20"/>
                  <a:pt x="706" y="14"/>
                  <a:pt x="705" y="23"/>
                </a:cubicBezTo>
                <a:cubicBezTo>
                  <a:pt x="702" y="23"/>
                  <a:pt x="702" y="23"/>
                  <a:pt x="702" y="23"/>
                </a:cubicBezTo>
                <a:cubicBezTo>
                  <a:pt x="702" y="27"/>
                  <a:pt x="695" y="28"/>
                  <a:pt x="690" y="27"/>
                </a:cubicBezTo>
                <a:cubicBezTo>
                  <a:pt x="688" y="27"/>
                  <a:pt x="703" y="28"/>
                  <a:pt x="685" y="28"/>
                </a:cubicBezTo>
                <a:cubicBezTo>
                  <a:pt x="684" y="28"/>
                  <a:pt x="689" y="25"/>
                  <a:pt x="683" y="29"/>
                </a:cubicBezTo>
                <a:cubicBezTo>
                  <a:pt x="683" y="30"/>
                  <a:pt x="683" y="30"/>
                  <a:pt x="683" y="30"/>
                </a:cubicBezTo>
                <a:cubicBezTo>
                  <a:pt x="685" y="28"/>
                  <a:pt x="683" y="27"/>
                  <a:pt x="687" y="32"/>
                </a:cubicBezTo>
                <a:cubicBezTo>
                  <a:pt x="687" y="32"/>
                  <a:pt x="687" y="32"/>
                  <a:pt x="687" y="32"/>
                </a:cubicBezTo>
                <a:cubicBezTo>
                  <a:pt x="688" y="33"/>
                  <a:pt x="688" y="33"/>
                  <a:pt x="688" y="33"/>
                </a:cubicBezTo>
                <a:cubicBezTo>
                  <a:pt x="690" y="32"/>
                  <a:pt x="690" y="32"/>
                  <a:pt x="690" y="32"/>
                </a:cubicBezTo>
                <a:cubicBezTo>
                  <a:pt x="692" y="29"/>
                  <a:pt x="694" y="37"/>
                  <a:pt x="694" y="29"/>
                </a:cubicBezTo>
                <a:cubicBezTo>
                  <a:pt x="702" y="29"/>
                  <a:pt x="702" y="29"/>
                  <a:pt x="702" y="29"/>
                </a:cubicBezTo>
                <a:cubicBezTo>
                  <a:pt x="707" y="27"/>
                  <a:pt x="707" y="27"/>
                  <a:pt x="707" y="27"/>
                </a:cubicBezTo>
                <a:cubicBezTo>
                  <a:pt x="705" y="32"/>
                  <a:pt x="705" y="32"/>
                  <a:pt x="705" y="32"/>
                </a:cubicBezTo>
                <a:cubicBezTo>
                  <a:pt x="699" y="32"/>
                  <a:pt x="699" y="32"/>
                  <a:pt x="699" y="32"/>
                </a:cubicBezTo>
                <a:cubicBezTo>
                  <a:pt x="698" y="33"/>
                  <a:pt x="698" y="33"/>
                  <a:pt x="698" y="33"/>
                </a:cubicBezTo>
                <a:cubicBezTo>
                  <a:pt x="697" y="32"/>
                  <a:pt x="697" y="32"/>
                  <a:pt x="697" y="32"/>
                </a:cubicBezTo>
                <a:cubicBezTo>
                  <a:pt x="694" y="37"/>
                  <a:pt x="694" y="37"/>
                  <a:pt x="694" y="37"/>
                </a:cubicBezTo>
                <a:cubicBezTo>
                  <a:pt x="682" y="43"/>
                  <a:pt x="682" y="43"/>
                  <a:pt x="682" y="43"/>
                </a:cubicBezTo>
                <a:cubicBezTo>
                  <a:pt x="682" y="44"/>
                  <a:pt x="682" y="44"/>
                  <a:pt x="682" y="44"/>
                </a:cubicBezTo>
                <a:cubicBezTo>
                  <a:pt x="685" y="41"/>
                  <a:pt x="688" y="47"/>
                  <a:pt x="690" y="42"/>
                </a:cubicBezTo>
                <a:cubicBezTo>
                  <a:pt x="696" y="40"/>
                  <a:pt x="693" y="41"/>
                  <a:pt x="699" y="43"/>
                </a:cubicBezTo>
                <a:cubicBezTo>
                  <a:pt x="700" y="40"/>
                  <a:pt x="700" y="40"/>
                  <a:pt x="700" y="40"/>
                </a:cubicBezTo>
                <a:cubicBezTo>
                  <a:pt x="702" y="41"/>
                  <a:pt x="705" y="42"/>
                  <a:pt x="706" y="38"/>
                </a:cubicBezTo>
                <a:cubicBezTo>
                  <a:pt x="708" y="38"/>
                  <a:pt x="710" y="38"/>
                  <a:pt x="711" y="37"/>
                </a:cubicBezTo>
                <a:cubicBezTo>
                  <a:pt x="712" y="41"/>
                  <a:pt x="712" y="41"/>
                  <a:pt x="712" y="41"/>
                </a:cubicBezTo>
                <a:cubicBezTo>
                  <a:pt x="718" y="39"/>
                  <a:pt x="718" y="39"/>
                  <a:pt x="718" y="39"/>
                </a:cubicBezTo>
                <a:cubicBezTo>
                  <a:pt x="722" y="41"/>
                  <a:pt x="722" y="41"/>
                  <a:pt x="722" y="41"/>
                </a:cubicBezTo>
                <a:cubicBezTo>
                  <a:pt x="724" y="41"/>
                  <a:pt x="724" y="41"/>
                  <a:pt x="724" y="41"/>
                </a:cubicBezTo>
                <a:cubicBezTo>
                  <a:pt x="727" y="36"/>
                  <a:pt x="727" y="36"/>
                  <a:pt x="727" y="36"/>
                </a:cubicBezTo>
                <a:cubicBezTo>
                  <a:pt x="728" y="38"/>
                  <a:pt x="729" y="35"/>
                  <a:pt x="730" y="37"/>
                </a:cubicBezTo>
                <a:cubicBezTo>
                  <a:pt x="729" y="34"/>
                  <a:pt x="729" y="34"/>
                  <a:pt x="729" y="34"/>
                </a:cubicBezTo>
                <a:cubicBezTo>
                  <a:pt x="730" y="35"/>
                  <a:pt x="730" y="35"/>
                  <a:pt x="730" y="35"/>
                </a:cubicBezTo>
                <a:cubicBezTo>
                  <a:pt x="734" y="33"/>
                  <a:pt x="728" y="40"/>
                  <a:pt x="733" y="33"/>
                </a:cubicBezTo>
                <a:cubicBezTo>
                  <a:pt x="728" y="30"/>
                  <a:pt x="728" y="30"/>
                  <a:pt x="728" y="30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4" y="27"/>
                  <a:pt x="724" y="27"/>
                  <a:pt x="724" y="27"/>
                </a:cubicBezTo>
                <a:cubicBezTo>
                  <a:pt x="722" y="26"/>
                  <a:pt x="722" y="26"/>
                  <a:pt x="722" y="26"/>
                </a:cubicBezTo>
                <a:cubicBezTo>
                  <a:pt x="721" y="25"/>
                  <a:pt x="718" y="29"/>
                  <a:pt x="718" y="24"/>
                </a:cubicBezTo>
                <a:cubicBezTo>
                  <a:pt x="718" y="24"/>
                  <a:pt x="716" y="26"/>
                  <a:pt x="719" y="23"/>
                </a:cubicBezTo>
                <a:cubicBezTo>
                  <a:pt x="724" y="26"/>
                  <a:pt x="724" y="26"/>
                  <a:pt x="724" y="26"/>
                </a:cubicBezTo>
                <a:cubicBezTo>
                  <a:pt x="726" y="26"/>
                  <a:pt x="726" y="26"/>
                  <a:pt x="726" y="26"/>
                </a:cubicBezTo>
                <a:cubicBezTo>
                  <a:pt x="726" y="24"/>
                  <a:pt x="726" y="24"/>
                  <a:pt x="726" y="24"/>
                </a:cubicBezTo>
                <a:cubicBezTo>
                  <a:pt x="724" y="22"/>
                  <a:pt x="724" y="22"/>
                  <a:pt x="724" y="22"/>
                </a:cubicBezTo>
                <a:cubicBezTo>
                  <a:pt x="718" y="22"/>
                  <a:pt x="718" y="22"/>
                  <a:pt x="718" y="22"/>
                </a:cubicBezTo>
                <a:cubicBezTo>
                  <a:pt x="715" y="25"/>
                  <a:pt x="715" y="25"/>
                  <a:pt x="715" y="25"/>
                </a:cubicBezTo>
                <a:cubicBezTo>
                  <a:pt x="712" y="25"/>
                  <a:pt x="712" y="25"/>
                  <a:pt x="712" y="25"/>
                </a:cubicBezTo>
                <a:cubicBezTo>
                  <a:pt x="709" y="26"/>
                  <a:pt x="709" y="26"/>
                  <a:pt x="709" y="26"/>
                </a:cubicBezTo>
                <a:cubicBezTo>
                  <a:pt x="706" y="24"/>
                  <a:pt x="706" y="24"/>
                  <a:pt x="706" y="24"/>
                </a:cubicBezTo>
                <a:cubicBezTo>
                  <a:pt x="709" y="23"/>
                  <a:pt x="709" y="23"/>
                  <a:pt x="709" y="23"/>
                </a:cubicBezTo>
                <a:cubicBezTo>
                  <a:pt x="708" y="22"/>
                  <a:pt x="710" y="28"/>
                  <a:pt x="715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11" y="20"/>
                  <a:pt x="711" y="20"/>
                  <a:pt x="711" y="20"/>
                </a:cubicBezTo>
                <a:cubicBezTo>
                  <a:pt x="710" y="19"/>
                  <a:pt x="710" y="19"/>
                  <a:pt x="710" y="19"/>
                </a:cubicBezTo>
                <a:cubicBezTo>
                  <a:pt x="711" y="18"/>
                  <a:pt x="711" y="18"/>
                  <a:pt x="711" y="18"/>
                </a:cubicBezTo>
                <a:cubicBezTo>
                  <a:pt x="720" y="19"/>
                  <a:pt x="720" y="19"/>
                  <a:pt x="720" y="19"/>
                </a:cubicBezTo>
                <a:cubicBezTo>
                  <a:pt x="723" y="21"/>
                  <a:pt x="721" y="16"/>
                  <a:pt x="725" y="16"/>
                </a:cubicBezTo>
                <a:cubicBezTo>
                  <a:pt x="725" y="20"/>
                  <a:pt x="725" y="20"/>
                  <a:pt x="725" y="20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9" y="18"/>
                  <a:pt x="739" y="18"/>
                  <a:pt x="739" y="18"/>
                </a:cubicBezTo>
                <a:cubicBezTo>
                  <a:pt x="740" y="20"/>
                  <a:pt x="740" y="20"/>
                  <a:pt x="740" y="20"/>
                </a:cubicBezTo>
                <a:cubicBezTo>
                  <a:pt x="744" y="18"/>
                  <a:pt x="744" y="18"/>
                  <a:pt x="744" y="18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4" y="20"/>
                  <a:pt x="744" y="20"/>
                  <a:pt x="744" y="20"/>
                </a:cubicBezTo>
                <a:cubicBezTo>
                  <a:pt x="743" y="23"/>
                  <a:pt x="743" y="23"/>
                  <a:pt x="743" y="23"/>
                </a:cubicBezTo>
                <a:cubicBezTo>
                  <a:pt x="744" y="24"/>
                  <a:pt x="744" y="24"/>
                  <a:pt x="744" y="24"/>
                </a:cubicBezTo>
                <a:cubicBezTo>
                  <a:pt x="738" y="26"/>
                  <a:pt x="738" y="26"/>
                  <a:pt x="738" y="26"/>
                </a:cubicBezTo>
                <a:cubicBezTo>
                  <a:pt x="740" y="27"/>
                  <a:pt x="740" y="27"/>
                  <a:pt x="740" y="27"/>
                </a:cubicBezTo>
                <a:cubicBezTo>
                  <a:pt x="738" y="28"/>
                  <a:pt x="738" y="28"/>
                  <a:pt x="738" y="28"/>
                </a:cubicBezTo>
                <a:cubicBezTo>
                  <a:pt x="737" y="29"/>
                  <a:pt x="749" y="24"/>
                  <a:pt x="733" y="28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6" y="33"/>
                  <a:pt x="737" y="35"/>
                  <a:pt x="737" y="33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2" y="33"/>
                  <a:pt x="735" y="38"/>
                  <a:pt x="732" y="38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29" y="39"/>
                  <a:pt x="729" y="39"/>
                  <a:pt x="729" y="39"/>
                </a:cubicBezTo>
                <a:cubicBezTo>
                  <a:pt x="730" y="40"/>
                  <a:pt x="730" y="40"/>
                  <a:pt x="730" y="40"/>
                </a:cubicBezTo>
                <a:cubicBezTo>
                  <a:pt x="726" y="43"/>
                  <a:pt x="726" y="43"/>
                  <a:pt x="726" y="43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2" y="43"/>
                  <a:pt x="722" y="43"/>
                  <a:pt x="722" y="43"/>
                </a:cubicBezTo>
                <a:cubicBezTo>
                  <a:pt x="720" y="47"/>
                  <a:pt x="720" y="47"/>
                  <a:pt x="720" y="47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23" y="48"/>
                  <a:pt x="723" y="48"/>
                  <a:pt x="723" y="48"/>
                </a:cubicBezTo>
                <a:cubicBezTo>
                  <a:pt x="723" y="51"/>
                  <a:pt x="723" y="51"/>
                  <a:pt x="723" y="51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7" y="52"/>
                  <a:pt x="734" y="49"/>
                  <a:pt x="714" y="53"/>
                </a:cubicBezTo>
                <a:cubicBezTo>
                  <a:pt x="718" y="54"/>
                  <a:pt x="718" y="54"/>
                  <a:pt x="718" y="54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3" y="58"/>
                  <a:pt x="721" y="52"/>
                  <a:pt x="711" y="58"/>
                </a:cubicBezTo>
                <a:cubicBezTo>
                  <a:pt x="711" y="59"/>
                  <a:pt x="717" y="58"/>
                  <a:pt x="709" y="57"/>
                </a:cubicBezTo>
                <a:cubicBezTo>
                  <a:pt x="709" y="58"/>
                  <a:pt x="713" y="55"/>
                  <a:pt x="708" y="59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1" y="63"/>
                  <a:pt x="711" y="63"/>
                  <a:pt x="711" y="63"/>
                </a:cubicBezTo>
                <a:cubicBezTo>
                  <a:pt x="711" y="65"/>
                  <a:pt x="711" y="65"/>
                  <a:pt x="711" y="65"/>
                </a:cubicBezTo>
                <a:cubicBezTo>
                  <a:pt x="723" y="64"/>
                  <a:pt x="723" y="64"/>
                  <a:pt x="723" y="64"/>
                </a:cubicBezTo>
                <a:cubicBezTo>
                  <a:pt x="728" y="66"/>
                  <a:pt x="728" y="66"/>
                  <a:pt x="728" y="66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24" y="68"/>
                  <a:pt x="725" y="69"/>
                  <a:pt x="726" y="68"/>
                </a:cubicBezTo>
                <a:cubicBezTo>
                  <a:pt x="718" y="68"/>
                  <a:pt x="718" y="68"/>
                  <a:pt x="718" y="68"/>
                </a:cubicBezTo>
                <a:cubicBezTo>
                  <a:pt x="720" y="70"/>
                  <a:pt x="720" y="70"/>
                  <a:pt x="720" y="70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08" y="68"/>
                  <a:pt x="708" y="68"/>
                  <a:pt x="708" y="68"/>
                </a:cubicBezTo>
                <a:cubicBezTo>
                  <a:pt x="708" y="71"/>
                  <a:pt x="708" y="71"/>
                  <a:pt x="708" y="71"/>
                </a:cubicBezTo>
                <a:cubicBezTo>
                  <a:pt x="705" y="71"/>
                  <a:pt x="705" y="71"/>
                  <a:pt x="705" y="71"/>
                </a:cubicBezTo>
                <a:cubicBezTo>
                  <a:pt x="705" y="71"/>
                  <a:pt x="703" y="70"/>
                  <a:pt x="705" y="69"/>
                </a:cubicBezTo>
                <a:cubicBezTo>
                  <a:pt x="697" y="72"/>
                  <a:pt x="697" y="72"/>
                  <a:pt x="697" y="72"/>
                </a:cubicBezTo>
                <a:cubicBezTo>
                  <a:pt x="697" y="73"/>
                  <a:pt x="697" y="73"/>
                  <a:pt x="697" y="73"/>
                </a:cubicBezTo>
                <a:cubicBezTo>
                  <a:pt x="706" y="72"/>
                  <a:pt x="691" y="78"/>
                  <a:pt x="705" y="75"/>
                </a:cubicBezTo>
                <a:cubicBezTo>
                  <a:pt x="697" y="76"/>
                  <a:pt x="697" y="76"/>
                  <a:pt x="697" y="76"/>
                </a:cubicBezTo>
                <a:cubicBezTo>
                  <a:pt x="699" y="79"/>
                  <a:pt x="699" y="79"/>
                  <a:pt x="699" y="79"/>
                </a:cubicBezTo>
                <a:cubicBezTo>
                  <a:pt x="699" y="77"/>
                  <a:pt x="698" y="78"/>
                  <a:pt x="701" y="79"/>
                </a:cubicBezTo>
                <a:cubicBezTo>
                  <a:pt x="698" y="79"/>
                  <a:pt x="698" y="79"/>
                  <a:pt x="698" y="79"/>
                </a:cubicBezTo>
                <a:cubicBezTo>
                  <a:pt x="696" y="79"/>
                  <a:pt x="696" y="79"/>
                  <a:pt x="696" y="79"/>
                </a:cubicBezTo>
                <a:cubicBezTo>
                  <a:pt x="694" y="76"/>
                  <a:pt x="706" y="81"/>
                  <a:pt x="692" y="76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0" y="80"/>
                  <a:pt x="690" y="80"/>
                  <a:pt x="690" y="80"/>
                </a:cubicBezTo>
                <a:cubicBezTo>
                  <a:pt x="688" y="76"/>
                  <a:pt x="688" y="76"/>
                  <a:pt x="688" y="76"/>
                </a:cubicBezTo>
                <a:cubicBezTo>
                  <a:pt x="685" y="79"/>
                  <a:pt x="707" y="79"/>
                  <a:pt x="678" y="79"/>
                </a:cubicBezTo>
                <a:cubicBezTo>
                  <a:pt x="676" y="80"/>
                  <a:pt x="679" y="82"/>
                  <a:pt x="679" y="83"/>
                </a:cubicBezTo>
                <a:cubicBezTo>
                  <a:pt x="680" y="82"/>
                  <a:pt x="681" y="84"/>
                  <a:pt x="676" y="84"/>
                </a:cubicBezTo>
                <a:cubicBezTo>
                  <a:pt x="676" y="85"/>
                  <a:pt x="676" y="85"/>
                  <a:pt x="676" y="85"/>
                </a:cubicBezTo>
                <a:cubicBezTo>
                  <a:pt x="678" y="88"/>
                  <a:pt x="681" y="87"/>
                  <a:pt x="687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3"/>
                  <a:pt x="687" y="83"/>
                  <a:pt x="687" y="83"/>
                </a:cubicBezTo>
                <a:cubicBezTo>
                  <a:pt x="690" y="85"/>
                  <a:pt x="690" y="85"/>
                  <a:pt x="690" y="85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5" y="82"/>
                  <a:pt x="695" y="82"/>
                  <a:pt x="695" y="82"/>
                </a:cubicBezTo>
                <a:cubicBezTo>
                  <a:pt x="697" y="84"/>
                  <a:pt x="697" y="84"/>
                  <a:pt x="697" y="84"/>
                </a:cubicBezTo>
                <a:cubicBezTo>
                  <a:pt x="702" y="83"/>
                  <a:pt x="702" y="83"/>
                  <a:pt x="702" y="83"/>
                </a:cubicBezTo>
                <a:cubicBezTo>
                  <a:pt x="701" y="82"/>
                  <a:pt x="701" y="87"/>
                  <a:pt x="702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19" y="76"/>
                  <a:pt x="719" y="76"/>
                  <a:pt x="719" y="76"/>
                </a:cubicBezTo>
                <a:cubicBezTo>
                  <a:pt x="718" y="75"/>
                  <a:pt x="716" y="83"/>
                  <a:pt x="719" y="73"/>
                </a:cubicBezTo>
                <a:cubicBezTo>
                  <a:pt x="725" y="75"/>
                  <a:pt x="725" y="75"/>
                  <a:pt x="725" y="75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9" y="73"/>
                  <a:pt x="729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68"/>
                  <a:pt x="729" y="68"/>
                  <a:pt x="729" y="68"/>
                </a:cubicBezTo>
                <a:cubicBezTo>
                  <a:pt x="732" y="68"/>
                  <a:pt x="732" y="68"/>
                  <a:pt x="732" y="68"/>
                </a:cubicBezTo>
                <a:cubicBezTo>
                  <a:pt x="733" y="68"/>
                  <a:pt x="733" y="68"/>
                  <a:pt x="733" y="68"/>
                </a:cubicBezTo>
                <a:cubicBezTo>
                  <a:pt x="732" y="70"/>
                  <a:pt x="732" y="70"/>
                  <a:pt x="732" y="70"/>
                </a:cubicBezTo>
                <a:cubicBezTo>
                  <a:pt x="737" y="70"/>
                  <a:pt x="725" y="72"/>
                  <a:pt x="738" y="72"/>
                </a:cubicBezTo>
                <a:cubicBezTo>
                  <a:pt x="739" y="73"/>
                  <a:pt x="739" y="73"/>
                  <a:pt x="739" y="73"/>
                </a:cubicBezTo>
                <a:cubicBezTo>
                  <a:pt x="743" y="72"/>
                  <a:pt x="743" y="72"/>
                  <a:pt x="743" y="72"/>
                </a:cubicBezTo>
                <a:cubicBezTo>
                  <a:pt x="748" y="68"/>
                  <a:pt x="748" y="68"/>
                  <a:pt x="748" y="68"/>
                </a:cubicBezTo>
                <a:cubicBezTo>
                  <a:pt x="750" y="68"/>
                  <a:pt x="750" y="68"/>
                  <a:pt x="750" y="68"/>
                </a:cubicBezTo>
                <a:cubicBezTo>
                  <a:pt x="752" y="66"/>
                  <a:pt x="752" y="66"/>
                  <a:pt x="752" y="66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760" y="68"/>
                  <a:pt x="760" y="68"/>
                  <a:pt x="760" y="68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7" y="62"/>
                  <a:pt x="767" y="62"/>
                  <a:pt x="767" y="62"/>
                </a:cubicBezTo>
                <a:cubicBezTo>
                  <a:pt x="767" y="61"/>
                  <a:pt x="770" y="67"/>
                  <a:pt x="766" y="60"/>
                </a:cubicBezTo>
                <a:cubicBezTo>
                  <a:pt x="769" y="59"/>
                  <a:pt x="769" y="59"/>
                  <a:pt x="769" y="59"/>
                </a:cubicBezTo>
                <a:cubicBezTo>
                  <a:pt x="774" y="55"/>
                  <a:pt x="774" y="55"/>
                  <a:pt x="774" y="55"/>
                </a:cubicBezTo>
                <a:cubicBezTo>
                  <a:pt x="779" y="54"/>
                  <a:pt x="779" y="54"/>
                  <a:pt x="779" y="54"/>
                </a:cubicBezTo>
                <a:cubicBezTo>
                  <a:pt x="781" y="50"/>
                  <a:pt x="781" y="50"/>
                  <a:pt x="781" y="50"/>
                </a:cubicBezTo>
                <a:cubicBezTo>
                  <a:pt x="783" y="48"/>
                  <a:pt x="782" y="51"/>
                  <a:pt x="784" y="49"/>
                </a:cubicBezTo>
                <a:cubicBezTo>
                  <a:pt x="784" y="53"/>
                  <a:pt x="784" y="53"/>
                  <a:pt x="784" y="53"/>
                </a:cubicBezTo>
                <a:cubicBezTo>
                  <a:pt x="783" y="53"/>
                  <a:pt x="786" y="49"/>
                  <a:pt x="781" y="54"/>
                </a:cubicBezTo>
                <a:cubicBezTo>
                  <a:pt x="785" y="56"/>
                  <a:pt x="785" y="56"/>
                  <a:pt x="785" y="56"/>
                </a:cubicBezTo>
                <a:cubicBezTo>
                  <a:pt x="790" y="54"/>
                  <a:pt x="790" y="54"/>
                  <a:pt x="790" y="54"/>
                </a:cubicBezTo>
                <a:cubicBezTo>
                  <a:pt x="789" y="55"/>
                  <a:pt x="789" y="55"/>
                  <a:pt x="789" y="55"/>
                </a:cubicBezTo>
                <a:cubicBezTo>
                  <a:pt x="793" y="60"/>
                  <a:pt x="793" y="60"/>
                  <a:pt x="793" y="60"/>
                </a:cubicBezTo>
                <a:cubicBezTo>
                  <a:pt x="794" y="62"/>
                  <a:pt x="798" y="56"/>
                  <a:pt x="797" y="62"/>
                </a:cubicBezTo>
                <a:cubicBezTo>
                  <a:pt x="798" y="61"/>
                  <a:pt x="798" y="61"/>
                  <a:pt x="798" y="61"/>
                </a:cubicBezTo>
                <a:cubicBezTo>
                  <a:pt x="800" y="63"/>
                  <a:pt x="800" y="63"/>
                  <a:pt x="800" y="63"/>
                </a:cubicBezTo>
                <a:cubicBezTo>
                  <a:pt x="803" y="60"/>
                  <a:pt x="803" y="60"/>
                  <a:pt x="803" y="60"/>
                </a:cubicBezTo>
                <a:cubicBezTo>
                  <a:pt x="803" y="56"/>
                  <a:pt x="803" y="56"/>
                  <a:pt x="803" y="56"/>
                </a:cubicBezTo>
                <a:cubicBezTo>
                  <a:pt x="799" y="56"/>
                  <a:pt x="799" y="56"/>
                  <a:pt x="799" y="56"/>
                </a:cubicBezTo>
                <a:cubicBezTo>
                  <a:pt x="801" y="54"/>
                  <a:pt x="801" y="54"/>
                  <a:pt x="801" y="54"/>
                </a:cubicBezTo>
                <a:cubicBezTo>
                  <a:pt x="794" y="53"/>
                  <a:pt x="794" y="53"/>
                  <a:pt x="794" y="53"/>
                </a:cubicBezTo>
                <a:cubicBezTo>
                  <a:pt x="793" y="52"/>
                  <a:pt x="793" y="52"/>
                  <a:pt x="793" y="52"/>
                </a:cubicBezTo>
                <a:cubicBezTo>
                  <a:pt x="793" y="50"/>
                  <a:pt x="793" y="50"/>
                  <a:pt x="793" y="50"/>
                </a:cubicBezTo>
                <a:cubicBezTo>
                  <a:pt x="798" y="48"/>
                  <a:pt x="798" y="48"/>
                  <a:pt x="798" y="48"/>
                </a:cubicBezTo>
                <a:cubicBezTo>
                  <a:pt x="800" y="44"/>
                  <a:pt x="800" y="44"/>
                  <a:pt x="800" y="44"/>
                </a:cubicBezTo>
                <a:cubicBezTo>
                  <a:pt x="802" y="44"/>
                  <a:pt x="802" y="44"/>
                  <a:pt x="802" y="44"/>
                </a:cubicBezTo>
                <a:cubicBezTo>
                  <a:pt x="801" y="47"/>
                  <a:pt x="801" y="47"/>
                  <a:pt x="801" y="47"/>
                </a:cubicBezTo>
                <a:cubicBezTo>
                  <a:pt x="802" y="47"/>
                  <a:pt x="802" y="47"/>
                  <a:pt x="802" y="47"/>
                </a:cubicBezTo>
                <a:cubicBezTo>
                  <a:pt x="805" y="43"/>
                  <a:pt x="805" y="43"/>
                  <a:pt x="805" y="43"/>
                </a:cubicBezTo>
                <a:cubicBezTo>
                  <a:pt x="808" y="43"/>
                  <a:pt x="808" y="43"/>
                  <a:pt x="808" y="43"/>
                </a:cubicBezTo>
                <a:cubicBezTo>
                  <a:pt x="810" y="38"/>
                  <a:pt x="780" y="61"/>
                  <a:pt x="817" y="32"/>
                </a:cubicBezTo>
                <a:cubicBezTo>
                  <a:pt x="827" y="25"/>
                  <a:pt x="827" y="25"/>
                  <a:pt x="827" y="25"/>
                </a:cubicBezTo>
                <a:cubicBezTo>
                  <a:pt x="828" y="26"/>
                  <a:pt x="828" y="26"/>
                  <a:pt x="828" y="26"/>
                </a:cubicBezTo>
                <a:cubicBezTo>
                  <a:pt x="825" y="29"/>
                  <a:pt x="825" y="29"/>
                  <a:pt x="825" y="29"/>
                </a:cubicBezTo>
                <a:cubicBezTo>
                  <a:pt x="823" y="30"/>
                  <a:pt x="823" y="30"/>
                  <a:pt x="823" y="30"/>
                </a:cubicBezTo>
                <a:cubicBezTo>
                  <a:pt x="828" y="28"/>
                  <a:pt x="820" y="34"/>
                  <a:pt x="828" y="30"/>
                </a:cubicBezTo>
                <a:cubicBezTo>
                  <a:pt x="829" y="30"/>
                  <a:pt x="830" y="29"/>
                  <a:pt x="830" y="30"/>
                </a:cubicBezTo>
                <a:cubicBezTo>
                  <a:pt x="830" y="28"/>
                  <a:pt x="830" y="28"/>
                  <a:pt x="830" y="28"/>
                </a:cubicBezTo>
                <a:cubicBezTo>
                  <a:pt x="836" y="28"/>
                  <a:pt x="836" y="28"/>
                  <a:pt x="836" y="28"/>
                </a:cubicBezTo>
                <a:cubicBezTo>
                  <a:pt x="835" y="27"/>
                  <a:pt x="835" y="27"/>
                  <a:pt x="835" y="27"/>
                </a:cubicBezTo>
                <a:cubicBezTo>
                  <a:pt x="834" y="25"/>
                  <a:pt x="834" y="25"/>
                  <a:pt x="834" y="25"/>
                </a:cubicBezTo>
                <a:cubicBezTo>
                  <a:pt x="838" y="25"/>
                  <a:pt x="831" y="22"/>
                  <a:pt x="843" y="20"/>
                </a:cubicBezTo>
                <a:cubicBezTo>
                  <a:pt x="843" y="17"/>
                  <a:pt x="843" y="17"/>
                  <a:pt x="843" y="17"/>
                </a:cubicBezTo>
                <a:cubicBezTo>
                  <a:pt x="848" y="15"/>
                  <a:pt x="848" y="15"/>
                  <a:pt x="848" y="15"/>
                </a:cubicBezTo>
                <a:cubicBezTo>
                  <a:pt x="849" y="13"/>
                  <a:pt x="849" y="13"/>
                  <a:pt x="849" y="13"/>
                </a:cubicBezTo>
                <a:cubicBezTo>
                  <a:pt x="863" y="5"/>
                  <a:pt x="863" y="5"/>
                  <a:pt x="863" y="5"/>
                </a:cubicBezTo>
                <a:cubicBezTo>
                  <a:pt x="864" y="5"/>
                  <a:pt x="864" y="5"/>
                  <a:pt x="864" y="5"/>
                </a:cubicBezTo>
                <a:cubicBezTo>
                  <a:pt x="873" y="0"/>
                  <a:pt x="873" y="0"/>
                  <a:pt x="873" y="0"/>
                </a:cubicBezTo>
                <a:cubicBezTo>
                  <a:pt x="873" y="5"/>
                  <a:pt x="873" y="5"/>
                  <a:pt x="873" y="5"/>
                </a:cubicBezTo>
                <a:lnTo>
                  <a:pt x="876" y="9"/>
                </a:lnTo>
                <a:close/>
              </a:path>
            </a:pathLst>
          </a:cu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3" name="图片 122">
            <a:extLst>
              <a:ext uri="{FF2B5EF4-FFF2-40B4-BE49-F238E27FC236}">
                <a16:creationId xmlns:a16="http://schemas.microsoft.com/office/drawing/2014/main" id="{116886AB-0C72-B653-B86D-2334984F50D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0900" y="1199875"/>
            <a:ext cx="2483666" cy="3241367"/>
          </a:xfrm>
          <a:custGeom>
            <a:avLst/>
            <a:gdLst>
              <a:gd name="connsiteX0" fmla="*/ 1259065 w 2483666"/>
              <a:gd name="connsiteY0" fmla="*/ 3173006 h 3241367"/>
              <a:gd name="connsiteX1" fmla="*/ 1259065 w 2483666"/>
              <a:gd name="connsiteY1" fmla="*/ 3173828 h 3241367"/>
              <a:gd name="connsiteX2" fmla="*/ 1254688 w 2483666"/>
              <a:gd name="connsiteY2" fmla="*/ 3174650 h 3241367"/>
              <a:gd name="connsiteX3" fmla="*/ 1259065 w 2483666"/>
              <a:gd name="connsiteY3" fmla="*/ 3173006 h 3241367"/>
              <a:gd name="connsiteX4" fmla="*/ 677377 w 2483666"/>
              <a:gd name="connsiteY4" fmla="*/ 3164867 h 3241367"/>
              <a:gd name="connsiteX5" fmla="*/ 681337 w 2483666"/>
              <a:gd name="connsiteY5" fmla="*/ 3166432 h 3241367"/>
              <a:gd name="connsiteX6" fmla="*/ 663830 w 2483666"/>
              <a:gd name="connsiteY6" fmla="*/ 3173006 h 3241367"/>
              <a:gd name="connsiteX7" fmla="*/ 666566 w 2483666"/>
              <a:gd name="connsiteY7" fmla="*/ 3171363 h 3241367"/>
              <a:gd name="connsiteX8" fmla="*/ 1123386 w 2483666"/>
              <a:gd name="connsiteY8" fmla="*/ 3094119 h 3241367"/>
              <a:gd name="connsiteX9" fmla="*/ 1123386 w 2483666"/>
              <a:gd name="connsiteY9" fmla="*/ 3098502 h 3241367"/>
              <a:gd name="connsiteX10" fmla="*/ 1110256 w 2483666"/>
              <a:gd name="connsiteY10" fmla="*/ 3098502 h 3241367"/>
              <a:gd name="connsiteX11" fmla="*/ 1123386 w 2483666"/>
              <a:gd name="connsiteY11" fmla="*/ 3094119 h 3241367"/>
              <a:gd name="connsiteX12" fmla="*/ 300562 w 2483666"/>
              <a:gd name="connsiteY12" fmla="*/ 3021513 h 3241367"/>
              <a:gd name="connsiteX13" fmla="*/ 309179 w 2483666"/>
              <a:gd name="connsiteY13" fmla="*/ 3023381 h 3241367"/>
              <a:gd name="connsiteX14" fmla="*/ 300562 w 2483666"/>
              <a:gd name="connsiteY14" fmla="*/ 3023997 h 3241367"/>
              <a:gd name="connsiteX15" fmla="*/ 323608 w 2483666"/>
              <a:gd name="connsiteY15" fmla="*/ 3012083 h 3241367"/>
              <a:gd name="connsiteX16" fmla="*/ 317180 w 2483666"/>
              <a:gd name="connsiteY16" fmla="*/ 3018382 h 3241367"/>
              <a:gd name="connsiteX17" fmla="*/ 317695 w 2483666"/>
              <a:gd name="connsiteY17" fmla="*/ 3014015 h 3241367"/>
              <a:gd name="connsiteX18" fmla="*/ 348706 w 2483666"/>
              <a:gd name="connsiteY18" fmla="*/ 3010850 h 3241367"/>
              <a:gd name="connsiteX19" fmla="*/ 349624 w 2483666"/>
              <a:gd name="connsiteY19" fmla="*/ 3016467 h 3241367"/>
              <a:gd name="connsiteX20" fmla="*/ 342551 w 2483666"/>
              <a:gd name="connsiteY20" fmla="*/ 3018862 h 3241367"/>
              <a:gd name="connsiteX21" fmla="*/ 348706 w 2483666"/>
              <a:gd name="connsiteY21" fmla="*/ 3010850 h 3241367"/>
              <a:gd name="connsiteX22" fmla="*/ 361836 w 2483666"/>
              <a:gd name="connsiteY22" fmla="*/ 2940728 h 3241367"/>
              <a:gd name="connsiteX23" fmla="*/ 360742 w 2483666"/>
              <a:gd name="connsiteY23" fmla="*/ 2942371 h 3241367"/>
              <a:gd name="connsiteX24" fmla="*/ 359960 w 2483666"/>
              <a:gd name="connsiteY24" fmla="*/ 2943545 h 3241367"/>
              <a:gd name="connsiteX25" fmla="*/ 357459 w 2483666"/>
              <a:gd name="connsiteY25" fmla="*/ 2942919 h 3241367"/>
              <a:gd name="connsiteX26" fmla="*/ 361836 w 2483666"/>
              <a:gd name="connsiteY26" fmla="*/ 2940728 h 3241367"/>
              <a:gd name="connsiteX27" fmla="*/ 137156 w 2483666"/>
              <a:gd name="connsiteY27" fmla="*/ 2739312 h 3241367"/>
              <a:gd name="connsiteX28" fmla="*/ 103609 w 2483666"/>
              <a:gd name="connsiteY28" fmla="*/ 2752276 h 3241367"/>
              <a:gd name="connsiteX29" fmla="*/ 103609 w 2483666"/>
              <a:gd name="connsiteY29" fmla="*/ 2761041 h 3241367"/>
              <a:gd name="connsiteX30" fmla="*/ 99233 w 2483666"/>
              <a:gd name="connsiteY30" fmla="*/ 2761041 h 3241367"/>
              <a:gd name="connsiteX31" fmla="*/ 103609 w 2483666"/>
              <a:gd name="connsiteY31" fmla="*/ 2743511 h 3241367"/>
              <a:gd name="connsiteX32" fmla="*/ 134246 w 2483666"/>
              <a:gd name="connsiteY32" fmla="*/ 2739676 h 3241367"/>
              <a:gd name="connsiteX33" fmla="*/ 139247 w 2483666"/>
              <a:gd name="connsiteY33" fmla="*/ 2738504 h 3241367"/>
              <a:gd name="connsiteX34" fmla="*/ 138623 w 2483666"/>
              <a:gd name="connsiteY34" fmla="*/ 2739128 h 3241367"/>
              <a:gd name="connsiteX35" fmla="*/ 137156 w 2483666"/>
              <a:gd name="connsiteY35" fmla="*/ 2739312 h 3241367"/>
              <a:gd name="connsiteX36" fmla="*/ 94982 w 2483666"/>
              <a:gd name="connsiteY36" fmla="*/ 2681331 h 3241367"/>
              <a:gd name="connsiteX37" fmla="*/ 99233 w 2483666"/>
              <a:gd name="connsiteY37" fmla="*/ 2682154 h 3241367"/>
              <a:gd name="connsiteX38" fmla="*/ 95403 w 2483666"/>
              <a:gd name="connsiteY38" fmla="*/ 2684346 h 3241367"/>
              <a:gd name="connsiteX39" fmla="*/ 94924 w 2483666"/>
              <a:gd name="connsiteY39" fmla="*/ 2680922 h 3241367"/>
              <a:gd name="connsiteX40" fmla="*/ 94982 w 2483666"/>
              <a:gd name="connsiteY40" fmla="*/ 2681331 h 3241367"/>
              <a:gd name="connsiteX41" fmla="*/ 94281 w 2483666"/>
              <a:gd name="connsiteY41" fmla="*/ 2681195 h 3241367"/>
              <a:gd name="connsiteX42" fmla="*/ 83828 w 2483666"/>
              <a:gd name="connsiteY42" fmla="*/ 2679171 h 3241367"/>
              <a:gd name="connsiteX43" fmla="*/ 94281 w 2483666"/>
              <a:gd name="connsiteY43" fmla="*/ 2681195 h 3241367"/>
              <a:gd name="connsiteX44" fmla="*/ 81726 w 2483666"/>
              <a:gd name="connsiteY44" fmla="*/ 2686537 h 3241367"/>
              <a:gd name="connsiteX45" fmla="*/ 85692 w 2483666"/>
              <a:gd name="connsiteY45" fmla="*/ 2682771 h 3241367"/>
              <a:gd name="connsiteX46" fmla="*/ 83260 w 2483666"/>
              <a:gd name="connsiteY46" fmla="*/ 2681158 h 3241367"/>
              <a:gd name="connsiteX47" fmla="*/ 103609 w 2483666"/>
              <a:gd name="connsiteY47" fmla="*/ 2625180 h 3241367"/>
              <a:gd name="connsiteX48" fmla="*/ 106892 w 2483666"/>
              <a:gd name="connsiteY48" fmla="*/ 2626276 h 3241367"/>
              <a:gd name="connsiteX49" fmla="*/ 107787 w 2483666"/>
              <a:gd name="connsiteY49" fmla="*/ 2626575 h 3241367"/>
              <a:gd name="connsiteX50" fmla="*/ 103609 w 2483666"/>
              <a:gd name="connsiteY50" fmla="*/ 2629563 h 3241367"/>
              <a:gd name="connsiteX51" fmla="*/ 103609 w 2483666"/>
              <a:gd name="connsiteY51" fmla="*/ 2625180 h 3241367"/>
              <a:gd name="connsiteX52" fmla="*/ 57692 w 2483666"/>
              <a:gd name="connsiteY52" fmla="*/ 2621106 h 3241367"/>
              <a:gd name="connsiteX53" fmla="*/ 52730 w 2483666"/>
              <a:gd name="connsiteY53" fmla="*/ 2625728 h 3241367"/>
              <a:gd name="connsiteX54" fmla="*/ 29205 w 2483666"/>
              <a:gd name="connsiteY54" fmla="*/ 2625180 h 3241367"/>
              <a:gd name="connsiteX55" fmla="*/ 33035 w 2483666"/>
              <a:gd name="connsiteY55" fmla="*/ 2624633 h 3241367"/>
              <a:gd name="connsiteX56" fmla="*/ 164275 w 2483666"/>
              <a:gd name="connsiteY56" fmla="*/ 2500524 h 3241367"/>
              <a:gd name="connsiteX57" fmla="*/ 163789 w 2483666"/>
              <a:gd name="connsiteY57" fmla="*/ 2509452 h 3241367"/>
              <a:gd name="connsiteX58" fmla="*/ 161865 w 2483666"/>
              <a:gd name="connsiteY58" fmla="*/ 2510175 h 3241367"/>
              <a:gd name="connsiteX59" fmla="*/ 164883 w 2483666"/>
              <a:gd name="connsiteY59" fmla="*/ 2463024 h 3241367"/>
              <a:gd name="connsiteX60" fmla="*/ 173637 w 2483666"/>
              <a:gd name="connsiteY60" fmla="*/ 2463024 h 3241367"/>
              <a:gd name="connsiteX61" fmla="*/ 178014 w 2483666"/>
              <a:gd name="connsiteY61" fmla="*/ 2471789 h 3241367"/>
              <a:gd name="connsiteX62" fmla="*/ 182390 w 2483666"/>
              <a:gd name="connsiteY62" fmla="*/ 2471789 h 3241367"/>
              <a:gd name="connsiteX63" fmla="*/ 182390 w 2483666"/>
              <a:gd name="connsiteY63" fmla="*/ 2480554 h 3241367"/>
              <a:gd name="connsiteX64" fmla="*/ 199897 w 2483666"/>
              <a:gd name="connsiteY64" fmla="*/ 2480554 h 3241367"/>
              <a:gd name="connsiteX65" fmla="*/ 164883 w 2483666"/>
              <a:gd name="connsiteY65" fmla="*/ 2498085 h 3241367"/>
              <a:gd name="connsiteX66" fmla="*/ 164275 w 2483666"/>
              <a:gd name="connsiteY66" fmla="*/ 2500524 h 3241367"/>
              <a:gd name="connsiteX67" fmla="*/ 164883 w 2483666"/>
              <a:gd name="connsiteY67" fmla="*/ 2489320 h 3241367"/>
              <a:gd name="connsiteX68" fmla="*/ 156130 w 2483666"/>
              <a:gd name="connsiteY68" fmla="*/ 2471789 h 3241367"/>
              <a:gd name="connsiteX69" fmla="*/ 169260 w 2483666"/>
              <a:gd name="connsiteY69" fmla="*/ 2471789 h 3241367"/>
              <a:gd name="connsiteX70" fmla="*/ 164883 w 2483666"/>
              <a:gd name="connsiteY70" fmla="*/ 2463024 h 3241367"/>
              <a:gd name="connsiteX71" fmla="*/ 213861 w 2483666"/>
              <a:gd name="connsiteY71" fmla="*/ 2455492 h 3241367"/>
              <a:gd name="connsiteX72" fmla="*/ 216984 w 2483666"/>
              <a:gd name="connsiteY72" fmla="*/ 2456264 h 3241367"/>
              <a:gd name="connsiteX73" fmla="*/ 215763 w 2483666"/>
              <a:gd name="connsiteY73" fmla="*/ 2456998 h 3241367"/>
              <a:gd name="connsiteX74" fmla="*/ 213027 w 2483666"/>
              <a:gd name="connsiteY74" fmla="*/ 2458641 h 3241367"/>
              <a:gd name="connsiteX75" fmla="*/ 219961 w 2483666"/>
              <a:gd name="connsiteY75" fmla="*/ 2454476 h 3241367"/>
              <a:gd name="connsiteX76" fmla="*/ 225064 w 2483666"/>
              <a:gd name="connsiteY76" fmla="*/ 2455902 h 3241367"/>
              <a:gd name="connsiteX77" fmla="*/ 224106 w 2483666"/>
              <a:gd name="connsiteY77" fmla="*/ 2458025 h 3241367"/>
              <a:gd name="connsiteX78" fmla="*/ 216984 w 2483666"/>
              <a:gd name="connsiteY78" fmla="*/ 2456264 h 3241367"/>
              <a:gd name="connsiteX79" fmla="*/ 245832 w 2483666"/>
              <a:gd name="connsiteY79" fmla="*/ 2429612 h 3241367"/>
              <a:gd name="connsiteX80" fmla="*/ 246674 w 2483666"/>
              <a:gd name="connsiteY80" fmla="*/ 2435359 h 3241367"/>
              <a:gd name="connsiteX81" fmla="*/ 241203 w 2483666"/>
              <a:gd name="connsiteY81" fmla="*/ 2432072 h 3241367"/>
              <a:gd name="connsiteX82" fmla="*/ 240660 w 2483666"/>
              <a:gd name="connsiteY82" fmla="*/ 2430907 h 3241367"/>
              <a:gd name="connsiteX83" fmla="*/ 208651 w 2483666"/>
              <a:gd name="connsiteY83" fmla="*/ 2423581 h 3241367"/>
              <a:gd name="connsiteX84" fmla="*/ 234911 w 2483666"/>
              <a:gd name="connsiteY84" fmla="*/ 2423581 h 3241367"/>
              <a:gd name="connsiteX85" fmla="*/ 239288 w 2483666"/>
              <a:gd name="connsiteY85" fmla="*/ 2427963 h 3241367"/>
              <a:gd name="connsiteX86" fmla="*/ 240660 w 2483666"/>
              <a:gd name="connsiteY86" fmla="*/ 2430907 h 3241367"/>
              <a:gd name="connsiteX87" fmla="*/ 239288 w 2483666"/>
              <a:gd name="connsiteY87" fmla="*/ 2431250 h 3241367"/>
              <a:gd name="connsiteX88" fmla="*/ 234911 w 2483666"/>
              <a:gd name="connsiteY88" fmla="*/ 2432346 h 3241367"/>
              <a:gd name="connsiteX89" fmla="*/ 239288 w 2483666"/>
              <a:gd name="connsiteY89" fmla="*/ 2449876 h 3241367"/>
              <a:gd name="connsiteX90" fmla="*/ 234911 w 2483666"/>
              <a:gd name="connsiteY90" fmla="*/ 2445494 h 3241367"/>
              <a:gd name="connsiteX91" fmla="*/ 219961 w 2483666"/>
              <a:gd name="connsiteY91" fmla="*/ 2454476 h 3241367"/>
              <a:gd name="connsiteX92" fmla="*/ 214532 w 2483666"/>
              <a:gd name="connsiteY92" fmla="*/ 2452958 h 3241367"/>
              <a:gd name="connsiteX93" fmla="*/ 213861 w 2483666"/>
              <a:gd name="connsiteY93" fmla="*/ 2455492 h 3241367"/>
              <a:gd name="connsiteX94" fmla="*/ 191144 w 2483666"/>
              <a:gd name="connsiteY94" fmla="*/ 2449876 h 3241367"/>
              <a:gd name="connsiteX95" fmla="*/ 213027 w 2483666"/>
              <a:gd name="connsiteY95" fmla="*/ 2441111 h 3241367"/>
              <a:gd name="connsiteX96" fmla="*/ 200718 w 2483666"/>
              <a:gd name="connsiteY96" fmla="*/ 2438303 h 3241367"/>
              <a:gd name="connsiteX97" fmla="*/ 199926 w 2483666"/>
              <a:gd name="connsiteY97" fmla="*/ 2428851 h 3241367"/>
              <a:gd name="connsiteX98" fmla="*/ 205915 w 2483666"/>
              <a:gd name="connsiteY98" fmla="*/ 2431250 h 3241367"/>
              <a:gd name="connsiteX99" fmla="*/ 208651 w 2483666"/>
              <a:gd name="connsiteY99" fmla="*/ 2432346 h 3241367"/>
              <a:gd name="connsiteX100" fmla="*/ 208651 w 2483666"/>
              <a:gd name="connsiteY100" fmla="*/ 2423581 h 3241367"/>
              <a:gd name="connsiteX101" fmla="*/ 187288 w 2483666"/>
              <a:gd name="connsiteY101" fmla="*/ 2419409 h 3241367"/>
              <a:gd name="connsiteX102" fmla="*/ 195794 w 2483666"/>
              <a:gd name="connsiteY102" fmla="*/ 2419540 h 3241367"/>
              <a:gd name="connsiteX103" fmla="*/ 199897 w 2483666"/>
              <a:gd name="connsiteY103" fmla="*/ 2428511 h 3241367"/>
              <a:gd name="connsiteX104" fmla="*/ 199926 w 2483666"/>
              <a:gd name="connsiteY104" fmla="*/ 2428851 h 3241367"/>
              <a:gd name="connsiteX105" fmla="*/ 186767 w 2483666"/>
              <a:gd name="connsiteY105" fmla="*/ 2423581 h 3241367"/>
              <a:gd name="connsiteX106" fmla="*/ 188408 w 2483666"/>
              <a:gd name="connsiteY106" fmla="*/ 2383589 h 3241367"/>
              <a:gd name="connsiteX107" fmla="*/ 191144 w 2483666"/>
              <a:gd name="connsiteY107" fmla="*/ 2388520 h 3241367"/>
              <a:gd name="connsiteX108" fmla="*/ 187314 w 2483666"/>
              <a:gd name="connsiteY108" fmla="*/ 2419198 h 3241367"/>
              <a:gd name="connsiteX109" fmla="*/ 187288 w 2483666"/>
              <a:gd name="connsiteY109" fmla="*/ 2419409 h 3241367"/>
              <a:gd name="connsiteX110" fmla="*/ 173637 w 2483666"/>
              <a:gd name="connsiteY110" fmla="*/ 2419198 h 3241367"/>
              <a:gd name="connsiteX111" fmla="*/ 173637 w 2483666"/>
              <a:gd name="connsiteY111" fmla="*/ 2406050 h 3241367"/>
              <a:gd name="connsiteX112" fmla="*/ 164883 w 2483666"/>
              <a:gd name="connsiteY112" fmla="*/ 2406050 h 3241367"/>
              <a:gd name="connsiteX113" fmla="*/ 182390 w 2483666"/>
              <a:gd name="connsiteY113" fmla="*/ 2388520 h 3241367"/>
              <a:gd name="connsiteX114" fmla="*/ 188408 w 2483666"/>
              <a:gd name="connsiteY114" fmla="*/ 2383589 h 3241367"/>
              <a:gd name="connsiteX115" fmla="*/ 281414 w 2483666"/>
              <a:gd name="connsiteY115" fmla="*/ 1991346 h 3241367"/>
              <a:gd name="connsiteX116" fmla="*/ 278678 w 2483666"/>
              <a:gd name="connsiteY116" fmla="*/ 1994085 h 3241367"/>
              <a:gd name="connsiteX117" fmla="*/ 278678 w 2483666"/>
              <a:gd name="connsiteY117" fmla="*/ 1994085 h 3241367"/>
              <a:gd name="connsiteX118" fmla="*/ 280525 w 2483666"/>
              <a:gd name="connsiteY118" fmla="*/ 1992236 h 3241367"/>
              <a:gd name="connsiteX119" fmla="*/ 281414 w 2483666"/>
              <a:gd name="connsiteY119" fmla="*/ 1991346 h 3241367"/>
              <a:gd name="connsiteX120" fmla="*/ 393123 w 2483666"/>
              <a:gd name="connsiteY120" fmla="*/ 1919191 h 3241367"/>
              <a:gd name="connsiteX121" fmla="*/ 392473 w 2483666"/>
              <a:gd name="connsiteY121" fmla="*/ 1919581 h 3241367"/>
              <a:gd name="connsiteX122" fmla="*/ 393078 w 2483666"/>
              <a:gd name="connsiteY122" fmla="*/ 1919192 h 3241367"/>
              <a:gd name="connsiteX123" fmla="*/ 395541 w 2483666"/>
              <a:gd name="connsiteY123" fmla="*/ 1917738 h 3241367"/>
              <a:gd name="connsiteX124" fmla="*/ 402321 w 2483666"/>
              <a:gd name="connsiteY124" fmla="*/ 1917938 h 3241367"/>
              <a:gd name="connsiteX125" fmla="*/ 401090 w 2483666"/>
              <a:gd name="connsiteY125" fmla="*/ 1918965 h 3241367"/>
              <a:gd name="connsiteX126" fmla="*/ 393123 w 2483666"/>
              <a:gd name="connsiteY126" fmla="*/ 1919191 h 3241367"/>
              <a:gd name="connsiteX127" fmla="*/ 395209 w 2483666"/>
              <a:gd name="connsiteY127" fmla="*/ 1917938 h 3241367"/>
              <a:gd name="connsiteX128" fmla="*/ 444994 w 2483666"/>
              <a:gd name="connsiteY128" fmla="*/ 1902051 h 3241367"/>
              <a:gd name="connsiteX129" fmla="*/ 453748 w 2483666"/>
              <a:gd name="connsiteY129" fmla="*/ 1902051 h 3241367"/>
              <a:gd name="connsiteX130" fmla="*/ 471254 w 2483666"/>
              <a:gd name="connsiteY130" fmla="*/ 1902051 h 3241367"/>
              <a:gd name="connsiteX131" fmla="*/ 475631 w 2483666"/>
              <a:gd name="connsiteY131" fmla="*/ 1910816 h 3241367"/>
              <a:gd name="connsiteX132" fmla="*/ 497515 w 2483666"/>
              <a:gd name="connsiteY132" fmla="*/ 1923964 h 3241367"/>
              <a:gd name="connsiteX133" fmla="*/ 488761 w 2483666"/>
              <a:gd name="connsiteY133" fmla="*/ 1923964 h 3241367"/>
              <a:gd name="connsiteX134" fmla="*/ 466878 w 2483666"/>
              <a:gd name="connsiteY134" fmla="*/ 1910816 h 3241367"/>
              <a:gd name="connsiteX135" fmla="*/ 462501 w 2483666"/>
              <a:gd name="connsiteY135" fmla="*/ 1915198 h 3241367"/>
              <a:gd name="connsiteX136" fmla="*/ 462501 w 2483666"/>
              <a:gd name="connsiteY136" fmla="*/ 1919581 h 3241367"/>
              <a:gd name="connsiteX137" fmla="*/ 458124 w 2483666"/>
              <a:gd name="connsiteY137" fmla="*/ 1910816 h 3241367"/>
              <a:gd name="connsiteX138" fmla="*/ 453748 w 2483666"/>
              <a:gd name="connsiteY138" fmla="*/ 1910816 h 3241367"/>
              <a:gd name="connsiteX139" fmla="*/ 444994 w 2483666"/>
              <a:gd name="connsiteY139" fmla="*/ 1902051 h 3241367"/>
              <a:gd name="connsiteX140" fmla="*/ 2945 w 2483666"/>
              <a:gd name="connsiteY140" fmla="*/ 1897668 h 3241367"/>
              <a:gd name="connsiteX141" fmla="*/ 20452 w 2483666"/>
              <a:gd name="connsiteY141" fmla="*/ 1915198 h 3241367"/>
              <a:gd name="connsiteX142" fmla="*/ 11698 w 2483666"/>
              <a:gd name="connsiteY142" fmla="*/ 1915198 h 3241367"/>
              <a:gd name="connsiteX143" fmla="*/ 2945 w 2483666"/>
              <a:gd name="connsiteY143" fmla="*/ 1902051 h 3241367"/>
              <a:gd name="connsiteX144" fmla="*/ 2945 w 2483666"/>
              <a:gd name="connsiteY144" fmla="*/ 1897668 h 3241367"/>
              <a:gd name="connsiteX145" fmla="*/ 309739 w 2483666"/>
              <a:gd name="connsiteY145" fmla="*/ 1891447 h 3241367"/>
              <a:gd name="connsiteX146" fmla="*/ 308221 w 2483666"/>
              <a:gd name="connsiteY146" fmla="*/ 1893833 h 3241367"/>
              <a:gd name="connsiteX147" fmla="*/ 308221 w 2483666"/>
              <a:gd name="connsiteY147" fmla="*/ 1892532 h 3241367"/>
              <a:gd name="connsiteX148" fmla="*/ 308547 w 2483666"/>
              <a:gd name="connsiteY148" fmla="*/ 1891686 h 3241367"/>
              <a:gd name="connsiteX149" fmla="*/ 685714 w 2483666"/>
              <a:gd name="connsiteY149" fmla="*/ 1884520 h 3241367"/>
              <a:gd name="connsiteX150" fmla="*/ 706845 w 2483666"/>
              <a:gd name="connsiteY150" fmla="*/ 1888492 h 3241367"/>
              <a:gd name="connsiteX151" fmla="*/ 706468 w 2483666"/>
              <a:gd name="connsiteY151" fmla="*/ 1888677 h 3241367"/>
              <a:gd name="connsiteX152" fmla="*/ 704862 w 2483666"/>
              <a:gd name="connsiteY152" fmla="*/ 1888355 h 3241367"/>
              <a:gd name="connsiteX153" fmla="*/ 685714 w 2483666"/>
              <a:gd name="connsiteY153" fmla="*/ 1884520 h 3241367"/>
              <a:gd name="connsiteX154" fmla="*/ 304939 w 2483666"/>
              <a:gd name="connsiteY154" fmla="*/ 1884520 h 3241367"/>
              <a:gd name="connsiteX155" fmla="*/ 311306 w 2483666"/>
              <a:gd name="connsiteY155" fmla="*/ 1884520 h 3241367"/>
              <a:gd name="connsiteX156" fmla="*/ 308547 w 2483666"/>
              <a:gd name="connsiteY156" fmla="*/ 1891686 h 3241367"/>
              <a:gd name="connsiteX157" fmla="*/ 303297 w 2483666"/>
              <a:gd name="connsiteY157" fmla="*/ 1892738 h 3241367"/>
              <a:gd name="connsiteX158" fmla="*/ 300562 w 2483666"/>
              <a:gd name="connsiteY158" fmla="*/ 1893285 h 3241367"/>
              <a:gd name="connsiteX159" fmla="*/ 304939 w 2483666"/>
              <a:gd name="connsiteY159" fmla="*/ 1884520 h 3241367"/>
              <a:gd name="connsiteX160" fmla="*/ 331199 w 2483666"/>
              <a:gd name="connsiteY160" fmla="*/ 1875755 h 3241367"/>
              <a:gd name="connsiteX161" fmla="*/ 331199 w 2483666"/>
              <a:gd name="connsiteY161" fmla="*/ 1880138 h 3241367"/>
              <a:gd name="connsiteX162" fmla="*/ 328720 w 2483666"/>
              <a:gd name="connsiteY162" fmla="*/ 1879874 h 3241367"/>
              <a:gd name="connsiteX163" fmla="*/ 329011 w 2483666"/>
              <a:gd name="connsiteY163" fmla="*/ 1879521 h 3241367"/>
              <a:gd name="connsiteX164" fmla="*/ 331199 w 2483666"/>
              <a:gd name="connsiteY164" fmla="*/ 1875755 h 3241367"/>
              <a:gd name="connsiteX165" fmla="*/ 174453 w 2483666"/>
              <a:gd name="connsiteY165" fmla="*/ 1872275 h 3241367"/>
              <a:gd name="connsiteX166" fmla="*/ 172748 w 2483666"/>
              <a:gd name="connsiteY166" fmla="*/ 1876851 h 3241367"/>
              <a:gd name="connsiteX167" fmla="*/ 164337 w 2483666"/>
              <a:gd name="connsiteY167" fmla="*/ 1880138 h 3241367"/>
              <a:gd name="connsiteX168" fmla="*/ 162649 w 2483666"/>
              <a:gd name="connsiteY168" fmla="*/ 1877340 h 3241367"/>
              <a:gd name="connsiteX169" fmla="*/ 143000 w 2483666"/>
              <a:gd name="connsiteY169" fmla="*/ 1862607 h 3241367"/>
              <a:gd name="connsiteX170" fmla="*/ 147713 w 2483666"/>
              <a:gd name="connsiteY170" fmla="*/ 1864967 h 3241367"/>
              <a:gd name="connsiteX171" fmla="*/ 145188 w 2483666"/>
              <a:gd name="connsiteY171" fmla="*/ 1866442 h 3241367"/>
              <a:gd name="connsiteX172" fmla="*/ 151753 w 2483666"/>
              <a:gd name="connsiteY172" fmla="*/ 1866990 h 3241367"/>
              <a:gd name="connsiteX173" fmla="*/ 147713 w 2483666"/>
              <a:gd name="connsiteY173" fmla="*/ 1864967 h 3241367"/>
              <a:gd name="connsiteX174" fmla="*/ 151753 w 2483666"/>
              <a:gd name="connsiteY174" fmla="*/ 1862607 h 3241367"/>
              <a:gd name="connsiteX175" fmla="*/ 160507 w 2483666"/>
              <a:gd name="connsiteY175" fmla="*/ 1862607 h 3241367"/>
              <a:gd name="connsiteX176" fmla="*/ 156130 w 2483666"/>
              <a:gd name="connsiteY176" fmla="*/ 1866990 h 3241367"/>
              <a:gd name="connsiteX177" fmla="*/ 158387 w 2483666"/>
              <a:gd name="connsiteY177" fmla="*/ 1870277 h 3241367"/>
              <a:gd name="connsiteX178" fmla="*/ 162649 w 2483666"/>
              <a:gd name="connsiteY178" fmla="*/ 1877340 h 3241367"/>
              <a:gd name="connsiteX179" fmla="*/ 159960 w 2483666"/>
              <a:gd name="connsiteY179" fmla="*/ 1878494 h 3241367"/>
              <a:gd name="connsiteX180" fmla="*/ 156130 w 2483666"/>
              <a:gd name="connsiteY180" fmla="*/ 1880138 h 3241367"/>
              <a:gd name="connsiteX181" fmla="*/ 138623 w 2483666"/>
              <a:gd name="connsiteY181" fmla="*/ 1880138 h 3241367"/>
              <a:gd name="connsiteX182" fmla="*/ 121116 w 2483666"/>
              <a:gd name="connsiteY182" fmla="*/ 1902051 h 3241367"/>
              <a:gd name="connsiteX183" fmla="*/ 143000 w 2483666"/>
              <a:gd name="connsiteY183" fmla="*/ 1893285 h 3241367"/>
              <a:gd name="connsiteX184" fmla="*/ 156130 w 2483666"/>
              <a:gd name="connsiteY184" fmla="*/ 1893285 h 3241367"/>
              <a:gd name="connsiteX185" fmla="*/ 125493 w 2483666"/>
              <a:gd name="connsiteY185" fmla="*/ 1923964 h 3241367"/>
              <a:gd name="connsiteX186" fmla="*/ 125493 w 2483666"/>
              <a:gd name="connsiteY186" fmla="*/ 1937111 h 3241367"/>
              <a:gd name="connsiteX187" fmla="*/ 138623 w 2483666"/>
              <a:gd name="connsiteY187" fmla="*/ 1945877 h 3241367"/>
              <a:gd name="connsiteX188" fmla="*/ 116740 w 2483666"/>
              <a:gd name="connsiteY188" fmla="*/ 1959024 h 3241367"/>
              <a:gd name="connsiteX189" fmla="*/ 112363 w 2483666"/>
              <a:gd name="connsiteY189" fmla="*/ 1954642 h 3241367"/>
              <a:gd name="connsiteX190" fmla="*/ 99233 w 2483666"/>
              <a:gd name="connsiteY190" fmla="*/ 1959024 h 3241367"/>
              <a:gd name="connsiteX191" fmla="*/ 72972 w 2483666"/>
              <a:gd name="connsiteY191" fmla="*/ 1950259 h 3241367"/>
              <a:gd name="connsiteX192" fmla="*/ 72972 w 2483666"/>
              <a:gd name="connsiteY192" fmla="*/ 1945877 h 3241367"/>
              <a:gd name="connsiteX193" fmla="*/ 81726 w 2483666"/>
              <a:gd name="connsiteY193" fmla="*/ 1950259 h 3241367"/>
              <a:gd name="connsiteX194" fmla="*/ 77349 w 2483666"/>
              <a:gd name="connsiteY194" fmla="*/ 1937111 h 3241367"/>
              <a:gd name="connsiteX195" fmla="*/ 42335 w 2483666"/>
              <a:gd name="connsiteY195" fmla="*/ 1923964 h 3241367"/>
              <a:gd name="connsiteX196" fmla="*/ 29205 w 2483666"/>
              <a:gd name="connsiteY196" fmla="*/ 1932729 h 3241367"/>
              <a:gd name="connsiteX197" fmla="*/ 20452 w 2483666"/>
              <a:gd name="connsiteY197" fmla="*/ 1915198 h 3241367"/>
              <a:gd name="connsiteX198" fmla="*/ 24828 w 2483666"/>
              <a:gd name="connsiteY198" fmla="*/ 1915198 h 3241367"/>
              <a:gd name="connsiteX199" fmla="*/ 24828 w 2483666"/>
              <a:gd name="connsiteY199" fmla="*/ 1902051 h 3241367"/>
              <a:gd name="connsiteX200" fmla="*/ 42335 w 2483666"/>
              <a:gd name="connsiteY200" fmla="*/ 1915198 h 3241367"/>
              <a:gd name="connsiteX201" fmla="*/ 72972 w 2483666"/>
              <a:gd name="connsiteY201" fmla="*/ 1888903 h 3241367"/>
              <a:gd name="connsiteX202" fmla="*/ 99233 w 2483666"/>
              <a:gd name="connsiteY202" fmla="*/ 1893285 h 3241367"/>
              <a:gd name="connsiteX203" fmla="*/ 112363 w 2483666"/>
              <a:gd name="connsiteY203" fmla="*/ 1880138 h 3241367"/>
              <a:gd name="connsiteX204" fmla="*/ 121116 w 2483666"/>
              <a:gd name="connsiteY204" fmla="*/ 1884520 h 3241367"/>
              <a:gd name="connsiteX205" fmla="*/ 125493 w 2483666"/>
              <a:gd name="connsiteY205" fmla="*/ 1880138 h 3241367"/>
              <a:gd name="connsiteX206" fmla="*/ 116740 w 2483666"/>
              <a:gd name="connsiteY206" fmla="*/ 1875755 h 3241367"/>
              <a:gd name="connsiteX207" fmla="*/ 143000 w 2483666"/>
              <a:gd name="connsiteY207" fmla="*/ 1862607 h 3241367"/>
              <a:gd name="connsiteX208" fmla="*/ 373100 w 2483666"/>
              <a:gd name="connsiteY208" fmla="*/ 1859061 h 3241367"/>
              <a:gd name="connsiteX209" fmla="*/ 374088 w 2483666"/>
              <a:gd name="connsiteY209" fmla="*/ 1859104 h 3241367"/>
              <a:gd name="connsiteX210" fmla="*/ 372231 w 2483666"/>
              <a:gd name="connsiteY210" fmla="*/ 1860964 h 3241367"/>
              <a:gd name="connsiteX211" fmla="*/ 371889 w 2483666"/>
              <a:gd name="connsiteY211" fmla="*/ 1860073 h 3241367"/>
              <a:gd name="connsiteX212" fmla="*/ 366418 w 2483666"/>
              <a:gd name="connsiteY212" fmla="*/ 1858772 h 3241367"/>
              <a:gd name="connsiteX213" fmla="*/ 372533 w 2483666"/>
              <a:gd name="connsiteY213" fmla="*/ 1859037 h 3241367"/>
              <a:gd name="connsiteX214" fmla="*/ 371684 w 2483666"/>
              <a:gd name="connsiteY214" fmla="*/ 1859320 h 3241367"/>
              <a:gd name="connsiteX215" fmla="*/ 365002 w 2483666"/>
              <a:gd name="connsiteY215" fmla="*/ 1861550 h 3241367"/>
              <a:gd name="connsiteX216" fmla="*/ 364572 w 2483666"/>
              <a:gd name="connsiteY216" fmla="*/ 1861511 h 3241367"/>
              <a:gd name="connsiteX217" fmla="*/ 366418 w 2483666"/>
              <a:gd name="connsiteY217" fmla="*/ 1858772 h 3241367"/>
              <a:gd name="connsiteX218" fmla="*/ 373525 w 2483666"/>
              <a:gd name="connsiteY218" fmla="*/ 1858706 h 3241367"/>
              <a:gd name="connsiteX219" fmla="*/ 373100 w 2483666"/>
              <a:gd name="connsiteY219" fmla="*/ 1859061 h 3241367"/>
              <a:gd name="connsiteX220" fmla="*/ 372533 w 2483666"/>
              <a:gd name="connsiteY220" fmla="*/ 1859037 h 3241367"/>
              <a:gd name="connsiteX221" fmla="*/ 379343 w 2483666"/>
              <a:gd name="connsiteY221" fmla="*/ 1853842 h 3241367"/>
              <a:gd name="connsiteX222" fmla="*/ 377695 w 2483666"/>
              <a:gd name="connsiteY222" fmla="*/ 1859260 h 3241367"/>
              <a:gd name="connsiteX223" fmla="*/ 374088 w 2483666"/>
              <a:gd name="connsiteY223" fmla="*/ 1859104 h 3241367"/>
              <a:gd name="connsiteX224" fmla="*/ 374966 w 2483666"/>
              <a:gd name="connsiteY224" fmla="*/ 1858225 h 3241367"/>
              <a:gd name="connsiteX225" fmla="*/ 373525 w 2483666"/>
              <a:gd name="connsiteY225" fmla="*/ 1858706 h 3241367"/>
              <a:gd name="connsiteX226" fmla="*/ 180387 w 2483666"/>
              <a:gd name="connsiteY226" fmla="*/ 1850275 h 3241367"/>
              <a:gd name="connsiteX227" fmla="*/ 180493 w 2483666"/>
              <a:gd name="connsiteY227" fmla="*/ 1850572 h 3241367"/>
              <a:gd name="connsiteX228" fmla="*/ 186767 w 2483666"/>
              <a:gd name="connsiteY228" fmla="*/ 1866990 h 3241367"/>
              <a:gd name="connsiteX229" fmla="*/ 174453 w 2483666"/>
              <a:gd name="connsiteY229" fmla="*/ 1872275 h 3241367"/>
              <a:gd name="connsiteX230" fmla="*/ 177492 w 2483666"/>
              <a:gd name="connsiteY230" fmla="*/ 1864114 h 3241367"/>
              <a:gd name="connsiteX231" fmla="*/ 390529 w 2483666"/>
              <a:gd name="connsiteY231" fmla="*/ 1845495 h 3241367"/>
              <a:gd name="connsiteX232" fmla="*/ 391530 w 2483666"/>
              <a:gd name="connsiteY232" fmla="*/ 1845924 h 3241367"/>
              <a:gd name="connsiteX233" fmla="*/ 388097 w 2483666"/>
              <a:gd name="connsiteY233" fmla="*/ 1848364 h 3241367"/>
              <a:gd name="connsiteX234" fmla="*/ 389464 w 2483666"/>
              <a:gd name="connsiteY234" fmla="*/ 1846172 h 3241367"/>
              <a:gd name="connsiteX235" fmla="*/ 179108 w 2483666"/>
              <a:gd name="connsiteY235" fmla="*/ 1841790 h 3241367"/>
              <a:gd name="connsiteX236" fmla="*/ 181791 w 2483666"/>
              <a:gd name="connsiteY236" fmla="*/ 1843562 h 3241367"/>
              <a:gd name="connsiteX237" fmla="*/ 180387 w 2483666"/>
              <a:gd name="connsiteY237" fmla="*/ 1850275 h 3241367"/>
              <a:gd name="connsiteX238" fmla="*/ 177603 w 2483666"/>
              <a:gd name="connsiteY238" fmla="*/ 1842475 h 3241367"/>
              <a:gd name="connsiteX239" fmla="*/ 179108 w 2483666"/>
              <a:gd name="connsiteY239" fmla="*/ 1841790 h 3241367"/>
              <a:gd name="connsiteX240" fmla="*/ 278241 w 2483666"/>
              <a:gd name="connsiteY240" fmla="*/ 1831929 h 3241367"/>
              <a:gd name="connsiteX241" fmla="*/ 287432 w 2483666"/>
              <a:gd name="connsiteY241" fmla="*/ 1831929 h 3241367"/>
              <a:gd name="connsiteX242" fmla="*/ 278131 w 2483666"/>
              <a:gd name="connsiteY242" fmla="*/ 1833025 h 3241367"/>
              <a:gd name="connsiteX243" fmla="*/ 403575 w 2483666"/>
              <a:gd name="connsiteY243" fmla="*/ 1819957 h 3241367"/>
              <a:gd name="connsiteX244" fmla="*/ 407070 w 2483666"/>
              <a:gd name="connsiteY244" fmla="*/ 1821707 h 3241367"/>
              <a:gd name="connsiteX245" fmla="*/ 403210 w 2483666"/>
              <a:gd name="connsiteY245" fmla="*/ 1822410 h 3241367"/>
              <a:gd name="connsiteX246" fmla="*/ 401774 w 2483666"/>
              <a:gd name="connsiteY246" fmla="*/ 1821520 h 3241367"/>
              <a:gd name="connsiteX247" fmla="*/ 392473 w 2483666"/>
              <a:gd name="connsiteY247" fmla="*/ 1818781 h 3241367"/>
              <a:gd name="connsiteX248" fmla="*/ 396850 w 2483666"/>
              <a:gd name="connsiteY248" fmla="*/ 1836312 h 3241367"/>
              <a:gd name="connsiteX249" fmla="*/ 396609 w 2483666"/>
              <a:gd name="connsiteY249" fmla="*/ 1841626 h 3241367"/>
              <a:gd name="connsiteX250" fmla="*/ 390529 w 2483666"/>
              <a:gd name="connsiteY250" fmla="*/ 1845495 h 3241367"/>
              <a:gd name="connsiteX251" fmla="*/ 383173 w 2483666"/>
              <a:gd name="connsiteY251" fmla="*/ 1842338 h 3241367"/>
              <a:gd name="connsiteX252" fmla="*/ 379343 w 2483666"/>
              <a:gd name="connsiteY252" fmla="*/ 1840694 h 3241367"/>
              <a:gd name="connsiteX253" fmla="*/ 379343 w 2483666"/>
              <a:gd name="connsiteY253" fmla="*/ 1831929 h 3241367"/>
              <a:gd name="connsiteX254" fmla="*/ 374966 w 2483666"/>
              <a:gd name="connsiteY254" fmla="*/ 1827546 h 3241367"/>
              <a:gd name="connsiteX255" fmla="*/ 392473 w 2483666"/>
              <a:gd name="connsiteY255" fmla="*/ 1818781 h 3241367"/>
              <a:gd name="connsiteX256" fmla="*/ 409980 w 2483666"/>
              <a:gd name="connsiteY256" fmla="*/ 1814399 h 3241367"/>
              <a:gd name="connsiteX257" fmla="*/ 403575 w 2483666"/>
              <a:gd name="connsiteY257" fmla="*/ 1819957 h 3241367"/>
              <a:gd name="connsiteX258" fmla="*/ 403415 w 2483666"/>
              <a:gd name="connsiteY258" fmla="*/ 1819877 h 3241367"/>
              <a:gd name="connsiteX259" fmla="*/ 401227 w 2483666"/>
              <a:gd name="connsiteY259" fmla="*/ 1818781 h 3241367"/>
              <a:gd name="connsiteX260" fmla="*/ 409980 w 2483666"/>
              <a:gd name="connsiteY260" fmla="*/ 1814399 h 3241367"/>
              <a:gd name="connsiteX261" fmla="*/ 422812 w 2483666"/>
              <a:gd name="connsiteY261" fmla="*/ 1780981 h 3241367"/>
              <a:gd name="connsiteX262" fmla="*/ 422563 w 2483666"/>
              <a:gd name="connsiteY262" fmla="*/ 1781255 h 3241367"/>
              <a:gd name="connsiteX263" fmla="*/ 422016 w 2483666"/>
              <a:gd name="connsiteY263" fmla="*/ 1781529 h 3241367"/>
              <a:gd name="connsiteX264" fmla="*/ 97435 w 2483666"/>
              <a:gd name="connsiteY264" fmla="*/ 1733969 h 3241367"/>
              <a:gd name="connsiteX265" fmla="*/ 99233 w 2483666"/>
              <a:gd name="connsiteY265" fmla="*/ 1735512 h 3241367"/>
              <a:gd name="connsiteX266" fmla="*/ 94856 w 2483666"/>
              <a:gd name="connsiteY266" fmla="*/ 1735512 h 3241367"/>
              <a:gd name="connsiteX267" fmla="*/ 494486 w 2483666"/>
              <a:gd name="connsiteY267" fmla="*/ 1713149 h 3241367"/>
              <a:gd name="connsiteX268" fmla="*/ 491292 w 2483666"/>
              <a:gd name="connsiteY268" fmla="*/ 1717296 h 3241367"/>
              <a:gd name="connsiteX269" fmla="*/ 493138 w 2483666"/>
              <a:gd name="connsiteY269" fmla="*/ 1713599 h 3241367"/>
              <a:gd name="connsiteX270" fmla="*/ 575761 w 2483666"/>
              <a:gd name="connsiteY270" fmla="*/ 1690403 h 3241367"/>
              <a:gd name="connsiteX271" fmla="*/ 563097 w 2483666"/>
              <a:gd name="connsiteY271" fmla="*/ 1698396 h 3241367"/>
              <a:gd name="connsiteX272" fmla="*/ 558242 w 2483666"/>
              <a:gd name="connsiteY272" fmla="*/ 1697164 h 3241367"/>
              <a:gd name="connsiteX273" fmla="*/ 558380 w 2483666"/>
              <a:gd name="connsiteY273" fmla="*/ 1696205 h 3241367"/>
              <a:gd name="connsiteX274" fmla="*/ 580673 w 2483666"/>
              <a:gd name="connsiteY274" fmla="*/ 1687303 h 3241367"/>
              <a:gd name="connsiteX275" fmla="*/ 585049 w 2483666"/>
              <a:gd name="connsiteY275" fmla="*/ 1687303 h 3241367"/>
              <a:gd name="connsiteX276" fmla="*/ 575761 w 2483666"/>
              <a:gd name="connsiteY276" fmla="*/ 1690403 h 3241367"/>
              <a:gd name="connsiteX277" fmla="*/ 20452 w 2483666"/>
              <a:gd name="connsiteY277" fmla="*/ 1678538 h 3241367"/>
              <a:gd name="connsiteX278" fmla="*/ 29205 w 2483666"/>
              <a:gd name="connsiteY278" fmla="*/ 1678538 h 3241367"/>
              <a:gd name="connsiteX279" fmla="*/ 20452 w 2483666"/>
              <a:gd name="connsiteY279" fmla="*/ 1682920 h 3241367"/>
              <a:gd name="connsiteX280" fmla="*/ 20452 w 2483666"/>
              <a:gd name="connsiteY280" fmla="*/ 1681825 h 3241367"/>
              <a:gd name="connsiteX281" fmla="*/ 20452 w 2483666"/>
              <a:gd name="connsiteY281" fmla="*/ 1678538 h 3241367"/>
              <a:gd name="connsiteX282" fmla="*/ 633193 w 2483666"/>
              <a:gd name="connsiteY282" fmla="*/ 1634712 h 3241367"/>
              <a:gd name="connsiteX283" fmla="*/ 633193 w 2483666"/>
              <a:gd name="connsiteY283" fmla="*/ 1636072 h 3241367"/>
              <a:gd name="connsiteX284" fmla="*/ 627654 w 2483666"/>
              <a:gd name="connsiteY284" fmla="*/ 1637793 h 3241367"/>
              <a:gd name="connsiteX285" fmla="*/ 633193 w 2483666"/>
              <a:gd name="connsiteY285" fmla="*/ 1634712 h 3241367"/>
              <a:gd name="connsiteX286" fmla="*/ 42335 w 2483666"/>
              <a:gd name="connsiteY286" fmla="*/ 1604033 h 3241367"/>
              <a:gd name="connsiteX287" fmla="*/ 51089 w 2483666"/>
              <a:gd name="connsiteY287" fmla="*/ 1608416 h 3241367"/>
              <a:gd name="connsiteX288" fmla="*/ 46712 w 2483666"/>
              <a:gd name="connsiteY288" fmla="*/ 1625946 h 3241367"/>
              <a:gd name="connsiteX289" fmla="*/ 59842 w 2483666"/>
              <a:gd name="connsiteY289" fmla="*/ 1652242 h 3241367"/>
              <a:gd name="connsiteX290" fmla="*/ 59842 w 2483666"/>
              <a:gd name="connsiteY290" fmla="*/ 1678538 h 3241367"/>
              <a:gd name="connsiteX291" fmla="*/ 16075 w 2483666"/>
              <a:gd name="connsiteY291" fmla="*/ 1652242 h 3241367"/>
              <a:gd name="connsiteX292" fmla="*/ 16075 w 2483666"/>
              <a:gd name="connsiteY292" fmla="*/ 1617181 h 3241367"/>
              <a:gd name="connsiteX293" fmla="*/ 24828 w 2483666"/>
              <a:gd name="connsiteY293" fmla="*/ 1612799 h 3241367"/>
              <a:gd name="connsiteX294" fmla="*/ 29205 w 2483666"/>
              <a:gd name="connsiteY294" fmla="*/ 1621564 h 3241367"/>
              <a:gd name="connsiteX295" fmla="*/ 37958 w 2483666"/>
              <a:gd name="connsiteY295" fmla="*/ 1621564 h 3241367"/>
              <a:gd name="connsiteX296" fmla="*/ 42335 w 2483666"/>
              <a:gd name="connsiteY296" fmla="*/ 1612799 h 3241367"/>
              <a:gd name="connsiteX297" fmla="*/ 42335 w 2483666"/>
              <a:gd name="connsiteY297" fmla="*/ 1604033 h 3241367"/>
              <a:gd name="connsiteX298" fmla="*/ 523228 w 2483666"/>
              <a:gd name="connsiteY298" fmla="*/ 1503234 h 3241367"/>
              <a:gd name="connsiteX299" fmla="*/ 519398 w 2483666"/>
              <a:gd name="connsiteY299" fmla="*/ 1511999 h 3241367"/>
              <a:gd name="connsiteX300" fmla="*/ 515366 w 2483666"/>
              <a:gd name="connsiteY300" fmla="*/ 1511999 h 3241367"/>
              <a:gd name="connsiteX301" fmla="*/ 520014 w 2483666"/>
              <a:gd name="connsiteY301" fmla="*/ 1503371 h 3241367"/>
              <a:gd name="connsiteX302" fmla="*/ 523228 w 2483666"/>
              <a:gd name="connsiteY302" fmla="*/ 1503234 h 3241367"/>
              <a:gd name="connsiteX303" fmla="*/ 418734 w 2483666"/>
              <a:gd name="connsiteY303" fmla="*/ 1490086 h 3241367"/>
              <a:gd name="connsiteX304" fmla="*/ 424624 w 2483666"/>
              <a:gd name="connsiteY304" fmla="*/ 1493035 h 3241367"/>
              <a:gd name="connsiteX305" fmla="*/ 424752 w 2483666"/>
              <a:gd name="connsiteY305" fmla="*/ 1493373 h 3241367"/>
              <a:gd name="connsiteX306" fmla="*/ 418734 w 2483666"/>
              <a:gd name="connsiteY306" fmla="*/ 1490086 h 3241367"/>
              <a:gd name="connsiteX307" fmla="*/ 484385 w 2483666"/>
              <a:gd name="connsiteY307" fmla="*/ 1441877 h 3241367"/>
              <a:gd name="connsiteX308" fmla="*/ 481530 w 2483666"/>
              <a:gd name="connsiteY308" fmla="*/ 1444735 h 3241367"/>
              <a:gd name="connsiteX309" fmla="*/ 478367 w 2483666"/>
              <a:gd name="connsiteY309" fmla="*/ 1444068 h 3241367"/>
              <a:gd name="connsiteX310" fmla="*/ 484385 w 2483666"/>
              <a:gd name="connsiteY310" fmla="*/ 1441877 h 3241367"/>
              <a:gd name="connsiteX311" fmla="*/ 620063 w 2483666"/>
              <a:gd name="connsiteY311" fmla="*/ 1362990 h 3241367"/>
              <a:gd name="connsiteX312" fmla="*/ 618422 w 2483666"/>
              <a:gd name="connsiteY312" fmla="*/ 1363538 h 3241367"/>
              <a:gd name="connsiteX313" fmla="*/ 612677 w 2483666"/>
              <a:gd name="connsiteY313" fmla="*/ 1365455 h 3241367"/>
              <a:gd name="connsiteX314" fmla="*/ 612404 w 2483666"/>
              <a:gd name="connsiteY314" fmla="*/ 1365182 h 3241367"/>
              <a:gd name="connsiteX315" fmla="*/ 620063 w 2483666"/>
              <a:gd name="connsiteY315" fmla="*/ 1362990 h 3241367"/>
              <a:gd name="connsiteX316" fmla="*/ 694523 w 2483666"/>
              <a:gd name="connsiteY316" fmla="*/ 1308462 h 3241367"/>
              <a:gd name="connsiteX317" fmla="*/ 694536 w 2483666"/>
              <a:gd name="connsiteY317" fmla="*/ 1309029 h 3241367"/>
              <a:gd name="connsiteX318" fmla="*/ 691390 w 2483666"/>
              <a:gd name="connsiteY318" fmla="*/ 1313412 h 3241367"/>
              <a:gd name="connsiteX319" fmla="*/ 694467 w 2483666"/>
              <a:gd name="connsiteY319" fmla="*/ 1306016 h 3241367"/>
              <a:gd name="connsiteX320" fmla="*/ 696070 w 2483666"/>
              <a:gd name="connsiteY320" fmla="*/ 1306016 h 3241367"/>
              <a:gd name="connsiteX321" fmla="*/ 694523 w 2483666"/>
              <a:gd name="connsiteY321" fmla="*/ 1308462 h 3241367"/>
              <a:gd name="connsiteX322" fmla="*/ 717790 w 2483666"/>
              <a:gd name="connsiteY322" fmla="*/ 1248530 h 3241367"/>
              <a:gd name="connsiteX323" fmla="*/ 720044 w 2483666"/>
              <a:gd name="connsiteY323" fmla="*/ 1254589 h 3241367"/>
              <a:gd name="connsiteX324" fmla="*/ 716351 w 2483666"/>
              <a:gd name="connsiteY324" fmla="*/ 1249042 h 3241367"/>
              <a:gd name="connsiteX325" fmla="*/ 776213 w 2483666"/>
              <a:gd name="connsiteY325" fmla="*/ 1242729 h 3241367"/>
              <a:gd name="connsiteX326" fmla="*/ 777625 w 2483666"/>
              <a:gd name="connsiteY326" fmla="*/ 1243503 h 3241367"/>
              <a:gd name="connsiteX327" fmla="*/ 777625 w 2483666"/>
              <a:gd name="connsiteY327" fmla="*/ 1244660 h 3241367"/>
              <a:gd name="connsiteX328" fmla="*/ 775984 w 2483666"/>
              <a:gd name="connsiteY328" fmla="*/ 1244660 h 3241367"/>
              <a:gd name="connsiteX329" fmla="*/ 774861 w 2483666"/>
              <a:gd name="connsiteY329" fmla="*/ 1244660 h 3241367"/>
              <a:gd name="connsiteX330" fmla="*/ 775574 w 2483666"/>
              <a:gd name="connsiteY330" fmla="*/ 1243838 h 3241367"/>
              <a:gd name="connsiteX331" fmla="*/ 805165 w 2483666"/>
              <a:gd name="connsiteY331" fmla="*/ 968826 h 3241367"/>
              <a:gd name="connsiteX332" fmla="*/ 799509 w 2483666"/>
              <a:gd name="connsiteY332" fmla="*/ 977321 h 3241367"/>
              <a:gd name="connsiteX333" fmla="*/ 790755 w 2483666"/>
              <a:gd name="connsiteY333" fmla="*/ 972938 h 3241367"/>
              <a:gd name="connsiteX334" fmla="*/ 788020 w 2483666"/>
              <a:gd name="connsiteY334" fmla="*/ 971843 h 3241367"/>
              <a:gd name="connsiteX335" fmla="*/ 787189 w 2483666"/>
              <a:gd name="connsiteY335" fmla="*/ 971510 h 3241367"/>
              <a:gd name="connsiteX336" fmla="*/ 774343 w 2483666"/>
              <a:gd name="connsiteY336" fmla="*/ 966364 h 3241367"/>
              <a:gd name="connsiteX337" fmla="*/ 787189 w 2483666"/>
              <a:gd name="connsiteY337" fmla="*/ 971510 h 3241367"/>
              <a:gd name="connsiteX338" fmla="*/ 777625 w 2483666"/>
              <a:gd name="connsiteY338" fmla="*/ 972938 h 3241367"/>
              <a:gd name="connsiteX339" fmla="*/ 773248 w 2483666"/>
              <a:gd name="connsiteY339" fmla="*/ 964173 h 3241367"/>
              <a:gd name="connsiteX340" fmla="*/ 773795 w 2483666"/>
              <a:gd name="connsiteY340" fmla="*/ 965269 h 3241367"/>
              <a:gd name="connsiteX341" fmla="*/ 774343 w 2483666"/>
              <a:gd name="connsiteY341" fmla="*/ 966364 h 3241367"/>
              <a:gd name="connsiteX342" fmla="*/ 771726 w 2483666"/>
              <a:gd name="connsiteY342" fmla="*/ 965316 h 3241367"/>
              <a:gd name="connsiteX343" fmla="*/ 773248 w 2483666"/>
              <a:gd name="connsiteY343" fmla="*/ 951025 h 3241367"/>
              <a:gd name="connsiteX344" fmla="*/ 764495 w 2483666"/>
              <a:gd name="connsiteY344" fmla="*/ 959791 h 3241367"/>
              <a:gd name="connsiteX345" fmla="*/ 768872 w 2483666"/>
              <a:gd name="connsiteY345" fmla="*/ 964173 h 3241367"/>
              <a:gd name="connsiteX346" fmla="*/ 771726 w 2483666"/>
              <a:gd name="connsiteY346" fmla="*/ 965316 h 3241367"/>
              <a:gd name="connsiteX347" fmla="*/ 757930 w 2483666"/>
              <a:gd name="connsiteY347" fmla="*/ 975677 h 3241367"/>
              <a:gd name="connsiteX348" fmla="*/ 755742 w 2483666"/>
              <a:gd name="connsiteY348" fmla="*/ 977321 h 3241367"/>
              <a:gd name="connsiteX349" fmla="*/ 751365 w 2483666"/>
              <a:gd name="connsiteY349" fmla="*/ 972938 h 3241367"/>
              <a:gd name="connsiteX350" fmla="*/ 738235 w 2483666"/>
              <a:gd name="connsiteY350" fmla="*/ 981704 h 3241367"/>
              <a:gd name="connsiteX351" fmla="*/ 773248 w 2483666"/>
              <a:gd name="connsiteY351" fmla="*/ 951025 h 3241367"/>
              <a:gd name="connsiteX352" fmla="*/ 848966 w 2483666"/>
              <a:gd name="connsiteY352" fmla="*/ 942698 h 3241367"/>
              <a:gd name="connsiteX353" fmla="*/ 851482 w 2483666"/>
              <a:gd name="connsiteY353" fmla="*/ 942808 h 3241367"/>
              <a:gd name="connsiteX354" fmla="*/ 847653 w 2483666"/>
              <a:gd name="connsiteY354" fmla="*/ 946643 h 3241367"/>
              <a:gd name="connsiteX355" fmla="*/ 848200 w 2483666"/>
              <a:gd name="connsiteY355" fmla="*/ 944999 h 3241367"/>
              <a:gd name="connsiteX356" fmla="*/ 507007 w 2483666"/>
              <a:gd name="connsiteY356" fmla="*/ 863521 h 3241367"/>
              <a:gd name="connsiteX357" fmla="*/ 508257 w 2483666"/>
              <a:gd name="connsiteY357" fmla="*/ 863771 h 3241367"/>
              <a:gd name="connsiteX358" fmla="*/ 505174 w 2483666"/>
              <a:gd name="connsiteY358" fmla="*/ 865701 h 3241367"/>
              <a:gd name="connsiteX359" fmla="*/ 502986 w 2483666"/>
              <a:gd name="connsiteY359" fmla="*/ 866660 h 3241367"/>
              <a:gd name="connsiteX360" fmla="*/ 515021 w 2483666"/>
              <a:gd name="connsiteY360" fmla="*/ 854608 h 3241367"/>
              <a:gd name="connsiteX361" fmla="*/ 512286 w 2483666"/>
              <a:gd name="connsiteY361" fmla="*/ 859401 h 3241367"/>
              <a:gd name="connsiteX362" fmla="*/ 507007 w 2483666"/>
              <a:gd name="connsiteY362" fmla="*/ 863521 h 3241367"/>
              <a:gd name="connsiteX363" fmla="*/ 506268 w 2483666"/>
              <a:gd name="connsiteY363" fmla="*/ 863373 h 3241367"/>
              <a:gd name="connsiteX364" fmla="*/ 515021 w 2483666"/>
              <a:gd name="connsiteY364" fmla="*/ 854608 h 3241367"/>
              <a:gd name="connsiteX365" fmla="*/ 506438 w 2483666"/>
              <a:gd name="connsiteY365" fmla="*/ 754567 h 3241367"/>
              <a:gd name="connsiteX366" fmla="*/ 516142 w 2483666"/>
              <a:gd name="connsiteY366" fmla="*/ 756186 h 3241367"/>
              <a:gd name="connsiteX367" fmla="*/ 514338 w 2483666"/>
              <a:gd name="connsiteY367" fmla="*/ 757300 h 3241367"/>
              <a:gd name="connsiteX368" fmla="*/ 506268 w 2483666"/>
              <a:gd name="connsiteY368" fmla="*/ 755451 h 3241367"/>
              <a:gd name="connsiteX369" fmla="*/ 510645 w 2483666"/>
              <a:gd name="connsiteY369" fmla="*/ 740660 h 3241367"/>
              <a:gd name="connsiteX370" fmla="*/ 508046 w 2483666"/>
              <a:gd name="connsiteY370" fmla="*/ 746207 h 3241367"/>
              <a:gd name="connsiteX371" fmla="*/ 506438 w 2483666"/>
              <a:gd name="connsiteY371" fmla="*/ 754567 h 3241367"/>
              <a:gd name="connsiteX372" fmla="*/ 505174 w 2483666"/>
              <a:gd name="connsiteY372" fmla="*/ 754356 h 3241367"/>
              <a:gd name="connsiteX373" fmla="*/ 501892 w 2483666"/>
              <a:gd name="connsiteY373" fmla="*/ 753808 h 3241367"/>
              <a:gd name="connsiteX374" fmla="*/ 493138 w 2483666"/>
              <a:gd name="connsiteY374" fmla="*/ 753808 h 3241367"/>
              <a:gd name="connsiteX375" fmla="*/ 510645 w 2483666"/>
              <a:gd name="connsiteY375" fmla="*/ 740660 h 3241367"/>
              <a:gd name="connsiteX376" fmla="*/ 637570 w 2483666"/>
              <a:gd name="connsiteY376" fmla="*/ 718747 h 3241367"/>
              <a:gd name="connsiteX377" fmla="*/ 635929 w 2483666"/>
              <a:gd name="connsiteY377" fmla="*/ 720391 h 3241367"/>
              <a:gd name="connsiteX378" fmla="*/ 629504 w 2483666"/>
              <a:gd name="connsiteY378" fmla="*/ 726824 h 3241367"/>
              <a:gd name="connsiteX379" fmla="*/ 627107 w 2483666"/>
              <a:gd name="connsiteY379" fmla="*/ 727992 h 3241367"/>
              <a:gd name="connsiteX380" fmla="*/ 637570 w 2483666"/>
              <a:gd name="connsiteY380" fmla="*/ 718747 h 3241367"/>
              <a:gd name="connsiteX381" fmla="*/ 553615 w 2483666"/>
              <a:gd name="connsiteY381" fmla="*/ 693609 h 3241367"/>
              <a:gd name="connsiteX382" fmla="*/ 555028 w 2483666"/>
              <a:gd name="connsiteY382" fmla="*/ 696149 h 3241367"/>
              <a:gd name="connsiteX383" fmla="*/ 552429 w 2483666"/>
              <a:gd name="connsiteY383" fmla="*/ 695328 h 3241367"/>
              <a:gd name="connsiteX384" fmla="*/ 605565 w 2483666"/>
              <a:gd name="connsiteY384" fmla="*/ 692383 h 3241367"/>
              <a:gd name="connsiteX385" fmla="*/ 605839 w 2483666"/>
              <a:gd name="connsiteY385" fmla="*/ 692999 h 3241367"/>
              <a:gd name="connsiteX386" fmla="*/ 601729 w 2483666"/>
              <a:gd name="connsiteY386" fmla="*/ 693744 h 3241367"/>
              <a:gd name="connsiteX387" fmla="*/ 675524 w 2483666"/>
              <a:gd name="connsiteY387" fmla="*/ 564123 h 3241367"/>
              <a:gd name="connsiteX388" fmla="*/ 680959 w 2483666"/>
              <a:gd name="connsiteY388" fmla="*/ 569373 h 3241367"/>
              <a:gd name="connsiteX389" fmla="*/ 672105 w 2483666"/>
              <a:gd name="connsiteY389" fmla="*/ 570971 h 3241367"/>
              <a:gd name="connsiteX390" fmla="*/ 675524 w 2483666"/>
              <a:gd name="connsiteY390" fmla="*/ 564123 h 3241367"/>
              <a:gd name="connsiteX391" fmla="*/ 628817 w 2483666"/>
              <a:gd name="connsiteY391" fmla="*/ 455791 h 3241367"/>
              <a:gd name="connsiteX392" fmla="*/ 630453 w 2483666"/>
              <a:gd name="connsiteY392" fmla="*/ 457429 h 3241367"/>
              <a:gd name="connsiteX393" fmla="*/ 628201 w 2483666"/>
              <a:gd name="connsiteY393" fmla="*/ 460721 h 3241367"/>
              <a:gd name="connsiteX394" fmla="*/ 628817 w 2483666"/>
              <a:gd name="connsiteY394" fmla="*/ 455791 h 3241367"/>
              <a:gd name="connsiteX395" fmla="*/ 714916 w 2483666"/>
              <a:gd name="connsiteY395" fmla="*/ 438328 h 3241367"/>
              <a:gd name="connsiteX396" fmla="*/ 715052 w 2483666"/>
              <a:gd name="connsiteY396" fmla="*/ 438329 h 3241367"/>
              <a:gd name="connsiteX397" fmla="*/ 715804 w 2483666"/>
              <a:gd name="connsiteY397" fmla="*/ 438808 h 3241367"/>
              <a:gd name="connsiteX398" fmla="*/ 715678 w 2483666"/>
              <a:gd name="connsiteY398" fmla="*/ 438934 h 3241367"/>
              <a:gd name="connsiteX399" fmla="*/ 703221 w 2483666"/>
              <a:gd name="connsiteY399" fmla="*/ 433878 h 3241367"/>
              <a:gd name="connsiteX400" fmla="*/ 710265 w 2483666"/>
              <a:gd name="connsiteY400" fmla="*/ 434631 h 3241367"/>
              <a:gd name="connsiteX401" fmla="*/ 714916 w 2483666"/>
              <a:gd name="connsiteY401" fmla="*/ 438328 h 3241367"/>
              <a:gd name="connsiteX402" fmla="*/ 703221 w 2483666"/>
              <a:gd name="connsiteY402" fmla="*/ 438260 h 3241367"/>
              <a:gd name="connsiteX403" fmla="*/ 703221 w 2483666"/>
              <a:gd name="connsiteY403" fmla="*/ 433878 h 3241367"/>
              <a:gd name="connsiteX404" fmla="*/ 743706 w 2483666"/>
              <a:gd name="connsiteY404" fmla="*/ 377452 h 3241367"/>
              <a:gd name="connsiteX405" fmla="*/ 745073 w 2483666"/>
              <a:gd name="connsiteY405" fmla="*/ 378205 h 3241367"/>
              <a:gd name="connsiteX406" fmla="*/ 744685 w 2483666"/>
              <a:gd name="connsiteY406" fmla="*/ 378877 h 3241367"/>
              <a:gd name="connsiteX407" fmla="*/ 741864 w 2483666"/>
              <a:gd name="connsiteY407" fmla="*/ 379505 h 3241367"/>
              <a:gd name="connsiteX408" fmla="*/ 773248 w 2483666"/>
              <a:gd name="connsiteY408" fmla="*/ 372521 h 3241367"/>
              <a:gd name="connsiteX409" fmla="*/ 777625 w 2483666"/>
              <a:gd name="connsiteY409" fmla="*/ 376904 h 3241367"/>
              <a:gd name="connsiteX410" fmla="*/ 777625 w 2483666"/>
              <a:gd name="connsiteY410" fmla="*/ 381287 h 3241367"/>
              <a:gd name="connsiteX411" fmla="*/ 746988 w 2483666"/>
              <a:gd name="connsiteY411" fmla="*/ 381287 h 3241367"/>
              <a:gd name="connsiteX412" fmla="*/ 743294 w 2483666"/>
              <a:gd name="connsiteY412" fmla="*/ 381287 h 3241367"/>
              <a:gd name="connsiteX413" fmla="*/ 744685 w 2483666"/>
              <a:gd name="connsiteY413" fmla="*/ 378877 h 3241367"/>
              <a:gd name="connsiteX414" fmla="*/ 768324 w 2483666"/>
              <a:gd name="connsiteY414" fmla="*/ 373617 h 3241367"/>
              <a:gd name="connsiteX415" fmla="*/ 773248 w 2483666"/>
              <a:gd name="connsiteY415" fmla="*/ 372521 h 3241367"/>
              <a:gd name="connsiteX416" fmla="*/ 716351 w 2483666"/>
              <a:gd name="connsiteY416" fmla="*/ 368139 h 3241367"/>
              <a:gd name="connsiteX417" fmla="*/ 733858 w 2483666"/>
              <a:gd name="connsiteY417" fmla="*/ 381287 h 3241367"/>
              <a:gd name="connsiteX418" fmla="*/ 741864 w 2483666"/>
              <a:gd name="connsiteY418" fmla="*/ 379505 h 3241367"/>
              <a:gd name="connsiteX419" fmla="*/ 740696 w 2483666"/>
              <a:gd name="connsiteY419" fmla="*/ 380807 h 3241367"/>
              <a:gd name="connsiteX420" fmla="*/ 742611 w 2483666"/>
              <a:gd name="connsiteY420" fmla="*/ 381287 h 3241367"/>
              <a:gd name="connsiteX421" fmla="*/ 743294 w 2483666"/>
              <a:gd name="connsiteY421" fmla="*/ 381287 h 3241367"/>
              <a:gd name="connsiteX422" fmla="*/ 738235 w 2483666"/>
              <a:gd name="connsiteY422" fmla="*/ 390052 h 3241367"/>
              <a:gd name="connsiteX423" fmla="*/ 716351 w 2483666"/>
              <a:gd name="connsiteY423" fmla="*/ 381287 h 3241367"/>
              <a:gd name="connsiteX424" fmla="*/ 703221 w 2483666"/>
              <a:gd name="connsiteY424" fmla="*/ 381287 h 3241367"/>
              <a:gd name="connsiteX425" fmla="*/ 716351 w 2483666"/>
              <a:gd name="connsiteY425" fmla="*/ 368139 h 3241367"/>
              <a:gd name="connsiteX426" fmla="*/ 908656 w 2483666"/>
              <a:gd name="connsiteY426" fmla="*/ 346316 h 3241367"/>
              <a:gd name="connsiteX427" fmla="*/ 908927 w 2483666"/>
              <a:gd name="connsiteY427" fmla="*/ 346774 h 3241367"/>
              <a:gd name="connsiteX428" fmla="*/ 899079 w 2483666"/>
              <a:gd name="connsiteY428" fmla="*/ 349855 h 3241367"/>
              <a:gd name="connsiteX429" fmla="*/ 898956 w 2483666"/>
              <a:gd name="connsiteY429" fmla="*/ 349554 h 3241367"/>
              <a:gd name="connsiteX430" fmla="*/ 908603 w 2483666"/>
              <a:gd name="connsiteY430" fmla="*/ 346226 h 3241367"/>
              <a:gd name="connsiteX431" fmla="*/ 908927 w 2483666"/>
              <a:gd name="connsiteY431" fmla="*/ 346226 h 3241367"/>
              <a:gd name="connsiteX432" fmla="*/ 908656 w 2483666"/>
              <a:gd name="connsiteY432" fmla="*/ 346316 h 3241367"/>
              <a:gd name="connsiteX433" fmla="*/ 642152 w 2483666"/>
              <a:gd name="connsiteY433" fmla="*/ 343961 h 3241367"/>
              <a:gd name="connsiteX434" fmla="*/ 644340 w 2483666"/>
              <a:gd name="connsiteY434" fmla="*/ 344308 h 3241367"/>
              <a:gd name="connsiteX435" fmla="*/ 644682 w 2483666"/>
              <a:gd name="connsiteY435" fmla="*/ 345130 h 3241367"/>
              <a:gd name="connsiteX436" fmla="*/ 895797 w 2483666"/>
              <a:gd name="connsiteY436" fmla="*/ 341843 h 3241367"/>
              <a:gd name="connsiteX437" fmla="*/ 898956 w 2483666"/>
              <a:gd name="connsiteY437" fmla="*/ 349554 h 3241367"/>
              <a:gd name="connsiteX438" fmla="*/ 882666 w 2483666"/>
              <a:gd name="connsiteY438" fmla="*/ 354991 h 3241367"/>
              <a:gd name="connsiteX439" fmla="*/ 878290 w 2483666"/>
              <a:gd name="connsiteY439" fmla="*/ 350608 h 3241367"/>
              <a:gd name="connsiteX440" fmla="*/ 895797 w 2483666"/>
              <a:gd name="connsiteY440" fmla="*/ 341843 h 3241367"/>
              <a:gd name="connsiteX441" fmla="*/ 905644 w 2483666"/>
              <a:gd name="connsiteY441" fmla="*/ 341227 h 3241367"/>
              <a:gd name="connsiteX442" fmla="*/ 908603 w 2483666"/>
              <a:gd name="connsiteY442" fmla="*/ 346226 h 3241367"/>
              <a:gd name="connsiteX443" fmla="*/ 900174 w 2483666"/>
              <a:gd name="connsiteY443" fmla="*/ 346226 h 3241367"/>
              <a:gd name="connsiteX444" fmla="*/ 900721 w 2483666"/>
              <a:gd name="connsiteY444" fmla="*/ 344582 h 3241367"/>
              <a:gd name="connsiteX445" fmla="*/ 901816 w 2483666"/>
              <a:gd name="connsiteY445" fmla="*/ 341292 h 3241367"/>
              <a:gd name="connsiteX446" fmla="*/ 464210 w 2483666"/>
              <a:gd name="connsiteY446" fmla="*/ 337651 h 3241367"/>
              <a:gd name="connsiteX447" fmla="*/ 467425 w 2483666"/>
              <a:gd name="connsiteY447" fmla="*/ 338008 h 3241367"/>
              <a:gd name="connsiteX448" fmla="*/ 469904 w 2483666"/>
              <a:gd name="connsiteY448" fmla="*/ 338284 h 3241367"/>
              <a:gd name="connsiteX449" fmla="*/ 467425 w 2483666"/>
              <a:gd name="connsiteY449" fmla="*/ 339926 h 3241367"/>
              <a:gd name="connsiteX450" fmla="*/ 463595 w 2483666"/>
              <a:gd name="connsiteY450" fmla="*/ 339652 h 3241367"/>
              <a:gd name="connsiteX451" fmla="*/ 464689 w 2483666"/>
              <a:gd name="connsiteY451" fmla="*/ 336091 h 3241367"/>
              <a:gd name="connsiteX452" fmla="*/ 464210 w 2483666"/>
              <a:gd name="connsiteY452" fmla="*/ 337651 h 3241367"/>
              <a:gd name="connsiteX453" fmla="*/ 462501 w 2483666"/>
              <a:gd name="connsiteY453" fmla="*/ 337461 h 3241367"/>
              <a:gd name="connsiteX454" fmla="*/ 464689 w 2483666"/>
              <a:gd name="connsiteY454" fmla="*/ 336091 h 3241367"/>
              <a:gd name="connsiteX455" fmla="*/ 485950 w 2483666"/>
              <a:gd name="connsiteY455" fmla="*/ 315548 h 3241367"/>
              <a:gd name="connsiteX456" fmla="*/ 490403 w 2483666"/>
              <a:gd name="connsiteY456" fmla="*/ 315548 h 3241367"/>
              <a:gd name="connsiteX457" fmla="*/ 493138 w 2483666"/>
              <a:gd name="connsiteY457" fmla="*/ 315548 h 3241367"/>
              <a:gd name="connsiteX458" fmla="*/ 490376 w 2483666"/>
              <a:gd name="connsiteY458" fmla="*/ 317457 h 3241367"/>
              <a:gd name="connsiteX459" fmla="*/ 484521 w 2483666"/>
              <a:gd name="connsiteY459" fmla="*/ 314931 h 3241367"/>
              <a:gd name="connsiteX460" fmla="*/ 485950 w 2483666"/>
              <a:gd name="connsiteY460" fmla="*/ 315548 h 3241367"/>
              <a:gd name="connsiteX461" fmla="*/ 484799 w 2483666"/>
              <a:gd name="connsiteY461" fmla="*/ 315548 h 3241367"/>
              <a:gd name="connsiteX462" fmla="*/ 483290 w 2483666"/>
              <a:gd name="connsiteY462" fmla="*/ 315000 h 3241367"/>
              <a:gd name="connsiteX463" fmla="*/ 484521 w 2483666"/>
              <a:gd name="connsiteY463" fmla="*/ 314931 h 3241367"/>
              <a:gd name="connsiteX464" fmla="*/ 840775 w 2483666"/>
              <a:gd name="connsiteY464" fmla="*/ 234156 h 3241367"/>
              <a:gd name="connsiteX465" fmla="*/ 837258 w 2483666"/>
              <a:gd name="connsiteY465" fmla="*/ 235565 h 3241367"/>
              <a:gd name="connsiteX466" fmla="*/ 834523 w 2483666"/>
              <a:gd name="connsiteY466" fmla="*/ 236661 h 3241367"/>
              <a:gd name="connsiteX467" fmla="*/ 830146 w 2483666"/>
              <a:gd name="connsiteY467" fmla="*/ 236661 h 3241367"/>
              <a:gd name="connsiteX468" fmla="*/ 856406 w 2483666"/>
              <a:gd name="connsiteY468" fmla="*/ 227895 h 3241367"/>
              <a:gd name="connsiteX469" fmla="*/ 859689 w 2483666"/>
              <a:gd name="connsiteY469" fmla="*/ 229539 h 3241367"/>
              <a:gd name="connsiteX470" fmla="*/ 859908 w 2483666"/>
              <a:gd name="connsiteY470" fmla="*/ 229648 h 3241367"/>
              <a:gd name="connsiteX471" fmla="*/ 840775 w 2483666"/>
              <a:gd name="connsiteY471" fmla="*/ 234156 h 3241367"/>
              <a:gd name="connsiteX472" fmla="*/ 939564 w 2483666"/>
              <a:gd name="connsiteY472" fmla="*/ 219130 h 3241367"/>
              <a:gd name="connsiteX473" fmla="*/ 940111 w 2483666"/>
              <a:gd name="connsiteY473" fmla="*/ 221321 h 3241367"/>
              <a:gd name="connsiteX474" fmla="*/ 942342 w 2483666"/>
              <a:gd name="connsiteY474" fmla="*/ 230255 h 3241367"/>
              <a:gd name="connsiteX475" fmla="*/ 931426 w 2483666"/>
              <a:gd name="connsiteY475" fmla="*/ 232004 h 3241367"/>
              <a:gd name="connsiteX476" fmla="*/ 939222 w 2483666"/>
              <a:gd name="connsiteY476" fmla="*/ 220500 h 3241367"/>
              <a:gd name="connsiteX477" fmla="*/ 938210 w 2483666"/>
              <a:gd name="connsiteY477" fmla="*/ 219808 h 3241367"/>
              <a:gd name="connsiteX478" fmla="*/ 2154652 w 2483666"/>
              <a:gd name="connsiteY478" fmla="*/ 215843 h 3241367"/>
              <a:gd name="connsiteX479" fmla="*/ 2161693 w 2483666"/>
              <a:gd name="connsiteY479" fmla="*/ 217266 h 3241367"/>
              <a:gd name="connsiteX480" fmla="*/ 2160380 w 2483666"/>
              <a:gd name="connsiteY480" fmla="*/ 218252 h 3241367"/>
              <a:gd name="connsiteX481" fmla="*/ 2154584 w 2483666"/>
              <a:gd name="connsiteY481" fmla="*/ 215980 h 3241367"/>
              <a:gd name="connsiteX482" fmla="*/ 2154652 w 2483666"/>
              <a:gd name="connsiteY482" fmla="*/ 215843 h 3241367"/>
              <a:gd name="connsiteX483" fmla="*/ 2165047 w 2483666"/>
              <a:gd name="connsiteY483" fmla="*/ 214748 h 3241367"/>
              <a:gd name="connsiteX484" fmla="*/ 2162106 w 2483666"/>
              <a:gd name="connsiteY484" fmla="*/ 217350 h 3241367"/>
              <a:gd name="connsiteX485" fmla="*/ 2161693 w 2483666"/>
              <a:gd name="connsiteY485" fmla="*/ 217266 h 3241367"/>
              <a:gd name="connsiteX486" fmla="*/ 2162859 w 2483666"/>
              <a:gd name="connsiteY486" fmla="*/ 216391 h 3241367"/>
              <a:gd name="connsiteX487" fmla="*/ 2165047 w 2483666"/>
              <a:gd name="connsiteY487" fmla="*/ 214748 h 3241367"/>
              <a:gd name="connsiteX488" fmla="*/ 930811 w 2483666"/>
              <a:gd name="connsiteY488" fmla="*/ 214748 h 3241367"/>
              <a:gd name="connsiteX489" fmla="*/ 938210 w 2483666"/>
              <a:gd name="connsiteY489" fmla="*/ 219808 h 3241367"/>
              <a:gd name="connsiteX490" fmla="*/ 930811 w 2483666"/>
              <a:gd name="connsiteY490" fmla="*/ 223513 h 3241367"/>
              <a:gd name="connsiteX491" fmla="*/ 930811 w 2483666"/>
              <a:gd name="connsiteY491" fmla="*/ 214748 h 3241367"/>
              <a:gd name="connsiteX492" fmla="*/ 892241 w 2483666"/>
              <a:gd name="connsiteY492" fmla="*/ 200710 h 3241367"/>
              <a:gd name="connsiteX493" fmla="*/ 898034 w 2483666"/>
              <a:gd name="connsiteY493" fmla="*/ 201360 h 3241367"/>
              <a:gd name="connsiteX494" fmla="*/ 897712 w 2483666"/>
              <a:gd name="connsiteY494" fmla="*/ 202216 h 3241367"/>
              <a:gd name="connsiteX495" fmla="*/ 892241 w 2483666"/>
              <a:gd name="connsiteY495" fmla="*/ 200710 h 3241367"/>
              <a:gd name="connsiteX496" fmla="*/ 2471418 w 2483666"/>
              <a:gd name="connsiteY496" fmla="*/ 92035 h 3241367"/>
              <a:gd name="connsiteX497" fmla="*/ 2480171 w 2483666"/>
              <a:gd name="connsiteY497" fmla="*/ 92035 h 3241367"/>
              <a:gd name="connsiteX498" fmla="*/ 2478596 w 2483666"/>
              <a:gd name="connsiteY498" fmla="*/ 92824 h 3241367"/>
              <a:gd name="connsiteX499" fmla="*/ 2472786 w 2483666"/>
              <a:gd name="connsiteY499" fmla="*/ 93267 h 3241367"/>
              <a:gd name="connsiteX500" fmla="*/ 2471418 w 2483666"/>
              <a:gd name="connsiteY500" fmla="*/ 92035 h 3241367"/>
              <a:gd name="connsiteX501" fmla="*/ 1228428 w 2483666"/>
              <a:gd name="connsiteY501" fmla="*/ 78887 h 3241367"/>
              <a:gd name="connsiteX502" fmla="*/ 1224051 w 2483666"/>
              <a:gd name="connsiteY502" fmla="*/ 83269 h 3241367"/>
              <a:gd name="connsiteX503" fmla="*/ 1211468 w 2483666"/>
              <a:gd name="connsiteY503" fmla="*/ 85461 h 3241367"/>
              <a:gd name="connsiteX504" fmla="*/ 1210166 w 2483666"/>
              <a:gd name="connsiteY504" fmla="*/ 85687 h 3241367"/>
              <a:gd name="connsiteX505" fmla="*/ 1219743 w 2483666"/>
              <a:gd name="connsiteY505" fmla="*/ 80119 h 3241367"/>
              <a:gd name="connsiteX506" fmla="*/ 1228428 w 2483666"/>
              <a:gd name="connsiteY506" fmla="*/ 78887 h 3241367"/>
              <a:gd name="connsiteX507" fmla="*/ 1291592 w 2483666"/>
              <a:gd name="connsiteY507" fmla="*/ 75699 h 3241367"/>
              <a:gd name="connsiteX508" fmla="*/ 1291890 w 2483666"/>
              <a:gd name="connsiteY508" fmla="*/ 76148 h 3241367"/>
              <a:gd name="connsiteX509" fmla="*/ 1291480 w 2483666"/>
              <a:gd name="connsiteY509" fmla="*/ 76353 h 3241367"/>
              <a:gd name="connsiteX510" fmla="*/ 1291448 w 2483666"/>
              <a:gd name="connsiteY510" fmla="*/ 76276 h 3241367"/>
              <a:gd name="connsiteX511" fmla="*/ 1630850 w 2483666"/>
              <a:gd name="connsiteY511" fmla="*/ 66213 h 3241367"/>
              <a:gd name="connsiteX512" fmla="*/ 1630540 w 2483666"/>
              <a:gd name="connsiteY512" fmla="*/ 66835 h 3241367"/>
              <a:gd name="connsiteX513" fmla="*/ 1628934 w 2483666"/>
              <a:gd name="connsiteY513" fmla="*/ 70051 h 3241367"/>
              <a:gd name="connsiteX514" fmla="*/ 1625616 w 2483666"/>
              <a:gd name="connsiteY514" fmla="*/ 70122 h 3241367"/>
              <a:gd name="connsiteX515" fmla="*/ 1627394 w 2483666"/>
              <a:gd name="connsiteY515" fmla="*/ 66972 h 3241367"/>
              <a:gd name="connsiteX516" fmla="*/ 1631087 w 2483666"/>
              <a:gd name="connsiteY516" fmla="*/ 65739 h 3241367"/>
              <a:gd name="connsiteX517" fmla="*/ 1631177 w 2483666"/>
              <a:gd name="connsiteY517" fmla="*/ 66141 h 3241367"/>
              <a:gd name="connsiteX518" fmla="*/ 1630850 w 2483666"/>
              <a:gd name="connsiteY518" fmla="*/ 66213 h 3241367"/>
              <a:gd name="connsiteX519" fmla="*/ 1618414 w 2483666"/>
              <a:gd name="connsiteY519" fmla="*/ 61356 h 3241367"/>
              <a:gd name="connsiteX520" fmla="*/ 1622333 w 2483666"/>
              <a:gd name="connsiteY520" fmla="*/ 61356 h 3241367"/>
              <a:gd name="connsiteX521" fmla="*/ 1619198 w 2483666"/>
              <a:gd name="connsiteY521" fmla="*/ 62600 h 3241367"/>
              <a:gd name="connsiteX522" fmla="*/ 1346600 w 2483666"/>
              <a:gd name="connsiteY522" fmla="*/ 61356 h 3241367"/>
              <a:gd name="connsiteX523" fmla="*/ 1346600 w 2483666"/>
              <a:gd name="connsiteY523" fmla="*/ 63000 h 3241367"/>
              <a:gd name="connsiteX524" fmla="*/ 1346600 w 2483666"/>
              <a:gd name="connsiteY524" fmla="*/ 68904 h 3241367"/>
              <a:gd name="connsiteX525" fmla="*/ 1346394 w 2483666"/>
              <a:gd name="connsiteY525" fmla="*/ 68889 h 3241367"/>
              <a:gd name="connsiteX526" fmla="*/ 1346600 w 2483666"/>
              <a:gd name="connsiteY526" fmla="*/ 61356 h 3241367"/>
              <a:gd name="connsiteX527" fmla="*/ 1285325 w 2483666"/>
              <a:gd name="connsiteY527" fmla="*/ 61356 h 3241367"/>
              <a:gd name="connsiteX528" fmla="*/ 1289702 w 2483666"/>
              <a:gd name="connsiteY528" fmla="*/ 61356 h 3241367"/>
              <a:gd name="connsiteX529" fmla="*/ 1294079 w 2483666"/>
              <a:gd name="connsiteY529" fmla="*/ 65739 h 3241367"/>
              <a:gd name="connsiteX530" fmla="*/ 1291592 w 2483666"/>
              <a:gd name="connsiteY530" fmla="*/ 75699 h 3241367"/>
              <a:gd name="connsiteX531" fmla="*/ 1290601 w 2483666"/>
              <a:gd name="connsiteY531" fmla="*/ 74210 h 3241367"/>
              <a:gd name="connsiteX532" fmla="*/ 1616315 w 2483666"/>
              <a:gd name="connsiteY532" fmla="*/ 59713 h 3241367"/>
              <a:gd name="connsiteX533" fmla="*/ 1618025 w 2483666"/>
              <a:gd name="connsiteY533" fmla="*/ 60740 h 3241367"/>
              <a:gd name="connsiteX534" fmla="*/ 1618414 w 2483666"/>
              <a:gd name="connsiteY534" fmla="*/ 61356 h 3241367"/>
              <a:gd name="connsiteX535" fmla="*/ 1617592 w 2483666"/>
              <a:gd name="connsiteY535" fmla="*/ 61356 h 3241367"/>
              <a:gd name="connsiteX536" fmla="*/ 1405563 w 2483666"/>
              <a:gd name="connsiteY536" fmla="*/ 55817 h 3241367"/>
              <a:gd name="connsiteX537" fmla="*/ 1416627 w 2483666"/>
              <a:gd name="connsiteY537" fmla="*/ 61356 h 3241367"/>
              <a:gd name="connsiteX538" fmla="*/ 1409478 w 2483666"/>
              <a:gd name="connsiteY538" fmla="*/ 61356 h 3241367"/>
              <a:gd name="connsiteX539" fmla="*/ 1401308 w 2483666"/>
              <a:gd name="connsiteY539" fmla="*/ 60809 h 3241367"/>
              <a:gd name="connsiteX540" fmla="*/ 1407874 w 2483666"/>
              <a:gd name="connsiteY540" fmla="*/ 43826 h 3241367"/>
              <a:gd name="connsiteX541" fmla="*/ 1413891 w 2483666"/>
              <a:gd name="connsiteY541" fmla="*/ 43826 h 3241367"/>
              <a:gd name="connsiteX542" fmla="*/ 1416627 w 2483666"/>
              <a:gd name="connsiteY542" fmla="*/ 43826 h 3241367"/>
              <a:gd name="connsiteX543" fmla="*/ 1416627 w 2483666"/>
              <a:gd name="connsiteY543" fmla="*/ 52591 h 3241367"/>
              <a:gd name="connsiteX544" fmla="*/ 1405685 w 2483666"/>
              <a:gd name="connsiteY544" fmla="*/ 55673 h 3241367"/>
              <a:gd name="connsiteX545" fmla="*/ 1405563 w 2483666"/>
              <a:gd name="connsiteY545" fmla="*/ 55817 h 3241367"/>
              <a:gd name="connsiteX546" fmla="*/ 1401309 w 2483666"/>
              <a:gd name="connsiteY546" fmla="*/ 53687 h 3241367"/>
              <a:gd name="connsiteX547" fmla="*/ 1399120 w 2483666"/>
              <a:gd name="connsiteY547" fmla="*/ 52591 h 3241367"/>
              <a:gd name="connsiteX548" fmla="*/ 1407874 w 2483666"/>
              <a:gd name="connsiteY548" fmla="*/ 48209 h 3241367"/>
              <a:gd name="connsiteX549" fmla="*/ 1407874 w 2483666"/>
              <a:gd name="connsiteY549" fmla="*/ 43826 h 3241367"/>
              <a:gd name="connsiteX550" fmla="*/ 1587319 w 2483666"/>
              <a:gd name="connsiteY550" fmla="*/ 0 h 3241367"/>
              <a:gd name="connsiteX551" fmla="*/ 1582943 w 2483666"/>
              <a:gd name="connsiteY551" fmla="*/ 8765 h 3241367"/>
              <a:gd name="connsiteX552" fmla="*/ 1556682 w 2483666"/>
              <a:gd name="connsiteY552" fmla="*/ 26296 h 3241367"/>
              <a:gd name="connsiteX553" fmla="*/ 1574189 w 2483666"/>
              <a:gd name="connsiteY553" fmla="*/ 43826 h 3241367"/>
              <a:gd name="connsiteX554" fmla="*/ 1574189 w 2483666"/>
              <a:gd name="connsiteY554" fmla="*/ 48209 h 3241367"/>
              <a:gd name="connsiteX555" fmla="*/ 1587319 w 2483666"/>
              <a:gd name="connsiteY555" fmla="*/ 48209 h 3241367"/>
              <a:gd name="connsiteX556" fmla="*/ 1582943 w 2483666"/>
              <a:gd name="connsiteY556" fmla="*/ 56974 h 3241367"/>
              <a:gd name="connsiteX557" fmla="*/ 1565436 w 2483666"/>
              <a:gd name="connsiteY557" fmla="*/ 52591 h 3241367"/>
              <a:gd name="connsiteX558" fmla="*/ 1556682 w 2483666"/>
              <a:gd name="connsiteY558" fmla="*/ 70122 h 3241367"/>
              <a:gd name="connsiteX559" fmla="*/ 1582943 w 2483666"/>
              <a:gd name="connsiteY559" fmla="*/ 74504 h 3241367"/>
              <a:gd name="connsiteX560" fmla="*/ 1600450 w 2483666"/>
              <a:gd name="connsiteY560" fmla="*/ 70122 h 3241367"/>
              <a:gd name="connsiteX561" fmla="*/ 1613580 w 2483666"/>
              <a:gd name="connsiteY561" fmla="*/ 61356 h 3241367"/>
              <a:gd name="connsiteX562" fmla="*/ 1617592 w 2483666"/>
              <a:gd name="connsiteY562" fmla="*/ 61356 h 3241367"/>
              <a:gd name="connsiteX563" fmla="*/ 1618709 w 2483666"/>
              <a:gd name="connsiteY563" fmla="*/ 62794 h 3241367"/>
              <a:gd name="connsiteX564" fmla="*/ 1619198 w 2483666"/>
              <a:gd name="connsiteY564" fmla="*/ 62600 h 3241367"/>
              <a:gd name="connsiteX565" fmla="*/ 1626710 w 2483666"/>
              <a:gd name="connsiteY565" fmla="*/ 74504 h 3241367"/>
              <a:gd name="connsiteX566" fmla="*/ 1628934 w 2483666"/>
              <a:gd name="connsiteY566" fmla="*/ 70051 h 3241367"/>
              <a:gd name="connsiteX567" fmla="*/ 1632044 w 2483666"/>
              <a:gd name="connsiteY567" fmla="*/ 69985 h 3241367"/>
              <a:gd name="connsiteX568" fmla="*/ 1631177 w 2483666"/>
              <a:gd name="connsiteY568" fmla="*/ 66141 h 3241367"/>
              <a:gd name="connsiteX569" fmla="*/ 1652970 w 2483666"/>
              <a:gd name="connsiteY569" fmla="*/ 61356 h 3241367"/>
              <a:gd name="connsiteX570" fmla="*/ 1652970 w 2483666"/>
              <a:gd name="connsiteY570" fmla="*/ 56974 h 3241367"/>
              <a:gd name="connsiteX571" fmla="*/ 1661724 w 2483666"/>
              <a:gd name="connsiteY571" fmla="*/ 70122 h 3241367"/>
              <a:gd name="connsiteX572" fmla="*/ 1631087 w 2483666"/>
              <a:gd name="connsiteY572" fmla="*/ 74504 h 3241367"/>
              <a:gd name="connsiteX573" fmla="*/ 1657347 w 2483666"/>
              <a:gd name="connsiteY573" fmla="*/ 96417 h 3241367"/>
              <a:gd name="connsiteX574" fmla="*/ 1644217 w 2483666"/>
              <a:gd name="connsiteY574" fmla="*/ 109565 h 3241367"/>
              <a:gd name="connsiteX575" fmla="*/ 1617956 w 2483666"/>
              <a:gd name="connsiteY575" fmla="*/ 118330 h 3241367"/>
              <a:gd name="connsiteX576" fmla="*/ 1622333 w 2483666"/>
              <a:gd name="connsiteY576" fmla="*/ 127096 h 3241367"/>
              <a:gd name="connsiteX577" fmla="*/ 1617956 w 2483666"/>
              <a:gd name="connsiteY577" fmla="*/ 131478 h 3241367"/>
              <a:gd name="connsiteX578" fmla="*/ 1635463 w 2483666"/>
              <a:gd name="connsiteY578" fmla="*/ 149009 h 3241367"/>
              <a:gd name="connsiteX579" fmla="*/ 1648594 w 2483666"/>
              <a:gd name="connsiteY579" fmla="*/ 149009 h 3241367"/>
              <a:gd name="connsiteX580" fmla="*/ 1622333 w 2483666"/>
              <a:gd name="connsiteY580" fmla="*/ 170922 h 3241367"/>
              <a:gd name="connsiteX581" fmla="*/ 1613580 w 2483666"/>
              <a:gd name="connsiteY581" fmla="*/ 162156 h 3241367"/>
              <a:gd name="connsiteX582" fmla="*/ 1587319 w 2483666"/>
              <a:gd name="connsiteY582" fmla="*/ 175304 h 3241367"/>
              <a:gd name="connsiteX583" fmla="*/ 1582943 w 2483666"/>
              <a:gd name="connsiteY583" fmla="*/ 179687 h 3241367"/>
              <a:gd name="connsiteX584" fmla="*/ 1596073 w 2483666"/>
              <a:gd name="connsiteY584" fmla="*/ 184069 h 3241367"/>
              <a:gd name="connsiteX585" fmla="*/ 1582943 w 2483666"/>
              <a:gd name="connsiteY585" fmla="*/ 188452 h 3241367"/>
              <a:gd name="connsiteX586" fmla="*/ 1565436 w 2483666"/>
              <a:gd name="connsiteY586" fmla="*/ 197217 h 3241367"/>
              <a:gd name="connsiteX587" fmla="*/ 1569812 w 2483666"/>
              <a:gd name="connsiteY587" fmla="*/ 188452 h 3241367"/>
              <a:gd name="connsiteX588" fmla="*/ 1547929 w 2483666"/>
              <a:gd name="connsiteY588" fmla="*/ 188452 h 3241367"/>
              <a:gd name="connsiteX589" fmla="*/ 1530422 w 2483666"/>
              <a:gd name="connsiteY589" fmla="*/ 205982 h 3241367"/>
              <a:gd name="connsiteX590" fmla="*/ 1547929 w 2483666"/>
              <a:gd name="connsiteY590" fmla="*/ 214748 h 3241367"/>
              <a:gd name="connsiteX591" fmla="*/ 1543552 w 2483666"/>
              <a:gd name="connsiteY591" fmla="*/ 219130 h 3241367"/>
              <a:gd name="connsiteX592" fmla="*/ 1561059 w 2483666"/>
              <a:gd name="connsiteY592" fmla="*/ 219130 h 3241367"/>
              <a:gd name="connsiteX593" fmla="*/ 1557776 w 2483666"/>
              <a:gd name="connsiteY593" fmla="*/ 231182 h 3241367"/>
              <a:gd name="connsiteX594" fmla="*/ 1552853 w 2483666"/>
              <a:gd name="connsiteY594" fmla="*/ 233922 h 3241367"/>
              <a:gd name="connsiteX595" fmla="*/ 1547929 w 2483666"/>
              <a:gd name="connsiteY595" fmla="*/ 241043 h 3241367"/>
              <a:gd name="connsiteX596" fmla="*/ 1578566 w 2483666"/>
              <a:gd name="connsiteY596" fmla="*/ 232278 h 3241367"/>
              <a:gd name="connsiteX597" fmla="*/ 1596073 w 2483666"/>
              <a:gd name="connsiteY597" fmla="*/ 214748 h 3241367"/>
              <a:gd name="connsiteX598" fmla="*/ 1648594 w 2483666"/>
              <a:gd name="connsiteY598" fmla="*/ 210365 h 3241367"/>
              <a:gd name="connsiteX599" fmla="*/ 1679231 w 2483666"/>
              <a:gd name="connsiteY599" fmla="*/ 192835 h 3241367"/>
              <a:gd name="connsiteX600" fmla="*/ 1683607 w 2483666"/>
              <a:gd name="connsiteY600" fmla="*/ 192835 h 3241367"/>
              <a:gd name="connsiteX601" fmla="*/ 1661724 w 2483666"/>
              <a:gd name="connsiteY601" fmla="*/ 205982 h 3241367"/>
              <a:gd name="connsiteX602" fmla="*/ 1657347 w 2483666"/>
              <a:gd name="connsiteY602" fmla="*/ 219130 h 3241367"/>
              <a:gd name="connsiteX603" fmla="*/ 1661724 w 2483666"/>
              <a:gd name="connsiteY603" fmla="*/ 223513 h 3241367"/>
              <a:gd name="connsiteX604" fmla="*/ 1692361 w 2483666"/>
              <a:gd name="connsiteY604" fmla="*/ 223513 h 3241367"/>
              <a:gd name="connsiteX605" fmla="*/ 1692361 w 2483666"/>
              <a:gd name="connsiteY605" fmla="*/ 227895 h 3241367"/>
              <a:gd name="connsiteX606" fmla="*/ 1736128 w 2483666"/>
              <a:gd name="connsiteY606" fmla="*/ 223513 h 3241367"/>
              <a:gd name="connsiteX607" fmla="*/ 1762388 w 2483666"/>
              <a:gd name="connsiteY607" fmla="*/ 232278 h 3241367"/>
              <a:gd name="connsiteX608" fmla="*/ 1749258 w 2483666"/>
              <a:gd name="connsiteY608" fmla="*/ 245426 h 3241367"/>
              <a:gd name="connsiteX609" fmla="*/ 1771142 w 2483666"/>
              <a:gd name="connsiteY609" fmla="*/ 262956 h 3241367"/>
              <a:gd name="connsiteX610" fmla="*/ 1744334 w 2483666"/>
              <a:gd name="connsiteY610" fmla="*/ 251452 h 3241367"/>
              <a:gd name="connsiteX611" fmla="*/ 1740895 w 2483666"/>
              <a:gd name="connsiteY611" fmla="*/ 249976 h 3241367"/>
              <a:gd name="connsiteX612" fmla="*/ 1741218 w 2483666"/>
              <a:gd name="connsiteY612" fmla="*/ 249094 h 3241367"/>
              <a:gd name="connsiteX613" fmla="*/ 1744334 w 2483666"/>
              <a:gd name="connsiteY613" fmla="*/ 245974 h 3241367"/>
              <a:gd name="connsiteX614" fmla="*/ 1743582 w 2483666"/>
              <a:gd name="connsiteY614" fmla="*/ 245494 h 3241367"/>
              <a:gd name="connsiteX615" fmla="*/ 1742542 w 2483666"/>
              <a:gd name="connsiteY615" fmla="*/ 245488 h 3241367"/>
              <a:gd name="connsiteX616" fmla="*/ 1743445 w 2483666"/>
              <a:gd name="connsiteY616" fmla="*/ 243029 h 3241367"/>
              <a:gd name="connsiteX617" fmla="*/ 1742146 w 2483666"/>
              <a:gd name="connsiteY617" fmla="*/ 241591 h 3241367"/>
              <a:gd name="connsiteX618" fmla="*/ 1738632 w 2483666"/>
              <a:gd name="connsiteY618" fmla="*/ 245466 h 3241367"/>
              <a:gd name="connsiteX619" fmla="*/ 1731751 w 2483666"/>
              <a:gd name="connsiteY619" fmla="*/ 245426 h 3241367"/>
              <a:gd name="connsiteX620" fmla="*/ 1731751 w 2483666"/>
              <a:gd name="connsiteY620" fmla="*/ 249808 h 3241367"/>
              <a:gd name="connsiteX621" fmla="*/ 1736744 w 2483666"/>
              <a:gd name="connsiteY621" fmla="*/ 247549 h 3241367"/>
              <a:gd name="connsiteX622" fmla="*/ 1738632 w 2483666"/>
              <a:gd name="connsiteY622" fmla="*/ 245466 h 3241367"/>
              <a:gd name="connsiteX623" fmla="*/ 1742542 w 2483666"/>
              <a:gd name="connsiteY623" fmla="*/ 245488 h 3241367"/>
              <a:gd name="connsiteX624" fmla="*/ 1741218 w 2483666"/>
              <a:gd name="connsiteY624" fmla="*/ 249094 h 3241367"/>
              <a:gd name="connsiteX625" fmla="*/ 1740505 w 2483666"/>
              <a:gd name="connsiteY625" fmla="*/ 249808 h 3241367"/>
              <a:gd name="connsiteX626" fmla="*/ 1740895 w 2483666"/>
              <a:gd name="connsiteY626" fmla="*/ 249976 h 3241367"/>
              <a:gd name="connsiteX627" fmla="*/ 1736128 w 2483666"/>
              <a:gd name="connsiteY627" fmla="*/ 262956 h 3241367"/>
              <a:gd name="connsiteX628" fmla="*/ 1731751 w 2483666"/>
              <a:gd name="connsiteY628" fmla="*/ 271721 h 3241367"/>
              <a:gd name="connsiteX629" fmla="*/ 1744881 w 2483666"/>
              <a:gd name="connsiteY629" fmla="*/ 276104 h 3241367"/>
              <a:gd name="connsiteX630" fmla="*/ 1744881 w 2483666"/>
              <a:gd name="connsiteY630" fmla="*/ 298017 h 3241367"/>
              <a:gd name="connsiteX631" fmla="*/ 1716819 w 2483666"/>
              <a:gd name="connsiteY631" fmla="*/ 305042 h 3241367"/>
              <a:gd name="connsiteX632" fmla="*/ 1717527 w 2483666"/>
              <a:gd name="connsiteY632" fmla="*/ 302400 h 3241367"/>
              <a:gd name="connsiteX633" fmla="*/ 1709868 w 2483666"/>
              <a:gd name="connsiteY633" fmla="*/ 306782 h 3241367"/>
              <a:gd name="connsiteX634" fmla="*/ 1714244 w 2483666"/>
              <a:gd name="connsiteY634" fmla="*/ 305687 h 3241367"/>
              <a:gd name="connsiteX635" fmla="*/ 1716819 w 2483666"/>
              <a:gd name="connsiteY635" fmla="*/ 305042 h 3241367"/>
              <a:gd name="connsiteX636" fmla="*/ 1716022 w 2483666"/>
              <a:gd name="connsiteY636" fmla="*/ 308015 h 3241367"/>
              <a:gd name="connsiteX637" fmla="*/ 1692361 w 2483666"/>
              <a:gd name="connsiteY637" fmla="*/ 324313 h 3241367"/>
              <a:gd name="connsiteX638" fmla="*/ 1674854 w 2483666"/>
              <a:gd name="connsiteY638" fmla="*/ 315548 h 3241367"/>
              <a:gd name="connsiteX639" fmla="*/ 1652970 w 2483666"/>
              <a:gd name="connsiteY639" fmla="*/ 324313 h 3241367"/>
              <a:gd name="connsiteX640" fmla="*/ 1674854 w 2483666"/>
              <a:gd name="connsiteY640" fmla="*/ 328695 h 3241367"/>
              <a:gd name="connsiteX641" fmla="*/ 1666100 w 2483666"/>
              <a:gd name="connsiteY641" fmla="*/ 341843 h 3241367"/>
              <a:gd name="connsiteX642" fmla="*/ 1679231 w 2483666"/>
              <a:gd name="connsiteY642" fmla="*/ 341843 h 3241367"/>
              <a:gd name="connsiteX643" fmla="*/ 1683607 w 2483666"/>
              <a:gd name="connsiteY643" fmla="*/ 328695 h 3241367"/>
              <a:gd name="connsiteX644" fmla="*/ 1705491 w 2483666"/>
              <a:gd name="connsiteY644" fmla="*/ 333078 h 3241367"/>
              <a:gd name="connsiteX645" fmla="*/ 1705491 w 2483666"/>
              <a:gd name="connsiteY645" fmla="*/ 341843 h 3241367"/>
              <a:gd name="connsiteX646" fmla="*/ 1731751 w 2483666"/>
              <a:gd name="connsiteY646" fmla="*/ 354991 h 3241367"/>
              <a:gd name="connsiteX647" fmla="*/ 1731751 w 2483666"/>
              <a:gd name="connsiteY647" fmla="*/ 359374 h 3241367"/>
              <a:gd name="connsiteX648" fmla="*/ 1744881 w 2483666"/>
              <a:gd name="connsiteY648" fmla="*/ 359374 h 3241367"/>
              <a:gd name="connsiteX649" fmla="*/ 1744881 w 2483666"/>
              <a:gd name="connsiteY649" fmla="*/ 376904 h 3241367"/>
              <a:gd name="connsiteX650" fmla="*/ 1766765 w 2483666"/>
              <a:gd name="connsiteY650" fmla="*/ 363756 h 3241367"/>
              <a:gd name="connsiteX651" fmla="*/ 1779895 w 2483666"/>
              <a:gd name="connsiteY651" fmla="*/ 363756 h 3241367"/>
              <a:gd name="connsiteX652" fmla="*/ 1814909 w 2483666"/>
              <a:gd name="connsiteY652" fmla="*/ 354991 h 3241367"/>
              <a:gd name="connsiteX653" fmla="*/ 1823663 w 2483666"/>
              <a:gd name="connsiteY653" fmla="*/ 333078 h 3241367"/>
              <a:gd name="connsiteX654" fmla="*/ 1854300 w 2483666"/>
              <a:gd name="connsiteY654" fmla="*/ 333078 h 3241367"/>
              <a:gd name="connsiteX655" fmla="*/ 1858676 w 2483666"/>
              <a:gd name="connsiteY655" fmla="*/ 315548 h 3241367"/>
              <a:gd name="connsiteX656" fmla="*/ 1867430 w 2483666"/>
              <a:gd name="connsiteY656" fmla="*/ 298017 h 3241367"/>
              <a:gd name="connsiteX657" fmla="*/ 1867430 w 2483666"/>
              <a:gd name="connsiteY657" fmla="*/ 302400 h 3241367"/>
              <a:gd name="connsiteX658" fmla="*/ 1893690 w 2483666"/>
              <a:gd name="connsiteY658" fmla="*/ 311165 h 3241367"/>
              <a:gd name="connsiteX659" fmla="*/ 1906820 w 2483666"/>
              <a:gd name="connsiteY659" fmla="*/ 311165 h 3241367"/>
              <a:gd name="connsiteX660" fmla="*/ 1893690 w 2483666"/>
              <a:gd name="connsiteY660" fmla="*/ 302400 h 3241367"/>
              <a:gd name="connsiteX661" fmla="*/ 1911197 w 2483666"/>
              <a:gd name="connsiteY661" fmla="*/ 289252 h 3241367"/>
              <a:gd name="connsiteX662" fmla="*/ 1933081 w 2483666"/>
              <a:gd name="connsiteY662" fmla="*/ 302400 h 3241367"/>
              <a:gd name="connsiteX663" fmla="*/ 1953047 w 2483666"/>
              <a:gd name="connsiteY663" fmla="*/ 299068 h 3241367"/>
              <a:gd name="connsiteX664" fmla="*/ 1943407 w 2483666"/>
              <a:gd name="connsiteY664" fmla="*/ 302948 h 3241367"/>
              <a:gd name="connsiteX665" fmla="*/ 1963718 w 2483666"/>
              <a:gd name="connsiteY665" fmla="*/ 298017 h 3241367"/>
              <a:gd name="connsiteX666" fmla="*/ 1959341 w 2483666"/>
              <a:gd name="connsiteY666" fmla="*/ 298017 h 3241367"/>
              <a:gd name="connsiteX667" fmla="*/ 1956059 w 2483666"/>
              <a:gd name="connsiteY667" fmla="*/ 298565 h 3241367"/>
              <a:gd name="connsiteX668" fmla="*/ 1953047 w 2483666"/>
              <a:gd name="connsiteY668" fmla="*/ 299068 h 3241367"/>
              <a:gd name="connsiteX669" fmla="*/ 1959230 w 2483666"/>
              <a:gd name="connsiteY669" fmla="*/ 296579 h 3241367"/>
              <a:gd name="connsiteX670" fmla="*/ 1989978 w 2483666"/>
              <a:gd name="connsiteY670" fmla="*/ 284869 h 3241367"/>
              <a:gd name="connsiteX671" fmla="*/ 2055629 w 2483666"/>
              <a:gd name="connsiteY671" fmla="*/ 245426 h 3241367"/>
              <a:gd name="connsiteX672" fmla="*/ 2046876 w 2483666"/>
              <a:gd name="connsiteY672" fmla="*/ 227895 h 3241367"/>
              <a:gd name="connsiteX673" fmla="*/ 2055629 w 2483666"/>
              <a:gd name="connsiteY673" fmla="*/ 227895 h 3241367"/>
              <a:gd name="connsiteX674" fmla="*/ 2086266 w 2483666"/>
              <a:gd name="connsiteY674" fmla="*/ 223513 h 3241367"/>
              <a:gd name="connsiteX675" fmla="*/ 2073136 w 2483666"/>
              <a:gd name="connsiteY675" fmla="*/ 232278 h 3241367"/>
              <a:gd name="connsiteX676" fmla="*/ 2073136 w 2483666"/>
              <a:gd name="connsiteY676" fmla="*/ 241043 h 3241367"/>
              <a:gd name="connsiteX677" fmla="*/ 2073136 w 2483666"/>
              <a:gd name="connsiteY677" fmla="*/ 249808 h 3241367"/>
              <a:gd name="connsiteX678" fmla="*/ 2086266 w 2483666"/>
              <a:gd name="connsiteY678" fmla="*/ 254191 h 3241367"/>
              <a:gd name="connsiteX679" fmla="*/ 2099396 w 2483666"/>
              <a:gd name="connsiteY679" fmla="*/ 219130 h 3241367"/>
              <a:gd name="connsiteX680" fmla="*/ 2103773 w 2483666"/>
              <a:gd name="connsiteY680" fmla="*/ 214748 h 3241367"/>
              <a:gd name="connsiteX681" fmla="*/ 2112526 w 2483666"/>
              <a:gd name="connsiteY681" fmla="*/ 232278 h 3241367"/>
              <a:gd name="connsiteX682" fmla="*/ 2134410 w 2483666"/>
              <a:gd name="connsiteY682" fmla="*/ 219130 h 3241367"/>
              <a:gd name="connsiteX683" fmla="*/ 2147540 w 2483666"/>
              <a:gd name="connsiteY683" fmla="*/ 227895 h 3241367"/>
              <a:gd name="connsiteX684" fmla="*/ 2160380 w 2483666"/>
              <a:gd name="connsiteY684" fmla="*/ 218252 h 3241367"/>
              <a:gd name="connsiteX685" fmla="*/ 2173801 w 2483666"/>
              <a:gd name="connsiteY685" fmla="*/ 223513 h 3241367"/>
              <a:gd name="connsiteX686" fmla="*/ 2191307 w 2483666"/>
              <a:gd name="connsiteY686" fmla="*/ 205982 h 3241367"/>
              <a:gd name="connsiteX687" fmla="*/ 2217568 w 2483666"/>
              <a:gd name="connsiteY687" fmla="*/ 201600 h 3241367"/>
              <a:gd name="connsiteX688" fmla="*/ 2239452 w 2483666"/>
              <a:gd name="connsiteY688" fmla="*/ 184069 h 3241367"/>
              <a:gd name="connsiteX689" fmla="*/ 2239452 w 2483666"/>
              <a:gd name="connsiteY689" fmla="*/ 170922 h 3241367"/>
              <a:gd name="connsiteX690" fmla="*/ 2248205 w 2483666"/>
              <a:gd name="connsiteY690" fmla="*/ 166539 h 3241367"/>
              <a:gd name="connsiteX691" fmla="*/ 2261335 w 2483666"/>
              <a:gd name="connsiteY691" fmla="*/ 175304 h 3241367"/>
              <a:gd name="connsiteX692" fmla="*/ 2274465 w 2483666"/>
              <a:gd name="connsiteY692" fmla="*/ 162156 h 3241367"/>
              <a:gd name="connsiteX693" fmla="*/ 2278842 w 2483666"/>
              <a:gd name="connsiteY693" fmla="*/ 170922 h 3241367"/>
              <a:gd name="connsiteX694" fmla="*/ 2300725 w 2483666"/>
              <a:gd name="connsiteY694" fmla="*/ 157774 h 3241367"/>
              <a:gd name="connsiteX695" fmla="*/ 2319874 w 2483666"/>
              <a:gd name="connsiteY695" fmla="*/ 153939 h 3241367"/>
              <a:gd name="connsiteX696" fmla="*/ 2321500 w 2483666"/>
              <a:gd name="connsiteY696" fmla="*/ 153613 h 3241367"/>
              <a:gd name="connsiteX697" fmla="*/ 2317685 w 2483666"/>
              <a:gd name="connsiteY697" fmla="*/ 157089 h 3241367"/>
              <a:gd name="connsiteX698" fmla="*/ 2322609 w 2483666"/>
              <a:gd name="connsiteY698" fmla="*/ 153391 h 3241367"/>
              <a:gd name="connsiteX699" fmla="*/ 2321500 w 2483666"/>
              <a:gd name="connsiteY699" fmla="*/ 153613 h 3241367"/>
              <a:gd name="connsiteX700" fmla="*/ 2331363 w 2483666"/>
              <a:gd name="connsiteY700" fmla="*/ 144626 h 3241367"/>
              <a:gd name="connsiteX701" fmla="*/ 2335740 w 2483666"/>
              <a:gd name="connsiteY701" fmla="*/ 149009 h 3241367"/>
              <a:gd name="connsiteX702" fmla="*/ 2348870 w 2483666"/>
              <a:gd name="connsiteY702" fmla="*/ 127096 h 3241367"/>
              <a:gd name="connsiteX703" fmla="*/ 2379507 w 2483666"/>
              <a:gd name="connsiteY703" fmla="*/ 127096 h 3241367"/>
              <a:gd name="connsiteX704" fmla="*/ 2383884 w 2483666"/>
              <a:gd name="connsiteY704" fmla="*/ 122713 h 3241367"/>
              <a:gd name="connsiteX705" fmla="*/ 2357623 w 2483666"/>
              <a:gd name="connsiteY705" fmla="*/ 113948 h 3241367"/>
              <a:gd name="connsiteX706" fmla="*/ 2375130 w 2483666"/>
              <a:gd name="connsiteY706" fmla="*/ 109565 h 3241367"/>
              <a:gd name="connsiteX707" fmla="*/ 2379507 w 2483666"/>
              <a:gd name="connsiteY707" fmla="*/ 113948 h 3241367"/>
              <a:gd name="connsiteX708" fmla="*/ 2392637 w 2483666"/>
              <a:gd name="connsiteY708" fmla="*/ 105182 h 3241367"/>
              <a:gd name="connsiteX709" fmla="*/ 2405767 w 2483666"/>
              <a:gd name="connsiteY709" fmla="*/ 113948 h 3241367"/>
              <a:gd name="connsiteX710" fmla="*/ 2423274 w 2483666"/>
              <a:gd name="connsiteY710" fmla="*/ 105182 h 3241367"/>
              <a:gd name="connsiteX711" fmla="*/ 2449534 w 2483666"/>
              <a:gd name="connsiteY711" fmla="*/ 100800 h 3241367"/>
              <a:gd name="connsiteX712" fmla="*/ 2453911 w 2483666"/>
              <a:gd name="connsiteY712" fmla="*/ 105182 h 3241367"/>
              <a:gd name="connsiteX713" fmla="*/ 2476889 w 2483666"/>
              <a:gd name="connsiteY713" fmla="*/ 93678 h 3241367"/>
              <a:gd name="connsiteX714" fmla="*/ 2478596 w 2483666"/>
              <a:gd name="connsiteY714" fmla="*/ 92824 h 3241367"/>
              <a:gd name="connsiteX715" fmla="*/ 2483666 w 2483666"/>
              <a:gd name="connsiteY715" fmla="*/ 92436 h 3241367"/>
              <a:gd name="connsiteX716" fmla="*/ 2483666 w 2483666"/>
              <a:gd name="connsiteY716" fmla="*/ 3241367 h 3241367"/>
              <a:gd name="connsiteX717" fmla="*/ 1265200 w 2483666"/>
              <a:gd name="connsiteY717" fmla="*/ 3241367 h 3241367"/>
              <a:gd name="connsiteX718" fmla="*/ 1271101 w 2483666"/>
              <a:gd name="connsiteY718" fmla="*/ 3235458 h 3241367"/>
              <a:gd name="connsiteX719" fmla="*/ 1272195 w 2483666"/>
              <a:gd name="connsiteY719" fmla="*/ 3234363 h 3241367"/>
              <a:gd name="connsiteX720" fmla="*/ 1245935 w 2483666"/>
              <a:gd name="connsiteY720" fmla="*/ 3216832 h 3241367"/>
              <a:gd name="connsiteX721" fmla="*/ 1245935 w 2483666"/>
              <a:gd name="connsiteY721" fmla="*/ 3194919 h 3241367"/>
              <a:gd name="connsiteX722" fmla="*/ 1259065 w 2483666"/>
              <a:gd name="connsiteY722" fmla="*/ 3190536 h 3241367"/>
              <a:gd name="connsiteX723" fmla="*/ 1259065 w 2483666"/>
              <a:gd name="connsiteY723" fmla="*/ 3175197 h 3241367"/>
              <a:gd name="connsiteX724" fmla="*/ 1259065 w 2483666"/>
              <a:gd name="connsiteY724" fmla="*/ 3173828 h 3241367"/>
              <a:gd name="connsiteX725" fmla="*/ 1263442 w 2483666"/>
              <a:gd name="connsiteY725" fmla="*/ 3173006 h 3241367"/>
              <a:gd name="connsiteX726" fmla="*/ 1245935 w 2483666"/>
              <a:gd name="connsiteY726" fmla="*/ 3164241 h 3241367"/>
              <a:gd name="connsiteX727" fmla="*/ 1254688 w 2483666"/>
              <a:gd name="connsiteY727" fmla="*/ 3159858 h 3241367"/>
              <a:gd name="connsiteX728" fmla="*/ 1285325 w 2483666"/>
              <a:gd name="connsiteY728" fmla="*/ 3164241 h 3241367"/>
              <a:gd name="connsiteX729" fmla="*/ 1289702 w 2483666"/>
              <a:gd name="connsiteY729" fmla="*/ 3164241 h 3241367"/>
              <a:gd name="connsiteX730" fmla="*/ 1289702 w 2483666"/>
              <a:gd name="connsiteY730" fmla="*/ 3155476 h 3241367"/>
              <a:gd name="connsiteX731" fmla="*/ 1294079 w 2483666"/>
              <a:gd name="connsiteY731" fmla="*/ 3151093 h 3241367"/>
              <a:gd name="connsiteX732" fmla="*/ 1276572 w 2483666"/>
              <a:gd name="connsiteY732" fmla="*/ 3137945 h 3241367"/>
              <a:gd name="connsiteX733" fmla="*/ 1272195 w 2483666"/>
              <a:gd name="connsiteY733" fmla="*/ 3137945 h 3241367"/>
              <a:gd name="connsiteX734" fmla="*/ 1298456 w 2483666"/>
              <a:gd name="connsiteY734" fmla="*/ 3129180 h 3241367"/>
              <a:gd name="connsiteX735" fmla="*/ 1302832 w 2483666"/>
              <a:gd name="connsiteY735" fmla="*/ 3129180 h 3241367"/>
              <a:gd name="connsiteX736" fmla="*/ 1298456 w 2483666"/>
              <a:gd name="connsiteY736" fmla="*/ 3134658 h 3241367"/>
              <a:gd name="connsiteX737" fmla="*/ 1294079 w 2483666"/>
              <a:gd name="connsiteY737" fmla="*/ 3133563 h 3241367"/>
              <a:gd name="connsiteX738" fmla="*/ 1298456 w 2483666"/>
              <a:gd name="connsiteY738" fmla="*/ 3134659 h 3241367"/>
              <a:gd name="connsiteX739" fmla="*/ 1298456 w 2483666"/>
              <a:gd name="connsiteY739" fmla="*/ 3134658 h 3241367"/>
              <a:gd name="connsiteX740" fmla="*/ 1309397 w 2483666"/>
              <a:gd name="connsiteY740" fmla="*/ 3137397 h 3241367"/>
              <a:gd name="connsiteX741" fmla="*/ 1311586 w 2483666"/>
              <a:gd name="connsiteY741" fmla="*/ 3137945 h 3241367"/>
              <a:gd name="connsiteX742" fmla="*/ 1329092 w 2483666"/>
              <a:gd name="connsiteY742" fmla="*/ 3133563 h 3241367"/>
              <a:gd name="connsiteX743" fmla="*/ 1329092 w 2483666"/>
              <a:gd name="connsiteY743" fmla="*/ 3116032 h 3241367"/>
              <a:gd name="connsiteX744" fmla="*/ 1350976 w 2483666"/>
              <a:gd name="connsiteY744" fmla="*/ 3116032 h 3241367"/>
              <a:gd name="connsiteX745" fmla="*/ 1350976 w 2483666"/>
              <a:gd name="connsiteY745" fmla="*/ 3111650 h 3241367"/>
              <a:gd name="connsiteX746" fmla="*/ 1372860 w 2483666"/>
              <a:gd name="connsiteY746" fmla="*/ 3107267 h 3241367"/>
              <a:gd name="connsiteX747" fmla="*/ 1385990 w 2483666"/>
              <a:gd name="connsiteY747" fmla="*/ 3107267 h 3241367"/>
              <a:gd name="connsiteX748" fmla="*/ 1399120 w 2483666"/>
              <a:gd name="connsiteY748" fmla="*/ 3089737 h 3241367"/>
              <a:gd name="connsiteX749" fmla="*/ 1390367 w 2483666"/>
              <a:gd name="connsiteY749" fmla="*/ 3076589 h 3241367"/>
              <a:gd name="connsiteX750" fmla="*/ 1372860 w 2483666"/>
              <a:gd name="connsiteY750" fmla="*/ 3076589 h 3241367"/>
              <a:gd name="connsiteX751" fmla="*/ 1364106 w 2483666"/>
              <a:gd name="connsiteY751" fmla="*/ 3085354 h 3241367"/>
              <a:gd name="connsiteX752" fmla="*/ 1359730 w 2483666"/>
              <a:gd name="connsiteY752" fmla="*/ 3067824 h 3241367"/>
              <a:gd name="connsiteX753" fmla="*/ 1346600 w 2483666"/>
              <a:gd name="connsiteY753" fmla="*/ 3067824 h 3241367"/>
              <a:gd name="connsiteX754" fmla="*/ 1346600 w 2483666"/>
              <a:gd name="connsiteY754" fmla="*/ 3080971 h 3241367"/>
              <a:gd name="connsiteX755" fmla="*/ 1320339 w 2483666"/>
              <a:gd name="connsiteY755" fmla="*/ 3094119 h 3241367"/>
              <a:gd name="connsiteX756" fmla="*/ 1307209 w 2483666"/>
              <a:gd name="connsiteY756" fmla="*/ 3094119 h 3241367"/>
              <a:gd name="connsiteX757" fmla="*/ 1302832 w 2483666"/>
              <a:gd name="connsiteY757" fmla="*/ 3080971 h 3241367"/>
              <a:gd name="connsiteX758" fmla="*/ 1289702 w 2483666"/>
              <a:gd name="connsiteY758" fmla="*/ 3076589 h 3241367"/>
              <a:gd name="connsiteX759" fmla="*/ 1307209 w 2483666"/>
              <a:gd name="connsiteY759" fmla="*/ 3067824 h 3241367"/>
              <a:gd name="connsiteX760" fmla="*/ 1324716 w 2483666"/>
              <a:gd name="connsiteY760" fmla="*/ 3080971 h 3241367"/>
              <a:gd name="connsiteX761" fmla="*/ 1333469 w 2483666"/>
              <a:gd name="connsiteY761" fmla="*/ 3067824 h 3241367"/>
              <a:gd name="connsiteX762" fmla="*/ 1329092 w 2483666"/>
              <a:gd name="connsiteY762" fmla="*/ 3063441 h 3241367"/>
              <a:gd name="connsiteX763" fmla="*/ 1315962 w 2483666"/>
              <a:gd name="connsiteY763" fmla="*/ 3067824 h 3241367"/>
              <a:gd name="connsiteX764" fmla="*/ 1311586 w 2483666"/>
              <a:gd name="connsiteY764" fmla="*/ 3054676 h 3241367"/>
              <a:gd name="connsiteX765" fmla="*/ 1311586 w 2483666"/>
              <a:gd name="connsiteY765" fmla="*/ 3050293 h 3241367"/>
              <a:gd name="connsiteX766" fmla="*/ 1320339 w 2483666"/>
              <a:gd name="connsiteY766" fmla="*/ 3045911 h 3241367"/>
              <a:gd name="connsiteX767" fmla="*/ 1324716 w 2483666"/>
              <a:gd name="connsiteY767" fmla="*/ 3050293 h 3241367"/>
              <a:gd name="connsiteX768" fmla="*/ 1337846 w 2483666"/>
              <a:gd name="connsiteY768" fmla="*/ 3045911 h 3241367"/>
              <a:gd name="connsiteX769" fmla="*/ 1329092 w 2483666"/>
              <a:gd name="connsiteY769" fmla="*/ 3037145 h 3241367"/>
              <a:gd name="connsiteX770" fmla="*/ 1337846 w 2483666"/>
              <a:gd name="connsiteY770" fmla="*/ 3032763 h 3241367"/>
              <a:gd name="connsiteX771" fmla="*/ 1329092 w 2483666"/>
              <a:gd name="connsiteY771" fmla="*/ 3028380 h 3241367"/>
              <a:gd name="connsiteX772" fmla="*/ 1259065 w 2483666"/>
              <a:gd name="connsiteY772" fmla="*/ 3067824 h 3241367"/>
              <a:gd name="connsiteX773" fmla="*/ 1267818 w 2483666"/>
              <a:gd name="connsiteY773" fmla="*/ 3076589 h 3241367"/>
              <a:gd name="connsiteX774" fmla="*/ 1259065 w 2483666"/>
              <a:gd name="connsiteY774" fmla="*/ 3080971 h 3241367"/>
              <a:gd name="connsiteX775" fmla="*/ 1248464 w 2483666"/>
              <a:gd name="connsiteY775" fmla="*/ 3070357 h 3241367"/>
              <a:gd name="connsiteX776" fmla="*/ 1253320 w 2483666"/>
              <a:gd name="connsiteY776" fmla="*/ 3065975 h 3241367"/>
              <a:gd name="connsiteX777" fmla="*/ 1245935 w 2483666"/>
              <a:gd name="connsiteY777" fmla="*/ 3067824 h 3241367"/>
              <a:gd name="connsiteX778" fmla="*/ 1247576 w 2483666"/>
              <a:gd name="connsiteY778" fmla="*/ 3069467 h 3241367"/>
              <a:gd name="connsiteX779" fmla="*/ 1248464 w 2483666"/>
              <a:gd name="connsiteY779" fmla="*/ 3070357 h 3241367"/>
              <a:gd name="connsiteX780" fmla="*/ 1241558 w 2483666"/>
              <a:gd name="connsiteY780" fmla="*/ 3076589 h 3241367"/>
              <a:gd name="connsiteX781" fmla="*/ 1241558 w 2483666"/>
              <a:gd name="connsiteY781" fmla="*/ 3085354 h 3241367"/>
              <a:gd name="connsiteX782" fmla="*/ 1210921 w 2483666"/>
              <a:gd name="connsiteY782" fmla="*/ 3098502 h 3241367"/>
              <a:gd name="connsiteX783" fmla="*/ 1202168 w 2483666"/>
              <a:gd name="connsiteY783" fmla="*/ 3089737 h 3241367"/>
              <a:gd name="connsiteX784" fmla="*/ 1184661 w 2483666"/>
              <a:gd name="connsiteY784" fmla="*/ 3085354 h 3241367"/>
              <a:gd name="connsiteX785" fmla="*/ 1184661 w 2483666"/>
              <a:gd name="connsiteY785" fmla="*/ 3076589 h 3241367"/>
              <a:gd name="connsiteX786" fmla="*/ 1162777 w 2483666"/>
              <a:gd name="connsiteY786" fmla="*/ 3076589 h 3241367"/>
              <a:gd name="connsiteX787" fmla="*/ 1171530 w 2483666"/>
              <a:gd name="connsiteY787" fmla="*/ 3059058 h 3241367"/>
              <a:gd name="connsiteX788" fmla="*/ 1136517 w 2483666"/>
              <a:gd name="connsiteY788" fmla="*/ 3059058 h 3241367"/>
              <a:gd name="connsiteX789" fmla="*/ 1132140 w 2483666"/>
              <a:gd name="connsiteY789" fmla="*/ 3067824 h 3241367"/>
              <a:gd name="connsiteX790" fmla="*/ 1140893 w 2483666"/>
              <a:gd name="connsiteY790" fmla="*/ 3067824 h 3241367"/>
              <a:gd name="connsiteX791" fmla="*/ 1127763 w 2483666"/>
              <a:gd name="connsiteY791" fmla="*/ 3080971 h 3241367"/>
              <a:gd name="connsiteX792" fmla="*/ 1149647 w 2483666"/>
              <a:gd name="connsiteY792" fmla="*/ 3098502 h 3241367"/>
              <a:gd name="connsiteX793" fmla="*/ 1123386 w 2483666"/>
              <a:gd name="connsiteY793" fmla="*/ 3094119 h 3241367"/>
              <a:gd name="connsiteX794" fmla="*/ 1127763 w 2483666"/>
              <a:gd name="connsiteY794" fmla="*/ 3089737 h 3241367"/>
              <a:gd name="connsiteX795" fmla="*/ 1114633 w 2483666"/>
              <a:gd name="connsiteY795" fmla="*/ 3076589 h 3241367"/>
              <a:gd name="connsiteX796" fmla="*/ 1101503 w 2483666"/>
              <a:gd name="connsiteY796" fmla="*/ 3094119 h 3241367"/>
              <a:gd name="connsiteX797" fmla="*/ 1079619 w 2483666"/>
              <a:gd name="connsiteY797" fmla="*/ 3098502 h 3241367"/>
              <a:gd name="connsiteX798" fmla="*/ 1070866 w 2483666"/>
              <a:gd name="connsiteY798" fmla="*/ 3107267 h 3241367"/>
              <a:gd name="connsiteX799" fmla="*/ 1066489 w 2483666"/>
              <a:gd name="connsiteY799" fmla="*/ 3111650 h 3241367"/>
              <a:gd name="connsiteX800" fmla="*/ 1044605 w 2483666"/>
              <a:gd name="connsiteY800" fmla="*/ 3098502 h 3241367"/>
              <a:gd name="connsiteX801" fmla="*/ 1044605 w 2483666"/>
              <a:gd name="connsiteY801" fmla="*/ 3094119 h 3241367"/>
              <a:gd name="connsiteX802" fmla="*/ 1027099 w 2483666"/>
              <a:gd name="connsiteY802" fmla="*/ 3111650 h 3241367"/>
              <a:gd name="connsiteX803" fmla="*/ 1040229 w 2483666"/>
              <a:gd name="connsiteY803" fmla="*/ 3120415 h 3241367"/>
              <a:gd name="connsiteX804" fmla="*/ 1031475 w 2483666"/>
              <a:gd name="connsiteY804" fmla="*/ 3129180 h 3241367"/>
              <a:gd name="connsiteX805" fmla="*/ 1040229 w 2483666"/>
              <a:gd name="connsiteY805" fmla="*/ 3133563 h 3241367"/>
              <a:gd name="connsiteX806" fmla="*/ 1018345 w 2483666"/>
              <a:gd name="connsiteY806" fmla="*/ 3133563 h 3241367"/>
              <a:gd name="connsiteX807" fmla="*/ 1018345 w 2483666"/>
              <a:gd name="connsiteY807" fmla="*/ 3129180 h 3241367"/>
              <a:gd name="connsiteX808" fmla="*/ 1005215 w 2483666"/>
              <a:gd name="connsiteY808" fmla="*/ 3120415 h 3241367"/>
              <a:gd name="connsiteX809" fmla="*/ 1000838 w 2483666"/>
              <a:gd name="connsiteY809" fmla="*/ 3120415 h 3241367"/>
              <a:gd name="connsiteX810" fmla="*/ 1031475 w 2483666"/>
              <a:gd name="connsiteY810" fmla="*/ 3102884 h 3241367"/>
              <a:gd name="connsiteX811" fmla="*/ 1027099 w 2483666"/>
              <a:gd name="connsiteY811" fmla="*/ 3102884 h 3241367"/>
              <a:gd name="connsiteX812" fmla="*/ 1040229 w 2483666"/>
              <a:gd name="connsiteY812" fmla="*/ 3089737 h 3241367"/>
              <a:gd name="connsiteX813" fmla="*/ 1053359 w 2483666"/>
              <a:gd name="connsiteY813" fmla="*/ 3089737 h 3241367"/>
              <a:gd name="connsiteX814" fmla="*/ 1057735 w 2483666"/>
              <a:gd name="connsiteY814" fmla="*/ 3076589 h 3241367"/>
              <a:gd name="connsiteX815" fmla="*/ 1066489 w 2483666"/>
              <a:gd name="connsiteY815" fmla="*/ 3080971 h 3241367"/>
              <a:gd name="connsiteX816" fmla="*/ 1070866 w 2483666"/>
              <a:gd name="connsiteY816" fmla="*/ 3094119 h 3241367"/>
              <a:gd name="connsiteX817" fmla="*/ 1088373 w 2483666"/>
              <a:gd name="connsiteY817" fmla="*/ 3089737 h 3241367"/>
              <a:gd name="connsiteX818" fmla="*/ 1110256 w 2483666"/>
              <a:gd name="connsiteY818" fmla="*/ 3072206 h 3241367"/>
              <a:gd name="connsiteX819" fmla="*/ 1123386 w 2483666"/>
              <a:gd name="connsiteY819" fmla="*/ 3054676 h 3241367"/>
              <a:gd name="connsiteX820" fmla="*/ 1119010 w 2483666"/>
              <a:gd name="connsiteY820" fmla="*/ 3050293 h 3241367"/>
              <a:gd name="connsiteX821" fmla="*/ 1123386 w 2483666"/>
              <a:gd name="connsiteY821" fmla="*/ 3045911 h 3241367"/>
              <a:gd name="connsiteX822" fmla="*/ 1123386 w 2483666"/>
              <a:gd name="connsiteY822" fmla="*/ 3041528 h 3241367"/>
              <a:gd name="connsiteX823" fmla="*/ 1132140 w 2483666"/>
              <a:gd name="connsiteY823" fmla="*/ 3050293 h 3241367"/>
              <a:gd name="connsiteX824" fmla="*/ 1145270 w 2483666"/>
              <a:gd name="connsiteY824" fmla="*/ 3041528 h 3241367"/>
              <a:gd name="connsiteX825" fmla="*/ 1123386 w 2483666"/>
              <a:gd name="connsiteY825" fmla="*/ 3037145 h 3241367"/>
              <a:gd name="connsiteX826" fmla="*/ 1070866 w 2483666"/>
              <a:gd name="connsiteY826" fmla="*/ 3059058 h 3241367"/>
              <a:gd name="connsiteX827" fmla="*/ 974578 w 2483666"/>
              <a:gd name="connsiteY827" fmla="*/ 3120415 h 3241367"/>
              <a:gd name="connsiteX828" fmla="*/ 970201 w 2483666"/>
              <a:gd name="connsiteY828" fmla="*/ 3129180 h 3241367"/>
              <a:gd name="connsiteX829" fmla="*/ 987708 w 2483666"/>
              <a:gd name="connsiteY829" fmla="*/ 3129180 h 3241367"/>
              <a:gd name="connsiteX830" fmla="*/ 1005215 w 2483666"/>
              <a:gd name="connsiteY830" fmla="*/ 3133563 h 3241367"/>
              <a:gd name="connsiteX831" fmla="*/ 1009592 w 2483666"/>
              <a:gd name="connsiteY831" fmla="*/ 3137945 h 3241367"/>
              <a:gd name="connsiteX832" fmla="*/ 957071 w 2483666"/>
              <a:gd name="connsiteY832" fmla="*/ 3168623 h 3241367"/>
              <a:gd name="connsiteX833" fmla="*/ 930811 w 2483666"/>
              <a:gd name="connsiteY833" fmla="*/ 3181771 h 3241367"/>
              <a:gd name="connsiteX834" fmla="*/ 913304 w 2483666"/>
              <a:gd name="connsiteY834" fmla="*/ 3199302 h 3241367"/>
              <a:gd name="connsiteX835" fmla="*/ 900174 w 2483666"/>
              <a:gd name="connsiteY835" fmla="*/ 3190536 h 3241367"/>
              <a:gd name="connsiteX836" fmla="*/ 835070 w 2483666"/>
              <a:gd name="connsiteY836" fmla="*/ 3236554 h 3241367"/>
              <a:gd name="connsiteX837" fmla="*/ 828261 w 2483666"/>
              <a:gd name="connsiteY837" fmla="*/ 3241367 h 3241367"/>
              <a:gd name="connsiteX838" fmla="*/ 793374 w 2483666"/>
              <a:gd name="connsiteY838" fmla="*/ 3241367 h 3241367"/>
              <a:gd name="connsiteX839" fmla="*/ 792397 w 2483666"/>
              <a:gd name="connsiteY839" fmla="*/ 3240389 h 3241367"/>
              <a:gd name="connsiteX840" fmla="*/ 790755 w 2483666"/>
              <a:gd name="connsiteY840" fmla="*/ 3238745 h 3241367"/>
              <a:gd name="connsiteX841" fmla="*/ 788791 w 2483666"/>
              <a:gd name="connsiteY841" fmla="*/ 3241367 h 3241367"/>
              <a:gd name="connsiteX842" fmla="*/ 766244 w 2483666"/>
              <a:gd name="connsiteY842" fmla="*/ 3241367 h 3241367"/>
              <a:gd name="connsiteX843" fmla="*/ 764495 w 2483666"/>
              <a:gd name="connsiteY843" fmla="*/ 3234363 h 3241367"/>
              <a:gd name="connsiteX844" fmla="*/ 746988 w 2483666"/>
              <a:gd name="connsiteY844" fmla="*/ 3234363 h 3241367"/>
              <a:gd name="connsiteX845" fmla="*/ 744190 w 2483666"/>
              <a:gd name="connsiteY845" fmla="*/ 3241367 h 3241367"/>
              <a:gd name="connsiteX846" fmla="*/ 697526 w 2483666"/>
              <a:gd name="connsiteY846" fmla="*/ 3241367 h 3241367"/>
              <a:gd name="connsiteX847" fmla="*/ 716351 w 2483666"/>
              <a:gd name="connsiteY847" fmla="*/ 3230528 h 3241367"/>
              <a:gd name="connsiteX848" fmla="*/ 738235 w 2483666"/>
              <a:gd name="connsiteY848" fmla="*/ 3208067 h 3241367"/>
              <a:gd name="connsiteX849" fmla="*/ 751365 w 2483666"/>
              <a:gd name="connsiteY849" fmla="*/ 3208067 h 3241367"/>
              <a:gd name="connsiteX850" fmla="*/ 773248 w 2483666"/>
              <a:gd name="connsiteY850" fmla="*/ 3177389 h 3241367"/>
              <a:gd name="connsiteX851" fmla="*/ 764495 w 2483666"/>
              <a:gd name="connsiteY851" fmla="*/ 3173006 h 3241367"/>
              <a:gd name="connsiteX852" fmla="*/ 777625 w 2483666"/>
              <a:gd name="connsiteY852" fmla="*/ 3155476 h 3241367"/>
              <a:gd name="connsiteX853" fmla="*/ 738235 w 2483666"/>
              <a:gd name="connsiteY853" fmla="*/ 3146710 h 3241367"/>
              <a:gd name="connsiteX854" fmla="*/ 733858 w 2483666"/>
              <a:gd name="connsiteY854" fmla="*/ 3137945 h 3241367"/>
              <a:gd name="connsiteX855" fmla="*/ 720728 w 2483666"/>
              <a:gd name="connsiteY855" fmla="*/ 3146710 h 3241367"/>
              <a:gd name="connsiteX856" fmla="*/ 725105 w 2483666"/>
              <a:gd name="connsiteY856" fmla="*/ 3151093 h 3241367"/>
              <a:gd name="connsiteX857" fmla="*/ 685714 w 2483666"/>
              <a:gd name="connsiteY857" fmla="*/ 3159858 h 3241367"/>
              <a:gd name="connsiteX858" fmla="*/ 677377 w 2483666"/>
              <a:gd name="connsiteY858" fmla="*/ 3164867 h 3241367"/>
              <a:gd name="connsiteX859" fmla="*/ 676140 w 2483666"/>
              <a:gd name="connsiteY859" fmla="*/ 3164378 h 3241367"/>
              <a:gd name="connsiteX860" fmla="*/ 633193 w 2483666"/>
              <a:gd name="connsiteY860" fmla="*/ 3186154 h 3241367"/>
              <a:gd name="connsiteX861" fmla="*/ 624440 w 2483666"/>
              <a:gd name="connsiteY861" fmla="*/ 3186154 h 3241367"/>
              <a:gd name="connsiteX862" fmla="*/ 620063 w 2483666"/>
              <a:gd name="connsiteY862" fmla="*/ 3181771 h 3241367"/>
              <a:gd name="connsiteX863" fmla="*/ 637570 w 2483666"/>
              <a:gd name="connsiteY863" fmla="*/ 3177389 h 3241367"/>
              <a:gd name="connsiteX864" fmla="*/ 655077 w 2483666"/>
              <a:gd name="connsiteY864" fmla="*/ 3159858 h 3241367"/>
              <a:gd name="connsiteX865" fmla="*/ 655077 w 2483666"/>
              <a:gd name="connsiteY865" fmla="*/ 3142328 h 3241367"/>
              <a:gd name="connsiteX866" fmla="*/ 663830 w 2483666"/>
              <a:gd name="connsiteY866" fmla="*/ 3146710 h 3241367"/>
              <a:gd name="connsiteX867" fmla="*/ 676961 w 2483666"/>
              <a:gd name="connsiteY867" fmla="*/ 3133563 h 3241367"/>
              <a:gd name="connsiteX868" fmla="*/ 668207 w 2483666"/>
              <a:gd name="connsiteY868" fmla="*/ 3129180 h 3241367"/>
              <a:gd name="connsiteX869" fmla="*/ 650700 w 2483666"/>
              <a:gd name="connsiteY869" fmla="*/ 3120415 h 3241367"/>
              <a:gd name="connsiteX870" fmla="*/ 615686 w 2483666"/>
              <a:gd name="connsiteY870" fmla="*/ 3133563 h 3241367"/>
              <a:gd name="connsiteX871" fmla="*/ 602556 w 2483666"/>
              <a:gd name="connsiteY871" fmla="*/ 3151093 h 3241367"/>
              <a:gd name="connsiteX872" fmla="*/ 585049 w 2483666"/>
              <a:gd name="connsiteY872" fmla="*/ 3151093 h 3241367"/>
              <a:gd name="connsiteX873" fmla="*/ 598179 w 2483666"/>
              <a:gd name="connsiteY873" fmla="*/ 3137945 h 3241367"/>
              <a:gd name="connsiteX874" fmla="*/ 615686 w 2483666"/>
              <a:gd name="connsiteY874" fmla="*/ 3129180 h 3241367"/>
              <a:gd name="connsiteX875" fmla="*/ 615686 w 2483666"/>
              <a:gd name="connsiteY875" fmla="*/ 3120415 h 3241367"/>
              <a:gd name="connsiteX876" fmla="*/ 593803 w 2483666"/>
              <a:gd name="connsiteY876" fmla="*/ 3124797 h 3241367"/>
              <a:gd name="connsiteX877" fmla="*/ 563166 w 2483666"/>
              <a:gd name="connsiteY877" fmla="*/ 3159858 h 3241367"/>
              <a:gd name="connsiteX878" fmla="*/ 585049 w 2483666"/>
              <a:gd name="connsiteY878" fmla="*/ 3155476 h 3241367"/>
              <a:gd name="connsiteX879" fmla="*/ 563166 w 2483666"/>
              <a:gd name="connsiteY879" fmla="*/ 3173006 h 3241367"/>
              <a:gd name="connsiteX880" fmla="*/ 563166 w 2483666"/>
              <a:gd name="connsiteY880" fmla="*/ 3164241 h 3241367"/>
              <a:gd name="connsiteX881" fmla="*/ 554412 w 2483666"/>
              <a:gd name="connsiteY881" fmla="*/ 3173006 h 3241367"/>
              <a:gd name="connsiteX882" fmla="*/ 532528 w 2483666"/>
              <a:gd name="connsiteY882" fmla="*/ 3173006 h 3241367"/>
              <a:gd name="connsiteX883" fmla="*/ 515021 w 2483666"/>
              <a:gd name="connsiteY883" fmla="*/ 3190536 h 3241367"/>
              <a:gd name="connsiteX884" fmla="*/ 488761 w 2483666"/>
              <a:gd name="connsiteY884" fmla="*/ 3186154 h 3241367"/>
              <a:gd name="connsiteX885" fmla="*/ 480008 w 2483666"/>
              <a:gd name="connsiteY885" fmla="*/ 3177389 h 3241367"/>
              <a:gd name="connsiteX886" fmla="*/ 484385 w 2483666"/>
              <a:gd name="connsiteY886" fmla="*/ 3168623 h 3241367"/>
              <a:gd name="connsiteX887" fmla="*/ 475631 w 2483666"/>
              <a:gd name="connsiteY887" fmla="*/ 3155476 h 3241367"/>
              <a:gd name="connsiteX888" fmla="*/ 497515 w 2483666"/>
              <a:gd name="connsiteY888" fmla="*/ 3146710 h 3241367"/>
              <a:gd name="connsiteX889" fmla="*/ 484385 w 2483666"/>
              <a:gd name="connsiteY889" fmla="*/ 3146710 h 3241367"/>
              <a:gd name="connsiteX890" fmla="*/ 519398 w 2483666"/>
              <a:gd name="connsiteY890" fmla="*/ 3102884 h 3241367"/>
              <a:gd name="connsiteX891" fmla="*/ 506268 w 2483666"/>
              <a:gd name="connsiteY891" fmla="*/ 3102884 h 3241367"/>
              <a:gd name="connsiteX892" fmla="*/ 506268 w 2483666"/>
              <a:gd name="connsiteY892" fmla="*/ 3098502 h 3241367"/>
              <a:gd name="connsiteX893" fmla="*/ 497515 w 2483666"/>
              <a:gd name="connsiteY893" fmla="*/ 3098502 h 3241367"/>
              <a:gd name="connsiteX894" fmla="*/ 528152 w 2483666"/>
              <a:gd name="connsiteY894" fmla="*/ 3080971 h 3241367"/>
              <a:gd name="connsiteX895" fmla="*/ 506268 w 2483666"/>
              <a:gd name="connsiteY895" fmla="*/ 3080971 h 3241367"/>
              <a:gd name="connsiteX896" fmla="*/ 453748 w 2483666"/>
              <a:gd name="connsiteY896" fmla="*/ 3129180 h 3241367"/>
              <a:gd name="connsiteX897" fmla="*/ 427487 w 2483666"/>
              <a:gd name="connsiteY897" fmla="*/ 3151093 h 3241367"/>
              <a:gd name="connsiteX898" fmla="*/ 427487 w 2483666"/>
              <a:gd name="connsiteY898" fmla="*/ 3155476 h 3241367"/>
              <a:gd name="connsiteX899" fmla="*/ 414357 w 2483666"/>
              <a:gd name="connsiteY899" fmla="*/ 3151093 h 3241367"/>
              <a:gd name="connsiteX900" fmla="*/ 440617 w 2483666"/>
              <a:gd name="connsiteY900" fmla="*/ 3129180 h 3241367"/>
              <a:gd name="connsiteX901" fmla="*/ 436240 w 2483666"/>
              <a:gd name="connsiteY901" fmla="*/ 3124797 h 3241367"/>
              <a:gd name="connsiteX902" fmla="*/ 453748 w 2483666"/>
              <a:gd name="connsiteY902" fmla="*/ 3107267 h 3241367"/>
              <a:gd name="connsiteX903" fmla="*/ 444994 w 2483666"/>
              <a:gd name="connsiteY903" fmla="*/ 3102884 h 3241367"/>
              <a:gd name="connsiteX904" fmla="*/ 427487 w 2483666"/>
              <a:gd name="connsiteY904" fmla="*/ 3124797 h 3241367"/>
              <a:gd name="connsiteX905" fmla="*/ 423110 w 2483666"/>
              <a:gd name="connsiteY905" fmla="*/ 3129180 h 3241367"/>
              <a:gd name="connsiteX906" fmla="*/ 414357 w 2483666"/>
              <a:gd name="connsiteY906" fmla="*/ 3120415 h 3241367"/>
              <a:gd name="connsiteX907" fmla="*/ 392473 w 2483666"/>
              <a:gd name="connsiteY907" fmla="*/ 3129180 h 3241367"/>
              <a:gd name="connsiteX908" fmla="*/ 370590 w 2483666"/>
              <a:gd name="connsiteY908" fmla="*/ 3107267 h 3241367"/>
              <a:gd name="connsiteX909" fmla="*/ 383720 w 2483666"/>
              <a:gd name="connsiteY909" fmla="*/ 3085354 h 3241367"/>
              <a:gd name="connsiteX910" fmla="*/ 366213 w 2483666"/>
              <a:gd name="connsiteY910" fmla="*/ 3072206 h 3241367"/>
              <a:gd name="connsiteX911" fmla="*/ 392473 w 2483666"/>
              <a:gd name="connsiteY911" fmla="*/ 3063441 h 3241367"/>
              <a:gd name="connsiteX912" fmla="*/ 383720 w 2483666"/>
              <a:gd name="connsiteY912" fmla="*/ 3054676 h 3241367"/>
              <a:gd name="connsiteX913" fmla="*/ 396850 w 2483666"/>
              <a:gd name="connsiteY913" fmla="*/ 3054676 h 3241367"/>
              <a:gd name="connsiteX914" fmla="*/ 392473 w 2483666"/>
              <a:gd name="connsiteY914" fmla="*/ 3037145 h 3241367"/>
              <a:gd name="connsiteX915" fmla="*/ 409980 w 2483666"/>
              <a:gd name="connsiteY915" fmla="*/ 3023997 h 3241367"/>
              <a:gd name="connsiteX916" fmla="*/ 383720 w 2483666"/>
              <a:gd name="connsiteY916" fmla="*/ 3019615 h 3241367"/>
              <a:gd name="connsiteX917" fmla="*/ 366213 w 2483666"/>
              <a:gd name="connsiteY917" fmla="*/ 3023997 h 3241367"/>
              <a:gd name="connsiteX918" fmla="*/ 348706 w 2483666"/>
              <a:gd name="connsiteY918" fmla="*/ 3041528 h 3241367"/>
              <a:gd name="connsiteX919" fmla="*/ 335576 w 2483666"/>
              <a:gd name="connsiteY919" fmla="*/ 3045911 h 3241367"/>
              <a:gd name="connsiteX920" fmla="*/ 348706 w 2483666"/>
              <a:gd name="connsiteY920" fmla="*/ 3032763 h 3241367"/>
              <a:gd name="connsiteX921" fmla="*/ 348706 w 2483666"/>
              <a:gd name="connsiteY921" fmla="*/ 3023997 h 3241367"/>
              <a:gd name="connsiteX922" fmla="*/ 350552 w 2483666"/>
              <a:gd name="connsiteY922" fmla="*/ 3022149 h 3241367"/>
              <a:gd name="connsiteX923" fmla="*/ 349624 w 2483666"/>
              <a:gd name="connsiteY923" fmla="*/ 3016467 h 3241367"/>
              <a:gd name="connsiteX924" fmla="*/ 366213 w 2483666"/>
              <a:gd name="connsiteY924" fmla="*/ 3010850 h 3241367"/>
              <a:gd name="connsiteX925" fmla="*/ 374966 w 2483666"/>
              <a:gd name="connsiteY925" fmla="*/ 3006467 h 3241367"/>
              <a:gd name="connsiteX926" fmla="*/ 374966 w 2483666"/>
              <a:gd name="connsiteY926" fmla="*/ 2984554 h 3241367"/>
              <a:gd name="connsiteX927" fmla="*/ 370590 w 2483666"/>
              <a:gd name="connsiteY927" fmla="*/ 2984554 h 3241367"/>
              <a:gd name="connsiteX928" fmla="*/ 335576 w 2483666"/>
              <a:gd name="connsiteY928" fmla="*/ 3010850 h 3241367"/>
              <a:gd name="connsiteX929" fmla="*/ 331199 w 2483666"/>
              <a:gd name="connsiteY929" fmla="*/ 3010850 h 3241367"/>
              <a:gd name="connsiteX930" fmla="*/ 331199 w 2483666"/>
              <a:gd name="connsiteY930" fmla="*/ 3006467 h 3241367"/>
              <a:gd name="connsiteX931" fmla="*/ 339952 w 2483666"/>
              <a:gd name="connsiteY931" fmla="*/ 3002084 h 3241367"/>
              <a:gd name="connsiteX932" fmla="*/ 348706 w 2483666"/>
              <a:gd name="connsiteY932" fmla="*/ 2984554 h 3241367"/>
              <a:gd name="connsiteX933" fmla="*/ 361836 w 2483666"/>
              <a:gd name="connsiteY933" fmla="*/ 2975789 h 3241367"/>
              <a:gd name="connsiteX934" fmla="*/ 353083 w 2483666"/>
              <a:gd name="connsiteY934" fmla="*/ 2953876 h 3241367"/>
              <a:gd name="connsiteX935" fmla="*/ 359960 w 2483666"/>
              <a:gd name="connsiteY935" fmla="*/ 2943545 h 3241367"/>
              <a:gd name="connsiteX936" fmla="*/ 366213 w 2483666"/>
              <a:gd name="connsiteY936" fmla="*/ 2945111 h 3241367"/>
              <a:gd name="connsiteX937" fmla="*/ 370590 w 2483666"/>
              <a:gd name="connsiteY937" fmla="*/ 2940728 h 3241367"/>
              <a:gd name="connsiteX938" fmla="*/ 361836 w 2483666"/>
              <a:gd name="connsiteY938" fmla="*/ 2936345 h 3241367"/>
              <a:gd name="connsiteX939" fmla="*/ 357459 w 2483666"/>
              <a:gd name="connsiteY939" fmla="*/ 2927580 h 3241367"/>
              <a:gd name="connsiteX940" fmla="*/ 331199 w 2483666"/>
              <a:gd name="connsiteY940" fmla="*/ 2945111 h 3241367"/>
              <a:gd name="connsiteX941" fmla="*/ 313692 w 2483666"/>
              <a:gd name="connsiteY941" fmla="*/ 2975789 h 3241367"/>
              <a:gd name="connsiteX942" fmla="*/ 304939 w 2483666"/>
              <a:gd name="connsiteY942" fmla="*/ 2975789 h 3241367"/>
              <a:gd name="connsiteX943" fmla="*/ 313692 w 2483666"/>
              <a:gd name="connsiteY943" fmla="*/ 2993319 h 3241367"/>
              <a:gd name="connsiteX944" fmla="*/ 309315 w 2483666"/>
              <a:gd name="connsiteY944" fmla="*/ 3010850 h 3241367"/>
              <a:gd name="connsiteX945" fmla="*/ 318069 w 2483666"/>
              <a:gd name="connsiteY945" fmla="*/ 3010850 h 3241367"/>
              <a:gd name="connsiteX946" fmla="*/ 317695 w 2483666"/>
              <a:gd name="connsiteY946" fmla="*/ 3014015 h 3241367"/>
              <a:gd name="connsiteX947" fmla="*/ 300562 w 2483666"/>
              <a:gd name="connsiteY947" fmla="*/ 3019615 h 3241367"/>
              <a:gd name="connsiteX948" fmla="*/ 300562 w 2483666"/>
              <a:gd name="connsiteY948" fmla="*/ 3021513 h 3241367"/>
              <a:gd name="connsiteX949" fmla="*/ 291809 w 2483666"/>
              <a:gd name="connsiteY949" fmla="*/ 3019615 h 3241367"/>
              <a:gd name="connsiteX950" fmla="*/ 304939 w 2483666"/>
              <a:gd name="connsiteY950" fmla="*/ 3002084 h 3241367"/>
              <a:gd name="connsiteX951" fmla="*/ 300562 w 2483666"/>
              <a:gd name="connsiteY951" fmla="*/ 2997702 h 3241367"/>
              <a:gd name="connsiteX952" fmla="*/ 287432 w 2483666"/>
              <a:gd name="connsiteY952" fmla="*/ 3010850 h 3241367"/>
              <a:gd name="connsiteX953" fmla="*/ 287432 w 2483666"/>
              <a:gd name="connsiteY953" fmla="*/ 2984554 h 3241367"/>
              <a:gd name="connsiteX954" fmla="*/ 300562 w 2483666"/>
              <a:gd name="connsiteY954" fmla="*/ 2980171 h 3241367"/>
              <a:gd name="connsiteX955" fmla="*/ 296185 w 2483666"/>
              <a:gd name="connsiteY955" fmla="*/ 2971406 h 3241367"/>
              <a:gd name="connsiteX956" fmla="*/ 296185 w 2483666"/>
              <a:gd name="connsiteY956" fmla="*/ 2953876 h 3241367"/>
              <a:gd name="connsiteX957" fmla="*/ 252418 w 2483666"/>
              <a:gd name="connsiteY957" fmla="*/ 2971406 h 3241367"/>
              <a:gd name="connsiteX958" fmla="*/ 230534 w 2483666"/>
              <a:gd name="connsiteY958" fmla="*/ 2988937 h 3241367"/>
              <a:gd name="connsiteX959" fmla="*/ 226158 w 2483666"/>
              <a:gd name="connsiteY959" fmla="*/ 2988937 h 3241367"/>
              <a:gd name="connsiteX960" fmla="*/ 221781 w 2483666"/>
              <a:gd name="connsiteY960" fmla="*/ 2993319 h 3241367"/>
              <a:gd name="connsiteX961" fmla="*/ 221781 w 2483666"/>
              <a:gd name="connsiteY961" fmla="*/ 3002084 h 3241367"/>
              <a:gd name="connsiteX962" fmla="*/ 226158 w 2483666"/>
              <a:gd name="connsiteY962" fmla="*/ 3006467 h 3241367"/>
              <a:gd name="connsiteX963" fmla="*/ 248041 w 2483666"/>
              <a:gd name="connsiteY963" fmla="*/ 3002084 h 3241367"/>
              <a:gd name="connsiteX964" fmla="*/ 221781 w 2483666"/>
              <a:gd name="connsiteY964" fmla="*/ 3015232 h 3241367"/>
              <a:gd name="connsiteX965" fmla="*/ 221781 w 2483666"/>
              <a:gd name="connsiteY965" fmla="*/ 3010850 h 3241367"/>
              <a:gd name="connsiteX966" fmla="*/ 191144 w 2483666"/>
              <a:gd name="connsiteY966" fmla="*/ 3019615 h 3241367"/>
              <a:gd name="connsiteX967" fmla="*/ 199897 w 2483666"/>
              <a:gd name="connsiteY967" fmla="*/ 3002084 h 3241367"/>
              <a:gd name="connsiteX968" fmla="*/ 208651 w 2483666"/>
              <a:gd name="connsiteY968" fmla="*/ 2993319 h 3241367"/>
              <a:gd name="connsiteX969" fmla="*/ 199897 w 2483666"/>
              <a:gd name="connsiteY969" fmla="*/ 2988937 h 3241367"/>
              <a:gd name="connsiteX970" fmla="*/ 210018 w 2483666"/>
              <a:gd name="connsiteY970" fmla="*/ 2976268 h 3241367"/>
              <a:gd name="connsiteX971" fmla="*/ 213958 w 2483666"/>
              <a:gd name="connsiteY971" fmla="*/ 2971337 h 3241367"/>
              <a:gd name="connsiteX972" fmla="*/ 216857 w 2483666"/>
              <a:gd name="connsiteY972" fmla="*/ 2971954 h 3241367"/>
              <a:gd name="connsiteX973" fmla="*/ 217404 w 2483666"/>
              <a:gd name="connsiteY973" fmla="*/ 2967024 h 3241367"/>
              <a:gd name="connsiteX974" fmla="*/ 215216 w 2483666"/>
              <a:gd name="connsiteY974" fmla="*/ 2969763 h 3241367"/>
              <a:gd name="connsiteX975" fmla="*/ 213958 w 2483666"/>
              <a:gd name="connsiteY975" fmla="*/ 2971337 h 3241367"/>
              <a:gd name="connsiteX976" fmla="*/ 208172 w 2483666"/>
              <a:gd name="connsiteY976" fmla="*/ 2970105 h 3241367"/>
              <a:gd name="connsiteX977" fmla="*/ 199897 w 2483666"/>
              <a:gd name="connsiteY977" fmla="*/ 2953876 h 3241367"/>
              <a:gd name="connsiteX978" fmla="*/ 208651 w 2483666"/>
              <a:gd name="connsiteY978" fmla="*/ 2949493 h 3241367"/>
              <a:gd name="connsiteX979" fmla="*/ 208651 w 2483666"/>
              <a:gd name="connsiteY979" fmla="*/ 2945111 h 3241367"/>
              <a:gd name="connsiteX980" fmla="*/ 186767 w 2483666"/>
              <a:gd name="connsiteY980" fmla="*/ 2931963 h 3241367"/>
              <a:gd name="connsiteX981" fmla="*/ 208651 w 2483666"/>
              <a:gd name="connsiteY981" fmla="*/ 2931963 h 3241367"/>
              <a:gd name="connsiteX982" fmla="*/ 208651 w 2483666"/>
              <a:gd name="connsiteY982" fmla="*/ 2923198 h 3241367"/>
              <a:gd name="connsiteX983" fmla="*/ 199897 w 2483666"/>
              <a:gd name="connsiteY983" fmla="*/ 2905667 h 3241367"/>
              <a:gd name="connsiteX984" fmla="*/ 213027 w 2483666"/>
              <a:gd name="connsiteY984" fmla="*/ 2888137 h 3241367"/>
              <a:gd name="connsiteX985" fmla="*/ 199897 w 2483666"/>
              <a:gd name="connsiteY985" fmla="*/ 2870606 h 3241367"/>
              <a:gd name="connsiteX986" fmla="*/ 208651 w 2483666"/>
              <a:gd name="connsiteY986" fmla="*/ 2866224 h 3241367"/>
              <a:gd name="connsiteX987" fmla="*/ 186767 w 2483666"/>
              <a:gd name="connsiteY987" fmla="*/ 2861841 h 3241367"/>
              <a:gd name="connsiteX988" fmla="*/ 213027 w 2483666"/>
              <a:gd name="connsiteY988" fmla="*/ 2857458 h 3241367"/>
              <a:gd name="connsiteX989" fmla="*/ 217404 w 2483666"/>
              <a:gd name="connsiteY989" fmla="*/ 2857458 h 3241367"/>
              <a:gd name="connsiteX990" fmla="*/ 213027 w 2483666"/>
              <a:gd name="connsiteY990" fmla="*/ 2848693 h 3241367"/>
              <a:gd name="connsiteX991" fmla="*/ 213027 w 2483666"/>
              <a:gd name="connsiteY991" fmla="*/ 2844311 h 3241367"/>
              <a:gd name="connsiteX992" fmla="*/ 199897 w 2483666"/>
              <a:gd name="connsiteY992" fmla="*/ 2844311 h 3241367"/>
              <a:gd name="connsiteX993" fmla="*/ 208651 w 2483666"/>
              <a:gd name="connsiteY993" fmla="*/ 2835545 h 3241367"/>
              <a:gd name="connsiteX994" fmla="*/ 217404 w 2483666"/>
              <a:gd name="connsiteY994" fmla="*/ 2839928 h 3241367"/>
              <a:gd name="connsiteX995" fmla="*/ 252418 w 2483666"/>
              <a:gd name="connsiteY995" fmla="*/ 2813632 h 3241367"/>
              <a:gd name="connsiteX996" fmla="*/ 217404 w 2483666"/>
              <a:gd name="connsiteY996" fmla="*/ 2809250 h 3241367"/>
              <a:gd name="connsiteX997" fmla="*/ 217404 w 2483666"/>
              <a:gd name="connsiteY997" fmla="*/ 2804867 h 3241367"/>
              <a:gd name="connsiteX998" fmla="*/ 234911 w 2483666"/>
              <a:gd name="connsiteY998" fmla="*/ 2804867 h 3241367"/>
              <a:gd name="connsiteX999" fmla="*/ 234911 w 2483666"/>
              <a:gd name="connsiteY999" fmla="*/ 2778572 h 3241367"/>
              <a:gd name="connsiteX1000" fmla="*/ 252418 w 2483666"/>
              <a:gd name="connsiteY1000" fmla="*/ 2774189 h 3241367"/>
              <a:gd name="connsiteX1001" fmla="*/ 252418 w 2483666"/>
              <a:gd name="connsiteY1001" fmla="*/ 2765424 h 3241367"/>
              <a:gd name="connsiteX1002" fmla="*/ 208651 w 2483666"/>
              <a:gd name="connsiteY1002" fmla="*/ 2769806 h 3241367"/>
              <a:gd name="connsiteX1003" fmla="*/ 191144 w 2483666"/>
              <a:gd name="connsiteY1003" fmla="*/ 2778572 h 3241367"/>
              <a:gd name="connsiteX1004" fmla="*/ 182390 w 2483666"/>
              <a:gd name="connsiteY1004" fmla="*/ 2787337 h 3241367"/>
              <a:gd name="connsiteX1005" fmla="*/ 160507 w 2483666"/>
              <a:gd name="connsiteY1005" fmla="*/ 2782954 h 3241367"/>
              <a:gd name="connsiteX1006" fmla="*/ 143000 w 2483666"/>
              <a:gd name="connsiteY1006" fmla="*/ 2800485 h 3241367"/>
              <a:gd name="connsiteX1007" fmla="*/ 138623 w 2483666"/>
              <a:gd name="connsiteY1007" fmla="*/ 2796102 h 3241367"/>
              <a:gd name="connsiteX1008" fmla="*/ 129870 w 2483666"/>
              <a:gd name="connsiteY1008" fmla="*/ 2809250 h 3241367"/>
              <a:gd name="connsiteX1009" fmla="*/ 109536 w 2483666"/>
              <a:gd name="connsiteY1009" fmla="*/ 2816885 h 3241367"/>
              <a:gd name="connsiteX1010" fmla="*/ 114551 w 2483666"/>
              <a:gd name="connsiteY1010" fmla="*/ 2812537 h 3241367"/>
              <a:gd name="connsiteX1011" fmla="*/ 94856 w 2483666"/>
              <a:gd name="connsiteY1011" fmla="*/ 2822398 h 3241367"/>
              <a:gd name="connsiteX1012" fmla="*/ 99233 w 2483666"/>
              <a:gd name="connsiteY1012" fmla="*/ 2820754 h 3241367"/>
              <a:gd name="connsiteX1013" fmla="*/ 109536 w 2483666"/>
              <a:gd name="connsiteY1013" fmla="*/ 2816885 h 3241367"/>
              <a:gd name="connsiteX1014" fmla="*/ 101797 w 2483666"/>
              <a:gd name="connsiteY1014" fmla="*/ 2823596 h 3241367"/>
              <a:gd name="connsiteX1015" fmla="*/ 77349 w 2483666"/>
              <a:gd name="connsiteY1015" fmla="*/ 2844311 h 3241367"/>
              <a:gd name="connsiteX1016" fmla="*/ 72972 w 2483666"/>
              <a:gd name="connsiteY1016" fmla="*/ 2831163 h 3241367"/>
              <a:gd name="connsiteX1017" fmla="*/ 77349 w 2483666"/>
              <a:gd name="connsiteY1017" fmla="*/ 2822398 h 3241367"/>
              <a:gd name="connsiteX1018" fmla="*/ 68596 w 2483666"/>
              <a:gd name="connsiteY1018" fmla="*/ 2822398 h 3241367"/>
              <a:gd name="connsiteX1019" fmla="*/ 94856 w 2483666"/>
              <a:gd name="connsiteY1019" fmla="*/ 2813632 h 3241367"/>
              <a:gd name="connsiteX1020" fmla="*/ 125493 w 2483666"/>
              <a:gd name="connsiteY1020" fmla="*/ 2804867 h 3241367"/>
              <a:gd name="connsiteX1021" fmla="*/ 112363 w 2483666"/>
              <a:gd name="connsiteY1021" fmla="*/ 2791719 h 3241367"/>
              <a:gd name="connsiteX1022" fmla="*/ 112363 w 2483666"/>
              <a:gd name="connsiteY1022" fmla="*/ 2765424 h 3241367"/>
              <a:gd name="connsiteX1023" fmla="*/ 129870 w 2483666"/>
              <a:gd name="connsiteY1023" fmla="*/ 2765424 h 3241367"/>
              <a:gd name="connsiteX1024" fmla="*/ 134246 w 2483666"/>
              <a:gd name="connsiteY1024" fmla="*/ 2761041 h 3241367"/>
              <a:gd name="connsiteX1025" fmla="*/ 134246 w 2483666"/>
              <a:gd name="connsiteY1025" fmla="*/ 2752276 h 3241367"/>
              <a:gd name="connsiteX1026" fmla="*/ 143479 w 2483666"/>
              <a:gd name="connsiteY1026" fmla="*/ 2736868 h 3241367"/>
              <a:gd name="connsiteX1027" fmla="*/ 139247 w 2483666"/>
              <a:gd name="connsiteY1027" fmla="*/ 2738504 h 3241367"/>
              <a:gd name="connsiteX1028" fmla="*/ 143000 w 2483666"/>
              <a:gd name="connsiteY1028" fmla="*/ 2734746 h 3241367"/>
              <a:gd name="connsiteX1029" fmla="*/ 143000 w 2483666"/>
              <a:gd name="connsiteY1029" fmla="*/ 2721598 h 3241367"/>
              <a:gd name="connsiteX1030" fmla="*/ 156130 w 2483666"/>
              <a:gd name="connsiteY1030" fmla="*/ 2704067 h 3241367"/>
              <a:gd name="connsiteX1031" fmla="*/ 156130 w 2483666"/>
              <a:gd name="connsiteY1031" fmla="*/ 2699685 h 3241367"/>
              <a:gd name="connsiteX1032" fmla="*/ 138623 w 2483666"/>
              <a:gd name="connsiteY1032" fmla="*/ 2699685 h 3241367"/>
              <a:gd name="connsiteX1033" fmla="*/ 160507 w 2483666"/>
              <a:gd name="connsiteY1033" fmla="*/ 2682154 h 3241367"/>
              <a:gd name="connsiteX1034" fmla="*/ 156130 w 2483666"/>
              <a:gd name="connsiteY1034" fmla="*/ 2677772 h 3241367"/>
              <a:gd name="connsiteX1035" fmla="*/ 164883 w 2483666"/>
              <a:gd name="connsiteY1035" fmla="*/ 2669006 h 3241367"/>
              <a:gd name="connsiteX1036" fmla="*/ 164883 w 2483666"/>
              <a:gd name="connsiteY1036" fmla="*/ 2651476 h 3241367"/>
              <a:gd name="connsiteX1037" fmla="*/ 164883 w 2483666"/>
              <a:gd name="connsiteY1037" fmla="*/ 2629563 h 3241367"/>
              <a:gd name="connsiteX1038" fmla="*/ 138623 w 2483666"/>
              <a:gd name="connsiteY1038" fmla="*/ 2633946 h 3241367"/>
              <a:gd name="connsiteX1039" fmla="*/ 151753 w 2483666"/>
              <a:gd name="connsiteY1039" fmla="*/ 2651476 h 3241367"/>
              <a:gd name="connsiteX1040" fmla="*/ 147377 w 2483666"/>
              <a:gd name="connsiteY1040" fmla="*/ 2655859 h 3241367"/>
              <a:gd name="connsiteX1041" fmla="*/ 125493 w 2483666"/>
              <a:gd name="connsiteY1041" fmla="*/ 2647093 h 3241367"/>
              <a:gd name="connsiteX1042" fmla="*/ 121116 w 2483666"/>
              <a:gd name="connsiteY1042" fmla="*/ 2651476 h 3241367"/>
              <a:gd name="connsiteX1043" fmla="*/ 121116 w 2483666"/>
              <a:gd name="connsiteY1043" fmla="*/ 2638328 h 3241367"/>
              <a:gd name="connsiteX1044" fmla="*/ 129870 w 2483666"/>
              <a:gd name="connsiteY1044" fmla="*/ 2633946 h 3241367"/>
              <a:gd name="connsiteX1045" fmla="*/ 107787 w 2483666"/>
              <a:gd name="connsiteY1045" fmla="*/ 2626575 h 3241367"/>
              <a:gd name="connsiteX1046" fmla="*/ 108396 w 2483666"/>
              <a:gd name="connsiteY1046" fmla="*/ 2626139 h 3241367"/>
              <a:gd name="connsiteX1047" fmla="*/ 94856 w 2483666"/>
              <a:gd name="connsiteY1047" fmla="*/ 2647093 h 3241367"/>
              <a:gd name="connsiteX1048" fmla="*/ 77349 w 2483666"/>
              <a:gd name="connsiteY1048" fmla="*/ 2651476 h 3241367"/>
              <a:gd name="connsiteX1049" fmla="*/ 90479 w 2483666"/>
              <a:gd name="connsiteY1049" fmla="*/ 2655859 h 3241367"/>
              <a:gd name="connsiteX1050" fmla="*/ 85419 w 2483666"/>
              <a:gd name="connsiteY1050" fmla="*/ 2673594 h 3241367"/>
              <a:gd name="connsiteX1051" fmla="*/ 83828 w 2483666"/>
              <a:gd name="connsiteY1051" fmla="*/ 2679171 h 3241367"/>
              <a:gd name="connsiteX1052" fmla="*/ 80495 w 2483666"/>
              <a:gd name="connsiteY1052" fmla="*/ 2678525 h 3241367"/>
              <a:gd name="connsiteX1053" fmla="*/ 80631 w 2483666"/>
              <a:gd name="connsiteY1053" fmla="*/ 2679415 h 3241367"/>
              <a:gd name="connsiteX1054" fmla="*/ 83260 w 2483666"/>
              <a:gd name="connsiteY1054" fmla="*/ 2681158 h 3241367"/>
              <a:gd name="connsiteX1055" fmla="*/ 82820 w 2483666"/>
              <a:gd name="connsiteY1055" fmla="*/ 2682702 h 3241367"/>
              <a:gd name="connsiteX1056" fmla="*/ 81726 w 2483666"/>
              <a:gd name="connsiteY1056" fmla="*/ 2686537 h 3241367"/>
              <a:gd name="connsiteX1057" fmla="*/ 77349 w 2483666"/>
              <a:gd name="connsiteY1057" fmla="*/ 2695302 h 3241367"/>
              <a:gd name="connsiteX1058" fmla="*/ 59842 w 2483666"/>
              <a:gd name="connsiteY1058" fmla="*/ 2712833 h 3241367"/>
              <a:gd name="connsiteX1059" fmla="*/ 59842 w 2483666"/>
              <a:gd name="connsiteY1059" fmla="*/ 2721598 h 3241367"/>
              <a:gd name="connsiteX1060" fmla="*/ 51089 w 2483666"/>
              <a:gd name="connsiteY1060" fmla="*/ 2725980 h 3241367"/>
              <a:gd name="connsiteX1061" fmla="*/ 51089 w 2483666"/>
              <a:gd name="connsiteY1061" fmla="*/ 2730363 h 3241367"/>
              <a:gd name="connsiteX1062" fmla="*/ 42335 w 2483666"/>
              <a:gd name="connsiteY1062" fmla="*/ 2739128 h 3241367"/>
              <a:gd name="connsiteX1063" fmla="*/ 33582 w 2483666"/>
              <a:gd name="connsiteY1063" fmla="*/ 2734746 h 3241367"/>
              <a:gd name="connsiteX1064" fmla="*/ 29205 w 2483666"/>
              <a:gd name="connsiteY1064" fmla="*/ 2730363 h 3241367"/>
              <a:gd name="connsiteX1065" fmla="*/ 29205 w 2483666"/>
              <a:gd name="connsiteY1065" fmla="*/ 2725980 h 3241367"/>
              <a:gd name="connsiteX1066" fmla="*/ 37958 w 2483666"/>
              <a:gd name="connsiteY1066" fmla="*/ 2721598 h 3241367"/>
              <a:gd name="connsiteX1067" fmla="*/ 16075 w 2483666"/>
              <a:gd name="connsiteY1067" fmla="*/ 2708450 h 3241367"/>
              <a:gd name="connsiteX1068" fmla="*/ 11698 w 2483666"/>
              <a:gd name="connsiteY1068" fmla="*/ 2695302 h 3241367"/>
              <a:gd name="connsiteX1069" fmla="*/ 33582 w 2483666"/>
              <a:gd name="connsiteY1069" fmla="*/ 2690919 h 3241367"/>
              <a:gd name="connsiteX1070" fmla="*/ 55465 w 2483666"/>
              <a:gd name="connsiteY1070" fmla="*/ 2690919 h 3241367"/>
              <a:gd name="connsiteX1071" fmla="*/ 55465 w 2483666"/>
              <a:gd name="connsiteY1071" fmla="*/ 2669006 h 3241367"/>
              <a:gd name="connsiteX1072" fmla="*/ 64219 w 2483666"/>
              <a:gd name="connsiteY1072" fmla="*/ 2655859 h 3241367"/>
              <a:gd name="connsiteX1073" fmla="*/ 42335 w 2483666"/>
              <a:gd name="connsiteY1073" fmla="*/ 2638328 h 3241367"/>
              <a:gd name="connsiteX1074" fmla="*/ 59842 w 2483666"/>
              <a:gd name="connsiteY1074" fmla="*/ 2625180 h 3241367"/>
              <a:gd name="connsiteX1075" fmla="*/ 64219 w 2483666"/>
              <a:gd name="connsiteY1075" fmla="*/ 2633946 h 3241367"/>
              <a:gd name="connsiteX1076" fmla="*/ 94856 w 2483666"/>
              <a:gd name="connsiteY1076" fmla="*/ 2616415 h 3241367"/>
              <a:gd name="connsiteX1077" fmla="*/ 94856 w 2483666"/>
              <a:gd name="connsiteY1077" fmla="*/ 2603267 h 3241367"/>
              <a:gd name="connsiteX1078" fmla="*/ 103609 w 2483666"/>
              <a:gd name="connsiteY1078" fmla="*/ 2607650 h 3241367"/>
              <a:gd name="connsiteX1079" fmla="*/ 112363 w 2483666"/>
              <a:gd name="connsiteY1079" fmla="*/ 2594502 h 3241367"/>
              <a:gd name="connsiteX1080" fmla="*/ 116740 w 2483666"/>
              <a:gd name="connsiteY1080" fmla="*/ 2594502 h 3241367"/>
              <a:gd name="connsiteX1081" fmla="*/ 116740 w 2483666"/>
              <a:gd name="connsiteY1081" fmla="*/ 2585737 h 3241367"/>
              <a:gd name="connsiteX1082" fmla="*/ 94856 w 2483666"/>
              <a:gd name="connsiteY1082" fmla="*/ 2590120 h 3241367"/>
              <a:gd name="connsiteX1083" fmla="*/ 90479 w 2483666"/>
              <a:gd name="connsiteY1083" fmla="*/ 2594502 h 3241367"/>
              <a:gd name="connsiteX1084" fmla="*/ 77349 w 2483666"/>
              <a:gd name="connsiteY1084" fmla="*/ 2594502 h 3241367"/>
              <a:gd name="connsiteX1085" fmla="*/ 59842 w 2483666"/>
              <a:gd name="connsiteY1085" fmla="*/ 2620798 h 3241367"/>
              <a:gd name="connsiteX1086" fmla="*/ 57692 w 2483666"/>
              <a:gd name="connsiteY1086" fmla="*/ 2621106 h 3241367"/>
              <a:gd name="connsiteX1087" fmla="*/ 60594 w 2483666"/>
              <a:gd name="connsiteY1087" fmla="*/ 2618401 h 3241367"/>
              <a:gd name="connsiteX1088" fmla="*/ 59842 w 2483666"/>
              <a:gd name="connsiteY1088" fmla="*/ 2590120 h 3241367"/>
              <a:gd name="connsiteX1089" fmla="*/ 94856 w 2483666"/>
              <a:gd name="connsiteY1089" fmla="*/ 2581354 h 3241367"/>
              <a:gd name="connsiteX1090" fmla="*/ 116740 w 2483666"/>
              <a:gd name="connsiteY1090" fmla="*/ 2563824 h 3241367"/>
              <a:gd name="connsiteX1091" fmla="*/ 129870 w 2483666"/>
              <a:gd name="connsiteY1091" fmla="*/ 2563824 h 3241367"/>
              <a:gd name="connsiteX1092" fmla="*/ 129870 w 2483666"/>
              <a:gd name="connsiteY1092" fmla="*/ 2550676 h 3241367"/>
              <a:gd name="connsiteX1093" fmla="*/ 121116 w 2483666"/>
              <a:gd name="connsiteY1093" fmla="*/ 2546294 h 3241367"/>
              <a:gd name="connsiteX1094" fmla="*/ 122543 w 2483666"/>
              <a:gd name="connsiteY1094" fmla="*/ 2544678 h 3241367"/>
              <a:gd name="connsiteX1095" fmla="*/ 129118 w 2483666"/>
              <a:gd name="connsiteY1095" fmla="*/ 2542596 h 3241367"/>
              <a:gd name="connsiteX1096" fmla="*/ 122689 w 2483666"/>
              <a:gd name="connsiteY1096" fmla="*/ 2544513 h 3241367"/>
              <a:gd name="connsiteX1097" fmla="*/ 122543 w 2483666"/>
              <a:gd name="connsiteY1097" fmla="*/ 2544678 h 3241367"/>
              <a:gd name="connsiteX1098" fmla="*/ 103609 w 2483666"/>
              <a:gd name="connsiteY1098" fmla="*/ 2550676 h 3241367"/>
              <a:gd name="connsiteX1099" fmla="*/ 125493 w 2483666"/>
              <a:gd name="connsiteY1099" fmla="*/ 2537528 h 3241367"/>
              <a:gd name="connsiteX1100" fmla="*/ 134246 w 2483666"/>
              <a:gd name="connsiteY1100" fmla="*/ 2537528 h 3241367"/>
              <a:gd name="connsiteX1101" fmla="*/ 134246 w 2483666"/>
              <a:gd name="connsiteY1101" fmla="*/ 2533146 h 3241367"/>
              <a:gd name="connsiteX1102" fmla="*/ 112363 w 2483666"/>
              <a:gd name="connsiteY1102" fmla="*/ 2524381 h 3241367"/>
              <a:gd name="connsiteX1103" fmla="*/ 134246 w 2483666"/>
              <a:gd name="connsiteY1103" fmla="*/ 2515615 h 3241367"/>
              <a:gd name="connsiteX1104" fmla="*/ 156130 w 2483666"/>
              <a:gd name="connsiteY1104" fmla="*/ 2512328 h 3241367"/>
              <a:gd name="connsiteX1105" fmla="*/ 161865 w 2483666"/>
              <a:gd name="connsiteY1105" fmla="*/ 2510175 h 3241367"/>
              <a:gd name="connsiteX1106" fmla="*/ 161054 w 2483666"/>
              <a:gd name="connsiteY1106" fmla="*/ 2513424 h 3241367"/>
              <a:gd name="connsiteX1107" fmla="*/ 160507 w 2483666"/>
              <a:gd name="connsiteY1107" fmla="*/ 2515615 h 3241367"/>
              <a:gd name="connsiteX1108" fmla="*/ 178014 w 2483666"/>
              <a:gd name="connsiteY1108" fmla="*/ 2515615 h 3241367"/>
              <a:gd name="connsiteX1109" fmla="*/ 199897 w 2483666"/>
              <a:gd name="connsiteY1109" fmla="*/ 2506850 h 3241367"/>
              <a:gd name="connsiteX1110" fmla="*/ 217404 w 2483666"/>
              <a:gd name="connsiteY1110" fmla="*/ 2484937 h 3241367"/>
              <a:gd name="connsiteX1111" fmla="*/ 239288 w 2483666"/>
              <a:gd name="connsiteY1111" fmla="*/ 2471789 h 3241367"/>
              <a:gd name="connsiteX1112" fmla="*/ 256795 w 2483666"/>
              <a:gd name="connsiteY1112" fmla="*/ 2449876 h 3241367"/>
              <a:gd name="connsiteX1113" fmla="*/ 252418 w 2483666"/>
              <a:gd name="connsiteY1113" fmla="*/ 2449876 h 3241367"/>
              <a:gd name="connsiteX1114" fmla="*/ 274302 w 2483666"/>
              <a:gd name="connsiteY1114" fmla="*/ 2445494 h 3241367"/>
              <a:gd name="connsiteX1115" fmla="*/ 283055 w 2483666"/>
              <a:gd name="connsiteY1115" fmla="*/ 2436728 h 3241367"/>
              <a:gd name="connsiteX1116" fmla="*/ 269925 w 2483666"/>
              <a:gd name="connsiteY1116" fmla="*/ 2423581 h 3241367"/>
              <a:gd name="connsiteX1117" fmla="*/ 245832 w 2483666"/>
              <a:gd name="connsiteY1117" fmla="*/ 2429612 h 3241367"/>
              <a:gd name="connsiteX1118" fmla="*/ 243665 w 2483666"/>
              <a:gd name="connsiteY1118" fmla="*/ 2414815 h 3241367"/>
              <a:gd name="connsiteX1119" fmla="*/ 213027 w 2483666"/>
              <a:gd name="connsiteY1119" fmla="*/ 2406050 h 3241367"/>
              <a:gd name="connsiteX1120" fmla="*/ 221781 w 2483666"/>
              <a:gd name="connsiteY1120" fmla="*/ 2392902 h 3241367"/>
              <a:gd name="connsiteX1121" fmla="*/ 217404 w 2483666"/>
              <a:gd name="connsiteY1121" fmla="*/ 2388520 h 3241367"/>
              <a:gd name="connsiteX1122" fmla="*/ 213027 w 2483666"/>
              <a:gd name="connsiteY1122" fmla="*/ 2384137 h 3241367"/>
              <a:gd name="connsiteX1123" fmla="*/ 199897 w 2483666"/>
              <a:gd name="connsiteY1123" fmla="*/ 2384137 h 3241367"/>
              <a:gd name="connsiteX1124" fmla="*/ 191144 w 2483666"/>
              <a:gd name="connsiteY1124" fmla="*/ 2384137 h 3241367"/>
              <a:gd name="connsiteX1125" fmla="*/ 217404 w 2483666"/>
              <a:gd name="connsiteY1125" fmla="*/ 2353459 h 3241367"/>
              <a:gd name="connsiteX1126" fmla="*/ 214426 w 2483666"/>
              <a:gd name="connsiteY1126" fmla="*/ 2350477 h 3241367"/>
              <a:gd name="connsiteX1127" fmla="*/ 218498 w 2483666"/>
              <a:gd name="connsiteY1127" fmla="*/ 2348529 h 3241367"/>
              <a:gd name="connsiteX1128" fmla="*/ 208651 w 2483666"/>
              <a:gd name="connsiteY1128" fmla="*/ 2344694 h 3241367"/>
              <a:gd name="connsiteX1129" fmla="*/ 209745 w 2483666"/>
              <a:gd name="connsiteY1129" fmla="*/ 2345789 h 3241367"/>
              <a:gd name="connsiteX1130" fmla="*/ 214426 w 2483666"/>
              <a:gd name="connsiteY1130" fmla="*/ 2350477 h 3241367"/>
              <a:gd name="connsiteX1131" fmla="*/ 212344 w 2483666"/>
              <a:gd name="connsiteY1131" fmla="*/ 2351473 h 3241367"/>
              <a:gd name="connsiteX1132" fmla="*/ 182390 w 2483666"/>
              <a:gd name="connsiteY1132" fmla="*/ 2349076 h 3241367"/>
              <a:gd name="connsiteX1133" fmla="*/ 182390 w 2483666"/>
              <a:gd name="connsiteY1133" fmla="*/ 2340311 h 3241367"/>
              <a:gd name="connsiteX1134" fmla="*/ 164883 w 2483666"/>
              <a:gd name="connsiteY1134" fmla="*/ 2335928 h 3241367"/>
              <a:gd name="connsiteX1135" fmla="*/ 156130 w 2483666"/>
              <a:gd name="connsiteY1135" fmla="*/ 2335928 h 3241367"/>
              <a:gd name="connsiteX1136" fmla="*/ 143000 w 2483666"/>
              <a:gd name="connsiteY1136" fmla="*/ 2344694 h 3241367"/>
              <a:gd name="connsiteX1137" fmla="*/ 138623 w 2483666"/>
              <a:gd name="connsiteY1137" fmla="*/ 2340311 h 3241367"/>
              <a:gd name="connsiteX1138" fmla="*/ 164883 w 2483666"/>
              <a:gd name="connsiteY1138" fmla="*/ 2318398 h 3241367"/>
              <a:gd name="connsiteX1139" fmla="*/ 173637 w 2483666"/>
              <a:gd name="connsiteY1139" fmla="*/ 2327163 h 3241367"/>
              <a:gd name="connsiteX1140" fmla="*/ 191144 w 2483666"/>
              <a:gd name="connsiteY1140" fmla="*/ 2327163 h 3241367"/>
              <a:gd name="connsiteX1141" fmla="*/ 208651 w 2483666"/>
              <a:gd name="connsiteY1141" fmla="*/ 2296485 h 3241367"/>
              <a:gd name="connsiteX1142" fmla="*/ 256795 w 2483666"/>
              <a:gd name="connsiteY1142" fmla="*/ 2265807 h 3241367"/>
              <a:gd name="connsiteX1143" fmla="*/ 252418 w 2483666"/>
              <a:gd name="connsiteY1143" fmla="*/ 2261424 h 3241367"/>
              <a:gd name="connsiteX1144" fmla="*/ 239288 w 2483666"/>
              <a:gd name="connsiteY1144" fmla="*/ 2265807 h 3241367"/>
              <a:gd name="connsiteX1145" fmla="*/ 230534 w 2483666"/>
              <a:gd name="connsiteY1145" fmla="*/ 2261424 h 3241367"/>
              <a:gd name="connsiteX1146" fmla="*/ 239288 w 2483666"/>
              <a:gd name="connsiteY1146" fmla="*/ 2252659 h 3241367"/>
              <a:gd name="connsiteX1147" fmla="*/ 226158 w 2483666"/>
              <a:gd name="connsiteY1147" fmla="*/ 2226363 h 3241367"/>
              <a:gd name="connsiteX1148" fmla="*/ 217404 w 2483666"/>
              <a:gd name="connsiteY1148" fmla="*/ 2221981 h 3241367"/>
              <a:gd name="connsiteX1149" fmla="*/ 213027 w 2483666"/>
              <a:gd name="connsiteY1149" fmla="*/ 2226363 h 3241367"/>
              <a:gd name="connsiteX1150" fmla="*/ 208651 w 2483666"/>
              <a:gd name="connsiteY1150" fmla="*/ 2221981 h 3241367"/>
              <a:gd name="connsiteX1151" fmla="*/ 213027 w 2483666"/>
              <a:gd name="connsiteY1151" fmla="*/ 2213216 h 3241367"/>
              <a:gd name="connsiteX1152" fmla="*/ 191144 w 2483666"/>
              <a:gd name="connsiteY1152" fmla="*/ 2217598 h 3241367"/>
              <a:gd name="connsiteX1153" fmla="*/ 182390 w 2483666"/>
              <a:gd name="connsiteY1153" fmla="*/ 2226363 h 3241367"/>
              <a:gd name="connsiteX1154" fmla="*/ 178014 w 2483666"/>
              <a:gd name="connsiteY1154" fmla="*/ 2243894 h 3241367"/>
              <a:gd name="connsiteX1155" fmla="*/ 186767 w 2483666"/>
              <a:gd name="connsiteY1155" fmla="*/ 2248276 h 3241367"/>
              <a:gd name="connsiteX1156" fmla="*/ 182390 w 2483666"/>
              <a:gd name="connsiteY1156" fmla="*/ 2257042 h 3241367"/>
              <a:gd name="connsiteX1157" fmla="*/ 186767 w 2483666"/>
              <a:gd name="connsiteY1157" fmla="*/ 2261424 h 3241367"/>
              <a:gd name="connsiteX1158" fmla="*/ 164883 w 2483666"/>
              <a:gd name="connsiteY1158" fmla="*/ 2248276 h 3241367"/>
              <a:gd name="connsiteX1159" fmla="*/ 160507 w 2483666"/>
              <a:gd name="connsiteY1159" fmla="*/ 2230746 h 3241367"/>
              <a:gd name="connsiteX1160" fmla="*/ 160507 w 2483666"/>
              <a:gd name="connsiteY1160" fmla="*/ 2221981 h 3241367"/>
              <a:gd name="connsiteX1161" fmla="*/ 178014 w 2483666"/>
              <a:gd name="connsiteY1161" fmla="*/ 2208833 h 3241367"/>
              <a:gd name="connsiteX1162" fmla="*/ 169260 w 2483666"/>
              <a:gd name="connsiteY1162" fmla="*/ 2208833 h 3241367"/>
              <a:gd name="connsiteX1163" fmla="*/ 164883 w 2483666"/>
              <a:gd name="connsiteY1163" fmla="*/ 2200068 h 3241367"/>
              <a:gd name="connsiteX1164" fmla="*/ 191144 w 2483666"/>
              <a:gd name="connsiteY1164" fmla="*/ 2191303 h 3241367"/>
              <a:gd name="connsiteX1165" fmla="*/ 243665 w 2483666"/>
              <a:gd name="connsiteY1165" fmla="*/ 2151859 h 3241367"/>
              <a:gd name="connsiteX1166" fmla="*/ 256795 w 2483666"/>
              <a:gd name="connsiteY1166" fmla="*/ 2138711 h 3241367"/>
              <a:gd name="connsiteX1167" fmla="*/ 269925 w 2483666"/>
              <a:gd name="connsiteY1167" fmla="*/ 2138711 h 3241367"/>
              <a:gd name="connsiteX1168" fmla="*/ 274302 w 2483666"/>
              <a:gd name="connsiteY1168" fmla="*/ 2129946 h 3241367"/>
              <a:gd name="connsiteX1169" fmla="*/ 300562 w 2483666"/>
              <a:gd name="connsiteY1169" fmla="*/ 2116798 h 3241367"/>
              <a:gd name="connsiteX1170" fmla="*/ 357459 w 2483666"/>
              <a:gd name="connsiteY1170" fmla="*/ 2081737 h 3241367"/>
              <a:gd name="connsiteX1171" fmla="*/ 361836 w 2483666"/>
              <a:gd name="connsiteY1171" fmla="*/ 2068590 h 3241367"/>
              <a:gd name="connsiteX1172" fmla="*/ 374966 w 2483666"/>
              <a:gd name="connsiteY1172" fmla="*/ 2072972 h 3241367"/>
              <a:gd name="connsiteX1173" fmla="*/ 383720 w 2483666"/>
              <a:gd name="connsiteY1173" fmla="*/ 2068590 h 3241367"/>
              <a:gd name="connsiteX1174" fmla="*/ 379343 w 2483666"/>
              <a:gd name="connsiteY1174" fmla="*/ 2068590 h 3241367"/>
              <a:gd name="connsiteX1175" fmla="*/ 409980 w 2483666"/>
              <a:gd name="connsiteY1175" fmla="*/ 2055442 h 3241367"/>
              <a:gd name="connsiteX1176" fmla="*/ 401227 w 2483666"/>
              <a:gd name="connsiteY1176" fmla="*/ 2046677 h 3241367"/>
              <a:gd name="connsiteX1177" fmla="*/ 418734 w 2483666"/>
              <a:gd name="connsiteY1177" fmla="*/ 2046677 h 3241367"/>
              <a:gd name="connsiteX1178" fmla="*/ 409980 w 2483666"/>
              <a:gd name="connsiteY1178" fmla="*/ 2033529 h 3241367"/>
              <a:gd name="connsiteX1179" fmla="*/ 423110 w 2483666"/>
              <a:gd name="connsiteY1179" fmla="*/ 2024764 h 3241367"/>
              <a:gd name="connsiteX1180" fmla="*/ 436240 w 2483666"/>
              <a:gd name="connsiteY1180" fmla="*/ 2033529 h 3241367"/>
              <a:gd name="connsiteX1181" fmla="*/ 436240 w 2483666"/>
              <a:gd name="connsiteY1181" fmla="*/ 2024764 h 3241367"/>
              <a:gd name="connsiteX1182" fmla="*/ 444994 w 2483666"/>
              <a:gd name="connsiteY1182" fmla="*/ 2024764 h 3241367"/>
              <a:gd name="connsiteX1183" fmla="*/ 484385 w 2483666"/>
              <a:gd name="connsiteY1183" fmla="*/ 2011616 h 3241367"/>
              <a:gd name="connsiteX1184" fmla="*/ 497515 w 2483666"/>
              <a:gd name="connsiteY1184" fmla="*/ 2002850 h 3241367"/>
              <a:gd name="connsiteX1185" fmla="*/ 532528 w 2483666"/>
              <a:gd name="connsiteY1185" fmla="*/ 1985320 h 3241367"/>
              <a:gd name="connsiteX1186" fmla="*/ 532528 w 2483666"/>
              <a:gd name="connsiteY1186" fmla="*/ 1976555 h 3241367"/>
              <a:gd name="connsiteX1187" fmla="*/ 541282 w 2483666"/>
              <a:gd name="connsiteY1187" fmla="*/ 1980937 h 3241367"/>
              <a:gd name="connsiteX1188" fmla="*/ 571919 w 2483666"/>
              <a:gd name="connsiteY1188" fmla="*/ 1963407 h 3241367"/>
              <a:gd name="connsiteX1189" fmla="*/ 536905 w 2483666"/>
              <a:gd name="connsiteY1189" fmla="*/ 1963407 h 3241367"/>
              <a:gd name="connsiteX1190" fmla="*/ 541282 w 2483666"/>
              <a:gd name="connsiteY1190" fmla="*/ 1959024 h 3241367"/>
              <a:gd name="connsiteX1191" fmla="*/ 563166 w 2483666"/>
              <a:gd name="connsiteY1191" fmla="*/ 1954642 h 3241367"/>
              <a:gd name="connsiteX1192" fmla="*/ 585049 w 2483666"/>
              <a:gd name="connsiteY1192" fmla="*/ 1954642 h 3241367"/>
              <a:gd name="connsiteX1193" fmla="*/ 633193 w 2483666"/>
              <a:gd name="connsiteY1193" fmla="*/ 1937111 h 3241367"/>
              <a:gd name="connsiteX1194" fmla="*/ 663830 w 2483666"/>
              <a:gd name="connsiteY1194" fmla="*/ 1923964 h 3241367"/>
              <a:gd name="connsiteX1195" fmla="*/ 672584 w 2483666"/>
              <a:gd name="connsiteY1195" fmla="*/ 1915198 h 3241367"/>
              <a:gd name="connsiteX1196" fmla="*/ 668207 w 2483666"/>
              <a:gd name="connsiteY1196" fmla="*/ 1893285 h 3241367"/>
              <a:gd name="connsiteX1197" fmla="*/ 681337 w 2483666"/>
              <a:gd name="connsiteY1197" fmla="*/ 1893285 h 3241367"/>
              <a:gd name="connsiteX1198" fmla="*/ 676961 w 2483666"/>
              <a:gd name="connsiteY1198" fmla="*/ 1902051 h 3241367"/>
              <a:gd name="connsiteX1199" fmla="*/ 685714 w 2483666"/>
              <a:gd name="connsiteY1199" fmla="*/ 1906433 h 3241367"/>
              <a:gd name="connsiteX1200" fmla="*/ 698844 w 2483666"/>
              <a:gd name="connsiteY1200" fmla="*/ 1902051 h 3241367"/>
              <a:gd name="connsiteX1201" fmla="*/ 703768 w 2483666"/>
              <a:gd name="connsiteY1201" fmla="*/ 1889998 h 3241367"/>
              <a:gd name="connsiteX1202" fmla="*/ 706468 w 2483666"/>
              <a:gd name="connsiteY1202" fmla="*/ 1888677 h 3241367"/>
              <a:gd name="connsiteX1203" fmla="*/ 707597 w 2483666"/>
              <a:gd name="connsiteY1203" fmla="*/ 1888903 h 3241367"/>
              <a:gd name="connsiteX1204" fmla="*/ 703221 w 2483666"/>
              <a:gd name="connsiteY1204" fmla="*/ 1880138 h 3241367"/>
              <a:gd name="connsiteX1205" fmla="*/ 725105 w 2483666"/>
              <a:gd name="connsiteY1205" fmla="*/ 1888903 h 3241367"/>
              <a:gd name="connsiteX1206" fmla="*/ 742611 w 2483666"/>
              <a:gd name="connsiteY1206" fmla="*/ 1884520 h 3241367"/>
              <a:gd name="connsiteX1207" fmla="*/ 725105 w 2483666"/>
              <a:gd name="connsiteY1207" fmla="*/ 1875755 h 3241367"/>
              <a:gd name="connsiteX1208" fmla="*/ 681337 w 2483666"/>
              <a:gd name="connsiteY1208" fmla="*/ 1871372 h 3241367"/>
              <a:gd name="connsiteX1209" fmla="*/ 659454 w 2483666"/>
              <a:gd name="connsiteY1209" fmla="*/ 1862607 h 3241367"/>
              <a:gd name="connsiteX1210" fmla="*/ 620063 w 2483666"/>
              <a:gd name="connsiteY1210" fmla="*/ 1866990 h 3241367"/>
              <a:gd name="connsiteX1211" fmla="*/ 606933 w 2483666"/>
              <a:gd name="connsiteY1211" fmla="*/ 1858225 h 3241367"/>
              <a:gd name="connsiteX1212" fmla="*/ 602556 w 2483666"/>
              <a:gd name="connsiteY1212" fmla="*/ 1866990 h 3241367"/>
              <a:gd name="connsiteX1213" fmla="*/ 602556 w 2483666"/>
              <a:gd name="connsiteY1213" fmla="*/ 1862607 h 3241367"/>
              <a:gd name="connsiteX1214" fmla="*/ 589426 w 2483666"/>
              <a:gd name="connsiteY1214" fmla="*/ 1862607 h 3241367"/>
              <a:gd name="connsiteX1215" fmla="*/ 598179 w 2483666"/>
              <a:gd name="connsiteY1215" fmla="*/ 1853842 h 3241367"/>
              <a:gd name="connsiteX1216" fmla="*/ 563166 w 2483666"/>
              <a:gd name="connsiteY1216" fmla="*/ 1845077 h 3241367"/>
              <a:gd name="connsiteX1217" fmla="*/ 523775 w 2483666"/>
              <a:gd name="connsiteY1217" fmla="*/ 1862607 h 3241367"/>
              <a:gd name="connsiteX1218" fmla="*/ 515021 w 2483666"/>
              <a:gd name="connsiteY1218" fmla="*/ 1853842 h 3241367"/>
              <a:gd name="connsiteX1219" fmla="*/ 501892 w 2483666"/>
              <a:gd name="connsiteY1219" fmla="*/ 1866990 h 3241367"/>
              <a:gd name="connsiteX1220" fmla="*/ 480008 w 2483666"/>
              <a:gd name="connsiteY1220" fmla="*/ 1866990 h 3241367"/>
              <a:gd name="connsiteX1221" fmla="*/ 444994 w 2483666"/>
              <a:gd name="connsiteY1221" fmla="*/ 1902051 h 3241367"/>
              <a:gd name="connsiteX1222" fmla="*/ 414357 w 2483666"/>
              <a:gd name="connsiteY1222" fmla="*/ 1906433 h 3241367"/>
              <a:gd name="connsiteX1223" fmla="*/ 395541 w 2483666"/>
              <a:gd name="connsiteY1223" fmla="*/ 1917738 h 3241367"/>
              <a:gd name="connsiteX1224" fmla="*/ 395345 w 2483666"/>
              <a:gd name="connsiteY1224" fmla="*/ 1917732 h 3241367"/>
              <a:gd name="connsiteX1225" fmla="*/ 393078 w 2483666"/>
              <a:gd name="connsiteY1225" fmla="*/ 1919192 h 3241367"/>
              <a:gd name="connsiteX1226" fmla="*/ 379343 w 2483666"/>
              <a:gd name="connsiteY1226" fmla="*/ 1919581 h 3241367"/>
              <a:gd name="connsiteX1227" fmla="*/ 383720 w 2483666"/>
              <a:gd name="connsiteY1227" fmla="*/ 1937111 h 3241367"/>
              <a:gd name="connsiteX1228" fmla="*/ 361836 w 2483666"/>
              <a:gd name="connsiteY1228" fmla="*/ 1928346 h 3241367"/>
              <a:gd name="connsiteX1229" fmla="*/ 361836 w 2483666"/>
              <a:gd name="connsiteY1229" fmla="*/ 1923964 h 3241367"/>
              <a:gd name="connsiteX1230" fmla="*/ 318069 w 2483666"/>
              <a:gd name="connsiteY1230" fmla="*/ 1941494 h 3241367"/>
              <a:gd name="connsiteX1231" fmla="*/ 326822 w 2483666"/>
              <a:gd name="connsiteY1231" fmla="*/ 1945877 h 3241367"/>
              <a:gd name="connsiteX1232" fmla="*/ 313692 w 2483666"/>
              <a:gd name="connsiteY1232" fmla="*/ 1950259 h 3241367"/>
              <a:gd name="connsiteX1233" fmla="*/ 313692 w 2483666"/>
              <a:gd name="connsiteY1233" fmla="*/ 1954642 h 3241367"/>
              <a:gd name="connsiteX1234" fmla="*/ 291809 w 2483666"/>
              <a:gd name="connsiteY1234" fmla="*/ 1963407 h 3241367"/>
              <a:gd name="connsiteX1235" fmla="*/ 269925 w 2483666"/>
              <a:gd name="connsiteY1235" fmla="*/ 1980937 h 3241367"/>
              <a:gd name="connsiteX1236" fmla="*/ 269925 w 2483666"/>
              <a:gd name="connsiteY1236" fmla="*/ 1994085 h 3241367"/>
              <a:gd name="connsiteX1237" fmla="*/ 278678 w 2483666"/>
              <a:gd name="connsiteY1237" fmla="*/ 1994085 h 3241367"/>
              <a:gd name="connsiteX1238" fmla="*/ 274302 w 2483666"/>
              <a:gd name="connsiteY1238" fmla="*/ 1998468 h 3241367"/>
              <a:gd name="connsiteX1239" fmla="*/ 265548 w 2483666"/>
              <a:gd name="connsiteY1239" fmla="*/ 1994085 h 3241367"/>
              <a:gd name="connsiteX1240" fmla="*/ 262375 w 2483666"/>
              <a:gd name="connsiteY1240" fmla="*/ 1994085 h 3241367"/>
              <a:gd name="connsiteX1241" fmla="*/ 263907 w 2483666"/>
              <a:gd name="connsiteY1241" fmla="*/ 1989703 h 3241367"/>
              <a:gd name="connsiteX1242" fmla="*/ 243665 w 2483666"/>
              <a:gd name="connsiteY1242" fmla="*/ 1994085 h 3241367"/>
              <a:gd name="connsiteX1243" fmla="*/ 246400 w 2483666"/>
              <a:gd name="connsiteY1243" fmla="*/ 1994085 h 3241367"/>
              <a:gd name="connsiteX1244" fmla="*/ 262375 w 2483666"/>
              <a:gd name="connsiteY1244" fmla="*/ 1994085 h 3241367"/>
              <a:gd name="connsiteX1245" fmla="*/ 261513 w 2483666"/>
              <a:gd name="connsiteY1245" fmla="*/ 1996551 h 3241367"/>
              <a:gd name="connsiteX1246" fmla="*/ 221781 w 2483666"/>
              <a:gd name="connsiteY1246" fmla="*/ 2011616 h 3241367"/>
              <a:gd name="connsiteX1247" fmla="*/ 204274 w 2483666"/>
              <a:gd name="connsiteY1247" fmla="*/ 2011616 h 3241367"/>
              <a:gd name="connsiteX1248" fmla="*/ 208651 w 2483666"/>
              <a:gd name="connsiteY1248" fmla="*/ 2007233 h 3241367"/>
              <a:gd name="connsiteX1249" fmla="*/ 195521 w 2483666"/>
              <a:gd name="connsiteY1249" fmla="*/ 1994085 h 3241367"/>
              <a:gd name="connsiteX1250" fmla="*/ 213027 w 2483666"/>
              <a:gd name="connsiteY1250" fmla="*/ 1994085 h 3241367"/>
              <a:gd name="connsiteX1251" fmla="*/ 230534 w 2483666"/>
              <a:gd name="connsiteY1251" fmla="*/ 1976555 h 3241367"/>
              <a:gd name="connsiteX1252" fmla="*/ 204274 w 2483666"/>
              <a:gd name="connsiteY1252" fmla="*/ 1959024 h 3241367"/>
              <a:gd name="connsiteX1253" fmla="*/ 186767 w 2483666"/>
              <a:gd name="connsiteY1253" fmla="*/ 1959024 h 3241367"/>
              <a:gd name="connsiteX1254" fmla="*/ 191144 w 2483666"/>
              <a:gd name="connsiteY1254" fmla="*/ 1950259 h 3241367"/>
              <a:gd name="connsiteX1255" fmla="*/ 213027 w 2483666"/>
              <a:gd name="connsiteY1255" fmla="*/ 1959024 h 3241367"/>
              <a:gd name="connsiteX1256" fmla="*/ 208651 w 2483666"/>
              <a:gd name="connsiteY1256" fmla="*/ 1937111 h 3241367"/>
              <a:gd name="connsiteX1257" fmla="*/ 239288 w 2483666"/>
              <a:gd name="connsiteY1257" fmla="*/ 1923964 h 3241367"/>
              <a:gd name="connsiteX1258" fmla="*/ 239288 w 2483666"/>
              <a:gd name="connsiteY1258" fmla="*/ 1932729 h 3241367"/>
              <a:gd name="connsiteX1259" fmla="*/ 248041 w 2483666"/>
              <a:gd name="connsiteY1259" fmla="*/ 1932729 h 3241367"/>
              <a:gd name="connsiteX1260" fmla="*/ 239288 w 2483666"/>
              <a:gd name="connsiteY1260" fmla="*/ 1941494 h 3241367"/>
              <a:gd name="connsiteX1261" fmla="*/ 248041 w 2483666"/>
              <a:gd name="connsiteY1261" fmla="*/ 1941494 h 3241367"/>
              <a:gd name="connsiteX1262" fmla="*/ 256795 w 2483666"/>
              <a:gd name="connsiteY1262" fmla="*/ 1941494 h 3241367"/>
              <a:gd name="connsiteX1263" fmla="*/ 256795 w 2483666"/>
              <a:gd name="connsiteY1263" fmla="*/ 1937111 h 3241367"/>
              <a:gd name="connsiteX1264" fmla="*/ 274302 w 2483666"/>
              <a:gd name="connsiteY1264" fmla="*/ 1950259 h 3241367"/>
              <a:gd name="connsiteX1265" fmla="*/ 300562 w 2483666"/>
              <a:gd name="connsiteY1265" fmla="*/ 1937111 h 3241367"/>
              <a:gd name="connsiteX1266" fmla="*/ 287432 w 2483666"/>
              <a:gd name="connsiteY1266" fmla="*/ 1915198 h 3241367"/>
              <a:gd name="connsiteX1267" fmla="*/ 300562 w 2483666"/>
              <a:gd name="connsiteY1267" fmla="*/ 1906433 h 3241367"/>
              <a:gd name="connsiteX1268" fmla="*/ 318069 w 2483666"/>
              <a:gd name="connsiteY1268" fmla="*/ 1910816 h 3241367"/>
              <a:gd name="connsiteX1269" fmla="*/ 309315 w 2483666"/>
              <a:gd name="connsiteY1269" fmla="*/ 1902051 h 3241367"/>
              <a:gd name="connsiteX1270" fmla="*/ 331199 w 2483666"/>
              <a:gd name="connsiteY1270" fmla="*/ 1897668 h 3241367"/>
              <a:gd name="connsiteX1271" fmla="*/ 322446 w 2483666"/>
              <a:gd name="connsiteY1271" fmla="*/ 1888903 h 3241367"/>
              <a:gd name="connsiteX1272" fmla="*/ 309739 w 2483666"/>
              <a:gd name="connsiteY1272" fmla="*/ 1891447 h 3241367"/>
              <a:gd name="connsiteX1273" fmla="*/ 313145 w 2483666"/>
              <a:gd name="connsiteY1273" fmla="*/ 1886095 h 3241367"/>
              <a:gd name="connsiteX1274" fmla="*/ 318069 w 2483666"/>
              <a:gd name="connsiteY1274" fmla="*/ 1884520 h 3241367"/>
              <a:gd name="connsiteX1275" fmla="*/ 316428 w 2483666"/>
              <a:gd name="connsiteY1275" fmla="*/ 1884520 h 3241367"/>
              <a:gd name="connsiteX1276" fmla="*/ 311306 w 2483666"/>
              <a:gd name="connsiteY1276" fmla="*/ 1884520 h 3241367"/>
              <a:gd name="connsiteX1277" fmla="*/ 311606 w 2483666"/>
              <a:gd name="connsiteY1277" fmla="*/ 1883741 h 3241367"/>
              <a:gd name="connsiteX1278" fmla="*/ 318069 w 2483666"/>
              <a:gd name="connsiteY1278" fmla="*/ 1866990 h 3241367"/>
              <a:gd name="connsiteX1279" fmla="*/ 331199 w 2483666"/>
              <a:gd name="connsiteY1279" fmla="*/ 1862607 h 3241367"/>
              <a:gd name="connsiteX1280" fmla="*/ 317043 w 2483666"/>
              <a:gd name="connsiteY1280" fmla="*/ 1878631 h 3241367"/>
              <a:gd name="connsiteX1281" fmla="*/ 328720 w 2483666"/>
              <a:gd name="connsiteY1281" fmla="*/ 1879874 h 3241367"/>
              <a:gd name="connsiteX1282" fmla="*/ 323540 w 2483666"/>
              <a:gd name="connsiteY1282" fmla="*/ 1886164 h 3241367"/>
              <a:gd name="connsiteX1283" fmla="*/ 348706 w 2483666"/>
              <a:gd name="connsiteY1283" fmla="*/ 1880138 h 3241367"/>
              <a:gd name="connsiteX1284" fmla="*/ 357459 w 2483666"/>
              <a:gd name="connsiteY1284" fmla="*/ 1875755 h 3241367"/>
              <a:gd name="connsiteX1285" fmla="*/ 348706 w 2483666"/>
              <a:gd name="connsiteY1285" fmla="*/ 1866990 h 3241367"/>
              <a:gd name="connsiteX1286" fmla="*/ 365002 w 2483666"/>
              <a:gd name="connsiteY1286" fmla="*/ 1861550 h 3241367"/>
              <a:gd name="connsiteX1287" fmla="*/ 376676 w 2483666"/>
              <a:gd name="connsiteY1287" fmla="*/ 1862607 h 3241367"/>
              <a:gd name="connsiteX1288" fmla="*/ 377695 w 2483666"/>
              <a:gd name="connsiteY1288" fmla="*/ 1859260 h 3241367"/>
              <a:gd name="connsiteX1289" fmla="*/ 379882 w 2483666"/>
              <a:gd name="connsiteY1289" fmla="*/ 1859354 h 3241367"/>
              <a:gd name="connsiteX1290" fmla="*/ 405604 w 2483666"/>
              <a:gd name="connsiteY1290" fmla="*/ 1862607 h 3241367"/>
              <a:gd name="connsiteX1291" fmla="*/ 409980 w 2483666"/>
              <a:gd name="connsiteY1291" fmla="*/ 1853842 h 3241367"/>
              <a:gd name="connsiteX1292" fmla="*/ 391530 w 2483666"/>
              <a:gd name="connsiteY1292" fmla="*/ 1845924 h 3241367"/>
              <a:gd name="connsiteX1293" fmla="*/ 396577 w 2483666"/>
              <a:gd name="connsiteY1293" fmla="*/ 1842338 h 3241367"/>
              <a:gd name="connsiteX1294" fmla="*/ 396609 w 2483666"/>
              <a:gd name="connsiteY1294" fmla="*/ 1841626 h 3241367"/>
              <a:gd name="connsiteX1295" fmla="*/ 418734 w 2483666"/>
              <a:gd name="connsiteY1295" fmla="*/ 1827546 h 3241367"/>
              <a:gd name="connsiteX1296" fmla="*/ 407070 w 2483666"/>
              <a:gd name="connsiteY1296" fmla="*/ 1821707 h 3241367"/>
              <a:gd name="connsiteX1297" fmla="*/ 423110 w 2483666"/>
              <a:gd name="connsiteY1297" fmla="*/ 1818781 h 3241367"/>
              <a:gd name="connsiteX1298" fmla="*/ 414357 w 2483666"/>
              <a:gd name="connsiteY1298" fmla="*/ 1810016 h 3241367"/>
              <a:gd name="connsiteX1299" fmla="*/ 396850 w 2483666"/>
              <a:gd name="connsiteY1299" fmla="*/ 1805633 h 3241367"/>
              <a:gd name="connsiteX1300" fmla="*/ 409980 w 2483666"/>
              <a:gd name="connsiteY1300" fmla="*/ 1788103 h 3241367"/>
              <a:gd name="connsiteX1301" fmla="*/ 423110 w 2483666"/>
              <a:gd name="connsiteY1301" fmla="*/ 1783720 h 3241367"/>
              <a:gd name="connsiteX1302" fmla="*/ 427487 w 2483666"/>
              <a:gd name="connsiteY1302" fmla="*/ 1783720 h 3241367"/>
              <a:gd name="connsiteX1303" fmla="*/ 426393 w 2483666"/>
              <a:gd name="connsiteY1303" fmla="*/ 1778516 h 3241367"/>
              <a:gd name="connsiteX1304" fmla="*/ 422812 w 2483666"/>
              <a:gd name="connsiteY1304" fmla="*/ 1780981 h 3241367"/>
              <a:gd name="connsiteX1305" fmla="*/ 436240 w 2483666"/>
              <a:gd name="connsiteY1305" fmla="*/ 1766190 h 3241367"/>
              <a:gd name="connsiteX1306" fmla="*/ 458124 w 2483666"/>
              <a:gd name="connsiteY1306" fmla="*/ 1761807 h 3241367"/>
              <a:gd name="connsiteX1307" fmla="*/ 471254 w 2483666"/>
              <a:gd name="connsiteY1307" fmla="*/ 1766190 h 3241367"/>
              <a:gd name="connsiteX1308" fmla="*/ 488761 w 2483666"/>
              <a:gd name="connsiteY1308" fmla="*/ 1761807 h 3241367"/>
              <a:gd name="connsiteX1309" fmla="*/ 515021 w 2483666"/>
              <a:gd name="connsiteY1309" fmla="*/ 1757425 h 3241367"/>
              <a:gd name="connsiteX1310" fmla="*/ 519398 w 2483666"/>
              <a:gd name="connsiteY1310" fmla="*/ 1757425 h 3241367"/>
              <a:gd name="connsiteX1311" fmla="*/ 536905 w 2483666"/>
              <a:gd name="connsiteY1311" fmla="*/ 1739894 h 3241367"/>
              <a:gd name="connsiteX1312" fmla="*/ 528152 w 2483666"/>
              <a:gd name="connsiteY1312" fmla="*/ 1731129 h 3241367"/>
              <a:gd name="connsiteX1313" fmla="*/ 506268 w 2483666"/>
              <a:gd name="connsiteY1313" fmla="*/ 1739894 h 3241367"/>
              <a:gd name="connsiteX1314" fmla="*/ 506268 w 2483666"/>
              <a:gd name="connsiteY1314" fmla="*/ 1726746 h 3241367"/>
              <a:gd name="connsiteX1315" fmla="*/ 523775 w 2483666"/>
              <a:gd name="connsiteY1315" fmla="*/ 1726746 h 3241367"/>
              <a:gd name="connsiteX1316" fmla="*/ 523775 w 2483666"/>
              <a:gd name="connsiteY1316" fmla="*/ 1722364 h 3241367"/>
              <a:gd name="connsiteX1317" fmla="*/ 528152 w 2483666"/>
              <a:gd name="connsiteY1317" fmla="*/ 1717981 h 3241367"/>
              <a:gd name="connsiteX1318" fmla="*/ 558789 w 2483666"/>
              <a:gd name="connsiteY1318" fmla="*/ 1726746 h 3241367"/>
              <a:gd name="connsiteX1319" fmla="*/ 558789 w 2483666"/>
              <a:gd name="connsiteY1319" fmla="*/ 1717981 h 3241367"/>
              <a:gd name="connsiteX1320" fmla="*/ 563166 w 2483666"/>
              <a:gd name="connsiteY1320" fmla="*/ 1717981 h 3241367"/>
              <a:gd name="connsiteX1321" fmla="*/ 624440 w 2483666"/>
              <a:gd name="connsiteY1321" fmla="*/ 1696068 h 3241367"/>
              <a:gd name="connsiteX1322" fmla="*/ 633193 w 2483666"/>
              <a:gd name="connsiteY1322" fmla="*/ 1696068 h 3241367"/>
              <a:gd name="connsiteX1323" fmla="*/ 637570 w 2483666"/>
              <a:gd name="connsiteY1323" fmla="*/ 1687303 h 3241367"/>
              <a:gd name="connsiteX1324" fmla="*/ 589426 w 2483666"/>
              <a:gd name="connsiteY1324" fmla="*/ 1682920 h 3241367"/>
              <a:gd name="connsiteX1325" fmla="*/ 602556 w 2483666"/>
              <a:gd name="connsiteY1325" fmla="*/ 1678538 h 3241367"/>
              <a:gd name="connsiteX1326" fmla="*/ 585049 w 2483666"/>
              <a:gd name="connsiteY1326" fmla="*/ 1674155 h 3241367"/>
              <a:gd name="connsiteX1327" fmla="*/ 593803 w 2483666"/>
              <a:gd name="connsiteY1327" fmla="*/ 1665390 h 3241367"/>
              <a:gd name="connsiteX1328" fmla="*/ 633193 w 2483666"/>
              <a:gd name="connsiteY1328" fmla="*/ 1652242 h 3241367"/>
              <a:gd name="connsiteX1329" fmla="*/ 633193 w 2483666"/>
              <a:gd name="connsiteY1329" fmla="*/ 1636903 h 3241367"/>
              <a:gd name="connsiteX1330" fmla="*/ 633193 w 2483666"/>
              <a:gd name="connsiteY1330" fmla="*/ 1636072 h 3241367"/>
              <a:gd name="connsiteX1331" fmla="*/ 637570 w 2483666"/>
              <a:gd name="connsiteY1331" fmla="*/ 1634712 h 3241367"/>
              <a:gd name="connsiteX1332" fmla="*/ 633193 w 2483666"/>
              <a:gd name="connsiteY1332" fmla="*/ 1630329 h 3241367"/>
              <a:gd name="connsiteX1333" fmla="*/ 545659 w 2483666"/>
              <a:gd name="connsiteY1333" fmla="*/ 1669773 h 3241367"/>
              <a:gd name="connsiteX1334" fmla="*/ 538262 w 2483666"/>
              <a:gd name="connsiteY1334" fmla="*/ 1683599 h 3241367"/>
              <a:gd name="connsiteX1335" fmla="*/ 536905 w 2483666"/>
              <a:gd name="connsiteY1335" fmla="*/ 1682920 h 3241367"/>
              <a:gd name="connsiteX1336" fmla="*/ 535264 w 2483666"/>
              <a:gd name="connsiteY1336" fmla="*/ 1684016 h 3241367"/>
              <a:gd name="connsiteX1337" fmla="*/ 528006 w 2483666"/>
              <a:gd name="connsiteY1337" fmla="*/ 1688861 h 3241367"/>
              <a:gd name="connsiteX1338" fmla="*/ 519398 w 2483666"/>
              <a:gd name="connsiteY1338" fmla="*/ 1687303 h 3241367"/>
              <a:gd name="connsiteX1339" fmla="*/ 523775 w 2483666"/>
              <a:gd name="connsiteY1339" fmla="*/ 1691686 h 3241367"/>
              <a:gd name="connsiteX1340" fmla="*/ 528006 w 2483666"/>
              <a:gd name="connsiteY1340" fmla="*/ 1688861 h 3241367"/>
              <a:gd name="connsiteX1341" fmla="*/ 531503 w 2483666"/>
              <a:gd name="connsiteY1341" fmla="*/ 1689494 h 3241367"/>
              <a:gd name="connsiteX1342" fmla="*/ 537452 w 2483666"/>
              <a:gd name="connsiteY1342" fmla="*/ 1685112 h 3241367"/>
              <a:gd name="connsiteX1343" fmla="*/ 538262 w 2483666"/>
              <a:gd name="connsiteY1343" fmla="*/ 1683599 h 3241367"/>
              <a:gd name="connsiteX1344" fmla="*/ 552224 w 2483666"/>
              <a:gd name="connsiteY1344" fmla="*/ 1690590 h 3241367"/>
              <a:gd name="connsiteX1345" fmla="*/ 554412 w 2483666"/>
              <a:gd name="connsiteY1345" fmla="*/ 1691686 h 3241367"/>
              <a:gd name="connsiteX1346" fmla="*/ 558789 w 2483666"/>
              <a:gd name="connsiteY1346" fmla="*/ 1687303 h 3241367"/>
              <a:gd name="connsiteX1347" fmla="*/ 559131 w 2483666"/>
              <a:gd name="connsiteY1347" fmla="*/ 1691001 h 3241367"/>
              <a:gd name="connsiteX1348" fmla="*/ 558380 w 2483666"/>
              <a:gd name="connsiteY1348" fmla="*/ 1696205 h 3241367"/>
              <a:gd name="connsiteX1349" fmla="*/ 550583 w 2483666"/>
              <a:gd name="connsiteY1349" fmla="*/ 1698807 h 3241367"/>
              <a:gd name="connsiteX1350" fmla="*/ 545659 w 2483666"/>
              <a:gd name="connsiteY1350" fmla="*/ 1700451 h 3241367"/>
              <a:gd name="connsiteX1351" fmla="*/ 536905 w 2483666"/>
              <a:gd name="connsiteY1351" fmla="*/ 1700451 h 3241367"/>
              <a:gd name="connsiteX1352" fmla="*/ 545659 w 2483666"/>
              <a:gd name="connsiteY1352" fmla="*/ 1709216 h 3241367"/>
              <a:gd name="connsiteX1353" fmla="*/ 532528 w 2483666"/>
              <a:gd name="connsiteY1353" fmla="*/ 1700451 h 3241367"/>
              <a:gd name="connsiteX1354" fmla="*/ 498062 w 2483666"/>
              <a:gd name="connsiteY1354" fmla="*/ 1711955 h 3241367"/>
              <a:gd name="connsiteX1355" fmla="*/ 494486 w 2483666"/>
              <a:gd name="connsiteY1355" fmla="*/ 1713149 h 3241367"/>
              <a:gd name="connsiteX1356" fmla="*/ 497515 w 2483666"/>
              <a:gd name="connsiteY1356" fmla="*/ 1709216 h 3241367"/>
              <a:gd name="connsiteX1357" fmla="*/ 488761 w 2483666"/>
              <a:gd name="connsiteY1357" fmla="*/ 1704833 h 3241367"/>
              <a:gd name="connsiteX1358" fmla="*/ 480008 w 2483666"/>
              <a:gd name="connsiteY1358" fmla="*/ 1717981 h 3241367"/>
              <a:gd name="connsiteX1359" fmla="*/ 484385 w 2483666"/>
              <a:gd name="connsiteY1359" fmla="*/ 1722364 h 3241367"/>
              <a:gd name="connsiteX1360" fmla="*/ 475631 w 2483666"/>
              <a:gd name="connsiteY1360" fmla="*/ 1731129 h 3241367"/>
              <a:gd name="connsiteX1361" fmla="*/ 458124 w 2483666"/>
              <a:gd name="connsiteY1361" fmla="*/ 1731129 h 3241367"/>
              <a:gd name="connsiteX1362" fmla="*/ 458124 w 2483666"/>
              <a:gd name="connsiteY1362" fmla="*/ 1735512 h 3241367"/>
              <a:gd name="connsiteX1363" fmla="*/ 453748 w 2483666"/>
              <a:gd name="connsiteY1363" fmla="*/ 1731129 h 3241367"/>
              <a:gd name="connsiteX1364" fmla="*/ 431864 w 2483666"/>
              <a:gd name="connsiteY1364" fmla="*/ 1739894 h 3241367"/>
              <a:gd name="connsiteX1365" fmla="*/ 431864 w 2483666"/>
              <a:gd name="connsiteY1365" fmla="*/ 1744277 h 3241367"/>
              <a:gd name="connsiteX1366" fmla="*/ 423110 w 2483666"/>
              <a:gd name="connsiteY1366" fmla="*/ 1744277 h 3241367"/>
              <a:gd name="connsiteX1367" fmla="*/ 374966 w 2483666"/>
              <a:gd name="connsiteY1367" fmla="*/ 1766190 h 3241367"/>
              <a:gd name="connsiteX1368" fmla="*/ 361836 w 2483666"/>
              <a:gd name="connsiteY1368" fmla="*/ 1766190 h 3241367"/>
              <a:gd name="connsiteX1369" fmla="*/ 348706 w 2483666"/>
              <a:gd name="connsiteY1369" fmla="*/ 1770572 h 3241367"/>
              <a:gd name="connsiteX1370" fmla="*/ 374966 w 2483666"/>
              <a:gd name="connsiteY1370" fmla="*/ 1757425 h 3241367"/>
              <a:gd name="connsiteX1371" fmla="*/ 339952 w 2483666"/>
              <a:gd name="connsiteY1371" fmla="*/ 1757425 h 3241367"/>
              <a:gd name="connsiteX1372" fmla="*/ 339952 w 2483666"/>
              <a:gd name="connsiteY1372" fmla="*/ 1774955 h 3241367"/>
              <a:gd name="connsiteX1373" fmla="*/ 313692 w 2483666"/>
              <a:gd name="connsiteY1373" fmla="*/ 1770572 h 3241367"/>
              <a:gd name="connsiteX1374" fmla="*/ 313692 w 2483666"/>
              <a:gd name="connsiteY1374" fmla="*/ 1783720 h 3241367"/>
              <a:gd name="connsiteX1375" fmla="*/ 331199 w 2483666"/>
              <a:gd name="connsiteY1375" fmla="*/ 1779338 h 3241367"/>
              <a:gd name="connsiteX1376" fmla="*/ 300562 w 2483666"/>
              <a:gd name="connsiteY1376" fmla="*/ 1792485 h 3241367"/>
              <a:gd name="connsiteX1377" fmla="*/ 313692 w 2483666"/>
              <a:gd name="connsiteY1377" fmla="*/ 1801251 h 3241367"/>
              <a:gd name="connsiteX1378" fmla="*/ 322446 w 2483666"/>
              <a:gd name="connsiteY1378" fmla="*/ 1792485 h 3241367"/>
              <a:gd name="connsiteX1379" fmla="*/ 339952 w 2483666"/>
              <a:gd name="connsiteY1379" fmla="*/ 1792485 h 3241367"/>
              <a:gd name="connsiteX1380" fmla="*/ 318069 w 2483666"/>
              <a:gd name="connsiteY1380" fmla="*/ 1805633 h 3241367"/>
              <a:gd name="connsiteX1381" fmla="*/ 313692 w 2483666"/>
              <a:gd name="connsiteY1381" fmla="*/ 1814399 h 3241367"/>
              <a:gd name="connsiteX1382" fmla="*/ 335576 w 2483666"/>
              <a:gd name="connsiteY1382" fmla="*/ 1818781 h 3241367"/>
              <a:gd name="connsiteX1383" fmla="*/ 370590 w 2483666"/>
              <a:gd name="connsiteY1383" fmla="*/ 1805633 h 3241367"/>
              <a:gd name="connsiteX1384" fmla="*/ 326822 w 2483666"/>
              <a:gd name="connsiteY1384" fmla="*/ 1831929 h 3241367"/>
              <a:gd name="connsiteX1385" fmla="*/ 318069 w 2483666"/>
              <a:gd name="connsiteY1385" fmla="*/ 1823164 h 3241367"/>
              <a:gd name="connsiteX1386" fmla="*/ 296185 w 2483666"/>
              <a:gd name="connsiteY1386" fmla="*/ 1814399 h 3241367"/>
              <a:gd name="connsiteX1387" fmla="*/ 278678 w 2483666"/>
              <a:gd name="connsiteY1387" fmla="*/ 1827546 h 3241367"/>
              <a:gd name="connsiteX1388" fmla="*/ 278241 w 2483666"/>
              <a:gd name="connsiteY1388" fmla="*/ 1831929 h 3241367"/>
              <a:gd name="connsiteX1389" fmla="*/ 260624 w 2483666"/>
              <a:gd name="connsiteY1389" fmla="*/ 1831929 h 3241367"/>
              <a:gd name="connsiteX1390" fmla="*/ 256795 w 2483666"/>
              <a:gd name="connsiteY1390" fmla="*/ 1831929 h 3241367"/>
              <a:gd name="connsiteX1391" fmla="*/ 234911 w 2483666"/>
              <a:gd name="connsiteY1391" fmla="*/ 1827546 h 3241367"/>
              <a:gd name="connsiteX1392" fmla="*/ 226158 w 2483666"/>
              <a:gd name="connsiteY1392" fmla="*/ 1823164 h 3241367"/>
              <a:gd name="connsiteX1393" fmla="*/ 213027 w 2483666"/>
              <a:gd name="connsiteY1393" fmla="*/ 1831929 h 3241367"/>
              <a:gd name="connsiteX1394" fmla="*/ 217404 w 2483666"/>
              <a:gd name="connsiteY1394" fmla="*/ 1836312 h 3241367"/>
              <a:gd name="connsiteX1395" fmla="*/ 199897 w 2483666"/>
              <a:gd name="connsiteY1395" fmla="*/ 1849459 h 3241367"/>
              <a:gd name="connsiteX1396" fmla="*/ 191144 w 2483666"/>
              <a:gd name="connsiteY1396" fmla="*/ 1836312 h 3241367"/>
              <a:gd name="connsiteX1397" fmla="*/ 185536 w 2483666"/>
              <a:gd name="connsiteY1397" fmla="*/ 1846035 h 3241367"/>
              <a:gd name="connsiteX1398" fmla="*/ 181791 w 2483666"/>
              <a:gd name="connsiteY1398" fmla="*/ 1843562 h 3241367"/>
              <a:gd name="connsiteX1399" fmla="*/ 182390 w 2483666"/>
              <a:gd name="connsiteY1399" fmla="*/ 1840694 h 3241367"/>
              <a:gd name="connsiteX1400" fmla="*/ 160507 w 2483666"/>
              <a:gd name="connsiteY1400" fmla="*/ 1836312 h 3241367"/>
              <a:gd name="connsiteX1401" fmla="*/ 164883 w 2483666"/>
              <a:gd name="connsiteY1401" fmla="*/ 1827546 h 3241367"/>
              <a:gd name="connsiteX1402" fmla="*/ 178014 w 2483666"/>
              <a:gd name="connsiteY1402" fmla="*/ 1827546 h 3241367"/>
              <a:gd name="connsiteX1403" fmla="*/ 178014 w 2483666"/>
              <a:gd name="connsiteY1403" fmla="*/ 1823164 h 3241367"/>
              <a:gd name="connsiteX1404" fmla="*/ 186767 w 2483666"/>
              <a:gd name="connsiteY1404" fmla="*/ 1818781 h 3241367"/>
              <a:gd name="connsiteX1405" fmla="*/ 178014 w 2483666"/>
              <a:gd name="connsiteY1405" fmla="*/ 1805633 h 3241367"/>
              <a:gd name="connsiteX1406" fmla="*/ 182390 w 2483666"/>
              <a:gd name="connsiteY1406" fmla="*/ 1796868 h 3241367"/>
              <a:gd name="connsiteX1407" fmla="*/ 173637 w 2483666"/>
              <a:gd name="connsiteY1407" fmla="*/ 1788103 h 3241367"/>
              <a:gd name="connsiteX1408" fmla="*/ 160507 w 2483666"/>
              <a:gd name="connsiteY1408" fmla="*/ 1796868 h 3241367"/>
              <a:gd name="connsiteX1409" fmla="*/ 160507 w 2483666"/>
              <a:gd name="connsiteY1409" fmla="*/ 1770572 h 3241367"/>
              <a:gd name="connsiteX1410" fmla="*/ 151753 w 2483666"/>
              <a:gd name="connsiteY1410" fmla="*/ 1774955 h 3241367"/>
              <a:gd name="connsiteX1411" fmla="*/ 138623 w 2483666"/>
              <a:gd name="connsiteY1411" fmla="*/ 1766190 h 3241367"/>
              <a:gd name="connsiteX1412" fmla="*/ 134246 w 2483666"/>
              <a:gd name="connsiteY1412" fmla="*/ 1766190 h 3241367"/>
              <a:gd name="connsiteX1413" fmla="*/ 138623 w 2483666"/>
              <a:gd name="connsiteY1413" fmla="*/ 1757425 h 3241367"/>
              <a:gd name="connsiteX1414" fmla="*/ 134246 w 2483666"/>
              <a:gd name="connsiteY1414" fmla="*/ 1757425 h 3241367"/>
              <a:gd name="connsiteX1415" fmla="*/ 121116 w 2483666"/>
              <a:gd name="connsiteY1415" fmla="*/ 1757425 h 3241367"/>
              <a:gd name="connsiteX1416" fmla="*/ 107986 w 2483666"/>
              <a:gd name="connsiteY1416" fmla="*/ 1739894 h 3241367"/>
              <a:gd name="connsiteX1417" fmla="*/ 125493 w 2483666"/>
              <a:gd name="connsiteY1417" fmla="*/ 1735512 h 3241367"/>
              <a:gd name="connsiteX1418" fmla="*/ 111337 w 2483666"/>
              <a:gd name="connsiteY1418" fmla="*/ 1725651 h 3241367"/>
              <a:gd name="connsiteX1419" fmla="*/ 97435 w 2483666"/>
              <a:gd name="connsiteY1419" fmla="*/ 1733969 h 3241367"/>
              <a:gd name="connsiteX1420" fmla="*/ 81521 w 2483666"/>
              <a:gd name="connsiteY1420" fmla="*/ 1720309 h 3241367"/>
              <a:gd name="connsiteX1421" fmla="*/ 68596 w 2483666"/>
              <a:gd name="connsiteY1421" fmla="*/ 1709216 h 3241367"/>
              <a:gd name="connsiteX1422" fmla="*/ 51089 w 2483666"/>
              <a:gd name="connsiteY1422" fmla="*/ 1722364 h 3241367"/>
              <a:gd name="connsiteX1423" fmla="*/ 46712 w 2483666"/>
              <a:gd name="connsiteY1423" fmla="*/ 1735512 h 3241367"/>
              <a:gd name="connsiteX1424" fmla="*/ 37958 w 2483666"/>
              <a:gd name="connsiteY1424" fmla="*/ 1735512 h 3241367"/>
              <a:gd name="connsiteX1425" fmla="*/ 51089 w 2483666"/>
              <a:gd name="connsiteY1425" fmla="*/ 1713599 h 3241367"/>
              <a:gd name="connsiteX1426" fmla="*/ 20452 w 2483666"/>
              <a:gd name="connsiteY1426" fmla="*/ 1704833 h 3241367"/>
              <a:gd name="connsiteX1427" fmla="*/ 20452 w 2483666"/>
              <a:gd name="connsiteY1427" fmla="*/ 1689631 h 3241367"/>
              <a:gd name="connsiteX1428" fmla="*/ 20452 w 2483666"/>
              <a:gd name="connsiteY1428" fmla="*/ 1682920 h 3241367"/>
              <a:gd name="connsiteX1429" fmla="*/ 33582 w 2483666"/>
              <a:gd name="connsiteY1429" fmla="*/ 1691686 h 3241367"/>
              <a:gd name="connsiteX1430" fmla="*/ 51089 w 2483666"/>
              <a:gd name="connsiteY1430" fmla="*/ 1691686 h 3241367"/>
              <a:gd name="connsiteX1431" fmla="*/ 59842 w 2483666"/>
              <a:gd name="connsiteY1431" fmla="*/ 1678538 h 3241367"/>
              <a:gd name="connsiteX1432" fmla="*/ 68596 w 2483666"/>
              <a:gd name="connsiteY1432" fmla="*/ 1682920 h 3241367"/>
              <a:gd name="connsiteX1433" fmla="*/ 94856 w 2483666"/>
              <a:gd name="connsiteY1433" fmla="*/ 1656625 h 3241367"/>
              <a:gd name="connsiteX1434" fmla="*/ 90479 w 2483666"/>
              <a:gd name="connsiteY1434" fmla="*/ 1647860 h 3241367"/>
              <a:gd name="connsiteX1435" fmla="*/ 129870 w 2483666"/>
              <a:gd name="connsiteY1435" fmla="*/ 1634712 h 3241367"/>
              <a:gd name="connsiteX1436" fmla="*/ 138623 w 2483666"/>
              <a:gd name="connsiteY1436" fmla="*/ 1625946 h 3241367"/>
              <a:gd name="connsiteX1437" fmla="*/ 138623 w 2483666"/>
              <a:gd name="connsiteY1437" fmla="*/ 1621564 h 3241367"/>
              <a:gd name="connsiteX1438" fmla="*/ 160507 w 2483666"/>
              <a:gd name="connsiteY1438" fmla="*/ 1608416 h 3241367"/>
              <a:gd name="connsiteX1439" fmla="*/ 173637 w 2483666"/>
              <a:gd name="connsiteY1439" fmla="*/ 1617181 h 3241367"/>
              <a:gd name="connsiteX1440" fmla="*/ 178014 w 2483666"/>
              <a:gd name="connsiteY1440" fmla="*/ 1617181 h 3241367"/>
              <a:gd name="connsiteX1441" fmla="*/ 178014 w 2483666"/>
              <a:gd name="connsiteY1441" fmla="*/ 1604033 h 3241367"/>
              <a:gd name="connsiteX1442" fmla="*/ 208651 w 2483666"/>
              <a:gd name="connsiteY1442" fmla="*/ 1595268 h 3241367"/>
              <a:gd name="connsiteX1443" fmla="*/ 199897 w 2483666"/>
              <a:gd name="connsiteY1443" fmla="*/ 1590886 h 3241367"/>
              <a:gd name="connsiteX1444" fmla="*/ 221781 w 2483666"/>
              <a:gd name="connsiteY1444" fmla="*/ 1590886 h 3241367"/>
              <a:gd name="connsiteX1445" fmla="*/ 234911 w 2483666"/>
              <a:gd name="connsiteY1445" fmla="*/ 1604033 h 3241367"/>
              <a:gd name="connsiteX1446" fmla="*/ 239288 w 2483666"/>
              <a:gd name="connsiteY1446" fmla="*/ 1599651 h 3241367"/>
              <a:gd name="connsiteX1447" fmla="*/ 256795 w 2483666"/>
              <a:gd name="connsiteY1447" fmla="*/ 1612799 h 3241367"/>
              <a:gd name="connsiteX1448" fmla="*/ 261171 w 2483666"/>
              <a:gd name="connsiteY1448" fmla="*/ 1604033 h 3241367"/>
              <a:gd name="connsiteX1449" fmla="*/ 252418 w 2483666"/>
              <a:gd name="connsiteY1449" fmla="*/ 1595268 h 3241367"/>
              <a:gd name="connsiteX1450" fmla="*/ 265548 w 2483666"/>
              <a:gd name="connsiteY1450" fmla="*/ 1582120 h 3241367"/>
              <a:gd name="connsiteX1451" fmla="*/ 274302 w 2483666"/>
              <a:gd name="connsiteY1451" fmla="*/ 1599651 h 3241367"/>
              <a:gd name="connsiteX1452" fmla="*/ 278678 w 2483666"/>
              <a:gd name="connsiteY1452" fmla="*/ 1595268 h 3241367"/>
              <a:gd name="connsiteX1453" fmla="*/ 296185 w 2483666"/>
              <a:gd name="connsiteY1453" fmla="*/ 1604033 h 3241367"/>
              <a:gd name="connsiteX1454" fmla="*/ 309315 w 2483666"/>
              <a:gd name="connsiteY1454" fmla="*/ 1595268 h 3241367"/>
              <a:gd name="connsiteX1455" fmla="*/ 287432 w 2483666"/>
              <a:gd name="connsiteY1455" fmla="*/ 1586503 h 3241367"/>
              <a:gd name="connsiteX1456" fmla="*/ 261171 w 2483666"/>
              <a:gd name="connsiteY1456" fmla="*/ 1568973 h 3241367"/>
              <a:gd name="connsiteX1457" fmla="*/ 256795 w 2483666"/>
              <a:gd name="connsiteY1457" fmla="*/ 1568973 h 3241367"/>
              <a:gd name="connsiteX1458" fmla="*/ 261171 w 2483666"/>
              <a:gd name="connsiteY1458" fmla="*/ 1564590 h 3241367"/>
              <a:gd name="connsiteX1459" fmla="*/ 287432 w 2483666"/>
              <a:gd name="connsiteY1459" fmla="*/ 1568973 h 3241367"/>
              <a:gd name="connsiteX1460" fmla="*/ 313692 w 2483666"/>
              <a:gd name="connsiteY1460" fmla="*/ 1573355 h 3241367"/>
              <a:gd name="connsiteX1461" fmla="*/ 318069 w 2483666"/>
              <a:gd name="connsiteY1461" fmla="*/ 1573355 h 3241367"/>
              <a:gd name="connsiteX1462" fmla="*/ 318069 w 2483666"/>
              <a:gd name="connsiteY1462" fmla="*/ 1564590 h 3241367"/>
              <a:gd name="connsiteX1463" fmla="*/ 322446 w 2483666"/>
              <a:gd name="connsiteY1463" fmla="*/ 1568973 h 3241367"/>
              <a:gd name="connsiteX1464" fmla="*/ 335576 w 2483666"/>
              <a:gd name="connsiteY1464" fmla="*/ 1564590 h 3241367"/>
              <a:gd name="connsiteX1465" fmla="*/ 335576 w 2483666"/>
              <a:gd name="connsiteY1465" fmla="*/ 1547060 h 3241367"/>
              <a:gd name="connsiteX1466" fmla="*/ 335576 w 2483666"/>
              <a:gd name="connsiteY1466" fmla="*/ 1542677 h 3241367"/>
              <a:gd name="connsiteX1467" fmla="*/ 322446 w 2483666"/>
              <a:gd name="connsiteY1467" fmla="*/ 1533912 h 3241367"/>
              <a:gd name="connsiteX1468" fmla="*/ 318069 w 2483666"/>
              <a:gd name="connsiteY1468" fmla="*/ 1547060 h 3241367"/>
              <a:gd name="connsiteX1469" fmla="*/ 296185 w 2483666"/>
              <a:gd name="connsiteY1469" fmla="*/ 1542677 h 3241367"/>
              <a:gd name="connsiteX1470" fmla="*/ 300562 w 2483666"/>
              <a:gd name="connsiteY1470" fmla="*/ 1529529 h 3241367"/>
              <a:gd name="connsiteX1471" fmla="*/ 348706 w 2483666"/>
              <a:gd name="connsiteY1471" fmla="*/ 1529529 h 3241367"/>
              <a:gd name="connsiteX1472" fmla="*/ 344329 w 2483666"/>
              <a:gd name="connsiteY1472" fmla="*/ 1533912 h 3241367"/>
              <a:gd name="connsiteX1473" fmla="*/ 348706 w 2483666"/>
              <a:gd name="connsiteY1473" fmla="*/ 1533912 h 3241367"/>
              <a:gd name="connsiteX1474" fmla="*/ 357459 w 2483666"/>
              <a:gd name="connsiteY1474" fmla="*/ 1533912 h 3241367"/>
              <a:gd name="connsiteX1475" fmla="*/ 344329 w 2483666"/>
              <a:gd name="connsiteY1475" fmla="*/ 1542677 h 3241367"/>
              <a:gd name="connsiteX1476" fmla="*/ 366213 w 2483666"/>
              <a:gd name="connsiteY1476" fmla="*/ 1542677 h 3241367"/>
              <a:gd name="connsiteX1477" fmla="*/ 370590 w 2483666"/>
              <a:gd name="connsiteY1477" fmla="*/ 1529529 h 3241367"/>
              <a:gd name="connsiteX1478" fmla="*/ 418734 w 2483666"/>
              <a:gd name="connsiteY1478" fmla="*/ 1520764 h 3241367"/>
              <a:gd name="connsiteX1479" fmla="*/ 436240 w 2483666"/>
              <a:gd name="connsiteY1479" fmla="*/ 1511999 h 3241367"/>
              <a:gd name="connsiteX1480" fmla="*/ 462501 w 2483666"/>
              <a:gd name="connsiteY1480" fmla="*/ 1503234 h 3241367"/>
              <a:gd name="connsiteX1481" fmla="*/ 477614 w 2483666"/>
              <a:gd name="connsiteY1481" fmla="*/ 1503234 h 3241367"/>
              <a:gd name="connsiteX1482" fmla="*/ 477272 w 2483666"/>
              <a:gd name="connsiteY1482" fmla="*/ 1504329 h 3241367"/>
              <a:gd name="connsiteX1483" fmla="*/ 484385 w 2483666"/>
              <a:gd name="connsiteY1483" fmla="*/ 1503234 h 3241367"/>
              <a:gd name="connsiteX1484" fmla="*/ 481649 w 2483666"/>
              <a:gd name="connsiteY1484" fmla="*/ 1503234 h 3241367"/>
              <a:gd name="connsiteX1485" fmla="*/ 477614 w 2483666"/>
              <a:gd name="connsiteY1485" fmla="*/ 1503234 h 3241367"/>
              <a:gd name="connsiteX1486" fmla="*/ 477614 w 2483666"/>
              <a:gd name="connsiteY1486" fmla="*/ 1503234 h 3241367"/>
              <a:gd name="connsiteX1487" fmla="*/ 493138 w 2483666"/>
              <a:gd name="connsiteY1487" fmla="*/ 1498851 h 3241367"/>
              <a:gd name="connsiteX1488" fmla="*/ 488761 w 2483666"/>
              <a:gd name="connsiteY1488" fmla="*/ 1507616 h 3241367"/>
              <a:gd name="connsiteX1489" fmla="*/ 510645 w 2483666"/>
              <a:gd name="connsiteY1489" fmla="*/ 1511999 h 3241367"/>
              <a:gd name="connsiteX1490" fmla="*/ 515021 w 2483666"/>
              <a:gd name="connsiteY1490" fmla="*/ 1511999 h 3241367"/>
              <a:gd name="connsiteX1491" fmla="*/ 515366 w 2483666"/>
              <a:gd name="connsiteY1491" fmla="*/ 1511999 h 3241367"/>
              <a:gd name="connsiteX1492" fmla="*/ 510645 w 2483666"/>
              <a:gd name="connsiteY1492" fmla="*/ 1520764 h 3241367"/>
              <a:gd name="connsiteX1493" fmla="*/ 536905 w 2483666"/>
              <a:gd name="connsiteY1493" fmla="*/ 1511999 h 3241367"/>
              <a:gd name="connsiteX1494" fmla="*/ 541282 w 2483666"/>
              <a:gd name="connsiteY1494" fmla="*/ 1498851 h 3241367"/>
              <a:gd name="connsiteX1495" fmla="*/ 510645 w 2483666"/>
              <a:gd name="connsiteY1495" fmla="*/ 1498851 h 3241367"/>
              <a:gd name="connsiteX1496" fmla="*/ 484385 w 2483666"/>
              <a:gd name="connsiteY1496" fmla="*/ 1476938 h 3241367"/>
              <a:gd name="connsiteX1497" fmla="*/ 475631 w 2483666"/>
              <a:gd name="connsiteY1497" fmla="*/ 1476938 h 3241367"/>
              <a:gd name="connsiteX1498" fmla="*/ 466878 w 2483666"/>
              <a:gd name="connsiteY1498" fmla="*/ 1494468 h 3241367"/>
              <a:gd name="connsiteX1499" fmla="*/ 444994 w 2483666"/>
              <a:gd name="connsiteY1499" fmla="*/ 1481321 h 3241367"/>
              <a:gd name="connsiteX1500" fmla="*/ 427487 w 2483666"/>
              <a:gd name="connsiteY1500" fmla="*/ 1494468 h 3241367"/>
              <a:gd name="connsiteX1501" fmla="*/ 424624 w 2483666"/>
              <a:gd name="connsiteY1501" fmla="*/ 1493035 h 3241367"/>
              <a:gd name="connsiteX1502" fmla="*/ 423042 w 2483666"/>
              <a:gd name="connsiteY1502" fmla="*/ 1488853 h 3241367"/>
              <a:gd name="connsiteX1503" fmla="*/ 401227 w 2483666"/>
              <a:gd name="connsiteY1503" fmla="*/ 1490086 h 3241367"/>
              <a:gd name="connsiteX1504" fmla="*/ 401227 w 2483666"/>
              <a:gd name="connsiteY1504" fmla="*/ 1507616 h 3241367"/>
              <a:gd name="connsiteX1505" fmla="*/ 392473 w 2483666"/>
              <a:gd name="connsiteY1505" fmla="*/ 1498851 h 3241367"/>
              <a:gd name="connsiteX1506" fmla="*/ 383720 w 2483666"/>
              <a:gd name="connsiteY1506" fmla="*/ 1507616 h 3241367"/>
              <a:gd name="connsiteX1507" fmla="*/ 379343 w 2483666"/>
              <a:gd name="connsiteY1507" fmla="*/ 1520764 h 3241367"/>
              <a:gd name="connsiteX1508" fmla="*/ 366213 w 2483666"/>
              <a:gd name="connsiteY1508" fmla="*/ 1520764 h 3241367"/>
              <a:gd name="connsiteX1509" fmla="*/ 374966 w 2483666"/>
              <a:gd name="connsiteY1509" fmla="*/ 1511999 h 3241367"/>
              <a:gd name="connsiteX1510" fmla="*/ 375377 w 2483666"/>
              <a:gd name="connsiteY1510" fmla="*/ 1508301 h 3241367"/>
              <a:gd name="connsiteX1511" fmla="*/ 379638 w 2483666"/>
              <a:gd name="connsiteY1511" fmla="*/ 1506310 h 3241367"/>
              <a:gd name="connsiteX1512" fmla="*/ 381121 w 2483666"/>
              <a:gd name="connsiteY1512" fmla="*/ 1505836 h 3241367"/>
              <a:gd name="connsiteX1513" fmla="*/ 381531 w 2483666"/>
              <a:gd name="connsiteY1513" fmla="*/ 1505425 h 3241367"/>
              <a:gd name="connsiteX1514" fmla="*/ 379638 w 2483666"/>
              <a:gd name="connsiteY1514" fmla="*/ 1506310 h 3241367"/>
              <a:gd name="connsiteX1515" fmla="*/ 361836 w 2483666"/>
              <a:gd name="connsiteY1515" fmla="*/ 1511999 h 3241367"/>
              <a:gd name="connsiteX1516" fmla="*/ 379343 w 2483666"/>
              <a:gd name="connsiteY1516" fmla="*/ 1494468 h 3241367"/>
              <a:gd name="connsiteX1517" fmla="*/ 374966 w 2483666"/>
              <a:gd name="connsiteY1517" fmla="*/ 1494468 h 3241367"/>
              <a:gd name="connsiteX1518" fmla="*/ 401227 w 2483666"/>
              <a:gd name="connsiteY1518" fmla="*/ 1481321 h 3241367"/>
              <a:gd name="connsiteX1519" fmla="*/ 418734 w 2483666"/>
              <a:gd name="connsiteY1519" fmla="*/ 1468173 h 3241367"/>
              <a:gd name="connsiteX1520" fmla="*/ 423300 w 2483666"/>
              <a:gd name="connsiteY1520" fmla="*/ 1468292 h 3241367"/>
              <a:gd name="connsiteX1521" fmla="*/ 413194 w 2483666"/>
              <a:gd name="connsiteY1521" fmla="*/ 1474952 h 3241367"/>
              <a:gd name="connsiteX1522" fmla="*/ 430847 w 2483666"/>
              <a:gd name="connsiteY1522" fmla="*/ 1468489 h 3241367"/>
              <a:gd name="connsiteX1523" fmla="*/ 423300 w 2483666"/>
              <a:gd name="connsiteY1523" fmla="*/ 1468292 h 3241367"/>
              <a:gd name="connsiteX1524" fmla="*/ 428846 w 2483666"/>
              <a:gd name="connsiteY1524" fmla="*/ 1464638 h 3241367"/>
              <a:gd name="connsiteX1525" fmla="*/ 462501 w 2483666"/>
              <a:gd name="connsiteY1525" fmla="*/ 1446260 h 3241367"/>
              <a:gd name="connsiteX1526" fmla="*/ 480008 w 2483666"/>
              <a:gd name="connsiteY1526" fmla="*/ 1446260 h 3241367"/>
              <a:gd name="connsiteX1527" fmla="*/ 481530 w 2483666"/>
              <a:gd name="connsiteY1527" fmla="*/ 1444735 h 3241367"/>
              <a:gd name="connsiteX1528" fmla="*/ 488761 w 2483666"/>
              <a:gd name="connsiteY1528" fmla="*/ 1446260 h 3241367"/>
              <a:gd name="connsiteX1529" fmla="*/ 488761 w 2483666"/>
              <a:gd name="connsiteY1529" fmla="*/ 1433112 h 3241367"/>
              <a:gd name="connsiteX1530" fmla="*/ 515021 w 2483666"/>
              <a:gd name="connsiteY1530" fmla="*/ 1424347 h 3241367"/>
              <a:gd name="connsiteX1531" fmla="*/ 532528 w 2483666"/>
              <a:gd name="connsiteY1531" fmla="*/ 1415581 h 3241367"/>
              <a:gd name="connsiteX1532" fmla="*/ 541282 w 2483666"/>
              <a:gd name="connsiteY1532" fmla="*/ 1398051 h 3241367"/>
              <a:gd name="connsiteX1533" fmla="*/ 550035 w 2483666"/>
              <a:gd name="connsiteY1533" fmla="*/ 1406816 h 3241367"/>
              <a:gd name="connsiteX1534" fmla="*/ 585118 w 2483666"/>
              <a:gd name="connsiteY1534" fmla="*/ 1396955 h 3241367"/>
              <a:gd name="connsiteX1535" fmla="*/ 591291 w 2483666"/>
              <a:gd name="connsiteY1535" fmla="*/ 1403965 h 3241367"/>
              <a:gd name="connsiteX1536" fmla="*/ 587033 w 2483666"/>
              <a:gd name="connsiteY1536" fmla="*/ 1406200 h 3241367"/>
              <a:gd name="connsiteX1537" fmla="*/ 593803 w 2483666"/>
              <a:gd name="connsiteY1537" fmla="*/ 1406816 h 3241367"/>
              <a:gd name="connsiteX1538" fmla="*/ 591291 w 2483666"/>
              <a:gd name="connsiteY1538" fmla="*/ 1403965 h 3241367"/>
              <a:gd name="connsiteX1539" fmla="*/ 602556 w 2483666"/>
              <a:gd name="connsiteY1539" fmla="*/ 1398051 h 3241367"/>
              <a:gd name="connsiteX1540" fmla="*/ 606933 w 2483666"/>
              <a:gd name="connsiteY1540" fmla="*/ 1402434 h 3241367"/>
              <a:gd name="connsiteX1541" fmla="*/ 628817 w 2483666"/>
              <a:gd name="connsiteY1541" fmla="*/ 1389286 h 3241367"/>
              <a:gd name="connsiteX1542" fmla="*/ 606933 w 2483666"/>
              <a:gd name="connsiteY1542" fmla="*/ 1389286 h 3241367"/>
              <a:gd name="connsiteX1543" fmla="*/ 585049 w 2483666"/>
              <a:gd name="connsiteY1543" fmla="*/ 1393668 h 3241367"/>
              <a:gd name="connsiteX1544" fmla="*/ 598179 w 2483666"/>
              <a:gd name="connsiteY1544" fmla="*/ 1384903 h 3241367"/>
              <a:gd name="connsiteX1545" fmla="*/ 593803 w 2483666"/>
              <a:gd name="connsiteY1545" fmla="*/ 1380521 h 3241367"/>
              <a:gd name="connsiteX1546" fmla="*/ 606933 w 2483666"/>
              <a:gd name="connsiteY1546" fmla="*/ 1362990 h 3241367"/>
              <a:gd name="connsiteX1547" fmla="*/ 606933 w 2483666"/>
              <a:gd name="connsiteY1547" fmla="*/ 1367373 h 3241367"/>
              <a:gd name="connsiteX1548" fmla="*/ 612677 w 2483666"/>
              <a:gd name="connsiteY1548" fmla="*/ 1365455 h 3241367"/>
              <a:gd name="connsiteX1549" fmla="*/ 615139 w 2483666"/>
              <a:gd name="connsiteY1549" fmla="*/ 1367921 h 3241367"/>
              <a:gd name="connsiteX1550" fmla="*/ 637570 w 2483666"/>
              <a:gd name="connsiteY1550" fmla="*/ 1367373 h 3241367"/>
              <a:gd name="connsiteX1551" fmla="*/ 633193 w 2483666"/>
              <a:gd name="connsiteY1551" fmla="*/ 1349842 h 3241367"/>
              <a:gd name="connsiteX1552" fmla="*/ 659454 w 2483666"/>
              <a:gd name="connsiteY1552" fmla="*/ 1341077 h 3241367"/>
              <a:gd name="connsiteX1553" fmla="*/ 658752 w 2483666"/>
              <a:gd name="connsiteY1553" fmla="*/ 1341659 h 3241367"/>
              <a:gd name="connsiteX1554" fmla="*/ 652683 w 2483666"/>
              <a:gd name="connsiteY1554" fmla="*/ 1344775 h 3241367"/>
              <a:gd name="connsiteX1555" fmla="*/ 656650 w 2483666"/>
              <a:gd name="connsiteY1555" fmla="*/ 1343405 h 3241367"/>
              <a:gd name="connsiteX1556" fmla="*/ 658752 w 2483666"/>
              <a:gd name="connsiteY1556" fmla="*/ 1341659 h 3241367"/>
              <a:gd name="connsiteX1557" fmla="*/ 676961 w 2483666"/>
              <a:gd name="connsiteY1557" fmla="*/ 1332312 h 3241367"/>
              <a:gd name="connsiteX1558" fmla="*/ 685714 w 2483666"/>
              <a:gd name="connsiteY1558" fmla="*/ 1332312 h 3241367"/>
              <a:gd name="connsiteX1559" fmla="*/ 703221 w 2483666"/>
              <a:gd name="connsiteY1559" fmla="*/ 1310399 h 3241367"/>
              <a:gd name="connsiteX1560" fmla="*/ 703221 w 2483666"/>
              <a:gd name="connsiteY1560" fmla="*/ 1306016 h 3241367"/>
              <a:gd name="connsiteX1561" fmla="*/ 696070 w 2483666"/>
              <a:gd name="connsiteY1561" fmla="*/ 1306016 h 3241367"/>
              <a:gd name="connsiteX1562" fmla="*/ 698844 w 2483666"/>
              <a:gd name="connsiteY1562" fmla="*/ 1301634 h 3241367"/>
              <a:gd name="connsiteX1563" fmla="*/ 676961 w 2483666"/>
              <a:gd name="connsiteY1563" fmla="*/ 1306016 h 3241367"/>
              <a:gd name="connsiteX1564" fmla="*/ 663830 w 2483666"/>
              <a:gd name="connsiteY1564" fmla="*/ 1314782 h 3241367"/>
              <a:gd name="connsiteX1565" fmla="*/ 659454 w 2483666"/>
              <a:gd name="connsiteY1565" fmla="*/ 1314782 h 3241367"/>
              <a:gd name="connsiteX1566" fmla="*/ 655077 w 2483666"/>
              <a:gd name="connsiteY1566" fmla="*/ 1310399 h 3241367"/>
              <a:gd name="connsiteX1567" fmla="*/ 676961 w 2483666"/>
              <a:gd name="connsiteY1567" fmla="*/ 1297251 h 3241367"/>
              <a:gd name="connsiteX1568" fmla="*/ 707597 w 2483666"/>
              <a:gd name="connsiteY1568" fmla="*/ 1292869 h 3241367"/>
              <a:gd name="connsiteX1569" fmla="*/ 725105 w 2483666"/>
              <a:gd name="connsiteY1569" fmla="*/ 1279721 h 3241367"/>
              <a:gd name="connsiteX1570" fmla="*/ 742611 w 2483666"/>
              <a:gd name="connsiteY1570" fmla="*/ 1275338 h 3241367"/>
              <a:gd name="connsiteX1571" fmla="*/ 746988 w 2483666"/>
              <a:gd name="connsiteY1571" fmla="*/ 1270955 h 3241367"/>
              <a:gd name="connsiteX1572" fmla="*/ 738235 w 2483666"/>
              <a:gd name="connsiteY1572" fmla="*/ 1266573 h 3241367"/>
              <a:gd name="connsiteX1573" fmla="*/ 764495 w 2483666"/>
              <a:gd name="connsiteY1573" fmla="*/ 1244660 h 3241367"/>
              <a:gd name="connsiteX1574" fmla="*/ 774861 w 2483666"/>
              <a:gd name="connsiteY1574" fmla="*/ 1244660 h 3241367"/>
              <a:gd name="connsiteX1575" fmla="*/ 771060 w 2483666"/>
              <a:gd name="connsiteY1575" fmla="*/ 1249042 h 3241367"/>
              <a:gd name="connsiteX1576" fmla="*/ 776394 w 2483666"/>
              <a:gd name="connsiteY1576" fmla="*/ 1247673 h 3241367"/>
              <a:gd name="connsiteX1577" fmla="*/ 784662 w 2483666"/>
              <a:gd name="connsiteY1577" fmla="*/ 1242813 h 3241367"/>
              <a:gd name="connsiteX1578" fmla="*/ 788567 w 2483666"/>
              <a:gd name="connsiteY1578" fmla="*/ 1240825 h 3241367"/>
              <a:gd name="connsiteX1579" fmla="*/ 788623 w 2483666"/>
              <a:gd name="connsiteY1579" fmla="*/ 1240484 h 3241367"/>
              <a:gd name="connsiteX1580" fmla="*/ 803886 w 2483666"/>
              <a:gd name="connsiteY1580" fmla="*/ 1231512 h 3241367"/>
              <a:gd name="connsiteX1581" fmla="*/ 795132 w 2483666"/>
              <a:gd name="connsiteY1581" fmla="*/ 1227129 h 3241367"/>
              <a:gd name="connsiteX1582" fmla="*/ 790208 w 2483666"/>
              <a:gd name="connsiteY1582" fmla="*/ 1230896 h 3241367"/>
              <a:gd name="connsiteX1583" fmla="*/ 788623 w 2483666"/>
              <a:gd name="connsiteY1583" fmla="*/ 1240484 h 3241367"/>
              <a:gd name="connsiteX1584" fmla="*/ 784662 w 2483666"/>
              <a:gd name="connsiteY1584" fmla="*/ 1242813 h 3241367"/>
              <a:gd name="connsiteX1585" fmla="*/ 780361 w 2483666"/>
              <a:gd name="connsiteY1585" fmla="*/ 1245002 h 3241367"/>
              <a:gd name="connsiteX1586" fmla="*/ 777625 w 2483666"/>
              <a:gd name="connsiteY1586" fmla="*/ 1243503 h 3241367"/>
              <a:gd name="connsiteX1587" fmla="*/ 777625 w 2483666"/>
              <a:gd name="connsiteY1587" fmla="*/ 1240277 h 3241367"/>
              <a:gd name="connsiteX1588" fmla="*/ 776213 w 2483666"/>
              <a:gd name="connsiteY1588" fmla="*/ 1242729 h 3241367"/>
              <a:gd name="connsiteX1589" fmla="*/ 755742 w 2483666"/>
              <a:gd name="connsiteY1589" fmla="*/ 1231512 h 3241367"/>
              <a:gd name="connsiteX1590" fmla="*/ 740970 w 2483666"/>
              <a:gd name="connsiteY1590" fmla="*/ 1240277 h 3241367"/>
              <a:gd name="connsiteX1591" fmla="*/ 717790 w 2483666"/>
              <a:gd name="connsiteY1591" fmla="*/ 1248530 h 3241367"/>
              <a:gd name="connsiteX1592" fmla="*/ 716351 w 2483666"/>
              <a:gd name="connsiteY1592" fmla="*/ 1244660 h 3241367"/>
              <a:gd name="connsiteX1593" fmla="*/ 707597 w 2483666"/>
              <a:gd name="connsiteY1593" fmla="*/ 1253425 h 3241367"/>
              <a:gd name="connsiteX1594" fmla="*/ 676961 w 2483666"/>
              <a:gd name="connsiteY1594" fmla="*/ 1266573 h 3241367"/>
              <a:gd name="connsiteX1595" fmla="*/ 668207 w 2483666"/>
              <a:gd name="connsiteY1595" fmla="*/ 1275338 h 3241367"/>
              <a:gd name="connsiteX1596" fmla="*/ 668207 w 2483666"/>
              <a:gd name="connsiteY1596" fmla="*/ 1266573 h 3241367"/>
              <a:gd name="connsiteX1597" fmla="*/ 655077 w 2483666"/>
              <a:gd name="connsiteY1597" fmla="*/ 1257808 h 3241367"/>
              <a:gd name="connsiteX1598" fmla="*/ 655077 w 2483666"/>
              <a:gd name="connsiteY1598" fmla="*/ 1244660 h 3241367"/>
              <a:gd name="connsiteX1599" fmla="*/ 620063 w 2483666"/>
              <a:gd name="connsiteY1599" fmla="*/ 1227129 h 3241367"/>
              <a:gd name="connsiteX1600" fmla="*/ 611309 w 2483666"/>
              <a:gd name="connsiteY1600" fmla="*/ 1227129 h 3241367"/>
              <a:gd name="connsiteX1601" fmla="*/ 615686 w 2483666"/>
              <a:gd name="connsiteY1601" fmla="*/ 1240277 h 3241367"/>
              <a:gd name="connsiteX1602" fmla="*/ 593803 w 2483666"/>
              <a:gd name="connsiteY1602" fmla="*/ 1240277 h 3241367"/>
              <a:gd name="connsiteX1603" fmla="*/ 602556 w 2483666"/>
              <a:gd name="connsiteY1603" fmla="*/ 1222747 h 3241367"/>
              <a:gd name="connsiteX1604" fmla="*/ 606933 w 2483666"/>
              <a:gd name="connsiteY1604" fmla="*/ 1205216 h 3241367"/>
              <a:gd name="connsiteX1605" fmla="*/ 585049 w 2483666"/>
              <a:gd name="connsiteY1605" fmla="*/ 1205216 h 3241367"/>
              <a:gd name="connsiteX1606" fmla="*/ 593803 w 2483666"/>
              <a:gd name="connsiteY1606" fmla="*/ 1213982 h 3241367"/>
              <a:gd name="connsiteX1607" fmla="*/ 585049 w 2483666"/>
              <a:gd name="connsiteY1607" fmla="*/ 1240277 h 3241367"/>
              <a:gd name="connsiteX1608" fmla="*/ 554412 w 2483666"/>
              <a:gd name="connsiteY1608" fmla="*/ 1235895 h 3241367"/>
              <a:gd name="connsiteX1609" fmla="*/ 558789 w 2483666"/>
              <a:gd name="connsiteY1609" fmla="*/ 1227129 h 3241367"/>
              <a:gd name="connsiteX1610" fmla="*/ 580673 w 2483666"/>
              <a:gd name="connsiteY1610" fmla="*/ 1213982 h 3241367"/>
              <a:gd name="connsiteX1611" fmla="*/ 585049 w 2483666"/>
              <a:gd name="connsiteY1611" fmla="*/ 1209599 h 3241367"/>
              <a:gd name="connsiteX1612" fmla="*/ 580673 w 2483666"/>
              <a:gd name="connsiteY1612" fmla="*/ 1200834 h 3241367"/>
              <a:gd name="connsiteX1613" fmla="*/ 554412 w 2483666"/>
              <a:gd name="connsiteY1613" fmla="*/ 1209599 h 3241367"/>
              <a:gd name="connsiteX1614" fmla="*/ 576296 w 2483666"/>
              <a:gd name="connsiteY1614" fmla="*/ 1200834 h 3241367"/>
              <a:gd name="connsiteX1615" fmla="*/ 563166 w 2483666"/>
              <a:gd name="connsiteY1615" fmla="*/ 1192069 h 3241367"/>
              <a:gd name="connsiteX1616" fmla="*/ 585049 w 2483666"/>
              <a:gd name="connsiteY1616" fmla="*/ 1183303 h 3241367"/>
              <a:gd name="connsiteX1617" fmla="*/ 593803 w 2483666"/>
              <a:gd name="connsiteY1617" fmla="*/ 1178921 h 3241367"/>
              <a:gd name="connsiteX1618" fmla="*/ 567542 w 2483666"/>
              <a:gd name="connsiteY1618" fmla="*/ 1174538 h 3241367"/>
              <a:gd name="connsiteX1619" fmla="*/ 593803 w 2483666"/>
              <a:gd name="connsiteY1619" fmla="*/ 1165773 h 3241367"/>
              <a:gd name="connsiteX1620" fmla="*/ 615686 w 2483666"/>
              <a:gd name="connsiteY1620" fmla="*/ 1152625 h 3241367"/>
              <a:gd name="connsiteX1621" fmla="*/ 624440 w 2483666"/>
              <a:gd name="connsiteY1621" fmla="*/ 1152625 h 3241367"/>
              <a:gd name="connsiteX1622" fmla="*/ 631446 w 2483666"/>
              <a:gd name="connsiteY1622" fmla="*/ 1147948 h 3241367"/>
              <a:gd name="connsiteX1623" fmla="*/ 631415 w 2483666"/>
              <a:gd name="connsiteY1623" fmla="*/ 1148174 h 3241367"/>
              <a:gd name="connsiteX1624" fmla="*/ 632099 w 2483666"/>
              <a:gd name="connsiteY1624" fmla="*/ 1147695 h 3241367"/>
              <a:gd name="connsiteX1625" fmla="*/ 632239 w 2483666"/>
              <a:gd name="connsiteY1625" fmla="*/ 1147419 h 3241367"/>
              <a:gd name="connsiteX1626" fmla="*/ 635929 w 2483666"/>
              <a:gd name="connsiteY1626" fmla="*/ 1144956 h 3241367"/>
              <a:gd name="connsiteX1627" fmla="*/ 637570 w 2483666"/>
              <a:gd name="connsiteY1627" fmla="*/ 1143860 h 3241367"/>
              <a:gd name="connsiteX1628" fmla="*/ 634424 w 2483666"/>
              <a:gd name="connsiteY1628" fmla="*/ 1143107 h 3241367"/>
              <a:gd name="connsiteX1629" fmla="*/ 632239 w 2483666"/>
              <a:gd name="connsiteY1629" fmla="*/ 1147419 h 3241367"/>
              <a:gd name="connsiteX1630" fmla="*/ 631446 w 2483666"/>
              <a:gd name="connsiteY1630" fmla="*/ 1147948 h 3241367"/>
              <a:gd name="connsiteX1631" fmla="*/ 633193 w 2483666"/>
              <a:gd name="connsiteY1631" fmla="*/ 1135095 h 3241367"/>
              <a:gd name="connsiteX1632" fmla="*/ 668207 w 2483666"/>
              <a:gd name="connsiteY1632" fmla="*/ 1117564 h 3241367"/>
              <a:gd name="connsiteX1633" fmla="*/ 690091 w 2483666"/>
              <a:gd name="connsiteY1633" fmla="*/ 1126330 h 3241367"/>
              <a:gd name="connsiteX1634" fmla="*/ 716351 w 2483666"/>
              <a:gd name="connsiteY1634" fmla="*/ 1126330 h 3241367"/>
              <a:gd name="connsiteX1635" fmla="*/ 720728 w 2483666"/>
              <a:gd name="connsiteY1635" fmla="*/ 1117564 h 3241367"/>
              <a:gd name="connsiteX1636" fmla="*/ 733858 w 2483666"/>
              <a:gd name="connsiteY1636" fmla="*/ 1117564 h 3241367"/>
              <a:gd name="connsiteX1637" fmla="*/ 729481 w 2483666"/>
              <a:gd name="connsiteY1637" fmla="*/ 1104416 h 3241367"/>
              <a:gd name="connsiteX1638" fmla="*/ 725105 w 2483666"/>
              <a:gd name="connsiteY1638" fmla="*/ 1095651 h 3241367"/>
              <a:gd name="connsiteX1639" fmla="*/ 703221 w 2483666"/>
              <a:gd name="connsiteY1639" fmla="*/ 1095651 h 3241367"/>
              <a:gd name="connsiteX1640" fmla="*/ 703221 w 2483666"/>
              <a:gd name="connsiteY1640" fmla="*/ 1100034 h 3241367"/>
              <a:gd name="connsiteX1641" fmla="*/ 694467 w 2483666"/>
              <a:gd name="connsiteY1641" fmla="*/ 1100034 h 3241367"/>
              <a:gd name="connsiteX1642" fmla="*/ 690091 w 2483666"/>
              <a:gd name="connsiteY1642" fmla="*/ 1104416 h 3241367"/>
              <a:gd name="connsiteX1643" fmla="*/ 663830 w 2483666"/>
              <a:gd name="connsiteY1643" fmla="*/ 1113182 h 3241367"/>
              <a:gd name="connsiteX1644" fmla="*/ 659454 w 2483666"/>
              <a:gd name="connsiteY1644" fmla="*/ 1108799 h 3241367"/>
              <a:gd name="connsiteX1645" fmla="*/ 685714 w 2483666"/>
              <a:gd name="connsiteY1645" fmla="*/ 1091269 h 3241367"/>
              <a:gd name="connsiteX1646" fmla="*/ 668207 w 2483666"/>
              <a:gd name="connsiteY1646" fmla="*/ 1086886 h 3241367"/>
              <a:gd name="connsiteX1647" fmla="*/ 659454 w 2483666"/>
              <a:gd name="connsiteY1647" fmla="*/ 1091269 h 3241367"/>
              <a:gd name="connsiteX1648" fmla="*/ 646323 w 2483666"/>
              <a:gd name="connsiteY1648" fmla="*/ 1082503 h 3241367"/>
              <a:gd name="connsiteX1649" fmla="*/ 637570 w 2483666"/>
              <a:gd name="connsiteY1649" fmla="*/ 1082503 h 3241367"/>
              <a:gd name="connsiteX1650" fmla="*/ 633193 w 2483666"/>
              <a:gd name="connsiteY1650" fmla="*/ 1095651 h 3241367"/>
              <a:gd name="connsiteX1651" fmla="*/ 615686 w 2483666"/>
              <a:gd name="connsiteY1651" fmla="*/ 1100034 h 3241367"/>
              <a:gd name="connsiteX1652" fmla="*/ 620063 w 2483666"/>
              <a:gd name="connsiteY1652" fmla="*/ 1104416 h 3241367"/>
              <a:gd name="connsiteX1653" fmla="*/ 602556 w 2483666"/>
              <a:gd name="connsiteY1653" fmla="*/ 1095651 h 3241367"/>
              <a:gd name="connsiteX1654" fmla="*/ 598179 w 2483666"/>
              <a:gd name="connsiteY1654" fmla="*/ 1100034 h 3241367"/>
              <a:gd name="connsiteX1655" fmla="*/ 576296 w 2483666"/>
              <a:gd name="connsiteY1655" fmla="*/ 1086886 h 3241367"/>
              <a:gd name="connsiteX1656" fmla="*/ 576296 w 2483666"/>
              <a:gd name="connsiteY1656" fmla="*/ 1095651 h 3241367"/>
              <a:gd name="connsiteX1657" fmla="*/ 554412 w 2483666"/>
              <a:gd name="connsiteY1657" fmla="*/ 1086886 h 3241367"/>
              <a:gd name="connsiteX1658" fmla="*/ 550035 w 2483666"/>
              <a:gd name="connsiteY1658" fmla="*/ 1073738 h 3241367"/>
              <a:gd name="connsiteX1659" fmla="*/ 515021 w 2483666"/>
              <a:gd name="connsiteY1659" fmla="*/ 1069356 h 3241367"/>
              <a:gd name="connsiteX1660" fmla="*/ 501892 w 2483666"/>
              <a:gd name="connsiteY1660" fmla="*/ 1073738 h 3241367"/>
              <a:gd name="connsiteX1661" fmla="*/ 493138 w 2483666"/>
              <a:gd name="connsiteY1661" fmla="*/ 1073738 h 3241367"/>
              <a:gd name="connsiteX1662" fmla="*/ 523775 w 2483666"/>
              <a:gd name="connsiteY1662" fmla="*/ 1060590 h 3241367"/>
              <a:gd name="connsiteX1663" fmla="*/ 523775 w 2483666"/>
              <a:gd name="connsiteY1663" fmla="*/ 1051825 h 3241367"/>
              <a:gd name="connsiteX1664" fmla="*/ 541282 w 2483666"/>
              <a:gd name="connsiteY1664" fmla="*/ 1038677 h 3241367"/>
              <a:gd name="connsiteX1665" fmla="*/ 515021 w 2483666"/>
              <a:gd name="connsiteY1665" fmla="*/ 1029912 h 3241367"/>
              <a:gd name="connsiteX1666" fmla="*/ 536905 w 2483666"/>
              <a:gd name="connsiteY1666" fmla="*/ 1029912 h 3241367"/>
              <a:gd name="connsiteX1667" fmla="*/ 545659 w 2483666"/>
              <a:gd name="connsiteY1667" fmla="*/ 1043060 h 3241367"/>
              <a:gd name="connsiteX1668" fmla="*/ 554412 w 2483666"/>
              <a:gd name="connsiteY1668" fmla="*/ 1034295 h 3241367"/>
              <a:gd name="connsiteX1669" fmla="*/ 571919 w 2483666"/>
              <a:gd name="connsiteY1669" fmla="*/ 1043060 h 3241367"/>
              <a:gd name="connsiteX1670" fmla="*/ 580673 w 2483666"/>
              <a:gd name="connsiteY1670" fmla="*/ 1029912 h 3241367"/>
              <a:gd name="connsiteX1671" fmla="*/ 602556 w 2483666"/>
              <a:gd name="connsiteY1671" fmla="*/ 1029912 h 3241367"/>
              <a:gd name="connsiteX1672" fmla="*/ 606933 w 2483666"/>
              <a:gd name="connsiteY1672" fmla="*/ 1034295 h 3241367"/>
              <a:gd name="connsiteX1673" fmla="*/ 620063 w 2483666"/>
              <a:gd name="connsiteY1673" fmla="*/ 1025530 h 3241367"/>
              <a:gd name="connsiteX1674" fmla="*/ 624440 w 2483666"/>
              <a:gd name="connsiteY1674" fmla="*/ 1007999 h 3241367"/>
              <a:gd name="connsiteX1675" fmla="*/ 606933 w 2483666"/>
              <a:gd name="connsiteY1675" fmla="*/ 1007999 h 3241367"/>
              <a:gd name="connsiteX1676" fmla="*/ 606933 w 2483666"/>
              <a:gd name="connsiteY1676" fmla="*/ 999234 h 3241367"/>
              <a:gd name="connsiteX1677" fmla="*/ 641947 w 2483666"/>
              <a:gd name="connsiteY1677" fmla="*/ 977321 h 3241367"/>
              <a:gd name="connsiteX1678" fmla="*/ 655077 w 2483666"/>
              <a:gd name="connsiteY1678" fmla="*/ 981704 h 3241367"/>
              <a:gd name="connsiteX1679" fmla="*/ 676961 w 2483666"/>
              <a:gd name="connsiteY1679" fmla="*/ 959791 h 3241367"/>
              <a:gd name="connsiteX1680" fmla="*/ 672584 w 2483666"/>
              <a:gd name="connsiteY1680" fmla="*/ 942260 h 3241367"/>
              <a:gd name="connsiteX1681" fmla="*/ 690091 w 2483666"/>
              <a:gd name="connsiteY1681" fmla="*/ 933495 h 3241367"/>
              <a:gd name="connsiteX1682" fmla="*/ 690091 w 2483666"/>
              <a:gd name="connsiteY1682" fmla="*/ 946643 h 3241367"/>
              <a:gd name="connsiteX1683" fmla="*/ 685714 w 2483666"/>
              <a:gd name="connsiteY1683" fmla="*/ 946643 h 3241367"/>
              <a:gd name="connsiteX1684" fmla="*/ 685714 w 2483666"/>
              <a:gd name="connsiteY1684" fmla="*/ 951025 h 3241367"/>
              <a:gd name="connsiteX1685" fmla="*/ 694467 w 2483666"/>
              <a:gd name="connsiteY1685" fmla="*/ 955408 h 3241367"/>
              <a:gd name="connsiteX1686" fmla="*/ 707597 w 2483666"/>
              <a:gd name="connsiteY1686" fmla="*/ 942260 h 3241367"/>
              <a:gd name="connsiteX1687" fmla="*/ 711974 w 2483666"/>
              <a:gd name="connsiteY1687" fmla="*/ 946643 h 3241367"/>
              <a:gd name="connsiteX1688" fmla="*/ 690091 w 2483666"/>
              <a:gd name="connsiteY1688" fmla="*/ 964173 h 3241367"/>
              <a:gd name="connsiteX1689" fmla="*/ 681337 w 2483666"/>
              <a:gd name="connsiteY1689" fmla="*/ 964173 h 3241367"/>
              <a:gd name="connsiteX1690" fmla="*/ 673595 w 2483666"/>
              <a:gd name="connsiteY1690" fmla="*/ 971925 h 3241367"/>
              <a:gd name="connsiteX1691" fmla="*/ 673131 w 2483666"/>
              <a:gd name="connsiteY1691" fmla="*/ 971843 h 3241367"/>
              <a:gd name="connsiteX1692" fmla="*/ 672549 w 2483666"/>
              <a:gd name="connsiteY1692" fmla="*/ 972974 h 3241367"/>
              <a:gd name="connsiteX1693" fmla="*/ 669848 w 2483666"/>
              <a:gd name="connsiteY1693" fmla="*/ 975677 h 3241367"/>
              <a:gd name="connsiteX1694" fmla="*/ 668207 w 2483666"/>
              <a:gd name="connsiteY1694" fmla="*/ 977321 h 3241367"/>
              <a:gd name="connsiteX1695" fmla="*/ 670874 w 2483666"/>
              <a:gd name="connsiteY1695" fmla="*/ 976225 h 3241367"/>
              <a:gd name="connsiteX1696" fmla="*/ 672549 w 2483666"/>
              <a:gd name="connsiteY1696" fmla="*/ 972974 h 3241367"/>
              <a:gd name="connsiteX1697" fmla="*/ 673595 w 2483666"/>
              <a:gd name="connsiteY1697" fmla="*/ 971925 h 3241367"/>
              <a:gd name="connsiteX1698" fmla="*/ 676208 w 2483666"/>
              <a:gd name="connsiteY1698" fmla="*/ 972391 h 3241367"/>
              <a:gd name="connsiteX1699" fmla="*/ 681337 w 2483666"/>
              <a:gd name="connsiteY1699" fmla="*/ 986086 h 3241367"/>
              <a:gd name="connsiteX1700" fmla="*/ 681337 w 2483666"/>
              <a:gd name="connsiteY1700" fmla="*/ 990469 h 3241367"/>
              <a:gd name="connsiteX1701" fmla="*/ 672584 w 2483666"/>
              <a:gd name="connsiteY1701" fmla="*/ 990469 h 3241367"/>
              <a:gd name="connsiteX1702" fmla="*/ 668207 w 2483666"/>
              <a:gd name="connsiteY1702" fmla="*/ 1003617 h 3241367"/>
              <a:gd name="connsiteX1703" fmla="*/ 681337 w 2483666"/>
              <a:gd name="connsiteY1703" fmla="*/ 1012382 h 3241367"/>
              <a:gd name="connsiteX1704" fmla="*/ 668207 w 2483666"/>
              <a:gd name="connsiteY1704" fmla="*/ 1016764 h 3241367"/>
              <a:gd name="connsiteX1705" fmla="*/ 676961 w 2483666"/>
              <a:gd name="connsiteY1705" fmla="*/ 1016764 h 3241367"/>
              <a:gd name="connsiteX1706" fmla="*/ 711974 w 2483666"/>
              <a:gd name="connsiteY1706" fmla="*/ 999234 h 3241367"/>
              <a:gd name="connsiteX1707" fmla="*/ 725105 w 2483666"/>
              <a:gd name="connsiteY1707" fmla="*/ 981704 h 3241367"/>
              <a:gd name="connsiteX1708" fmla="*/ 729481 w 2483666"/>
              <a:gd name="connsiteY1708" fmla="*/ 986086 h 3241367"/>
              <a:gd name="connsiteX1709" fmla="*/ 716351 w 2483666"/>
              <a:gd name="connsiteY1709" fmla="*/ 1003617 h 3241367"/>
              <a:gd name="connsiteX1710" fmla="*/ 729481 w 2483666"/>
              <a:gd name="connsiteY1710" fmla="*/ 1012382 h 3241367"/>
              <a:gd name="connsiteX1711" fmla="*/ 746988 w 2483666"/>
              <a:gd name="connsiteY1711" fmla="*/ 1007999 h 3241367"/>
              <a:gd name="connsiteX1712" fmla="*/ 746988 w 2483666"/>
              <a:gd name="connsiteY1712" fmla="*/ 1011652 h 3241367"/>
              <a:gd name="connsiteX1713" fmla="*/ 746783 w 2483666"/>
              <a:gd name="connsiteY1713" fmla="*/ 1010944 h 3241367"/>
              <a:gd name="connsiteX1714" fmla="*/ 746988 w 2483666"/>
              <a:gd name="connsiteY1714" fmla="*/ 1025530 h 3241367"/>
              <a:gd name="connsiteX1715" fmla="*/ 746988 w 2483666"/>
              <a:gd name="connsiteY1715" fmla="*/ 1023338 h 3241367"/>
              <a:gd name="connsiteX1716" fmla="*/ 746988 w 2483666"/>
              <a:gd name="connsiteY1716" fmla="*/ 1011652 h 3241367"/>
              <a:gd name="connsiteX1717" fmla="*/ 748629 w 2483666"/>
              <a:gd name="connsiteY1717" fmla="*/ 1017312 h 3241367"/>
              <a:gd name="connsiteX1718" fmla="*/ 773248 w 2483666"/>
              <a:gd name="connsiteY1718" fmla="*/ 999234 h 3241367"/>
              <a:gd name="connsiteX1719" fmla="*/ 790755 w 2483666"/>
              <a:gd name="connsiteY1719" fmla="*/ 986086 h 3241367"/>
              <a:gd name="connsiteX1720" fmla="*/ 803886 w 2483666"/>
              <a:gd name="connsiteY1720" fmla="*/ 990469 h 3241367"/>
              <a:gd name="connsiteX1721" fmla="*/ 830146 w 2483666"/>
              <a:gd name="connsiteY1721" fmla="*/ 977321 h 3241367"/>
              <a:gd name="connsiteX1722" fmla="*/ 821392 w 2483666"/>
              <a:gd name="connsiteY1722" fmla="*/ 972938 h 3241367"/>
              <a:gd name="connsiteX1723" fmla="*/ 795132 w 2483666"/>
              <a:gd name="connsiteY1723" fmla="*/ 981704 h 3241367"/>
              <a:gd name="connsiteX1724" fmla="*/ 805595 w 2483666"/>
              <a:gd name="connsiteY1724" fmla="*/ 968761 h 3241367"/>
              <a:gd name="connsiteX1725" fmla="*/ 805165 w 2483666"/>
              <a:gd name="connsiteY1725" fmla="*/ 968826 h 3241367"/>
              <a:gd name="connsiteX1726" fmla="*/ 807168 w 2483666"/>
              <a:gd name="connsiteY1726" fmla="*/ 965817 h 3241367"/>
              <a:gd name="connsiteX1727" fmla="*/ 808262 w 2483666"/>
              <a:gd name="connsiteY1727" fmla="*/ 964173 h 3241367"/>
              <a:gd name="connsiteX1728" fmla="*/ 812639 w 2483666"/>
              <a:gd name="connsiteY1728" fmla="*/ 972938 h 3241367"/>
              <a:gd name="connsiteX1729" fmla="*/ 825769 w 2483666"/>
              <a:gd name="connsiteY1729" fmla="*/ 964173 h 3241367"/>
              <a:gd name="connsiteX1730" fmla="*/ 869536 w 2483666"/>
              <a:gd name="connsiteY1730" fmla="*/ 955408 h 3241367"/>
              <a:gd name="connsiteX1731" fmla="*/ 869536 w 2483666"/>
              <a:gd name="connsiteY1731" fmla="*/ 946643 h 3241367"/>
              <a:gd name="connsiteX1732" fmla="*/ 882666 w 2483666"/>
              <a:gd name="connsiteY1732" fmla="*/ 951025 h 3241367"/>
              <a:gd name="connsiteX1733" fmla="*/ 900174 w 2483666"/>
              <a:gd name="connsiteY1733" fmla="*/ 933495 h 3241367"/>
              <a:gd name="connsiteX1734" fmla="*/ 878290 w 2483666"/>
              <a:gd name="connsiteY1734" fmla="*/ 924730 h 3241367"/>
              <a:gd name="connsiteX1735" fmla="*/ 852030 w 2483666"/>
              <a:gd name="connsiteY1735" fmla="*/ 929112 h 3241367"/>
              <a:gd name="connsiteX1736" fmla="*/ 852030 w 2483666"/>
              <a:gd name="connsiteY1736" fmla="*/ 933495 h 3241367"/>
              <a:gd name="connsiteX1737" fmla="*/ 848966 w 2483666"/>
              <a:gd name="connsiteY1737" fmla="*/ 942698 h 3241367"/>
              <a:gd name="connsiteX1738" fmla="*/ 838899 w 2483666"/>
              <a:gd name="connsiteY1738" fmla="*/ 942260 h 3241367"/>
              <a:gd name="connsiteX1739" fmla="*/ 843276 w 2483666"/>
              <a:gd name="connsiteY1739" fmla="*/ 933495 h 3241367"/>
              <a:gd name="connsiteX1740" fmla="*/ 808262 w 2483666"/>
              <a:gd name="connsiteY1740" fmla="*/ 929112 h 3241367"/>
              <a:gd name="connsiteX1741" fmla="*/ 799509 w 2483666"/>
              <a:gd name="connsiteY1741" fmla="*/ 929112 h 3241367"/>
              <a:gd name="connsiteX1742" fmla="*/ 795132 w 2483666"/>
              <a:gd name="connsiteY1742" fmla="*/ 937877 h 3241367"/>
              <a:gd name="connsiteX1743" fmla="*/ 725105 w 2483666"/>
              <a:gd name="connsiteY1743" fmla="*/ 946643 h 3241367"/>
              <a:gd name="connsiteX1744" fmla="*/ 716351 w 2483666"/>
              <a:gd name="connsiteY1744" fmla="*/ 933495 h 3241367"/>
              <a:gd name="connsiteX1745" fmla="*/ 707597 w 2483666"/>
              <a:gd name="connsiteY1745" fmla="*/ 937877 h 3241367"/>
              <a:gd name="connsiteX1746" fmla="*/ 707597 w 2483666"/>
              <a:gd name="connsiteY1746" fmla="*/ 933495 h 3241367"/>
              <a:gd name="connsiteX1747" fmla="*/ 685714 w 2483666"/>
              <a:gd name="connsiteY1747" fmla="*/ 924730 h 3241367"/>
              <a:gd name="connsiteX1748" fmla="*/ 659454 w 2483666"/>
              <a:gd name="connsiteY1748" fmla="*/ 924730 h 3241367"/>
              <a:gd name="connsiteX1749" fmla="*/ 663830 w 2483666"/>
              <a:gd name="connsiteY1749" fmla="*/ 937877 h 3241367"/>
              <a:gd name="connsiteX1750" fmla="*/ 633193 w 2483666"/>
              <a:gd name="connsiteY1750" fmla="*/ 929112 h 3241367"/>
              <a:gd name="connsiteX1751" fmla="*/ 624440 w 2483666"/>
              <a:gd name="connsiteY1751" fmla="*/ 924730 h 3241367"/>
              <a:gd name="connsiteX1752" fmla="*/ 641947 w 2483666"/>
              <a:gd name="connsiteY1752" fmla="*/ 907199 h 3241367"/>
              <a:gd name="connsiteX1753" fmla="*/ 633193 w 2483666"/>
              <a:gd name="connsiteY1753" fmla="*/ 902817 h 3241367"/>
              <a:gd name="connsiteX1754" fmla="*/ 624440 w 2483666"/>
              <a:gd name="connsiteY1754" fmla="*/ 907199 h 3241367"/>
              <a:gd name="connsiteX1755" fmla="*/ 620063 w 2483666"/>
              <a:gd name="connsiteY1755" fmla="*/ 924730 h 3241367"/>
              <a:gd name="connsiteX1756" fmla="*/ 637570 w 2483666"/>
              <a:gd name="connsiteY1756" fmla="*/ 955408 h 3241367"/>
              <a:gd name="connsiteX1757" fmla="*/ 611309 w 2483666"/>
              <a:gd name="connsiteY1757" fmla="*/ 937877 h 3241367"/>
              <a:gd name="connsiteX1758" fmla="*/ 606933 w 2483666"/>
              <a:gd name="connsiteY1758" fmla="*/ 946643 h 3241367"/>
              <a:gd name="connsiteX1759" fmla="*/ 602556 w 2483666"/>
              <a:gd name="connsiteY1759" fmla="*/ 937877 h 3241367"/>
              <a:gd name="connsiteX1760" fmla="*/ 589426 w 2483666"/>
              <a:gd name="connsiteY1760" fmla="*/ 946643 h 3241367"/>
              <a:gd name="connsiteX1761" fmla="*/ 563166 w 2483666"/>
              <a:gd name="connsiteY1761" fmla="*/ 937877 h 3241367"/>
              <a:gd name="connsiteX1762" fmla="*/ 545659 w 2483666"/>
              <a:gd name="connsiteY1762" fmla="*/ 951025 h 3241367"/>
              <a:gd name="connsiteX1763" fmla="*/ 536905 w 2483666"/>
              <a:gd name="connsiteY1763" fmla="*/ 946643 h 3241367"/>
              <a:gd name="connsiteX1764" fmla="*/ 528152 w 2483666"/>
              <a:gd name="connsiteY1764" fmla="*/ 955408 h 3241367"/>
              <a:gd name="connsiteX1765" fmla="*/ 519398 w 2483666"/>
              <a:gd name="connsiteY1765" fmla="*/ 942260 h 3241367"/>
              <a:gd name="connsiteX1766" fmla="*/ 519398 w 2483666"/>
              <a:gd name="connsiteY1766" fmla="*/ 933495 h 3241367"/>
              <a:gd name="connsiteX1767" fmla="*/ 541282 w 2483666"/>
              <a:gd name="connsiteY1767" fmla="*/ 933495 h 3241367"/>
              <a:gd name="connsiteX1768" fmla="*/ 536905 w 2483666"/>
              <a:gd name="connsiteY1768" fmla="*/ 929112 h 3241367"/>
              <a:gd name="connsiteX1769" fmla="*/ 554412 w 2483666"/>
              <a:gd name="connsiteY1769" fmla="*/ 911582 h 3241367"/>
              <a:gd name="connsiteX1770" fmla="*/ 536905 w 2483666"/>
              <a:gd name="connsiteY1770" fmla="*/ 894051 h 3241367"/>
              <a:gd name="connsiteX1771" fmla="*/ 536905 w 2483666"/>
              <a:gd name="connsiteY1771" fmla="*/ 885286 h 3241367"/>
              <a:gd name="connsiteX1772" fmla="*/ 515021 w 2483666"/>
              <a:gd name="connsiteY1772" fmla="*/ 876521 h 3241367"/>
              <a:gd name="connsiteX1773" fmla="*/ 528152 w 2483666"/>
              <a:gd name="connsiteY1773" fmla="*/ 867756 h 3241367"/>
              <a:gd name="connsiteX1774" fmla="*/ 509004 w 2483666"/>
              <a:gd name="connsiteY1774" fmla="*/ 863921 h 3241367"/>
              <a:gd name="connsiteX1775" fmla="*/ 508257 w 2483666"/>
              <a:gd name="connsiteY1775" fmla="*/ 863771 h 3241367"/>
              <a:gd name="connsiteX1776" fmla="*/ 536905 w 2483666"/>
              <a:gd name="connsiteY1776" fmla="*/ 845843 h 3241367"/>
              <a:gd name="connsiteX1777" fmla="*/ 532528 w 2483666"/>
              <a:gd name="connsiteY1777" fmla="*/ 837077 h 3241367"/>
              <a:gd name="connsiteX1778" fmla="*/ 519398 w 2483666"/>
              <a:gd name="connsiteY1778" fmla="*/ 841460 h 3241367"/>
              <a:gd name="connsiteX1779" fmla="*/ 510645 w 2483666"/>
              <a:gd name="connsiteY1779" fmla="*/ 832695 h 3241367"/>
              <a:gd name="connsiteX1780" fmla="*/ 453748 w 2483666"/>
              <a:gd name="connsiteY1780" fmla="*/ 837077 h 3241367"/>
              <a:gd name="connsiteX1781" fmla="*/ 488761 w 2483666"/>
              <a:gd name="connsiteY1781" fmla="*/ 823930 h 3241367"/>
              <a:gd name="connsiteX1782" fmla="*/ 493138 w 2483666"/>
              <a:gd name="connsiteY1782" fmla="*/ 815164 h 3241367"/>
              <a:gd name="connsiteX1783" fmla="*/ 506268 w 2483666"/>
              <a:gd name="connsiteY1783" fmla="*/ 828312 h 3241367"/>
              <a:gd name="connsiteX1784" fmla="*/ 545659 w 2483666"/>
              <a:gd name="connsiteY1784" fmla="*/ 823930 h 3241367"/>
              <a:gd name="connsiteX1785" fmla="*/ 541282 w 2483666"/>
              <a:gd name="connsiteY1785" fmla="*/ 810782 h 3241367"/>
              <a:gd name="connsiteX1786" fmla="*/ 528152 w 2483666"/>
              <a:gd name="connsiteY1786" fmla="*/ 806399 h 3241367"/>
              <a:gd name="connsiteX1787" fmla="*/ 541282 w 2483666"/>
              <a:gd name="connsiteY1787" fmla="*/ 802017 h 3241367"/>
              <a:gd name="connsiteX1788" fmla="*/ 536905 w 2483666"/>
              <a:gd name="connsiteY1788" fmla="*/ 784486 h 3241367"/>
              <a:gd name="connsiteX1789" fmla="*/ 519398 w 2483666"/>
              <a:gd name="connsiteY1789" fmla="*/ 784486 h 3241367"/>
              <a:gd name="connsiteX1790" fmla="*/ 519398 w 2483666"/>
              <a:gd name="connsiteY1790" fmla="*/ 771338 h 3241367"/>
              <a:gd name="connsiteX1791" fmla="*/ 528152 w 2483666"/>
              <a:gd name="connsiteY1791" fmla="*/ 758191 h 3241367"/>
              <a:gd name="connsiteX1792" fmla="*/ 516142 w 2483666"/>
              <a:gd name="connsiteY1792" fmla="*/ 756186 h 3241367"/>
              <a:gd name="connsiteX1793" fmla="*/ 541282 w 2483666"/>
              <a:gd name="connsiteY1793" fmla="*/ 740660 h 3241367"/>
              <a:gd name="connsiteX1794" fmla="*/ 571919 w 2483666"/>
              <a:gd name="connsiteY1794" fmla="*/ 736278 h 3241367"/>
              <a:gd name="connsiteX1795" fmla="*/ 606933 w 2483666"/>
              <a:gd name="connsiteY1795" fmla="*/ 736278 h 3241367"/>
              <a:gd name="connsiteX1796" fmla="*/ 606933 w 2483666"/>
              <a:gd name="connsiteY1796" fmla="*/ 731895 h 3241367"/>
              <a:gd name="connsiteX1797" fmla="*/ 624440 w 2483666"/>
              <a:gd name="connsiteY1797" fmla="*/ 731895 h 3241367"/>
              <a:gd name="connsiteX1798" fmla="*/ 629504 w 2483666"/>
              <a:gd name="connsiteY1798" fmla="*/ 726824 h 3241367"/>
              <a:gd name="connsiteX1799" fmla="*/ 655077 w 2483666"/>
              <a:gd name="connsiteY1799" fmla="*/ 714365 h 3241367"/>
              <a:gd name="connsiteX1800" fmla="*/ 646323 w 2483666"/>
              <a:gd name="connsiteY1800" fmla="*/ 709982 h 3241367"/>
              <a:gd name="connsiteX1801" fmla="*/ 681337 w 2483666"/>
              <a:gd name="connsiteY1801" fmla="*/ 709982 h 3241367"/>
              <a:gd name="connsiteX1802" fmla="*/ 698844 w 2483666"/>
              <a:gd name="connsiteY1802" fmla="*/ 705599 h 3241367"/>
              <a:gd name="connsiteX1803" fmla="*/ 711974 w 2483666"/>
              <a:gd name="connsiteY1803" fmla="*/ 705599 h 3241367"/>
              <a:gd name="connsiteX1804" fmla="*/ 711974 w 2483666"/>
              <a:gd name="connsiteY1804" fmla="*/ 696834 h 3241367"/>
              <a:gd name="connsiteX1805" fmla="*/ 672584 w 2483666"/>
              <a:gd name="connsiteY1805" fmla="*/ 692452 h 3241367"/>
              <a:gd name="connsiteX1806" fmla="*/ 659454 w 2483666"/>
              <a:gd name="connsiteY1806" fmla="*/ 696834 h 3241367"/>
              <a:gd name="connsiteX1807" fmla="*/ 646323 w 2483666"/>
              <a:gd name="connsiteY1807" fmla="*/ 688069 h 3241367"/>
              <a:gd name="connsiteX1808" fmla="*/ 624440 w 2483666"/>
              <a:gd name="connsiteY1808" fmla="*/ 696834 h 3241367"/>
              <a:gd name="connsiteX1809" fmla="*/ 598179 w 2483666"/>
              <a:gd name="connsiteY1809" fmla="*/ 688069 h 3241367"/>
              <a:gd name="connsiteX1810" fmla="*/ 597906 w 2483666"/>
              <a:gd name="connsiteY1810" fmla="*/ 694437 h 3241367"/>
              <a:gd name="connsiteX1811" fmla="*/ 601729 w 2483666"/>
              <a:gd name="connsiteY1811" fmla="*/ 693744 h 3241367"/>
              <a:gd name="connsiteX1812" fmla="*/ 580673 w 2483666"/>
              <a:gd name="connsiteY1812" fmla="*/ 701217 h 3241367"/>
              <a:gd name="connsiteX1813" fmla="*/ 554412 w 2483666"/>
              <a:gd name="connsiteY1813" fmla="*/ 692452 h 3241367"/>
              <a:gd name="connsiteX1814" fmla="*/ 553615 w 2483666"/>
              <a:gd name="connsiteY1814" fmla="*/ 693609 h 3241367"/>
              <a:gd name="connsiteX1815" fmla="*/ 545659 w 2483666"/>
              <a:gd name="connsiteY1815" fmla="*/ 679304 h 3241367"/>
              <a:gd name="connsiteX1816" fmla="*/ 515021 w 2483666"/>
              <a:gd name="connsiteY1816" fmla="*/ 679304 h 3241367"/>
              <a:gd name="connsiteX1817" fmla="*/ 501892 w 2483666"/>
              <a:gd name="connsiteY1817" fmla="*/ 674921 h 3241367"/>
              <a:gd name="connsiteX1818" fmla="*/ 484385 w 2483666"/>
              <a:gd name="connsiteY1818" fmla="*/ 679304 h 3241367"/>
              <a:gd name="connsiteX1819" fmla="*/ 501892 w 2483666"/>
              <a:gd name="connsiteY1819" fmla="*/ 670538 h 3241367"/>
              <a:gd name="connsiteX1820" fmla="*/ 593803 w 2483666"/>
              <a:gd name="connsiteY1820" fmla="*/ 666156 h 3241367"/>
              <a:gd name="connsiteX1821" fmla="*/ 646323 w 2483666"/>
              <a:gd name="connsiteY1821" fmla="*/ 670538 h 3241367"/>
              <a:gd name="connsiteX1822" fmla="*/ 659454 w 2483666"/>
              <a:gd name="connsiteY1822" fmla="*/ 666156 h 3241367"/>
              <a:gd name="connsiteX1823" fmla="*/ 633193 w 2483666"/>
              <a:gd name="connsiteY1823" fmla="*/ 653008 h 3241367"/>
              <a:gd name="connsiteX1824" fmla="*/ 628817 w 2483666"/>
              <a:gd name="connsiteY1824" fmla="*/ 653008 h 3241367"/>
              <a:gd name="connsiteX1825" fmla="*/ 628817 w 2483666"/>
              <a:gd name="connsiteY1825" fmla="*/ 644243 h 3241367"/>
              <a:gd name="connsiteX1826" fmla="*/ 655077 w 2483666"/>
              <a:gd name="connsiteY1826" fmla="*/ 653008 h 3241367"/>
              <a:gd name="connsiteX1827" fmla="*/ 659454 w 2483666"/>
              <a:gd name="connsiteY1827" fmla="*/ 639860 h 3241367"/>
              <a:gd name="connsiteX1828" fmla="*/ 668207 w 2483666"/>
              <a:gd name="connsiteY1828" fmla="*/ 644243 h 3241367"/>
              <a:gd name="connsiteX1829" fmla="*/ 685714 w 2483666"/>
              <a:gd name="connsiteY1829" fmla="*/ 626712 h 3241367"/>
              <a:gd name="connsiteX1830" fmla="*/ 703221 w 2483666"/>
              <a:gd name="connsiteY1830" fmla="*/ 622330 h 3241367"/>
              <a:gd name="connsiteX1831" fmla="*/ 685714 w 2483666"/>
              <a:gd name="connsiteY1831" fmla="*/ 604799 h 3241367"/>
              <a:gd name="connsiteX1832" fmla="*/ 733858 w 2483666"/>
              <a:gd name="connsiteY1832" fmla="*/ 596034 h 3241367"/>
              <a:gd name="connsiteX1833" fmla="*/ 733858 w 2483666"/>
              <a:gd name="connsiteY1833" fmla="*/ 587269 h 3241367"/>
              <a:gd name="connsiteX1834" fmla="*/ 707597 w 2483666"/>
              <a:gd name="connsiteY1834" fmla="*/ 587269 h 3241367"/>
              <a:gd name="connsiteX1835" fmla="*/ 698844 w 2483666"/>
              <a:gd name="connsiteY1835" fmla="*/ 582886 h 3241367"/>
              <a:gd name="connsiteX1836" fmla="*/ 676961 w 2483666"/>
              <a:gd name="connsiteY1836" fmla="*/ 587269 h 3241367"/>
              <a:gd name="connsiteX1837" fmla="*/ 646323 w 2483666"/>
              <a:gd name="connsiteY1837" fmla="*/ 604799 h 3241367"/>
              <a:gd name="connsiteX1838" fmla="*/ 668207 w 2483666"/>
              <a:gd name="connsiteY1838" fmla="*/ 600417 h 3241367"/>
              <a:gd name="connsiteX1839" fmla="*/ 676961 w 2483666"/>
              <a:gd name="connsiteY1839" fmla="*/ 604799 h 3241367"/>
              <a:gd name="connsiteX1840" fmla="*/ 668207 w 2483666"/>
              <a:gd name="connsiteY1840" fmla="*/ 609182 h 3241367"/>
              <a:gd name="connsiteX1841" fmla="*/ 624440 w 2483666"/>
              <a:gd name="connsiteY1841" fmla="*/ 609182 h 3241367"/>
              <a:gd name="connsiteX1842" fmla="*/ 589426 w 2483666"/>
              <a:gd name="connsiteY1842" fmla="*/ 613565 h 3241367"/>
              <a:gd name="connsiteX1843" fmla="*/ 571919 w 2483666"/>
              <a:gd name="connsiteY1843" fmla="*/ 609182 h 3241367"/>
              <a:gd name="connsiteX1844" fmla="*/ 571919 w 2483666"/>
              <a:gd name="connsiteY1844" fmla="*/ 600417 h 3241367"/>
              <a:gd name="connsiteX1845" fmla="*/ 563166 w 2483666"/>
              <a:gd name="connsiteY1845" fmla="*/ 591652 h 3241367"/>
              <a:gd name="connsiteX1846" fmla="*/ 541282 w 2483666"/>
              <a:gd name="connsiteY1846" fmla="*/ 613565 h 3241367"/>
              <a:gd name="connsiteX1847" fmla="*/ 523775 w 2483666"/>
              <a:gd name="connsiteY1847" fmla="*/ 609182 h 3241367"/>
              <a:gd name="connsiteX1848" fmla="*/ 519398 w 2483666"/>
              <a:gd name="connsiteY1848" fmla="*/ 613565 h 3241367"/>
              <a:gd name="connsiteX1849" fmla="*/ 501892 w 2483666"/>
              <a:gd name="connsiteY1849" fmla="*/ 600417 h 3241367"/>
              <a:gd name="connsiteX1850" fmla="*/ 453748 w 2483666"/>
              <a:gd name="connsiteY1850" fmla="*/ 604799 h 3241367"/>
              <a:gd name="connsiteX1851" fmla="*/ 440617 w 2483666"/>
              <a:gd name="connsiteY1851" fmla="*/ 596034 h 3241367"/>
              <a:gd name="connsiteX1852" fmla="*/ 427487 w 2483666"/>
              <a:gd name="connsiteY1852" fmla="*/ 596034 h 3241367"/>
              <a:gd name="connsiteX1853" fmla="*/ 423110 w 2483666"/>
              <a:gd name="connsiteY1853" fmla="*/ 609182 h 3241367"/>
              <a:gd name="connsiteX1854" fmla="*/ 409980 w 2483666"/>
              <a:gd name="connsiteY1854" fmla="*/ 609182 h 3241367"/>
              <a:gd name="connsiteX1855" fmla="*/ 414357 w 2483666"/>
              <a:gd name="connsiteY1855" fmla="*/ 604799 h 3241367"/>
              <a:gd name="connsiteX1856" fmla="*/ 409980 w 2483666"/>
              <a:gd name="connsiteY1856" fmla="*/ 600417 h 3241367"/>
              <a:gd name="connsiteX1857" fmla="*/ 409980 w 2483666"/>
              <a:gd name="connsiteY1857" fmla="*/ 591652 h 3241367"/>
              <a:gd name="connsiteX1858" fmla="*/ 427487 w 2483666"/>
              <a:gd name="connsiteY1858" fmla="*/ 591652 h 3241367"/>
              <a:gd name="connsiteX1859" fmla="*/ 444994 w 2483666"/>
              <a:gd name="connsiteY1859" fmla="*/ 582886 h 3241367"/>
              <a:gd name="connsiteX1860" fmla="*/ 440617 w 2483666"/>
              <a:gd name="connsiteY1860" fmla="*/ 565356 h 3241367"/>
              <a:gd name="connsiteX1861" fmla="*/ 484385 w 2483666"/>
              <a:gd name="connsiteY1861" fmla="*/ 565356 h 3241367"/>
              <a:gd name="connsiteX1862" fmla="*/ 501892 w 2483666"/>
              <a:gd name="connsiteY1862" fmla="*/ 552208 h 3241367"/>
              <a:gd name="connsiteX1863" fmla="*/ 523775 w 2483666"/>
              <a:gd name="connsiteY1863" fmla="*/ 547826 h 3241367"/>
              <a:gd name="connsiteX1864" fmla="*/ 554412 w 2483666"/>
              <a:gd name="connsiteY1864" fmla="*/ 543443 h 3241367"/>
              <a:gd name="connsiteX1865" fmla="*/ 563166 w 2483666"/>
              <a:gd name="connsiteY1865" fmla="*/ 534678 h 3241367"/>
              <a:gd name="connsiteX1866" fmla="*/ 567542 w 2483666"/>
              <a:gd name="connsiteY1866" fmla="*/ 539060 h 3241367"/>
              <a:gd name="connsiteX1867" fmla="*/ 580673 w 2483666"/>
              <a:gd name="connsiteY1867" fmla="*/ 534678 h 3241367"/>
              <a:gd name="connsiteX1868" fmla="*/ 571919 w 2483666"/>
              <a:gd name="connsiteY1868" fmla="*/ 543443 h 3241367"/>
              <a:gd name="connsiteX1869" fmla="*/ 576296 w 2483666"/>
              <a:gd name="connsiteY1869" fmla="*/ 547826 h 3241367"/>
              <a:gd name="connsiteX1870" fmla="*/ 563166 w 2483666"/>
              <a:gd name="connsiteY1870" fmla="*/ 556591 h 3241367"/>
              <a:gd name="connsiteX1871" fmla="*/ 541282 w 2483666"/>
              <a:gd name="connsiteY1871" fmla="*/ 569739 h 3241367"/>
              <a:gd name="connsiteX1872" fmla="*/ 563166 w 2483666"/>
              <a:gd name="connsiteY1872" fmla="*/ 569739 h 3241367"/>
              <a:gd name="connsiteX1873" fmla="*/ 633193 w 2483666"/>
              <a:gd name="connsiteY1873" fmla="*/ 565356 h 3241367"/>
              <a:gd name="connsiteX1874" fmla="*/ 641947 w 2483666"/>
              <a:gd name="connsiteY1874" fmla="*/ 569739 h 3241367"/>
              <a:gd name="connsiteX1875" fmla="*/ 650700 w 2483666"/>
              <a:gd name="connsiteY1875" fmla="*/ 565356 h 3241367"/>
              <a:gd name="connsiteX1876" fmla="*/ 663830 w 2483666"/>
              <a:gd name="connsiteY1876" fmla="*/ 578504 h 3241367"/>
              <a:gd name="connsiteX1877" fmla="*/ 681337 w 2483666"/>
              <a:gd name="connsiteY1877" fmla="*/ 569739 h 3241367"/>
              <a:gd name="connsiteX1878" fmla="*/ 680959 w 2483666"/>
              <a:gd name="connsiteY1878" fmla="*/ 569373 h 3241367"/>
              <a:gd name="connsiteX1879" fmla="*/ 696342 w 2483666"/>
              <a:gd name="connsiteY1879" fmla="*/ 566597 h 3241367"/>
              <a:gd name="connsiteX1880" fmla="*/ 693989 w 2483666"/>
              <a:gd name="connsiteY1880" fmla="*/ 571519 h 3241367"/>
              <a:gd name="connsiteX1881" fmla="*/ 703221 w 2483666"/>
              <a:gd name="connsiteY1881" fmla="*/ 565356 h 3241367"/>
              <a:gd name="connsiteX1882" fmla="*/ 696342 w 2483666"/>
              <a:gd name="connsiteY1882" fmla="*/ 566597 h 3241367"/>
              <a:gd name="connsiteX1883" fmla="*/ 703221 w 2483666"/>
              <a:gd name="connsiteY1883" fmla="*/ 552208 h 3241367"/>
              <a:gd name="connsiteX1884" fmla="*/ 690091 w 2483666"/>
              <a:gd name="connsiteY1884" fmla="*/ 543443 h 3241367"/>
              <a:gd name="connsiteX1885" fmla="*/ 663830 w 2483666"/>
              <a:gd name="connsiteY1885" fmla="*/ 539060 h 3241367"/>
              <a:gd name="connsiteX1886" fmla="*/ 633193 w 2483666"/>
              <a:gd name="connsiteY1886" fmla="*/ 547826 h 3241367"/>
              <a:gd name="connsiteX1887" fmla="*/ 633193 w 2483666"/>
              <a:gd name="connsiteY1887" fmla="*/ 543443 h 3241367"/>
              <a:gd name="connsiteX1888" fmla="*/ 641947 w 2483666"/>
              <a:gd name="connsiteY1888" fmla="*/ 543443 h 3241367"/>
              <a:gd name="connsiteX1889" fmla="*/ 620063 w 2483666"/>
              <a:gd name="connsiteY1889" fmla="*/ 521530 h 3241367"/>
              <a:gd name="connsiteX1890" fmla="*/ 585049 w 2483666"/>
              <a:gd name="connsiteY1890" fmla="*/ 525913 h 3241367"/>
              <a:gd name="connsiteX1891" fmla="*/ 586852 w 2483666"/>
              <a:gd name="connsiteY1891" fmla="*/ 524108 h 3241367"/>
              <a:gd name="connsiteX1892" fmla="*/ 589426 w 2483666"/>
              <a:gd name="connsiteY1892" fmla="*/ 525365 h 3241367"/>
              <a:gd name="connsiteX1893" fmla="*/ 593803 w 2483666"/>
              <a:gd name="connsiteY1893" fmla="*/ 517147 h 3241367"/>
              <a:gd name="connsiteX1894" fmla="*/ 592709 w 2483666"/>
              <a:gd name="connsiteY1894" fmla="*/ 518243 h 3241367"/>
              <a:gd name="connsiteX1895" fmla="*/ 586852 w 2483666"/>
              <a:gd name="connsiteY1895" fmla="*/ 524108 h 3241367"/>
              <a:gd name="connsiteX1896" fmla="*/ 583955 w 2483666"/>
              <a:gd name="connsiteY1896" fmla="*/ 522694 h 3241367"/>
              <a:gd name="connsiteX1897" fmla="*/ 585049 w 2483666"/>
              <a:gd name="connsiteY1897" fmla="*/ 504000 h 3241367"/>
              <a:gd name="connsiteX1898" fmla="*/ 590930 w 2483666"/>
              <a:gd name="connsiteY1898" fmla="*/ 507560 h 3241367"/>
              <a:gd name="connsiteX1899" fmla="*/ 590287 w 2483666"/>
              <a:gd name="connsiteY1899" fmla="*/ 508259 h 3241367"/>
              <a:gd name="connsiteX1900" fmla="*/ 586280 w 2483666"/>
              <a:gd name="connsiteY1900" fmla="*/ 511395 h 3241367"/>
              <a:gd name="connsiteX1901" fmla="*/ 586143 w 2483666"/>
              <a:gd name="connsiteY1901" fmla="*/ 512765 h 3241367"/>
              <a:gd name="connsiteX1902" fmla="*/ 590287 w 2483666"/>
              <a:gd name="connsiteY1902" fmla="*/ 508259 h 3241367"/>
              <a:gd name="connsiteX1903" fmla="*/ 606933 w 2483666"/>
              <a:gd name="connsiteY1903" fmla="*/ 495234 h 3241367"/>
              <a:gd name="connsiteX1904" fmla="*/ 585049 w 2483666"/>
              <a:gd name="connsiteY1904" fmla="*/ 486469 h 3241367"/>
              <a:gd name="connsiteX1905" fmla="*/ 554412 w 2483666"/>
              <a:gd name="connsiteY1905" fmla="*/ 490852 h 3241367"/>
              <a:gd name="connsiteX1906" fmla="*/ 536905 w 2483666"/>
              <a:gd name="connsiteY1906" fmla="*/ 482087 h 3241367"/>
              <a:gd name="connsiteX1907" fmla="*/ 462501 w 2483666"/>
              <a:gd name="connsiteY1907" fmla="*/ 482087 h 3241367"/>
              <a:gd name="connsiteX1908" fmla="*/ 458124 w 2483666"/>
              <a:gd name="connsiteY1908" fmla="*/ 473321 h 3241367"/>
              <a:gd name="connsiteX1909" fmla="*/ 440617 w 2483666"/>
              <a:gd name="connsiteY1909" fmla="*/ 477704 h 3241367"/>
              <a:gd name="connsiteX1910" fmla="*/ 458124 w 2483666"/>
              <a:gd name="connsiteY1910" fmla="*/ 468939 h 3241367"/>
              <a:gd name="connsiteX1911" fmla="*/ 462501 w 2483666"/>
              <a:gd name="connsiteY1911" fmla="*/ 477704 h 3241367"/>
              <a:gd name="connsiteX1912" fmla="*/ 466878 w 2483666"/>
              <a:gd name="connsiteY1912" fmla="*/ 468939 h 3241367"/>
              <a:gd name="connsiteX1913" fmla="*/ 444994 w 2483666"/>
              <a:gd name="connsiteY1913" fmla="*/ 460173 h 3241367"/>
              <a:gd name="connsiteX1914" fmla="*/ 418734 w 2483666"/>
              <a:gd name="connsiteY1914" fmla="*/ 464556 h 3241367"/>
              <a:gd name="connsiteX1915" fmla="*/ 409980 w 2483666"/>
              <a:gd name="connsiteY1915" fmla="*/ 464556 h 3241367"/>
              <a:gd name="connsiteX1916" fmla="*/ 453748 w 2483666"/>
              <a:gd name="connsiteY1916" fmla="*/ 451408 h 3241367"/>
              <a:gd name="connsiteX1917" fmla="*/ 471254 w 2483666"/>
              <a:gd name="connsiteY1917" fmla="*/ 451408 h 3241367"/>
              <a:gd name="connsiteX1918" fmla="*/ 563166 w 2483666"/>
              <a:gd name="connsiteY1918" fmla="*/ 464556 h 3241367"/>
              <a:gd name="connsiteX1919" fmla="*/ 567542 w 2483666"/>
              <a:gd name="connsiteY1919" fmla="*/ 460173 h 3241367"/>
              <a:gd name="connsiteX1920" fmla="*/ 602556 w 2483666"/>
              <a:gd name="connsiteY1920" fmla="*/ 468939 h 3241367"/>
              <a:gd name="connsiteX1921" fmla="*/ 633193 w 2483666"/>
              <a:gd name="connsiteY1921" fmla="*/ 460173 h 3241367"/>
              <a:gd name="connsiteX1922" fmla="*/ 630453 w 2483666"/>
              <a:gd name="connsiteY1922" fmla="*/ 457429 h 3241367"/>
              <a:gd name="connsiteX1923" fmla="*/ 637570 w 2483666"/>
              <a:gd name="connsiteY1923" fmla="*/ 447026 h 3241367"/>
              <a:gd name="connsiteX1924" fmla="*/ 641947 w 2483666"/>
              <a:gd name="connsiteY1924" fmla="*/ 455791 h 3241367"/>
              <a:gd name="connsiteX1925" fmla="*/ 646323 w 2483666"/>
              <a:gd name="connsiteY1925" fmla="*/ 455791 h 3241367"/>
              <a:gd name="connsiteX1926" fmla="*/ 659454 w 2483666"/>
              <a:gd name="connsiteY1926" fmla="*/ 442643 h 3241367"/>
              <a:gd name="connsiteX1927" fmla="*/ 663830 w 2483666"/>
              <a:gd name="connsiteY1927" fmla="*/ 464556 h 3241367"/>
              <a:gd name="connsiteX1928" fmla="*/ 676961 w 2483666"/>
              <a:gd name="connsiteY1928" fmla="*/ 451408 h 3241367"/>
              <a:gd name="connsiteX1929" fmla="*/ 711974 w 2483666"/>
              <a:gd name="connsiteY1929" fmla="*/ 442643 h 3241367"/>
              <a:gd name="connsiteX1930" fmla="*/ 715678 w 2483666"/>
              <a:gd name="connsiteY1930" fmla="*/ 438934 h 3241367"/>
              <a:gd name="connsiteX1931" fmla="*/ 716898 w 2483666"/>
              <a:gd name="connsiteY1931" fmla="*/ 439904 h 3241367"/>
              <a:gd name="connsiteX1932" fmla="*/ 720728 w 2483666"/>
              <a:gd name="connsiteY1932" fmla="*/ 442643 h 3241367"/>
              <a:gd name="connsiteX1933" fmla="*/ 725105 w 2483666"/>
              <a:gd name="connsiteY1933" fmla="*/ 429495 h 3241367"/>
              <a:gd name="connsiteX1934" fmla="*/ 760118 w 2483666"/>
              <a:gd name="connsiteY1934" fmla="*/ 429495 h 3241367"/>
              <a:gd name="connsiteX1935" fmla="*/ 808262 w 2483666"/>
              <a:gd name="connsiteY1935" fmla="*/ 420730 h 3241367"/>
              <a:gd name="connsiteX1936" fmla="*/ 803886 w 2483666"/>
              <a:gd name="connsiteY1936" fmla="*/ 425113 h 3241367"/>
              <a:gd name="connsiteX1937" fmla="*/ 843276 w 2483666"/>
              <a:gd name="connsiteY1937" fmla="*/ 425113 h 3241367"/>
              <a:gd name="connsiteX1938" fmla="*/ 860783 w 2483666"/>
              <a:gd name="connsiteY1938" fmla="*/ 438260 h 3241367"/>
              <a:gd name="connsiteX1939" fmla="*/ 865160 w 2483666"/>
              <a:gd name="connsiteY1939" fmla="*/ 429495 h 3241367"/>
              <a:gd name="connsiteX1940" fmla="*/ 865160 w 2483666"/>
              <a:gd name="connsiteY1940" fmla="*/ 425113 h 3241367"/>
              <a:gd name="connsiteX1941" fmla="*/ 869536 w 2483666"/>
              <a:gd name="connsiteY1941" fmla="*/ 433878 h 3241367"/>
              <a:gd name="connsiteX1942" fmla="*/ 900174 w 2483666"/>
              <a:gd name="connsiteY1942" fmla="*/ 429495 h 3241367"/>
              <a:gd name="connsiteX1943" fmla="*/ 917680 w 2483666"/>
              <a:gd name="connsiteY1943" fmla="*/ 420730 h 3241367"/>
              <a:gd name="connsiteX1944" fmla="*/ 904550 w 2483666"/>
              <a:gd name="connsiteY1944" fmla="*/ 411965 h 3241367"/>
              <a:gd name="connsiteX1945" fmla="*/ 922057 w 2483666"/>
              <a:gd name="connsiteY1945" fmla="*/ 407582 h 3241367"/>
              <a:gd name="connsiteX1946" fmla="*/ 913304 w 2483666"/>
              <a:gd name="connsiteY1946" fmla="*/ 411965 h 3241367"/>
              <a:gd name="connsiteX1947" fmla="*/ 943941 w 2483666"/>
              <a:gd name="connsiteY1947" fmla="*/ 420730 h 3241367"/>
              <a:gd name="connsiteX1948" fmla="*/ 950506 w 2483666"/>
              <a:gd name="connsiteY1948" fmla="*/ 412513 h 3241367"/>
              <a:gd name="connsiteX1949" fmla="*/ 953170 w 2483666"/>
              <a:gd name="connsiteY1949" fmla="*/ 411679 h 3241367"/>
              <a:gd name="connsiteX1950" fmla="*/ 952694 w 2483666"/>
              <a:gd name="connsiteY1950" fmla="*/ 411965 h 3241367"/>
              <a:gd name="connsiteX1951" fmla="*/ 953867 w 2483666"/>
              <a:gd name="connsiteY1951" fmla="*/ 411707 h 3241367"/>
              <a:gd name="connsiteX1952" fmla="*/ 957071 w 2483666"/>
              <a:gd name="connsiteY1952" fmla="*/ 420730 h 3241367"/>
              <a:gd name="connsiteX1953" fmla="*/ 965824 w 2483666"/>
              <a:gd name="connsiteY1953" fmla="*/ 411965 h 3241367"/>
              <a:gd name="connsiteX1954" fmla="*/ 969517 w 2483666"/>
              <a:gd name="connsiteY1954" fmla="*/ 408267 h 3241367"/>
              <a:gd name="connsiteX1955" fmla="*/ 953867 w 2483666"/>
              <a:gd name="connsiteY1955" fmla="*/ 411707 h 3241367"/>
              <a:gd name="connsiteX1956" fmla="*/ 953788 w 2483666"/>
              <a:gd name="connsiteY1956" fmla="*/ 411485 h 3241367"/>
              <a:gd name="connsiteX1957" fmla="*/ 953170 w 2483666"/>
              <a:gd name="connsiteY1957" fmla="*/ 411679 h 3241367"/>
              <a:gd name="connsiteX1958" fmla="*/ 971842 w 2483666"/>
              <a:gd name="connsiteY1958" fmla="*/ 400461 h 3241367"/>
              <a:gd name="connsiteX1959" fmla="*/ 974578 w 2483666"/>
              <a:gd name="connsiteY1959" fmla="*/ 398817 h 3241367"/>
              <a:gd name="connsiteX1960" fmla="*/ 970201 w 2483666"/>
              <a:gd name="connsiteY1960" fmla="*/ 394434 h 3241367"/>
              <a:gd name="connsiteX1961" fmla="*/ 983331 w 2483666"/>
              <a:gd name="connsiteY1961" fmla="*/ 390052 h 3241367"/>
              <a:gd name="connsiteX1962" fmla="*/ 1000838 w 2483666"/>
              <a:gd name="connsiteY1962" fmla="*/ 394434 h 3241367"/>
              <a:gd name="connsiteX1963" fmla="*/ 992085 w 2483666"/>
              <a:gd name="connsiteY1963" fmla="*/ 403200 h 3241367"/>
              <a:gd name="connsiteX1964" fmla="*/ 987708 w 2483666"/>
              <a:gd name="connsiteY1964" fmla="*/ 398817 h 3241367"/>
              <a:gd name="connsiteX1965" fmla="*/ 974578 w 2483666"/>
              <a:gd name="connsiteY1965" fmla="*/ 407582 h 3241367"/>
              <a:gd name="connsiteX1966" fmla="*/ 974578 w 2483666"/>
              <a:gd name="connsiteY1966" fmla="*/ 411965 h 3241367"/>
              <a:gd name="connsiteX1967" fmla="*/ 1018345 w 2483666"/>
              <a:gd name="connsiteY1967" fmla="*/ 411965 h 3241367"/>
              <a:gd name="connsiteX1968" fmla="*/ 1044605 w 2483666"/>
              <a:gd name="connsiteY1968" fmla="*/ 407582 h 3241367"/>
              <a:gd name="connsiteX1969" fmla="*/ 1083996 w 2483666"/>
              <a:gd name="connsiteY1969" fmla="*/ 403200 h 3241367"/>
              <a:gd name="connsiteX1970" fmla="*/ 1162777 w 2483666"/>
              <a:gd name="connsiteY1970" fmla="*/ 385669 h 3241367"/>
              <a:gd name="connsiteX1971" fmla="*/ 1171530 w 2483666"/>
              <a:gd name="connsiteY1971" fmla="*/ 376904 h 3241367"/>
              <a:gd name="connsiteX1972" fmla="*/ 1167154 w 2483666"/>
              <a:gd name="connsiteY1972" fmla="*/ 372521 h 3241367"/>
              <a:gd name="connsiteX1973" fmla="*/ 1189037 w 2483666"/>
              <a:gd name="connsiteY1973" fmla="*/ 368139 h 3241367"/>
              <a:gd name="connsiteX1974" fmla="*/ 1184661 w 2483666"/>
              <a:gd name="connsiteY1974" fmla="*/ 372521 h 3241367"/>
              <a:gd name="connsiteX1975" fmla="*/ 1210921 w 2483666"/>
              <a:gd name="connsiteY1975" fmla="*/ 372521 h 3241367"/>
              <a:gd name="connsiteX1976" fmla="*/ 1224051 w 2483666"/>
              <a:gd name="connsiteY1976" fmla="*/ 354991 h 3241367"/>
              <a:gd name="connsiteX1977" fmla="*/ 1241558 w 2483666"/>
              <a:gd name="connsiteY1977" fmla="*/ 354991 h 3241367"/>
              <a:gd name="connsiteX1978" fmla="*/ 1280949 w 2483666"/>
              <a:gd name="connsiteY1978" fmla="*/ 333078 h 3241367"/>
              <a:gd name="connsiteX1979" fmla="*/ 1272195 w 2483666"/>
              <a:gd name="connsiteY1979" fmla="*/ 341843 h 3241367"/>
              <a:gd name="connsiteX1980" fmla="*/ 1276572 w 2483666"/>
              <a:gd name="connsiteY1980" fmla="*/ 350608 h 3241367"/>
              <a:gd name="connsiteX1981" fmla="*/ 1294079 w 2483666"/>
              <a:gd name="connsiteY1981" fmla="*/ 341843 h 3241367"/>
              <a:gd name="connsiteX1982" fmla="*/ 1294079 w 2483666"/>
              <a:gd name="connsiteY1982" fmla="*/ 337461 h 3241367"/>
              <a:gd name="connsiteX1983" fmla="*/ 1311586 w 2483666"/>
              <a:gd name="connsiteY1983" fmla="*/ 328695 h 3241367"/>
              <a:gd name="connsiteX1984" fmla="*/ 1355353 w 2483666"/>
              <a:gd name="connsiteY1984" fmla="*/ 324313 h 3241367"/>
              <a:gd name="connsiteX1985" fmla="*/ 1355353 w 2483666"/>
              <a:gd name="connsiteY1985" fmla="*/ 319930 h 3241367"/>
              <a:gd name="connsiteX1986" fmla="*/ 1320339 w 2483666"/>
              <a:gd name="connsiteY1986" fmla="*/ 319930 h 3241367"/>
              <a:gd name="connsiteX1987" fmla="*/ 1259065 w 2483666"/>
              <a:gd name="connsiteY1987" fmla="*/ 328695 h 3241367"/>
              <a:gd name="connsiteX1988" fmla="*/ 1197791 w 2483666"/>
              <a:gd name="connsiteY1988" fmla="*/ 337461 h 3241367"/>
              <a:gd name="connsiteX1989" fmla="*/ 1184661 w 2483666"/>
              <a:gd name="connsiteY1989" fmla="*/ 341843 h 3241367"/>
              <a:gd name="connsiteX1990" fmla="*/ 1158400 w 2483666"/>
              <a:gd name="connsiteY1990" fmla="*/ 341843 h 3241367"/>
              <a:gd name="connsiteX1991" fmla="*/ 1140893 w 2483666"/>
              <a:gd name="connsiteY1991" fmla="*/ 346226 h 3241367"/>
              <a:gd name="connsiteX1992" fmla="*/ 1123386 w 2483666"/>
              <a:gd name="connsiteY1992" fmla="*/ 337461 h 3241367"/>
              <a:gd name="connsiteX1993" fmla="*/ 1110256 w 2483666"/>
              <a:gd name="connsiteY1993" fmla="*/ 346226 h 3241367"/>
              <a:gd name="connsiteX1994" fmla="*/ 1097126 w 2483666"/>
              <a:gd name="connsiteY1994" fmla="*/ 346226 h 3241367"/>
              <a:gd name="connsiteX1995" fmla="*/ 1079619 w 2483666"/>
              <a:gd name="connsiteY1995" fmla="*/ 350608 h 3241367"/>
              <a:gd name="connsiteX1996" fmla="*/ 1066489 w 2483666"/>
              <a:gd name="connsiteY1996" fmla="*/ 350608 h 3241367"/>
              <a:gd name="connsiteX1997" fmla="*/ 1040229 w 2483666"/>
              <a:gd name="connsiteY1997" fmla="*/ 354991 h 3241367"/>
              <a:gd name="connsiteX1998" fmla="*/ 961447 w 2483666"/>
              <a:gd name="connsiteY1998" fmla="*/ 359374 h 3241367"/>
              <a:gd name="connsiteX1999" fmla="*/ 961447 w 2483666"/>
              <a:gd name="connsiteY1999" fmla="*/ 346226 h 3241367"/>
              <a:gd name="connsiteX2000" fmla="*/ 930811 w 2483666"/>
              <a:gd name="connsiteY2000" fmla="*/ 350608 h 3241367"/>
              <a:gd name="connsiteX2001" fmla="*/ 935187 w 2483666"/>
              <a:gd name="connsiteY2001" fmla="*/ 337461 h 3241367"/>
              <a:gd name="connsiteX2002" fmla="*/ 904550 w 2483666"/>
              <a:gd name="connsiteY2002" fmla="*/ 333078 h 3241367"/>
              <a:gd name="connsiteX2003" fmla="*/ 901816 w 2483666"/>
              <a:gd name="connsiteY2003" fmla="*/ 341292 h 3241367"/>
              <a:gd name="connsiteX2004" fmla="*/ 874985 w 2483666"/>
              <a:gd name="connsiteY2004" fmla="*/ 341750 h 3241367"/>
              <a:gd name="connsiteX2005" fmla="*/ 876648 w 2483666"/>
              <a:gd name="connsiteY2005" fmla="*/ 340200 h 3241367"/>
              <a:gd name="connsiteX2006" fmla="*/ 869536 w 2483666"/>
              <a:gd name="connsiteY2006" fmla="*/ 341843 h 3241367"/>
              <a:gd name="connsiteX2007" fmla="*/ 874985 w 2483666"/>
              <a:gd name="connsiteY2007" fmla="*/ 341750 h 3241367"/>
              <a:gd name="connsiteX2008" fmla="*/ 860783 w 2483666"/>
              <a:gd name="connsiteY2008" fmla="*/ 354991 h 3241367"/>
              <a:gd name="connsiteX2009" fmla="*/ 838899 w 2483666"/>
              <a:gd name="connsiteY2009" fmla="*/ 346226 h 3241367"/>
              <a:gd name="connsiteX2010" fmla="*/ 838899 w 2483666"/>
              <a:gd name="connsiteY2010" fmla="*/ 359374 h 3241367"/>
              <a:gd name="connsiteX2011" fmla="*/ 817016 w 2483666"/>
              <a:gd name="connsiteY2011" fmla="*/ 350608 h 3241367"/>
              <a:gd name="connsiteX2012" fmla="*/ 777625 w 2483666"/>
              <a:gd name="connsiteY2012" fmla="*/ 363756 h 3241367"/>
              <a:gd name="connsiteX2013" fmla="*/ 773248 w 2483666"/>
              <a:gd name="connsiteY2013" fmla="*/ 350608 h 3241367"/>
              <a:gd name="connsiteX2014" fmla="*/ 738235 w 2483666"/>
              <a:gd name="connsiteY2014" fmla="*/ 350608 h 3241367"/>
              <a:gd name="connsiteX2015" fmla="*/ 729481 w 2483666"/>
              <a:gd name="connsiteY2015" fmla="*/ 363756 h 3241367"/>
              <a:gd name="connsiteX2016" fmla="*/ 720728 w 2483666"/>
              <a:gd name="connsiteY2016" fmla="*/ 359374 h 3241367"/>
              <a:gd name="connsiteX2017" fmla="*/ 716351 w 2483666"/>
              <a:gd name="connsiteY2017" fmla="*/ 368139 h 3241367"/>
              <a:gd name="connsiteX2018" fmla="*/ 694467 w 2483666"/>
              <a:gd name="connsiteY2018" fmla="*/ 368139 h 3241367"/>
              <a:gd name="connsiteX2019" fmla="*/ 716351 w 2483666"/>
              <a:gd name="connsiteY2019" fmla="*/ 354991 h 3241367"/>
              <a:gd name="connsiteX2020" fmla="*/ 711974 w 2483666"/>
              <a:gd name="connsiteY2020" fmla="*/ 346226 h 3241367"/>
              <a:gd name="connsiteX2021" fmla="*/ 711974 w 2483666"/>
              <a:gd name="connsiteY2021" fmla="*/ 337461 h 3241367"/>
              <a:gd name="connsiteX2022" fmla="*/ 729481 w 2483666"/>
              <a:gd name="connsiteY2022" fmla="*/ 324313 h 3241367"/>
              <a:gd name="connsiteX2023" fmla="*/ 685714 w 2483666"/>
              <a:gd name="connsiteY2023" fmla="*/ 328695 h 3241367"/>
              <a:gd name="connsiteX2024" fmla="*/ 681337 w 2483666"/>
              <a:gd name="connsiteY2024" fmla="*/ 333078 h 3241367"/>
              <a:gd name="connsiteX2025" fmla="*/ 659454 w 2483666"/>
              <a:gd name="connsiteY2025" fmla="*/ 328695 h 3241367"/>
              <a:gd name="connsiteX2026" fmla="*/ 655077 w 2483666"/>
              <a:gd name="connsiteY2026" fmla="*/ 333078 h 3241367"/>
              <a:gd name="connsiteX2027" fmla="*/ 655077 w 2483666"/>
              <a:gd name="connsiteY2027" fmla="*/ 337461 h 3241367"/>
              <a:gd name="connsiteX2028" fmla="*/ 637570 w 2483666"/>
              <a:gd name="connsiteY2028" fmla="*/ 341843 h 3241367"/>
              <a:gd name="connsiteX2029" fmla="*/ 642152 w 2483666"/>
              <a:gd name="connsiteY2029" fmla="*/ 343961 h 3241367"/>
              <a:gd name="connsiteX2030" fmla="*/ 628817 w 2483666"/>
              <a:gd name="connsiteY2030" fmla="*/ 341843 h 3241367"/>
              <a:gd name="connsiteX2031" fmla="*/ 633193 w 2483666"/>
              <a:gd name="connsiteY2031" fmla="*/ 333078 h 3241367"/>
              <a:gd name="connsiteX2032" fmla="*/ 615686 w 2483666"/>
              <a:gd name="connsiteY2032" fmla="*/ 346226 h 3241367"/>
              <a:gd name="connsiteX2033" fmla="*/ 606933 w 2483666"/>
              <a:gd name="connsiteY2033" fmla="*/ 350608 h 3241367"/>
              <a:gd name="connsiteX2034" fmla="*/ 606933 w 2483666"/>
              <a:gd name="connsiteY2034" fmla="*/ 346226 h 3241367"/>
              <a:gd name="connsiteX2035" fmla="*/ 585049 w 2483666"/>
              <a:gd name="connsiteY2035" fmla="*/ 354991 h 3241367"/>
              <a:gd name="connsiteX2036" fmla="*/ 562071 w 2483666"/>
              <a:gd name="connsiteY2036" fmla="*/ 347321 h 3241367"/>
              <a:gd name="connsiteX2037" fmla="*/ 560166 w 2483666"/>
              <a:gd name="connsiteY2037" fmla="*/ 346685 h 3241367"/>
              <a:gd name="connsiteX2038" fmla="*/ 561866 w 2483666"/>
              <a:gd name="connsiteY2038" fmla="*/ 346226 h 3241367"/>
              <a:gd name="connsiteX2039" fmla="*/ 558789 w 2483666"/>
              <a:gd name="connsiteY2039" fmla="*/ 346226 h 3241367"/>
              <a:gd name="connsiteX2040" fmla="*/ 560166 w 2483666"/>
              <a:gd name="connsiteY2040" fmla="*/ 346685 h 3241367"/>
              <a:gd name="connsiteX2041" fmla="*/ 545659 w 2483666"/>
              <a:gd name="connsiteY2041" fmla="*/ 350608 h 3241367"/>
              <a:gd name="connsiteX2042" fmla="*/ 545659 w 2483666"/>
              <a:gd name="connsiteY2042" fmla="*/ 359374 h 3241367"/>
              <a:gd name="connsiteX2043" fmla="*/ 536905 w 2483666"/>
              <a:gd name="connsiteY2043" fmla="*/ 359374 h 3241367"/>
              <a:gd name="connsiteX2044" fmla="*/ 536905 w 2483666"/>
              <a:gd name="connsiteY2044" fmla="*/ 354991 h 3241367"/>
              <a:gd name="connsiteX2045" fmla="*/ 501892 w 2483666"/>
              <a:gd name="connsiteY2045" fmla="*/ 341843 h 3241367"/>
              <a:gd name="connsiteX2046" fmla="*/ 469904 w 2483666"/>
              <a:gd name="connsiteY2046" fmla="*/ 338284 h 3241367"/>
              <a:gd name="connsiteX2047" fmla="*/ 484385 w 2483666"/>
              <a:gd name="connsiteY2047" fmla="*/ 328695 h 3241367"/>
              <a:gd name="connsiteX2048" fmla="*/ 471254 w 2483666"/>
              <a:gd name="connsiteY2048" fmla="*/ 315548 h 3241367"/>
              <a:gd name="connsiteX2049" fmla="*/ 484799 w 2483666"/>
              <a:gd name="connsiteY2049" fmla="*/ 315548 h 3241367"/>
              <a:gd name="connsiteX2050" fmla="*/ 490266 w 2483666"/>
              <a:gd name="connsiteY2050" fmla="*/ 317533 h 3241367"/>
              <a:gd name="connsiteX2051" fmla="*/ 490376 w 2483666"/>
              <a:gd name="connsiteY2051" fmla="*/ 317457 h 3241367"/>
              <a:gd name="connsiteX2052" fmla="*/ 506268 w 2483666"/>
              <a:gd name="connsiteY2052" fmla="*/ 324313 h 3241367"/>
              <a:gd name="connsiteX2053" fmla="*/ 519398 w 2483666"/>
              <a:gd name="connsiteY2053" fmla="*/ 315548 h 3241367"/>
              <a:gd name="connsiteX2054" fmla="*/ 523775 w 2483666"/>
              <a:gd name="connsiteY2054" fmla="*/ 311165 h 3241367"/>
              <a:gd name="connsiteX2055" fmla="*/ 506268 w 2483666"/>
              <a:gd name="connsiteY2055" fmla="*/ 293635 h 3241367"/>
              <a:gd name="connsiteX2056" fmla="*/ 506268 w 2483666"/>
              <a:gd name="connsiteY2056" fmla="*/ 280487 h 3241367"/>
              <a:gd name="connsiteX2057" fmla="*/ 497515 w 2483666"/>
              <a:gd name="connsiteY2057" fmla="*/ 271721 h 3241367"/>
              <a:gd name="connsiteX2058" fmla="*/ 536905 w 2483666"/>
              <a:gd name="connsiteY2058" fmla="*/ 262956 h 3241367"/>
              <a:gd name="connsiteX2059" fmla="*/ 541282 w 2483666"/>
              <a:gd name="connsiteY2059" fmla="*/ 271721 h 3241367"/>
              <a:gd name="connsiteX2060" fmla="*/ 545659 w 2483666"/>
              <a:gd name="connsiteY2060" fmla="*/ 276104 h 3241367"/>
              <a:gd name="connsiteX2061" fmla="*/ 558789 w 2483666"/>
              <a:gd name="connsiteY2061" fmla="*/ 271721 h 3241367"/>
              <a:gd name="connsiteX2062" fmla="*/ 580673 w 2483666"/>
              <a:gd name="connsiteY2062" fmla="*/ 271721 h 3241367"/>
              <a:gd name="connsiteX2063" fmla="*/ 585049 w 2483666"/>
              <a:gd name="connsiteY2063" fmla="*/ 293635 h 3241367"/>
              <a:gd name="connsiteX2064" fmla="*/ 620063 w 2483666"/>
              <a:gd name="connsiteY2064" fmla="*/ 302400 h 3241367"/>
              <a:gd name="connsiteX2065" fmla="*/ 646323 w 2483666"/>
              <a:gd name="connsiteY2065" fmla="*/ 293635 h 3241367"/>
              <a:gd name="connsiteX2066" fmla="*/ 685714 w 2483666"/>
              <a:gd name="connsiteY2066" fmla="*/ 284869 h 3241367"/>
              <a:gd name="connsiteX2067" fmla="*/ 690091 w 2483666"/>
              <a:gd name="connsiteY2067" fmla="*/ 271721 h 3241367"/>
              <a:gd name="connsiteX2068" fmla="*/ 685714 w 2483666"/>
              <a:gd name="connsiteY2068" fmla="*/ 258574 h 3241367"/>
              <a:gd name="connsiteX2069" fmla="*/ 628817 w 2483666"/>
              <a:gd name="connsiteY2069" fmla="*/ 249808 h 3241367"/>
              <a:gd name="connsiteX2070" fmla="*/ 646323 w 2483666"/>
              <a:gd name="connsiteY2070" fmla="*/ 245426 h 3241367"/>
              <a:gd name="connsiteX2071" fmla="*/ 655077 w 2483666"/>
              <a:gd name="connsiteY2071" fmla="*/ 249808 h 3241367"/>
              <a:gd name="connsiteX2072" fmla="*/ 685714 w 2483666"/>
              <a:gd name="connsiteY2072" fmla="*/ 249808 h 3241367"/>
              <a:gd name="connsiteX2073" fmla="*/ 703221 w 2483666"/>
              <a:gd name="connsiteY2073" fmla="*/ 249808 h 3241367"/>
              <a:gd name="connsiteX2074" fmla="*/ 703221 w 2483666"/>
              <a:gd name="connsiteY2074" fmla="*/ 258574 h 3241367"/>
              <a:gd name="connsiteX2075" fmla="*/ 711974 w 2483666"/>
              <a:gd name="connsiteY2075" fmla="*/ 262956 h 3241367"/>
              <a:gd name="connsiteX2076" fmla="*/ 716351 w 2483666"/>
              <a:gd name="connsiteY2076" fmla="*/ 262956 h 3241367"/>
              <a:gd name="connsiteX2077" fmla="*/ 711974 w 2483666"/>
              <a:gd name="connsiteY2077" fmla="*/ 249808 h 3241367"/>
              <a:gd name="connsiteX2078" fmla="*/ 729481 w 2483666"/>
              <a:gd name="connsiteY2078" fmla="*/ 241043 h 3241367"/>
              <a:gd name="connsiteX2079" fmla="*/ 777625 w 2483666"/>
              <a:gd name="connsiteY2079" fmla="*/ 236661 h 3241367"/>
              <a:gd name="connsiteX2080" fmla="*/ 812019 w 2483666"/>
              <a:gd name="connsiteY2080" fmla="*/ 232834 h 3241367"/>
              <a:gd name="connsiteX2081" fmla="*/ 812229 w 2483666"/>
              <a:gd name="connsiteY2081" fmla="*/ 235017 h 3241367"/>
              <a:gd name="connsiteX2082" fmla="*/ 817016 w 2483666"/>
              <a:gd name="connsiteY2082" fmla="*/ 232278 h 3241367"/>
              <a:gd name="connsiteX2083" fmla="*/ 812092 w 2483666"/>
              <a:gd name="connsiteY2083" fmla="*/ 232826 h 3241367"/>
              <a:gd name="connsiteX2084" fmla="*/ 812019 w 2483666"/>
              <a:gd name="connsiteY2084" fmla="*/ 232834 h 3241367"/>
              <a:gd name="connsiteX2085" fmla="*/ 811545 w 2483666"/>
              <a:gd name="connsiteY2085" fmla="*/ 227895 h 3241367"/>
              <a:gd name="connsiteX2086" fmla="*/ 825769 w 2483666"/>
              <a:gd name="connsiteY2086" fmla="*/ 249808 h 3241367"/>
              <a:gd name="connsiteX2087" fmla="*/ 865160 w 2483666"/>
              <a:gd name="connsiteY2087" fmla="*/ 241043 h 3241367"/>
              <a:gd name="connsiteX2088" fmla="*/ 869536 w 2483666"/>
              <a:gd name="connsiteY2088" fmla="*/ 245426 h 3241367"/>
              <a:gd name="connsiteX2089" fmla="*/ 882666 w 2483666"/>
              <a:gd name="connsiteY2089" fmla="*/ 241043 h 3241367"/>
              <a:gd name="connsiteX2090" fmla="*/ 859908 w 2483666"/>
              <a:gd name="connsiteY2090" fmla="*/ 229648 h 3241367"/>
              <a:gd name="connsiteX2091" fmla="*/ 873161 w 2483666"/>
              <a:gd name="connsiteY2091" fmla="*/ 226526 h 3241367"/>
              <a:gd name="connsiteX2092" fmla="*/ 904550 w 2483666"/>
              <a:gd name="connsiteY2092" fmla="*/ 219130 h 3241367"/>
              <a:gd name="connsiteX2093" fmla="*/ 917680 w 2483666"/>
              <a:gd name="connsiteY2093" fmla="*/ 214748 h 3241367"/>
              <a:gd name="connsiteX2094" fmla="*/ 913304 w 2483666"/>
              <a:gd name="connsiteY2094" fmla="*/ 227895 h 3241367"/>
              <a:gd name="connsiteX2095" fmla="*/ 926434 w 2483666"/>
              <a:gd name="connsiteY2095" fmla="*/ 236661 h 3241367"/>
              <a:gd name="connsiteX2096" fmla="*/ 913304 w 2483666"/>
              <a:gd name="connsiteY2096" fmla="*/ 236661 h 3241367"/>
              <a:gd name="connsiteX2097" fmla="*/ 917680 w 2483666"/>
              <a:gd name="connsiteY2097" fmla="*/ 241043 h 3241367"/>
              <a:gd name="connsiteX2098" fmla="*/ 943941 w 2483666"/>
              <a:gd name="connsiteY2098" fmla="*/ 236661 h 3241367"/>
              <a:gd name="connsiteX2099" fmla="*/ 942342 w 2483666"/>
              <a:gd name="connsiteY2099" fmla="*/ 230255 h 3241367"/>
              <a:gd name="connsiteX2100" fmla="*/ 957071 w 2483666"/>
              <a:gd name="connsiteY2100" fmla="*/ 227895 h 3241367"/>
              <a:gd name="connsiteX2101" fmla="*/ 961447 w 2483666"/>
              <a:gd name="connsiteY2101" fmla="*/ 236661 h 3241367"/>
              <a:gd name="connsiteX2102" fmla="*/ 974578 w 2483666"/>
              <a:gd name="connsiteY2102" fmla="*/ 227895 h 3241367"/>
              <a:gd name="connsiteX2103" fmla="*/ 983331 w 2483666"/>
              <a:gd name="connsiteY2103" fmla="*/ 227895 h 3241367"/>
              <a:gd name="connsiteX2104" fmla="*/ 992085 w 2483666"/>
              <a:gd name="connsiteY2104" fmla="*/ 214748 h 3241367"/>
              <a:gd name="connsiteX2105" fmla="*/ 983331 w 2483666"/>
              <a:gd name="connsiteY2105" fmla="*/ 210365 h 3241367"/>
              <a:gd name="connsiteX2106" fmla="*/ 992085 w 2483666"/>
              <a:gd name="connsiteY2106" fmla="*/ 205982 h 3241367"/>
              <a:gd name="connsiteX2107" fmla="*/ 1009592 w 2483666"/>
              <a:gd name="connsiteY2107" fmla="*/ 219130 h 3241367"/>
              <a:gd name="connsiteX2108" fmla="*/ 1022722 w 2483666"/>
              <a:gd name="connsiteY2108" fmla="*/ 214748 h 3241367"/>
              <a:gd name="connsiteX2109" fmla="*/ 1027099 w 2483666"/>
              <a:gd name="connsiteY2109" fmla="*/ 219130 h 3241367"/>
              <a:gd name="connsiteX2110" fmla="*/ 1027099 w 2483666"/>
              <a:gd name="connsiteY2110" fmla="*/ 214748 h 3241367"/>
              <a:gd name="connsiteX2111" fmla="*/ 1031475 w 2483666"/>
              <a:gd name="connsiteY2111" fmla="*/ 210365 h 3241367"/>
              <a:gd name="connsiteX2112" fmla="*/ 1040229 w 2483666"/>
              <a:gd name="connsiteY2112" fmla="*/ 210365 h 3241367"/>
              <a:gd name="connsiteX2113" fmla="*/ 1044605 w 2483666"/>
              <a:gd name="connsiteY2113" fmla="*/ 223513 h 3241367"/>
              <a:gd name="connsiteX2114" fmla="*/ 1062112 w 2483666"/>
              <a:gd name="connsiteY2114" fmla="*/ 227895 h 3241367"/>
              <a:gd name="connsiteX2115" fmla="*/ 1062112 w 2483666"/>
              <a:gd name="connsiteY2115" fmla="*/ 223513 h 3241367"/>
              <a:gd name="connsiteX2116" fmla="*/ 1048982 w 2483666"/>
              <a:gd name="connsiteY2116" fmla="*/ 214748 h 3241367"/>
              <a:gd name="connsiteX2117" fmla="*/ 1053359 w 2483666"/>
              <a:gd name="connsiteY2117" fmla="*/ 210365 h 3241367"/>
              <a:gd name="connsiteX2118" fmla="*/ 1127763 w 2483666"/>
              <a:gd name="connsiteY2118" fmla="*/ 197217 h 3241367"/>
              <a:gd name="connsiteX2119" fmla="*/ 1132140 w 2483666"/>
              <a:gd name="connsiteY2119" fmla="*/ 201600 h 3241367"/>
              <a:gd name="connsiteX2120" fmla="*/ 1140893 w 2483666"/>
              <a:gd name="connsiteY2120" fmla="*/ 188452 h 3241367"/>
              <a:gd name="connsiteX2121" fmla="*/ 1171530 w 2483666"/>
              <a:gd name="connsiteY2121" fmla="*/ 184069 h 3241367"/>
              <a:gd name="connsiteX2122" fmla="*/ 1167154 w 2483666"/>
              <a:gd name="connsiteY2122" fmla="*/ 197217 h 3241367"/>
              <a:gd name="connsiteX2123" fmla="*/ 1127763 w 2483666"/>
              <a:gd name="connsiteY2123" fmla="*/ 205982 h 3241367"/>
              <a:gd name="connsiteX2124" fmla="*/ 1123386 w 2483666"/>
              <a:gd name="connsiteY2124" fmla="*/ 214748 h 3241367"/>
              <a:gd name="connsiteX2125" fmla="*/ 1105880 w 2483666"/>
              <a:gd name="connsiteY2125" fmla="*/ 210365 h 3241367"/>
              <a:gd name="connsiteX2126" fmla="*/ 1101503 w 2483666"/>
              <a:gd name="connsiteY2126" fmla="*/ 214748 h 3241367"/>
              <a:gd name="connsiteX2127" fmla="*/ 1116821 w 2483666"/>
              <a:gd name="connsiteY2127" fmla="*/ 222417 h 3241367"/>
              <a:gd name="connsiteX2128" fmla="*/ 1116921 w 2483666"/>
              <a:gd name="connsiteY2128" fmla="*/ 222467 h 3241367"/>
              <a:gd name="connsiteX2129" fmla="*/ 1112855 w 2483666"/>
              <a:gd name="connsiteY2129" fmla="*/ 225362 h 3241367"/>
              <a:gd name="connsiteX2130" fmla="*/ 1119010 w 2483666"/>
              <a:gd name="connsiteY2130" fmla="*/ 223513 h 3241367"/>
              <a:gd name="connsiteX2131" fmla="*/ 1116921 w 2483666"/>
              <a:gd name="connsiteY2131" fmla="*/ 222467 h 3241367"/>
              <a:gd name="connsiteX2132" fmla="*/ 1127763 w 2483666"/>
              <a:gd name="connsiteY2132" fmla="*/ 214748 h 3241367"/>
              <a:gd name="connsiteX2133" fmla="*/ 1145270 w 2483666"/>
              <a:gd name="connsiteY2133" fmla="*/ 219130 h 3241367"/>
              <a:gd name="connsiteX2134" fmla="*/ 1180284 w 2483666"/>
              <a:gd name="connsiteY2134" fmla="*/ 214748 h 3241367"/>
              <a:gd name="connsiteX2135" fmla="*/ 1180284 w 2483666"/>
              <a:gd name="connsiteY2135" fmla="*/ 188452 h 3241367"/>
              <a:gd name="connsiteX2136" fmla="*/ 1184661 w 2483666"/>
              <a:gd name="connsiteY2136" fmla="*/ 184069 h 3241367"/>
              <a:gd name="connsiteX2137" fmla="*/ 1167154 w 2483666"/>
              <a:gd name="connsiteY2137" fmla="*/ 175304 h 3241367"/>
              <a:gd name="connsiteX2138" fmla="*/ 1171530 w 2483666"/>
              <a:gd name="connsiteY2138" fmla="*/ 166539 h 3241367"/>
              <a:gd name="connsiteX2139" fmla="*/ 1171530 w 2483666"/>
              <a:gd name="connsiteY2139" fmla="*/ 162156 h 3241367"/>
              <a:gd name="connsiteX2140" fmla="*/ 1167154 w 2483666"/>
              <a:gd name="connsiteY2140" fmla="*/ 157774 h 3241367"/>
              <a:gd name="connsiteX2141" fmla="*/ 1154023 w 2483666"/>
              <a:gd name="connsiteY2141" fmla="*/ 162156 h 3241367"/>
              <a:gd name="connsiteX2142" fmla="*/ 1158400 w 2483666"/>
              <a:gd name="connsiteY2142" fmla="*/ 179687 h 3241367"/>
              <a:gd name="connsiteX2143" fmla="*/ 1140893 w 2483666"/>
              <a:gd name="connsiteY2143" fmla="*/ 170922 h 3241367"/>
              <a:gd name="connsiteX2144" fmla="*/ 1140893 w 2483666"/>
              <a:gd name="connsiteY2144" fmla="*/ 175304 h 3241367"/>
              <a:gd name="connsiteX2145" fmla="*/ 1110256 w 2483666"/>
              <a:gd name="connsiteY2145" fmla="*/ 175304 h 3241367"/>
              <a:gd name="connsiteX2146" fmla="*/ 1092749 w 2483666"/>
              <a:gd name="connsiteY2146" fmla="*/ 170922 h 3241367"/>
              <a:gd name="connsiteX2147" fmla="*/ 1079619 w 2483666"/>
              <a:gd name="connsiteY2147" fmla="*/ 175304 h 3241367"/>
              <a:gd name="connsiteX2148" fmla="*/ 1083996 w 2483666"/>
              <a:gd name="connsiteY2148" fmla="*/ 184069 h 3241367"/>
              <a:gd name="connsiteX2149" fmla="*/ 1083996 w 2483666"/>
              <a:gd name="connsiteY2149" fmla="*/ 188452 h 3241367"/>
              <a:gd name="connsiteX2150" fmla="*/ 1070866 w 2483666"/>
              <a:gd name="connsiteY2150" fmla="*/ 184069 h 3241367"/>
              <a:gd name="connsiteX2151" fmla="*/ 1062112 w 2483666"/>
              <a:gd name="connsiteY2151" fmla="*/ 192835 h 3241367"/>
              <a:gd name="connsiteX2152" fmla="*/ 1057735 w 2483666"/>
              <a:gd name="connsiteY2152" fmla="*/ 184069 h 3241367"/>
              <a:gd name="connsiteX2153" fmla="*/ 1027099 w 2483666"/>
              <a:gd name="connsiteY2153" fmla="*/ 184069 h 3241367"/>
              <a:gd name="connsiteX2154" fmla="*/ 1022722 w 2483666"/>
              <a:gd name="connsiteY2154" fmla="*/ 170922 h 3241367"/>
              <a:gd name="connsiteX2155" fmla="*/ 1009592 w 2483666"/>
              <a:gd name="connsiteY2155" fmla="*/ 179687 h 3241367"/>
              <a:gd name="connsiteX2156" fmla="*/ 1005215 w 2483666"/>
              <a:gd name="connsiteY2156" fmla="*/ 192835 h 3241367"/>
              <a:gd name="connsiteX2157" fmla="*/ 983331 w 2483666"/>
              <a:gd name="connsiteY2157" fmla="*/ 188452 h 3241367"/>
              <a:gd name="connsiteX2158" fmla="*/ 935187 w 2483666"/>
              <a:gd name="connsiteY2158" fmla="*/ 201600 h 3241367"/>
              <a:gd name="connsiteX2159" fmla="*/ 935187 w 2483666"/>
              <a:gd name="connsiteY2159" fmla="*/ 197217 h 3241367"/>
              <a:gd name="connsiteX2160" fmla="*/ 908927 w 2483666"/>
              <a:gd name="connsiteY2160" fmla="*/ 205982 h 3241367"/>
              <a:gd name="connsiteX2161" fmla="*/ 900174 w 2483666"/>
              <a:gd name="connsiteY2161" fmla="*/ 201600 h 3241367"/>
              <a:gd name="connsiteX2162" fmla="*/ 898034 w 2483666"/>
              <a:gd name="connsiteY2162" fmla="*/ 201360 h 3241367"/>
              <a:gd name="connsiteX2163" fmla="*/ 904550 w 2483666"/>
              <a:gd name="connsiteY2163" fmla="*/ 184069 h 3241367"/>
              <a:gd name="connsiteX2164" fmla="*/ 935187 w 2483666"/>
              <a:gd name="connsiteY2164" fmla="*/ 192835 h 3241367"/>
              <a:gd name="connsiteX2165" fmla="*/ 943941 w 2483666"/>
              <a:gd name="connsiteY2165" fmla="*/ 192835 h 3241367"/>
              <a:gd name="connsiteX2166" fmla="*/ 943941 w 2483666"/>
              <a:gd name="connsiteY2166" fmla="*/ 166539 h 3241367"/>
              <a:gd name="connsiteX2167" fmla="*/ 961447 w 2483666"/>
              <a:gd name="connsiteY2167" fmla="*/ 170922 h 3241367"/>
              <a:gd name="connsiteX2168" fmla="*/ 961447 w 2483666"/>
              <a:gd name="connsiteY2168" fmla="*/ 175304 h 3241367"/>
              <a:gd name="connsiteX2169" fmla="*/ 965824 w 2483666"/>
              <a:gd name="connsiteY2169" fmla="*/ 184069 h 3241367"/>
              <a:gd name="connsiteX2170" fmla="*/ 987708 w 2483666"/>
              <a:gd name="connsiteY2170" fmla="*/ 162156 h 3241367"/>
              <a:gd name="connsiteX2171" fmla="*/ 996461 w 2483666"/>
              <a:gd name="connsiteY2171" fmla="*/ 166539 h 3241367"/>
              <a:gd name="connsiteX2172" fmla="*/ 1005215 w 2483666"/>
              <a:gd name="connsiteY2172" fmla="*/ 157774 h 3241367"/>
              <a:gd name="connsiteX2173" fmla="*/ 1022722 w 2483666"/>
              <a:gd name="connsiteY2173" fmla="*/ 157774 h 3241367"/>
              <a:gd name="connsiteX2174" fmla="*/ 1027099 w 2483666"/>
              <a:gd name="connsiteY2174" fmla="*/ 153391 h 3241367"/>
              <a:gd name="connsiteX2175" fmla="*/ 1027099 w 2483666"/>
              <a:gd name="connsiteY2175" fmla="*/ 162156 h 3241367"/>
              <a:gd name="connsiteX2176" fmla="*/ 1044605 w 2483666"/>
              <a:gd name="connsiteY2176" fmla="*/ 166539 h 3241367"/>
              <a:gd name="connsiteX2177" fmla="*/ 1048982 w 2483666"/>
              <a:gd name="connsiteY2177" fmla="*/ 162156 h 3241367"/>
              <a:gd name="connsiteX2178" fmla="*/ 1062112 w 2483666"/>
              <a:gd name="connsiteY2178" fmla="*/ 162156 h 3241367"/>
              <a:gd name="connsiteX2179" fmla="*/ 1062112 w 2483666"/>
              <a:gd name="connsiteY2179" fmla="*/ 153391 h 3241367"/>
              <a:gd name="connsiteX2180" fmla="*/ 1083996 w 2483666"/>
              <a:gd name="connsiteY2180" fmla="*/ 162156 h 3241367"/>
              <a:gd name="connsiteX2181" fmla="*/ 1097126 w 2483666"/>
              <a:gd name="connsiteY2181" fmla="*/ 153391 h 3241367"/>
              <a:gd name="connsiteX2182" fmla="*/ 1110256 w 2483666"/>
              <a:gd name="connsiteY2182" fmla="*/ 149009 h 3241367"/>
              <a:gd name="connsiteX2183" fmla="*/ 1119010 w 2483666"/>
              <a:gd name="connsiteY2183" fmla="*/ 135861 h 3241367"/>
              <a:gd name="connsiteX2184" fmla="*/ 1132140 w 2483666"/>
              <a:gd name="connsiteY2184" fmla="*/ 140243 h 3241367"/>
              <a:gd name="connsiteX2185" fmla="*/ 1149647 w 2483666"/>
              <a:gd name="connsiteY2185" fmla="*/ 131478 h 3241367"/>
              <a:gd name="connsiteX2186" fmla="*/ 1171530 w 2483666"/>
              <a:gd name="connsiteY2186" fmla="*/ 140243 h 3241367"/>
              <a:gd name="connsiteX2187" fmla="*/ 1189037 w 2483666"/>
              <a:gd name="connsiteY2187" fmla="*/ 135861 h 3241367"/>
              <a:gd name="connsiteX2188" fmla="*/ 1197791 w 2483666"/>
              <a:gd name="connsiteY2188" fmla="*/ 135861 h 3241367"/>
              <a:gd name="connsiteX2189" fmla="*/ 1184661 w 2483666"/>
              <a:gd name="connsiteY2189" fmla="*/ 149009 h 3241367"/>
              <a:gd name="connsiteX2190" fmla="*/ 1175907 w 2483666"/>
              <a:gd name="connsiteY2190" fmla="*/ 166539 h 3241367"/>
              <a:gd name="connsiteX2191" fmla="*/ 1184661 w 2483666"/>
              <a:gd name="connsiteY2191" fmla="*/ 175304 h 3241367"/>
              <a:gd name="connsiteX2192" fmla="*/ 1197791 w 2483666"/>
              <a:gd name="connsiteY2192" fmla="*/ 175304 h 3241367"/>
              <a:gd name="connsiteX2193" fmla="*/ 1202168 w 2483666"/>
              <a:gd name="connsiteY2193" fmla="*/ 144626 h 3241367"/>
              <a:gd name="connsiteX2194" fmla="*/ 1228428 w 2483666"/>
              <a:gd name="connsiteY2194" fmla="*/ 122713 h 3241367"/>
              <a:gd name="connsiteX2195" fmla="*/ 1241558 w 2483666"/>
              <a:gd name="connsiteY2195" fmla="*/ 100800 h 3241367"/>
              <a:gd name="connsiteX2196" fmla="*/ 1224051 w 2483666"/>
              <a:gd name="connsiteY2196" fmla="*/ 105182 h 3241367"/>
              <a:gd name="connsiteX2197" fmla="*/ 1210921 w 2483666"/>
              <a:gd name="connsiteY2197" fmla="*/ 100800 h 3241367"/>
              <a:gd name="connsiteX2198" fmla="*/ 1197791 w 2483666"/>
              <a:gd name="connsiteY2198" fmla="*/ 109565 h 3241367"/>
              <a:gd name="connsiteX2199" fmla="*/ 1189037 w 2483666"/>
              <a:gd name="connsiteY2199" fmla="*/ 109565 h 3241367"/>
              <a:gd name="connsiteX2200" fmla="*/ 1162777 w 2483666"/>
              <a:gd name="connsiteY2200" fmla="*/ 109565 h 3241367"/>
              <a:gd name="connsiteX2201" fmla="*/ 1158400 w 2483666"/>
              <a:gd name="connsiteY2201" fmla="*/ 113948 h 3241367"/>
              <a:gd name="connsiteX2202" fmla="*/ 1149647 w 2483666"/>
              <a:gd name="connsiteY2202" fmla="*/ 109565 h 3241367"/>
              <a:gd name="connsiteX2203" fmla="*/ 1123386 w 2483666"/>
              <a:gd name="connsiteY2203" fmla="*/ 122713 h 3241367"/>
              <a:gd name="connsiteX2204" fmla="*/ 1070866 w 2483666"/>
              <a:gd name="connsiteY2204" fmla="*/ 127096 h 3241367"/>
              <a:gd name="connsiteX2205" fmla="*/ 1075243 w 2483666"/>
              <a:gd name="connsiteY2205" fmla="*/ 109565 h 3241367"/>
              <a:gd name="connsiteX2206" fmla="*/ 1114633 w 2483666"/>
              <a:gd name="connsiteY2206" fmla="*/ 105182 h 3241367"/>
              <a:gd name="connsiteX2207" fmla="*/ 1123386 w 2483666"/>
              <a:gd name="connsiteY2207" fmla="*/ 100800 h 3241367"/>
              <a:gd name="connsiteX2208" fmla="*/ 1181583 w 2483666"/>
              <a:gd name="connsiteY2208" fmla="*/ 90665 h 3241367"/>
              <a:gd name="connsiteX2209" fmla="*/ 1210166 w 2483666"/>
              <a:gd name="connsiteY2209" fmla="*/ 85687 h 3241367"/>
              <a:gd name="connsiteX2210" fmla="*/ 1204903 w 2483666"/>
              <a:gd name="connsiteY2210" fmla="*/ 88748 h 3241367"/>
              <a:gd name="connsiteX2211" fmla="*/ 1263442 w 2483666"/>
              <a:gd name="connsiteY2211" fmla="*/ 78887 h 3241367"/>
              <a:gd name="connsiteX2212" fmla="*/ 1285325 w 2483666"/>
              <a:gd name="connsiteY2212" fmla="*/ 74504 h 3241367"/>
              <a:gd name="connsiteX2213" fmla="*/ 1289018 w 2483666"/>
              <a:gd name="connsiteY2213" fmla="*/ 71834 h 3241367"/>
              <a:gd name="connsiteX2214" fmla="*/ 1290601 w 2483666"/>
              <a:gd name="connsiteY2214" fmla="*/ 74210 h 3241367"/>
              <a:gd name="connsiteX2215" fmla="*/ 1291448 w 2483666"/>
              <a:gd name="connsiteY2215" fmla="*/ 76276 h 3241367"/>
              <a:gd name="connsiteX2216" fmla="*/ 1290249 w 2483666"/>
              <a:gd name="connsiteY2216" fmla="*/ 81078 h 3241367"/>
              <a:gd name="connsiteX2217" fmla="*/ 1289702 w 2483666"/>
              <a:gd name="connsiteY2217" fmla="*/ 83269 h 3241367"/>
              <a:gd name="connsiteX2218" fmla="*/ 1298456 w 2483666"/>
              <a:gd name="connsiteY2218" fmla="*/ 87652 h 3241367"/>
              <a:gd name="connsiteX2219" fmla="*/ 1346600 w 2483666"/>
              <a:gd name="connsiteY2219" fmla="*/ 74504 h 3241367"/>
              <a:gd name="connsiteX2220" fmla="*/ 1346600 w 2483666"/>
              <a:gd name="connsiteY2220" fmla="*/ 68904 h 3241367"/>
              <a:gd name="connsiteX2221" fmla="*/ 1348241 w 2483666"/>
              <a:gd name="connsiteY2221" fmla="*/ 69026 h 3241367"/>
              <a:gd name="connsiteX2222" fmla="*/ 1355832 w 2483666"/>
              <a:gd name="connsiteY2222" fmla="*/ 67519 h 3241367"/>
              <a:gd name="connsiteX2223" fmla="*/ 1368382 w 2483666"/>
              <a:gd name="connsiteY2223" fmla="*/ 69437 h 3241367"/>
              <a:gd name="connsiteX2224" fmla="*/ 1367320 w 2483666"/>
              <a:gd name="connsiteY2224" fmla="*/ 71354 h 3241367"/>
              <a:gd name="connsiteX2225" fmla="*/ 1372860 w 2483666"/>
              <a:gd name="connsiteY2225" fmla="*/ 70122 h 3241367"/>
              <a:gd name="connsiteX2226" fmla="*/ 1368382 w 2483666"/>
              <a:gd name="connsiteY2226" fmla="*/ 69437 h 3241367"/>
              <a:gd name="connsiteX2227" fmla="*/ 1372860 w 2483666"/>
              <a:gd name="connsiteY2227" fmla="*/ 61356 h 3241367"/>
              <a:gd name="connsiteX2228" fmla="*/ 1381613 w 2483666"/>
              <a:gd name="connsiteY2228" fmla="*/ 74504 h 3241367"/>
              <a:gd name="connsiteX2229" fmla="*/ 1399120 w 2483666"/>
              <a:gd name="connsiteY2229" fmla="*/ 74504 h 3241367"/>
              <a:gd name="connsiteX2230" fmla="*/ 1403497 w 2483666"/>
              <a:gd name="connsiteY2230" fmla="*/ 61356 h 3241367"/>
              <a:gd name="connsiteX2231" fmla="*/ 1409478 w 2483666"/>
              <a:gd name="connsiteY2231" fmla="*/ 61356 h 3241367"/>
              <a:gd name="connsiteX2232" fmla="*/ 1416627 w 2483666"/>
              <a:gd name="connsiteY2232" fmla="*/ 61836 h 3241367"/>
              <a:gd name="connsiteX2233" fmla="*/ 1464771 w 2483666"/>
              <a:gd name="connsiteY2233" fmla="*/ 52591 h 3241367"/>
              <a:gd name="connsiteX2234" fmla="*/ 1473525 w 2483666"/>
              <a:gd name="connsiteY2234" fmla="*/ 61356 h 3241367"/>
              <a:gd name="connsiteX2235" fmla="*/ 1477901 w 2483666"/>
              <a:gd name="connsiteY2235" fmla="*/ 52591 h 3241367"/>
              <a:gd name="connsiteX2236" fmla="*/ 1469148 w 2483666"/>
              <a:gd name="connsiteY2236" fmla="*/ 52591 h 3241367"/>
              <a:gd name="connsiteX2237" fmla="*/ 1486655 w 2483666"/>
              <a:gd name="connsiteY2237" fmla="*/ 39443 h 3241367"/>
              <a:gd name="connsiteX2238" fmla="*/ 1499785 w 2483666"/>
              <a:gd name="connsiteY2238" fmla="*/ 35061 h 3241367"/>
              <a:gd name="connsiteX2239" fmla="*/ 1512915 w 2483666"/>
              <a:gd name="connsiteY2239" fmla="*/ 39443 h 3241367"/>
              <a:gd name="connsiteX2240" fmla="*/ 1517292 w 2483666"/>
              <a:gd name="connsiteY2240" fmla="*/ 35061 h 3241367"/>
              <a:gd name="connsiteX2241" fmla="*/ 1508538 w 2483666"/>
              <a:gd name="connsiteY2241" fmla="*/ 30678 h 3241367"/>
              <a:gd name="connsiteX2242" fmla="*/ 1539175 w 2483666"/>
              <a:gd name="connsiteY2242" fmla="*/ 26296 h 3241367"/>
              <a:gd name="connsiteX2243" fmla="*/ 1552306 w 2483666"/>
              <a:gd name="connsiteY2243" fmla="*/ 30678 h 3241367"/>
              <a:gd name="connsiteX2244" fmla="*/ 1556682 w 2483666"/>
              <a:gd name="connsiteY2244" fmla="*/ 13148 h 3241367"/>
              <a:gd name="connsiteX2245" fmla="*/ 1587319 w 2483666"/>
              <a:gd name="connsiteY2245" fmla="*/ 0 h 324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</a:cxnLst>
            <a:rect l="l" t="t" r="r" b="b"/>
            <a:pathLst>
              <a:path w="2483666" h="3241367">
                <a:moveTo>
                  <a:pt x="1259065" y="3173006"/>
                </a:moveTo>
                <a:lnTo>
                  <a:pt x="1259065" y="3173828"/>
                </a:lnTo>
                <a:lnTo>
                  <a:pt x="1254688" y="3174650"/>
                </a:lnTo>
                <a:cubicBezTo>
                  <a:pt x="1255782" y="3174102"/>
                  <a:pt x="1259065" y="3173006"/>
                  <a:pt x="1259065" y="3173006"/>
                </a:cubicBezTo>
                <a:close/>
                <a:moveTo>
                  <a:pt x="677377" y="3164867"/>
                </a:moveTo>
                <a:lnTo>
                  <a:pt x="681337" y="3166432"/>
                </a:lnTo>
                <a:cubicBezTo>
                  <a:pt x="676960" y="3171910"/>
                  <a:pt x="661642" y="3181771"/>
                  <a:pt x="663830" y="3173006"/>
                </a:cubicBezTo>
                <a:cubicBezTo>
                  <a:pt x="663830" y="3173006"/>
                  <a:pt x="663830" y="3173006"/>
                  <a:pt x="666566" y="3171363"/>
                </a:cubicBezTo>
                <a:close/>
                <a:moveTo>
                  <a:pt x="1123386" y="3094119"/>
                </a:moveTo>
                <a:cubicBezTo>
                  <a:pt x="1123386" y="3098502"/>
                  <a:pt x="1123386" y="3098502"/>
                  <a:pt x="1123386" y="3098502"/>
                </a:cubicBezTo>
                <a:cubicBezTo>
                  <a:pt x="1110256" y="3098502"/>
                  <a:pt x="1110256" y="3098502"/>
                  <a:pt x="1110256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lose/>
                <a:moveTo>
                  <a:pt x="300562" y="3021513"/>
                </a:moveTo>
                <a:lnTo>
                  <a:pt x="309179" y="3023381"/>
                </a:lnTo>
                <a:cubicBezTo>
                  <a:pt x="316154" y="3024819"/>
                  <a:pt x="297279" y="3020711"/>
                  <a:pt x="300562" y="3023997"/>
                </a:cubicBezTo>
                <a:close/>
                <a:moveTo>
                  <a:pt x="323608" y="3012083"/>
                </a:moveTo>
                <a:cubicBezTo>
                  <a:pt x="329763" y="3011809"/>
                  <a:pt x="320873" y="3018656"/>
                  <a:pt x="317180" y="3018382"/>
                </a:cubicBezTo>
                <a:lnTo>
                  <a:pt x="317695" y="3014015"/>
                </a:lnTo>
                <a:close/>
                <a:moveTo>
                  <a:pt x="348706" y="3010850"/>
                </a:moveTo>
                <a:lnTo>
                  <a:pt x="349624" y="3016467"/>
                </a:lnTo>
                <a:lnTo>
                  <a:pt x="342551" y="3018862"/>
                </a:lnTo>
                <a:cubicBezTo>
                  <a:pt x="332293" y="3022354"/>
                  <a:pt x="355271" y="3014137"/>
                  <a:pt x="348706" y="3010850"/>
                </a:cubicBezTo>
                <a:close/>
                <a:moveTo>
                  <a:pt x="361836" y="2940728"/>
                </a:moveTo>
                <a:cubicBezTo>
                  <a:pt x="361836" y="2940728"/>
                  <a:pt x="361836" y="2940728"/>
                  <a:pt x="360742" y="2942371"/>
                </a:cubicBezTo>
                <a:lnTo>
                  <a:pt x="359960" y="2943545"/>
                </a:lnTo>
                <a:lnTo>
                  <a:pt x="357459" y="2942919"/>
                </a:lnTo>
                <a:cubicBezTo>
                  <a:pt x="358554" y="2941824"/>
                  <a:pt x="361836" y="2940728"/>
                  <a:pt x="361836" y="2940728"/>
                </a:cubicBezTo>
                <a:close/>
                <a:moveTo>
                  <a:pt x="137156" y="2739312"/>
                </a:moveTo>
                <a:lnTo>
                  <a:pt x="103609" y="2752276"/>
                </a:lnTo>
                <a:cubicBezTo>
                  <a:pt x="103609" y="2761041"/>
                  <a:pt x="103609" y="2761041"/>
                  <a:pt x="103609" y="2761041"/>
                </a:cubicBezTo>
                <a:cubicBezTo>
                  <a:pt x="99233" y="2761041"/>
                  <a:pt x="99233" y="2761041"/>
                  <a:pt x="99233" y="2761041"/>
                </a:cubicBezTo>
                <a:cubicBezTo>
                  <a:pt x="103609" y="2743511"/>
                  <a:pt x="103609" y="2743511"/>
                  <a:pt x="103609" y="2743511"/>
                </a:cubicBezTo>
                <a:cubicBezTo>
                  <a:pt x="121116" y="2741320"/>
                  <a:pt x="129870" y="2740224"/>
                  <a:pt x="134246" y="2739676"/>
                </a:cubicBezTo>
                <a:close/>
                <a:moveTo>
                  <a:pt x="139247" y="2738504"/>
                </a:moveTo>
                <a:lnTo>
                  <a:pt x="138623" y="2739128"/>
                </a:lnTo>
                <a:lnTo>
                  <a:pt x="137156" y="2739312"/>
                </a:lnTo>
                <a:close/>
                <a:moveTo>
                  <a:pt x="94982" y="2681331"/>
                </a:moveTo>
                <a:lnTo>
                  <a:pt x="99233" y="2682154"/>
                </a:lnTo>
                <a:cubicBezTo>
                  <a:pt x="90479" y="2690919"/>
                  <a:pt x="93762" y="2687632"/>
                  <a:pt x="95403" y="2684346"/>
                </a:cubicBezTo>
                <a:close/>
                <a:moveTo>
                  <a:pt x="94924" y="2680922"/>
                </a:moveTo>
                <a:lnTo>
                  <a:pt x="94982" y="2681331"/>
                </a:lnTo>
                <a:lnTo>
                  <a:pt x="94281" y="2681195"/>
                </a:lnTo>
                <a:close/>
                <a:moveTo>
                  <a:pt x="83828" y="2679171"/>
                </a:moveTo>
                <a:lnTo>
                  <a:pt x="94281" y="2681195"/>
                </a:lnTo>
                <a:lnTo>
                  <a:pt x="81726" y="2686537"/>
                </a:lnTo>
                <a:cubicBezTo>
                  <a:pt x="86102" y="2685441"/>
                  <a:pt x="86650" y="2684072"/>
                  <a:pt x="85692" y="2682771"/>
                </a:cubicBezTo>
                <a:lnTo>
                  <a:pt x="83260" y="2681158"/>
                </a:lnTo>
                <a:close/>
                <a:moveTo>
                  <a:pt x="103609" y="2625180"/>
                </a:moveTo>
                <a:cubicBezTo>
                  <a:pt x="103609" y="2625180"/>
                  <a:pt x="103609" y="2625180"/>
                  <a:pt x="106892" y="2626276"/>
                </a:cubicBezTo>
                <a:lnTo>
                  <a:pt x="107787" y="2626575"/>
                </a:lnTo>
                <a:lnTo>
                  <a:pt x="103609" y="2629563"/>
                </a:lnTo>
                <a:cubicBezTo>
                  <a:pt x="103609" y="2629563"/>
                  <a:pt x="103609" y="2629563"/>
                  <a:pt x="103609" y="2625180"/>
                </a:cubicBezTo>
                <a:close/>
                <a:moveTo>
                  <a:pt x="57692" y="2621106"/>
                </a:moveTo>
                <a:lnTo>
                  <a:pt x="52730" y="2625728"/>
                </a:lnTo>
                <a:cubicBezTo>
                  <a:pt x="45618" y="2626276"/>
                  <a:pt x="35770" y="2620798"/>
                  <a:pt x="29205" y="2625180"/>
                </a:cubicBezTo>
                <a:cubicBezTo>
                  <a:pt x="29205" y="2625180"/>
                  <a:pt x="29205" y="2625180"/>
                  <a:pt x="33035" y="2624633"/>
                </a:cubicBezTo>
                <a:close/>
                <a:moveTo>
                  <a:pt x="164275" y="2500524"/>
                </a:moveTo>
                <a:lnTo>
                  <a:pt x="163789" y="2509452"/>
                </a:lnTo>
                <a:lnTo>
                  <a:pt x="161865" y="2510175"/>
                </a:lnTo>
                <a:close/>
                <a:moveTo>
                  <a:pt x="164883" y="2463024"/>
                </a:moveTo>
                <a:cubicBezTo>
                  <a:pt x="173637" y="2463024"/>
                  <a:pt x="173637" y="2463024"/>
                  <a:pt x="173637" y="2463024"/>
                </a:cubicBezTo>
                <a:cubicBezTo>
                  <a:pt x="178014" y="2471789"/>
                  <a:pt x="178014" y="2471789"/>
                  <a:pt x="178014" y="2471789"/>
                </a:cubicBezTo>
                <a:cubicBezTo>
                  <a:pt x="182390" y="2471789"/>
                  <a:pt x="182390" y="2471789"/>
                  <a:pt x="182390" y="2471789"/>
                </a:cubicBezTo>
                <a:cubicBezTo>
                  <a:pt x="182390" y="2480554"/>
                  <a:pt x="182390" y="2480554"/>
                  <a:pt x="182390" y="2480554"/>
                </a:cubicBezTo>
                <a:cubicBezTo>
                  <a:pt x="199897" y="2480554"/>
                  <a:pt x="199897" y="2480554"/>
                  <a:pt x="199897" y="2480554"/>
                </a:cubicBezTo>
                <a:cubicBezTo>
                  <a:pt x="164883" y="2498085"/>
                  <a:pt x="164883" y="2498085"/>
                  <a:pt x="164883" y="2498085"/>
                </a:cubicBezTo>
                <a:lnTo>
                  <a:pt x="164275" y="2500524"/>
                </a:lnTo>
                <a:lnTo>
                  <a:pt x="164883" y="2489320"/>
                </a:lnTo>
                <a:cubicBezTo>
                  <a:pt x="156130" y="2471789"/>
                  <a:pt x="156130" y="2471789"/>
                  <a:pt x="156130" y="2471789"/>
                </a:cubicBezTo>
                <a:cubicBezTo>
                  <a:pt x="169260" y="2471789"/>
                  <a:pt x="169260" y="2471789"/>
                  <a:pt x="169260" y="2471789"/>
                </a:cubicBezTo>
                <a:cubicBezTo>
                  <a:pt x="164883" y="2463024"/>
                  <a:pt x="164883" y="2463024"/>
                  <a:pt x="164883" y="2463024"/>
                </a:cubicBezTo>
                <a:close/>
                <a:moveTo>
                  <a:pt x="213861" y="2455492"/>
                </a:moveTo>
                <a:lnTo>
                  <a:pt x="216984" y="2456264"/>
                </a:lnTo>
                <a:lnTo>
                  <a:pt x="215763" y="2456998"/>
                </a:lnTo>
                <a:cubicBezTo>
                  <a:pt x="213027" y="2458641"/>
                  <a:pt x="213027" y="2458641"/>
                  <a:pt x="213027" y="2458641"/>
                </a:cubicBezTo>
                <a:close/>
                <a:moveTo>
                  <a:pt x="219961" y="2454476"/>
                </a:moveTo>
                <a:lnTo>
                  <a:pt x="225064" y="2455902"/>
                </a:lnTo>
                <a:cubicBezTo>
                  <a:pt x="227799" y="2457272"/>
                  <a:pt x="228620" y="2458504"/>
                  <a:pt x="224106" y="2458025"/>
                </a:cubicBezTo>
                <a:lnTo>
                  <a:pt x="216984" y="2456264"/>
                </a:lnTo>
                <a:close/>
                <a:moveTo>
                  <a:pt x="245832" y="2429612"/>
                </a:moveTo>
                <a:lnTo>
                  <a:pt x="246674" y="2435359"/>
                </a:lnTo>
                <a:cubicBezTo>
                  <a:pt x="246674" y="2441933"/>
                  <a:pt x="243391" y="2436454"/>
                  <a:pt x="241203" y="2432072"/>
                </a:cubicBezTo>
                <a:lnTo>
                  <a:pt x="240660" y="2430907"/>
                </a:lnTo>
                <a:close/>
                <a:moveTo>
                  <a:pt x="208651" y="2423581"/>
                </a:moveTo>
                <a:cubicBezTo>
                  <a:pt x="234911" y="2423581"/>
                  <a:pt x="234911" y="2423581"/>
                  <a:pt x="234911" y="2423581"/>
                </a:cubicBezTo>
                <a:cubicBezTo>
                  <a:pt x="239288" y="2427963"/>
                  <a:pt x="239288" y="2427963"/>
                  <a:pt x="239288" y="2427963"/>
                </a:cubicBezTo>
                <a:lnTo>
                  <a:pt x="240660" y="2430907"/>
                </a:lnTo>
                <a:lnTo>
                  <a:pt x="239288" y="2431250"/>
                </a:lnTo>
                <a:cubicBezTo>
                  <a:pt x="234911" y="2432346"/>
                  <a:pt x="234911" y="2432346"/>
                  <a:pt x="234911" y="2432346"/>
                </a:cubicBezTo>
                <a:cubicBezTo>
                  <a:pt x="239288" y="2449876"/>
                  <a:pt x="239288" y="2449876"/>
                  <a:pt x="239288" y="2449876"/>
                </a:cubicBezTo>
                <a:cubicBezTo>
                  <a:pt x="234911" y="2445494"/>
                  <a:pt x="234911" y="2445494"/>
                  <a:pt x="234911" y="2445494"/>
                </a:cubicBezTo>
                <a:lnTo>
                  <a:pt x="219961" y="2454476"/>
                </a:lnTo>
                <a:lnTo>
                  <a:pt x="214532" y="2452958"/>
                </a:lnTo>
                <a:lnTo>
                  <a:pt x="213861" y="2455492"/>
                </a:lnTo>
                <a:lnTo>
                  <a:pt x="191144" y="2449876"/>
                </a:lnTo>
                <a:cubicBezTo>
                  <a:pt x="213027" y="2441111"/>
                  <a:pt x="213027" y="2441111"/>
                  <a:pt x="213027" y="2441111"/>
                </a:cubicBezTo>
                <a:cubicBezTo>
                  <a:pt x="205368" y="2442207"/>
                  <a:pt x="202086" y="2440837"/>
                  <a:pt x="200718" y="2438303"/>
                </a:cubicBezTo>
                <a:lnTo>
                  <a:pt x="199926" y="2428851"/>
                </a:lnTo>
                <a:lnTo>
                  <a:pt x="205915" y="2431250"/>
                </a:lnTo>
                <a:cubicBezTo>
                  <a:pt x="208651" y="2432346"/>
                  <a:pt x="208651" y="2432346"/>
                  <a:pt x="208651" y="2432346"/>
                </a:cubicBezTo>
                <a:cubicBezTo>
                  <a:pt x="208651" y="2423581"/>
                  <a:pt x="208651" y="2423581"/>
                  <a:pt x="208651" y="2423581"/>
                </a:cubicBezTo>
                <a:close/>
                <a:moveTo>
                  <a:pt x="187288" y="2419409"/>
                </a:moveTo>
                <a:lnTo>
                  <a:pt x="195794" y="2419540"/>
                </a:lnTo>
                <a:cubicBezTo>
                  <a:pt x="199350" y="2421526"/>
                  <a:pt x="199897" y="2424950"/>
                  <a:pt x="199897" y="2428511"/>
                </a:cubicBezTo>
                <a:lnTo>
                  <a:pt x="199926" y="2428851"/>
                </a:lnTo>
                <a:lnTo>
                  <a:pt x="186767" y="2423581"/>
                </a:lnTo>
                <a:close/>
                <a:moveTo>
                  <a:pt x="188408" y="2383589"/>
                </a:moveTo>
                <a:cubicBezTo>
                  <a:pt x="190050" y="2383041"/>
                  <a:pt x="191144" y="2384137"/>
                  <a:pt x="191144" y="2388520"/>
                </a:cubicBezTo>
                <a:cubicBezTo>
                  <a:pt x="188955" y="2406050"/>
                  <a:pt x="187861" y="2414815"/>
                  <a:pt x="187314" y="2419198"/>
                </a:cubicBezTo>
                <a:lnTo>
                  <a:pt x="187288" y="2419409"/>
                </a:lnTo>
                <a:lnTo>
                  <a:pt x="173637" y="2419198"/>
                </a:lnTo>
                <a:cubicBezTo>
                  <a:pt x="178014" y="2419198"/>
                  <a:pt x="199897" y="2414815"/>
                  <a:pt x="173637" y="2406050"/>
                </a:cubicBezTo>
                <a:cubicBezTo>
                  <a:pt x="164883" y="2406050"/>
                  <a:pt x="164883" y="2406050"/>
                  <a:pt x="164883" y="2406050"/>
                </a:cubicBezTo>
                <a:cubicBezTo>
                  <a:pt x="182390" y="2388520"/>
                  <a:pt x="182390" y="2388520"/>
                  <a:pt x="182390" y="2388520"/>
                </a:cubicBezTo>
                <a:cubicBezTo>
                  <a:pt x="184579" y="2386328"/>
                  <a:pt x="186767" y="2384137"/>
                  <a:pt x="188408" y="2383589"/>
                </a:cubicBezTo>
                <a:close/>
                <a:moveTo>
                  <a:pt x="281414" y="1991346"/>
                </a:moveTo>
                <a:cubicBezTo>
                  <a:pt x="280867" y="1991894"/>
                  <a:pt x="278678" y="1994085"/>
                  <a:pt x="278678" y="1994085"/>
                </a:cubicBezTo>
                <a:lnTo>
                  <a:pt x="278678" y="1994085"/>
                </a:lnTo>
                <a:lnTo>
                  <a:pt x="280525" y="1992236"/>
                </a:lnTo>
                <a:cubicBezTo>
                  <a:pt x="281551" y="1991209"/>
                  <a:pt x="281687" y="1991072"/>
                  <a:pt x="281414" y="1991346"/>
                </a:cubicBezTo>
                <a:close/>
                <a:moveTo>
                  <a:pt x="393123" y="1919191"/>
                </a:moveTo>
                <a:lnTo>
                  <a:pt x="392473" y="1919581"/>
                </a:lnTo>
                <a:lnTo>
                  <a:pt x="393078" y="1919192"/>
                </a:lnTo>
                <a:close/>
                <a:moveTo>
                  <a:pt x="395541" y="1917738"/>
                </a:moveTo>
                <a:lnTo>
                  <a:pt x="402321" y="1917938"/>
                </a:lnTo>
                <a:cubicBezTo>
                  <a:pt x="403962" y="1918212"/>
                  <a:pt x="404236" y="1918622"/>
                  <a:pt x="401090" y="1918965"/>
                </a:cubicBezTo>
                <a:lnTo>
                  <a:pt x="393123" y="1919191"/>
                </a:lnTo>
                <a:lnTo>
                  <a:pt x="395209" y="1917938"/>
                </a:lnTo>
                <a:close/>
                <a:moveTo>
                  <a:pt x="444994" y="1902051"/>
                </a:moveTo>
                <a:cubicBezTo>
                  <a:pt x="453748" y="1902051"/>
                  <a:pt x="453748" y="1902051"/>
                  <a:pt x="453748" y="1902051"/>
                </a:cubicBezTo>
                <a:cubicBezTo>
                  <a:pt x="471254" y="1902051"/>
                  <a:pt x="471254" y="1902051"/>
                  <a:pt x="471254" y="1902051"/>
                </a:cubicBezTo>
                <a:cubicBezTo>
                  <a:pt x="475631" y="1910816"/>
                  <a:pt x="475631" y="1910816"/>
                  <a:pt x="475631" y="1910816"/>
                </a:cubicBezTo>
                <a:cubicBezTo>
                  <a:pt x="497515" y="1923964"/>
                  <a:pt x="497515" y="1923964"/>
                  <a:pt x="497515" y="1923964"/>
                </a:cubicBezTo>
                <a:cubicBezTo>
                  <a:pt x="488761" y="1923964"/>
                  <a:pt x="488761" y="1923964"/>
                  <a:pt x="488761" y="1923964"/>
                </a:cubicBezTo>
                <a:cubicBezTo>
                  <a:pt x="466878" y="1910816"/>
                  <a:pt x="466878" y="1910816"/>
                  <a:pt x="466878" y="1910816"/>
                </a:cubicBezTo>
                <a:cubicBezTo>
                  <a:pt x="462501" y="1915198"/>
                  <a:pt x="462501" y="1915198"/>
                  <a:pt x="462501" y="1915198"/>
                </a:cubicBezTo>
                <a:cubicBezTo>
                  <a:pt x="462501" y="1919581"/>
                  <a:pt x="462501" y="1919581"/>
                  <a:pt x="462501" y="1919581"/>
                </a:cubicBezTo>
                <a:cubicBezTo>
                  <a:pt x="458124" y="1910816"/>
                  <a:pt x="458124" y="1910816"/>
                  <a:pt x="458124" y="1910816"/>
                </a:cubicBezTo>
                <a:lnTo>
                  <a:pt x="453748" y="1910816"/>
                </a:lnTo>
                <a:cubicBezTo>
                  <a:pt x="444994" y="1902051"/>
                  <a:pt x="444994" y="1902051"/>
                  <a:pt x="444994" y="1902051"/>
                </a:cubicBezTo>
                <a:close/>
                <a:moveTo>
                  <a:pt x="2945" y="1897668"/>
                </a:moveTo>
                <a:cubicBezTo>
                  <a:pt x="20452" y="1915198"/>
                  <a:pt x="20452" y="1915198"/>
                  <a:pt x="20452" y="1915198"/>
                </a:cubicBezTo>
                <a:cubicBezTo>
                  <a:pt x="11698" y="1915198"/>
                  <a:pt x="11698" y="1915198"/>
                  <a:pt x="11698" y="1915198"/>
                </a:cubicBezTo>
                <a:cubicBezTo>
                  <a:pt x="7321" y="1906433"/>
                  <a:pt x="-5809" y="1919581"/>
                  <a:pt x="2945" y="1902051"/>
                </a:cubicBezTo>
                <a:cubicBezTo>
                  <a:pt x="2945" y="1897668"/>
                  <a:pt x="2945" y="1897668"/>
                  <a:pt x="2945" y="1897668"/>
                </a:cubicBezTo>
                <a:close/>
                <a:moveTo>
                  <a:pt x="309739" y="1891447"/>
                </a:moveTo>
                <a:lnTo>
                  <a:pt x="308221" y="1893833"/>
                </a:lnTo>
                <a:cubicBezTo>
                  <a:pt x="307127" y="1895751"/>
                  <a:pt x="306854" y="1896161"/>
                  <a:pt x="308221" y="1892532"/>
                </a:cubicBezTo>
                <a:lnTo>
                  <a:pt x="308547" y="1891686"/>
                </a:lnTo>
                <a:close/>
                <a:moveTo>
                  <a:pt x="685714" y="1884520"/>
                </a:moveTo>
                <a:cubicBezTo>
                  <a:pt x="698844" y="1886712"/>
                  <a:pt x="704862" y="1887807"/>
                  <a:pt x="706845" y="1888492"/>
                </a:cubicBezTo>
                <a:lnTo>
                  <a:pt x="706468" y="1888677"/>
                </a:lnTo>
                <a:lnTo>
                  <a:pt x="704862" y="1888355"/>
                </a:lnTo>
                <a:cubicBezTo>
                  <a:pt x="702127" y="1887807"/>
                  <a:pt x="696656" y="1886711"/>
                  <a:pt x="685714" y="1884520"/>
                </a:cubicBezTo>
                <a:close/>
                <a:moveTo>
                  <a:pt x="304939" y="1884520"/>
                </a:moveTo>
                <a:lnTo>
                  <a:pt x="311306" y="1884520"/>
                </a:lnTo>
                <a:lnTo>
                  <a:pt x="308547" y="1891686"/>
                </a:lnTo>
                <a:lnTo>
                  <a:pt x="303297" y="1892738"/>
                </a:lnTo>
                <a:cubicBezTo>
                  <a:pt x="300562" y="1893285"/>
                  <a:pt x="300562" y="1893285"/>
                  <a:pt x="300562" y="1893285"/>
                </a:cubicBezTo>
                <a:cubicBezTo>
                  <a:pt x="304939" y="1884520"/>
                  <a:pt x="304939" y="1884520"/>
                  <a:pt x="304939" y="1884520"/>
                </a:cubicBezTo>
                <a:close/>
                <a:moveTo>
                  <a:pt x="331199" y="1875755"/>
                </a:moveTo>
                <a:cubicBezTo>
                  <a:pt x="331199" y="1875755"/>
                  <a:pt x="331199" y="1875755"/>
                  <a:pt x="331199" y="1880138"/>
                </a:cubicBezTo>
                <a:lnTo>
                  <a:pt x="328720" y="1879874"/>
                </a:lnTo>
                <a:lnTo>
                  <a:pt x="329011" y="1879521"/>
                </a:lnTo>
                <a:cubicBezTo>
                  <a:pt x="330926" y="1877398"/>
                  <a:pt x="332293" y="1875755"/>
                  <a:pt x="331199" y="1875755"/>
                </a:cubicBezTo>
                <a:close/>
                <a:moveTo>
                  <a:pt x="174453" y="1872275"/>
                </a:moveTo>
                <a:lnTo>
                  <a:pt x="172748" y="1876851"/>
                </a:lnTo>
                <a:cubicBezTo>
                  <a:pt x="169671" y="1882329"/>
                  <a:pt x="166798" y="1882329"/>
                  <a:pt x="164337" y="1880138"/>
                </a:cubicBezTo>
                <a:lnTo>
                  <a:pt x="162649" y="1877340"/>
                </a:lnTo>
                <a:close/>
                <a:moveTo>
                  <a:pt x="143000" y="1862607"/>
                </a:moveTo>
                <a:lnTo>
                  <a:pt x="147713" y="1864967"/>
                </a:lnTo>
                <a:lnTo>
                  <a:pt x="145188" y="1866442"/>
                </a:lnTo>
                <a:cubicBezTo>
                  <a:pt x="147377" y="1865894"/>
                  <a:pt x="151753" y="1864798"/>
                  <a:pt x="151753" y="1866990"/>
                </a:cubicBezTo>
                <a:lnTo>
                  <a:pt x="147713" y="1864967"/>
                </a:lnTo>
                <a:lnTo>
                  <a:pt x="151753" y="1862607"/>
                </a:lnTo>
                <a:cubicBezTo>
                  <a:pt x="160507" y="1862607"/>
                  <a:pt x="160507" y="1862607"/>
                  <a:pt x="160507" y="1862607"/>
                </a:cubicBezTo>
                <a:cubicBezTo>
                  <a:pt x="156130" y="1866990"/>
                  <a:pt x="156130" y="1866990"/>
                  <a:pt x="156130" y="1866990"/>
                </a:cubicBezTo>
                <a:cubicBezTo>
                  <a:pt x="156130" y="1864798"/>
                  <a:pt x="156951" y="1866990"/>
                  <a:pt x="158387" y="1870277"/>
                </a:cubicBezTo>
                <a:lnTo>
                  <a:pt x="162649" y="1877340"/>
                </a:lnTo>
                <a:lnTo>
                  <a:pt x="159960" y="1878494"/>
                </a:lnTo>
                <a:cubicBezTo>
                  <a:pt x="156130" y="1880138"/>
                  <a:pt x="156130" y="1880138"/>
                  <a:pt x="156130" y="1880138"/>
                </a:cubicBezTo>
                <a:cubicBezTo>
                  <a:pt x="138623" y="1880138"/>
                  <a:pt x="138623" y="1880138"/>
                  <a:pt x="138623" y="1880138"/>
                </a:cubicBezTo>
                <a:cubicBezTo>
                  <a:pt x="121116" y="1902051"/>
                  <a:pt x="121116" y="1902051"/>
                  <a:pt x="121116" y="1902051"/>
                </a:cubicBezTo>
                <a:cubicBezTo>
                  <a:pt x="143000" y="1893285"/>
                  <a:pt x="143000" y="1893285"/>
                  <a:pt x="143000" y="1893285"/>
                </a:cubicBezTo>
                <a:cubicBezTo>
                  <a:pt x="156130" y="1893285"/>
                  <a:pt x="156130" y="1893285"/>
                  <a:pt x="156130" y="1893285"/>
                </a:cubicBezTo>
                <a:cubicBezTo>
                  <a:pt x="125493" y="1923964"/>
                  <a:pt x="125493" y="1923964"/>
                  <a:pt x="125493" y="1923964"/>
                </a:cubicBezTo>
                <a:cubicBezTo>
                  <a:pt x="125493" y="1937111"/>
                  <a:pt x="125493" y="1937111"/>
                  <a:pt x="125493" y="1937111"/>
                </a:cubicBezTo>
                <a:cubicBezTo>
                  <a:pt x="129870" y="1937111"/>
                  <a:pt x="143000" y="1928346"/>
                  <a:pt x="138623" y="1945877"/>
                </a:cubicBezTo>
                <a:cubicBezTo>
                  <a:pt x="116740" y="1959024"/>
                  <a:pt x="116740" y="1959024"/>
                  <a:pt x="116740" y="1959024"/>
                </a:cubicBezTo>
                <a:cubicBezTo>
                  <a:pt x="112363" y="1954642"/>
                  <a:pt x="112363" y="1954642"/>
                  <a:pt x="112363" y="1954642"/>
                </a:cubicBezTo>
                <a:cubicBezTo>
                  <a:pt x="99233" y="1959024"/>
                  <a:pt x="99233" y="1959024"/>
                  <a:pt x="99233" y="1959024"/>
                </a:cubicBezTo>
                <a:cubicBezTo>
                  <a:pt x="72972" y="1950259"/>
                  <a:pt x="72972" y="1950259"/>
                  <a:pt x="72972" y="1950259"/>
                </a:cubicBezTo>
                <a:cubicBezTo>
                  <a:pt x="72972" y="1945877"/>
                  <a:pt x="72972" y="1945877"/>
                  <a:pt x="72972" y="1945877"/>
                </a:cubicBezTo>
                <a:cubicBezTo>
                  <a:pt x="81726" y="1950259"/>
                  <a:pt x="81726" y="1950259"/>
                  <a:pt x="81726" y="1950259"/>
                </a:cubicBezTo>
                <a:cubicBezTo>
                  <a:pt x="77349" y="1937111"/>
                  <a:pt x="77349" y="1937111"/>
                  <a:pt x="77349" y="1937111"/>
                </a:cubicBezTo>
                <a:cubicBezTo>
                  <a:pt x="42335" y="1923964"/>
                  <a:pt x="42335" y="1923964"/>
                  <a:pt x="42335" y="1923964"/>
                </a:cubicBezTo>
                <a:cubicBezTo>
                  <a:pt x="29205" y="1932729"/>
                  <a:pt x="29205" y="1932729"/>
                  <a:pt x="29205" y="1932729"/>
                </a:cubicBezTo>
                <a:cubicBezTo>
                  <a:pt x="20452" y="1915198"/>
                  <a:pt x="20452" y="1915198"/>
                  <a:pt x="20452" y="1915198"/>
                </a:cubicBezTo>
                <a:cubicBezTo>
                  <a:pt x="24828" y="1915198"/>
                  <a:pt x="24828" y="1915198"/>
                  <a:pt x="24828" y="1915198"/>
                </a:cubicBezTo>
                <a:cubicBezTo>
                  <a:pt x="24828" y="1902051"/>
                  <a:pt x="24828" y="1902051"/>
                  <a:pt x="24828" y="1902051"/>
                </a:cubicBezTo>
                <a:cubicBezTo>
                  <a:pt x="42335" y="1915198"/>
                  <a:pt x="42335" y="1915198"/>
                  <a:pt x="42335" y="1915198"/>
                </a:cubicBezTo>
                <a:cubicBezTo>
                  <a:pt x="72972" y="1888903"/>
                  <a:pt x="72972" y="1888903"/>
                  <a:pt x="72972" y="1888903"/>
                </a:cubicBezTo>
                <a:cubicBezTo>
                  <a:pt x="99233" y="1893285"/>
                  <a:pt x="99233" y="1893285"/>
                  <a:pt x="99233" y="1893285"/>
                </a:cubicBezTo>
                <a:cubicBezTo>
                  <a:pt x="112363" y="1880138"/>
                  <a:pt x="112363" y="1880138"/>
                  <a:pt x="112363" y="1880138"/>
                </a:cubicBezTo>
                <a:cubicBezTo>
                  <a:pt x="112363" y="1884520"/>
                  <a:pt x="103609" y="1866990"/>
                  <a:pt x="121116" y="1884520"/>
                </a:cubicBezTo>
                <a:cubicBezTo>
                  <a:pt x="125493" y="1880138"/>
                  <a:pt x="125493" y="1880138"/>
                  <a:pt x="125493" y="1880138"/>
                </a:cubicBezTo>
                <a:cubicBezTo>
                  <a:pt x="116740" y="1875755"/>
                  <a:pt x="116740" y="1875755"/>
                  <a:pt x="116740" y="1875755"/>
                </a:cubicBezTo>
                <a:cubicBezTo>
                  <a:pt x="143000" y="1862607"/>
                  <a:pt x="143000" y="1862607"/>
                  <a:pt x="143000" y="1862607"/>
                </a:cubicBezTo>
                <a:close/>
                <a:moveTo>
                  <a:pt x="373100" y="1859061"/>
                </a:moveTo>
                <a:lnTo>
                  <a:pt x="374088" y="1859104"/>
                </a:lnTo>
                <a:lnTo>
                  <a:pt x="372231" y="1860964"/>
                </a:lnTo>
                <a:cubicBezTo>
                  <a:pt x="371410" y="1861238"/>
                  <a:pt x="371000" y="1861101"/>
                  <a:pt x="371889" y="1860073"/>
                </a:cubicBezTo>
                <a:close/>
                <a:moveTo>
                  <a:pt x="366418" y="1858772"/>
                </a:moveTo>
                <a:lnTo>
                  <a:pt x="372533" y="1859037"/>
                </a:lnTo>
                <a:lnTo>
                  <a:pt x="371684" y="1859320"/>
                </a:lnTo>
                <a:lnTo>
                  <a:pt x="365002" y="1861550"/>
                </a:lnTo>
                <a:lnTo>
                  <a:pt x="364572" y="1861511"/>
                </a:lnTo>
                <a:cubicBezTo>
                  <a:pt x="361563" y="1860416"/>
                  <a:pt x="360879" y="1859046"/>
                  <a:pt x="366418" y="1858772"/>
                </a:cubicBezTo>
                <a:close/>
                <a:moveTo>
                  <a:pt x="373525" y="1858706"/>
                </a:moveTo>
                <a:lnTo>
                  <a:pt x="373100" y="1859061"/>
                </a:lnTo>
                <a:lnTo>
                  <a:pt x="372533" y="1859037"/>
                </a:lnTo>
                <a:close/>
                <a:moveTo>
                  <a:pt x="379343" y="1853842"/>
                </a:moveTo>
                <a:lnTo>
                  <a:pt x="377695" y="1859260"/>
                </a:lnTo>
                <a:lnTo>
                  <a:pt x="374088" y="1859104"/>
                </a:lnTo>
                <a:lnTo>
                  <a:pt x="374966" y="1858225"/>
                </a:lnTo>
                <a:lnTo>
                  <a:pt x="373525" y="1858706"/>
                </a:lnTo>
                <a:close/>
                <a:moveTo>
                  <a:pt x="180387" y="1850275"/>
                </a:moveTo>
                <a:lnTo>
                  <a:pt x="180493" y="1850572"/>
                </a:lnTo>
                <a:cubicBezTo>
                  <a:pt x="181980" y="1854527"/>
                  <a:pt x="184032" y="1859868"/>
                  <a:pt x="186767" y="1866990"/>
                </a:cubicBezTo>
                <a:lnTo>
                  <a:pt x="174453" y="1872275"/>
                </a:lnTo>
                <a:lnTo>
                  <a:pt x="177492" y="1864114"/>
                </a:lnTo>
                <a:close/>
                <a:moveTo>
                  <a:pt x="390529" y="1845495"/>
                </a:moveTo>
                <a:lnTo>
                  <a:pt x="391530" y="1845924"/>
                </a:lnTo>
                <a:lnTo>
                  <a:pt x="388097" y="1848364"/>
                </a:lnTo>
                <a:cubicBezTo>
                  <a:pt x="385908" y="1849459"/>
                  <a:pt x="385361" y="1849185"/>
                  <a:pt x="389464" y="1846172"/>
                </a:cubicBezTo>
                <a:close/>
                <a:moveTo>
                  <a:pt x="179108" y="1841790"/>
                </a:moveTo>
                <a:lnTo>
                  <a:pt x="181791" y="1843562"/>
                </a:lnTo>
                <a:lnTo>
                  <a:pt x="180387" y="1850275"/>
                </a:lnTo>
                <a:lnTo>
                  <a:pt x="177603" y="1842475"/>
                </a:lnTo>
                <a:cubicBezTo>
                  <a:pt x="176646" y="1839325"/>
                  <a:pt x="177467" y="1840146"/>
                  <a:pt x="179108" y="1841790"/>
                </a:cubicBezTo>
                <a:close/>
                <a:moveTo>
                  <a:pt x="278241" y="1831929"/>
                </a:moveTo>
                <a:lnTo>
                  <a:pt x="287432" y="1831929"/>
                </a:lnTo>
                <a:cubicBezTo>
                  <a:pt x="278678" y="1834120"/>
                  <a:pt x="277584" y="1834120"/>
                  <a:pt x="278131" y="1833025"/>
                </a:cubicBezTo>
                <a:close/>
                <a:moveTo>
                  <a:pt x="403575" y="1819957"/>
                </a:moveTo>
                <a:lnTo>
                  <a:pt x="407070" y="1821707"/>
                </a:lnTo>
                <a:lnTo>
                  <a:pt x="403210" y="1822410"/>
                </a:lnTo>
                <a:cubicBezTo>
                  <a:pt x="400269" y="1822753"/>
                  <a:pt x="400406" y="1822342"/>
                  <a:pt x="401774" y="1821520"/>
                </a:cubicBezTo>
                <a:close/>
                <a:moveTo>
                  <a:pt x="392473" y="1818781"/>
                </a:moveTo>
                <a:cubicBezTo>
                  <a:pt x="396850" y="1836312"/>
                  <a:pt x="396850" y="1836312"/>
                  <a:pt x="396850" y="1836312"/>
                </a:cubicBezTo>
                <a:lnTo>
                  <a:pt x="396609" y="1841626"/>
                </a:lnTo>
                <a:lnTo>
                  <a:pt x="390529" y="1845495"/>
                </a:lnTo>
                <a:lnTo>
                  <a:pt x="383173" y="1842338"/>
                </a:lnTo>
                <a:cubicBezTo>
                  <a:pt x="379343" y="1840694"/>
                  <a:pt x="379343" y="1840694"/>
                  <a:pt x="379343" y="1840694"/>
                </a:cubicBezTo>
                <a:cubicBezTo>
                  <a:pt x="379343" y="1831929"/>
                  <a:pt x="379343" y="1831929"/>
                  <a:pt x="379343" y="1831929"/>
                </a:cubicBezTo>
                <a:cubicBezTo>
                  <a:pt x="374966" y="1827546"/>
                  <a:pt x="374966" y="1827546"/>
                  <a:pt x="374966" y="1827546"/>
                </a:cubicBezTo>
                <a:cubicBezTo>
                  <a:pt x="392473" y="1818781"/>
                  <a:pt x="392473" y="1818781"/>
                  <a:pt x="392473" y="1818781"/>
                </a:cubicBezTo>
                <a:close/>
                <a:moveTo>
                  <a:pt x="409980" y="1814399"/>
                </a:moveTo>
                <a:lnTo>
                  <a:pt x="403575" y="1819957"/>
                </a:lnTo>
                <a:lnTo>
                  <a:pt x="403415" y="1819877"/>
                </a:lnTo>
                <a:cubicBezTo>
                  <a:pt x="401227" y="1818781"/>
                  <a:pt x="401227" y="1818781"/>
                  <a:pt x="401227" y="1818781"/>
                </a:cubicBezTo>
                <a:cubicBezTo>
                  <a:pt x="409980" y="1814399"/>
                  <a:pt x="409980" y="1814399"/>
                  <a:pt x="409980" y="1814399"/>
                </a:cubicBezTo>
                <a:close/>
                <a:moveTo>
                  <a:pt x="422812" y="1780981"/>
                </a:moveTo>
                <a:lnTo>
                  <a:pt x="422563" y="1781255"/>
                </a:lnTo>
                <a:cubicBezTo>
                  <a:pt x="420648" y="1783172"/>
                  <a:pt x="420922" y="1782625"/>
                  <a:pt x="422016" y="1781529"/>
                </a:cubicBezTo>
                <a:close/>
                <a:moveTo>
                  <a:pt x="97435" y="1733969"/>
                </a:moveTo>
                <a:lnTo>
                  <a:pt x="99233" y="1735512"/>
                </a:lnTo>
                <a:cubicBezTo>
                  <a:pt x="99233" y="1735512"/>
                  <a:pt x="99233" y="1735512"/>
                  <a:pt x="94856" y="1735512"/>
                </a:cubicBezTo>
                <a:close/>
                <a:moveTo>
                  <a:pt x="494486" y="1713149"/>
                </a:moveTo>
                <a:lnTo>
                  <a:pt x="491292" y="1717296"/>
                </a:lnTo>
                <a:cubicBezTo>
                  <a:pt x="488214" y="1720994"/>
                  <a:pt x="493138" y="1713599"/>
                  <a:pt x="493138" y="1713599"/>
                </a:cubicBezTo>
                <a:close/>
                <a:moveTo>
                  <a:pt x="575761" y="1690403"/>
                </a:moveTo>
                <a:lnTo>
                  <a:pt x="563097" y="1698396"/>
                </a:lnTo>
                <a:cubicBezTo>
                  <a:pt x="559746" y="1699629"/>
                  <a:pt x="558515" y="1698807"/>
                  <a:pt x="558242" y="1697164"/>
                </a:cubicBezTo>
                <a:lnTo>
                  <a:pt x="558380" y="1696205"/>
                </a:lnTo>
                <a:close/>
                <a:moveTo>
                  <a:pt x="580673" y="1687303"/>
                </a:moveTo>
                <a:cubicBezTo>
                  <a:pt x="585049" y="1687303"/>
                  <a:pt x="585049" y="1687303"/>
                  <a:pt x="585049" y="1687303"/>
                </a:cubicBezTo>
                <a:lnTo>
                  <a:pt x="575761" y="1690403"/>
                </a:lnTo>
                <a:close/>
                <a:moveTo>
                  <a:pt x="20452" y="1678538"/>
                </a:moveTo>
                <a:cubicBezTo>
                  <a:pt x="29205" y="1678538"/>
                  <a:pt x="29205" y="1678538"/>
                  <a:pt x="29205" y="1678538"/>
                </a:cubicBezTo>
                <a:cubicBezTo>
                  <a:pt x="20452" y="1682920"/>
                  <a:pt x="20452" y="1682920"/>
                  <a:pt x="20452" y="1682920"/>
                </a:cubicBezTo>
                <a:lnTo>
                  <a:pt x="20452" y="1681825"/>
                </a:lnTo>
                <a:cubicBezTo>
                  <a:pt x="20452" y="1678538"/>
                  <a:pt x="20452" y="1678538"/>
                  <a:pt x="20452" y="1678538"/>
                </a:cubicBezTo>
                <a:close/>
                <a:moveTo>
                  <a:pt x="633193" y="1634712"/>
                </a:moveTo>
                <a:lnTo>
                  <a:pt x="633193" y="1636072"/>
                </a:lnTo>
                <a:lnTo>
                  <a:pt x="627654" y="1637793"/>
                </a:lnTo>
                <a:cubicBezTo>
                  <a:pt x="623346" y="1637999"/>
                  <a:pt x="633193" y="1631425"/>
                  <a:pt x="633193" y="1634712"/>
                </a:cubicBezTo>
                <a:close/>
                <a:moveTo>
                  <a:pt x="42335" y="1604033"/>
                </a:moveTo>
                <a:cubicBezTo>
                  <a:pt x="51089" y="1608416"/>
                  <a:pt x="51089" y="1608416"/>
                  <a:pt x="51089" y="1608416"/>
                </a:cubicBezTo>
                <a:cubicBezTo>
                  <a:pt x="46712" y="1625946"/>
                  <a:pt x="46712" y="1625946"/>
                  <a:pt x="46712" y="1625946"/>
                </a:cubicBezTo>
                <a:cubicBezTo>
                  <a:pt x="59842" y="1652242"/>
                  <a:pt x="59842" y="1652242"/>
                  <a:pt x="59842" y="1652242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16075" y="1652242"/>
                  <a:pt x="16075" y="1652242"/>
                  <a:pt x="16075" y="1652242"/>
                </a:cubicBezTo>
                <a:cubicBezTo>
                  <a:pt x="16075" y="1617181"/>
                  <a:pt x="16075" y="1617181"/>
                  <a:pt x="16075" y="1617181"/>
                </a:cubicBezTo>
                <a:cubicBezTo>
                  <a:pt x="24828" y="1612799"/>
                  <a:pt x="24828" y="1612799"/>
                  <a:pt x="24828" y="1612799"/>
                </a:cubicBezTo>
                <a:cubicBezTo>
                  <a:pt x="29205" y="1621564"/>
                  <a:pt x="29205" y="1621564"/>
                  <a:pt x="29205" y="1621564"/>
                </a:cubicBezTo>
                <a:cubicBezTo>
                  <a:pt x="37958" y="1621564"/>
                  <a:pt x="37958" y="1621564"/>
                  <a:pt x="37958" y="1621564"/>
                </a:cubicBezTo>
                <a:cubicBezTo>
                  <a:pt x="42335" y="1612799"/>
                  <a:pt x="42335" y="1612799"/>
                  <a:pt x="42335" y="1612799"/>
                </a:cubicBezTo>
                <a:cubicBezTo>
                  <a:pt x="42335" y="1604033"/>
                  <a:pt x="42335" y="1604033"/>
                  <a:pt x="42335" y="1604033"/>
                </a:cubicBezTo>
                <a:close/>
                <a:moveTo>
                  <a:pt x="523228" y="1503234"/>
                </a:moveTo>
                <a:cubicBezTo>
                  <a:pt x="523775" y="1506520"/>
                  <a:pt x="521587" y="1514190"/>
                  <a:pt x="519398" y="1511999"/>
                </a:cubicBezTo>
                <a:lnTo>
                  <a:pt x="515366" y="1511999"/>
                </a:lnTo>
                <a:lnTo>
                  <a:pt x="520014" y="1503371"/>
                </a:lnTo>
                <a:cubicBezTo>
                  <a:pt x="521997" y="1501042"/>
                  <a:pt x="522954" y="1501590"/>
                  <a:pt x="523228" y="1503234"/>
                </a:cubicBezTo>
                <a:close/>
                <a:moveTo>
                  <a:pt x="418734" y="1490086"/>
                </a:moveTo>
                <a:lnTo>
                  <a:pt x="424624" y="1493035"/>
                </a:lnTo>
                <a:lnTo>
                  <a:pt x="424752" y="1493373"/>
                </a:lnTo>
                <a:cubicBezTo>
                  <a:pt x="422016" y="1496660"/>
                  <a:pt x="414357" y="1498851"/>
                  <a:pt x="418734" y="1490086"/>
                </a:cubicBezTo>
                <a:close/>
                <a:moveTo>
                  <a:pt x="484385" y="1441877"/>
                </a:moveTo>
                <a:lnTo>
                  <a:pt x="481530" y="1444735"/>
                </a:lnTo>
                <a:lnTo>
                  <a:pt x="478367" y="1444068"/>
                </a:lnTo>
                <a:cubicBezTo>
                  <a:pt x="480008" y="1442973"/>
                  <a:pt x="484385" y="1441877"/>
                  <a:pt x="484385" y="1441877"/>
                </a:cubicBezTo>
                <a:close/>
                <a:moveTo>
                  <a:pt x="620063" y="1362990"/>
                </a:moveTo>
                <a:cubicBezTo>
                  <a:pt x="620063" y="1362990"/>
                  <a:pt x="620063" y="1362990"/>
                  <a:pt x="618422" y="1363538"/>
                </a:cubicBezTo>
                <a:lnTo>
                  <a:pt x="612677" y="1365455"/>
                </a:lnTo>
                <a:lnTo>
                  <a:pt x="612404" y="1365182"/>
                </a:lnTo>
                <a:cubicBezTo>
                  <a:pt x="614592" y="1362990"/>
                  <a:pt x="622251" y="1360799"/>
                  <a:pt x="620063" y="1362990"/>
                </a:cubicBezTo>
                <a:close/>
                <a:moveTo>
                  <a:pt x="694523" y="1308462"/>
                </a:moveTo>
                <a:lnTo>
                  <a:pt x="694536" y="1309029"/>
                </a:lnTo>
                <a:cubicBezTo>
                  <a:pt x="693031" y="1312316"/>
                  <a:pt x="689612" y="1316699"/>
                  <a:pt x="691390" y="1313412"/>
                </a:cubicBezTo>
                <a:close/>
                <a:moveTo>
                  <a:pt x="694467" y="1306016"/>
                </a:moveTo>
                <a:lnTo>
                  <a:pt x="696070" y="1306016"/>
                </a:lnTo>
                <a:lnTo>
                  <a:pt x="694523" y="1308462"/>
                </a:lnTo>
                <a:close/>
                <a:moveTo>
                  <a:pt x="717790" y="1248530"/>
                </a:moveTo>
                <a:lnTo>
                  <a:pt x="720044" y="1254589"/>
                </a:lnTo>
                <a:cubicBezTo>
                  <a:pt x="721275" y="1258903"/>
                  <a:pt x="716351" y="1249042"/>
                  <a:pt x="716351" y="1249042"/>
                </a:cubicBezTo>
                <a:close/>
                <a:moveTo>
                  <a:pt x="776213" y="1242729"/>
                </a:moveTo>
                <a:lnTo>
                  <a:pt x="777625" y="1243503"/>
                </a:lnTo>
                <a:lnTo>
                  <a:pt x="777625" y="1244660"/>
                </a:lnTo>
                <a:cubicBezTo>
                  <a:pt x="777625" y="1244660"/>
                  <a:pt x="777625" y="1244660"/>
                  <a:pt x="775984" y="1244660"/>
                </a:cubicBezTo>
                <a:lnTo>
                  <a:pt x="774861" y="1244660"/>
                </a:lnTo>
                <a:lnTo>
                  <a:pt x="775574" y="1243838"/>
                </a:lnTo>
                <a:close/>
                <a:moveTo>
                  <a:pt x="805165" y="968826"/>
                </a:moveTo>
                <a:lnTo>
                  <a:pt x="799509" y="977321"/>
                </a:lnTo>
                <a:cubicBezTo>
                  <a:pt x="799509" y="977321"/>
                  <a:pt x="799509" y="977321"/>
                  <a:pt x="790755" y="972938"/>
                </a:cubicBezTo>
                <a:cubicBezTo>
                  <a:pt x="790755" y="972938"/>
                  <a:pt x="790755" y="972938"/>
                  <a:pt x="788020" y="971843"/>
                </a:cubicBezTo>
                <a:lnTo>
                  <a:pt x="787189" y="971510"/>
                </a:lnTo>
                <a:close/>
                <a:moveTo>
                  <a:pt x="774343" y="966364"/>
                </a:moveTo>
                <a:lnTo>
                  <a:pt x="787189" y="971510"/>
                </a:lnTo>
                <a:lnTo>
                  <a:pt x="777625" y="972938"/>
                </a:lnTo>
                <a:close/>
                <a:moveTo>
                  <a:pt x="773248" y="964173"/>
                </a:moveTo>
                <a:cubicBezTo>
                  <a:pt x="773248" y="964173"/>
                  <a:pt x="773248" y="964173"/>
                  <a:pt x="773795" y="965269"/>
                </a:cubicBezTo>
                <a:lnTo>
                  <a:pt x="774343" y="966364"/>
                </a:lnTo>
                <a:lnTo>
                  <a:pt x="771726" y="965316"/>
                </a:lnTo>
                <a:close/>
                <a:moveTo>
                  <a:pt x="773248" y="951025"/>
                </a:moveTo>
                <a:cubicBezTo>
                  <a:pt x="764495" y="959791"/>
                  <a:pt x="764495" y="959791"/>
                  <a:pt x="764495" y="959791"/>
                </a:cubicBezTo>
                <a:cubicBezTo>
                  <a:pt x="768872" y="964173"/>
                  <a:pt x="768872" y="964173"/>
                  <a:pt x="768872" y="964173"/>
                </a:cubicBezTo>
                <a:lnTo>
                  <a:pt x="771726" y="965316"/>
                </a:lnTo>
                <a:lnTo>
                  <a:pt x="757930" y="975677"/>
                </a:lnTo>
                <a:cubicBezTo>
                  <a:pt x="755742" y="977321"/>
                  <a:pt x="755742" y="977321"/>
                  <a:pt x="755742" y="977321"/>
                </a:cubicBezTo>
                <a:cubicBezTo>
                  <a:pt x="751365" y="972938"/>
                  <a:pt x="751365" y="972938"/>
                  <a:pt x="751365" y="972938"/>
                </a:cubicBezTo>
                <a:cubicBezTo>
                  <a:pt x="738235" y="981704"/>
                  <a:pt x="738235" y="981704"/>
                  <a:pt x="738235" y="981704"/>
                </a:cubicBezTo>
                <a:cubicBezTo>
                  <a:pt x="773248" y="951025"/>
                  <a:pt x="773248" y="951025"/>
                  <a:pt x="773248" y="951025"/>
                </a:cubicBezTo>
                <a:close/>
                <a:moveTo>
                  <a:pt x="848966" y="942698"/>
                </a:moveTo>
                <a:lnTo>
                  <a:pt x="851482" y="942808"/>
                </a:lnTo>
                <a:cubicBezTo>
                  <a:pt x="850935" y="944451"/>
                  <a:pt x="847653" y="946643"/>
                  <a:pt x="847653" y="946643"/>
                </a:cubicBezTo>
                <a:cubicBezTo>
                  <a:pt x="847653" y="946643"/>
                  <a:pt x="847653" y="946643"/>
                  <a:pt x="848200" y="944999"/>
                </a:cubicBezTo>
                <a:close/>
                <a:moveTo>
                  <a:pt x="507007" y="863521"/>
                </a:moveTo>
                <a:lnTo>
                  <a:pt x="508257" y="863771"/>
                </a:lnTo>
                <a:lnTo>
                  <a:pt x="505174" y="865701"/>
                </a:lnTo>
                <a:cubicBezTo>
                  <a:pt x="500524" y="868577"/>
                  <a:pt x="500797" y="868304"/>
                  <a:pt x="502986" y="866660"/>
                </a:cubicBezTo>
                <a:close/>
                <a:moveTo>
                  <a:pt x="515021" y="854608"/>
                </a:moveTo>
                <a:cubicBezTo>
                  <a:pt x="517210" y="854608"/>
                  <a:pt x="515295" y="856799"/>
                  <a:pt x="512286" y="859401"/>
                </a:cubicBezTo>
                <a:lnTo>
                  <a:pt x="507007" y="863521"/>
                </a:lnTo>
                <a:lnTo>
                  <a:pt x="506268" y="863373"/>
                </a:lnTo>
                <a:cubicBezTo>
                  <a:pt x="515021" y="854608"/>
                  <a:pt x="515021" y="854608"/>
                  <a:pt x="515021" y="854608"/>
                </a:cubicBezTo>
                <a:close/>
                <a:moveTo>
                  <a:pt x="506438" y="754567"/>
                </a:moveTo>
                <a:lnTo>
                  <a:pt x="516142" y="756186"/>
                </a:lnTo>
                <a:lnTo>
                  <a:pt x="514338" y="757300"/>
                </a:lnTo>
                <a:cubicBezTo>
                  <a:pt x="509004" y="759149"/>
                  <a:pt x="506815" y="757917"/>
                  <a:pt x="506268" y="755451"/>
                </a:cubicBezTo>
                <a:close/>
                <a:moveTo>
                  <a:pt x="510645" y="740660"/>
                </a:moveTo>
                <a:cubicBezTo>
                  <a:pt x="510645" y="740660"/>
                  <a:pt x="509277" y="743125"/>
                  <a:pt x="508046" y="746207"/>
                </a:cubicBezTo>
                <a:lnTo>
                  <a:pt x="506438" y="754567"/>
                </a:lnTo>
                <a:lnTo>
                  <a:pt x="505174" y="754356"/>
                </a:lnTo>
                <a:cubicBezTo>
                  <a:pt x="501892" y="753808"/>
                  <a:pt x="501892" y="753808"/>
                  <a:pt x="501892" y="753808"/>
                </a:cubicBezTo>
                <a:cubicBezTo>
                  <a:pt x="497515" y="753808"/>
                  <a:pt x="515021" y="745043"/>
                  <a:pt x="493138" y="753808"/>
                </a:cubicBezTo>
                <a:cubicBezTo>
                  <a:pt x="510645" y="740660"/>
                  <a:pt x="510645" y="740660"/>
                  <a:pt x="510645" y="740660"/>
                </a:cubicBezTo>
                <a:close/>
                <a:moveTo>
                  <a:pt x="637570" y="718747"/>
                </a:moveTo>
                <a:cubicBezTo>
                  <a:pt x="637570" y="718747"/>
                  <a:pt x="637570" y="718747"/>
                  <a:pt x="635929" y="720391"/>
                </a:cubicBezTo>
                <a:lnTo>
                  <a:pt x="629504" y="726824"/>
                </a:lnTo>
                <a:lnTo>
                  <a:pt x="627107" y="727992"/>
                </a:lnTo>
                <a:cubicBezTo>
                  <a:pt x="614592" y="733539"/>
                  <a:pt x="640852" y="718747"/>
                  <a:pt x="637570" y="718747"/>
                </a:cubicBezTo>
                <a:close/>
                <a:moveTo>
                  <a:pt x="553615" y="693609"/>
                </a:moveTo>
                <a:lnTo>
                  <a:pt x="555028" y="696149"/>
                </a:lnTo>
                <a:cubicBezTo>
                  <a:pt x="557353" y="701902"/>
                  <a:pt x="553386" y="698341"/>
                  <a:pt x="552429" y="695328"/>
                </a:cubicBezTo>
                <a:close/>
                <a:moveTo>
                  <a:pt x="605565" y="692383"/>
                </a:moveTo>
                <a:cubicBezTo>
                  <a:pt x="608848" y="691493"/>
                  <a:pt x="608027" y="692178"/>
                  <a:pt x="605839" y="692999"/>
                </a:cubicBezTo>
                <a:lnTo>
                  <a:pt x="601729" y="693744"/>
                </a:lnTo>
                <a:close/>
                <a:moveTo>
                  <a:pt x="675524" y="564123"/>
                </a:moveTo>
                <a:lnTo>
                  <a:pt x="680959" y="569373"/>
                </a:lnTo>
                <a:lnTo>
                  <a:pt x="672105" y="570971"/>
                </a:lnTo>
                <a:cubicBezTo>
                  <a:pt x="661847" y="570697"/>
                  <a:pt x="669370" y="564397"/>
                  <a:pt x="675524" y="564123"/>
                </a:cubicBezTo>
                <a:close/>
                <a:moveTo>
                  <a:pt x="628817" y="455791"/>
                </a:moveTo>
                <a:lnTo>
                  <a:pt x="630453" y="457429"/>
                </a:lnTo>
                <a:lnTo>
                  <a:pt x="628201" y="460721"/>
                </a:lnTo>
                <a:cubicBezTo>
                  <a:pt x="622251" y="466473"/>
                  <a:pt x="625534" y="452504"/>
                  <a:pt x="628817" y="455791"/>
                </a:cubicBezTo>
                <a:close/>
                <a:moveTo>
                  <a:pt x="714916" y="438328"/>
                </a:moveTo>
                <a:lnTo>
                  <a:pt x="715052" y="438329"/>
                </a:lnTo>
                <a:cubicBezTo>
                  <a:pt x="716761" y="438397"/>
                  <a:pt x="716625" y="438534"/>
                  <a:pt x="715804" y="438808"/>
                </a:cubicBezTo>
                <a:lnTo>
                  <a:pt x="715678" y="438934"/>
                </a:lnTo>
                <a:close/>
                <a:moveTo>
                  <a:pt x="703221" y="433878"/>
                </a:moveTo>
                <a:cubicBezTo>
                  <a:pt x="705409" y="432782"/>
                  <a:pt x="707871" y="433330"/>
                  <a:pt x="710265" y="434631"/>
                </a:cubicBezTo>
                <a:lnTo>
                  <a:pt x="714916" y="438328"/>
                </a:lnTo>
                <a:lnTo>
                  <a:pt x="703221" y="438260"/>
                </a:lnTo>
                <a:cubicBezTo>
                  <a:pt x="703221" y="433878"/>
                  <a:pt x="707597" y="442643"/>
                  <a:pt x="703221" y="433878"/>
                </a:cubicBezTo>
                <a:close/>
                <a:moveTo>
                  <a:pt x="743706" y="377452"/>
                </a:moveTo>
                <a:cubicBezTo>
                  <a:pt x="744800" y="376630"/>
                  <a:pt x="745620" y="376493"/>
                  <a:pt x="745073" y="378205"/>
                </a:cubicBezTo>
                <a:lnTo>
                  <a:pt x="744685" y="378877"/>
                </a:lnTo>
                <a:lnTo>
                  <a:pt x="741864" y="379505"/>
                </a:lnTo>
                <a:close/>
                <a:moveTo>
                  <a:pt x="773248" y="372521"/>
                </a:moveTo>
                <a:cubicBezTo>
                  <a:pt x="777625" y="376904"/>
                  <a:pt x="777625" y="376904"/>
                  <a:pt x="777625" y="376904"/>
                </a:cubicBezTo>
                <a:cubicBezTo>
                  <a:pt x="777625" y="381287"/>
                  <a:pt x="777625" y="381287"/>
                  <a:pt x="777625" y="381287"/>
                </a:cubicBezTo>
                <a:cubicBezTo>
                  <a:pt x="760118" y="381287"/>
                  <a:pt x="751365" y="381287"/>
                  <a:pt x="746988" y="381287"/>
                </a:cubicBezTo>
                <a:lnTo>
                  <a:pt x="743294" y="381287"/>
                </a:lnTo>
                <a:lnTo>
                  <a:pt x="744685" y="378877"/>
                </a:lnTo>
                <a:lnTo>
                  <a:pt x="768324" y="373617"/>
                </a:lnTo>
                <a:cubicBezTo>
                  <a:pt x="773248" y="372521"/>
                  <a:pt x="773248" y="372521"/>
                  <a:pt x="773248" y="372521"/>
                </a:cubicBezTo>
                <a:close/>
                <a:moveTo>
                  <a:pt x="716351" y="368139"/>
                </a:moveTo>
                <a:cubicBezTo>
                  <a:pt x="733858" y="381287"/>
                  <a:pt x="733858" y="381287"/>
                  <a:pt x="733858" y="381287"/>
                </a:cubicBezTo>
                <a:lnTo>
                  <a:pt x="741864" y="379505"/>
                </a:lnTo>
                <a:lnTo>
                  <a:pt x="740696" y="380807"/>
                </a:lnTo>
                <a:cubicBezTo>
                  <a:pt x="740149" y="381834"/>
                  <a:pt x="740423" y="382382"/>
                  <a:pt x="742611" y="381287"/>
                </a:cubicBezTo>
                <a:lnTo>
                  <a:pt x="743294" y="381287"/>
                </a:lnTo>
                <a:lnTo>
                  <a:pt x="738235" y="390052"/>
                </a:lnTo>
                <a:cubicBezTo>
                  <a:pt x="716351" y="381287"/>
                  <a:pt x="716351" y="381287"/>
                  <a:pt x="716351" y="381287"/>
                </a:cubicBezTo>
                <a:cubicBezTo>
                  <a:pt x="703221" y="381287"/>
                  <a:pt x="703221" y="381287"/>
                  <a:pt x="703221" y="381287"/>
                </a:cubicBezTo>
                <a:cubicBezTo>
                  <a:pt x="716351" y="368139"/>
                  <a:pt x="716351" y="368139"/>
                  <a:pt x="716351" y="368139"/>
                </a:cubicBezTo>
                <a:close/>
                <a:moveTo>
                  <a:pt x="908656" y="346316"/>
                </a:moveTo>
                <a:lnTo>
                  <a:pt x="908927" y="346774"/>
                </a:lnTo>
                <a:cubicBezTo>
                  <a:pt x="906739" y="348691"/>
                  <a:pt x="902362" y="350197"/>
                  <a:pt x="899079" y="349855"/>
                </a:cubicBezTo>
                <a:lnTo>
                  <a:pt x="898956" y="349554"/>
                </a:lnTo>
                <a:close/>
                <a:moveTo>
                  <a:pt x="908603" y="346226"/>
                </a:moveTo>
                <a:lnTo>
                  <a:pt x="908927" y="346226"/>
                </a:lnTo>
                <a:lnTo>
                  <a:pt x="908656" y="346316"/>
                </a:lnTo>
                <a:close/>
                <a:moveTo>
                  <a:pt x="642152" y="343961"/>
                </a:moveTo>
                <a:lnTo>
                  <a:pt x="644340" y="344308"/>
                </a:lnTo>
                <a:cubicBezTo>
                  <a:pt x="646460" y="344856"/>
                  <a:pt x="646050" y="345130"/>
                  <a:pt x="644682" y="345130"/>
                </a:cubicBezTo>
                <a:close/>
                <a:moveTo>
                  <a:pt x="895797" y="341843"/>
                </a:moveTo>
                <a:lnTo>
                  <a:pt x="898956" y="349554"/>
                </a:lnTo>
                <a:lnTo>
                  <a:pt x="882666" y="354991"/>
                </a:lnTo>
                <a:cubicBezTo>
                  <a:pt x="878290" y="350608"/>
                  <a:pt x="878290" y="350608"/>
                  <a:pt x="878290" y="350608"/>
                </a:cubicBezTo>
                <a:cubicBezTo>
                  <a:pt x="895797" y="341843"/>
                  <a:pt x="895797" y="341843"/>
                  <a:pt x="895797" y="341843"/>
                </a:cubicBezTo>
                <a:close/>
                <a:moveTo>
                  <a:pt x="905644" y="341227"/>
                </a:moveTo>
                <a:lnTo>
                  <a:pt x="908603" y="346226"/>
                </a:lnTo>
                <a:lnTo>
                  <a:pt x="900174" y="346226"/>
                </a:lnTo>
                <a:cubicBezTo>
                  <a:pt x="900174" y="346226"/>
                  <a:pt x="900174" y="346226"/>
                  <a:pt x="900721" y="344582"/>
                </a:cubicBezTo>
                <a:lnTo>
                  <a:pt x="901816" y="341292"/>
                </a:lnTo>
                <a:close/>
                <a:moveTo>
                  <a:pt x="464210" y="337651"/>
                </a:moveTo>
                <a:lnTo>
                  <a:pt x="467425" y="338008"/>
                </a:lnTo>
                <a:lnTo>
                  <a:pt x="469904" y="338284"/>
                </a:lnTo>
                <a:lnTo>
                  <a:pt x="467425" y="339926"/>
                </a:lnTo>
                <a:cubicBezTo>
                  <a:pt x="464416" y="341295"/>
                  <a:pt x="463595" y="340747"/>
                  <a:pt x="463595" y="339652"/>
                </a:cubicBezTo>
                <a:close/>
                <a:moveTo>
                  <a:pt x="464689" y="336091"/>
                </a:moveTo>
                <a:lnTo>
                  <a:pt x="464210" y="337651"/>
                </a:lnTo>
                <a:lnTo>
                  <a:pt x="462501" y="337461"/>
                </a:lnTo>
                <a:cubicBezTo>
                  <a:pt x="464689" y="335269"/>
                  <a:pt x="464963" y="335269"/>
                  <a:pt x="464689" y="336091"/>
                </a:cubicBezTo>
                <a:close/>
                <a:moveTo>
                  <a:pt x="485950" y="315548"/>
                </a:moveTo>
                <a:lnTo>
                  <a:pt x="490403" y="315548"/>
                </a:lnTo>
                <a:cubicBezTo>
                  <a:pt x="493138" y="315548"/>
                  <a:pt x="493138" y="315548"/>
                  <a:pt x="493138" y="315548"/>
                </a:cubicBezTo>
                <a:lnTo>
                  <a:pt x="490376" y="317457"/>
                </a:lnTo>
                <a:close/>
                <a:moveTo>
                  <a:pt x="484521" y="314931"/>
                </a:moveTo>
                <a:lnTo>
                  <a:pt x="485950" y="315548"/>
                </a:lnTo>
                <a:lnTo>
                  <a:pt x="484799" y="315548"/>
                </a:lnTo>
                <a:lnTo>
                  <a:pt x="483290" y="315000"/>
                </a:lnTo>
                <a:cubicBezTo>
                  <a:pt x="481649" y="314178"/>
                  <a:pt x="481376" y="313767"/>
                  <a:pt x="484521" y="314931"/>
                </a:cubicBezTo>
                <a:close/>
                <a:moveTo>
                  <a:pt x="840775" y="234156"/>
                </a:moveTo>
                <a:lnTo>
                  <a:pt x="837258" y="235565"/>
                </a:lnTo>
                <a:cubicBezTo>
                  <a:pt x="834523" y="236661"/>
                  <a:pt x="834523" y="236661"/>
                  <a:pt x="834523" y="236661"/>
                </a:cubicBezTo>
                <a:lnTo>
                  <a:pt x="830146" y="236661"/>
                </a:lnTo>
                <a:close/>
                <a:moveTo>
                  <a:pt x="856406" y="227895"/>
                </a:moveTo>
                <a:cubicBezTo>
                  <a:pt x="856406" y="227895"/>
                  <a:pt x="856406" y="227895"/>
                  <a:pt x="859689" y="229539"/>
                </a:cubicBezTo>
                <a:lnTo>
                  <a:pt x="859908" y="229648"/>
                </a:lnTo>
                <a:lnTo>
                  <a:pt x="840775" y="234156"/>
                </a:lnTo>
                <a:close/>
                <a:moveTo>
                  <a:pt x="939564" y="219130"/>
                </a:moveTo>
                <a:cubicBezTo>
                  <a:pt x="939564" y="219130"/>
                  <a:pt x="939564" y="219130"/>
                  <a:pt x="940111" y="221321"/>
                </a:cubicBezTo>
                <a:lnTo>
                  <a:pt x="942342" y="230255"/>
                </a:lnTo>
                <a:lnTo>
                  <a:pt x="931426" y="232004"/>
                </a:lnTo>
                <a:cubicBezTo>
                  <a:pt x="925545" y="231456"/>
                  <a:pt x="937444" y="225430"/>
                  <a:pt x="939222" y="220500"/>
                </a:cubicBezTo>
                <a:lnTo>
                  <a:pt x="938210" y="219808"/>
                </a:lnTo>
                <a:close/>
                <a:moveTo>
                  <a:pt x="2154652" y="215843"/>
                </a:moveTo>
                <a:lnTo>
                  <a:pt x="2161693" y="217266"/>
                </a:lnTo>
                <a:lnTo>
                  <a:pt x="2160380" y="218252"/>
                </a:lnTo>
                <a:lnTo>
                  <a:pt x="2154584" y="215980"/>
                </a:lnTo>
                <a:cubicBezTo>
                  <a:pt x="2152054" y="215021"/>
                  <a:pt x="2152738" y="215295"/>
                  <a:pt x="2154652" y="215843"/>
                </a:cubicBezTo>
                <a:close/>
                <a:moveTo>
                  <a:pt x="2165047" y="214748"/>
                </a:moveTo>
                <a:cubicBezTo>
                  <a:pt x="2166141" y="216939"/>
                  <a:pt x="2164500" y="217487"/>
                  <a:pt x="2162106" y="217350"/>
                </a:cubicBezTo>
                <a:lnTo>
                  <a:pt x="2161693" y="217266"/>
                </a:lnTo>
                <a:lnTo>
                  <a:pt x="2162859" y="216391"/>
                </a:lnTo>
                <a:cubicBezTo>
                  <a:pt x="2165047" y="214748"/>
                  <a:pt x="2165047" y="214748"/>
                  <a:pt x="2165047" y="214748"/>
                </a:cubicBezTo>
                <a:close/>
                <a:moveTo>
                  <a:pt x="930811" y="214748"/>
                </a:moveTo>
                <a:lnTo>
                  <a:pt x="938210" y="219808"/>
                </a:lnTo>
                <a:lnTo>
                  <a:pt x="930811" y="223513"/>
                </a:lnTo>
                <a:cubicBezTo>
                  <a:pt x="930811" y="214748"/>
                  <a:pt x="930811" y="214748"/>
                  <a:pt x="930811" y="214748"/>
                </a:cubicBezTo>
                <a:close/>
                <a:moveTo>
                  <a:pt x="892241" y="200710"/>
                </a:moveTo>
                <a:lnTo>
                  <a:pt x="898034" y="201360"/>
                </a:lnTo>
                <a:lnTo>
                  <a:pt x="897712" y="202216"/>
                </a:lnTo>
                <a:cubicBezTo>
                  <a:pt x="893335" y="207831"/>
                  <a:pt x="890052" y="202764"/>
                  <a:pt x="892241" y="200710"/>
                </a:cubicBezTo>
                <a:close/>
                <a:moveTo>
                  <a:pt x="2471418" y="92035"/>
                </a:moveTo>
                <a:cubicBezTo>
                  <a:pt x="2473606" y="90939"/>
                  <a:pt x="2480171" y="89843"/>
                  <a:pt x="2480171" y="92035"/>
                </a:cubicBezTo>
                <a:lnTo>
                  <a:pt x="2478596" y="92824"/>
                </a:lnTo>
                <a:lnTo>
                  <a:pt x="2472786" y="93267"/>
                </a:lnTo>
                <a:cubicBezTo>
                  <a:pt x="2470324" y="93130"/>
                  <a:pt x="2470324" y="92582"/>
                  <a:pt x="2471418" y="92035"/>
                </a:cubicBezTo>
                <a:close/>
                <a:moveTo>
                  <a:pt x="1228428" y="78887"/>
                </a:moveTo>
                <a:cubicBezTo>
                  <a:pt x="1228428" y="78887"/>
                  <a:pt x="1228428" y="78887"/>
                  <a:pt x="1224051" y="83269"/>
                </a:cubicBezTo>
                <a:cubicBezTo>
                  <a:pt x="1224051" y="83269"/>
                  <a:pt x="1224051" y="83269"/>
                  <a:pt x="1211468" y="85461"/>
                </a:cubicBezTo>
                <a:lnTo>
                  <a:pt x="1210166" y="85687"/>
                </a:lnTo>
                <a:lnTo>
                  <a:pt x="1219743" y="80119"/>
                </a:lnTo>
                <a:cubicBezTo>
                  <a:pt x="1225145" y="77791"/>
                  <a:pt x="1229522" y="76696"/>
                  <a:pt x="1228428" y="78887"/>
                </a:cubicBezTo>
                <a:close/>
                <a:moveTo>
                  <a:pt x="1291592" y="75699"/>
                </a:moveTo>
                <a:lnTo>
                  <a:pt x="1291890" y="76148"/>
                </a:lnTo>
                <a:cubicBezTo>
                  <a:pt x="1292437" y="77517"/>
                  <a:pt x="1292437" y="78202"/>
                  <a:pt x="1291480" y="76353"/>
                </a:cubicBezTo>
                <a:lnTo>
                  <a:pt x="1291448" y="76276"/>
                </a:lnTo>
                <a:close/>
                <a:moveTo>
                  <a:pt x="1630850" y="66213"/>
                </a:moveTo>
                <a:lnTo>
                  <a:pt x="1630540" y="66835"/>
                </a:lnTo>
                <a:lnTo>
                  <a:pt x="1628934" y="70051"/>
                </a:lnTo>
                <a:lnTo>
                  <a:pt x="1625616" y="70122"/>
                </a:lnTo>
                <a:cubicBezTo>
                  <a:pt x="1623974" y="69574"/>
                  <a:pt x="1623701" y="68478"/>
                  <a:pt x="1627394" y="66972"/>
                </a:cubicBezTo>
                <a:close/>
                <a:moveTo>
                  <a:pt x="1631087" y="65739"/>
                </a:moveTo>
                <a:lnTo>
                  <a:pt x="1631177" y="66141"/>
                </a:lnTo>
                <a:lnTo>
                  <a:pt x="1630850" y="66213"/>
                </a:lnTo>
                <a:close/>
                <a:moveTo>
                  <a:pt x="1618414" y="61356"/>
                </a:moveTo>
                <a:lnTo>
                  <a:pt x="1622333" y="61356"/>
                </a:lnTo>
                <a:lnTo>
                  <a:pt x="1619198" y="62600"/>
                </a:lnTo>
                <a:close/>
                <a:moveTo>
                  <a:pt x="1346600" y="61356"/>
                </a:moveTo>
                <a:cubicBezTo>
                  <a:pt x="1346600" y="61356"/>
                  <a:pt x="1346600" y="61356"/>
                  <a:pt x="1346600" y="63000"/>
                </a:cubicBezTo>
                <a:lnTo>
                  <a:pt x="1346600" y="68904"/>
                </a:lnTo>
                <a:lnTo>
                  <a:pt x="1346394" y="68889"/>
                </a:lnTo>
                <a:cubicBezTo>
                  <a:pt x="1346326" y="67930"/>
                  <a:pt x="1346600" y="65739"/>
                  <a:pt x="1346600" y="61356"/>
                </a:cubicBezTo>
                <a:close/>
                <a:moveTo>
                  <a:pt x="1285325" y="61356"/>
                </a:moveTo>
                <a:cubicBezTo>
                  <a:pt x="1289702" y="61356"/>
                  <a:pt x="1289702" y="61356"/>
                  <a:pt x="1289702" y="61356"/>
                </a:cubicBezTo>
                <a:cubicBezTo>
                  <a:pt x="1294079" y="65739"/>
                  <a:pt x="1294079" y="65739"/>
                  <a:pt x="1294079" y="65739"/>
                </a:cubicBezTo>
                <a:lnTo>
                  <a:pt x="1291592" y="75699"/>
                </a:lnTo>
                <a:lnTo>
                  <a:pt x="1290601" y="74210"/>
                </a:lnTo>
                <a:close/>
                <a:moveTo>
                  <a:pt x="1616315" y="59713"/>
                </a:moveTo>
                <a:cubicBezTo>
                  <a:pt x="1616042" y="58891"/>
                  <a:pt x="1616452" y="58754"/>
                  <a:pt x="1618025" y="60740"/>
                </a:cubicBezTo>
                <a:lnTo>
                  <a:pt x="1618414" y="61356"/>
                </a:lnTo>
                <a:lnTo>
                  <a:pt x="1617592" y="61356"/>
                </a:lnTo>
                <a:close/>
                <a:moveTo>
                  <a:pt x="1405563" y="55817"/>
                </a:moveTo>
                <a:lnTo>
                  <a:pt x="1416627" y="61356"/>
                </a:lnTo>
                <a:lnTo>
                  <a:pt x="1409478" y="61356"/>
                </a:lnTo>
                <a:lnTo>
                  <a:pt x="1401308" y="60809"/>
                </a:lnTo>
                <a:close/>
                <a:moveTo>
                  <a:pt x="1407874" y="43826"/>
                </a:moveTo>
                <a:lnTo>
                  <a:pt x="1413891" y="43826"/>
                </a:lnTo>
                <a:cubicBezTo>
                  <a:pt x="1416627" y="43826"/>
                  <a:pt x="1416627" y="43826"/>
                  <a:pt x="1416627" y="43826"/>
                </a:cubicBezTo>
                <a:cubicBezTo>
                  <a:pt x="1416627" y="52591"/>
                  <a:pt x="1416627" y="52591"/>
                  <a:pt x="1416627" y="52591"/>
                </a:cubicBezTo>
                <a:cubicBezTo>
                  <a:pt x="1413344" y="52591"/>
                  <a:pt x="1408968" y="53961"/>
                  <a:pt x="1405685" y="55673"/>
                </a:cubicBezTo>
                <a:lnTo>
                  <a:pt x="1405563" y="55817"/>
                </a:lnTo>
                <a:lnTo>
                  <a:pt x="1401309" y="53687"/>
                </a:lnTo>
                <a:cubicBezTo>
                  <a:pt x="1399120" y="52591"/>
                  <a:pt x="1399120" y="52591"/>
                  <a:pt x="1399120" y="52591"/>
                </a:cubicBezTo>
                <a:cubicBezTo>
                  <a:pt x="1403497" y="52591"/>
                  <a:pt x="1403497" y="48209"/>
                  <a:pt x="1407874" y="48209"/>
                </a:cubicBezTo>
                <a:cubicBezTo>
                  <a:pt x="1407874" y="43826"/>
                  <a:pt x="1407874" y="43826"/>
                  <a:pt x="1407874" y="43826"/>
                </a:cubicBezTo>
                <a:close/>
                <a:moveTo>
                  <a:pt x="1587319" y="0"/>
                </a:moveTo>
                <a:cubicBezTo>
                  <a:pt x="1582943" y="8765"/>
                  <a:pt x="1582943" y="8765"/>
                  <a:pt x="1582943" y="8765"/>
                </a:cubicBezTo>
                <a:cubicBezTo>
                  <a:pt x="1556682" y="26296"/>
                  <a:pt x="1556682" y="26296"/>
                  <a:pt x="1556682" y="26296"/>
                </a:cubicBezTo>
                <a:cubicBezTo>
                  <a:pt x="1556682" y="30678"/>
                  <a:pt x="1539175" y="48209"/>
                  <a:pt x="1574189" y="43826"/>
                </a:cubicBezTo>
                <a:cubicBezTo>
                  <a:pt x="1574189" y="48209"/>
                  <a:pt x="1574189" y="48209"/>
                  <a:pt x="1574189" y="48209"/>
                </a:cubicBezTo>
                <a:cubicBezTo>
                  <a:pt x="1587319" y="48209"/>
                  <a:pt x="1587319" y="48209"/>
                  <a:pt x="1587319" y="48209"/>
                </a:cubicBezTo>
                <a:cubicBezTo>
                  <a:pt x="1582943" y="56974"/>
                  <a:pt x="1582943" y="56974"/>
                  <a:pt x="1582943" y="56974"/>
                </a:cubicBezTo>
                <a:cubicBezTo>
                  <a:pt x="1565436" y="52591"/>
                  <a:pt x="1565436" y="52591"/>
                  <a:pt x="1565436" y="52591"/>
                </a:cubicBezTo>
                <a:cubicBezTo>
                  <a:pt x="1556682" y="70122"/>
                  <a:pt x="1556682" y="70122"/>
                  <a:pt x="1556682" y="70122"/>
                </a:cubicBezTo>
                <a:cubicBezTo>
                  <a:pt x="1582943" y="74504"/>
                  <a:pt x="1582943" y="74504"/>
                  <a:pt x="1582943" y="74504"/>
                </a:cubicBezTo>
                <a:cubicBezTo>
                  <a:pt x="1600450" y="70122"/>
                  <a:pt x="1600450" y="70122"/>
                  <a:pt x="1600450" y="70122"/>
                </a:cubicBezTo>
                <a:cubicBezTo>
                  <a:pt x="1613580" y="61356"/>
                  <a:pt x="1613580" y="61356"/>
                  <a:pt x="1613580" y="61356"/>
                </a:cubicBezTo>
                <a:lnTo>
                  <a:pt x="1617592" y="61356"/>
                </a:lnTo>
                <a:lnTo>
                  <a:pt x="1618709" y="62794"/>
                </a:lnTo>
                <a:lnTo>
                  <a:pt x="1619198" y="62600"/>
                </a:lnTo>
                <a:lnTo>
                  <a:pt x="1626710" y="74504"/>
                </a:lnTo>
                <a:lnTo>
                  <a:pt x="1628934" y="70051"/>
                </a:lnTo>
                <a:lnTo>
                  <a:pt x="1632044" y="69985"/>
                </a:lnTo>
                <a:lnTo>
                  <a:pt x="1631177" y="66141"/>
                </a:lnTo>
                <a:lnTo>
                  <a:pt x="1652970" y="61356"/>
                </a:lnTo>
                <a:cubicBezTo>
                  <a:pt x="1652970" y="56974"/>
                  <a:pt x="1652970" y="56974"/>
                  <a:pt x="1652970" y="56974"/>
                </a:cubicBezTo>
                <a:cubicBezTo>
                  <a:pt x="1661724" y="70122"/>
                  <a:pt x="1661724" y="70122"/>
                  <a:pt x="1661724" y="70122"/>
                </a:cubicBezTo>
                <a:cubicBezTo>
                  <a:pt x="1631087" y="74504"/>
                  <a:pt x="1631087" y="74504"/>
                  <a:pt x="1631087" y="74504"/>
                </a:cubicBezTo>
                <a:cubicBezTo>
                  <a:pt x="1657347" y="96417"/>
                  <a:pt x="1657347" y="96417"/>
                  <a:pt x="1657347" y="96417"/>
                </a:cubicBezTo>
                <a:cubicBezTo>
                  <a:pt x="1652970" y="96417"/>
                  <a:pt x="1635463" y="87652"/>
                  <a:pt x="1644217" y="109565"/>
                </a:cubicBezTo>
                <a:cubicBezTo>
                  <a:pt x="1635463" y="118330"/>
                  <a:pt x="1626710" y="109565"/>
                  <a:pt x="1617956" y="118330"/>
                </a:cubicBezTo>
                <a:cubicBezTo>
                  <a:pt x="1622333" y="127096"/>
                  <a:pt x="1622333" y="127096"/>
                  <a:pt x="1622333" y="127096"/>
                </a:cubicBezTo>
                <a:cubicBezTo>
                  <a:pt x="1617956" y="131478"/>
                  <a:pt x="1617956" y="131478"/>
                  <a:pt x="1617956" y="131478"/>
                </a:cubicBezTo>
                <a:cubicBezTo>
                  <a:pt x="1635463" y="149009"/>
                  <a:pt x="1635463" y="149009"/>
                  <a:pt x="1635463" y="149009"/>
                </a:cubicBezTo>
                <a:cubicBezTo>
                  <a:pt x="1648594" y="149009"/>
                  <a:pt x="1648594" y="149009"/>
                  <a:pt x="1648594" y="149009"/>
                </a:cubicBezTo>
                <a:cubicBezTo>
                  <a:pt x="1622333" y="170922"/>
                  <a:pt x="1622333" y="170922"/>
                  <a:pt x="1622333" y="170922"/>
                </a:cubicBezTo>
                <a:cubicBezTo>
                  <a:pt x="1613580" y="162156"/>
                  <a:pt x="1613580" y="162156"/>
                  <a:pt x="1613580" y="162156"/>
                </a:cubicBezTo>
                <a:cubicBezTo>
                  <a:pt x="1587319" y="175304"/>
                  <a:pt x="1587319" y="175304"/>
                  <a:pt x="1587319" y="175304"/>
                </a:cubicBezTo>
                <a:cubicBezTo>
                  <a:pt x="1582943" y="179687"/>
                  <a:pt x="1582943" y="179687"/>
                  <a:pt x="1582943" y="179687"/>
                </a:cubicBezTo>
                <a:cubicBezTo>
                  <a:pt x="1596073" y="184069"/>
                  <a:pt x="1596073" y="184069"/>
                  <a:pt x="1596073" y="184069"/>
                </a:cubicBezTo>
                <a:cubicBezTo>
                  <a:pt x="1582943" y="188452"/>
                  <a:pt x="1582943" y="188452"/>
                  <a:pt x="1582943" y="188452"/>
                </a:cubicBezTo>
                <a:cubicBezTo>
                  <a:pt x="1582943" y="192835"/>
                  <a:pt x="1561059" y="210365"/>
                  <a:pt x="1565436" y="197217"/>
                </a:cubicBezTo>
                <a:cubicBezTo>
                  <a:pt x="1569812" y="188452"/>
                  <a:pt x="1569812" y="188452"/>
                  <a:pt x="1569812" y="188452"/>
                </a:cubicBezTo>
                <a:cubicBezTo>
                  <a:pt x="1547929" y="188452"/>
                  <a:pt x="1547929" y="188452"/>
                  <a:pt x="1547929" y="188452"/>
                </a:cubicBezTo>
                <a:cubicBezTo>
                  <a:pt x="1530422" y="205982"/>
                  <a:pt x="1530422" y="205982"/>
                  <a:pt x="1530422" y="205982"/>
                </a:cubicBezTo>
                <a:cubicBezTo>
                  <a:pt x="1547929" y="214748"/>
                  <a:pt x="1547929" y="214748"/>
                  <a:pt x="1547929" y="214748"/>
                </a:cubicBezTo>
                <a:cubicBezTo>
                  <a:pt x="1543552" y="214748"/>
                  <a:pt x="1539175" y="214748"/>
                  <a:pt x="1543552" y="219130"/>
                </a:cubicBezTo>
                <a:cubicBezTo>
                  <a:pt x="1561059" y="219130"/>
                  <a:pt x="1561059" y="219130"/>
                  <a:pt x="1561059" y="219130"/>
                </a:cubicBezTo>
                <a:cubicBezTo>
                  <a:pt x="1565436" y="223513"/>
                  <a:pt x="1562153" y="227895"/>
                  <a:pt x="1557776" y="231182"/>
                </a:cubicBezTo>
                <a:lnTo>
                  <a:pt x="1552853" y="233922"/>
                </a:lnTo>
                <a:cubicBezTo>
                  <a:pt x="1554494" y="233374"/>
                  <a:pt x="1554494" y="234469"/>
                  <a:pt x="1547929" y="241043"/>
                </a:cubicBezTo>
                <a:cubicBezTo>
                  <a:pt x="1578566" y="232278"/>
                  <a:pt x="1578566" y="232278"/>
                  <a:pt x="1578566" y="232278"/>
                </a:cubicBezTo>
                <a:cubicBezTo>
                  <a:pt x="1596073" y="214748"/>
                  <a:pt x="1596073" y="214748"/>
                  <a:pt x="1596073" y="214748"/>
                </a:cubicBezTo>
                <a:cubicBezTo>
                  <a:pt x="1648594" y="210365"/>
                  <a:pt x="1648594" y="210365"/>
                  <a:pt x="1648594" y="210365"/>
                </a:cubicBezTo>
                <a:cubicBezTo>
                  <a:pt x="1679231" y="192835"/>
                  <a:pt x="1679231" y="192835"/>
                  <a:pt x="1679231" y="192835"/>
                </a:cubicBezTo>
                <a:cubicBezTo>
                  <a:pt x="1683607" y="192835"/>
                  <a:pt x="1683607" y="192835"/>
                  <a:pt x="1683607" y="192835"/>
                </a:cubicBezTo>
                <a:cubicBezTo>
                  <a:pt x="1661724" y="205982"/>
                  <a:pt x="1661724" y="205982"/>
                  <a:pt x="1661724" y="205982"/>
                </a:cubicBezTo>
                <a:cubicBezTo>
                  <a:pt x="1657347" y="219130"/>
                  <a:pt x="1657347" y="219130"/>
                  <a:pt x="1657347" y="219130"/>
                </a:cubicBezTo>
                <a:cubicBezTo>
                  <a:pt x="1661724" y="223513"/>
                  <a:pt x="1661724" y="223513"/>
                  <a:pt x="1661724" y="223513"/>
                </a:cubicBezTo>
                <a:cubicBezTo>
                  <a:pt x="1674854" y="223513"/>
                  <a:pt x="1683607" y="210365"/>
                  <a:pt x="1692361" y="223513"/>
                </a:cubicBezTo>
                <a:cubicBezTo>
                  <a:pt x="1696738" y="227895"/>
                  <a:pt x="1687984" y="219130"/>
                  <a:pt x="1692361" y="227895"/>
                </a:cubicBezTo>
                <a:cubicBezTo>
                  <a:pt x="1736128" y="223513"/>
                  <a:pt x="1736128" y="223513"/>
                  <a:pt x="1736128" y="223513"/>
                </a:cubicBezTo>
                <a:cubicBezTo>
                  <a:pt x="1762388" y="232278"/>
                  <a:pt x="1762388" y="232278"/>
                  <a:pt x="1762388" y="232278"/>
                </a:cubicBezTo>
                <a:cubicBezTo>
                  <a:pt x="1749258" y="245426"/>
                  <a:pt x="1749258" y="245426"/>
                  <a:pt x="1749258" y="245426"/>
                </a:cubicBezTo>
                <a:cubicBezTo>
                  <a:pt x="1771142" y="262956"/>
                  <a:pt x="1771142" y="262956"/>
                  <a:pt x="1771142" y="262956"/>
                </a:cubicBezTo>
                <a:cubicBezTo>
                  <a:pt x="1755823" y="256382"/>
                  <a:pt x="1748164" y="253095"/>
                  <a:pt x="1744334" y="251452"/>
                </a:cubicBezTo>
                <a:lnTo>
                  <a:pt x="1740895" y="249976"/>
                </a:lnTo>
                <a:lnTo>
                  <a:pt x="1741218" y="249094"/>
                </a:lnTo>
                <a:lnTo>
                  <a:pt x="1744334" y="245974"/>
                </a:lnTo>
                <a:cubicBezTo>
                  <a:pt x="1745155" y="245700"/>
                  <a:pt x="1745292" y="245563"/>
                  <a:pt x="1743582" y="245494"/>
                </a:cubicBezTo>
                <a:lnTo>
                  <a:pt x="1742542" y="245488"/>
                </a:lnTo>
                <a:lnTo>
                  <a:pt x="1743445" y="243029"/>
                </a:lnTo>
                <a:cubicBezTo>
                  <a:pt x="1744198" y="240084"/>
                  <a:pt x="1743514" y="240221"/>
                  <a:pt x="1742146" y="241591"/>
                </a:cubicBezTo>
                <a:lnTo>
                  <a:pt x="1738632" y="245466"/>
                </a:lnTo>
                <a:lnTo>
                  <a:pt x="1731751" y="245426"/>
                </a:lnTo>
                <a:cubicBezTo>
                  <a:pt x="1731751" y="249808"/>
                  <a:pt x="1731751" y="249808"/>
                  <a:pt x="1731751" y="249808"/>
                </a:cubicBezTo>
                <a:cubicBezTo>
                  <a:pt x="1732846" y="250904"/>
                  <a:pt x="1734760" y="249534"/>
                  <a:pt x="1736744" y="247549"/>
                </a:cubicBezTo>
                <a:lnTo>
                  <a:pt x="1738632" y="245466"/>
                </a:lnTo>
                <a:lnTo>
                  <a:pt x="1742542" y="245488"/>
                </a:lnTo>
                <a:lnTo>
                  <a:pt x="1741218" y="249094"/>
                </a:lnTo>
                <a:lnTo>
                  <a:pt x="1740505" y="249808"/>
                </a:lnTo>
                <a:lnTo>
                  <a:pt x="1740895" y="249976"/>
                </a:lnTo>
                <a:lnTo>
                  <a:pt x="1736128" y="262956"/>
                </a:lnTo>
                <a:cubicBezTo>
                  <a:pt x="1731751" y="271721"/>
                  <a:pt x="1731751" y="271721"/>
                  <a:pt x="1731751" y="271721"/>
                </a:cubicBezTo>
                <a:cubicBezTo>
                  <a:pt x="1744881" y="276104"/>
                  <a:pt x="1744881" y="276104"/>
                  <a:pt x="1744881" y="276104"/>
                </a:cubicBezTo>
                <a:cubicBezTo>
                  <a:pt x="1744881" y="298017"/>
                  <a:pt x="1744881" y="298017"/>
                  <a:pt x="1744881" y="298017"/>
                </a:cubicBezTo>
                <a:lnTo>
                  <a:pt x="1716819" y="305042"/>
                </a:lnTo>
                <a:lnTo>
                  <a:pt x="1717527" y="302400"/>
                </a:lnTo>
                <a:cubicBezTo>
                  <a:pt x="1714244" y="301304"/>
                  <a:pt x="1705491" y="304591"/>
                  <a:pt x="1709868" y="306782"/>
                </a:cubicBezTo>
                <a:cubicBezTo>
                  <a:pt x="1709868" y="306782"/>
                  <a:pt x="1709868" y="306782"/>
                  <a:pt x="1714244" y="305687"/>
                </a:cubicBezTo>
                <a:lnTo>
                  <a:pt x="1716819" y="305042"/>
                </a:lnTo>
                <a:lnTo>
                  <a:pt x="1716022" y="308015"/>
                </a:lnTo>
                <a:cubicBezTo>
                  <a:pt x="1712603" y="311439"/>
                  <a:pt x="1705491" y="316643"/>
                  <a:pt x="1692361" y="324313"/>
                </a:cubicBezTo>
                <a:cubicBezTo>
                  <a:pt x="1674854" y="315548"/>
                  <a:pt x="1674854" y="315548"/>
                  <a:pt x="1674854" y="315548"/>
                </a:cubicBezTo>
                <a:cubicBezTo>
                  <a:pt x="1652970" y="324313"/>
                  <a:pt x="1652970" y="324313"/>
                  <a:pt x="1652970" y="324313"/>
                </a:cubicBezTo>
                <a:cubicBezTo>
                  <a:pt x="1657347" y="337461"/>
                  <a:pt x="1666100" y="324313"/>
                  <a:pt x="1674854" y="328695"/>
                </a:cubicBezTo>
                <a:cubicBezTo>
                  <a:pt x="1666100" y="341843"/>
                  <a:pt x="1666100" y="341843"/>
                  <a:pt x="1666100" y="341843"/>
                </a:cubicBezTo>
                <a:cubicBezTo>
                  <a:pt x="1679231" y="341843"/>
                  <a:pt x="1679231" y="341843"/>
                  <a:pt x="1679231" y="341843"/>
                </a:cubicBezTo>
                <a:cubicBezTo>
                  <a:pt x="1683607" y="328695"/>
                  <a:pt x="1683607" y="328695"/>
                  <a:pt x="1683607" y="328695"/>
                </a:cubicBezTo>
                <a:cubicBezTo>
                  <a:pt x="1705491" y="333078"/>
                  <a:pt x="1705491" y="333078"/>
                  <a:pt x="1705491" y="333078"/>
                </a:cubicBezTo>
                <a:cubicBezTo>
                  <a:pt x="1705491" y="341843"/>
                  <a:pt x="1705491" y="341843"/>
                  <a:pt x="1705491" y="341843"/>
                </a:cubicBezTo>
                <a:cubicBezTo>
                  <a:pt x="1731751" y="354991"/>
                  <a:pt x="1731751" y="354991"/>
                  <a:pt x="1731751" y="354991"/>
                </a:cubicBezTo>
                <a:cubicBezTo>
                  <a:pt x="1731751" y="359374"/>
                  <a:pt x="1731751" y="359374"/>
                  <a:pt x="1731751" y="359374"/>
                </a:cubicBezTo>
                <a:cubicBezTo>
                  <a:pt x="1744881" y="359374"/>
                  <a:pt x="1744881" y="359374"/>
                  <a:pt x="1744881" y="359374"/>
                </a:cubicBezTo>
                <a:cubicBezTo>
                  <a:pt x="1744881" y="376904"/>
                  <a:pt x="1744881" y="376904"/>
                  <a:pt x="1744881" y="376904"/>
                </a:cubicBezTo>
                <a:cubicBezTo>
                  <a:pt x="1766765" y="363756"/>
                  <a:pt x="1766765" y="363756"/>
                  <a:pt x="1766765" y="363756"/>
                </a:cubicBezTo>
                <a:cubicBezTo>
                  <a:pt x="1779895" y="363756"/>
                  <a:pt x="1779895" y="363756"/>
                  <a:pt x="1779895" y="363756"/>
                </a:cubicBezTo>
                <a:cubicBezTo>
                  <a:pt x="1797402" y="372521"/>
                  <a:pt x="1797402" y="350608"/>
                  <a:pt x="1814909" y="354991"/>
                </a:cubicBezTo>
                <a:cubicBezTo>
                  <a:pt x="1823663" y="350608"/>
                  <a:pt x="1849923" y="350608"/>
                  <a:pt x="1823663" y="333078"/>
                </a:cubicBezTo>
                <a:cubicBezTo>
                  <a:pt x="1854300" y="333078"/>
                  <a:pt x="1854300" y="333078"/>
                  <a:pt x="1854300" y="333078"/>
                </a:cubicBezTo>
                <a:cubicBezTo>
                  <a:pt x="1858676" y="315548"/>
                  <a:pt x="1858676" y="315548"/>
                  <a:pt x="1858676" y="315548"/>
                </a:cubicBezTo>
                <a:cubicBezTo>
                  <a:pt x="1867430" y="298017"/>
                  <a:pt x="1867430" y="298017"/>
                  <a:pt x="1867430" y="298017"/>
                </a:cubicBezTo>
                <a:cubicBezTo>
                  <a:pt x="1867430" y="302400"/>
                  <a:pt x="1867430" y="302400"/>
                  <a:pt x="1867430" y="302400"/>
                </a:cubicBezTo>
                <a:cubicBezTo>
                  <a:pt x="1893690" y="311165"/>
                  <a:pt x="1893690" y="311165"/>
                  <a:pt x="1893690" y="311165"/>
                </a:cubicBezTo>
                <a:cubicBezTo>
                  <a:pt x="1898067" y="311165"/>
                  <a:pt x="1867430" y="324313"/>
                  <a:pt x="1906820" y="311165"/>
                </a:cubicBezTo>
                <a:cubicBezTo>
                  <a:pt x="1893690" y="302400"/>
                  <a:pt x="1893690" y="302400"/>
                  <a:pt x="1893690" y="302400"/>
                </a:cubicBezTo>
                <a:cubicBezTo>
                  <a:pt x="1911197" y="289252"/>
                  <a:pt x="1911197" y="289252"/>
                  <a:pt x="1911197" y="289252"/>
                </a:cubicBezTo>
                <a:cubicBezTo>
                  <a:pt x="1933081" y="302400"/>
                  <a:pt x="1933081" y="302400"/>
                  <a:pt x="1933081" y="302400"/>
                </a:cubicBezTo>
                <a:lnTo>
                  <a:pt x="1953047" y="299068"/>
                </a:lnTo>
                <a:lnTo>
                  <a:pt x="1943407" y="302948"/>
                </a:lnTo>
                <a:cubicBezTo>
                  <a:pt x="1924327" y="311165"/>
                  <a:pt x="1973565" y="294730"/>
                  <a:pt x="1963718" y="298017"/>
                </a:cubicBezTo>
                <a:cubicBezTo>
                  <a:pt x="1963718" y="298017"/>
                  <a:pt x="1963718" y="298017"/>
                  <a:pt x="1959341" y="298017"/>
                </a:cubicBezTo>
                <a:cubicBezTo>
                  <a:pt x="1959341" y="298017"/>
                  <a:pt x="1959341" y="298017"/>
                  <a:pt x="1956059" y="298565"/>
                </a:cubicBezTo>
                <a:lnTo>
                  <a:pt x="1953047" y="299068"/>
                </a:lnTo>
                <a:lnTo>
                  <a:pt x="1959230" y="296579"/>
                </a:lnTo>
                <a:cubicBezTo>
                  <a:pt x="1966795" y="293634"/>
                  <a:pt x="1976848" y="289800"/>
                  <a:pt x="1989978" y="284869"/>
                </a:cubicBezTo>
                <a:cubicBezTo>
                  <a:pt x="2055629" y="245426"/>
                  <a:pt x="2055629" y="245426"/>
                  <a:pt x="2055629" y="245426"/>
                </a:cubicBezTo>
                <a:cubicBezTo>
                  <a:pt x="2046876" y="241043"/>
                  <a:pt x="2042499" y="241043"/>
                  <a:pt x="2046876" y="227895"/>
                </a:cubicBezTo>
                <a:cubicBezTo>
                  <a:pt x="2055629" y="227895"/>
                  <a:pt x="2055629" y="227895"/>
                  <a:pt x="2055629" y="227895"/>
                </a:cubicBezTo>
                <a:cubicBezTo>
                  <a:pt x="2086266" y="223513"/>
                  <a:pt x="2086266" y="223513"/>
                  <a:pt x="2086266" y="223513"/>
                </a:cubicBezTo>
                <a:cubicBezTo>
                  <a:pt x="2081889" y="227895"/>
                  <a:pt x="2077513" y="219130"/>
                  <a:pt x="2073136" y="232278"/>
                </a:cubicBezTo>
                <a:cubicBezTo>
                  <a:pt x="2073136" y="241043"/>
                  <a:pt x="2073136" y="241043"/>
                  <a:pt x="2073136" y="241043"/>
                </a:cubicBezTo>
                <a:cubicBezTo>
                  <a:pt x="2073136" y="249808"/>
                  <a:pt x="2073136" y="249808"/>
                  <a:pt x="2073136" y="249808"/>
                </a:cubicBezTo>
                <a:cubicBezTo>
                  <a:pt x="2086266" y="254191"/>
                  <a:pt x="2086266" y="254191"/>
                  <a:pt x="2086266" y="254191"/>
                </a:cubicBezTo>
                <a:cubicBezTo>
                  <a:pt x="2099396" y="219130"/>
                  <a:pt x="2099396" y="219130"/>
                  <a:pt x="2099396" y="219130"/>
                </a:cubicBezTo>
                <a:cubicBezTo>
                  <a:pt x="2103773" y="214748"/>
                  <a:pt x="2103773" y="214748"/>
                  <a:pt x="2103773" y="214748"/>
                </a:cubicBezTo>
                <a:cubicBezTo>
                  <a:pt x="2112526" y="232278"/>
                  <a:pt x="2112526" y="232278"/>
                  <a:pt x="2112526" y="232278"/>
                </a:cubicBezTo>
                <a:cubicBezTo>
                  <a:pt x="2134410" y="219130"/>
                  <a:pt x="2134410" y="219130"/>
                  <a:pt x="2134410" y="219130"/>
                </a:cubicBezTo>
                <a:cubicBezTo>
                  <a:pt x="2147540" y="227895"/>
                  <a:pt x="2147540" y="227895"/>
                  <a:pt x="2147540" y="227895"/>
                </a:cubicBezTo>
                <a:lnTo>
                  <a:pt x="2160380" y="218252"/>
                </a:lnTo>
                <a:lnTo>
                  <a:pt x="2173801" y="223513"/>
                </a:lnTo>
                <a:cubicBezTo>
                  <a:pt x="2191307" y="205982"/>
                  <a:pt x="2191307" y="205982"/>
                  <a:pt x="2191307" y="205982"/>
                </a:cubicBezTo>
                <a:cubicBezTo>
                  <a:pt x="2217568" y="201600"/>
                  <a:pt x="2217568" y="201600"/>
                  <a:pt x="2217568" y="201600"/>
                </a:cubicBezTo>
                <a:cubicBezTo>
                  <a:pt x="2239452" y="184069"/>
                  <a:pt x="2239452" y="184069"/>
                  <a:pt x="2239452" y="184069"/>
                </a:cubicBezTo>
                <a:cubicBezTo>
                  <a:pt x="2239452" y="170922"/>
                  <a:pt x="2239452" y="170922"/>
                  <a:pt x="2239452" y="170922"/>
                </a:cubicBezTo>
                <a:cubicBezTo>
                  <a:pt x="2248205" y="166539"/>
                  <a:pt x="2248205" y="166539"/>
                  <a:pt x="2248205" y="166539"/>
                </a:cubicBezTo>
                <a:cubicBezTo>
                  <a:pt x="2261335" y="175304"/>
                  <a:pt x="2261335" y="175304"/>
                  <a:pt x="2261335" y="175304"/>
                </a:cubicBezTo>
                <a:cubicBezTo>
                  <a:pt x="2274465" y="162156"/>
                  <a:pt x="2274465" y="162156"/>
                  <a:pt x="2274465" y="162156"/>
                </a:cubicBezTo>
                <a:cubicBezTo>
                  <a:pt x="2278842" y="170922"/>
                  <a:pt x="2278842" y="170922"/>
                  <a:pt x="2278842" y="170922"/>
                </a:cubicBezTo>
                <a:cubicBezTo>
                  <a:pt x="2300725" y="157774"/>
                  <a:pt x="2300725" y="157774"/>
                  <a:pt x="2300725" y="157774"/>
                </a:cubicBezTo>
                <a:cubicBezTo>
                  <a:pt x="2311667" y="155582"/>
                  <a:pt x="2317138" y="154487"/>
                  <a:pt x="2319874" y="153939"/>
                </a:cubicBezTo>
                <a:lnTo>
                  <a:pt x="2321500" y="153613"/>
                </a:lnTo>
                <a:lnTo>
                  <a:pt x="2317685" y="157089"/>
                </a:lnTo>
                <a:cubicBezTo>
                  <a:pt x="2311941" y="163252"/>
                  <a:pt x="2325892" y="153391"/>
                  <a:pt x="2322609" y="153391"/>
                </a:cubicBezTo>
                <a:lnTo>
                  <a:pt x="2321500" y="153613"/>
                </a:lnTo>
                <a:lnTo>
                  <a:pt x="2331363" y="144626"/>
                </a:lnTo>
                <a:cubicBezTo>
                  <a:pt x="2335740" y="149009"/>
                  <a:pt x="2335740" y="149009"/>
                  <a:pt x="2335740" y="149009"/>
                </a:cubicBezTo>
                <a:cubicBezTo>
                  <a:pt x="2348870" y="127096"/>
                  <a:pt x="2348870" y="127096"/>
                  <a:pt x="2348870" y="127096"/>
                </a:cubicBezTo>
                <a:cubicBezTo>
                  <a:pt x="2379507" y="127096"/>
                  <a:pt x="2379507" y="127096"/>
                  <a:pt x="2379507" y="127096"/>
                </a:cubicBezTo>
                <a:cubicBezTo>
                  <a:pt x="2383884" y="122713"/>
                  <a:pt x="2383884" y="122713"/>
                  <a:pt x="2383884" y="122713"/>
                </a:cubicBezTo>
                <a:cubicBezTo>
                  <a:pt x="2362000" y="135861"/>
                  <a:pt x="2392637" y="109565"/>
                  <a:pt x="2357623" y="113948"/>
                </a:cubicBezTo>
                <a:cubicBezTo>
                  <a:pt x="2375130" y="109565"/>
                  <a:pt x="2375130" y="109565"/>
                  <a:pt x="2375130" y="109565"/>
                </a:cubicBezTo>
                <a:cubicBezTo>
                  <a:pt x="2379507" y="113948"/>
                  <a:pt x="2379507" y="113948"/>
                  <a:pt x="2379507" y="113948"/>
                </a:cubicBezTo>
                <a:cubicBezTo>
                  <a:pt x="2392637" y="105182"/>
                  <a:pt x="2392637" y="105182"/>
                  <a:pt x="2392637" y="105182"/>
                </a:cubicBezTo>
                <a:cubicBezTo>
                  <a:pt x="2405767" y="113948"/>
                  <a:pt x="2405767" y="113948"/>
                  <a:pt x="2405767" y="113948"/>
                </a:cubicBezTo>
                <a:cubicBezTo>
                  <a:pt x="2423274" y="105182"/>
                  <a:pt x="2423274" y="105182"/>
                  <a:pt x="2423274" y="105182"/>
                </a:cubicBezTo>
                <a:cubicBezTo>
                  <a:pt x="2449534" y="100800"/>
                  <a:pt x="2449534" y="100800"/>
                  <a:pt x="2449534" y="100800"/>
                </a:cubicBezTo>
                <a:cubicBezTo>
                  <a:pt x="2453911" y="105182"/>
                  <a:pt x="2453911" y="105182"/>
                  <a:pt x="2453911" y="105182"/>
                </a:cubicBezTo>
                <a:cubicBezTo>
                  <a:pt x="2467041" y="98608"/>
                  <a:pt x="2473606" y="95322"/>
                  <a:pt x="2476889" y="93678"/>
                </a:cubicBezTo>
                <a:lnTo>
                  <a:pt x="2478596" y="92824"/>
                </a:lnTo>
                <a:lnTo>
                  <a:pt x="2483666" y="92436"/>
                </a:lnTo>
                <a:lnTo>
                  <a:pt x="2483666" y="3241367"/>
                </a:lnTo>
                <a:lnTo>
                  <a:pt x="1265200" y="3241367"/>
                </a:lnTo>
                <a:lnTo>
                  <a:pt x="1271101" y="3235458"/>
                </a:lnTo>
                <a:cubicBezTo>
                  <a:pt x="1272195" y="3234363"/>
                  <a:pt x="1272195" y="3234363"/>
                  <a:pt x="1272195" y="3234363"/>
                </a:cubicBezTo>
                <a:cubicBezTo>
                  <a:pt x="1245935" y="3216832"/>
                  <a:pt x="1245935" y="3216832"/>
                  <a:pt x="1245935" y="3216832"/>
                </a:cubicBezTo>
                <a:cubicBezTo>
                  <a:pt x="1245935" y="3194919"/>
                  <a:pt x="1245935" y="3194919"/>
                  <a:pt x="1245935" y="3194919"/>
                </a:cubicBezTo>
                <a:cubicBezTo>
                  <a:pt x="1259065" y="3190536"/>
                  <a:pt x="1259065" y="3190536"/>
                  <a:pt x="1259065" y="3190536"/>
                </a:cubicBezTo>
                <a:cubicBezTo>
                  <a:pt x="1259065" y="3181771"/>
                  <a:pt x="1259065" y="3177389"/>
                  <a:pt x="1259065" y="3175197"/>
                </a:cubicBezTo>
                <a:lnTo>
                  <a:pt x="1259065" y="3173828"/>
                </a:lnTo>
                <a:lnTo>
                  <a:pt x="1263442" y="3173006"/>
                </a:lnTo>
                <a:cubicBezTo>
                  <a:pt x="1245935" y="3164241"/>
                  <a:pt x="1245935" y="3164241"/>
                  <a:pt x="1245935" y="3164241"/>
                </a:cubicBezTo>
                <a:cubicBezTo>
                  <a:pt x="1254688" y="3159858"/>
                  <a:pt x="1254688" y="3159858"/>
                  <a:pt x="1254688" y="3159858"/>
                </a:cubicBezTo>
                <a:cubicBezTo>
                  <a:pt x="1285325" y="3164241"/>
                  <a:pt x="1285325" y="3164241"/>
                  <a:pt x="1285325" y="3164241"/>
                </a:cubicBezTo>
                <a:cubicBezTo>
                  <a:pt x="1289702" y="3164241"/>
                  <a:pt x="1289702" y="3164241"/>
                  <a:pt x="1289702" y="3164241"/>
                </a:cubicBezTo>
                <a:cubicBezTo>
                  <a:pt x="1289702" y="3155476"/>
                  <a:pt x="1289702" y="3155476"/>
                  <a:pt x="1289702" y="3155476"/>
                </a:cubicBezTo>
                <a:cubicBezTo>
                  <a:pt x="1294079" y="3151093"/>
                  <a:pt x="1294079" y="3151093"/>
                  <a:pt x="1294079" y="3151093"/>
                </a:cubicBezTo>
                <a:cubicBezTo>
                  <a:pt x="1276572" y="3137945"/>
                  <a:pt x="1276572" y="3137945"/>
                  <a:pt x="1276572" y="3137945"/>
                </a:cubicBezTo>
                <a:cubicBezTo>
                  <a:pt x="1272195" y="3137945"/>
                  <a:pt x="1272195" y="3137945"/>
                  <a:pt x="1272195" y="3137945"/>
                </a:cubicBezTo>
                <a:cubicBezTo>
                  <a:pt x="1298456" y="3129180"/>
                  <a:pt x="1298456" y="3129180"/>
                  <a:pt x="1298456" y="3129180"/>
                </a:cubicBezTo>
                <a:cubicBezTo>
                  <a:pt x="1302832" y="3129180"/>
                  <a:pt x="1302832" y="3129180"/>
                  <a:pt x="1302832" y="3129180"/>
                </a:cubicBezTo>
                <a:lnTo>
                  <a:pt x="1298456" y="3134658"/>
                </a:lnTo>
                <a:lnTo>
                  <a:pt x="1294079" y="3133563"/>
                </a:lnTo>
                <a:cubicBezTo>
                  <a:pt x="1291890" y="3137945"/>
                  <a:pt x="1295173" y="3136850"/>
                  <a:pt x="1298456" y="3134659"/>
                </a:cubicBezTo>
                <a:lnTo>
                  <a:pt x="1298456" y="3134658"/>
                </a:lnTo>
                <a:lnTo>
                  <a:pt x="1309397" y="3137397"/>
                </a:lnTo>
                <a:cubicBezTo>
                  <a:pt x="1311586" y="3137945"/>
                  <a:pt x="1311586" y="3137945"/>
                  <a:pt x="1311586" y="3137945"/>
                </a:cubicBezTo>
                <a:cubicBezTo>
                  <a:pt x="1329092" y="3133563"/>
                  <a:pt x="1329092" y="3133563"/>
                  <a:pt x="1329092" y="3133563"/>
                </a:cubicBezTo>
                <a:cubicBezTo>
                  <a:pt x="1329092" y="3116032"/>
                  <a:pt x="1329092" y="3116032"/>
                  <a:pt x="1329092" y="3116032"/>
                </a:cubicBezTo>
                <a:cubicBezTo>
                  <a:pt x="1350976" y="3116032"/>
                  <a:pt x="1350976" y="3116032"/>
                  <a:pt x="1350976" y="3116032"/>
                </a:cubicBezTo>
                <a:cubicBezTo>
                  <a:pt x="1350976" y="3111650"/>
                  <a:pt x="1350976" y="3111650"/>
                  <a:pt x="1350976" y="3111650"/>
                </a:cubicBezTo>
                <a:cubicBezTo>
                  <a:pt x="1372860" y="3107267"/>
                  <a:pt x="1372860" y="3107267"/>
                  <a:pt x="1372860" y="3107267"/>
                </a:cubicBezTo>
                <a:cubicBezTo>
                  <a:pt x="1385990" y="3107267"/>
                  <a:pt x="1385990" y="3107267"/>
                  <a:pt x="1385990" y="3107267"/>
                </a:cubicBezTo>
                <a:cubicBezTo>
                  <a:pt x="1399120" y="3089737"/>
                  <a:pt x="1399120" y="3089737"/>
                  <a:pt x="1399120" y="3089737"/>
                </a:cubicBezTo>
                <a:cubicBezTo>
                  <a:pt x="1390367" y="3076589"/>
                  <a:pt x="1390367" y="3076589"/>
                  <a:pt x="1390367" y="3076589"/>
                </a:cubicBezTo>
                <a:cubicBezTo>
                  <a:pt x="1381613" y="3072206"/>
                  <a:pt x="1390367" y="3098502"/>
                  <a:pt x="1372860" y="3076589"/>
                </a:cubicBezTo>
                <a:cubicBezTo>
                  <a:pt x="1364106" y="3085354"/>
                  <a:pt x="1364106" y="3085354"/>
                  <a:pt x="1364106" y="3085354"/>
                </a:cubicBezTo>
                <a:cubicBezTo>
                  <a:pt x="1359730" y="3067824"/>
                  <a:pt x="1359730" y="3067824"/>
                  <a:pt x="1359730" y="3067824"/>
                </a:cubicBezTo>
                <a:cubicBezTo>
                  <a:pt x="1346600" y="3067824"/>
                  <a:pt x="1346600" y="3067824"/>
                  <a:pt x="1346600" y="3067824"/>
                </a:cubicBezTo>
                <a:cubicBezTo>
                  <a:pt x="1346600" y="3072206"/>
                  <a:pt x="1324716" y="3076589"/>
                  <a:pt x="1346600" y="3080971"/>
                </a:cubicBezTo>
                <a:cubicBezTo>
                  <a:pt x="1320339" y="3094119"/>
                  <a:pt x="1320339" y="3094119"/>
                  <a:pt x="1320339" y="3094119"/>
                </a:cubicBezTo>
                <a:cubicBezTo>
                  <a:pt x="1307209" y="3094119"/>
                  <a:pt x="1307209" y="3094119"/>
                  <a:pt x="1307209" y="3094119"/>
                </a:cubicBezTo>
                <a:cubicBezTo>
                  <a:pt x="1302832" y="3080971"/>
                  <a:pt x="1302832" y="3080971"/>
                  <a:pt x="1302832" y="3080971"/>
                </a:cubicBezTo>
                <a:cubicBezTo>
                  <a:pt x="1289702" y="3076589"/>
                  <a:pt x="1289702" y="3076589"/>
                  <a:pt x="1289702" y="3076589"/>
                </a:cubicBezTo>
                <a:cubicBezTo>
                  <a:pt x="1307209" y="3067824"/>
                  <a:pt x="1307209" y="3067824"/>
                  <a:pt x="1307209" y="3067824"/>
                </a:cubicBezTo>
                <a:cubicBezTo>
                  <a:pt x="1324716" y="3080971"/>
                  <a:pt x="1324716" y="3080971"/>
                  <a:pt x="1324716" y="3080971"/>
                </a:cubicBezTo>
                <a:cubicBezTo>
                  <a:pt x="1333469" y="3067824"/>
                  <a:pt x="1333469" y="3067824"/>
                  <a:pt x="1333469" y="3067824"/>
                </a:cubicBezTo>
                <a:cubicBezTo>
                  <a:pt x="1329092" y="3063441"/>
                  <a:pt x="1329092" y="3063441"/>
                  <a:pt x="1329092" y="3063441"/>
                </a:cubicBezTo>
                <a:cubicBezTo>
                  <a:pt x="1315962" y="3067824"/>
                  <a:pt x="1315962" y="3067824"/>
                  <a:pt x="1315962" y="3067824"/>
                </a:cubicBezTo>
                <a:cubicBezTo>
                  <a:pt x="1311586" y="3054676"/>
                  <a:pt x="1311586" y="3054676"/>
                  <a:pt x="1311586" y="3054676"/>
                </a:cubicBezTo>
                <a:cubicBezTo>
                  <a:pt x="1311586" y="3050293"/>
                  <a:pt x="1311586" y="3050293"/>
                  <a:pt x="1311586" y="3050293"/>
                </a:cubicBezTo>
                <a:cubicBezTo>
                  <a:pt x="1320339" y="3045911"/>
                  <a:pt x="1320339" y="3045911"/>
                  <a:pt x="1320339" y="3045911"/>
                </a:cubicBezTo>
                <a:cubicBezTo>
                  <a:pt x="1324716" y="3050293"/>
                  <a:pt x="1324716" y="3050293"/>
                  <a:pt x="1324716" y="3050293"/>
                </a:cubicBezTo>
                <a:cubicBezTo>
                  <a:pt x="1337846" y="3045911"/>
                  <a:pt x="1337846" y="3045911"/>
                  <a:pt x="1337846" y="3045911"/>
                </a:cubicBezTo>
                <a:cubicBezTo>
                  <a:pt x="1329092" y="3037145"/>
                  <a:pt x="1329092" y="3037145"/>
                  <a:pt x="1329092" y="3037145"/>
                </a:cubicBezTo>
                <a:cubicBezTo>
                  <a:pt x="1337846" y="3032763"/>
                  <a:pt x="1337846" y="3032763"/>
                  <a:pt x="1337846" y="3032763"/>
                </a:cubicBezTo>
                <a:cubicBezTo>
                  <a:pt x="1329092" y="3028380"/>
                  <a:pt x="1329092" y="3028380"/>
                  <a:pt x="1329092" y="3028380"/>
                </a:cubicBezTo>
                <a:cubicBezTo>
                  <a:pt x="1259065" y="3067824"/>
                  <a:pt x="1259065" y="3067824"/>
                  <a:pt x="1259065" y="3067824"/>
                </a:cubicBezTo>
                <a:cubicBezTo>
                  <a:pt x="1267818" y="3076589"/>
                  <a:pt x="1267818" y="3076589"/>
                  <a:pt x="1267818" y="3076589"/>
                </a:cubicBezTo>
                <a:cubicBezTo>
                  <a:pt x="1259065" y="3080971"/>
                  <a:pt x="1259065" y="3080971"/>
                  <a:pt x="1259065" y="3080971"/>
                </a:cubicBezTo>
                <a:lnTo>
                  <a:pt x="1248464" y="3070357"/>
                </a:lnTo>
                <a:lnTo>
                  <a:pt x="1253320" y="3065975"/>
                </a:lnTo>
                <a:cubicBezTo>
                  <a:pt x="1258244" y="3060428"/>
                  <a:pt x="1245935" y="3067824"/>
                  <a:pt x="1245935" y="3067824"/>
                </a:cubicBezTo>
                <a:cubicBezTo>
                  <a:pt x="1245935" y="3067824"/>
                  <a:pt x="1245935" y="3067824"/>
                  <a:pt x="1247576" y="3069467"/>
                </a:cubicBezTo>
                <a:lnTo>
                  <a:pt x="1248464" y="3070357"/>
                </a:lnTo>
                <a:lnTo>
                  <a:pt x="1241558" y="3076589"/>
                </a:lnTo>
                <a:cubicBezTo>
                  <a:pt x="1241558" y="3085354"/>
                  <a:pt x="1241558" y="3085354"/>
                  <a:pt x="1241558" y="3085354"/>
                </a:cubicBezTo>
                <a:cubicBezTo>
                  <a:pt x="1210921" y="3098502"/>
                  <a:pt x="1210921" y="3098502"/>
                  <a:pt x="1210921" y="3098502"/>
                </a:cubicBezTo>
                <a:cubicBezTo>
                  <a:pt x="1202168" y="3089737"/>
                  <a:pt x="1202168" y="3089737"/>
                  <a:pt x="1202168" y="3089737"/>
                </a:cubicBezTo>
                <a:cubicBezTo>
                  <a:pt x="1184661" y="3085354"/>
                  <a:pt x="1184661" y="3085354"/>
                  <a:pt x="1184661" y="3085354"/>
                </a:cubicBezTo>
                <a:cubicBezTo>
                  <a:pt x="1184661" y="3076589"/>
                  <a:pt x="1184661" y="3076589"/>
                  <a:pt x="1184661" y="3076589"/>
                </a:cubicBezTo>
                <a:cubicBezTo>
                  <a:pt x="1162777" y="3076589"/>
                  <a:pt x="1162777" y="3076589"/>
                  <a:pt x="1162777" y="3076589"/>
                </a:cubicBezTo>
                <a:cubicBezTo>
                  <a:pt x="1171530" y="3059058"/>
                  <a:pt x="1171530" y="3059058"/>
                  <a:pt x="1171530" y="3059058"/>
                </a:cubicBezTo>
                <a:cubicBezTo>
                  <a:pt x="1136517" y="3059058"/>
                  <a:pt x="1136517" y="3059058"/>
                  <a:pt x="1136517" y="3059058"/>
                </a:cubicBezTo>
                <a:cubicBezTo>
                  <a:pt x="1132140" y="3059058"/>
                  <a:pt x="1132140" y="3063441"/>
                  <a:pt x="1132140" y="3067824"/>
                </a:cubicBezTo>
                <a:cubicBezTo>
                  <a:pt x="1140893" y="3067824"/>
                  <a:pt x="1140893" y="3067824"/>
                  <a:pt x="1140893" y="3067824"/>
                </a:cubicBezTo>
                <a:cubicBezTo>
                  <a:pt x="1136517" y="3067824"/>
                  <a:pt x="1127763" y="3067824"/>
                  <a:pt x="1127763" y="3080971"/>
                </a:cubicBezTo>
                <a:cubicBezTo>
                  <a:pt x="1149647" y="3098502"/>
                  <a:pt x="1149647" y="3098502"/>
                  <a:pt x="1149647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ubicBezTo>
                  <a:pt x="1127763" y="3089737"/>
                  <a:pt x="1127763" y="3089737"/>
                  <a:pt x="1127763" y="3089737"/>
                </a:cubicBezTo>
                <a:cubicBezTo>
                  <a:pt x="1114633" y="3076589"/>
                  <a:pt x="1114633" y="3076589"/>
                  <a:pt x="1114633" y="3076589"/>
                </a:cubicBezTo>
                <a:cubicBezTo>
                  <a:pt x="1110256" y="3080971"/>
                  <a:pt x="1092749" y="3089737"/>
                  <a:pt x="1101503" y="3094119"/>
                </a:cubicBezTo>
                <a:cubicBezTo>
                  <a:pt x="1079619" y="3098502"/>
                  <a:pt x="1079619" y="3098502"/>
                  <a:pt x="1079619" y="3098502"/>
                </a:cubicBezTo>
                <a:cubicBezTo>
                  <a:pt x="1070866" y="3107267"/>
                  <a:pt x="1070866" y="3107267"/>
                  <a:pt x="1070866" y="3107267"/>
                </a:cubicBezTo>
                <a:cubicBezTo>
                  <a:pt x="1066489" y="3111650"/>
                  <a:pt x="1066489" y="3111650"/>
                  <a:pt x="1066489" y="3111650"/>
                </a:cubicBezTo>
                <a:cubicBezTo>
                  <a:pt x="1044605" y="3098502"/>
                  <a:pt x="1044605" y="3098502"/>
                  <a:pt x="1044605" y="3098502"/>
                </a:cubicBezTo>
                <a:cubicBezTo>
                  <a:pt x="1044605" y="3094119"/>
                  <a:pt x="1044605" y="3094119"/>
                  <a:pt x="1044605" y="3094119"/>
                </a:cubicBezTo>
                <a:cubicBezTo>
                  <a:pt x="1027099" y="3111650"/>
                  <a:pt x="1027099" y="3111650"/>
                  <a:pt x="1027099" y="3111650"/>
                </a:cubicBezTo>
                <a:cubicBezTo>
                  <a:pt x="1040229" y="3120415"/>
                  <a:pt x="1040229" y="3120415"/>
                  <a:pt x="1040229" y="3120415"/>
                </a:cubicBezTo>
                <a:cubicBezTo>
                  <a:pt x="1031475" y="3129180"/>
                  <a:pt x="1031475" y="3129180"/>
                  <a:pt x="1031475" y="3129180"/>
                </a:cubicBezTo>
                <a:cubicBezTo>
                  <a:pt x="1040229" y="3133563"/>
                  <a:pt x="1040229" y="3133563"/>
                  <a:pt x="1040229" y="3133563"/>
                </a:cubicBezTo>
                <a:cubicBezTo>
                  <a:pt x="1018345" y="3133563"/>
                  <a:pt x="1018345" y="3133563"/>
                  <a:pt x="1018345" y="3133563"/>
                </a:cubicBezTo>
                <a:cubicBezTo>
                  <a:pt x="1018345" y="3129180"/>
                  <a:pt x="1018345" y="3129180"/>
                  <a:pt x="1018345" y="3129180"/>
                </a:cubicBezTo>
                <a:cubicBezTo>
                  <a:pt x="1005215" y="3120415"/>
                  <a:pt x="1005215" y="3120415"/>
                  <a:pt x="1005215" y="3120415"/>
                </a:cubicBezTo>
                <a:cubicBezTo>
                  <a:pt x="1000838" y="3120415"/>
                  <a:pt x="1000838" y="3120415"/>
                  <a:pt x="1000838" y="3120415"/>
                </a:cubicBezTo>
                <a:cubicBezTo>
                  <a:pt x="1031475" y="3102884"/>
                  <a:pt x="1031475" y="3102884"/>
                  <a:pt x="1031475" y="3102884"/>
                </a:cubicBezTo>
                <a:cubicBezTo>
                  <a:pt x="1027099" y="3102884"/>
                  <a:pt x="1027099" y="3102884"/>
                  <a:pt x="1027099" y="3102884"/>
                </a:cubicBezTo>
                <a:cubicBezTo>
                  <a:pt x="1040229" y="3089737"/>
                  <a:pt x="1040229" y="3089737"/>
                  <a:pt x="1040229" y="3089737"/>
                </a:cubicBezTo>
                <a:cubicBezTo>
                  <a:pt x="1053359" y="3089737"/>
                  <a:pt x="1053359" y="3089737"/>
                  <a:pt x="1053359" y="3089737"/>
                </a:cubicBezTo>
                <a:cubicBezTo>
                  <a:pt x="1057735" y="3076589"/>
                  <a:pt x="1057735" y="3076589"/>
                  <a:pt x="1057735" y="3076589"/>
                </a:cubicBezTo>
                <a:cubicBezTo>
                  <a:pt x="1066489" y="3080971"/>
                  <a:pt x="1066489" y="3080971"/>
                  <a:pt x="1066489" y="3080971"/>
                </a:cubicBezTo>
                <a:cubicBezTo>
                  <a:pt x="1070866" y="3089737"/>
                  <a:pt x="1040229" y="3080971"/>
                  <a:pt x="1070866" y="3094119"/>
                </a:cubicBezTo>
                <a:cubicBezTo>
                  <a:pt x="1088373" y="3089737"/>
                  <a:pt x="1088373" y="3089737"/>
                  <a:pt x="1088373" y="3089737"/>
                </a:cubicBezTo>
                <a:cubicBezTo>
                  <a:pt x="1110256" y="3072206"/>
                  <a:pt x="1110256" y="3072206"/>
                  <a:pt x="1110256" y="3072206"/>
                </a:cubicBezTo>
                <a:cubicBezTo>
                  <a:pt x="1123386" y="3054676"/>
                  <a:pt x="1123386" y="3054676"/>
                  <a:pt x="1123386" y="3054676"/>
                </a:cubicBezTo>
                <a:cubicBezTo>
                  <a:pt x="1119010" y="3050293"/>
                  <a:pt x="1119010" y="3050293"/>
                  <a:pt x="1119010" y="3050293"/>
                </a:cubicBezTo>
                <a:cubicBezTo>
                  <a:pt x="1123386" y="3045911"/>
                  <a:pt x="1123386" y="3045911"/>
                  <a:pt x="1123386" y="3045911"/>
                </a:cubicBezTo>
                <a:cubicBezTo>
                  <a:pt x="1123386" y="3041528"/>
                  <a:pt x="1123386" y="3041528"/>
                  <a:pt x="1123386" y="3041528"/>
                </a:cubicBezTo>
                <a:cubicBezTo>
                  <a:pt x="1132140" y="3050293"/>
                  <a:pt x="1132140" y="3050293"/>
                  <a:pt x="1132140" y="3050293"/>
                </a:cubicBezTo>
                <a:cubicBezTo>
                  <a:pt x="1145270" y="3041528"/>
                  <a:pt x="1145270" y="3041528"/>
                  <a:pt x="1145270" y="3041528"/>
                </a:cubicBezTo>
                <a:cubicBezTo>
                  <a:pt x="1123386" y="3037145"/>
                  <a:pt x="1123386" y="3037145"/>
                  <a:pt x="1123386" y="3037145"/>
                </a:cubicBezTo>
                <a:cubicBezTo>
                  <a:pt x="1070866" y="3059058"/>
                  <a:pt x="1070866" y="3059058"/>
                  <a:pt x="1070866" y="3059058"/>
                </a:cubicBezTo>
                <a:cubicBezTo>
                  <a:pt x="974578" y="3120415"/>
                  <a:pt x="974578" y="3120415"/>
                  <a:pt x="974578" y="3120415"/>
                </a:cubicBezTo>
                <a:cubicBezTo>
                  <a:pt x="970201" y="3129180"/>
                  <a:pt x="970201" y="3129180"/>
                  <a:pt x="970201" y="3129180"/>
                </a:cubicBezTo>
                <a:cubicBezTo>
                  <a:pt x="987708" y="3129180"/>
                  <a:pt x="987708" y="3129180"/>
                  <a:pt x="987708" y="3129180"/>
                </a:cubicBezTo>
                <a:cubicBezTo>
                  <a:pt x="1005215" y="3133563"/>
                  <a:pt x="1005215" y="3133563"/>
                  <a:pt x="1005215" y="3133563"/>
                </a:cubicBezTo>
                <a:cubicBezTo>
                  <a:pt x="1009592" y="3137945"/>
                  <a:pt x="1009592" y="3137945"/>
                  <a:pt x="1009592" y="3137945"/>
                </a:cubicBezTo>
                <a:cubicBezTo>
                  <a:pt x="957071" y="3168623"/>
                  <a:pt x="957071" y="3168623"/>
                  <a:pt x="957071" y="3168623"/>
                </a:cubicBezTo>
                <a:cubicBezTo>
                  <a:pt x="930811" y="3181771"/>
                  <a:pt x="930811" y="3181771"/>
                  <a:pt x="930811" y="3181771"/>
                </a:cubicBezTo>
                <a:cubicBezTo>
                  <a:pt x="913304" y="3199302"/>
                  <a:pt x="913304" y="3199302"/>
                  <a:pt x="913304" y="3199302"/>
                </a:cubicBezTo>
                <a:cubicBezTo>
                  <a:pt x="900174" y="3190536"/>
                  <a:pt x="900174" y="3190536"/>
                  <a:pt x="900174" y="3190536"/>
                </a:cubicBezTo>
                <a:cubicBezTo>
                  <a:pt x="862971" y="3216832"/>
                  <a:pt x="844370" y="3229980"/>
                  <a:pt x="835070" y="3236554"/>
                </a:cubicBezTo>
                <a:lnTo>
                  <a:pt x="828261" y="3241367"/>
                </a:lnTo>
                <a:lnTo>
                  <a:pt x="793374" y="3241367"/>
                </a:lnTo>
                <a:lnTo>
                  <a:pt x="792397" y="3240389"/>
                </a:lnTo>
                <a:cubicBezTo>
                  <a:pt x="790755" y="3238745"/>
                  <a:pt x="790755" y="3238745"/>
                  <a:pt x="790755" y="3238745"/>
                </a:cubicBezTo>
                <a:lnTo>
                  <a:pt x="788791" y="3241367"/>
                </a:lnTo>
                <a:lnTo>
                  <a:pt x="766244" y="3241367"/>
                </a:lnTo>
                <a:lnTo>
                  <a:pt x="764495" y="3234363"/>
                </a:lnTo>
                <a:cubicBezTo>
                  <a:pt x="746988" y="3234363"/>
                  <a:pt x="746988" y="3234363"/>
                  <a:pt x="746988" y="3234363"/>
                </a:cubicBezTo>
                <a:lnTo>
                  <a:pt x="744190" y="3241367"/>
                </a:lnTo>
                <a:lnTo>
                  <a:pt x="697526" y="3241367"/>
                </a:lnTo>
                <a:lnTo>
                  <a:pt x="716351" y="3230528"/>
                </a:lnTo>
                <a:cubicBezTo>
                  <a:pt x="726199" y="3226693"/>
                  <a:pt x="736046" y="3221215"/>
                  <a:pt x="738235" y="3208067"/>
                </a:cubicBezTo>
                <a:cubicBezTo>
                  <a:pt x="751365" y="3208067"/>
                  <a:pt x="751365" y="3208067"/>
                  <a:pt x="751365" y="3208067"/>
                </a:cubicBezTo>
                <a:cubicBezTo>
                  <a:pt x="773248" y="3177389"/>
                  <a:pt x="773248" y="3177389"/>
                  <a:pt x="773248" y="3177389"/>
                </a:cubicBezTo>
                <a:cubicBezTo>
                  <a:pt x="764495" y="3173006"/>
                  <a:pt x="764495" y="3173006"/>
                  <a:pt x="764495" y="3173006"/>
                </a:cubicBezTo>
                <a:cubicBezTo>
                  <a:pt x="777625" y="3155476"/>
                  <a:pt x="777625" y="3155476"/>
                  <a:pt x="777625" y="3155476"/>
                </a:cubicBezTo>
                <a:cubicBezTo>
                  <a:pt x="738235" y="3146710"/>
                  <a:pt x="738235" y="3146710"/>
                  <a:pt x="738235" y="3146710"/>
                </a:cubicBezTo>
                <a:cubicBezTo>
                  <a:pt x="733858" y="3137945"/>
                  <a:pt x="733858" y="3137945"/>
                  <a:pt x="733858" y="3137945"/>
                </a:cubicBezTo>
                <a:cubicBezTo>
                  <a:pt x="720728" y="3146710"/>
                  <a:pt x="720728" y="3146710"/>
                  <a:pt x="720728" y="3146710"/>
                </a:cubicBezTo>
                <a:cubicBezTo>
                  <a:pt x="725105" y="3151093"/>
                  <a:pt x="725105" y="3151093"/>
                  <a:pt x="725105" y="3151093"/>
                </a:cubicBezTo>
                <a:cubicBezTo>
                  <a:pt x="685714" y="3159858"/>
                  <a:pt x="685714" y="3159858"/>
                  <a:pt x="685714" y="3159858"/>
                </a:cubicBezTo>
                <a:lnTo>
                  <a:pt x="677377" y="3164867"/>
                </a:lnTo>
                <a:lnTo>
                  <a:pt x="676140" y="3164378"/>
                </a:lnTo>
                <a:cubicBezTo>
                  <a:pt x="669301" y="3166706"/>
                  <a:pt x="656171" y="3173006"/>
                  <a:pt x="633193" y="3186154"/>
                </a:cubicBezTo>
                <a:cubicBezTo>
                  <a:pt x="624440" y="3186154"/>
                  <a:pt x="624440" y="3186154"/>
                  <a:pt x="624440" y="3186154"/>
                </a:cubicBezTo>
                <a:cubicBezTo>
                  <a:pt x="620063" y="3181771"/>
                  <a:pt x="620063" y="3181771"/>
                  <a:pt x="620063" y="3181771"/>
                </a:cubicBezTo>
                <a:cubicBezTo>
                  <a:pt x="637570" y="3177389"/>
                  <a:pt x="637570" y="3177389"/>
                  <a:pt x="637570" y="3177389"/>
                </a:cubicBezTo>
                <a:cubicBezTo>
                  <a:pt x="655077" y="3159858"/>
                  <a:pt x="655077" y="3159858"/>
                  <a:pt x="655077" y="3159858"/>
                </a:cubicBezTo>
                <a:cubicBezTo>
                  <a:pt x="655077" y="3142328"/>
                  <a:pt x="655077" y="3142328"/>
                  <a:pt x="655077" y="3142328"/>
                </a:cubicBezTo>
                <a:cubicBezTo>
                  <a:pt x="663830" y="3146710"/>
                  <a:pt x="663830" y="3146710"/>
                  <a:pt x="663830" y="3146710"/>
                </a:cubicBezTo>
                <a:cubicBezTo>
                  <a:pt x="676961" y="3133563"/>
                  <a:pt x="676961" y="3133563"/>
                  <a:pt x="676961" y="3133563"/>
                </a:cubicBezTo>
                <a:cubicBezTo>
                  <a:pt x="668207" y="3129180"/>
                  <a:pt x="668207" y="3129180"/>
                  <a:pt x="668207" y="3129180"/>
                </a:cubicBezTo>
                <a:cubicBezTo>
                  <a:pt x="650700" y="3120415"/>
                  <a:pt x="650700" y="3120415"/>
                  <a:pt x="650700" y="3120415"/>
                </a:cubicBezTo>
                <a:cubicBezTo>
                  <a:pt x="615686" y="3133563"/>
                  <a:pt x="615686" y="3133563"/>
                  <a:pt x="615686" y="3133563"/>
                </a:cubicBezTo>
                <a:cubicBezTo>
                  <a:pt x="602556" y="3151093"/>
                  <a:pt x="602556" y="3151093"/>
                  <a:pt x="602556" y="3151093"/>
                </a:cubicBezTo>
                <a:cubicBezTo>
                  <a:pt x="589426" y="3146710"/>
                  <a:pt x="628817" y="3124797"/>
                  <a:pt x="585049" y="3151093"/>
                </a:cubicBezTo>
                <a:cubicBezTo>
                  <a:pt x="598179" y="3137945"/>
                  <a:pt x="598179" y="3137945"/>
                  <a:pt x="598179" y="3137945"/>
                </a:cubicBezTo>
                <a:cubicBezTo>
                  <a:pt x="615686" y="3129180"/>
                  <a:pt x="615686" y="3129180"/>
                  <a:pt x="615686" y="3129180"/>
                </a:cubicBezTo>
                <a:cubicBezTo>
                  <a:pt x="615686" y="3120415"/>
                  <a:pt x="615686" y="3120415"/>
                  <a:pt x="615686" y="3120415"/>
                </a:cubicBezTo>
                <a:cubicBezTo>
                  <a:pt x="593803" y="3124797"/>
                  <a:pt x="593803" y="3124797"/>
                  <a:pt x="593803" y="3124797"/>
                </a:cubicBezTo>
                <a:cubicBezTo>
                  <a:pt x="563166" y="3159858"/>
                  <a:pt x="563166" y="3159858"/>
                  <a:pt x="563166" y="3159858"/>
                </a:cubicBezTo>
                <a:cubicBezTo>
                  <a:pt x="585049" y="3155476"/>
                  <a:pt x="585049" y="3155476"/>
                  <a:pt x="585049" y="3155476"/>
                </a:cubicBezTo>
                <a:cubicBezTo>
                  <a:pt x="563166" y="3173006"/>
                  <a:pt x="563166" y="3173006"/>
                  <a:pt x="563166" y="3173006"/>
                </a:cubicBezTo>
                <a:cubicBezTo>
                  <a:pt x="563166" y="3164241"/>
                  <a:pt x="563166" y="3164241"/>
                  <a:pt x="563166" y="3164241"/>
                </a:cubicBezTo>
                <a:cubicBezTo>
                  <a:pt x="554412" y="3173006"/>
                  <a:pt x="554412" y="3173006"/>
                  <a:pt x="554412" y="3173006"/>
                </a:cubicBezTo>
                <a:cubicBezTo>
                  <a:pt x="532528" y="3173006"/>
                  <a:pt x="532528" y="3173006"/>
                  <a:pt x="532528" y="3173006"/>
                </a:cubicBezTo>
                <a:cubicBezTo>
                  <a:pt x="515021" y="3190536"/>
                  <a:pt x="515021" y="3190536"/>
                  <a:pt x="515021" y="3190536"/>
                </a:cubicBezTo>
                <a:cubicBezTo>
                  <a:pt x="488761" y="3186154"/>
                  <a:pt x="488761" y="3186154"/>
                  <a:pt x="488761" y="3186154"/>
                </a:cubicBezTo>
                <a:cubicBezTo>
                  <a:pt x="480008" y="3177389"/>
                  <a:pt x="480008" y="3177389"/>
                  <a:pt x="480008" y="3177389"/>
                </a:cubicBezTo>
                <a:cubicBezTo>
                  <a:pt x="484385" y="3168623"/>
                  <a:pt x="484385" y="3168623"/>
                  <a:pt x="484385" y="3168623"/>
                </a:cubicBezTo>
                <a:cubicBezTo>
                  <a:pt x="475631" y="3155476"/>
                  <a:pt x="475631" y="3155476"/>
                  <a:pt x="475631" y="3155476"/>
                </a:cubicBezTo>
                <a:cubicBezTo>
                  <a:pt x="484385" y="3155476"/>
                  <a:pt x="493138" y="3146710"/>
                  <a:pt x="497515" y="3146710"/>
                </a:cubicBezTo>
                <a:cubicBezTo>
                  <a:pt x="484385" y="3146710"/>
                  <a:pt x="484385" y="3146710"/>
                  <a:pt x="484385" y="3146710"/>
                </a:cubicBezTo>
                <a:cubicBezTo>
                  <a:pt x="519398" y="3102884"/>
                  <a:pt x="519398" y="3102884"/>
                  <a:pt x="519398" y="3102884"/>
                </a:cubicBezTo>
                <a:cubicBezTo>
                  <a:pt x="506268" y="3102884"/>
                  <a:pt x="506268" y="3102884"/>
                  <a:pt x="506268" y="3102884"/>
                </a:cubicBezTo>
                <a:cubicBezTo>
                  <a:pt x="510645" y="3102884"/>
                  <a:pt x="493138" y="3116032"/>
                  <a:pt x="506268" y="3098502"/>
                </a:cubicBezTo>
                <a:cubicBezTo>
                  <a:pt x="497515" y="3098502"/>
                  <a:pt x="497515" y="3098502"/>
                  <a:pt x="497515" y="3098502"/>
                </a:cubicBezTo>
                <a:cubicBezTo>
                  <a:pt x="515021" y="3080971"/>
                  <a:pt x="519398" y="3116032"/>
                  <a:pt x="528152" y="3080971"/>
                </a:cubicBezTo>
                <a:cubicBezTo>
                  <a:pt x="506268" y="3080971"/>
                  <a:pt x="506268" y="3080971"/>
                  <a:pt x="506268" y="3080971"/>
                </a:cubicBezTo>
                <a:cubicBezTo>
                  <a:pt x="453748" y="3129180"/>
                  <a:pt x="453748" y="3129180"/>
                  <a:pt x="453748" y="3129180"/>
                </a:cubicBezTo>
                <a:cubicBezTo>
                  <a:pt x="427487" y="3151093"/>
                  <a:pt x="427487" y="3151093"/>
                  <a:pt x="427487" y="3151093"/>
                </a:cubicBezTo>
                <a:cubicBezTo>
                  <a:pt x="427487" y="3151093"/>
                  <a:pt x="427487" y="3151093"/>
                  <a:pt x="427487" y="3155476"/>
                </a:cubicBezTo>
                <a:cubicBezTo>
                  <a:pt x="414357" y="3151093"/>
                  <a:pt x="414357" y="3151093"/>
                  <a:pt x="414357" y="3151093"/>
                </a:cubicBezTo>
                <a:cubicBezTo>
                  <a:pt x="440617" y="3129180"/>
                  <a:pt x="440617" y="3129180"/>
                  <a:pt x="440617" y="3129180"/>
                </a:cubicBezTo>
                <a:cubicBezTo>
                  <a:pt x="436240" y="3124797"/>
                  <a:pt x="436240" y="3124797"/>
                  <a:pt x="436240" y="3124797"/>
                </a:cubicBezTo>
                <a:cubicBezTo>
                  <a:pt x="453748" y="3107267"/>
                  <a:pt x="453748" y="3107267"/>
                  <a:pt x="453748" y="3107267"/>
                </a:cubicBezTo>
                <a:cubicBezTo>
                  <a:pt x="444994" y="3102884"/>
                  <a:pt x="444994" y="3102884"/>
                  <a:pt x="444994" y="3102884"/>
                </a:cubicBezTo>
                <a:cubicBezTo>
                  <a:pt x="449371" y="3116032"/>
                  <a:pt x="427487" y="3098502"/>
                  <a:pt x="427487" y="3124797"/>
                </a:cubicBezTo>
                <a:cubicBezTo>
                  <a:pt x="423110" y="3129180"/>
                  <a:pt x="423110" y="3129180"/>
                  <a:pt x="423110" y="3129180"/>
                </a:cubicBezTo>
                <a:cubicBezTo>
                  <a:pt x="414357" y="3120415"/>
                  <a:pt x="414357" y="3120415"/>
                  <a:pt x="414357" y="3120415"/>
                </a:cubicBezTo>
                <a:cubicBezTo>
                  <a:pt x="392473" y="3129180"/>
                  <a:pt x="392473" y="3129180"/>
                  <a:pt x="392473" y="3129180"/>
                </a:cubicBezTo>
                <a:cubicBezTo>
                  <a:pt x="370590" y="3107267"/>
                  <a:pt x="370590" y="3107267"/>
                  <a:pt x="370590" y="3107267"/>
                </a:cubicBezTo>
                <a:cubicBezTo>
                  <a:pt x="383720" y="3085354"/>
                  <a:pt x="383720" y="3085354"/>
                  <a:pt x="383720" y="3085354"/>
                </a:cubicBezTo>
                <a:cubicBezTo>
                  <a:pt x="366213" y="3072206"/>
                  <a:pt x="366213" y="3072206"/>
                  <a:pt x="366213" y="3072206"/>
                </a:cubicBezTo>
                <a:cubicBezTo>
                  <a:pt x="392473" y="3063441"/>
                  <a:pt x="392473" y="3063441"/>
                  <a:pt x="392473" y="3063441"/>
                </a:cubicBezTo>
                <a:cubicBezTo>
                  <a:pt x="383720" y="3054676"/>
                  <a:pt x="383720" y="3054676"/>
                  <a:pt x="383720" y="3054676"/>
                </a:cubicBezTo>
                <a:cubicBezTo>
                  <a:pt x="396850" y="3054676"/>
                  <a:pt x="396850" y="3054676"/>
                  <a:pt x="396850" y="3054676"/>
                </a:cubicBezTo>
                <a:cubicBezTo>
                  <a:pt x="392473" y="3037145"/>
                  <a:pt x="392473" y="3037145"/>
                  <a:pt x="392473" y="3037145"/>
                </a:cubicBezTo>
                <a:cubicBezTo>
                  <a:pt x="409980" y="3023997"/>
                  <a:pt x="409980" y="3023997"/>
                  <a:pt x="409980" y="3023997"/>
                </a:cubicBezTo>
                <a:cubicBezTo>
                  <a:pt x="405604" y="3032763"/>
                  <a:pt x="427487" y="2997702"/>
                  <a:pt x="383720" y="3019615"/>
                </a:cubicBezTo>
                <a:cubicBezTo>
                  <a:pt x="366213" y="3023997"/>
                  <a:pt x="366213" y="3023997"/>
                  <a:pt x="366213" y="3023997"/>
                </a:cubicBezTo>
                <a:cubicBezTo>
                  <a:pt x="348706" y="3041528"/>
                  <a:pt x="348706" y="3041528"/>
                  <a:pt x="348706" y="3041528"/>
                </a:cubicBezTo>
                <a:cubicBezTo>
                  <a:pt x="335576" y="3045911"/>
                  <a:pt x="335576" y="3045911"/>
                  <a:pt x="335576" y="3045911"/>
                </a:cubicBezTo>
                <a:cubicBezTo>
                  <a:pt x="348706" y="3032763"/>
                  <a:pt x="348706" y="3032763"/>
                  <a:pt x="348706" y="3032763"/>
                </a:cubicBezTo>
                <a:cubicBezTo>
                  <a:pt x="348706" y="3023997"/>
                  <a:pt x="348706" y="3023997"/>
                  <a:pt x="348706" y="3023997"/>
                </a:cubicBezTo>
                <a:cubicBezTo>
                  <a:pt x="348706" y="3014137"/>
                  <a:pt x="351168" y="3026463"/>
                  <a:pt x="350552" y="3022149"/>
                </a:cubicBezTo>
                <a:lnTo>
                  <a:pt x="349624" y="3016467"/>
                </a:lnTo>
                <a:lnTo>
                  <a:pt x="366213" y="3010850"/>
                </a:lnTo>
                <a:cubicBezTo>
                  <a:pt x="374966" y="3006467"/>
                  <a:pt x="374966" y="3006467"/>
                  <a:pt x="374966" y="3006467"/>
                </a:cubicBezTo>
                <a:cubicBezTo>
                  <a:pt x="374966" y="2984554"/>
                  <a:pt x="374966" y="2984554"/>
                  <a:pt x="374966" y="2984554"/>
                </a:cubicBezTo>
                <a:cubicBezTo>
                  <a:pt x="370590" y="2984554"/>
                  <a:pt x="370590" y="2984554"/>
                  <a:pt x="370590" y="2984554"/>
                </a:cubicBezTo>
                <a:cubicBezTo>
                  <a:pt x="335576" y="3010850"/>
                  <a:pt x="335576" y="3010850"/>
                  <a:pt x="335576" y="3010850"/>
                </a:cubicBezTo>
                <a:cubicBezTo>
                  <a:pt x="331199" y="3010850"/>
                  <a:pt x="331199" y="3010850"/>
                  <a:pt x="331199" y="3010850"/>
                </a:cubicBezTo>
                <a:cubicBezTo>
                  <a:pt x="331199" y="3006467"/>
                  <a:pt x="331199" y="3006467"/>
                  <a:pt x="331199" y="3006467"/>
                </a:cubicBezTo>
                <a:cubicBezTo>
                  <a:pt x="339952" y="3002084"/>
                  <a:pt x="339952" y="3002084"/>
                  <a:pt x="339952" y="3002084"/>
                </a:cubicBezTo>
                <a:cubicBezTo>
                  <a:pt x="348706" y="2984554"/>
                  <a:pt x="348706" y="2984554"/>
                  <a:pt x="348706" y="2984554"/>
                </a:cubicBezTo>
                <a:cubicBezTo>
                  <a:pt x="361836" y="2975789"/>
                  <a:pt x="361836" y="2975789"/>
                  <a:pt x="361836" y="2975789"/>
                </a:cubicBezTo>
                <a:cubicBezTo>
                  <a:pt x="353083" y="2953876"/>
                  <a:pt x="353083" y="2953876"/>
                  <a:pt x="353083" y="2953876"/>
                </a:cubicBezTo>
                <a:lnTo>
                  <a:pt x="359960" y="2943545"/>
                </a:lnTo>
                <a:lnTo>
                  <a:pt x="366213" y="2945111"/>
                </a:lnTo>
                <a:cubicBezTo>
                  <a:pt x="370590" y="2940728"/>
                  <a:pt x="370590" y="2940728"/>
                  <a:pt x="370590" y="2940728"/>
                </a:cubicBezTo>
                <a:cubicBezTo>
                  <a:pt x="361836" y="2936345"/>
                  <a:pt x="361836" y="2936345"/>
                  <a:pt x="361836" y="2936345"/>
                </a:cubicBezTo>
                <a:cubicBezTo>
                  <a:pt x="357459" y="2927580"/>
                  <a:pt x="357459" y="2927580"/>
                  <a:pt x="357459" y="2927580"/>
                </a:cubicBezTo>
                <a:cubicBezTo>
                  <a:pt x="331199" y="2945111"/>
                  <a:pt x="331199" y="2945111"/>
                  <a:pt x="331199" y="2945111"/>
                </a:cubicBezTo>
                <a:cubicBezTo>
                  <a:pt x="339952" y="2958258"/>
                  <a:pt x="313692" y="2945111"/>
                  <a:pt x="313692" y="2975789"/>
                </a:cubicBezTo>
                <a:cubicBezTo>
                  <a:pt x="304939" y="2975789"/>
                  <a:pt x="304939" y="2975789"/>
                  <a:pt x="304939" y="2975789"/>
                </a:cubicBezTo>
                <a:cubicBezTo>
                  <a:pt x="313692" y="2993319"/>
                  <a:pt x="313692" y="2993319"/>
                  <a:pt x="313692" y="2993319"/>
                </a:cubicBezTo>
                <a:cubicBezTo>
                  <a:pt x="309315" y="3010850"/>
                  <a:pt x="309315" y="3010850"/>
                  <a:pt x="309315" y="3010850"/>
                </a:cubicBezTo>
                <a:cubicBezTo>
                  <a:pt x="318069" y="3010850"/>
                  <a:pt x="318069" y="3010850"/>
                  <a:pt x="318069" y="3010850"/>
                </a:cubicBezTo>
                <a:lnTo>
                  <a:pt x="317695" y="3014015"/>
                </a:lnTo>
                <a:lnTo>
                  <a:pt x="300562" y="3019615"/>
                </a:lnTo>
                <a:lnTo>
                  <a:pt x="300562" y="3021513"/>
                </a:lnTo>
                <a:lnTo>
                  <a:pt x="291809" y="3019615"/>
                </a:lnTo>
                <a:cubicBezTo>
                  <a:pt x="304939" y="3002084"/>
                  <a:pt x="304939" y="3002084"/>
                  <a:pt x="304939" y="3002084"/>
                </a:cubicBezTo>
                <a:cubicBezTo>
                  <a:pt x="300562" y="2997702"/>
                  <a:pt x="300562" y="2997702"/>
                  <a:pt x="300562" y="2997702"/>
                </a:cubicBezTo>
                <a:cubicBezTo>
                  <a:pt x="287432" y="3010850"/>
                  <a:pt x="287432" y="3010850"/>
                  <a:pt x="287432" y="3010850"/>
                </a:cubicBezTo>
                <a:cubicBezTo>
                  <a:pt x="287432" y="2984554"/>
                  <a:pt x="287432" y="2984554"/>
                  <a:pt x="287432" y="2984554"/>
                </a:cubicBezTo>
                <a:cubicBezTo>
                  <a:pt x="300562" y="2980171"/>
                  <a:pt x="300562" y="2980171"/>
                  <a:pt x="300562" y="2980171"/>
                </a:cubicBezTo>
                <a:cubicBezTo>
                  <a:pt x="296185" y="2971406"/>
                  <a:pt x="296185" y="2971406"/>
                  <a:pt x="296185" y="2971406"/>
                </a:cubicBezTo>
                <a:cubicBezTo>
                  <a:pt x="296185" y="2953876"/>
                  <a:pt x="296185" y="2953876"/>
                  <a:pt x="296185" y="2953876"/>
                </a:cubicBezTo>
                <a:cubicBezTo>
                  <a:pt x="252418" y="2971406"/>
                  <a:pt x="252418" y="2971406"/>
                  <a:pt x="252418" y="2971406"/>
                </a:cubicBezTo>
                <a:cubicBezTo>
                  <a:pt x="230534" y="2988937"/>
                  <a:pt x="230534" y="2988937"/>
                  <a:pt x="230534" y="2988937"/>
                </a:cubicBezTo>
                <a:cubicBezTo>
                  <a:pt x="226158" y="2988937"/>
                  <a:pt x="226158" y="2988937"/>
                  <a:pt x="226158" y="2988937"/>
                </a:cubicBezTo>
                <a:cubicBezTo>
                  <a:pt x="221781" y="2993319"/>
                  <a:pt x="221781" y="2993319"/>
                  <a:pt x="221781" y="2993319"/>
                </a:cubicBezTo>
                <a:cubicBezTo>
                  <a:pt x="221781" y="3002084"/>
                  <a:pt x="221781" y="3002084"/>
                  <a:pt x="221781" y="3002084"/>
                </a:cubicBezTo>
                <a:cubicBezTo>
                  <a:pt x="226158" y="3006467"/>
                  <a:pt x="226158" y="3006467"/>
                  <a:pt x="226158" y="3006467"/>
                </a:cubicBezTo>
                <a:cubicBezTo>
                  <a:pt x="230534" y="3002084"/>
                  <a:pt x="239288" y="3002084"/>
                  <a:pt x="248041" y="3002084"/>
                </a:cubicBezTo>
                <a:cubicBezTo>
                  <a:pt x="221781" y="3015232"/>
                  <a:pt x="221781" y="3015232"/>
                  <a:pt x="221781" y="3015232"/>
                </a:cubicBezTo>
                <a:cubicBezTo>
                  <a:pt x="221781" y="3010850"/>
                  <a:pt x="221781" y="3010850"/>
                  <a:pt x="221781" y="3010850"/>
                </a:cubicBezTo>
                <a:cubicBezTo>
                  <a:pt x="191144" y="3019615"/>
                  <a:pt x="191144" y="3019615"/>
                  <a:pt x="191144" y="3019615"/>
                </a:cubicBezTo>
                <a:cubicBezTo>
                  <a:pt x="199897" y="3002084"/>
                  <a:pt x="199897" y="3002084"/>
                  <a:pt x="199897" y="3002084"/>
                </a:cubicBezTo>
                <a:cubicBezTo>
                  <a:pt x="208651" y="2993319"/>
                  <a:pt x="208651" y="2993319"/>
                  <a:pt x="208651" y="2993319"/>
                </a:cubicBezTo>
                <a:cubicBezTo>
                  <a:pt x="199897" y="2988937"/>
                  <a:pt x="199897" y="2988937"/>
                  <a:pt x="199897" y="2988937"/>
                </a:cubicBezTo>
                <a:cubicBezTo>
                  <a:pt x="204274" y="2983458"/>
                  <a:pt x="207557" y="2979350"/>
                  <a:pt x="210018" y="2976268"/>
                </a:cubicBezTo>
                <a:lnTo>
                  <a:pt x="213958" y="2971337"/>
                </a:lnTo>
                <a:lnTo>
                  <a:pt x="216857" y="2971954"/>
                </a:lnTo>
                <a:cubicBezTo>
                  <a:pt x="221781" y="2970311"/>
                  <a:pt x="223969" y="2964832"/>
                  <a:pt x="217404" y="2967024"/>
                </a:cubicBezTo>
                <a:cubicBezTo>
                  <a:pt x="217404" y="2967024"/>
                  <a:pt x="217404" y="2967024"/>
                  <a:pt x="215216" y="2969763"/>
                </a:cubicBezTo>
                <a:lnTo>
                  <a:pt x="213958" y="2971337"/>
                </a:lnTo>
                <a:lnTo>
                  <a:pt x="208172" y="2970105"/>
                </a:lnTo>
                <a:cubicBezTo>
                  <a:pt x="205095" y="2967571"/>
                  <a:pt x="202086" y="2962641"/>
                  <a:pt x="199897" y="2953876"/>
                </a:cubicBezTo>
                <a:cubicBezTo>
                  <a:pt x="208651" y="2949493"/>
                  <a:pt x="208651" y="2949493"/>
                  <a:pt x="208651" y="2949493"/>
                </a:cubicBezTo>
                <a:cubicBezTo>
                  <a:pt x="208651" y="2945111"/>
                  <a:pt x="208651" y="2945111"/>
                  <a:pt x="208651" y="2945111"/>
                </a:cubicBezTo>
                <a:cubicBezTo>
                  <a:pt x="186767" y="2927580"/>
                  <a:pt x="204274" y="2975789"/>
                  <a:pt x="186767" y="2931963"/>
                </a:cubicBezTo>
                <a:cubicBezTo>
                  <a:pt x="208651" y="2931963"/>
                  <a:pt x="208651" y="2931963"/>
                  <a:pt x="208651" y="2931963"/>
                </a:cubicBezTo>
                <a:cubicBezTo>
                  <a:pt x="208651" y="2923198"/>
                  <a:pt x="208651" y="2923198"/>
                  <a:pt x="208651" y="2923198"/>
                </a:cubicBezTo>
                <a:cubicBezTo>
                  <a:pt x="199897" y="2914432"/>
                  <a:pt x="178014" y="2958258"/>
                  <a:pt x="199897" y="2905667"/>
                </a:cubicBezTo>
                <a:cubicBezTo>
                  <a:pt x="213027" y="2888137"/>
                  <a:pt x="213027" y="2888137"/>
                  <a:pt x="213027" y="2888137"/>
                </a:cubicBezTo>
                <a:cubicBezTo>
                  <a:pt x="208651" y="2896902"/>
                  <a:pt x="204274" y="2896902"/>
                  <a:pt x="199897" y="2870606"/>
                </a:cubicBezTo>
                <a:cubicBezTo>
                  <a:pt x="208651" y="2866224"/>
                  <a:pt x="208651" y="2866224"/>
                  <a:pt x="208651" y="2866224"/>
                </a:cubicBezTo>
                <a:cubicBezTo>
                  <a:pt x="186767" y="2861841"/>
                  <a:pt x="186767" y="2861841"/>
                  <a:pt x="186767" y="2861841"/>
                </a:cubicBezTo>
                <a:cubicBezTo>
                  <a:pt x="213027" y="2857458"/>
                  <a:pt x="213027" y="2857458"/>
                  <a:pt x="213027" y="2857458"/>
                </a:cubicBezTo>
                <a:cubicBezTo>
                  <a:pt x="217404" y="2857458"/>
                  <a:pt x="217404" y="2857458"/>
                  <a:pt x="217404" y="2857458"/>
                </a:cubicBezTo>
                <a:cubicBezTo>
                  <a:pt x="213027" y="2848693"/>
                  <a:pt x="213027" y="2848693"/>
                  <a:pt x="213027" y="2848693"/>
                </a:cubicBezTo>
                <a:cubicBezTo>
                  <a:pt x="213027" y="2848693"/>
                  <a:pt x="204274" y="2861841"/>
                  <a:pt x="213027" y="2844311"/>
                </a:cubicBezTo>
                <a:cubicBezTo>
                  <a:pt x="199897" y="2844311"/>
                  <a:pt x="199897" y="2844311"/>
                  <a:pt x="199897" y="2844311"/>
                </a:cubicBezTo>
                <a:cubicBezTo>
                  <a:pt x="208651" y="2835545"/>
                  <a:pt x="208651" y="2835545"/>
                  <a:pt x="208651" y="2835545"/>
                </a:cubicBezTo>
                <a:cubicBezTo>
                  <a:pt x="217404" y="2839928"/>
                  <a:pt x="217404" y="2839928"/>
                  <a:pt x="217404" y="2839928"/>
                </a:cubicBezTo>
                <a:cubicBezTo>
                  <a:pt x="252418" y="2813632"/>
                  <a:pt x="252418" y="2813632"/>
                  <a:pt x="252418" y="2813632"/>
                </a:cubicBezTo>
                <a:cubicBezTo>
                  <a:pt x="217404" y="2809250"/>
                  <a:pt x="217404" y="2809250"/>
                  <a:pt x="217404" y="2809250"/>
                </a:cubicBezTo>
                <a:cubicBezTo>
                  <a:pt x="217404" y="2804867"/>
                  <a:pt x="217404" y="2804867"/>
                  <a:pt x="217404" y="2804867"/>
                </a:cubicBezTo>
                <a:cubicBezTo>
                  <a:pt x="234911" y="2804867"/>
                  <a:pt x="234911" y="2804867"/>
                  <a:pt x="234911" y="2804867"/>
                </a:cubicBezTo>
                <a:cubicBezTo>
                  <a:pt x="234911" y="2778572"/>
                  <a:pt x="234911" y="2778572"/>
                  <a:pt x="234911" y="2778572"/>
                </a:cubicBezTo>
                <a:cubicBezTo>
                  <a:pt x="252418" y="2774189"/>
                  <a:pt x="252418" y="2774189"/>
                  <a:pt x="252418" y="2774189"/>
                </a:cubicBezTo>
                <a:cubicBezTo>
                  <a:pt x="252418" y="2769806"/>
                  <a:pt x="256795" y="2782954"/>
                  <a:pt x="252418" y="2765424"/>
                </a:cubicBezTo>
                <a:cubicBezTo>
                  <a:pt x="208651" y="2769806"/>
                  <a:pt x="208651" y="2769806"/>
                  <a:pt x="208651" y="2769806"/>
                </a:cubicBezTo>
                <a:cubicBezTo>
                  <a:pt x="208651" y="2782954"/>
                  <a:pt x="195521" y="2778572"/>
                  <a:pt x="191144" y="2778572"/>
                </a:cubicBezTo>
                <a:cubicBezTo>
                  <a:pt x="182390" y="2787337"/>
                  <a:pt x="182390" y="2787337"/>
                  <a:pt x="182390" y="2787337"/>
                </a:cubicBezTo>
                <a:cubicBezTo>
                  <a:pt x="160507" y="2782954"/>
                  <a:pt x="160507" y="2782954"/>
                  <a:pt x="160507" y="2782954"/>
                </a:cubicBezTo>
                <a:cubicBezTo>
                  <a:pt x="143000" y="2800485"/>
                  <a:pt x="143000" y="2800485"/>
                  <a:pt x="143000" y="2800485"/>
                </a:cubicBezTo>
                <a:cubicBezTo>
                  <a:pt x="138623" y="2796102"/>
                  <a:pt x="138623" y="2796102"/>
                  <a:pt x="138623" y="2796102"/>
                </a:cubicBezTo>
                <a:cubicBezTo>
                  <a:pt x="129870" y="2809250"/>
                  <a:pt x="129870" y="2809250"/>
                  <a:pt x="129870" y="2809250"/>
                </a:cubicBezTo>
                <a:lnTo>
                  <a:pt x="109536" y="2816885"/>
                </a:lnTo>
                <a:lnTo>
                  <a:pt x="114551" y="2812537"/>
                </a:lnTo>
                <a:cubicBezTo>
                  <a:pt x="130143" y="2798567"/>
                  <a:pt x="91573" y="2828972"/>
                  <a:pt x="94856" y="2822398"/>
                </a:cubicBezTo>
                <a:cubicBezTo>
                  <a:pt x="94856" y="2822398"/>
                  <a:pt x="94856" y="2822398"/>
                  <a:pt x="99233" y="2820754"/>
                </a:cubicBezTo>
                <a:lnTo>
                  <a:pt x="109536" y="2816885"/>
                </a:lnTo>
                <a:lnTo>
                  <a:pt x="101797" y="2823596"/>
                </a:lnTo>
                <a:cubicBezTo>
                  <a:pt x="95745" y="2828766"/>
                  <a:pt x="87744" y="2835545"/>
                  <a:pt x="77349" y="2844311"/>
                </a:cubicBezTo>
                <a:cubicBezTo>
                  <a:pt x="72972" y="2831163"/>
                  <a:pt x="72972" y="2831163"/>
                  <a:pt x="72972" y="2831163"/>
                </a:cubicBezTo>
                <a:cubicBezTo>
                  <a:pt x="77349" y="2822398"/>
                  <a:pt x="77349" y="2822398"/>
                  <a:pt x="77349" y="2822398"/>
                </a:cubicBezTo>
                <a:cubicBezTo>
                  <a:pt x="68596" y="2822398"/>
                  <a:pt x="68596" y="2822398"/>
                  <a:pt x="68596" y="2822398"/>
                </a:cubicBezTo>
                <a:cubicBezTo>
                  <a:pt x="72972" y="2818015"/>
                  <a:pt x="90479" y="2804867"/>
                  <a:pt x="94856" y="2813632"/>
                </a:cubicBezTo>
                <a:cubicBezTo>
                  <a:pt x="125493" y="2804867"/>
                  <a:pt x="125493" y="2804867"/>
                  <a:pt x="125493" y="2804867"/>
                </a:cubicBezTo>
                <a:cubicBezTo>
                  <a:pt x="112363" y="2791719"/>
                  <a:pt x="112363" y="2791719"/>
                  <a:pt x="112363" y="2791719"/>
                </a:cubicBezTo>
                <a:cubicBezTo>
                  <a:pt x="112363" y="2765424"/>
                  <a:pt x="112363" y="2765424"/>
                  <a:pt x="112363" y="2765424"/>
                </a:cubicBezTo>
                <a:cubicBezTo>
                  <a:pt x="129870" y="2765424"/>
                  <a:pt x="129870" y="2765424"/>
                  <a:pt x="129870" y="2765424"/>
                </a:cubicBezTo>
                <a:cubicBezTo>
                  <a:pt x="134246" y="2761041"/>
                  <a:pt x="134246" y="2761041"/>
                  <a:pt x="134246" y="2761041"/>
                </a:cubicBezTo>
                <a:cubicBezTo>
                  <a:pt x="134246" y="2752276"/>
                  <a:pt x="134246" y="2752276"/>
                  <a:pt x="134246" y="2752276"/>
                </a:cubicBezTo>
                <a:cubicBezTo>
                  <a:pt x="124399" y="2748989"/>
                  <a:pt x="161327" y="2730911"/>
                  <a:pt x="143479" y="2736868"/>
                </a:cubicBezTo>
                <a:lnTo>
                  <a:pt x="139247" y="2738504"/>
                </a:lnTo>
                <a:lnTo>
                  <a:pt x="143000" y="2734746"/>
                </a:lnTo>
                <a:cubicBezTo>
                  <a:pt x="143000" y="2721598"/>
                  <a:pt x="143000" y="2721598"/>
                  <a:pt x="143000" y="2721598"/>
                </a:cubicBezTo>
                <a:cubicBezTo>
                  <a:pt x="147377" y="2712833"/>
                  <a:pt x="164883" y="2725980"/>
                  <a:pt x="156130" y="2704067"/>
                </a:cubicBezTo>
                <a:cubicBezTo>
                  <a:pt x="156130" y="2699685"/>
                  <a:pt x="156130" y="2699685"/>
                  <a:pt x="156130" y="2699685"/>
                </a:cubicBezTo>
                <a:cubicBezTo>
                  <a:pt x="138623" y="2699685"/>
                  <a:pt x="138623" y="2699685"/>
                  <a:pt x="138623" y="2699685"/>
                </a:cubicBezTo>
                <a:cubicBezTo>
                  <a:pt x="160507" y="2682154"/>
                  <a:pt x="160507" y="2682154"/>
                  <a:pt x="160507" y="2682154"/>
                </a:cubicBezTo>
                <a:cubicBezTo>
                  <a:pt x="156130" y="2677772"/>
                  <a:pt x="156130" y="2677772"/>
                  <a:pt x="156130" y="2677772"/>
                </a:cubicBezTo>
                <a:cubicBezTo>
                  <a:pt x="164883" y="2669006"/>
                  <a:pt x="164883" y="2669006"/>
                  <a:pt x="164883" y="2669006"/>
                </a:cubicBezTo>
                <a:cubicBezTo>
                  <a:pt x="164883" y="2664624"/>
                  <a:pt x="134246" y="2708450"/>
                  <a:pt x="164883" y="2651476"/>
                </a:cubicBezTo>
                <a:cubicBezTo>
                  <a:pt x="164883" y="2629563"/>
                  <a:pt x="164883" y="2629563"/>
                  <a:pt x="164883" y="2629563"/>
                </a:cubicBezTo>
                <a:cubicBezTo>
                  <a:pt x="138623" y="2633946"/>
                  <a:pt x="138623" y="2633946"/>
                  <a:pt x="138623" y="2633946"/>
                </a:cubicBezTo>
                <a:cubicBezTo>
                  <a:pt x="151753" y="2651476"/>
                  <a:pt x="151753" y="2651476"/>
                  <a:pt x="151753" y="2651476"/>
                </a:cubicBezTo>
                <a:cubicBezTo>
                  <a:pt x="147377" y="2655859"/>
                  <a:pt x="147377" y="2655859"/>
                  <a:pt x="147377" y="2655859"/>
                </a:cubicBezTo>
                <a:cubicBezTo>
                  <a:pt x="125493" y="2647093"/>
                  <a:pt x="125493" y="2647093"/>
                  <a:pt x="125493" y="2647093"/>
                </a:cubicBezTo>
                <a:cubicBezTo>
                  <a:pt x="121116" y="2651476"/>
                  <a:pt x="121116" y="2651476"/>
                  <a:pt x="121116" y="2651476"/>
                </a:cubicBezTo>
                <a:cubicBezTo>
                  <a:pt x="121116" y="2638328"/>
                  <a:pt x="121116" y="2638328"/>
                  <a:pt x="121116" y="2638328"/>
                </a:cubicBezTo>
                <a:cubicBezTo>
                  <a:pt x="125493" y="2638328"/>
                  <a:pt x="125493" y="2655859"/>
                  <a:pt x="129870" y="2633946"/>
                </a:cubicBezTo>
                <a:lnTo>
                  <a:pt x="107787" y="2626575"/>
                </a:lnTo>
                <a:lnTo>
                  <a:pt x="108396" y="2626139"/>
                </a:lnTo>
                <a:cubicBezTo>
                  <a:pt x="108807" y="2620798"/>
                  <a:pt x="98138" y="2614224"/>
                  <a:pt x="94856" y="2647093"/>
                </a:cubicBezTo>
                <a:cubicBezTo>
                  <a:pt x="77349" y="2651476"/>
                  <a:pt x="77349" y="2651476"/>
                  <a:pt x="77349" y="2651476"/>
                </a:cubicBezTo>
                <a:cubicBezTo>
                  <a:pt x="90479" y="2655859"/>
                  <a:pt x="90479" y="2655859"/>
                  <a:pt x="90479" y="2655859"/>
                </a:cubicBezTo>
                <a:cubicBezTo>
                  <a:pt x="88291" y="2663528"/>
                  <a:pt x="86650" y="2669280"/>
                  <a:pt x="85419" y="2673594"/>
                </a:cubicBezTo>
                <a:lnTo>
                  <a:pt x="83828" y="2679171"/>
                </a:lnTo>
                <a:lnTo>
                  <a:pt x="80495" y="2678525"/>
                </a:lnTo>
                <a:cubicBezTo>
                  <a:pt x="78170" y="2678183"/>
                  <a:pt x="78990" y="2678593"/>
                  <a:pt x="80631" y="2679415"/>
                </a:cubicBezTo>
                <a:lnTo>
                  <a:pt x="83260" y="2681158"/>
                </a:lnTo>
                <a:lnTo>
                  <a:pt x="82820" y="2682702"/>
                </a:lnTo>
                <a:cubicBezTo>
                  <a:pt x="81726" y="2686537"/>
                  <a:pt x="81726" y="2686537"/>
                  <a:pt x="81726" y="2686537"/>
                </a:cubicBezTo>
                <a:cubicBezTo>
                  <a:pt x="77349" y="2695302"/>
                  <a:pt x="77349" y="2695302"/>
                  <a:pt x="77349" y="2695302"/>
                </a:cubicBezTo>
                <a:cubicBezTo>
                  <a:pt x="59842" y="2712833"/>
                  <a:pt x="59842" y="2712833"/>
                  <a:pt x="59842" y="2712833"/>
                </a:cubicBezTo>
                <a:cubicBezTo>
                  <a:pt x="59842" y="2721598"/>
                  <a:pt x="59842" y="2721598"/>
                  <a:pt x="59842" y="2721598"/>
                </a:cubicBezTo>
                <a:cubicBezTo>
                  <a:pt x="51089" y="2725980"/>
                  <a:pt x="51089" y="2725980"/>
                  <a:pt x="51089" y="2725980"/>
                </a:cubicBezTo>
                <a:cubicBezTo>
                  <a:pt x="51089" y="2730363"/>
                  <a:pt x="51089" y="2730363"/>
                  <a:pt x="51089" y="2730363"/>
                </a:cubicBezTo>
                <a:cubicBezTo>
                  <a:pt x="42335" y="2739128"/>
                  <a:pt x="42335" y="2739128"/>
                  <a:pt x="42335" y="2739128"/>
                </a:cubicBezTo>
                <a:cubicBezTo>
                  <a:pt x="33582" y="2734746"/>
                  <a:pt x="33582" y="2734746"/>
                  <a:pt x="33582" y="2734746"/>
                </a:cubicBezTo>
                <a:cubicBezTo>
                  <a:pt x="29205" y="2730363"/>
                  <a:pt x="29205" y="2730363"/>
                  <a:pt x="29205" y="2730363"/>
                </a:cubicBezTo>
                <a:cubicBezTo>
                  <a:pt x="29205" y="2725980"/>
                  <a:pt x="29205" y="2725980"/>
                  <a:pt x="29205" y="2725980"/>
                </a:cubicBezTo>
                <a:cubicBezTo>
                  <a:pt x="37958" y="2721598"/>
                  <a:pt x="37958" y="2721598"/>
                  <a:pt x="37958" y="2721598"/>
                </a:cubicBezTo>
                <a:cubicBezTo>
                  <a:pt x="16075" y="2708450"/>
                  <a:pt x="16075" y="2708450"/>
                  <a:pt x="16075" y="2708450"/>
                </a:cubicBezTo>
                <a:cubicBezTo>
                  <a:pt x="11698" y="2695302"/>
                  <a:pt x="11698" y="2695302"/>
                  <a:pt x="11698" y="2695302"/>
                </a:cubicBezTo>
                <a:cubicBezTo>
                  <a:pt x="33582" y="2699685"/>
                  <a:pt x="2945" y="2673389"/>
                  <a:pt x="33582" y="2690919"/>
                </a:cubicBezTo>
                <a:cubicBezTo>
                  <a:pt x="55465" y="2690919"/>
                  <a:pt x="55465" y="2690919"/>
                  <a:pt x="55465" y="2690919"/>
                </a:cubicBezTo>
                <a:cubicBezTo>
                  <a:pt x="55465" y="2669006"/>
                  <a:pt x="55465" y="2669006"/>
                  <a:pt x="55465" y="2669006"/>
                </a:cubicBezTo>
                <a:cubicBezTo>
                  <a:pt x="64219" y="2655859"/>
                  <a:pt x="64219" y="2655859"/>
                  <a:pt x="64219" y="2655859"/>
                </a:cubicBezTo>
                <a:cubicBezTo>
                  <a:pt x="42335" y="2638328"/>
                  <a:pt x="42335" y="2638328"/>
                  <a:pt x="42335" y="2638328"/>
                </a:cubicBezTo>
                <a:cubicBezTo>
                  <a:pt x="59842" y="2625180"/>
                  <a:pt x="59842" y="2625180"/>
                  <a:pt x="59842" y="2625180"/>
                </a:cubicBezTo>
                <a:cubicBezTo>
                  <a:pt x="64219" y="2633946"/>
                  <a:pt x="64219" y="2633946"/>
                  <a:pt x="64219" y="2633946"/>
                </a:cubicBezTo>
                <a:cubicBezTo>
                  <a:pt x="94856" y="2616415"/>
                  <a:pt x="94856" y="2616415"/>
                  <a:pt x="94856" y="2616415"/>
                </a:cubicBezTo>
                <a:cubicBezTo>
                  <a:pt x="94856" y="2603267"/>
                  <a:pt x="94856" y="2603267"/>
                  <a:pt x="94856" y="2603267"/>
                </a:cubicBezTo>
                <a:cubicBezTo>
                  <a:pt x="99233" y="2603267"/>
                  <a:pt x="99233" y="2594502"/>
                  <a:pt x="103609" y="2607650"/>
                </a:cubicBezTo>
                <a:cubicBezTo>
                  <a:pt x="112363" y="2594502"/>
                  <a:pt x="112363" y="2594502"/>
                  <a:pt x="112363" y="2594502"/>
                </a:cubicBezTo>
                <a:cubicBezTo>
                  <a:pt x="116740" y="2594502"/>
                  <a:pt x="116740" y="2594502"/>
                  <a:pt x="116740" y="2594502"/>
                </a:cubicBezTo>
                <a:cubicBezTo>
                  <a:pt x="116740" y="2585737"/>
                  <a:pt x="116740" y="2585737"/>
                  <a:pt x="116740" y="2585737"/>
                </a:cubicBezTo>
                <a:cubicBezTo>
                  <a:pt x="94856" y="2590120"/>
                  <a:pt x="94856" y="2590120"/>
                  <a:pt x="94856" y="2590120"/>
                </a:cubicBezTo>
                <a:cubicBezTo>
                  <a:pt x="90479" y="2594502"/>
                  <a:pt x="90479" y="2594502"/>
                  <a:pt x="90479" y="2594502"/>
                </a:cubicBezTo>
                <a:cubicBezTo>
                  <a:pt x="77349" y="2594502"/>
                  <a:pt x="77349" y="2594502"/>
                  <a:pt x="77349" y="2594502"/>
                </a:cubicBezTo>
                <a:cubicBezTo>
                  <a:pt x="59842" y="2620798"/>
                  <a:pt x="59842" y="2620798"/>
                  <a:pt x="59842" y="2620798"/>
                </a:cubicBezTo>
                <a:lnTo>
                  <a:pt x="57692" y="2621106"/>
                </a:lnTo>
                <a:lnTo>
                  <a:pt x="60594" y="2618401"/>
                </a:lnTo>
                <a:cubicBezTo>
                  <a:pt x="62030" y="2613128"/>
                  <a:pt x="62030" y="2604363"/>
                  <a:pt x="59842" y="2590120"/>
                </a:cubicBezTo>
                <a:cubicBezTo>
                  <a:pt x="94856" y="2581354"/>
                  <a:pt x="94856" y="2581354"/>
                  <a:pt x="94856" y="2581354"/>
                </a:cubicBezTo>
                <a:cubicBezTo>
                  <a:pt x="116740" y="2563824"/>
                  <a:pt x="116740" y="2563824"/>
                  <a:pt x="116740" y="2563824"/>
                </a:cubicBezTo>
                <a:cubicBezTo>
                  <a:pt x="129870" y="2563824"/>
                  <a:pt x="129870" y="2563824"/>
                  <a:pt x="129870" y="2563824"/>
                </a:cubicBezTo>
                <a:cubicBezTo>
                  <a:pt x="125493" y="2559441"/>
                  <a:pt x="147377" y="2563824"/>
                  <a:pt x="129870" y="2550676"/>
                </a:cubicBezTo>
                <a:cubicBezTo>
                  <a:pt x="121116" y="2546294"/>
                  <a:pt x="121116" y="2546294"/>
                  <a:pt x="121116" y="2546294"/>
                </a:cubicBezTo>
                <a:lnTo>
                  <a:pt x="122543" y="2544678"/>
                </a:lnTo>
                <a:lnTo>
                  <a:pt x="129118" y="2542596"/>
                </a:lnTo>
                <a:cubicBezTo>
                  <a:pt x="136366" y="2540130"/>
                  <a:pt x="127476" y="2542596"/>
                  <a:pt x="122689" y="2544513"/>
                </a:cubicBezTo>
                <a:lnTo>
                  <a:pt x="122543" y="2544678"/>
                </a:lnTo>
                <a:lnTo>
                  <a:pt x="103609" y="2550676"/>
                </a:lnTo>
                <a:cubicBezTo>
                  <a:pt x="125493" y="2537528"/>
                  <a:pt x="125493" y="2537528"/>
                  <a:pt x="125493" y="2537528"/>
                </a:cubicBezTo>
                <a:cubicBezTo>
                  <a:pt x="129870" y="2537528"/>
                  <a:pt x="129870" y="2541911"/>
                  <a:pt x="134246" y="2537528"/>
                </a:cubicBezTo>
                <a:cubicBezTo>
                  <a:pt x="134246" y="2533146"/>
                  <a:pt x="134246" y="2533146"/>
                  <a:pt x="134246" y="2533146"/>
                </a:cubicBezTo>
                <a:cubicBezTo>
                  <a:pt x="112363" y="2524381"/>
                  <a:pt x="112363" y="2524381"/>
                  <a:pt x="112363" y="2524381"/>
                </a:cubicBezTo>
                <a:cubicBezTo>
                  <a:pt x="134246" y="2515615"/>
                  <a:pt x="134246" y="2515615"/>
                  <a:pt x="134246" y="2515615"/>
                </a:cubicBezTo>
                <a:cubicBezTo>
                  <a:pt x="140812" y="2506850"/>
                  <a:pt x="149565" y="2511233"/>
                  <a:pt x="156130" y="2512328"/>
                </a:cubicBezTo>
                <a:lnTo>
                  <a:pt x="161865" y="2510175"/>
                </a:lnTo>
                <a:lnTo>
                  <a:pt x="161054" y="2513424"/>
                </a:lnTo>
                <a:cubicBezTo>
                  <a:pt x="160507" y="2515615"/>
                  <a:pt x="160507" y="2515615"/>
                  <a:pt x="160507" y="2515615"/>
                </a:cubicBezTo>
                <a:cubicBezTo>
                  <a:pt x="178014" y="2515615"/>
                  <a:pt x="178014" y="2515615"/>
                  <a:pt x="178014" y="2515615"/>
                </a:cubicBezTo>
                <a:cubicBezTo>
                  <a:pt x="199897" y="2506850"/>
                  <a:pt x="199897" y="2506850"/>
                  <a:pt x="199897" y="2506850"/>
                </a:cubicBezTo>
                <a:cubicBezTo>
                  <a:pt x="217404" y="2484937"/>
                  <a:pt x="217404" y="2484937"/>
                  <a:pt x="217404" y="2484937"/>
                </a:cubicBezTo>
                <a:cubicBezTo>
                  <a:pt x="239288" y="2471789"/>
                  <a:pt x="239288" y="2471789"/>
                  <a:pt x="239288" y="2471789"/>
                </a:cubicBezTo>
                <a:cubicBezTo>
                  <a:pt x="256795" y="2449876"/>
                  <a:pt x="256795" y="2449876"/>
                  <a:pt x="256795" y="2449876"/>
                </a:cubicBezTo>
                <a:cubicBezTo>
                  <a:pt x="252418" y="2449876"/>
                  <a:pt x="252418" y="2449876"/>
                  <a:pt x="252418" y="2449876"/>
                </a:cubicBezTo>
                <a:cubicBezTo>
                  <a:pt x="265548" y="2449876"/>
                  <a:pt x="269925" y="2436728"/>
                  <a:pt x="274302" y="2445494"/>
                </a:cubicBezTo>
                <a:cubicBezTo>
                  <a:pt x="283055" y="2436728"/>
                  <a:pt x="283055" y="2436728"/>
                  <a:pt x="283055" y="2436728"/>
                </a:cubicBezTo>
                <a:cubicBezTo>
                  <a:pt x="269925" y="2423581"/>
                  <a:pt x="269925" y="2423581"/>
                  <a:pt x="269925" y="2423581"/>
                </a:cubicBezTo>
                <a:lnTo>
                  <a:pt x="245832" y="2429612"/>
                </a:lnTo>
                <a:lnTo>
                  <a:pt x="243665" y="2414815"/>
                </a:lnTo>
                <a:cubicBezTo>
                  <a:pt x="213027" y="2406050"/>
                  <a:pt x="213027" y="2406050"/>
                  <a:pt x="213027" y="2406050"/>
                </a:cubicBezTo>
                <a:cubicBezTo>
                  <a:pt x="221781" y="2392902"/>
                  <a:pt x="221781" y="2392902"/>
                  <a:pt x="221781" y="2392902"/>
                </a:cubicBezTo>
                <a:cubicBezTo>
                  <a:pt x="217404" y="2388520"/>
                  <a:pt x="217404" y="2388520"/>
                  <a:pt x="217404" y="2388520"/>
                </a:cubicBezTo>
                <a:cubicBezTo>
                  <a:pt x="213027" y="2384137"/>
                  <a:pt x="213027" y="2384137"/>
                  <a:pt x="213027" y="2384137"/>
                </a:cubicBezTo>
                <a:cubicBezTo>
                  <a:pt x="199897" y="2384137"/>
                  <a:pt x="199897" y="2384137"/>
                  <a:pt x="199897" y="2384137"/>
                </a:cubicBezTo>
                <a:cubicBezTo>
                  <a:pt x="191144" y="2384137"/>
                  <a:pt x="191144" y="2384137"/>
                  <a:pt x="191144" y="2384137"/>
                </a:cubicBezTo>
                <a:cubicBezTo>
                  <a:pt x="217404" y="2353459"/>
                  <a:pt x="217404" y="2353459"/>
                  <a:pt x="217404" y="2353459"/>
                </a:cubicBezTo>
                <a:lnTo>
                  <a:pt x="214426" y="2350477"/>
                </a:lnTo>
                <a:lnTo>
                  <a:pt x="218498" y="2348529"/>
                </a:lnTo>
                <a:cubicBezTo>
                  <a:pt x="217404" y="2345789"/>
                  <a:pt x="208651" y="2342502"/>
                  <a:pt x="208651" y="2344694"/>
                </a:cubicBezTo>
                <a:cubicBezTo>
                  <a:pt x="208651" y="2344694"/>
                  <a:pt x="208651" y="2344694"/>
                  <a:pt x="209745" y="2345789"/>
                </a:cubicBezTo>
                <a:lnTo>
                  <a:pt x="214426" y="2350477"/>
                </a:lnTo>
                <a:lnTo>
                  <a:pt x="212344" y="2351473"/>
                </a:lnTo>
                <a:cubicBezTo>
                  <a:pt x="207009" y="2351816"/>
                  <a:pt x="197709" y="2351268"/>
                  <a:pt x="182390" y="2349076"/>
                </a:cubicBezTo>
                <a:cubicBezTo>
                  <a:pt x="182390" y="2340311"/>
                  <a:pt x="182390" y="2340311"/>
                  <a:pt x="182390" y="2340311"/>
                </a:cubicBezTo>
                <a:cubicBezTo>
                  <a:pt x="164883" y="2335928"/>
                  <a:pt x="164883" y="2335928"/>
                  <a:pt x="164883" y="2335928"/>
                </a:cubicBezTo>
                <a:cubicBezTo>
                  <a:pt x="156130" y="2335928"/>
                  <a:pt x="156130" y="2335928"/>
                  <a:pt x="156130" y="2335928"/>
                </a:cubicBezTo>
                <a:cubicBezTo>
                  <a:pt x="147377" y="2340311"/>
                  <a:pt x="173637" y="2305250"/>
                  <a:pt x="143000" y="2344694"/>
                </a:cubicBezTo>
                <a:cubicBezTo>
                  <a:pt x="138623" y="2340311"/>
                  <a:pt x="138623" y="2340311"/>
                  <a:pt x="138623" y="2340311"/>
                </a:cubicBezTo>
                <a:cubicBezTo>
                  <a:pt x="164883" y="2318398"/>
                  <a:pt x="164883" y="2318398"/>
                  <a:pt x="164883" y="2318398"/>
                </a:cubicBezTo>
                <a:cubicBezTo>
                  <a:pt x="173637" y="2327163"/>
                  <a:pt x="173637" y="2327163"/>
                  <a:pt x="173637" y="2327163"/>
                </a:cubicBezTo>
                <a:cubicBezTo>
                  <a:pt x="191144" y="2327163"/>
                  <a:pt x="191144" y="2327163"/>
                  <a:pt x="191144" y="2327163"/>
                </a:cubicBezTo>
                <a:cubicBezTo>
                  <a:pt x="208651" y="2296485"/>
                  <a:pt x="208651" y="2296485"/>
                  <a:pt x="208651" y="2296485"/>
                </a:cubicBezTo>
                <a:cubicBezTo>
                  <a:pt x="256795" y="2265807"/>
                  <a:pt x="256795" y="2265807"/>
                  <a:pt x="256795" y="2265807"/>
                </a:cubicBezTo>
                <a:cubicBezTo>
                  <a:pt x="256795" y="2265807"/>
                  <a:pt x="265548" y="2261424"/>
                  <a:pt x="252418" y="2261424"/>
                </a:cubicBezTo>
                <a:cubicBezTo>
                  <a:pt x="239288" y="2265807"/>
                  <a:pt x="239288" y="2265807"/>
                  <a:pt x="239288" y="2265807"/>
                </a:cubicBezTo>
                <a:cubicBezTo>
                  <a:pt x="230534" y="2261424"/>
                  <a:pt x="230534" y="2261424"/>
                  <a:pt x="230534" y="2261424"/>
                </a:cubicBezTo>
                <a:cubicBezTo>
                  <a:pt x="239288" y="2252659"/>
                  <a:pt x="239288" y="2252659"/>
                  <a:pt x="239288" y="2252659"/>
                </a:cubicBezTo>
                <a:cubicBezTo>
                  <a:pt x="226158" y="2226363"/>
                  <a:pt x="226158" y="2226363"/>
                  <a:pt x="226158" y="2226363"/>
                </a:cubicBezTo>
                <a:cubicBezTo>
                  <a:pt x="217404" y="2221981"/>
                  <a:pt x="217404" y="2221981"/>
                  <a:pt x="217404" y="2221981"/>
                </a:cubicBezTo>
                <a:cubicBezTo>
                  <a:pt x="213027" y="2226363"/>
                  <a:pt x="213027" y="2226363"/>
                  <a:pt x="213027" y="2226363"/>
                </a:cubicBezTo>
                <a:cubicBezTo>
                  <a:pt x="208651" y="2221981"/>
                  <a:pt x="208651" y="2221981"/>
                  <a:pt x="208651" y="2221981"/>
                </a:cubicBezTo>
                <a:cubicBezTo>
                  <a:pt x="213027" y="2213216"/>
                  <a:pt x="213027" y="2213216"/>
                  <a:pt x="213027" y="2213216"/>
                </a:cubicBezTo>
                <a:cubicBezTo>
                  <a:pt x="191144" y="2217598"/>
                  <a:pt x="191144" y="2217598"/>
                  <a:pt x="191144" y="2217598"/>
                </a:cubicBezTo>
                <a:cubicBezTo>
                  <a:pt x="182390" y="2226363"/>
                  <a:pt x="182390" y="2226363"/>
                  <a:pt x="182390" y="2226363"/>
                </a:cubicBezTo>
                <a:cubicBezTo>
                  <a:pt x="178014" y="2243894"/>
                  <a:pt x="178014" y="2243894"/>
                  <a:pt x="178014" y="2243894"/>
                </a:cubicBezTo>
                <a:cubicBezTo>
                  <a:pt x="186767" y="2248276"/>
                  <a:pt x="186767" y="2248276"/>
                  <a:pt x="186767" y="2248276"/>
                </a:cubicBezTo>
                <a:cubicBezTo>
                  <a:pt x="182390" y="2257042"/>
                  <a:pt x="182390" y="2257042"/>
                  <a:pt x="182390" y="2257042"/>
                </a:cubicBezTo>
                <a:cubicBezTo>
                  <a:pt x="186767" y="2261424"/>
                  <a:pt x="186767" y="2261424"/>
                  <a:pt x="186767" y="2261424"/>
                </a:cubicBezTo>
                <a:cubicBezTo>
                  <a:pt x="182390" y="2257042"/>
                  <a:pt x="160507" y="2265807"/>
                  <a:pt x="164883" y="2248276"/>
                </a:cubicBezTo>
                <a:cubicBezTo>
                  <a:pt x="151753" y="2235129"/>
                  <a:pt x="195521" y="2248276"/>
                  <a:pt x="160507" y="2230746"/>
                </a:cubicBezTo>
                <a:cubicBezTo>
                  <a:pt x="160507" y="2221981"/>
                  <a:pt x="160507" y="2221981"/>
                  <a:pt x="160507" y="2221981"/>
                </a:cubicBezTo>
                <a:cubicBezTo>
                  <a:pt x="169260" y="2208833"/>
                  <a:pt x="182390" y="2226363"/>
                  <a:pt x="178014" y="2208833"/>
                </a:cubicBezTo>
                <a:cubicBezTo>
                  <a:pt x="169260" y="2208833"/>
                  <a:pt x="169260" y="2208833"/>
                  <a:pt x="169260" y="2208833"/>
                </a:cubicBezTo>
                <a:cubicBezTo>
                  <a:pt x="164883" y="2200068"/>
                  <a:pt x="164883" y="2200068"/>
                  <a:pt x="164883" y="2200068"/>
                </a:cubicBezTo>
                <a:cubicBezTo>
                  <a:pt x="191144" y="2191303"/>
                  <a:pt x="191144" y="2191303"/>
                  <a:pt x="191144" y="2191303"/>
                </a:cubicBezTo>
                <a:cubicBezTo>
                  <a:pt x="199897" y="2165007"/>
                  <a:pt x="208651" y="2156242"/>
                  <a:pt x="243665" y="2151859"/>
                </a:cubicBezTo>
                <a:cubicBezTo>
                  <a:pt x="256795" y="2138711"/>
                  <a:pt x="256795" y="2138711"/>
                  <a:pt x="256795" y="2138711"/>
                </a:cubicBezTo>
                <a:cubicBezTo>
                  <a:pt x="269925" y="2138711"/>
                  <a:pt x="269925" y="2138711"/>
                  <a:pt x="269925" y="2138711"/>
                </a:cubicBezTo>
                <a:cubicBezTo>
                  <a:pt x="274302" y="2129946"/>
                  <a:pt x="274302" y="2129946"/>
                  <a:pt x="274302" y="2129946"/>
                </a:cubicBezTo>
                <a:cubicBezTo>
                  <a:pt x="300562" y="2116798"/>
                  <a:pt x="300562" y="2116798"/>
                  <a:pt x="300562" y="2116798"/>
                </a:cubicBezTo>
                <a:cubicBezTo>
                  <a:pt x="357459" y="2081737"/>
                  <a:pt x="357459" y="2081737"/>
                  <a:pt x="357459" y="2081737"/>
                </a:cubicBezTo>
                <a:cubicBezTo>
                  <a:pt x="361836" y="2068590"/>
                  <a:pt x="361836" y="2068590"/>
                  <a:pt x="361836" y="2068590"/>
                </a:cubicBezTo>
                <a:cubicBezTo>
                  <a:pt x="374966" y="2072972"/>
                  <a:pt x="374966" y="2072972"/>
                  <a:pt x="374966" y="2072972"/>
                </a:cubicBezTo>
                <a:cubicBezTo>
                  <a:pt x="379343" y="2072972"/>
                  <a:pt x="379343" y="2086120"/>
                  <a:pt x="383720" y="2068590"/>
                </a:cubicBezTo>
                <a:cubicBezTo>
                  <a:pt x="379343" y="2068590"/>
                  <a:pt x="379343" y="2068590"/>
                  <a:pt x="379343" y="2068590"/>
                </a:cubicBezTo>
                <a:cubicBezTo>
                  <a:pt x="409980" y="2055442"/>
                  <a:pt x="409980" y="2055442"/>
                  <a:pt x="409980" y="2055442"/>
                </a:cubicBezTo>
                <a:cubicBezTo>
                  <a:pt x="401227" y="2046677"/>
                  <a:pt x="401227" y="2046677"/>
                  <a:pt x="401227" y="2046677"/>
                </a:cubicBezTo>
                <a:cubicBezTo>
                  <a:pt x="418734" y="2046677"/>
                  <a:pt x="418734" y="2046677"/>
                  <a:pt x="418734" y="2046677"/>
                </a:cubicBezTo>
                <a:cubicBezTo>
                  <a:pt x="409980" y="2033529"/>
                  <a:pt x="409980" y="2033529"/>
                  <a:pt x="409980" y="2033529"/>
                </a:cubicBezTo>
                <a:cubicBezTo>
                  <a:pt x="423110" y="2024764"/>
                  <a:pt x="423110" y="2024764"/>
                  <a:pt x="423110" y="2024764"/>
                </a:cubicBezTo>
                <a:cubicBezTo>
                  <a:pt x="436240" y="2033529"/>
                  <a:pt x="436240" y="2033529"/>
                  <a:pt x="436240" y="2033529"/>
                </a:cubicBezTo>
                <a:lnTo>
                  <a:pt x="436240" y="2024764"/>
                </a:lnTo>
                <a:cubicBezTo>
                  <a:pt x="444994" y="2024764"/>
                  <a:pt x="444994" y="2024764"/>
                  <a:pt x="444994" y="2024764"/>
                </a:cubicBezTo>
                <a:cubicBezTo>
                  <a:pt x="484385" y="2011616"/>
                  <a:pt x="484385" y="2011616"/>
                  <a:pt x="484385" y="2011616"/>
                </a:cubicBezTo>
                <a:cubicBezTo>
                  <a:pt x="497515" y="2002850"/>
                  <a:pt x="497515" y="2002850"/>
                  <a:pt x="497515" y="2002850"/>
                </a:cubicBezTo>
                <a:cubicBezTo>
                  <a:pt x="532528" y="1985320"/>
                  <a:pt x="532528" y="1985320"/>
                  <a:pt x="532528" y="1985320"/>
                </a:cubicBezTo>
                <a:cubicBezTo>
                  <a:pt x="532528" y="1976555"/>
                  <a:pt x="532528" y="1976555"/>
                  <a:pt x="532528" y="1976555"/>
                </a:cubicBezTo>
                <a:cubicBezTo>
                  <a:pt x="541282" y="1980937"/>
                  <a:pt x="541282" y="1980937"/>
                  <a:pt x="541282" y="1980937"/>
                </a:cubicBezTo>
                <a:cubicBezTo>
                  <a:pt x="558789" y="1959024"/>
                  <a:pt x="550035" y="2002850"/>
                  <a:pt x="571919" y="1963407"/>
                </a:cubicBezTo>
                <a:cubicBezTo>
                  <a:pt x="536905" y="1963407"/>
                  <a:pt x="536905" y="1963407"/>
                  <a:pt x="536905" y="1963407"/>
                </a:cubicBezTo>
                <a:cubicBezTo>
                  <a:pt x="541282" y="1959024"/>
                  <a:pt x="541282" y="1959024"/>
                  <a:pt x="541282" y="1959024"/>
                </a:cubicBezTo>
                <a:cubicBezTo>
                  <a:pt x="563166" y="1954642"/>
                  <a:pt x="563166" y="1954642"/>
                  <a:pt x="563166" y="1954642"/>
                </a:cubicBezTo>
                <a:cubicBezTo>
                  <a:pt x="585049" y="1954642"/>
                  <a:pt x="585049" y="1954642"/>
                  <a:pt x="585049" y="1954642"/>
                </a:cubicBezTo>
                <a:cubicBezTo>
                  <a:pt x="633193" y="1937111"/>
                  <a:pt x="633193" y="1937111"/>
                  <a:pt x="633193" y="1937111"/>
                </a:cubicBezTo>
                <a:cubicBezTo>
                  <a:pt x="663830" y="1923964"/>
                  <a:pt x="663830" y="1923964"/>
                  <a:pt x="663830" y="1923964"/>
                </a:cubicBezTo>
                <a:cubicBezTo>
                  <a:pt x="672584" y="1915198"/>
                  <a:pt x="672584" y="1915198"/>
                  <a:pt x="672584" y="1915198"/>
                </a:cubicBezTo>
                <a:cubicBezTo>
                  <a:pt x="668207" y="1893285"/>
                  <a:pt x="668207" y="1893285"/>
                  <a:pt x="668207" y="1893285"/>
                </a:cubicBezTo>
                <a:cubicBezTo>
                  <a:pt x="681337" y="1893285"/>
                  <a:pt x="681337" y="1893285"/>
                  <a:pt x="681337" y="1893285"/>
                </a:cubicBezTo>
                <a:cubicBezTo>
                  <a:pt x="676961" y="1902051"/>
                  <a:pt x="676961" y="1902051"/>
                  <a:pt x="676961" y="1902051"/>
                </a:cubicBezTo>
                <a:cubicBezTo>
                  <a:pt x="685714" y="1906433"/>
                  <a:pt x="685714" y="1906433"/>
                  <a:pt x="685714" y="1906433"/>
                </a:cubicBezTo>
                <a:cubicBezTo>
                  <a:pt x="694467" y="1910816"/>
                  <a:pt x="698844" y="1902051"/>
                  <a:pt x="698844" y="1902051"/>
                </a:cubicBezTo>
                <a:cubicBezTo>
                  <a:pt x="687902" y="1893285"/>
                  <a:pt x="697750" y="1891094"/>
                  <a:pt x="703768" y="1889998"/>
                </a:cubicBezTo>
                <a:lnTo>
                  <a:pt x="706468" y="1888677"/>
                </a:lnTo>
                <a:lnTo>
                  <a:pt x="707597" y="1888903"/>
                </a:lnTo>
                <a:cubicBezTo>
                  <a:pt x="703221" y="1880138"/>
                  <a:pt x="703221" y="1880138"/>
                  <a:pt x="703221" y="1880138"/>
                </a:cubicBezTo>
                <a:cubicBezTo>
                  <a:pt x="725105" y="1888903"/>
                  <a:pt x="725105" y="1888903"/>
                  <a:pt x="725105" y="1888903"/>
                </a:cubicBezTo>
                <a:cubicBezTo>
                  <a:pt x="733858" y="1893285"/>
                  <a:pt x="729481" y="1880138"/>
                  <a:pt x="742611" y="1884520"/>
                </a:cubicBezTo>
                <a:cubicBezTo>
                  <a:pt x="725105" y="1875755"/>
                  <a:pt x="725105" y="1875755"/>
                  <a:pt x="725105" y="1875755"/>
                </a:cubicBezTo>
                <a:cubicBezTo>
                  <a:pt x="681337" y="1871372"/>
                  <a:pt x="681337" y="1871372"/>
                  <a:pt x="681337" y="1871372"/>
                </a:cubicBezTo>
                <a:cubicBezTo>
                  <a:pt x="659454" y="1862607"/>
                  <a:pt x="659454" y="1862607"/>
                  <a:pt x="659454" y="1862607"/>
                </a:cubicBezTo>
                <a:cubicBezTo>
                  <a:pt x="620063" y="1866990"/>
                  <a:pt x="620063" y="1866990"/>
                  <a:pt x="620063" y="1866990"/>
                </a:cubicBezTo>
                <a:cubicBezTo>
                  <a:pt x="606933" y="1858225"/>
                  <a:pt x="606933" y="1858225"/>
                  <a:pt x="606933" y="1858225"/>
                </a:cubicBezTo>
                <a:cubicBezTo>
                  <a:pt x="602556" y="1866990"/>
                  <a:pt x="602556" y="1866990"/>
                  <a:pt x="602556" y="1866990"/>
                </a:cubicBezTo>
                <a:cubicBezTo>
                  <a:pt x="602556" y="1862607"/>
                  <a:pt x="602556" y="1862607"/>
                  <a:pt x="602556" y="1862607"/>
                </a:cubicBezTo>
                <a:cubicBezTo>
                  <a:pt x="589426" y="1862607"/>
                  <a:pt x="589426" y="1862607"/>
                  <a:pt x="589426" y="1862607"/>
                </a:cubicBezTo>
                <a:cubicBezTo>
                  <a:pt x="598179" y="1853842"/>
                  <a:pt x="598179" y="1853842"/>
                  <a:pt x="598179" y="1853842"/>
                </a:cubicBezTo>
                <a:cubicBezTo>
                  <a:pt x="563166" y="1845077"/>
                  <a:pt x="563166" y="1845077"/>
                  <a:pt x="563166" y="1845077"/>
                </a:cubicBezTo>
                <a:cubicBezTo>
                  <a:pt x="523775" y="1862607"/>
                  <a:pt x="523775" y="1862607"/>
                  <a:pt x="523775" y="1862607"/>
                </a:cubicBezTo>
                <a:cubicBezTo>
                  <a:pt x="515021" y="1853842"/>
                  <a:pt x="515021" y="1853842"/>
                  <a:pt x="515021" y="1853842"/>
                </a:cubicBezTo>
                <a:cubicBezTo>
                  <a:pt x="501892" y="1866990"/>
                  <a:pt x="501892" y="1866990"/>
                  <a:pt x="501892" y="1866990"/>
                </a:cubicBezTo>
                <a:cubicBezTo>
                  <a:pt x="480008" y="1866990"/>
                  <a:pt x="480008" y="1866990"/>
                  <a:pt x="480008" y="1866990"/>
                </a:cubicBezTo>
                <a:cubicBezTo>
                  <a:pt x="444994" y="1902051"/>
                  <a:pt x="444994" y="1902051"/>
                  <a:pt x="444994" y="1902051"/>
                </a:cubicBezTo>
                <a:cubicBezTo>
                  <a:pt x="414357" y="1906433"/>
                  <a:pt x="414357" y="1906433"/>
                  <a:pt x="414357" y="1906433"/>
                </a:cubicBezTo>
                <a:lnTo>
                  <a:pt x="395541" y="1917738"/>
                </a:lnTo>
                <a:lnTo>
                  <a:pt x="395345" y="1917732"/>
                </a:lnTo>
                <a:lnTo>
                  <a:pt x="393078" y="1919192"/>
                </a:lnTo>
                <a:lnTo>
                  <a:pt x="379343" y="1919581"/>
                </a:lnTo>
                <a:cubicBezTo>
                  <a:pt x="374966" y="1937111"/>
                  <a:pt x="409980" y="1906433"/>
                  <a:pt x="383720" y="1937111"/>
                </a:cubicBezTo>
                <a:cubicBezTo>
                  <a:pt x="361836" y="1928346"/>
                  <a:pt x="361836" y="1928346"/>
                  <a:pt x="361836" y="1928346"/>
                </a:cubicBezTo>
                <a:cubicBezTo>
                  <a:pt x="361836" y="1923964"/>
                  <a:pt x="361836" y="1923964"/>
                  <a:pt x="361836" y="1923964"/>
                </a:cubicBezTo>
                <a:cubicBezTo>
                  <a:pt x="318069" y="1941494"/>
                  <a:pt x="318069" y="1941494"/>
                  <a:pt x="318069" y="1941494"/>
                </a:cubicBezTo>
                <a:cubicBezTo>
                  <a:pt x="326822" y="1945877"/>
                  <a:pt x="326822" y="1945877"/>
                  <a:pt x="326822" y="1945877"/>
                </a:cubicBezTo>
                <a:cubicBezTo>
                  <a:pt x="313692" y="1950259"/>
                  <a:pt x="313692" y="1950259"/>
                  <a:pt x="313692" y="1950259"/>
                </a:cubicBezTo>
                <a:cubicBezTo>
                  <a:pt x="313692" y="1954642"/>
                  <a:pt x="313692" y="1954642"/>
                  <a:pt x="313692" y="1954642"/>
                </a:cubicBezTo>
                <a:cubicBezTo>
                  <a:pt x="291809" y="1963407"/>
                  <a:pt x="291809" y="1963407"/>
                  <a:pt x="291809" y="1963407"/>
                </a:cubicBezTo>
                <a:cubicBezTo>
                  <a:pt x="287432" y="1967790"/>
                  <a:pt x="283055" y="1989703"/>
                  <a:pt x="269925" y="1980937"/>
                </a:cubicBezTo>
                <a:cubicBezTo>
                  <a:pt x="269925" y="1985320"/>
                  <a:pt x="287432" y="1980937"/>
                  <a:pt x="269925" y="1994085"/>
                </a:cubicBezTo>
                <a:lnTo>
                  <a:pt x="278678" y="1994085"/>
                </a:lnTo>
                <a:lnTo>
                  <a:pt x="274302" y="1998468"/>
                </a:lnTo>
                <a:cubicBezTo>
                  <a:pt x="265548" y="1994085"/>
                  <a:pt x="265548" y="1994085"/>
                  <a:pt x="265548" y="1994085"/>
                </a:cubicBezTo>
                <a:lnTo>
                  <a:pt x="262375" y="1994085"/>
                </a:lnTo>
                <a:lnTo>
                  <a:pt x="263907" y="1989703"/>
                </a:lnTo>
                <a:cubicBezTo>
                  <a:pt x="257889" y="1987512"/>
                  <a:pt x="241476" y="1989703"/>
                  <a:pt x="243665" y="1994085"/>
                </a:cubicBezTo>
                <a:cubicBezTo>
                  <a:pt x="243665" y="1994085"/>
                  <a:pt x="243665" y="1994085"/>
                  <a:pt x="246400" y="1994085"/>
                </a:cubicBezTo>
                <a:lnTo>
                  <a:pt x="262375" y="1994085"/>
                </a:lnTo>
                <a:lnTo>
                  <a:pt x="261513" y="1996551"/>
                </a:lnTo>
                <a:cubicBezTo>
                  <a:pt x="255701" y="2000111"/>
                  <a:pt x="243665" y="2005042"/>
                  <a:pt x="221781" y="2011616"/>
                </a:cubicBezTo>
                <a:cubicBezTo>
                  <a:pt x="204274" y="2011616"/>
                  <a:pt x="204274" y="2011616"/>
                  <a:pt x="204274" y="2011616"/>
                </a:cubicBezTo>
                <a:cubicBezTo>
                  <a:pt x="208651" y="2007233"/>
                  <a:pt x="208651" y="2007233"/>
                  <a:pt x="208651" y="2007233"/>
                </a:cubicBezTo>
                <a:cubicBezTo>
                  <a:pt x="195521" y="1994085"/>
                  <a:pt x="195521" y="1994085"/>
                  <a:pt x="195521" y="1994085"/>
                </a:cubicBezTo>
                <a:cubicBezTo>
                  <a:pt x="213027" y="1994085"/>
                  <a:pt x="213027" y="1994085"/>
                  <a:pt x="213027" y="1994085"/>
                </a:cubicBezTo>
                <a:cubicBezTo>
                  <a:pt x="230534" y="1976555"/>
                  <a:pt x="230534" y="1976555"/>
                  <a:pt x="230534" y="1976555"/>
                </a:cubicBezTo>
                <a:cubicBezTo>
                  <a:pt x="204274" y="1959024"/>
                  <a:pt x="204274" y="1959024"/>
                  <a:pt x="204274" y="1959024"/>
                </a:cubicBezTo>
                <a:cubicBezTo>
                  <a:pt x="186767" y="1959024"/>
                  <a:pt x="186767" y="1959024"/>
                  <a:pt x="186767" y="1959024"/>
                </a:cubicBezTo>
                <a:cubicBezTo>
                  <a:pt x="191144" y="1950259"/>
                  <a:pt x="191144" y="1950259"/>
                  <a:pt x="191144" y="1950259"/>
                </a:cubicBezTo>
                <a:cubicBezTo>
                  <a:pt x="213027" y="1959024"/>
                  <a:pt x="213027" y="1959024"/>
                  <a:pt x="213027" y="1959024"/>
                </a:cubicBezTo>
                <a:cubicBezTo>
                  <a:pt x="208651" y="1937111"/>
                  <a:pt x="208651" y="1937111"/>
                  <a:pt x="208651" y="1937111"/>
                </a:cubicBezTo>
                <a:cubicBezTo>
                  <a:pt x="239288" y="1923964"/>
                  <a:pt x="239288" y="1923964"/>
                  <a:pt x="239288" y="1923964"/>
                </a:cubicBezTo>
                <a:cubicBezTo>
                  <a:pt x="239288" y="1932729"/>
                  <a:pt x="239288" y="1932729"/>
                  <a:pt x="239288" y="1932729"/>
                </a:cubicBezTo>
                <a:cubicBezTo>
                  <a:pt x="248041" y="1932729"/>
                  <a:pt x="248041" y="1932729"/>
                  <a:pt x="248041" y="1932729"/>
                </a:cubicBezTo>
                <a:cubicBezTo>
                  <a:pt x="239288" y="1941494"/>
                  <a:pt x="239288" y="1941494"/>
                  <a:pt x="239288" y="1941494"/>
                </a:cubicBezTo>
                <a:cubicBezTo>
                  <a:pt x="248041" y="1941494"/>
                  <a:pt x="248041" y="1941494"/>
                  <a:pt x="248041" y="1941494"/>
                </a:cubicBezTo>
                <a:cubicBezTo>
                  <a:pt x="256795" y="1941494"/>
                  <a:pt x="256795" y="1941494"/>
                  <a:pt x="256795" y="1941494"/>
                </a:cubicBezTo>
                <a:cubicBezTo>
                  <a:pt x="256795" y="1937111"/>
                  <a:pt x="256795" y="1937111"/>
                  <a:pt x="256795" y="1937111"/>
                </a:cubicBezTo>
                <a:cubicBezTo>
                  <a:pt x="274302" y="1950259"/>
                  <a:pt x="274302" y="1950259"/>
                  <a:pt x="274302" y="1950259"/>
                </a:cubicBezTo>
                <a:cubicBezTo>
                  <a:pt x="300562" y="1937111"/>
                  <a:pt x="300562" y="1937111"/>
                  <a:pt x="300562" y="1937111"/>
                </a:cubicBezTo>
                <a:cubicBezTo>
                  <a:pt x="287432" y="1915198"/>
                  <a:pt x="287432" y="1915198"/>
                  <a:pt x="287432" y="1915198"/>
                </a:cubicBezTo>
                <a:cubicBezTo>
                  <a:pt x="300562" y="1906433"/>
                  <a:pt x="300562" y="1906433"/>
                  <a:pt x="300562" y="1906433"/>
                </a:cubicBezTo>
                <a:cubicBezTo>
                  <a:pt x="309315" y="1902051"/>
                  <a:pt x="269925" y="1928346"/>
                  <a:pt x="318069" y="1910816"/>
                </a:cubicBezTo>
                <a:cubicBezTo>
                  <a:pt x="309315" y="1902051"/>
                  <a:pt x="309315" y="1902051"/>
                  <a:pt x="309315" y="1902051"/>
                </a:cubicBezTo>
                <a:cubicBezTo>
                  <a:pt x="331199" y="1897668"/>
                  <a:pt x="331199" y="1897668"/>
                  <a:pt x="331199" y="1897668"/>
                </a:cubicBezTo>
                <a:cubicBezTo>
                  <a:pt x="322446" y="1888903"/>
                  <a:pt x="322446" y="1888903"/>
                  <a:pt x="322446" y="1888903"/>
                </a:cubicBezTo>
                <a:lnTo>
                  <a:pt x="309739" y="1891447"/>
                </a:lnTo>
                <a:lnTo>
                  <a:pt x="313145" y="1886095"/>
                </a:lnTo>
                <a:cubicBezTo>
                  <a:pt x="315060" y="1883698"/>
                  <a:pt x="316975" y="1882329"/>
                  <a:pt x="318069" y="1884520"/>
                </a:cubicBezTo>
                <a:cubicBezTo>
                  <a:pt x="318069" y="1884520"/>
                  <a:pt x="318069" y="1884520"/>
                  <a:pt x="316428" y="1884520"/>
                </a:cubicBezTo>
                <a:lnTo>
                  <a:pt x="311306" y="1884520"/>
                </a:lnTo>
                <a:lnTo>
                  <a:pt x="311606" y="1883741"/>
                </a:lnTo>
                <a:cubicBezTo>
                  <a:pt x="313213" y="1879590"/>
                  <a:pt x="315333" y="1874111"/>
                  <a:pt x="318069" y="1866990"/>
                </a:cubicBezTo>
                <a:cubicBezTo>
                  <a:pt x="331199" y="1862607"/>
                  <a:pt x="331199" y="1862607"/>
                  <a:pt x="331199" y="1862607"/>
                </a:cubicBezTo>
                <a:cubicBezTo>
                  <a:pt x="334482" y="1869181"/>
                  <a:pt x="313145" y="1875755"/>
                  <a:pt x="317043" y="1878631"/>
                </a:cubicBezTo>
                <a:lnTo>
                  <a:pt x="328720" y="1879874"/>
                </a:lnTo>
                <a:lnTo>
                  <a:pt x="323540" y="1886164"/>
                </a:lnTo>
                <a:cubicBezTo>
                  <a:pt x="321351" y="1889999"/>
                  <a:pt x="324634" y="1891094"/>
                  <a:pt x="348706" y="1880138"/>
                </a:cubicBezTo>
                <a:cubicBezTo>
                  <a:pt x="357459" y="1875755"/>
                  <a:pt x="357459" y="1875755"/>
                  <a:pt x="357459" y="1875755"/>
                </a:cubicBezTo>
                <a:cubicBezTo>
                  <a:pt x="348706" y="1866990"/>
                  <a:pt x="348706" y="1866990"/>
                  <a:pt x="348706" y="1866990"/>
                </a:cubicBezTo>
                <a:lnTo>
                  <a:pt x="365002" y="1861550"/>
                </a:lnTo>
                <a:lnTo>
                  <a:pt x="376676" y="1862607"/>
                </a:lnTo>
                <a:lnTo>
                  <a:pt x="377695" y="1859260"/>
                </a:lnTo>
                <a:lnTo>
                  <a:pt x="379882" y="1859354"/>
                </a:lnTo>
                <a:cubicBezTo>
                  <a:pt x="386250" y="1859937"/>
                  <a:pt x="394662" y="1860964"/>
                  <a:pt x="405604" y="1862607"/>
                </a:cubicBezTo>
                <a:cubicBezTo>
                  <a:pt x="409980" y="1853842"/>
                  <a:pt x="409980" y="1853842"/>
                  <a:pt x="409980" y="1853842"/>
                </a:cubicBezTo>
                <a:lnTo>
                  <a:pt x="391530" y="1845924"/>
                </a:lnTo>
                <a:lnTo>
                  <a:pt x="396577" y="1842338"/>
                </a:lnTo>
                <a:lnTo>
                  <a:pt x="396609" y="1841626"/>
                </a:lnTo>
                <a:lnTo>
                  <a:pt x="418734" y="1827546"/>
                </a:lnTo>
                <a:lnTo>
                  <a:pt x="407070" y="1821707"/>
                </a:lnTo>
                <a:lnTo>
                  <a:pt x="423110" y="1818781"/>
                </a:lnTo>
                <a:cubicBezTo>
                  <a:pt x="414357" y="1810016"/>
                  <a:pt x="414357" y="1810016"/>
                  <a:pt x="414357" y="1810016"/>
                </a:cubicBezTo>
                <a:cubicBezTo>
                  <a:pt x="396850" y="1805633"/>
                  <a:pt x="396850" y="1805633"/>
                  <a:pt x="396850" y="1805633"/>
                </a:cubicBezTo>
                <a:cubicBezTo>
                  <a:pt x="409980" y="1788103"/>
                  <a:pt x="409980" y="1788103"/>
                  <a:pt x="409980" y="1788103"/>
                </a:cubicBezTo>
                <a:cubicBezTo>
                  <a:pt x="423110" y="1783720"/>
                  <a:pt x="423110" y="1783720"/>
                  <a:pt x="423110" y="1783720"/>
                </a:cubicBezTo>
                <a:cubicBezTo>
                  <a:pt x="427487" y="1783720"/>
                  <a:pt x="427487" y="1783720"/>
                  <a:pt x="427487" y="1783720"/>
                </a:cubicBezTo>
                <a:cubicBezTo>
                  <a:pt x="428581" y="1779338"/>
                  <a:pt x="427761" y="1778242"/>
                  <a:pt x="426393" y="1778516"/>
                </a:cubicBezTo>
                <a:lnTo>
                  <a:pt x="422812" y="1780981"/>
                </a:lnTo>
                <a:lnTo>
                  <a:pt x="436240" y="1766190"/>
                </a:lnTo>
                <a:cubicBezTo>
                  <a:pt x="458124" y="1757425"/>
                  <a:pt x="431864" y="1801251"/>
                  <a:pt x="458124" y="1761807"/>
                </a:cubicBezTo>
                <a:cubicBezTo>
                  <a:pt x="471254" y="1766190"/>
                  <a:pt x="471254" y="1766190"/>
                  <a:pt x="471254" y="1766190"/>
                </a:cubicBezTo>
                <a:cubicBezTo>
                  <a:pt x="488761" y="1761807"/>
                  <a:pt x="488761" y="1761807"/>
                  <a:pt x="488761" y="1761807"/>
                </a:cubicBezTo>
                <a:cubicBezTo>
                  <a:pt x="497515" y="1757425"/>
                  <a:pt x="440617" y="1792485"/>
                  <a:pt x="515021" y="1757425"/>
                </a:cubicBezTo>
                <a:cubicBezTo>
                  <a:pt x="515021" y="1757425"/>
                  <a:pt x="493138" y="1753042"/>
                  <a:pt x="519398" y="1757425"/>
                </a:cubicBezTo>
                <a:cubicBezTo>
                  <a:pt x="536905" y="1739894"/>
                  <a:pt x="536905" y="1739894"/>
                  <a:pt x="536905" y="1739894"/>
                </a:cubicBezTo>
                <a:cubicBezTo>
                  <a:pt x="528152" y="1731129"/>
                  <a:pt x="528152" y="1731129"/>
                  <a:pt x="528152" y="1731129"/>
                </a:cubicBezTo>
                <a:cubicBezTo>
                  <a:pt x="515021" y="1731129"/>
                  <a:pt x="528152" y="1753042"/>
                  <a:pt x="506268" y="1739894"/>
                </a:cubicBezTo>
                <a:cubicBezTo>
                  <a:pt x="506268" y="1726746"/>
                  <a:pt x="506268" y="1726746"/>
                  <a:pt x="506268" y="1726746"/>
                </a:cubicBezTo>
                <a:cubicBezTo>
                  <a:pt x="523775" y="1726746"/>
                  <a:pt x="523775" y="1726746"/>
                  <a:pt x="523775" y="1726746"/>
                </a:cubicBezTo>
                <a:cubicBezTo>
                  <a:pt x="523775" y="1722364"/>
                  <a:pt x="523775" y="1722364"/>
                  <a:pt x="523775" y="1722364"/>
                </a:cubicBezTo>
                <a:cubicBezTo>
                  <a:pt x="528152" y="1717981"/>
                  <a:pt x="528152" y="1717981"/>
                  <a:pt x="528152" y="1717981"/>
                </a:cubicBezTo>
                <a:cubicBezTo>
                  <a:pt x="558789" y="1726746"/>
                  <a:pt x="558789" y="1726746"/>
                  <a:pt x="558789" y="1726746"/>
                </a:cubicBezTo>
                <a:cubicBezTo>
                  <a:pt x="558789" y="1717981"/>
                  <a:pt x="558789" y="1717981"/>
                  <a:pt x="558789" y="1717981"/>
                </a:cubicBezTo>
                <a:cubicBezTo>
                  <a:pt x="563166" y="1717981"/>
                  <a:pt x="563166" y="1717981"/>
                  <a:pt x="563166" y="1717981"/>
                </a:cubicBezTo>
                <a:cubicBezTo>
                  <a:pt x="624440" y="1696068"/>
                  <a:pt x="624440" y="1696068"/>
                  <a:pt x="624440" y="1696068"/>
                </a:cubicBezTo>
                <a:cubicBezTo>
                  <a:pt x="633193" y="1696068"/>
                  <a:pt x="633193" y="1696068"/>
                  <a:pt x="633193" y="1696068"/>
                </a:cubicBezTo>
                <a:cubicBezTo>
                  <a:pt x="637570" y="1687303"/>
                  <a:pt x="637570" y="1687303"/>
                  <a:pt x="637570" y="1687303"/>
                </a:cubicBezTo>
                <a:cubicBezTo>
                  <a:pt x="589426" y="1682920"/>
                  <a:pt x="589426" y="1682920"/>
                  <a:pt x="589426" y="1682920"/>
                </a:cubicBezTo>
                <a:cubicBezTo>
                  <a:pt x="602556" y="1678538"/>
                  <a:pt x="602556" y="1678538"/>
                  <a:pt x="602556" y="1678538"/>
                </a:cubicBezTo>
                <a:cubicBezTo>
                  <a:pt x="585049" y="1674155"/>
                  <a:pt x="585049" y="1674155"/>
                  <a:pt x="585049" y="1674155"/>
                </a:cubicBezTo>
                <a:cubicBezTo>
                  <a:pt x="593803" y="1665390"/>
                  <a:pt x="593803" y="1665390"/>
                  <a:pt x="593803" y="1665390"/>
                </a:cubicBezTo>
                <a:cubicBezTo>
                  <a:pt x="633193" y="1652242"/>
                  <a:pt x="633193" y="1652242"/>
                  <a:pt x="633193" y="1652242"/>
                </a:cubicBezTo>
                <a:cubicBezTo>
                  <a:pt x="633193" y="1643477"/>
                  <a:pt x="633193" y="1639094"/>
                  <a:pt x="633193" y="1636903"/>
                </a:cubicBezTo>
                <a:lnTo>
                  <a:pt x="633193" y="1636072"/>
                </a:lnTo>
                <a:lnTo>
                  <a:pt x="637570" y="1634712"/>
                </a:lnTo>
                <a:cubicBezTo>
                  <a:pt x="633193" y="1630329"/>
                  <a:pt x="633193" y="1630329"/>
                  <a:pt x="633193" y="1630329"/>
                </a:cubicBezTo>
                <a:cubicBezTo>
                  <a:pt x="598179" y="1643477"/>
                  <a:pt x="624440" y="1665390"/>
                  <a:pt x="545659" y="1669773"/>
                </a:cubicBezTo>
                <a:lnTo>
                  <a:pt x="538262" y="1683599"/>
                </a:lnTo>
                <a:lnTo>
                  <a:pt x="536905" y="1682920"/>
                </a:lnTo>
                <a:cubicBezTo>
                  <a:pt x="536905" y="1682920"/>
                  <a:pt x="536905" y="1682920"/>
                  <a:pt x="535264" y="1684016"/>
                </a:cubicBezTo>
                <a:lnTo>
                  <a:pt x="528006" y="1688861"/>
                </a:lnTo>
                <a:lnTo>
                  <a:pt x="519398" y="1687303"/>
                </a:lnTo>
                <a:cubicBezTo>
                  <a:pt x="523775" y="1691686"/>
                  <a:pt x="523775" y="1691686"/>
                  <a:pt x="523775" y="1691686"/>
                </a:cubicBezTo>
                <a:lnTo>
                  <a:pt x="528006" y="1688861"/>
                </a:lnTo>
                <a:lnTo>
                  <a:pt x="531503" y="1689494"/>
                </a:lnTo>
                <a:cubicBezTo>
                  <a:pt x="534307" y="1688946"/>
                  <a:pt x="536085" y="1687303"/>
                  <a:pt x="537452" y="1685112"/>
                </a:cubicBezTo>
                <a:lnTo>
                  <a:pt x="538262" y="1683599"/>
                </a:lnTo>
                <a:lnTo>
                  <a:pt x="552224" y="1690590"/>
                </a:lnTo>
                <a:cubicBezTo>
                  <a:pt x="554412" y="1691686"/>
                  <a:pt x="554412" y="1691686"/>
                  <a:pt x="554412" y="1691686"/>
                </a:cubicBezTo>
                <a:cubicBezTo>
                  <a:pt x="558789" y="1687303"/>
                  <a:pt x="558789" y="1687303"/>
                  <a:pt x="558789" y="1687303"/>
                </a:cubicBezTo>
                <a:cubicBezTo>
                  <a:pt x="559883" y="1687303"/>
                  <a:pt x="559609" y="1688946"/>
                  <a:pt x="559131" y="1691001"/>
                </a:cubicBezTo>
                <a:lnTo>
                  <a:pt x="558380" y="1696205"/>
                </a:lnTo>
                <a:lnTo>
                  <a:pt x="550583" y="1698807"/>
                </a:lnTo>
                <a:cubicBezTo>
                  <a:pt x="545659" y="1700451"/>
                  <a:pt x="545659" y="1700451"/>
                  <a:pt x="545659" y="1700451"/>
                </a:cubicBezTo>
                <a:cubicBezTo>
                  <a:pt x="536905" y="1700451"/>
                  <a:pt x="536905" y="1700451"/>
                  <a:pt x="536905" y="1700451"/>
                </a:cubicBezTo>
                <a:cubicBezTo>
                  <a:pt x="545659" y="1709216"/>
                  <a:pt x="545659" y="1709216"/>
                  <a:pt x="545659" y="1709216"/>
                </a:cubicBezTo>
                <a:cubicBezTo>
                  <a:pt x="541282" y="1704833"/>
                  <a:pt x="532528" y="1739894"/>
                  <a:pt x="532528" y="1700451"/>
                </a:cubicBezTo>
                <a:cubicBezTo>
                  <a:pt x="512833" y="1707025"/>
                  <a:pt x="502986" y="1710312"/>
                  <a:pt x="498062" y="1711955"/>
                </a:cubicBezTo>
                <a:lnTo>
                  <a:pt x="494486" y="1713149"/>
                </a:lnTo>
                <a:lnTo>
                  <a:pt x="497515" y="1709216"/>
                </a:lnTo>
                <a:cubicBezTo>
                  <a:pt x="488761" y="1704833"/>
                  <a:pt x="488761" y="1704833"/>
                  <a:pt x="488761" y="1704833"/>
                </a:cubicBezTo>
                <a:cubicBezTo>
                  <a:pt x="480008" y="1717981"/>
                  <a:pt x="480008" y="1717981"/>
                  <a:pt x="480008" y="1717981"/>
                </a:cubicBezTo>
                <a:cubicBezTo>
                  <a:pt x="484385" y="1722364"/>
                  <a:pt x="484385" y="1722364"/>
                  <a:pt x="484385" y="1722364"/>
                </a:cubicBezTo>
                <a:cubicBezTo>
                  <a:pt x="475631" y="1731129"/>
                  <a:pt x="475631" y="1731129"/>
                  <a:pt x="475631" y="1731129"/>
                </a:cubicBezTo>
                <a:cubicBezTo>
                  <a:pt x="458124" y="1731129"/>
                  <a:pt x="458124" y="1731129"/>
                  <a:pt x="458124" y="1731129"/>
                </a:cubicBezTo>
                <a:cubicBezTo>
                  <a:pt x="458124" y="1735512"/>
                  <a:pt x="458124" y="1735512"/>
                  <a:pt x="458124" y="1735512"/>
                </a:cubicBezTo>
                <a:cubicBezTo>
                  <a:pt x="453748" y="1731129"/>
                  <a:pt x="453748" y="1731129"/>
                  <a:pt x="453748" y="1731129"/>
                </a:cubicBezTo>
                <a:cubicBezTo>
                  <a:pt x="431864" y="1739894"/>
                  <a:pt x="431864" y="1739894"/>
                  <a:pt x="431864" y="1739894"/>
                </a:cubicBezTo>
                <a:cubicBezTo>
                  <a:pt x="431864" y="1744277"/>
                  <a:pt x="431864" y="1744277"/>
                  <a:pt x="431864" y="1744277"/>
                </a:cubicBezTo>
                <a:cubicBezTo>
                  <a:pt x="423110" y="1744277"/>
                  <a:pt x="423110" y="1744277"/>
                  <a:pt x="423110" y="1744277"/>
                </a:cubicBezTo>
                <a:cubicBezTo>
                  <a:pt x="374966" y="1766190"/>
                  <a:pt x="374966" y="1766190"/>
                  <a:pt x="374966" y="1766190"/>
                </a:cubicBezTo>
                <a:cubicBezTo>
                  <a:pt x="361836" y="1766190"/>
                  <a:pt x="361836" y="1766190"/>
                  <a:pt x="361836" y="1766190"/>
                </a:cubicBezTo>
                <a:cubicBezTo>
                  <a:pt x="348706" y="1770572"/>
                  <a:pt x="348706" y="1770572"/>
                  <a:pt x="348706" y="1770572"/>
                </a:cubicBezTo>
                <a:cubicBezTo>
                  <a:pt x="374966" y="1757425"/>
                  <a:pt x="374966" y="1757425"/>
                  <a:pt x="374966" y="1757425"/>
                </a:cubicBezTo>
                <a:cubicBezTo>
                  <a:pt x="339952" y="1757425"/>
                  <a:pt x="339952" y="1757425"/>
                  <a:pt x="339952" y="1757425"/>
                </a:cubicBezTo>
                <a:cubicBezTo>
                  <a:pt x="339952" y="1774955"/>
                  <a:pt x="339952" y="1774955"/>
                  <a:pt x="339952" y="1774955"/>
                </a:cubicBezTo>
                <a:cubicBezTo>
                  <a:pt x="313692" y="1770572"/>
                  <a:pt x="313692" y="1770572"/>
                  <a:pt x="313692" y="1770572"/>
                </a:cubicBezTo>
                <a:cubicBezTo>
                  <a:pt x="322446" y="1774955"/>
                  <a:pt x="309315" y="1779338"/>
                  <a:pt x="313692" y="1783720"/>
                </a:cubicBezTo>
                <a:cubicBezTo>
                  <a:pt x="331199" y="1779338"/>
                  <a:pt x="331199" y="1779338"/>
                  <a:pt x="331199" y="1779338"/>
                </a:cubicBezTo>
                <a:cubicBezTo>
                  <a:pt x="300562" y="1792485"/>
                  <a:pt x="300562" y="1792485"/>
                  <a:pt x="300562" y="1792485"/>
                </a:cubicBezTo>
                <a:cubicBezTo>
                  <a:pt x="313692" y="1801251"/>
                  <a:pt x="313692" y="1801251"/>
                  <a:pt x="313692" y="1801251"/>
                </a:cubicBezTo>
                <a:cubicBezTo>
                  <a:pt x="322446" y="1792485"/>
                  <a:pt x="322446" y="1792485"/>
                  <a:pt x="322446" y="1792485"/>
                </a:cubicBezTo>
                <a:cubicBezTo>
                  <a:pt x="339952" y="1792485"/>
                  <a:pt x="339952" y="1792485"/>
                  <a:pt x="339952" y="1792485"/>
                </a:cubicBezTo>
                <a:cubicBezTo>
                  <a:pt x="318069" y="1805633"/>
                  <a:pt x="318069" y="1805633"/>
                  <a:pt x="318069" y="1805633"/>
                </a:cubicBezTo>
                <a:cubicBezTo>
                  <a:pt x="313692" y="1814399"/>
                  <a:pt x="313692" y="1814399"/>
                  <a:pt x="313692" y="1814399"/>
                </a:cubicBezTo>
                <a:cubicBezTo>
                  <a:pt x="335576" y="1818781"/>
                  <a:pt x="335576" y="1818781"/>
                  <a:pt x="335576" y="1818781"/>
                </a:cubicBezTo>
                <a:cubicBezTo>
                  <a:pt x="370590" y="1805633"/>
                  <a:pt x="370590" y="1805633"/>
                  <a:pt x="370590" y="1805633"/>
                </a:cubicBezTo>
                <a:cubicBezTo>
                  <a:pt x="326822" y="1831929"/>
                  <a:pt x="326822" y="1831929"/>
                  <a:pt x="326822" y="1831929"/>
                </a:cubicBezTo>
                <a:cubicBezTo>
                  <a:pt x="318069" y="1823164"/>
                  <a:pt x="318069" y="1823164"/>
                  <a:pt x="318069" y="1823164"/>
                </a:cubicBezTo>
                <a:cubicBezTo>
                  <a:pt x="296185" y="1814399"/>
                  <a:pt x="296185" y="1814399"/>
                  <a:pt x="296185" y="1814399"/>
                </a:cubicBezTo>
                <a:cubicBezTo>
                  <a:pt x="278678" y="1827546"/>
                  <a:pt x="278678" y="1827546"/>
                  <a:pt x="278678" y="1827546"/>
                </a:cubicBezTo>
                <a:lnTo>
                  <a:pt x="278241" y="1831929"/>
                </a:lnTo>
                <a:lnTo>
                  <a:pt x="260624" y="1831929"/>
                </a:lnTo>
                <a:cubicBezTo>
                  <a:pt x="256795" y="1831929"/>
                  <a:pt x="256795" y="1831929"/>
                  <a:pt x="256795" y="1831929"/>
                </a:cubicBezTo>
                <a:cubicBezTo>
                  <a:pt x="234911" y="1827546"/>
                  <a:pt x="234911" y="1827546"/>
                  <a:pt x="234911" y="1827546"/>
                </a:cubicBezTo>
                <a:cubicBezTo>
                  <a:pt x="226158" y="1823164"/>
                  <a:pt x="226158" y="1823164"/>
                  <a:pt x="226158" y="1823164"/>
                </a:cubicBezTo>
                <a:cubicBezTo>
                  <a:pt x="213027" y="1831929"/>
                  <a:pt x="213027" y="1831929"/>
                  <a:pt x="213027" y="1831929"/>
                </a:cubicBezTo>
                <a:cubicBezTo>
                  <a:pt x="217404" y="1836312"/>
                  <a:pt x="217404" y="1836312"/>
                  <a:pt x="217404" y="1836312"/>
                </a:cubicBezTo>
                <a:cubicBezTo>
                  <a:pt x="199897" y="1849459"/>
                  <a:pt x="199897" y="1849459"/>
                  <a:pt x="199897" y="1849459"/>
                </a:cubicBezTo>
                <a:cubicBezTo>
                  <a:pt x="191144" y="1836312"/>
                  <a:pt x="191144" y="1836312"/>
                  <a:pt x="191144" y="1836312"/>
                </a:cubicBezTo>
                <a:cubicBezTo>
                  <a:pt x="190050" y="1843981"/>
                  <a:pt x="187861" y="1846172"/>
                  <a:pt x="185536" y="1846035"/>
                </a:cubicBezTo>
                <a:lnTo>
                  <a:pt x="181791" y="1843562"/>
                </a:lnTo>
                <a:lnTo>
                  <a:pt x="182390" y="1840694"/>
                </a:lnTo>
                <a:cubicBezTo>
                  <a:pt x="160507" y="1836312"/>
                  <a:pt x="160507" y="1836312"/>
                  <a:pt x="160507" y="1836312"/>
                </a:cubicBezTo>
                <a:cubicBezTo>
                  <a:pt x="164883" y="1827546"/>
                  <a:pt x="164883" y="1827546"/>
                  <a:pt x="164883" y="1827546"/>
                </a:cubicBezTo>
                <a:cubicBezTo>
                  <a:pt x="178014" y="1827546"/>
                  <a:pt x="178014" y="1827546"/>
                  <a:pt x="178014" y="1827546"/>
                </a:cubicBezTo>
                <a:cubicBezTo>
                  <a:pt x="178014" y="1823164"/>
                  <a:pt x="178014" y="1823164"/>
                  <a:pt x="178014" y="1823164"/>
                </a:cubicBezTo>
                <a:cubicBezTo>
                  <a:pt x="186767" y="1818781"/>
                  <a:pt x="186767" y="1818781"/>
                  <a:pt x="186767" y="1818781"/>
                </a:cubicBezTo>
                <a:cubicBezTo>
                  <a:pt x="178014" y="1805633"/>
                  <a:pt x="178014" y="1805633"/>
                  <a:pt x="178014" y="1805633"/>
                </a:cubicBezTo>
                <a:cubicBezTo>
                  <a:pt x="182390" y="1796868"/>
                  <a:pt x="182390" y="1796868"/>
                  <a:pt x="182390" y="1796868"/>
                </a:cubicBezTo>
                <a:cubicBezTo>
                  <a:pt x="173637" y="1788103"/>
                  <a:pt x="173637" y="1788103"/>
                  <a:pt x="173637" y="1788103"/>
                </a:cubicBezTo>
                <a:cubicBezTo>
                  <a:pt x="160507" y="1796868"/>
                  <a:pt x="160507" y="1796868"/>
                  <a:pt x="160507" y="1796868"/>
                </a:cubicBezTo>
                <a:cubicBezTo>
                  <a:pt x="160507" y="1770572"/>
                  <a:pt x="160507" y="1770572"/>
                  <a:pt x="160507" y="1770572"/>
                </a:cubicBezTo>
                <a:cubicBezTo>
                  <a:pt x="151753" y="1774955"/>
                  <a:pt x="151753" y="1774955"/>
                  <a:pt x="151753" y="1774955"/>
                </a:cubicBezTo>
                <a:cubicBezTo>
                  <a:pt x="143000" y="1766190"/>
                  <a:pt x="182390" y="1774955"/>
                  <a:pt x="138623" y="1766190"/>
                </a:cubicBezTo>
                <a:cubicBezTo>
                  <a:pt x="134246" y="1766190"/>
                  <a:pt x="134246" y="1766190"/>
                  <a:pt x="134246" y="1766190"/>
                </a:cubicBezTo>
                <a:cubicBezTo>
                  <a:pt x="138623" y="1757425"/>
                  <a:pt x="138623" y="1757425"/>
                  <a:pt x="138623" y="1757425"/>
                </a:cubicBezTo>
                <a:cubicBezTo>
                  <a:pt x="134246" y="1757425"/>
                  <a:pt x="134246" y="1757425"/>
                  <a:pt x="134246" y="1757425"/>
                </a:cubicBezTo>
                <a:cubicBezTo>
                  <a:pt x="121116" y="1757425"/>
                  <a:pt x="121116" y="1757425"/>
                  <a:pt x="121116" y="1757425"/>
                </a:cubicBezTo>
                <a:cubicBezTo>
                  <a:pt x="129870" y="1744277"/>
                  <a:pt x="116740" y="1753042"/>
                  <a:pt x="107986" y="1739894"/>
                </a:cubicBezTo>
                <a:cubicBezTo>
                  <a:pt x="125493" y="1735512"/>
                  <a:pt x="125493" y="1735512"/>
                  <a:pt x="125493" y="1735512"/>
                </a:cubicBezTo>
                <a:cubicBezTo>
                  <a:pt x="118928" y="1742085"/>
                  <a:pt x="122210" y="1724007"/>
                  <a:pt x="111337" y="1725651"/>
                </a:cubicBezTo>
                <a:lnTo>
                  <a:pt x="97435" y="1733969"/>
                </a:lnTo>
                <a:lnTo>
                  <a:pt x="81521" y="1720309"/>
                </a:lnTo>
                <a:cubicBezTo>
                  <a:pt x="68596" y="1709216"/>
                  <a:pt x="68596" y="1709216"/>
                  <a:pt x="68596" y="1709216"/>
                </a:cubicBezTo>
                <a:cubicBezTo>
                  <a:pt x="51089" y="1722364"/>
                  <a:pt x="51089" y="1722364"/>
                  <a:pt x="51089" y="1722364"/>
                </a:cubicBezTo>
                <a:cubicBezTo>
                  <a:pt x="46712" y="1735512"/>
                  <a:pt x="46712" y="1735512"/>
                  <a:pt x="46712" y="1735512"/>
                </a:cubicBezTo>
                <a:cubicBezTo>
                  <a:pt x="37958" y="1735512"/>
                  <a:pt x="37958" y="1735512"/>
                  <a:pt x="37958" y="1735512"/>
                </a:cubicBezTo>
                <a:cubicBezTo>
                  <a:pt x="51089" y="1713599"/>
                  <a:pt x="51089" y="1713599"/>
                  <a:pt x="51089" y="1713599"/>
                </a:cubicBezTo>
                <a:cubicBezTo>
                  <a:pt x="20452" y="1704833"/>
                  <a:pt x="20452" y="1704833"/>
                  <a:pt x="20452" y="1704833"/>
                </a:cubicBezTo>
                <a:cubicBezTo>
                  <a:pt x="20452" y="1698260"/>
                  <a:pt x="20452" y="1693329"/>
                  <a:pt x="20452" y="1689631"/>
                </a:cubicBezTo>
                <a:lnTo>
                  <a:pt x="20452" y="1682920"/>
                </a:lnTo>
                <a:cubicBezTo>
                  <a:pt x="33582" y="1691686"/>
                  <a:pt x="33582" y="1691686"/>
                  <a:pt x="33582" y="1691686"/>
                </a:cubicBezTo>
                <a:cubicBezTo>
                  <a:pt x="51089" y="1691686"/>
                  <a:pt x="51089" y="1691686"/>
                  <a:pt x="51089" y="1691686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68596" y="1682920"/>
                  <a:pt x="68596" y="1682920"/>
                  <a:pt x="68596" y="1682920"/>
                </a:cubicBezTo>
                <a:cubicBezTo>
                  <a:pt x="94856" y="1656625"/>
                  <a:pt x="94856" y="1656625"/>
                  <a:pt x="94856" y="1656625"/>
                </a:cubicBezTo>
                <a:cubicBezTo>
                  <a:pt x="94856" y="1652242"/>
                  <a:pt x="81726" y="1656625"/>
                  <a:pt x="90479" y="1647860"/>
                </a:cubicBezTo>
                <a:cubicBezTo>
                  <a:pt x="129870" y="1634712"/>
                  <a:pt x="129870" y="1634712"/>
                  <a:pt x="129870" y="1634712"/>
                </a:cubicBezTo>
                <a:cubicBezTo>
                  <a:pt x="138623" y="1625946"/>
                  <a:pt x="138623" y="1625946"/>
                  <a:pt x="138623" y="1625946"/>
                </a:cubicBezTo>
                <a:cubicBezTo>
                  <a:pt x="138623" y="1621564"/>
                  <a:pt x="138623" y="1621564"/>
                  <a:pt x="138623" y="1621564"/>
                </a:cubicBezTo>
                <a:cubicBezTo>
                  <a:pt x="160507" y="1608416"/>
                  <a:pt x="160507" y="1608416"/>
                  <a:pt x="160507" y="1608416"/>
                </a:cubicBezTo>
                <a:cubicBezTo>
                  <a:pt x="173637" y="1617181"/>
                  <a:pt x="173637" y="1617181"/>
                  <a:pt x="173637" y="1617181"/>
                </a:cubicBezTo>
                <a:cubicBezTo>
                  <a:pt x="178014" y="1617181"/>
                  <a:pt x="178014" y="1617181"/>
                  <a:pt x="178014" y="1617181"/>
                </a:cubicBezTo>
                <a:cubicBezTo>
                  <a:pt x="178014" y="1604033"/>
                  <a:pt x="178014" y="1604033"/>
                  <a:pt x="178014" y="1604033"/>
                </a:cubicBezTo>
                <a:cubicBezTo>
                  <a:pt x="208651" y="1595268"/>
                  <a:pt x="208651" y="1595268"/>
                  <a:pt x="208651" y="1595268"/>
                </a:cubicBezTo>
                <a:cubicBezTo>
                  <a:pt x="199897" y="1590886"/>
                  <a:pt x="199897" y="1590886"/>
                  <a:pt x="199897" y="1590886"/>
                </a:cubicBezTo>
                <a:cubicBezTo>
                  <a:pt x="221781" y="1590886"/>
                  <a:pt x="178014" y="1568973"/>
                  <a:pt x="221781" y="1590886"/>
                </a:cubicBezTo>
                <a:cubicBezTo>
                  <a:pt x="234911" y="1604033"/>
                  <a:pt x="234911" y="1604033"/>
                  <a:pt x="234911" y="1604033"/>
                </a:cubicBezTo>
                <a:cubicBezTo>
                  <a:pt x="239288" y="1599651"/>
                  <a:pt x="239288" y="1599651"/>
                  <a:pt x="239288" y="1599651"/>
                </a:cubicBezTo>
                <a:cubicBezTo>
                  <a:pt x="256795" y="1612799"/>
                  <a:pt x="256795" y="1612799"/>
                  <a:pt x="256795" y="1612799"/>
                </a:cubicBezTo>
                <a:cubicBezTo>
                  <a:pt x="261171" y="1604033"/>
                  <a:pt x="261171" y="1604033"/>
                  <a:pt x="261171" y="1604033"/>
                </a:cubicBezTo>
                <a:cubicBezTo>
                  <a:pt x="252418" y="1595268"/>
                  <a:pt x="252418" y="1595268"/>
                  <a:pt x="252418" y="1595268"/>
                </a:cubicBezTo>
                <a:cubicBezTo>
                  <a:pt x="265548" y="1582120"/>
                  <a:pt x="265548" y="1582120"/>
                  <a:pt x="265548" y="1582120"/>
                </a:cubicBezTo>
                <a:cubicBezTo>
                  <a:pt x="274302" y="1599651"/>
                  <a:pt x="274302" y="1599651"/>
                  <a:pt x="274302" y="1599651"/>
                </a:cubicBezTo>
                <a:cubicBezTo>
                  <a:pt x="278678" y="1595268"/>
                  <a:pt x="278678" y="1595268"/>
                  <a:pt x="278678" y="1595268"/>
                </a:cubicBezTo>
                <a:cubicBezTo>
                  <a:pt x="296185" y="1604033"/>
                  <a:pt x="296185" y="1604033"/>
                  <a:pt x="296185" y="1604033"/>
                </a:cubicBezTo>
                <a:cubicBezTo>
                  <a:pt x="300562" y="1595268"/>
                  <a:pt x="304939" y="1612799"/>
                  <a:pt x="309315" y="1595268"/>
                </a:cubicBezTo>
                <a:cubicBezTo>
                  <a:pt x="287432" y="1586503"/>
                  <a:pt x="287432" y="1586503"/>
                  <a:pt x="287432" y="1586503"/>
                </a:cubicBezTo>
                <a:cubicBezTo>
                  <a:pt x="261171" y="1568973"/>
                  <a:pt x="261171" y="1568973"/>
                  <a:pt x="261171" y="1568973"/>
                </a:cubicBezTo>
                <a:lnTo>
                  <a:pt x="256795" y="1568973"/>
                </a:lnTo>
                <a:cubicBezTo>
                  <a:pt x="261171" y="1564590"/>
                  <a:pt x="261171" y="1564590"/>
                  <a:pt x="261171" y="1564590"/>
                </a:cubicBezTo>
                <a:cubicBezTo>
                  <a:pt x="287432" y="1568973"/>
                  <a:pt x="287432" y="1568973"/>
                  <a:pt x="287432" y="1568973"/>
                </a:cubicBezTo>
                <a:cubicBezTo>
                  <a:pt x="313692" y="1573355"/>
                  <a:pt x="313692" y="1573355"/>
                  <a:pt x="313692" y="1573355"/>
                </a:cubicBezTo>
                <a:cubicBezTo>
                  <a:pt x="318069" y="1573355"/>
                  <a:pt x="318069" y="1573355"/>
                  <a:pt x="318069" y="1573355"/>
                </a:cubicBezTo>
                <a:cubicBezTo>
                  <a:pt x="318069" y="1564590"/>
                  <a:pt x="318069" y="1564590"/>
                  <a:pt x="318069" y="1564590"/>
                </a:cubicBezTo>
                <a:cubicBezTo>
                  <a:pt x="322446" y="1568973"/>
                  <a:pt x="322446" y="1568973"/>
                  <a:pt x="322446" y="1568973"/>
                </a:cubicBezTo>
                <a:cubicBezTo>
                  <a:pt x="335576" y="1564590"/>
                  <a:pt x="335576" y="1564590"/>
                  <a:pt x="335576" y="1564590"/>
                </a:cubicBezTo>
                <a:cubicBezTo>
                  <a:pt x="335576" y="1547060"/>
                  <a:pt x="335576" y="1547060"/>
                  <a:pt x="335576" y="1547060"/>
                </a:cubicBezTo>
                <a:cubicBezTo>
                  <a:pt x="335576" y="1542677"/>
                  <a:pt x="335576" y="1542677"/>
                  <a:pt x="335576" y="1542677"/>
                </a:cubicBezTo>
                <a:cubicBezTo>
                  <a:pt x="322446" y="1533912"/>
                  <a:pt x="322446" y="1533912"/>
                  <a:pt x="322446" y="1533912"/>
                </a:cubicBezTo>
                <a:cubicBezTo>
                  <a:pt x="318069" y="1547060"/>
                  <a:pt x="318069" y="1547060"/>
                  <a:pt x="318069" y="1547060"/>
                </a:cubicBezTo>
                <a:cubicBezTo>
                  <a:pt x="296185" y="1542677"/>
                  <a:pt x="296185" y="1542677"/>
                  <a:pt x="296185" y="1542677"/>
                </a:cubicBezTo>
                <a:cubicBezTo>
                  <a:pt x="300562" y="1529529"/>
                  <a:pt x="300562" y="1529529"/>
                  <a:pt x="300562" y="1529529"/>
                </a:cubicBezTo>
                <a:cubicBezTo>
                  <a:pt x="318069" y="1529529"/>
                  <a:pt x="339952" y="1516381"/>
                  <a:pt x="348706" y="1529529"/>
                </a:cubicBezTo>
                <a:cubicBezTo>
                  <a:pt x="344329" y="1533912"/>
                  <a:pt x="344329" y="1533912"/>
                  <a:pt x="344329" y="1533912"/>
                </a:cubicBezTo>
                <a:cubicBezTo>
                  <a:pt x="348706" y="1533912"/>
                  <a:pt x="348706" y="1533912"/>
                  <a:pt x="348706" y="1533912"/>
                </a:cubicBezTo>
                <a:cubicBezTo>
                  <a:pt x="357459" y="1533912"/>
                  <a:pt x="357459" y="1533912"/>
                  <a:pt x="357459" y="1533912"/>
                </a:cubicBezTo>
                <a:cubicBezTo>
                  <a:pt x="344329" y="1542677"/>
                  <a:pt x="344329" y="1542677"/>
                  <a:pt x="344329" y="1542677"/>
                </a:cubicBezTo>
                <a:cubicBezTo>
                  <a:pt x="366213" y="1542677"/>
                  <a:pt x="366213" y="1542677"/>
                  <a:pt x="366213" y="1542677"/>
                </a:cubicBezTo>
                <a:cubicBezTo>
                  <a:pt x="370590" y="1529529"/>
                  <a:pt x="370590" y="1529529"/>
                  <a:pt x="370590" y="1529529"/>
                </a:cubicBezTo>
                <a:cubicBezTo>
                  <a:pt x="418734" y="1520764"/>
                  <a:pt x="418734" y="1520764"/>
                  <a:pt x="418734" y="1520764"/>
                </a:cubicBezTo>
                <a:cubicBezTo>
                  <a:pt x="436240" y="1511999"/>
                  <a:pt x="436240" y="1511999"/>
                  <a:pt x="436240" y="1511999"/>
                </a:cubicBezTo>
                <a:cubicBezTo>
                  <a:pt x="462501" y="1503234"/>
                  <a:pt x="462501" y="1503234"/>
                  <a:pt x="462501" y="1503234"/>
                </a:cubicBezTo>
                <a:lnTo>
                  <a:pt x="477614" y="1503234"/>
                </a:lnTo>
                <a:lnTo>
                  <a:pt x="477272" y="1504329"/>
                </a:lnTo>
                <a:cubicBezTo>
                  <a:pt x="480008" y="1504329"/>
                  <a:pt x="486573" y="1503234"/>
                  <a:pt x="484385" y="1503234"/>
                </a:cubicBezTo>
                <a:cubicBezTo>
                  <a:pt x="484385" y="1503234"/>
                  <a:pt x="484385" y="1503234"/>
                  <a:pt x="481649" y="1503234"/>
                </a:cubicBezTo>
                <a:lnTo>
                  <a:pt x="477614" y="1503234"/>
                </a:lnTo>
                <a:lnTo>
                  <a:pt x="477614" y="1503234"/>
                </a:lnTo>
                <a:cubicBezTo>
                  <a:pt x="479734" y="1502412"/>
                  <a:pt x="484385" y="1501042"/>
                  <a:pt x="493138" y="1498851"/>
                </a:cubicBezTo>
                <a:cubicBezTo>
                  <a:pt x="488761" y="1507616"/>
                  <a:pt x="488761" y="1507616"/>
                  <a:pt x="488761" y="1507616"/>
                </a:cubicBezTo>
                <a:cubicBezTo>
                  <a:pt x="510645" y="1511999"/>
                  <a:pt x="510645" y="1511999"/>
                  <a:pt x="510645" y="1511999"/>
                </a:cubicBezTo>
                <a:cubicBezTo>
                  <a:pt x="510645" y="1511999"/>
                  <a:pt x="515021" y="1516381"/>
                  <a:pt x="515021" y="1511999"/>
                </a:cubicBezTo>
                <a:lnTo>
                  <a:pt x="515366" y="1511999"/>
                </a:lnTo>
                <a:lnTo>
                  <a:pt x="510645" y="1520764"/>
                </a:lnTo>
                <a:cubicBezTo>
                  <a:pt x="536905" y="1511999"/>
                  <a:pt x="536905" y="1511999"/>
                  <a:pt x="536905" y="1511999"/>
                </a:cubicBezTo>
                <a:cubicBezTo>
                  <a:pt x="541282" y="1516381"/>
                  <a:pt x="554412" y="1511999"/>
                  <a:pt x="541282" y="1498851"/>
                </a:cubicBezTo>
                <a:cubicBezTo>
                  <a:pt x="510645" y="1498851"/>
                  <a:pt x="510645" y="1498851"/>
                  <a:pt x="510645" y="1498851"/>
                </a:cubicBezTo>
                <a:cubicBezTo>
                  <a:pt x="484385" y="1476938"/>
                  <a:pt x="484385" y="1476938"/>
                  <a:pt x="484385" y="1476938"/>
                </a:cubicBezTo>
                <a:cubicBezTo>
                  <a:pt x="475631" y="1476938"/>
                  <a:pt x="475631" y="1476938"/>
                  <a:pt x="475631" y="1476938"/>
                </a:cubicBezTo>
                <a:cubicBezTo>
                  <a:pt x="466878" y="1494468"/>
                  <a:pt x="466878" y="1494468"/>
                  <a:pt x="466878" y="1494468"/>
                </a:cubicBezTo>
                <a:cubicBezTo>
                  <a:pt x="444994" y="1481321"/>
                  <a:pt x="444994" y="1481321"/>
                  <a:pt x="444994" y="1481321"/>
                </a:cubicBezTo>
                <a:cubicBezTo>
                  <a:pt x="427487" y="1494468"/>
                  <a:pt x="427487" y="1494468"/>
                  <a:pt x="427487" y="1494468"/>
                </a:cubicBezTo>
                <a:lnTo>
                  <a:pt x="424624" y="1493035"/>
                </a:lnTo>
                <a:lnTo>
                  <a:pt x="423042" y="1488853"/>
                </a:lnTo>
                <a:cubicBezTo>
                  <a:pt x="419828" y="1487894"/>
                  <a:pt x="413263" y="1487894"/>
                  <a:pt x="401227" y="1490086"/>
                </a:cubicBezTo>
                <a:cubicBezTo>
                  <a:pt x="401227" y="1507616"/>
                  <a:pt x="401227" y="1507616"/>
                  <a:pt x="401227" y="1507616"/>
                </a:cubicBezTo>
                <a:cubicBezTo>
                  <a:pt x="392473" y="1498851"/>
                  <a:pt x="392473" y="1498851"/>
                  <a:pt x="392473" y="1498851"/>
                </a:cubicBezTo>
                <a:cubicBezTo>
                  <a:pt x="383720" y="1507616"/>
                  <a:pt x="383720" y="1507616"/>
                  <a:pt x="383720" y="1507616"/>
                </a:cubicBezTo>
                <a:cubicBezTo>
                  <a:pt x="379343" y="1520764"/>
                  <a:pt x="379343" y="1520764"/>
                  <a:pt x="379343" y="1520764"/>
                </a:cubicBezTo>
                <a:cubicBezTo>
                  <a:pt x="366213" y="1520764"/>
                  <a:pt x="366213" y="1520764"/>
                  <a:pt x="366213" y="1520764"/>
                </a:cubicBezTo>
                <a:cubicBezTo>
                  <a:pt x="374966" y="1511999"/>
                  <a:pt x="374966" y="1511999"/>
                  <a:pt x="374966" y="1511999"/>
                </a:cubicBezTo>
                <a:cubicBezTo>
                  <a:pt x="372778" y="1510903"/>
                  <a:pt x="373599" y="1509534"/>
                  <a:pt x="375377" y="1508301"/>
                </a:cubicBezTo>
                <a:lnTo>
                  <a:pt x="379638" y="1506310"/>
                </a:lnTo>
                <a:lnTo>
                  <a:pt x="381121" y="1505836"/>
                </a:lnTo>
                <a:cubicBezTo>
                  <a:pt x="383720" y="1504877"/>
                  <a:pt x="383173" y="1504877"/>
                  <a:pt x="381531" y="1505425"/>
                </a:cubicBezTo>
                <a:lnTo>
                  <a:pt x="379638" y="1506310"/>
                </a:lnTo>
                <a:lnTo>
                  <a:pt x="361836" y="1511999"/>
                </a:lnTo>
                <a:cubicBezTo>
                  <a:pt x="379343" y="1494468"/>
                  <a:pt x="379343" y="1494468"/>
                  <a:pt x="379343" y="1494468"/>
                </a:cubicBezTo>
                <a:cubicBezTo>
                  <a:pt x="374966" y="1494468"/>
                  <a:pt x="374966" y="1494468"/>
                  <a:pt x="374966" y="1494468"/>
                </a:cubicBezTo>
                <a:cubicBezTo>
                  <a:pt x="401227" y="1481321"/>
                  <a:pt x="401227" y="1481321"/>
                  <a:pt x="401227" y="1481321"/>
                </a:cubicBezTo>
                <a:cubicBezTo>
                  <a:pt x="418734" y="1468173"/>
                  <a:pt x="418734" y="1468173"/>
                  <a:pt x="418734" y="1468173"/>
                </a:cubicBezTo>
                <a:lnTo>
                  <a:pt x="423300" y="1468292"/>
                </a:lnTo>
                <a:lnTo>
                  <a:pt x="413194" y="1474952"/>
                </a:lnTo>
                <a:cubicBezTo>
                  <a:pt x="399346" y="1486422"/>
                  <a:pt x="439780" y="1471785"/>
                  <a:pt x="430847" y="1468489"/>
                </a:cubicBezTo>
                <a:lnTo>
                  <a:pt x="423300" y="1468292"/>
                </a:lnTo>
                <a:lnTo>
                  <a:pt x="428846" y="1464638"/>
                </a:lnTo>
                <a:cubicBezTo>
                  <a:pt x="436788" y="1459955"/>
                  <a:pt x="447729" y="1453929"/>
                  <a:pt x="462501" y="1446260"/>
                </a:cubicBezTo>
                <a:cubicBezTo>
                  <a:pt x="480008" y="1446260"/>
                  <a:pt x="480008" y="1446260"/>
                  <a:pt x="480008" y="1446260"/>
                </a:cubicBezTo>
                <a:lnTo>
                  <a:pt x="481530" y="1444735"/>
                </a:lnTo>
                <a:lnTo>
                  <a:pt x="488761" y="1446260"/>
                </a:lnTo>
                <a:cubicBezTo>
                  <a:pt x="488761" y="1433112"/>
                  <a:pt x="488761" y="1433112"/>
                  <a:pt x="488761" y="1433112"/>
                </a:cubicBezTo>
                <a:cubicBezTo>
                  <a:pt x="501892" y="1437494"/>
                  <a:pt x="488761" y="1406816"/>
                  <a:pt x="515021" y="1424347"/>
                </a:cubicBezTo>
                <a:cubicBezTo>
                  <a:pt x="532528" y="1415581"/>
                  <a:pt x="532528" y="1415581"/>
                  <a:pt x="532528" y="1415581"/>
                </a:cubicBezTo>
                <a:cubicBezTo>
                  <a:pt x="541282" y="1398051"/>
                  <a:pt x="541282" y="1398051"/>
                  <a:pt x="541282" y="1398051"/>
                </a:cubicBezTo>
                <a:cubicBezTo>
                  <a:pt x="550035" y="1406816"/>
                  <a:pt x="550035" y="1406816"/>
                  <a:pt x="550035" y="1406816"/>
                </a:cubicBezTo>
                <a:cubicBezTo>
                  <a:pt x="559883" y="1403529"/>
                  <a:pt x="574655" y="1392847"/>
                  <a:pt x="585118" y="1396955"/>
                </a:cubicBezTo>
                <a:lnTo>
                  <a:pt x="591291" y="1403965"/>
                </a:lnTo>
                <a:lnTo>
                  <a:pt x="587033" y="1406200"/>
                </a:lnTo>
                <a:cubicBezTo>
                  <a:pt x="580672" y="1410103"/>
                  <a:pt x="597085" y="1403529"/>
                  <a:pt x="593803" y="1406816"/>
                </a:cubicBezTo>
                <a:lnTo>
                  <a:pt x="591291" y="1403965"/>
                </a:lnTo>
                <a:lnTo>
                  <a:pt x="602556" y="1398051"/>
                </a:lnTo>
                <a:cubicBezTo>
                  <a:pt x="606933" y="1402434"/>
                  <a:pt x="606933" y="1402434"/>
                  <a:pt x="606933" y="1402434"/>
                </a:cubicBezTo>
                <a:cubicBezTo>
                  <a:pt x="628817" y="1389286"/>
                  <a:pt x="628817" y="1389286"/>
                  <a:pt x="628817" y="1389286"/>
                </a:cubicBezTo>
                <a:cubicBezTo>
                  <a:pt x="606933" y="1389286"/>
                  <a:pt x="606933" y="1389286"/>
                  <a:pt x="606933" y="1389286"/>
                </a:cubicBezTo>
                <a:cubicBezTo>
                  <a:pt x="585049" y="1393668"/>
                  <a:pt x="585049" y="1393668"/>
                  <a:pt x="585049" y="1393668"/>
                </a:cubicBezTo>
                <a:cubicBezTo>
                  <a:pt x="598179" y="1384903"/>
                  <a:pt x="598179" y="1384903"/>
                  <a:pt x="598179" y="1384903"/>
                </a:cubicBezTo>
                <a:cubicBezTo>
                  <a:pt x="593803" y="1380521"/>
                  <a:pt x="593803" y="1380521"/>
                  <a:pt x="593803" y="1380521"/>
                </a:cubicBezTo>
                <a:cubicBezTo>
                  <a:pt x="606933" y="1362990"/>
                  <a:pt x="606933" y="1362990"/>
                  <a:pt x="606933" y="1362990"/>
                </a:cubicBezTo>
                <a:cubicBezTo>
                  <a:pt x="606933" y="1367373"/>
                  <a:pt x="606933" y="1367373"/>
                  <a:pt x="606933" y="1367373"/>
                </a:cubicBezTo>
                <a:lnTo>
                  <a:pt x="612677" y="1365455"/>
                </a:lnTo>
                <a:lnTo>
                  <a:pt x="615139" y="1367921"/>
                </a:lnTo>
                <a:cubicBezTo>
                  <a:pt x="618695" y="1368468"/>
                  <a:pt x="625534" y="1368468"/>
                  <a:pt x="637570" y="1367373"/>
                </a:cubicBezTo>
                <a:cubicBezTo>
                  <a:pt x="633193" y="1349842"/>
                  <a:pt x="633193" y="1349842"/>
                  <a:pt x="633193" y="1349842"/>
                </a:cubicBezTo>
                <a:cubicBezTo>
                  <a:pt x="659454" y="1341077"/>
                  <a:pt x="659454" y="1341077"/>
                  <a:pt x="659454" y="1341077"/>
                </a:cubicBezTo>
                <a:lnTo>
                  <a:pt x="658752" y="1341659"/>
                </a:lnTo>
                <a:lnTo>
                  <a:pt x="652683" y="1344775"/>
                </a:lnTo>
                <a:cubicBezTo>
                  <a:pt x="645161" y="1348884"/>
                  <a:pt x="652136" y="1345871"/>
                  <a:pt x="656650" y="1343405"/>
                </a:cubicBezTo>
                <a:lnTo>
                  <a:pt x="658752" y="1341659"/>
                </a:lnTo>
                <a:lnTo>
                  <a:pt x="676961" y="1332312"/>
                </a:lnTo>
                <a:cubicBezTo>
                  <a:pt x="685714" y="1332312"/>
                  <a:pt x="685714" y="1332312"/>
                  <a:pt x="685714" y="1332312"/>
                </a:cubicBezTo>
                <a:cubicBezTo>
                  <a:pt x="703221" y="1310399"/>
                  <a:pt x="703221" y="1310399"/>
                  <a:pt x="703221" y="1310399"/>
                </a:cubicBezTo>
                <a:cubicBezTo>
                  <a:pt x="703221" y="1306016"/>
                  <a:pt x="703221" y="1306016"/>
                  <a:pt x="703221" y="1306016"/>
                </a:cubicBezTo>
                <a:lnTo>
                  <a:pt x="696070" y="1306016"/>
                </a:lnTo>
                <a:lnTo>
                  <a:pt x="698844" y="1301634"/>
                </a:lnTo>
                <a:cubicBezTo>
                  <a:pt x="676961" y="1306016"/>
                  <a:pt x="676961" y="1306016"/>
                  <a:pt x="676961" y="1306016"/>
                </a:cubicBezTo>
                <a:cubicBezTo>
                  <a:pt x="663830" y="1314782"/>
                  <a:pt x="663830" y="1314782"/>
                  <a:pt x="663830" y="1314782"/>
                </a:cubicBezTo>
                <a:cubicBezTo>
                  <a:pt x="659454" y="1314782"/>
                  <a:pt x="659454" y="1314782"/>
                  <a:pt x="659454" y="1314782"/>
                </a:cubicBezTo>
                <a:cubicBezTo>
                  <a:pt x="655077" y="1310399"/>
                  <a:pt x="655077" y="1310399"/>
                  <a:pt x="655077" y="1310399"/>
                </a:cubicBezTo>
                <a:cubicBezTo>
                  <a:pt x="676961" y="1297251"/>
                  <a:pt x="676961" y="1297251"/>
                  <a:pt x="676961" y="1297251"/>
                </a:cubicBezTo>
                <a:cubicBezTo>
                  <a:pt x="707597" y="1292869"/>
                  <a:pt x="707597" y="1292869"/>
                  <a:pt x="707597" y="1292869"/>
                </a:cubicBezTo>
                <a:cubicBezTo>
                  <a:pt x="725105" y="1279721"/>
                  <a:pt x="725105" y="1279721"/>
                  <a:pt x="725105" y="1279721"/>
                </a:cubicBezTo>
                <a:cubicBezTo>
                  <a:pt x="742611" y="1275338"/>
                  <a:pt x="742611" y="1275338"/>
                  <a:pt x="742611" y="1275338"/>
                </a:cubicBezTo>
                <a:cubicBezTo>
                  <a:pt x="746988" y="1270955"/>
                  <a:pt x="746988" y="1270955"/>
                  <a:pt x="746988" y="1270955"/>
                </a:cubicBezTo>
                <a:cubicBezTo>
                  <a:pt x="738235" y="1266573"/>
                  <a:pt x="738235" y="1266573"/>
                  <a:pt x="738235" y="1266573"/>
                </a:cubicBezTo>
                <a:cubicBezTo>
                  <a:pt x="764495" y="1244660"/>
                  <a:pt x="764495" y="1244660"/>
                  <a:pt x="764495" y="1244660"/>
                </a:cubicBezTo>
                <a:lnTo>
                  <a:pt x="774861" y="1244660"/>
                </a:lnTo>
                <a:lnTo>
                  <a:pt x="771060" y="1249042"/>
                </a:lnTo>
                <a:cubicBezTo>
                  <a:pt x="770513" y="1250138"/>
                  <a:pt x="771607" y="1250138"/>
                  <a:pt x="776394" y="1247673"/>
                </a:cubicBezTo>
                <a:lnTo>
                  <a:pt x="784662" y="1242813"/>
                </a:lnTo>
                <a:lnTo>
                  <a:pt x="788567" y="1240825"/>
                </a:lnTo>
                <a:lnTo>
                  <a:pt x="788623" y="1240484"/>
                </a:lnTo>
                <a:lnTo>
                  <a:pt x="803886" y="1231512"/>
                </a:lnTo>
                <a:cubicBezTo>
                  <a:pt x="795132" y="1227129"/>
                  <a:pt x="795132" y="1227129"/>
                  <a:pt x="795132" y="1227129"/>
                </a:cubicBezTo>
                <a:cubicBezTo>
                  <a:pt x="791849" y="1226034"/>
                  <a:pt x="790755" y="1227951"/>
                  <a:pt x="790208" y="1230896"/>
                </a:cubicBezTo>
                <a:lnTo>
                  <a:pt x="788623" y="1240484"/>
                </a:lnTo>
                <a:lnTo>
                  <a:pt x="784662" y="1242813"/>
                </a:lnTo>
                <a:lnTo>
                  <a:pt x="780361" y="1245002"/>
                </a:lnTo>
                <a:lnTo>
                  <a:pt x="777625" y="1243503"/>
                </a:lnTo>
                <a:lnTo>
                  <a:pt x="777625" y="1240277"/>
                </a:lnTo>
                <a:lnTo>
                  <a:pt x="776213" y="1242729"/>
                </a:lnTo>
                <a:lnTo>
                  <a:pt x="755742" y="1231512"/>
                </a:lnTo>
                <a:cubicBezTo>
                  <a:pt x="753553" y="1233703"/>
                  <a:pt x="748082" y="1236990"/>
                  <a:pt x="740970" y="1240277"/>
                </a:cubicBezTo>
                <a:lnTo>
                  <a:pt x="717790" y="1248530"/>
                </a:lnTo>
                <a:lnTo>
                  <a:pt x="716351" y="1244660"/>
                </a:lnTo>
                <a:cubicBezTo>
                  <a:pt x="707597" y="1253425"/>
                  <a:pt x="707597" y="1253425"/>
                  <a:pt x="707597" y="1253425"/>
                </a:cubicBezTo>
                <a:cubicBezTo>
                  <a:pt x="676961" y="1266573"/>
                  <a:pt x="676961" y="1266573"/>
                  <a:pt x="676961" y="1266573"/>
                </a:cubicBezTo>
                <a:cubicBezTo>
                  <a:pt x="668207" y="1275338"/>
                  <a:pt x="668207" y="1275338"/>
                  <a:pt x="668207" y="1275338"/>
                </a:cubicBezTo>
                <a:cubicBezTo>
                  <a:pt x="668207" y="1266573"/>
                  <a:pt x="668207" y="1266573"/>
                  <a:pt x="668207" y="1266573"/>
                </a:cubicBezTo>
                <a:cubicBezTo>
                  <a:pt x="655077" y="1257808"/>
                  <a:pt x="655077" y="1257808"/>
                  <a:pt x="655077" y="1257808"/>
                </a:cubicBezTo>
                <a:cubicBezTo>
                  <a:pt x="655077" y="1244660"/>
                  <a:pt x="655077" y="1244660"/>
                  <a:pt x="655077" y="1244660"/>
                </a:cubicBezTo>
                <a:cubicBezTo>
                  <a:pt x="620063" y="1227129"/>
                  <a:pt x="620063" y="1227129"/>
                  <a:pt x="620063" y="1227129"/>
                </a:cubicBezTo>
                <a:cubicBezTo>
                  <a:pt x="611309" y="1227129"/>
                  <a:pt x="611309" y="1227129"/>
                  <a:pt x="611309" y="1227129"/>
                </a:cubicBezTo>
                <a:cubicBezTo>
                  <a:pt x="615686" y="1240277"/>
                  <a:pt x="615686" y="1240277"/>
                  <a:pt x="615686" y="1240277"/>
                </a:cubicBezTo>
                <a:cubicBezTo>
                  <a:pt x="593803" y="1240277"/>
                  <a:pt x="593803" y="1240277"/>
                  <a:pt x="593803" y="1240277"/>
                </a:cubicBezTo>
                <a:cubicBezTo>
                  <a:pt x="602556" y="1222747"/>
                  <a:pt x="602556" y="1222747"/>
                  <a:pt x="602556" y="1222747"/>
                </a:cubicBezTo>
                <a:cubicBezTo>
                  <a:pt x="602556" y="1213982"/>
                  <a:pt x="571919" y="1270955"/>
                  <a:pt x="606933" y="1205216"/>
                </a:cubicBezTo>
                <a:cubicBezTo>
                  <a:pt x="585049" y="1205216"/>
                  <a:pt x="585049" y="1205216"/>
                  <a:pt x="585049" y="1205216"/>
                </a:cubicBezTo>
                <a:cubicBezTo>
                  <a:pt x="593803" y="1213982"/>
                  <a:pt x="593803" y="1213982"/>
                  <a:pt x="593803" y="1213982"/>
                </a:cubicBezTo>
                <a:cubicBezTo>
                  <a:pt x="585049" y="1240277"/>
                  <a:pt x="585049" y="1240277"/>
                  <a:pt x="585049" y="1240277"/>
                </a:cubicBezTo>
                <a:cubicBezTo>
                  <a:pt x="554412" y="1235895"/>
                  <a:pt x="554412" y="1235895"/>
                  <a:pt x="554412" y="1235895"/>
                </a:cubicBezTo>
                <a:cubicBezTo>
                  <a:pt x="558789" y="1227129"/>
                  <a:pt x="558789" y="1227129"/>
                  <a:pt x="558789" y="1227129"/>
                </a:cubicBezTo>
                <a:cubicBezTo>
                  <a:pt x="580673" y="1213982"/>
                  <a:pt x="580673" y="1213982"/>
                  <a:pt x="580673" y="1213982"/>
                </a:cubicBezTo>
                <a:cubicBezTo>
                  <a:pt x="585049" y="1209599"/>
                  <a:pt x="585049" y="1209599"/>
                  <a:pt x="585049" y="1209599"/>
                </a:cubicBezTo>
                <a:cubicBezTo>
                  <a:pt x="580673" y="1200834"/>
                  <a:pt x="580673" y="1200834"/>
                  <a:pt x="580673" y="1200834"/>
                </a:cubicBezTo>
                <a:cubicBezTo>
                  <a:pt x="571919" y="1213982"/>
                  <a:pt x="558789" y="1209599"/>
                  <a:pt x="554412" y="1209599"/>
                </a:cubicBezTo>
                <a:cubicBezTo>
                  <a:pt x="576296" y="1200834"/>
                  <a:pt x="576296" y="1200834"/>
                  <a:pt x="576296" y="1200834"/>
                </a:cubicBezTo>
                <a:cubicBezTo>
                  <a:pt x="563166" y="1192069"/>
                  <a:pt x="563166" y="1192069"/>
                  <a:pt x="563166" y="1192069"/>
                </a:cubicBezTo>
                <a:cubicBezTo>
                  <a:pt x="585049" y="1183303"/>
                  <a:pt x="585049" y="1183303"/>
                  <a:pt x="585049" y="1183303"/>
                </a:cubicBezTo>
                <a:cubicBezTo>
                  <a:pt x="593803" y="1178921"/>
                  <a:pt x="593803" y="1178921"/>
                  <a:pt x="593803" y="1178921"/>
                </a:cubicBezTo>
                <a:cubicBezTo>
                  <a:pt x="567542" y="1174538"/>
                  <a:pt x="567542" y="1174538"/>
                  <a:pt x="567542" y="1174538"/>
                </a:cubicBezTo>
                <a:cubicBezTo>
                  <a:pt x="593803" y="1165773"/>
                  <a:pt x="593803" y="1165773"/>
                  <a:pt x="593803" y="1165773"/>
                </a:cubicBezTo>
                <a:cubicBezTo>
                  <a:pt x="615686" y="1152625"/>
                  <a:pt x="615686" y="1152625"/>
                  <a:pt x="615686" y="1152625"/>
                </a:cubicBezTo>
                <a:cubicBezTo>
                  <a:pt x="624440" y="1152625"/>
                  <a:pt x="624440" y="1152625"/>
                  <a:pt x="624440" y="1152625"/>
                </a:cubicBezTo>
                <a:lnTo>
                  <a:pt x="631446" y="1147948"/>
                </a:lnTo>
                <a:lnTo>
                  <a:pt x="631415" y="1148174"/>
                </a:lnTo>
                <a:cubicBezTo>
                  <a:pt x="631278" y="1149749"/>
                  <a:pt x="631552" y="1149064"/>
                  <a:pt x="632099" y="1147695"/>
                </a:cubicBezTo>
                <a:lnTo>
                  <a:pt x="632239" y="1147419"/>
                </a:lnTo>
                <a:lnTo>
                  <a:pt x="635929" y="1144956"/>
                </a:lnTo>
                <a:cubicBezTo>
                  <a:pt x="637570" y="1143860"/>
                  <a:pt x="637570" y="1143860"/>
                  <a:pt x="637570" y="1143860"/>
                </a:cubicBezTo>
                <a:cubicBezTo>
                  <a:pt x="636476" y="1141669"/>
                  <a:pt x="635382" y="1141943"/>
                  <a:pt x="634424" y="1143107"/>
                </a:cubicBezTo>
                <a:lnTo>
                  <a:pt x="632239" y="1147419"/>
                </a:lnTo>
                <a:lnTo>
                  <a:pt x="631446" y="1147948"/>
                </a:lnTo>
                <a:lnTo>
                  <a:pt x="633193" y="1135095"/>
                </a:lnTo>
                <a:cubicBezTo>
                  <a:pt x="668207" y="1117564"/>
                  <a:pt x="668207" y="1117564"/>
                  <a:pt x="668207" y="1117564"/>
                </a:cubicBezTo>
                <a:cubicBezTo>
                  <a:pt x="690091" y="1126330"/>
                  <a:pt x="690091" y="1126330"/>
                  <a:pt x="690091" y="1126330"/>
                </a:cubicBezTo>
                <a:cubicBezTo>
                  <a:pt x="716351" y="1126330"/>
                  <a:pt x="716351" y="1126330"/>
                  <a:pt x="716351" y="1126330"/>
                </a:cubicBezTo>
                <a:cubicBezTo>
                  <a:pt x="720728" y="1117564"/>
                  <a:pt x="720728" y="1117564"/>
                  <a:pt x="720728" y="1117564"/>
                </a:cubicBezTo>
                <a:cubicBezTo>
                  <a:pt x="733858" y="1117564"/>
                  <a:pt x="733858" y="1117564"/>
                  <a:pt x="733858" y="1117564"/>
                </a:cubicBezTo>
                <a:cubicBezTo>
                  <a:pt x="729481" y="1104416"/>
                  <a:pt x="729481" y="1104416"/>
                  <a:pt x="729481" y="1104416"/>
                </a:cubicBezTo>
                <a:cubicBezTo>
                  <a:pt x="725105" y="1095651"/>
                  <a:pt x="725105" y="1095651"/>
                  <a:pt x="725105" y="1095651"/>
                </a:cubicBezTo>
                <a:cubicBezTo>
                  <a:pt x="703221" y="1095651"/>
                  <a:pt x="703221" y="1095651"/>
                  <a:pt x="703221" y="1095651"/>
                </a:cubicBezTo>
                <a:cubicBezTo>
                  <a:pt x="703221" y="1100034"/>
                  <a:pt x="703221" y="1100034"/>
                  <a:pt x="703221" y="1100034"/>
                </a:cubicBezTo>
                <a:cubicBezTo>
                  <a:pt x="694467" y="1100034"/>
                  <a:pt x="694467" y="1100034"/>
                  <a:pt x="694467" y="1100034"/>
                </a:cubicBezTo>
                <a:cubicBezTo>
                  <a:pt x="690091" y="1104416"/>
                  <a:pt x="690091" y="1104416"/>
                  <a:pt x="690091" y="1104416"/>
                </a:cubicBezTo>
                <a:cubicBezTo>
                  <a:pt x="663830" y="1113182"/>
                  <a:pt x="663830" y="1113182"/>
                  <a:pt x="663830" y="1113182"/>
                </a:cubicBezTo>
                <a:cubicBezTo>
                  <a:pt x="663830" y="1108799"/>
                  <a:pt x="672584" y="1113182"/>
                  <a:pt x="659454" y="1108799"/>
                </a:cubicBezTo>
                <a:cubicBezTo>
                  <a:pt x="685714" y="1091269"/>
                  <a:pt x="685714" y="1091269"/>
                  <a:pt x="685714" y="1091269"/>
                </a:cubicBezTo>
                <a:cubicBezTo>
                  <a:pt x="668207" y="1086886"/>
                  <a:pt x="668207" y="1086886"/>
                  <a:pt x="668207" y="1086886"/>
                </a:cubicBezTo>
                <a:cubicBezTo>
                  <a:pt x="668207" y="1086886"/>
                  <a:pt x="698844" y="1069356"/>
                  <a:pt x="659454" y="1091269"/>
                </a:cubicBezTo>
                <a:cubicBezTo>
                  <a:pt x="646323" y="1082503"/>
                  <a:pt x="646323" y="1082503"/>
                  <a:pt x="646323" y="1082503"/>
                </a:cubicBezTo>
                <a:cubicBezTo>
                  <a:pt x="637570" y="1082503"/>
                  <a:pt x="637570" y="1082503"/>
                  <a:pt x="637570" y="1082503"/>
                </a:cubicBezTo>
                <a:cubicBezTo>
                  <a:pt x="633193" y="1095651"/>
                  <a:pt x="633193" y="1095651"/>
                  <a:pt x="633193" y="1095651"/>
                </a:cubicBezTo>
                <a:cubicBezTo>
                  <a:pt x="615686" y="1100034"/>
                  <a:pt x="615686" y="1100034"/>
                  <a:pt x="615686" y="1100034"/>
                </a:cubicBezTo>
                <a:cubicBezTo>
                  <a:pt x="620063" y="1104416"/>
                  <a:pt x="620063" y="1104416"/>
                  <a:pt x="620063" y="1104416"/>
                </a:cubicBezTo>
                <a:cubicBezTo>
                  <a:pt x="602556" y="1095651"/>
                  <a:pt x="602556" y="1095651"/>
                  <a:pt x="602556" y="1095651"/>
                </a:cubicBezTo>
                <a:cubicBezTo>
                  <a:pt x="598179" y="1100034"/>
                  <a:pt x="598179" y="1100034"/>
                  <a:pt x="598179" y="1100034"/>
                </a:cubicBezTo>
                <a:cubicBezTo>
                  <a:pt x="576296" y="1086886"/>
                  <a:pt x="576296" y="1086886"/>
                  <a:pt x="576296" y="1086886"/>
                </a:cubicBezTo>
                <a:cubicBezTo>
                  <a:pt x="576296" y="1095651"/>
                  <a:pt x="576296" y="1095651"/>
                  <a:pt x="576296" y="1095651"/>
                </a:cubicBezTo>
                <a:cubicBezTo>
                  <a:pt x="558789" y="1086886"/>
                  <a:pt x="602556" y="1073738"/>
                  <a:pt x="554412" y="1086886"/>
                </a:cubicBezTo>
                <a:cubicBezTo>
                  <a:pt x="550035" y="1073738"/>
                  <a:pt x="550035" y="1073738"/>
                  <a:pt x="550035" y="1073738"/>
                </a:cubicBezTo>
                <a:cubicBezTo>
                  <a:pt x="515021" y="1069356"/>
                  <a:pt x="515021" y="1069356"/>
                  <a:pt x="515021" y="1069356"/>
                </a:cubicBezTo>
                <a:cubicBezTo>
                  <a:pt x="501892" y="1073738"/>
                  <a:pt x="501892" y="1073738"/>
                  <a:pt x="501892" y="1073738"/>
                </a:cubicBezTo>
                <a:cubicBezTo>
                  <a:pt x="493138" y="1073738"/>
                  <a:pt x="493138" y="1073738"/>
                  <a:pt x="493138" y="1073738"/>
                </a:cubicBezTo>
                <a:cubicBezTo>
                  <a:pt x="523775" y="1064973"/>
                  <a:pt x="444994" y="1060590"/>
                  <a:pt x="523775" y="1060590"/>
                </a:cubicBezTo>
                <a:cubicBezTo>
                  <a:pt x="523775" y="1051825"/>
                  <a:pt x="523775" y="1051825"/>
                  <a:pt x="523775" y="1051825"/>
                </a:cubicBezTo>
                <a:cubicBezTo>
                  <a:pt x="541282" y="1038677"/>
                  <a:pt x="541282" y="1038677"/>
                  <a:pt x="541282" y="1038677"/>
                </a:cubicBezTo>
                <a:cubicBezTo>
                  <a:pt x="515021" y="1029912"/>
                  <a:pt x="515021" y="1029912"/>
                  <a:pt x="515021" y="1029912"/>
                </a:cubicBezTo>
                <a:cubicBezTo>
                  <a:pt x="536905" y="1029912"/>
                  <a:pt x="536905" y="1029912"/>
                  <a:pt x="536905" y="1029912"/>
                </a:cubicBezTo>
                <a:cubicBezTo>
                  <a:pt x="545659" y="1043060"/>
                  <a:pt x="545659" y="1043060"/>
                  <a:pt x="545659" y="1043060"/>
                </a:cubicBezTo>
                <a:cubicBezTo>
                  <a:pt x="554412" y="1034295"/>
                  <a:pt x="554412" y="1034295"/>
                  <a:pt x="554412" y="1034295"/>
                </a:cubicBezTo>
                <a:cubicBezTo>
                  <a:pt x="571919" y="1043060"/>
                  <a:pt x="571919" y="1043060"/>
                  <a:pt x="571919" y="1043060"/>
                </a:cubicBezTo>
                <a:cubicBezTo>
                  <a:pt x="580673" y="1029912"/>
                  <a:pt x="580673" y="1029912"/>
                  <a:pt x="580673" y="1029912"/>
                </a:cubicBezTo>
                <a:cubicBezTo>
                  <a:pt x="602556" y="1029912"/>
                  <a:pt x="602556" y="1029912"/>
                  <a:pt x="602556" y="1029912"/>
                </a:cubicBezTo>
                <a:cubicBezTo>
                  <a:pt x="606933" y="1034295"/>
                  <a:pt x="606933" y="1034295"/>
                  <a:pt x="606933" y="1034295"/>
                </a:cubicBezTo>
                <a:cubicBezTo>
                  <a:pt x="602556" y="1021147"/>
                  <a:pt x="624440" y="1029912"/>
                  <a:pt x="620063" y="1025530"/>
                </a:cubicBezTo>
                <a:cubicBezTo>
                  <a:pt x="624440" y="1007999"/>
                  <a:pt x="624440" y="1007999"/>
                  <a:pt x="624440" y="1007999"/>
                </a:cubicBezTo>
                <a:cubicBezTo>
                  <a:pt x="606933" y="1007999"/>
                  <a:pt x="606933" y="1007999"/>
                  <a:pt x="606933" y="1007999"/>
                </a:cubicBezTo>
                <a:cubicBezTo>
                  <a:pt x="606933" y="999234"/>
                  <a:pt x="606933" y="999234"/>
                  <a:pt x="606933" y="999234"/>
                </a:cubicBezTo>
                <a:cubicBezTo>
                  <a:pt x="633193" y="1007999"/>
                  <a:pt x="620063" y="994851"/>
                  <a:pt x="641947" y="977321"/>
                </a:cubicBezTo>
                <a:cubicBezTo>
                  <a:pt x="655077" y="981704"/>
                  <a:pt x="655077" y="981704"/>
                  <a:pt x="655077" y="981704"/>
                </a:cubicBezTo>
                <a:cubicBezTo>
                  <a:pt x="650700" y="968556"/>
                  <a:pt x="681337" y="972938"/>
                  <a:pt x="676961" y="959791"/>
                </a:cubicBezTo>
                <a:cubicBezTo>
                  <a:pt x="672584" y="942260"/>
                  <a:pt x="672584" y="942260"/>
                  <a:pt x="672584" y="942260"/>
                </a:cubicBezTo>
                <a:cubicBezTo>
                  <a:pt x="690091" y="933495"/>
                  <a:pt x="690091" y="933495"/>
                  <a:pt x="690091" y="933495"/>
                </a:cubicBezTo>
                <a:cubicBezTo>
                  <a:pt x="690091" y="946643"/>
                  <a:pt x="690091" y="946643"/>
                  <a:pt x="690091" y="946643"/>
                </a:cubicBezTo>
                <a:cubicBezTo>
                  <a:pt x="685714" y="946643"/>
                  <a:pt x="685714" y="946643"/>
                  <a:pt x="685714" y="946643"/>
                </a:cubicBezTo>
                <a:cubicBezTo>
                  <a:pt x="685714" y="951025"/>
                  <a:pt x="685714" y="951025"/>
                  <a:pt x="685714" y="951025"/>
                </a:cubicBezTo>
                <a:cubicBezTo>
                  <a:pt x="694467" y="955408"/>
                  <a:pt x="694467" y="955408"/>
                  <a:pt x="694467" y="955408"/>
                </a:cubicBezTo>
                <a:cubicBezTo>
                  <a:pt x="703221" y="955408"/>
                  <a:pt x="698844" y="946643"/>
                  <a:pt x="707597" y="942260"/>
                </a:cubicBezTo>
                <a:cubicBezTo>
                  <a:pt x="711974" y="946643"/>
                  <a:pt x="711974" y="946643"/>
                  <a:pt x="711974" y="946643"/>
                </a:cubicBezTo>
                <a:cubicBezTo>
                  <a:pt x="690091" y="964173"/>
                  <a:pt x="690091" y="964173"/>
                  <a:pt x="690091" y="964173"/>
                </a:cubicBezTo>
                <a:cubicBezTo>
                  <a:pt x="681337" y="964173"/>
                  <a:pt x="681337" y="964173"/>
                  <a:pt x="681337" y="964173"/>
                </a:cubicBezTo>
                <a:lnTo>
                  <a:pt x="673595" y="971925"/>
                </a:lnTo>
                <a:lnTo>
                  <a:pt x="673131" y="971843"/>
                </a:lnTo>
                <a:lnTo>
                  <a:pt x="672549" y="972974"/>
                </a:lnTo>
                <a:lnTo>
                  <a:pt x="669848" y="975677"/>
                </a:lnTo>
                <a:cubicBezTo>
                  <a:pt x="668207" y="977321"/>
                  <a:pt x="668207" y="977321"/>
                  <a:pt x="668207" y="977321"/>
                </a:cubicBezTo>
                <a:cubicBezTo>
                  <a:pt x="669301" y="978417"/>
                  <a:pt x="670122" y="977595"/>
                  <a:pt x="670874" y="976225"/>
                </a:cubicBezTo>
                <a:lnTo>
                  <a:pt x="672549" y="972974"/>
                </a:lnTo>
                <a:lnTo>
                  <a:pt x="673595" y="971925"/>
                </a:lnTo>
                <a:lnTo>
                  <a:pt x="676208" y="972391"/>
                </a:lnTo>
                <a:cubicBezTo>
                  <a:pt x="677508" y="974308"/>
                  <a:pt x="679149" y="978417"/>
                  <a:pt x="681337" y="986086"/>
                </a:cubicBezTo>
                <a:cubicBezTo>
                  <a:pt x="681337" y="990469"/>
                  <a:pt x="681337" y="990469"/>
                  <a:pt x="681337" y="990469"/>
                </a:cubicBezTo>
                <a:cubicBezTo>
                  <a:pt x="672584" y="990469"/>
                  <a:pt x="672584" y="990469"/>
                  <a:pt x="672584" y="990469"/>
                </a:cubicBezTo>
                <a:cubicBezTo>
                  <a:pt x="668207" y="1003617"/>
                  <a:pt x="668207" y="1003617"/>
                  <a:pt x="668207" y="1003617"/>
                </a:cubicBezTo>
                <a:cubicBezTo>
                  <a:pt x="681337" y="1012382"/>
                  <a:pt x="681337" y="1012382"/>
                  <a:pt x="681337" y="1012382"/>
                </a:cubicBezTo>
                <a:cubicBezTo>
                  <a:pt x="668207" y="1016764"/>
                  <a:pt x="668207" y="1016764"/>
                  <a:pt x="668207" y="1016764"/>
                </a:cubicBezTo>
                <a:cubicBezTo>
                  <a:pt x="676961" y="1016764"/>
                  <a:pt x="676961" y="1016764"/>
                  <a:pt x="676961" y="1016764"/>
                </a:cubicBezTo>
                <a:cubicBezTo>
                  <a:pt x="711974" y="999234"/>
                  <a:pt x="711974" y="999234"/>
                  <a:pt x="711974" y="999234"/>
                </a:cubicBezTo>
                <a:cubicBezTo>
                  <a:pt x="725105" y="981704"/>
                  <a:pt x="725105" y="981704"/>
                  <a:pt x="725105" y="981704"/>
                </a:cubicBezTo>
                <a:cubicBezTo>
                  <a:pt x="729481" y="981704"/>
                  <a:pt x="729481" y="986086"/>
                  <a:pt x="729481" y="986086"/>
                </a:cubicBezTo>
                <a:cubicBezTo>
                  <a:pt x="716351" y="1003617"/>
                  <a:pt x="716351" y="1003617"/>
                  <a:pt x="716351" y="1003617"/>
                </a:cubicBezTo>
                <a:cubicBezTo>
                  <a:pt x="729481" y="1012382"/>
                  <a:pt x="729481" y="1012382"/>
                  <a:pt x="729481" y="1012382"/>
                </a:cubicBezTo>
                <a:cubicBezTo>
                  <a:pt x="746988" y="1007999"/>
                  <a:pt x="746988" y="1007999"/>
                  <a:pt x="746988" y="1007999"/>
                </a:cubicBezTo>
                <a:lnTo>
                  <a:pt x="746988" y="1011652"/>
                </a:lnTo>
                <a:lnTo>
                  <a:pt x="746783" y="1010944"/>
                </a:lnTo>
                <a:cubicBezTo>
                  <a:pt x="746714" y="1011012"/>
                  <a:pt x="746988" y="1014573"/>
                  <a:pt x="746988" y="1025530"/>
                </a:cubicBezTo>
                <a:cubicBezTo>
                  <a:pt x="746988" y="1025530"/>
                  <a:pt x="746988" y="1025530"/>
                  <a:pt x="746988" y="1023338"/>
                </a:cubicBezTo>
                <a:lnTo>
                  <a:pt x="746988" y="1011652"/>
                </a:lnTo>
                <a:lnTo>
                  <a:pt x="748629" y="1017312"/>
                </a:lnTo>
                <a:cubicBezTo>
                  <a:pt x="751365" y="1023338"/>
                  <a:pt x="757930" y="1027721"/>
                  <a:pt x="773248" y="999234"/>
                </a:cubicBezTo>
                <a:cubicBezTo>
                  <a:pt x="790755" y="986086"/>
                  <a:pt x="790755" y="986086"/>
                  <a:pt x="790755" y="986086"/>
                </a:cubicBezTo>
                <a:cubicBezTo>
                  <a:pt x="803886" y="990469"/>
                  <a:pt x="803886" y="990469"/>
                  <a:pt x="803886" y="990469"/>
                </a:cubicBezTo>
                <a:cubicBezTo>
                  <a:pt x="808262" y="977321"/>
                  <a:pt x="808262" y="990469"/>
                  <a:pt x="830146" y="977321"/>
                </a:cubicBezTo>
                <a:cubicBezTo>
                  <a:pt x="821392" y="972938"/>
                  <a:pt x="821392" y="972938"/>
                  <a:pt x="821392" y="972938"/>
                </a:cubicBezTo>
                <a:cubicBezTo>
                  <a:pt x="795132" y="981704"/>
                  <a:pt x="795132" y="981704"/>
                  <a:pt x="795132" y="981704"/>
                </a:cubicBezTo>
                <a:cubicBezTo>
                  <a:pt x="791849" y="981704"/>
                  <a:pt x="818110" y="969378"/>
                  <a:pt x="805595" y="968761"/>
                </a:cubicBezTo>
                <a:lnTo>
                  <a:pt x="805165" y="968826"/>
                </a:lnTo>
                <a:lnTo>
                  <a:pt x="807168" y="965817"/>
                </a:lnTo>
                <a:cubicBezTo>
                  <a:pt x="808262" y="964173"/>
                  <a:pt x="808262" y="964173"/>
                  <a:pt x="808262" y="964173"/>
                </a:cubicBezTo>
                <a:cubicBezTo>
                  <a:pt x="812639" y="968556"/>
                  <a:pt x="812639" y="955408"/>
                  <a:pt x="812639" y="972938"/>
                </a:cubicBezTo>
                <a:cubicBezTo>
                  <a:pt x="825769" y="964173"/>
                  <a:pt x="825769" y="964173"/>
                  <a:pt x="825769" y="964173"/>
                </a:cubicBezTo>
                <a:cubicBezTo>
                  <a:pt x="869536" y="955408"/>
                  <a:pt x="869536" y="955408"/>
                  <a:pt x="869536" y="955408"/>
                </a:cubicBezTo>
                <a:cubicBezTo>
                  <a:pt x="869536" y="946643"/>
                  <a:pt x="869536" y="946643"/>
                  <a:pt x="869536" y="946643"/>
                </a:cubicBezTo>
                <a:cubicBezTo>
                  <a:pt x="882666" y="951025"/>
                  <a:pt x="882666" y="951025"/>
                  <a:pt x="882666" y="951025"/>
                </a:cubicBezTo>
                <a:cubicBezTo>
                  <a:pt x="882666" y="951025"/>
                  <a:pt x="895797" y="937877"/>
                  <a:pt x="900174" y="933495"/>
                </a:cubicBezTo>
                <a:cubicBezTo>
                  <a:pt x="878290" y="924730"/>
                  <a:pt x="878290" y="924730"/>
                  <a:pt x="878290" y="924730"/>
                </a:cubicBezTo>
                <a:cubicBezTo>
                  <a:pt x="852030" y="929112"/>
                  <a:pt x="852030" y="929112"/>
                  <a:pt x="852030" y="929112"/>
                </a:cubicBezTo>
                <a:cubicBezTo>
                  <a:pt x="852030" y="933495"/>
                  <a:pt x="852030" y="933495"/>
                  <a:pt x="852030" y="933495"/>
                </a:cubicBezTo>
                <a:lnTo>
                  <a:pt x="848966" y="942698"/>
                </a:lnTo>
                <a:lnTo>
                  <a:pt x="838899" y="942260"/>
                </a:lnTo>
                <a:cubicBezTo>
                  <a:pt x="838899" y="937877"/>
                  <a:pt x="843276" y="937877"/>
                  <a:pt x="843276" y="933495"/>
                </a:cubicBezTo>
                <a:cubicBezTo>
                  <a:pt x="808262" y="929112"/>
                  <a:pt x="808262" y="929112"/>
                  <a:pt x="808262" y="929112"/>
                </a:cubicBezTo>
                <a:cubicBezTo>
                  <a:pt x="799509" y="929112"/>
                  <a:pt x="799509" y="929112"/>
                  <a:pt x="799509" y="929112"/>
                </a:cubicBezTo>
                <a:cubicBezTo>
                  <a:pt x="795132" y="937877"/>
                  <a:pt x="795132" y="937877"/>
                  <a:pt x="795132" y="937877"/>
                </a:cubicBezTo>
                <a:cubicBezTo>
                  <a:pt x="725105" y="946643"/>
                  <a:pt x="725105" y="946643"/>
                  <a:pt x="725105" y="946643"/>
                </a:cubicBezTo>
                <a:cubicBezTo>
                  <a:pt x="716351" y="933495"/>
                  <a:pt x="716351" y="933495"/>
                  <a:pt x="716351" y="933495"/>
                </a:cubicBezTo>
                <a:cubicBezTo>
                  <a:pt x="707597" y="937877"/>
                  <a:pt x="707597" y="937877"/>
                  <a:pt x="707597" y="937877"/>
                </a:cubicBezTo>
                <a:cubicBezTo>
                  <a:pt x="707597" y="933495"/>
                  <a:pt x="707597" y="933495"/>
                  <a:pt x="707597" y="933495"/>
                </a:cubicBezTo>
                <a:cubicBezTo>
                  <a:pt x="685714" y="924730"/>
                  <a:pt x="685714" y="924730"/>
                  <a:pt x="685714" y="924730"/>
                </a:cubicBezTo>
                <a:cubicBezTo>
                  <a:pt x="659454" y="924730"/>
                  <a:pt x="659454" y="924730"/>
                  <a:pt x="659454" y="924730"/>
                </a:cubicBezTo>
                <a:cubicBezTo>
                  <a:pt x="663830" y="937877"/>
                  <a:pt x="663830" y="937877"/>
                  <a:pt x="663830" y="937877"/>
                </a:cubicBezTo>
                <a:cubicBezTo>
                  <a:pt x="633193" y="929112"/>
                  <a:pt x="633193" y="929112"/>
                  <a:pt x="633193" y="929112"/>
                </a:cubicBezTo>
                <a:cubicBezTo>
                  <a:pt x="624440" y="924730"/>
                  <a:pt x="624440" y="924730"/>
                  <a:pt x="624440" y="924730"/>
                </a:cubicBezTo>
                <a:cubicBezTo>
                  <a:pt x="641947" y="907199"/>
                  <a:pt x="641947" y="907199"/>
                  <a:pt x="641947" y="907199"/>
                </a:cubicBezTo>
                <a:cubicBezTo>
                  <a:pt x="633193" y="902817"/>
                  <a:pt x="633193" y="902817"/>
                  <a:pt x="633193" y="902817"/>
                </a:cubicBezTo>
                <a:cubicBezTo>
                  <a:pt x="624440" y="907199"/>
                  <a:pt x="624440" y="907199"/>
                  <a:pt x="624440" y="907199"/>
                </a:cubicBezTo>
                <a:cubicBezTo>
                  <a:pt x="620063" y="924730"/>
                  <a:pt x="620063" y="924730"/>
                  <a:pt x="620063" y="924730"/>
                </a:cubicBezTo>
                <a:cubicBezTo>
                  <a:pt x="593803" y="951025"/>
                  <a:pt x="641947" y="911582"/>
                  <a:pt x="637570" y="955408"/>
                </a:cubicBezTo>
                <a:cubicBezTo>
                  <a:pt x="611309" y="937877"/>
                  <a:pt x="611309" y="937877"/>
                  <a:pt x="611309" y="937877"/>
                </a:cubicBezTo>
                <a:cubicBezTo>
                  <a:pt x="606933" y="946643"/>
                  <a:pt x="606933" y="946643"/>
                  <a:pt x="606933" y="946643"/>
                </a:cubicBezTo>
                <a:cubicBezTo>
                  <a:pt x="602556" y="937877"/>
                  <a:pt x="602556" y="937877"/>
                  <a:pt x="602556" y="937877"/>
                </a:cubicBezTo>
                <a:cubicBezTo>
                  <a:pt x="589426" y="946643"/>
                  <a:pt x="589426" y="946643"/>
                  <a:pt x="589426" y="946643"/>
                </a:cubicBezTo>
                <a:cubicBezTo>
                  <a:pt x="563166" y="937877"/>
                  <a:pt x="563166" y="937877"/>
                  <a:pt x="563166" y="937877"/>
                </a:cubicBezTo>
                <a:cubicBezTo>
                  <a:pt x="545659" y="951025"/>
                  <a:pt x="545659" y="951025"/>
                  <a:pt x="545659" y="951025"/>
                </a:cubicBezTo>
                <a:cubicBezTo>
                  <a:pt x="536905" y="946643"/>
                  <a:pt x="536905" y="946643"/>
                  <a:pt x="536905" y="946643"/>
                </a:cubicBezTo>
                <a:cubicBezTo>
                  <a:pt x="528152" y="955408"/>
                  <a:pt x="528152" y="955408"/>
                  <a:pt x="528152" y="955408"/>
                </a:cubicBezTo>
                <a:cubicBezTo>
                  <a:pt x="515021" y="964173"/>
                  <a:pt x="536905" y="955408"/>
                  <a:pt x="519398" y="942260"/>
                </a:cubicBezTo>
                <a:cubicBezTo>
                  <a:pt x="519398" y="933495"/>
                  <a:pt x="519398" y="933495"/>
                  <a:pt x="519398" y="933495"/>
                </a:cubicBezTo>
                <a:cubicBezTo>
                  <a:pt x="541282" y="933495"/>
                  <a:pt x="541282" y="933495"/>
                  <a:pt x="541282" y="933495"/>
                </a:cubicBezTo>
                <a:cubicBezTo>
                  <a:pt x="536905" y="933495"/>
                  <a:pt x="554412" y="937877"/>
                  <a:pt x="536905" y="929112"/>
                </a:cubicBezTo>
                <a:cubicBezTo>
                  <a:pt x="554412" y="911582"/>
                  <a:pt x="554412" y="911582"/>
                  <a:pt x="554412" y="911582"/>
                </a:cubicBezTo>
                <a:cubicBezTo>
                  <a:pt x="536905" y="894051"/>
                  <a:pt x="536905" y="894051"/>
                  <a:pt x="536905" y="894051"/>
                </a:cubicBezTo>
                <a:cubicBezTo>
                  <a:pt x="536905" y="885286"/>
                  <a:pt x="536905" y="885286"/>
                  <a:pt x="536905" y="885286"/>
                </a:cubicBezTo>
                <a:cubicBezTo>
                  <a:pt x="515021" y="876521"/>
                  <a:pt x="515021" y="876521"/>
                  <a:pt x="515021" y="876521"/>
                </a:cubicBezTo>
                <a:cubicBezTo>
                  <a:pt x="528152" y="867756"/>
                  <a:pt x="528152" y="867756"/>
                  <a:pt x="528152" y="867756"/>
                </a:cubicBezTo>
                <a:cubicBezTo>
                  <a:pt x="517210" y="865564"/>
                  <a:pt x="511739" y="864469"/>
                  <a:pt x="509004" y="863921"/>
                </a:cubicBezTo>
                <a:lnTo>
                  <a:pt x="508257" y="863771"/>
                </a:lnTo>
                <a:lnTo>
                  <a:pt x="536905" y="845843"/>
                </a:lnTo>
                <a:cubicBezTo>
                  <a:pt x="532528" y="837077"/>
                  <a:pt x="532528" y="837077"/>
                  <a:pt x="532528" y="837077"/>
                </a:cubicBezTo>
                <a:cubicBezTo>
                  <a:pt x="519398" y="841460"/>
                  <a:pt x="519398" y="841460"/>
                  <a:pt x="519398" y="841460"/>
                </a:cubicBezTo>
                <a:cubicBezTo>
                  <a:pt x="510645" y="832695"/>
                  <a:pt x="510645" y="832695"/>
                  <a:pt x="510645" y="832695"/>
                </a:cubicBezTo>
                <a:cubicBezTo>
                  <a:pt x="453748" y="837077"/>
                  <a:pt x="453748" y="837077"/>
                  <a:pt x="453748" y="837077"/>
                </a:cubicBezTo>
                <a:cubicBezTo>
                  <a:pt x="488761" y="823930"/>
                  <a:pt x="488761" y="823930"/>
                  <a:pt x="488761" y="823930"/>
                </a:cubicBezTo>
                <a:cubicBezTo>
                  <a:pt x="484385" y="823930"/>
                  <a:pt x="493138" y="850225"/>
                  <a:pt x="493138" y="815164"/>
                </a:cubicBezTo>
                <a:cubicBezTo>
                  <a:pt x="506268" y="828312"/>
                  <a:pt x="506268" y="828312"/>
                  <a:pt x="506268" y="828312"/>
                </a:cubicBezTo>
                <a:cubicBezTo>
                  <a:pt x="545659" y="823930"/>
                  <a:pt x="545659" y="823930"/>
                  <a:pt x="545659" y="823930"/>
                </a:cubicBezTo>
                <a:cubicBezTo>
                  <a:pt x="541282" y="810782"/>
                  <a:pt x="541282" y="810782"/>
                  <a:pt x="541282" y="810782"/>
                </a:cubicBezTo>
                <a:cubicBezTo>
                  <a:pt x="528152" y="806399"/>
                  <a:pt x="528152" y="806399"/>
                  <a:pt x="528152" y="806399"/>
                </a:cubicBezTo>
                <a:cubicBezTo>
                  <a:pt x="541282" y="802017"/>
                  <a:pt x="541282" y="802017"/>
                  <a:pt x="541282" y="802017"/>
                </a:cubicBezTo>
                <a:cubicBezTo>
                  <a:pt x="536905" y="784486"/>
                  <a:pt x="536905" y="784486"/>
                  <a:pt x="536905" y="784486"/>
                </a:cubicBezTo>
                <a:cubicBezTo>
                  <a:pt x="532528" y="780104"/>
                  <a:pt x="523775" y="788869"/>
                  <a:pt x="519398" y="784486"/>
                </a:cubicBezTo>
                <a:cubicBezTo>
                  <a:pt x="519398" y="771338"/>
                  <a:pt x="519398" y="771338"/>
                  <a:pt x="519398" y="771338"/>
                </a:cubicBezTo>
                <a:cubicBezTo>
                  <a:pt x="528152" y="758191"/>
                  <a:pt x="528152" y="758191"/>
                  <a:pt x="528152" y="758191"/>
                </a:cubicBezTo>
                <a:lnTo>
                  <a:pt x="516142" y="756186"/>
                </a:lnTo>
                <a:lnTo>
                  <a:pt x="541282" y="740660"/>
                </a:lnTo>
                <a:cubicBezTo>
                  <a:pt x="571919" y="736278"/>
                  <a:pt x="571919" y="736278"/>
                  <a:pt x="571919" y="736278"/>
                </a:cubicBezTo>
                <a:cubicBezTo>
                  <a:pt x="606933" y="736278"/>
                  <a:pt x="606933" y="736278"/>
                  <a:pt x="606933" y="736278"/>
                </a:cubicBezTo>
                <a:cubicBezTo>
                  <a:pt x="606933" y="731895"/>
                  <a:pt x="606933" y="731895"/>
                  <a:pt x="606933" y="731895"/>
                </a:cubicBezTo>
                <a:cubicBezTo>
                  <a:pt x="624440" y="731895"/>
                  <a:pt x="624440" y="731895"/>
                  <a:pt x="624440" y="731895"/>
                </a:cubicBezTo>
                <a:lnTo>
                  <a:pt x="629504" y="726824"/>
                </a:lnTo>
                <a:lnTo>
                  <a:pt x="655077" y="714365"/>
                </a:lnTo>
                <a:cubicBezTo>
                  <a:pt x="646323" y="709982"/>
                  <a:pt x="646323" y="709982"/>
                  <a:pt x="646323" y="709982"/>
                </a:cubicBezTo>
                <a:cubicBezTo>
                  <a:pt x="681337" y="709982"/>
                  <a:pt x="681337" y="709982"/>
                  <a:pt x="681337" y="709982"/>
                </a:cubicBezTo>
                <a:cubicBezTo>
                  <a:pt x="698844" y="705599"/>
                  <a:pt x="698844" y="705599"/>
                  <a:pt x="698844" y="705599"/>
                </a:cubicBezTo>
                <a:cubicBezTo>
                  <a:pt x="698844" y="701217"/>
                  <a:pt x="685714" y="714365"/>
                  <a:pt x="711974" y="705599"/>
                </a:cubicBezTo>
                <a:cubicBezTo>
                  <a:pt x="711974" y="696834"/>
                  <a:pt x="711974" y="696834"/>
                  <a:pt x="711974" y="696834"/>
                </a:cubicBezTo>
                <a:cubicBezTo>
                  <a:pt x="672584" y="692452"/>
                  <a:pt x="672584" y="692452"/>
                  <a:pt x="672584" y="692452"/>
                </a:cubicBezTo>
                <a:cubicBezTo>
                  <a:pt x="659454" y="696834"/>
                  <a:pt x="659454" y="696834"/>
                  <a:pt x="659454" y="696834"/>
                </a:cubicBezTo>
                <a:cubicBezTo>
                  <a:pt x="646323" y="688069"/>
                  <a:pt x="646323" y="688069"/>
                  <a:pt x="646323" y="688069"/>
                </a:cubicBezTo>
                <a:cubicBezTo>
                  <a:pt x="624440" y="696834"/>
                  <a:pt x="624440" y="696834"/>
                  <a:pt x="624440" y="696834"/>
                </a:cubicBezTo>
                <a:cubicBezTo>
                  <a:pt x="598179" y="688069"/>
                  <a:pt x="598179" y="688069"/>
                  <a:pt x="598179" y="688069"/>
                </a:cubicBezTo>
                <a:cubicBezTo>
                  <a:pt x="594897" y="692451"/>
                  <a:pt x="595717" y="694095"/>
                  <a:pt x="597906" y="694437"/>
                </a:cubicBezTo>
                <a:lnTo>
                  <a:pt x="601729" y="693744"/>
                </a:lnTo>
                <a:lnTo>
                  <a:pt x="580673" y="701217"/>
                </a:lnTo>
                <a:cubicBezTo>
                  <a:pt x="554412" y="692452"/>
                  <a:pt x="554412" y="692452"/>
                  <a:pt x="554412" y="692452"/>
                </a:cubicBezTo>
                <a:lnTo>
                  <a:pt x="553615" y="693609"/>
                </a:lnTo>
                <a:lnTo>
                  <a:pt x="545659" y="679304"/>
                </a:lnTo>
                <a:cubicBezTo>
                  <a:pt x="515021" y="679304"/>
                  <a:pt x="515021" y="679304"/>
                  <a:pt x="515021" y="679304"/>
                </a:cubicBezTo>
                <a:cubicBezTo>
                  <a:pt x="501892" y="674921"/>
                  <a:pt x="501892" y="674921"/>
                  <a:pt x="501892" y="674921"/>
                </a:cubicBezTo>
                <a:cubicBezTo>
                  <a:pt x="484385" y="679304"/>
                  <a:pt x="484385" y="679304"/>
                  <a:pt x="484385" y="679304"/>
                </a:cubicBezTo>
                <a:cubicBezTo>
                  <a:pt x="501892" y="670538"/>
                  <a:pt x="501892" y="670538"/>
                  <a:pt x="501892" y="670538"/>
                </a:cubicBezTo>
                <a:cubicBezTo>
                  <a:pt x="593803" y="666156"/>
                  <a:pt x="593803" y="666156"/>
                  <a:pt x="593803" y="666156"/>
                </a:cubicBezTo>
                <a:cubicBezTo>
                  <a:pt x="646323" y="670538"/>
                  <a:pt x="646323" y="670538"/>
                  <a:pt x="646323" y="670538"/>
                </a:cubicBezTo>
                <a:cubicBezTo>
                  <a:pt x="650700" y="666156"/>
                  <a:pt x="646323" y="657391"/>
                  <a:pt x="659454" y="666156"/>
                </a:cubicBezTo>
                <a:cubicBezTo>
                  <a:pt x="672584" y="648625"/>
                  <a:pt x="655077" y="661773"/>
                  <a:pt x="633193" y="653008"/>
                </a:cubicBezTo>
                <a:cubicBezTo>
                  <a:pt x="628817" y="653008"/>
                  <a:pt x="628817" y="653008"/>
                  <a:pt x="628817" y="653008"/>
                </a:cubicBezTo>
                <a:cubicBezTo>
                  <a:pt x="628817" y="644243"/>
                  <a:pt x="628817" y="644243"/>
                  <a:pt x="628817" y="644243"/>
                </a:cubicBezTo>
                <a:cubicBezTo>
                  <a:pt x="655077" y="653008"/>
                  <a:pt x="655077" y="653008"/>
                  <a:pt x="655077" y="653008"/>
                </a:cubicBezTo>
                <a:cubicBezTo>
                  <a:pt x="659454" y="639860"/>
                  <a:pt x="659454" y="639860"/>
                  <a:pt x="659454" y="639860"/>
                </a:cubicBezTo>
                <a:cubicBezTo>
                  <a:pt x="668207" y="644243"/>
                  <a:pt x="668207" y="644243"/>
                  <a:pt x="668207" y="644243"/>
                </a:cubicBezTo>
                <a:cubicBezTo>
                  <a:pt x="676961" y="639860"/>
                  <a:pt x="698844" y="644243"/>
                  <a:pt x="685714" y="626712"/>
                </a:cubicBezTo>
                <a:cubicBezTo>
                  <a:pt x="703221" y="622330"/>
                  <a:pt x="703221" y="622330"/>
                  <a:pt x="703221" y="622330"/>
                </a:cubicBezTo>
                <a:cubicBezTo>
                  <a:pt x="685714" y="604799"/>
                  <a:pt x="685714" y="604799"/>
                  <a:pt x="685714" y="604799"/>
                </a:cubicBezTo>
                <a:cubicBezTo>
                  <a:pt x="711974" y="626712"/>
                  <a:pt x="685714" y="578504"/>
                  <a:pt x="733858" y="596034"/>
                </a:cubicBezTo>
                <a:cubicBezTo>
                  <a:pt x="733858" y="587269"/>
                  <a:pt x="733858" y="587269"/>
                  <a:pt x="733858" y="587269"/>
                </a:cubicBezTo>
                <a:cubicBezTo>
                  <a:pt x="733858" y="578504"/>
                  <a:pt x="729481" y="569739"/>
                  <a:pt x="707597" y="587269"/>
                </a:cubicBezTo>
                <a:cubicBezTo>
                  <a:pt x="698844" y="582886"/>
                  <a:pt x="698844" y="582886"/>
                  <a:pt x="698844" y="582886"/>
                </a:cubicBezTo>
                <a:cubicBezTo>
                  <a:pt x="690091" y="587269"/>
                  <a:pt x="716351" y="609182"/>
                  <a:pt x="676961" y="587269"/>
                </a:cubicBezTo>
                <a:cubicBezTo>
                  <a:pt x="659454" y="582886"/>
                  <a:pt x="655077" y="600417"/>
                  <a:pt x="646323" y="604799"/>
                </a:cubicBezTo>
                <a:cubicBezTo>
                  <a:pt x="655077" y="591652"/>
                  <a:pt x="598179" y="622330"/>
                  <a:pt x="668207" y="600417"/>
                </a:cubicBezTo>
                <a:cubicBezTo>
                  <a:pt x="676961" y="604799"/>
                  <a:pt x="676961" y="604799"/>
                  <a:pt x="676961" y="604799"/>
                </a:cubicBezTo>
                <a:cubicBezTo>
                  <a:pt x="668207" y="609182"/>
                  <a:pt x="668207" y="609182"/>
                  <a:pt x="668207" y="609182"/>
                </a:cubicBezTo>
                <a:cubicBezTo>
                  <a:pt x="624440" y="609182"/>
                  <a:pt x="624440" y="609182"/>
                  <a:pt x="624440" y="609182"/>
                </a:cubicBezTo>
                <a:cubicBezTo>
                  <a:pt x="589426" y="613565"/>
                  <a:pt x="589426" y="613565"/>
                  <a:pt x="589426" y="613565"/>
                </a:cubicBezTo>
                <a:cubicBezTo>
                  <a:pt x="571919" y="609182"/>
                  <a:pt x="571919" y="609182"/>
                  <a:pt x="571919" y="609182"/>
                </a:cubicBezTo>
                <a:cubicBezTo>
                  <a:pt x="571919" y="600417"/>
                  <a:pt x="571919" y="600417"/>
                  <a:pt x="571919" y="600417"/>
                </a:cubicBezTo>
                <a:cubicBezTo>
                  <a:pt x="563166" y="591652"/>
                  <a:pt x="563166" y="591652"/>
                  <a:pt x="563166" y="591652"/>
                </a:cubicBezTo>
                <a:cubicBezTo>
                  <a:pt x="541282" y="613565"/>
                  <a:pt x="541282" y="613565"/>
                  <a:pt x="541282" y="613565"/>
                </a:cubicBezTo>
                <a:cubicBezTo>
                  <a:pt x="523775" y="609182"/>
                  <a:pt x="523775" y="609182"/>
                  <a:pt x="523775" y="609182"/>
                </a:cubicBezTo>
                <a:cubicBezTo>
                  <a:pt x="519398" y="613565"/>
                  <a:pt x="519398" y="613565"/>
                  <a:pt x="519398" y="613565"/>
                </a:cubicBezTo>
                <a:cubicBezTo>
                  <a:pt x="501892" y="600417"/>
                  <a:pt x="501892" y="600417"/>
                  <a:pt x="501892" y="600417"/>
                </a:cubicBezTo>
                <a:cubicBezTo>
                  <a:pt x="453748" y="604799"/>
                  <a:pt x="453748" y="604799"/>
                  <a:pt x="453748" y="604799"/>
                </a:cubicBezTo>
                <a:cubicBezTo>
                  <a:pt x="440617" y="596034"/>
                  <a:pt x="440617" y="596034"/>
                  <a:pt x="440617" y="596034"/>
                </a:cubicBezTo>
                <a:cubicBezTo>
                  <a:pt x="427487" y="596034"/>
                  <a:pt x="427487" y="596034"/>
                  <a:pt x="427487" y="596034"/>
                </a:cubicBezTo>
                <a:cubicBezTo>
                  <a:pt x="423110" y="609182"/>
                  <a:pt x="423110" y="609182"/>
                  <a:pt x="423110" y="609182"/>
                </a:cubicBezTo>
                <a:cubicBezTo>
                  <a:pt x="409980" y="609182"/>
                  <a:pt x="409980" y="609182"/>
                  <a:pt x="409980" y="609182"/>
                </a:cubicBezTo>
                <a:cubicBezTo>
                  <a:pt x="414357" y="604799"/>
                  <a:pt x="414357" y="604799"/>
                  <a:pt x="414357" y="604799"/>
                </a:cubicBezTo>
                <a:cubicBezTo>
                  <a:pt x="409980" y="600417"/>
                  <a:pt x="409980" y="600417"/>
                  <a:pt x="409980" y="600417"/>
                </a:cubicBezTo>
                <a:cubicBezTo>
                  <a:pt x="409980" y="591652"/>
                  <a:pt x="409980" y="591652"/>
                  <a:pt x="409980" y="591652"/>
                </a:cubicBezTo>
                <a:cubicBezTo>
                  <a:pt x="427487" y="591652"/>
                  <a:pt x="427487" y="591652"/>
                  <a:pt x="427487" y="591652"/>
                </a:cubicBezTo>
                <a:cubicBezTo>
                  <a:pt x="444994" y="582886"/>
                  <a:pt x="444994" y="582886"/>
                  <a:pt x="444994" y="582886"/>
                </a:cubicBezTo>
                <a:cubicBezTo>
                  <a:pt x="440617" y="565356"/>
                  <a:pt x="440617" y="565356"/>
                  <a:pt x="440617" y="565356"/>
                </a:cubicBezTo>
                <a:cubicBezTo>
                  <a:pt x="484385" y="565356"/>
                  <a:pt x="484385" y="565356"/>
                  <a:pt x="484385" y="565356"/>
                </a:cubicBezTo>
                <a:cubicBezTo>
                  <a:pt x="501892" y="552208"/>
                  <a:pt x="501892" y="552208"/>
                  <a:pt x="501892" y="552208"/>
                </a:cubicBezTo>
                <a:cubicBezTo>
                  <a:pt x="523775" y="547826"/>
                  <a:pt x="523775" y="547826"/>
                  <a:pt x="523775" y="547826"/>
                </a:cubicBezTo>
                <a:cubicBezTo>
                  <a:pt x="532528" y="547826"/>
                  <a:pt x="536905" y="530295"/>
                  <a:pt x="554412" y="543443"/>
                </a:cubicBezTo>
                <a:cubicBezTo>
                  <a:pt x="563166" y="534678"/>
                  <a:pt x="563166" y="534678"/>
                  <a:pt x="563166" y="534678"/>
                </a:cubicBezTo>
                <a:cubicBezTo>
                  <a:pt x="567542" y="539060"/>
                  <a:pt x="567542" y="539060"/>
                  <a:pt x="567542" y="539060"/>
                </a:cubicBezTo>
                <a:cubicBezTo>
                  <a:pt x="571919" y="539060"/>
                  <a:pt x="545659" y="547826"/>
                  <a:pt x="580673" y="534678"/>
                </a:cubicBezTo>
                <a:cubicBezTo>
                  <a:pt x="571919" y="543443"/>
                  <a:pt x="571919" y="543443"/>
                  <a:pt x="571919" y="543443"/>
                </a:cubicBezTo>
                <a:cubicBezTo>
                  <a:pt x="576296" y="547826"/>
                  <a:pt x="576296" y="547826"/>
                  <a:pt x="576296" y="547826"/>
                </a:cubicBezTo>
                <a:cubicBezTo>
                  <a:pt x="563166" y="556591"/>
                  <a:pt x="563166" y="556591"/>
                  <a:pt x="563166" y="556591"/>
                </a:cubicBezTo>
                <a:cubicBezTo>
                  <a:pt x="541282" y="569739"/>
                  <a:pt x="541282" y="569739"/>
                  <a:pt x="541282" y="569739"/>
                </a:cubicBezTo>
                <a:cubicBezTo>
                  <a:pt x="563166" y="569739"/>
                  <a:pt x="563166" y="569739"/>
                  <a:pt x="563166" y="569739"/>
                </a:cubicBezTo>
                <a:cubicBezTo>
                  <a:pt x="633193" y="565356"/>
                  <a:pt x="633193" y="565356"/>
                  <a:pt x="633193" y="565356"/>
                </a:cubicBezTo>
                <a:cubicBezTo>
                  <a:pt x="641947" y="569739"/>
                  <a:pt x="641947" y="569739"/>
                  <a:pt x="641947" y="569739"/>
                </a:cubicBezTo>
                <a:cubicBezTo>
                  <a:pt x="650700" y="565356"/>
                  <a:pt x="650700" y="565356"/>
                  <a:pt x="650700" y="565356"/>
                </a:cubicBezTo>
                <a:cubicBezTo>
                  <a:pt x="663830" y="578504"/>
                  <a:pt x="663830" y="578504"/>
                  <a:pt x="663830" y="578504"/>
                </a:cubicBezTo>
                <a:cubicBezTo>
                  <a:pt x="681337" y="569739"/>
                  <a:pt x="681337" y="569739"/>
                  <a:pt x="681337" y="569739"/>
                </a:cubicBezTo>
                <a:lnTo>
                  <a:pt x="680959" y="569373"/>
                </a:lnTo>
                <a:lnTo>
                  <a:pt x="696342" y="566597"/>
                </a:lnTo>
                <a:lnTo>
                  <a:pt x="693989" y="571519"/>
                </a:lnTo>
                <a:cubicBezTo>
                  <a:pt x="693373" y="581791"/>
                  <a:pt x="713069" y="568643"/>
                  <a:pt x="703221" y="565356"/>
                </a:cubicBezTo>
                <a:lnTo>
                  <a:pt x="696342" y="566597"/>
                </a:lnTo>
                <a:lnTo>
                  <a:pt x="703221" y="552208"/>
                </a:lnTo>
                <a:cubicBezTo>
                  <a:pt x="690091" y="543443"/>
                  <a:pt x="690091" y="543443"/>
                  <a:pt x="690091" y="543443"/>
                </a:cubicBezTo>
                <a:cubicBezTo>
                  <a:pt x="663830" y="539060"/>
                  <a:pt x="663830" y="539060"/>
                  <a:pt x="663830" y="539060"/>
                </a:cubicBezTo>
                <a:cubicBezTo>
                  <a:pt x="633193" y="547826"/>
                  <a:pt x="633193" y="547826"/>
                  <a:pt x="633193" y="547826"/>
                </a:cubicBezTo>
                <a:cubicBezTo>
                  <a:pt x="633193" y="543443"/>
                  <a:pt x="633193" y="543443"/>
                  <a:pt x="633193" y="543443"/>
                </a:cubicBezTo>
                <a:cubicBezTo>
                  <a:pt x="641947" y="543443"/>
                  <a:pt x="641947" y="543443"/>
                  <a:pt x="641947" y="543443"/>
                </a:cubicBezTo>
                <a:cubicBezTo>
                  <a:pt x="620063" y="521530"/>
                  <a:pt x="620063" y="521530"/>
                  <a:pt x="620063" y="521530"/>
                </a:cubicBezTo>
                <a:cubicBezTo>
                  <a:pt x="606933" y="525913"/>
                  <a:pt x="602556" y="543443"/>
                  <a:pt x="585049" y="525913"/>
                </a:cubicBezTo>
                <a:lnTo>
                  <a:pt x="586852" y="524108"/>
                </a:lnTo>
                <a:lnTo>
                  <a:pt x="589426" y="525365"/>
                </a:lnTo>
                <a:cubicBezTo>
                  <a:pt x="593803" y="523721"/>
                  <a:pt x="598180" y="517147"/>
                  <a:pt x="593803" y="517147"/>
                </a:cubicBezTo>
                <a:cubicBezTo>
                  <a:pt x="593803" y="517147"/>
                  <a:pt x="593803" y="517147"/>
                  <a:pt x="592709" y="518243"/>
                </a:cubicBezTo>
                <a:lnTo>
                  <a:pt x="586852" y="524108"/>
                </a:lnTo>
                <a:lnTo>
                  <a:pt x="583955" y="522694"/>
                </a:lnTo>
                <a:cubicBezTo>
                  <a:pt x="582861" y="519613"/>
                  <a:pt x="582861" y="513860"/>
                  <a:pt x="585049" y="504000"/>
                </a:cubicBezTo>
                <a:cubicBezTo>
                  <a:pt x="590520" y="504000"/>
                  <a:pt x="591614" y="505643"/>
                  <a:pt x="590930" y="507560"/>
                </a:cubicBezTo>
                <a:lnTo>
                  <a:pt x="590287" y="508259"/>
                </a:lnTo>
                <a:lnTo>
                  <a:pt x="586280" y="511395"/>
                </a:lnTo>
                <a:cubicBezTo>
                  <a:pt x="583681" y="513860"/>
                  <a:pt x="584502" y="513860"/>
                  <a:pt x="586143" y="512765"/>
                </a:cubicBezTo>
                <a:lnTo>
                  <a:pt x="590287" y="508259"/>
                </a:lnTo>
                <a:lnTo>
                  <a:pt x="606933" y="495234"/>
                </a:lnTo>
                <a:cubicBezTo>
                  <a:pt x="585049" y="486469"/>
                  <a:pt x="585049" y="486469"/>
                  <a:pt x="585049" y="486469"/>
                </a:cubicBezTo>
                <a:cubicBezTo>
                  <a:pt x="554412" y="490852"/>
                  <a:pt x="554412" y="490852"/>
                  <a:pt x="554412" y="490852"/>
                </a:cubicBezTo>
                <a:cubicBezTo>
                  <a:pt x="536905" y="482087"/>
                  <a:pt x="536905" y="482087"/>
                  <a:pt x="536905" y="482087"/>
                </a:cubicBezTo>
                <a:cubicBezTo>
                  <a:pt x="462501" y="482087"/>
                  <a:pt x="462501" y="482087"/>
                  <a:pt x="462501" y="482087"/>
                </a:cubicBezTo>
                <a:cubicBezTo>
                  <a:pt x="458124" y="473321"/>
                  <a:pt x="458124" y="473321"/>
                  <a:pt x="458124" y="473321"/>
                </a:cubicBezTo>
                <a:cubicBezTo>
                  <a:pt x="458124" y="477704"/>
                  <a:pt x="449371" y="482087"/>
                  <a:pt x="440617" y="477704"/>
                </a:cubicBezTo>
                <a:cubicBezTo>
                  <a:pt x="458124" y="468939"/>
                  <a:pt x="458124" y="468939"/>
                  <a:pt x="458124" y="468939"/>
                </a:cubicBezTo>
                <a:cubicBezTo>
                  <a:pt x="462501" y="477704"/>
                  <a:pt x="462501" y="477704"/>
                  <a:pt x="462501" y="477704"/>
                </a:cubicBezTo>
                <a:cubicBezTo>
                  <a:pt x="466878" y="468939"/>
                  <a:pt x="466878" y="468939"/>
                  <a:pt x="466878" y="468939"/>
                </a:cubicBezTo>
                <a:cubicBezTo>
                  <a:pt x="444994" y="460173"/>
                  <a:pt x="444994" y="460173"/>
                  <a:pt x="444994" y="460173"/>
                </a:cubicBezTo>
                <a:cubicBezTo>
                  <a:pt x="418734" y="464556"/>
                  <a:pt x="418734" y="464556"/>
                  <a:pt x="418734" y="464556"/>
                </a:cubicBezTo>
                <a:cubicBezTo>
                  <a:pt x="409980" y="464556"/>
                  <a:pt x="409980" y="464556"/>
                  <a:pt x="409980" y="464556"/>
                </a:cubicBezTo>
                <a:cubicBezTo>
                  <a:pt x="453748" y="451408"/>
                  <a:pt x="453748" y="451408"/>
                  <a:pt x="453748" y="451408"/>
                </a:cubicBezTo>
                <a:cubicBezTo>
                  <a:pt x="458124" y="447026"/>
                  <a:pt x="409980" y="473321"/>
                  <a:pt x="471254" y="451408"/>
                </a:cubicBezTo>
                <a:cubicBezTo>
                  <a:pt x="563166" y="464556"/>
                  <a:pt x="563166" y="464556"/>
                  <a:pt x="563166" y="464556"/>
                </a:cubicBezTo>
                <a:cubicBezTo>
                  <a:pt x="567542" y="460173"/>
                  <a:pt x="567542" y="460173"/>
                  <a:pt x="567542" y="460173"/>
                </a:cubicBezTo>
                <a:cubicBezTo>
                  <a:pt x="602556" y="468939"/>
                  <a:pt x="602556" y="468939"/>
                  <a:pt x="602556" y="468939"/>
                </a:cubicBezTo>
                <a:cubicBezTo>
                  <a:pt x="633193" y="460173"/>
                  <a:pt x="633193" y="460173"/>
                  <a:pt x="633193" y="460173"/>
                </a:cubicBezTo>
                <a:lnTo>
                  <a:pt x="630453" y="457429"/>
                </a:lnTo>
                <a:lnTo>
                  <a:pt x="637570" y="447026"/>
                </a:lnTo>
                <a:cubicBezTo>
                  <a:pt x="641947" y="455791"/>
                  <a:pt x="641947" y="455791"/>
                  <a:pt x="641947" y="455791"/>
                </a:cubicBezTo>
                <a:cubicBezTo>
                  <a:pt x="646323" y="455791"/>
                  <a:pt x="646323" y="455791"/>
                  <a:pt x="646323" y="455791"/>
                </a:cubicBezTo>
                <a:cubicBezTo>
                  <a:pt x="659454" y="442643"/>
                  <a:pt x="659454" y="442643"/>
                  <a:pt x="659454" y="442643"/>
                </a:cubicBezTo>
                <a:cubicBezTo>
                  <a:pt x="663830" y="464556"/>
                  <a:pt x="663830" y="464556"/>
                  <a:pt x="663830" y="464556"/>
                </a:cubicBezTo>
                <a:cubicBezTo>
                  <a:pt x="676961" y="451408"/>
                  <a:pt x="676961" y="451408"/>
                  <a:pt x="676961" y="451408"/>
                </a:cubicBezTo>
                <a:cubicBezTo>
                  <a:pt x="690091" y="447026"/>
                  <a:pt x="698844" y="460173"/>
                  <a:pt x="711974" y="442643"/>
                </a:cubicBezTo>
                <a:lnTo>
                  <a:pt x="715678" y="438934"/>
                </a:lnTo>
                <a:lnTo>
                  <a:pt x="716898" y="439904"/>
                </a:lnTo>
                <a:cubicBezTo>
                  <a:pt x="720728" y="443739"/>
                  <a:pt x="722916" y="447026"/>
                  <a:pt x="720728" y="442643"/>
                </a:cubicBezTo>
                <a:cubicBezTo>
                  <a:pt x="725105" y="429495"/>
                  <a:pt x="725105" y="429495"/>
                  <a:pt x="725105" y="429495"/>
                </a:cubicBezTo>
                <a:cubicBezTo>
                  <a:pt x="742611" y="447026"/>
                  <a:pt x="729481" y="398817"/>
                  <a:pt x="760118" y="429495"/>
                </a:cubicBezTo>
                <a:cubicBezTo>
                  <a:pt x="777625" y="425113"/>
                  <a:pt x="786378" y="407582"/>
                  <a:pt x="808262" y="420730"/>
                </a:cubicBezTo>
                <a:cubicBezTo>
                  <a:pt x="803886" y="425113"/>
                  <a:pt x="803886" y="425113"/>
                  <a:pt x="803886" y="425113"/>
                </a:cubicBezTo>
                <a:cubicBezTo>
                  <a:pt x="843276" y="425113"/>
                  <a:pt x="843276" y="425113"/>
                  <a:pt x="843276" y="425113"/>
                </a:cubicBezTo>
                <a:cubicBezTo>
                  <a:pt x="860783" y="438260"/>
                  <a:pt x="860783" y="438260"/>
                  <a:pt x="860783" y="438260"/>
                </a:cubicBezTo>
                <a:cubicBezTo>
                  <a:pt x="865160" y="429495"/>
                  <a:pt x="865160" y="429495"/>
                  <a:pt x="865160" y="429495"/>
                </a:cubicBezTo>
                <a:cubicBezTo>
                  <a:pt x="865160" y="425113"/>
                  <a:pt x="865160" y="425113"/>
                  <a:pt x="865160" y="425113"/>
                </a:cubicBezTo>
                <a:cubicBezTo>
                  <a:pt x="869536" y="433878"/>
                  <a:pt x="869536" y="433878"/>
                  <a:pt x="869536" y="433878"/>
                </a:cubicBezTo>
                <a:cubicBezTo>
                  <a:pt x="900174" y="429495"/>
                  <a:pt x="900174" y="429495"/>
                  <a:pt x="900174" y="429495"/>
                </a:cubicBezTo>
                <a:cubicBezTo>
                  <a:pt x="917680" y="420730"/>
                  <a:pt x="917680" y="420730"/>
                  <a:pt x="917680" y="420730"/>
                </a:cubicBezTo>
                <a:cubicBezTo>
                  <a:pt x="904550" y="411965"/>
                  <a:pt x="904550" y="411965"/>
                  <a:pt x="904550" y="411965"/>
                </a:cubicBezTo>
                <a:cubicBezTo>
                  <a:pt x="922057" y="407582"/>
                  <a:pt x="922057" y="407582"/>
                  <a:pt x="922057" y="407582"/>
                </a:cubicBezTo>
                <a:cubicBezTo>
                  <a:pt x="913304" y="411965"/>
                  <a:pt x="913304" y="411965"/>
                  <a:pt x="913304" y="411965"/>
                </a:cubicBezTo>
                <a:cubicBezTo>
                  <a:pt x="943941" y="420730"/>
                  <a:pt x="943941" y="420730"/>
                  <a:pt x="943941" y="420730"/>
                </a:cubicBezTo>
                <a:cubicBezTo>
                  <a:pt x="946129" y="420730"/>
                  <a:pt x="948318" y="415252"/>
                  <a:pt x="950506" y="412513"/>
                </a:cubicBezTo>
                <a:lnTo>
                  <a:pt x="953170" y="411679"/>
                </a:lnTo>
                <a:lnTo>
                  <a:pt x="952694" y="411965"/>
                </a:lnTo>
                <a:lnTo>
                  <a:pt x="953867" y="411707"/>
                </a:lnTo>
                <a:lnTo>
                  <a:pt x="957071" y="420730"/>
                </a:lnTo>
                <a:cubicBezTo>
                  <a:pt x="965824" y="425113"/>
                  <a:pt x="965824" y="416347"/>
                  <a:pt x="965824" y="411965"/>
                </a:cubicBezTo>
                <a:cubicBezTo>
                  <a:pt x="955977" y="411965"/>
                  <a:pt x="975672" y="407034"/>
                  <a:pt x="969517" y="408267"/>
                </a:cubicBezTo>
                <a:lnTo>
                  <a:pt x="953867" y="411707"/>
                </a:lnTo>
                <a:lnTo>
                  <a:pt x="953788" y="411485"/>
                </a:lnTo>
                <a:lnTo>
                  <a:pt x="953170" y="411679"/>
                </a:lnTo>
                <a:lnTo>
                  <a:pt x="971842" y="400461"/>
                </a:lnTo>
                <a:cubicBezTo>
                  <a:pt x="974578" y="398817"/>
                  <a:pt x="974578" y="398817"/>
                  <a:pt x="974578" y="398817"/>
                </a:cubicBezTo>
                <a:cubicBezTo>
                  <a:pt x="970201" y="394434"/>
                  <a:pt x="970201" y="394434"/>
                  <a:pt x="970201" y="394434"/>
                </a:cubicBezTo>
                <a:cubicBezTo>
                  <a:pt x="983331" y="390052"/>
                  <a:pt x="983331" y="390052"/>
                  <a:pt x="983331" y="390052"/>
                </a:cubicBezTo>
                <a:cubicBezTo>
                  <a:pt x="1000838" y="394434"/>
                  <a:pt x="1000838" y="394434"/>
                  <a:pt x="1000838" y="394434"/>
                </a:cubicBezTo>
                <a:cubicBezTo>
                  <a:pt x="992085" y="403200"/>
                  <a:pt x="992085" y="403200"/>
                  <a:pt x="992085" y="403200"/>
                </a:cubicBezTo>
                <a:cubicBezTo>
                  <a:pt x="987708" y="398817"/>
                  <a:pt x="987708" y="398817"/>
                  <a:pt x="987708" y="398817"/>
                </a:cubicBezTo>
                <a:cubicBezTo>
                  <a:pt x="974578" y="407582"/>
                  <a:pt x="974578" y="407582"/>
                  <a:pt x="974578" y="407582"/>
                </a:cubicBezTo>
                <a:cubicBezTo>
                  <a:pt x="974578" y="411965"/>
                  <a:pt x="974578" y="411965"/>
                  <a:pt x="974578" y="411965"/>
                </a:cubicBezTo>
                <a:cubicBezTo>
                  <a:pt x="987708" y="407582"/>
                  <a:pt x="1009592" y="394434"/>
                  <a:pt x="1018345" y="411965"/>
                </a:cubicBezTo>
                <a:cubicBezTo>
                  <a:pt x="1044605" y="407582"/>
                  <a:pt x="1044605" y="407582"/>
                  <a:pt x="1044605" y="407582"/>
                </a:cubicBezTo>
                <a:cubicBezTo>
                  <a:pt x="1083996" y="403200"/>
                  <a:pt x="1083996" y="403200"/>
                  <a:pt x="1083996" y="403200"/>
                </a:cubicBezTo>
                <a:cubicBezTo>
                  <a:pt x="1162777" y="385669"/>
                  <a:pt x="1162777" y="385669"/>
                  <a:pt x="1162777" y="385669"/>
                </a:cubicBezTo>
                <a:cubicBezTo>
                  <a:pt x="1171530" y="376904"/>
                  <a:pt x="1171530" y="376904"/>
                  <a:pt x="1171530" y="376904"/>
                </a:cubicBezTo>
                <a:cubicBezTo>
                  <a:pt x="1171530" y="376904"/>
                  <a:pt x="1189037" y="376904"/>
                  <a:pt x="1167154" y="372521"/>
                </a:cubicBezTo>
                <a:cubicBezTo>
                  <a:pt x="1189037" y="368139"/>
                  <a:pt x="1189037" y="368139"/>
                  <a:pt x="1189037" y="368139"/>
                </a:cubicBezTo>
                <a:cubicBezTo>
                  <a:pt x="1184661" y="372521"/>
                  <a:pt x="1184661" y="372521"/>
                  <a:pt x="1184661" y="372521"/>
                </a:cubicBezTo>
                <a:cubicBezTo>
                  <a:pt x="1210921" y="372521"/>
                  <a:pt x="1210921" y="372521"/>
                  <a:pt x="1210921" y="372521"/>
                </a:cubicBezTo>
                <a:cubicBezTo>
                  <a:pt x="1224051" y="354991"/>
                  <a:pt x="1224051" y="354991"/>
                  <a:pt x="1224051" y="354991"/>
                </a:cubicBezTo>
                <a:cubicBezTo>
                  <a:pt x="1232805" y="359374"/>
                  <a:pt x="1224051" y="333078"/>
                  <a:pt x="1241558" y="354991"/>
                </a:cubicBezTo>
                <a:cubicBezTo>
                  <a:pt x="1289702" y="346226"/>
                  <a:pt x="1206544" y="350608"/>
                  <a:pt x="1280949" y="333078"/>
                </a:cubicBezTo>
                <a:cubicBezTo>
                  <a:pt x="1272195" y="341843"/>
                  <a:pt x="1272195" y="341843"/>
                  <a:pt x="1272195" y="341843"/>
                </a:cubicBezTo>
                <a:cubicBezTo>
                  <a:pt x="1276572" y="350608"/>
                  <a:pt x="1276572" y="350608"/>
                  <a:pt x="1276572" y="350608"/>
                </a:cubicBezTo>
                <a:cubicBezTo>
                  <a:pt x="1294079" y="341843"/>
                  <a:pt x="1294079" y="341843"/>
                  <a:pt x="1294079" y="341843"/>
                </a:cubicBezTo>
                <a:cubicBezTo>
                  <a:pt x="1294079" y="337461"/>
                  <a:pt x="1294079" y="337461"/>
                  <a:pt x="1294079" y="337461"/>
                </a:cubicBezTo>
                <a:cubicBezTo>
                  <a:pt x="1311586" y="328695"/>
                  <a:pt x="1311586" y="328695"/>
                  <a:pt x="1311586" y="328695"/>
                </a:cubicBezTo>
                <a:cubicBezTo>
                  <a:pt x="1355353" y="324313"/>
                  <a:pt x="1355353" y="324313"/>
                  <a:pt x="1355353" y="324313"/>
                </a:cubicBezTo>
                <a:cubicBezTo>
                  <a:pt x="1355353" y="319930"/>
                  <a:pt x="1355353" y="319930"/>
                  <a:pt x="1355353" y="319930"/>
                </a:cubicBezTo>
                <a:cubicBezTo>
                  <a:pt x="1320339" y="319930"/>
                  <a:pt x="1320339" y="319930"/>
                  <a:pt x="1320339" y="319930"/>
                </a:cubicBezTo>
                <a:cubicBezTo>
                  <a:pt x="1259065" y="328695"/>
                  <a:pt x="1259065" y="328695"/>
                  <a:pt x="1259065" y="328695"/>
                </a:cubicBezTo>
                <a:cubicBezTo>
                  <a:pt x="1197791" y="337461"/>
                  <a:pt x="1197791" y="337461"/>
                  <a:pt x="1197791" y="337461"/>
                </a:cubicBezTo>
                <a:cubicBezTo>
                  <a:pt x="1184661" y="341843"/>
                  <a:pt x="1184661" y="341843"/>
                  <a:pt x="1184661" y="341843"/>
                </a:cubicBezTo>
                <a:cubicBezTo>
                  <a:pt x="1158400" y="341843"/>
                  <a:pt x="1158400" y="341843"/>
                  <a:pt x="1158400" y="341843"/>
                </a:cubicBezTo>
                <a:cubicBezTo>
                  <a:pt x="1140893" y="346226"/>
                  <a:pt x="1140893" y="346226"/>
                  <a:pt x="1140893" y="346226"/>
                </a:cubicBezTo>
                <a:cubicBezTo>
                  <a:pt x="1123386" y="337461"/>
                  <a:pt x="1123386" y="337461"/>
                  <a:pt x="1123386" y="337461"/>
                </a:cubicBezTo>
                <a:cubicBezTo>
                  <a:pt x="1110256" y="346226"/>
                  <a:pt x="1110256" y="346226"/>
                  <a:pt x="1110256" y="346226"/>
                </a:cubicBezTo>
                <a:cubicBezTo>
                  <a:pt x="1097126" y="346226"/>
                  <a:pt x="1097126" y="346226"/>
                  <a:pt x="1097126" y="346226"/>
                </a:cubicBezTo>
                <a:cubicBezTo>
                  <a:pt x="1079619" y="350608"/>
                  <a:pt x="1079619" y="350608"/>
                  <a:pt x="1079619" y="350608"/>
                </a:cubicBezTo>
                <a:cubicBezTo>
                  <a:pt x="1066489" y="350608"/>
                  <a:pt x="1066489" y="350608"/>
                  <a:pt x="1066489" y="350608"/>
                </a:cubicBezTo>
                <a:cubicBezTo>
                  <a:pt x="1044605" y="341843"/>
                  <a:pt x="1075243" y="372521"/>
                  <a:pt x="1040229" y="354991"/>
                </a:cubicBezTo>
                <a:cubicBezTo>
                  <a:pt x="961447" y="359374"/>
                  <a:pt x="961447" y="359374"/>
                  <a:pt x="961447" y="359374"/>
                </a:cubicBezTo>
                <a:cubicBezTo>
                  <a:pt x="961447" y="354991"/>
                  <a:pt x="992085" y="350608"/>
                  <a:pt x="961447" y="346226"/>
                </a:cubicBezTo>
                <a:cubicBezTo>
                  <a:pt x="930811" y="350608"/>
                  <a:pt x="930811" y="350608"/>
                  <a:pt x="930811" y="350608"/>
                </a:cubicBezTo>
                <a:cubicBezTo>
                  <a:pt x="935187" y="337461"/>
                  <a:pt x="935187" y="337461"/>
                  <a:pt x="935187" y="337461"/>
                </a:cubicBezTo>
                <a:cubicBezTo>
                  <a:pt x="904550" y="333078"/>
                  <a:pt x="904550" y="333078"/>
                  <a:pt x="904550" y="333078"/>
                </a:cubicBezTo>
                <a:lnTo>
                  <a:pt x="901816" y="341292"/>
                </a:lnTo>
                <a:lnTo>
                  <a:pt x="874985" y="341750"/>
                </a:lnTo>
                <a:lnTo>
                  <a:pt x="876648" y="340200"/>
                </a:lnTo>
                <a:cubicBezTo>
                  <a:pt x="877196" y="338556"/>
                  <a:pt x="873913" y="339652"/>
                  <a:pt x="869536" y="341843"/>
                </a:cubicBezTo>
                <a:lnTo>
                  <a:pt x="874985" y="341750"/>
                </a:lnTo>
                <a:lnTo>
                  <a:pt x="860783" y="354991"/>
                </a:lnTo>
                <a:cubicBezTo>
                  <a:pt x="838899" y="346226"/>
                  <a:pt x="838899" y="346226"/>
                  <a:pt x="838899" y="346226"/>
                </a:cubicBezTo>
                <a:cubicBezTo>
                  <a:pt x="838899" y="359374"/>
                  <a:pt x="838899" y="359374"/>
                  <a:pt x="838899" y="359374"/>
                </a:cubicBezTo>
                <a:cubicBezTo>
                  <a:pt x="817016" y="350608"/>
                  <a:pt x="817016" y="350608"/>
                  <a:pt x="817016" y="350608"/>
                </a:cubicBezTo>
                <a:cubicBezTo>
                  <a:pt x="777625" y="363756"/>
                  <a:pt x="777625" y="363756"/>
                  <a:pt x="777625" y="363756"/>
                </a:cubicBezTo>
                <a:cubicBezTo>
                  <a:pt x="773248" y="350608"/>
                  <a:pt x="773248" y="350608"/>
                  <a:pt x="773248" y="350608"/>
                </a:cubicBezTo>
                <a:cubicBezTo>
                  <a:pt x="738235" y="350608"/>
                  <a:pt x="738235" y="350608"/>
                  <a:pt x="738235" y="350608"/>
                </a:cubicBezTo>
                <a:cubicBezTo>
                  <a:pt x="729481" y="363756"/>
                  <a:pt x="729481" y="363756"/>
                  <a:pt x="729481" y="363756"/>
                </a:cubicBezTo>
                <a:cubicBezTo>
                  <a:pt x="720728" y="359374"/>
                  <a:pt x="720728" y="359374"/>
                  <a:pt x="720728" y="359374"/>
                </a:cubicBezTo>
                <a:cubicBezTo>
                  <a:pt x="716351" y="368139"/>
                  <a:pt x="716351" y="368139"/>
                  <a:pt x="716351" y="368139"/>
                </a:cubicBezTo>
                <a:cubicBezTo>
                  <a:pt x="694467" y="363756"/>
                  <a:pt x="738235" y="346226"/>
                  <a:pt x="694467" y="368139"/>
                </a:cubicBezTo>
                <a:cubicBezTo>
                  <a:pt x="698844" y="359374"/>
                  <a:pt x="711974" y="359374"/>
                  <a:pt x="716351" y="354991"/>
                </a:cubicBezTo>
                <a:cubicBezTo>
                  <a:pt x="711974" y="346226"/>
                  <a:pt x="711974" y="346226"/>
                  <a:pt x="711974" y="346226"/>
                </a:cubicBezTo>
                <a:cubicBezTo>
                  <a:pt x="711974" y="337461"/>
                  <a:pt x="711974" y="337461"/>
                  <a:pt x="711974" y="337461"/>
                </a:cubicBezTo>
                <a:cubicBezTo>
                  <a:pt x="720728" y="337461"/>
                  <a:pt x="725105" y="328695"/>
                  <a:pt x="729481" y="324313"/>
                </a:cubicBezTo>
                <a:cubicBezTo>
                  <a:pt x="685714" y="328695"/>
                  <a:pt x="685714" y="328695"/>
                  <a:pt x="685714" y="328695"/>
                </a:cubicBezTo>
                <a:cubicBezTo>
                  <a:pt x="681337" y="333078"/>
                  <a:pt x="681337" y="333078"/>
                  <a:pt x="681337" y="333078"/>
                </a:cubicBezTo>
                <a:cubicBezTo>
                  <a:pt x="659454" y="328695"/>
                  <a:pt x="659454" y="328695"/>
                  <a:pt x="659454" y="328695"/>
                </a:cubicBezTo>
                <a:cubicBezTo>
                  <a:pt x="655077" y="333078"/>
                  <a:pt x="655077" y="333078"/>
                  <a:pt x="655077" y="333078"/>
                </a:cubicBezTo>
                <a:cubicBezTo>
                  <a:pt x="655077" y="337461"/>
                  <a:pt x="655077" y="337461"/>
                  <a:pt x="655077" y="337461"/>
                </a:cubicBezTo>
                <a:cubicBezTo>
                  <a:pt x="637570" y="341843"/>
                  <a:pt x="637570" y="341843"/>
                  <a:pt x="637570" y="341843"/>
                </a:cubicBezTo>
                <a:lnTo>
                  <a:pt x="642152" y="343961"/>
                </a:lnTo>
                <a:lnTo>
                  <a:pt x="628817" y="341843"/>
                </a:lnTo>
                <a:cubicBezTo>
                  <a:pt x="624440" y="328695"/>
                  <a:pt x="637570" y="346226"/>
                  <a:pt x="633193" y="333078"/>
                </a:cubicBezTo>
                <a:cubicBezTo>
                  <a:pt x="615686" y="346226"/>
                  <a:pt x="615686" y="346226"/>
                  <a:pt x="615686" y="346226"/>
                </a:cubicBezTo>
                <a:cubicBezTo>
                  <a:pt x="606933" y="350608"/>
                  <a:pt x="606933" y="350608"/>
                  <a:pt x="606933" y="350608"/>
                </a:cubicBezTo>
                <a:cubicBezTo>
                  <a:pt x="606933" y="346226"/>
                  <a:pt x="606933" y="346226"/>
                  <a:pt x="606933" y="346226"/>
                </a:cubicBezTo>
                <a:cubicBezTo>
                  <a:pt x="585049" y="354991"/>
                  <a:pt x="585049" y="354991"/>
                  <a:pt x="585049" y="354991"/>
                </a:cubicBezTo>
                <a:cubicBezTo>
                  <a:pt x="571919" y="350608"/>
                  <a:pt x="565354" y="348417"/>
                  <a:pt x="562071" y="347321"/>
                </a:cubicBezTo>
                <a:lnTo>
                  <a:pt x="560166" y="346685"/>
                </a:lnTo>
                <a:lnTo>
                  <a:pt x="561866" y="346226"/>
                </a:lnTo>
                <a:cubicBezTo>
                  <a:pt x="569457" y="343761"/>
                  <a:pt x="555506" y="346226"/>
                  <a:pt x="558789" y="346226"/>
                </a:cubicBezTo>
                <a:lnTo>
                  <a:pt x="560166" y="346685"/>
                </a:lnTo>
                <a:lnTo>
                  <a:pt x="545659" y="350608"/>
                </a:lnTo>
                <a:cubicBezTo>
                  <a:pt x="545659" y="359374"/>
                  <a:pt x="545659" y="359374"/>
                  <a:pt x="545659" y="359374"/>
                </a:cubicBezTo>
                <a:cubicBezTo>
                  <a:pt x="536905" y="359374"/>
                  <a:pt x="536905" y="359374"/>
                  <a:pt x="536905" y="359374"/>
                </a:cubicBezTo>
                <a:cubicBezTo>
                  <a:pt x="536905" y="354991"/>
                  <a:pt x="536905" y="354991"/>
                  <a:pt x="536905" y="354991"/>
                </a:cubicBezTo>
                <a:cubicBezTo>
                  <a:pt x="501892" y="341843"/>
                  <a:pt x="501892" y="341843"/>
                  <a:pt x="501892" y="341843"/>
                </a:cubicBezTo>
                <a:lnTo>
                  <a:pt x="469904" y="338284"/>
                </a:lnTo>
                <a:lnTo>
                  <a:pt x="484385" y="328695"/>
                </a:lnTo>
                <a:cubicBezTo>
                  <a:pt x="471254" y="315548"/>
                  <a:pt x="471254" y="315548"/>
                  <a:pt x="471254" y="315548"/>
                </a:cubicBezTo>
                <a:lnTo>
                  <a:pt x="484799" y="315548"/>
                </a:lnTo>
                <a:lnTo>
                  <a:pt x="490266" y="317533"/>
                </a:lnTo>
                <a:lnTo>
                  <a:pt x="490376" y="317457"/>
                </a:lnTo>
                <a:lnTo>
                  <a:pt x="506268" y="324313"/>
                </a:lnTo>
                <a:cubicBezTo>
                  <a:pt x="519398" y="315548"/>
                  <a:pt x="519398" y="315548"/>
                  <a:pt x="519398" y="315548"/>
                </a:cubicBezTo>
                <a:cubicBezTo>
                  <a:pt x="523775" y="311165"/>
                  <a:pt x="523775" y="311165"/>
                  <a:pt x="523775" y="311165"/>
                </a:cubicBezTo>
                <a:cubicBezTo>
                  <a:pt x="506268" y="293635"/>
                  <a:pt x="506268" y="293635"/>
                  <a:pt x="506268" y="293635"/>
                </a:cubicBezTo>
                <a:cubicBezTo>
                  <a:pt x="506268" y="280487"/>
                  <a:pt x="506268" y="280487"/>
                  <a:pt x="506268" y="280487"/>
                </a:cubicBezTo>
                <a:cubicBezTo>
                  <a:pt x="497515" y="271721"/>
                  <a:pt x="497515" y="271721"/>
                  <a:pt x="497515" y="271721"/>
                </a:cubicBezTo>
                <a:cubicBezTo>
                  <a:pt x="510645" y="258574"/>
                  <a:pt x="506268" y="276104"/>
                  <a:pt x="536905" y="262956"/>
                </a:cubicBezTo>
                <a:cubicBezTo>
                  <a:pt x="541282" y="271721"/>
                  <a:pt x="541282" y="271721"/>
                  <a:pt x="541282" y="271721"/>
                </a:cubicBezTo>
                <a:cubicBezTo>
                  <a:pt x="545659" y="276104"/>
                  <a:pt x="536905" y="258574"/>
                  <a:pt x="545659" y="276104"/>
                </a:cubicBezTo>
                <a:cubicBezTo>
                  <a:pt x="558789" y="271721"/>
                  <a:pt x="558789" y="271721"/>
                  <a:pt x="558789" y="271721"/>
                </a:cubicBezTo>
                <a:cubicBezTo>
                  <a:pt x="580673" y="271721"/>
                  <a:pt x="580673" y="271721"/>
                  <a:pt x="580673" y="271721"/>
                </a:cubicBezTo>
                <a:cubicBezTo>
                  <a:pt x="585049" y="293635"/>
                  <a:pt x="585049" y="293635"/>
                  <a:pt x="585049" y="293635"/>
                </a:cubicBezTo>
                <a:cubicBezTo>
                  <a:pt x="620063" y="302400"/>
                  <a:pt x="620063" y="302400"/>
                  <a:pt x="620063" y="302400"/>
                </a:cubicBezTo>
                <a:cubicBezTo>
                  <a:pt x="646323" y="293635"/>
                  <a:pt x="646323" y="293635"/>
                  <a:pt x="646323" y="293635"/>
                </a:cubicBezTo>
                <a:cubicBezTo>
                  <a:pt x="685714" y="284869"/>
                  <a:pt x="685714" y="284869"/>
                  <a:pt x="685714" y="284869"/>
                </a:cubicBezTo>
                <a:cubicBezTo>
                  <a:pt x="690091" y="271721"/>
                  <a:pt x="690091" y="271721"/>
                  <a:pt x="690091" y="271721"/>
                </a:cubicBezTo>
                <a:cubicBezTo>
                  <a:pt x="685714" y="258574"/>
                  <a:pt x="685714" y="258574"/>
                  <a:pt x="685714" y="258574"/>
                </a:cubicBezTo>
                <a:cubicBezTo>
                  <a:pt x="628817" y="249808"/>
                  <a:pt x="628817" y="249808"/>
                  <a:pt x="628817" y="249808"/>
                </a:cubicBezTo>
                <a:cubicBezTo>
                  <a:pt x="646323" y="245426"/>
                  <a:pt x="646323" y="245426"/>
                  <a:pt x="646323" y="245426"/>
                </a:cubicBezTo>
                <a:cubicBezTo>
                  <a:pt x="655077" y="249808"/>
                  <a:pt x="655077" y="249808"/>
                  <a:pt x="655077" y="249808"/>
                </a:cubicBezTo>
                <a:cubicBezTo>
                  <a:pt x="655077" y="241043"/>
                  <a:pt x="681337" y="241043"/>
                  <a:pt x="685714" y="249808"/>
                </a:cubicBezTo>
                <a:cubicBezTo>
                  <a:pt x="703221" y="249808"/>
                  <a:pt x="703221" y="249808"/>
                  <a:pt x="703221" y="249808"/>
                </a:cubicBezTo>
                <a:cubicBezTo>
                  <a:pt x="703221" y="258574"/>
                  <a:pt x="703221" y="258574"/>
                  <a:pt x="703221" y="258574"/>
                </a:cubicBezTo>
                <a:cubicBezTo>
                  <a:pt x="711974" y="262956"/>
                  <a:pt x="711974" y="262956"/>
                  <a:pt x="711974" y="262956"/>
                </a:cubicBezTo>
                <a:cubicBezTo>
                  <a:pt x="716351" y="262956"/>
                  <a:pt x="716351" y="262956"/>
                  <a:pt x="716351" y="262956"/>
                </a:cubicBezTo>
                <a:cubicBezTo>
                  <a:pt x="711974" y="249808"/>
                  <a:pt x="711974" y="249808"/>
                  <a:pt x="711974" y="249808"/>
                </a:cubicBezTo>
                <a:cubicBezTo>
                  <a:pt x="729481" y="241043"/>
                  <a:pt x="729481" y="241043"/>
                  <a:pt x="729481" y="241043"/>
                </a:cubicBezTo>
                <a:cubicBezTo>
                  <a:pt x="777625" y="236661"/>
                  <a:pt x="777625" y="236661"/>
                  <a:pt x="777625" y="236661"/>
                </a:cubicBezTo>
                <a:lnTo>
                  <a:pt x="812019" y="232834"/>
                </a:lnTo>
                <a:lnTo>
                  <a:pt x="812229" y="235017"/>
                </a:lnTo>
                <a:cubicBezTo>
                  <a:pt x="813186" y="236661"/>
                  <a:pt x="814827" y="236661"/>
                  <a:pt x="817016" y="232278"/>
                </a:cubicBezTo>
                <a:cubicBezTo>
                  <a:pt x="817016" y="232278"/>
                  <a:pt x="817016" y="232278"/>
                  <a:pt x="812092" y="232826"/>
                </a:cubicBezTo>
                <a:lnTo>
                  <a:pt x="812019" y="232834"/>
                </a:lnTo>
                <a:lnTo>
                  <a:pt x="811545" y="227895"/>
                </a:lnTo>
                <a:cubicBezTo>
                  <a:pt x="812639" y="223513"/>
                  <a:pt x="817016" y="223513"/>
                  <a:pt x="825769" y="249808"/>
                </a:cubicBezTo>
                <a:cubicBezTo>
                  <a:pt x="865160" y="241043"/>
                  <a:pt x="865160" y="241043"/>
                  <a:pt x="865160" y="241043"/>
                </a:cubicBezTo>
                <a:cubicBezTo>
                  <a:pt x="869536" y="245426"/>
                  <a:pt x="869536" y="245426"/>
                  <a:pt x="869536" y="245426"/>
                </a:cubicBezTo>
                <a:cubicBezTo>
                  <a:pt x="873913" y="245426"/>
                  <a:pt x="878290" y="236661"/>
                  <a:pt x="882666" y="241043"/>
                </a:cubicBezTo>
                <a:lnTo>
                  <a:pt x="859908" y="229648"/>
                </a:lnTo>
                <a:lnTo>
                  <a:pt x="873161" y="226526"/>
                </a:lnTo>
                <a:cubicBezTo>
                  <a:pt x="904550" y="219130"/>
                  <a:pt x="904550" y="219130"/>
                  <a:pt x="904550" y="219130"/>
                </a:cubicBezTo>
                <a:cubicBezTo>
                  <a:pt x="908927" y="219130"/>
                  <a:pt x="913304" y="232278"/>
                  <a:pt x="917680" y="214748"/>
                </a:cubicBezTo>
                <a:cubicBezTo>
                  <a:pt x="913304" y="227895"/>
                  <a:pt x="913304" y="227895"/>
                  <a:pt x="913304" y="227895"/>
                </a:cubicBezTo>
                <a:cubicBezTo>
                  <a:pt x="926434" y="236661"/>
                  <a:pt x="926434" y="236661"/>
                  <a:pt x="926434" y="236661"/>
                </a:cubicBezTo>
                <a:cubicBezTo>
                  <a:pt x="913304" y="236661"/>
                  <a:pt x="913304" y="236661"/>
                  <a:pt x="913304" y="236661"/>
                </a:cubicBezTo>
                <a:cubicBezTo>
                  <a:pt x="917680" y="241043"/>
                  <a:pt x="917680" y="241043"/>
                  <a:pt x="917680" y="241043"/>
                </a:cubicBezTo>
                <a:cubicBezTo>
                  <a:pt x="943941" y="236661"/>
                  <a:pt x="943941" y="236661"/>
                  <a:pt x="943941" y="236661"/>
                </a:cubicBezTo>
                <a:lnTo>
                  <a:pt x="942342" y="230255"/>
                </a:lnTo>
                <a:lnTo>
                  <a:pt x="957071" y="227895"/>
                </a:lnTo>
                <a:cubicBezTo>
                  <a:pt x="961447" y="236661"/>
                  <a:pt x="961447" y="236661"/>
                  <a:pt x="961447" y="236661"/>
                </a:cubicBezTo>
                <a:cubicBezTo>
                  <a:pt x="974578" y="227895"/>
                  <a:pt x="974578" y="227895"/>
                  <a:pt x="974578" y="227895"/>
                </a:cubicBezTo>
                <a:cubicBezTo>
                  <a:pt x="983331" y="227895"/>
                  <a:pt x="983331" y="227895"/>
                  <a:pt x="983331" y="227895"/>
                </a:cubicBezTo>
                <a:cubicBezTo>
                  <a:pt x="992085" y="214748"/>
                  <a:pt x="992085" y="214748"/>
                  <a:pt x="992085" y="214748"/>
                </a:cubicBezTo>
                <a:cubicBezTo>
                  <a:pt x="983331" y="210365"/>
                  <a:pt x="983331" y="210365"/>
                  <a:pt x="983331" y="210365"/>
                </a:cubicBezTo>
                <a:cubicBezTo>
                  <a:pt x="992085" y="205982"/>
                  <a:pt x="992085" y="205982"/>
                  <a:pt x="992085" y="205982"/>
                </a:cubicBezTo>
                <a:cubicBezTo>
                  <a:pt x="992085" y="227895"/>
                  <a:pt x="1009592" y="188452"/>
                  <a:pt x="1009592" y="219130"/>
                </a:cubicBezTo>
                <a:cubicBezTo>
                  <a:pt x="1022722" y="214748"/>
                  <a:pt x="1022722" y="214748"/>
                  <a:pt x="1022722" y="214748"/>
                </a:cubicBezTo>
                <a:cubicBezTo>
                  <a:pt x="1027099" y="219130"/>
                  <a:pt x="1027099" y="219130"/>
                  <a:pt x="1027099" y="219130"/>
                </a:cubicBezTo>
                <a:cubicBezTo>
                  <a:pt x="1027099" y="214748"/>
                  <a:pt x="1027099" y="214748"/>
                  <a:pt x="1027099" y="214748"/>
                </a:cubicBezTo>
                <a:cubicBezTo>
                  <a:pt x="1031475" y="210365"/>
                  <a:pt x="1031475" y="210365"/>
                  <a:pt x="1031475" y="210365"/>
                </a:cubicBezTo>
                <a:cubicBezTo>
                  <a:pt x="1040229" y="210365"/>
                  <a:pt x="1040229" y="210365"/>
                  <a:pt x="1040229" y="210365"/>
                </a:cubicBezTo>
                <a:cubicBezTo>
                  <a:pt x="1044605" y="223513"/>
                  <a:pt x="1044605" y="223513"/>
                  <a:pt x="1044605" y="223513"/>
                </a:cubicBezTo>
                <a:cubicBezTo>
                  <a:pt x="1053359" y="223513"/>
                  <a:pt x="1009592" y="223513"/>
                  <a:pt x="1062112" y="227895"/>
                </a:cubicBezTo>
                <a:cubicBezTo>
                  <a:pt x="1062112" y="223513"/>
                  <a:pt x="1062112" y="223513"/>
                  <a:pt x="1062112" y="223513"/>
                </a:cubicBezTo>
                <a:cubicBezTo>
                  <a:pt x="1048982" y="214748"/>
                  <a:pt x="1048982" y="214748"/>
                  <a:pt x="1048982" y="214748"/>
                </a:cubicBezTo>
                <a:cubicBezTo>
                  <a:pt x="1053359" y="210365"/>
                  <a:pt x="1053359" y="210365"/>
                  <a:pt x="1053359" y="210365"/>
                </a:cubicBezTo>
                <a:cubicBezTo>
                  <a:pt x="1127763" y="197217"/>
                  <a:pt x="1127763" y="197217"/>
                  <a:pt x="1127763" y="197217"/>
                </a:cubicBezTo>
                <a:cubicBezTo>
                  <a:pt x="1132140" y="201600"/>
                  <a:pt x="1132140" y="201600"/>
                  <a:pt x="1132140" y="201600"/>
                </a:cubicBezTo>
                <a:cubicBezTo>
                  <a:pt x="1140893" y="188452"/>
                  <a:pt x="1140893" y="188452"/>
                  <a:pt x="1140893" y="188452"/>
                </a:cubicBezTo>
                <a:cubicBezTo>
                  <a:pt x="1171530" y="184069"/>
                  <a:pt x="1171530" y="184069"/>
                  <a:pt x="1171530" y="184069"/>
                </a:cubicBezTo>
                <a:cubicBezTo>
                  <a:pt x="1167154" y="197217"/>
                  <a:pt x="1167154" y="197217"/>
                  <a:pt x="1167154" y="197217"/>
                </a:cubicBezTo>
                <a:cubicBezTo>
                  <a:pt x="1127763" y="205982"/>
                  <a:pt x="1127763" y="205982"/>
                  <a:pt x="1127763" y="205982"/>
                </a:cubicBezTo>
                <a:cubicBezTo>
                  <a:pt x="1127763" y="210365"/>
                  <a:pt x="1119010" y="210365"/>
                  <a:pt x="1123386" y="214748"/>
                </a:cubicBezTo>
                <a:cubicBezTo>
                  <a:pt x="1105880" y="210365"/>
                  <a:pt x="1105880" y="210365"/>
                  <a:pt x="1105880" y="210365"/>
                </a:cubicBezTo>
                <a:cubicBezTo>
                  <a:pt x="1101503" y="214748"/>
                  <a:pt x="1101503" y="214748"/>
                  <a:pt x="1101503" y="214748"/>
                </a:cubicBezTo>
                <a:cubicBezTo>
                  <a:pt x="1110256" y="219130"/>
                  <a:pt x="1114633" y="221321"/>
                  <a:pt x="1116821" y="222417"/>
                </a:cubicBezTo>
                <a:lnTo>
                  <a:pt x="1116921" y="222467"/>
                </a:lnTo>
                <a:lnTo>
                  <a:pt x="1112855" y="225362"/>
                </a:lnTo>
                <a:cubicBezTo>
                  <a:pt x="1107521" y="230908"/>
                  <a:pt x="1125575" y="223513"/>
                  <a:pt x="1119010" y="223513"/>
                </a:cubicBezTo>
                <a:lnTo>
                  <a:pt x="1116921" y="222467"/>
                </a:lnTo>
                <a:lnTo>
                  <a:pt x="1127763" y="214748"/>
                </a:lnTo>
                <a:cubicBezTo>
                  <a:pt x="1145270" y="219130"/>
                  <a:pt x="1145270" y="219130"/>
                  <a:pt x="1145270" y="219130"/>
                </a:cubicBezTo>
                <a:cubicBezTo>
                  <a:pt x="1180284" y="214748"/>
                  <a:pt x="1180284" y="214748"/>
                  <a:pt x="1180284" y="214748"/>
                </a:cubicBezTo>
                <a:cubicBezTo>
                  <a:pt x="1180284" y="188452"/>
                  <a:pt x="1180284" y="188452"/>
                  <a:pt x="1180284" y="188452"/>
                </a:cubicBezTo>
                <a:cubicBezTo>
                  <a:pt x="1184661" y="184069"/>
                  <a:pt x="1184661" y="184069"/>
                  <a:pt x="1184661" y="184069"/>
                </a:cubicBezTo>
                <a:cubicBezTo>
                  <a:pt x="1167154" y="175304"/>
                  <a:pt x="1167154" y="175304"/>
                  <a:pt x="1167154" y="175304"/>
                </a:cubicBezTo>
                <a:cubicBezTo>
                  <a:pt x="1171530" y="166539"/>
                  <a:pt x="1171530" y="166539"/>
                  <a:pt x="1171530" y="166539"/>
                </a:cubicBezTo>
                <a:cubicBezTo>
                  <a:pt x="1171530" y="162156"/>
                  <a:pt x="1171530" y="162156"/>
                  <a:pt x="1171530" y="162156"/>
                </a:cubicBezTo>
                <a:cubicBezTo>
                  <a:pt x="1167154" y="157774"/>
                  <a:pt x="1167154" y="157774"/>
                  <a:pt x="1167154" y="157774"/>
                </a:cubicBezTo>
                <a:cubicBezTo>
                  <a:pt x="1162777" y="162156"/>
                  <a:pt x="1149647" y="170922"/>
                  <a:pt x="1154023" y="162156"/>
                </a:cubicBezTo>
                <a:cubicBezTo>
                  <a:pt x="1158400" y="170922"/>
                  <a:pt x="1119010" y="162156"/>
                  <a:pt x="1158400" y="179687"/>
                </a:cubicBezTo>
                <a:cubicBezTo>
                  <a:pt x="1140893" y="170922"/>
                  <a:pt x="1140893" y="170922"/>
                  <a:pt x="1140893" y="170922"/>
                </a:cubicBezTo>
                <a:cubicBezTo>
                  <a:pt x="1140893" y="175304"/>
                  <a:pt x="1140893" y="175304"/>
                  <a:pt x="1140893" y="175304"/>
                </a:cubicBezTo>
                <a:cubicBezTo>
                  <a:pt x="1110256" y="175304"/>
                  <a:pt x="1110256" y="175304"/>
                  <a:pt x="1110256" y="175304"/>
                </a:cubicBezTo>
                <a:cubicBezTo>
                  <a:pt x="1092749" y="170922"/>
                  <a:pt x="1092749" y="170922"/>
                  <a:pt x="1092749" y="170922"/>
                </a:cubicBezTo>
                <a:cubicBezTo>
                  <a:pt x="1079619" y="175304"/>
                  <a:pt x="1079619" y="175304"/>
                  <a:pt x="1079619" y="175304"/>
                </a:cubicBezTo>
                <a:cubicBezTo>
                  <a:pt x="1083996" y="184069"/>
                  <a:pt x="1083996" y="184069"/>
                  <a:pt x="1083996" y="184069"/>
                </a:cubicBezTo>
                <a:cubicBezTo>
                  <a:pt x="1083996" y="188452"/>
                  <a:pt x="1083996" y="188452"/>
                  <a:pt x="1083996" y="188452"/>
                </a:cubicBezTo>
                <a:cubicBezTo>
                  <a:pt x="1070866" y="184069"/>
                  <a:pt x="1070866" y="184069"/>
                  <a:pt x="1070866" y="184069"/>
                </a:cubicBezTo>
                <a:cubicBezTo>
                  <a:pt x="1062112" y="192835"/>
                  <a:pt x="1062112" y="192835"/>
                  <a:pt x="1062112" y="192835"/>
                </a:cubicBezTo>
                <a:cubicBezTo>
                  <a:pt x="1057735" y="184069"/>
                  <a:pt x="1057735" y="184069"/>
                  <a:pt x="1057735" y="184069"/>
                </a:cubicBezTo>
                <a:cubicBezTo>
                  <a:pt x="1027099" y="184069"/>
                  <a:pt x="1027099" y="184069"/>
                  <a:pt x="1027099" y="184069"/>
                </a:cubicBezTo>
                <a:cubicBezTo>
                  <a:pt x="1022722" y="170922"/>
                  <a:pt x="1022722" y="170922"/>
                  <a:pt x="1022722" y="170922"/>
                </a:cubicBezTo>
                <a:cubicBezTo>
                  <a:pt x="1009592" y="179687"/>
                  <a:pt x="1009592" y="179687"/>
                  <a:pt x="1009592" y="179687"/>
                </a:cubicBezTo>
                <a:cubicBezTo>
                  <a:pt x="1009592" y="184069"/>
                  <a:pt x="1035852" y="170922"/>
                  <a:pt x="1005215" y="192835"/>
                </a:cubicBezTo>
                <a:cubicBezTo>
                  <a:pt x="983331" y="188452"/>
                  <a:pt x="983331" y="188452"/>
                  <a:pt x="983331" y="188452"/>
                </a:cubicBezTo>
                <a:cubicBezTo>
                  <a:pt x="935187" y="201600"/>
                  <a:pt x="935187" y="201600"/>
                  <a:pt x="935187" y="201600"/>
                </a:cubicBezTo>
                <a:cubicBezTo>
                  <a:pt x="935187" y="197217"/>
                  <a:pt x="935187" y="197217"/>
                  <a:pt x="935187" y="197217"/>
                </a:cubicBezTo>
                <a:cubicBezTo>
                  <a:pt x="908927" y="205982"/>
                  <a:pt x="908927" y="205982"/>
                  <a:pt x="908927" y="205982"/>
                </a:cubicBezTo>
                <a:cubicBezTo>
                  <a:pt x="900174" y="201600"/>
                  <a:pt x="900174" y="201600"/>
                  <a:pt x="900174" y="201600"/>
                </a:cubicBezTo>
                <a:lnTo>
                  <a:pt x="898034" y="201360"/>
                </a:lnTo>
                <a:lnTo>
                  <a:pt x="904550" y="184069"/>
                </a:lnTo>
                <a:cubicBezTo>
                  <a:pt x="935187" y="192835"/>
                  <a:pt x="935187" y="192835"/>
                  <a:pt x="935187" y="192835"/>
                </a:cubicBezTo>
                <a:cubicBezTo>
                  <a:pt x="943941" y="192835"/>
                  <a:pt x="943941" y="192835"/>
                  <a:pt x="943941" y="192835"/>
                </a:cubicBezTo>
                <a:cubicBezTo>
                  <a:pt x="943941" y="166539"/>
                  <a:pt x="943941" y="166539"/>
                  <a:pt x="943941" y="166539"/>
                </a:cubicBezTo>
                <a:cubicBezTo>
                  <a:pt x="961447" y="170922"/>
                  <a:pt x="961447" y="170922"/>
                  <a:pt x="961447" y="170922"/>
                </a:cubicBezTo>
                <a:cubicBezTo>
                  <a:pt x="961447" y="175304"/>
                  <a:pt x="961447" y="175304"/>
                  <a:pt x="961447" y="175304"/>
                </a:cubicBezTo>
                <a:cubicBezTo>
                  <a:pt x="965824" y="184069"/>
                  <a:pt x="965824" y="184069"/>
                  <a:pt x="965824" y="184069"/>
                </a:cubicBezTo>
                <a:cubicBezTo>
                  <a:pt x="970201" y="170922"/>
                  <a:pt x="996461" y="179687"/>
                  <a:pt x="987708" y="162156"/>
                </a:cubicBezTo>
                <a:cubicBezTo>
                  <a:pt x="996461" y="166539"/>
                  <a:pt x="996461" y="166539"/>
                  <a:pt x="996461" y="166539"/>
                </a:cubicBezTo>
                <a:cubicBezTo>
                  <a:pt x="996461" y="166539"/>
                  <a:pt x="1013968" y="166539"/>
                  <a:pt x="1005215" y="157774"/>
                </a:cubicBezTo>
                <a:cubicBezTo>
                  <a:pt x="1022722" y="157774"/>
                  <a:pt x="1022722" y="157774"/>
                  <a:pt x="1022722" y="157774"/>
                </a:cubicBezTo>
                <a:cubicBezTo>
                  <a:pt x="1027099" y="153391"/>
                  <a:pt x="1027099" y="153391"/>
                  <a:pt x="1027099" y="153391"/>
                </a:cubicBezTo>
                <a:cubicBezTo>
                  <a:pt x="1027099" y="162156"/>
                  <a:pt x="1027099" y="162156"/>
                  <a:pt x="1027099" y="162156"/>
                </a:cubicBezTo>
                <a:cubicBezTo>
                  <a:pt x="1044605" y="166539"/>
                  <a:pt x="1044605" y="166539"/>
                  <a:pt x="1044605" y="166539"/>
                </a:cubicBezTo>
                <a:cubicBezTo>
                  <a:pt x="1048982" y="162156"/>
                  <a:pt x="1048982" y="162156"/>
                  <a:pt x="1048982" y="162156"/>
                </a:cubicBezTo>
                <a:cubicBezTo>
                  <a:pt x="1062112" y="162156"/>
                  <a:pt x="1062112" y="162156"/>
                  <a:pt x="1062112" y="162156"/>
                </a:cubicBezTo>
                <a:cubicBezTo>
                  <a:pt x="1062112" y="153391"/>
                  <a:pt x="1062112" y="153391"/>
                  <a:pt x="1062112" y="153391"/>
                </a:cubicBezTo>
                <a:cubicBezTo>
                  <a:pt x="1075243" y="166539"/>
                  <a:pt x="1062112" y="122713"/>
                  <a:pt x="1083996" y="162156"/>
                </a:cubicBezTo>
                <a:cubicBezTo>
                  <a:pt x="1097126" y="153391"/>
                  <a:pt x="1097126" y="153391"/>
                  <a:pt x="1097126" y="153391"/>
                </a:cubicBezTo>
                <a:cubicBezTo>
                  <a:pt x="1110256" y="149009"/>
                  <a:pt x="1110256" y="149009"/>
                  <a:pt x="1110256" y="149009"/>
                </a:cubicBezTo>
                <a:cubicBezTo>
                  <a:pt x="1119010" y="135861"/>
                  <a:pt x="1119010" y="135861"/>
                  <a:pt x="1119010" y="135861"/>
                </a:cubicBezTo>
                <a:cubicBezTo>
                  <a:pt x="1132140" y="140243"/>
                  <a:pt x="1132140" y="140243"/>
                  <a:pt x="1132140" y="140243"/>
                </a:cubicBezTo>
                <a:cubicBezTo>
                  <a:pt x="1149647" y="131478"/>
                  <a:pt x="1149647" y="131478"/>
                  <a:pt x="1149647" y="131478"/>
                </a:cubicBezTo>
                <a:cubicBezTo>
                  <a:pt x="1171530" y="140243"/>
                  <a:pt x="1171530" y="140243"/>
                  <a:pt x="1171530" y="140243"/>
                </a:cubicBezTo>
                <a:cubicBezTo>
                  <a:pt x="1189037" y="135861"/>
                  <a:pt x="1189037" y="135861"/>
                  <a:pt x="1189037" y="135861"/>
                </a:cubicBezTo>
                <a:cubicBezTo>
                  <a:pt x="1193414" y="135861"/>
                  <a:pt x="1180284" y="127096"/>
                  <a:pt x="1197791" y="135861"/>
                </a:cubicBezTo>
                <a:cubicBezTo>
                  <a:pt x="1184661" y="149009"/>
                  <a:pt x="1184661" y="149009"/>
                  <a:pt x="1184661" y="149009"/>
                </a:cubicBezTo>
                <a:cubicBezTo>
                  <a:pt x="1175907" y="166539"/>
                  <a:pt x="1175907" y="166539"/>
                  <a:pt x="1175907" y="166539"/>
                </a:cubicBezTo>
                <a:cubicBezTo>
                  <a:pt x="1184661" y="175304"/>
                  <a:pt x="1184661" y="175304"/>
                  <a:pt x="1184661" y="175304"/>
                </a:cubicBezTo>
                <a:cubicBezTo>
                  <a:pt x="1197791" y="175304"/>
                  <a:pt x="1197791" y="175304"/>
                  <a:pt x="1197791" y="175304"/>
                </a:cubicBezTo>
                <a:cubicBezTo>
                  <a:pt x="1202168" y="144626"/>
                  <a:pt x="1202168" y="144626"/>
                  <a:pt x="1202168" y="144626"/>
                </a:cubicBezTo>
                <a:cubicBezTo>
                  <a:pt x="1237181" y="149009"/>
                  <a:pt x="1175907" y="127096"/>
                  <a:pt x="1228428" y="122713"/>
                </a:cubicBezTo>
                <a:cubicBezTo>
                  <a:pt x="1241558" y="100800"/>
                  <a:pt x="1241558" y="100800"/>
                  <a:pt x="1241558" y="100800"/>
                </a:cubicBezTo>
                <a:cubicBezTo>
                  <a:pt x="1224051" y="105182"/>
                  <a:pt x="1224051" y="105182"/>
                  <a:pt x="1224051" y="105182"/>
                </a:cubicBezTo>
                <a:cubicBezTo>
                  <a:pt x="1210921" y="100800"/>
                  <a:pt x="1210921" y="100800"/>
                  <a:pt x="1210921" y="100800"/>
                </a:cubicBezTo>
                <a:cubicBezTo>
                  <a:pt x="1197791" y="109565"/>
                  <a:pt x="1197791" y="109565"/>
                  <a:pt x="1197791" y="109565"/>
                </a:cubicBezTo>
                <a:cubicBezTo>
                  <a:pt x="1189037" y="109565"/>
                  <a:pt x="1189037" y="109565"/>
                  <a:pt x="1189037" y="109565"/>
                </a:cubicBezTo>
                <a:cubicBezTo>
                  <a:pt x="1180284" y="109565"/>
                  <a:pt x="1245935" y="70122"/>
                  <a:pt x="1162777" y="109565"/>
                </a:cubicBezTo>
                <a:cubicBezTo>
                  <a:pt x="1158400" y="113948"/>
                  <a:pt x="1158400" y="113948"/>
                  <a:pt x="1158400" y="113948"/>
                </a:cubicBezTo>
                <a:cubicBezTo>
                  <a:pt x="1149647" y="109565"/>
                  <a:pt x="1149647" y="109565"/>
                  <a:pt x="1149647" y="109565"/>
                </a:cubicBezTo>
                <a:cubicBezTo>
                  <a:pt x="1123386" y="122713"/>
                  <a:pt x="1123386" y="122713"/>
                  <a:pt x="1123386" y="122713"/>
                </a:cubicBezTo>
                <a:cubicBezTo>
                  <a:pt x="1070866" y="127096"/>
                  <a:pt x="1070866" y="127096"/>
                  <a:pt x="1070866" y="127096"/>
                </a:cubicBezTo>
                <a:cubicBezTo>
                  <a:pt x="1075243" y="109565"/>
                  <a:pt x="1075243" y="109565"/>
                  <a:pt x="1075243" y="109565"/>
                </a:cubicBezTo>
                <a:cubicBezTo>
                  <a:pt x="1114633" y="105182"/>
                  <a:pt x="1114633" y="105182"/>
                  <a:pt x="1114633" y="105182"/>
                </a:cubicBezTo>
                <a:cubicBezTo>
                  <a:pt x="1123386" y="100800"/>
                  <a:pt x="1123386" y="100800"/>
                  <a:pt x="1123386" y="100800"/>
                </a:cubicBezTo>
                <a:cubicBezTo>
                  <a:pt x="1148553" y="96417"/>
                  <a:pt x="1167427" y="93130"/>
                  <a:pt x="1181583" y="90665"/>
                </a:cubicBezTo>
                <a:lnTo>
                  <a:pt x="1210166" y="85687"/>
                </a:lnTo>
                <a:lnTo>
                  <a:pt x="1204903" y="88748"/>
                </a:lnTo>
                <a:cubicBezTo>
                  <a:pt x="1198885" y="94226"/>
                  <a:pt x="1206544" y="96417"/>
                  <a:pt x="1263442" y="78887"/>
                </a:cubicBezTo>
                <a:cubicBezTo>
                  <a:pt x="1285325" y="74504"/>
                  <a:pt x="1285325" y="74504"/>
                  <a:pt x="1285325" y="74504"/>
                </a:cubicBezTo>
                <a:cubicBezTo>
                  <a:pt x="1286419" y="71217"/>
                  <a:pt x="1287787" y="70943"/>
                  <a:pt x="1289018" y="71834"/>
                </a:cubicBezTo>
                <a:lnTo>
                  <a:pt x="1290601" y="74210"/>
                </a:lnTo>
                <a:lnTo>
                  <a:pt x="1291448" y="76276"/>
                </a:lnTo>
                <a:lnTo>
                  <a:pt x="1290249" y="81078"/>
                </a:lnTo>
                <a:cubicBezTo>
                  <a:pt x="1289702" y="83269"/>
                  <a:pt x="1289702" y="83269"/>
                  <a:pt x="1289702" y="83269"/>
                </a:cubicBezTo>
                <a:cubicBezTo>
                  <a:pt x="1298456" y="87652"/>
                  <a:pt x="1298456" y="87652"/>
                  <a:pt x="1298456" y="87652"/>
                </a:cubicBezTo>
                <a:cubicBezTo>
                  <a:pt x="1346600" y="74504"/>
                  <a:pt x="1346600" y="74504"/>
                  <a:pt x="1346600" y="74504"/>
                </a:cubicBezTo>
                <a:lnTo>
                  <a:pt x="1346600" y="68904"/>
                </a:lnTo>
                <a:lnTo>
                  <a:pt x="1348241" y="69026"/>
                </a:lnTo>
                <a:cubicBezTo>
                  <a:pt x="1349608" y="68478"/>
                  <a:pt x="1351934" y="67656"/>
                  <a:pt x="1355832" y="67519"/>
                </a:cubicBezTo>
                <a:lnTo>
                  <a:pt x="1368382" y="69437"/>
                </a:lnTo>
                <a:lnTo>
                  <a:pt x="1367320" y="71354"/>
                </a:lnTo>
                <a:cubicBezTo>
                  <a:pt x="1365474" y="75874"/>
                  <a:pt x="1372860" y="66835"/>
                  <a:pt x="1372860" y="70122"/>
                </a:cubicBezTo>
                <a:lnTo>
                  <a:pt x="1368382" y="69437"/>
                </a:lnTo>
                <a:lnTo>
                  <a:pt x="1372860" y="61356"/>
                </a:lnTo>
                <a:cubicBezTo>
                  <a:pt x="1381613" y="74504"/>
                  <a:pt x="1381613" y="74504"/>
                  <a:pt x="1381613" y="74504"/>
                </a:cubicBezTo>
                <a:cubicBezTo>
                  <a:pt x="1399120" y="74504"/>
                  <a:pt x="1399120" y="74504"/>
                  <a:pt x="1399120" y="74504"/>
                </a:cubicBezTo>
                <a:cubicBezTo>
                  <a:pt x="1403497" y="61356"/>
                  <a:pt x="1403497" y="61356"/>
                  <a:pt x="1403497" y="61356"/>
                </a:cubicBezTo>
                <a:lnTo>
                  <a:pt x="1409478" y="61356"/>
                </a:lnTo>
                <a:lnTo>
                  <a:pt x="1416627" y="61836"/>
                </a:lnTo>
                <a:cubicBezTo>
                  <a:pt x="1426475" y="60809"/>
                  <a:pt x="1441793" y="58069"/>
                  <a:pt x="1464771" y="52591"/>
                </a:cubicBezTo>
                <a:cubicBezTo>
                  <a:pt x="1464771" y="52591"/>
                  <a:pt x="1469148" y="48209"/>
                  <a:pt x="1473525" y="61356"/>
                </a:cubicBezTo>
                <a:cubicBezTo>
                  <a:pt x="1477901" y="52591"/>
                  <a:pt x="1477901" y="52591"/>
                  <a:pt x="1477901" y="52591"/>
                </a:cubicBezTo>
                <a:cubicBezTo>
                  <a:pt x="1469148" y="52591"/>
                  <a:pt x="1469148" y="52591"/>
                  <a:pt x="1469148" y="52591"/>
                </a:cubicBezTo>
                <a:cubicBezTo>
                  <a:pt x="1477901" y="48209"/>
                  <a:pt x="1491031" y="48209"/>
                  <a:pt x="1486655" y="39443"/>
                </a:cubicBezTo>
                <a:cubicBezTo>
                  <a:pt x="1499785" y="35061"/>
                  <a:pt x="1499785" y="35061"/>
                  <a:pt x="1499785" y="35061"/>
                </a:cubicBezTo>
                <a:cubicBezTo>
                  <a:pt x="1512915" y="39443"/>
                  <a:pt x="1512915" y="39443"/>
                  <a:pt x="1512915" y="39443"/>
                </a:cubicBezTo>
                <a:cubicBezTo>
                  <a:pt x="1517292" y="35061"/>
                  <a:pt x="1517292" y="35061"/>
                  <a:pt x="1517292" y="35061"/>
                </a:cubicBezTo>
                <a:cubicBezTo>
                  <a:pt x="1508538" y="30678"/>
                  <a:pt x="1508538" y="30678"/>
                  <a:pt x="1508538" y="30678"/>
                </a:cubicBezTo>
                <a:cubicBezTo>
                  <a:pt x="1539175" y="26296"/>
                  <a:pt x="1539175" y="26296"/>
                  <a:pt x="1539175" y="26296"/>
                </a:cubicBezTo>
                <a:cubicBezTo>
                  <a:pt x="1552306" y="30678"/>
                  <a:pt x="1552306" y="30678"/>
                  <a:pt x="1552306" y="30678"/>
                </a:cubicBezTo>
                <a:cubicBezTo>
                  <a:pt x="1556682" y="13148"/>
                  <a:pt x="1556682" y="13148"/>
                  <a:pt x="1556682" y="13148"/>
                </a:cubicBezTo>
                <a:cubicBezTo>
                  <a:pt x="1587319" y="0"/>
                  <a:pt x="1587319" y="0"/>
                  <a:pt x="1587319" y="0"/>
                </a:cubicBezTo>
                <a:close/>
              </a:path>
            </a:pathLst>
          </a:cu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6AB237AD-8819-583F-283E-563EF6D2BBFC}"/>
              </a:ext>
            </a:extLst>
          </p:cNvPr>
          <p:cNvGrpSpPr/>
          <p:nvPr/>
        </p:nvGrpSpPr>
        <p:grpSpPr>
          <a:xfrm>
            <a:off x="6293736" y="2580405"/>
            <a:ext cx="1677902" cy="1697190"/>
            <a:chOff x="780977" y="600459"/>
            <a:chExt cx="828675" cy="838200"/>
          </a:xfrm>
          <a:solidFill>
            <a:srgbClr val="242424"/>
          </a:solidFill>
        </p:grpSpPr>
        <p:sp>
          <p:nvSpPr>
            <p:cNvPr id="128" name="任意多边形: 形状 1361">
              <a:extLst>
                <a:ext uri="{FF2B5EF4-FFF2-40B4-BE49-F238E27FC236}">
                  <a16:creationId xmlns:a16="http://schemas.microsoft.com/office/drawing/2014/main" id="{211CD097-96B0-82BF-2C39-2EEBAF5D78B1}"/>
                </a:ext>
              </a:extLst>
            </p:cNvPr>
            <p:cNvSpPr/>
            <p:nvPr/>
          </p:nvSpPr>
          <p:spPr>
            <a:xfrm>
              <a:off x="1096331" y="1409817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125" y="7753"/>
                    <a:pt x="8820" y="7277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29" name="任意多边形: 形状 1362">
              <a:extLst>
                <a:ext uri="{FF2B5EF4-FFF2-40B4-BE49-F238E27FC236}">
                  <a16:creationId xmlns:a16="http://schemas.microsoft.com/office/drawing/2014/main" id="{FD072D99-381D-AE12-945F-F1E517D9AFAB}"/>
                </a:ext>
              </a:extLst>
            </p:cNvPr>
            <p:cNvSpPr/>
            <p:nvPr/>
          </p:nvSpPr>
          <p:spPr>
            <a:xfrm>
              <a:off x="893181" y="710892"/>
              <a:ext cx="9525" cy="19050"/>
            </a:xfrm>
            <a:custGeom>
              <a:avLst/>
              <a:gdLst>
                <a:gd name="connsiteX0" fmla="*/ 8858 w 9525"/>
                <a:gd name="connsiteY0" fmla="*/ 12440 h 19050"/>
                <a:gd name="connsiteX1" fmla="*/ 9411 w 9525"/>
                <a:gd name="connsiteY1" fmla="*/ 11773 h 19050"/>
                <a:gd name="connsiteX2" fmla="*/ 7144 w 9525"/>
                <a:gd name="connsiteY2" fmla="*/ 7144 h 19050"/>
                <a:gd name="connsiteX3" fmla="*/ 8858 w 9525"/>
                <a:gd name="connsiteY3" fmla="*/ 1244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8858" y="12440"/>
                  </a:moveTo>
                  <a:cubicBezTo>
                    <a:pt x="9115" y="12202"/>
                    <a:pt x="9182" y="12030"/>
                    <a:pt x="9411" y="11773"/>
                  </a:cubicBezTo>
                  <a:cubicBezTo>
                    <a:pt x="8458" y="10001"/>
                    <a:pt x="7658" y="8430"/>
                    <a:pt x="7144" y="7144"/>
                  </a:cubicBezTo>
                  <a:lnTo>
                    <a:pt x="8858" y="124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0" name="任意多边形: 形状 1363">
              <a:extLst>
                <a:ext uri="{FF2B5EF4-FFF2-40B4-BE49-F238E27FC236}">
                  <a16:creationId xmlns:a16="http://schemas.microsoft.com/office/drawing/2014/main" id="{A9F6E196-4820-A547-4DA1-6756A53863F4}"/>
                </a:ext>
              </a:extLst>
            </p:cNvPr>
            <p:cNvSpPr/>
            <p:nvPr/>
          </p:nvSpPr>
          <p:spPr>
            <a:xfrm>
              <a:off x="1012968" y="640346"/>
              <a:ext cx="9525" cy="9525"/>
            </a:xfrm>
            <a:custGeom>
              <a:avLst/>
              <a:gdLst>
                <a:gd name="connsiteX0" fmla="*/ 7144 w 9525"/>
                <a:gd name="connsiteY0" fmla="*/ 8253 h 9525"/>
                <a:gd name="connsiteX1" fmla="*/ 8134 w 9525"/>
                <a:gd name="connsiteY1" fmla="*/ 8338 h 9525"/>
                <a:gd name="connsiteX2" fmla="*/ 7144 w 9525"/>
                <a:gd name="connsiteY2" fmla="*/ 82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253"/>
                  </a:moveTo>
                  <a:cubicBezTo>
                    <a:pt x="7534" y="8281"/>
                    <a:pt x="7782" y="8310"/>
                    <a:pt x="8134" y="8338"/>
                  </a:cubicBezTo>
                  <a:cubicBezTo>
                    <a:pt x="7544" y="7357"/>
                    <a:pt x="7172" y="6271"/>
                    <a:pt x="7144" y="8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1" name="任意多边形: 形状 1364">
              <a:extLst>
                <a:ext uri="{FF2B5EF4-FFF2-40B4-BE49-F238E27FC236}">
                  <a16:creationId xmlns:a16="http://schemas.microsoft.com/office/drawing/2014/main" id="{D2188093-C432-6D3C-1E2C-9DB0A4F660ED}"/>
                </a:ext>
              </a:extLst>
            </p:cNvPr>
            <p:cNvSpPr/>
            <p:nvPr/>
          </p:nvSpPr>
          <p:spPr>
            <a:xfrm>
              <a:off x="795248" y="1012910"/>
              <a:ext cx="9525" cy="9525"/>
            </a:xfrm>
            <a:custGeom>
              <a:avLst/>
              <a:gdLst>
                <a:gd name="connsiteX0" fmla="*/ 7150 w 9525"/>
                <a:gd name="connsiteY0" fmla="*/ 7144 h 9525"/>
                <a:gd name="connsiteX1" fmla="*/ 8179 w 9525"/>
                <a:gd name="connsiteY1" fmla="*/ 9430 h 9525"/>
                <a:gd name="connsiteX2" fmla="*/ 7150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50" y="7144"/>
                  </a:moveTo>
                  <a:cubicBezTo>
                    <a:pt x="7084" y="8325"/>
                    <a:pt x="7541" y="8973"/>
                    <a:pt x="8179" y="9430"/>
                  </a:cubicBezTo>
                  <a:cubicBezTo>
                    <a:pt x="7741" y="8763"/>
                    <a:pt x="7350" y="8068"/>
                    <a:pt x="71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2" name="任意多边形: 形状 1365">
              <a:extLst>
                <a:ext uri="{FF2B5EF4-FFF2-40B4-BE49-F238E27FC236}">
                  <a16:creationId xmlns:a16="http://schemas.microsoft.com/office/drawing/2014/main" id="{E7D3028D-F2D8-8501-F667-C286DAE6E8EE}"/>
                </a:ext>
              </a:extLst>
            </p:cNvPr>
            <p:cNvSpPr/>
            <p:nvPr/>
          </p:nvSpPr>
          <p:spPr>
            <a:xfrm>
              <a:off x="1339990" y="1391205"/>
              <a:ext cx="9525" cy="9525"/>
            </a:xfrm>
            <a:custGeom>
              <a:avLst/>
              <a:gdLst>
                <a:gd name="connsiteX0" fmla="*/ 7639 w 9525"/>
                <a:gd name="connsiteY0" fmla="*/ 7144 h 9525"/>
                <a:gd name="connsiteX1" fmla="*/ 7144 w 9525"/>
                <a:gd name="connsiteY1" fmla="*/ 7506 h 9525"/>
                <a:gd name="connsiteX2" fmla="*/ 8887 w 9525"/>
                <a:gd name="connsiteY2" fmla="*/ 8096 h 9525"/>
                <a:gd name="connsiteX3" fmla="*/ 7639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639" y="7144"/>
                  </a:moveTo>
                  <a:cubicBezTo>
                    <a:pt x="7639" y="7144"/>
                    <a:pt x="7353" y="7353"/>
                    <a:pt x="7144" y="7506"/>
                  </a:cubicBezTo>
                  <a:cubicBezTo>
                    <a:pt x="7715" y="7706"/>
                    <a:pt x="8258" y="7801"/>
                    <a:pt x="8887" y="8096"/>
                  </a:cubicBezTo>
                  <a:lnTo>
                    <a:pt x="763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3" name="任意多边形: 形状 1366">
              <a:extLst>
                <a:ext uri="{FF2B5EF4-FFF2-40B4-BE49-F238E27FC236}">
                  <a16:creationId xmlns:a16="http://schemas.microsoft.com/office/drawing/2014/main" id="{DAA94A1D-0A72-F8DB-059F-2FB4D867CE24}"/>
                </a:ext>
              </a:extLst>
            </p:cNvPr>
            <p:cNvSpPr/>
            <p:nvPr/>
          </p:nvSpPr>
          <p:spPr>
            <a:xfrm>
              <a:off x="1330227" y="1390952"/>
              <a:ext cx="19050" cy="9525"/>
            </a:xfrm>
            <a:custGeom>
              <a:avLst/>
              <a:gdLst>
                <a:gd name="connsiteX0" fmla="*/ 15935 w 19050"/>
                <a:gd name="connsiteY0" fmla="*/ 11398 h 9525"/>
                <a:gd name="connsiteX1" fmla="*/ 16907 w 19050"/>
                <a:gd name="connsiteY1" fmla="*/ 7759 h 9525"/>
                <a:gd name="connsiteX2" fmla="*/ 7144 w 19050"/>
                <a:gd name="connsiteY2" fmla="*/ 9588 h 9525"/>
                <a:gd name="connsiteX3" fmla="*/ 15935 w 19050"/>
                <a:gd name="connsiteY3" fmla="*/ 1139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525">
                  <a:moveTo>
                    <a:pt x="15935" y="11398"/>
                  </a:moveTo>
                  <a:cubicBezTo>
                    <a:pt x="12678" y="11083"/>
                    <a:pt x="15831" y="8569"/>
                    <a:pt x="16907" y="7759"/>
                  </a:cubicBezTo>
                  <a:cubicBezTo>
                    <a:pt x="12973" y="6435"/>
                    <a:pt x="9887" y="7340"/>
                    <a:pt x="7144" y="9588"/>
                  </a:cubicBezTo>
                  <a:cubicBezTo>
                    <a:pt x="8077" y="12388"/>
                    <a:pt x="13840" y="9836"/>
                    <a:pt x="15935" y="11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4" name="任意多边形: 形状 1367">
              <a:extLst>
                <a:ext uri="{FF2B5EF4-FFF2-40B4-BE49-F238E27FC236}">
                  <a16:creationId xmlns:a16="http://schemas.microsoft.com/office/drawing/2014/main" id="{99B7FACF-FC46-8264-8E20-1B9963DA545A}"/>
                </a:ext>
              </a:extLst>
            </p:cNvPr>
            <p:cNvSpPr/>
            <p:nvPr/>
          </p:nvSpPr>
          <p:spPr>
            <a:xfrm>
              <a:off x="1598231" y="10610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125 w 9525"/>
                <a:gd name="connsiteY1" fmla="*/ 8592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125" y="8592"/>
                  </a:lnTo>
                  <a:cubicBezTo>
                    <a:pt x="7896" y="8020"/>
                    <a:pt x="7534" y="7563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5" name="任意多边形: 形状 1368">
              <a:extLst>
                <a:ext uri="{FF2B5EF4-FFF2-40B4-BE49-F238E27FC236}">
                  <a16:creationId xmlns:a16="http://schemas.microsoft.com/office/drawing/2014/main" id="{5BDEE878-709A-5EA3-9574-9BEFF9B64E71}"/>
                </a:ext>
              </a:extLst>
            </p:cNvPr>
            <p:cNvSpPr/>
            <p:nvPr/>
          </p:nvSpPr>
          <p:spPr>
            <a:xfrm>
              <a:off x="939959" y="10033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763 w 9525"/>
                <a:gd name="connsiteY1" fmla="*/ 8487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382" y="7582"/>
                    <a:pt x="7487" y="8077"/>
                    <a:pt x="7763" y="8487"/>
                  </a:cubicBezTo>
                  <a:cubicBezTo>
                    <a:pt x="7887" y="7801"/>
                    <a:pt x="7582" y="7420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6" name="任意多边形: 形状 1369">
              <a:extLst>
                <a:ext uri="{FF2B5EF4-FFF2-40B4-BE49-F238E27FC236}">
                  <a16:creationId xmlns:a16="http://schemas.microsoft.com/office/drawing/2014/main" id="{A687E920-2BAA-8013-11D7-8199CB34C903}"/>
                </a:ext>
              </a:extLst>
            </p:cNvPr>
            <p:cNvSpPr/>
            <p:nvPr/>
          </p:nvSpPr>
          <p:spPr>
            <a:xfrm>
              <a:off x="1581096" y="112750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1344 w 9525"/>
                <a:gd name="connsiteY1" fmla="*/ 92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11344" y="9249"/>
                  </a:lnTo>
                  <a:cubicBezTo>
                    <a:pt x="9725" y="8030"/>
                    <a:pt x="8372" y="7458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7" name="任意多边形: 形状 1370">
              <a:extLst>
                <a:ext uri="{FF2B5EF4-FFF2-40B4-BE49-F238E27FC236}">
                  <a16:creationId xmlns:a16="http://schemas.microsoft.com/office/drawing/2014/main" id="{06E276CA-93E9-CC7F-19B3-7F1DBA21599A}"/>
                </a:ext>
              </a:extLst>
            </p:cNvPr>
            <p:cNvSpPr/>
            <p:nvPr/>
          </p:nvSpPr>
          <p:spPr>
            <a:xfrm>
              <a:off x="892572" y="708863"/>
              <a:ext cx="9525" cy="9525"/>
            </a:xfrm>
            <a:custGeom>
              <a:avLst/>
              <a:gdLst>
                <a:gd name="connsiteX0" fmla="*/ 7753 w 9525"/>
                <a:gd name="connsiteY0" fmla="*/ 9173 h 9525"/>
                <a:gd name="connsiteX1" fmla="*/ 7144 w 9525"/>
                <a:gd name="connsiteY1" fmla="*/ 7144 h 9525"/>
                <a:gd name="connsiteX2" fmla="*/ 7753 w 9525"/>
                <a:gd name="connsiteY2" fmla="*/ 91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53" y="9173"/>
                  </a:moveTo>
                  <a:lnTo>
                    <a:pt x="7144" y="7144"/>
                  </a:lnTo>
                  <a:cubicBezTo>
                    <a:pt x="7201" y="7696"/>
                    <a:pt x="7449" y="8382"/>
                    <a:pt x="7753" y="9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8" name="任意多边形: 形状 1371">
              <a:extLst>
                <a:ext uri="{FF2B5EF4-FFF2-40B4-BE49-F238E27FC236}">
                  <a16:creationId xmlns:a16="http://schemas.microsoft.com/office/drawing/2014/main" id="{4CCC7C30-6C7D-70A4-A350-38E257CB2339}"/>
                </a:ext>
              </a:extLst>
            </p:cNvPr>
            <p:cNvSpPr/>
            <p:nvPr/>
          </p:nvSpPr>
          <p:spPr>
            <a:xfrm>
              <a:off x="1133897" y="603602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420 w 9525"/>
                <a:gd name="connsiteY1" fmla="*/ 10535 h 9525"/>
                <a:gd name="connsiteX2" fmla="*/ 8773 w 9525"/>
                <a:gd name="connsiteY2" fmla="*/ 10516 h 9525"/>
                <a:gd name="connsiteX3" fmla="*/ 7144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439" y="8544"/>
                    <a:pt x="7915" y="9630"/>
                    <a:pt x="8420" y="10535"/>
                  </a:cubicBezTo>
                  <a:cubicBezTo>
                    <a:pt x="8573" y="10506"/>
                    <a:pt x="8696" y="10506"/>
                    <a:pt x="8773" y="10516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9" name="任意多边形: 形状 1372">
              <a:extLst>
                <a:ext uri="{FF2B5EF4-FFF2-40B4-BE49-F238E27FC236}">
                  <a16:creationId xmlns:a16="http://schemas.microsoft.com/office/drawing/2014/main" id="{F534D2C2-CD27-595F-3D23-819B639B841D}"/>
                </a:ext>
              </a:extLst>
            </p:cNvPr>
            <p:cNvSpPr/>
            <p:nvPr/>
          </p:nvSpPr>
          <p:spPr>
            <a:xfrm>
              <a:off x="1536100" y="940568"/>
              <a:ext cx="9525" cy="9525"/>
            </a:xfrm>
            <a:custGeom>
              <a:avLst/>
              <a:gdLst>
                <a:gd name="connsiteX0" fmla="*/ 9154 w 9525"/>
                <a:gd name="connsiteY0" fmla="*/ 9134 h 9525"/>
                <a:gd name="connsiteX1" fmla="*/ 10897 w 9525"/>
                <a:gd name="connsiteY1" fmla="*/ 8496 h 9525"/>
                <a:gd name="connsiteX2" fmla="*/ 7144 w 9525"/>
                <a:gd name="connsiteY2" fmla="*/ 7144 h 9525"/>
                <a:gd name="connsiteX3" fmla="*/ 9154 w 9525"/>
                <a:gd name="connsiteY3" fmla="*/ 913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9154" y="9134"/>
                  </a:moveTo>
                  <a:cubicBezTo>
                    <a:pt x="9716" y="8982"/>
                    <a:pt x="10297" y="8773"/>
                    <a:pt x="10897" y="8496"/>
                  </a:cubicBezTo>
                  <a:lnTo>
                    <a:pt x="7144" y="7144"/>
                  </a:lnTo>
                  <a:cubicBezTo>
                    <a:pt x="7696" y="8144"/>
                    <a:pt x="8430" y="8773"/>
                    <a:pt x="9154" y="91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0" name="任意多边形: 形状 1373">
              <a:extLst>
                <a:ext uri="{FF2B5EF4-FFF2-40B4-BE49-F238E27FC236}">
                  <a16:creationId xmlns:a16="http://schemas.microsoft.com/office/drawing/2014/main" id="{DCB4F663-6A46-0EDF-3EC7-E3D55BABD8E9}"/>
                </a:ext>
              </a:extLst>
            </p:cNvPr>
            <p:cNvSpPr/>
            <p:nvPr/>
          </p:nvSpPr>
          <p:spPr>
            <a:xfrm>
              <a:off x="1281373" y="621547"/>
              <a:ext cx="28575" cy="19050"/>
            </a:xfrm>
            <a:custGeom>
              <a:avLst/>
              <a:gdLst>
                <a:gd name="connsiteX0" fmla="*/ 26889 w 28575"/>
                <a:gd name="connsiteY0" fmla="*/ 14935 h 19050"/>
                <a:gd name="connsiteX1" fmla="*/ 27832 w 28575"/>
                <a:gd name="connsiteY1" fmla="*/ 13497 h 19050"/>
                <a:gd name="connsiteX2" fmla="*/ 8830 w 28575"/>
                <a:gd name="connsiteY2" fmla="*/ 7144 h 19050"/>
                <a:gd name="connsiteX3" fmla="*/ 7144 w 28575"/>
                <a:gd name="connsiteY3" fmla="*/ 12668 h 19050"/>
                <a:gd name="connsiteX4" fmla="*/ 10258 w 28575"/>
                <a:gd name="connsiteY4" fmla="*/ 12783 h 19050"/>
                <a:gd name="connsiteX5" fmla="*/ 17012 w 28575"/>
                <a:gd name="connsiteY5" fmla="*/ 13640 h 19050"/>
                <a:gd name="connsiteX6" fmla="*/ 26889 w 28575"/>
                <a:gd name="connsiteY6" fmla="*/ 149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19050">
                  <a:moveTo>
                    <a:pt x="26889" y="14935"/>
                  </a:moveTo>
                  <a:cubicBezTo>
                    <a:pt x="27156" y="14449"/>
                    <a:pt x="27661" y="14068"/>
                    <a:pt x="27832" y="13497"/>
                  </a:cubicBezTo>
                  <a:cubicBezTo>
                    <a:pt x="25451" y="11373"/>
                    <a:pt x="18278" y="8858"/>
                    <a:pt x="8830" y="7144"/>
                  </a:cubicBezTo>
                  <a:lnTo>
                    <a:pt x="7144" y="12668"/>
                  </a:lnTo>
                  <a:cubicBezTo>
                    <a:pt x="7144" y="12668"/>
                    <a:pt x="8392" y="12716"/>
                    <a:pt x="10258" y="12783"/>
                  </a:cubicBezTo>
                  <a:cubicBezTo>
                    <a:pt x="12097" y="13021"/>
                    <a:pt x="14554" y="13325"/>
                    <a:pt x="17012" y="13640"/>
                  </a:cubicBezTo>
                  <a:cubicBezTo>
                    <a:pt x="21946" y="14297"/>
                    <a:pt x="26889" y="14935"/>
                    <a:pt x="26889" y="14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1" name="任意多边形: 形状 1374">
              <a:extLst>
                <a:ext uri="{FF2B5EF4-FFF2-40B4-BE49-F238E27FC236}">
                  <a16:creationId xmlns:a16="http://schemas.microsoft.com/office/drawing/2014/main" id="{EE49EBAD-79D8-3721-7F08-707251523B89}"/>
                </a:ext>
              </a:extLst>
            </p:cNvPr>
            <p:cNvSpPr/>
            <p:nvPr/>
          </p:nvSpPr>
          <p:spPr>
            <a:xfrm>
              <a:off x="780977" y="600459"/>
              <a:ext cx="828675" cy="838200"/>
            </a:xfrm>
            <a:custGeom>
              <a:avLst/>
              <a:gdLst>
                <a:gd name="connsiteX0" fmla="*/ 599951 w 828675"/>
                <a:gd name="connsiteY0" fmla="*/ 219504 h 838200"/>
                <a:gd name="connsiteX1" fmla="*/ 599780 w 828675"/>
                <a:gd name="connsiteY1" fmla="*/ 216884 h 838200"/>
                <a:gd name="connsiteX2" fmla="*/ 599189 w 828675"/>
                <a:gd name="connsiteY2" fmla="*/ 211226 h 838200"/>
                <a:gd name="connsiteX3" fmla="*/ 597932 w 828675"/>
                <a:gd name="connsiteY3" fmla="*/ 203159 h 838200"/>
                <a:gd name="connsiteX4" fmla="*/ 618563 w 828675"/>
                <a:gd name="connsiteY4" fmla="*/ 218989 h 838200"/>
                <a:gd name="connsiteX5" fmla="*/ 632612 w 828675"/>
                <a:gd name="connsiteY5" fmla="*/ 235372 h 838200"/>
                <a:gd name="connsiteX6" fmla="*/ 645300 w 828675"/>
                <a:gd name="connsiteY6" fmla="*/ 251355 h 838200"/>
                <a:gd name="connsiteX7" fmla="*/ 661616 w 828675"/>
                <a:gd name="connsiteY7" fmla="*/ 267767 h 838200"/>
                <a:gd name="connsiteX8" fmla="*/ 658578 w 828675"/>
                <a:gd name="connsiteY8" fmla="*/ 267538 h 838200"/>
                <a:gd name="connsiteX9" fmla="*/ 670655 w 828675"/>
                <a:gd name="connsiteY9" fmla="*/ 274701 h 838200"/>
                <a:gd name="connsiteX10" fmla="*/ 678704 w 828675"/>
                <a:gd name="connsiteY10" fmla="*/ 290598 h 838200"/>
                <a:gd name="connsiteX11" fmla="*/ 678247 w 828675"/>
                <a:gd name="connsiteY11" fmla="*/ 325079 h 838200"/>
                <a:gd name="connsiteX12" fmla="*/ 677170 w 828675"/>
                <a:gd name="connsiteY12" fmla="*/ 325479 h 838200"/>
                <a:gd name="connsiteX13" fmla="*/ 678485 w 828675"/>
                <a:gd name="connsiteY13" fmla="*/ 330708 h 838200"/>
                <a:gd name="connsiteX14" fmla="*/ 682009 w 828675"/>
                <a:gd name="connsiteY14" fmla="*/ 319764 h 838200"/>
                <a:gd name="connsiteX15" fmla="*/ 696878 w 828675"/>
                <a:gd name="connsiteY15" fmla="*/ 333527 h 838200"/>
                <a:gd name="connsiteX16" fmla="*/ 692306 w 828675"/>
                <a:gd name="connsiteY16" fmla="*/ 337347 h 838200"/>
                <a:gd name="connsiteX17" fmla="*/ 698668 w 828675"/>
                <a:gd name="connsiteY17" fmla="*/ 354559 h 838200"/>
                <a:gd name="connsiteX18" fmla="*/ 692830 w 828675"/>
                <a:gd name="connsiteY18" fmla="*/ 361531 h 838200"/>
                <a:gd name="connsiteX19" fmla="*/ 706469 w 828675"/>
                <a:gd name="connsiteY19" fmla="*/ 377323 h 838200"/>
                <a:gd name="connsiteX20" fmla="*/ 719347 w 828675"/>
                <a:gd name="connsiteY20" fmla="*/ 381457 h 838200"/>
                <a:gd name="connsiteX21" fmla="*/ 714794 w 828675"/>
                <a:gd name="connsiteY21" fmla="*/ 386058 h 838200"/>
                <a:gd name="connsiteX22" fmla="*/ 726491 w 828675"/>
                <a:gd name="connsiteY22" fmla="*/ 417128 h 838200"/>
                <a:gd name="connsiteX23" fmla="*/ 738321 w 828675"/>
                <a:gd name="connsiteY23" fmla="*/ 396211 h 838200"/>
                <a:gd name="connsiteX24" fmla="*/ 756428 w 828675"/>
                <a:gd name="connsiteY24" fmla="*/ 364131 h 838200"/>
                <a:gd name="connsiteX25" fmla="*/ 761514 w 828675"/>
                <a:gd name="connsiteY25" fmla="*/ 364341 h 838200"/>
                <a:gd name="connsiteX26" fmla="*/ 758685 w 828675"/>
                <a:gd name="connsiteY26" fmla="*/ 363769 h 838200"/>
                <a:gd name="connsiteX27" fmla="*/ 767848 w 828675"/>
                <a:gd name="connsiteY27" fmla="*/ 347967 h 838200"/>
                <a:gd name="connsiteX28" fmla="*/ 766029 w 828675"/>
                <a:gd name="connsiteY28" fmla="*/ 348615 h 838200"/>
                <a:gd name="connsiteX29" fmla="*/ 767020 w 828675"/>
                <a:gd name="connsiteY29" fmla="*/ 349025 h 838200"/>
                <a:gd name="connsiteX30" fmla="*/ 764286 w 828675"/>
                <a:gd name="connsiteY30" fmla="*/ 349253 h 838200"/>
                <a:gd name="connsiteX31" fmla="*/ 761448 w 828675"/>
                <a:gd name="connsiteY31" fmla="*/ 346939 h 838200"/>
                <a:gd name="connsiteX32" fmla="*/ 762276 w 828675"/>
                <a:gd name="connsiteY32" fmla="*/ 347262 h 838200"/>
                <a:gd name="connsiteX33" fmla="*/ 759466 w 828675"/>
                <a:gd name="connsiteY33" fmla="*/ 334070 h 838200"/>
                <a:gd name="connsiteX34" fmla="*/ 765029 w 828675"/>
                <a:gd name="connsiteY34" fmla="*/ 332603 h 838200"/>
                <a:gd name="connsiteX35" fmla="*/ 760495 w 828675"/>
                <a:gd name="connsiteY35" fmla="*/ 323021 h 838200"/>
                <a:gd name="connsiteX36" fmla="*/ 760886 w 828675"/>
                <a:gd name="connsiteY36" fmla="*/ 314563 h 838200"/>
                <a:gd name="connsiteX37" fmla="*/ 761429 w 828675"/>
                <a:gd name="connsiteY37" fmla="*/ 304991 h 838200"/>
                <a:gd name="connsiteX38" fmla="*/ 762562 w 828675"/>
                <a:gd name="connsiteY38" fmla="*/ 272310 h 838200"/>
                <a:gd name="connsiteX39" fmla="*/ 748770 w 828675"/>
                <a:gd name="connsiteY39" fmla="*/ 240430 h 838200"/>
                <a:gd name="connsiteX40" fmla="*/ 749732 w 828675"/>
                <a:gd name="connsiteY40" fmla="*/ 216294 h 838200"/>
                <a:gd name="connsiteX41" fmla="*/ 742436 w 828675"/>
                <a:gd name="connsiteY41" fmla="*/ 217942 h 838200"/>
                <a:gd name="connsiteX42" fmla="*/ 741798 w 828675"/>
                <a:gd name="connsiteY42" fmla="*/ 209245 h 838200"/>
                <a:gd name="connsiteX43" fmla="*/ 740569 w 828675"/>
                <a:gd name="connsiteY43" fmla="*/ 200758 h 838200"/>
                <a:gd name="connsiteX44" fmla="*/ 747284 w 828675"/>
                <a:gd name="connsiteY44" fmla="*/ 199111 h 838200"/>
                <a:gd name="connsiteX45" fmla="*/ 723309 w 828675"/>
                <a:gd name="connsiteY45" fmla="*/ 168050 h 838200"/>
                <a:gd name="connsiteX46" fmla="*/ 713232 w 828675"/>
                <a:gd name="connsiteY46" fmla="*/ 141151 h 838200"/>
                <a:gd name="connsiteX47" fmla="*/ 714137 w 828675"/>
                <a:gd name="connsiteY47" fmla="*/ 151476 h 838200"/>
                <a:gd name="connsiteX48" fmla="*/ 712060 w 828675"/>
                <a:gd name="connsiteY48" fmla="*/ 152733 h 838200"/>
                <a:gd name="connsiteX49" fmla="*/ 703155 w 828675"/>
                <a:gd name="connsiteY49" fmla="*/ 141932 h 838200"/>
                <a:gd name="connsiteX50" fmla="*/ 692468 w 828675"/>
                <a:gd name="connsiteY50" fmla="*/ 124006 h 838200"/>
                <a:gd name="connsiteX51" fmla="*/ 672046 w 828675"/>
                <a:gd name="connsiteY51" fmla="*/ 105375 h 838200"/>
                <a:gd name="connsiteX52" fmla="*/ 673446 w 828675"/>
                <a:gd name="connsiteY52" fmla="*/ 103556 h 838200"/>
                <a:gd name="connsiteX53" fmla="*/ 654129 w 828675"/>
                <a:gd name="connsiteY53" fmla="*/ 118653 h 838200"/>
                <a:gd name="connsiteX54" fmla="*/ 652520 w 828675"/>
                <a:gd name="connsiteY54" fmla="*/ 112224 h 838200"/>
                <a:gd name="connsiteX55" fmla="*/ 644023 w 828675"/>
                <a:gd name="connsiteY55" fmla="*/ 110919 h 838200"/>
                <a:gd name="connsiteX56" fmla="*/ 645709 w 828675"/>
                <a:gd name="connsiteY56" fmla="*/ 103842 h 838200"/>
                <a:gd name="connsiteX57" fmla="*/ 626602 w 828675"/>
                <a:gd name="connsiteY57" fmla="*/ 93183 h 838200"/>
                <a:gd name="connsiteX58" fmla="*/ 607352 w 828675"/>
                <a:gd name="connsiteY58" fmla="*/ 78638 h 838200"/>
                <a:gd name="connsiteX59" fmla="*/ 608533 w 828675"/>
                <a:gd name="connsiteY59" fmla="*/ 93516 h 838200"/>
                <a:gd name="connsiteX60" fmla="*/ 608933 w 828675"/>
                <a:gd name="connsiteY60" fmla="*/ 108690 h 838200"/>
                <a:gd name="connsiteX61" fmla="*/ 594084 w 828675"/>
                <a:gd name="connsiteY61" fmla="*/ 89364 h 838200"/>
                <a:gd name="connsiteX62" fmla="*/ 580339 w 828675"/>
                <a:gd name="connsiteY62" fmla="*/ 83277 h 838200"/>
                <a:gd name="connsiteX63" fmla="*/ 578663 w 828675"/>
                <a:gd name="connsiteY63" fmla="*/ 77714 h 838200"/>
                <a:gd name="connsiteX64" fmla="*/ 576872 w 828675"/>
                <a:gd name="connsiteY64" fmla="*/ 72171 h 838200"/>
                <a:gd name="connsiteX65" fmla="*/ 549754 w 828675"/>
                <a:gd name="connsiteY65" fmla="*/ 64541 h 838200"/>
                <a:gd name="connsiteX66" fmla="*/ 545135 w 828675"/>
                <a:gd name="connsiteY66" fmla="*/ 57893 h 838200"/>
                <a:gd name="connsiteX67" fmla="*/ 540220 w 828675"/>
                <a:gd name="connsiteY67" fmla="*/ 51654 h 838200"/>
                <a:gd name="connsiteX68" fmla="*/ 546478 w 828675"/>
                <a:gd name="connsiteY68" fmla="*/ 53502 h 838200"/>
                <a:gd name="connsiteX69" fmla="*/ 552593 w 828675"/>
                <a:gd name="connsiteY69" fmla="*/ 55807 h 838200"/>
                <a:gd name="connsiteX70" fmla="*/ 539753 w 828675"/>
                <a:gd name="connsiteY70" fmla="*/ 45053 h 838200"/>
                <a:gd name="connsiteX71" fmla="*/ 528418 w 828675"/>
                <a:gd name="connsiteY71" fmla="*/ 34414 h 838200"/>
                <a:gd name="connsiteX72" fmla="*/ 528237 w 828675"/>
                <a:gd name="connsiteY72" fmla="*/ 34633 h 838200"/>
                <a:gd name="connsiteX73" fmla="*/ 529180 w 828675"/>
                <a:gd name="connsiteY73" fmla="*/ 36319 h 838200"/>
                <a:gd name="connsiteX74" fmla="*/ 527304 w 828675"/>
                <a:gd name="connsiteY74" fmla="*/ 36071 h 838200"/>
                <a:gd name="connsiteX75" fmla="*/ 508187 w 828675"/>
                <a:gd name="connsiteY75" fmla="*/ 39148 h 838200"/>
                <a:gd name="connsiteX76" fmla="*/ 488890 w 828675"/>
                <a:gd name="connsiteY76" fmla="*/ 37233 h 838200"/>
                <a:gd name="connsiteX77" fmla="*/ 477869 w 828675"/>
                <a:gd name="connsiteY77" fmla="*/ 34852 h 838200"/>
                <a:gd name="connsiteX78" fmla="*/ 471535 w 828675"/>
                <a:gd name="connsiteY78" fmla="*/ 32204 h 838200"/>
                <a:gd name="connsiteX79" fmla="*/ 464344 w 828675"/>
                <a:gd name="connsiteY79" fmla="*/ 28823 h 838200"/>
                <a:gd name="connsiteX80" fmla="*/ 458381 w 828675"/>
                <a:gd name="connsiteY80" fmla="*/ 38081 h 838200"/>
                <a:gd name="connsiteX81" fmla="*/ 442951 w 828675"/>
                <a:gd name="connsiteY81" fmla="*/ 31594 h 838200"/>
                <a:gd name="connsiteX82" fmla="*/ 443170 w 828675"/>
                <a:gd name="connsiteY82" fmla="*/ 23984 h 838200"/>
                <a:gd name="connsiteX83" fmla="*/ 474507 w 828675"/>
                <a:gd name="connsiteY83" fmla="*/ 24736 h 838200"/>
                <a:gd name="connsiteX84" fmla="*/ 509264 w 828675"/>
                <a:gd name="connsiteY84" fmla="*/ 28289 h 838200"/>
                <a:gd name="connsiteX85" fmla="*/ 510302 w 828675"/>
                <a:gd name="connsiteY85" fmla="*/ 24936 h 838200"/>
                <a:gd name="connsiteX86" fmla="*/ 476060 w 828675"/>
                <a:gd name="connsiteY86" fmla="*/ 22355 h 838200"/>
                <a:gd name="connsiteX87" fmla="*/ 470783 w 828675"/>
                <a:gd name="connsiteY87" fmla="*/ 7144 h 838200"/>
                <a:gd name="connsiteX88" fmla="*/ 462448 w 828675"/>
                <a:gd name="connsiteY88" fmla="*/ 14145 h 838200"/>
                <a:gd name="connsiteX89" fmla="*/ 420786 w 828675"/>
                <a:gd name="connsiteY89" fmla="*/ 13011 h 838200"/>
                <a:gd name="connsiteX90" fmla="*/ 403212 w 828675"/>
                <a:gd name="connsiteY90" fmla="*/ 11554 h 838200"/>
                <a:gd name="connsiteX91" fmla="*/ 391658 w 828675"/>
                <a:gd name="connsiteY91" fmla="*/ 10106 h 838200"/>
                <a:gd name="connsiteX92" fmla="*/ 376904 w 828675"/>
                <a:gd name="connsiteY92" fmla="*/ 9287 h 838200"/>
                <a:gd name="connsiteX93" fmla="*/ 381162 w 828675"/>
                <a:gd name="connsiteY93" fmla="*/ 12516 h 838200"/>
                <a:gd name="connsiteX94" fmla="*/ 361398 w 828675"/>
                <a:gd name="connsiteY94" fmla="*/ 13745 h 838200"/>
                <a:gd name="connsiteX95" fmla="*/ 322326 w 828675"/>
                <a:gd name="connsiteY95" fmla="*/ 17669 h 838200"/>
                <a:gd name="connsiteX96" fmla="*/ 287884 w 828675"/>
                <a:gd name="connsiteY96" fmla="*/ 17069 h 838200"/>
                <a:gd name="connsiteX97" fmla="*/ 287284 w 828675"/>
                <a:gd name="connsiteY97" fmla="*/ 26765 h 838200"/>
                <a:gd name="connsiteX98" fmla="*/ 270881 w 828675"/>
                <a:gd name="connsiteY98" fmla="*/ 31252 h 838200"/>
                <a:gd name="connsiteX99" fmla="*/ 261509 w 828675"/>
                <a:gd name="connsiteY99" fmla="*/ 39900 h 838200"/>
                <a:gd name="connsiteX100" fmla="*/ 242154 w 828675"/>
                <a:gd name="connsiteY100" fmla="*/ 48435 h 838200"/>
                <a:gd name="connsiteX101" fmla="*/ 242154 w 828675"/>
                <a:gd name="connsiteY101" fmla="*/ 48435 h 838200"/>
                <a:gd name="connsiteX102" fmla="*/ 242097 w 828675"/>
                <a:gd name="connsiteY102" fmla="*/ 48435 h 838200"/>
                <a:gd name="connsiteX103" fmla="*/ 240125 w 828675"/>
                <a:gd name="connsiteY103" fmla="*/ 48225 h 838200"/>
                <a:gd name="connsiteX104" fmla="*/ 240554 w 828675"/>
                <a:gd name="connsiteY104" fmla="*/ 48844 h 838200"/>
                <a:gd name="connsiteX105" fmla="*/ 233496 w 828675"/>
                <a:gd name="connsiteY105" fmla="*/ 54540 h 838200"/>
                <a:gd name="connsiteX106" fmla="*/ 224752 w 828675"/>
                <a:gd name="connsiteY106" fmla="*/ 60941 h 838200"/>
                <a:gd name="connsiteX107" fmla="*/ 215541 w 828675"/>
                <a:gd name="connsiteY107" fmla="*/ 77486 h 838200"/>
                <a:gd name="connsiteX108" fmla="*/ 207978 w 828675"/>
                <a:gd name="connsiteY108" fmla="*/ 74571 h 838200"/>
                <a:gd name="connsiteX109" fmla="*/ 200301 w 828675"/>
                <a:gd name="connsiteY109" fmla="*/ 71752 h 838200"/>
                <a:gd name="connsiteX110" fmla="*/ 167173 w 828675"/>
                <a:gd name="connsiteY110" fmla="*/ 103889 h 838200"/>
                <a:gd name="connsiteX111" fmla="*/ 142989 w 828675"/>
                <a:gd name="connsiteY111" fmla="*/ 91592 h 838200"/>
                <a:gd name="connsiteX112" fmla="*/ 136960 w 828675"/>
                <a:gd name="connsiteY112" fmla="*/ 115186 h 838200"/>
                <a:gd name="connsiteX113" fmla="*/ 131769 w 828675"/>
                <a:gd name="connsiteY113" fmla="*/ 106042 h 838200"/>
                <a:gd name="connsiteX114" fmla="*/ 121596 w 828675"/>
                <a:gd name="connsiteY114" fmla="*/ 122196 h 838200"/>
                <a:gd name="connsiteX115" fmla="*/ 133036 w 828675"/>
                <a:gd name="connsiteY115" fmla="*/ 145694 h 838200"/>
                <a:gd name="connsiteX116" fmla="*/ 137636 w 828675"/>
                <a:gd name="connsiteY116" fmla="*/ 144875 h 838200"/>
                <a:gd name="connsiteX117" fmla="*/ 118243 w 828675"/>
                <a:gd name="connsiteY117" fmla="*/ 171479 h 838200"/>
                <a:gd name="connsiteX118" fmla="*/ 114891 w 828675"/>
                <a:gd name="connsiteY118" fmla="*/ 168288 h 838200"/>
                <a:gd name="connsiteX119" fmla="*/ 109214 w 828675"/>
                <a:gd name="connsiteY119" fmla="*/ 179746 h 838200"/>
                <a:gd name="connsiteX120" fmla="*/ 104003 w 828675"/>
                <a:gd name="connsiteY120" fmla="*/ 176898 h 838200"/>
                <a:gd name="connsiteX121" fmla="*/ 94879 w 828675"/>
                <a:gd name="connsiteY121" fmla="*/ 192596 h 838200"/>
                <a:gd name="connsiteX122" fmla="*/ 97507 w 828675"/>
                <a:gd name="connsiteY122" fmla="*/ 191386 h 838200"/>
                <a:gd name="connsiteX123" fmla="*/ 83687 w 828675"/>
                <a:gd name="connsiteY123" fmla="*/ 213465 h 838200"/>
                <a:gd name="connsiteX124" fmla="*/ 81020 w 828675"/>
                <a:gd name="connsiteY124" fmla="*/ 211560 h 838200"/>
                <a:gd name="connsiteX125" fmla="*/ 69456 w 828675"/>
                <a:gd name="connsiteY125" fmla="*/ 223933 h 838200"/>
                <a:gd name="connsiteX126" fmla="*/ 63903 w 828675"/>
                <a:gd name="connsiteY126" fmla="*/ 239201 h 838200"/>
                <a:gd name="connsiteX127" fmla="*/ 55769 w 828675"/>
                <a:gd name="connsiteY127" fmla="*/ 274006 h 838200"/>
                <a:gd name="connsiteX128" fmla="*/ 50749 w 828675"/>
                <a:gd name="connsiteY128" fmla="*/ 268348 h 838200"/>
                <a:gd name="connsiteX129" fmla="*/ 52721 w 828675"/>
                <a:gd name="connsiteY129" fmla="*/ 283150 h 838200"/>
                <a:gd name="connsiteX130" fmla="*/ 44815 w 828675"/>
                <a:gd name="connsiteY130" fmla="*/ 280930 h 838200"/>
                <a:gd name="connsiteX131" fmla="*/ 32633 w 828675"/>
                <a:gd name="connsiteY131" fmla="*/ 296999 h 838200"/>
                <a:gd name="connsiteX132" fmla="*/ 43691 w 828675"/>
                <a:gd name="connsiteY132" fmla="*/ 297151 h 838200"/>
                <a:gd name="connsiteX133" fmla="*/ 38395 w 828675"/>
                <a:gd name="connsiteY133" fmla="*/ 308410 h 838200"/>
                <a:gd name="connsiteX134" fmla="*/ 18240 w 828675"/>
                <a:gd name="connsiteY134" fmla="*/ 309744 h 838200"/>
                <a:gd name="connsiteX135" fmla="*/ 24079 w 828675"/>
                <a:gd name="connsiteY135" fmla="*/ 321059 h 838200"/>
                <a:gd name="connsiteX136" fmla="*/ 14411 w 828675"/>
                <a:gd name="connsiteY136" fmla="*/ 320735 h 838200"/>
                <a:gd name="connsiteX137" fmla="*/ 14526 w 828675"/>
                <a:gd name="connsiteY137" fmla="*/ 340557 h 838200"/>
                <a:gd name="connsiteX138" fmla="*/ 7144 w 828675"/>
                <a:gd name="connsiteY138" fmla="*/ 341367 h 838200"/>
                <a:gd name="connsiteX139" fmla="*/ 12163 w 828675"/>
                <a:gd name="connsiteY139" fmla="*/ 352558 h 838200"/>
                <a:gd name="connsiteX140" fmla="*/ 17278 w 828675"/>
                <a:gd name="connsiteY140" fmla="*/ 363445 h 838200"/>
                <a:gd name="connsiteX141" fmla="*/ 13230 w 828675"/>
                <a:gd name="connsiteY141" fmla="*/ 350606 h 838200"/>
                <a:gd name="connsiteX142" fmla="*/ 26689 w 828675"/>
                <a:gd name="connsiteY142" fmla="*/ 354187 h 838200"/>
                <a:gd name="connsiteX143" fmla="*/ 25660 w 828675"/>
                <a:gd name="connsiteY143" fmla="*/ 379619 h 838200"/>
                <a:gd name="connsiteX144" fmla="*/ 22079 w 828675"/>
                <a:gd name="connsiteY144" fmla="*/ 373199 h 838200"/>
                <a:gd name="connsiteX145" fmla="*/ 15059 w 828675"/>
                <a:gd name="connsiteY145" fmla="*/ 396135 h 838200"/>
                <a:gd name="connsiteX146" fmla="*/ 23279 w 828675"/>
                <a:gd name="connsiteY146" fmla="*/ 396002 h 838200"/>
                <a:gd name="connsiteX147" fmla="*/ 16583 w 828675"/>
                <a:gd name="connsiteY147" fmla="*/ 402088 h 838200"/>
                <a:gd name="connsiteX148" fmla="*/ 25918 w 828675"/>
                <a:gd name="connsiteY148" fmla="*/ 422748 h 838200"/>
                <a:gd name="connsiteX149" fmla="*/ 22460 w 828675"/>
                <a:gd name="connsiteY149" fmla="*/ 421881 h 838200"/>
                <a:gd name="connsiteX150" fmla="*/ 24470 w 828675"/>
                <a:gd name="connsiteY150" fmla="*/ 429549 h 838200"/>
                <a:gd name="connsiteX151" fmla="*/ 14107 w 828675"/>
                <a:gd name="connsiteY151" fmla="*/ 427377 h 838200"/>
                <a:gd name="connsiteX152" fmla="*/ 24241 w 828675"/>
                <a:gd name="connsiteY152" fmla="*/ 435054 h 838200"/>
                <a:gd name="connsiteX153" fmla="*/ 22593 w 828675"/>
                <a:gd name="connsiteY153" fmla="*/ 447504 h 838200"/>
                <a:gd name="connsiteX154" fmla="*/ 20383 w 828675"/>
                <a:gd name="connsiteY154" fmla="*/ 444627 h 838200"/>
                <a:gd name="connsiteX155" fmla="*/ 20345 w 828675"/>
                <a:gd name="connsiteY155" fmla="*/ 450971 h 838200"/>
                <a:gd name="connsiteX156" fmla="*/ 20784 w 828675"/>
                <a:gd name="connsiteY156" fmla="*/ 464915 h 838200"/>
                <a:gd name="connsiteX157" fmla="*/ 22593 w 828675"/>
                <a:gd name="connsiteY157" fmla="*/ 485213 h 838200"/>
                <a:gd name="connsiteX158" fmla="*/ 14592 w 828675"/>
                <a:gd name="connsiteY158" fmla="*/ 487118 h 838200"/>
                <a:gd name="connsiteX159" fmla="*/ 20345 w 828675"/>
                <a:gd name="connsiteY159" fmla="*/ 498910 h 838200"/>
                <a:gd name="connsiteX160" fmla="*/ 27984 w 828675"/>
                <a:gd name="connsiteY160" fmla="*/ 505949 h 838200"/>
                <a:gd name="connsiteX161" fmla="*/ 24298 w 828675"/>
                <a:gd name="connsiteY161" fmla="*/ 533695 h 838200"/>
                <a:gd name="connsiteX162" fmla="*/ 27022 w 828675"/>
                <a:gd name="connsiteY162" fmla="*/ 543039 h 838200"/>
                <a:gd name="connsiteX163" fmla="*/ 31271 w 828675"/>
                <a:gd name="connsiteY163" fmla="*/ 551021 h 838200"/>
                <a:gd name="connsiteX164" fmla="*/ 40805 w 828675"/>
                <a:gd name="connsiteY164" fmla="*/ 565375 h 838200"/>
                <a:gd name="connsiteX165" fmla="*/ 49740 w 828675"/>
                <a:gd name="connsiteY165" fmla="*/ 580806 h 838200"/>
                <a:gd name="connsiteX166" fmla="*/ 57140 w 828675"/>
                <a:gd name="connsiteY166" fmla="*/ 601161 h 838200"/>
                <a:gd name="connsiteX167" fmla="*/ 81267 w 828675"/>
                <a:gd name="connsiteY167" fmla="*/ 662845 h 838200"/>
                <a:gd name="connsiteX168" fmla="*/ 102013 w 828675"/>
                <a:gd name="connsiteY168" fmla="*/ 683676 h 838200"/>
                <a:gd name="connsiteX169" fmla="*/ 122215 w 828675"/>
                <a:gd name="connsiteY169" fmla="*/ 700802 h 838200"/>
                <a:gd name="connsiteX170" fmla="*/ 166554 w 828675"/>
                <a:gd name="connsiteY170" fmla="*/ 733911 h 838200"/>
                <a:gd name="connsiteX171" fmla="*/ 198682 w 828675"/>
                <a:gd name="connsiteY171" fmla="*/ 764600 h 838200"/>
                <a:gd name="connsiteX172" fmla="*/ 238639 w 828675"/>
                <a:gd name="connsiteY172" fmla="*/ 787032 h 838200"/>
                <a:gd name="connsiteX173" fmla="*/ 248679 w 828675"/>
                <a:gd name="connsiteY173" fmla="*/ 783603 h 838200"/>
                <a:gd name="connsiteX174" fmla="*/ 276196 w 828675"/>
                <a:gd name="connsiteY174" fmla="*/ 801243 h 838200"/>
                <a:gd name="connsiteX175" fmla="*/ 310715 w 828675"/>
                <a:gd name="connsiteY175" fmla="*/ 818131 h 838200"/>
                <a:gd name="connsiteX176" fmla="*/ 322517 w 828675"/>
                <a:gd name="connsiteY176" fmla="*/ 816502 h 838200"/>
                <a:gd name="connsiteX177" fmla="*/ 320973 w 828675"/>
                <a:gd name="connsiteY177" fmla="*/ 809368 h 838200"/>
                <a:gd name="connsiteX178" fmla="*/ 338776 w 828675"/>
                <a:gd name="connsiteY178" fmla="*/ 822855 h 838200"/>
                <a:gd name="connsiteX179" fmla="*/ 336775 w 828675"/>
                <a:gd name="connsiteY179" fmla="*/ 823351 h 838200"/>
                <a:gd name="connsiteX180" fmla="*/ 347558 w 828675"/>
                <a:gd name="connsiteY180" fmla="*/ 828475 h 838200"/>
                <a:gd name="connsiteX181" fmla="*/ 365655 w 828675"/>
                <a:gd name="connsiteY181" fmla="*/ 832761 h 838200"/>
                <a:gd name="connsiteX182" fmla="*/ 362941 w 828675"/>
                <a:gd name="connsiteY182" fmla="*/ 822065 h 838200"/>
                <a:gd name="connsiteX183" fmla="*/ 376047 w 828675"/>
                <a:gd name="connsiteY183" fmla="*/ 825798 h 838200"/>
                <a:gd name="connsiteX184" fmla="*/ 372151 w 828675"/>
                <a:gd name="connsiteY184" fmla="*/ 827180 h 838200"/>
                <a:gd name="connsiteX185" fmla="*/ 393297 w 828675"/>
                <a:gd name="connsiteY185" fmla="*/ 823865 h 838200"/>
                <a:gd name="connsiteX186" fmla="*/ 411528 w 828675"/>
                <a:gd name="connsiteY186" fmla="*/ 822617 h 838200"/>
                <a:gd name="connsiteX187" fmla="*/ 443646 w 828675"/>
                <a:gd name="connsiteY187" fmla="*/ 825170 h 838200"/>
                <a:gd name="connsiteX188" fmla="*/ 475440 w 828675"/>
                <a:gd name="connsiteY188" fmla="*/ 825846 h 838200"/>
                <a:gd name="connsiteX189" fmla="*/ 510492 w 828675"/>
                <a:gd name="connsiteY189" fmla="*/ 813206 h 838200"/>
                <a:gd name="connsiteX190" fmla="*/ 513740 w 828675"/>
                <a:gd name="connsiteY190" fmla="*/ 815483 h 838200"/>
                <a:gd name="connsiteX191" fmla="*/ 522961 w 828675"/>
                <a:gd name="connsiteY191" fmla="*/ 816816 h 838200"/>
                <a:gd name="connsiteX192" fmla="*/ 542763 w 828675"/>
                <a:gd name="connsiteY192" fmla="*/ 815416 h 838200"/>
                <a:gd name="connsiteX193" fmla="*/ 556412 w 828675"/>
                <a:gd name="connsiteY193" fmla="*/ 800091 h 838200"/>
                <a:gd name="connsiteX194" fmla="*/ 556451 w 828675"/>
                <a:gd name="connsiteY194" fmla="*/ 797709 h 838200"/>
                <a:gd name="connsiteX195" fmla="*/ 575196 w 828675"/>
                <a:gd name="connsiteY195" fmla="*/ 792423 h 838200"/>
                <a:gd name="connsiteX196" fmla="*/ 578453 w 828675"/>
                <a:gd name="connsiteY196" fmla="*/ 791575 h 838200"/>
                <a:gd name="connsiteX197" fmla="*/ 656396 w 828675"/>
                <a:gd name="connsiteY197" fmla="*/ 756714 h 838200"/>
                <a:gd name="connsiteX198" fmla="*/ 674713 w 828675"/>
                <a:gd name="connsiteY198" fmla="*/ 742674 h 838200"/>
                <a:gd name="connsiteX199" fmla="*/ 692696 w 828675"/>
                <a:gd name="connsiteY199" fmla="*/ 728129 h 838200"/>
                <a:gd name="connsiteX200" fmla="*/ 709813 w 828675"/>
                <a:gd name="connsiteY200" fmla="*/ 712822 h 838200"/>
                <a:gd name="connsiteX201" fmla="*/ 718490 w 828675"/>
                <a:gd name="connsiteY201" fmla="*/ 705488 h 838200"/>
                <a:gd name="connsiteX202" fmla="*/ 726719 w 828675"/>
                <a:gd name="connsiteY202" fmla="*/ 697859 h 838200"/>
                <a:gd name="connsiteX203" fmla="*/ 722119 w 828675"/>
                <a:gd name="connsiteY203" fmla="*/ 697049 h 838200"/>
                <a:gd name="connsiteX204" fmla="*/ 753094 w 828675"/>
                <a:gd name="connsiteY204" fmla="*/ 664445 h 838200"/>
                <a:gd name="connsiteX205" fmla="*/ 761467 w 828675"/>
                <a:gd name="connsiteY205" fmla="*/ 634841 h 838200"/>
                <a:gd name="connsiteX206" fmla="*/ 776011 w 828675"/>
                <a:gd name="connsiteY206" fmla="*/ 622545 h 838200"/>
                <a:gd name="connsiteX207" fmla="*/ 779126 w 828675"/>
                <a:gd name="connsiteY207" fmla="*/ 601504 h 838200"/>
                <a:gd name="connsiteX208" fmla="*/ 787527 w 828675"/>
                <a:gd name="connsiteY208" fmla="*/ 579577 h 838200"/>
                <a:gd name="connsiteX209" fmla="*/ 795337 w 828675"/>
                <a:gd name="connsiteY209" fmla="*/ 571814 h 838200"/>
                <a:gd name="connsiteX210" fmla="*/ 798052 w 828675"/>
                <a:gd name="connsiteY210" fmla="*/ 554984 h 838200"/>
                <a:gd name="connsiteX211" fmla="*/ 807263 w 828675"/>
                <a:gd name="connsiteY211" fmla="*/ 534200 h 838200"/>
                <a:gd name="connsiteX212" fmla="*/ 806148 w 828675"/>
                <a:gd name="connsiteY212" fmla="*/ 533648 h 838200"/>
                <a:gd name="connsiteX213" fmla="*/ 816026 w 828675"/>
                <a:gd name="connsiteY213" fmla="*/ 501015 h 838200"/>
                <a:gd name="connsiteX214" fmla="*/ 822541 w 828675"/>
                <a:gd name="connsiteY214" fmla="*/ 466163 h 838200"/>
                <a:gd name="connsiteX215" fmla="*/ 824389 w 828675"/>
                <a:gd name="connsiteY215" fmla="*/ 467725 h 838200"/>
                <a:gd name="connsiteX216" fmla="*/ 818655 w 828675"/>
                <a:gd name="connsiteY216" fmla="*/ 459134 h 838200"/>
                <a:gd name="connsiteX217" fmla="*/ 804558 w 828675"/>
                <a:gd name="connsiteY217" fmla="*/ 441074 h 838200"/>
                <a:gd name="connsiteX218" fmla="*/ 783546 w 828675"/>
                <a:gd name="connsiteY218" fmla="*/ 417128 h 838200"/>
                <a:gd name="connsiteX219" fmla="*/ 758809 w 828675"/>
                <a:gd name="connsiteY219" fmla="*/ 423101 h 838200"/>
                <a:gd name="connsiteX220" fmla="*/ 734092 w 828675"/>
                <a:gd name="connsiteY220" fmla="*/ 428196 h 838200"/>
                <a:gd name="connsiteX221" fmla="*/ 713518 w 828675"/>
                <a:gd name="connsiteY221" fmla="*/ 443236 h 838200"/>
                <a:gd name="connsiteX222" fmla="*/ 698621 w 828675"/>
                <a:gd name="connsiteY222" fmla="*/ 452199 h 838200"/>
                <a:gd name="connsiteX223" fmla="*/ 691763 w 828675"/>
                <a:gd name="connsiteY223" fmla="*/ 455914 h 838200"/>
                <a:gd name="connsiteX224" fmla="*/ 691286 w 828675"/>
                <a:gd name="connsiteY224" fmla="*/ 468430 h 838200"/>
                <a:gd name="connsiteX225" fmla="*/ 687524 w 828675"/>
                <a:gd name="connsiteY225" fmla="*/ 495824 h 838200"/>
                <a:gd name="connsiteX226" fmla="*/ 680771 w 828675"/>
                <a:gd name="connsiteY226" fmla="*/ 522951 h 838200"/>
                <a:gd name="connsiteX227" fmla="*/ 676389 w 828675"/>
                <a:gd name="connsiteY227" fmla="*/ 534962 h 838200"/>
                <a:gd name="connsiteX228" fmla="*/ 669874 w 828675"/>
                <a:gd name="connsiteY228" fmla="*/ 543039 h 838200"/>
                <a:gd name="connsiteX229" fmla="*/ 654025 w 828675"/>
                <a:gd name="connsiteY229" fmla="*/ 559289 h 838200"/>
                <a:gd name="connsiteX230" fmla="*/ 649805 w 828675"/>
                <a:gd name="connsiteY230" fmla="*/ 563575 h 838200"/>
                <a:gd name="connsiteX231" fmla="*/ 645224 w 828675"/>
                <a:gd name="connsiteY231" fmla="*/ 567328 h 838200"/>
                <a:gd name="connsiteX232" fmla="*/ 637203 w 828675"/>
                <a:gd name="connsiteY232" fmla="*/ 573862 h 838200"/>
                <a:gd name="connsiteX233" fmla="*/ 629574 w 828675"/>
                <a:gd name="connsiteY233" fmla="*/ 580168 h 838200"/>
                <a:gd name="connsiteX234" fmla="*/ 614353 w 828675"/>
                <a:gd name="connsiteY234" fmla="*/ 598103 h 838200"/>
                <a:gd name="connsiteX235" fmla="*/ 597094 w 828675"/>
                <a:gd name="connsiteY235" fmla="*/ 615048 h 838200"/>
                <a:gd name="connsiteX236" fmla="*/ 575443 w 828675"/>
                <a:gd name="connsiteY236" fmla="*/ 632489 h 838200"/>
                <a:gd name="connsiteX237" fmla="*/ 551917 w 828675"/>
                <a:gd name="connsiteY237" fmla="*/ 647395 h 838200"/>
                <a:gd name="connsiteX238" fmla="*/ 530209 w 828675"/>
                <a:gd name="connsiteY238" fmla="*/ 658435 h 838200"/>
                <a:gd name="connsiteX239" fmla="*/ 514198 w 828675"/>
                <a:gd name="connsiteY239" fmla="*/ 664912 h 838200"/>
                <a:gd name="connsiteX240" fmla="*/ 509721 w 828675"/>
                <a:gd name="connsiteY240" fmla="*/ 666798 h 838200"/>
                <a:gd name="connsiteX241" fmla="*/ 508073 w 828675"/>
                <a:gd name="connsiteY241" fmla="*/ 667264 h 838200"/>
                <a:gd name="connsiteX242" fmla="*/ 504273 w 828675"/>
                <a:gd name="connsiteY242" fmla="*/ 673875 h 838200"/>
                <a:gd name="connsiteX243" fmla="*/ 500253 w 828675"/>
                <a:gd name="connsiteY243" fmla="*/ 680580 h 838200"/>
                <a:gd name="connsiteX244" fmla="*/ 487413 w 828675"/>
                <a:gd name="connsiteY244" fmla="*/ 678342 h 838200"/>
                <a:gd name="connsiteX245" fmla="*/ 474659 w 828675"/>
                <a:gd name="connsiteY245" fmla="*/ 677904 h 838200"/>
                <a:gd name="connsiteX246" fmla="*/ 448818 w 828675"/>
                <a:gd name="connsiteY246" fmla="*/ 681199 h 838200"/>
                <a:gd name="connsiteX247" fmla="*/ 422196 w 828675"/>
                <a:gd name="connsiteY247" fmla="*/ 683000 h 838200"/>
                <a:gd name="connsiteX248" fmla="*/ 397183 w 828675"/>
                <a:gd name="connsiteY248" fmla="*/ 676151 h 838200"/>
                <a:gd name="connsiteX249" fmla="*/ 395249 w 828675"/>
                <a:gd name="connsiteY249" fmla="*/ 685448 h 838200"/>
                <a:gd name="connsiteX250" fmla="*/ 385429 w 828675"/>
                <a:gd name="connsiteY250" fmla="*/ 676913 h 838200"/>
                <a:gd name="connsiteX251" fmla="*/ 265005 w 828675"/>
                <a:gd name="connsiteY251" fmla="*/ 630098 h 838200"/>
                <a:gd name="connsiteX252" fmla="*/ 190862 w 828675"/>
                <a:gd name="connsiteY252" fmla="*/ 531181 h 838200"/>
                <a:gd name="connsiteX253" fmla="*/ 186099 w 828675"/>
                <a:gd name="connsiteY253" fmla="*/ 494833 h 838200"/>
                <a:gd name="connsiteX254" fmla="*/ 164097 w 828675"/>
                <a:gd name="connsiteY254" fmla="*/ 421262 h 838200"/>
                <a:gd name="connsiteX255" fmla="*/ 165202 w 828675"/>
                <a:gd name="connsiteY255" fmla="*/ 422205 h 838200"/>
                <a:gd name="connsiteX256" fmla="*/ 164030 w 828675"/>
                <a:gd name="connsiteY256" fmla="*/ 416214 h 838200"/>
                <a:gd name="connsiteX257" fmla="*/ 163478 w 828675"/>
                <a:gd name="connsiteY257" fmla="*/ 410185 h 838200"/>
                <a:gd name="connsiteX258" fmla="*/ 166126 w 828675"/>
                <a:gd name="connsiteY258" fmla="*/ 410070 h 838200"/>
                <a:gd name="connsiteX259" fmla="*/ 165011 w 828675"/>
                <a:gd name="connsiteY259" fmla="*/ 385343 h 838200"/>
                <a:gd name="connsiteX260" fmla="*/ 175441 w 828675"/>
                <a:gd name="connsiteY260" fmla="*/ 360121 h 838200"/>
                <a:gd name="connsiteX261" fmla="*/ 176203 w 828675"/>
                <a:gd name="connsiteY261" fmla="*/ 361255 h 838200"/>
                <a:gd name="connsiteX262" fmla="*/ 186004 w 828675"/>
                <a:gd name="connsiteY262" fmla="*/ 327631 h 838200"/>
                <a:gd name="connsiteX263" fmla="*/ 191767 w 828675"/>
                <a:gd name="connsiteY263" fmla="*/ 311248 h 838200"/>
                <a:gd name="connsiteX264" fmla="*/ 198549 w 828675"/>
                <a:gd name="connsiteY264" fmla="*/ 295285 h 838200"/>
                <a:gd name="connsiteX265" fmla="*/ 235163 w 828675"/>
                <a:gd name="connsiteY265" fmla="*/ 236439 h 838200"/>
                <a:gd name="connsiteX266" fmla="*/ 353206 w 828675"/>
                <a:gd name="connsiteY266" fmla="*/ 164468 h 838200"/>
                <a:gd name="connsiteX267" fmla="*/ 370484 w 828675"/>
                <a:gd name="connsiteY267" fmla="*/ 164468 h 838200"/>
                <a:gd name="connsiteX268" fmla="*/ 378895 w 828675"/>
                <a:gd name="connsiteY268" fmla="*/ 163325 h 838200"/>
                <a:gd name="connsiteX269" fmla="*/ 387477 w 828675"/>
                <a:gd name="connsiteY269" fmla="*/ 162563 h 838200"/>
                <a:gd name="connsiteX270" fmla="*/ 404746 w 828675"/>
                <a:gd name="connsiteY270" fmla="*/ 159649 h 838200"/>
                <a:gd name="connsiteX271" fmla="*/ 422662 w 828675"/>
                <a:gd name="connsiteY271" fmla="*/ 157629 h 838200"/>
                <a:gd name="connsiteX272" fmla="*/ 431797 w 828675"/>
                <a:gd name="connsiteY272" fmla="*/ 156401 h 838200"/>
                <a:gd name="connsiteX273" fmla="*/ 441036 w 828675"/>
                <a:gd name="connsiteY273" fmla="*/ 156353 h 838200"/>
                <a:gd name="connsiteX274" fmla="*/ 459715 w 828675"/>
                <a:gd name="connsiteY274" fmla="*/ 156753 h 838200"/>
                <a:gd name="connsiteX275" fmla="*/ 495424 w 828675"/>
                <a:gd name="connsiteY275" fmla="*/ 167907 h 838200"/>
                <a:gd name="connsiteX276" fmla="*/ 501691 w 828675"/>
                <a:gd name="connsiteY276" fmla="*/ 172383 h 838200"/>
                <a:gd name="connsiteX277" fmla="*/ 507330 w 828675"/>
                <a:gd name="connsiteY277" fmla="*/ 174669 h 838200"/>
                <a:gd name="connsiteX278" fmla="*/ 514017 w 828675"/>
                <a:gd name="connsiteY278" fmla="*/ 177832 h 838200"/>
                <a:gd name="connsiteX279" fmla="*/ 530352 w 828675"/>
                <a:gd name="connsiteY279" fmla="*/ 184118 h 838200"/>
                <a:gd name="connsiteX280" fmla="*/ 548192 w 828675"/>
                <a:gd name="connsiteY280" fmla="*/ 192234 h 838200"/>
                <a:gd name="connsiteX281" fmla="*/ 599951 w 828675"/>
                <a:gd name="connsiteY281" fmla="*/ 219504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828675" h="838200">
                  <a:moveTo>
                    <a:pt x="599951" y="219504"/>
                  </a:moveTo>
                  <a:cubicBezTo>
                    <a:pt x="599951" y="219504"/>
                    <a:pt x="599885" y="218456"/>
                    <a:pt x="599780" y="216884"/>
                  </a:cubicBezTo>
                  <a:cubicBezTo>
                    <a:pt x="599684" y="215294"/>
                    <a:pt x="599532" y="213170"/>
                    <a:pt x="599189" y="211226"/>
                  </a:cubicBezTo>
                  <a:cubicBezTo>
                    <a:pt x="598561" y="207188"/>
                    <a:pt x="597932" y="203159"/>
                    <a:pt x="597932" y="203159"/>
                  </a:cubicBezTo>
                  <a:cubicBezTo>
                    <a:pt x="606914" y="207521"/>
                    <a:pt x="612753" y="213884"/>
                    <a:pt x="618563" y="218989"/>
                  </a:cubicBezTo>
                  <a:cubicBezTo>
                    <a:pt x="624459" y="224057"/>
                    <a:pt x="628402" y="230019"/>
                    <a:pt x="632612" y="235372"/>
                  </a:cubicBezTo>
                  <a:cubicBezTo>
                    <a:pt x="636803" y="240763"/>
                    <a:pt x="641156" y="245707"/>
                    <a:pt x="645300" y="251355"/>
                  </a:cubicBezTo>
                  <a:cubicBezTo>
                    <a:pt x="649500" y="256927"/>
                    <a:pt x="655415" y="261757"/>
                    <a:pt x="661616" y="267767"/>
                  </a:cubicBezTo>
                  <a:lnTo>
                    <a:pt x="658578" y="267538"/>
                  </a:lnTo>
                  <a:cubicBezTo>
                    <a:pt x="658711" y="270358"/>
                    <a:pt x="664502" y="268796"/>
                    <a:pt x="670655" y="274701"/>
                  </a:cubicBezTo>
                  <a:cubicBezTo>
                    <a:pt x="673532" y="277740"/>
                    <a:pt x="677399" y="282197"/>
                    <a:pt x="678704" y="290598"/>
                  </a:cubicBezTo>
                  <a:cubicBezTo>
                    <a:pt x="680028" y="298904"/>
                    <a:pt x="681790" y="309820"/>
                    <a:pt x="678247" y="325079"/>
                  </a:cubicBezTo>
                  <a:lnTo>
                    <a:pt x="677170" y="325479"/>
                  </a:lnTo>
                  <a:cubicBezTo>
                    <a:pt x="677970" y="327089"/>
                    <a:pt x="680133" y="326317"/>
                    <a:pt x="678485" y="330708"/>
                  </a:cubicBezTo>
                  <a:lnTo>
                    <a:pt x="682009" y="319764"/>
                  </a:lnTo>
                  <a:cubicBezTo>
                    <a:pt x="686562" y="323860"/>
                    <a:pt x="693449" y="326641"/>
                    <a:pt x="696878" y="333527"/>
                  </a:cubicBezTo>
                  <a:cubicBezTo>
                    <a:pt x="696278" y="335404"/>
                    <a:pt x="693972" y="336671"/>
                    <a:pt x="692306" y="337347"/>
                  </a:cubicBezTo>
                  <a:lnTo>
                    <a:pt x="698668" y="354559"/>
                  </a:lnTo>
                  <a:lnTo>
                    <a:pt x="692830" y="361531"/>
                  </a:lnTo>
                  <a:cubicBezTo>
                    <a:pt x="697983" y="365951"/>
                    <a:pt x="712708" y="360778"/>
                    <a:pt x="706469" y="377323"/>
                  </a:cubicBezTo>
                  <a:cubicBezTo>
                    <a:pt x="716356" y="369970"/>
                    <a:pt x="714127" y="384029"/>
                    <a:pt x="719347" y="381457"/>
                  </a:cubicBezTo>
                  <a:cubicBezTo>
                    <a:pt x="718137" y="382419"/>
                    <a:pt x="716423" y="384439"/>
                    <a:pt x="714794" y="386058"/>
                  </a:cubicBezTo>
                  <a:cubicBezTo>
                    <a:pt x="716832" y="395116"/>
                    <a:pt x="720500" y="412594"/>
                    <a:pt x="726491" y="417128"/>
                  </a:cubicBezTo>
                  <a:cubicBezTo>
                    <a:pt x="726491" y="417128"/>
                    <a:pt x="731968" y="407451"/>
                    <a:pt x="738321" y="396211"/>
                  </a:cubicBezTo>
                  <a:cubicBezTo>
                    <a:pt x="745560" y="384610"/>
                    <a:pt x="751323" y="370732"/>
                    <a:pt x="756428" y="364131"/>
                  </a:cubicBezTo>
                  <a:cubicBezTo>
                    <a:pt x="755771" y="379457"/>
                    <a:pt x="758352" y="367932"/>
                    <a:pt x="761514" y="364341"/>
                  </a:cubicBezTo>
                  <a:lnTo>
                    <a:pt x="758685" y="363769"/>
                  </a:lnTo>
                  <a:cubicBezTo>
                    <a:pt x="759943" y="354330"/>
                    <a:pt x="766705" y="352987"/>
                    <a:pt x="767848" y="347967"/>
                  </a:cubicBezTo>
                  <a:cubicBezTo>
                    <a:pt x="767315" y="348082"/>
                    <a:pt x="766677" y="348348"/>
                    <a:pt x="766029" y="348615"/>
                  </a:cubicBezTo>
                  <a:lnTo>
                    <a:pt x="767020" y="349025"/>
                  </a:lnTo>
                  <a:cubicBezTo>
                    <a:pt x="765896" y="349701"/>
                    <a:pt x="765029" y="349606"/>
                    <a:pt x="764286" y="349253"/>
                  </a:cubicBezTo>
                  <a:cubicBezTo>
                    <a:pt x="762867" y="349653"/>
                    <a:pt x="761714" y="349453"/>
                    <a:pt x="761448" y="346939"/>
                  </a:cubicBezTo>
                  <a:lnTo>
                    <a:pt x="762276" y="347262"/>
                  </a:lnTo>
                  <a:cubicBezTo>
                    <a:pt x="760324" y="343719"/>
                    <a:pt x="759714" y="337023"/>
                    <a:pt x="759466" y="334070"/>
                  </a:cubicBezTo>
                  <a:lnTo>
                    <a:pt x="765029" y="332603"/>
                  </a:lnTo>
                  <a:cubicBezTo>
                    <a:pt x="761943" y="331575"/>
                    <a:pt x="760686" y="328022"/>
                    <a:pt x="760495" y="323021"/>
                  </a:cubicBezTo>
                  <a:cubicBezTo>
                    <a:pt x="760390" y="320526"/>
                    <a:pt x="760581" y="317649"/>
                    <a:pt x="760886" y="314563"/>
                  </a:cubicBezTo>
                  <a:cubicBezTo>
                    <a:pt x="760943" y="311553"/>
                    <a:pt x="761152" y="308315"/>
                    <a:pt x="761429" y="304991"/>
                  </a:cubicBezTo>
                  <a:cubicBezTo>
                    <a:pt x="762362" y="291846"/>
                    <a:pt x="764943" y="276711"/>
                    <a:pt x="762562" y="272310"/>
                  </a:cubicBezTo>
                  <a:cubicBezTo>
                    <a:pt x="764677" y="260366"/>
                    <a:pt x="751646" y="252822"/>
                    <a:pt x="748770" y="240430"/>
                  </a:cubicBezTo>
                  <a:cubicBezTo>
                    <a:pt x="740074" y="222504"/>
                    <a:pt x="750837" y="227667"/>
                    <a:pt x="749732" y="216294"/>
                  </a:cubicBezTo>
                  <a:cubicBezTo>
                    <a:pt x="746046" y="203349"/>
                    <a:pt x="745446" y="222133"/>
                    <a:pt x="742436" y="217942"/>
                  </a:cubicBezTo>
                  <a:cubicBezTo>
                    <a:pt x="742436" y="217942"/>
                    <a:pt x="742121" y="213589"/>
                    <a:pt x="741798" y="209245"/>
                  </a:cubicBezTo>
                  <a:cubicBezTo>
                    <a:pt x="741312" y="204968"/>
                    <a:pt x="740569" y="200758"/>
                    <a:pt x="740569" y="200758"/>
                  </a:cubicBezTo>
                  <a:cubicBezTo>
                    <a:pt x="746503" y="207588"/>
                    <a:pt x="746465" y="201740"/>
                    <a:pt x="747284" y="199111"/>
                  </a:cubicBezTo>
                  <a:cubicBezTo>
                    <a:pt x="740026" y="187919"/>
                    <a:pt x="735416" y="163354"/>
                    <a:pt x="723309" y="168050"/>
                  </a:cubicBezTo>
                  <a:cubicBezTo>
                    <a:pt x="715108" y="150809"/>
                    <a:pt x="718252" y="147476"/>
                    <a:pt x="713232" y="141151"/>
                  </a:cubicBezTo>
                  <a:cubicBezTo>
                    <a:pt x="713575" y="144618"/>
                    <a:pt x="715794" y="149857"/>
                    <a:pt x="714137" y="151476"/>
                  </a:cubicBezTo>
                  <a:cubicBezTo>
                    <a:pt x="712765" y="142475"/>
                    <a:pt x="710851" y="149723"/>
                    <a:pt x="712060" y="152733"/>
                  </a:cubicBezTo>
                  <a:cubicBezTo>
                    <a:pt x="709174" y="151581"/>
                    <a:pt x="706526" y="147152"/>
                    <a:pt x="703155" y="141932"/>
                  </a:cubicBezTo>
                  <a:cubicBezTo>
                    <a:pt x="699764" y="136750"/>
                    <a:pt x="696154" y="130235"/>
                    <a:pt x="692468" y="124006"/>
                  </a:cubicBezTo>
                  <a:cubicBezTo>
                    <a:pt x="685400" y="111242"/>
                    <a:pt x="676818" y="101108"/>
                    <a:pt x="672046" y="105375"/>
                  </a:cubicBezTo>
                  <a:lnTo>
                    <a:pt x="673446" y="103556"/>
                  </a:lnTo>
                  <a:cubicBezTo>
                    <a:pt x="665636" y="109414"/>
                    <a:pt x="663369" y="119091"/>
                    <a:pt x="654129" y="118653"/>
                  </a:cubicBezTo>
                  <a:lnTo>
                    <a:pt x="652520" y="112224"/>
                  </a:lnTo>
                  <a:lnTo>
                    <a:pt x="644023" y="110919"/>
                  </a:lnTo>
                  <a:cubicBezTo>
                    <a:pt x="641623" y="105347"/>
                    <a:pt x="645043" y="104785"/>
                    <a:pt x="645709" y="103842"/>
                  </a:cubicBezTo>
                  <a:cubicBezTo>
                    <a:pt x="639289" y="102013"/>
                    <a:pt x="632851" y="98146"/>
                    <a:pt x="626602" y="93183"/>
                  </a:cubicBezTo>
                  <a:cubicBezTo>
                    <a:pt x="620249" y="88421"/>
                    <a:pt x="614182" y="82286"/>
                    <a:pt x="607352" y="78638"/>
                  </a:cubicBezTo>
                  <a:cubicBezTo>
                    <a:pt x="607352" y="78638"/>
                    <a:pt x="608152" y="86020"/>
                    <a:pt x="608533" y="93516"/>
                  </a:cubicBezTo>
                  <a:cubicBezTo>
                    <a:pt x="608733" y="101098"/>
                    <a:pt x="608933" y="108690"/>
                    <a:pt x="608933" y="108690"/>
                  </a:cubicBezTo>
                  <a:cubicBezTo>
                    <a:pt x="605361" y="102737"/>
                    <a:pt x="599723" y="94974"/>
                    <a:pt x="594084" y="89364"/>
                  </a:cubicBezTo>
                  <a:cubicBezTo>
                    <a:pt x="588512" y="83668"/>
                    <a:pt x="583121" y="80048"/>
                    <a:pt x="580339" y="83277"/>
                  </a:cubicBezTo>
                  <a:cubicBezTo>
                    <a:pt x="580339" y="83277"/>
                    <a:pt x="579501" y="80496"/>
                    <a:pt x="578663" y="77714"/>
                  </a:cubicBezTo>
                  <a:cubicBezTo>
                    <a:pt x="577815" y="74905"/>
                    <a:pt x="576872" y="72171"/>
                    <a:pt x="576872" y="72171"/>
                  </a:cubicBezTo>
                  <a:cubicBezTo>
                    <a:pt x="558546" y="47939"/>
                    <a:pt x="557508" y="72647"/>
                    <a:pt x="549754" y="64541"/>
                  </a:cubicBezTo>
                  <a:cubicBezTo>
                    <a:pt x="549754" y="64541"/>
                    <a:pt x="547449" y="61217"/>
                    <a:pt x="545135" y="57893"/>
                  </a:cubicBezTo>
                  <a:cubicBezTo>
                    <a:pt x="542773" y="54616"/>
                    <a:pt x="540220" y="51654"/>
                    <a:pt x="540220" y="51654"/>
                  </a:cubicBezTo>
                  <a:cubicBezTo>
                    <a:pt x="540220" y="51654"/>
                    <a:pt x="543401" y="52407"/>
                    <a:pt x="546478" y="53502"/>
                  </a:cubicBezTo>
                  <a:cubicBezTo>
                    <a:pt x="549535" y="54654"/>
                    <a:pt x="552593" y="55807"/>
                    <a:pt x="552593" y="55807"/>
                  </a:cubicBezTo>
                  <a:cubicBezTo>
                    <a:pt x="547249" y="51168"/>
                    <a:pt x="543354" y="48101"/>
                    <a:pt x="539753" y="45053"/>
                  </a:cubicBezTo>
                  <a:cubicBezTo>
                    <a:pt x="536162" y="41929"/>
                    <a:pt x="532895" y="38719"/>
                    <a:pt x="528418" y="34414"/>
                  </a:cubicBezTo>
                  <a:cubicBezTo>
                    <a:pt x="528399" y="34509"/>
                    <a:pt x="528266" y="34538"/>
                    <a:pt x="528237" y="34633"/>
                  </a:cubicBezTo>
                  <a:cubicBezTo>
                    <a:pt x="528866" y="35195"/>
                    <a:pt x="529219" y="35747"/>
                    <a:pt x="529180" y="36319"/>
                  </a:cubicBezTo>
                  <a:lnTo>
                    <a:pt x="527304" y="36071"/>
                  </a:lnTo>
                  <a:cubicBezTo>
                    <a:pt x="524551" y="40243"/>
                    <a:pt x="517179" y="41462"/>
                    <a:pt x="508187" y="39148"/>
                  </a:cubicBezTo>
                  <a:cubicBezTo>
                    <a:pt x="501777" y="37471"/>
                    <a:pt x="495700" y="37938"/>
                    <a:pt x="488890" y="37233"/>
                  </a:cubicBezTo>
                  <a:cubicBezTo>
                    <a:pt x="485480" y="36881"/>
                    <a:pt x="481870" y="36224"/>
                    <a:pt x="477869" y="34852"/>
                  </a:cubicBezTo>
                  <a:cubicBezTo>
                    <a:pt x="475869" y="34166"/>
                    <a:pt x="473764" y="33299"/>
                    <a:pt x="471535" y="32204"/>
                  </a:cubicBezTo>
                  <a:cubicBezTo>
                    <a:pt x="469287" y="31299"/>
                    <a:pt x="466896" y="30204"/>
                    <a:pt x="464344" y="28823"/>
                  </a:cubicBezTo>
                  <a:lnTo>
                    <a:pt x="458381" y="38081"/>
                  </a:lnTo>
                  <a:lnTo>
                    <a:pt x="442951" y="31594"/>
                  </a:lnTo>
                  <a:lnTo>
                    <a:pt x="443170" y="23984"/>
                  </a:lnTo>
                  <a:cubicBezTo>
                    <a:pt x="451056" y="24679"/>
                    <a:pt x="462486" y="24355"/>
                    <a:pt x="474507" y="24736"/>
                  </a:cubicBezTo>
                  <a:cubicBezTo>
                    <a:pt x="486470" y="25765"/>
                    <a:pt x="499091" y="26870"/>
                    <a:pt x="509264" y="28289"/>
                  </a:cubicBezTo>
                  <a:lnTo>
                    <a:pt x="510302" y="24936"/>
                  </a:lnTo>
                  <a:cubicBezTo>
                    <a:pt x="498129" y="23003"/>
                    <a:pt x="483899" y="24270"/>
                    <a:pt x="476060" y="22355"/>
                  </a:cubicBezTo>
                  <a:cubicBezTo>
                    <a:pt x="472459" y="19993"/>
                    <a:pt x="462848" y="11973"/>
                    <a:pt x="470783" y="7144"/>
                  </a:cubicBezTo>
                  <a:lnTo>
                    <a:pt x="462448" y="14145"/>
                  </a:lnTo>
                  <a:cubicBezTo>
                    <a:pt x="441760" y="13545"/>
                    <a:pt x="431425" y="12992"/>
                    <a:pt x="420786" y="13011"/>
                  </a:cubicBezTo>
                  <a:cubicBezTo>
                    <a:pt x="415461" y="12821"/>
                    <a:pt x="410061" y="12354"/>
                    <a:pt x="403212" y="11554"/>
                  </a:cubicBezTo>
                  <a:cubicBezTo>
                    <a:pt x="399774" y="11125"/>
                    <a:pt x="395983" y="10649"/>
                    <a:pt x="391658" y="10106"/>
                  </a:cubicBezTo>
                  <a:cubicBezTo>
                    <a:pt x="387334" y="9649"/>
                    <a:pt x="382495" y="9592"/>
                    <a:pt x="376904" y="9287"/>
                  </a:cubicBezTo>
                  <a:lnTo>
                    <a:pt x="381162" y="12516"/>
                  </a:lnTo>
                  <a:cubicBezTo>
                    <a:pt x="372866" y="16012"/>
                    <a:pt x="364846" y="19469"/>
                    <a:pt x="361398" y="13745"/>
                  </a:cubicBezTo>
                  <a:cubicBezTo>
                    <a:pt x="348196" y="14649"/>
                    <a:pt x="335032" y="17221"/>
                    <a:pt x="322326" y="17669"/>
                  </a:cubicBezTo>
                  <a:cubicBezTo>
                    <a:pt x="309553" y="17955"/>
                    <a:pt x="297856" y="18526"/>
                    <a:pt x="287884" y="17069"/>
                  </a:cubicBezTo>
                  <a:lnTo>
                    <a:pt x="287284" y="26765"/>
                  </a:lnTo>
                  <a:cubicBezTo>
                    <a:pt x="281921" y="28194"/>
                    <a:pt x="268691" y="18659"/>
                    <a:pt x="270881" y="31252"/>
                  </a:cubicBezTo>
                  <a:cubicBezTo>
                    <a:pt x="270729" y="30975"/>
                    <a:pt x="261509" y="39900"/>
                    <a:pt x="261509" y="39900"/>
                  </a:cubicBezTo>
                  <a:cubicBezTo>
                    <a:pt x="254251" y="42605"/>
                    <a:pt x="252327" y="49216"/>
                    <a:pt x="242154" y="48435"/>
                  </a:cubicBezTo>
                  <a:lnTo>
                    <a:pt x="242154" y="48435"/>
                  </a:lnTo>
                  <a:lnTo>
                    <a:pt x="242097" y="48435"/>
                  </a:lnTo>
                  <a:cubicBezTo>
                    <a:pt x="241468" y="48387"/>
                    <a:pt x="240802" y="48339"/>
                    <a:pt x="240125" y="48225"/>
                  </a:cubicBezTo>
                  <a:cubicBezTo>
                    <a:pt x="240249" y="48473"/>
                    <a:pt x="240401" y="48654"/>
                    <a:pt x="240554" y="48844"/>
                  </a:cubicBezTo>
                  <a:cubicBezTo>
                    <a:pt x="231762" y="50864"/>
                    <a:pt x="232839" y="52788"/>
                    <a:pt x="233496" y="54540"/>
                  </a:cubicBezTo>
                  <a:cubicBezTo>
                    <a:pt x="234144" y="56321"/>
                    <a:pt x="234506" y="58083"/>
                    <a:pt x="224752" y="60941"/>
                  </a:cubicBezTo>
                  <a:cubicBezTo>
                    <a:pt x="216027" y="58760"/>
                    <a:pt x="224580" y="74352"/>
                    <a:pt x="215541" y="77486"/>
                  </a:cubicBezTo>
                  <a:cubicBezTo>
                    <a:pt x="215541" y="77486"/>
                    <a:pt x="211760" y="76029"/>
                    <a:pt x="207978" y="74571"/>
                  </a:cubicBezTo>
                  <a:cubicBezTo>
                    <a:pt x="204140" y="73162"/>
                    <a:pt x="200301" y="71752"/>
                    <a:pt x="200301" y="71752"/>
                  </a:cubicBezTo>
                  <a:cubicBezTo>
                    <a:pt x="181851" y="76181"/>
                    <a:pt x="186528" y="88192"/>
                    <a:pt x="167173" y="103889"/>
                  </a:cubicBezTo>
                  <a:cubicBezTo>
                    <a:pt x="155305" y="108404"/>
                    <a:pt x="143237" y="104546"/>
                    <a:pt x="142989" y="91592"/>
                  </a:cubicBezTo>
                  <a:cubicBezTo>
                    <a:pt x="142323" y="108147"/>
                    <a:pt x="144180" y="100870"/>
                    <a:pt x="136960" y="115186"/>
                  </a:cubicBezTo>
                  <a:cubicBezTo>
                    <a:pt x="131864" y="113290"/>
                    <a:pt x="132293" y="111490"/>
                    <a:pt x="131769" y="106042"/>
                  </a:cubicBezTo>
                  <a:cubicBezTo>
                    <a:pt x="117672" y="111252"/>
                    <a:pt x="128845" y="115062"/>
                    <a:pt x="121596" y="122196"/>
                  </a:cubicBezTo>
                  <a:cubicBezTo>
                    <a:pt x="126197" y="130712"/>
                    <a:pt x="134674" y="143008"/>
                    <a:pt x="133036" y="145694"/>
                  </a:cubicBezTo>
                  <a:lnTo>
                    <a:pt x="137636" y="144875"/>
                  </a:lnTo>
                  <a:cubicBezTo>
                    <a:pt x="134550" y="155839"/>
                    <a:pt x="128530" y="164706"/>
                    <a:pt x="118243" y="171479"/>
                  </a:cubicBezTo>
                  <a:lnTo>
                    <a:pt x="114891" y="168288"/>
                  </a:lnTo>
                  <a:lnTo>
                    <a:pt x="109214" y="179746"/>
                  </a:lnTo>
                  <a:lnTo>
                    <a:pt x="104003" y="176898"/>
                  </a:lnTo>
                  <a:cubicBezTo>
                    <a:pt x="104003" y="176898"/>
                    <a:pt x="94545" y="192395"/>
                    <a:pt x="94879" y="192596"/>
                  </a:cubicBezTo>
                  <a:lnTo>
                    <a:pt x="97507" y="191386"/>
                  </a:lnTo>
                  <a:cubicBezTo>
                    <a:pt x="95879" y="195424"/>
                    <a:pt x="90430" y="208245"/>
                    <a:pt x="83687" y="213465"/>
                  </a:cubicBezTo>
                  <a:lnTo>
                    <a:pt x="81020" y="211560"/>
                  </a:lnTo>
                  <a:cubicBezTo>
                    <a:pt x="75990" y="215160"/>
                    <a:pt x="71942" y="219161"/>
                    <a:pt x="69456" y="223933"/>
                  </a:cubicBezTo>
                  <a:cubicBezTo>
                    <a:pt x="66942" y="228695"/>
                    <a:pt x="65275" y="233839"/>
                    <a:pt x="63903" y="239201"/>
                  </a:cubicBezTo>
                  <a:cubicBezTo>
                    <a:pt x="61141" y="249946"/>
                    <a:pt x="59417" y="261385"/>
                    <a:pt x="55769" y="274006"/>
                  </a:cubicBezTo>
                  <a:lnTo>
                    <a:pt x="50749" y="268348"/>
                  </a:lnTo>
                  <a:cubicBezTo>
                    <a:pt x="41415" y="274520"/>
                    <a:pt x="59474" y="274330"/>
                    <a:pt x="52721" y="283150"/>
                  </a:cubicBezTo>
                  <a:lnTo>
                    <a:pt x="44815" y="280930"/>
                  </a:lnTo>
                  <a:cubicBezTo>
                    <a:pt x="51902" y="293389"/>
                    <a:pt x="38176" y="291608"/>
                    <a:pt x="32633" y="296999"/>
                  </a:cubicBezTo>
                  <a:lnTo>
                    <a:pt x="43691" y="297151"/>
                  </a:lnTo>
                  <a:lnTo>
                    <a:pt x="38395" y="308410"/>
                  </a:lnTo>
                  <a:cubicBezTo>
                    <a:pt x="31556" y="320631"/>
                    <a:pt x="23146" y="313239"/>
                    <a:pt x="18240" y="309744"/>
                  </a:cubicBezTo>
                  <a:lnTo>
                    <a:pt x="24079" y="321059"/>
                  </a:lnTo>
                  <a:lnTo>
                    <a:pt x="14411" y="320735"/>
                  </a:lnTo>
                  <a:cubicBezTo>
                    <a:pt x="23584" y="329975"/>
                    <a:pt x="10535" y="327174"/>
                    <a:pt x="14526" y="340557"/>
                  </a:cubicBezTo>
                  <a:cubicBezTo>
                    <a:pt x="10839" y="340928"/>
                    <a:pt x="9306" y="337442"/>
                    <a:pt x="7144" y="341367"/>
                  </a:cubicBezTo>
                  <a:cubicBezTo>
                    <a:pt x="7144" y="341367"/>
                    <a:pt x="9658" y="346967"/>
                    <a:pt x="12163" y="352558"/>
                  </a:cubicBezTo>
                  <a:cubicBezTo>
                    <a:pt x="14726" y="358007"/>
                    <a:pt x="17278" y="363445"/>
                    <a:pt x="17278" y="363445"/>
                  </a:cubicBezTo>
                  <a:lnTo>
                    <a:pt x="13230" y="350606"/>
                  </a:lnTo>
                  <a:lnTo>
                    <a:pt x="26689" y="354187"/>
                  </a:lnTo>
                  <a:cubicBezTo>
                    <a:pt x="35414" y="367760"/>
                    <a:pt x="22374" y="370399"/>
                    <a:pt x="25660" y="379619"/>
                  </a:cubicBezTo>
                  <a:cubicBezTo>
                    <a:pt x="25660" y="379619"/>
                    <a:pt x="21927" y="373209"/>
                    <a:pt x="22079" y="373199"/>
                  </a:cubicBezTo>
                  <a:cubicBezTo>
                    <a:pt x="24279" y="387810"/>
                    <a:pt x="18621" y="388058"/>
                    <a:pt x="15059" y="396135"/>
                  </a:cubicBezTo>
                  <a:cubicBezTo>
                    <a:pt x="17755" y="393697"/>
                    <a:pt x="21774" y="390125"/>
                    <a:pt x="23279" y="396002"/>
                  </a:cubicBezTo>
                  <a:cubicBezTo>
                    <a:pt x="23832" y="400288"/>
                    <a:pt x="18307" y="398078"/>
                    <a:pt x="16583" y="402088"/>
                  </a:cubicBezTo>
                  <a:cubicBezTo>
                    <a:pt x="25965" y="403489"/>
                    <a:pt x="29670" y="413556"/>
                    <a:pt x="25918" y="422748"/>
                  </a:cubicBezTo>
                  <a:cubicBezTo>
                    <a:pt x="24594" y="422653"/>
                    <a:pt x="23327" y="422472"/>
                    <a:pt x="22460" y="421881"/>
                  </a:cubicBezTo>
                  <a:cubicBezTo>
                    <a:pt x="24060" y="424234"/>
                    <a:pt x="26489" y="425387"/>
                    <a:pt x="24470" y="429549"/>
                  </a:cubicBezTo>
                  <a:lnTo>
                    <a:pt x="14107" y="427377"/>
                  </a:lnTo>
                  <a:lnTo>
                    <a:pt x="24241" y="435054"/>
                  </a:lnTo>
                  <a:cubicBezTo>
                    <a:pt x="21698" y="440512"/>
                    <a:pt x="29528" y="447704"/>
                    <a:pt x="22593" y="447504"/>
                  </a:cubicBezTo>
                  <a:lnTo>
                    <a:pt x="20383" y="444627"/>
                  </a:lnTo>
                  <a:cubicBezTo>
                    <a:pt x="20383" y="444627"/>
                    <a:pt x="20364" y="447161"/>
                    <a:pt x="20345" y="450971"/>
                  </a:cubicBezTo>
                  <a:cubicBezTo>
                    <a:pt x="20336" y="454781"/>
                    <a:pt x="20174" y="459867"/>
                    <a:pt x="20784" y="464915"/>
                  </a:cubicBezTo>
                  <a:cubicBezTo>
                    <a:pt x="21688" y="475069"/>
                    <a:pt x="22593" y="485213"/>
                    <a:pt x="22593" y="485213"/>
                  </a:cubicBezTo>
                  <a:lnTo>
                    <a:pt x="14592" y="487118"/>
                  </a:lnTo>
                  <a:cubicBezTo>
                    <a:pt x="20469" y="488223"/>
                    <a:pt x="20269" y="493890"/>
                    <a:pt x="20345" y="498910"/>
                  </a:cubicBezTo>
                  <a:cubicBezTo>
                    <a:pt x="20374" y="503930"/>
                    <a:pt x="21374" y="508102"/>
                    <a:pt x="27984" y="505949"/>
                  </a:cubicBezTo>
                  <a:cubicBezTo>
                    <a:pt x="22365" y="515245"/>
                    <a:pt x="40729" y="533810"/>
                    <a:pt x="24298" y="533695"/>
                  </a:cubicBezTo>
                  <a:cubicBezTo>
                    <a:pt x="25022" y="537048"/>
                    <a:pt x="25946" y="540144"/>
                    <a:pt x="27022" y="543039"/>
                  </a:cubicBezTo>
                  <a:cubicBezTo>
                    <a:pt x="28308" y="545868"/>
                    <a:pt x="29766" y="548497"/>
                    <a:pt x="31271" y="551021"/>
                  </a:cubicBezTo>
                  <a:cubicBezTo>
                    <a:pt x="34300" y="556060"/>
                    <a:pt x="37614" y="560623"/>
                    <a:pt x="40805" y="565375"/>
                  </a:cubicBezTo>
                  <a:cubicBezTo>
                    <a:pt x="44063" y="570090"/>
                    <a:pt x="46901" y="575110"/>
                    <a:pt x="49740" y="580806"/>
                  </a:cubicBezTo>
                  <a:cubicBezTo>
                    <a:pt x="52759" y="586435"/>
                    <a:pt x="55312" y="592941"/>
                    <a:pt x="57140" y="601161"/>
                  </a:cubicBezTo>
                  <a:cubicBezTo>
                    <a:pt x="49530" y="618030"/>
                    <a:pt x="70161" y="644623"/>
                    <a:pt x="81267" y="662845"/>
                  </a:cubicBezTo>
                  <a:cubicBezTo>
                    <a:pt x="88678" y="670503"/>
                    <a:pt x="95498" y="677304"/>
                    <a:pt x="102013" y="683676"/>
                  </a:cubicBezTo>
                  <a:cubicBezTo>
                    <a:pt x="108566" y="690010"/>
                    <a:pt x="115643" y="695230"/>
                    <a:pt x="122215" y="700802"/>
                  </a:cubicBezTo>
                  <a:cubicBezTo>
                    <a:pt x="135169" y="712165"/>
                    <a:pt x="149762" y="721652"/>
                    <a:pt x="166554" y="733911"/>
                  </a:cubicBezTo>
                  <a:cubicBezTo>
                    <a:pt x="170155" y="749094"/>
                    <a:pt x="184337" y="757409"/>
                    <a:pt x="198682" y="764600"/>
                  </a:cubicBezTo>
                  <a:cubicBezTo>
                    <a:pt x="213951" y="770668"/>
                    <a:pt x="228991" y="776335"/>
                    <a:pt x="238639" y="787032"/>
                  </a:cubicBezTo>
                  <a:lnTo>
                    <a:pt x="248679" y="783603"/>
                  </a:lnTo>
                  <a:cubicBezTo>
                    <a:pt x="254108" y="792604"/>
                    <a:pt x="264490" y="797633"/>
                    <a:pt x="276196" y="801243"/>
                  </a:cubicBezTo>
                  <a:cubicBezTo>
                    <a:pt x="288007" y="804758"/>
                    <a:pt x="300276" y="808882"/>
                    <a:pt x="310715" y="818131"/>
                  </a:cubicBezTo>
                  <a:cubicBezTo>
                    <a:pt x="317678" y="816597"/>
                    <a:pt x="321050" y="816397"/>
                    <a:pt x="322517" y="816502"/>
                  </a:cubicBezTo>
                  <a:cubicBezTo>
                    <a:pt x="321507" y="815873"/>
                    <a:pt x="320202" y="814064"/>
                    <a:pt x="320973" y="809368"/>
                  </a:cubicBezTo>
                  <a:cubicBezTo>
                    <a:pt x="326965" y="814388"/>
                    <a:pt x="341881" y="813873"/>
                    <a:pt x="338776" y="822855"/>
                  </a:cubicBezTo>
                  <a:lnTo>
                    <a:pt x="336775" y="823351"/>
                  </a:lnTo>
                  <a:cubicBezTo>
                    <a:pt x="335166" y="827827"/>
                    <a:pt x="340814" y="828142"/>
                    <a:pt x="347558" y="828475"/>
                  </a:cubicBezTo>
                  <a:cubicBezTo>
                    <a:pt x="354406" y="828304"/>
                    <a:pt x="362274" y="828094"/>
                    <a:pt x="365655" y="832761"/>
                  </a:cubicBezTo>
                  <a:lnTo>
                    <a:pt x="362941" y="822065"/>
                  </a:lnTo>
                  <a:lnTo>
                    <a:pt x="376047" y="825798"/>
                  </a:lnTo>
                  <a:lnTo>
                    <a:pt x="372151" y="827180"/>
                  </a:lnTo>
                  <a:cubicBezTo>
                    <a:pt x="379876" y="825379"/>
                    <a:pt x="386791" y="824798"/>
                    <a:pt x="393297" y="823865"/>
                  </a:cubicBezTo>
                  <a:cubicBezTo>
                    <a:pt x="399793" y="822922"/>
                    <a:pt x="405803" y="822570"/>
                    <a:pt x="411528" y="822617"/>
                  </a:cubicBezTo>
                  <a:cubicBezTo>
                    <a:pt x="422958" y="822731"/>
                    <a:pt x="433273" y="824694"/>
                    <a:pt x="443646" y="825170"/>
                  </a:cubicBezTo>
                  <a:cubicBezTo>
                    <a:pt x="453990" y="825951"/>
                    <a:pt x="464391" y="826999"/>
                    <a:pt x="475440" y="825846"/>
                  </a:cubicBezTo>
                  <a:cubicBezTo>
                    <a:pt x="486423" y="824027"/>
                    <a:pt x="498129" y="820388"/>
                    <a:pt x="510492" y="813206"/>
                  </a:cubicBezTo>
                  <a:cubicBezTo>
                    <a:pt x="507997" y="819207"/>
                    <a:pt x="510369" y="817359"/>
                    <a:pt x="513740" y="815483"/>
                  </a:cubicBezTo>
                  <a:cubicBezTo>
                    <a:pt x="517046" y="813302"/>
                    <a:pt x="521265" y="810997"/>
                    <a:pt x="522961" y="816816"/>
                  </a:cubicBezTo>
                  <a:cubicBezTo>
                    <a:pt x="531390" y="822550"/>
                    <a:pt x="537686" y="820083"/>
                    <a:pt x="542763" y="815416"/>
                  </a:cubicBezTo>
                  <a:cubicBezTo>
                    <a:pt x="547849" y="810654"/>
                    <a:pt x="551869" y="804120"/>
                    <a:pt x="556412" y="800091"/>
                  </a:cubicBezTo>
                  <a:cubicBezTo>
                    <a:pt x="556231" y="799529"/>
                    <a:pt x="556136" y="798814"/>
                    <a:pt x="556451" y="797709"/>
                  </a:cubicBezTo>
                  <a:lnTo>
                    <a:pt x="575196" y="792423"/>
                  </a:lnTo>
                  <a:cubicBezTo>
                    <a:pt x="569738" y="810758"/>
                    <a:pt x="583768" y="775726"/>
                    <a:pt x="578453" y="791575"/>
                  </a:cubicBezTo>
                  <a:cubicBezTo>
                    <a:pt x="604352" y="787879"/>
                    <a:pt x="631174" y="773935"/>
                    <a:pt x="656396" y="756714"/>
                  </a:cubicBezTo>
                  <a:cubicBezTo>
                    <a:pt x="662788" y="752523"/>
                    <a:pt x="668588" y="747360"/>
                    <a:pt x="674713" y="742674"/>
                  </a:cubicBezTo>
                  <a:cubicBezTo>
                    <a:pt x="680685" y="737778"/>
                    <a:pt x="686981" y="733282"/>
                    <a:pt x="692696" y="728129"/>
                  </a:cubicBezTo>
                  <a:cubicBezTo>
                    <a:pt x="698363" y="722919"/>
                    <a:pt x="704059" y="717795"/>
                    <a:pt x="709813" y="712822"/>
                  </a:cubicBezTo>
                  <a:lnTo>
                    <a:pt x="718490" y="705488"/>
                  </a:lnTo>
                  <a:lnTo>
                    <a:pt x="726719" y="697859"/>
                  </a:lnTo>
                  <a:lnTo>
                    <a:pt x="722119" y="697049"/>
                  </a:lnTo>
                  <a:cubicBezTo>
                    <a:pt x="732787" y="686419"/>
                    <a:pt x="741788" y="670017"/>
                    <a:pt x="753094" y="664445"/>
                  </a:cubicBezTo>
                  <a:cubicBezTo>
                    <a:pt x="764962" y="658873"/>
                    <a:pt x="760095" y="638842"/>
                    <a:pt x="761467" y="634841"/>
                  </a:cubicBezTo>
                  <a:cubicBezTo>
                    <a:pt x="762057" y="620925"/>
                    <a:pt x="779288" y="618458"/>
                    <a:pt x="776011" y="622545"/>
                  </a:cubicBezTo>
                  <a:cubicBezTo>
                    <a:pt x="778526" y="616334"/>
                    <a:pt x="778735" y="609105"/>
                    <a:pt x="779126" y="601504"/>
                  </a:cubicBezTo>
                  <a:cubicBezTo>
                    <a:pt x="779536" y="593874"/>
                    <a:pt x="780945" y="586369"/>
                    <a:pt x="787527" y="579577"/>
                  </a:cubicBezTo>
                  <a:cubicBezTo>
                    <a:pt x="791137" y="579549"/>
                    <a:pt x="793566" y="576396"/>
                    <a:pt x="795337" y="571814"/>
                  </a:cubicBezTo>
                  <a:cubicBezTo>
                    <a:pt x="796890" y="567138"/>
                    <a:pt x="797423" y="560899"/>
                    <a:pt x="798052" y="554984"/>
                  </a:cubicBezTo>
                  <a:cubicBezTo>
                    <a:pt x="799243" y="543106"/>
                    <a:pt x="800176" y="532314"/>
                    <a:pt x="807263" y="534200"/>
                  </a:cubicBezTo>
                  <a:lnTo>
                    <a:pt x="806148" y="533648"/>
                  </a:lnTo>
                  <a:cubicBezTo>
                    <a:pt x="814007" y="524037"/>
                    <a:pt x="815130" y="512455"/>
                    <a:pt x="816026" y="501015"/>
                  </a:cubicBezTo>
                  <a:cubicBezTo>
                    <a:pt x="816778" y="489461"/>
                    <a:pt x="815902" y="477784"/>
                    <a:pt x="822541" y="466163"/>
                  </a:cubicBezTo>
                  <a:cubicBezTo>
                    <a:pt x="822541" y="466163"/>
                    <a:pt x="823541" y="466763"/>
                    <a:pt x="824389" y="467725"/>
                  </a:cubicBezTo>
                  <a:cubicBezTo>
                    <a:pt x="824389" y="467725"/>
                    <a:pt x="822093" y="464287"/>
                    <a:pt x="818655" y="459134"/>
                  </a:cubicBezTo>
                  <a:cubicBezTo>
                    <a:pt x="815188" y="454047"/>
                    <a:pt x="809701" y="447389"/>
                    <a:pt x="804558" y="441074"/>
                  </a:cubicBezTo>
                  <a:cubicBezTo>
                    <a:pt x="794109" y="428311"/>
                    <a:pt x="783546" y="417128"/>
                    <a:pt x="783546" y="417128"/>
                  </a:cubicBezTo>
                  <a:cubicBezTo>
                    <a:pt x="783546" y="417128"/>
                    <a:pt x="771173" y="420357"/>
                    <a:pt x="758809" y="423101"/>
                  </a:cubicBezTo>
                  <a:cubicBezTo>
                    <a:pt x="746446" y="425891"/>
                    <a:pt x="734092" y="428196"/>
                    <a:pt x="734092" y="428196"/>
                  </a:cubicBezTo>
                  <a:cubicBezTo>
                    <a:pt x="734092" y="428196"/>
                    <a:pt x="723719" y="436312"/>
                    <a:pt x="713518" y="443236"/>
                  </a:cubicBezTo>
                  <a:cubicBezTo>
                    <a:pt x="708641" y="446761"/>
                    <a:pt x="702593" y="449894"/>
                    <a:pt x="698621" y="452199"/>
                  </a:cubicBezTo>
                  <a:cubicBezTo>
                    <a:pt x="694506" y="454428"/>
                    <a:pt x="691763" y="455914"/>
                    <a:pt x="691763" y="455914"/>
                  </a:cubicBezTo>
                  <a:cubicBezTo>
                    <a:pt x="691763" y="455914"/>
                    <a:pt x="691572" y="460915"/>
                    <a:pt x="691286" y="468430"/>
                  </a:cubicBezTo>
                  <a:cubicBezTo>
                    <a:pt x="690629" y="475898"/>
                    <a:pt x="688753" y="485699"/>
                    <a:pt x="687524" y="495824"/>
                  </a:cubicBezTo>
                  <a:cubicBezTo>
                    <a:pt x="685067" y="505682"/>
                    <a:pt x="682619" y="515550"/>
                    <a:pt x="680771" y="522951"/>
                  </a:cubicBezTo>
                  <a:cubicBezTo>
                    <a:pt x="678142" y="530152"/>
                    <a:pt x="676389" y="534962"/>
                    <a:pt x="676389" y="534962"/>
                  </a:cubicBezTo>
                  <a:cubicBezTo>
                    <a:pt x="676389" y="534962"/>
                    <a:pt x="673780" y="538191"/>
                    <a:pt x="669874" y="543039"/>
                  </a:cubicBezTo>
                  <a:cubicBezTo>
                    <a:pt x="665931" y="547821"/>
                    <a:pt x="659597" y="553460"/>
                    <a:pt x="654025" y="559289"/>
                  </a:cubicBezTo>
                  <a:lnTo>
                    <a:pt x="649805" y="563575"/>
                  </a:lnTo>
                  <a:cubicBezTo>
                    <a:pt x="648243" y="564852"/>
                    <a:pt x="646709" y="566109"/>
                    <a:pt x="645224" y="567328"/>
                  </a:cubicBezTo>
                  <a:cubicBezTo>
                    <a:pt x="642290" y="569719"/>
                    <a:pt x="639547" y="571957"/>
                    <a:pt x="637203" y="573862"/>
                  </a:cubicBezTo>
                  <a:cubicBezTo>
                    <a:pt x="632622" y="577644"/>
                    <a:pt x="629574" y="580168"/>
                    <a:pt x="629574" y="580168"/>
                  </a:cubicBezTo>
                  <a:cubicBezTo>
                    <a:pt x="629574" y="580168"/>
                    <a:pt x="623364" y="587159"/>
                    <a:pt x="614353" y="598103"/>
                  </a:cubicBezTo>
                  <a:cubicBezTo>
                    <a:pt x="609305" y="603066"/>
                    <a:pt x="603409" y="608848"/>
                    <a:pt x="597094" y="615048"/>
                  </a:cubicBezTo>
                  <a:cubicBezTo>
                    <a:pt x="590321" y="620725"/>
                    <a:pt x="582882" y="626602"/>
                    <a:pt x="575443" y="632489"/>
                  </a:cubicBezTo>
                  <a:cubicBezTo>
                    <a:pt x="567347" y="637356"/>
                    <a:pt x="559794" y="643271"/>
                    <a:pt x="551917" y="647395"/>
                  </a:cubicBezTo>
                  <a:cubicBezTo>
                    <a:pt x="543925" y="651262"/>
                    <a:pt x="536820" y="655768"/>
                    <a:pt x="530209" y="658435"/>
                  </a:cubicBezTo>
                  <a:cubicBezTo>
                    <a:pt x="523589" y="661111"/>
                    <a:pt x="518065" y="663350"/>
                    <a:pt x="514198" y="664912"/>
                  </a:cubicBezTo>
                  <a:cubicBezTo>
                    <a:pt x="512264" y="665721"/>
                    <a:pt x="510750" y="666360"/>
                    <a:pt x="509721" y="666798"/>
                  </a:cubicBezTo>
                  <a:cubicBezTo>
                    <a:pt x="508645" y="667102"/>
                    <a:pt x="508073" y="667264"/>
                    <a:pt x="508073" y="667264"/>
                  </a:cubicBezTo>
                  <a:cubicBezTo>
                    <a:pt x="508073" y="667264"/>
                    <a:pt x="506168" y="670570"/>
                    <a:pt x="504273" y="673875"/>
                  </a:cubicBezTo>
                  <a:cubicBezTo>
                    <a:pt x="502263" y="677228"/>
                    <a:pt x="500253" y="680580"/>
                    <a:pt x="500253" y="680580"/>
                  </a:cubicBezTo>
                  <a:cubicBezTo>
                    <a:pt x="495862" y="679218"/>
                    <a:pt x="491604" y="678513"/>
                    <a:pt x="487413" y="678342"/>
                  </a:cubicBezTo>
                  <a:cubicBezTo>
                    <a:pt x="483194" y="678075"/>
                    <a:pt x="478879" y="677599"/>
                    <a:pt x="474659" y="677904"/>
                  </a:cubicBezTo>
                  <a:cubicBezTo>
                    <a:pt x="466192" y="678352"/>
                    <a:pt x="457705" y="680542"/>
                    <a:pt x="448818" y="681199"/>
                  </a:cubicBezTo>
                  <a:cubicBezTo>
                    <a:pt x="440017" y="682285"/>
                    <a:pt x="431025" y="684133"/>
                    <a:pt x="422196" y="683000"/>
                  </a:cubicBezTo>
                  <a:cubicBezTo>
                    <a:pt x="413414" y="682209"/>
                    <a:pt x="404670" y="681333"/>
                    <a:pt x="397183" y="676151"/>
                  </a:cubicBezTo>
                  <a:lnTo>
                    <a:pt x="395249" y="685448"/>
                  </a:lnTo>
                  <a:cubicBezTo>
                    <a:pt x="385791" y="684552"/>
                    <a:pt x="387401" y="678875"/>
                    <a:pt x="385429" y="676913"/>
                  </a:cubicBezTo>
                  <a:cubicBezTo>
                    <a:pt x="342957" y="671351"/>
                    <a:pt x="300800" y="655158"/>
                    <a:pt x="265005" y="630098"/>
                  </a:cubicBezTo>
                  <a:cubicBezTo>
                    <a:pt x="228943" y="605399"/>
                    <a:pt x="202273" y="568814"/>
                    <a:pt x="190862" y="531181"/>
                  </a:cubicBezTo>
                  <a:cubicBezTo>
                    <a:pt x="192491" y="522180"/>
                    <a:pt x="182013" y="502177"/>
                    <a:pt x="186099" y="494833"/>
                  </a:cubicBezTo>
                  <a:cubicBezTo>
                    <a:pt x="168250" y="474678"/>
                    <a:pt x="163011" y="446742"/>
                    <a:pt x="164097" y="421262"/>
                  </a:cubicBezTo>
                  <a:lnTo>
                    <a:pt x="165202" y="422205"/>
                  </a:lnTo>
                  <a:cubicBezTo>
                    <a:pt x="165202" y="422205"/>
                    <a:pt x="164449" y="419224"/>
                    <a:pt x="164030" y="416214"/>
                  </a:cubicBezTo>
                  <a:cubicBezTo>
                    <a:pt x="163754" y="413195"/>
                    <a:pt x="163478" y="410185"/>
                    <a:pt x="163478" y="410185"/>
                  </a:cubicBezTo>
                  <a:cubicBezTo>
                    <a:pt x="164287" y="409689"/>
                    <a:pt x="165411" y="409661"/>
                    <a:pt x="166126" y="410070"/>
                  </a:cubicBezTo>
                  <a:cubicBezTo>
                    <a:pt x="162563" y="403250"/>
                    <a:pt x="162182" y="394183"/>
                    <a:pt x="165011" y="385343"/>
                  </a:cubicBezTo>
                  <a:cubicBezTo>
                    <a:pt x="168164" y="376533"/>
                    <a:pt x="171660" y="367560"/>
                    <a:pt x="175441" y="360121"/>
                  </a:cubicBezTo>
                  <a:lnTo>
                    <a:pt x="176203" y="361255"/>
                  </a:lnTo>
                  <a:cubicBezTo>
                    <a:pt x="179565" y="349949"/>
                    <a:pt x="181661" y="338433"/>
                    <a:pt x="186004" y="327631"/>
                  </a:cubicBezTo>
                  <a:cubicBezTo>
                    <a:pt x="188081" y="322231"/>
                    <a:pt x="189119" y="316401"/>
                    <a:pt x="191767" y="311248"/>
                  </a:cubicBezTo>
                  <a:cubicBezTo>
                    <a:pt x="194110" y="305972"/>
                    <a:pt x="196367" y="300647"/>
                    <a:pt x="198549" y="295285"/>
                  </a:cubicBezTo>
                  <a:cubicBezTo>
                    <a:pt x="208655" y="274615"/>
                    <a:pt x="219827" y="254013"/>
                    <a:pt x="235163" y="236439"/>
                  </a:cubicBezTo>
                  <a:cubicBezTo>
                    <a:pt x="264004" y="199901"/>
                    <a:pt x="306305" y="173098"/>
                    <a:pt x="353206" y="164468"/>
                  </a:cubicBezTo>
                  <a:cubicBezTo>
                    <a:pt x="359121" y="165030"/>
                    <a:pt x="364846" y="165002"/>
                    <a:pt x="370484" y="164468"/>
                  </a:cubicBezTo>
                  <a:cubicBezTo>
                    <a:pt x="373304" y="164201"/>
                    <a:pt x="376104" y="163820"/>
                    <a:pt x="378895" y="163325"/>
                  </a:cubicBezTo>
                  <a:cubicBezTo>
                    <a:pt x="381743" y="163068"/>
                    <a:pt x="384600" y="162820"/>
                    <a:pt x="387477" y="162563"/>
                  </a:cubicBezTo>
                  <a:cubicBezTo>
                    <a:pt x="393202" y="161915"/>
                    <a:pt x="398936" y="160906"/>
                    <a:pt x="404746" y="159649"/>
                  </a:cubicBezTo>
                  <a:cubicBezTo>
                    <a:pt x="410632" y="159039"/>
                    <a:pt x="416614" y="158448"/>
                    <a:pt x="422662" y="157629"/>
                  </a:cubicBezTo>
                  <a:lnTo>
                    <a:pt x="431797" y="156401"/>
                  </a:lnTo>
                  <a:lnTo>
                    <a:pt x="441036" y="156353"/>
                  </a:lnTo>
                  <a:cubicBezTo>
                    <a:pt x="447218" y="156401"/>
                    <a:pt x="453495" y="156267"/>
                    <a:pt x="459715" y="156753"/>
                  </a:cubicBezTo>
                  <a:cubicBezTo>
                    <a:pt x="471945" y="159077"/>
                    <a:pt x="484489" y="160982"/>
                    <a:pt x="495424" y="167907"/>
                  </a:cubicBezTo>
                  <a:cubicBezTo>
                    <a:pt x="496224" y="169335"/>
                    <a:pt x="498434" y="170850"/>
                    <a:pt x="501691" y="172383"/>
                  </a:cubicBezTo>
                  <a:cubicBezTo>
                    <a:pt x="503320" y="173145"/>
                    <a:pt x="505216" y="173917"/>
                    <a:pt x="507330" y="174669"/>
                  </a:cubicBezTo>
                  <a:cubicBezTo>
                    <a:pt x="509359" y="175689"/>
                    <a:pt x="511597" y="176774"/>
                    <a:pt x="514017" y="177832"/>
                  </a:cubicBezTo>
                  <a:cubicBezTo>
                    <a:pt x="518846" y="179965"/>
                    <a:pt x="524389" y="182080"/>
                    <a:pt x="530352" y="184118"/>
                  </a:cubicBezTo>
                  <a:cubicBezTo>
                    <a:pt x="535991" y="186928"/>
                    <a:pt x="542030" y="189671"/>
                    <a:pt x="548192" y="192234"/>
                  </a:cubicBezTo>
                  <a:cubicBezTo>
                    <a:pt x="572224" y="203511"/>
                    <a:pt x="595303" y="218037"/>
                    <a:pt x="599951" y="21950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42" name="任意多边形: 形状 1375">
              <a:extLst>
                <a:ext uri="{FF2B5EF4-FFF2-40B4-BE49-F238E27FC236}">
                  <a16:creationId xmlns:a16="http://schemas.microsoft.com/office/drawing/2014/main" id="{AE357E58-8FC6-0B58-B40B-2930A702FC04}"/>
                </a:ext>
              </a:extLst>
            </p:cNvPr>
            <p:cNvSpPr/>
            <p:nvPr/>
          </p:nvSpPr>
          <p:spPr>
            <a:xfrm>
              <a:off x="1463696" y="930281"/>
              <a:ext cx="9525" cy="9525"/>
            </a:xfrm>
            <a:custGeom>
              <a:avLst/>
              <a:gdLst>
                <a:gd name="connsiteX0" fmla="*/ 9577 w 9525"/>
                <a:gd name="connsiteY0" fmla="*/ 7525 h 9525"/>
                <a:gd name="connsiteX1" fmla="*/ 9434 w 9525"/>
                <a:gd name="connsiteY1" fmla="*/ 7144 h 9525"/>
                <a:gd name="connsiteX2" fmla="*/ 9577 w 9525"/>
                <a:gd name="connsiteY2" fmla="*/ 7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577" y="7525"/>
                  </a:moveTo>
                  <a:lnTo>
                    <a:pt x="9434" y="7144"/>
                  </a:lnTo>
                  <a:cubicBezTo>
                    <a:pt x="5624" y="8334"/>
                    <a:pt x="7205" y="8477"/>
                    <a:pt x="9577" y="7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3" name="任意多边形: 形状 1376">
              <a:extLst>
                <a:ext uri="{FF2B5EF4-FFF2-40B4-BE49-F238E27FC236}">
                  <a16:creationId xmlns:a16="http://schemas.microsoft.com/office/drawing/2014/main" id="{AFCF9D5D-34D5-5D52-E906-A6DA82ABEF13}"/>
                </a:ext>
              </a:extLst>
            </p:cNvPr>
            <p:cNvSpPr/>
            <p:nvPr/>
          </p:nvSpPr>
          <p:spPr>
            <a:xfrm>
              <a:off x="1380347" y="665314"/>
              <a:ext cx="9525" cy="19050"/>
            </a:xfrm>
            <a:custGeom>
              <a:avLst/>
              <a:gdLst>
                <a:gd name="connsiteX0" fmla="*/ 7144 w 9525"/>
                <a:gd name="connsiteY0" fmla="*/ 13240 h 19050"/>
                <a:gd name="connsiteX1" fmla="*/ 7953 w 9525"/>
                <a:gd name="connsiteY1" fmla="*/ 13745 h 19050"/>
                <a:gd name="connsiteX2" fmla="*/ 7249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3240"/>
                  </a:moveTo>
                  <a:lnTo>
                    <a:pt x="7953" y="13745"/>
                  </a:lnTo>
                  <a:lnTo>
                    <a:pt x="72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4" name="任意多边形: 形状 1377">
              <a:extLst>
                <a:ext uri="{FF2B5EF4-FFF2-40B4-BE49-F238E27FC236}">
                  <a16:creationId xmlns:a16="http://schemas.microsoft.com/office/drawing/2014/main" id="{A1D99649-8101-6A06-B123-4A7EEC62E8D0}"/>
                </a:ext>
              </a:extLst>
            </p:cNvPr>
            <p:cNvSpPr/>
            <p:nvPr/>
          </p:nvSpPr>
          <p:spPr>
            <a:xfrm>
              <a:off x="1521098" y="791291"/>
              <a:ext cx="19050" cy="19050"/>
            </a:xfrm>
            <a:custGeom>
              <a:avLst/>
              <a:gdLst>
                <a:gd name="connsiteX0" fmla="*/ 12735 w 19050"/>
                <a:gd name="connsiteY0" fmla="*/ 14108 h 19050"/>
                <a:gd name="connsiteX1" fmla="*/ 7144 w 19050"/>
                <a:gd name="connsiteY1" fmla="*/ 8259 h 19050"/>
                <a:gd name="connsiteX2" fmla="*/ 12735 w 19050"/>
                <a:gd name="connsiteY2" fmla="*/ 1410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735" y="14108"/>
                  </a:moveTo>
                  <a:cubicBezTo>
                    <a:pt x="9020" y="5954"/>
                    <a:pt x="7601" y="6421"/>
                    <a:pt x="7144" y="8259"/>
                  </a:cubicBezTo>
                  <a:cubicBezTo>
                    <a:pt x="8915" y="10898"/>
                    <a:pt x="10697" y="13041"/>
                    <a:pt x="12735" y="141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5" name="任意多边形: 形状 1378">
              <a:extLst>
                <a:ext uri="{FF2B5EF4-FFF2-40B4-BE49-F238E27FC236}">
                  <a16:creationId xmlns:a16="http://schemas.microsoft.com/office/drawing/2014/main" id="{7FEC6EED-33AE-AB24-FE35-1F1698DDD615}"/>
                </a:ext>
              </a:extLst>
            </p:cNvPr>
            <p:cNvSpPr/>
            <p:nvPr/>
          </p:nvSpPr>
          <p:spPr>
            <a:xfrm>
              <a:off x="1483893" y="973601"/>
              <a:ext cx="9525" cy="19050"/>
            </a:xfrm>
            <a:custGeom>
              <a:avLst/>
              <a:gdLst>
                <a:gd name="connsiteX0" fmla="*/ 7144 w 9525"/>
                <a:gd name="connsiteY0" fmla="*/ 13316 h 19050"/>
                <a:gd name="connsiteX1" fmla="*/ 11859 w 9525"/>
                <a:gd name="connsiteY1" fmla="*/ 12916 h 19050"/>
                <a:gd name="connsiteX2" fmla="*/ 10211 w 9525"/>
                <a:gd name="connsiteY2" fmla="*/ 7144 h 19050"/>
                <a:gd name="connsiteX3" fmla="*/ 7144 w 9525"/>
                <a:gd name="connsiteY3" fmla="*/ 1331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7144" y="13316"/>
                  </a:moveTo>
                  <a:cubicBezTo>
                    <a:pt x="7372" y="16678"/>
                    <a:pt x="9535" y="15192"/>
                    <a:pt x="11859" y="12916"/>
                  </a:cubicBezTo>
                  <a:cubicBezTo>
                    <a:pt x="10887" y="9506"/>
                    <a:pt x="10211" y="7144"/>
                    <a:pt x="10211" y="7144"/>
                  </a:cubicBezTo>
                  <a:cubicBezTo>
                    <a:pt x="9573" y="9163"/>
                    <a:pt x="7791" y="11297"/>
                    <a:pt x="7144" y="13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6" name="任意多边形: 形状 1379">
              <a:extLst>
                <a:ext uri="{FF2B5EF4-FFF2-40B4-BE49-F238E27FC236}">
                  <a16:creationId xmlns:a16="http://schemas.microsoft.com/office/drawing/2014/main" id="{E1EF1701-22FC-DFBB-B961-7B3D408DD91A}"/>
                </a:ext>
              </a:extLst>
            </p:cNvPr>
            <p:cNvSpPr/>
            <p:nvPr/>
          </p:nvSpPr>
          <p:spPr>
            <a:xfrm>
              <a:off x="1535338" y="956723"/>
              <a:ext cx="9525" cy="9525"/>
            </a:xfrm>
            <a:custGeom>
              <a:avLst/>
              <a:gdLst>
                <a:gd name="connsiteX0" fmla="*/ 7144 w 9525"/>
                <a:gd name="connsiteY0" fmla="*/ 8067 h 9525"/>
                <a:gd name="connsiteX1" fmla="*/ 10535 w 9525"/>
                <a:gd name="connsiteY1" fmla="*/ 8810 h 9525"/>
                <a:gd name="connsiteX2" fmla="*/ 7144 w 9525"/>
                <a:gd name="connsiteY2" fmla="*/ 80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67"/>
                  </a:moveTo>
                  <a:lnTo>
                    <a:pt x="10535" y="8810"/>
                  </a:lnTo>
                  <a:cubicBezTo>
                    <a:pt x="9392" y="6572"/>
                    <a:pt x="8239" y="6867"/>
                    <a:pt x="7144" y="80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C88E3C07-AF99-2E1E-C41C-5F48870F6751}"/>
              </a:ext>
            </a:extLst>
          </p:cNvPr>
          <p:cNvSpPr txBox="1"/>
          <p:nvPr/>
        </p:nvSpPr>
        <p:spPr>
          <a:xfrm>
            <a:off x="6707042" y="2835467"/>
            <a:ext cx="954107" cy="99790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dirty="0">
                <a:solidFill>
                  <a:schemeClr val="bg1"/>
                </a:solidFill>
              </a:rPr>
              <a:t>03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B5B0436-9BF3-1C27-03F7-4A15B2E5713C}"/>
              </a:ext>
            </a:extLst>
          </p:cNvPr>
          <p:cNvSpPr txBox="1"/>
          <p:nvPr/>
        </p:nvSpPr>
        <p:spPr>
          <a:xfrm>
            <a:off x="5492758" y="2235700"/>
            <a:ext cx="775597" cy="2554545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1E6667-F4FE-E450-4D80-2E4DDA4A29E0}"/>
              </a:ext>
            </a:extLst>
          </p:cNvPr>
          <p:cNvSpPr txBox="1"/>
          <p:nvPr/>
        </p:nvSpPr>
        <p:spPr>
          <a:xfrm>
            <a:off x="3810070" y="2438074"/>
            <a:ext cx="1477328" cy="2172941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3418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03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132" name="千图PPT彼岸天：ID 8661124库_组合 3">
            <a:extLst>
              <a:ext uri="{FF2B5EF4-FFF2-40B4-BE49-F238E27FC236}">
                <a16:creationId xmlns:a16="http://schemas.microsoft.com/office/drawing/2014/main" id="{3268B9E6-A336-A037-D47E-A1DF8A2F7FD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606446" y="1485742"/>
            <a:ext cx="3619471" cy="4772692"/>
            <a:chOff x="4022126" y="836871"/>
            <a:chExt cx="4146657" cy="5467848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132232AF-7AE8-A20B-C927-E87A6794048F}"/>
                </a:ext>
              </a:extLst>
            </p:cNvPr>
            <p:cNvGrpSpPr/>
            <p:nvPr/>
          </p:nvGrpSpPr>
          <p:grpSpPr>
            <a:xfrm>
              <a:off x="4042693" y="1596203"/>
              <a:ext cx="4106614" cy="4708516"/>
              <a:chOff x="4041602" y="1074747"/>
              <a:chExt cx="4106614" cy="4708516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04BFD81-06CA-4F25-7D76-E03E9847083F}"/>
                  </a:ext>
                </a:extLst>
              </p:cNvPr>
              <p:cNvSpPr/>
              <p:nvPr/>
            </p:nvSpPr>
            <p:spPr bwMode="auto">
              <a:xfrm>
                <a:off x="4041602" y="1381584"/>
                <a:ext cx="492275" cy="678992"/>
              </a:xfrm>
              <a:custGeom>
                <a:avLst/>
                <a:gdLst>
                  <a:gd name="connsiteX0" fmla="*/ 133524 w 492275"/>
                  <a:gd name="connsiteY0" fmla="*/ 645654 h 678992"/>
                  <a:gd name="connsiteX1" fmla="*/ 358949 w 492275"/>
                  <a:gd name="connsiteY1" fmla="*/ 645654 h 678992"/>
                  <a:gd name="connsiteX2" fmla="*/ 358949 w 492275"/>
                  <a:gd name="connsiteY2" fmla="*/ 678992 h 678992"/>
                  <a:gd name="connsiteX3" fmla="*/ 133524 w 492275"/>
                  <a:gd name="connsiteY3" fmla="*/ 678992 h 678992"/>
                  <a:gd name="connsiteX4" fmla="*/ 236702 w 492275"/>
                  <a:gd name="connsiteY4" fmla="*/ 287 h 678992"/>
                  <a:gd name="connsiteX5" fmla="*/ 384984 w 492275"/>
                  <a:gd name="connsiteY5" fmla="*/ 47769 h 678992"/>
                  <a:gd name="connsiteX6" fmla="*/ 481128 w 492275"/>
                  <a:gd name="connsiteY6" fmla="*/ 334175 h 678992"/>
                  <a:gd name="connsiteX7" fmla="*/ 424495 w 492275"/>
                  <a:gd name="connsiteY7" fmla="*/ 452417 h 678992"/>
                  <a:gd name="connsiteX8" fmla="*/ 386301 w 492275"/>
                  <a:gd name="connsiteY8" fmla="*/ 549638 h 678992"/>
                  <a:gd name="connsiteX9" fmla="*/ 363912 w 492275"/>
                  <a:gd name="connsiteY9" fmla="*/ 629779 h 678992"/>
                  <a:gd name="connsiteX10" fmla="*/ 134747 w 492275"/>
                  <a:gd name="connsiteY10" fmla="*/ 629779 h 678992"/>
                  <a:gd name="connsiteX11" fmla="*/ 126845 w 492275"/>
                  <a:gd name="connsiteY11" fmla="*/ 620582 h 678992"/>
                  <a:gd name="connsiteX12" fmla="*/ 105772 w 492275"/>
                  <a:gd name="connsiteY12" fmla="*/ 537813 h 678992"/>
                  <a:gd name="connsiteX13" fmla="*/ 89968 w 492275"/>
                  <a:gd name="connsiteY13" fmla="*/ 487889 h 678992"/>
                  <a:gd name="connsiteX14" fmla="*/ 68895 w 492275"/>
                  <a:gd name="connsiteY14" fmla="*/ 447162 h 678992"/>
                  <a:gd name="connsiteX15" fmla="*/ 409 w 492275"/>
                  <a:gd name="connsiteY15" fmla="*/ 233013 h 678992"/>
                  <a:gd name="connsiteX16" fmla="*/ 101821 w 492275"/>
                  <a:gd name="connsiteY16" fmla="*/ 51710 h 678992"/>
                  <a:gd name="connsiteX17" fmla="*/ 236702 w 492275"/>
                  <a:gd name="connsiteY17" fmla="*/ 287 h 67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2275" h="678992">
                    <a:moveTo>
                      <a:pt x="133524" y="645654"/>
                    </a:moveTo>
                    <a:lnTo>
                      <a:pt x="358949" y="645654"/>
                    </a:lnTo>
                    <a:lnTo>
                      <a:pt x="358949" y="678992"/>
                    </a:lnTo>
                    <a:lnTo>
                      <a:pt x="133524" y="678992"/>
                    </a:lnTo>
                    <a:close/>
                    <a:moveTo>
                      <a:pt x="236702" y="287"/>
                    </a:moveTo>
                    <a:cubicBezTo>
                      <a:pt x="280527" y="-1991"/>
                      <a:pt x="331644" y="8847"/>
                      <a:pt x="384984" y="47769"/>
                    </a:cubicBezTo>
                    <a:cubicBezTo>
                      <a:pt x="527224" y="150244"/>
                      <a:pt x="490347" y="309213"/>
                      <a:pt x="481128" y="334175"/>
                    </a:cubicBezTo>
                    <a:cubicBezTo>
                      <a:pt x="471909" y="359138"/>
                      <a:pt x="429763" y="443220"/>
                      <a:pt x="424495" y="452417"/>
                    </a:cubicBezTo>
                    <a:cubicBezTo>
                      <a:pt x="407374" y="482634"/>
                      <a:pt x="391569" y="515479"/>
                      <a:pt x="386301" y="549638"/>
                    </a:cubicBezTo>
                    <a:cubicBezTo>
                      <a:pt x="381033" y="579855"/>
                      <a:pt x="382350" y="604817"/>
                      <a:pt x="363912" y="629779"/>
                    </a:cubicBezTo>
                    <a:cubicBezTo>
                      <a:pt x="363912" y="629779"/>
                      <a:pt x="363912" y="629779"/>
                      <a:pt x="134747" y="629779"/>
                    </a:cubicBezTo>
                    <a:cubicBezTo>
                      <a:pt x="132113" y="627151"/>
                      <a:pt x="129479" y="624524"/>
                      <a:pt x="126845" y="620582"/>
                    </a:cubicBezTo>
                    <a:cubicBezTo>
                      <a:pt x="112357" y="596934"/>
                      <a:pt x="111040" y="565403"/>
                      <a:pt x="105772" y="537813"/>
                    </a:cubicBezTo>
                    <a:cubicBezTo>
                      <a:pt x="101821" y="520734"/>
                      <a:pt x="97870" y="502341"/>
                      <a:pt x="89968" y="487889"/>
                    </a:cubicBezTo>
                    <a:cubicBezTo>
                      <a:pt x="89968" y="487889"/>
                      <a:pt x="89968" y="487889"/>
                      <a:pt x="68895" y="447162"/>
                    </a:cubicBezTo>
                    <a:cubicBezTo>
                      <a:pt x="68895" y="447162"/>
                      <a:pt x="-6176" y="342058"/>
                      <a:pt x="409" y="233013"/>
                    </a:cubicBezTo>
                    <a:cubicBezTo>
                      <a:pt x="8311" y="125282"/>
                      <a:pt x="87334" y="62220"/>
                      <a:pt x="101821" y="51710"/>
                    </a:cubicBezTo>
                    <a:cubicBezTo>
                      <a:pt x="110876" y="44320"/>
                      <a:pt x="163660" y="4085"/>
                      <a:pt x="236702" y="28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8314CBFD-8503-AC65-4C60-6F42AFB78FDC}"/>
                  </a:ext>
                </a:extLst>
              </p:cNvPr>
              <p:cNvSpPr/>
              <p:nvPr/>
            </p:nvSpPr>
            <p:spPr bwMode="auto">
              <a:xfrm>
                <a:off x="6143626" y="1966913"/>
                <a:ext cx="914400" cy="1333500"/>
              </a:xfrm>
              <a:custGeom>
                <a:avLst/>
                <a:gdLst>
                  <a:gd name="T0" fmla="*/ 173 w 695"/>
                  <a:gd name="T1" fmla="*/ 1015 h 1015"/>
                  <a:gd name="T2" fmla="*/ 0 w 695"/>
                  <a:gd name="T3" fmla="*/ 1015 h 1015"/>
                  <a:gd name="T4" fmla="*/ 0 w 695"/>
                  <a:gd name="T5" fmla="*/ 624 h 1015"/>
                  <a:gd name="T6" fmla="*/ 144 w 695"/>
                  <a:gd name="T7" fmla="*/ 480 h 1015"/>
                  <a:gd name="T8" fmla="*/ 523 w 695"/>
                  <a:gd name="T9" fmla="*/ 480 h 1015"/>
                  <a:gd name="T10" fmla="*/ 520 w 695"/>
                  <a:gd name="T11" fmla="*/ 0 h 1015"/>
                  <a:gd name="T12" fmla="*/ 693 w 695"/>
                  <a:gd name="T13" fmla="*/ 0 h 1015"/>
                  <a:gd name="T14" fmla="*/ 695 w 695"/>
                  <a:gd name="T15" fmla="*/ 509 h 1015"/>
                  <a:gd name="T16" fmla="*/ 653 w 695"/>
                  <a:gd name="T17" fmla="*/ 610 h 1015"/>
                  <a:gd name="T18" fmla="*/ 552 w 695"/>
                  <a:gd name="T19" fmla="*/ 653 h 1015"/>
                  <a:gd name="T20" fmla="*/ 173 w 695"/>
                  <a:gd name="T21" fmla="*/ 653 h 1015"/>
                  <a:gd name="T22" fmla="*/ 173 w 695"/>
                  <a:gd name="T23" fmla="*/ 1015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5" h="1015">
                    <a:moveTo>
                      <a:pt x="173" y="1015"/>
                    </a:moveTo>
                    <a:cubicBezTo>
                      <a:pt x="0" y="1015"/>
                      <a:pt x="0" y="1015"/>
                      <a:pt x="0" y="1015"/>
                    </a:cubicBezTo>
                    <a:cubicBezTo>
                      <a:pt x="0" y="624"/>
                      <a:pt x="0" y="624"/>
                      <a:pt x="0" y="624"/>
                    </a:cubicBezTo>
                    <a:cubicBezTo>
                      <a:pt x="0" y="545"/>
                      <a:pt x="65" y="480"/>
                      <a:pt x="144" y="480"/>
                    </a:cubicBezTo>
                    <a:cubicBezTo>
                      <a:pt x="523" y="480"/>
                      <a:pt x="523" y="480"/>
                      <a:pt x="523" y="48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693" y="0"/>
                      <a:pt x="693" y="0"/>
                      <a:pt x="693" y="0"/>
                    </a:cubicBezTo>
                    <a:cubicBezTo>
                      <a:pt x="695" y="509"/>
                      <a:pt x="695" y="509"/>
                      <a:pt x="695" y="509"/>
                    </a:cubicBezTo>
                    <a:cubicBezTo>
                      <a:pt x="695" y="547"/>
                      <a:pt x="680" y="583"/>
                      <a:pt x="653" y="610"/>
                    </a:cubicBezTo>
                    <a:cubicBezTo>
                      <a:pt x="626" y="638"/>
                      <a:pt x="590" y="653"/>
                      <a:pt x="552" y="653"/>
                    </a:cubicBezTo>
                    <a:cubicBezTo>
                      <a:pt x="173" y="653"/>
                      <a:pt x="173" y="653"/>
                      <a:pt x="173" y="653"/>
                    </a:cubicBezTo>
                    <a:lnTo>
                      <a:pt x="173" y="101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A222B38-F743-9F34-2A39-E4AF68804282}"/>
                  </a:ext>
                </a:extLst>
              </p:cNvPr>
              <p:cNvSpPr/>
              <p:nvPr/>
            </p:nvSpPr>
            <p:spPr bwMode="auto">
              <a:xfrm>
                <a:off x="6698610" y="1276254"/>
                <a:ext cx="489671" cy="677959"/>
              </a:xfrm>
              <a:custGeom>
                <a:avLst/>
                <a:gdLst>
                  <a:gd name="connsiteX0" fmla="*/ 130816 w 489671"/>
                  <a:gd name="connsiteY0" fmla="*/ 644621 h 677959"/>
                  <a:gd name="connsiteX1" fmla="*/ 357829 w 489671"/>
                  <a:gd name="connsiteY1" fmla="*/ 644621 h 677959"/>
                  <a:gd name="connsiteX2" fmla="*/ 357829 w 489671"/>
                  <a:gd name="connsiteY2" fmla="*/ 677959 h 677959"/>
                  <a:gd name="connsiteX3" fmla="*/ 130816 w 489671"/>
                  <a:gd name="connsiteY3" fmla="*/ 677959 h 677959"/>
                  <a:gd name="connsiteX4" fmla="*/ 234858 w 489671"/>
                  <a:gd name="connsiteY4" fmla="*/ 323 h 677959"/>
                  <a:gd name="connsiteX5" fmla="*/ 382699 w 489671"/>
                  <a:gd name="connsiteY5" fmla="*/ 46773 h 677959"/>
                  <a:gd name="connsiteX6" fmla="*/ 478557 w 489671"/>
                  <a:gd name="connsiteY6" fmla="*/ 333828 h 677959"/>
                  <a:gd name="connsiteX7" fmla="*/ 422093 w 489671"/>
                  <a:gd name="connsiteY7" fmla="*/ 451795 h 677959"/>
                  <a:gd name="connsiteX8" fmla="*/ 384013 w 489671"/>
                  <a:gd name="connsiteY8" fmla="*/ 548791 h 677959"/>
                  <a:gd name="connsiteX9" fmla="*/ 361690 w 489671"/>
                  <a:gd name="connsiteY9" fmla="*/ 628747 h 677959"/>
                  <a:gd name="connsiteX10" fmla="*/ 133207 w 489671"/>
                  <a:gd name="connsiteY10" fmla="*/ 628747 h 677959"/>
                  <a:gd name="connsiteX11" fmla="*/ 125328 w 489671"/>
                  <a:gd name="connsiteY11" fmla="*/ 619572 h 677959"/>
                  <a:gd name="connsiteX12" fmla="*/ 104318 w 489671"/>
                  <a:gd name="connsiteY12" fmla="*/ 535684 h 677959"/>
                  <a:gd name="connsiteX13" fmla="*/ 88561 w 489671"/>
                  <a:gd name="connsiteY13" fmla="*/ 485875 h 677959"/>
                  <a:gd name="connsiteX14" fmla="*/ 67551 w 489671"/>
                  <a:gd name="connsiteY14" fmla="*/ 446552 h 677959"/>
                  <a:gd name="connsiteX15" fmla="*/ 582 w 489671"/>
                  <a:gd name="connsiteY15" fmla="*/ 232900 h 677959"/>
                  <a:gd name="connsiteX16" fmla="*/ 100379 w 489671"/>
                  <a:gd name="connsiteY16" fmla="*/ 50705 h 677959"/>
                  <a:gd name="connsiteX17" fmla="*/ 234858 w 489671"/>
                  <a:gd name="connsiteY17" fmla="*/ 323 h 677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89671" h="677959">
                    <a:moveTo>
                      <a:pt x="130816" y="644621"/>
                    </a:moveTo>
                    <a:lnTo>
                      <a:pt x="357829" y="644621"/>
                    </a:lnTo>
                    <a:lnTo>
                      <a:pt x="357829" y="677959"/>
                    </a:lnTo>
                    <a:lnTo>
                      <a:pt x="130816" y="677959"/>
                    </a:lnTo>
                    <a:close/>
                    <a:moveTo>
                      <a:pt x="234858" y="323"/>
                    </a:moveTo>
                    <a:cubicBezTo>
                      <a:pt x="278553" y="-2073"/>
                      <a:pt x="329518" y="8433"/>
                      <a:pt x="382699" y="46773"/>
                    </a:cubicBezTo>
                    <a:cubicBezTo>
                      <a:pt x="524516" y="150322"/>
                      <a:pt x="487749" y="307613"/>
                      <a:pt x="478557" y="333828"/>
                    </a:cubicBezTo>
                    <a:cubicBezTo>
                      <a:pt x="469365" y="358732"/>
                      <a:pt x="427345" y="442620"/>
                      <a:pt x="422093" y="451795"/>
                    </a:cubicBezTo>
                    <a:cubicBezTo>
                      <a:pt x="405022" y="481943"/>
                      <a:pt x="389265" y="513401"/>
                      <a:pt x="384013" y="548791"/>
                    </a:cubicBezTo>
                    <a:cubicBezTo>
                      <a:pt x="378760" y="578938"/>
                      <a:pt x="380073" y="603843"/>
                      <a:pt x="361690" y="628747"/>
                    </a:cubicBezTo>
                    <a:cubicBezTo>
                      <a:pt x="361690" y="628747"/>
                      <a:pt x="361690" y="628747"/>
                      <a:pt x="133207" y="628747"/>
                    </a:cubicBezTo>
                    <a:cubicBezTo>
                      <a:pt x="130581" y="626126"/>
                      <a:pt x="127954" y="622193"/>
                      <a:pt x="125328" y="619572"/>
                    </a:cubicBezTo>
                    <a:cubicBezTo>
                      <a:pt x="110884" y="594668"/>
                      <a:pt x="110884" y="563209"/>
                      <a:pt x="104318" y="535684"/>
                    </a:cubicBezTo>
                    <a:cubicBezTo>
                      <a:pt x="100379" y="519955"/>
                      <a:pt x="96440" y="501604"/>
                      <a:pt x="88561" y="485875"/>
                    </a:cubicBezTo>
                    <a:cubicBezTo>
                      <a:pt x="88561" y="485875"/>
                      <a:pt x="88561" y="485875"/>
                      <a:pt x="67551" y="446552"/>
                    </a:cubicBezTo>
                    <a:cubicBezTo>
                      <a:pt x="67551" y="446552"/>
                      <a:pt x="-7297" y="340381"/>
                      <a:pt x="582" y="232900"/>
                    </a:cubicBezTo>
                    <a:cubicBezTo>
                      <a:pt x="7148" y="124107"/>
                      <a:pt x="85935" y="62502"/>
                      <a:pt x="100379" y="50705"/>
                    </a:cubicBezTo>
                    <a:cubicBezTo>
                      <a:pt x="109407" y="44151"/>
                      <a:pt x="162034" y="4317"/>
                      <a:pt x="234858" y="323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B679A99-068E-2447-F4B7-A85D00B923B1}"/>
                  </a:ext>
                </a:extLst>
              </p:cNvPr>
              <p:cNvSpPr/>
              <p:nvPr/>
            </p:nvSpPr>
            <p:spPr bwMode="auto">
              <a:xfrm>
                <a:off x="6851651" y="1533525"/>
                <a:ext cx="184150" cy="371475"/>
              </a:xfrm>
              <a:custGeom>
                <a:avLst/>
                <a:gdLst>
                  <a:gd name="T0" fmla="*/ 26 w 140"/>
                  <a:gd name="T1" fmla="*/ 282 h 283"/>
                  <a:gd name="T2" fmla="*/ 11 w 140"/>
                  <a:gd name="T3" fmla="*/ 29 h 283"/>
                  <a:gd name="T4" fmla="*/ 27 w 140"/>
                  <a:gd name="T5" fmla="*/ 58 h 283"/>
                  <a:gd name="T6" fmla="*/ 31 w 140"/>
                  <a:gd name="T7" fmla="*/ 60 h 283"/>
                  <a:gd name="T8" fmla="*/ 35 w 140"/>
                  <a:gd name="T9" fmla="*/ 57 h 283"/>
                  <a:gd name="T10" fmla="*/ 51 w 140"/>
                  <a:gd name="T11" fmla="*/ 20 h 283"/>
                  <a:gd name="T12" fmla="*/ 68 w 140"/>
                  <a:gd name="T13" fmla="*/ 59 h 283"/>
                  <a:gd name="T14" fmla="*/ 73 w 140"/>
                  <a:gd name="T15" fmla="*/ 62 h 283"/>
                  <a:gd name="T16" fmla="*/ 77 w 140"/>
                  <a:gd name="T17" fmla="*/ 59 h 283"/>
                  <a:gd name="T18" fmla="*/ 94 w 140"/>
                  <a:gd name="T19" fmla="*/ 21 h 283"/>
                  <a:gd name="T20" fmla="*/ 106 w 140"/>
                  <a:gd name="T21" fmla="*/ 56 h 283"/>
                  <a:gd name="T22" fmla="*/ 110 w 140"/>
                  <a:gd name="T23" fmla="*/ 60 h 283"/>
                  <a:gd name="T24" fmla="*/ 115 w 140"/>
                  <a:gd name="T25" fmla="*/ 57 h 283"/>
                  <a:gd name="T26" fmla="*/ 129 w 140"/>
                  <a:gd name="T27" fmla="*/ 31 h 283"/>
                  <a:gd name="T28" fmla="*/ 112 w 140"/>
                  <a:gd name="T29" fmla="*/ 283 h 283"/>
                  <a:gd name="T30" fmla="*/ 122 w 140"/>
                  <a:gd name="T31" fmla="*/ 283 h 283"/>
                  <a:gd name="T32" fmla="*/ 140 w 140"/>
                  <a:gd name="T33" fmla="*/ 8 h 283"/>
                  <a:gd name="T34" fmla="*/ 137 w 140"/>
                  <a:gd name="T35" fmla="*/ 1 h 283"/>
                  <a:gd name="T36" fmla="*/ 131 w 140"/>
                  <a:gd name="T37" fmla="*/ 4 h 283"/>
                  <a:gd name="T38" fmla="*/ 111 w 140"/>
                  <a:gd name="T39" fmla="*/ 41 h 283"/>
                  <a:gd name="T40" fmla="*/ 99 w 140"/>
                  <a:gd name="T41" fmla="*/ 5 h 283"/>
                  <a:gd name="T42" fmla="*/ 95 w 140"/>
                  <a:gd name="T43" fmla="*/ 1 h 283"/>
                  <a:gd name="T44" fmla="*/ 90 w 140"/>
                  <a:gd name="T45" fmla="*/ 4 h 283"/>
                  <a:gd name="T46" fmla="*/ 73 w 140"/>
                  <a:gd name="T47" fmla="*/ 43 h 283"/>
                  <a:gd name="T48" fmla="*/ 56 w 140"/>
                  <a:gd name="T49" fmla="*/ 4 h 283"/>
                  <a:gd name="T50" fmla="*/ 51 w 140"/>
                  <a:gd name="T51" fmla="*/ 1 h 283"/>
                  <a:gd name="T52" fmla="*/ 47 w 140"/>
                  <a:gd name="T53" fmla="*/ 4 h 283"/>
                  <a:gd name="T54" fmla="*/ 30 w 140"/>
                  <a:gd name="T55" fmla="*/ 42 h 283"/>
                  <a:gd name="T56" fmla="*/ 9 w 140"/>
                  <a:gd name="T57" fmla="*/ 3 h 283"/>
                  <a:gd name="T58" fmla="*/ 3 w 140"/>
                  <a:gd name="T59" fmla="*/ 1 h 283"/>
                  <a:gd name="T60" fmla="*/ 0 w 140"/>
                  <a:gd name="T61" fmla="*/ 8 h 283"/>
                  <a:gd name="T62" fmla="*/ 16 w 140"/>
                  <a:gd name="T63" fmla="*/ 282 h 283"/>
                  <a:gd name="T64" fmla="*/ 26 w 140"/>
                  <a:gd name="T65" fmla="*/ 28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0" h="283">
                    <a:moveTo>
                      <a:pt x="26" y="282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8" y="59"/>
                      <a:pt x="29" y="60"/>
                      <a:pt x="31" y="60"/>
                    </a:cubicBezTo>
                    <a:cubicBezTo>
                      <a:pt x="32" y="60"/>
                      <a:pt x="34" y="59"/>
                      <a:pt x="35" y="5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9" y="61"/>
                      <a:pt x="71" y="62"/>
                      <a:pt x="73" y="62"/>
                    </a:cubicBezTo>
                    <a:cubicBezTo>
                      <a:pt x="74" y="62"/>
                      <a:pt x="76" y="61"/>
                      <a:pt x="77" y="59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8"/>
                      <a:pt x="108" y="60"/>
                      <a:pt x="110" y="60"/>
                    </a:cubicBezTo>
                    <a:cubicBezTo>
                      <a:pt x="112" y="60"/>
                      <a:pt x="114" y="59"/>
                      <a:pt x="115" y="57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12" y="283"/>
                      <a:pt x="112" y="283"/>
                      <a:pt x="112" y="283"/>
                    </a:cubicBezTo>
                    <a:cubicBezTo>
                      <a:pt x="122" y="283"/>
                      <a:pt x="122" y="283"/>
                      <a:pt x="122" y="283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5"/>
                      <a:pt x="139" y="2"/>
                      <a:pt x="137" y="1"/>
                    </a:cubicBezTo>
                    <a:cubicBezTo>
                      <a:pt x="135" y="0"/>
                      <a:pt x="132" y="1"/>
                      <a:pt x="131" y="4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8" y="2"/>
                      <a:pt x="97" y="1"/>
                      <a:pt x="95" y="1"/>
                    </a:cubicBezTo>
                    <a:cubicBezTo>
                      <a:pt x="93" y="1"/>
                      <a:pt x="91" y="2"/>
                      <a:pt x="90" y="4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2"/>
                      <a:pt x="53" y="1"/>
                      <a:pt x="51" y="1"/>
                    </a:cubicBezTo>
                    <a:cubicBezTo>
                      <a:pt x="49" y="1"/>
                      <a:pt x="48" y="2"/>
                      <a:pt x="47" y="4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5" y="0"/>
                      <a:pt x="3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16" y="282"/>
                      <a:pt x="16" y="282"/>
                      <a:pt x="16" y="282"/>
                    </a:cubicBezTo>
                    <a:lnTo>
                      <a:pt x="26" y="28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7EE79DD7-2515-8D49-557E-FE90F822769A}"/>
                  </a:ext>
                </a:extLst>
              </p:cNvPr>
              <p:cNvSpPr/>
              <p:nvPr/>
            </p:nvSpPr>
            <p:spPr bwMode="auto">
              <a:xfrm>
                <a:off x="4175126" y="2074863"/>
                <a:ext cx="1647825" cy="1225550"/>
              </a:xfrm>
              <a:custGeom>
                <a:avLst/>
                <a:gdLst>
                  <a:gd name="T0" fmla="*/ 1252 w 1252"/>
                  <a:gd name="T1" fmla="*/ 933 h 933"/>
                  <a:gd name="T2" fmla="*/ 1080 w 1252"/>
                  <a:gd name="T3" fmla="*/ 933 h 933"/>
                  <a:gd name="T4" fmla="*/ 1080 w 1252"/>
                  <a:gd name="T5" fmla="*/ 494 h 933"/>
                  <a:gd name="T6" fmla="*/ 143 w 1252"/>
                  <a:gd name="T7" fmla="*/ 489 h 933"/>
                  <a:gd name="T8" fmla="*/ 0 w 1252"/>
                  <a:gd name="T9" fmla="*/ 346 h 933"/>
                  <a:gd name="T10" fmla="*/ 0 w 1252"/>
                  <a:gd name="T11" fmla="*/ 0 h 933"/>
                  <a:gd name="T12" fmla="*/ 172 w 1252"/>
                  <a:gd name="T13" fmla="*/ 0 h 933"/>
                  <a:gd name="T14" fmla="*/ 172 w 1252"/>
                  <a:gd name="T15" fmla="*/ 317 h 933"/>
                  <a:gd name="T16" fmla="*/ 1109 w 1252"/>
                  <a:gd name="T17" fmla="*/ 322 h 933"/>
                  <a:gd name="T18" fmla="*/ 1252 w 1252"/>
                  <a:gd name="T19" fmla="*/ 466 h 933"/>
                  <a:gd name="T20" fmla="*/ 1252 w 1252"/>
                  <a:gd name="T21" fmla="*/ 933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2" h="933">
                    <a:moveTo>
                      <a:pt x="1252" y="933"/>
                    </a:moveTo>
                    <a:cubicBezTo>
                      <a:pt x="1080" y="933"/>
                      <a:pt x="1080" y="933"/>
                      <a:pt x="1080" y="933"/>
                    </a:cubicBezTo>
                    <a:cubicBezTo>
                      <a:pt x="1080" y="494"/>
                      <a:pt x="1080" y="494"/>
                      <a:pt x="1080" y="494"/>
                    </a:cubicBezTo>
                    <a:cubicBezTo>
                      <a:pt x="143" y="489"/>
                      <a:pt x="143" y="489"/>
                      <a:pt x="143" y="489"/>
                    </a:cubicBezTo>
                    <a:cubicBezTo>
                      <a:pt x="64" y="489"/>
                      <a:pt x="0" y="425"/>
                      <a:pt x="0" y="3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317"/>
                      <a:pt x="172" y="317"/>
                      <a:pt x="172" y="317"/>
                    </a:cubicBezTo>
                    <a:cubicBezTo>
                      <a:pt x="1109" y="322"/>
                      <a:pt x="1109" y="322"/>
                      <a:pt x="1109" y="322"/>
                    </a:cubicBezTo>
                    <a:cubicBezTo>
                      <a:pt x="1188" y="323"/>
                      <a:pt x="1252" y="387"/>
                      <a:pt x="1252" y="466"/>
                    </a:cubicBezTo>
                    <a:lnTo>
                      <a:pt x="1252" y="93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5F10EA7B-31D9-C885-149D-E6DCD45C1096}"/>
                  </a:ext>
                </a:extLst>
              </p:cNvPr>
              <p:cNvSpPr/>
              <p:nvPr/>
            </p:nvSpPr>
            <p:spPr bwMode="auto">
              <a:xfrm>
                <a:off x="4195763" y="1639888"/>
                <a:ext cx="184150" cy="371475"/>
              </a:xfrm>
              <a:custGeom>
                <a:avLst/>
                <a:gdLst>
                  <a:gd name="T0" fmla="*/ 26 w 140"/>
                  <a:gd name="T1" fmla="*/ 282 h 282"/>
                  <a:gd name="T2" fmla="*/ 11 w 140"/>
                  <a:gd name="T3" fmla="*/ 29 h 282"/>
                  <a:gd name="T4" fmla="*/ 26 w 140"/>
                  <a:gd name="T5" fmla="*/ 57 h 282"/>
                  <a:gd name="T6" fmla="*/ 31 w 140"/>
                  <a:gd name="T7" fmla="*/ 60 h 282"/>
                  <a:gd name="T8" fmla="*/ 35 w 140"/>
                  <a:gd name="T9" fmla="*/ 56 h 282"/>
                  <a:gd name="T10" fmla="*/ 51 w 140"/>
                  <a:gd name="T11" fmla="*/ 19 h 282"/>
                  <a:gd name="T12" fmla="*/ 68 w 140"/>
                  <a:gd name="T13" fmla="*/ 59 h 282"/>
                  <a:gd name="T14" fmla="*/ 72 w 140"/>
                  <a:gd name="T15" fmla="*/ 62 h 282"/>
                  <a:gd name="T16" fmla="*/ 77 w 140"/>
                  <a:gd name="T17" fmla="*/ 59 h 282"/>
                  <a:gd name="T18" fmla="*/ 94 w 140"/>
                  <a:gd name="T19" fmla="*/ 21 h 282"/>
                  <a:gd name="T20" fmla="*/ 106 w 140"/>
                  <a:gd name="T21" fmla="*/ 55 h 282"/>
                  <a:gd name="T22" fmla="*/ 110 w 140"/>
                  <a:gd name="T23" fmla="*/ 59 h 282"/>
                  <a:gd name="T24" fmla="*/ 114 w 140"/>
                  <a:gd name="T25" fmla="*/ 57 h 282"/>
                  <a:gd name="T26" fmla="*/ 129 w 140"/>
                  <a:gd name="T27" fmla="*/ 30 h 282"/>
                  <a:gd name="T28" fmla="*/ 112 w 140"/>
                  <a:gd name="T29" fmla="*/ 282 h 282"/>
                  <a:gd name="T30" fmla="*/ 122 w 140"/>
                  <a:gd name="T31" fmla="*/ 282 h 282"/>
                  <a:gd name="T32" fmla="*/ 140 w 140"/>
                  <a:gd name="T33" fmla="*/ 7 h 282"/>
                  <a:gd name="T34" fmla="*/ 137 w 140"/>
                  <a:gd name="T35" fmla="*/ 1 h 282"/>
                  <a:gd name="T36" fmla="*/ 131 w 140"/>
                  <a:gd name="T37" fmla="*/ 3 h 282"/>
                  <a:gd name="T38" fmla="*/ 111 w 140"/>
                  <a:gd name="T39" fmla="*/ 40 h 282"/>
                  <a:gd name="T40" fmla="*/ 99 w 140"/>
                  <a:gd name="T41" fmla="*/ 4 h 282"/>
                  <a:gd name="T42" fmla="*/ 95 w 140"/>
                  <a:gd name="T43" fmla="*/ 0 h 282"/>
                  <a:gd name="T44" fmla="*/ 90 w 140"/>
                  <a:gd name="T45" fmla="*/ 3 h 282"/>
                  <a:gd name="T46" fmla="*/ 73 w 140"/>
                  <a:gd name="T47" fmla="*/ 43 h 282"/>
                  <a:gd name="T48" fmla="*/ 55 w 140"/>
                  <a:gd name="T49" fmla="*/ 3 h 282"/>
                  <a:gd name="T50" fmla="*/ 51 w 140"/>
                  <a:gd name="T51" fmla="*/ 0 h 282"/>
                  <a:gd name="T52" fmla="*/ 47 w 140"/>
                  <a:gd name="T53" fmla="*/ 3 h 282"/>
                  <a:gd name="T54" fmla="*/ 30 w 140"/>
                  <a:gd name="T55" fmla="*/ 42 h 282"/>
                  <a:gd name="T56" fmla="*/ 9 w 140"/>
                  <a:gd name="T57" fmla="*/ 3 h 282"/>
                  <a:gd name="T58" fmla="*/ 3 w 140"/>
                  <a:gd name="T59" fmla="*/ 0 h 282"/>
                  <a:gd name="T60" fmla="*/ 0 w 140"/>
                  <a:gd name="T61" fmla="*/ 7 h 282"/>
                  <a:gd name="T62" fmla="*/ 16 w 140"/>
                  <a:gd name="T63" fmla="*/ 282 h 282"/>
                  <a:gd name="T64" fmla="*/ 26 w 140"/>
                  <a:gd name="T65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0" h="282">
                    <a:moveTo>
                      <a:pt x="26" y="282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7" y="59"/>
                      <a:pt x="29" y="60"/>
                      <a:pt x="31" y="60"/>
                    </a:cubicBezTo>
                    <a:cubicBezTo>
                      <a:pt x="32" y="60"/>
                      <a:pt x="34" y="58"/>
                      <a:pt x="35" y="56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9" y="61"/>
                      <a:pt x="71" y="62"/>
                      <a:pt x="72" y="62"/>
                    </a:cubicBezTo>
                    <a:cubicBezTo>
                      <a:pt x="74" y="62"/>
                      <a:pt x="76" y="61"/>
                      <a:pt x="77" y="59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7" y="58"/>
                      <a:pt x="108" y="59"/>
                      <a:pt x="110" y="59"/>
                    </a:cubicBezTo>
                    <a:cubicBezTo>
                      <a:pt x="112" y="59"/>
                      <a:pt x="113" y="58"/>
                      <a:pt x="114" y="57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2" y="282"/>
                      <a:pt x="112" y="282"/>
                      <a:pt x="112" y="282"/>
                    </a:cubicBezTo>
                    <a:cubicBezTo>
                      <a:pt x="122" y="282"/>
                      <a:pt x="122" y="282"/>
                      <a:pt x="122" y="282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140" y="4"/>
                      <a:pt x="139" y="2"/>
                      <a:pt x="137" y="1"/>
                    </a:cubicBezTo>
                    <a:cubicBezTo>
                      <a:pt x="135" y="0"/>
                      <a:pt x="132" y="1"/>
                      <a:pt x="131" y="3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8" y="2"/>
                      <a:pt x="97" y="0"/>
                      <a:pt x="95" y="0"/>
                    </a:cubicBezTo>
                    <a:cubicBezTo>
                      <a:pt x="93" y="0"/>
                      <a:pt x="91" y="1"/>
                      <a:pt x="90" y="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1"/>
                      <a:pt x="53" y="0"/>
                      <a:pt x="51" y="0"/>
                    </a:cubicBezTo>
                    <a:cubicBezTo>
                      <a:pt x="49" y="0"/>
                      <a:pt x="48" y="1"/>
                      <a:pt x="47" y="3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0"/>
                      <a:pt x="5" y="0"/>
                      <a:pt x="3" y="0"/>
                    </a:cubicBezTo>
                    <a:cubicBezTo>
                      <a:pt x="1" y="1"/>
                      <a:pt x="0" y="4"/>
                      <a:pt x="0" y="7"/>
                    </a:cubicBezTo>
                    <a:cubicBezTo>
                      <a:pt x="16" y="282"/>
                      <a:pt x="16" y="282"/>
                      <a:pt x="16" y="282"/>
                    </a:cubicBezTo>
                    <a:lnTo>
                      <a:pt x="26" y="28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FCBA9E3E-A500-2F99-A4E5-39F90D45109C}"/>
                  </a:ext>
                </a:extLst>
              </p:cNvPr>
              <p:cNvSpPr/>
              <p:nvPr/>
            </p:nvSpPr>
            <p:spPr bwMode="auto">
              <a:xfrm>
                <a:off x="4949826" y="1966913"/>
                <a:ext cx="1054100" cy="1333500"/>
              </a:xfrm>
              <a:custGeom>
                <a:avLst/>
                <a:gdLst>
                  <a:gd name="T0" fmla="*/ 801 w 801"/>
                  <a:gd name="T1" fmla="*/ 1015 h 1015"/>
                  <a:gd name="T2" fmla="*/ 629 w 801"/>
                  <a:gd name="T3" fmla="*/ 1015 h 1015"/>
                  <a:gd name="T4" fmla="*/ 629 w 801"/>
                  <a:gd name="T5" fmla="*/ 785 h 1015"/>
                  <a:gd name="T6" fmla="*/ 143 w 801"/>
                  <a:gd name="T7" fmla="*/ 785 h 1015"/>
                  <a:gd name="T8" fmla="*/ 0 w 801"/>
                  <a:gd name="T9" fmla="*/ 642 h 1015"/>
                  <a:gd name="T10" fmla="*/ 0 w 801"/>
                  <a:gd name="T11" fmla="*/ 0 h 1015"/>
                  <a:gd name="T12" fmla="*/ 172 w 801"/>
                  <a:gd name="T13" fmla="*/ 0 h 1015"/>
                  <a:gd name="T14" fmla="*/ 172 w 801"/>
                  <a:gd name="T15" fmla="*/ 613 h 1015"/>
                  <a:gd name="T16" fmla="*/ 658 w 801"/>
                  <a:gd name="T17" fmla="*/ 613 h 1015"/>
                  <a:gd name="T18" fmla="*/ 801 w 801"/>
                  <a:gd name="T19" fmla="*/ 757 h 1015"/>
                  <a:gd name="T20" fmla="*/ 801 w 801"/>
                  <a:gd name="T21" fmla="*/ 1015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1" h="1015">
                    <a:moveTo>
                      <a:pt x="801" y="1015"/>
                    </a:moveTo>
                    <a:cubicBezTo>
                      <a:pt x="629" y="1015"/>
                      <a:pt x="629" y="1015"/>
                      <a:pt x="629" y="1015"/>
                    </a:cubicBezTo>
                    <a:cubicBezTo>
                      <a:pt x="629" y="785"/>
                      <a:pt x="629" y="785"/>
                      <a:pt x="629" y="785"/>
                    </a:cubicBezTo>
                    <a:cubicBezTo>
                      <a:pt x="143" y="785"/>
                      <a:pt x="143" y="785"/>
                      <a:pt x="143" y="785"/>
                    </a:cubicBezTo>
                    <a:cubicBezTo>
                      <a:pt x="64" y="785"/>
                      <a:pt x="0" y="721"/>
                      <a:pt x="0" y="6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613"/>
                      <a:pt x="172" y="613"/>
                      <a:pt x="172" y="613"/>
                    </a:cubicBezTo>
                    <a:cubicBezTo>
                      <a:pt x="658" y="613"/>
                      <a:pt x="658" y="613"/>
                      <a:pt x="658" y="613"/>
                    </a:cubicBezTo>
                    <a:cubicBezTo>
                      <a:pt x="737" y="613"/>
                      <a:pt x="801" y="677"/>
                      <a:pt x="801" y="757"/>
                    </a:cubicBezTo>
                    <a:lnTo>
                      <a:pt x="801" y="101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4298F4E4-CC86-C521-A650-FE9C7CBD03DE}"/>
                  </a:ext>
                </a:extLst>
              </p:cNvPr>
              <p:cNvSpPr/>
              <p:nvPr/>
            </p:nvSpPr>
            <p:spPr bwMode="auto">
              <a:xfrm>
                <a:off x="4815861" y="1276254"/>
                <a:ext cx="492699" cy="677959"/>
              </a:xfrm>
              <a:custGeom>
                <a:avLst/>
                <a:gdLst>
                  <a:gd name="connsiteX0" fmla="*/ 132378 w 492699"/>
                  <a:gd name="connsiteY0" fmla="*/ 644621 h 677959"/>
                  <a:gd name="connsiteX1" fmla="*/ 360978 w 492699"/>
                  <a:gd name="connsiteY1" fmla="*/ 644621 h 677959"/>
                  <a:gd name="connsiteX2" fmla="*/ 360978 w 492699"/>
                  <a:gd name="connsiteY2" fmla="*/ 677959 h 677959"/>
                  <a:gd name="connsiteX3" fmla="*/ 132378 w 492699"/>
                  <a:gd name="connsiteY3" fmla="*/ 677959 h 677959"/>
                  <a:gd name="connsiteX4" fmla="*/ 236580 w 492699"/>
                  <a:gd name="connsiteY4" fmla="*/ 323 h 677959"/>
                  <a:gd name="connsiteX5" fmla="*/ 385354 w 492699"/>
                  <a:gd name="connsiteY5" fmla="*/ 46773 h 677959"/>
                  <a:gd name="connsiteX6" fmla="*/ 481547 w 492699"/>
                  <a:gd name="connsiteY6" fmla="*/ 333828 h 677959"/>
                  <a:gd name="connsiteX7" fmla="*/ 424885 w 492699"/>
                  <a:gd name="connsiteY7" fmla="*/ 451795 h 677959"/>
                  <a:gd name="connsiteX8" fmla="*/ 385354 w 492699"/>
                  <a:gd name="connsiteY8" fmla="*/ 548791 h 677959"/>
                  <a:gd name="connsiteX9" fmla="*/ 364271 w 492699"/>
                  <a:gd name="connsiteY9" fmla="*/ 628747 h 677959"/>
                  <a:gd name="connsiteX10" fmla="*/ 133673 w 492699"/>
                  <a:gd name="connsiteY10" fmla="*/ 628747 h 677959"/>
                  <a:gd name="connsiteX11" fmla="*/ 127084 w 492699"/>
                  <a:gd name="connsiteY11" fmla="*/ 619572 h 677959"/>
                  <a:gd name="connsiteX12" fmla="*/ 104683 w 492699"/>
                  <a:gd name="connsiteY12" fmla="*/ 535684 h 677959"/>
                  <a:gd name="connsiteX13" fmla="*/ 88871 w 492699"/>
                  <a:gd name="connsiteY13" fmla="*/ 485875 h 677959"/>
                  <a:gd name="connsiteX14" fmla="*/ 67787 w 492699"/>
                  <a:gd name="connsiteY14" fmla="*/ 446552 h 677959"/>
                  <a:gd name="connsiteX15" fmla="*/ 584 w 492699"/>
                  <a:gd name="connsiteY15" fmla="*/ 232900 h 677959"/>
                  <a:gd name="connsiteX16" fmla="*/ 100730 w 492699"/>
                  <a:gd name="connsiteY16" fmla="*/ 50705 h 677959"/>
                  <a:gd name="connsiteX17" fmla="*/ 236580 w 492699"/>
                  <a:gd name="connsiteY17" fmla="*/ 323 h 677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2699" h="677959">
                    <a:moveTo>
                      <a:pt x="132378" y="644621"/>
                    </a:moveTo>
                    <a:lnTo>
                      <a:pt x="360978" y="644621"/>
                    </a:lnTo>
                    <a:lnTo>
                      <a:pt x="360978" y="677959"/>
                    </a:lnTo>
                    <a:lnTo>
                      <a:pt x="132378" y="677959"/>
                    </a:lnTo>
                    <a:close/>
                    <a:moveTo>
                      <a:pt x="236580" y="323"/>
                    </a:moveTo>
                    <a:cubicBezTo>
                      <a:pt x="280659" y="-2073"/>
                      <a:pt x="331987" y="8433"/>
                      <a:pt x="385354" y="46773"/>
                    </a:cubicBezTo>
                    <a:cubicBezTo>
                      <a:pt x="527666" y="150322"/>
                      <a:pt x="490771" y="307613"/>
                      <a:pt x="481547" y="333828"/>
                    </a:cubicBezTo>
                    <a:cubicBezTo>
                      <a:pt x="472323" y="358732"/>
                      <a:pt x="428838" y="442620"/>
                      <a:pt x="424885" y="451795"/>
                    </a:cubicBezTo>
                    <a:cubicBezTo>
                      <a:pt x="407755" y="481943"/>
                      <a:pt x="391943" y="513401"/>
                      <a:pt x="385354" y="548791"/>
                    </a:cubicBezTo>
                    <a:cubicBezTo>
                      <a:pt x="381401" y="578938"/>
                      <a:pt x="382719" y="603843"/>
                      <a:pt x="364271" y="628747"/>
                    </a:cubicBezTo>
                    <a:cubicBezTo>
                      <a:pt x="364271" y="628747"/>
                      <a:pt x="364271" y="628747"/>
                      <a:pt x="133673" y="628747"/>
                    </a:cubicBezTo>
                    <a:cubicBezTo>
                      <a:pt x="131037" y="626126"/>
                      <a:pt x="129720" y="622193"/>
                      <a:pt x="127084" y="619572"/>
                    </a:cubicBezTo>
                    <a:cubicBezTo>
                      <a:pt x="111272" y="594668"/>
                      <a:pt x="111272" y="563209"/>
                      <a:pt x="104683" y="535684"/>
                    </a:cubicBezTo>
                    <a:cubicBezTo>
                      <a:pt x="102048" y="519955"/>
                      <a:pt x="96777" y="501604"/>
                      <a:pt x="88871" y="485875"/>
                    </a:cubicBezTo>
                    <a:cubicBezTo>
                      <a:pt x="88871" y="485875"/>
                      <a:pt x="88871" y="485875"/>
                      <a:pt x="67787" y="446552"/>
                    </a:cubicBezTo>
                    <a:cubicBezTo>
                      <a:pt x="67787" y="446552"/>
                      <a:pt x="-7322" y="340381"/>
                      <a:pt x="584" y="232900"/>
                    </a:cubicBezTo>
                    <a:cubicBezTo>
                      <a:pt x="8491" y="124107"/>
                      <a:pt x="86235" y="62502"/>
                      <a:pt x="100730" y="50705"/>
                    </a:cubicBezTo>
                    <a:cubicBezTo>
                      <a:pt x="109789" y="44151"/>
                      <a:pt x="163115" y="4317"/>
                      <a:pt x="236580" y="32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BD162E55-6153-9875-2A22-F37418D5880D}"/>
                  </a:ext>
                </a:extLst>
              </p:cNvPr>
              <p:cNvSpPr/>
              <p:nvPr/>
            </p:nvSpPr>
            <p:spPr bwMode="auto">
              <a:xfrm>
                <a:off x="4968876" y="1533525"/>
                <a:ext cx="185738" cy="371475"/>
              </a:xfrm>
              <a:custGeom>
                <a:avLst/>
                <a:gdLst>
                  <a:gd name="T0" fmla="*/ 26 w 141"/>
                  <a:gd name="T1" fmla="*/ 282 h 283"/>
                  <a:gd name="T2" fmla="*/ 12 w 141"/>
                  <a:gd name="T3" fmla="*/ 29 h 283"/>
                  <a:gd name="T4" fmla="*/ 27 w 141"/>
                  <a:gd name="T5" fmla="*/ 58 h 283"/>
                  <a:gd name="T6" fmla="*/ 31 w 141"/>
                  <a:gd name="T7" fmla="*/ 60 h 283"/>
                  <a:gd name="T8" fmla="*/ 35 w 141"/>
                  <a:gd name="T9" fmla="*/ 57 h 283"/>
                  <a:gd name="T10" fmla="*/ 52 w 141"/>
                  <a:gd name="T11" fmla="*/ 20 h 283"/>
                  <a:gd name="T12" fmla="*/ 69 w 141"/>
                  <a:gd name="T13" fmla="*/ 59 h 283"/>
                  <a:gd name="T14" fmla="*/ 73 w 141"/>
                  <a:gd name="T15" fmla="*/ 62 h 283"/>
                  <a:gd name="T16" fmla="*/ 77 w 141"/>
                  <a:gd name="T17" fmla="*/ 59 h 283"/>
                  <a:gd name="T18" fmla="*/ 95 w 141"/>
                  <a:gd name="T19" fmla="*/ 21 h 283"/>
                  <a:gd name="T20" fmla="*/ 107 w 141"/>
                  <a:gd name="T21" fmla="*/ 56 h 283"/>
                  <a:gd name="T22" fmla="*/ 111 w 141"/>
                  <a:gd name="T23" fmla="*/ 60 h 283"/>
                  <a:gd name="T24" fmla="*/ 115 w 141"/>
                  <a:gd name="T25" fmla="*/ 57 h 283"/>
                  <a:gd name="T26" fmla="*/ 129 w 141"/>
                  <a:gd name="T27" fmla="*/ 31 h 283"/>
                  <a:gd name="T28" fmla="*/ 113 w 141"/>
                  <a:gd name="T29" fmla="*/ 283 h 283"/>
                  <a:gd name="T30" fmla="*/ 123 w 141"/>
                  <a:gd name="T31" fmla="*/ 283 h 283"/>
                  <a:gd name="T32" fmla="*/ 141 w 141"/>
                  <a:gd name="T33" fmla="*/ 8 h 283"/>
                  <a:gd name="T34" fmla="*/ 137 w 141"/>
                  <a:gd name="T35" fmla="*/ 1 h 283"/>
                  <a:gd name="T36" fmla="*/ 132 w 141"/>
                  <a:gd name="T37" fmla="*/ 4 h 283"/>
                  <a:gd name="T38" fmla="*/ 112 w 141"/>
                  <a:gd name="T39" fmla="*/ 41 h 283"/>
                  <a:gd name="T40" fmla="*/ 100 w 141"/>
                  <a:gd name="T41" fmla="*/ 5 h 283"/>
                  <a:gd name="T42" fmla="*/ 96 w 141"/>
                  <a:gd name="T43" fmla="*/ 1 h 283"/>
                  <a:gd name="T44" fmla="*/ 91 w 141"/>
                  <a:gd name="T45" fmla="*/ 4 h 283"/>
                  <a:gd name="T46" fmla="*/ 73 w 141"/>
                  <a:gd name="T47" fmla="*/ 43 h 283"/>
                  <a:gd name="T48" fmla="*/ 56 w 141"/>
                  <a:gd name="T49" fmla="*/ 4 h 283"/>
                  <a:gd name="T50" fmla="*/ 52 w 141"/>
                  <a:gd name="T51" fmla="*/ 1 h 283"/>
                  <a:gd name="T52" fmla="*/ 48 w 141"/>
                  <a:gd name="T53" fmla="*/ 4 h 283"/>
                  <a:gd name="T54" fmla="*/ 31 w 141"/>
                  <a:gd name="T55" fmla="*/ 42 h 283"/>
                  <a:gd name="T56" fmla="*/ 9 w 141"/>
                  <a:gd name="T57" fmla="*/ 3 h 283"/>
                  <a:gd name="T58" fmla="*/ 4 w 141"/>
                  <a:gd name="T59" fmla="*/ 1 h 283"/>
                  <a:gd name="T60" fmla="*/ 1 w 141"/>
                  <a:gd name="T61" fmla="*/ 8 h 283"/>
                  <a:gd name="T62" fmla="*/ 17 w 141"/>
                  <a:gd name="T63" fmla="*/ 282 h 283"/>
                  <a:gd name="T64" fmla="*/ 26 w 141"/>
                  <a:gd name="T65" fmla="*/ 28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1" h="283">
                    <a:moveTo>
                      <a:pt x="26" y="282"/>
                    </a:moveTo>
                    <a:cubicBezTo>
                      <a:pt x="12" y="29"/>
                      <a:pt x="12" y="29"/>
                      <a:pt x="12" y="29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8" y="59"/>
                      <a:pt x="30" y="60"/>
                      <a:pt x="31" y="60"/>
                    </a:cubicBezTo>
                    <a:cubicBezTo>
                      <a:pt x="33" y="60"/>
                      <a:pt x="35" y="59"/>
                      <a:pt x="35" y="57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0" y="61"/>
                      <a:pt x="71" y="62"/>
                      <a:pt x="73" y="62"/>
                    </a:cubicBezTo>
                    <a:cubicBezTo>
                      <a:pt x="75" y="62"/>
                      <a:pt x="77" y="61"/>
                      <a:pt x="77" y="59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107" y="56"/>
                      <a:pt x="107" y="56"/>
                      <a:pt x="107" y="56"/>
                    </a:cubicBezTo>
                    <a:cubicBezTo>
                      <a:pt x="107" y="58"/>
                      <a:pt x="109" y="60"/>
                      <a:pt x="111" y="60"/>
                    </a:cubicBezTo>
                    <a:cubicBezTo>
                      <a:pt x="112" y="60"/>
                      <a:pt x="114" y="59"/>
                      <a:pt x="115" y="57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13" y="283"/>
                      <a:pt x="113" y="283"/>
                      <a:pt x="113" y="283"/>
                    </a:cubicBezTo>
                    <a:cubicBezTo>
                      <a:pt x="123" y="283"/>
                      <a:pt x="123" y="283"/>
                      <a:pt x="123" y="283"/>
                    </a:cubicBezTo>
                    <a:cubicBezTo>
                      <a:pt x="141" y="8"/>
                      <a:pt x="141" y="8"/>
                      <a:pt x="141" y="8"/>
                    </a:cubicBezTo>
                    <a:cubicBezTo>
                      <a:pt x="141" y="5"/>
                      <a:pt x="140" y="2"/>
                      <a:pt x="137" y="1"/>
                    </a:cubicBezTo>
                    <a:cubicBezTo>
                      <a:pt x="135" y="0"/>
                      <a:pt x="133" y="1"/>
                      <a:pt x="132" y="4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99" y="2"/>
                      <a:pt x="97" y="1"/>
                      <a:pt x="96" y="1"/>
                    </a:cubicBezTo>
                    <a:cubicBezTo>
                      <a:pt x="94" y="1"/>
                      <a:pt x="92" y="2"/>
                      <a:pt x="91" y="4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2"/>
                      <a:pt x="54" y="1"/>
                      <a:pt x="52" y="1"/>
                    </a:cubicBezTo>
                    <a:cubicBezTo>
                      <a:pt x="50" y="1"/>
                      <a:pt x="49" y="2"/>
                      <a:pt x="48" y="4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6" y="0"/>
                      <a:pt x="4" y="1"/>
                    </a:cubicBezTo>
                    <a:cubicBezTo>
                      <a:pt x="2" y="2"/>
                      <a:pt x="0" y="5"/>
                      <a:pt x="1" y="8"/>
                    </a:cubicBezTo>
                    <a:cubicBezTo>
                      <a:pt x="17" y="282"/>
                      <a:pt x="17" y="282"/>
                      <a:pt x="17" y="282"/>
                    </a:cubicBezTo>
                    <a:lnTo>
                      <a:pt x="26" y="28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1D74FCC-B59D-D8BB-28BB-EBAFFB4D9BB6}"/>
                  </a:ext>
                </a:extLst>
              </p:cNvPr>
              <p:cNvSpPr/>
              <p:nvPr/>
            </p:nvSpPr>
            <p:spPr bwMode="auto">
              <a:xfrm>
                <a:off x="5784851" y="1768475"/>
                <a:ext cx="773113" cy="1531938"/>
              </a:xfrm>
              <a:custGeom>
                <a:avLst/>
                <a:gdLst>
                  <a:gd name="T0" fmla="*/ 587 w 587"/>
                  <a:gd name="T1" fmla="*/ 1166 h 1166"/>
                  <a:gd name="T2" fmla="*/ 414 w 587"/>
                  <a:gd name="T3" fmla="*/ 1166 h 1166"/>
                  <a:gd name="T4" fmla="*/ 414 w 587"/>
                  <a:gd name="T5" fmla="*/ 675 h 1166"/>
                  <a:gd name="T6" fmla="*/ 144 w 587"/>
                  <a:gd name="T7" fmla="*/ 675 h 1166"/>
                  <a:gd name="T8" fmla="*/ 1 w 587"/>
                  <a:gd name="T9" fmla="*/ 532 h 1166"/>
                  <a:gd name="T10" fmla="*/ 0 w 587"/>
                  <a:gd name="T11" fmla="*/ 0 h 1166"/>
                  <a:gd name="T12" fmla="*/ 173 w 587"/>
                  <a:gd name="T13" fmla="*/ 0 h 1166"/>
                  <a:gd name="T14" fmla="*/ 173 w 587"/>
                  <a:gd name="T15" fmla="*/ 503 h 1166"/>
                  <a:gd name="T16" fmla="*/ 443 w 587"/>
                  <a:gd name="T17" fmla="*/ 503 h 1166"/>
                  <a:gd name="T18" fmla="*/ 587 w 587"/>
                  <a:gd name="T19" fmla="*/ 647 h 1166"/>
                  <a:gd name="T20" fmla="*/ 587 w 587"/>
                  <a:gd name="T21" fmla="*/ 1166 h 1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7" h="1166">
                    <a:moveTo>
                      <a:pt x="587" y="1166"/>
                    </a:moveTo>
                    <a:cubicBezTo>
                      <a:pt x="414" y="1166"/>
                      <a:pt x="414" y="1166"/>
                      <a:pt x="414" y="1166"/>
                    </a:cubicBezTo>
                    <a:cubicBezTo>
                      <a:pt x="414" y="675"/>
                      <a:pt x="414" y="675"/>
                      <a:pt x="414" y="675"/>
                    </a:cubicBezTo>
                    <a:cubicBezTo>
                      <a:pt x="144" y="675"/>
                      <a:pt x="144" y="675"/>
                      <a:pt x="144" y="675"/>
                    </a:cubicBezTo>
                    <a:cubicBezTo>
                      <a:pt x="65" y="675"/>
                      <a:pt x="1" y="611"/>
                      <a:pt x="1" y="5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3" y="503"/>
                      <a:pt x="173" y="503"/>
                      <a:pt x="173" y="503"/>
                    </a:cubicBezTo>
                    <a:cubicBezTo>
                      <a:pt x="443" y="503"/>
                      <a:pt x="443" y="503"/>
                      <a:pt x="443" y="503"/>
                    </a:cubicBezTo>
                    <a:cubicBezTo>
                      <a:pt x="522" y="503"/>
                      <a:pt x="587" y="567"/>
                      <a:pt x="587" y="647"/>
                    </a:cubicBezTo>
                    <a:lnTo>
                      <a:pt x="587" y="11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F472F2C1-0124-0AC3-3FC4-35E24BC6F925}"/>
                  </a:ext>
                </a:extLst>
              </p:cNvPr>
              <p:cNvSpPr/>
              <p:nvPr/>
            </p:nvSpPr>
            <p:spPr bwMode="auto">
              <a:xfrm>
                <a:off x="5652452" y="1074747"/>
                <a:ext cx="491236" cy="679441"/>
              </a:xfrm>
              <a:custGeom>
                <a:avLst/>
                <a:gdLst>
                  <a:gd name="connsiteX0" fmla="*/ 132399 w 491236"/>
                  <a:gd name="connsiteY0" fmla="*/ 646103 h 679441"/>
                  <a:gd name="connsiteX1" fmla="*/ 359412 w 491236"/>
                  <a:gd name="connsiteY1" fmla="*/ 646103 h 679441"/>
                  <a:gd name="connsiteX2" fmla="*/ 359412 w 491236"/>
                  <a:gd name="connsiteY2" fmla="*/ 679441 h 679441"/>
                  <a:gd name="connsiteX3" fmla="*/ 132399 w 491236"/>
                  <a:gd name="connsiteY3" fmla="*/ 679441 h 679441"/>
                  <a:gd name="connsiteX4" fmla="*/ 235877 w 491236"/>
                  <a:gd name="connsiteY4" fmla="*/ 324 h 679441"/>
                  <a:gd name="connsiteX5" fmla="*/ 384210 w 491236"/>
                  <a:gd name="connsiteY5" fmla="*/ 46863 h 679441"/>
                  <a:gd name="connsiteX6" fmla="*/ 480116 w 491236"/>
                  <a:gd name="connsiteY6" fmla="*/ 334469 h 679441"/>
                  <a:gd name="connsiteX7" fmla="*/ 423623 w 491236"/>
                  <a:gd name="connsiteY7" fmla="*/ 452663 h 679441"/>
                  <a:gd name="connsiteX8" fmla="*/ 384210 w 491236"/>
                  <a:gd name="connsiteY8" fmla="*/ 549845 h 679441"/>
                  <a:gd name="connsiteX9" fmla="*/ 363189 w 491236"/>
                  <a:gd name="connsiteY9" fmla="*/ 628641 h 679441"/>
                  <a:gd name="connsiteX10" fmla="*/ 133275 w 491236"/>
                  <a:gd name="connsiteY10" fmla="*/ 628641 h 679441"/>
                  <a:gd name="connsiteX11" fmla="*/ 126706 w 491236"/>
                  <a:gd name="connsiteY11" fmla="*/ 620761 h 679441"/>
                  <a:gd name="connsiteX12" fmla="*/ 104372 w 491236"/>
                  <a:gd name="connsiteY12" fmla="*/ 536712 h 679441"/>
                  <a:gd name="connsiteX13" fmla="*/ 88606 w 491236"/>
                  <a:gd name="connsiteY13" fmla="*/ 486808 h 679441"/>
                  <a:gd name="connsiteX14" fmla="*/ 67585 w 491236"/>
                  <a:gd name="connsiteY14" fmla="*/ 447410 h 679441"/>
                  <a:gd name="connsiteX15" fmla="*/ 582 w 491236"/>
                  <a:gd name="connsiteY15" fmla="*/ 233347 h 679441"/>
                  <a:gd name="connsiteX16" fmla="*/ 100430 w 491236"/>
                  <a:gd name="connsiteY16" fmla="*/ 50803 h 679441"/>
                  <a:gd name="connsiteX17" fmla="*/ 235877 w 491236"/>
                  <a:gd name="connsiteY17" fmla="*/ 324 h 679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1236" h="679441">
                    <a:moveTo>
                      <a:pt x="132399" y="646103"/>
                    </a:moveTo>
                    <a:lnTo>
                      <a:pt x="359412" y="646103"/>
                    </a:lnTo>
                    <a:lnTo>
                      <a:pt x="359412" y="679441"/>
                    </a:lnTo>
                    <a:lnTo>
                      <a:pt x="132399" y="679441"/>
                    </a:lnTo>
                    <a:close/>
                    <a:moveTo>
                      <a:pt x="235877" y="324"/>
                    </a:moveTo>
                    <a:cubicBezTo>
                      <a:pt x="279825" y="-2077"/>
                      <a:pt x="331001" y="8450"/>
                      <a:pt x="384210" y="46863"/>
                    </a:cubicBezTo>
                    <a:cubicBezTo>
                      <a:pt x="526099" y="150611"/>
                      <a:pt x="489313" y="308204"/>
                      <a:pt x="480116" y="334469"/>
                    </a:cubicBezTo>
                    <a:cubicBezTo>
                      <a:pt x="470920" y="359421"/>
                      <a:pt x="427565" y="443470"/>
                      <a:pt x="423623" y="452663"/>
                    </a:cubicBezTo>
                    <a:cubicBezTo>
                      <a:pt x="406544" y="482868"/>
                      <a:pt x="389465" y="514387"/>
                      <a:pt x="384210" y="549845"/>
                    </a:cubicBezTo>
                    <a:cubicBezTo>
                      <a:pt x="380268" y="580050"/>
                      <a:pt x="381582" y="605002"/>
                      <a:pt x="363189" y="628641"/>
                    </a:cubicBezTo>
                    <a:cubicBezTo>
                      <a:pt x="363189" y="628641"/>
                      <a:pt x="363189" y="628641"/>
                      <a:pt x="133275" y="628641"/>
                    </a:cubicBezTo>
                    <a:cubicBezTo>
                      <a:pt x="130648" y="627328"/>
                      <a:pt x="129334" y="623388"/>
                      <a:pt x="126706" y="620761"/>
                    </a:cubicBezTo>
                    <a:cubicBezTo>
                      <a:pt x="110941" y="595809"/>
                      <a:pt x="110941" y="564291"/>
                      <a:pt x="104372" y="536712"/>
                    </a:cubicBezTo>
                    <a:cubicBezTo>
                      <a:pt x="101744" y="520953"/>
                      <a:pt x="96489" y="501254"/>
                      <a:pt x="88606" y="486808"/>
                    </a:cubicBezTo>
                    <a:cubicBezTo>
                      <a:pt x="88606" y="486808"/>
                      <a:pt x="88606" y="486808"/>
                      <a:pt x="67585" y="447410"/>
                    </a:cubicBezTo>
                    <a:cubicBezTo>
                      <a:pt x="67585" y="447410"/>
                      <a:pt x="-7301" y="341035"/>
                      <a:pt x="582" y="233347"/>
                    </a:cubicBezTo>
                    <a:cubicBezTo>
                      <a:pt x="8465" y="124346"/>
                      <a:pt x="85979" y="62622"/>
                      <a:pt x="100430" y="50803"/>
                    </a:cubicBezTo>
                    <a:cubicBezTo>
                      <a:pt x="109463" y="44236"/>
                      <a:pt x="162630" y="4325"/>
                      <a:pt x="235877" y="32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36FDEBAE-F8C8-9809-5EFC-C1CF2893D845}"/>
                  </a:ext>
                </a:extLst>
              </p:cNvPr>
              <p:cNvSpPr/>
              <p:nvPr/>
            </p:nvSpPr>
            <p:spPr bwMode="auto">
              <a:xfrm>
                <a:off x="5805488" y="1333500"/>
                <a:ext cx="185738" cy="371475"/>
              </a:xfrm>
              <a:custGeom>
                <a:avLst/>
                <a:gdLst>
                  <a:gd name="T0" fmla="*/ 26 w 141"/>
                  <a:gd name="T1" fmla="*/ 282 h 283"/>
                  <a:gd name="T2" fmla="*/ 12 w 141"/>
                  <a:gd name="T3" fmla="*/ 29 h 283"/>
                  <a:gd name="T4" fmla="*/ 27 w 141"/>
                  <a:gd name="T5" fmla="*/ 58 h 283"/>
                  <a:gd name="T6" fmla="*/ 31 w 141"/>
                  <a:gd name="T7" fmla="*/ 60 h 283"/>
                  <a:gd name="T8" fmla="*/ 35 w 141"/>
                  <a:gd name="T9" fmla="*/ 57 h 283"/>
                  <a:gd name="T10" fmla="*/ 52 w 141"/>
                  <a:gd name="T11" fmla="*/ 20 h 283"/>
                  <a:gd name="T12" fmla="*/ 69 w 141"/>
                  <a:gd name="T13" fmla="*/ 59 h 283"/>
                  <a:gd name="T14" fmla="*/ 73 w 141"/>
                  <a:gd name="T15" fmla="*/ 62 h 283"/>
                  <a:gd name="T16" fmla="*/ 77 w 141"/>
                  <a:gd name="T17" fmla="*/ 59 h 283"/>
                  <a:gd name="T18" fmla="*/ 95 w 141"/>
                  <a:gd name="T19" fmla="*/ 21 h 283"/>
                  <a:gd name="T20" fmla="*/ 107 w 141"/>
                  <a:gd name="T21" fmla="*/ 56 h 283"/>
                  <a:gd name="T22" fmla="*/ 111 w 141"/>
                  <a:gd name="T23" fmla="*/ 60 h 283"/>
                  <a:gd name="T24" fmla="*/ 115 w 141"/>
                  <a:gd name="T25" fmla="*/ 57 h 283"/>
                  <a:gd name="T26" fmla="*/ 129 w 141"/>
                  <a:gd name="T27" fmla="*/ 31 h 283"/>
                  <a:gd name="T28" fmla="*/ 113 w 141"/>
                  <a:gd name="T29" fmla="*/ 283 h 283"/>
                  <a:gd name="T30" fmla="*/ 123 w 141"/>
                  <a:gd name="T31" fmla="*/ 283 h 283"/>
                  <a:gd name="T32" fmla="*/ 141 w 141"/>
                  <a:gd name="T33" fmla="*/ 8 h 283"/>
                  <a:gd name="T34" fmla="*/ 137 w 141"/>
                  <a:gd name="T35" fmla="*/ 1 h 283"/>
                  <a:gd name="T36" fmla="*/ 132 w 141"/>
                  <a:gd name="T37" fmla="*/ 4 h 283"/>
                  <a:gd name="T38" fmla="*/ 112 w 141"/>
                  <a:gd name="T39" fmla="*/ 40 h 283"/>
                  <a:gd name="T40" fmla="*/ 100 w 141"/>
                  <a:gd name="T41" fmla="*/ 5 h 283"/>
                  <a:gd name="T42" fmla="*/ 96 w 141"/>
                  <a:gd name="T43" fmla="*/ 1 h 283"/>
                  <a:gd name="T44" fmla="*/ 91 w 141"/>
                  <a:gd name="T45" fmla="*/ 4 h 283"/>
                  <a:gd name="T46" fmla="*/ 73 w 141"/>
                  <a:gd name="T47" fmla="*/ 43 h 283"/>
                  <a:gd name="T48" fmla="*/ 56 w 141"/>
                  <a:gd name="T49" fmla="*/ 4 h 283"/>
                  <a:gd name="T50" fmla="*/ 52 w 141"/>
                  <a:gd name="T51" fmla="*/ 1 h 283"/>
                  <a:gd name="T52" fmla="*/ 48 w 141"/>
                  <a:gd name="T53" fmla="*/ 4 h 283"/>
                  <a:gd name="T54" fmla="*/ 31 w 141"/>
                  <a:gd name="T55" fmla="*/ 42 h 283"/>
                  <a:gd name="T56" fmla="*/ 9 w 141"/>
                  <a:gd name="T57" fmla="*/ 3 h 283"/>
                  <a:gd name="T58" fmla="*/ 4 w 141"/>
                  <a:gd name="T59" fmla="*/ 1 h 283"/>
                  <a:gd name="T60" fmla="*/ 1 w 141"/>
                  <a:gd name="T61" fmla="*/ 7 h 283"/>
                  <a:gd name="T62" fmla="*/ 16 w 141"/>
                  <a:gd name="T63" fmla="*/ 282 h 283"/>
                  <a:gd name="T64" fmla="*/ 26 w 141"/>
                  <a:gd name="T65" fmla="*/ 28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1" h="283">
                    <a:moveTo>
                      <a:pt x="26" y="282"/>
                    </a:moveTo>
                    <a:cubicBezTo>
                      <a:pt x="12" y="29"/>
                      <a:pt x="12" y="29"/>
                      <a:pt x="12" y="29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8" y="59"/>
                      <a:pt x="30" y="60"/>
                      <a:pt x="31" y="60"/>
                    </a:cubicBezTo>
                    <a:cubicBezTo>
                      <a:pt x="33" y="60"/>
                      <a:pt x="35" y="59"/>
                      <a:pt x="35" y="57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0" y="61"/>
                      <a:pt x="71" y="62"/>
                      <a:pt x="73" y="62"/>
                    </a:cubicBezTo>
                    <a:cubicBezTo>
                      <a:pt x="75" y="62"/>
                      <a:pt x="77" y="61"/>
                      <a:pt x="77" y="59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107" y="56"/>
                      <a:pt x="107" y="56"/>
                      <a:pt x="107" y="56"/>
                    </a:cubicBezTo>
                    <a:cubicBezTo>
                      <a:pt x="107" y="58"/>
                      <a:pt x="109" y="59"/>
                      <a:pt x="111" y="60"/>
                    </a:cubicBezTo>
                    <a:cubicBezTo>
                      <a:pt x="112" y="60"/>
                      <a:pt x="114" y="59"/>
                      <a:pt x="115" y="57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13" y="283"/>
                      <a:pt x="113" y="283"/>
                      <a:pt x="113" y="283"/>
                    </a:cubicBezTo>
                    <a:cubicBezTo>
                      <a:pt x="123" y="283"/>
                      <a:pt x="123" y="283"/>
                      <a:pt x="123" y="283"/>
                    </a:cubicBezTo>
                    <a:cubicBezTo>
                      <a:pt x="141" y="8"/>
                      <a:pt x="141" y="8"/>
                      <a:pt x="141" y="8"/>
                    </a:cubicBezTo>
                    <a:cubicBezTo>
                      <a:pt x="141" y="5"/>
                      <a:pt x="140" y="2"/>
                      <a:pt x="137" y="1"/>
                    </a:cubicBezTo>
                    <a:cubicBezTo>
                      <a:pt x="135" y="0"/>
                      <a:pt x="133" y="1"/>
                      <a:pt x="132" y="4"/>
                    </a:cubicBezTo>
                    <a:cubicBezTo>
                      <a:pt x="112" y="40"/>
                      <a:pt x="112" y="40"/>
                      <a:pt x="112" y="40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99" y="2"/>
                      <a:pt x="97" y="1"/>
                      <a:pt x="96" y="1"/>
                    </a:cubicBezTo>
                    <a:cubicBezTo>
                      <a:pt x="94" y="1"/>
                      <a:pt x="92" y="2"/>
                      <a:pt x="91" y="4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2"/>
                      <a:pt x="54" y="1"/>
                      <a:pt x="52" y="1"/>
                    </a:cubicBezTo>
                    <a:cubicBezTo>
                      <a:pt x="50" y="1"/>
                      <a:pt x="49" y="2"/>
                      <a:pt x="48" y="4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6" y="0"/>
                      <a:pt x="4" y="1"/>
                    </a:cubicBezTo>
                    <a:cubicBezTo>
                      <a:pt x="2" y="2"/>
                      <a:pt x="0" y="5"/>
                      <a:pt x="1" y="7"/>
                    </a:cubicBezTo>
                    <a:cubicBezTo>
                      <a:pt x="16" y="282"/>
                      <a:pt x="16" y="282"/>
                      <a:pt x="16" y="282"/>
                    </a:cubicBezTo>
                    <a:lnTo>
                      <a:pt x="26" y="28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B3C5617D-E519-1E11-528C-F9F38FC01CE2}"/>
                  </a:ext>
                </a:extLst>
              </p:cNvPr>
              <p:cNvSpPr/>
              <p:nvPr/>
            </p:nvSpPr>
            <p:spPr bwMode="auto">
              <a:xfrm>
                <a:off x="5964238" y="1993900"/>
                <a:ext cx="2049463" cy="1306513"/>
              </a:xfrm>
              <a:custGeom>
                <a:avLst/>
                <a:gdLst>
                  <a:gd name="T0" fmla="*/ 173 w 1558"/>
                  <a:gd name="T1" fmla="*/ 995 h 995"/>
                  <a:gd name="T2" fmla="*/ 0 w 1558"/>
                  <a:gd name="T3" fmla="*/ 995 h 995"/>
                  <a:gd name="T4" fmla="*/ 0 w 1558"/>
                  <a:gd name="T5" fmla="*/ 372 h 995"/>
                  <a:gd name="T6" fmla="*/ 144 w 1558"/>
                  <a:gd name="T7" fmla="*/ 228 h 995"/>
                  <a:gd name="T8" fmla="*/ 1386 w 1558"/>
                  <a:gd name="T9" fmla="*/ 228 h 995"/>
                  <a:gd name="T10" fmla="*/ 1386 w 1558"/>
                  <a:gd name="T11" fmla="*/ 0 h 995"/>
                  <a:gd name="T12" fmla="*/ 1558 w 1558"/>
                  <a:gd name="T13" fmla="*/ 0 h 995"/>
                  <a:gd name="T14" fmla="*/ 1558 w 1558"/>
                  <a:gd name="T15" fmla="*/ 257 h 995"/>
                  <a:gd name="T16" fmla="*/ 1415 w 1558"/>
                  <a:gd name="T17" fmla="*/ 401 h 995"/>
                  <a:gd name="T18" fmla="*/ 173 w 1558"/>
                  <a:gd name="T19" fmla="*/ 401 h 995"/>
                  <a:gd name="T20" fmla="*/ 173 w 1558"/>
                  <a:gd name="T21" fmla="*/ 995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8" h="995">
                    <a:moveTo>
                      <a:pt x="173" y="995"/>
                    </a:moveTo>
                    <a:cubicBezTo>
                      <a:pt x="0" y="995"/>
                      <a:pt x="0" y="995"/>
                      <a:pt x="0" y="995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293"/>
                      <a:pt x="65" y="228"/>
                      <a:pt x="144" y="228"/>
                    </a:cubicBezTo>
                    <a:cubicBezTo>
                      <a:pt x="1386" y="228"/>
                      <a:pt x="1386" y="228"/>
                      <a:pt x="1386" y="228"/>
                    </a:cubicBezTo>
                    <a:cubicBezTo>
                      <a:pt x="1386" y="0"/>
                      <a:pt x="1386" y="0"/>
                      <a:pt x="1386" y="0"/>
                    </a:cubicBezTo>
                    <a:cubicBezTo>
                      <a:pt x="1558" y="0"/>
                      <a:pt x="1558" y="0"/>
                      <a:pt x="1558" y="0"/>
                    </a:cubicBezTo>
                    <a:cubicBezTo>
                      <a:pt x="1558" y="257"/>
                      <a:pt x="1558" y="257"/>
                      <a:pt x="1558" y="257"/>
                    </a:cubicBezTo>
                    <a:cubicBezTo>
                      <a:pt x="1558" y="336"/>
                      <a:pt x="1494" y="401"/>
                      <a:pt x="1415" y="401"/>
                    </a:cubicBezTo>
                    <a:cubicBezTo>
                      <a:pt x="173" y="401"/>
                      <a:pt x="173" y="401"/>
                      <a:pt x="173" y="401"/>
                    </a:cubicBezTo>
                    <a:lnTo>
                      <a:pt x="173" y="99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49833487-9A1B-954F-59EC-CD010FC78450}"/>
                  </a:ext>
                </a:extLst>
              </p:cNvPr>
              <p:cNvSpPr/>
              <p:nvPr/>
            </p:nvSpPr>
            <p:spPr bwMode="auto">
              <a:xfrm>
                <a:off x="7655898" y="1299033"/>
                <a:ext cx="492318" cy="678992"/>
              </a:xfrm>
              <a:custGeom>
                <a:avLst/>
                <a:gdLst>
                  <a:gd name="connsiteX0" fmla="*/ 132378 w 492318"/>
                  <a:gd name="connsiteY0" fmla="*/ 644067 h 678992"/>
                  <a:gd name="connsiteX1" fmla="*/ 357803 w 492318"/>
                  <a:gd name="connsiteY1" fmla="*/ 644067 h 678992"/>
                  <a:gd name="connsiteX2" fmla="*/ 357803 w 492318"/>
                  <a:gd name="connsiteY2" fmla="*/ 678992 h 678992"/>
                  <a:gd name="connsiteX3" fmla="*/ 132378 w 492318"/>
                  <a:gd name="connsiteY3" fmla="*/ 678992 h 678992"/>
                  <a:gd name="connsiteX4" fmla="*/ 235679 w 492318"/>
                  <a:gd name="connsiteY4" fmla="*/ 288 h 678992"/>
                  <a:gd name="connsiteX5" fmla="*/ 384036 w 492318"/>
                  <a:gd name="connsiteY5" fmla="*/ 47770 h 678992"/>
                  <a:gd name="connsiteX6" fmla="*/ 480229 w 492318"/>
                  <a:gd name="connsiteY6" fmla="*/ 334177 h 678992"/>
                  <a:gd name="connsiteX7" fmla="*/ 423568 w 492318"/>
                  <a:gd name="connsiteY7" fmla="*/ 452418 h 678992"/>
                  <a:gd name="connsiteX8" fmla="*/ 385354 w 492318"/>
                  <a:gd name="connsiteY8" fmla="*/ 549639 h 678992"/>
                  <a:gd name="connsiteX9" fmla="*/ 364271 w 492318"/>
                  <a:gd name="connsiteY9" fmla="*/ 629780 h 678992"/>
                  <a:gd name="connsiteX10" fmla="*/ 133673 w 492318"/>
                  <a:gd name="connsiteY10" fmla="*/ 629780 h 678992"/>
                  <a:gd name="connsiteX11" fmla="*/ 125766 w 492318"/>
                  <a:gd name="connsiteY11" fmla="*/ 620584 h 678992"/>
                  <a:gd name="connsiteX12" fmla="*/ 104683 w 492318"/>
                  <a:gd name="connsiteY12" fmla="*/ 537815 h 678992"/>
                  <a:gd name="connsiteX13" fmla="*/ 88871 w 492318"/>
                  <a:gd name="connsiteY13" fmla="*/ 487890 h 678992"/>
                  <a:gd name="connsiteX14" fmla="*/ 67787 w 492318"/>
                  <a:gd name="connsiteY14" fmla="*/ 447163 h 678992"/>
                  <a:gd name="connsiteX15" fmla="*/ 584 w 492318"/>
                  <a:gd name="connsiteY15" fmla="*/ 233015 h 678992"/>
                  <a:gd name="connsiteX16" fmla="*/ 100730 w 492318"/>
                  <a:gd name="connsiteY16" fmla="*/ 51711 h 678992"/>
                  <a:gd name="connsiteX17" fmla="*/ 235679 w 492318"/>
                  <a:gd name="connsiteY17" fmla="*/ 288 h 67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2318" h="678992">
                    <a:moveTo>
                      <a:pt x="132378" y="644067"/>
                    </a:moveTo>
                    <a:lnTo>
                      <a:pt x="357803" y="644067"/>
                    </a:lnTo>
                    <a:lnTo>
                      <a:pt x="357803" y="678992"/>
                    </a:lnTo>
                    <a:lnTo>
                      <a:pt x="132378" y="678992"/>
                    </a:lnTo>
                    <a:close/>
                    <a:moveTo>
                      <a:pt x="235679" y="288"/>
                    </a:moveTo>
                    <a:cubicBezTo>
                      <a:pt x="279526" y="-1990"/>
                      <a:pt x="330669" y="8849"/>
                      <a:pt x="384036" y="47770"/>
                    </a:cubicBezTo>
                    <a:cubicBezTo>
                      <a:pt x="527666" y="150246"/>
                      <a:pt x="490771" y="309215"/>
                      <a:pt x="480229" y="334177"/>
                    </a:cubicBezTo>
                    <a:cubicBezTo>
                      <a:pt x="471005" y="359139"/>
                      <a:pt x="428838" y="443221"/>
                      <a:pt x="423568" y="452418"/>
                    </a:cubicBezTo>
                    <a:cubicBezTo>
                      <a:pt x="406437" y="482635"/>
                      <a:pt x="390625" y="514166"/>
                      <a:pt x="385354" y="549639"/>
                    </a:cubicBezTo>
                    <a:cubicBezTo>
                      <a:pt x="380083" y="579856"/>
                      <a:pt x="381401" y="604818"/>
                      <a:pt x="364271" y="629780"/>
                    </a:cubicBezTo>
                    <a:cubicBezTo>
                      <a:pt x="364271" y="629780"/>
                      <a:pt x="364271" y="629780"/>
                      <a:pt x="133673" y="629780"/>
                    </a:cubicBezTo>
                    <a:cubicBezTo>
                      <a:pt x="131037" y="627153"/>
                      <a:pt x="128402" y="624525"/>
                      <a:pt x="125766" y="620584"/>
                    </a:cubicBezTo>
                    <a:cubicBezTo>
                      <a:pt x="111272" y="596935"/>
                      <a:pt x="111272" y="564090"/>
                      <a:pt x="104683" y="537815"/>
                    </a:cubicBezTo>
                    <a:cubicBezTo>
                      <a:pt x="100730" y="520735"/>
                      <a:pt x="96777" y="502342"/>
                      <a:pt x="88871" y="487890"/>
                    </a:cubicBezTo>
                    <a:cubicBezTo>
                      <a:pt x="88871" y="487890"/>
                      <a:pt x="88871" y="487890"/>
                      <a:pt x="67787" y="447163"/>
                    </a:cubicBezTo>
                    <a:cubicBezTo>
                      <a:pt x="67787" y="447163"/>
                      <a:pt x="-7322" y="340746"/>
                      <a:pt x="584" y="233015"/>
                    </a:cubicBezTo>
                    <a:cubicBezTo>
                      <a:pt x="7173" y="125284"/>
                      <a:pt x="86235" y="62221"/>
                      <a:pt x="100730" y="51711"/>
                    </a:cubicBezTo>
                    <a:cubicBezTo>
                      <a:pt x="109789" y="44321"/>
                      <a:pt x="162600" y="4086"/>
                      <a:pt x="235679" y="288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0560764-5FF9-E1D6-DCF0-40E6F4ED300B}"/>
                  </a:ext>
                </a:extLst>
              </p:cNvPr>
              <p:cNvSpPr/>
              <p:nvPr/>
            </p:nvSpPr>
            <p:spPr bwMode="auto">
              <a:xfrm>
                <a:off x="7808913" y="1555750"/>
                <a:ext cx="184150" cy="373063"/>
              </a:xfrm>
              <a:custGeom>
                <a:avLst/>
                <a:gdLst>
                  <a:gd name="T0" fmla="*/ 26 w 140"/>
                  <a:gd name="T1" fmla="*/ 283 h 283"/>
                  <a:gd name="T2" fmla="*/ 11 w 140"/>
                  <a:gd name="T3" fmla="*/ 30 h 283"/>
                  <a:gd name="T4" fmla="*/ 27 w 140"/>
                  <a:gd name="T5" fmla="*/ 58 h 283"/>
                  <a:gd name="T6" fmla="*/ 31 w 140"/>
                  <a:gd name="T7" fmla="*/ 60 h 283"/>
                  <a:gd name="T8" fmla="*/ 35 w 140"/>
                  <a:gd name="T9" fmla="*/ 57 h 283"/>
                  <a:gd name="T10" fmla="*/ 51 w 140"/>
                  <a:gd name="T11" fmla="*/ 20 h 283"/>
                  <a:gd name="T12" fmla="*/ 68 w 140"/>
                  <a:gd name="T13" fmla="*/ 59 h 283"/>
                  <a:gd name="T14" fmla="*/ 73 w 140"/>
                  <a:gd name="T15" fmla="*/ 63 h 283"/>
                  <a:gd name="T16" fmla="*/ 77 w 140"/>
                  <a:gd name="T17" fmla="*/ 60 h 283"/>
                  <a:gd name="T18" fmla="*/ 94 w 140"/>
                  <a:gd name="T19" fmla="*/ 21 h 283"/>
                  <a:gd name="T20" fmla="*/ 106 w 140"/>
                  <a:gd name="T21" fmla="*/ 56 h 283"/>
                  <a:gd name="T22" fmla="*/ 110 w 140"/>
                  <a:gd name="T23" fmla="*/ 60 h 283"/>
                  <a:gd name="T24" fmla="*/ 115 w 140"/>
                  <a:gd name="T25" fmla="*/ 57 h 283"/>
                  <a:gd name="T26" fmla="*/ 129 w 140"/>
                  <a:gd name="T27" fmla="*/ 31 h 283"/>
                  <a:gd name="T28" fmla="*/ 112 w 140"/>
                  <a:gd name="T29" fmla="*/ 283 h 283"/>
                  <a:gd name="T30" fmla="*/ 122 w 140"/>
                  <a:gd name="T31" fmla="*/ 283 h 283"/>
                  <a:gd name="T32" fmla="*/ 140 w 140"/>
                  <a:gd name="T33" fmla="*/ 8 h 283"/>
                  <a:gd name="T34" fmla="*/ 137 w 140"/>
                  <a:gd name="T35" fmla="*/ 2 h 283"/>
                  <a:gd name="T36" fmla="*/ 131 w 140"/>
                  <a:gd name="T37" fmla="*/ 4 h 283"/>
                  <a:gd name="T38" fmla="*/ 112 w 140"/>
                  <a:gd name="T39" fmla="*/ 41 h 283"/>
                  <a:gd name="T40" fmla="*/ 99 w 140"/>
                  <a:gd name="T41" fmla="*/ 5 h 283"/>
                  <a:gd name="T42" fmla="*/ 95 w 140"/>
                  <a:gd name="T43" fmla="*/ 1 h 283"/>
                  <a:gd name="T44" fmla="*/ 91 w 140"/>
                  <a:gd name="T45" fmla="*/ 4 h 283"/>
                  <a:gd name="T46" fmla="*/ 73 w 140"/>
                  <a:gd name="T47" fmla="*/ 44 h 283"/>
                  <a:gd name="T48" fmla="*/ 56 w 140"/>
                  <a:gd name="T49" fmla="*/ 4 h 283"/>
                  <a:gd name="T50" fmla="*/ 51 w 140"/>
                  <a:gd name="T51" fmla="*/ 1 h 283"/>
                  <a:gd name="T52" fmla="*/ 47 w 140"/>
                  <a:gd name="T53" fmla="*/ 4 h 283"/>
                  <a:gd name="T54" fmla="*/ 30 w 140"/>
                  <a:gd name="T55" fmla="*/ 42 h 283"/>
                  <a:gd name="T56" fmla="*/ 9 w 140"/>
                  <a:gd name="T57" fmla="*/ 4 h 283"/>
                  <a:gd name="T58" fmla="*/ 3 w 140"/>
                  <a:gd name="T59" fmla="*/ 1 h 283"/>
                  <a:gd name="T60" fmla="*/ 0 w 140"/>
                  <a:gd name="T61" fmla="*/ 8 h 283"/>
                  <a:gd name="T62" fmla="*/ 16 w 140"/>
                  <a:gd name="T63" fmla="*/ 283 h 283"/>
                  <a:gd name="T64" fmla="*/ 26 w 140"/>
                  <a:gd name="T65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0" h="283">
                    <a:moveTo>
                      <a:pt x="26" y="283"/>
                    </a:moveTo>
                    <a:cubicBezTo>
                      <a:pt x="11" y="30"/>
                      <a:pt x="11" y="30"/>
                      <a:pt x="11" y="30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8" y="60"/>
                      <a:pt x="29" y="61"/>
                      <a:pt x="31" y="60"/>
                    </a:cubicBezTo>
                    <a:cubicBezTo>
                      <a:pt x="33" y="60"/>
                      <a:pt x="34" y="59"/>
                      <a:pt x="35" y="5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9" y="61"/>
                      <a:pt x="71" y="63"/>
                      <a:pt x="73" y="63"/>
                    </a:cubicBezTo>
                    <a:cubicBezTo>
                      <a:pt x="74" y="63"/>
                      <a:pt x="76" y="62"/>
                      <a:pt x="77" y="60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8"/>
                      <a:pt x="108" y="60"/>
                      <a:pt x="110" y="60"/>
                    </a:cubicBezTo>
                    <a:cubicBezTo>
                      <a:pt x="112" y="60"/>
                      <a:pt x="114" y="59"/>
                      <a:pt x="115" y="57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12" y="283"/>
                      <a:pt x="112" y="283"/>
                      <a:pt x="112" y="283"/>
                    </a:cubicBezTo>
                    <a:cubicBezTo>
                      <a:pt x="122" y="283"/>
                      <a:pt x="122" y="283"/>
                      <a:pt x="122" y="283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5"/>
                      <a:pt x="139" y="3"/>
                      <a:pt x="137" y="2"/>
                    </a:cubicBezTo>
                    <a:cubicBezTo>
                      <a:pt x="135" y="1"/>
                      <a:pt x="133" y="2"/>
                      <a:pt x="131" y="4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9" y="3"/>
                      <a:pt x="97" y="1"/>
                      <a:pt x="95" y="1"/>
                    </a:cubicBezTo>
                    <a:cubicBezTo>
                      <a:pt x="93" y="1"/>
                      <a:pt x="91" y="2"/>
                      <a:pt x="91" y="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2"/>
                      <a:pt x="53" y="1"/>
                      <a:pt x="51" y="1"/>
                    </a:cubicBezTo>
                    <a:cubicBezTo>
                      <a:pt x="50" y="1"/>
                      <a:pt x="48" y="2"/>
                      <a:pt x="47" y="4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1"/>
                      <a:pt x="5" y="0"/>
                      <a:pt x="3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16" y="283"/>
                      <a:pt x="16" y="283"/>
                      <a:pt x="16" y="283"/>
                    </a:cubicBezTo>
                    <a:lnTo>
                      <a:pt x="26" y="28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矩形 153">
                <a:extLst>
                  <a:ext uri="{FF2B5EF4-FFF2-40B4-BE49-F238E27FC236}">
                    <a16:creationId xmlns:a16="http://schemas.microsoft.com/office/drawing/2014/main" id="{D9889831-4B0D-A165-B603-20EC571074DB}"/>
                  </a:ext>
                </a:extLst>
              </p:cNvPr>
              <p:cNvSpPr/>
              <p:nvPr/>
            </p:nvSpPr>
            <p:spPr bwMode="auto">
              <a:xfrm>
                <a:off x="5594351" y="3568700"/>
                <a:ext cx="963613" cy="1370013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id="{B2CC726C-5E03-7C02-1C5C-D27EE492F993}"/>
                  </a:ext>
                </a:extLst>
              </p:cNvPr>
              <p:cNvSpPr/>
              <p:nvPr/>
            </p:nvSpPr>
            <p:spPr bwMode="auto">
              <a:xfrm>
                <a:off x="5884863" y="3568700"/>
                <a:ext cx="381000" cy="1370013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3D223B7D-FCC9-10A0-1C83-1F64A318184D}"/>
                  </a:ext>
                </a:extLst>
              </p:cNvPr>
              <p:cNvSpPr/>
              <p:nvPr/>
            </p:nvSpPr>
            <p:spPr bwMode="auto">
              <a:xfrm>
                <a:off x="5594351" y="4938713"/>
                <a:ext cx="963613" cy="844550"/>
              </a:xfrm>
              <a:custGeom>
                <a:avLst/>
                <a:gdLst>
                  <a:gd name="T0" fmla="*/ 304 w 607"/>
                  <a:gd name="T1" fmla="*/ 532 h 532"/>
                  <a:gd name="T2" fmla="*/ 152 w 607"/>
                  <a:gd name="T3" fmla="*/ 266 h 532"/>
                  <a:gd name="T4" fmla="*/ 0 w 607"/>
                  <a:gd name="T5" fmla="*/ 0 h 532"/>
                  <a:gd name="T6" fmla="*/ 304 w 607"/>
                  <a:gd name="T7" fmla="*/ 0 h 532"/>
                  <a:gd name="T8" fmla="*/ 607 w 607"/>
                  <a:gd name="T9" fmla="*/ 0 h 532"/>
                  <a:gd name="T10" fmla="*/ 455 w 607"/>
                  <a:gd name="T11" fmla="*/ 266 h 532"/>
                  <a:gd name="T12" fmla="*/ 304 w 607"/>
                  <a:gd name="T13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7" h="532">
                    <a:moveTo>
                      <a:pt x="304" y="532"/>
                    </a:moveTo>
                    <a:lnTo>
                      <a:pt x="152" y="266"/>
                    </a:lnTo>
                    <a:lnTo>
                      <a:pt x="0" y="0"/>
                    </a:lnTo>
                    <a:lnTo>
                      <a:pt x="304" y="0"/>
                    </a:lnTo>
                    <a:lnTo>
                      <a:pt x="607" y="0"/>
                    </a:lnTo>
                    <a:lnTo>
                      <a:pt x="455" y="266"/>
                    </a:lnTo>
                    <a:lnTo>
                      <a:pt x="304" y="53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873F9380-5AAC-080D-8C84-D6549E2D8631}"/>
                  </a:ext>
                </a:extLst>
              </p:cNvPr>
              <p:cNvSpPr/>
              <p:nvPr/>
            </p:nvSpPr>
            <p:spPr bwMode="auto">
              <a:xfrm>
                <a:off x="5915026" y="5502275"/>
                <a:ext cx="320675" cy="280988"/>
              </a:xfrm>
              <a:custGeom>
                <a:avLst/>
                <a:gdLst>
                  <a:gd name="T0" fmla="*/ 202 w 202"/>
                  <a:gd name="T1" fmla="*/ 0 h 177"/>
                  <a:gd name="T2" fmla="*/ 102 w 202"/>
                  <a:gd name="T3" fmla="*/ 0 h 177"/>
                  <a:gd name="T4" fmla="*/ 0 w 202"/>
                  <a:gd name="T5" fmla="*/ 0 h 177"/>
                  <a:gd name="T6" fmla="*/ 102 w 202"/>
                  <a:gd name="T7" fmla="*/ 177 h 177"/>
                  <a:gd name="T8" fmla="*/ 202 w 202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177">
                    <a:moveTo>
                      <a:pt x="202" y="0"/>
                    </a:moveTo>
                    <a:lnTo>
                      <a:pt x="102" y="0"/>
                    </a:lnTo>
                    <a:lnTo>
                      <a:pt x="0" y="0"/>
                    </a:lnTo>
                    <a:lnTo>
                      <a:pt x="102" y="177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矩形 157">
                <a:extLst>
                  <a:ext uri="{FF2B5EF4-FFF2-40B4-BE49-F238E27FC236}">
                    <a16:creationId xmlns:a16="http://schemas.microsoft.com/office/drawing/2014/main" id="{83FFCDEB-C76B-BAF5-0996-3AA354C1C4FF}"/>
                  </a:ext>
                </a:extLst>
              </p:cNvPr>
              <p:cNvSpPr/>
              <p:nvPr/>
            </p:nvSpPr>
            <p:spPr bwMode="auto">
              <a:xfrm>
                <a:off x="5594351" y="3397250"/>
                <a:ext cx="963613" cy="1714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矩形 158">
                <a:extLst>
                  <a:ext uri="{FF2B5EF4-FFF2-40B4-BE49-F238E27FC236}">
                    <a16:creationId xmlns:a16="http://schemas.microsoft.com/office/drawing/2014/main" id="{0B438F70-9EFB-27D3-8E9A-7A71D652D9CA}"/>
                  </a:ext>
                </a:extLst>
              </p:cNvPr>
              <p:cNvSpPr/>
              <p:nvPr/>
            </p:nvSpPr>
            <p:spPr bwMode="auto">
              <a:xfrm>
                <a:off x="5594351" y="3192463"/>
                <a:ext cx="963613" cy="20478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765F519A-E293-D6E5-3464-47D75DA8E846}"/>
                </a:ext>
              </a:extLst>
            </p:cNvPr>
            <p:cNvSpPr/>
            <p:nvPr/>
          </p:nvSpPr>
          <p:spPr bwMode="auto">
            <a:xfrm>
              <a:off x="4022126" y="1188378"/>
              <a:ext cx="533408" cy="643882"/>
            </a:xfrm>
            <a:custGeom>
              <a:avLst/>
              <a:gdLst>
                <a:gd name="connsiteX0" fmla="*/ 347408 w 693960"/>
                <a:gd name="connsiteY0" fmla="*/ 1 h 837685"/>
                <a:gd name="connsiteX1" fmla="*/ 592635 w 693960"/>
                <a:gd name="connsiteY1" fmla="*/ 101932 h 837685"/>
                <a:gd name="connsiteX2" fmla="*/ 592029 w 693960"/>
                <a:gd name="connsiteY2" fmla="*/ 592636 h 837685"/>
                <a:gd name="connsiteX3" fmla="*/ 346374 w 693960"/>
                <a:gd name="connsiteY3" fmla="*/ 837685 h 837685"/>
                <a:gd name="connsiteX4" fmla="*/ 101326 w 693960"/>
                <a:gd name="connsiteY4" fmla="*/ 592030 h 837685"/>
                <a:gd name="connsiteX5" fmla="*/ 101931 w 693960"/>
                <a:gd name="connsiteY5" fmla="*/ 101327 h 837685"/>
                <a:gd name="connsiteX6" fmla="*/ 347408 w 693960"/>
                <a:gd name="connsiteY6" fmla="*/ 1 h 83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960" h="837685">
                  <a:moveTo>
                    <a:pt x="347408" y="1"/>
                  </a:moveTo>
                  <a:cubicBezTo>
                    <a:pt x="436208" y="111"/>
                    <a:pt x="524966" y="34097"/>
                    <a:pt x="592635" y="101932"/>
                  </a:cubicBezTo>
                  <a:cubicBezTo>
                    <a:pt x="727972" y="237604"/>
                    <a:pt x="727700" y="457299"/>
                    <a:pt x="592029" y="592636"/>
                  </a:cubicBezTo>
                  <a:lnTo>
                    <a:pt x="346374" y="837685"/>
                  </a:lnTo>
                  <a:lnTo>
                    <a:pt x="101326" y="592030"/>
                  </a:lnTo>
                  <a:cubicBezTo>
                    <a:pt x="-34011" y="456359"/>
                    <a:pt x="-33740" y="236664"/>
                    <a:pt x="101931" y="101327"/>
                  </a:cubicBezTo>
                  <a:cubicBezTo>
                    <a:pt x="169767" y="33658"/>
                    <a:pt x="258609" y="-108"/>
                    <a:pt x="347408" y="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A49C66F-BB9F-41FF-89E8-BA6BA9BA82BA}"/>
                </a:ext>
              </a:extLst>
            </p:cNvPr>
            <p:cNvSpPr/>
            <p:nvPr/>
          </p:nvSpPr>
          <p:spPr bwMode="auto">
            <a:xfrm>
              <a:off x="4796132" y="1075954"/>
              <a:ext cx="533408" cy="643882"/>
            </a:xfrm>
            <a:custGeom>
              <a:avLst/>
              <a:gdLst>
                <a:gd name="connsiteX0" fmla="*/ 347408 w 693960"/>
                <a:gd name="connsiteY0" fmla="*/ 1 h 837685"/>
                <a:gd name="connsiteX1" fmla="*/ 592635 w 693960"/>
                <a:gd name="connsiteY1" fmla="*/ 101932 h 837685"/>
                <a:gd name="connsiteX2" fmla="*/ 592029 w 693960"/>
                <a:gd name="connsiteY2" fmla="*/ 592636 h 837685"/>
                <a:gd name="connsiteX3" fmla="*/ 346374 w 693960"/>
                <a:gd name="connsiteY3" fmla="*/ 837685 h 837685"/>
                <a:gd name="connsiteX4" fmla="*/ 101326 w 693960"/>
                <a:gd name="connsiteY4" fmla="*/ 592030 h 837685"/>
                <a:gd name="connsiteX5" fmla="*/ 101931 w 693960"/>
                <a:gd name="connsiteY5" fmla="*/ 101327 h 837685"/>
                <a:gd name="connsiteX6" fmla="*/ 347408 w 693960"/>
                <a:gd name="connsiteY6" fmla="*/ 1 h 83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960" h="837685">
                  <a:moveTo>
                    <a:pt x="347408" y="1"/>
                  </a:moveTo>
                  <a:cubicBezTo>
                    <a:pt x="436208" y="111"/>
                    <a:pt x="524966" y="34097"/>
                    <a:pt x="592635" y="101932"/>
                  </a:cubicBezTo>
                  <a:cubicBezTo>
                    <a:pt x="727972" y="237604"/>
                    <a:pt x="727700" y="457299"/>
                    <a:pt x="592029" y="592636"/>
                  </a:cubicBezTo>
                  <a:lnTo>
                    <a:pt x="346374" y="837685"/>
                  </a:lnTo>
                  <a:lnTo>
                    <a:pt x="101326" y="592030"/>
                  </a:lnTo>
                  <a:cubicBezTo>
                    <a:pt x="-34011" y="456359"/>
                    <a:pt x="-33740" y="236664"/>
                    <a:pt x="101931" y="101327"/>
                  </a:cubicBezTo>
                  <a:cubicBezTo>
                    <a:pt x="169767" y="33658"/>
                    <a:pt x="258609" y="-108"/>
                    <a:pt x="347408" y="1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AD6A78A-4DD2-E90F-934A-D16AC6119C06}"/>
                </a:ext>
              </a:extLst>
            </p:cNvPr>
            <p:cNvSpPr/>
            <p:nvPr/>
          </p:nvSpPr>
          <p:spPr bwMode="auto">
            <a:xfrm>
              <a:off x="5632457" y="836871"/>
              <a:ext cx="533408" cy="643882"/>
            </a:xfrm>
            <a:custGeom>
              <a:avLst/>
              <a:gdLst>
                <a:gd name="connsiteX0" fmla="*/ 347408 w 693960"/>
                <a:gd name="connsiteY0" fmla="*/ 1 h 837685"/>
                <a:gd name="connsiteX1" fmla="*/ 592635 w 693960"/>
                <a:gd name="connsiteY1" fmla="*/ 101932 h 837685"/>
                <a:gd name="connsiteX2" fmla="*/ 592029 w 693960"/>
                <a:gd name="connsiteY2" fmla="*/ 592636 h 837685"/>
                <a:gd name="connsiteX3" fmla="*/ 346374 w 693960"/>
                <a:gd name="connsiteY3" fmla="*/ 837685 h 837685"/>
                <a:gd name="connsiteX4" fmla="*/ 101326 w 693960"/>
                <a:gd name="connsiteY4" fmla="*/ 592030 h 837685"/>
                <a:gd name="connsiteX5" fmla="*/ 101931 w 693960"/>
                <a:gd name="connsiteY5" fmla="*/ 101327 h 837685"/>
                <a:gd name="connsiteX6" fmla="*/ 347408 w 693960"/>
                <a:gd name="connsiteY6" fmla="*/ 1 h 83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960" h="837685">
                  <a:moveTo>
                    <a:pt x="347408" y="1"/>
                  </a:moveTo>
                  <a:cubicBezTo>
                    <a:pt x="436208" y="111"/>
                    <a:pt x="524966" y="34097"/>
                    <a:pt x="592635" y="101932"/>
                  </a:cubicBezTo>
                  <a:cubicBezTo>
                    <a:pt x="727972" y="237604"/>
                    <a:pt x="727700" y="457299"/>
                    <a:pt x="592029" y="592636"/>
                  </a:cubicBezTo>
                  <a:lnTo>
                    <a:pt x="346374" y="837685"/>
                  </a:lnTo>
                  <a:lnTo>
                    <a:pt x="101326" y="592030"/>
                  </a:lnTo>
                  <a:cubicBezTo>
                    <a:pt x="-34011" y="456359"/>
                    <a:pt x="-33740" y="236664"/>
                    <a:pt x="101931" y="101327"/>
                  </a:cubicBezTo>
                  <a:cubicBezTo>
                    <a:pt x="169767" y="33658"/>
                    <a:pt x="258609" y="-108"/>
                    <a:pt x="347408" y="1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7AE7B56-A035-604F-6FBA-8B3F70126E09}"/>
                </a:ext>
              </a:extLst>
            </p:cNvPr>
            <p:cNvSpPr/>
            <p:nvPr/>
          </p:nvSpPr>
          <p:spPr bwMode="auto">
            <a:xfrm>
              <a:off x="6677832" y="1089084"/>
              <a:ext cx="533408" cy="643882"/>
            </a:xfrm>
            <a:custGeom>
              <a:avLst/>
              <a:gdLst>
                <a:gd name="connsiteX0" fmla="*/ 347408 w 693960"/>
                <a:gd name="connsiteY0" fmla="*/ 1 h 837685"/>
                <a:gd name="connsiteX1" fmla="*/ 592635 w 693960"/>
                <a:gd name="connsiteY1" fmla="*/ 101932 h 837685"/>
                <a:gd name="connsiteX2" fmla="*/ 592029 w 693960"/>
                <a:gd name="connsiteY2" fmla="*/ 592636 h 837685"/>
                <a:gd name="connsiteX3" fmla="*/ 346374 w 693960"/>
                <a:gd name="connsiteY3" fmla="*/ 837685 h 837685"/>
                <a:gd name="connsiteX4" fmla="*/ 101326 w 693960"/>
                <a:gd name="connsiteY4" fmla="*/ 592030 h 837685"/>
                <a:gd name="connsiteX5" fmla="*/ 101931 w 693960"/>
                <a:gd name="connsiteY5" fmla="*/ 101327 h 837685"/>
                <a:gd name="connsiteX6" fmla="*/ 347408 w 693960"/>
                <a:gd name="connsiteY6" fmla="*/ 1 h 83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960" h="837685">
                  <a:moveTo>
                    <a:pt x="347408" y="1"/>
                  </a:moveTo>
                  <a:cubicBezTo>
                    <a:pt x="436208" y="111"/>
                    <a:pt x="524966" y="34097"/>
                    <a:pt x="592635" y="101932"/>
                  </a:cubicBezTo>
                  <a:cubicBezTo>
                    <a:pt x="727972" y="237604"/>
                    <a:pt x="727700" y="457299"/>
                    <a:pt x="592029" y="592636"/>
                  </a:cubicBezTo>
                  <a:lnTo>
                    <a:pt x="346374" y="837685"/>
                  </a:lnTo>
                  <a:lnTo>
                    <a:pt x="101326" y="592030"/>
                  </a:lnTo>
                  <a:cubicBezTo>
                    <a:pt x="-34011" y="456359"/>
                    <a:pt x="-33740" y="236664"/>
                    <a:pt x="101931" y="101327"/>
                  </a:cubicBezTo>
                  <a:cubicBezTo>
                    <a:pt x="169767" y="33658"/>
                    <a:pt x="258609" y="-108"/>
                    <a:pt x="347408" y="1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EB434B8-3F61-AF80-F840-D8E24ED83602}"/>
                </a:ext>
              </a:extLst>
            </p:cNvPr>
            <p:cNvSpPr/>
            <p:nvPr/>
          </p:nvSpPr>
          <p:spPr bwMode="auto">
            <a:xfrm>
              <a:off x="7635375" y="1089084"/>
              <a:ext cx="533408" cy="643882"/>
            </a:xfrm>
            <a:custGeom>
              <a:avLst/>
              <a:gdLst>
                <a:gd name="connsiteX0" fmla="*/ 347408 w 693960"/>
                <a:gd name="connsiteY0" fmla="*/ 1 h 837685"/>
                <a:gd name="connsiteX1" fmla="*/ 592635 w 693960"/>
                <a:gd name="connsiteY1" fmla="*/ 101932 h 837685"/>
                <a:gd name="connsiteX2" fmla="*/ 592029 w 693960"/>
                <a:gd name="connsiteY2" fmla="*/ 592636 h 837685"/>
                <a:gd name="connsiteX3" fmla="*/ 346374 w 693960"/>
                <a:gd name="connsiteY3" fmla="*/ 837685 h 837685"/>
                <a:gd name="connsiteX4" fmla="*/ 101326 w 693960"/>
                <a:gd name="connsiteY4" fmla="*/ 592030 h 837685"/>
                <a:gd name="connsiteX5" fmla="*/ 101931 w 693960"/>
                <a:gd name="connsiteY5" fmla="*/ 101327 h 837685"/>
                <a:gd name="connsiteX6" fmla="*/ 347408 w 693960"/>
                <a:gd name="connsiteY6" fmla="*/ 1 h 83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960" h="837685">
                  <a:moveTo>
                    <a:pt x="347408" y="1"/>
                  </a:moveTo>
                  <a:cubicBezTo>
                    <a:pt x="436208" y="111"/>
                    <a:pt x="524966" y="34097"/>
                    <a:pt x="592635" y="101932"/>
                  </a:cubicBezTo>
                  <a:cubicBezTo>
                    <a:pt x="727972" y="237604"/>
                    <a:pt x="727700" y="457299"/>
                    <a:pt x="592029" y="592636"/>
                  </a:cubicBezTo>
                  <a:lnTo>
                    <a:pt x="346374" y="837685"/>
                  </a:lnTo>
                  <a:lnTo>
                    <a:pt x="101326" y="592030"/>
                  </a:lnTo>
                  <a:cubicBezTo>
                    <a:pt x="-34011" y="456359"/>
                    <a:pt x="-33740" y="236664"/>
                    <a:pt x="101931" y="101327"/>
                  </a:cubicBezTo>
                  <a:cubicBezTo>
                    <a:pt x="169767" y="33658"/>
                    <a:pt x="258609" y="-108"/>
                    <a:pt x="347408" y="1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</p:grpSp>
      <p:sp>
        <p:nvSpPr>
          <p:cNvPr id="161" name="菱形 160">
            <a:extLst>
              <a:ext uri="{FF2B5EF4-FFF2-40B4-BE49-F238E27FC236}">
                <a16:creationId xmlns:a16="http://schemas.microsoft.com/office/drawing/2014/main" id="{B055AEB3-7B3D-8368-0627-797EE42BA22A}"/>
              </a:ext>
            </a:extLst>
          </p:cNvPr>
          <p:cNvSpPr/>
          <p:nvPr/>
        </p:nvSpPr>
        <p:spPr>
          <a:xfrm>
            <a:off x="6486702" y="5195634"/>
            <a:ext cx="624349" cy="624349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166" name="菱形 165">
            <a:extLst>
              <a:ext uri="{FF2B5EF4-FFF2-40B4-BE49-F238E27FC236}">
                <a16:creationId xmlns:a16="http://schemas.microsoft.com/office/drawing/2014/main" id="{D0EA38EE-A7AA-006D-724B-418DAD880435}"/>
              </a:ext>
            </a:extLst>
          </p:cNvPr>
          <p:cNvSpPr/>
          <p:nvPr/>
        </p:nvSpPr>
        <p:spPr>
          <a:xfrm>
            <a:off x="6492141" y="4317058"/>
            <a:ext cx="624349" cy="624349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71" name="菱形 170">
            <a:extLst>
              <a:ext uri="{FF2B5EF4-FFF2-40B4-BE49-F238E27FC236}">
                <a16:creationId xmlns:a16="http://schemas.microsoft.com/office/drawing/2014/main" id="{252F02E3-19A6-0648-24A9-616DB5390E1E}"/>
              </a:ext>
            </a:extLst>
          </p:cNvPr>
          <p:cNvSpPr/>
          <p:nvPr/>
        </p:nvSpPr>
        <p:spPr>
          <a:xfrm>
            <a:off x="6492141" y="3438482"/>
            <a:ext cx="624349" cy="624349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76" name="菱形 175">
            <a:extLst>
              <a:ext uri="{FF2B5EF4-FFF2-40B4-BE49-F238E27FC236}">
                <a16:creationId xmlns:a16="http://schemas.microsoft.com/office/drawing/2014/main" id="{C2E0EB58-8903-E9CA-267D-A92DB5592F67}"/>
              </a:ext>
            </a:extLst>
          </p:cNvPr>
          <p:cNvSpPr/>
          <p:nvPr/>
        </p:nvSpPr>
        <p:spPr>
          <a:xfrm>
            <a:off x="6492141" y="2559906"/>
            <a:ext cx="624349" cy="62434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81" name="菱形 180">
            <a:extLst>
              <a:ext uri="{FF2B5EF4-FFF2-40B4-BE49-F238E27FC236}">
                <a16:creationId xmlns:a16="http://schemas.microsoft.com/office/drawing/2014/main" id="{84820852-E159-FED2-E689-C7AEF3F4EF8E}"/>
              </a:ext>
            </a:extLst>
          </p:cNvPr>
          <p:cNvSpPr/>
          <p:nvPr/>
        </p:nvSpPr>
        <p:spPr>
          <a:xfrm>
            <a:off x="6492143" y="1681330"/>
            <a:ext cx="624349" cy="624349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894759-4DDD-CE48-1A2F-E1F7A2C8443C}"/>
              </a:ext>
            </a:extLst>
          </p:cNvPr>
          <p:cNvGrpSpPr/>
          <p:nvPr/>
        </p:nvGrpSpPr>
        <p:grpSpPr>
          <a:xfrm>
            <a:off x="7328440" y="1593775"/>
            <a:ext cx="4095059" cy="785593"/>
            <a:chOff x="7328440" y="1593775"/>
            <a:chExt cx="4095059" cy="785593"/>
          </a:xfrm>
        </p:grpSpPr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69835768-A1BB-184D-6BD5-F6475B7265AD}"/>
                </a:ext>
              </a:extLst>
            </p:cNvPr>
            <p:cNvSpPr txBox="1"/>
            <p:nvPr/>
          </p:nvSpPr>
          <p:spPr>
            <a:xfrm>
              <a:off x="7328440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8D31E27F-ECA1-309A-DFE7-8AFCB2E7A631}"/>
                </a:ext>
              </a:extLst>
            </p:cNvPr>
            <p:cNvSpPr txBox="1"/>
            <p:nvPr/>
          </p:nvSpPr>
          <p:spPr>
            <a:xfrm>
              <a:off x="7328440" y="1917703"/>
              <a:ext cx="40950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A7FA9789-E6D2-3360-B6C0-95D8BDBCB114}"/>
              </a:ext>
            </a:extLst>
          </p:cNvPr>
          <p:cNvGrpSpPr/>
          <p:nvPr/>
        </p:nvGrpSpPr>
        <p:grpSpPr>
          <a:xfrm>
            <a:off x="7328440" y="2475824"/>
            <a:ext cx="4095059" cy="785593"/>
            <a:chOff x="7328440" y="1593775"/>
            <a:chExt cx="4095059" cy="785593"/>
          </a:xfrm>
        </p:grpSpPr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7C930600-99F9-FC26-2420-69180C30345B}"/>
                </a:ext>
              </a:extLst>
            </p:cNvPr>
            <p:cNvSpPr txBox="1"/>
            <p:nvPr/>
          </p:nvSpPr>
          <p:spPr>
            <a:xfrm>
              <a:off x="7328440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CEFA3F0D-3763-7EFA-720A-61E5535593E4}"/>
                </a:ext>
              </a:extLst>
            </p:cNvPr>
            <p:cNvSpPr txBox="1"/>
            <p:nvPr/>
          </p:nvSpPr>
          <p:spPr>
            <a:xfrm>
              <a:off x="7328440" y="1917703"/>
              <a:ext cx="40950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8D974DEC-8E67-B16B-1C2C-E6FDAB9CF934}"/>
              </a:ext>
            </a:extLst>
          </p:cNvPr>
          <p:cNvGrpSpPr/>
          <p:nvPr/>
        </p:nvGrpSpPr>
        <p:grpSpPr>
          <a:xfrm>
            <a:off x="7328440" y="3357873"/>
            <a:ext cx="4095059" cy="785593"/>
            <a:chOff x="7328440" y="1593775"/>
            <a:chExt cx="4095059" cy="785593"/>
          </a:xfrm>
        </p:grpSpPr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8F3F5E1B-9032-0B9B-9221-18A9EF49D86A}"/>
                </a:ext>
              </a:extLst>
            </p:cNvPr>
            <p:cNvSpPr txBox="1"/>
            <p:nvPr/>
          </p:nvSpPr>
          <p:spPr>
            <a:xfrm>
              <a:off x="7328440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D12060DB-5A94-15DF-F06D-563BE4AB8E45}"/>
                </a:ext>
              </a:extLst>
            </p:cNvPr>
            <p:cNvSpPr txBox="1"/>
            <p:nvPr/>
          </p:nvSpPr>
          <p:spPr>
            <a:xfrm>
              <a:off x="7328440" y="1917703"/>
              <a:ext cx="40950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D455B329-0977-EE04-8368-588931B9AEE0}"/>
              </a:ext>
            </a:extLst>
          </p:cNvPr>
          <p:cNvGrpSpPr/>
          <p:nvPr/>
        </p:nvGrpSpPr>
        <p:grpSpPr>
          <a:xfrm>
            <a:off x="7328440" y="4227222"/>
            <a:ext cx="4095059" cy="785593"/>
            <a:chOff x="7328440" y="1593775"/>
            <a:chExt cx="4095059" cy="785593"/>
          </a:xfrm>
        </p:grpSpPr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E04A9B6A-6C30-DEB0-DFB2-D8D599577962}"/>
                </a:ext>
              </a:extLst>
            </p:cNvPr>
            <p:cNvSpPr txBox="1"/>
            <p:nvPr/>
          </p:nvSpPr>
          <p:spPr>
            <a:xfrm>
              <a:off x="7328440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7CD56E6E-260B-5302-8B22-396FFA4D5E10}"/>
                </a:ext>
              </a:extLst>
            </p:cNvPr>
            <p:cNvSpPr txBox="1"/>
            <p:nvPr/>
          </p:nvSpPr>
          <p:spPr>
            <a:xfrm>
              <a:off x="7328440" y="1917703"/>
              <a:ext cx="40950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1E35B354-4412-0313-8A43-06443E3C260F}"/>
              </a:ext>
            </a:extLst>
          </p:cNvPr>
          <p:cNvGrpSpPr/>
          <p:nvPr/>
        </p:nvGrpSpPr>
        <p:grpSpPr>
          <a:xfrm>
            <a:off x="7328440" y="5134671"/>
            <a:ext cx="4095059" cy="785593"/>
            <a:chOff x="7328440" y="1593775"/>
            <a:chExt cx="4095059" cy="785593"/>
          </a:xfrm>
        </p:grpSpPr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48064047-2147-A0FA-1045-8662796852FA}"/>
                </a:ext>
              </a:extLst>
            </p:cNvPr>
            <p:cNvSpPr txBox="1"/>
            <p:nvPr/>
          </p:nvSpPr>
          <p:spPr>
            <a:xfrm>
              <a:off x="7328440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53FF14EA-CEBD-1EBF-7908-A132A78C301E}"/>
                </a:ext>
              </a:extLst>
            </p:cNvPr>
            <p:cNvSpPr txBox="1"/>
            <p:nvPr/>
          </p:nvSpPr>
          <p:spPr>
            <a:xfrm>
              <a:off x="7328440" y="1917703"/>
              <a:ext cx="40950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6876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03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3AE4D91-CDFE-D8B0-B7A9-C837472C51FB}"/>
              </a:ext>
            </a:extLst>
          </p:cNvPr>
          <p:cNvGrpSpPr/>
          <p:nvPr/>
        </p:nvGrpSpPr>
        <p:grpSpPr>
          <a:xfrm>
            <a:off x="4369345" y="1700039"/>
            <a:ext cx="6941149" cy="4457327"/>
            <a:chOff x="2660869" y="1461868"/>
            <a:chExt cx="6941149" cy="4457327"/>
          </a:xfrm>
        </p:grpSpPr>
        <p:grpSp>
          <p:nvGrpSpPr>
            <p:cNvPr id="25" name="千图PPT彼岸天：ID 8661124库_组合 65">
              <a:extLst>
                <a:ext uri="{FF2B5EF4-FFF2-40B4-BE49-F238E27FC236}">
                  <a16:creationId xmlns:a16="http://schemas.microsoft.com/office/drawing/2014/main" id="{9D9D2386-BE8E-04AC-13FD-A67B2E9D64DC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5513366" y="2871135"/>
              <a:ext cx="1180568" cy="1400470"/>
              <a:chOff x="5513366" y="3072609"/>
              <a:chExt cx="1180568" cy="1400470"/>
            </a:xfrm>
          </p:grpSpPr>
          <p:grpSp>
            <p:nvGrpSpPr>
              <p:cNvPr id="26" name="Group 89">
                <a:extLst>
                  <a:ext uri="{FF2B5EF4-FFF2-40B4-BE49-F238E27FC236}">
                    <a16:creationId xmlns:a16="http://schemas.microsoft.com/office/drawing/2014/main" id="{96A5EDC2-9C9F-1BD5-3492-FE6167B4E293}"/>
                  </a:ext>
                </a:extLst>
              </p:cNvPr>
              <p:cNvGrpSpPr/>
              <p:nvPr/>
            </p:nvGrpSpPr>
            <p:grpSpPr>
              <a:xfrm>
                <a:off x="5703893" y="3072609"/>
                <a:ext cx="771363" cy="780654"/>
                <a:chOff x="4325979" y="2038730"/>
                <a:chExt cx="517554" cy="523788"/>
              </a:xfrm>
            </p:grpSpPr>
            <p:sp>
              <p:nvSpPr>
                <p:cNvPr id="31" name="Oval 90">
                  <a:extLst>
                    <a:ext uri="{FF2B5EF4-FFF2-40B4-BE49-F238E27FC236}">
                      <a16:creationId xmlns:a16="http://schemas.microsoft.com/office/drawing/2014/main" id="{D637CC1A-CDEC-7052-C2EA-DD1C08E24492}"/>
                    </a:ext>
                  </a:extLst>
                </p:cNvPr>
                <p:cNvSpPr/>
                <p:nvPr/>
              </p:nvSpPr>
              <p:spPr bwMode="auto">
                <a:xfrm>
                  <a:off x="4325979" y="2038730"/>
                  <a:ext cx="517554" cy="523788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32" name="Group 118">
                  <a:extLst>
                    <a:ext uri="{FF2B5EF4-FFF2-40B4-BE49-F238E27FC236}">
                      <a16:creationId xmlns:a16="http://schemas.microsoft.com/office/drawing/2014/main" id="{115DC0B3-B19A-21AF-2DAE-47564351154C}"/>
                    </a:ext>
                  </a:extLst>
                </p:cNvPr>
                <p:cNvGrpSpPr/>
                <p:nvPr/>
              </p:nvGrpSpPr>
              <p:grpSpPr>
                <a:xfrm>
                  <a:off x="4440743" y="2155974"/>
                  <a:ext cx="288027" cy="289301"/>
                  <a:chOff x="3249814" y="1657349"/>
                  <a:chExt cx="523900" cy="526219"/>
                </a:xfrm>
                <a:solidFill>
                  <a:schemeClr val="bg1"/>
                </a:solidFill>
              </p:grpSpPr>
              <p:sp>
                <p:nvSpPr>
                  <p:cNvPr id="33" name="Freeform: Shape 119">
                    <a:extLst>
                      <a:ext uri="{FF2B5EF4-FFF2-40B4-BE49-F238E27FC236}">
                        <a16:creationId xmlns:a16="http://schemas.microsoft.com/office/drawing/2014/main" id="{B913A88F-394B-8E10-5BFD-9235243F31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49814" y="1657349"/>
                    <a:ext cx="523900" cy="526219"/>
                  </a:xfrm>
                  <a:custGeom>
                    <a:avLst/>
                    <a:gdLst/>
                    <a:ahLst/>
                    <a:cxnLst>
                      <a:cxn ang="0">
                        <a:pos x="77" y="0"/>
                      </a:cxn>
                      <a:cxn ang="0">
                        <a:pos x="31" y="46"/>
                      </a:cxn>
                      <a:cxn ang="0">
                        <a:pos x="36" y="68"/>
                      </a:cxn>
                      <a:cxn ang="0">
                        <a:pos x="4" y="100"/>
                      </a:cxn>
                      <a:cxn ang="0">
                        <a:pos x="4" y="100"/>
                      </a:cxn>
                      <a:cxn ang="0">
                        <a:pos x="0" y="109"/>
                      </a:cxn>
                      <a:cxn ang="0">
                        <a:pos x="13" y="123"/>
                      </a:cxn>
                      <a:cxn ang="0">
                        <a:pos x="23" y="119"/>
                      </a:cxn>
                      <a:cxn ang="0">
                        <a:pos x="23" y="119"/>
                      </a:cxn>
                      <a:cxn ang="0">
                        <a:pos x="55" y="87"/>
                      </a:cxn>
                      <a:cxn ang="0">
                        <a:pos x="77" y="92"/>
                      </a:cxn>
                      <a:cxn ang="0">
                        <a:pos x="123" y="46"/>
                      </a:cxn>
                      <a:cxn ang="0">
                        <a:pos x="77" y="0"/>
                      </a:cxn>
                      <a:cxn ang="0">
                        <a:pos x="18" y="114"/>
                      </a:cxn>
                      <a:cxn ang="0">
                        <a:pos x="13" y="116"/>
                      </a:cxn>
                      <a:cxn ang="0">
                        <a:pos x="7" y="109"/>
                      </a:cxn>
                      <a:cxn ang="0">
                        <a:pos x="9" y="104"/>
                      </a:cxn>
                      <a:cxn ang="0">
                        <a:pos x="9" y="104"/>
                      </a:cxn>
                      <a:cxn ang="0">
                        <a:pos x="40" y="73"/>
                      </a:cxn>
                      <a:cxn ang="0">
                        <a:pos x="49" y="83"/>
                      </a:cxn>
                      <a:cxn ang="0">
                        <a:pos x="18" y="114"/>
                      </a:cxn>
                      <a:cxn ang="0">
                        <a:pos x="77" y="84"/>
                      </a:cxn>
                      <a:cxn ang="0">
                        <a:pos x="38" y="46"/>
                      </a:cxn>
                      <a:cxn ang="0">
                        <a:pos x="77" y="8"/>
                      </a:cxn>
                      <a:cxn ang="0">
                        <a:pos x="115" y="46"/>
                      </a:cxn>
                      <a:cxn ang="0">
                        <a:pos x="77" y="84"/>
                      </a:cxn>
                      <a:cxn ang="0">
                        <a:pos x="77" y="84"/>
                      </a:cxn>
                      <a:cxn ang="0">
                        <a:pos x="77" y="84"/>
                      </a:cxn>
                    </a:cxnLst>
                    <a:rect l="0" t="0" r="r" b="b"/>
                    <a:pathLst>
                      <a:path w="123" h="123">
                        <a:moveTo>
                          <a:pt x="77" y="0"/>
                        </a:moveTo>
                        <a:cubicBezTo>
                          <a:pt x="51" y="0"/>
                          <a:pt x="31" y="21"/>
                          <a:pt x="31" y="46"/>
                        </a:cubicBezTo>
                        <a:cubicBezTo>
                          <a:pt x="31" y="54"/>
                          <a:pt x="33" y="61"/>
                          <a:pt x="36" y="68"/>
                        </a:cubicBezTo>
                        <a:cubicBezTo>
                          <a:pt x="4" y="100"/>
                          <a:pt x="4" y="100"/>
                          <a:pt x="4" y="100"/>
                        </a:cubicBezTo>
                        <a:cubicBezTo>
                          <a:pt x="4" y="100"/>
                          <a:pt x="4" y="100"/>
                          <a:pt x="4" y="100"/>
                        </a:cubicBezTo>
                        <a:cubicBezTo>
                          <a:pt x="2" y="102"/>
                          <a:pt x="0" y="105"/>
                          <a:pt x="0" y="109"/>
                        </a:cubicBezTo>
                        <a:cubicBezTo>
                          <a:pt x="0" y="117"/>
                          <a:pt x="6" y="123"/>
                          <a:pt x="13" y="123"/>
                        </a:cubicBezTo>
                        <a:cubicBezTo>
                          <a:pt x="17" y="123"/>
                          <a:pt x="21" y="121"/>
                          <a:pt x="23" y="119"/>
                        </a:cubicBezTo>
                        <a:cubicBezTo>
                          <a:pt x="23" y="119"/>
                          <a:pt x="23" y="119"/>
                          <a:pt x="23" y="119"/>
                        </a:cubicBezTo>
                        <a:cubicBezTo>
                          <a:pt x="55" y="87"/>
                          <a:pt x="55" y="87"/>
                          <a:pt x="55" y="87"/>
                        </a:cubicBezTo>
                        <a:cubicBezTo>
                          <a:pt x="62" y="90"/>
                          <a:pt x="69" y="92"/>
                          <a:pt x="77" y="92"/>
                        </a:cubicBezTo>
                        <a:cubicBezTo>
                          <a:pt x="102" y="92"/>
                          <a:pt x="123" y="71"/>
                          <a:pt x="123" y="46"/>
                        </a:cubicBezTo>
                        <a:cubicBezTo>
                          <a:pt x="123" y="21"/>
                          <a:pt x="102" y="0"/>
                          <a:pt x="77" y="0"/>
                        </a:cubicBezTo>
                        <a:close/>
                        <a:moveTo>
                          <a:pt x="18" y="114"/>
                        </a:moveTo>
                        <a:cubicBezTo>
                          <a:pt x="17" y="115"/>
                          <a:pt x="15" y="116"/>
                          <a:pt x="13" y="116"/>
                        </a:cubicBezTo>
                        <a:cubicBezTo>
                          <a:pt x="10" y="116"/>
                          <a:pt x="7" y="113"/>
                          <a:pt x="7" y="109"/>
                        </a:cubicBezTo>
                        <a:cubicBezTo>
                          <a:pt x="7" y="107"/>
                          <a:pt x="8" y="106"/>
                          <a:pt x="9" y="104"/>
                        </a:cubicBezTo>
                        <a:cubicBezTo>
                          <a:pt x="9" y="104"/>
                          <a:pt x="9" y="104"/>
                          <a:pt x="9" y="104"/>
                        </a:cubicBezTo>
                        <a:cubicBezTo>
                          <a:pt x="40" y="73"/>
                          <a:pt x="40" y="73"/>
                          <a:pt x="40" y="73"/>
                        </a:cubicBezTo>
                        <a:cubicBezTo>
                          <a:pt x="42" y="77"/>
                          <a:pt x="46" y="80"/>
                          <a:pt x="49" y="83"/>
                        </a:cubicBezTo>
                        <a:lnTo>
                          <a:pt x="18" y="114"/>
                        </a:lnTo>
                        <a:close/>
                        <a:moveTo>
                          <a:pt x="77" y="84"/>
                        </a:moveTo>
                        <a:cubicBezTo>
                          <a:pt x="55" y="84"/>
                          <a:pt x="38" y="67"/>
                          <a:pt x="38" y="46"/>
                        </a:cubicBezTo>
                        <a:cubicBezTo>
                          <a:pt x="38" y="25"/>
                          <a:pt x="55" y="8"/>
                          <a:pt x="77" y="8"/>
                        </a:cubicBezTo>
                        <a:cubicBezTo>
                          <a:pt x="98" y="8"/>
                          <a:pt x="115" y="25"/>
                          <a:pt x="115" y="46"/>
                        </a:cubicBezTo>
                        <a:cubicBezTo>
                          <a:pt x="115" y="67"/>
                          <a:pt x="98" y="84"/>
                          <a:pt x="77" y="84"/>
                        </a:cubicBezTo>
                        <a:close/>
                        <a:moveTo>
                          <a:pt x="77" y="84"/>
                        </a:moveTo>
                        <a:cubicBezTo>
                          <a:pt x="77" y="84"/>
                          <a:pt x="77" y="84"/>
                          <a:pt x="77" y="84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: Shape 120">
                    <a:extLst>
                      <a:ext uri="{FF2B5EF4-FFF2-40B4-BE49-F238E27FC236}">
                        <a16:creationId xmlns:a16="http://schemas.microsoft.com/office/drawing/2014/main" id="{94963FCF-32CF-25FA-1318-785F4A569F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63083" y="1738483"/>
                    <a:ext cx="122862" cy="125180"/>
                  </a:xfrm>
                  <a:custGeom>
                    <a:avLst/>
                    <a:gdLst/>
                    <a:ahLst/>
                    <a:cxnLst>
                      <a:cxn ang="0">
                        <a:pos x="27" y="0"/>
                      </a:cxn>
                      <a:cxn ang="0">
                        <a:pos x="0" y="27"/>
                      </a:cxn>
                      <a:cxn ang="0">
                        <a:pos x="2" y="29"/>
                      </a:cxn>
                      <a:cxn ang="0">
                        <a:pos x="4" y="27"/>
                      </a:cxn>
                      <a:cxn ang="0">
                        <a:pos x="27" y="4"/>
                      </a:cxn>
                      <a:cxn ang="0">
                        <a:pos x="29" y="2"/>
                      </a:cxn>
                      <a:cxn ang="0">
                        <a:pos x="27" y="0"/>
                      </a:cxn>
                      <a:cxn ang="0">
                        <a:pos x="27" y="0"/>
                      </a:cxn>
                      <a:cxn ang="0">
                        <a:pos x="27" y="0"/>
                      </a:cxn>
                    </a:cxnLst>
                    <a:rect l="0" t="0" r="r" b="b"/>
                    <a:pathLst>
                      <a:path w="29" h="29">
                        <a:moveTo>
                          <a:pt x="27" y="0"/>
                        </a:moveTo>
                        <a:cubicBezTo>
                          <a:pt x="12" y="0"/>
                          <a:pt x="0" y="12"/>
                          <a:pt x="0" y="27"/>
                        </a:cubicBezTo>
                        <a:cubicBezTo>
                          <a:pt x="0" y="28"/>
                          <a:pt x="1" y="29"/>
                          <a:pt x="2" y="29"/>
                        </a:cubicBezTo>
                        <a:cubicBezTo>
                          <a:pt x="3" y="29"/>
                          <a:pt x="4" y="28"/>
                          <a:pt x="4" y="27"/>
                        </a:cubicBezTo>
                        <a:cubicBezTo>
                          <a:pt x="4" y="14"/>
                          <a:pt x="14" y="4"/>
                          <a:pt x="27" y="4"/>
                        </a:cubicBezTo>
                        <a:cubicBezTo>
                          <a:pt x="28" y="4"/>
                          <a:pt x="29" y="3"/>
                          <a:pt x="29" y="2"/>
                        </a:cubicBezTo>
                        <a:cubicBezTo>
                          <a:pt x="29" y="1"/>
                          <a:pt x="28" y="0"/>
                          <a:pt x="27" y="0"/>
                        </a:cubicBezTo>
                        <a:close/>
                        <a:moveTo>
                          <a:pt x="27" y="0"/>
                        </a:moveTo>
                        <a:cubicBezTo>
                          <a:pt x="27" y="0"/>
                          <a:pt x="27" y="0"/>
                          <a:pt x="27" y="0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27" name="Rectangle 141">
                <a:extLst>
                  <a:ext uri="{FF2B5EF4-FFF2-40B4-BE49-F238E27FC236}">
                    <a16:creationId xmlns:a16="http://schemas.microsoft.com/office/drawing/2014/main" id="{2815A2FE-BA3B-826B-8752-EF65217A5B16}"/>
                  </a:ext>
                </a:extLst>
              </p:cNvPr>
              <p:cNvSpPr/>
              <p:nvPr/>
            </p:nvSpPr>
            <p:spPr bwMode="auto">
              <a:xfrm>
                <a:off x="5513366" y="4136751"/>
                <a:ext cx="1180568" cy="336328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38" name="PA_库_组合 64">
              <a:extLst>
                <a:ext uri="{FF2B5EF4-FFF2-40B4-BE49-F238E27FC236}">
                  <a16:creationId xmlns:a16="http://schemas.microsoft.com/office/drawing/2014/main" id="{ED55A319-C915-5975-CE90-3696EDE6D60D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6363248" y="1980945"/>
              <a:ext cx="2711256" cy="2537330"/>
              <a:chOff x="6363248" y="2182419"/>
              <a:chExt cx="2711256" cy="2537330"/>
            </a:xfrm>
          </p:grpSpPr>
          <p:cxnSp>
            <p:nvCxnSpPr>
              <p:cNvPr id="61" name="Straight Connector 61">
                <a:extLst>
                  <a:ext uri="{FF2B5EF4-FFF2-40B4-BE49-F238E27FC236}">
                    <a16:creationId xmlns:a16="http://schemas.microsoft.com/office/drawing/2014/main" id="{EECDFA17-EEDE-56DA-749A-3F2D38B31030}"/>
                  </a:ext>
                </a:extLst>
              </p:cNvPr>
              <p:cNvCxnSpPr/>
              <p:nvPr/>
            </p:nvCxnSpPr>
            <p:spPr>
              <a:xfrm flipV="1">
                <a:off x="6363248" y="2906422"/>
                <a:ext cx="833537" cy="424471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>
                <a:extLst>
                  <a:ext uri="{FF2B5EF4-FFF2-40B4-BE49-F238E27FC236}">
                    <a16:creationId xmlns:a16="http://schemas.microsoft.com/office/drawing/2014/main" id="{7D0D284C-DDC2-DC40-2D86-D1367B09C765}"/>
                  </a:ext>
                </a:extLst>
              </p:cNvPr>
              <p:cNvCxnSpPr/>
              <p:nvPr/>
            </p:nvCxnSpPr>
            <p:spPr>
              <a:xfrm rot="21540000" flipV="1">
                <a:off x="7707845" y="2182419"/>
                <a:ext cx="926720" cy="45427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Freeform: Shape 63">
                <a:extLst>
                  <a:ext uri="{FF2B5EF4-FFF2-40B4-BE49-F238E27FC236}">
                    <a16:creationId xmlns:a16="http://schemas.microsoft.com/office/drawing/2014/main" id="{82AF4629-91F3-F322-3142-C36F91BB39C3}"/>
                  </a:ext>
                </a:extLst>
              </p:cNvPr>
              <p:cNvSpPr/>
              <p:nvPr/>
            </p:nvSpPr>
            <p:spPr bwMode="auto">
              <a:xfrm>
                <a:off x="7238161" y="3393114"/>
                <a:ext cx="1836343" cy="1326635"/>
              </a:xfrm>
              <a:custGeom>
                <a:avLst/>
                <a:gdLst/>
                <a:ahLst/>
                <a:cxnLst>
                  <a:cxn ang="0">
                    <a:pos x="203" y="0"/>
                  </a:cxn>
                  <a:cxn ang="0">
                    <a:pos x="193" y="27"/>
                  </a:cxn>
                  <a:cxn ang="0">
                    <a:pos x="207" y="25"/>
                  </a:cxn>
                  <a:cxn ang="0">
                    <a:pos x="175" y="112"/>
                  </a:cxn>
                  <a:cxn ang="0">
                    <a:pos x="95" y="146"/>
                  </a:cxn>
                  <a:cxn ang="0">
                    <a:pos x="15" y="114"/>
                  </a:cxn>
                  <a:cxn ang="0">
                    <a:pos x="1" y="99"/>
                  </a:cxn>
                  <a:cxn ang="0">
                    <a:pos x="0" y="100"/>
                  </a:cxn>
                  <a:cxn ang="0">
                    <a:pos x="13" y="116"/>
                  </a:cxn>
                  <a:cxn ang="0">
                    <a:pos x="176" y="113"/>
                  </a:cxn>
                  <a:cxn ang="0">
                    <a:pos x="209" y="25"/>
                  </a:cxn>
                  <a:cxn ang="0">
                    <a:pos x="222" y="23"/>
                  </a:cxn>
                  <a:cxn ang="0">
                    <a:pos x="203" y="0"/>
                  </a:cxn>
                </a:cxnLst>
                <a:rect l="0" t="0" r="r" b="b"/>
                <a:pathLst>
                  <a:path w="222" h="160">
                    <a:moveTo>
                      <a:pt x="203" y="0"/>
                    </a:moveTo>
                    <a:cubicBezTo>
                      <a:pt x="193" y="27"/>
                      <a:pt x="193" y="27"/>
                      <a:pt x="193" y="27"/>
                    </a:cubicBezTo>
                    <a:cubicBezTo>
                      <a:pt x="207" y="25"/>
                      <a:pt x="207" y="25"/>
                      <a:pt x="207" y="25"/>
                    </a:cubicBezTo>
                    <a:cubicBezTo>
                      <a:pt x="209" y="56"/>
                      <a:pt x="198" y="88"/>
                      <a:pt x="175" y="112"/>
                    </a:cubicBezTo>
                    <a:cubicBezTo>
                      <a:pt x="153" y="134"/>
                      <a:pt x="124" y="146"/>
                      <a:pt x="95" y="146"/>
                    </a:cubicBezTo>
                    <a:cubicBezTo>
                      <a:pt x="66" y="146"/>
                      <a:pt x="37" y="136"/>
                      <a:pt x="15" y="114"/>
                    </a:cubicBezTo>
                    <a:cubicBezTo>
                      <a:pt x="10" y="109"/>
                      <a:pt x="5" y="104"/>
                      <a:pt x="1" y="9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105"/>
                      <a:pt x="8" y="111"/>
                      <a:pt x="13" y="116"/>
                    </a:cubicBezTo>
                    <a:cubicBezTo>
                      <a:pt x="59" y="160"/>
                      <a:pt x="132" y="159"/>
                      <a:pt x="176" y="113"/>
                    </a:cubicBezTo>
                    <a:cubicBezTo>
                      <a:pt x="200" y="89"/>
                      <a:pt x="211" y="56"/>
                      <a:pt x="209" y="25"/>
                    </a:cubicBezTo>
                    <a:cubicBezTo>
                      <a:pt x="222" y="23"/>
                      <a:pt x="222" y="23"/>
                      <a:pt x="222" y="23"/>
                    </a:cubicBezTo>
                    <a:lnTo>
                      <a:pt x="20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4" name="Group 65">
                <a:extLst>
                  <a:ext uri="{FF2B5EF4-FFF2-40B4-BE49-F238E27FC236}">
                    <a16:creationId xmlns:a16="http://schemas.microsoft.com/office/drawing/2014/main" id="{9ABAE3F4-77AB-3E97-6A1A-40C272DC88D9}"/>
                  </a:ext>
                </a:extLst>
              </p:cNvPr>
              <p:cNvGrpSpPr/>
              <p:nvPr/>
            </p:nvGrpSpPr>
            <p:grpSpPr>
              <a:xfrm>
                <a:off x="7049742" y="2386008"/>
                <a:ext cx="785304" cy="771363"/>
                <a:chOff x="5228990" y="1578048"/>
                <a:chExt cx="526908" cy="517554"/>
              </a:xfrm>
            </p:grpSpPr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A3B91B54-8ACA-085E-E859-60E77F123436}"/>
                    </a:ext>
                  </a:extLst>
                </p:cNvPr>
                <p:cNvSpPr/>
                <p:nvPr/>
              </p:nvSpPr>
              <p:spPr bwMode="auto">
                <a:xfrm>
                  <a:off x="5228990" y="1578048"/>
                  <a:ext cx="526908" cy="517554"/>
                </a:xfrm>
                <a:prstGeom prst="ellipse">
                  <a:avLst/>
                </a:prstGeom>
                <a:solidFill>
                  <a:schemeClr val="accent4"/>
                </a:solidFill>
                <a:ln w="19050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id="{4D6844AA-C28E-8F9D-27FE-321E026695A8}"/>
                    </a:ext>
                  </a:extLst>
                </p:cNvPr>
                <p:cNvGrpSpPr/>
                <p:nvPr/>
              </p:nvGrpSpPr>
              <p:grpSpPr>
                <a:xfrm>
                  <a:off x="5358338" y="1714211"/>
                  <a:ext cx="268204" cy="245257"/>
                  <a:chOff x="2046288" y="3759200"/>
                  <a:chExt cx="296863" cy="271463"/>
                </a:xfrm>
                <a:solidFill>
                  <a:schemeClr val="bg1"/>
                </a:solidFill>
              </p:grpSpPr>
              <p:sp>
                <p:nvSpPr>
                  <p:cNvPr id="69" name="Rectangle 68">
                    <a:extLst>
                      <a:ext uri="{FF2B5EF4-FFF2-40B4-BE49-F238E27FC236}">
                        <a16:creationId xmlns:a16="http://schemas.microsoft.com/office/drawing/2014/main" id="{E987B904-A9D7-33E8-1349-B44602EE10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65338" y="3973513"/>
                    <a:ext cx="55563" cy="57150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Rectangle 69">
                    <a:extLst>
                      <a:ext uri="{FF2B5EF4-FFF2-40B4-BE49-F238E27FC236}">
                        <a16:creationId xmlns:a16="http://schemas.microsoft.com/office/drawing/2014/main" id="{B7DF8D75-9C74-FD5A-BE1B-D6D527A8BC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39950" y="3935413"/>
                    <a:ext cx="55563" cy="95250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Rectangle 70">
                    <a:extLst>
                      <a:ext uri="{FF2B5EF4-FFF2-40B4-BE49-F238E27FC236}">
                        <a16:creationId xmlns:a16="http://schemas.microsoft.com/office/drawing/2014/main" id="{CEFE76EA-DA22-5E8A-5ECA-FAA11CD5DE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12975" y="3898900"/>
                    <a:ext cx="57150" cy="131763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Rectangle 74">
                    <a:extLst>
                      <a:ext uri="{FF2B5EF4-FFF2-40B4-BE49-F238E27FC236}">
                        <a16:creationId xmlns:a16="http://schemas.microsoft.com/office/drawing/2014/main" id="{18C379DE-6EA5-EFEC-0876-50302BBD4E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7588" y="3860800"/>
                    <a:ext cx="55563" cy="169863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Freeform: Shape 75">
                    <a:extLst>
                      <a:ext uri="{FF2B5EF4-FFF2-40B4-BE49-F238E27FC236}">
                        <a16:creationId xmlns:a16="http://schemas.microsoft.com/office/drawing/2014/main" id="{721587C1-3F70-817C-1894-60F08EC85B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46288" y="3759200"/>
                    <a:ext cx="296863" cy="176213"/>
                  </a:xfrm>
                  <a:custGeom>
                    <a:avLst/>
                    <a:gdLst/>
                    <a:ahLst/>
                    <a:cxnLst>
                      <a:cxn ang="0">
                        <a:pos x="162" y="25"/>
                      </a:cxn>
                      <a:cxn ang="0">
                        <a:pos x="126" y="25"/>
                      </a:cxn>
                      <a:cxn ang="0">
                        <a:pos x="81" y="59"/>
                      </a:cxn>
                      <a:cxn ang="0">
                        <a:pos x="59" y="48"/>
                      </a:cxn>
                      <a:cxn ang="0">
                        <a:pos x="0" y="96"/>
                      </a:cxn>
                      <a:cxn ang="0">
                        <a:pos x="0" y="111"/>
                      </a:cxn>
                      <a:cxn ang="0">
                        <a:pos x="60" y="62"/>
                      </a:cxn>
                      <a:cxn ang="0">
                        <a:pos x="83" y="74"/>
                      </a:cxn>
                      <a:cxn ang="0">
                        <a:pos x="131" y="37"/>
                      </a:cxn>
                      <a:cxn ang="0">
                        <a:pos x="166" y="37"/>
                      </a:cxn>
                      <a:cxn ang="0">
                        <a:pos x="187" y="16"/>
                      </a:cxn>
                      <a:cxn ang="0">
                        <a:pos x="187" y="0"/>
                      </a:cxn>
                      <a:cxn ang="0">
                        <a:pos x="162" y="25"/>
                      </a:cxn>
                    </a:cxnLst>
                    <a:rect l="0" t="0" r="r" b="b"/>
                    <a:pathLst>
                      <a:path w="187" h="111">
                        <a:moveTo>
                          <a:pt x="162" y="25"/>
                        </a:moveTo>
                        <a:lnTo>
                          <a:pt x="126" y="25"/>
                        </a:lnTo>
                        <a:lnTo>
                          <a:pt x="81" y="59"/>
                        </a:lnTo>
                        <a:lnTo>
                          <a:pt x="59" y="48"/>
                        </a:lnTo>
                        <a:lnTo>
                          <a:pt x="0" y="96"/>
                        </a:lnTo>
                        <a:lnTo>
                          <a:pt x="0" y="111"/>
                        </a:lnTo>
                        <a:lnTo>
                          <a:pt x="60" y="62"/>
                        </a:lnTo>
                        <a:lnTo>
                          <a:pt x="83" y="74"/>
                        </a:lnTo>
                        <a:lnTo>
                          <a:pt x="131" y="37"/>
                        </a:lnTo>
                        <a:lnTo>
                          <a:pt x="166" y="37"/>
                        </a:lnTo>
                        <a:lnTo>
                          <a:pt x="187" y="16"/>
                        </a:lnTo>
                        <a:lnTo>
                          <a:pt x="187" y="0"/>
                        </a:lnTo>
                        <a:lnTo>
                          <a:pt x="162" y="2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65" name="Cube 144">
                <a:extLst>
                  <a:ext uri="{FF2B5EF4-FFF2-40B4-BE49-F238E27FC236}">
                    <a16:creationId xmlns:a16="http://schemas.microsoft.com/office/drawing/2014/main" id="{364175C0-F883-4F65-7C13-B224613C74C9}"/>
                  </a:ext>
                </a:extLst>
              </p:cNvPr>
              <p:cNvSpPr/>
              <p:nvPr/>
            </p:nvSpPr>
            <p:spPr bwMode="auto">
              <a:xfrm flipH="1" flipV="1">
                <a:off x="6791290" y="3395633"/>
                <a:ext cx="1361549" cy="574492"/>
              </a:xfrm>
              <a:prstGeom prst="cube">
                <a:avLst>
                  <a:gd name="adj" fmla="val 27750"/>
                </a:avLst>
              </a:prstGeom>
              <a:solidFill>
                <a:schemeClr val="accent4"/>
              </a:solidFill>
              <a:ln w="9525">
                <a:noFill/>
                <a:round/>
              </a:ln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Rectangle 2">
                <a:extLst>
                  <a:ext uri="{FF2B5EF4-FFF2-40B4-BE49-F238E27FC236}">
                    <a16:creationId xmlns:a16="http://schemas.microsoft.com/office/drawing/2014/main" id="{BB2BF1C5-4FF0-5CAE-34E7-D8A825B11882}"/>
                  </a:ext>
                </a:extLst>
              </p:cNvPr>
              <p:cNvSpPr/>
              <p:nvPr/>
            </p:nvSpPr>
            <p:spPr>
              <a:xfrm>
                <a:off x="6951445" y="3474890"/>
                <a:ext cx="1201393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74" name="千图PPT彼岸天：ID 8661124库_组合 63">
              <a:extLst>
                <a:ext uri="{FF2B5EF4-FFF2-40B4-BE49-F238E27FC236}">
                  <a16:creationId xmlns:a16="http://schemas.microsoft.com/office/drawing/2014/main" id="{32F1CCEC-1C5C-55C7-EF1F-3EF73CD63B25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8229642" y="1461868"/>
              <a:ext cx="1372376" cy="1594588"/>
              <a:chOff x="8229642" y="1663342"/>
              <a:chExt cx="1372376" cy="1594588"/>
            </a:xfrm>
          </p:grpSpPr>
          <p:grpSp>
            <p:nvGrpSpPr>
              <p:cNvPr id="75" name="Group 79">
                <a:extLst>
                  <a:ext uri="{FF2B5EF4-FFF2-40B4-BE49-F238E27FC236}">
                    <a16:creationId xmlns:a16="http://schemas.microsoft.com/office/drawing/2014/main" id="{36C26D98-F08B-34E2-AB2E-278D965E1A54}"/>
                  </a:ext>
                </a:extLst>
              </p:cNvPr>
              <p:cNvGrpSpPr/>
              <p:nvPr/>
            </p:nvGrpSpPr>
            <p:grpSpPr>
              <a:xfrm>
                <a:off x="8493316" y="1663342"/>
                <a:ext cx="771363" cy="771363"/>
                <a:chOff x="6197571" y="1093168"/>
                <a:chExt cx="517554" cy="517554"/>
              </a:xfrm>
            </p:grpSpPr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520A1AF9-CD7E-D50C-C9C4-AA8B865A876C}"/>
                    </a:ext>
                  </a:extLst>
                </p:cNvPr>
                <p:cNvSpPr/>
                <p:nvPr/>
              </p:nvSpPr>
              <p:spPr bwMode="auto">
                <a:xfrm>
                  <a:off x="6197571" y="1093168"/>
                  <a:ext cx="517554" cy="517554"/>
                </a:xfrm>
                <a:prstGeom prst="ellipse">
                  <a:avLst/>
                </a:prstGeom>
                <a:solidFill>
                  <a:schemeClr val="accent5"/>
                </a:solidFill>
                <a:ln w="19050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82" name="Group 86">
                  <a:extLst>
                    <a:ext uri="{FF2B5EF4-FFF2-40B4-BE49-F238E27FC236}">
                      <a16:creationId xmlns:a16="http://schemas.microsoft.com/office/drawing/2014/main" id="{EB061A36-4FB9-908D-9E82-965F52658E21}"/>
                    </a:ext>
                  </a:extLst>
                </p:cNvPr>
                <p:cNvGrpSpPr/>
                <p:nvPr/>
              </p:nvGrpSpPr>
              <p:grpSpPr>
                <a:xfrm>
                  <a:off x="6337933" y="1204619"/>
                  <a:ext cx="236825" cy="294653"/>
                  <a:chOff x="649288" y="2347912"/>
                  <a:chExt cx="273050" cy="339725"/>
                </a:xfrm>
                <a:solidFill>
                  <a:schemeClr val="bg1"/>
                </a:solidFill>
              </p:grpSpPr>
              <p:sp>
                <p:nvSpPr>
                  <p:cNvPr id="83" name="Freeform: Shape 87">
                    <a:extLst>
                      <a:ext uri="{FF2B5EF4-FFF2-40B4-BE49-F238E27FC236}">
                        <a16:creationId xmlns:a16="http://schemas.microsoft.com/office/drawing/2014/main" id="{840C2D52-4280-2743-1595-0E09E49A41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7075" y="2487612"/>
                    <a:ext cx="117475" cy="115888"/>
                  </a:xfrm>
                  <a:custGeom>
                    <a:avLst/>
                    <a:gdLst/>
                    <a:ahLst/>
                    <a:cxnLst>
                      <a:cxn ang="0">
                        <a:pos x="28" y="38"/>
                      </a:cxn>
                      <a:cxn ang="0">
                        <a:pos x="27" y="38"/>
                      </a:cxn>
                      <a:cxn ang="0">
                        <a:pos x="27" y="41"/>
                      </a:cxn>
                      <a:cxn ang="0">
                        <a:pos x="26" y="42"/>
                      </a:cxn>
                      <a:cxn ang="0">
                        <a:pos x="25" y="42"/>
                      </a:cxn>
                      <a:cxn ang="0">
                        <a:pos x="23" y="41"/>
                      </a:cxn>
                      <a:cxn ang="0">
                        <a:pos x="23" y="38"/>
                      </a:cxn>
                      <a:cxn ang="0">
                        <a:pos x="23" y="38"/>
                      </a:cxn>
                      <a:cxn ang="0">
                        <a:pos x="18" y="36"/>
                      </a:cxn>
                      <a:cxn ang="0">
                        <a:pos x="17" y="35"/>
                      </a:cxn>
                      <a:cxn ang="0">
                        <a:pos x="18" y="33"/>
                      </a:cxn>
                      <a:cxn ang="0">
                        <a:pos x="19" y="32"/>
                      </a:cxn>
                      <a:cxn ang="0">
                        <a:pos x="19" y="32"/>
                      </a:cxn>
                      <a:cxn ang="0">
                        <a:pos x="25" y="34"/>
                      </a:cxn>
                      <a:cxn ang="0">
                        <a:pos x="29" y="31"/>
                      </a:cxn>
                      <a:cxn ang="0">
                        <a:pos x="25" y="26"/>
                      </a:cxn>
                      <a:cxn ang="0">
                        <a:pos x="17" y="19"/>
                      </a:cxn>
                      <a:cxn ang="0">
                        <a:pos x="23" y="12"/>
                      </a:cxn>
                      <a:cxn ang="0">
                        <a:pos x="24" y="11"/>
                      </a:cxn>
                      <a:cxn ang="0">
                        <a:pos x="24" y="9"/>
                      </a:cxn>
                      <a:cxn ang="0">
                        <a:pos x="25" y="7"/>
                      </a:cxn>
                      <a:cxn ang="0">
                        <a:pos x="26" y="7"/>
                      </a:cxn>
                      <a:cxn ang="0">
                        <a:pos x="28" y="9"/>
                      </a:cxn>
                      <a:cxn ang="0">
                        <a:pos x="28" y="11"/>
                      </a:cxn>
                      <a:cxn ang="0">
                        <a:pos x="28" y="11"/>
                      </a:cxn>
                      <a:cxn ang="0">
                        <a:pos x="32" y="13"/>
                      </a:cxn>
                      <a:cxn ang="0">
                        <a:pos x="33" y="14"/>
                      </a:cxn>
                      <a:cxn ang="0">
                        <a:pos x="32" y="16"/>
                      </a:cxn>
                      <a:cxn ang="0">
                        <a:pos x="31" y="17"/>
                      </a:cxn>
                      <a:cxn ang="0">
                        <a:pos x="30" y="16"/>
                      </a:cxn>
                      <a:cxn ang="0">
                        <a:pos x="26" y="15"/>
                      </a:cxn>
                      <a:cxn ang="0">
                        <a:pos x="22" y="18"/>
                      </a:cxn>
                      <a:cxn ang="0">
                        <a:pos x="27" y="22"/>
                      </a:cxn>
                      <a:cxn ang="0">
                        <a:pos x="34" y="30"/>
                      </a:cxn>
                      <a:cxn ang="0">
                        <a:pos x="28" y="38"/>
                      </a:cxn>
                      <a:cxn ang="0">
                        <a:pos x="25" y="0"/>
                      </a:cxn>
                      <a:cxn ang="0">
                        <a:pos x="0" y="25"/>
                      </a:cxn>
                      <a:cxn ang="0">
                        <a:pos x="25" y="50"/>
                      </a:cxn>
                      <a:cxn ang="0">
                        <a:pos x="51" y="25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51" h="50">
                        <a:moveTo>
                          <a:pt x="28" y="38"/>
                        </a:moveTo>
                        <a:cubicBezTo>
                          <a:pt x="28" y="38"/>
                          <a:pt x="27" y="38"/>
                          <a:pt x="27" y="38"/>
                        </a:cubicBezTo>
                        <a:cubicBezTo>
                          <a:pt x="27" y="41"/>
                          <a:pt x="27" y="41"/>
                          <a:pt x="27" y="41"/>
                        </a:cubicBezTo>
                        <a:cubicBezTo>
                          <a:pt x="27" y="41"/>
                          <a:pt x="27" y="42"/>
                          <a:pt x="26" y="42"/>
                        </a:cubicBezTo>
                        <a:cubicBezTo>
                          <a:pt x="25" y="42"/>
                          <a:pt x="25" y="42"/>
                          <a:pt x="25" y="42"/>
                        </a:cubicBezTo>
                        <a:cubicBezTo>
                          <a:pt x="24" y="42"/>
                          <a:pt x="23" y="41"/>
                          <a:pt x="23" y="41"/>
                        </a:cubicBezTo>
                        <a:cubicBezTo>
                          <a:pt x="23" y="38"/>
                          <a:pt x="23" y="38"/>
                          <a:pt x="23" y="38"/>
                        </a:cubicBezTo>
                        <a:cubicBezTo>
                          <a:pt x="23" y="38"/>
                          <a:pt x="23" y="38"/>
                          <a:pt x="23" y="38"/>
                        </a:cubicBezTo>
                        <a:cubicBezTo>
                          <a:pt x="23" y="38"/>
                          <a:pt x="19" y="37"/>
                          <a:pt x="18" y="36"/>
                        </a:cubicBezTo>
                        <a:cubicBezTo>
                          <a:pt x="17" y="36"/>
                          <a:pt x="17" y="36"/>
                          <a:pt x="17" y="35"/>
                        </a:cubicBezTo>
                        <a:cubicBezTo>
                          <a:pt x="18" y="33"/>
                          <a:pt x="18" y="33"/>
                          <a:pt x="18" y="33"/>
                        </a:cubicBezTo>
                        <a:cubicBezTo>
                          <a:pt x="18" y="33"/>
                          <a:pt x="18" y="32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20" y="32"/>
                          <a:pt x="22" y="34"/>
                          <a:pt x="25" y="34"/>
                        </a:cubicBezTo>
                        <a:cubicBezTo>
                          <a:pt x="27" y="34"/>
                          <a:pt x="29" y="33"/>
                          <a:pt x="29" y="31"/>
                        </a:cubicBezTo>
                        <a:cubicBezTo>
                          <a:pt x="29" y="29"/>
                          <a:pt x="28" y="28"/>
                          <a:pt x="25" y="26"/>
                        </a:cubicBezTo>
                        <a:cubicBezTo>
                          <a:pt x="21" y="25"/>
                          <a:pt x="17" y="23"/>
                          <a:pt x="17" y="19"/>
                        </a:cubicBezTo>
                        <a:cubicBezTo>
                          <a:pt x="17" y="15"/>
                          <a:pt x="20" y="13"/>
                          <a:pt x="23" y="12"/>
                        </a:cubicBezTo>
                        <a:cubicBezTo>
                          <a:pt x="23" y="12"/>
                          <a:pt x="24" y="12"/>
                          <a:pt x="24" y="11"/>
                        </a:cubicBezTo>
                        <a:cubicBezTo>
                          <a:pt x="24" y="9"/>
                          <a:pt x="24" y="9"/>
                          <a:pt x="24" y="9"/>
                        </a:cubicBezTo>
                        <a:cubicBezTo>
                          <a:pt x="24" y="8"/>
                          <a:pt x="24" y="7"/>
                          <a:pt x="25" y="7"/>
                        </a:cubicBezTo>
                        <a:cubicBezTo>
                          <a:pt x="26" y="7"/>
                          <a:pt x="26" y="7"/>
                          <a:pt x="26" y="7"/>
                        </a:cubicBezTo>
                        <a:cubicBezTo>
                          <a:pt x="27" y="7"/>
                          <a:pt x="28" y="8"/>
                          <a:pt x="28" y="9"/>
                        </a:cubicBezTo>
                        <a:cubicBezTo>
                          <a:pt x="28" y="11"/>
                          <a:pt x="28" y="11"/>
                          <a:pt x="28" y="11"/>
                        </a:cubicBezTo>
                        <a:cubicBezTo>
                          <a:pt x="28" y="11"/>
                          <a:pt x="28" y="11"/>
                          <a:pt x="28" y="11"/>
                        </a:cubicBezTo>
                        <a:cubicBezTo>
                          <a:pt x="28" y="11"/>
                          <a:pt x="31" y="12"/>
                          <a:pt x="32" y="13"/>
                        </a:cubicBezTo>
                        <a:cubicBezTo>
                          <a:pt x="33" y="13"/>
                          <a:pt x="33" y="13"/>
                          <a:pt x="33" y="14"/>
                        </a:cubicBezTo>
                        <a:cubicBezTo>
                          <a:pt x="32" y="16"/>
                          <a:pt x="32" y="16"/>
                          <a:pt x="32" y="16"/>
                        </a:cubicBezTo>
                        <a:cubicBezTo>
                          <a:pt x="32" y="16"/>
                          <a:pt x="32" y="17"/>
                          <a:pt x="31" y="17"/>
                        </a:cubicBezTo>
                        <a:cubicBezTo>
                          <a:pt x="31" y="17"/>
                          <a:pt x="31" y="16"/>
                          <a:pt x="30" y="16"/>
                        </a:cubicBezTo>
                        <a:cubicBezTo>
                          <a:pt x="30" y="16"/>
                          <a:pt x="28" y="15"/>
                          <a:pt x="26" y="15"/>
                        </a:cubicBezTo>
                        <a:cubicBezTo>
                          <a:pt x="23" y="15"/>
                          <a:pt x="22" y="17"/>
                          <a:pt x="22" y="18"/>
                        </a:cubicBezTo>
                        <a:cubicBezTo>
                          <a:pt x="22" y="20"/>
                          <a:pt x="23" y="21"/>
                          <a:pt x="27" y="22"/>
                        </a:cubicBezTo>
                        <a:cubicBezTo>
                          <a:pt x="32" y="24"/>
                          <a:pt x="34" y="27"/>
                          <a:pt x="34" y="30"/>
                        </a:cubicBezTo>
                        <a:cubicBezTo>
                          <a:pt x="34" y="34"/>
                          <a:pt x="32" y="37"/>
                          <a:pt x="28" y="38"/>
                        </a:cubicBezTo>
                        <a:moveTo>
                          <a:pt x="25" y="0"/>
                        </a:moveTo>
                        <a:cubicBezTo>
                          <a:pt x="12" y="0"/>
                          <a:pt x="0" y="11"/>
                          <a:pt x="0" y="25"/>
                        </a:cubicBezTo>
                        <a:cubicBezTo>
                          <a:pt x="0" y="39"/>
                          <a:pt x="12" y="50"/>
                          <a:pt x="25" y="50"/>
                        </a:cubicBezTo>
                        <a:cubicBezTo>
                          <a:pt x="39" y="50"/>
                          <a:pt x="51" y="39"/>
                          <a:pt x="51" y="25"/>
                        </a:cubicBezTo>
                        <a:cubicBezTo>
                          <a:pt x="51" y="11"/>
                          <a:pt x="39" y="0"/>
                          <a:pt x="25" y="0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Freeform: Shape 88">
                    <a:extLst>
                      <a:ext uri="{FF2B5EF4-FFF2-40B4-BE49-F238E27FC236}">
                        <a16:creationId xmlns:a16="http://schemas.microsoft.com/office/drawing/2014/main" id="{540BEBDE-3675-4396-9083-AC8DA8BCA3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9288" y="2347912"/>
                    <a:ext cx="273050" cy="339725"/>
                  </a:xfrm>
                  <a:custGeom>
                    <a:avLst/>
                    <a:gdLst/>
                    <a:ahLst/>
                    <a:cxnLst>
                      <a:cxn ang="0">
                        <a:pos x="59" y="118"/>
                      </a:cxn>
                      <a:cxn ang="0">
                        <a:pos x="27" y="86"/>
                      </a:cxn>
                      <a:cxn ang="0">
                        <a:pos x="59" y="53"/>
                      </a:cxn>
                      <a:cxn ang="0">
                        <a:pos x="92" y="86"/>
                      </a:cxn>
                      <a:cxn ang="0">
                        <a:pos x="59" y="118"/>
                      </a:cxn>
                      <a:cxn ang="0">
                        <a:pos x="76" y="27"/>
                      </a:cxn>
                      <a:cxn ang="0">
                        <a:pos x="76" y="25"/>
                      </a:cxn>
                      <a:cxn ang="0">
                        <a:pos x="90" y="8"/>
                      </a:cxn>
                      <a:cxn ang="0">
                        <a:pos x="87" y="0"/>
                      </a:cxn>
                      <a:cxn ang="0">
                        <a:pos x="32" y="0"/>
                      </a:cxn>
                      <a:cxn ang="0">
                        <a:pos x="29" y="8"/>
                      </a:cxn>
                      <a:cxn ang="0">
                        <a:pos x="43" y="25"/>
                      </a:cxn>
                      <a:cxn ang="0">
                        <a:pos x="42" y="27"/>
                      </a:cxn>
                      <a:cxn ang="0">
                        <a:pos x="0" y="104"/>
                      </a:cxn>
                      <a:cxn ang="0">
                        <a:pos x="59" y="148"/>
                      </a:cxn>
                      <a:cxn ang="0">
                        <a:pos x="119" y="104"/>
                      </a:cxn>
                      <a:cxn ang="0">
                        <a:pos x="76" y="27"/>
                      </a:cxn>
                    </a:cxnLst>
                    <a:rect l="0" t="0" r="r" b="b"/>
                    <a:pathLst>
                      <a:path w="119" h="148">
                        <a:moveTo>
                          <a:pt x="59" y="118"/>
                        </a:moveTo>
                        <a:cubicBezTo>
                          <a:pt x="41" y="118"/>
                          <a:pt x="27" y="104"/>
                          <a:pt x="27" y="86"/>
                        </a:cubicBezTo>
                        <a:cubicBezTo>
                          <a:pt x="27" y="68"/>
                          <a:pt x="41" y="53"/>
                          <a:pt x="59" y="53"/>
                        </a:cubicBezTo>
                        <a:cubicBezTo>
                          <a:pt x="78" y="53"/>
                          <a:pt x="92" y="68"/>
                          <a:pt x="92" y="86"/>
                        </a:cubicBezTo>
                        <a:cubicBezTo>
                          <a:pt x="92" y="104"/>
                          <a:pt x="78" y="118"/>
                          <a:pt x="59" y="118"/>
                        </a:cubicBezTo>
                        <a:moveTo>
                          <a:pt x="76" y="27"/>
                        </a:moveTo>
                        <a:cubicBezTo>
                          <a:pt x="76" y="26"/>
                          <a:pt x="75" y="26"/>
                          <a:pt x="76" y="25"/>
                        </a:cubicBezTo>
                        <a:cubicBezTo>
                          <a:pt x="90" y="8"/>
                          <a:pt x="90" y="8"/>
                          <a:pt x="90" y="8"/>
                        </a:cubicBezTo>
                        <a:cubicBezTo>
                          <a:pt x="94" y="4"/>
                          <a:pt x="92" y="0"/>
                          <a:pt x="87" y="0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27" y="0"/>
                          <a:pt x="25" y="4"/>
                          <a:pt x="29" y="8"/>
                        </a:cubicBezTo>
                        <a:cubicBezTo>
                          <a:pt x="43" y="25"/>
                          <a:pt x="43" y="25"/>
                          <a:pt x="43" y="25"/>
                        </a:cubicBezTo>
                        <a:cubicBezTo>
                          <a:pt x="44" y="26"/>
                          <a:pt x="43" y="27"/>
                          <a:pt x="42" y="27"/>
                        </a:cubicBezTo>
                        <a:cubicBezTo>
                          <a:pt x="18" y="40"/>
                          <a:pt x="0" y="78"/>
                          <a:pt x="0" y="104"/>
                        </a:cubicBezTo>
                        <a:cubicBezTo>
                          <a:pt x="0" y="137"/>
                          <a:pt x="27" y="148"/>
                          <a:pt x="59" y="148"/>
                        </a:cubicBezTo>
                        <a:cubicBezTo>
                          <a:pt x="92" y="148"/>
                          <a:pt x="119" y="137"/>
                          <a:pt x="119" y="104"/>
                        </a:cubicBezTo>
                        <a:cubicBezTo>
                          <a:pt x="119" y="77"/>
                          <a:pt x="101" y="40"/>
                          <a:pt x="76" y="27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76" name="Cube 147">
                <a:extLst>
                  <a:ext uri="{FF2B5EF4-FFF2-40B4-BE49-F238E27FC236}">
                    <a16:creationId xmlns:a16="http://schemas.microsoft.com/office/drawing/2014/main" id="{C526DAE3-60A2-060B-70A0-B4F6088E5735}"/>
                  </a:ext>
                </a:extLst>
              </p:cNvPr>
              <p:cNvSpPr/>
              <p:nvPr/>
            </p:nvSpPr>
            <p:spPr bwMode="auto">
              <a:xfrm flipH="1" flipV="1">
                <a:off x="8229642" y="2683439"/>
                <a:ext cx="1361549" cy="574491"/>
              </a:xfrm>
              <a:prstGeom prst="cube">
                <a:avLst>
                  <a:gd name="adj" fmla="val 27750"/>
                </a:avLst>
              </a:prstGeom>
              <a:solidFill>
                <a:schemeClr val="accent5"/>
              </a:solidFill>
              <a:ln w="9525">
                <a:noFill/>
                <a:round/>
              </a:ln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Rectangle 73">
                <a:extLst>
                  <a:ext uri="{FF2B5EF4-FFF2-40B4-BE49-F238E27FC236}">
                    <a16:creationId xmlns:a16="http://schemas.microsoft.com/office/drawing/2014/main" id="{B11EB279-41F8-8141-647B-094942E80F82}"/>
                  </a:ext>
                </a:extLst>
              </p:cNvPr>
              <p:cNvSpPr/>
              <p:nvPr/>
            </p:nvSpPr>
            <p:spPr>
              <a:xfrm>
                <a:off x="8400625" y="2762559"/>
                <a:ext cx="1201393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85" name="千图PPT彼岸天：ID 8661124库_组合 62">
              <a:extLst>
                <a:ext uri="{FF2B5EF4-FFF2-40B4-BE49-F238E27FC236}">
                  <a16:creationId xmlns:a16="http://schemas.microsoft.com/office/drawing/2014/main" id="{704AF34E-EFE7-0557-801F-C9A8F5319AF3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3605178" y="3391091"/>
              <a:ext cx="2648481" cy="2328137"/>
              <a:chOff x="3605178" y="3592565"/>
              <a:chExt cx="2648481" cy="2328137"/>
            </a:xfrm>
          </p:grpSpPr>
          <p:cxnSp>
            <p:nvCxnSpPr>
              <p:cNvPr id="86" name="Straight Connector 59">
                <a:extLst>
                  <a:ext uri="{FF2B5EF4-FFF2-40B4-BE49-F238E27FC236}">
                    <a16:creationId xmlns:a16="http://schemas.microsoft.com/office/drawing/2014/main" id="{87EE3146-0399-14D0-5AB1-A88C69A1F881}"/>
                  </a:ext>
                </a:extLst>
              </p:cNvPr>
              <p:cNvCxnSpPr/>
              <p:nvPr/>
            </p:nvCxnSpPr>
            <p:spPr>
              <a:xfrm rot="21540000" flipV="1">
                <a:off x="3605178" y="4255047"/>
                <a:ext cx="926720" cy="45427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60">
                <a:extLst>
                  <a:ext uri="{FF2B5EF4-FFF2-40B4-BE49-F238E27FC236}">
                    <a16:creationId xmlns:a16="http://schemas.microsoft.com/office/drawing/2014/main" id="{9C4837AF-31DB-F626-6872-1CEEF5E61DF3}"/>
                  </a:ext>
                </a:extLst>
              </p:cNvPr>
              <p:cNvCxnSpPr/>
              <p:nvPr/>
            </p:nvCxnSpPr>
            <p:spPr>
              <a:xfrm flipV="1">
                <a:off x="5071407" y="3592565"/>
                <a:ext cx="757823" cy="381883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Freeform: Shape 64">
                <a:extLst>
                  <a:ext uri="{FF2B5EF4-FFF2-40B4-BE49-F238E27FC236}">
                    <a16:creationId xmlns:a16="http://schemas.microsoft.com/office/drawing/2014/main" id="{7892E3DD-C673-8DCA-7694-6A0F01303D84}"/>
                  </a:ext>
                </a:extLst>
              </p:cNvPr>
              <p:cNvSpPr/>
              <p:nvPr/>
            </p:nvSpPr>
            <p:spPr bwMode="auto">
              <a:xfrm>
                <a:off x="4417316" y="4594067"/>
                <a:ext cx="1836343" cy="1326635"/>
              </a:xfrm>
              <a:custGeom>
                <a:avLst/>
                <a:gdLst/>
                <a:ahLst/>
                <a:cxnLst>
                  <a:cxn ang="0">
                    <a:pos x="204" y="0"/>
                  </a:cxn>
                  <a:cxn ang="0">
                    <a:pos x="193" y="27"/>
                  </a:cxn>
                  <a:cxn ang="0">
                    <a:pos x="207" y="25"/>
                  </a:cxn>
                  <a:cxn ang="0">
                    <a:pos x="176" y="112"/>
                  </a:cxn>
                  <a:cxn ang="0">
                    <a:pos x="96" y="146"/>
                  </a:cxn>
                  <a:cxn ang="0">
                    <a:pos x="15" y="114"/>
                  </a:cxn>
                  <a:cxn ang="0">
                    <a:pos x="2" y="99"/>
                  </a:cxn>
                  <a:cxn ang="0">
                    <a:pos x="0" y="100"/>
                  </a:cxn>
                  <a:cxn ang="0">
                    <a:pos x="14" y="116"/>
                  </a:cxn>
                  <a:cxn ang="0">
                    <a:pos x="177" y="113"/>
                  </a:cxn>
                  <a:cxn ang="0">
                    <a:pos x="209" y="25"/>
                  </a:cxn>
                  <a:cxn ang="0">
                    <a:pos x="222" y="23"/>
                  </a:cxn>
                  <a:cxn ang="0">
                    <a:pos x="204" y="0"/>
                  </a:cxn>
                </a:cxnLst>
                <a:rect l="0" t="0" r="r" b="b"/>
                <a:pathLst>
                  <a:path w="222" h="160">
                    <a:moveTo>
                      <a:pt x="204" y="0"/>
                    </a:moveTo>
                    <a:cubicBezTo>
                      <a:pt x="193" y="27"/>
                      <a:pt x="193" y="27"/>
                      <a:pt x="193" y="27"/>
                    </a:cubicBezTo>
                    <a:cubicBezTo>
                      <a:pt x="207" y="25"/>
                      <a:pt x="207" y="25"/>
                      <a:pt x="207" y="25"/>
                    </a:cubicBezTo>
                    <a:cubicBezTo>
                      <a:pt x="209" y="56"/>
                      <a:pt x="199" y="88"/>
                      <a:pt x="176" y="112"/>
                    </a:cubicBezTo>
                    <a:cubicBezTo>
                      <a:pt x="154" y="134"/>
                      <a:pt x="125" y="146"/>
                      <a:pt x="96" y="146"/>
                    </a:cubicBezTo>
                    <a:cubicBezTo>
                      <a:pt x="67" y="146"/>
                      <a:pt x="38" y="136"/>
                      <a:pt x="15" y="114"/>
                    </a:cubicBezTo>
                    <a:cubicBezTo>
                      <a:pt x="10" y="109"/>
                      <a:pt x="6" y="104"/>
                      <a:pt x="2" y="9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4" y="105"/>
                      <a:pt x="9" y="111"/>
                      <a:pt x="14" y="116"/>
                    </a:cubicBezTo>
                    <a:cubicBezTo>
                      <a:pt x="60" y="160"/>
                      <a:pt x="133" y="159"/>
                      <a:pt x="177" y="113"/>
                    </a:cubicBezTo>
                    <a:cubicBezTo>
                      <a:pt x="201" y="89"/>
                      <a:pt x="212" y="56"/>
                      <a:pt x="209" y="25"/>
                    </a:cubicBezTo>
                    <a:cubicBezTo>
                      <a:pt x="222" y="23"/>
                      <a:pt x="222" y="23"/>
                      <a:pt x="222" y="2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9" name="Group 131">
                <a:extLst>
                  <a:ext uri="{FF2B5EF4-FFF2-40B4-BE49-F238E27FC236}">
                    <a16:creationId xmlns:a16="http://schemas.microsoft.com/office/drawing/2014/main" id="{CC82BF96-9D97-1F86-FE1D-26D61476B3B5}"/>
                  </a:ext>
                </a:extLst>
              </p:cNvPr>
              <p:cNvGrpSpPr/>
              <p:nvPr/>
            </p:nvGrpSpPr>
            <p:grpSpPr>
              <a:xfrm>
                <a:off x="4412170" y="3726029"/>
                <a:ext cx="771363" cy="776013"/>
                <a:chOff x="3459284" y="2477149"/>
                <a:chExt cx="517554" cy="520674"/>
              </a:xfrm>
            </p:grpSpPr>
            <p:sp>
              <p:nvSpPr>
                <p:cNvPr id="94" name="Oval 132">
                  <a:extLst>
                    <a:ext uri="{FF2B5EF4-FFF2-40B4-BE49-F238E27FC236}">
                      <a16:creationId xmlns:a16="http://schemas.microsoft.com/office/drawing/2014/main" id="{C94E4B6F-099A-5FDC-8D10-7DF5E5C38618}"/>
                    </a:ext>
                  </a:extLst>
                </p:cNvPr>
                <p:cNvSpPr/>
                <p:nvPr/>
              </p:nvSpPr>
              <p:spPr bwMode="auto">
                <a:xfrm>
                  <a:off x="3459284" y="2477149"/>
                  <a:ext cx="517554" cy="520674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: Shape 133">
                  <a:extLst>
                    <a:ext uri="{FF2B5EF4-FFF2-40B4-BE49-F238E27FC236}">
                      <a16:creationId xmlns:a16="http://schemas.microsoft.com/office/drawing/2014/main" id="{E36FCC57-0161-8EB4-4FB8-1BC258235B16}"/>
                    </a:ext>
                  </a:extLst>
                </p:cNvPr>
                <p:cNvSpPr/>
                <p:nvPr/>
              </p:nvSpPr>
              <p:spPr bwMode="auto">
                <a:xfrm>
                  <a:off x="3582120" y="2611009"/>
                  <a:ext cx="271883" cy="252955"/>
                </a:xfrm>
                <a:custGeom>
                  <a:avLst/>
                  <a:gdLst/>
                  <a:ahLst/>
                  <a:cxnLst>
                    <a:cxn ang="0">
                      <a:pos x="13" y="39"/>
                    </a:cxn>
                    <a:cxn ang="0">
                      <a:pos x="8" y="39"/>
                    </a:cxn>
                    <a:cxn ang="0">
                      <a:pos x="0" y="33"/>
                    </a:cxn>
                    <a:cxn ang="0">
                      <a:pos x="5" y="19"/>
                    </a:cxn>
                    <a:cxn ang="0">
                      <a:pos x="15" y="22"/>
                    </a:cxn>
                    <a:cxn ang="0">
                      <a:pos x="20" y="21"/>
                    </a:cxn>
                    <a:cxn ang="0">
                      <a:pos x="20" y="24"/>
                    </a:cxn>
                    <a:cxn ang="0">
                      <a:pos x="23" y="34"/>
                    </a:cxn>
                    <a:cxn ang="0">
                      <a:pos x="13" y="39"/>
                    </a:cxn>
                    <a:cxn ang="0">
                      <a:pos x="15" y="19"/>
                    </a:cxn>
                    <a:cxn ang="0">
                      <a:pos x="5" y="9"/>
                    </a:cxn>
                    <a:cxn ang="0">
                      <a:pos x="15" y="0"/>
                    </a:cxn>
                    <a:cxn ang="0">
                      <a:pos x="25" y="9"/>
                    </a:cxn>
                    <a:cxn ang="0">
                      <a:pos x="15" y="19"/>
                    </a:cxn>
                    <a:cxn ang="0">
                      <a:pos x="53" y="68"/>
                    </a:cxn>
                    <a:cxn ang="0">
                      <a:pos x="20" y="68"/>
                    </a:cxn>
                    <a:cxn ang="0">
                      <a:pos x="10" y="58"/>
                    </a:cxn>
                    <a:cxn ang="0">
                      <a:pos x="23" y="36"/>
                    </a:cxn>
                    <a:cxn ang="0">
                      <a:pos x="37" y="41"/>
                    </a:cxn>
                    <a:cxn ang="0">
                      <a:pos x="50" y="36"/>
                    </a:cxn>
                    <a:cxn ang="0">
                      <a:pos x="64" y="58"/>
                    </a:cxn>
                    <a:cxn ang="0">
                      <a:pos x="53" y="68"/>
                    </a:cxn>
                    <a:cxn ang="0">
                      <a:pos x="37" y="39"/>
                    </a:cxn>
                    <a:cxn ang="0">
                      <a:pos x="22" y="24"/>
                    </a:cxn>
                    <a:cxn ang="0">
                      <a:pos x="37" y="9"/>
                    </a:cxn>
                    <a:cxn ang="0">
                      <a:pos x="51" y="24"/>
                    </a:cxn>
                    <a:cxn ang="0">
                      <a:pos x="37" y="39"/>
                    </a:cxn>
                    <a:cxn ang="0">
                      <a:pos x="59" y="19"/>
                    </a:cxn>
                    <a:cxn ang="0">
                      <a:pos x="49" y="9"/>
                    </a:cxn>
                    <a:cxn ang="0">
                      <a:pos x="59" y="0"/>
                    </a:cxn>
                    <a:cxn ang="0">
                      <a:pos x="68" y="9"/>
                    </a:cxn>
                    <a:cxn ang="0">
                      <a:pos x="59" y="19"/>
                    </a:cxn>
                    <a:cxn ang="0">
                      <a:pos x="66" y="39"/>
                    </a:cxn>
                    <a:cxn ang="0">
                      <a:pos x="61" y="39"/>
                    </a:cxn>
                    <a:cxn ang="0">
                      <a:pos x="51" y="34"/>
                    </a:cxn>
                    <a:cxn ang="0">
                      <a:pos x="54" y="24"/>
                    </a:cxn>
                    <a:cxn ang="0">
                      <a:pos x="54" y="21"/>
                    </a:cxn>
                    <a:cxn ang="0">
                      <a:pos x="59" y="22"/>
                    </a:cxn>
                    <a:cxn ang="0">
                      <a:pos x="69" y="19"/>
                    </a:cxn>
                    <a:cxn ang="0">
                      <a:pos x="73" y="33"/>
                    </a:cxn>
                    <a:cxn ang="0">
                      <a:pos x="66" y="39"/>
                    </a:cxn>
                  </a:cxnLst>
                  <a:rect l="0" t="0" r="r" b="b"/>
                  <a:pathLst>
                    <a:path w="73" h="68">
                      <a:moveTo>
                        <a:pt x="13" y="39"/>
                      </a:move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4" y="39"/>
                        <a:pt x="0" y="37"/>
                        <a:pt x="0" y="33"/>
                      </a:cubicBezTo>
                      <a:cubicBezTo>
                        <a:pt x="0" y="29"/>
                        <a:pt x="0" y="19"/>
                        <a:pt x="5" y="19"/>
                      </a:cubicBezTo>
                      <a:cubicBezTo>
                        <a:pt x="6" y="19"/>
                        <a:pt x="10" y="22"/>
                        <a:pt x="15" y="22"/>
                      </a:cubicBezTo>
                      <a:cubicBezTo>
                        <a:pt x="17" y="22"/>
                        <a:pt x="18" y="22"/>
                        <a:pt x="20" y="21"/>
                      </a:cubicBezTo>
                      <a:cubicBezTo>
                        <a:pt x="20" y="22"/>
                        <a:pt x="20" y="23"/>
                        <a:pt x="20" y="24"/>
                      </a:cubicBezTo>
                      <a:cubicBezTo>
                        <a:pt x="20" y="27"/>
                        <a:pt x="21" y="31"/>
                        <a:pt x="23" y="34"/>
                      </a:cubicBezTo>
                      <a:cubicBezTo>
                        <a:pt x="19" y="34"/>
                        <a:pt x="15" y="36"/>
                        <a:pt x="13" y="39"/>
                      </a:cubicBezTo>
                      <a:close/>
                      <a:moveTo>
                        <a:pt x="15" y="19"/>
                      </a:moveTo>
                      <a:cubicBezTo>
                        <a:pt x="10" y="19"/>
                        <a:pt x="5" y="15"/>
                        <a:pt x="5" y="9"/>
                      </a:cubicBezTo>
                      <a:cubicBezTo>
                        <a:pt x="5" y="4"/>
                        <a:pt x="10" y="0"/>
                        <a:pt x="15" y="0"/>
                      </a:cubicBezTo>
                      <a:cubicBezTo>
                        <a:pt x="20" y="0"/>
                        <a:pt x="25" y="4"/>
                        <a:pt x="25" y="9"/>
                      </a:cubicBezTo>
                      <a:cubicBezTo>
                        <a:pt x="25" y="15"/>
                        <a:pt x="20" y="19"/>
                        <a:pt x="15" y="19"/>
                      </a:cubicBezTo>
                      <a:close/>
                      <a:moveTo>
                        <a:pt x="53" y="68"/>
                      </a:move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14" y="68"/>
                        <a:pt x="10" y="64"/>
                        <a:pt x="10" y="58"/>
                      </a:cubicBezTo>
                      <a:cubicBezTo>
                        <a:pt x="10" y="49"/>
                        <a:pt x="12" y="36"/>
                        <a:pt x="23" y="36"/>
                      </a:cubicBezTo>
                      <a:cubicBezTo>
                        <a:pt x="25" y="36"/>
                        <a:pt x="29" y="41"/>
                        <a:pt x="37" y="41"/>
                      </a:cubicBezTo>
                      <a:cubicBezTo>
                        <a:pt x="44" y="41"/>
                        <a:pt x="49" y="36"/>
                        <a:pt x="50" y="36"/>
                      </a:cubicBezTo>
                      <a:cubicBezTo>
                        <a:pt x="62" y="36"/>
                        <a:pt x="64" y="49"/>
                        <a:pt x="64" y="58"/>
                      </a:cubicBezTo>
                      <a:cubicBezTo>
                        <a:pt x="64" y="64"/>
                        <a:pt x="60" y="68"/>
                        <a:pt x="53" y="68"/>
                      </a:cubicBezTo>
                      <a:close/>
                      <a:moveTo>
                        <a:pt x="37" y="39"/>
                      </a:moveTo>
                      <a:cubicBezTo>
                        <a:pt x="29" y="39"/>
                        <a:pt x="22" y="32"/>
                        <a:pt x="22" y="24"/>
                      </a:cubicBezTo>
                      <a:cubicBezTo>
                        <a:pt x="22" y="16"/>
                        <a:pt x="29" y="9"/>
                        <a:pt x="37" y="9"/>
                      </a:cubicBezTo>
                      <a:cubicBezTo>
                        <a:pt x="45" y="9"/>
                        <a:pt x="51" y="16"/>
                        <a:pt x="51" y="24"/>
                      </a:cubicBezTo>
                      <a:cubicBezTo>
                        <a:pt x="51" y="32"/>
                        <a:pt x="45" y="39"/>
                        <a:pt x="37" y="39"/>
                      </a:cubicBezTo>
                      <a:close/>
                      <a:moveTo>
                        <a:pt x="59" y="19"/>
                      </a:moveTo>
                      <a:cubicBezTo>
                        <a:pt x="53" y="19"/>
                        <a:pt x="49" y="15"/>
                        <a:pt x="49" y="9"/>
                      </a:cubicBezTo>
                      <a:cubicBezTo>
                        <a:pt x="49" y="4"/>
                        <a:pt x="53" y="0"/>
                        <a:pt x="59" y="0"/>
                      </a:cubicBezTo>
                      <a:cubicBezTo>
                        <a:pt x="64" y="0"/>
                        <a:pt x="68" y="4"/>
                        <a:pt x="68" y="9"/>
                      </a:cubicBezTo>
                      <a:cubicBezTo>
                        <a:pt x="68" y="15"/>
                        <a:pt x="64" y="19"/>
                        <a:pt x="59" y="19"/>
                      </a:cubicBezTo>
                      <a:close/>
                      <a:moveTo>
                        <a:pt x="66" y="39"/>
                      </a:moveTo>
                      <a:cubicBezTo>
                        <a:pt x="61" y="39"/>
                        <a:pt x="61" y="39"/>
                        <a:pt x="61" y="39"/>
                      </a:cubicBezTo>
                      <a:cubicBezTo>
                        <a:pt x="58" y="36"/>
                        <a:pt x="55" y="34"/>
                        <a:pt x="51" y="34"/>
                      </a:cubicBezTo>
                      <a:cubicBezTo>
                        <a:pt x="53" y="31"/>
                        <a:pt x="54" y="27"/>
                        <a:pt x="54" y="24"/>
                      </a:cubicBezTo>
                      <a:cubicBezTo>
                        <a:pt x="54" y="23"/>
                        <a:pt x="54" y="22"/>
                        <a:pt x="54" y="21"/>
                      </a:cubicBezTo>
                      <a:cubicBezTo>
                        <a:pt x="55" y="22"/>
                        <a:pt x="57" y="22"/>
                        <a:pt x="59" y="22"/>
                      </a:cubicBezTo>
                      <a:cubicBezTo>
                        <a:pt x="64" y="22"/>
                        <a:pt x="68" y="19"/>
                        <a:pt x="69" y="19"/>
                      </a:cubicBezTo>
                      <a:cubicBezTo>
                        <a:pt x="73" y="19"/>
                        <a:pt x="73" y="29"/>
                        <a:pt x="73" y="33"/>
                      </a:cubicBezTo>
                      <a:cubicBezTo>
                        <a:pt x="73" y="37"/>
                        <a:pt x="70" y="39"/>
                        <a:pt x="66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0" name="Cube 138">
                <a:extLst>
                  <a:ext uri="{FF2B5EF4-FFF2-40B4-BE49-F238E27FC236}">
                    <a16:creationId xmlns:a16="http://schemas.microsoft.com/office/drawing/2014/main" id="{4FD46AF5-7E89-EA91-64E6-FE810A2F0B01}"/>
                  </a:ext>
                </a:extLst>
              </p:cNvPr>
              <p:cNvSpPr/>
              <p:nvPr/>
            </p:nvSpPr>
            <p:spPr bwMode="auto">
              <a:xfrm>
                <a:off x="4113185" y="4736231"/>
                <a:ext cx="1390273" cy="574492"/>
              </a:xfrm>
              <a:prstGeom prst="cube">
                <a:avLst>
                  <a:gd name="adj" fmla="val 37500"/>
                </a:avLst>
              </a:prstGeom>
              <a:solidFill>
                <a:schemeClr val="accent2"/>
              </a:solidFill>
              <a:ln w="9525">
                <a:noFill/>
                <a:round/>
              </a:ln>
              <a:scene3d>
                <a:camera prst="orthographicFront">
                  <a:rot lat="1200000" lon="0" rev="0"/>
                </a:camera>
                <a:lightRig rig="threePt" dir="t"/>
              </a:scene3d>
            </p:spPr>
            <p:txBody>
              <a:bodyPr vert="horz" wrap="non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96" name="千图PPT彼岸天：ID 8661124库_组合 1">
              <a:extLst>
                <a:ext uri="{FF2B5EF4-FFF2-40B4-BE49-F238E27FC236}">
                  <a16:creationId xmlns:a16="http://schemas.microsoft.com/office/drawing/2014/main" id="{5AA26A00-9EE4-B723-A4F5-8325632E13D0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2660869" y="4272239"/>
              <a:ext cx="1390273" cy="1646956"/>
              <a:chOff x="2660869" y="4473713"/>
              <a:chExt cx="1390273" cy="1646956"/>
            </a:xfrm>
          </p:grpSpPr>
          <p:grpSp>
            <p:nvGrpSpPr>
              <p:cNvPr id="97" name="Group 121">
                <a:extLst>
                  <a:ext uri="{FF2B5EF4-FFF2-40B4-BE49-F238E27FC236}">
                    <a16:creationId xmlns:a16="http://schemas.microsoft.com/office/drawing/2014/main" id="{739D421B-A500-5504-3E04-C8E3C2824D36}"/>
                  </a:ext>
                </a:extLst>
              </p:cNvPr>
              <p:cNvGrpSpPr/>
              <p:nvPr/>
            </p:nvGrpSpPr>
            <p:grpSpPr>
              <a:xfrm>
                <a:off x="2966835" y="4473713"/>
                <a:ext cx="771363" cy="771363"/>
                <a:chOff x="2489522" y="2978815"/>
                <a:chExt cx="517554" cy="517554"/>
              </a:xfrm>
            </p:grpSpPr>
            <p:sp>
              <p:nvSpPr>
                <p:cNvPr id="102" name="Oval 122">
                  <a:extLst>
                    <a:ext uri="{FF2B5EF4-FFF2-40B4-BE49-F238E27FC236}">
                      <a16:creationId xmlns:a16="http://schemas.microsoft.com/office/drawing/2014/main" id="{646319AA-0A63-058E-6D18-FB59A1DAFFEE}"/>
                    </a:ext>
                  </a:extLst>
                </p:cNvPr>
                <p:cNvSpPr/>
                <p:nvPr/>
              </p:nvSpPr>
              <p:spPr bwMode="auto">
                <a:xfrm>
                  <a:off x="2489522" y="2978815"/>
                  <a:ext cx="517554" cy="517554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103" name="Group 123">
                  <a:extLst>
                    <a:ext uri="{FF2B5EF4-FFF2-40B4-BE49-F238E27FC236}">
                      <a16:creationId xmlns:a16="http://schemas.microsoft.com/office/drawing/2014/main" id="{A29BCFE5-3DD4-6E2F-FD88-59F92B6F8852}"/>
                    </a:ext>
                  </a:extLst>
                </p:cNvPr>
                <p:cNvGrpSpPr/>
                <p:nvPr/>
              </p:nvGrpSpPr>
              <p:grpSpPr>
                <a:xfrm>
                  <a:off x="2600366" y="3088050"/>
                  <a:ext cx="295866" cy="299084"/>
                  <a:chOff x="4427538" y="1254125"/>
                  <a:chExt cx="292100" cy="295275"/>
                </a:xfrm>
                <a:solidFill>
                  <a:schemeClr val="bg1"/>
                </a:solidFill>
              </p:grpSpPr>
              <p:sp>
                <p:nvSpPr>
                  <p:cNvPr id="104" name="Freeform: Shape 124">
                    <a:extLst>
                      <a:ext uri="{FF2B5EF4-FFF2-40B4-BE49-F238E27FC236}">
                        <a16:creationId xmlns:a16="http://schemas.microsoft.com/office/drawing/2014/main" id="{9FB96879-F943-9E61-4AAC-BBA0C379EE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1988" y="1287463"/>
                    <a:ext cx="33338" cy="33338"/>
                  </a:xfrm>
                  <a:custGeom>
                    <a:avLst/>
                    <a:gdLst/>
                    <a:ahLst/>
                    <a:cxnLst>
                      <a:cxn ang="0">
                        <a:pos x="12" y="7"/>
                      </a:cxn>
                      <a:cxn ang="0">
                        <a:pos x="7" y="2"/>
                      </a:cxn>
                      <a:cxn ang="0">
                        <a:pos x="2" y="2"/>
                      </a:cxn>
                      <a:cxn ang="0">
                        <a:pos x="2" y="7"/>
                      </a:cxn>
                      <a:cxn ang="0">
                        <a:pos x="7" y="12"/>
                      </a:cxn>
                      <a:cxn ang="0">
                        <a:pos x="12" y="12"/>
                      </a:cxn>
                      <a:cxn ang="0">
                        <a:pos x="12" y="7"/>
                      </a:cxn>
                    </a:cxnLst>
                    <a:rect l="0" t="0" r="r" b="b"/>
                    <a:pathLst>
                      <a:path w="13" h="13">
                        <a:moveTo>
                          <a:pt x="12" y="7"/>
                        </a:move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5" y="0"/>
                          <a:pt x="3" y="0"/>
                          <a:pt x="2" y="2"/>
                        </a:cubicBezTo>
                        <a:cubicBezTo>
                          <a:pt x="0" y="3"/>
                          <a:pt x="0" y="6"/>
                          <a:pt x="2" y="7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8" y="13"/>
                          <a:pt x="10" y="13"/>
                          <a:pt x="12" y="12"/>
                        </a:cubicBezTo>
                        <a:cubicBezTo>
                          <a:pt x="13" y="11"/>
                          <a:pt x="13" y="8"/>
                          <a:pt x="12" y="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" name="Freeform: Shape 125">
                    <a:extLst>
                      <a:ext uri="{FF2B5EF4-FFF2-40B4-BE49-F238E27FC236}">
                        <a16:creationId xmlns:a16="http://schemas.microsoft.com/office/drawing/2014/main" id="{D245A01D-DF34-D0EF-D76F-57CAC067B0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27538" y="1382713"/>
                    <a:ext cx="34925" cy="19050"/>
                  </a:xfrm>
                  <a:custGeom>
                    <a:avLst/>
                    <a:gdLst/>
                    <a:ahLst/>
                    <a:cxnLst>
                      <a:cxn ang="0">
                        <a:pos x="11" y="0"/>
                      </a:cxn>
                      <a:cxn ang="0">
                        <a:pos x="4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11" y="7"/>
                      </a:cxn>
                      <a:cxn ang="0">
                        <a:pos x="14" y="4"/>
                      </a:cxn>
                      <a:cxn ang="0">
                        <a:pos x="11" y="0"/>
                      </a:cxn>
                    </a:cxnLst>
                    <a:rect l="0" t="0" r="r" b="b"/>
                    <a:pathLst>
                      <a:path w="14" h="7">
                        <a:moveTo>
                          <a:pt x="11" y="0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0" y="6"/>
                          <a:pt x="2" y="7"/>
                          <a:pt x="4" y="7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3" y="7"/>
                          <a:pt x="14" y="6"/>
                          <a:pt x="14" y="4"/>
                        </a:cubicBezTo>
                        <a:cubicBezTo>
                          <a:pt x="14" y="2"/>
                          <a:pt x="13" y="0"/>
                          <a:pt x="1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" name="Freeform: Shape 126">
                    <a:extLst>
                      <a:ext uri="{FF2B5EF4-FFF2-40B4-BE49-F238E27FC236}">
                        <a16:creationId xmlns:a16="http://schemas.microsoft.com/office/drawing/2014/main" id="{33461FB6-0288-666F-2842-FBAF6587BB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4713" y="1401763"/>
                    <a:ext cx="34925" cy="19050"/>
                  </a:xfrm>
                  <a:custGeom>
                    <a:avLst/>
                    <a:gdLst/>
                    <a:ahLst/>
                    <a:cxnLst>
                      <a:cxn ang="0">
                        <a:pos x="10" y="0"/>
                      </a:cxn>
                      <a:cxn ang="0">
                        <a:pos x="3" y="0"/>
                      </a:cxn>
                      <a:cxn ang="0">
                        <a:pos x="0" y="4"/>
                      </a:cxn>
                      <a:cxn ang="0">
                        <a:pos x="3" y="8"/>
                      </a:cxn>
                      <a:cxn ang="0">
                        <a:pos x="10" y="8"/>
                      </a:cxn>
                      <a:cxn ang="0">
                        <a:pos x="14" y="4"/>
                      </a:cxn>
                      <a:cxn ang="0">
                        <a:pos x="10" y="0"/>
                      </a:cxn>
                    </a:cxnLst>
                    <a:rect l="0" t="0" r="r" b="b"/>
                    <a:pathLst>
                      <a:path w="14" h="8">
                        <a:moveTo>
                          <a:pt x="10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1" y="0"/>
                          <a:pt x="0" y="2"/>
                          <a:pt x="0" y="4"/>
                        </a:cubicBezTo>
                        <a:cubicBezTo>
                          <a:pt x="0" y="6"/>
                          <a:pt x="1" y="8"/>
                          <a:pt x="3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2" y="8"/>
                          <a:pt x="14" y="6"/>
                          <a:pt x="14" y="4"/>
                        </a:cubicBezTo>
                        <a:cubicBezTo>
                          <a:pt x="14" y="2"/>
                          <a:pt x="12" y="0"/>
                          <a:pt x="1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" name="Freeform: Shape 127">
                    <a:extLst>
                      <a:ext uri="{FF2B5EF4-FFF2-40B4-BE49-F238E27FC236}">
                        <a16:creationId xmlns:a16="http://schemas.microsoft.com/office/drawing/2014/main" id="{A27BC8BD-681D-D0A4-BA4A-BA0524C689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551" y="1303338"/>
                    <a:ext cx="31750" cy="31750"/>
                  </a:xfrm>
                  <a:custGeom>
                    <a:avLst/>
                    <a:gdLst/>
                    <a:ahLst/>
                    <a:cxnLst>
                      <a:cxn ang="0">
                        <a:pos x="12" y="1"/>
                      </a:cxn>
                      <a:cxn ang="0">
                        <a:pos x="6" y="1"/>
                      </a:cxn>
                      <a:cxn ang="0">
                        <a:pos x="1" y="6"/>
                      </a:cxn>
                      <a:cxn ang="0">
                        <a:pos x="1" y="11"/>
                      </a:cxn>
                      <a:cxn ang="0">
                        <a:pos x="6" y="11"/>
                      </a:cxn>
                      <a:cxn ang="0">
                        <a:pos x="12" y="6"/>
                      </a:cxn>
                      <a:cxn ang="0">
                        <a:pos x="12" y="1"/>
                      </a:cxn>
                    </a:cxnLst>
                    <a:rect l="0" t="0" r="r" b="b"/>
                    <a:pathLst>
                      <a:path w="13" h="13">
                        <a:moveTo>
                          <a:pt x="12" y="1"/>
                        </a:moveTo>
                        <a:cubicBezTo>
                          <a:pt x="10" y="0"/>
                          <a:pt x="8" y="0"/>
                          <a:pt x="6" y="1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0" y="7"/>
                          <a:pt x="0" y="10"/>
                          <a:pt x="1" y="11"/>
                        </a:cubicBezTo>
                        <a:cubicBezTo>
                          <a:pt x="3" y="13"/>
                          <a:pt x="5" y="13"/>
                          <a:pt x="6" y="11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3" y="5"/>
                          <a:pt x="13" y="2"/>
                          <a:pt x="12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" name="Freeform: Shape 128">
                    <a:extLst>
                      <a:ext uri="{FF2B5EF4-FFF2-40B4-BE49-F238E27FC236}">
                        <a16:creationId xmlns:a16="http://schemas.microsoft.com/office/drawing/2014/main" id="{A0A38C5C-248E-5854-9C11-EC6CA1654CA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3588" y="1254125"/>
                    <a:ext cx="17463" cy="38100"/>
                  </a:xfrm>
                  <a:custGeom>
                    <a:avLst/>
                    <a:gdLst/>
                    <a:ahLst/>
                    <a:cxnLst>
                      <a:cxn ang="0">
                        <a:pos x="4" y="15"/>
                      </a:cxn>
                      <a:cxn ang="0">
                        <a:pos x="6" y="14"/>
                      </a:cxn>
                      <a:cxn ang="0">
                        <a:pos x="7" y="11"/>
                      </a:cxn>
                      <a:cxn ang="0">
                        <a:pos x="7" y="4"/>
                      </a:cxn>
                      <a:cxn ang="0">
                        <a:pos x="4" y="0"/>
                      </a:cxn>
                      <a:cxn ang="0">
                        <a:pos x="0" y="3"/>
                      </a:cxn>
                      <a:cxn ang="0">
                        <a:pos x="0" y="4"/>
                      </a:cxn>
                      <a:cxn ang="0">
                        <a:pos x="0" y="11"/>
                      </a:cxn>
                      <a:cxn ang="0">
                        <a:pos x="4" y="15"/>
                      </a:cxn>
                    </a:cxnLst>
                    <a:rect l="0" t="0" r="r" b="b"/>
                    <a:pathLst>
                      <a:path w="7" h="15">
                        <a:moveTo>
                          <a:pt x="4" y="15"/>
                        </a:moveTo>
                        <a:cubicBezTo>
                          <a:pt x="5" y="15"/>
                          <a:pt x="6" y="14"/>
                          <a:pt x="6" y="14"/>
                        </a:cubicBezTo>
                        <a:cubicBezTo>
                          <a:pt x="7" y="13"/>
                          <a:pt x="7" y="12"/>
                          <a:pt x="7" y="11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2"/>
                          <a:pt x="6" y="0"/>
                          <a:pt x="4" y="0"/>
                        </a:cubicBezTo>
                        <a:cubicBezTo>
                          <a:pt x="2" y="0"/>
                          <a:pt x="1" y="1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3"/>
                          <a:pt x="2" y="15"/>
                          <a:pt x="4" y="1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" name="Freeform: Shape 129">
                    <a:extLst>
                      <a:ext uri="{FF2B5EF4-FFF2-40B4-BE49-F238E27FC236}">
                        <a16:creationId xmlns:a16="http://schemas.microsoft.com/office/drawing/2014/main" id="{FC202F6D-A817-E860-FF2E-E23C7500C1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00563" y="1327150"/>
                    <a:ext cx="146050" cy="166688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0" y="29"/>
                      </a:cxn>
                      <a:cxn ang="0">
                        <a:pos x="14" y="54"/>
                      </a:cxn>
                      <a:cxn ang="0">
                        <a:pos x="14" y="66"/>
                      </a:cxn>
                      <a:cxn ang="0">
                        <a:pos x="44" y="66"/>
                      </a:cxn>
                      <a:cxn ang="0">
                        <a:pos x="44" y="54"/>
                      </a:cxn>
                      <a:cxn ang="0">
                        <a:pos x="58" y="29"/>
                      </a:cxn>
                      <a:cxn ang="0">
                        <a:pos x="29" y="0"/>
                      </a:cxn>
                      <a:cxn ang="0">
                        <a:pos x="40" y="48"/>
                      </a:cxn>
                      <a:cxn ang="0">
                        <a:pos x="36" y="50"/>
                      </a:cxn>
                      <a:cxn ang="0">
                        <a:pos x="36" y="54"/>
                      </a:cxn>
                      <a:cxn ang="0">
                        <a:pos x="36" y="58"/>
                      </a:cxn>
                      <a:cxn ang="0">
                        <a:pos x="22" y="58"/>
                      </a:cxn>
                      <a:cxn ang="0">
                        <a:pos x="22" y="54"/>
                      </a:cxn>
                      <a:cxn ang="0">
                        <a:pos x="22" y="50"/>
                      </a:cxn>
                      <a:cxn ang="0">
                        <a:pos x="18" y="48"/>
                      </a:cxn>
                      <a:cxn ang="0">
                        <a:pos x="7" y="29"/>
                      </a:cxn>
                      <a:cxn ang="0">
                        <a:pos x="29" y="8"/>
                      </a:cxn>
                      <a:cxn ang="0">
                        <a:pos x="51" y="29"/>
                      </a:cxn>
                      <a:cxn ang="0">
                        <a:pos x="40" y="48"/>
                      </a:cxn>
                    </a:cxnLst>
                    <a:rect l="0" t="0" r="r" b="b"/>
                    <a:pathLst>
                      <a:path w="58" h="66">
                        <a:moveTo>
                          <a:pt x="29" y="0"/>
                        </a:move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0"/>
                          <a:pt x="6" y="49"/>
                          <a:pt x="14" y="54"/>
                        </a:cubicBezTo>
                        <a:cubicBezTo>
                          <a:pt x="14" y="66"/>
                          <a:pt x="14" y="66"/>
                          <a:pt x="14" y="66"/>
                        </a:cubicBezTo>
                        <a:cubicBezTo>
                          <a:pt x="44" y="66"/>
                          <a:pt x="44" y="66"/>
                          <a:pt x="44" y="66"/>
                        </a:cubicBezTo>
                        <a:cubicBezTo>
                          <a:pt x="44" y="54"/>
                          <a:pt x="44" y="54"/>
                          <a:pt x="44" y="54"/>
                        </a:cubicBezTo>
                        <a:cubicBezTo>
                          <a:pt x="52" y="49"/>
                          <a:pt x="58" y="40"/>
                          <a:pt x="58" y="29"/>
                        </a:cubicBezTo>
                        <a:cubicBezTo>
                          <a:pt x="58" y="13"/>
                          <a:pt x="45" y="0"/>
                          <a:pt x="29" y="0"/>
                        </a:cubicBezTo>
                        <a:close/>
                        <a:moveTo>
                          <a:pt x="40" y="48"/>
                        </a:moveTo>
                        <a:cubicBezTo>
                          <a:pt x="36" y="50"/>
                          <a:pt x="36" y="50"/>
                          <a:pt x="36" y="50"/>
                        </a:cubicBezTo>
                        <a:cubicBezTo>
                          <a:pt x="36" y="54"/>
                          <a:pt x="36" y="54"/>
                          <a:pt x="36" y="54"/>
                        </a:cubicBezTo>
                        <a:cubicBezTo>
                          <a:pt x="36" y="58"/>
                          <a:pt x="36" y="58"/>
                          <a:pt x="36" y="58"/>
                        </a:cubicBezTo>
                        <a:cubicBezTo>
                          <a:pt x="22" y="58"/>
                          <a:pt x="22" y="58"/>
                          <a:pt x="22" y="58"/>
                        </a:cubicBezTo>
                        <a:cubicBezTo>
                          <a:pt x="22" y="54"/>
                          <a:pt x="22" y="54"/>
                          <a:pt x="22" y="54"/>
                        </a:cubicBezTo>
                        <a:cubicBezTo>
                          <a:pt x="22" y="50"/>
                          <a:pt x="22" y="50"/>
                          <a:pt x="22" y="50"/>
                        </a:cubicBezTo>
                        <a:cubicBezTo>
                          <a:pt x="18" y="48"/>
                          <a:pt x="18" y="48"/>
                          <a:pt x="18" y="48"/>
                        </a:cubicBezTo>
                        <a:cubicBezTo>
                          <a:pt x="11" y="44"/>
                          <a:pt x="7" y="37"/>
                          <a:pt x="7" y="29"/>
                        </a:cubicBezTo>
                        <a:cubicBezTo>
                          <a:pt x="7" y="17"/>
                          <a:pt x="17" y="8"/>
                          <a:pt x="29" y="8"/>
                        </a:cubicBezTo>
                        <a:cubicBezTo>
                          <a:pt x="41" y="8"/>
                          <a:pt x="51" y="17"/>
                          <a:pt x="51" y="29"/>
                        </a:cubicBezTo>
                        <a:cubicBezTo>
                          <a:pt x="51" y="37"/>
                          <a:pt x="47" y="44"/>
                          <a:pt x="40" y="4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" name="Freeform: Shape 130">
                    <a:extLst>
                      <a:ext uri="{FF2B5EF4-FFF2-40B4-BE49-F238E27FC236}">
                        <a16:creationId xmlns:a16="http://schemas.microsoft.com/office/drawing/2014/main" id="{121E45A9-C185-33B9-6309-A7613DE2A9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5488" y="1511300"/>
                    <a:ext cx="76200" cy="38100"/>
                  </a:xfrm>
                  <a:custGeom>
                    <a:avLst/>
                    <a:gdLst/>
                    <a:ahLst/>
                    <a:cxnLst>
                      <a:cxn ang="0">
                        <a:pos x="0" y="7"/>
                      </a:cxn>
                      <a:cxn ang="0">
                        <a:pos x="8" y="7"/>
                      </a:cxn>
                      <a:cxn ang="0">
                        <a:pos x="8" y="8"/>
                      </a:cxn>
                      <a:cxn ang="0">
                        <a:pos x="15" y="15"/>
                      </a:cxn>
                      <a:cxn ang="0">
                        <a:pos x="22" y="8"/>
                      </a:cxn>
                      <a:cxn ang="0">
                        <a:pos x="22" y="7"/>
                      </a:cxn>
                      <a:cxn ang="0">
                        <a:pos x="30" y="7"/>
                      </a:cxn>
                      <a:cxn ang="0">
                        <a:pos x="30" y="0"/>
                      </a:cxn>
                      <a:cxn ang="0">
                        <a:pos x="0" y="0"/>
                      </a:cxn>
                      <a:cxn ang="0">
                        <a:pos x="0" y="7"/>
                      </a:cxn>
                    </a:cxnLst>
                    <a:rect l="0" t="0" r="r" b="b"/>
                    <a:pathLst>
                      <a:path w="30" h="15">
                        <a:moveTo>
                          <a:pt x="0" y="7"/>
                        </a:move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12"/>
                          <a:pt x="11" y="15"/>
                          <a:pt x="15" y="15"/>
                        </a:cubicBezTo>
                        <a:cubicBezTo>
                          <a:pt x="19" y="15"/>
                          <a:pt x="22" y="12"/>
                          <a:pt x="22" y="8"/>
                        </a:cubicBezTo>
                        <a:cubicBezTo>
                          <a:pt x="22" y="7"/>
                          <a:pt x="22" y="7"/>
                          <a:pt x="22" y="7"/>
                        </a:cubicBezTo>
                        <a:cubicBezTo>
                          <a:pt x="30" y="7"/>
                          <a:pt x="30" y="7"/>
                          <a:pt x="30" y="7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7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98" name="Cube 135">
                <a:extLst>
                  <a:ext uri="{FF2B5EF4-FFF2-40B4-BE49-F238E27FC236}">
                    <a16:creationId xmlns:a16="http://schemas.microsoft.com/office/drawing/2014/main" id="{25939B52-8E33-193F-7B62-09188E592FF6}"/>
                  </a:ext>
                </a:extLst>
              </p:cNvPr>
              <p:cNvSpPr/>
              <p:nvPr/>
            </p:nvSpPr>
            <p:spPr bwMode="auto">
              <a:xfrm>
                <a:off x="2660869" y="5546177"/>
                <a:ext cx="1390273" cy="574492"/>
              </a:xfrm>
              <a:prstGeom prst="cube">
                <a:avLst>
                  <a:gd name="adj" fmla="val 37500"/>
                </a:avLst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64039E79-4E29-8979-74A1-75934627B64E}"/>
              </a:ext>
            </a:extLst>
          </p:cNvPr>
          <p:cNvGrpSpPr/>
          <p:nvPr/>
        </p:nvGrpSpPr>
        <p:grpSpPr>
          <a:xfrm>
            <a:off x="6631305" y="1276274"/>
            <a:ext cx="3477796" cy="785593"/>
            <a:chOff x="7328441" y="1593775"/>
            <a:chExt cx="3477796" cy="785593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6EF687CF-E519-3B94-2073-7DFA44255D44}"/>
                </a:ext>
              </a:extLst>
            </p:cNvPr>
            <p:cNvSpPr txBox="1"/>
            <p:nvPr/>
          </p:nvSpPr>
          <p:spPr>
            <a:xfrm>
              <a:off x="9130554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08F56B4F-F467-2ED5-4DE6-F15E0C1DAF29}"/>
                </a:ext>
              </a:extLst>
            </p:cNvPr>
            <p:cNvSpPr txBox="1"/>
            <p:nvPr/>
          </p:nvSpPr>
          <p:spPr>
            <a:xfrm>
              <a:off x="7328441" y="1917703"/>
              <a:ext cx="34763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0BB7019E-1AFA-446B-F571-51E4A071E2BC}"/>
              </a:ext>
            </a:extLst>
          </p:cNvPr>
          <p:cNvGrpSpPr/>
          <p:nvPr/>
        </p:nvGrpSpPr>
        <p:grpSpPr>
          <a:xfrm>
            <a:off x="5135655" y="2025535"/>
            <a:ext cx="3477796" cy="785593"/>
            <a:chOff x="7328441" y="1593775"/>
            <a:chExt cx="3477796" cy="785593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3CCE94D3-68D6-CB4C-28CE-15679FA3D333}"/>
                </a:ext>
              </a:extLst>
            </p:cNvPr>
            <p:cNvSpPr txBox="1"/>
            <p:nvPr/>
          </p:nvSpPr>
          <p:spPr>
            <a:xfrm>
              <a:off x="9130554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B214E145-962C-0A7B-2A58-13234E43F118}"/>
                </a:ext>
              </a:extLst>
            </p:cNvPr>
            <p:cNvSpPr txBox="1"/>
            <p:nvPr/>
          </p:nvSpPr>
          <p:spPr>
            <a:xfrm>
              <a:off x="7328441" y="1917703"/>
              <a:ext cx="34763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DF8765F3-7AD6-D10C-8921-26EB76E00644}"/>
              </a:ext>
            </a:extLst>
          </p:cNvPr>
          <p:cNvGrpSpPr/>
          <p:nvPr/>
        </p:nvGrpSpPr>
        <p:grpSpPr>
          <a:xfrm>
            <a:off x="3799337" y="2789640"/>
            <a:ext cx="3477796" cy="785593"/>
            <a:chOff x="7328441" y="1593775"/>
            <a:chExt cx="3477796" cy="785593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4ECDDD7D-9EE7-9D24-B150-7C5416B5FACE}"/>
                </a:ext>
              </a:extLst>
            </p:cNvPr>
            <p:cNvSpPr txBox="1"/>
            <p:nvPr/>
          </p:nvSpPr>
          <p:spPr>
            <a:xfrm>
              <a:off x="9130554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F0FC450-32E6-72CB-E090-63F76390E1B2}"/>
                </a:ext>
              </a:extLst>
            </p:cNvPr>
            <p:cNvSpPr txBox="1"/>
            <p:nvPr/>
          </p:nvSpPr>
          <p:spPr>
            <a:xfrm>
              <a:off x="7328441" y="1917703"/>
              <a:ext cx="34763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58D2F7AC-A640-0C5C-460A-46E31CE8B6BE}"/>
              </a:ext>
            </a:extLst>
          </p:cNvPr>
          <p:cNvGrpSpPr/>
          <p:nvPr/>
        </p:nvGrpSpPr>
        <p:grpSpPr>
          <a:xfrm>
            <a:off x="2466942" y="3552268"/>
            <a:ext cx="3477796" cy="785593"/>
            <a:chOff x="7328441" y="1593775"/>
            <a:chExt cx="3477796" cy="785593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29079073-B0AA-E457-B95F-E8C20B6A1501}"/>
                </a:ext>
              </a:extLst>
            </p:cNvPr>
            <p:cNvSpPr txBox="1"/>
            <p:nvPr/>
          </p:nvSpPr>
          <p:spPr>
            <a:xfrm>
              <a:off x="9130554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65452B0E-8E9E-D719-53FE-096ECA0B53A2}"/>
                </a:ext>
              </a:extLst>
            </p:cNvPr>
            <p:cNvSpPr txBox="1"/>
            <p:nvPr/>
          </p:nvSpPr>
          <p:spPr>
            <a:xfrm>
              <a:off x="7328441" y="1917703"/>
              <a:ext cx="34763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B7A70038-9581-BAAE-87DB-5283E41F30A6}"/>
              </a:ext>
            </a:extLst>
          </p:cNvPr>
          <p:cNvGrpSpPr/>
          <p:nvPr/>
        </p:nvGrpSpPr>
        <p:grpSpPr>
          <a:xfrm>
            <a:off x="1005555" y="4474537"/>
            <a:ext cx="3477796" cy="785593"/>
            <a:chOff x="7328441" y="1593775"/>
            <a:chExt cx="3477796" cy="785593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305BF02D-4B6E-1357-8C20-1EB392359A62}"/>
                </a:ext>
              </a:extLst>
            </p:cNvPr>
            <p:cNvSpPr txBox="1"/>
            <p:nvPr/>
          </p:nvSpPr>
          <p:spPr>
            <a:xfrm>
              <a:off x="9130554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3E6E4F19-2C6F-C900-1AE5-696ECC35C040}"/>
                </a:ext>
              </a:extLst>
            </p:cNvPr>
            <p:cNvSpPr txBox="1"/>
            <p:nvPr/>
          </p:nvSpPr>
          <p:spPr>
            <a:xfrm>
              <a:off x="7328441" y="1917703"/>
              <a:ext cx="34763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A507026C-CA38-3061-50B8-F9872EECEDC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250" y="1538960"/>
            <a:ext cx="1877611" cy="242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65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03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cxnSp>
        <p:nvCxnSpPr>
          <p:cNvPr id="25" name="千图PPT彼岸天：ID 8661124库_直接连接符 3">
            <a:extLst>
              <a:ext uri="{FF2B5EF4-FFF2-40B4-BE49-F238E27FC236}">
                <a16:creationId xmlns:a16="http://schemas.microsoft.com/office/drawing/2014/main" id="{2BBA15B8-496C-C8EA-DC49-37B5CA37C45B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1007201" y="2834963"/>
            <a:ext cx="1039402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7">
            <a:extLst>
              <a:ext uri="{FF2B5EF4-FFF2-40B4-BE49-F238E27FC236}">
                <a16:creationId xmlns:a16="http://schemas.microsoft.com/office/drawing/2014/main" id="{7076CA73-A36E-C41E-5018-1CDF656CDE2A}"/>
              </a:ext>
            </a:extLst>
          </p:cNvPr>
          <p:cNvSpPr/>
          <p:nvPr/>
        </p:nvSpPr>
        <p:spPr>
          <a:xfrm>
            <a:off x="1567202" y="5152421"/>
            <a:ext cx="364811" cy="3648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Oval 11">
            <a:extLst>
              <a:ext uri="{FF2B5EF4-FFF2-40B4-BE49-F238E27FC236}">
                <a16:creationId xmlns:a16="http://schemas.microsoft.com/office/drawing/2014/main" id="{40653B2A-18E0-DF0D-BDDD-51C6F93CD467}"/>
              </a:ext>
            </a:extLst>
          </p:cNvPr>
          <p:cNvSpPr/>
          <p:nvPr/>
        </p:nvSpPr>
        <p:spPr>
          <a:xfrm>
            <a:off x="3740399" y="5152421"/>
            <a:ext cx="364811" cy="36481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Oval 15">
            <a:extLst>
              <a:ext uri="{FF2B5EF4-FFF2-40B4-BE49-F238E27FC236}">
                <a16:creationId xmlns:a16="http://schemas.microsoft.com/office/drawing/2014/main" id="{C982B418-B1EE-B6C2-94D3-6BF5C5FAA034}"/>
              </a:ext>
            </a:extLst>
          </p:cNvPr>
          <p:cNvSpPr/>
          <p:nvPr/>
        </p:nvSpPr>
        <p:spPr>
          <a:xfrm>
            <a:off x="5913595" y="5152421"/>
            <a:ext cx="364811" cy="3648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Oval 19">
            <a:extLst>
              <a:ext uri="{FF2B5EF4-FFF2-40B4-BE49-F238E27FC236}">
                <a16:creationId xmlns:a16="http://schemas.microsoft.com/office/drawing/2014/main" id="{2BE1DAD3-D6AF-6480-3740-356839BF16D9}"/>
              </a:ext>
            </a:extLst>
          </p:cNvPr>
          <p:cNvSpPr/>
          <p:nvPr/>
        </p:nvSpPr>
        <p:spPr>
          <a:xfrm>
            <a:off x="8086791" y="5152421"/>
            <a:ext cx="364811" cy="3648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Oval 23">
            <a:extLst>
              <a:ext uri="{FF2B5EF4-FFF2-40B4-BE49-F238E27FC236}">
                <a16:creationId xmlns:a16="http://schemas.microsoft.com/office/drawing/2014/main" id="{8430439E-047B-FCB4-F234-C890E306D24F}"/>
              </a:ext>
            </a:extLst>
          </p:cNvPr>
          <p:cNvSpPr/>
          <p:nvPr/>
        </p:nvSpPr>
        <p:spPr>
          <a:xfrm>
            <a:off x="10259987" y="5152421"/>
            <a:ext cx="364811" cy="36481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3" name="Group 24">
            <a:extLst>
              <a:ext uri="{FF2B5EF4-FFF2-40B4-BE49-F238E27FC236}">
                <a16:creationId xmlns:a16="http://schemas.microsoft.com/office/drawing/2014/main" id="{5D804D22-A372-4F47-DB74-FF0BF8BBB3DF}"/>
              </a:ext>
            </a:extLst>
          </p:cNvPr>
          <p:cNvGrpSpPr/>
          <p:nvPr/>
        </p:nvGrpSpPr>
        <p:grpSpPr>
          <a:xfrm>
            <a:off x="2313567" y="2255297"/>
            <a:ext cx="1117287" cy="1174201"/>
            <a:chOff x="1662668" y="1672705"/>
            <a:chExt cx="835480" cy="878038"/>
          </a:xfrm>
        </p:grpSpPr>
        <p:sp>
          <p:nvSpPr>
            <p:cNvPr id="75" name="Oval 25">
              <a:extLst>
                <a:ext uri="{FF2B5EF4-FFF2-40B4-BE49-F238E27FC236}">
                  <a16:creationId xmlns:a16="http://schemas.microsoft.com/office/drawing/2014/main" id="{3BD5ABB8-DEBA-441A-36A8-E9298AED3E92}"/>
                </a:ext>
              </a:extLst>
            </p:cNvPr>
            <p:cNvSpPr/>
            <p:nvPr/>
          </p:nvSpPr>
          <p:spPr>
            <a:xfrm>
              <a:off x="1662668" y="1715265"/>
              <a:ext cx="835480" cy="83547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Oval 26">
              <a:extLst>
                <a:ext uri="{FF2B5EF4-FFF2-40B4-BE49-F238E27FC236}">
                  <a16:creationId xmlns:a16="http://schemas.microsoft.com/office/drawing/2014/main" id="{F6604E49-1A57-E2A2-4950-90637CD9CB1E}"/>
                </a:ext>
              </a:extLst>
            </p:cNvPr>
            <p:cNvSpPr/>
            <p:nvPr/>
          </p:nvSpPr>
          <p:spPr>
            <a:xfrm>
              <a:off x="1662668" y="1672705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7" name="Freeform: Shape 39">
            <a:extLst>
              <a:ext uri="{FF2B5EF4-FFF2-40B4-BE49-F238E27FC236}">
                <a16:creationId xmlns:a16="http://schemas.microsoft.com/office/drawing/2014/main" id="{01E8BC10-BB64-A4C4-C90D-9E7B88B3F10B}"/>
              </a:ext>
            </a:extLst>
          </p:cNvPr>
          <p:cNvSpPr/>
          <p:nvPr/>
        </p:nvSpPr>
        <p:spPr bwMode="auto">
          <a:xfrm>
            <a:off x="2722179" y="2619516"/>
            <a:ext cx="300061" cy="372409"/>
          </a:xfrm>
          <a:custGeom>
            <a:avLst/>
            <a:gdLst>
              <a:gd name="connsiteX0" fmla="*/ 405509 w 489583"/>
              <a:gd name="connsiteY0" fmla="*/ 119988 h 607625"/>
              <a:gd name="connsiteX1" fmla="*/ 489583 w 489583"/>
              <a:gd name="connsiteY1" fmla="*/ 303881 h 607625"/>
              <a:gd name="connsiteX2" fmla="*/ 264556 w 489583"/>
              <a:gd name="connsiteY2" fmla="*/ 547230 h 607625"/>
              <a:gd name="connsiteX3" fmla="*/ 299679 w 489583"/>
              <a:gd name="connsiteY3" fmla="*/ 599416 h 607625"/>
              <a:gd name="connsiteX4" fmla="*/ 299310 w 489583"/>
              <a:gd name="connsiteY4" fmla="*/ 605858 h 607625"/>
              <a:gd name="connsiteX5" fmla="*/ 292949 w 489583"/>
              <a:gd name="connsiteY5" fmla="*/ 607055 h 607625"/>
              <a:gd name="connsiteX6" fmla="*/ 119454 w 489583"/>
              <a:gd name="connsiteY6" fmla="*/ 521459 h 607625"/>
              <a:gd name="connsiteX7" fmla="*/ 116504 w 489583"/>
              <a:gd name="connsiteY7" fmla="*/ 516673 h 607625"/>
              <a:gd name="connsiteX8" fmla="*/ 119454 w 489583"/>
              <a:gd name="connsiteY8" fmla="*/ 511979 h 607625"/>
              <a:gd name="connsiteX9" fmla="*/ 292949 w 489583"/>
              <a:gd name="connsiteY9" fmla="*/ 426292 h 607625"/>
              <a:gd name="connsiteX10" fmla="*/ 299310 w 489583"/>
              <a:gd name="connsiteY10" fmla="*/ 427580 h 607625"/>
              <a:gd name="connsiteX11" fmla="*/ 299679 w 489583"/>
              <a:gd name="connsiteY11" fmla="*/ 434023 h 607625"/>
              <a:gd name="connsiteX12" fmla="*/ 266123 w 489583"/>
              <a:gd name="connsiteY12" fmla="*/ 483816 h 607625"/>
              <a:gd name="connsiteX13" fmla="*/ 426435 w 489583"/>
              <a:gd name="connsiteY13" fmla="*/ 303881 h 607625"/>
              <a:gd name="connsiteX14" fmla="*/ 347247 w 489583"/>
              <a:gd name="connsiteY14" fmla="*/ 154319 h 607625"/>
              <a:gd name="connsiteX15" fmla="*/ 389561 w 489583"/>
              <a:gd name="connsiteY15" fmla="*/ 133426 h 607625"/>
              <a:gd name="connsiteX16" fmla="*/ 405509 w 489583"/>
              <a:gd name="connsiteY16" fmla="*/ 119988 h 607625"/>
              <a:gd name="connsiteX17" fmla="*/ 197356 w 489583"/>
              <a:gd name="connsiteY17" fmla="*/ 566 h 607625"/>
              <a:gd name="connsiteX18" fmla="*/ 363371 w 489583"/>
              <a:gd name="connsiteY18" fmla="*/ 82394 h 607625"/>
              <a:gd name="connsiteX19" fmla="*/ 363371 w 489583"/>
              <a:gd name="connsiteY19" fmla="*/ 99330 h 607625"/>
              <a:gd name="connsiteX20" fmla="*/ 197356 w 489583"/>
              <a:gd name="connsiteY20" fmla="*/ 181342 h 607625"/>
              <a:gd name="connsiteX21" fmla="*/ 191088 w 489583"/>
              <a:gd name="connsiteY21" fmla="*/ 180054 h 607625"/>
              <a:gd name="connsiteX22" fmla="*/ 190627 w 489583"/>
              <a:gd name="connsiteY22" fmla="*/ 173611 h 607625"/>
              <a:gd name="connsiteX23" fmla="*/ 224365 w 489583"/>
              <a:gd name="connsiteY23" fmla="*/ 123723 h 607625"/>
              <a:gd name="connsiteX24" fmla="*/ 63235 w 489583"/>
              <a:gd name="connsiteY24" fmla="*/ 303854 h 607625"/>
              <a:gd name="connsiteX25" fmla="*/ 142602 w 489583"/>
              <a:gd name="connsiteY25" fmla="*/ 453610 h 607625"/>
              <a:gd name="connsiteX26" fmla="*/ 100752 w 489583"/>
              <a:gd name="connsiteY26" fmla="*/ 474228 h 607625"/>
              <a:gd name="connsiteX27" fmla="*/ 84436 w 489583"/>
              <a:gd name="connsiteY27" fmla="*/ 488127 h 607625"/>
              <a:gd name="connsiteX28" fmla="*/ 0 w 489583"/>
              <a:gd name="connsiteY28" fmla="*/ 303854 h 607625"/>
              <a:gd name="connsiteX29" fmla="*/ 225840 w 489583"/>
              <a:gd name="connsiteY29" fmla="*/ 60395 h 607625"/>
              <a:gd name="connsiteX30" fmla="*/ 190627 w 489583"/>
              <a:gd name="connsiteY30" fmla="*/ 8298 h 607625"/>
              <a:gd name="connsiteX31" fmla="*/ 191088 w 489583"/>
              <a:gd name="connsiteY31" fmla="*/ 1855 h 607625"/>
              <a:gd name="connsiteX32" fmla="*/ 197356 w 489583"/>
              <a:gd name="connsiteY32" fmla="*/ 566 h 60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89583" h="607625">
                <a:moveTo>
                  <a:pt x="405509" y="119988"/>
                </a:moveTo>
                <a:cubicBezTo>
                  <a:pt x="456949" y="164811"/>
                  <a:pt x="489583" y="230526"/>
                  <a:pt x="489583" y="303881"/>
                </a:cubicBezTo>
                <a:cubicBezTo>
                  <a:pt x="489583" y="431998"/>
                  <a:pt x="390298" y="537198"/>
                  <a:pt x="264556" y="547230"/>
                </a:cubicBezTo>
                <a:lnTo>
                  <a:pt x="299679" y="599416"/>
                </a:lnTo>
                <a:cubicBezTo>
                  <a:pt x="301062" y="601348"/>
                  <a:pt x="300877" y="604018"/>
                  <a:pt x="299310" y="605858"/>
                </a:cubicBezTo>
                <a:cubicBezTo>
                  <a:pt x="297743" y="607607"/>
                  <a:pt x="295070" y="608159"/>
                  <a:pt x="292949" y="607055"/>
                </a:cubicBezTo>
                <a:cubicBezTo>
                  <a:pt x="237084" y="579535"/>
                  <a:pt x="119454" y="521459"/>
                  <a:pt x="119454" y="521459"/>
                </a:cubicBezTo>
                <a:cubicBezTo>
                  <a:pt x="117610" y="520539"/>
                  <a:pt x="116504" y="518698"/>
                  <a:pt x="116504" y="516673"/>
                </a:cubicBezTo>
                <a:cubicBezTo>
                  <a:pt x="116504" y="514648"/>
                  <a:pt x="117610" y="512808"/>
                  <a:pt x="119454" y="511979"/>
                </a:cubicBezTo>
                <a:cubicBezTo>
                  <a:pt x="271009" y="437152"/>
                  <a:pt x="229248" y="457769"/>
                  <a:pt x="292949" y="426292"/>
                </a:cubicBezTo>
                <a:cubicBezTo>
                  <a:pt x="295162" y="425279"/>
                  <a:pt x="297743" y="425739"/>
                  <a:pt x="299310" y="427580"/>
                </a:cubicBezTo>
                <a:cubicBezTo>
                  <a:pt x="300877" y="429421"/>
                  <a:pt x="301062" y="431998"/>
                  <a:pt x="299679" y="434023"/>
                </a:cubicBezTo>
                <a:lnTo>
                  <a:pt x="266123" y="483816"/>
                </a:lnTo>
                <a:cubicBezTo>
                  <a:pt x="356189" y="473231"/>
                  <a:pt x="426435" y="396563"/>
                  <a:pt x="426435" y="303881"/>
                </a:cubicBezTo>
                <a:cubicBezTo>
                  <a:pt x="426435" y="241847"/>
                  <a:pt x="395000" y="186992"/>
                  <a:pt x="347247" y="154319"/>
                </a:cubicBezTo>
                <a:lnTo>
                  <a:pt x="389561" y="133426"/>
                </a:lnTo>
                <a:cubicBezTo>
                  <a:pt x="396014" y="130297"/>
                  <a:pt x="401176" y="125419"/>
                  <a:pt x="405509" y="119988"/>
                </a:cubicBezTo>
                <a:close/>
                <a:moveTo>
                  <a:pt x="197356" y="566"/>
                </a:moveTo>
                <a:cubicBezTo>
                  <a:pt x="271008" y="36924"/>
                  <a:pt x="249991" y="26431"/>
                  <a:pt x="363371" y="82394"/>
                </a:cubicBezTo>
                <a:cubicBezTo>
                  <a:pt x="370377" y="85800"/>
                  <a:pt x="370469" y="95832"/>
                  <a:pt x="363371" y="99330"/>
                </a:cubicBezTo>
                <a:cubicBezTo>
                  <a:pt x="324195" y="118752"/>
                  <a:pt x="241326" y="159620"/>
                  <a:pt x="197356" y="181342"/>
                </a:cubicBezTo>
                <a:cubicBezTo>
                  <a:pt x="195236" y="182355"/>
                  <a:pt x="192655" y="181895"/>
                  <a:pt x="191088" y="180054"/>
                </a:cubicBezTo>
                <a:cubicBezTo>
                  <a:pt x="189521" y="178305"/>
                  <a:pt x="189337" y="175636"/>
                  <a:pt x="190627" y="173611"/>
                </a:cubicBezTo>
                <a:lnTo>
                  <a:pt x="224365" y="123723"/>
                </a:lnTo>
                <a:cubicBezTo>
                  <a:pt x="133845" y="133939"/>
                  <a:pt x="63235" y="210797"/>
                  <a:pt x="63235" y="303854"/>
                </a:cubicBezTo>
                <a:cubicBezTo>
                  <a:pt x="63235" y="365984"/>
                  <a:pt x="94760" y="420935"/>
                  <a:pt x="142602" y="453610"/>
                </a:cubicBezTo>
                <a:lnTo>
                  <a:pt x="100752" y="474228"/>
                </a:lnTo>
                <a:cubicBezTo>
                  <a:pt x="94115" y="477542"/>
                  <a:pt x="88769" y="482420"/>
                  <a:pt x="84436" y="488127"/>
                </a:cubicBezTo>
                <a:cubicBezTo>
                  <a:pt x="32816" y="443209"/>
                  <a:pt x="0" y="377398"/>
                  <a:pt x="0" y="303854"/>
                </a:cubicBezTo>
                <a:cubicBezTo>
                  <a:pt x="0" y="175452"/>
                  <a:pt x="99738" y="70060"/>
                  <a:pt x="225840" y="60395"/>
                </a:cubicBezTo>
                <a:lnTo>
                  <a:pt x="190627" y="8298"/>
                </a:lnTo>
                <a:cubicBezTo>
                  <a:pt x="189337" y="6273"/>
                  <a:pt x="189521" y="3604"/>
                  <a:pt x="191088" y="1855"/>
                </a:cubicBezTo>
                <a:cubicBezTo>
                  <a:pt x="192655" y="14"/>
                  <a:pt x="195236" y="-538"/>
                  <a:pt x="197356" y="56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8" name="Group 27">
            <a:extLst>
              <a:ext uri="{FF2B5EF4-FFF2-40B4-BE49-F238E27FC236}">
                <a16:creationId xmlns:a16="http://schemas.microsoft.com/office/drawing/2014/main" id="{6FB420C5-CDF8-E5C9-0AC2-1DEAB2764485}"/>
              </a:ext>
            </a:extLst>
          </p:cNvPr>
          <p:cNvGrpSpPr/>
          <p:nvPr/>
        </p:nvGrpSpPr>
        <p:grpSpPr>
          <a:xfrm>
            <a:off x="3636988" y="2081946"/>
            <a:ext cx="1463986" cy="1520784"/>
            <a:chOff x="2652290" y="1543078"/>
            <a:chExt cx="1094733" cy="1137205"/>
          </a:xfrm>
        </p:grpSpPr>
        <p:sp>
          <p:nvSpPr>
            <p:cNvPr id="80" name="Oval 28">
              <a:extLst>
                <a:ext uri="{FF2B5EF4-FFF2-40B4-BE49-F238E27FC236}">
                  <a16:creationId xmlns:a16="http://schemas.microsoft.com/office/drawing/2014/main" id="{70AADB46-C6A4-8032-7274-6A8A91CD1AEC}"/>
                </a:ext>
              </a:extLst>
            </p:cNvPr>
            <p:cNvSpPr/>
            <p:nvPr/>
          </p:nvSpPr>
          <p:spPr>
            <a:xfrm>
              <a:off x="2652290" y="1585550"/>
              <a:ext cx="1094733" cy="109473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Oval 29">
              <a:extLst>
                <a:ext uri="{FF2B5EF4-FFF2-40B4-BE49-F238E27FC236}">
                  <a16:creationId xmlns:a16="http://schemas.microsoft.com/office/drawing/2014/main" id="{7BE5D645-9109-D5DE-8AE9-753A343FC69A}"/>
                </a:ext>
              </a:extLst>
            </p:cNvPr>
            <p:cNvSpPr/>
            <p:nvPr/>
          </p:nvSpPr>
          <p:spPr>
            <a:xfrm>
              <a:off x="2652290" y="1543078"/>
              <a:ext cx="1094733" cy="10947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8" name="Freeform: Shape 40">
            <a:extLst>
              <a:ext uri="{FF2B5EF4-FFF2-40B4-BE49-F238E27FC236}">
                <a16:creationId xmlns:a16="http://schemas.microsoft.com/office/drawing/2014/main" id="{DDA254B4-9A07-7F35-2B98-C8972975AE76}"/>
              </a:ext>
            </a:extLst>
          </p:cNvPr>
          <p:cNvSpPr/>
          <p:nvPr/>
        </p:nvSpPr>
        <p:spPr bwMode="auto">
          <a:xfrm>
            <a:off x="4059930" y="2597838"/>
            <a:ext cx="618100" cy="529861"/>
          </a:xfrm>
          <a:custGeom>
            <a:avLst/>
            <a:gdLst>
              <a:gd name="T0" fmla="*/ 4514 w 4735"/>
              <a:gd name="T1" fmla="*/ 0 h 4065"/>
              <a:gd name="T2" fmla="*/ 222 w 4735"/>
              <a:gd name="T3" fmla="*/ 0 h 4065"/>
              <a:gd name="T4" fmla="*/ 0 w 4735"/>
              <a:gd name="T5" fmla="*/ 222 h 4065"/>
              <a:gd name="T6" fmla="*/ 0 w 4735"/>
              <a:gd name="T7" fmla="*/ 3081 h 4065"/>
              <a:gd name="T8" fmla="*/ 222 w 4735"/>
              <a:gd name="T9" fmla="*/ 3303 h 4065"/>
              <a:gd name="T10" fmla="*/ 1835 w 4735"/>
              <a:gd name="T11" fmla="*/ 3303 h 4065"/>
              <a:gd name="T12" fmla="*/ 1835 w 4735"/>
              <a:gd name="T13" fmla="*/ 3551 h 4065"/>
              <a:gd name="T14" fmla="*/ 1241 w 4735"/>
              <a:gd name="T15" fmla="*/ 3551 h 4065"/>
              <a:gd name="T16" fmla="*/ 956 w 4735"/>
              <a:gd name="T17" fmla="*/ 4065 h 4065"/>
              <a:gd name="T18" fmla="*/ 3779 w 4735"/>
              <a:gd name="T19" fmla="*/ 4065 h 4065"/>
              <a:gd name="T20" fmla="*/ 3495 w 4735"/>
              <a:gd name="T21" fmla="*/ 3551 h 4065"/>
              <a:gd name="T22" fmla="*/ 2901 w 4735"/>
              <a:gd name="T23" fmla="*/ 3551 h 4065"/>
              <a:gd name="T24" fmla="*/ 2901 w 4735"/>
              <a:gd name="T25" fmla="*/ 3303 h 4065"/>
              <a:gd name="T26" fmla="*/ 4514 w 4735"/>
              <a:gd name="T27" fmla="*/ 3303 h 4065"/>
              <a:gd name="T28" fmla="*/ 4735 w 4735"/>
              <a:gd name="T29" fmla="*/ 3081 h 4065"/>
              <a:gd name="T30" fmla="*/ 4735 w 4735"/>
              <a:gd name="T31" fmla="*/ 222 h 4065"/>
              <a:gd name="T32" fmla="*/ 4514 w 4735"/>
              <a:gd name="T33" fmla="*/ 0 h 4065"/>
              <a:gd name="T34" fmla="*/ 4292 w 4735"/>
              <a:gd name="T35" fmla="*/ 2860 h 4065"/>
              <a:gd name="T36" fmla="*/ 443 w 4735"/>
              <a:gd name="T37" fmla="*/ 2860 h 4065"/>
              <a:gd name="T38" fmla="*/ 443 w 4735"/>
              <a:gd name="T39" fmla="*/ 444 h 4065"/>
              <a:gd name="T40" fmla="*/ 4292 w 4735"/>
              <a:gd name="T41" fmla="*/ 444 h 4065"/>
              <a:gd name="T42" fmla="*/ 4292 w 4735"/>
              <a:gd name="T43" fmla="*/ 2860 h 4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35" h="4065">
                <a:moveTo>
                  <a:pt x="4514" y="0"/>
                </a:moveTo>
                <a:lnTo>
                  <a:pt x="222" y="0"/>
                </a:lnTo>
                <a:cubicBezTo>
                  <a:pt x="99" y="0"/>
                  <a:pt x="0" y="99"/>
                  <a:pt x="0" y="222"/>
                </a:cubicBezTo>
                <a:lnTo>
                  <a:pt x="0" y="3081"/>
                </a:lnTo>
                <a:cubicBezTo>
                  <a:pt x="0" y="3204"/>
                  <a:pt x="99" y="3303"/>
                  <a:pt x="222" y="3303"/>
                </a:cubicBezTo>
                <a:lnTo>
                  <a:pt x="1835" y="3303"/>
                </a:lnTo>
                <a:lnTo>
                  <a:pt x="1835" y="3551"/>
                </a:lnTo>
                <a:lnTo>
                  <a:pt x="1241" y="3551"/>
                </a:lnTo>
                <a:lnTo>
                  <a:pt x="956" y="4065"/>
                </a:lnTo>
                <a:lnTo>
                  <a:pt x="3779" y="4065"/>
                </a:lnTo>
                <a:lnTo>
                  <a:pt x="3495" y="3551"/>
                </a:lnTo>
                <a:lnTo>
                  <a:pt x="2901" y="3551"/>
                </a:lnTo>
                <a:lnTo>
                  <a:pt x="2901" y="3303"/>
                </a:lnTo>
                <a:lnTo>
                  <a:pt x="4514" y="3303"/>
                </a:lnTo>
                <a:cubicBezTo>
                  <a:pt x="4636" y="3303"/>
                  <a:pt x="4735" y="3204"/>
                  <a:pt x="4735" y="3081"/>
                </a:cubicBezTo>
                <a:lnTo>
                  <a:pt x="4735" y="222"/>
                </a:lnTo>
                <a:cubicBezTo>
                  <a:pt x="4735" y="99"/>
                  <a:pt x="4636" y="0"/>
                  <a:pt x="4514" y="0"/>
                </a:cubicBezTo>
                <a:close/>
                <a:moveTo>
                  <a:pt x="4292" y="2860"/>
                </a:moveTo>
                <a:lnTo>
                  <a:pt x="443" y="2860"/>
                </a:lnTo>
                <a:lnTo>
                  <a:pt x="443" y="444"/>
                </a:lnTo>
                <a:lnTo>
                  <a:pt x="4292" y="444"/>
                </a:lnTo>
                <a:lnTo>
                  <a:pt x="4292" y="286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3" name="Group 30">
            <a:extLst>
              <a:ext uri="{FF2B5EF4-FFF2-40B4-BE49-F238E27FC236}">
                <a16:creationId xmlns:a16="http://schemas.microsoft.com/office/drawing/2014/main" id="{7D79C928-F6CE-4F81-A924-F3A2F78EA51C}"/>
              </a:ext>
            </a:extLst>
          </p:cNvPr>
          <p:cNvGrpSpPr/>
          <p:nvPr/>
        </p:nvGrpSpPr>
        <p:grpSpPr>
          <a:xfrm>
            <a:off x="5307108" y="1916833"/>
            <a:ext cx="1801181" cy="1857425"/>
            <a:chOff x="3901165" y="1419610"/>
            <a:chExt cx="1346879" cy="1388936"/>
          </a:xfrm>
        </p:grpSpPr>
        <p:sp>
          <p:nvSpPr>
            <p:cNvPr id="85" name="Oval 31">
              <a:extLst>
                <a:ext uri="{FF2B5EF4-FFF2-40B4-BE49-F238E27FC236}">
                  <a16:creationId xmlns:a16="http://schemas.microsoft.com/office/drawing/2014/main" id="{33D11504-8FBC-1292-1439-04D576391279}"/>
                </a:ext>
              </a:extLst>
            </p:cNvPr>
            <p:cNvSpPr/>
            <p:nvPr/>
          </p:nvSpPr>
          <p:spPr>
            <a:xfrm>
              <a:off x="3906374" y="1466878"/>
              <a:ext cx="1341670" cy="134166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Oval 32">
              <a:extLst>
                <a:ext uri="{FF2B5EF4-FFF2-40B4-BE49-F238E27FC236}">
                  <a16:creationId xmlns:a16="http://schemas.microsoft.com/office/drawing/2014/main" id="{6E9B272C-1F70-AB1F-23AD-E49F911761A8}"/>
                </a:ext>
              </a:extLst>
            </p:cNvPr>
            <p:cNvSpPr/>
            <p:nvPr/>
          </p:nvSpPr>
          <p:spPr>
            <a:xfrm>
              <a:off x="3901165" y="1419610"/>
              <a:ext cx="1341670" cy="13416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9" name="Freeform: Shape 41">
            <a:extLst>
              <a:ext uri="{FF2B5EF4-FFF2-40B4-BE49-F238E27FC236}">
                <a16:creationId xmlns:a16="http://schemas.microsoft.com/office/drawing/2014/main" id="{D4AC3D19-C911-1CBB-07CE-C7D79C335F97}"/>
              </a:ext>
            </a:extLst>
          </p:cNvPr>
          <p:cNvSpPr/>
          <p:nvPr/>
        </p:nvSpPr>
        <p:spPr bwMode="auto">
          <a:xfrm>
            <a:off x="5818541" y="2504098"/>
            <a:ext cx="778315" cy="593837"/>
          </a:xfrm>
          <a:custGeom>
            <a:avLst/>
            <a:gdLst>
              <a:gd name="connsiteX0" fmla="*/ 234553 w 607639"/>
              <a:gd name="connsiteY0" fmla="*/ 195043 h 463615"/>
              <a:gd name="connsiteX1" fmla="*/ 328611 w 607639"/>
              <a:gd name="connsiteY1" fmla="*/ 195043 h 463615"/>
              <a:gd name="connsiteX2" fmla="*/ 348099 w 607639"/>
              <a:gd name="connsiteY2" fmla="*/ 214426 h 463615"/>
              <a:gd name="connsiteX3" fmla="*/ 348099 w 607639"/>
              <a:gd name="connsiteY3" fmla="*/ 249101 h 463615"/>
              <a:gd name="connsiteX4" fmla="*/ 328611 w 607639"/>
              <a:gd name="connsiteY4" fmla="*/ 268572 h 463615"/>
              <a:gd name="connsiteX5" fmla="*/ 234553 w 607639"/>
              <a:gd name="connsiteY5" fmla="*/ 268572 h 463615"/>
              <a:gd name="connsiteX6" fmla="*/ 215154 w 607639"/>
              <a:gd name="connsiteY6" fmla="*/ 249101 h 463615"/>
              <a:gd name="connsiteX7" fmla="*/ 215154 w 607639"/>
              <a:gd name="connsiteY7" fmla="*/ 214426 h 463615"/>
              <a:gd name="connsiteX8" fmla="*/ 234553 w 607639"/>
              <a:gd name="connsiteY8" fmla="*/ 195043 h 463615"/>
              <a:gd name="connsiteX9" fmla="*/ 481062 w 607639"/>
              <a:gd name="connsiteY9" fmla="*/ 165758 h 463615"/>
              <a:gd name="connsiteX10" fmla="*/ 516754 w 607639"/>
              <a:gd name="connsiteY10" fmla="*/ 165758 h 463615"/>
              <a:gd name="connsiteX11" fmla="*/ 536157 w 607639"/>
              <a:gd name="connsiteY11" fmla="*/ 185216 h 463615"/>
              <a:gd name="connsiteX12" fmla="*/ 536157 w 607639"/>
              <a:gd name="connsiteY12" fmla="*/ 327107 h 463615"/>
              <a:gd name="connsiteX13" fmla="*/ 516754 w 607639"/>
              <a:gd name="connsiteY13" fmla="*/ 346476 h 463615"/>
              <a:gd name="connsiteX14" fmla="*/ 481062 w 607639"/>
              <a:gd name="connsiteY14" fmla="*/ 346476 h 463615"/>
              <a:gd name="connsiteX15" fmla="*/ 461569 w 607639"/>
              <a:gd name="connsiteY15" fmla="*/ 327107 h 463615"/>
              <a:gd name="connsiteX16" fmla="*/ 461569 w 607639"/>
              <a:gd name="connsiteY16" fmla="*/ 185216 h 463615"/>
              <a:gd name="connsiteX17" fmla="*/ 481062 w 607639"/>
              <a:gd name="connsiteY17" fmla="*/ 165758 h 463615"/>
              <a:gd name="connsiteX18" fmla="*/ 90896 w 607639"/>
              <a:gd name="connsiteY18" fmla="*/ 105213 h 463615"/>
              <a:gd name="connsiteX19" fmla="*/ 176124 w 607639"/>
              <a:gd name="connsiteY19" fmla="*/ 105213 h 463615"/>
              <a:gd name="connsiteX20" fmla="*/ 195607 w 607639"/>
              <a:gd name="connsiteY20" fmla="*/ 124677 h 463615"/>
              <a:gd name="connsiteX21" fmla="*/ 195607 w 607639"/>
              <a:gd name="connsiteY21" fmla="*/ 334864 h 463615"/>
              <a:gd name="connsiteX22" fmla="*/ 176124 w 607639"/>
              <a:gd name="connsiteY22" fmla="*/ 354238 h 463615"/>
              <a:gd name="connsiteX23" fmla="*/ 90896 w 607639"/>
              <a:gd name="connsiteY23" fmla="*/ 354238 h 463615"/>
              <a:gd name="connsiteX24" fmla="*/ 71412 w 607639"/>
              <a:gd name="connsiteY24" fmla="*/ 334864 h 463615"/>
              <a:gd name="connsiteX25" fmla="*/ 71412 w 607639"/>
              <a:gd name="connsiteY25" fmla="*/ 124677 h 463615"/>
              <a:gd name="connsiteX26" fmla="*/ 90896 w 607639"/>
              <a:gd name="connsiteY26" fmla="*/ 105213 h 463615"/>
              <a:gd name="connsiteX27" fmla="*/ 481062 w 607639"/>
              <a:gd name="connsiteY27" fmla="*/ 48690 h 463615"/>
              <a:gd name="connsiteX28" fmla="*/ 516754 w 607639"/>
              <a:gd name="connsiteY28" fmla="*/ 48690 h 463615"/>
              <a:gd name="connsiteX29" fmla="*/ 536157 w 607639"/>
              <a:gd name="connsiteY29" fmla="*/ 68063 h 463615"/>
              <a:gd name="connsiteX30" fmla="*/ 536157 w 607639"/>
              <a:gd name="connsiteY30" fmla="*/ 126892 h 463615"/>
              <a:gd name="connsiteX31" fmla="*/ 516754 w 607639"/>
              <a:gd name="connsiteY31" fmla="*/ 146353 h 463615"/>
              <a:gd name="connsiteX32" fmla="*/ 481062 w 607639"/>
              <a:gd name="connsiteY32" fmla="*/ 146353 h 463615"/>
              <a:gd name="connsiteX33" fmla="*/ 461569 w 607639"/>
              <a:gd name="connsiteY33" fmla="*/ 126892 h 463615"/>
              <a:gd name="connsiteX34" fmla="*/ 461569 w 607639"/>
              <a:gd name="connsiteY34" fmla="*/ 68063 h 463615"/>
              <a:gd name="connsiteX35" fmla="*/ 481062 w 607639"/>
              <a:gd name="connsiteY35" fmla="*/ 48690 h 463615"/>
              <a:gd name="connsiteX36" fmla="*/ 386995 w 607639"/>
              <a:gd name="connsiteY36" fmla="*/ 48690 h 463615"/>
              <a:gd name="connsiteX37" fmla="*/ 422686 w 607639"/>
              <a:gd name="connsiteY37" fmla="*/ 48690 h 463615"/>
              <a:gd name="connsiteX38" fmla="*/ 442089 w 607639"/>
              <a:gd name="connsiteY38" fmla="*/ 68063 h 463615"/>
              <a:gd name="connsiteX39" fmla="*/ 442089 w 607639"/>
              <a:gd name="connsiteY39" fmla="*/ 424780 h 463615"/>
              <a:gd name="connsiteX40" fmla="*/ 461582 w 607639"/>
              <a:gd name="connsiteY40" fmla="*/ 424780 h 463615"/>
              <a:gd name="connsiteX41" fmla="*/ 461582 w 607639"/>
              <a:gd name="connsiteY41" fmla="*/ 385322 h 463615"/>
              <a:gd name="connsiteX42" fmla="*/ 481074 w 607639"/>
              <a:gd name="connsiteY42" fmla="*/ 365949 h 463615"/>
              <a:gd name="connsiteX43" fmla="*/ 516765 w 607639"/>
              <a:gd name="connsiteY43" fmla="*/ 365949 h 463615"/>
              <a:gd name="connsiteX44" fmla="*/ 536168 w 607639"/>
              <a:gd name="connsiteY44" fmla="*/ 385322 h 463615"/>
              <a:gd name="connsiteX45" fmla="*/ 536168 w 607639"/>
              <a:gd name="connsiteY45" fmla="*/ 424780 h 463615"/>
              <a:gd name="connsiteX46" fmla="*/ 588147 w 607639"/>
              <a:gd name="connsiteY46" fmla="*/ 424780 h 463615"/>
              <a:gd name="connsiteX47" fmla="*/ 607639 w 607639"/>
              <a:gd name="connsiteY47" fmla="*/ 444153 h 463615"/>
              <a:gd name="connsiteX48" fmla="*/ 588147 w 607639"/>
              <a:gd name="connsiteY48" fmla="*/ 463615 h 463615"/>
              <a:gd name="connsiteX49" fmla="*/ 19492 w 607639"/>
              <a:gd name="connsiteY49" fmla="*/ 463615 h 463615"/>
              <a:gd name="connsiteX50" fmla="*/ 0 w 607639"/>
              <a:gd name="connsiteY50" fmla="*/ 444153 h 463615"/>
              <a:gd name="connsiteX51" fmla="*/ 19492 w 607639"/>
              <a:gd name="connsiteY51" fmla="*/ 424780 h 463615"/>
              <a:gd name="connsiteX52" fmla="*/ 71382 w 607639"/>
              <a:gd name="connsiteY52" fmla="*/ 424780 h 463615"/>
              <a:gd name="connsiteX53" fmla="*/ 71382 w 607639"/>
              <a:gd name="connsiteY53" fmla="*/ 393054 h 463615"/>
              <a:gd name="connsiteX54" fmla="*/ 90875 w 607639"/>
              <a:gd name="connsiteY54" fmla="*/ 373681 h 463615"/>
              <a:gd name="connsiteX55" fmla="*/ 176142 w 607639"/>
              <a:gd name="connsiteY55" fmla="*/ 373681 h 463615"/>
              <a:gd name="connsiteX56" fmla="*/ 195634 w 607639"/>
              <a:gd name="connsiteY56" fmla="*/ 393054 h 463615"/>
              <a:gd name="connsiteX57" fmla="*/ 195634 w 607639"/>
              <a:gd name="connsiteY57" fmla="*/ 424780 h 463615"/>
              <a:gd name="connsiteX58" fmla="*/ 215037 w 607639"/>
              <a:gd name="connsiteY58" fmla="*/ 424780 h 463615"/>
              <a:gd name="connsiteX59" fmla="*/ 215037 w 607639"/>
              <a:gd name="connsiteY59" fmla="*/ 307385 h 463615"/>
              <a:gd name="connsiteX60" fmla="*/ 234529 w 607639"/>
              <a:gd name="connsiteY60" fmla="*/ 287923 h 463615"/>
              <a:gd name="connsiteX61" fmla="*/ 328608 w 607639"/>
              <a:gd name="connsiteY61" fmla="*/ 287923 h 463615"/>
              <a:gd name="connsiteX62" fmla="*/ 348011 w 607639"/>
              <a:gd name="connsiteY62" fmla="*/ 307385 h 463615"/>
              <a:gd name="connsiteX63" fmla="*/ 348011 w 607639"/>
              <a:gd name="connsiteY63" fmla="*/ 424780 h 463615"/>
              <a:gd name="connsiteX64" fmla="*/ 367503 w 607639"/>
              <a:gd name="connsiteY64" fmla="*/ 424780 h 463615"/>
              <a:gd name="connsiteX65" fmla="*/ 367503 w 607639"/>
              <a:gd name="connsiteY65" fmla="*/ 68063 h 463615"/>
              <a:gd name="connsiteX66" fmla="*/ 386995 w 607639"/>
              <a:gd name="connsiteY66" fmla="*/ 48690 h 463615"/>
              <a:gd name="connsiteX67" fmla="*/ 234553 w 607639"/>
              <a:gd name="connsiteY67" fmla="*/ 0 h 463615"/>
              <a:gd name="connsiteX68" fmla="*/ 328611 w 607639"/>
              <a:gd name="connsiteY68" fmla="*/ 0 h 463615"/>
              <a:gd name="connsiteX69" fmla="*/ 348099 w 607639"/>
              <a:gd name="connsiteY69" fmla="*/ 19466 h 463615"/>
              <a:gd name="connsiteX70" fmla="*/ 348099 w 607639"/>
              <a:gd name="connsiteY70" fmla="*/ 156260 h 463615"/>
              <a:gd name="connsiteX71" fmla="*/ 328611 w 607639"/>
              <a:gd name="connsiteY71" fmla="*/ 175637 h 463615"/>
              <a:gd name="connsiteX72" fmla="*/ 234553 w 607639"/>
              <a:gd name="connsiteY72" fmla="*/ 175637 h 463615"/>
              <a:gd name="connsiteX73" fmla="*/ 215154 w 607639"/>
              <a:gd name="connsiteY73" fmla="*/ 156260 h 463615"/>
              <a:gd name="connsiteX74" fmla="*/ 215154 w 607639"/>
              <a:gd name="connsiteY74" fmla="*/ 19466 h 463615"/>
              <a:gd name="connsiteX75" fmla="*/ 234553 w 607639"/>
              <a:gd name="connsiteY75" fmla="*/ 0 h 4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07639" h="463615">
                <a:moveTo>
                  <a:pt x="234553" y="195043"/>
                </a:moveTo>
                <a:lnTo>
                  <a:pt x="328611" y="195043"/>
                </a:lnTo>
                <a:cubicBezTo>
                  <a:pt x="339379" y="195043"/>
                  <a:pt x="348099" y="203756"/>
                  <a:pt x="348099" y="214426"/>
                </a:cubicBezTo>
                <a:lnTo>
                  <a:pt x="348099" y="249101"/>
                </a:lnTo>
                <a:cubicBezTo>
                  <a:pt x="348099" y="259859"/>
                  <a:pt x="339379" y="268572"/>
                  <a:pt x="328611" y="268572"/>
                </a:cubicBezTo>
                <a:lnTo>
                  <a:pt x="234553" y="268572"/>
                </a:lnTo>
                <a:cubicBezTo>
                  <a:pt x="223786" y="268572"/>
                  <a:pt x="215154" y="259859"/>
                  <a:pt x="215154" y="249101"/>
                </a:cubicBezTo>
                <a:lnTo>
                  <a:pt x="215154" y="214426"/>
                </a:lnTo>
                <a:cubicBezTo>
                  <a:pt x="215154" y="203756"/>
                  <a:pt x="223786" y="195043"/>
                  <a:pt x="234553" y="195043"/>
                </a:cubicBezTo>
                <a:close/>
                <a:moveTo>
                  <a:pt x="481062" y="165758"/>
                </a:moveTo>
                <a:lnTo>
                  <a:pt x="516754" y="165758"/>
                </a:lnTo>
                <a:cubicBezTo>
                  <a:pt x="527524" y="165758"/>
                  <a:pt x="536157" y="174465"/>
                  <a:pt x="536157" y="185216"/>
                </a:cubicBezTo>
                <a:lnTo>
                  <a:pt x="536157" y="327107"/>
                </a:lnTo>
                <a:cubicBezTo>
                  <a:pt x="536157" y="337769"/>
                  <a:pt x="527524" y="346476"/>
                  <a:pt x="516754" y="346476"/>
                </a:cubicBezTo>
                <a:lnTo>
                  <a:pt x="481062" y="346476"/>
                </a:lnTo>
                <a:cubicBezTo>
                  <a:pt x="470292" y="346476"/>
                  <a:pt x="461569" y="337769"/>
                  <a:pt x="461569" y="327107"/>
                </a:cubicBezTo>
                <a:lnTo>
                  <a:pt x="461569" y="185216"/>
                </a:lnTo>
                <a:cubicBezTo>
                  <a:pt x="461569" y="174465"/>
                  <a:pt x="470292" y="165758"/>
                  <a:pt x="481062" y="165758"/>
                </a:cubicBezTo>
                <a:close/>
                <a:moveTo>
                  <a:pt x="90896" y="105213"/>
                </a:moveTo>
                <a:lnTo>
                  <a:pt x="176124" y="105213"/>
                </a:lnTo>
                <a:cubicBezTo>
                  <a:pt x="186889" y="105213"/>
                  <a:pt x="195607" y="113923"/>
                  <a:pt x="195607" y="124677"/>
                </a:cubicBezTo>
                <a:lnTo>
                  <a:pt x="195607" y="334864"/>
                </a:lnTo>
                <a:cubicBezTo>
                  <a:pt x="195607" y="345529"/>
                  <a:pt x="186889" y="354238"/>
                  <a:pt x="176124" y="354238"/>
                </a:cubicBezTo>
                <a:lnTo>
                  <a:pt x="90896" y="354238"/>
                </a:lnTo>
                <a:cubicBezTo>
                  <a:pt x="80131" y="354238"/>
                  <a:pt x="71412" y="345529"/>
                  <a:pt x="71412" y="334864"/>
                </a:cubicBezTo>
                <a:lnTo>
                  <a:pt x="71412" y="124677"/>
                </a:lnTo>
                <a:cubicBezTo>
                  <a:pt x="71412" y="113923"/>
                  <a:pt x="80131" y="105213"/>
                  <a:pt x="90896" y="105213"/>
                </a:cubicBezTo>
                <a:close/>
                <a:moveTo>
                  <a:pt x="481062" y="48690"/>
                </a:moveTo>
                <a:lnTo>
                  <a:pt x="516754" y="48690"/>
                </a:lnTo>
                <a:cubicBezTo>
                  <a:pt x="527524" y="48690"/>
                  <a:pt x="536157" y="57399"/>
                  <a:pt x="536157" y="68063"/>
                </a:cubicBezTo>
                <a:lnTo>
                  <a:pt x="536157" y="126892"/>
                </a:lnTo>
                <a:cubicBezTo>
                  <a:pt x="536157" y="137644"/>
                  <a:pt x="527524" y="146353"/>
                  <a:pt x="516754" y="146353"/>
                </a:cubicBezTo>
                <a:lnTo>
                  <a:pt x="481062" y="146353"/>
                </a:lnTo>
                <a:cubicBezTo>
                  <a:pt x="470292" y="146353"/>
                  <a:pt x="461569" y="137644"/>
                  <a:pt x="461569" y="126892"/>
                </a:cubicBezTo>
                <a:lnTo>
                  <a:pt x="461569" y="68063"/>
                </a:lnTo>
                <a:cubicBezTo>
                  <a:pt x="461569" y="57399"/>
                  <a:pt x="470292" y="48690"/>
                  <a:pt x="481062" y="48690"/>
                </a:cubicBezTo>
                <a:close/>
                <a:moveTo>
                  <a:pt x="386995" y="48690"/>
                </a:moveTo>
                <a:lnTo>
                  <a:pt x="422686" y="48690"/>
                </a:lnTo>
                <a:cubicBezTo>
                  <a:pt x="433456" y="48690"/>
                  <a:pt x="442089" y="57399"/>
                  <a:pt x="442089" y="68063"/>
                </a:cubicBezTo>
                <a:lnTo>
                  <a:pt x="442089" y="424780"/>
                </a:lnTo>
                <a:lnTo>
                  <a:pt x="461582" y="424780"/>
                </a:lnTo>
                <a:lnTo>
                  <a:pt x="461582" y="385322"/>
                </a:lnTo>
                <a:cubicBezTo>
                  <a:pt x="461582" y="374658"/>
                  <a:pt x="470304" y="365949"/>
                  <a:pt x="481074" y="365949"/>
                </a:cubicBezTo>
                <a:lnTo>
                  <a:pt x="516765" y="365949"/>
                </a:lnTo>
                <a:cubicBezTo>
                  <a:pt x="527534" y="365949"/>
                  <a:pt x="536168" y="374658"/>
                  <a:pt x="536168" y="385322"/>
                </a:cubicBezTo>
                <a:lnTo>
                  <a:pt x="536168" y="424780"/>
                </a:lnTo>
                <a:lnTo>
                  <a:pt x="588147" y="424780"/>
                </a:lnTo>
                <a:cubicBezTo>
                  <a:pt x="598917" y="424780"/>
                  <a:pt x="607639" y="433400"/>
                  <a:pt x="607639" y="444153"/>
                </a:cubicBezTo>
                <a:cubicBezTo>
                  <a:pt x="607639" y="454906"/>
                  <a:pt x="598917" y="463615"/>
                  <a:pt x="588147" y="463615"/>
                </a:cubicBezTo>
                <a:lnTo>
                  <a:pt x="19492" y="463615"/>
                </a:lnTo>
                <a:cubicBezTo>
                  <a:pt x="8723" y="463615"/>
                  <a:pt x="0" y="454906"/>
                  <a:pt x="0" y="444153"/>
                </a:cubicBezTo>
                <a:cubicBezTo>
                  <a:pt x="0" y="433400"/>
                  <a:pt x="8723" y="424780"/>
                  <a:pt x="19492" y="424780"/>
                </a:cubicBezTo>
                <a:lnTo>
                  <a:pt x="71382" y="424780"/>
                </a:lnTo>
                <a:lnTo>
                  <a:pt x="71382" y="393054"/>
                </a:lnTo>
                <a:cubicBezTo>
                  <a:pt x="71382" y="382390"/>
                  <a:pt x="80105" y="373681"/>
                  <a:pt x="90875" y="373681"/>
                </a:cubicBezTo>
                <a:lnTo>
                  <a:pt x="176142" y="373681"/>
                </a:lnTo>
                <a:cubicBezTo>
                  <a:pt x="186911" y="373681"/>
                  <a:pt x="195634" y="382390"/>
                  <a:pt x="195634" y="393054"/>
                </a:cubicBezTo>
                <a:lnTo>
                  <a:pt x="195634" y="424780"/>
                </a:lnTo>
                <a:lnTo>
                  <a:pt x="215037" y="424780"/>
                </a:lnTo>
                <a:lnTo>
                  <a:pt x="215037" y="307385"/>
                </a:lnTo>
                <a:cubicBezTo>
                  <a:pt x="215037" y="296632"/>
                  <a:pt x="223759" y="287923"/>
                  <a:pt x="234529" y="287923"/>
                </a:cubicBezTo>
                <a:lnTo>
                  <a:pt x="328608" y="287923"/>
                </a:lnTo>
                <a:cubicBezTo>
                  <a:pt x="339377" y="287923"/>
                  <a:pt x="348011" y="296632"/>
                  <a:pt x="348011" y="307385"/>
                </a:cubicBezTo>
                <a:lnTo>
                  <a:pt x="348011" y="424780"/>
                </a:lnTo>
                <a:lnTo>
                  <a:pt x="367503" y="424780"/>
                </a:lnTo>
                <a:lnTo>
                  <a:pt x="367503" y="68063"/>
                </a:lnTo>
                <a:cubicBezTo>
                  <a:pt x="367503" y="57399"/>
                  <a:pt x="376226" y="48690"/>
                  <a:pt x="386995" y="48690"/>
                </a:cubicBezTo>
                <a:close/>
                <a:moveTo>
                  <a:pt x="234553" y="0"/>
                </a:moveTo>
                <a:lnTo>
                  <a:pt x="328611" y="0"/>
                </a:lnTo>
                <a:cubicBezTo>
                  <a:pt x="339379" y="0"/>
                  <a:pt x="348099" y="8710"/>
                  <a:pt x="348099" y="19466"/>
                </a:cubicBezTo>
                <a:lnTo>
                  <a:pt x="348099" y="156260"/>
                </a:lnTo>
                <a:cubicBezTo>
                  <a:pt x="348099" y="167015"/>
                  <a:pt x="339379" y="175637"/>
                  <a:pt x="328611" y="175637"/>
                </a:cubicBezTo>
                <a:lnTo>
                  <a:pt x="234553" y="175637"/>
                </a:lnTo>
                <a:cubicBezTo>
                  <a:pt x="223786" y="175637"/>
                  <a:pt x="215154" y="167015"/>
                  <a:pt x="215154" y="156260"/>
                </a:cubicBezTo>
                <a:lnTo>
                  <a:pt x="215154" y="19466"/>
                </a:lnTo>
                <a:cubicBezTo>
                  <a:pt x="215154" y="8710"/>
                  <a:pt x="223786" y="0"/>
                  <a:pt x="23455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8" name="Group 36">
            <a:extLst>
              <a:ext uri="{FF2B5EF4-FFF2-40B4-BE49-F238E27FC236}">
                <a16:creationId xmlns:a16="http://schemas.microsoft.com/office/drawing/2014/main" id="{3D8F409B-334F-D65E-145E-E8D6B0E52DFE}"/>
              </a:ext>
            </a:extLst>
          </p:cNvPr>
          <p:cNvGrpSpPr/>
          <p:nvPr/>
        </p:nvGrpSpPr>
        <p:grpSpPr>
          <a:xfrm>
            <a:off x="8971871" y="2255296"/>
            <a:ext cx="1122993" cy="1178426"/>
            <a:chOff x="6641585" y="1672705"/>
            <a:chExt cx="839747" cy="881198"/>
          </a:xfrm>
        </p:grpSpPr>
        <p:sp>
          <p:nvSpPr>
            <p:cNvPr id="90" name="Oval 37">
              <a:extLst>
                <a:ext uri="{FF2B5EF4-FFF2-40B4-BE49-F238E27FC236}">
                  <a16:creationId xmlns:a16="http://schemas.microsoft.com/office/drawing/2014/main" id="{90890329-7C23-A917-30B7-8A81008567F8}"/>
                </a:ext>
              </a:extLst>
            </p:cNvPr>
            <p:cNvSpPr/>
            <p:nvPr/>
          </p:nvSpPr>
          <p:spPr>
            <a:xfrm>
              <a:off x="6641585" y="1718425"/>
              <a:ext cx="835480" cy="83547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Oval 38">
              <a:extLst>
                <a:ext uri="{FF2B5EF4-FFF2-40B4-BE49-F238E27FC236}">
                  <a16:creationId xmlns:a16="http://schemas.microsoft.com/office/drawing/2014/main" id="{DAB868D6-FD6F-6584-797C-33D7446AC35A}"/>
                </a:ext>
              </a:extLst>
            </p:cNvPr>
            <p:cNvSpPr/>
            <p:nvPr/>
          </p:nvSpPr>
          <p:spPr>
            <a:xfrm>
              <a:off x="6645852" y="1672705"/>
              <a:ext cx="835480" cy="83547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1" name="Freeform: Shape 42">
            <a:extLst>
              <a:ext uri="{FF2B5EF4-FFF2-40B4-BE49-F238E27FC236}">
                <a16:creationId xmlns:a16="http://schemas.microsoft.com/office/drawing/2014/main" id="{56F58E33-7ECA-A8C8-103A-8AE741225934}"/>
              </a:ext>
            </a:extLst>
          </p:cNvPr>
          <p:cNvSpPr/>
          <p:nvPr/>
        </p:nvSpPr>
        <p:spPr bwMode="auto">
          <a:xfrm>
            <a:off x="9397953" y="2615768"/>
            <a:ext cx="270827" cy="349510"/>
          </a:xfrm>
          <a:custGeom>
            <a:avLst/>
            <a:gdLst>
              <a:gd name="connsiteX0" fmla="*/ 420559 w 469423"/>
              <a:gd name="connsiteY0" fmla="*/ 375428 h 605804"/>
              <a:gd name="connsiteX1" fmla="*/ 397778 w 469423"/>
              <a:gd name="connsiteY1" fmla="*/ 380337 h 605804"/>
              <a:gd name="connsiteX2" fmla="*/ 379324 w 469423"/>
              <a:gd name="connsiteY2" fmla="*/ 469223 h 605804"/>
              <a:gd name="connsiteX3" fmla="*/ 437339 w 469423"/>
              <a:gd name="connsiteY3" fmla="*/ 391056 h 605804"/>
              <a:gd name="connsiteX4" fmla="*/ 433479 w 469423"/>
              <a:gd name="connsiteY4" fmla="*/ 377566 h 605804"/>
              <a:gd name="connsiteX5" fmla="*/ 420559 w 469423"/>
              <a:gd name="connsiteY5" fmla="*/ 375428 h 605804"/>
              <a:gd name="connsiteX6" fmla="*/ 89735 w 469423"/>
              <a:gd name="connsiteY6" fmla="*/ 334328 h 605804"/>
              <a:gd name="connsiteX7" fmla="*/ 121215 w 469423"/>
              <a:gd name="connsiteY7" fmla="*/ 490902 h 605804"/>
              <a:gd name="connsiteX8" fmla="*/ 180797 w 469423"/>
              <a:gd name="connsiteY8" fmla="*/ 534502 h 605804"/>
              <a:gd name="connsiteX9" fmla="*/ 135326 w 469423"/>
              <a:gd name="connsiteY9" fmla="*/ 465609 h 605804"/>
              <a:gd name="connsiteX10" fmla="*/ 89735 w 469423"/>
              <a:gd name="connsiteY10" fmla="*/ 334328 h 605804"/>
              <a:gd name="connsiteX11" fmla="*/ 414905 w 469423"/>
              <a:gd name="connsiteY11" fmla="*/ 176187 h 605804"/>
              <a:gd name="connsiteX12" fmla="*/ 417076 w 469423"/>
              <a:gd name="connsiteY12" fmla="*/ 177271 h 605804"/>
              <a:gd name="connsiteX13" fmla="*/ 421297 w 469423"/>
              <a:gd name="connsiteY13" fmla="*/ 195458 h 605804"/>
              <a:gd name="connsiteX14" fmla="*/ 421177 w 469423"/>
              <a:gd name="connsiteY14" fmla="*/ 195699 h 605804"/>
              <a:gd name="connsiteX15" fmla="*/ 379807 w 469423"/>
              <a:gd name="connsiteY15" fmla="*/ 289042 h 605804"/>
              <a:gd name="connsiteX16" fmla="*/ 361956 w 469423"/>
              <a:gd name="connsiteY16" fmla="*/ 314816 h 605804"/>
              <a:gd name="connsiteX17" fmla="*/ 400070 w 469423"/>
              <a:gd name="connsiteY17" fmla="*/ 314816 h 605804"/>
              <a:gd name="connsiteX18" fmla="*/ 400070 w 469423"/>
              <a:gd name="connsiteY18" fmla="*/ 346372 h 605804"/>
              <a:gd name="connsiteX19" fmla="*/ 452415 w 469423"/>
              <a:gd name="connsiteY19" fmla="*/ 351792 h 605804"/>
              <a:gd name="connsiteX20" fmla="*/ 469422 w 469423"/>
              <a:gd name="connsiteY20" fmla="*/ 391417 h 605804"/>
              <a:gd name="connsiteX21" fmla="*/ 361836 w 469423"/>
              <a:gd name="connsiteY21" fmla="*/ 508607 h 605804"/>
              <a:gd name="connsiteX22" fmla="*/ 300082 w 469423"/>
              <a:gd name="connsiteY22" fmla="*/ 565335 h 605804"/>
              <a:gd name="connsiteX23" fmla="*/ 300082 w 469423"/>
              <a:gd name="connsiteY23" fmla="*/ 574971 h 605804"/>
              <a:gd name="connsiteX24" fmla="*/ 469422 w 469423"/>
              <a:gd name="connsiteY24" fmla="*/ 574971 h 605804"/>
              <a:gd name="connsiteX25" fmla="*/ 469422 w 469423"/>
              <a:gd name="connsiteY25" fmla="*/ 605804 h 605804"/>
              <a:gd name="connsiteX26" fmla="*/ 0 w 469423"/>
              <a:gd name="connsiteY26" fmla="*/ 605804 h 605804"/>
              <a:gd name="connsiteX27" fmla="*/ 0 w 469423"/>
              <a:gd name="connsiteY27" fmla="*/ 574971 h 605804"/>
              <a:gd name="connsiteX28" fmla="*/ 162705 w 469423"/>
              <a:gd name="connsiteY28" fmla="*/ 574971 h 605804"/>
              <a:gd name="connsiteX29" fmla="*/ 162705 w 469423"/>
              <a:gd name="connsiteY29" fmla="*/ 565335 h 605804"/>
              <a:gd name="connsiteX30" fmla="*/ 59582 w 469423"/>
              <a:gd name="connsiteY30" fmla="*/ 314816 h 605804"/>
              <a:gd name="connsiteX31" fmla="*/ 213965 w 469423"/>
              <a:gd name="connsiteY31" fmla="*/ 314816 h 605804"/>
              <a:gd name="connsiteX32" fmla="*/ 216739 w 469423"/>
              <a:gd name="connsiteY32" fmla="*/ 314816 h 605804"/>
              <a:gd name="connsiteX33" fmla="*/ 346880 w 469423"/>
              <a:gd name="connsiteY33" fmla="*/ 314816 h 605804"/>
              <a:gd name="connsiteX34" fmla="*/ 355323 w 469423"/>
              <a:gd name="connsiteY34" fmla="*/ 278322 h 605804"/>
              <a:gd name="connsiteX35" fmla="*/ 396813 w 469423"/>
              <a:gd name="connsiteY35" fmla="*/ 184980 h 605804"/>
              <a:gd name="connsiteX36" fmla="*/ 396934 w 469423"/>
              <a:gd name="connsiteY36" fmla="*/ 184618 h 605804"/>
              <a:gd name="connsiteX37" fmla="*/ 414905 w 469423"/>
              <a:gd name="connsiteY37" fmla="*/ 176187 h 605804"/>
              <a:gd name="connsiteX38" fmla="*/ 289307 w 469423"/>
              <a:gd name="connsiteY38" fmla="*/ 146700 h 605804"/>
              <a:gd name="connsiteX39" fmla="*/ 289668 w 469423"/>
              <a:gd name="connsiteY39" fmla="*/ 147060 h 605804"/>
              <a:gd name="connsiteX40" fmla="*/ 289668 w 469423"/>
              <a:gd name="connsiteY40" fmla="*/ 147180 h 605804"/>
              <a:gd name="connsiteX41" fmla="*/ 289517 w 469423"/>
              <a:gd name="connsiteY41" fmla="*/ 147000 h 605804"/>
              <a:gd name="connsiteX42" fmla="*/ 289184 w 469423"/>
              <a:gd name="connsiteY42" fmla="*/ 146576 h 605804"/>
              <a:gd name="connsiteX43" fmla="*/ 289306 w 469423"/>
              <a:gd name="connsiteY43" fmla="*/ 146698 h 605804"/>
              <a:gd name="connsiteX44" fmla="*/ 289307 w 469423"/>
              <a:gd name="connsiteY44" fmla="*/ 146700 h 605804"/>
              <a:gd name="connsiteX45" fmla="*/ 289186 w 469423"/>
              <a:gd name="connsiteY45" fmla="*/ 146578 h 605804"/>
              <a:gd name="connsiteX46" fmla="*/ 218054 w 469423"/>
              <a:gd name="connsiteY46" fmla="*/ 87664 h 605804"/>
              <a:gd name="connsiteX47" fmla="*/ 218537 w 469423"/>
              <a:gd name="connsiteY47" fmla="*/ 88266 h 605804"/>
              <a:gd name="connsiteX48" fmla="*/ 218175 w 469423"/>
              <a:gd name="connsiteY48" fmla="*/ 87905 h 605804"/>
              <a:gd name="connsiteX49" fmla="*/ 218104 w 469423"/>
              <a:gd name="connsiteY49" fmla="*/ 87813 h 605804"/>
              <a:gd name="connsiteX50" fmla="*/ 150854 w 469423"/>
              <a:gd name="connsiteY50" fmla="*/ 64708 h 605804"/>
              <a:gd name="connsiteX51" fmla="*/ 148083 w 469423"/>
              <a:gd name="connsiteY51" fmla="*/ 96378 h 605804"/>
              <a:gd name="connsiteX52" fmla="*/ 149047 w 469423"/>
              <a:gd name="connsiteY52" fmla="*/ 126001 h 605804"/>
              <a:gd name="connsiteX53" fmla="*/ 152903 w 469423"/>
              <a:gd name="connsiteY53" fmla="*/ 140330 h 605804"/>
              <a:gd name="connsiteX54" fmla="*/ 155434 w 469423"/>
              <a:gd name="connsiteY54" fmla="*/ 145870 h 605804"/>
              <a:gd name="connsiteX55" fmla="*/ 160736 w 469423"/>
              <a:gd name="connsiteY55" fmla="*/ 152613 h 605804"/>
              <a:gd name="connsiteX56" fmla="*/ 161097 w 469423"/>
              <a:gd name="connsiteY56" fmla="*/ 153095 h 605804"/>
              <a:gd name="connsiteX57" fmla="*/ 161097 w 469423"/>
              <a:gd name="connsiteY57" fmla="*/ 153185 h 605804"/>
              <a:gd name="connsiteX58" fmla="*/ 160736 w 469423"/>
              <a:gd name="connsiteY58" fmla="*/ 152734 h 605804"/>
              <a:gd name="connsiteX59" fmla="*/ 160495 w 469423"/>
              <a:gd name="connsiteY59" fmla="*/ 152493 h 605804"/>
              <a:gd name="connsiteX60" fmla="*/ 161097 w 469423"/>
              <a:gd name="connsiteY60" fmla="*/ 153215 h 605804"/>
              <a:gd name="connsiteX61" fmla="*/ 161097 w 469423"/>
              <a:gd name="connsiteY61" fmla="*/ 153185 h 605804"/>
              <a:gd name="connsiteX62" fmla="*/ 161700 w 469423"/>
              <a:gd name="connsiteY62" fmla="*/ 153938 h 605804"/>
              <a:gd name="connsiteX63" fmla="*/ 163508 w 469423"/>
              <a:gd name="connsiteY63" fmla="*/ 156346 h 605804"/>
              <a:gd name="connsiteX64" fmla="*/ 167002 w 469423"/>
              <a:gd name="connsiteY64" fmla="*/ 161283 h 605804"/>
              <a:gd name="connsiteX65" fmla="*/ 172184 w 469423"/>
              <a:gd name="connsiteY65" fmla="*/ 172000 h 605804"/>
              <a:gd name="connsiteX66" fmla="*/ 175679 w 469423"/>
              <a:gd name="connsiteY66" fmla="*/ 193435 h 605804"/>
              <a:gd name="connsiteX67" fmla="*/ 173510 w 469423"/>
              <a:gd name="connsiteY67" fmla="*/ 212461 h 605804"/>
              <a:gd name="connsiteX68" fmla="*/ 168448 w 469423"/>
              <a:gd name="connsiteY68" fmla="*/ 228115 h 605804"/>
              <a:gd name="connsiteX69" fmla="*/ 150975 w 469423"/>
              <a:gd name="connsiteY69" fmla="*/ 256293 h 605804"/>
              <a:gd name="connsiteX70" fmla="*/ 153988 w 469423"/>
              <a:gd name="connsiteY70" fmla="*/ 224743 h 605804"/>
              <a:gd name="connsiteX71" fmla="*/ 152782 w 469423"/>
              <a:gd name="connsiteY71" fmla="*/ 195241 h 605804"/>
              <a:gd name="connsiteX72" fmla="*/ 148685 w 469423"/>
              <a:gd name="connsiteY72" fmla="*/ 181152 h 605804"/>
              <a:gd name="connsiteX73" fmla="*/ 145432 w 469423"/>
              <a:gd name="connsiteY73" fmla="*/ 175131 h 605804"/>
              <a:gd name="connsiteX74" fmla="*/ 140250 w 469423"/>
              <a:gd name="connsiteY74" fmla="*/ 168749 h 605804"/>
              <a:gd name="connsiteX75" fmla="*/ 134345 w 469423"/>
              <a:gd name="connsiteY75" fmla="*/ 160320 h 605804"/>
              <a:gd name="connsiteX76" fmla="*/ 129163 w 469423"/>
              <a:gd name="connsiteY76" fmla="*/ 148760 h 605804"/>
              <a:gd name="connsiteX77" fmla="*/ 126030 w 469423"/>
              <a:gd name="connsiteY77" fmla="*/ 127446 h 605804"/>
              <a:gd name="connsiteX78" fmla="*/ 133501 w 469423"/>
              <a:gd name="connsiteY78" fmla="*/ 92886 h 605804"/>
              <a:gd name="connsiteX79" fmla="*/ 150854 w 469423"/>
              <a:gd name="connsiteY79" fmla="*/ 64708 h 605804"/>
              <a:gd name="connsiteX80" fmla="*/ 279425 w 469423"/>
              <a:gd name="connsiteY80" fmla="*/ 58640 h 605804"/>
              <a:gd name="connsiteX81" fmla="*/ 276653 w 469423"/>
              <a:gd name="connsiteY81" fmla="*/ 90201 h 605804"/>
              <a:gd name="connsiteX82" fmla="*/ 277617 w 469423"/>
              <a:gd name="connsiteY82" fmla="*/ 119955 h 605804"/>
              <a:gd name="connsiteX83" fmla="*/ 281473 w 469423"/>
              <a:gd name="connsiteY83" fmla="*/ 134291 h 605804"/>
              <a:gd name="connsiteX84" fmla="*/ 284124 w 469423"/>
              <a:gd name="connsiteY84" fmla="*/ 139832 h 605804"/>
              <a:gd name="connsiteX85" fmla="*/ 289184 w 469423"/>
              <a:gd name="connsiteY85" fmla="*/ 146576 h 605804"/>
              <a:gd name="connsiteX86" fmla="*/ 289065 w 469423"/>
              <a:gd name="connsiteY86" fmla="*/ 146457 h 605804"/>
              <a:gd name="connsiteX87" fmla="*/ 289517 w 469423"/>
              <a:gd name="connsiteY87" fmla="*/ 147000 h 605804"/>
              <a:gd name="connsiteX88" fmla="*/ 290150 w 469423"/>
              <a:gd name="connsiteY88" fmla="*/ 147903 h 605804"/>
              <a:gd name="connsiteX89" fmla="*/ 292078 w 469423"/>
              <a:gd name="connsiteY89" fmla="*/ 150312 h 605804"/>
              <a:gd name="connsiteX90" fmla="*/ 295573 w 469423"/>
              <a:gd name="connsiteY90" fmla="*/ 155251 h 605804"/>
              <a:gd name="connsiteX91" fmla="*/ 300634 w 469423"/>
              <a:gd name="connsiteY91" fmla="*/ 165972 h 605804"/>
              <a:gd name="connsiteX92" fmla="*/ 304249 w 469423"/>
              <a:gd name="connsiteY92" fmla="*/ 187415 h 605804"/>
              <a:gd name="connsiteX93" fmla="*/ 302080 w 469423"/>
              <a:gd name="connsiteY93" fmla="*/ 206448 h 605804"/>
              <a:gd name="connsiteX94" fmla="*/ 297019 w 469423"/>
              <a:gd name="connsiteY94" fmla="*/ 222108 h 605804"/>
              <a:gd name="connsiteX95" fmla="*/ 279425 w 469423"/>
              <a:gd name="connsiteY95" fmla="*/ 250296 h 605804"/>
              <a:gd name="connsiteX96" fmla="*/ 282437 w 469423"/>
              <a:gd name="connsiteY96" fmla="*/ 218735 h 605804"/>
              <a:gd name="connsiteX97" fmla="*/ 281353 w 469423"/>
              <a:gd name="connsiteY97" fmla="*/ 189221 h 605804"/>
              <a:gd name="connsiteX98" fmla="*/ 277135 w 469423"/>
              <a:gd name="connsiteY98" fmla="*/ 175127 h 605804"/>
              <a:gd name="connsiteX99" fmla="*/ 274002 w 469423"/>
              <a:gd name="connsiteY99" fmla="*/ 168984 h 605804"/>
              <a:gd name="connsiteX100" fmla="*/ 268699 w 469423"/>
              <a:gd name="connsiteY100" fmla="*/ 162720 h 605804"/>
              <a:gd name="connsiteX101" fmla="*/ 262915 w 469423"/>
              <a:gd name="connsiteY101" fmla="*/ 154287 h 605804"/>
              <a:gd name="connsiteX102" fmla="*/ 257613 w 469423"/>
              <a:gd name="connsiteY102" fmla="*/ 142723 h 605804"/>
              <a:gd name="connsiteX103" fmla="*/ 254600 w 469423"/>
              <a:gd name="connsiteY103" fmla="*/ 121281 h 605804"/>
              <a:gd name="connsiteX104" fmla="*/ 262072 w 469423"/>
              <a:gd name="connsiteY104" fmla="*/ 86828 h 605804"/>
              <a:gd name="connsiteX105" fmla="*/ 279425 w 469423"/>
              <a:gd name="connsiteY105" fmla="*/ 58640 h 605804"/>
              <a:gd name="connsiteX106" fmla="*/ 208400 w 469423"/>
              <a:gd name="connsiteY106" fmla="*/ 0 h 605804"/>
              <a:gd name="connsiteX107" fmla="*/ 205625 w 469423"/>
              <a:gd name="connsiteY107" fmla="*/ 31550 h 605804"/>
              <a:gd name="connsiteX108" fmla="*/ 206590 w 469423"/>
              <a:gd name="connsiteY108" fmla="*/ 61293 h 605804"/>
              <a:gd name="connsiteX109" fmla="*/ 210452 w 469423"/>
              <a:gd name="connsiteY109" fmla="*/ 75622 h 605804"/>
              <a:gd name="connsiteX110" fmla="*/ 212986 w 469423"/>
              <a:gd name="connsiteY110" fmla="*/ 81162 h 605804"/>
              <a:gd name="connsiteX111" fmla="*/ 218104 w 469423"/>
              <a:gd name="connsiteY111" fmla="*/ 87813 h 605804"/>
              <a:gd name="connsiteX112" fmla="*/ 218175 w 469423"/>
              <a:gd name="connsiteY112" fmla="*/ 88026 h 605804"/>
              <a:gd name="connsiteX113" fmla="*/ 219140 w 469423"/>
              <a:gd name="connsiteY113" fmla="*/ 89230 h 605804"/>
              <a:gd name="connsiteX114" fmla="*/ 221071 w 469423"/>
              <a:gd name="connsiteY114" fmla="*/ 91638 h 605804"/>
              <a:gd name="connsiteX115" fmla="*/ 224571 w 469423"/>
              <a:gd name="connsiteY115" fmla="*/ 96575 h 605804"/>
              <a:gd name="connsiteX116" fmla="*/ 229639 w 469423"/>
              <a:gd name="connsiteY116" fmla="*/ 107292 h 605804"/>
              <a:gd name="connsiteX117" fmla="*/ 233260 w 469423"/>
              <a:gd name="connsiteY117" fmla="*/ 128727 h 605804"/>
              <a:gd name="connsiteX118" fmla="*/ 231087 w 469423"/>
              <a:gd name="connsiteY118" fmla="*/ 147753 h 605804"/>
              <a:gd name="connsiteX119" fmla="*/ 226019 w 469423"/>
              <a:gd name="connsiteY119" fmla="*/ 163407 h 605804"/>
              <a:gd name="connsiteX120" fmla="*/ 208400 w 469423"/>
              <a:gd name="connsiteY120" fmla="*/ 191585 h 605804"/>
              <a:gd name="connsiteX121" fmla="*/ 211417 w 469423"/>
              <a:gd name="connsiteY121" fmla="*/ 160035 h 605804"/>
              <a:gd name="connsiteX122" fmla="*/ 210331 w 469423"/>
              <a:gd name="connsiteY122" fmla="*/ 130413 h 605804"/>
              <a:gd name="connsiteX123" fmla="*/ 206228 w 469423"/>
              <a:gd name="connsiteY123" fmla="*/ 116444 h 605804"/>
              <a:gd name="connsiteX124" fmla="*/ 202970 w 469423"/>
              <a:gd name="connsiteY124" fmla="*/ 110303 h 605804"/>
              <a:gd name="connsiteX125" fmla="*/ 197660 w 469423"/>
              <a:gd name="connsiteY125" fmla="*/ 104041 h 605804"/>
              <a:gd name="connsiteX126" fmla="*/ 191747 w 469423"/>
              <a:gd name="connsiteY126" fmla="*/ 95612 h 605804"/>
              <a:gd name="connsiteX127" fmla="*/ 186558 w 469423"/>
              <a:gd name="connsiteY127" fmla="*/ 84052 h 605804"/>
              <a:gd name="connsiteX128" fmla="*/ 183541 w 469423"/>
              <a:gd name="connsiteY128" fmla="*/ 62617 h 605804"/>
              <a:gd name="connsiteX129" fmla="*/ 191023 w 469423"/>
              <a:gd name="connsiteY129" fmla="*/ 28178 h 605804"/>
              <a:gd name="connsiteX130" fmla="*/ 208400 w 469423"/>
              <a:gd name="connsiteY130" fmla="*/ 0 h 605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469423" h="605804">
                <a:moveTo>
                  <a:pt x="420559" y="375428"/>
                </a:moveTo>
                <a:cubicBezTo>
                  <a:pt x="414573" y="375910"/>
                  <a:pt x="406945" y="377567"/>
                  <a:pt x="397778" y="380337"/>
                </a:cubicBezTo>
                <a:cubicBezTo>
                  <a:pt x="394763" y="408520"/>
                  <a:pt x="389215" y="439955"/>
                  <a:pt x="379324" y="469223"/>
                </a:cubicBezTo>
                <a:cubicBezTo>
                  <a:pt x="405980" y="455011"/>
                  <a:pt x="437098" y="423937"/>
                  <a:pt x="437339" y="391056"/>
                </a:cubicBezTo>
                <a:cubicBezTo>
                  <a:pt x="437339" y="386238"/>
                  <a:pt x="436736" y="379975"/>
                  <a:pt x="433479" y="377566"/>
                </a:cubicBezTo>
                <a:cubicBezTo>
                  <a:pt x="430886" y="375639"/>
                  <a:pt x="426544" y="374946"/>
                  <a:pt x="420559" y="375428"/>
                </a:cubicBezTo>
                <a:close/>
                <a:moveTo>
                  <a:pt x="89735" y="334328"/>
                </a:moveTo>
                <a:cubicBezTo>
                  <a:pt x="89735" y="334328"/>
                  <a:pt x="102882" y="448748"/>
                  <a:pt x="121215" y="490902"/>
                </a:cubicBezTo>
                <a:cubicBezTo>
                  <a:pt x="139548" y="533177"/>
                  <a:pt x="180797" y="534502"/>
                  <a:pt x="180797" y="534502"/>
                </a:cubicBezTo>
                <a:cubicBezTo>
                  <a:pt x="180797" y="534502"/>
                  <a:pt x="143769" y="494154"/>
                  <a:pt x="135326" y="465609"/>
                </a:cubicBezTo>
                <a:cubicBezTo>
                  <a:pt x="126884" y="437185"/>
                  <a:pt x="89735" y="334328"/>
                  <a:pt x="89735" y="334328"/>
                </a:cubicBezTo>
                <a:close/>
                <a:moveTo>
                  <a:pt x="414905" y="176187"/>
                </a:moveTo>
                <a:cubicBezTo>
                  <a:pt x="415267" y="176428"/>
                  <a:pt x="416714" y="177030"/>
                  <a:pt x="417076" y="177271"/>
                </a:cubicBezTo>
                <a:cubicBezTo>
                  <a:pt x="424675" y="180523"/>
                  <a:pt x="424554" y="187870"/>
                  <a:pt x="421297" y="195458"/>
                </a:cubicBezTo>
                <a:cubicBezTo>
                  <a:pt x="421177" y="195458"/>
                  <a:pt x="421177" y="195579"/>
                  <a:pt x="421177" y="195699"/>
                </a:cubicBezTo>
                <a:cubicBezTo>
                  <a:pt x="421177" y="195699"/>
                  <a:pt x="383305" y="280972"/>
                  <a:pt x="379807" y="289042"/>
                </a:cubicBezTo>
                <a:cubicBezTo>
                  <a:pt x="373535" y="295425"/>
                  <a:pt x="366901" y="304940"/>
                  <a:pt x="361956" y="314816"/>
                </a:cubicBezTo>
                <a:lnTo>
                  <a:pt x="400070" y="314816"/>
                </a:lnTo>
                <a:cubicBezTo>
                  <a:pt x="400552" y="323247"/>
                  <a:pt x="400552" y="334087"/>
                  <a:pt x="400070" y="346372"/>
                </a:cubicBezTo>
                <a:cubicBezTo>
                  <a:pt x="415749" y="342638"/>
                  <a:pt x="436977" y="340350"/>
                  <a:pt x="452415" y="351792"/>
                </a:cubicBezTo>
                <a:cubicBezTo>
                  <a:pt x="460255" y="357573"/>
                  <a:pt x="469542" y="369135"/>
                  <a:pt x="469422" y="391417"/>
                </a:cubicBezTo>
                <a:cubicBezTo>
                  <a:pt x="468939" y="450434"/>
                  <a:pt x="405377" y="502706"/>
                  <a:pt x="361836" y="508607"/>
                </a:cubicBezTo>
                <a:cubicBezTo>
                  <a:pt x="347121" y="535105"/>
                  <a:pt x="322275" y="565095"/>
                  <a:pt x="300082" y="565335"/>
                </a:cubicBezTo>
                <a:lnTo>
                  <a:pt x="300082" y="574971"/>
                </a:lnTo>
                <a:lnTo>
                  <a:pt x="469422" y="574971"/>
                </a:lnTo>
                <a:lnTo>
                  <a:pt x="469422" y="605804"/>
                </a:lnTo>
                <a:lnTo>
                  <a:pt x="0" y="605804"/>
                </a:lnTo>
                <a:lnTo>
                  <a:pt x="0" y="574971"/>
                </a:lnTo>
                <a:lnTo>
                  <a:pt x="162705" y="574971"/>
                </a:lnTo>
                <a:lnTo>
                  <a:pt x="162705" y="565335"/>
                </a:lnTo>
                <a:cubicBezTo>
                  <a:pt x="78518" y="558109"/>
                  <a:pt x="56446" y="372267"/>
                  <a:pt x="59582" y="314816"/>
                </a:cubicBezTo>
                <a:lnTo>
                  <a:pt x="213965" y="314816"/>
                </a:lnTo>
                <a:lnTo>
                  <a:pt x="216739" y="314816"/>
                </a:lnTo>
                <a:lnTo>
                  <a:pt x="346880" y="314816"/>
                </a:lnTo>
                <a:cubicBezTo>
                  <a:pt x="351704" y="302892"/>
                  <a:pt x="354720" y="288921"/>
                  <a:pt x="355323" y="278322"/>
                </a:cubicBezTo>
                <a:cubicBezTo>
                  <a:pt x="358941" y="270132"/>
                  <a:pt x="396813" y="184980"/>
                  <a:pt x="396813" y="184980"/>
                </a:cubicBezTo>
                <a:cubicBezTo>
                  <a:pt x="396813" y="184859"/>
                  <a:pt x="396813" y="184739"/>
                  <a:pt x="396934" y="184618"/>
                </a:cubicBezTo>
                <a:cubicBezTo>
                  <a:pt x="400190" y="177151"/>
                  <a:pt x="407306" y="172815"/>
                  <a:pt x="414905" y="176187"/>
                </a:cubicBezTo>
                <a:close/>
                <a:moveTo>
                  <a:pt x="289307" y="146700"/>
                </a:moveTo>
                <a:lnTo>
                  <a:pt x="289668" y="147060"/>
                </a:lnTo>
                <a:lnTo>
                  <a:pt x="289668" y="147180"/>
                </a:lnTo>
                <a:lnTo>
                  <a:pt x="289517" y="147000"/>
                </a:lnTo>
                <a:close/>
                <a:moveTo>
                  <a:pt x="289184" y="146576"/>
                </a:moveTo>
                <a:lnTo>
                  <a:pt x="289306" y="146698"/>
                </a:lnTo>
                <a:lnTo>
                  <a:pt x="289307" y="146700"/>
                </a:lnTo>
                <a:lnTo>
                  <a:pt x="289186" y="146578"/>
                </a:lnTo>
                <a:close/>
                <a:moveTo>
                  <a:pt x="218054" y="87664"/>
                </a:moveTo>
                <a:cubicBezTo>
                  <a:pt x="218054" y="87785"/>
                  <a:pt x="218296" y="88026"/>
                  <a:pt x="218537" y="88266"/>
                </a:cubicBezTo>
                <a:lnTo>
                  <a:pt x="218175" y="87905"/>
                </a:lnTo>
                <a:lnTo>
                  <a:pt x="218104" y="87813"/>
                </a:lnTo>
                <a:close/>
                <a:moveTo>
                  <a:pt x="150854" y="64708"/>
                </a:moveTo>
                <a:cubicBezTo>
                  <a:pt x="150854" y="64708"/>
                  <a:pt x="149288" y="78074"/>
                  <a:pt x="148083" y="96378"/>
                </a:cubicBezTo>
                <a:cubicBezTo>
                  <a:pt x="147721" y="105530"/>
                  <a:pt x="147480" y="115886"/>
                  <a:pt x="149047" y="126001"/>
                </a:cubicBezTo>
                <a:cubicBezTo>
                  <a:pt x="149770" y="131058"/>
                  <a:pt x="151095" y="136116"/>
                  <a:pt x="152903" y="140330"/>
                </a:cubicBezTo>
                <a:cubicBezTo>
                  <a:pt x="153626" y="142859"/>
                  <a:pt x="154711" y="144184"/>
                  <a:pt x="155434" y="145870"/>
                </a:cubicBezTo>
                <a:cubicBezTo>
                  <a:pt x="155916" y="147194"/>
                  <a:pt x="159049" y="150446"/>
                  <a:pt x="160736" y="152613"/>
                </a:cubicBezTo>
                <a:lnTo>
                  <a:pt x="161097" y="153095"/>
                </a:lnTo>
                <a:lnTo>
                  <a:pt x="161097" y="153185"/>
                </a:lnTo>
                <a:lnTo>
                  <a:pt x="160736" y="152734"/>
                </a:lnTo>
                <a:lnTo>
                  <a:pt x="160495" y="152493"/>
                </a:lnTo>
                <a:cubicBezTo>
                  <a:pt x="160615" y="152613"/>
                  <a:pt x="160736" y="152854"/>
                  <a:pt x="161097" y="153215"/>
                </a:cubicBezTo>
                <a:lnTo>
                  <a:pt x="161097" y="153185"/>
                </a:lnTo>
                <a:lnTo>
                  <a:pt x="161700" y="153938"/>
                </a:lnTo>
                <a:lnTo>
                  <a:pt x="163508" y="156346"/>
                </a:lnTo>
                <a:cubicBezTo>
                  <a:pt x="164713" y="158032"/>
                  <a:pt x="166038" y="159597"/>
                  <a:pt x="167002" y="161283"/>
                </a:cubicBezTo>
                <a:cubicBezTo>
                  <a:pt x="168810" y="164896"/>
                  <a:pt x="171100" y="168388"/>
                  <a:pt x="172184" y="172000"/>
                </a:cubicBezTo>
                <a:cubicBezTo>
                  <a:pt x="174835" y="179225"/>
                  <a:pt x="175679" y="186691"/>
                  <a:pt x="175679" y="193435"/>
                </a:cubicBezTo>
                <a:cubicBezTo>
                  <a:pt x="175920" y="200299"/>
                  <a:pt x="174715" y="206681"/>
                  <a:pt x="173510" y="212461"/>
                </a:cubicBezTo>
                <a:cubicBezTo>
                  <a:pt x="172305" y="218241"/>
                  <a:pt x="170377" y="223539"/>
                  <a:pt x="168448" y="228115"/>
                </a:cubicBezTo>
                <a:cubicBezTo>
                  <a:pt x="160736" y="246900"/>
                  <a:pt x="150975" y="256293"/>
                  <a:pt x="150975" y="256293"/>
                </a:cubicBezTo>
                <a:cubicBezTo>
                  <a:pt x="150975" y="256293"/>
                  <a:pt x="152662" y="242927"/>
                  <a:pt x="153988" y="224743"/>
                </a:cubicBezTo>
                <a:cubicBezTo>
                  <a:pt x="154349" y="215592"/>
                  <a:pt x="154470" y="205236"/>
                  <a:pt x="152782" y="195241"/>
                </a:cubicBezTo>
                <a:cubicBezTo>
                  <a:pt x="152300" y="190184"/>
                  <a:pt x="150372" y="185487"/>
                  <a:pt x="148685" y="181152"/>
                </a:cubicBezTo>
                <a:cubicBezTo>
                  <a:pt x="147962" y="178864"/>
                  <a:pt x="146396" y="177178"/>
                  <a:pt x="145432" y="175131"/>
                </a:cubicBezTo>
                <a:lnTo>
                  <a:pt x="140250" y="168749"/>
                </a:lnTo>
                <a:cubicBezTo>
                  <a:pt x="138201" y="165859"/>
                  <a:pt x="136635" y="164655"/>
                  <a:pt x="134345" y="160320"/>
                </a:cubicBezTo>
                <a:cubicBezTo>
                  <a:pt x="132055" y="156346"/>
                  <a:pt x="130007" y="152252"/>
                  <a:pt x="129163" y="148760"/>
                </a:cubicBezTo>
                <a:cubicBezTo>
                  <a:pt x="126271" y="141535"/>
                  <a:pt x="126271" y="134069"/>
                  <a:pt x="126030" y="127446"/>
                </a:cubicBezTo>
                <a:cubicBezTo>
                  <a:pt x="126271" y="113718"/>
                  <a:pt x="129645" y="102158"/>
                  <a:pt x="133501" y="92886"/>
                </a:cubicBezTo>
                <a:cubicBezTo>
                  <a:pt x="141214" y="74221"/>
                  <a:pt x="150854" y="64708"/>
                  <a:pt x="150854" y="64708"/>
                </a:cubicBezTo>
                <a:close/>
                <a:moveTo>
                  <a:pt x="279425" y="58640"/>
                </a:moveTo>
                <a:cubicBezTo>
                  <a:pt x="279425" y="58640"/>
                  <a:pt x="277858" y="72011"/>
                  <a:pt x="276653" y="90201"/>
                </a:cubicBezTo>
                <a:cubicBezTo>
                  <a:pt x="276291" y="99477"/>
                  <a:pt x="276050" y="109837"/>
                  <a:pt x="277617" y="119955"/>
                </a:cubicBezTo>
                <a:cubicBezTo>
                  <a:pt x="278340" y="125015"/>
                  <a:pt x="279666" y="129954"/>
                  <a:pt x="281473" y="134291"/>
                </a:cubicBezTo>
                <a:cubicBezTo>
                  <a:pt x="282196" y="136820"/>
                  <a:pt x="283281" y="138145"/>
                  <a:pt x="284124" y="139832"/>
                </a:cubicBezTo>
                <a:lnTo>
                  <a:pt x="289184" y="146576"/>
                </a:lnTo>
                <a:lnTo>
                  <a:pt x="289065" y="146457"/>
                </a:lnTo>
                <a:lnTo>
                  <a:pt x="289517" y="147000"/>
                </a:lnTo>
                <a:lnTo>
                  <a:pt x="290150" y="147903"/>
                </a:lnTo>
                <a:lnTo>
                  <a:pt x="292078" y="150312"/>
                </a:lnTo>
                <a:cubicBezTo>
                  <a:pt x="293283" y="151999"/>
                  <a:pt x="294609" y="153444"/>
                  <a:pt x="295573" y="155251"/>
                </a:cubicBezTo>
                <a:cubicBezTo>
                  <a:pt x="297380" y="158865"/>
                  <a:pt x="299670" y="162238"/>
                  <a:pt x="300634" y="165972"/>
                </a:cubicBezTo>
                <a:cubicBezTo>
                  <a:pt x="303406" y="173200"/>
                  <a:pt x="304249" y="180669"/>
                  <a:pt x="304249" y="187415"/>
                </a:cubicBezTo>
                <a:cubicBezTo>
                  <a:pt x="304490" y="194281"/>
                  <a:pt x="303285" y="200665"/>
                  <a:pt x="302080" y="206448"/>
                </a:cubicBezTo>
                <a:cubicBezTo>
                  <a:pt x="300875" y="212230"/>
                  <a:pt x="298947" y="217530"/>
                  <a:pt x="297019" y="222108"/>
                </a:cubicBezTo>
                <a:cubicBezTo>
                  <a:pt x="289306" y="240900"/>
                  <a:pt x="279425" y="250296"/>
                  <a:pt x="279425" y="250296"/>
                </a:cubicBezTo>
                <a:cubicBezTo>
                  <a:pt x="279425" y="250296"/>
                  <a:pt x="281232" y="236925"/>
                  <a:pt x="282437" y="218735"/>
                </a:cubicBezTo>
                <a:cubicBezTo>
                  <a:pt x="282919" y="209580"/>
                  <a:pt x="283040" y="199220"/>
                  <a:pt x="281353" y="189221"/>
                </a:cubicBezTo>
                <a:cubicBezTo>
                  <a:pt x="280750" y="184162"/>
                  <a:pt x="278943" y="179464"/>
                  <a:pt x="277135" y="175127"/>
                </a:cubicBezTo>
                <a:cubicBezTo>
                  <a:pt x="276532" y="172839"/>
                  <a:pt x="274966" y="171152"/>
                  <a:pt x="274002" y="168984"/>
                </a:cubicBezTo>
                <a:lnTo>
                  <a:pt x="268699" y="162720"/>
                </a:lnTo>
                <a:cubicBezTo>
                  <a:pt x="266771" y="159829"/>
                  <a:pt x="265205" y="158624"/>
                  <a:pt x="262915" y="154287"/>
                </a:cubicBezTo>
                <a:cubicBezTo>
                  <a:pt x="260625" y="150312"/>
                  <a:pt x="258577" y="146216"/>
                  <a:pt x="257613" y="142723"/>
                </a:cubicBezTo>
                <a:cubicBezTo>
                  <a:pt x="254841" y="135495"/>
                  <a:pt x="254721" y="128026"/>
                  <a:pt x="254600" y="121281"/>
                </a:cubicBezTo>
                <a:cubicBezTo>
                  <a:pt x="254721" y="107789"/>
                  <a:pt x="258215" y="96104"/>
                  <a:pt x="262072" y="86828"/>
                </a:cubicBezTo>
                <a:cubicBezTo>
                  <a:pt x="269784" y="68157"/>
                  <a:pt x="279425" y="58640"/>
                  <a:pt x="279425" y="58640"/>
                </a:cubicBezTo>
                <a:close/>
                <a:moveTo>
                  <a:pt x="208400" y="0"/>
                </a:moveTo>
                <a:cubicBezTo>
                  <a:pt x="208400" y="0"/>
                  <a:pt x="206831" y="13366"/>
                  <a:pt x="205625" y="31550"/>
                </a:cubicBezTo>
                <a:cubicBezTo>
                  <a:pt x="205263" y="40701"/>
                  <a:pt x="205021" y="51178"/>
                  <a:pt x="206590" y="61293"/>
                </a:cubicBezTo>
                <a:cubicBezTo>
                  <a:pt x="207193" y="66350"/>
                  <a:pt x="208642" y="71287"/>
                  <a:pt x="210452" y="75622"/>
                </a:cubicBezTo>
                <a:cubicBezTo>
                  <a:pt x="211176" y="78151"/>
                  <a:pt x="212262" y="79476"/>
                  <a:pt x="212986" y="81162"/>
                </a:cubicBezTo>
                <a:lnTo>
                  <a:pt x="218104" y="87813"/>
                </a:lnTo>
                <a:lnTo>
                  <a:pt x="218175" y="88026"/>
                </a:lnTo>
                <a:lnTo>
                  <a:pt x="219140" y="89230"/>
                </a:lnTo>
                <a:lnTo>
                  <a:pt x="221071" y="91638"/>
                </a:lnTo>
                <a:cubicBezTo>
                  <a:pt x="222278" y="93204"/>
                  <a:pt x="223605" y="94769"/>
                  <a:pt x="224571" y="96575"/>
                </a:cubicBezTo>
                <a:cubicBezTo>
                  <a:pt x="226381" y="100188"/>
                  <a:pt x="228553" y="103559"/>
                  <a:pt x="229639" y="107292"/>
                </a:cubicBezTo>
                <a:cubicBezTo>
                  <a:pt x="232415" y="114517"/>
                  <a:pt x="233260" y="121983"/>
                  <a:pt x="233260" y="128727"/>
                </a:cubicBezTo>
                <a:cubicBezTo>
                  <a:pt x="233501" y="135591"/>
                  <a:pt x="232294" y="141973"/>
                  <a:pt x="231087" y="147753"/>
                </a:cubicBezTo>
                <a:cubicBezTo>
                  <a:pt x="229760" y="153533"/>
                  <a:pt x="227950" y="158831"/>
                  <a:pt x="226019" y="163407"/>
                </a:cubicBezTo>
                <a:cubicBezTo>
                  <a:pt x="218175" y="182072"/>
                  <a:pt x="208400" y="191585"/>
                  <a:pt x="208400" y="191585"/>
                </a:cubicBezTo>
                <a:cubicBezTo>
                  <a:pt x="208400" y="191585"/>
                  <a:pt x="210210" y="178219"/>
                  <a:pt x="211417" y="160035"/>
                </a:cubicBezTo>
                <a:cubicBezTo>
                  <a:pt x="211900" y="150884"/>
                  <a:pt x="212020" y="140528"/>
                  <a:pt x="210331" y="130413"/>
                </a:cubicBezTo>
                <a:cubicBezTo>
                  <a:pt x="209728" y="125476"/>
                  <a:pt x="207917" y="120779"/>
                  <a:pt x="206228" y="116444"/>
                </a:cubicBezTo>
                <a:cubicBezTo>
                  <a:pt x="205504" y="114156"/>
                  <a:pt x="203935" y="112350"/>
                  <a:pt x="202970" y="110303"/>
                </a:cubicBezTo>
                <a:lnTo>
                  <a:pt x="197660" y="104041"/>
                </a:lnTo>
                <a:cubicBezTo>
                  <a:pt x="195729" y="101151"/>
                  <a:pt x="194160" y="99947"/>
                  <a:pt x="191747" y="95612"/>
                </a:cubicBezTo>
                <a:cubicBezTo>
                  <a:pt x="189575" y="91638"/>
                  <a:pt x="187523" y="87544"/>
                  <a:pt x="186558" y="84052"/>
                </a:cubicBezTo>
                <a:cubicBezTo>
                  <a:pt x="183782" y="76827"/>
                  <a:pt x="183662" y="69361"/>
                  <a:pt x="183541" y="62617"/>
                </a:cubicBezTo>
                <a:cubicBezTo>
                  <a:pt x="183662" y="49010"/>
                  <a:pt x="187161" y="37330"/>
                  <a:pt x="191023" y="28178"/>
                </a:cubicBezTo>
                <a:cubicBezTo>
                  <a:pt x="198746" y="9513"/>
                  <a:pt x="208400" y="0"/>
                  <a:pt x="208400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3" name="Group 33">
            <a:extLst>
              <a:ext uri="{FF2B5EF4-FFF2-40B4-BE49-F238E27FC236}">
                <a16:creationId xmlns:a16="http://schemas.microsoft.com/office/drawing/2014/main" id="{334F6EC2-373F-6116-4209-223CF1BBC7CE}"/>
              </a:ext>
            </a:extLst>
          </p:cNvPr>
          <p:cNvGrpSpPr/>
          <p:nvPr/>
        </p:nvGrpSpPr>
        <p:grpSpPr>
          <a:xfrm>
            <a:off x="7307457" y="2081946"/>
            <a:ext cx="1465361" cy="1534470"/>
            <a:chOff x="5396977" y="1543078"/>
            <a:chExt cx="1095761" cy="1147439"/>
          </a:xfrm>
        </p:grpSpPr>
        <p:sp>
          <p:nvSpPr>
            <p:cNvPr id="95" name="Oval 34">
              <a:extLst>
                <a:ext uri="{FF2B5EF4-FFF2-40B4-BE49-F238E27FC236}">
                  <a16:creationId xmlns:a16="http://schemas.microsoft.com/office/drawing/2014/main" id="{DFFA24DE-AF69-795B-7DE7-ADDB8F7290A9}"/>
                </a:ext>
              </a:extLst>
            </p:cNvPr>
            <p:cNvSpPr/>
            <p:nvPr/>
          </p:nvSpPr>
          <p:spPr>
            <a:xfrm>
              <a:off x="5398005" y="1595784"/>
              <a:ext cx="1094733" cy="109473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Oval 35">
              <a:extLst>
                <a:ext uri="{FF2B5EF4-FFF2-40B4-BE49-F238E27FC236}">
                  <a16:creationId xmlns:a16="http://schemas.microsoft.com/office/drawing/2014/main" id="{C24712F0-1633-4396-FEAF-998BA537467C}"/>
                </a:ext>
              </a:extLst>
            </p:cNvPr>
            <p:cNvSpPr/>
            <p:nvPr/>
          </p:nvSpPr>
          <p:spPr>
            <a:xfrm>
              <a:off x="5396977" y="1543078"/>
              <a:ext cx="1094733" cy="109473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0" name="Freeform: Shape 43">
            <a:extLst>
              <a:ext uri="{FF2B5EF4-FFF2-40B4-BE49-F238E27FC236}">
                <a16:creationId xmlns:a16="http://schemas.microsoft.com/office/drawing/2014/main" id="{F1F9A05F-9923-793F-FF75-47889B4FA404}"/>
              </a:ext>
            </a:extLst>
          </p:cNvPr>
          <p:cNvSpPr/>
          <p:nvPr/>
        </p:nvSpPr>
        <p:spPr bwMode="auto">
          <a:xfrm>
            <a:off x="7802658" y="2556651"/>
            <a:ext cx="474958" cy="474239"/>
          </a:xfrm>
          <a:custGeom>
            <a:avLst/>
            <a:gdLst>
              <a:gd name="connsiteX0" fmla="*/ 301774 w 605945"/>
              <a:gd name="connsiteY0" fmla="*/ 225591 h 605028"/>
              <a:gd name="connsiteX1" fmla="*/ 225400 w 605945"/>
              <a:gd name="connsiteY1" fmla="*/ 301850 h 605028"/>
              <a:gd name="connsiteX2" fmla="*/ 301774 w 605945"/>
              <a:gd name="connsiteY2" fmla="*/ 378110 h 605028"/>
              <a:gd name="connsiteX3" fmla="*/ 378149 w 605945"/>
              <a:gd name="connsiteY3" fmla="*/ 301850 h 605028"/>
              <a:gd name="connsiteX4" fmla="*/ 301774 w 605945"/>
              <a:gd name="connsiteY4" fmla="*/ 225591 h 605028"/>
              <a:gd name="connsiteX5" fmla="*/ 302972 w 605945"/>
              <a:gd name="connsiteY5" fmla="*/ 139367 h 605028"/>
              <a:gd name="connsiteX6" fmla="*/ 466366 w 605945"/>
              <a:gd name="connsiteY6" fmla="*/ 302515 h 605028"/>
              <a:gd name="connsiteX7" fmla="*/ 302972 w 605945"/>
              <a:gd name="connsiteY7" fmla="*/ 465662 h 605028"/>
              <a:gd name="connsiteX8" fmla="*/ 139578 w 605945"/>
              <a:gd name="connsiteY8" fmla="*/ 302515 h 605028"/>
              <a:gd name="connsiteX9" fmla="*/ 302972 w 605945"/>
              <a:gd name="connsiteY9" fmla="*/ 139367 h 605028"/>
              <a:gd name="connsiteX10" fmla="*/ 302972 w 605945"/>
              <a:gd name="connsiteY10" fmla="*/ 83301 h 605028"/>
              <a:gd name="connsiteX11" fmla="*/ 83427 w 605945"/>
              <a:gd name="connsiteY11" fmla="*/ 302514 h 605028"/>
              <a:gd name="connsiteX12" fmla="*/ 302972 w 605945"/>
              <a:gd name="connsiteY12" fmla="*/ 521727 h 605028"/>
              <a:gd name="connsiteX13" fmla="*/ 522518 w 605945"/>
              <a:gd name="connsiteY13" fmla="*/ 302514 h 605028"/>
              <a:gd name="connsiteX14" fmla="*/ 302972 w 605945"/>
              <a:gd name="connsiteY14" fmla="*/ 83301 h 605028"/>
              <a:gd name="connsiteX15" fmla="*/ 60541 w 605945"/>
              <a:gd name="connsiteY15" fmla="*/ 0 h 605028"/>
              <a:gd name="connsiteX16" fmla="*/ 545404 w 605945"/>
              <a:gd name="connsiteY16" fmla="*/ 0 h 605028"/>
              <a:gd name="connsiteX17" fmla="*/ 605945 w 605945"/>
              <a:gd name="connsiteY17" fmla="*/ 60450 h 605028"/>
              <a:gd name="connsiteX18" fmla="*/ 605945 w 605945"/>
              <a:gd name="connsiteY18" fmla="*/ 544578 h 605028"/>
              <a:gd name="connsiteX19" fmla="*/ 545404 w 605945"/>
              <a:gd name="connsiteY19" fmla="*/ 605028 h 605028"/>
              <a:gd name="connsiteX20" fmla="*/ 60541 w 605945"/>
              <a:gd name="connsiteY20" fmla="*/ 605028 h 605028"/>
              <a:gd name="connsiteX21" fmla="*/ 0 w 605945"/>
              <a:gd name="connsiteY21" fmla="*/ 544578 h 605028"/>
              <a:gd name="connsiteX22" fmla="*/ 0 w 605945"/>
              <a:gd name="connsiteY22" fmla="*/ 60450 h 605028"/>
              <a:gd name="connsiteX23" fmla="*/ 60541 w 605945"/>
              <a:gd name="connsiteY23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5945" h="605028">
                <a:moveTo>
                  <a:pt x="301774" y="225591"/>
                </a:moveTo>
                <a:cubicBezTo>
                  <a:pt x="259728" y="225591"/>
                  <a:pt x="225400" y="259735"/>
                  <a:pt x="225400" y="301850"/>
                </a:cubicBezTo>
                <a:cubicBezTo>
                  <a:pt x="225400" y="343833"/>
                  <a:pt x="259728" y="378110"/>
                  <a:pt x="301774" y="378110"/>
                </a:cubicBezTo>
                <a:cubicBezTo>
                  <a:pt x="343954" y="378110"/>
                  <a:pt x="378149" y="343833"/>
                  <a:pt x="378149" y="301850"/>
                </a:cubicBezTo>
                <a:cubicBezTo>
                  <a:pt x="378149" y="259735"/>
                  <a:pt x="343954" y="225591"/>
                  <a:pt x="301774" y="225591"/>
                </a:cubicBezTo>
                <a:close/>
                <a:moveTo>
                  <a:pt x="302972" y="139367"/>
                </a:moveTo>
                <a:cubicBezTo>
                  <a:pt x="393052" y="139367"/>
                  <a:pt x="466366" y="212571"/>
                  <a:pt x="466366" y="302515"/>
                </a:cubicBezTo>
                <a:cubicBezTo>
                  <a:pt x="466366" y="392458"/>
                  <a:pt x="393052" y="465662"/>
                  <a:pt x="302972" y="465662"/>
                </a:cubicBezTo>
                <a:cubicBezTo>
                  <a:pt x="212892" y="465662"/>
                  <a:pt x="139578" y="392458"/>
                  <a:pt x="139578" y="302515"/>
                </a:cubicBezTo>
                <a:cubicBezTo>
                  <a:pt x="139578" y="212571"/>
                  <a:pt x="212892" y="139367"/>
                  <a:pt x="302972" y="139367"/>
                </a:cubicBezTo>
                <a:close/>
                <a:moveTo>
                  <a:pt x="302972" y="83301"/>
                </a:moveTo>
                <a:cubicBezTo>
                  <a:pt x="181890" y="83301"/>
                  <a:pt x="83427" y="181615"/>
                  <a:pt x="83427" y="302514"/>
                </a:cubicBezTo>
                <a:cubicBezTo>
                  <a:pt x="83427" y="423413"/>
                  <a:pt x="181890" y="521727"/>
                  <a:pt x="302972" y="521727"/>
                </a:cubicBezTo>
                <a:cubicBezTo>
                  <a:pt x="424055" y="521727"/>
                  <a:pt x="522518" y="423413"/>
                  <a:pt x="522518" y="302514"/>
                </a:cubicBezTo>
                <a:cubicBezTo>
                  <a:pt x="522518" y="181615"/>
                  <a:pt x="424055" y="83301"/>
                  <a:pt x="302972" y="83301"/>
                </a:cubicBezTo>
                <a:close/>
                <a:moveTo>
                  <a:pt x="60541" y="0"/>
                </a:moveTo>
                <a:lnTo>
                  <a:pt x="545404" y="0"/>
                </a:lnTo>
                <a:cubicBezTo>
                  <a:pt x="578801" y="0"/>
                  <a:pt x="605945" y="27103"/>
                  <a:pt x="605945" y="60450"/>
                </a:cubicBezTo>
                <a:lnTo>
                  <a:pt x="605945" y="544578"/>
                </a:lnTo>
                <a:cubicBezTo>
                  <a:pt x="605945" y="577925"/>
                  <a:pt x="578801" y="605028"/>
                  <a:pt x="545404" y="605028"/>
                </a:cubicBezTo>
                <a:lnTo>
                  <a:pt x="60541" y="605028"/>
                </a:lnTo>
                <a:cubicBezTo>
                  <a:pt x="27144" y="605028"/>
                  <a:pt x="0" y="577925"/>
                  <a:pt x="0" y="544578"/>
                </a:cubicBezTo>
                <a:lnTo>
                  <a:pt x="0" y="60450"/>
                </a:lnTo>
                <a:cubicBezTo>
                  <a:pt x="0" y="27103"/>
                  <a:pt x="27144" y="0"/>
                  <a:pt x="60541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72CC16BD-7081-70A1-9261-62BDE6CBF947}"/>
              </a:ext>
            </a:extLst>
          </p:cNvPr>
          <p:cNvGrpSpPr/>
          <p:nvPr/>
        </p:nvGrpSpPr>
        <p:grpSpPr>
          <a:xfrm>
            <a:off x="903584" y="3893795"/>
            <a:ext cx="1885204" cy="1154925"/>
            <a:chOff x="7328441" y="1593775"/>
            <a:chExt cx="1885204" cy="1154925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4485E2CF-4F82-48AB-D994-41B2AC9D7A67}"/>
                </a:ext>
              </a:extLst>
            </p:cNvPr>
            <p:cNvSpPr txBox="1"/>
            <p:nvPr/>
          </p:nvSpPr>
          <p:spPr>
            <a:xfrm>
              <a:off x="7403601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541D4CF5-9001-E4A6-B9D1-436C24AFEEDC}"/>
                </a:ext>
              </a:extLst>
            </p:cNvPr>
            <p:cNvSpPr txBox="1"/>
            <p:nvPr/>
          </p:nvSpPr>
          <p:spPr>
            <a:xfrm>
              <a:off x="7328441" y="1917703"/>
              <a:ext cx="188520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B74D483F-0D94-D086-9A1B-119507D8078D}"/>
              </a:ext>
            </a:extLst>
          </p:cNvPr>
          <p:cNvGrpSpPr/>
          <p:nvPr/>
        </p:nvGrpSpPr>
        <p:grpSpPr>
          <a:xfrm>
            <a:off x="2992021" y="3893795"/>
            <a:ext cx="1885204" cy="1154925"/>
            <a:chOff x="7328441" y="1593775"/>
            <a:chExt cx="1885204" cy="1154925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79F348E6-F138-0CF8-1696-02F19D0A3D52}"/>
                </a:ext>
              </a:extLst>
            </p:cNvPr>
            <p:cNvSpPr txBox="1"/>
            <p:nvPr/>
          </p:nvSpPr>
          <p:spPr>
            <a:xfrm>
              <a:off x="7403601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882C2964-9AFE-30AE-A597-82128A4D3A74}"/>
                </a:ext>
              </a:extLst>
            </p:cNvPr>
            <p:cNvSpPr txBox="1"/>
            <p:nvPr/>
          </p:nvSpPr>
          <p:spPr>
            <a:xfrm>
              <a:off x="7328441" y="1917703"/>
              <a:ext cx="188520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5ADBF56-F1B3-762C-C92D-3A419DFDFCF0}"/>
              </a:ext>
            </a:extLst>
          </p:cNvPr>
          <p:cNvGrpSpPr/>
          <p:nvPr/>
        </p:nvGrpSpPr>
        <p:grpSpPr>
          <a:xfrm>
            <a:off x="5153398" y="3893795"/>
            <a:ext cx="1885204" cy="1154925"/>
            <a:chOff x="7328441" y="1593775"/>
            <a:chExt cx="1885204" cy="1154925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DE4EB1D1-B110-7BB1-129B-8FFB7E732153}"/>
                </a:ext>
              </a:extLst>
            </p:cNvPr>
            <p:cNvSpPr txBox="1"/>
            <p:nvPr/>
          </p:nvSpPr>
          <p:spPr>
            <a:xfrm>
              <a:off x="7403601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F047CC2-399D-26B3-A58C-8FB523D9AF19}"/>
                </a:ext>
              </a:extLst>
            </p:cNvPr>
            <p:cNvSpPr txBox="1"/>
            <p:nvPr/>
          </p:nvSpPr>
          <p:spPr>
            <a:xfrm>
              <a:off x="7328441" y="1917703"/>
              <a:ext cx="188520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7A45104F-213A-2055-CA14-FC884AE53219}"/>
              </a:ext>
            </a:extLst>
          </p:cNvPr>
          <p:cNvGrpSpPr/>
          <p:nvPr/>
        </p:nvGrpSpPr>
        <p:grpSpPr>
          <a:xfrm>
            <a:off x="7314775" y="3893795"/>
            <a:ext cx="1885204" cy="1154925"/>
            <a:chOff x="7328441" y="1593775"/>
            <a:chExt cx="1885204" cy="1154925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BDF1979C-930F-75EE-3707-E13BC44281BB}"/>
                </a:ext>
              </a:extLst>
            </p:cNvPr>
            <p:cNvSpPr txBox="1"/>
            <p:nvPr/>
          </p:nvSpPr>
          <p:spPr>
            <a:xfrm>
              <a:off x="7403601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3C0552C7-E88E-89D2-ABC6-6F6B46055540}"/>
                </a:ext>
              </a:extLst>
            </p:cNvPr>
            <p:cNvSpPr txBox="1"/>
            <p:nvPr/>
          </p:nvSpPr>
          <p:spPr>
            <a:xfrm>
              <a:off x="7328441" y="1917703"/>
              <a:ext cx="188520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E0EA8E37-733E-3AA3-F81E-72FA7F01E21B}"/>
              </a:ext>
            </a:extLst>
          </p:cNvPr>
          <p:cNvGrpSpPr/>
          <p:nvPr/>
        </p:nvGrpSpPr>
        <p:grpSpPr>
          <a:xfrm>
            <a:off x="9500012" y="3893795"/>
            <a:ext cx="1885204" cy="1154925"/>
            <a:chOff x="7328441" y="1593775"/>
            <a:chExt cx="1885204" cy="1154925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41B7BF69-0D6B-D67B-7DC9-23D58527AF82}"/>
                </a:ext>
              </a:extLst>
            </p:cNvPr>
            <p:cNvSpPr txBox="1"/>
            <p:nvPr/>
          </p:nvSpPr>
          <p:spPr>
            <a:xfrm>
              <a:off x="7403601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23D4EF5C-D8A3-071F-7BC6-8697D49F77C2}"/>
                </a:ext>
              </a:extLst>
            </p:cNvPr>
            <p:cNvSpPr txBox="1"/>
            <p:nvPr/>
          </p:nvSpPr>
          <p:spPr>
            <a:xfrm>
              <a:off x="7328441" y="1917703"/>
              <a:ext cx="188520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5536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03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cxnSp>
        <p:nvCxnSpPr>
          <p:cNvPr id="26" name="Straight Connector 82">
            <a:extLst>
              <a:ext uri="{FF2B5EF4-FFF2-40B4-BE49-F238E27FC236}">
                <a16:creationId xmlns:a16="http://schemas.microsoft.com/office/drawing/2014/main" id="{45B4DF38-ECE2-1FDD-921D-F8082FA262D2}"/>
              </a:ext>
            </a:extLst>
          </p:cNvPr>
          <p:cNvCxnSpPr/>
          <p:nvPr/>
        </p:nvCxnSpPr>
        <p:spPr>
          <a:xfrm rot="5400000" flipH="1" flipV="1">
            <a:off x="7027106" y="4453224"/>
            <a:ext cx="642923" cy="158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4">
            <a:extLst>
              <a:ext uri="{FF2B5EF4-FFF2-40B4-BE49-F238E27FC236}">
                <a16:creationId xmlns:a16="http://schemas.microsoft.com/office/drawing/2014/main" id="{EBA13ED0-C300-E301-8B67-29D43431D635}"/>
              </a:ext>
            </a:extLst>
          </p:cNvPr>
          <p:cNvCxnSpPr/>
          <p:nvPr/>
        </p:nvCxnSpPr>
        <p:spPr>
          <a:xfrm rot="5400000" flipH="1" flipV="1">
            <a:off x="4291895" y="4453224"/>
            <a:ext cx="642923" cy="158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78">
            <a:extLst>
              <a:ext uri="{FF2B5EF4-FFF2-40B4-BE49-F238E27FC236}">
                <a16:creationId xmlns:a16="http://schemas.microsoft.com/office/drawing/2014/main" id="{9C051D9E-404B-BF92-7595-D64D98119629}"/>
              </a:ext>
            </a:extLst>
          </p:cNvPr>
          <p:cNvCxnSpPr/>
          <p:nvPr/>
        </p:nvCxnSpPr>
        <p:spPr>
          <a:xfrm rot="5400000" flipH="1" flipV="1">
            <a:off x="5659501" y="2696737"/>
            <a:ext cx="642923" cy="158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70">
            <a:extLst>
              <a:ext uri="{FF2B5EF4-FFF2-40B4-BE49-F238E27FC236}">
                <a16:creationId xmlns:a16="http://schemas.microsoft.com/office/drawing/2014/main" id="{2DA865B4-90F8-A5A9-CA7E-03F1C508EECA}"/>
              </a:ext>
            </a:extLst>
          </p:cNvPr>
          <p:cNvCxnSpPr/>
          <p:nvPr/>
        </p:nvCxnSpPr>
        <p:spPr>
          <a:xfrm rot="5400000" flipH="1" flipV="1">
            <a:off x="2924291" y="2696737"/>
            <a:ext cx="642923" cy="158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86">
            <a:extLst>
              <a:ext uri="{FF2B5EF4-FFF2-40B4-BE49-F238E27FC236}">
                <a16:creationId xmlns:a16="http://schemas.microsoft.com/office/drawing/2014/main" id="{46CAD263-F200-1CB3-62F8-D5039F409E52}"/>
              </a:ext>
            </a:extLst>
          </p:cNvPr>
          <p:cNvCxnSpPr/>
          <p:nvPr/>
        </p:nvCxnSpPr>
        <p:spPr>
          <a:xfrm rot="5400000" flipH="1" flipV="1">
            <a:off x="8394709" y="2696737"/>
            <a:ext cx="642923" cy="158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千图PPT彼岸天：ID 8661124库_组合 1">
            <a:extLst>
              <a:ext uri="{FF2B5EF4-FFF2-40B4-BE49-F238E27FC236}">
                <a16:creationId xmlns:a16="http://schemas.microsoft.com/office/drawing/2014/main" id="{B3F4FBE7-39AF-9091-F213-3E5502EAE04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703512" y="3140968"/>
            <a:ext cx="9094204" cy="927894"/>
            <a:chOff x="1703512" y="3140968"/>
            <a:chExt cx="9094204" cy="927894"/>
          </a:xfrm>
        </p:grpSpPr>
        <p:sp>
          <p:nvSpPr>
            <p:cNvPr id="72" name="Arrow: Right 26">
              <a:extLst>
                <a:ext uri="{FF2B5EF4-FFF2-40B4-BE49-F238E27FC236}">
                  <a16:creationId xmlns:a16="http://schemas.microsoft.com/office/drawing/2014/main" id="{F5E5C29A-787F-6200-4427-F1091A0DC7C7}"/>
                </a:ext>
              </a:extLst>
            </p:cNvPr>
            <p:cNvSpPr/>
            <p:nvPr/>
          </p:nvSpPr>
          <p:spPr bwMode="auto">
            <a:xfrm>
              <a:off x="1703512" y="3140968"/>
              <a:ext cx="9094204" cy="927894"/>
            </a:xfrm>
            <a:prstGeom prst="rightArrow">
              <a:avLst>
                <a:gd name="adj1" fmla="val 67708"/>
                <a:gd name="adj2" fmla="val 541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Oval 28">
              <a:extLst>
                <a:ext uri="{FF2B5EF4-FFF2-40B4-BE49-F238E27FC236}">
                  <a16:creationId xmlns:a16="http://schemas.microsoft.com/office/drawing/2014/main" id="{01C5A614-65A7-5E7A-CA4D-FB4DF8179B9C}"/>
                </a:ext>
              </a:extLst>
            </p:cNvPr>
            <p:cNvSpPr/>
            <p:nvPr/>
          </p:nvSpPr>
          <p:spPr bwMode="auto">
            <a:xfrm>
              <a:off x="2815553" y="3166682"/>
              <a:ext cx="845900" cy="8459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Oval 33">
              <a:extLst>
                <a:ext uri="{FF2B5EF4-FFF2-40B4-BE49-F238E27FC236}">
                  <a16:creationId xmlns:a16="http://schemas.microsoft.com/office/drawing/2014/main" id="{85C9F2B6-3BC5-E7B9-FACE-396481A77165}"/>
                </a:ext>
              </a:extLst>
            </p:cNvPr>
            <p:cNvSpPr/>
            <p:nvPr/>
          </p:nvSpPr>
          <p:spPr bwMode="auto">
            <a:xfrm>
              <a:off x="4184771" y="3166682"/>
              <a:ext cx="845900" cy="8459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Oval 42">
              <a:extLst>
                <a:ext uri="{FF2B5EF4-FFF2-40B4-BE49-F238E27FC236}">
                  <a16:creationId xmlns:a16="http://schemas.microsoft.com/office/drawing/2014/main" id="{20537A3A-C9B5-6931-7C8E-AFFC0E4B7074}"/>
                </a:ext>
              </a:extLst>
            </p:cNvPr>
            <p:cNvSpPr/>
            <p:nvPr/>
          </p:nvSpPr>
          <p:spPr bwMode="auto">
            <a:xfrm>
              <a:off x="5553990" y="3166682"/>
              <a:ext cx="845900" cy="84590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Oval 48">
              <a:extLst>
                <a:ext uri="{FF2B5EF4-FFF2-40B4-BE49-F238E27FC236}">
                  <a16:creationId xmlns:a16="http://schemas.microsoft.com/office/drawing/2014/main" id="{BA2CD82C-6DE7-AE48-0B98-BFB2BE55940F}"/>
                </a:ext>
              </a:extLst>
            </p:cNvPr>
            <p:cNvSpPr/>
            <p:nvPr/>
          </p:nvSpPr>
          <p:spPr bwMode="auto">
            <a:xfrm>
              <a:off x="6923209" y="3166682"/>
              <a:ext cx="845900" cy="84590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Oval 65">
              <a:extLst>
                <a:ext uri="{FF2B5EF4-FFF2-40B4-BE49-F238E27FC236}">
                  <a16:creationId xmlns:a16="http://schemas.microsoft.com/office/drawing/2014/main" id="{64C91275-1C96-6515-1F91-472C89228090}"/>
                </a:ext>
              </a:extLst>
            </p:cNvPr>
            <p:cNvSpPr/>
            <p:nvPr/>
          </p:nvSpPr>
          <p:spPr bwMode="auto">
            <a:xfrm>
              <a:off x="8292427" y="3166682"/>
              <a:ext cx="845900" cy="8459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80">
              <a:extLst>
                <a:ext uri="{FF2B5EF4-FFF2-40B4-BE49-F238E27FC236}">
                  <a16:creationId xmlns:a16="http://schemas.microsoft.com/office/drawing/2014/main" id="{D4FFB0F2-FD3A-4986-C606-D0B5DE06CF36}"/>
                </a:ext>
              </a:extLst>
            </p:cNvPr>
            <p:cNvSpPr/>
            <p:nvPr/>
          </p:nvSpPr>
          <p:spPr bwMode="auto">
            <a:xfrm>
              <a:off x="2980145" y="3318993"/>
              <a:ext cx="529625" cy="52962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F0FE054-E883-2E6B-537B-E72BCB5927D4}"/>
              </a:ext>
            </a:extLst>
          </p:cNvPr>
          <p:cNvGrpSpPr/>
          <p:nvPr/>
        </p:nvGrpSpPr>
        <p:grpSpPr>
          <a:xfrm>
            <a:off x="2034267" y="1329654"/>
            <a:ext cx="2408472" cy="970259"/>
            <a:chOff x="7066807" y="1593775"/>
            <a:chExt cx="2408472" cy="970259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995B1FB5-9D11-D234-4AFD-3D4934761DF5}"/>
                </a:ext>
              </a:extLst>
            </p:cNvPr>
            <p:cNvSpPr txBox="1"/>
            <p:nvPr/>
          </p:nvSpPr>
          <p:spPr>
            <a:xfrm>
              <a:off x="7403601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832A645C-497D-6087-7527-C68F157723DB}"/>
                </a:ext>
              </a:extLst>
            </p:cNvPr>
            <p:cNvSpPr txBox="1"/>
            <p:nvPr/>
          </p:nvSpPr>
          <p:spPr>
            <a:xfrm>
              <a:off x="7066807" y="1917703"/>
              <a:ext cx="240847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52587F07-8E38-0546-43C9-6DC0BB7184BC}"/>
              </a:ext>
            </a:extLst>
          </p:cNvPr>
          <p:cNvGrpSpPr/>
          <p:nvPr/>
        </p:nvGrpSpPr>
        <p:grpSpPr>
          <a:xfrm>
            <a:off x="4772704" y="1329654"/>
            <a:ext cx="2408472" cy="970259"/>
            <a:chOff x="7066807" y="1593775"/>
            <a:chExt cx="2408472" cy="970259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DC01F523-1970-29F5-088E-3FC72AC6A906}"/>
                </a:ext>
              </a:extLst>
            </p:cNvPr>
            <p:cNvSpPr txBox="1"/>
            <p:nvPr/>
          </p:nvSpPr>
          <p:spPr>
            <a:xfrm>
              <a:off x="7403601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6F4D23E8-3A74-D763-A014-245B6B3FC007}"/>
                </a:ext>
              </a:extLst>
            </p:cNvPr>
            <p:cNvSpPr txBox="1"/>
            <p:nvPr/>
          </p:nvSpPr>
          <p:spPr>
            <a:xfrm>
              <a:off x="7066807" y="1917703"/>
              <a:ext cx="240847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BE107FAE-5403-F7D7-EBB2-EAB350F879B6}"/>
              </a:ext>
            </a:extLst>
          </p:cNvPr>
          <p:cNvGrpSpPr/>
          <p:nvPr/>
        </p:nvGrpSpPr>
        <p:grpSpPr>
          <a:xfrm>
            <a:off x="7511139" y="1329654"/>
            <a:ext cx="2408472" cy="970259"/>
            <a:chOff x="7066807" y="1593775"/>
            <a:chExt cx="2408472" cy="970259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1E524032-603C-D7BE-B51F-AEA9A307DD45}"/>
                </a:ext>
              </a:extLst>
            </p:cNvPr>
            <p:cNvSpPr txBox="1"/>
            <p:nvPr/>
          </p:nvSpPr>
          <p:spPr>
            <a:xfrm>
              <a:off x="7403601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E5F66E8F-E9C0-475B-108D-BB6B52621395}"/>
                </a:ext>
              </a:extLst>
            </p:cNvPr>
            <p:cNvSpPr txBox="1"/>
            <p:nvPr/>
          </p:nvSpPr>
          <p:spPr>
            <a:xfrm>
              <a:off x="7066807" y="1917703"/>
              <a:ext cx="240847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C9214327-6D62-48D5-E2EB-2A602BF3C91E}"/>
              </a:ext>
            </a:extLst>
          </p:cNvPr>
          <p:cNvGrpSpPr/>
          <p:nvPr/>
        </p:nvGrpSpPr>
        <p:grpSpPr>
          <a:xfrm>
            <a:off x="3403485" y="4909917"/>
            <a:ext cx="2408472" cy="970259"/>
            <a:chOff x="7066807" y="1593775"/>
            <a:chExt cx="2408472" cy="970259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FDEDD418-6B79-2754-909F-63619DDECB5E}"/>
                </a:ext>
              </a:extLst>
            </p:cNvPr>
            <p:cNvSpPr txBox="1"/>
            <p:nvPr/>
          </p:nvSpPr>
          <p:spPr>
            <a:xfrm>
              <a:off x="7403601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62155B4F-ABBD-BB2F-C4F9-CA70AEF8CF71}"/>
                </a:ext>
              </a:extLst>
            </p:cNvPr>
            <p:cNvSpPr txBox="1"/>
            <p:nvPr/>
          </p:nvSpPr>
          <p:spPr>
            <a:xfrm>
              <a:off x="7066807" y="1917703"/>
              <a:ext cx="240847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03D5196-E9CB-DA46-060C-6CED3A6E46B6}"/>
              </a:ext>
            </a:extLst>
          </p:cNvPr>
          <p:cNvGrpSpPr/>
          <p:nvPr/>
        </p:nvGrpSpPr>
        <p:grpSpPr>
          <a:xfrm>
            <a:off x="6141923" y="4909917"/>
            <a:ext cx="2408472" cy="970259"/>
            <a:chOff x="7066807" y="1593775"/>
            <a:chExt cx="2408472" cy="970259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D4D2171C-2AC6-277C-94E1-5CBA1B557227}"/>
                </a:ext>
              </a:extLst>
            </p:cNvPr>
            <p:cNvSpPr txBox="1"/>
            <p:nvPr/>
          </p:nvSpPr>
          <p:spPr>
            <a:xfrm>
              <a:off x="7403601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FEF02E89-0D42-477B-3F74-DAA968725C77}"/>
                </a:ext>
              </a:extLst>
            </p:cNvPr>
            <p:cNvSpPr txBox="1"/>
            <p:nvPr/>
          </p:nvSpPr>
          <p:spPr>
            <a:xfrm>
              <a:off x="7066807" y="1917703"/>
              <a:ext cx="240847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98" name="Freeform: Shape 40">
            <a:extLst>
              <a:ext uri="{FF2B5EF4-FFF2-40B4-BE49-F238E27FC236}">
                <a16:creationId xmlns:a16="http://schemas.microsoft.com/office/drawing/2014/main" id="{9C666D7D-330D-CBD1-A36B-3B0BB166A4D8}"/>
              </a:ext>
            </a:extLst>
          </p:cNvPr>
          <p:cNvSpPr/>
          <p:nvPr/>
        </p:nvSpPr>
        <p:spPr bwMode="auto">
          <a:xfrm>
            <a:off x="4393639" y="3420228"/>
            <a:ext cx="437845" cy="375339"/>
          </a:xfrm>
          <a:custGeom>
            <a:avLst/>
            <a:gdLst>
              <a:gd name="T0" fmla="*/ 4514 w 4735"/>
              <a:gd name="T1" fmla="*/ 0 h 4065"/>
              <a:gd name="T2" fmla="*/ 222 w 4735"/>
              <a:gd name="T3" fmla="*/ 0 h 4065"/>
              <a:gd name="T4" fmla="*/ 0 w 4735"/>
              <a:gd name="T5" fmla="*/ 222 h 4065"/>
              <a:gd name="T6" fmla="*/ 0 w 4735"/>
              <a:gd name="T7" fmla="*/ 3081 h 4065"/>
              <a:gd name="T8" fmla="*/ 222 w 4735"/>
              <a:gd name="T9" fmla="*/ 3303 h 4065"/>
              <a:gd name="T10" fmla="*/ 1835 w 4735"/>
              <a:gd name="T11" fmla="*/ 3303 h 4065"/>
              <a:gd name="T12" fmla="*/ 1835 w 4735"/>
              <a:gd name="T13" fmla="*/ 3551 h 4065"/>
              <a:gd name="T14" fmla="*/ 1241 w 4735"/>
              <a:gd name="T15" fmla="*/ 3551 h 4065"/>
              <a:gd name="T16" fmla="*/ 956 w 4735"/>
              <a:gd name="T17" fmla="*/ 4065 h 4065"/>
              <a:gd name="T18" fmla="*/ 3779 w 4735"/>
              <a:gd name="T19" fmla="*/ 4065 h 4065"/>
              <a:gd name="T20" fmla="*/ 3495 w 4735"/>
              <a:gd name="T21" fmla="*/ 3551 h 4065"/>
              <a:gd name="T22" fmla="*/ 2901 w 4735"/>
              <a:gd name="T23" fmla="*/ 3551 h 4065"/>
              <a:gd name="T24" fmla="*/ 2901 w 4735"/>
              <a:gd name="T25" fmla="*/ 3303 h 4065"/>
              <a:gd name="T26" fmla="*/ 4514 w 4735"/>
              <a:gd name="T27" fmla="*/ 3303 h 4065"/>
              <a:gd name="T28" fmla="*/ 4735 w 4735"/>
              <a:gd name="T29" fmla="*/ 3081 h 4065"/>
              <a:gd name="T30" fmla="*/ 4735 w 4735"/>
              <a:gd name="T31" fmla="*/ 222 h 4065"/>
              <a:gd name="T32" fmla="*/ 4514 w 4735"/>
              <a:gd name="T33" fmla="*/ 0 h 4065"/>
              <a:gd name="T34" fmla="*/ 4292 w 4735"/>
              <a:gd name="T35" fmla="*/ 2860 h 4065"/>
              <a:gd name="T36" fmla="*/ 443 w 4735"/>
              <a:gd name="T37" fmla="*/ 2860 h 4065"/>
              <a:gd name="T38" fmla="*/ 443 w 4735"/>
              <a:gd name="T39" fmla="*/ 444 h 4065"/>
              <a:gd name="T40" fmla="*/ 4292 w 4735"/>
              <a:gd name="T41" fmla="*/ 444 h 4065"/>
              <a:gd name="T42" fmla="*/ 4292 w 4735"/>
              <a:gd name="T43" fmla="*/ 2860 h 4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35" h="4065">
                <a:moveTo>
                  <a:pt x="4514" y="0"/>
                </a:moveTo>
                <a:lnTo>
                  <a:pt x="222" y="0"/>
                </a:lnTo>
                <a:cubicBezTo>
                  <a:pt x="99" y="0"/>
                  <a:pt x="0" y="99"/>
                  <a:pt x="0" y="222"/>
                </a:cubicBezTo>
                <a:lnTo>
                  <a:pt x="0" y="3081"/>
                </a:lnTo>
                <a:cubicBezTo>
                  <a:pt x="0" y="3204"/>
                  <a:pt x="99" y="3303"/>
                  <a:pt x="222" y="3303"/>
                </a:cubicBezTo>
                <a:lnTo>
                  <a:pt x="1835" y="3303"/>
                </a:lnTo>
                <a:lnTo>
                  <a:pt x="1835" y="3551"/>
                </a:lnTo>
                <a:lnTo>
                  <a:pt x="1241" y="3551"/>
                </a:lnTo>
                <a:lnTo>
                  <a:pt x="956" y="4065"/>
                </a:lnTo>
                <a:lnTo>
                  <a:pt x="3779" y="4065"/>
                </a:lnTo>
                <a:lnTo>
                  <a:pt x="3495" y="3551"/>
                </a:lnTo>
                <a:lnTo>
                  <a:pt x="2901" y="3551"/>
                </a:lnTo>
                <a:lnTo>
                  <a:pt x="2901" y="3303"/>
                </a:lnTo>
                <a:lnTo>
                  <a:pt x="4514" y="3303"/>
                </a:lnTo>
                <a:cubicBezTo>
                  <a:pt x="4636" y="3303"/>
                  <a:pt x="4735" y="3204"/>
                  <a:pt x="4735" y="3081"/>
                </a:cubicBezTo>
                <a:lnTo>
                  <a:pt x="4735" y="222"/>
                </a:lnTo>
                <a:cubicBezTo>
                  <a:pt x="4735" y="99"/>
                  <a:pt x="4636" y="0"/>
                  <a:pt x="4514" y="0"/>
                </a:cubicBezTo>
                <a:close/>
                <a:moveTo>
                  <a:pt x="4292" y="2860"/>
                </a:moveTo>
                <a:lnTo>
                  <a:pt x="443" y="2860"/>
                </a:lnTo>
                <a:lnTo>
                  <a:pt x="443" y="444"/>
                </a:lnTo>
                <a:lnTo>
                  <a:pt x="4292" y="444"/>
                </a:lnTo>
                <a:lnTo>
                  <a:pt x="4292" y="286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9" name="Freeform: Shape 41">
            <a:extLst>
              <a:ext uri="{FF2B5EF4-FFF2-40B4-BE49-F238E27FC236}">
                <a16:creationId xmlns:a16="http://schemas.microsoft.com/office/drawing/2014/main" id="{017A6CC0-8149-ACA5-66C5-0713EE76B973}"/>
              </a:ext>
            </a:extLst>
          </p:cNvPr>
          <p:cNvSpPr/>
          <p:nvPr/>
        </p:nvSpPr>
        <p:spPr bwMode="auto">
          <a:xfrm>
            <a:off x="7088558" y="3378760"/>
            <a:ext cx="515201" cy="393087"/>
          </a:xfrm>
          <a:custGeom>
            <a:avLst/>
            <a:gdLst>
              <a:gd name="connsiteX0" fmla="*/ 234553 w 607639"/>
              <a:gd name="connsiteY0" fmla="*/ 195043 h 463615"/>
              <a:gd name="connsiteX1" fmla="*/ 328611 w 607639"/>
              <a:gd name="connsiteY1" fmla="*/ 195043 h 463615"/>
              <a:gd name="connsiteX2" fmla="*/ 348099 w 607639"/>
              <a:gd name="connsiteY2" fmla="*/ 214426 h 463615"/>
              <a:gd name="connsiteX3" fmla="*/ 348099 w 607639"/>
              <a:gd name="connsiteY3" fmla="*/ 249101 h 463615"/>
              <a:gd name="connsiteX4" fmla="*/ 328611 w 607639"/>
              <a:gd name="connsiteY4" fmla="*/ 268572 h 463615"/>
              <a:gd name="connsiteX5" fmla="*/ 234553 w 607639"/>
              <a:gd name="connsiteY5" fmla="*/ 268572 h 463615"/>
              <a:gd name="connsiteX6" fmla="*/ 215154 w 607639"/>
              <a:gd name="connsiteY6" fmla="*/ 249101 h 463615"/>
              <a:gd name="connsiteX7" fmla="*/ 215154 w 607639"/>
              <a:gd name="connsiteY7" fmla="*/ 214426 h 463615"/>
              <a:gd name="connsiteX8" fmla="*/ 234553 w 607639"/>
              <a:gd name="connsiteY8" fmla="*/ 195043 h 463615"/>
              <a:gd name="connsiteX9" fmla="*/ 481062 w 607639"/>
              <a:gd name="connsiteY9" fmla="*/ 165758 h 463615"/>
              <a:gd name="connsiteX10" fmla="*/ 516754 w 607639"/>
              <a:gd name="connsiteY10" fmla="*/ 165758 h 463615"/>
              <a:gd name="connsiteX11" fmla="*/ 536157 w 607639"/>
              <a:gd name="connsiteY11" fmla="*/ 185216 h 463615"/>
              <a:gd name="connsiteX12" fmla="*/ 536157 w 607639"/>
              <a:gd name="connsiteY12" fmla="*/ 327107 h 463615"/>
              <a:gd name="connsiteX13" fmla="*/ 516754 w 607639"/>
              <a:gd name="connsiteY13" fmla="*/ 346476 h 463615"/>
              <a:gd name="connsiteX14" fmla="*/ 481062 w 607639"/>
              <a:gd name="connsiteY14" fmla="*/ 346476 h 463615"/>
              <a:gd name="connsiteX15" fmla="*/ 461569 w 607639"/>
              <a:gd name="connsiteY15" fmla="*/ 327107 h 463615"/>
              <a:gd name="connsiteX16" fmla="*/ 461569 w 607639"/>
              <a:gd name="connsiteY16" fmla="*/ 185216 h 463615"/>
              <a:gd name="connsiteX17" fmla="*/ 481062 w 607639"/>
              <a:gd name="connsiteY17" fmla="*/ 165758 h 463615"/>
              <a:gd name="connsiteX18" fmla="*/ 90896 w 607639"/>
              <a:gd name="connsiteY18" fmla="*/ 105213 h 463615"/>
              <a:gd name="connsiteX19" fmla="*/ 176124 w 607639"/>
              <a:gd name="connsiteY19" fmla="*/ 105213 h 463615"/>
              <a:gd name="connsiteX20" fmla="*/ 195607 w 607639"/>
              <a:gd name="connsiteY20" fmla="*/ 124677 h 463615"/>
              <a:gd name="connsiteX21" fmla="*/ 195607 w 607639"/>
              <a:gd name="connsiteY21" fmla="*/ 334864 h 463615"/>
              <a:gd name="connsiteX22" fmla="*/ 176124 w 607639"/>
              <a:gd name="connsiteY22" fmla="*/ 354238 h 463615"/>
              <a:gd name="connsiteX23" fmla="*/ 90896 w 607639"/>
              <a:gd name="connsiteY23" fmla="*/ 354238 h 463615"/>
              <a:gd name="connsiteX24" fmla="*/ 71412 w 607639"/>
              <a:gd name="connsiteY24" fmla="*/ 334864 h 463615"/>
              <a:gd name="connsiteX25" fmla="*/ 71412 w 607639"/>
              <a:gd name="connsiteY25" fmla="*/ 124677 h 463615"/>
              <a:gd name="connsiteX26" fmla="*/ 90896 w 607639"/>
              <a:gd name="connsiteY26" fmla="*/ 105213 h 463615"/>
              <a:gd name="connsiteX27" fmla="*/ 481062 w 607639"/>
              <a:gd name="connsiteY27" fmla="*/ 48690 h 463615"/>
              <a:gd name="connsiteX28" fmla="*/ 516754 w 607639"/>
              <a:gd name="connsiteY28" fmla="*/ 48690 h 463615"/>
              <a:gd name="connsiteX29" fmla="*/ 536157 w 607639"/>
              <a:gd name="connsiteY29" fmla="*/ 68063 h 463615"/>
              <a:gd name="connsiteX30" fmla="*/ 536157 w 607639"/>
              <a:gd name="connsiteY30" fmla="*/ 126892 h 463615"/>
              <a:gd name="connsiteX31" fmla="*/ 516754 w 607639"/>
              <a:gd name="connsiteY31" fmla="*/ 146353 h 463615"/>
              <a:gd name="connsiteX32" fmla="*/ 481062 w 607639"/>
              <a:gd name="connsiteY32" fmla="*/ 146353 h 463615"/>
              <a:gd name="connsiteX33" fmla="*/ 461569 w 607639"/>
              <a:gd name="connsiteY33" fmla="*/ 126892 h 463615"/>
              <a:gd name="connsiteX34" fmla="*/ 461569 w 607639"/>
              <a:gd name="connsiteY34" fmla="*/ 68063 h 463615"/>
              <a:gd name="connsiteX35" fmla="*/ 481062 w 607639"/>
              <a:gd name="connsiteY35" fmla="*/ 48690 h 463615"/>
              <a:gd name="connsiteX36" fmla="*/ 386995 w 607639"/>
              <a:gd name="connsiteY36" fmla="*/ 48690 h 463615"/>
              <a:gd name="connsiteX37" fmla="*/ 422686 w 607639"/>
              <a:gd name="connsiteY37" fmla="*/ 48690 h 463615"/>
              <a:gd name="connsiteX38" fmla="*/ 442089 w 607639"/>
              <a:gd name="connsiteY38" fmla="*/ 68063 h 463615"/>
              <a:gd name="connsiteX39" fmla="*/ 442089 w 607639"/>
              <a:gd name="connsiteY39" fmla="*/ 424780 h 463615"/>
              <a:gd name="connsiteX40" fmla="*/ 461582 w 607639"/>
              <a:gd name="connsiteY40" fmla="*/ 424780 h 463615"/>
              <a:gd name="connsiteX41" fmla="*/ 461582 w 607639"/>
              <a:gd name="connsiteY41" fmla="*/ 385322 h 463615"/>
              <a:gd name="connsiteX42" fmla="*/ 481074 w 607639"/>
              <a:gd name="connsiteY42" fmla="*/ 365949 h 463615"/>
              <a:gd name="connsiteX43" fmla="*/ 516765 w 607639"/>
              <a:gd name="connsiteY43" fmla="*/ 365949 h 463615"/>
              <a:gd name="connsiteX44" fmla="*/ 536168 w 607639"/>
              <a:gd name="connsiteY44" fmla="*/ 385322 h 463615"/>
              <a:gd name="connsiteX45" fmla="*/ 536168 w 607639"/>
              <a:gd name="connsiteY45" fmla="*/ 424780 h 463615"/>
              <a:gd name="connsiteX46" fmla="*/ 588147 w 607639"/>
              <a:gd name="connsiteY46" fmla="*/ 424780 h 463615"/>
              <a:gd name="connsiteX47" fmla="*/ 607639 w 607639"/>
              <a:gd name="connsiteY47" fmla="*/ 444153 h 463615"/>
              <a:gd name="connsiteX48" fmla="*/ 588147 w 607639"/>
              <a:gd name="connsiteY48" fmla="*/ 463615 h 463615"/>
              <a:gd name="connsiteX49" fmla="*/ 19492 w 607639"/>
              <a:gd name="connsiteY49" fmla="*/ 463615 h 463615"/>
              <a:gd name="connsiteX50" fmla="*/ 0 w 607639"/>
              <a:gd name="connsiteY50" fmla="*/ 444153 h 463615"/>
              <a:gd name="connsiteX51" fmla="*/ 19492 w 607639"/>
              <a:gd name="connsiteY51" fmla="*/ 424780 h 463615"/>
              <a:gd name="connsiteX52" fmla="*/ 71382 w 607639"/>
              <a:gd name="connsiteY52" fmla="*/ 424780 h 463615"/>
              <a:gd name="connsiteX53" fmla="*/ 71382 w 607639"/>
              <a:gd name="connsiteY53" fmla="*/ 393054 h 463615"/>
              <a:gd name="connsiteX54" fmla="*/ 90875 w 607639"/>
              <a:gd name="connsiteY54" fmla="*/ 373681 h 463615"/>
              <a:gd name="connsiteX55" fmla="*/ 176142 w 607639"/>
              <a:gd name="connsiteY55" fmla="*/ 373681 h 463615"/>
              <a:gd name="connsiteX56" fmla="*/ 195634 w 607639"/>
              <a:gd name="connsiteY56" fmla="*/ 393054 h 463615"/>
              <a:gd name="connsiteX57" fmla="*/ 195634 w 607639"/>
              <a:gd name="connsiteY57" fmla="*/ 424780 h 463615"/>
              <a:gd name="connsiteX58" fmla="*/ 215037 w 607639"/>
              <a:gd name="connsiteY58" fmla="*/ 424780 h 463615"/>
              <a:gd name="connsiteX59" fmla="*/ 215037 w 607639"/>
              <a:gd name="connsiteY59" fmla="*/ 307385 h 463615"/>
              <a:gd name="connsiteX60" fmla="*/ 234529 w 607639"/>
              <a:gd name="connsiteY60" fmla="*/ 287923 h 463615"/>
              <a:gd name="connsiteX61" fmla="*/ 328608 w 607639"/>
              <a:gd name="connsiteY61" fmla="*/ 287923 h 463615"/>
              <a:gd name="connsiteX62" fmla="*/ 348011 w 607639"/>
              <a:gd name="connsiteY62" fmla="*/ 307385 h 463615"/>
              <a:gd name="connsiteX63" fmla="*/ 348011 w 607639"/>
              <a:gd name="connsiteY63" fmla="*/ 424780 h 463615"/>
              <a:gd name="connsiteX64" fmla="*/ 367503 w 607639"/>
              <a:gd name="connsiteY64" fmla="*/ 424780 h 463615"/>
              <a:gd name="connsiteX65" fmla="*/ 367503 w 607639"/>
              <a:gd name="connsiteY65" fmla="*/ 68063 h 463615"/>
              <a:gd name="connsiteX66" fmla="*/ 386995 w 607639"/>
              <a:gd name="connsiteY66" fmla="*/ 48690 h 463615"/>
              <a:gd name="connsiteX67" fmla="*/ 234553 w 607639"/>
              <a:gd name="connsiteY67" fmla="*/ 0 h 463615"/>
              <a:gd name="connsiteX68" fmla="*/ 328611 w 607639"/>
              <a:gd name="connsiteY68" fmla="*/ 0 h 463615"/>
              <a:gd name="connsiteX69" fmla="*/ 348099 w 607639"/>
              <a:gd name="connsiteY69" fmla="*/ 19466 h 463615"/>
              <a:gd name="connsiteX70" fmla="*/ 348099 w 607639"/>
              <a:gd name="connsiteY70" fmla="*/ 156260 h 463615"/>
              <a:gd name="connsiteX71" fmla="*/ 328611 w 607639"/>
              <a:gd name="connsiteY71" fmla="*/ 175637 h 463615"/>
              <a:gd name="connsiteX72" fmla="*/ 234553 w 607639"/>
              <a:gd name="connsiteY72" fmla="*/ 175637 h 463615"/>
              <a:gd name="connsiteX73" fmla="*/ 215154 w 607639"/>
              <a:gd name="connsiteY73" fmla="*/ 156260 h 463615"/>
              <a:gd name="connsiteX74" fmla="*/ 215154 w 607639"/>
              <a:gd name="connsiteY74" fmla="*/ 19466 h 463615"/>
              <a:gd name="connsiteX75" fmla="*/ 234553 w 607639"/>
              <a:gd name="connsiteY75" fmla="*/ 0 h 4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07639" h="463615">
                <a:moveTo>
                  <a:pt x="234553" y="195043"/>
                </a:moveTo>
                <a:lnTo>
                  <a:pt x="328611" y="195043"/>
                </a:lnTo>
                <a:cubicBezTo>
                  <a:pt x="339379" y="195043"/>
                  <a:pt x="348099" y="203756"/>
                  <a:pt x="348099" y="214426"/>
                </a:cubicBezTo>
                <a:lnTo>
                  <a:pt x="348099" y="249101"/>
                </a:lnTo>
                <a:cubicBezTo>
                  <a:pt x="348099" y="259859"/>
                  <a:pt x="339379" y="268572"/>
                  <a:pt x="328611" y="268572"/>
                </a:cubicBezTo>
                <a:lnTo>
                  <a:pt x="234553" y="268572"/>
                </a:lnTo>
                <a:cubicBezTo>
                  <a:pt x="223786" y="268572"/>
                  <a:pt x="215154" y="259859"/>
                  <a:pt x="215154" y="249101"/>
                </a:cubicBezTo>
                <a:lnTo>
                  <a:pt x="215154" y="214426"/>
                </a:lnTo>
                <a:cubicBezTo>
                  <a:pt x="215154" y="203756"/>
                  <a:pt x="223786" y="195043"/>
                  <a:pt x="234553" y="195043"/>
                </a:cubicBezTo>
                <a:close/>
                <a:moveTo>
                  <a:pt x="481062" y="165758"/>
                </a:moveTo>
                <a:lnTo>
                  <a:pt x="516754" y="165758"/>
                </a:lnTo>
                <a:cubicBezTo>
                  <a:pt x="527524" y="165758"/>
                  <a:pt x="536157" y="174465"/>
                  <a:pt x="536157" y="185216"/>
                </a:cubicBezTo>
                <a:lnTo>
                  <a:pt x="536157" y="327107"/>
                </a:lnTo>
                <a:cubicBezTo>
                  <a:pt x="536157" y="337769"/>
                  <a:pt x="527524" y="346476"/>
                  <a:pt x="516754" y="346476"/>
                </a:cubicBezTo>
                <a:lnTo>
                  <a:pt x="481062" y="346476"/>
                </a:lnTo>
                <a:cubicBezTo>
                  <a:pt x="470292" y="346476"/>
                  <a:pt x="461569" y="337769"/>
                  <a:pt x="461569" y="327107"/>
                </a:cubicBezTo>
                <a:lnTo>
                  <a:pt x="461569" y="185216"/>
                </a:lnTo>
                <a:cubicBezTo>
                  <a:pt x="461569" y="174465"/>
                  <a:pt x="470292" y="165758"/>
                  <a:pt x="481062" y="165758"/>
                </a:cubicBezTo>
                <a:close/>
                <a:moveTo>
                  <a:pt x="90896" y="105213"/>
                </a:moveTo>
                <a:lnTo>
                  <a:pt x="176124" y="105213"/>
                </a:lnTo>
                <a:cubicBezTo>
                  <a:pt x="186889" y="105213"/>
                  <a:pt x="195607" y="113923"/>
                  <a:pt x="195607" y="124677"/>
                </a:cubicBezTo>
                <a:lnTo>
                  <a:pt x="195607" y="334864"/>
                </a:lnTo>
                <a:cubicBezTo>
                  <a:pt x="195607" y="345529"/>
                  <a:pt x="186889" y="354238"/>
                  <a:pt x="176124" y="354238"/>
                </a:cubicBezTo>
                <a:lnTo>
                  <a:pt x="90896" y="354238"/>
                </a:lnTo>
                <a:cubicBezTo>
                  <a:pt x="80131" y="354238"/>
                  <a:pt x="71412" y="345529"/>
                  <a:pt x="71412" y="334864"/>
                </a:cubicBezTo>
                <a:lnTo>
                  <a:pt x="71412" y="124677"/>
                </a:lnTo>
                <a:cubicBezTo>
                  <a:pt x="71412" y="113923"/>
                  <a:pt x="80131" y="105213"/>
                  <a:pt x="90896" y="105213"/>
                </a:cubicBezTo>
                <a:close/>
                <a:moveTo>
                  <a:pt x="481062" y="48690"/>
                </a:moveTo>
                <a:lnTo>
                  <a:pt x="516754" y="48690"/>
                </a:lnTo>
                <a:cubicBezTo>
                  <a:pt x="527524" y="48690"/>
                  <a:pt x="536157" y="57399"/>
                  <a:pt x="536157" y="68063"/>
                </a:cubicBezTo>
                <a:lnTo>
                  <a:pt x="536157" y="126892"/>
                </a:lnTo>
                <a:cubicBezTo>
                  <a:pt x="536157" y="137644"/>
                  <a:pt x="527524" y="146353"/>
                  <a:pt x="516754" y="146353"/>
                </a:cubicBezTo>
                <a:lnTo>
                  <a:pt x="481062" y="146353"/>
                </a:lnTo>
                <a:cubicBezTo>
                  <a:pt x="470292" y="146353"/>
                  <a:pt x="461569" y="137644"/>
                  <a:pt x="461569" y="126892"/>
                </a:cubicBezTo>
                <a:lnTo>
                  <a:pt x="461569" y="68063"/>
                </a:lnTo>
                <a:cubicBezTo>
                  <a:pt x="461569" y="57399"/>
                  <a:pt x="470292" y="48690"/>
                  <a:pt x="481062" y="48690"/>
                </a:cubicBezTo>
                <a:close/>
                <a:moveTo>
                  <a:pt x="386995" y="48690"/>
                </a:moveTo>
                <a:lnTo>
                  <a:pt x="422686" y="48690"/>
                </a:lnTo>
                <a:cubicBezTo>
                  <a:pt x="433456" y="48690"/>
                  <a:pt x="442089" y="57399"/>
                  <a:pt x="442089" y="68063"/>
                </a:cubicBezTo>
                <a:lnTo>
                  <a:pt x="442089" y="424780"/>
                </a:lnTo>
                <a:lnTo>
                  <a:pt x="461582" y="424780"/>
                </a:lnTo>
                <a:lnTo>
                  <a:pt x="461582" y="385322"/>
                </a:lnTo>
                <a:cubicBezTo>
                  <a:pt x="461582" y="374658"/>
                  <a:pt x="470304" y="365949"/>
                  <a:pt x="481074" y="365949"/>
                </a:cubicBezTo>
                <a:lnTo>
                  <a:pt x="516765" y="365949"/>
                </a:lnTo>
                <a:cubicBezTo>
                  <a:pt x="527534" y="365949"/>
                  <a:pt x="536168" y="374658"/>
                  <a:pt x="536168" y="385322"/>
                </a:cubicBezTo>
                <a:lnTo>
                  <a:pt x="536168" y="424780"/>
                </a:lnTo>
                <a:lnTo>
                  <a:pt x="588147" y="424780"/>
                </a:lnTo>
                <a:cubicBezTo>
                  <a:pt x="598917" y="424780"/>
                  <a:pt x="607639" y="433400"/>
                  <a:pt x="607639" y="444153"/>
                </a:cubicBezTo>
                <a:cubicBezTo>
                  <a:pt x="607639" y="454906"/>
                  <a:pt x="598917" y="463615"/>
                  <a:pt x="588147" y="463615"/>
                </a:cubicBezTo>
                <a:lnTo>
                  <a:pt x="19492" y="463615"/>
                </a:lnTo>
                <a:cubicBezTo>
                  <a:pt x="8723" y="463615"/>
                  <a:pt x="0" y="454906"/>
                  <a:pt x="0" y="444153"/>
                </a:cubicBezTo>
                <a:cubicBezTo>
                  <a:pt x="0" y="433400"/>
                  <a:pt x="8723" y="424780"/>
                  <a:pt x="19492" y="424780"/>
                </a:cubicBezTo>
                <a:lnTo>
                  <a:pt x="71382" y="424780"/>
                </a:lnTo>
                <a:lnTo>
                  <a:pt x="71382" y="393054"/>
                </a:lnTo>
                <a:cubicBezTo>
                  <a:pt x="71382" y="382390"/>
                  <a:pt x="80105" y="373681"/>
                  <a:pt x="90875" y="373681"/>
                </a:cubicBezTo>
                <a:lnTo>
                  <a:pt x="176142" y="373681"/>
                </a:lnTo>
                <a:cubicBezTo>
                  <a:pt x="186911" y="373681"/>
                  <a:pt x="195634" y="382390"/>
                  <a:pt x="195634" y="393054"/>
                </a:cubicBezTo>
                <a:lnTo>
                  <a:pt x="195634" y="424780"/>
                </a:lnTo>
                <a:lnTo>
                  <a:pt x="215037" y="424780"/>
                </a:lnTo>
                <a:lnTo>
                  <a:pt x="215037" y="307385"/>
                </a:lnTo>
                <a:cubicBezTo>
                  <a:pt x="215037" y="296632"/>
                  <a:pt x="223759" y="287923"/>
                  <a:pt x="234529" y="287923"/>
                </a:cubicBezTo>
                <a:lnTo>
                  <a:pt x="328608" y="287923"/>
                </a:lnTo>
                <a:cubicBezTo>
                  <a:pt x="339377" y="287923"/>
                  <a:pt x="348011" y="296632"/>
                  <a:pt x="348011" y="307385"/>
                </a:cubicBezTo>
                <a:lnTo>
                  <a:pt x="348011" y="424780"/>
                </a:lnTo>
                <a:lnTo>
                  <a:pt x="367503" y="424780"/>
                </a:lnTo>
                <a:lnTo>
                  <a:pt x="367503" y="68063"/>
                </a:lnTo>
                <a:cubicBezTo>
                  <a:pt x="367503" y="57399"/>
                  <a:pt x="376226" y="48690"/>
                  <a:pt x="386995" y="48690"/>
                </a:cubicBezTo>
                <a:close/>
                <a:moveTo>
                  <a:pt x="234553" y="0"/>
                </a:moveTo>
                <a:lnTo>
                  <a:pt x="328611" y="0"/>
                </a:lnTo>
                <a:cubicBezTo>
                  <a:pt x="339379" y="0"/>
                  <a:pt x="348099" y="8710"/>
                  <a:pt x="348099" y="19466"/>
                </a:cubicBezTo>
                <a:lnTo>
                  <a:pt x="348099" y="156260"/>
                </a:lnTo>
                <a:cubicBezTo>
                  <a:pt x="348099" y="167015"/>
                  <a:pt x="339379" y="175637"/>
                  <a:pt x="328611" y="175637"/>
                </a:cubicBezTo>
                <a:lnTo>
                  <a:pt x="234553" y="175637"/>
                </a:lnTo>
                <a:cubicBezTo>
                  <a:pt x="223786" y="175637"/>
                  <a:pt x="215154" y="167015"/>
                  <a:pt x="215154" y="156260"/>
                </a:cubicBezTo>
                <a:lnTo>
                  <a:pt x="215154" y="19466"/>
                </a:lnTo>
                <a:cubicBezTo>
                  <a:pt x="215154" y="8710"/>
                  <a:pt x="223786" y="0"/>
                  <a:pt x="23455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0" name="Freeform: Shape 42">
            <a:extLst>
              <a:ext uri="{FF2B5EF4-FFF2-40B4-BE49-F238E27FC236}">
                <a16:creationId xmlns:a16="http://schemas.microsoft.com/office/drawing/2014/main" id="{7032C26E-230B-275C-759B-F14C9053038B}"/>
              </a:ext>
            </a:extLst>
          </p:cNvPr>
          <p:cNvSpPr/>
          <p:nvPr/>
        </p:nvSpPr>
        <p:spPr bwMode="auto">
          <a:xfrm>
            <a:off x="8512273" y="3286251"/>
            <a:ext cx="406206" cy="524220"/>
          </a:xfrm>
          <a:custGeom>
            <a:avLst/>
            <a:gdLst>
              <a:gd name="connsiteX0" fmla="*/ 420559 w 469423"/>
              <a:gd name="connsiteY0" fmla="*/ 375428 h 605804"/>
              <a:gd name="connsiteX1" fmla="*/ 397778 w 469423"/>
              <a:gd name="connsiteY1" fmla="*/ 380337 h 605804"/>
              <a:gd name="connsiteX2" fmla="*/ 379324 w 469423"/>
              <a:gd name="connsiteY2" fmla="*/ 469223 h 605804"/>
              <a:gd name="connsiteX3" fmla="*/ 437339 w 469423"/>
              <a:gd name="connsiteY3" fmla="*/ 391056 h 605804"/>
              <a:gd name="connsiteX4" fmla="*/ 433479 w 469423"/>
              <a:gd name="connsiteY4" fmla="*/ 377566 h 605804"/>
              <a:gd name="connsiteX5" fmla="*/ 420559 w 469423"/>
              <a:gd name="connsiteY5" fmla="*/ 375428 h 605804"/>
              <a:gd name="connsiteX6" fmla="*/ 89735 w 469423"/>
              <a:gd name="connsiteY6" fmla="*/ 334328 h 605804"/>
              <a:gd name="connsiteX7" fmla="*/ 121215 w 469423"/>
              <a:gd name="connsiteY7" fmla="*/ 490902 h 605804"/>
              <a:gd name="connsiteX8" fmla="*/ 180797 w 469423"/>
              <a:gd name="connsiteY8" fmla="*/ 534502 h 605804"/>
              <a:gd name="connsiteX9" fmla="*/ 135326 w 469423"/>
              <a:gd name="connsiteY9" fmla="*/ 465609 h 605804"/>
              <a:gd name="connsiteX10" fmla="*/ 89735 w 469423"/>
              <a:gd name="connsiteY10" fmla="*/ 334328 h 605804"/>
              <a:gd name="connsiteX11" fmla="*/ 414905 w 469423"/>
              <a:gd name="connsiteY11" fmla="*/ 176187 h 605804"/>
              <a:gd name="connsiteX12" fmla="*/ 417076 w 469423"/>
              <a:gd name="connsiteY12" fmla="*/ 177271 h 605804"/>
              <a:gd name="connsiteX13" fmla="*/ 421297 w 469423"/>
              <a:gd name="connsiteY13" fmla="*/ 195458 h 605804"/>
              <a:gd name="connsiteX14" fmla="*/ 421177 w 469423"/>
              <a:gd name="connsiteY14" fmla="*/ 195699 h 605804"/>
              <a:gd name="connsiteX15" fmla="*/ 379807 w 469423"/>
              <a:gd name="connsiteY15" fmla="*/ 289042 h 605804"/>
              <a:gd name="connsiteX16" fmla="*/ 361956 w 469423"/>
              <a:gd name="connsiteY16" fmla="*/ 314816 h 605804"/>
              <a:gd name="connsiteX17" fmla="*/ 400070 w 469423"/>
              <a:gd name="connsiteY17" fmla="*/ 314816 h 605804"/>
              <a:gd name="connsiteX18" fmla="*/ 400070 w 469423"/>
              <a:gd name="connsiteY18" fmla="*/ 346372 h 605804"/>
              <a:gd name="connsiteX19" fmla="*/ 452415 w 469423"/>
              <a:gd name="connsiteY19" fmla="*/ 351792 h 605804"/>
              <a:gd name="connsiteX20" fmla="*/ 469422 w 469423"/>
              <a:gd name="connsiteY20" fmla="*/ 391417 h 605804"/>
              <a:gd name="connsiteX21" fmla="*/ 361836 w 469423"/>
              <a:gd name="connsiteY21" fmla="*/ 508607 h 605804"/>
              <a:gd name="connsiteX22" fmla="*/ 300082 w 469423"/>
              <a:gd name="connsiteY22" fmla="*/ 565335 h 605804"/>
              <a:gd name="connsiteX23" fmla="*/ 300082 w 469423"/>
              <a:gd name="connsiteY23" fmla="*/ 574971 h 605804"/>
              <a:gd name="connsiteX24" fmla="*/ 469422 w 469423"/>
              <a:gd name="connsiteY24" fmla="*/ 574971 h 605804"/>
              <a:gd name="connsiteX25" fmla="*/ 469422 w 469423"/>
              <a:gd name="connsiteY25" fmla="*/ 605804 h 605804"/>
              <a:gd name="connsiteX26" fmla="*/ 0 w 469423"/>
              <a:gd name="connsiteY26" fmla="*/ 605804 h 605804"/>
              <a:gd name="connsiteX27" fmla="*/ 0 w 469423"/>
              <a:gd name="connsiteY27" fmla="*/ 574971 h 605804"/>
              <a:gd name="connsiteX28" fmla="*/ 162705 w 469423"/>
              <a:gd name="connsiteY28" fmla="*/ 574971 h 605804"/>
              <a:gd name="connsiteX29" fmla="*/ 162705 w 469423"/>
              <a:gd name="connsiteY29" fmla="*/ 565335 h 605804"/>
              <a:gd name="connsiteX30" fmla="*/ 59582 w 469423"/>
              <a:gd name="connsiteY30" fmla="*/ 314816 h 605804"/>
              <a:gd name="connsiteX31" fmla="*/ 213965 w 469423"/>
              <a:gd name="connsiteY31" fmla="*/ 314816 h 605804"/>
              <a:gd name="connsiteX32" fmla="*/ 216739 w 469423"/>
              <a:gd name="connsiteY32" fmla="*/ 314816 h 605804"/>
              <a:gd name="connsiteX33" fmla="*/ 346880 w 469423"/>
              <a:gd name="connsiteY33" fmla="*/ 314816 h 605804"/>
              <a:gd name="connsiteX34" fmla="*/ 355323 w 469423"/>
              <a:gd name="connsiteY34" fmla="*/ 278322 h 605804"/>
              <a:gd name="connsiteX35" fmla="*/ 396813 w 469423"/>
              <a:gd name="connsiteY35" fmla="*/ 184980 h 605804"/>
              <a:gd name="connsiteX36" fmla="*/ 396934 w 469423"/>
              <a:gd name="connsiteY36" fmla="*/ 184618 h 605804"/>
              <a:gd name="connsiteX37" fmla="*/ 414905 w 469423"/>
              <a:gd name="connsiteY37" fmla="*/ 176187 h 605804"/>
              <a:gd name="connsiteX38" fmla="*/ 289307 w 469423"/>
              <a:gd name="connsiteY38" fmla="*/ 146700 h 605804"/>
              <a:gd name="connsiteX39" fmla="*/ 289668 w 469423"/>
              <a:gd name="connsiteY39" fmla="*/ 147060 h 605804"/>
              <a:gd name="connsiteX40" fmla="*/ 289668 w 469423"/>
              <a:gd name="connsiteY40" fmla="*/ 147180 h 605804"/>
              <a:gd name="connsiteX41" fmla="*/ 289517 w 469423"/>
              <a:gd name="connsiteY41" fmla="*/ 147000 h 605804"/>
              <a:gd name="connsiteX42" fmla="*/ 289184 w 469423"/>
              <a:gd name="connsiteY42" fmla="*/ 146576 h 605804"/>
              <a:gd name="connsiteX43" fmla="*/ 289306 w 469423"/>
              <a:gd name="connsiteY43" fmla="*/ 146698 h 605804"/>
              <a:gd name="connsiteX44" fmla="*/ 289307 w 469423"/>
              <a:gd name="connsiteY44" fmla="*/ 146700 h 605804"/>
              <a:gd name="connsiteX45" fmla="*/ 289186 w 469423"/>
              <a:gd name="connsiteY45" fmla="*/ 146578 h 605804"/>
              <a:gd name="connsiteX46" fmla="*/ 218054 w 469423"/>
              <a:gd name="connsiteY46" fmla="*/ 87664 h 605804"/>
              <a:gd name="connsiteX47" fmla="*/ 218537 w 469423"/>
              <a:gd name="connsiteY47" fmla="*/ 88266 h 605804"/>
              <a:gd name="connsiteX48" fmla="*/ 218175 w 469423"/>
              <a:gd name="connsiteY48" fmla="*/ 87905 h 605804"/>
              <a:gd name="connsiteX49" fmla="*/ 218104 w 469423"/>
              <a:gd name="connsiteY49" fmla="*/ 87813 h 605804"/>
              <a:gd name="connsiteX50" fmla="*/ 150854 w 469423"/>
              <a:gd name="connsiteY50" fmla="*/ 64708 h 605804"/>
              <a:gd name="connsiteX51" fmla="*/ 148083 w 469423"/>
              <a:gd name="connsiteY51" fmla="*/ 96378 h 605804"/>
              <a:gd name="connsiteX52" fmla="*/ 149047 w 469423"/>
              <a:gd name="connsiteY52" fmla="*/ 126001 h 605804"/>
              <a:gd name="connsiteX53" fmla="*/ 152903 w 469423"/>
              <a:gd name="connsiteY53" fmla="*/ 140330 h 605804"/>
              <a:gd name="connsiteX54" fmla="*/ 155434 w 469423"/>
              <a:gd name="connsiteY54" fmla="*/ 145870 h 605804"/>
              <a:gd name="connsiteX55" fmla="*/ 160736 w 469423"/>
              <a:gd name="connsiteY55" fmla="*/ 152613 h 605804"/>
              <a:gd name="connsiteX56" fmla="*/ 161097 w 469423"/>
              <a:gd name="connsiteY56" fmla="*/ 153095 h 605804"/>
              <a:gd name="connsiteX57" fmla="*/ 161097 w 469423"/>
              <a:gd name="connsiteY57" fmla="*/ 153185 h 605804"/>
              <a:gd name="connsiteX58" fmla="*/ 160736 w 469423"/>
              <a:gd name="connsiteY58" fmla="*/ 152734 h 605804"/>
              <a:gd name="connsiteX59" fmla="*/ 160495 w 469423"/>
              <a:gd name="connsiteY59" fmla="*/ 152493 h 605804"/>
              <a:gd name="connsiteX60" fmla="*/ 161097 w 469423"/>
              <a:gd name="connsiteY60" fmla="*/ 153215 h 605804"/>
              <a:gd name="connsiteX61" fmla="*/ 161097 w 469423"/>
              <a:gd name="connsiteY61" fmla="*/ 153185 h 605804"/>
              <a:gd name="connsiteX62" fmla="*/ 161700 w 469423"/>
              <a:gd name="connsiteY62" fmla="*/ 153938 h 605804"/>
              <a:gd name="connsiteX63" fmla="*/ 163508 w 469423"/>
              <a:gd name="connsiteY63" fmla="*/ 156346 h 605804"/>
              <a:gd name="connsiteX64" fmla="*/ 167002 w 469423"/>
              <a:gd name="connsiteY64" fmla="*/ 161283 h 605804"/>
              <a:gd name="connsiteX65" fmla="*/ 172184 w 469423"/>
              <a:gd name="connsiteY65" fmla="*/ 172000 h 605804"/>
              <a:gd name="connsiteX66" fmla="*/ 175679 w 469423"/>
              <a:gd name="connsiteY66" fmla="*/ 193435 h 605804"/>
              <a:gd name="connsiteX67" fmla="*/ 173510 w 469423"/>
              <a:gd name="connsiteY67" fmla="*/ 212461 h 605804"/>
              <a:gd name="connsiteX68" fmla="*/ 168448 w 469423"/>
              <a:gd name="connsiteY68" fmla="*/ 228115 h 605804"/>
              <a:gd name="connsiteX69" fmla="*/ 150975 w 469423"/>
              <a:gd name="connsiteY69" fmla="*/ 256293 h 605804"/>
              <a:gd name="connsiteX70" fmla="*/ 153988 w 469423"/>
              <a:gd name="connsiteY70" fmla="*/ 224743 h 605804"/>
              <a:gd name="connsiteX71" fmla="*/ 152782 w 469423"/>
              <a:gd name="connsiteY71" fmla="*/ 195241 h 605804"/>
              <a:gd name="connsiteX72" fmla="*/ 148685 w 469423"/>
              <a:gd name="connsiteY72" fmla="*/ 181152 h 605804"/>
              <a:gd name="connsiteX73" fmla="*/ 145432 w 469423"/>
              <a:gd name="connsiteY73" fmla="*/ 175131 h 605804"/>
              <a:gd name="connsiteX74" fmla="*/ 140250 w 469423"/>
              <a:gd name="connsiteY74" fmla="*/ 168749 h 605804"/>
              <a:gd name="connsiteX75" fmla="*/ 134345 w 469423"/>
              <a:gd name="connsiteY75" fmla="*/ 160320 h 605804"/>
              <a:gd name="connsiteX76" fmla="*/ 129163 w 469423"/>
              <a:gd name="connsiteY76" fmla="*/ 148760 h 605804"/>
              <a:gd name="connsiteX77" fmla="*/ 126030 w 469423"/>
              <a:gd name="connsiteY77" fmla="*/ 127446 h 605804"/>
              <a:gd name="connsiteX78" fmla="*/ 133501 w 469423"/>
              <a:gd name="connsiteY78" fmla="*/ 92886 h 605804"/>
              <a:gd name="connsiteX79" fmla="*/ 150854 w 469423"/>
              <a:gd name="connsiteY79" fmla="*/ 64708 h 605804"/>
              <a:gd name="connsiteX80" fmla="*/ 279425 w 469423"/>
              <a:gd name="connsiteY80" fmla="*/ 58640 h 605804"/>
              <a:gd name="connsiteX81" fmla="*/ 276653 w 469423"/>
              <a:gd name="connsiteY81" fmla="*/ 90201 h 605804"/>
              <a:gd name="connsiteX82" fmla="*/ 277617 w 469423"/>
              <a:gd name="connsiteY82" fmla="*/ 119955 h 605804"/>
              <a:gd name="connsiteX83" fmla="*/ 281473 w 469423"/>
              <a:gd name="connsiteY83" fmla="*/ 134291 h 605804"/>
              <a:gd name="connsiteX84" fmla="*/ 284124 w 469423"/>
              <a:gd name="connsiteY84" fmla="*/ 139832 h 605804"/>
              <a:gd name="connsiteX85" fmla="*/ 289184 w 469423"/>
              <a:gd name="connsiteY85" fmla="*/ 146576 h 605804"/>
              <a:gd name="connsiteX86" fmla="*/ 289065 w 469423"/>
              <a:gd name="connsiteY86" fmla="*/ 146457 h 605804"/>
              <a:gd name="connsiteX87" fmla="*/ 289517 w 469423"/>
              <a:gd name="connsiteY87" fmla="*/ 147000 h 605804"/>
              <a:gd name="connsiteX88" fmla="*/ 290150 w 469423"/>
              <a:gd name="connsiteY88" fmla="*/ 147903 h 605804"/>
              <a:gd name="connsiteX89" fmla="*/ 292078 w 469423"/>
              <a:gd name="connsiteY89" fmla="*/ 150312 h 605804"/>
              <a:gd name="connsiteX90" fmla="*/ 295573 w 469423"/>
              <a:gd name="connsiteY90" fmla="*/ 155251 h 605804"/>
              <a:gd name="connsiteX91" fmla="*/ 300634 w 469423"/>
              <a:gd name="connsiteY91" fmla="*/ 165972 h 605804"/>
              <a:gd name="connsiteX92" fmla="*/ 304249 w 469423"/>
              <a:gd name="connsiteY92" fmla="*/ 187415 h 605804"/>
              <a:gd name="connsiteX93" fmla="*/ 302080 w 469423"/>
              <a:gd name="connsiteY93" fmla="*/ 206448 h 605804"/>
              <a:gd name="connsiteX94" fmla="*/ 297019 w 469423"/>
              <a:gd name="connsiteY94" fmla="*/ 222108 h 605804"/>
              <a:gd name="connsiteX95" fmla="*/ 279425 w 469423"/>
              <a:gd name="connsiteY95" fmla="*/ 250296 h 605804"/>
              <a:gd name="connsiteX96" fmla="*/ 282437 w 469423"/>
              <a:gd name="connsiteY96" fmla="*/ 218735 h 605804"/>
              <a:gd name="connsiteX97" fmla="*/ 281353 w 469423"/>
              <a:gd name="connsiteY97" fmla="*/ 189221 h 605804"/>
              <a:gd name="connsiteX98" fmla="*/ 277135 w 469423"/>
              <a:gd name="connsiteY98" fmla="*/ 175127 h 605804"/>
              <a:gd name="connsiteX99" fmla="*/ 274002 w 469423"/>
              <a:gd name="connsiteY99" fmla="*/ 168984 h 605804"/>
              <a:gd name="connsiteX100" fmla="*/ 268699 w 469423"/>
              <a:gd name="connsiteY100" fmla="*/ 162720 h 605804"/>
              <a:gd name="connsiteX101" fmla="*/ 262915 w 469423"/>
              <a:gd name="connsiteY101" fmla="*/ 154287 h 605804"/>
              <a:gd name="connsiteX102" fmla="*/ 257613 w 469423"/>
              <a:gd name="connsiteY102" fmla="*/ 142723 h 605804"/>
              <a:gd name="connsiteX103" fmla="*/ 254600 w 469423"/>
              <a:gd name="connsiteY103" fmla="*/ 121281 h 605804"/>
              <a:gd name="connsiteX104" fmla="*/ 262072 w 469423"/>
              <a:gd name="connsiteY104" fmla="*/ 86828 h 605804"/>
              <a:gd name="connsiteX105" fmla="*/ 279425 w 469423"/>
              <a:gd name="connsiteY105" fmla="*/ 58640 h 605804"/>
              <a:gd name="connsiteX106" fmla="*/ 208400 w 469423"/>
              <a:gd name="connsiteY106" fmla="*/ 0 h 605804"/>
              <a:gd name="connsiteX107" fmla="*/ 205625 w 469423"/>
              <a:gd name="connsiteY107" fmla="*/ 31550 h 605804"/>
              <a:gd name="connsiteX108" fmla="*/ 206590 w 469423"/>
              <a:gd name="connsiteY108" fmla="*/ 61293 h 605804"/>
              <a:gd name="connsiteX109" fmla="*/ 210452 w 469423"/>
              <a:gd name="connsiteY109" fmla="*/ 75622 h 605804"/>
              <a:gd name="connsiteX110" fmla="*/ 212986 w 469423"/>
              <a:gd name="connsiteY110" fmla="*/ 81162 h 605804"/>
              <a:gd name="connsiteX111" fmla="*/ 218104 w 469423"/>
              <a:gd name="connsiteY111" fmla="*/ 87813 h 605804"/>
              <a:gd name="connsiteX112" fmla="*/ 218175 w 469423"/>
              <a:gd name="connsiteY112" fmla="*/ 88026 h 605804"/>
              <a:gd name="connsiteX113" fmla="*/ 219140 w 469423"/>
              <a:gd name="connsiteY113" fmla="*/ 89230 h 605804"/>
              <a:gd name="connsiteX114" fmla="*/ 221071 w 469423"/>
              <a:gd name="connsiteY114" fmla="*/ 91638 h 605804"/>
              <a:gd name="connsiteX115" fmla="*/ 224571 w 469423"/>
              <a:gd name="connsiteY115" fmla="*/ 96575 h 605804"/>
              <a:gd name="connsiteX116" fmla="*/ 229639 w 469423"/>
              <a:gd name="connsiteY116" fmla="*/ 107292 h 605804"/>
              <a:gd name="connsiteX117" fmla="*/ 233260 w 469423"/>
              <a:gd name="connsiteY117" fmla="*/ 128727 h 605804"/>
              <a:gd name="connsiteX118" fmla="*/ 231087 w 469423"/>
              <a:gd name="connsiteY118" fmla="*/ 147753 h 605804"/>
              <a:gd name="connsiteX119" fmla="*/ 226019 w 469423"/>
              <a:gd name="connsiteY119" fmla="*/ 163407 h 605804"/>
              <a:gd name="connsiteX120" fmla="*/ 208400 w 469423"/>
              <a:gd name="connsiteY120" fmla="*/ 191585 h 605804"/>
              <a:gd name="connsiteX121" fmla="*/ 211417 w 469423"/>
              <a:gd name="connsiteY121" fmla="*/ 160035 h 605804"/>
              <a:gd name="connsiteX122" fmla="*/ 210331 w 469423"/>
              <a:gd name="connsiteY122" fmla="*/ 130413 h 605804"/>
              <a:gd name="connsiteX123" fmla="*/ 206228 w 469423"/>
              <a:gd name="connsiteY123" fmla="*/ 116444 h 605804"/>
              <a:gd name="connsiteX124" fmla="*/ 202970 w 469423"/>
              <a:gd name="connsiteY124" fmla="*/ 110303 h 605804"/>
              <a:gd name="connsiteX125" fmla="*/ 197660 w 469423"/>
              <a:gd name="connsiteY125" fmla="*/ 104041 h 605804"/>
              <a:gd name="connsiteX126" fmla="*/ 191747 w 469423"/>
              <a:gd name="connsiteY126" fmla="*/ 95612 h 605804"/>
              <a:gd name="connsiteX127" fmla="*/ 186558 w 469423"/>
              <a:gd name="connsiteY127" fmla="*/ 84052 h 605804"/>
              <a:gd name="connsiteX128" fmla="*/ 183541 w 469423"/>
              <a:gd name="connsiteY128" fmla="*/ 62617 h 605804"/>
              <a:gd name="connsiteX129" fmla="*/ 191023 w 469423"/>
              <a:gd name="connsiteY129" fmla="*/ 28178 h 605804"/>
              <a:gd name="connsiteX130" fmla="*/ 208400 w 469423"/>
              <a:gd name="connsiteY130" fmla="*/ 0 h 605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469423" h="605804">
                <a:moveTo>
                  <a:pt x="420559" y="375428"/>
                </a:moveTo>
                <a:cubicBezTo>
                  <a:pt x="414573" y="375910"/>
                  <a:pt x="406945" y="377567"/>
                  <a:pt x="397778" y="380337"/>
                </a:cubicBezTo>
                <a:cubicBezTo>
                  <a:pt x="394763" y="408520"/>
                  <a:pt x="389215" y="439955"/>
                  <a:pt x="379324" y="469223"/>
                </a:cubicBezTo>
                <a:cubicBezTo>
                  <a:pt x="405980" y="455011"/>
                  <a:pt x="437098" y="423937"/>
                  <a:pt x="437339" y="391056"/>
                </a:cubicBezTo>
                <a:cubicBezTo>
                  <a:pt x="437339" y="386238"/>
                  <a:pt x="436736" y="379975"/>
                  <a:pt x="433479" y="377566"/>
                </a:cubicBezTo>
                <a:cubicBezTo>
                  <a:pt x="430886" y="375639"/>
                  <a:pt x="426544" y="374946"/>
                  <a:pt x="420559" y="375428"/>
                </a:cubicBezTo>
                <a:close/>
                <a:moveTo>
                  <a:pt x="89735" y="334328"/>
                </a:moveTo>
                <a:cubicBezTo>
                  <a:pt x="89735" y="334328"/>
                  <a:pt x="102882" y="448748"/>
                  <a:pt x="121215" y="490902"/>
                </a:cubicBezTo>
                <a:cubicBezTo>
                  <a:pt x="139548" y="533177"/>
                  <a:pt x="180797" y="534502"/>
                  <a:pt x="180797" y="534502"/>
                </a:cubicBezTo>
                <a:cubicBezTo>
                  <a:pt x="180797" y="534502"/>
                  <a:pt x="143769" y="494154"/>
                  <a:pt x="135326" y="465609"/>
                </a:cubicBezTo>
                <a:cubicBezTo>
                  <a:pt x="126884" y="437185"/>
                  <a:pt x="89735" y="334328"/>
                  <a:pt x="89735" y="334328"/>
                </a:cubicBezTo>
                <a:close/>
                <a:moveTo>
                  <a:pt x="414905" y="176187"/>
                </a:moveTo>
                <a:cubicBezTo>
                  <a:pt x="415267" y="176428"/>
                  <a:pt x="416714" y="177030"/>
                  <a:pt x="417076" y="177271"/>
                </a:cubicBezTo>
                <a:cubicBezTo>
                  <a:pt x="424675" y="180523"/>
                  <a:pt x="424554" y="187870"/>
                  <a:pt x="421297" y="195458"/>
                </a:cubicBezTo>
                <a:cubicBezTo>
                  <a:pt x="421177" y="195458"/>
                  <a:pt x="421177" y="195579"/>
                  <a:pt x="421177" y="195699"/>
                </a:cubicBezTo>
                <a:cubicBezTo>
                  <a:pt x="421177" y="195699"/>
                  <a:pt x="383305" y="280972"/>
                  <a:pt x="379807" y="289042"/>
                </a:cubicBezTo>
                <a:cubicBezTo>
                  <a:pt x="373535" y="295425"/>
                  <a:pt x="366901" y="304940"/>
                  <a:pt x="361956" y="314816"/>
                </a:cubicBezTo>
                <a:lnTo>
                  <a:pt x="400070" y="314816"/>
                </a:lnTo>
                <a:cubicBezTo>
                  <a:pt x="400552" y="323247"/>
                  <a:pt x="400552" y="334087"/>
                  <a:pt x="400070" y="346372"/>
                </a:cubicBezTo>
                <a:cubicBezTo>
                  <a:pt x="415749" y="342638"/>
                  <a:pt x="436977" y="340350"/>
                  <a:pt x="452415" y="351792"/>
                </a:cubicBezTo>
                <a:cubicBezTo>
                  <a:pt x="460255" y="357573"/>
                  <a:pt x="469542" y="369135"/>
                  <a:pt x="469422" y="391417"/>
                </a:cubicBezTo>
                <a:cubicBezTo>
                  <a:pt x="468939" y="450434"/>
                  <a:pt x="405377" y="502706"/>
                  <a:pt x="361836" y="508607"/>
                </a:cubicBezTo>
                <a:cubicBezTo>
                  <a:pt x="347121" y="535105"/>
                  <a:pt x="322275" y="565095"/>
                  <a:pt x="300082" y="565335"/>
                </a:cubicBezTo>
                <a:lnTo>
                  <a:pt x="300082" y="574971"/>
                </a:lnTo>
                <a:lnTo>
                  <a:pt x="469422" y="574971"/>
                </a:lnTo>
                <a:lnTo>
                  <a:pt x="469422" y="605804"/>
                </a:lnTo>
                <a:lnTo>
                  <a:pt x="0" y="605804"/>
                </a:lnTo>
                <a:lnTo>
                  <a:pt x="0" y="574971"/>
                </a:lnTo>
                <a:lnTo>
                  <a:pt x="162705" y="574971"/>
                </a:lnTo>
                <a:lnTo>
                  <a:pt x="162705" y="565335"/>
                </a:lnTo>
                <a:cubicBezTo>
                  <a:pt x="78518" y="558109"/>
                  <a:pt x="56446" y="372267"/>
                  <a:pt x="59582" y="314816"/>
                </a:cubicBezTo>
                <a:lnTo>
                  <a:pt x="213965" y="314816"/>
                </a:lnTo>
                <a:lnTo>
                  <a:pt x="216739" y="314816"/>
                </a:lnTo>
                <a:lnTo>
                  <a:pt x="346880" y="314816"/>
                </a:lnTo>
                <a:cubicBezTo>
                  <a:pt x="351704" y="302892"/>
                  <a:pt x="354720" y="288921"/>
                  <a:pt x="355323" y="278322"/>
                </a:cubicBezTo>
                <a:cubicBezTo>
                  <a:pt x="358941" y="270132"/>
                  <a:pt x="396813" y="184980"/>
                  <a:pt x="396813" y="184980"/>
                </a:cubicBezTo>
                <a:cubicBezTo>
                  <a:pt x="396813" y="184859"/>
                  <a:pt x="396813" y="184739"/>
                  <a:pt x="396934" y="184618"/>
                </a:cubicBezTo>
                <a:cubicBezTo>
                  <a:pt x="400190" y="177151"/>
                  <a:pt x="407306" y="172815"/>
                  <a:pt x="414905" y="176187"/>
                </a:cubicBezTo>
                <a:close/>
                <a:moveTo>
                  <a:pt x="289307" y="146700"/>
                </a:moveTo>
                <a:lnTo>
                  <a:pt x="289668" y="147060"/>
                </a:lnTo>
                <a:lnTo>
                  <a:pt x="289668" y="147180"/>
                </a:lnTo>
                <a:lnTo>
                  <a:pt x="289517" y="147000"/>
                </a:lnTo>
                <a:close/>
                <a:moveTo>
                  <a:pt x="289184" y="146576"/>
                </a:moveTo>
                <a:lnTo>
                  <a:pt x="289306" y="146698"/>
                </a:lnTo>
                <a:lnTo>
                  <a:pt x="289307" y="146700"/>
                </a:lnTo>
                <a:lnTo>
                  <a:pt x="289186" y="146578"/>
                </a:lnTo>
                <a:close/>
                <a:moveTo>
                  <a:pt x="218054" y="87664"/>
                </a:moveTo>
                <a:cubicBezTo>
                  <a:pt x="218054" y="87785"/>
                  <a:pt x="218296" y="88026"/>
                  <a:pt x="218537" y="88266"/>
                </a:cubicBezTo>
                <a:lnTo>
                  <a:pt x="218175" y="87905"/>
                </a:lnTo>
                <a:lnTo>
                  <a:pt x="218104" y="87813"/>
                </a:lnTo>
                <a:close/>
                <a:moveTo>
                  <a:pt x="150854" y="64708"/>
                </a:moveTo>
                <a:cubicBezTo>
                  <a:pt x="150854" y="64708"/>
                  <a:pt x="149288" y="78074"/>
                  <a:pt x="148083" y="96378"/>
                </a:cubicBezTo>
                <a:cubicBezTo>
                  <a:pt x="147721" y="105530"/>
                  <a:pt x="147480" y="115886"/>
                  <a:pt x="149047" y="126001"/>
                </a:cubicBezTo>
                <a:cubicBezTo>
                  <a:pt x="149770" y="131058"/>
                  <a:pt x="151095" y="136116"/>
                  <a:pt x="152903" y="140330"/>
                </a:cubicBezTo>
                <a:cubicBezTo>
                  <a:pt x="153626" y="142859"/>
                  <a:pt x="154711" y="144184"/>
                  <a:pt x="155434" y="145870"/>
                </a:cubicBezTo>
                <a:cubicBezTo>
                  <a:pt x="155916" y="147194"/>
                  <a:pt x="159049" y="150446"/>
                  <a:pt x="160736" y="152613"/>
                </a:cubicBezTo>
                <a:lnTo>
                  <a:pt x="161097" y="153095"/>
                </a:lnTo>
                <a:lnTo>
                  <a:pt x="161097" y="153185"/>
                </a:lnTo>
                <a:lnTo>
                  <a:pt x="160736" y="152734"/>
                </a:lnTo>
                <a:lnTo>
                  <a:pt x="160495" y="152493"/>
                </a:lnTo>
                <a:cubicBezTo>
                  <a:pt x="160615" y="152613"/>
                  <a:pt x="160736" y="152854"/>
                  <a:pt x="161097" y="153215"/>
                </a:cubicBezTo>
                <a:lnTo>
                  <a:pt x="161097" y="153185"/>
                </a:lnTo>
                <a:lnTo>
                  <a:pt x="161700" y="153938"/>
                </a:lnTo>
                <a:lnTo>
                  <a:pt x="163508" y="156346"/>
                </a:lnTo>
                <a:cubicBezTo>
                  <a:pt x="164713" y="158032"/>
                  <a:pt x="166038" y="159597"/>
                  <a:pt x="167002" y="161283"/>
                </a:cubicBezTo>
                <a:cubicBezTo>
                  <a:pt x="168810" y="164896"/>
                  <a:pt x="171100" y="168388"/>
                  <a:pt x="172184" y="172000"/>
                </a:cubicBezTo>
                <a:cubicBezTo>
                  <a:pt x="174835" y="179225"/>
                  <a:pt x="175679" y="186691"/>
                  <a:pt x="175679" y="193435"/>
                </a:cubicBezTo>
                <a:cubicBezTo>
                  <a:pt x="175920" y="200299"/>
                  <a:pt x="174715" y="206681"/>
                  <a:pt x="173510" y="212461"/>
                </a:cubicBezTo>
                <a:cubicBezTo>
                  <a:pt x="172305" y="218241"/>
                  <a:pt x="170377" y="223539"/>
                  <a:pt x="168448" y="228115"/>
                </a:cubicBezTo>
                <a:cubicBezTo>
                  <a:pt x="160736" y="246900"/>
                  <a:pt x="150975" y="256293"/>
                  <a:pt x="150975" y="256293"/>
                </a:cubicBezTo>
                <a:cubicBezTo>
                  <a:pt x="150975" y="256293"/>
                  <a:pt x="152662" y="242927"/>
                  <a:pt x="153988" y="224743"/>
                </a:cubicBezTo>
                <a:cubicBezTo>
                  <a:pt x="154349" y="215592"/>
                  <a:pt x="154470" y="205236"/>
                  <a:pt x="152782" y="195241"/>
                </a:cubicBezTo>
                <a:cubicBezTo>
                  <a:pt x="152300" y="190184"/>
                  <a:pt x="150372" y="185487"/>
                  <a:pt x="148685" y="181152"/>
                </a:cubicBezTo>
                <a:cubicBezTo>
                  <a:pt x="147962" y="178864"/>
                  <a:pt x="146396" y="177178"/>
                  <a:pt x="145432" y="175131"/>
                </a:cubicBezTo>
                <a:lnTo>
                  <a:pt x="140250" y="168749"/>
                </a:lnTo>
                <a:cubicBezTo>
                  <a:pt x="138201" y="165859"/>
                  <a:pt x="136635" y="164655"/>
                  <a:pt x="134345" y="160320"/>
                </a:cubicBezTo>
                <a:cubicBezTo>
                  <a:pt x="132055" y="156346"/>
                  <a:pt x="130007" y="152252"/>
                  <a:pt x="129163" y="148760"/>
                </a:cubicBezTo>
                <a:cubicBezTo>
                  <a:pt x="126271" y="141535"/>
                  <a:pt x="126271" y="134069"/>
                  <a:pt x="126030" y="127446"/>
                </a:cubicBezTo>
                <a:cubicBezTo>
                  <a:pt x="126271" y="113718"/>
                  <a:pt x="129645" y="102158"/>
                  <a:pt x="133501" y="92886"/>
                </a:cubicBezTo>
                <a:cubicBezTo>
                  <a:pt x="141214" y="74221"/>
                  <a:pt x="150854" y="64708"/>
                  <a:pt x="150854" y="64708"/>
                </a:cubicBezTo>
                <a:close/>
                <a:moveTo>
                  <a:pt x="279425" y="58640"/>
                </a:moveTo>
                <a:cubicBezTo>
                  <a:pt x="279425" y="58640"/>
                  <a:pt x="277858" y="72011"/>
                  <a:pt x="276653" y="90201"/>
                </a:cubicBezTo>
                <a:cubicBezTo>
                  <a:pt x="276291" y="99477"/>
                  <a:pt x="276050" y="109837"/>
                  <a:pt x="277617" y="119955"/>
                </a:cubicBezTo>
                <a:cubicBezTo>
                  <a:pt x="278340" y="125015"/>
                  <a:pt x="279666" y="129954"/>
                  <a:pt x="281473" y="134291"/>
                </a:cubicBezTo>
                <a:cubicBezTo>
                  <a:pt x="282196" y="136820"/>
                  <a:pt x="283281" y="138145"/>
                  <a:pt x="284124" y="139832"/>
                </a:cubicBezTo>
                <a:lnTo>
                  <a:pt x="289184" y="146576"/>
                </a:lnTo>
                <a:lnTo>
                  <a:pt x="289065" y="146457"/>
                </a:lnTo>
                <a:lnTo>
                  <a:pt x="289517" y="147000"/>
                </a:lnTo>
                <a:lnTo>
                  <a:pt x="290150" y="147903"/>
                </a:lnTo>
                <a:lnTo>
                  <a:pt x="292078" y="150312"/>
                </a:lnTo>
                <a:cubicBezTo>
                  <a:pt x="293283" y="151999"/>
                  <a:pt x="294609" y="153444"/>
                  <a:pt x="295573" y="155251"/>
                </a:cubicBezTo>
                <a:cubicBezTo>
                  <a:pt x="297380" y="158865"/>
                  <a:pt x="299670" y="162238"/>
                  <a:pt x="300634" y="165972"/>
                </a:cubicBezTo>
                <a:cubicBezTo>
                  <a:pt x="303406" y="173200"/>
                  <a:pt x="304249" y="180669"/>
                  <a:pt x="304249" y="187415"/>
                </a:cubicBezTo>
                <a:cubicBezTo>
                  <a:pt x="304490" y="194281"/>
                  <a:pt x="303285" y="200665"/>
                  <a:pt x="302080" y="206448"/>
                </a:cubicBezTo>
                <a:cubicBezTo>
                  <a:pt x="300875" y="212230"/>
                  <a:pt x="298947" y="217530"/>
                  <a:pt x="297019" y="222108"/>
                </a:cubicBezTo>
                <a:cubicBezTo>
                  <a:pt x="289306" y="240900"/>
                  <a:pt x="279425" y="250296"/>
                  <a:pt x="279425" y="250296"/>
                </a:cubicBezTo>
                <a:cubicBezTo>
                  <a:pt x="279425" y="250296"/>
                  <a:pt x="281232" y="236925"/>
                  <a:pt x="282437" y="218735"/>
                </a:cubicBezTo>
                <a:cubicBezTo>
                  <a:pt x="282919" y="209580"/>
                  <a:pt x="283040" y="199220"/>
                  <a:pt x="281353" y="189221"/>
                </a:cubicBezTo>
                <a:cubicBezTo>
                  <a:pt x="280750" y="184162"/>
                  <a:pt x="278943" y="179464"/>
                  <a:pt x="277135" y="175127"/>
                </a:cubicBezTo>
                <a:cubicBezTo>
                  <a:pt x="276532" y="172839"/>
                  <a:pt x="274966" y="171152"/>
                  <a:pt x="274002" y="168984"/>
                </a:cubicBezTo>
                <a:lnTo>
                  <a:pt x="268699" y="162720"/>
                </a:lnTo>
                <a:cubicBezTo>
                  <a:pt x="266771" y="159829"/>
                  <a:pt x="265205" y="158624"/>
                  <a:pt x="262915" y="154287"/>
                </a:cubicBezTo>
                <a:cubicBezTo>
                  <a:pt x="260625" y="150312"/>
                  <a:pt x="258577" y="146216"/>
                  <a:pt x="257613" y="142723"/>
                </a:cubicBezTo>
                <a:cubicBezTo>
                  <a:pt x="254841" y="135495"/>
                  <a:pt x="254721" y="128026"/>
                  <a:pt x="254600" y="121281"/>
                </a:cubicBezTo>
                <a:cubicBezTo>
                  <a:pt x="254721" y="107789"/>
                  <a:pt x="258215" y="96104"/>
                  <a:pt x="262072" y="86828"/>
                </a:cubicBezTo>
                <a:cubicBezTo>
                  <a:pt x="269784" y="68157"/>
                  <a:pt x="279425" y="58640"/>
                  <a:pt x="279425" y="58640"/>
                </a:cubicBezTo>
                <a:close/>
                <a:moveTo>
                  <a:pt x="208400" y="0"/>
                </a:moveTo>
                <a:cubicBezTo>
                  <a:pt x="208400" y="0"/>
                  <a:pt x="206831" y="13366"/>
                  <a:pt x="205625" y="31550"/>
                </a:cubicBezTo>
                <a:cubicBezTo>
                  <a:pt x="205263" y="40701"/>
                  <a:pt x="205021" y="51178"/>
                  <a:pt x="206590" y="61293"/>
                </a:cubicBezTo>
                <a:cubicBezTo>
                  <a:pt x="207193" y="66350"/>
                  <a:pt x="208642" y="71287"/>
                  <a:pt x="210452" y="75622"/>
                </a:cubicBezTo>
                <a:cubicBezTo>
                  <a:pt x="211176" y="78151"/>
                  <a:pt x="212262" y="79476"/>
                  <a:pt x="212986" y="81162"/>
                </a:cubicBezTo>
                <a:lnTo>
                  <a:pt x="218104" y="87813"/>
                </a:lnTo>
                <a:lnTo>
                  <a:pt x="218175" y="88026"/>
                </a:lnTo>
                <a:lnTo>
                  <a:pt x="219140" y="89230"/>
                </a:lnTo>
                <a:lnTo>
                  <a:pt x="221071" y="91638"/>
                </a:lnTo>
                <a:cubicBezTo>
                  <a:pt x="222278" y="93204"/>
                  <a:pt x="223605" y="94769"/>
                  <a:pt x="224571" y="96575"/>
                </a:cubicBezTo>
                <a:cubicBezTo>
                  <a:pt x="226381" y="100188"/>
                  <a:pt x="228553" y="103559"/>
                  <a:pt x="229639" y="107292"/>
                </a:cubicBezTo>
                <a:cubicBezTo>
                  <a:pt x="232415" y="114517"/>
                  <a:pt x="233260" y="121983"/>
                  <a:pt x="233260" y="128727"/>
                </a:cubicBezTo>
                <a:cubicBezTo>
                  <a:pt x="233501" y="135591"/>
                  <a:pt x="232294" y="141973"/>
                  <a:pt x="231087" y="147753"/>
                </a:cubicBezTo>
                <a:cubicBezTo>
                  <a:pt x="229760" y="153533"/>
                  <a:pt x="227950" y="158831"/>
                  <a:pt x="226019" y="163407"/>
                </a:cubicBezTo>
                <a:cubicBezTo>
                  <a:pt x="218175" y="182072"/>
                  <a:pt x="208400" y="191585"/>
                  <a:pt x="208400" y="191585"/>
                </a:cubicBezTo>
                <a:cubicBezTo>
                  <a:pt x="208400" y="191585"/>
                  <a:pt x="210210" y="178219"/>
                  <a:pt x="211417" y="160035"/>
                </a:cubicBezTo>
                <a:cubicBezTo>
                  <a:pt x="211900" y="150884"/>
                  <a:pt x="212020" y="140528"/>
                  <a:pt x="210331" y="130413"/>
                </a:cubicBezTo>
                <a:cubicBezTo>
                  <a:pt x="209728" y="125476"/>
                  <a:pt x="207917" y="120779"/>
                  <a:pt x="206228" y="116444"/>
                </a:cubicBezTo>
                <a:cubicBezTo>
                  <a:pt x="205504" y="114156"/>
                  <a:pt x="203935" y="112350"/>
                  <a:pt x="202970" y="110303"/>
                </a:cubicBezTo>
                <a:lnTo>
                  <a:pt x="197660" y="104041"/>
                </a:lnTo>
                <a:cubicBezTo>
                  <a:pt x="195729" y="101151"/>
                  <a:pt x="194160" y="99947"/>
                  <a:pt x="191747" y="95612"/>
                </a:cubicBezTo>
                <a:cubicBezTo>
                  <a:pt x="189575" y="91638"/>
                  <a:pt x="187523" y="87544"/>
                  <a:pt x="186558" y="84052"/>
                </a:cubicBezTo>
                <a:cubicBezTo>
                  <a:pt x="183782" y="76827"/>
                  <a:pt x="183662" y="69361"/>
                  <a:pt x="183541" y="62617"/>
                </a:cubicBezTo>
                <a:cubicBezTo>
                  <a:pt x="183662" y="49010"/>
                  <a:pt x="187161" y="37330"/>
                  <a:pt x="191023" y="28178"/>
                </a:cubicBezTo>
                <a:cubicBezTo>
                  <a:pt x="198746" y="9513"/>
                  <a:pt x="208400" y="0"/>
                  <a:pt x="208400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2" name="Freeform: Shape 39">
            <a:extLst>
              <a:ext uri="{FF2B5EF4-FFF2-40B4-BE49-F238E27FC236}">
                <a16:creationId xmlns:a16="http://schemas.microsoft.com/office/drawing/2014/main" id="{D3714695-0BD1-DDA2-9043-DF7532A0E78B}"/>
              </a:ext>
            </a:extLst>
          </p:cNvPr>
          <p:cNvSpPr/>
          <p:nvPr/>
        </p:nvSpPr>
        <p:spPr bwMode="auto">
          <a:xfrm>
            <a:off x="5767379" y="3320428"/>
            <a:ext cx="425578" cy="528190"/>
          </a:xfrm>
          <a:custGeom>
            <a:avLst/>
            <a:gdLst>
              <a:gd name="connsiteX0" fmla="*/ 405509 w 489583"/>
              <a:gd name="connsiteY0" fmla="*/ 119988 h 607625"/>
              <a:gd name="connsiteX1" fmla="*/ 489583 w 489583"/>
              <a:gd name="connsiteY1" fmla="*/ 303881 h 607625"/>
              <a:gd name="connsiteX2" fmla="*/ 264556 w 489583"/>
              <a:gd name="connsiteY2" fmla="*/ 547230 h 607625"/>
              <a:gd name="connsiteX3" fmla="*/ 299679 w 489583"/>
              <a:gd name="connsiteY3" fmla="*/ 599416 h 607625"/>
              <a:gd name="connsiteX4" fmla="*/ 299310 w 489583"/>
              <a:gd name="connsiteY4" fmla="*/ 605858 h 607625"/>
              <a:gd name="connsiteX5" fmla="*/ 292949 w 489583"/>
              <a:gd name="connsiteY5" fmla="*/ 607055 h 607625"/>
              <a:gd name="connsiteX6" fmla="*/ 119454 w 489583"/>
              <a:gd name="connsiteY6" fmla="*/ 521459 h 607625"/>
              <a:gd name="connsiteX7" fmla="*/ 116504 w 489583"/>
              <a:gd name="connsiteY7" fmla="*/ 516673 h 607625"/>
              <a:gd name="connsiteX8" fmla="*/ 119454 w 489583"/>
              <a:gd name="connsiteY8" fmla="*/ 511979 h 607625"/>
              <a:gd name="connsiteX9" fmla="*/ 292949 w 489583"/>
              <a:gd name="connsiteY9" fmla="*/ 426292 h 607625"/>
              <a:gd name="connsiteX10" fmla="*/ 299310 w 489583"/>
              <a:gd name="connsiteY10" fmla="*/ 427580 h 607625"/>
              <a:gd name="connsiteX11" fmla="*/ 299679 w 489583"/>
              <a:gd name="connsiteY11" fmla="*/ 434023 h 607625"/>
              <a:gd name="connsiteX12" fmla="*/ 266123 w 489583"/>
              <a:gd name="connsiteY12" fmla="*/ 483816 h 607625"/>
              <a:gd name="connsiteX13" fmla="*/ 426435 w 489583"/>
              <a:gd name="connsiteY13" fmla="*/ 303881 h 607625"/>
              <a:gd name="connsiteX14" fmla="*/ 347247 w 489583"/>
              <a:gd name="connsiteY14" fmla="*/ 154319 h 607625"/>
              <a:gd name="connsiteX15" fmla="*/ 389561 w 489583"/>
              <a:gd name="connsiteY15" fmla="*/ 133426 h 607625"/>
              <a:gd name="connsiteX16" fmla="*/ 405509 w 489583"/>
              <a:gd name="connsiteY16" fmla="*/ 119988 h 607625"/>
              <a:gd name="connsiteX17" fmla="*/ 197356 w 489583"/>
              <a:gd name="connsiteY17" fmla="*/ 566 h 607625"/>
              <a:gd name="connsiteX18" fmla="*/ 363371 w 489583"/>
              <a:gd name="connsiteY18" fmla="*/ 82394 h 607625"/>
              <a:gd name="connsiteX19" fmla="*/ 363371 w 489583"/>
              <a:gd name="connsiteY19" fmla="*/ 99330 h 607625"/>
              <a:gd name="connsiteX20" fmla="*/ 197356 w 489583"/>
              <a:gd name="connsiteY20" fmla="*/ 181342 h 607625"/>
              <a:gd name="connsiteX21" fmla="*/ 191088 w 489583"/>
              <a:gd name="connsiteY21" fmla="*/ 180054 h 607625"/>
              <a:gd name="connsiteX22" fmla="*/ 190627 w 489583"/>
              <a:gd name="connsiteY22" fmla="*/ 173611 h 607625"/>
              <a:gd name="connsiteX23" fmla="*/ 224365 w 489583"/>
              <a:gd name="connsiteY23" fmla="*/ 123723 h 607625"/>
              <a:gd name="connsiteX24" fmla="*/ 63235 w 489583"/>
              <a:gd name="connsiteY24" fmla="*/ 303854 h 607625"/>
              <a:gd name="connsiteX25" fmla="*/ 142602 w 489583"/>
              <a:gd name="connsiteY25" fmla="*/ 453610 h 607625"/>
              <a:gd name="connsiteX26" fmla="*/ 100752 w 489583"/>
              <a:gd name="connsiteY26" fmla="*/ 474228 h 607625"/>
              <a:gd name="connsiteX27" fmla="*/ 84436 w 489583"/>
              <a:gd name="connsiteY27" fmla="*/ 488127 h 607625"/>
              <a:gd name="connsiteX28" fmla="*/ 0 w 489583"/>
              <a:gd name="connsiteY28" fmla="*/ 303854 h 607625"/>
              <a:gd name="connsiteX29" fmla="*/ 225840 w 489583"/>
              <a:gd name="connsiteY29" fmla="*/ 60395 h 607625"/>
              <a:gd name="connsiteX30" fmla="*/ 190627 w 489583"/>
              <a:gd name="connsiteY30" fmla="*/ 8298 h 607625"/>
              <a:gd name="connsiteX31" fmla="*/ 191088 w 489583"/>
              <a:gd name="connsiteY31" fmla="*/ 1855 h 607625"/>
              <a:gd name="connsiteX32" fmla="*/ 197356 w 489583"/>
              <a:gd name="connsiteY32" fmla="*/ 566 h 60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89583" h="607625">
                <a:moveTo>
                  <a:pt x="405509" y="119988"/>
                </a:moveTo>
                <a:cubicBezTo>
                  <a:pt x="456949" y="164811"/>
                  <a:pt x="489583" y="230526"/>
                  <a:pt x="489583" y="303881"/>
                </a:cubicBezTo>
                <a:cubicBezTo>
                  <a:pt x="489583" y="431998"/>
                  <a:pt x="390298" y="537198"/>
                  <a:pt x="264556" y="547230"/>
                </a:cubicBezTo>
                <a:lnTo>
                  <a:pt x="299679" y="599416"/>
                </a:lnTo>
                <a:cubicBezTo>
                  <a:pt x="301062" y="601348"/>
                  <a:pt x="300877" y="604018"/>
                  <a:pt x="299310" y="605858"/>
                </a:cubicBezTo>
                <a:cubicBezTo>
                  <a:pt x="297743" y="607607"/>
                  <a:pt x="295070" y="608159"/>
                  <a:pt x="292949" y="607055"/>
                </a:cubicBezTo>
                <a:cubicBezTo>
                  <a:pt x="237084" y="579535"/>
                  <a:pt x="119454" y="521459"/>
                  <a:pt x="119454" y="521459"/>
                </a:cubicBezTo>
                <a:cubicBezTo>
                  <a:pt x="117610" y="520539"/>
                  <a:pt x="116504" y="518698"/>
                  <a:pt x="116504" y="516673"/>
                </a:cubicBezTo>
                <a:cubicBezTo>
                  <a:pt x="116504" y="514648"/>
                  <a:pt x="117610" y="512808"/>
                  <a:pt x="119454" y="511979"/>
                </a:cubicBezTo>
                <a:cubicBezTo>
                  <a:pt x="271009" y="437152"/>
                  <a:pt x="229248" y="457769"/>
                  <a:pt x="292949" y="426292"/>
                </a:cubicBezTo>
                <a:cubicBezTo>
                  <a:pt x="295162" y="425279"/>
                  <a:pt x="297743" y="425739"/>
                  <a:pt x="299310" y="427580"/>
                </a:cubicBezTo>
                <a:cubicBezTo>
                  <a:pt x="300877" y="429421"/>
                  <a:pt x="301062" y="431998"/>
                  <a:pt x="299679" y="434023"/>
                </a:cubicBezTo>
                <a:lnTo>
                  <a:pt x="266123" y="483816"/>
                </a:lnTo>
                <a:cubicBezTo>
                  <a:pt x="356189" y="473231"/>
                  <a:pt x="426435" y="396563"/>
                  <a:pt x="426435" y="303881"/>
                </a:cubicBezTo>
                <a:cubicBezTo>
                  <a:pt x="426435" y="241847"/>
                  <a:pt x="395000" y="186992"/>
                  <a:pt x="347247" y="154319"/>
                </a:cubicBezTo>
                <a:lnTo>
                  <a:pt x="389561" y="133426"/>
                </a:lnTo>
                <a:cubicBezTo>
                  <a:pt x="396014" y="130297"/>
                  <a:pt x="401176" y="125419"/>
                  <a:pt x="405509" y="119988"/>
                </a:cubicBezTo>
                <a:close/>
                <a:moveTo>
                  <a:pt x="197356" y="566"/>
                </a:moveTo>
                <a:cubicBezTo>
                  <a:pt x="271008" y="36924"/>
                  <a:pt x="249991" y="26431"/>
                  <a:pt x="363371" y="82394"/>
                </a:cubicBezTo>
                <a:cubicBezTo>
                  <a:pt x="370377" y="85800"/>
                  <a:pt x="370469" y="95832"/>
                  <a:pt x="363371" y="99330"/>
                </a:cubicBezTo>
                <a:cubicBezTo>
                  <a:pt x="324195" y="118752"/>
                  <a:pt x="241326" y="159620"/>
                  <a:pt x="197356" y="181342"/>
                </a:cubicBezTo>
                <a:cubicBezTo>
                  <a:pt x="195236" y="182355"/>
                  <a:pt x="192655" y="181895"/>
                  <a:pt x="191088" y="180054"/>
                </a:cubicBezTo>
                <a:cubicBezTo>
                  <a:pt x="189521" y="178305"/>
                  <a:pt x="189337" y="175636"/>
                  <a:pt x="190627" y="173611"/>
                </a:cubicBezTo>
                <a:lnTo>
                  <a:pt x="224365" y="123723"/>
                </a:lnTo>
                <a:cubicBezTo>
                  <a:pt x="133845" y="133939"/>
                  <a:pt x="63235" y="210797"/>
                  <a:pt x="63235" y="303854"/>
                </a:cubicBezTo>
                <a:cubicBezTo>
                  <a:pt x="63235" y="365984"/>
                  <a:pt x="94760" y="420935"/>
                  <a:pt x="142602" y="453610"/>
                </a:cubicBezTo>
                <a:lnTo>
                  <a:pt x="100752" y="474228"/>
                </a:lnTo>
                <a:cubicBezTo>
                  <a:pt x="94115" y="477542"/>
                  <a:pt x="88769" y="482420"/>
                  <a:pt x="84436" y="488127"/>
                </a:cubicBezTo>
                <a:cubicBezTo>
                  <a:pt x="32816" y="443209"/>
                  <a:pt x="0" y="377398"/>
                  <a:pt x="0" y="303854"/>
                </a:cubicBezTo>
                <a:cubicBezTo>
                  <a:pt x="0" y="175452"/>
                  <a:pt x="99738" y="70060"/>
                  <a:pt x="225840" y="60395"/>
                </a:cubicBezTo>
                <a:lnTo>
                  <a:pt x="190627" y="8298"/>
                </a:lnTo>
                <a:cubicBezTo>
                  <a:pt x="189337" y="6273"/>
                  <a:pt x="189521" y="3604"/>
                  <a:pt x="191088" y="1855"/>
                </a:cubicBezTo>
                <a:cubicBezTo>
                  <a:pt x="192655" y="14"/>
                  <a:pt x="195236" y="-538"/>
                  <a:pt x="197356" y="56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6339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310D222-B10F-DB9F-3DB1-6D376E8750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12861"/>
            <a:ext cx="12192000" cy="604513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F23CFA1-DCB3-3555-5446-E9FB7861A2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44363"/>
            <a:ext cx="12192000" cy="301363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50A5C31E-835D-9D55-2019-529C0369320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334" y="-4251"/>
            <a:ext cx="2861869" cy="19079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77B4C717-DED5-4C69-CBE2-2B27E32ECDF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995" y="4958789"/>
            <a:ext cx="2125081" cy="212664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0A9AF33-A44D-F102-F638-61DBD1248EF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355" y="2616200"/>
            <a:ext cx="2552058" cy="4241800"/>
          </a:xfrm>
          <a:prstGeom prst="rect">
            <a:avLst/>
          </a:prstGeom>
        </p:spPr>
      </p:pic>
      <p:sp>
        <p:nvSpPr>
          <p:cNvPr id="122" name="Freeform 12">
            <a:extLst>
              <a:ext uri="{FF2B5EF4-FFF2-40B4-BE49-F238E27FC236}">
                <a16:creationId xmlns:a16="http://schemas.microsoft.com/office/drawing/2014/main" id="{E0C75CD8-148D-F87B-3C42-656A184225B0}"/>
              </a:ext>
            </a:extLst>
          </p:cNvPr>
          <p:cNvSpPr>
            <a:spLocks/>
          </p:cNvSpPr>
          <p:nvPr/>
        </p:nvSpPr>
        <p:spPr bwMode="auto">
          <a:xfrm>
            <a:off x="2205091" y="1042101"/>
            <a:ext cx="7781818" cy="4728831"/>
          </a:xfrm>
          <a:custGeom>
            <a:avLst/>
            <a:gdLst>
              <a:gd name="T0" fmla="*/ 782 w 1778"/>
              <a:gd name="T1" fmla="*/ 124 h 1079"/>
              <a:gd name="T2" fmla="*/ 810 w 1778"/>
              <a:gd name="T3" fmla="*/ 170 h 1079"/>
              <a:gd name="T4" fmla="*/ 802 w 1778"/>
              <a:gd name="T5" fmla="*/ 215 h 1079"/>
              <a:gd name="T6" fmla="*/ 881 w 1778"/>
              <a:gd name="T7" fmla="*/ 197 h 1079"/>
              <a:gd name="T8" fmla="*/ 790 w 1778"/>
              <a:gd name="T9" fmla="*/ 290 h 1079"/>
              <a:gd name="T10" fmla="*/ 1009 w 1778"/>
              <a:gd name="T11" fmla="*/ 184 h 1079"/>
              <a:gd name="T12" fmla="*/ 1232 w 1778"/>
              <a:gd name="T13" fmla="*/ 7 h 1079"/>
              <a:gd name="T14" fmla="*/ 1030 w 1778"/>
              <a:gd name="T15" fmla="*/ 205 h 1079"/>
              <a:gd name="T16" fmla="*/ 1042 w 1778"/>
              <a:gd name="T17" fmla="*/ 209 h 1079"/>
              <a:gd name="T18" fmla="*/ 1177 w 1778"/>
              <a:gd name="T19" fmla="*/ 92 h 1079"/>
              <a:gd name="T20" fmla="*/ 1130 w 1778"/>
              <a:gd name="T21" fmla="*/ 176 h 1079"/>
              <a:gd name="T22" fmla="*/ 1260 w 1778"/>
              <a:gd name="T23" fmla="*/ 97 h 1079"/>
              <a:gd name="T24" fmla="*/ 1120 w 1778"/>
              <a:gd name="T25" fmla="*/ 207 h 1079"/>
              <a:gd name="T26" fmla="*/ 1163 w 1778"/>
              <a:gd name="T27" fmla="*/ 219 h 1079"/>
              <a:gd name="T28" fmla="*/ 1280 w 1778"/>
              <a:gd name="T29" fmla="*/ 136 h 1079"/>
              <a:gd name="T30" fmla="*/ 1368 w 1778"/>
              <a:gd name="T31" fmla="*/ 185 h 1079"/>
              <a:gd name="T32" fmla="*/ 1336 w 1778"/>
              <a:gd name="T33" fmla="*/ 231 h 1079"/>
              <a:gd name="T34" fmla="*/ 1470 w 1778"/>
              <a:gd name="T35" fmla="*/ 275 h 1079"/>
              <a:gd name="T36" fmla="*/ 1610 w 1778"/>
              <a:gd name="T37" fmla="*/ 326 h 1079"/>
              <a:gd name="T38" fmla="*/ 1651 w 1778"/>
              <a:gd name="T39" fmla="*/ 431 h 1079"/>
              <a:gd name="T40" fmla="*/ 1656 w 1778"/>
              <a:gd name="T41" fmla="*/ 473 h 1079"/>
              <a:gd name="T42" fmla="*/ 1408 w 1778"/>
              <a:gd name="T43" fmla="*/ 580 h 1079"/>
              <a:gd name="T44" fmla="*/ 1556 w 1778"/>
              <a:gd name="T45" fmla="*/ 529 h 1079"/>
              <a:gd name="T46" fmla="*/ 1657 w 1778"/>
              <a:gd name="T47" fmla="*/ 511 h 1079"/>
              <a:gd name="T48" fmla="*/ 1682 w 1778"/>
              <a:gd name="T49" fmla="*/ 579 h 1079"/>
              <a:gd name="T50" fmla="*/ 1679 w 1778"/>
              <a:gd name="T51" fmla="*/ 645 h 1079"/>
              <a:gd name="T52" fmla="*/ 1613 w 1778"/>
              <a:gd name="T53" fmla="*/ 699 h 1079"/>
              <a:gd name="T54" fmla="*/ 1702 w 1778"/>
              <a:gd name="T55" fmla="*/ 701 h 1079"/>
              <a:gd name="T56" fmla="*/ 1377 w 1778"/>
              <a:gd name="T57" fmla="*/ 890 h 1079"/>
              <a:gd name="T58" fmla="*/ 1081 w 1778"/>
              <a:gd name="T59" fmla="*/ 1051 h 1079"/>
              <a:gd name="T60" fmla="*/ 970 w 1778"/>
              <a:gd name="T61" fmla="*/ 1036 h 1079"/>
              <a:gd name="T62" fmla="*/ 1066 w 1778"/>
              <a:gd name="T63" fmla="*/ 890 h 1079"/>
              <a:gd name="T64" fmla="*/ 1071 w 1778"/>
              <a:gd name="T65" fmla="*/ 844 h 1079"/>
              <a:gd name="T66" fmla="*/ 579 w 1778"/>
              <a:gd name="T67" fmla="*/ 923 h 1079"/>
              <a:gd name="T68" fmla="*/ 570 w 1778"/>
              <a:gd name="T69" fmla="*/ 903 h 1079"/>
              <a:gd name="T70" fmla="*/ 515 w 1778"/>
              <a:gd name="T71" fmla="*/ 912 h 1079"/>
              <a:gd name="T72" fmla="*/ 355 w 1778"/>
              <a:gd name="T73" fmla="*/ 934 h 1079"/>
              <a:gd name="T74" fmla="*/ 356 w 1778"/>
              <a:gd name="T75" fmla="*/ 977 h 1079"/>
              <a:gd name="T76" fmla="*/ 598 w 1778"/>
              <a:gd name="T77" fmla="*/ 951 h 1079"/>
              <a:gd name="T78" fmla="*/ 858 w 1778"/>
              <a:gd name="T79" fmla="*/ 915 h 1079"/>
              <a:gd name="T80" fmla="*/ 720 w 1778"/>
              <a:gd name="T81" fmla="*/ 940 h 1079"/>
              <a:gd name="T82" fmla="*/ 484 w 1778"/>
              <a:gd name="T83" fmla="*/ 976 h 1079"/>
              <a:gd name="T84" fmla="*/ 287 w 1778"/>
              <a:gd name="T85" fmla="*/ 954 h 1079"/>
              <a:gd name="T86" fmla="*/ 299 w 1778"/>
              <a:gd name="T87" fmla="*/ 868 h 1079"/>
              <a:gd name="T88" fmla="*/ 324 w 1778"/>
              <a:gd name="T89" fmla="*/ 827 h 1079"/>
              <a:gd name="T90" fmla="*/ 309 w 1778"/>
              <a:gd name="T91" fmla="*/ 739 h 1079"/>
              <a:gd name="T92" fmla="*/ 170 w 1778"/>
              <a:gd name="T93" fmla="*/ 754 h 1079"/>
              <a:gd name="T94" fmla="*/ 53 w 1778"/>
              <a:gd name="T95" fmla="*/ 722 h 1079"/>
              <a:gd name="T96" fmla="*/ 27 w 1778"/>
              <a:gd name="T97" fmla="*/ 628 h 1079"/>
              <a:gd name="T98" fmla="*/ 89 w 1778"/>
              <a:gd name="T99" fmla="*/ 508 h 1079"/>
              <a:gd name="T100" fmla="*/ 74 w 1778"/>
              <a:gd name="T101" fmla="*/ 466 h 1079"/>
              <a:gd name="T102" fmla="*/ 45 w 1778"/>
              <a:gd name="T103" fmla="*/ 455 h 1079"/>
              <a:gd name="T104" fmla="*/ 72 w 1778"/>
              <a:gd name="T105" fmla="*/ 400 h 1079"/>
              <a:gd name="T106" fmla="*/ 151 w 1778"/>
              <a:gd name="T107" fmla="*/ 323 h 1079"/>
              <a:gd name="T108" fmla="*/ 179 w 1778"/>
              <a:gd name="T109" fmla="*/ 258 h 1079"/>
              <a:gd name="T110" fmla="*/ 152 w 1778"/>
              <a:gd name="T111" fmla="*/ 188 h 1079"/>
              <a:gd name="T112" fmla="*/ 207 w 1778"/>
              <a:gd name="T113" fmla="*/ 134 h 1079"/>
              <a:gd name="T114" fmla="*/ 114 w 1778"/>
              <a:gd name="T115" fmla="*/ 108 h 1079"/>
              <a:gd name="T116" fmla="*/ 215 w 1778"/>
              <a:gd name="T117" fmla="*/ 80 h 1079"/>
              <a:gd name="T118" fmla="*/ 372 w 1778"/>
              <a:gd name="T119" fmla="*/ 75 h 1079"/>
              <a:gd name="T120" fmla="*/ 570 w 1778"/>
              <a:gd name="T121" fmla="*/ 57 h 1079"/>
              <a:gd name="T122" fmla="*/ 715 w 1778"/>
              <a:gd name="T123" fmla="*/ 21 h 1079"/>
              <a:gd name="T124" fmla="*/ 769 w 1778"/>
              <a:gd name="T125" fmla="*/ 59 h 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8" h="1079">
                <a:moveTo>
                  <a:pt x="876" y="9"/>
                </a:moveTo>
                <a:cubicBezTo>
                  <a:pt x="872" y="10"/>
                  <a:pt x="872" y="10"/>
                  <a:pt x="872" y="10"/>
                </a:cubicBezTo>
                <a:cubicBezTo>
                  <a:pt x="871" y="11"/>
                  <a:pt x="871" y="11"/>
                  <a:pt x="871" y="11"/>
                </a:cubicBezTo>
                <a:cubicBezTo>
                  <a:pt x="869" y="10"/>
                  <a:pt x="869" y="10"/>
                  <a:pt x="869" y="10"/>
                </a:cubicBezTo>
                <a:cubicBezTo>
                  <a:pt x="865" y="14"/>
                  <a:pt x="865" y="14"/>
                  <a:pt x="865" y="14"/>
                </a:cubicBezTo>
                <a:cubicBezTo>
                  <a:pt x="864" y="16"/>
                  <a:pt x="871" y="13"/>
                  <a:pt x="862" y="15"/>
                </a:cubicBezTo>
                <a:cubicBezTo>
                  <a:pt x="867" y="17"/>
                  <a:pt x="867" y="17"/>
                  <a:pt x="867" y="17"/>
                </a:cubicBezTo>
                <a:cubicBezTo>
                  <a:pt x="859" y="21"/>
                  <a:pt x="859" y="21"/>
                  <a:pt x="859" y="21"/>
                </a:cubicBezTo>
                <a:cubicBezTo>
                  <a:pt x="861" y="18"/>
                  <a:pt x="861" y="18"/>
                  <a:pt x="861" y="18"/>
                </a:cubicBezTo>
                <a:cubicBezTo>
                  <a:pt x="861" y="16"/>
                  <a:pt x="869" y="22"/>
                  <a:pt x="858" y="16"/>
                </a:cubicBezTo>
                <a:cubicBezTo>
                  <a:pt x="856" y="19"/>
                  <a:pt x="856" y="19"/>
                  <a:pt x="856" y="19"/>
                </a:cubicBezTo>
                <a:cubicBezTo>
                  <a:pt x="855" y="19"/>
                  <a:pt x="856" y="23"/>
                  <a:pt x="854" y="18"/>
                </a:cubicBezTo>
                <a:cubicBezTo>
                  <a:pt x="853" y="19"/>
                  <a:pt x="853" y="19"/>
                  <a:pt x="853" y="19"/>
                </a:cubicBezTo>
                <a:cubicBezTo>
                  <a:pt x="856" y="22"/>
                  <a:pt x="856" y="22"/>
                  <a:pt x="856" y="22"/>
                </a:cubicBezTo>
                <a:cubicBezTo>
                  <a:pt x="852" y="26"/>
                  <a:pt x="852" y="26"/>
                  <a:pt x="852" y="26"/>
                </a:cubicBezTo>
                <a:cubicBezTo>
                  <a:pt x="859" y="28"/>
                  <a:pt x="859" y="28"/>
                  <a:pt x="859" y="28"/>
                </a:cubicBezTo>
                <a:cubicBezTo>
                  <a:pt x="861" y="28"/>
                  <a:pt x="861" y="28"/>
                  <a:pt x="861" y="28"/>
                </a:cubicBezTo>
                <a:cubicBezTo>
                  <a:pt x="862" y="29"/>
                  <a:pt x="856" y="33"/>
                  <a:pt x="863" y="30"/>
                </a:cubicBezTo>
                <a:cubicBezTo>
                  <a:pt x="862" y="30"/>
                  <a:pt x="860" y="31"/>
                  <a:pt x="863" y="34"/>
                </a:cubicBezTo>
                <a:cubicBezTo>
                  <a:pt x="862" y="34"/>
                  <a:pt x="859" y="35"/>
                  <a:pt x="863" y="38"/>
                </a:cubicBezTo>
                <a:cubicBezTo>
                  <a:pt x="863" y="39"/>
                  <a:pt x="863" y="39"/>
                  <a:pt x="863" y="39"/>
                </a:cubicBezTo>
                <a:cubicBezTo>
                  <a:pt x="862" y="40"/>
                  <a:pt x="862" y="40"/>
                  <a:pt x="862" y="40"/>
                </a:cubicBezTo>
                <a:cubicBezTo>
                  <a:pt x="861" y="37"/>
                  <a:pt x="861" y="37"/>
                  <a:pt x="861" y="37"/>
                </a:cubicBezTo>
                <a:cubicBezTo>
                  <a:pt x="856" y="36"/>
                  <a:pt x="856" y="36"/>
                  <a:pt x="856" y="36"/>
                </a:cubicBezTo>
                <a:cubicBezTo>
                  <a:pt x="850" y="40"/>
                  <a:pt x="850" y="40"/>
                  <a:pt x="850" y="40"/>
                </a:cubicBezTo>
                <a:cubicBezTo>
                  <a:pt x="849" y="40"/>
                  <a:pt x="847" y="40"/>
                  <a:pt x="848" y="43"/>
                </a:cubicBezTo>
                <a:cubicBezTo>
                  <a:pt x="852" y="35"/>
                  <a:pt x="852" y="35"/>
                  <a:pt x="852" y="35"/>
                </a:cubicBezTo>
                <a:cubicBezTo>
                  <a:pt x="845" y="37"/>
                  <a:pt x="845" y="37"/>
                  <a:pt x="845" y="37"/>
                </a:cubicBezTo>
                <a:cubicBezTo>
                  <a:pt x="843" y="40"/>
                  <a:pt x="843" y="40"/>
                  <a:pt x="843" y="40"/>
                </a:cubicBezTo>
                <a:cubicBezTo>
                  <a:pt x="842" y="40"/>
                  <a:pt x="841" y="43"/>
                  <a:pt x="840" y="41"/>
                </a:cubicBezTo>
                <a:cubicBezTo>
                  <a:pt x="839" y="46"/>
                  <a:pt x="839" y="46"/>
                  <a:pt x="839" y="46"/>
                </a:cubicBezTo>
                <a:cubicBezTo>
                  <a:pt x="828" y="49"/>
                  <a:pt x="828" y="49"/>
                  <a:pt x="828" y="49"/>
                </a:cubicBezTo>
                <a:cubicBezTo>
                  <a:pt x="825" y="55"/>
                  <a:pt x="825" y="55"/>
                  <a:pt x="825" y="55"/>
                </a:cubicBezTo>
                <a:cubicBezTo>
                  <a:pt x="816" y="58"/>
                  <a:pt x="816" y="58"/>
                  <a:pt x="816" y="58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09" y="66"/>
                  <a:pt x="809" y="66"/>
                  <a:pt x="809" y="66"/>
                </a:cubicBezTo>
                <a:cubicBezTo>
                  <a:pt x="807" y="65"/>
                  <a:pt x="807" y="65"/>
                  <a:pt x="807" y="65"/>
                </a:cubicBezTo>
                <a:cubicBezTo>
                  <a:pt x="806" y="66"/>
                  <a:pt x="806" y="66"/>
                  <a:pt x="806" y="66"/>
                </a:cubicBezTo>
                <a:cubicBezTo>
                  <a:pt x="805" y="71"/>
                  <a:pt x="805" y="71"/>
                  <a:pt x="805" y="71"/>
                </a:cubicBezTo>
                <a:cubicBezTo>
                  <a:pt x="802" y="73"/>
                  <a:pt x="802" y="73"/>
                  <a:pt x="802" y="73"/>
                </a:cubicBezTo>
                <a:cubicBezTo>
                  <a:pt x="797" y="73"/>
                  <a:pt x="797" y="73"/>
                  <a:pt x="797" y="73"/>
                </a:cubicBezTo>
                <a:cubicBezTo>
                  <a:pt x="795" y="74"/>
                  <a:pt x="796" y="76"/>
                  <a:pt x="793" y="77"/>
                </a:cubicBezTo>
                <a:cubicBezTo>
                  <a:pt x="794" y="81"/>
                  <a:pt x="794" y="81"/>
                  <a:pt x="794" y="81"/>
                </a:cubicBezTo>
                <a:cubicBezTo>
                  <a:pt x="790" y="83"/>
                  <a:pt x="790" y="83"/>
                  <a:pt x="790" y="83"/>
                </a:cubicBezTo>
                <a:cubicBezTo>
                  <a:pt x="783" y="91"/>
                  <a:pt x="783" y="91"/>
                  <a:pt x="783" y="91"/>
                </a:cubicBezTo>
                <a:cubicBezTo>
                  <a:pt x="780" y="92"/>
                  <a:pt x="780" y="92"/>
                  <a:pt x="780" y="92"/>
                </a:cubicBezTo>
                <a:cubicBezTo>
                  <a:pt x="779" y="95"/>
                  <a:pt x="779" y="95"/>
                  <a:pt x="779" y="95"/>
                </a:cubicBezTo>
                <a:cubicBezTo>
                  <a:pt x="780" y="96"/>
                  <a:pt x="780" y="92"/>
                  <a:pt x="781" y="96"/>
                </a:cubicBezTo>
                <a:cubicBezTo>
                  <a:pt x="782" y="97"/>
                  <a:pt x="783" y="94"/>
                  <a:pt x="784" y="97"/>
                </a:cubicBezTo>
                <a:cubicBezTo>
                  <a:pt x="781" y="99"/>
                  <a:pt x="781" y="99"/>
                  <a:pt x="781" y="99"/>
                </a:cubicBezTo>
                <a:cubicBezTo>
                  <a:pt x="779" y="100"/>
                  <a:pt x="790" y="94"/>
                  <a:pt x="779" y="102"/>
                </a:cubicBezTo>
                <a:cubicBezTo>
                  <a:pt x="777" y="105"/>
                  <a:pt x="777" y="105"/>
                  <a:pt x="777" y="105"/>
                </a:cubicBezTo>
                <a:cubicBezTo>
                  <a:pt x="772" y="105"/>
                  <a:pt x="787" y="95"/>
                  <a:pt x="771" y="109"/>
                </a:cubicBezTo>
                <a:cubicBezTo>
                  <a:pt x="768" y="108"/>
                  <a:pt x="768" y="108"/>
                  <a:pt x="768" y="108"/>
                </a:cubicBezTo>
                <a:cubicBezTo>
                  <a:pt x="767" y="107"/>
                  <a:pt x="772" y="108"/>
                  <a:pt x="766" y="107"/>
                </a:cubicBezTo>
                <a:cubicBezTo>
                  <a:pt x="765" y="112"/>
                  <a:pt x="765" y="112"/>
                  <a:pt x="765" y="112"/>
                </a:cubicBezTo>
                <a:cubicBezTo>
                  <a:pt x="769" y="110"/>
                  <a:pt x="769" y="110"/>
                  <a:pt x="769" y="110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70" y="113"/>
                  <a:pt x="770" y="113"/>
                  <a:pt x="770" y="113"/>
                </a:cubicBezTo>
                <a:cubicBezTo>
                  <a:pt x="768" y="114"/>
                  <a:pt x="768" y="114"/>
                  <a:pt x="768" y="114"/>
                </a:cubicBezTo>
                <a:cubicBezTo>
                  <a:pt x="770" y="116"/>
                  <a:pt x="770" y="116"/>
                  <a:pt x="770" y="116"/>
                </a:cubicBezTo>
                <a:cubicBezTo>
                  <a:pt x="769" y="117"/>
                  <a:pt x="769" y="117"/>
                  <a:pt x="769" y="117"/>
                </a:cubicBezTo>
                <a:cubicBezTo>
                  <a:pt x="773" y="116"/>
                  <a:pt x="773" y="116"/>
                  <a:pt x="773" y="116"/>
                </a:cubicBezTo>
                <a:cubicBezTo>
                  <a:pt x="774" y="115"/>
                  <a:pt x="774" y="115"/>
                  <a:pt x="774" y="115"/>
                </a:cubicBezTo>
                <a:cubicBezTo>
                  <a:pt x="775" y="116"/>
                  <a:pt x="775" y="116"/>
                  <a:pt x="775" y="116"/>
                </a:cubicBezTo>
                <a:cubicBezTo>
                  <a:pt x="772" y="118"/>
                  <a:pt x="772" y="118"/>
                  <a:pt x="772" y="118"/>
                </a:cubicBezTo>
                <a:cubicBezTo>
                  <a:pt x="774" y="119"/>
                  <a:pt x="774" y="119"/>
                  <a:pt x="774" y="119"/>
                </a:cubicBezTo>
                <a:cubicBezTo>
                  <a:pt x="771" y="121"/>
                  <a:pt x="771" y="121"/>
                  <a:pt x="771" y="121"/>
                </a:cubicBezTo>
                <a:cubicBezTo>
                  <a:pt x="771" y="121"/>
                  <a:pt x="772" y="119"/>
                  <a:pt x="771" y="122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769" y="124"/>
                  <a:pt x="769" y="124"/>
                  <a:pt x="769" y="124"/>
                </a:cubicBezTo>
                <a:cubicBezTo>
                  <a:pt x="764" y="126"/>
                  <a:pt x="764" y="126"/>
                  <a:pt x="764" y="126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6" y="130"/>
                  <a:pt x="756" y="130"/>
                  <a:pt x="756" y="130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50" y="133"/>
                  <a:pt x="750" y="133"/>
                  <a:pt x="750" y="133"/>
                </a:cubicBezTo>
                <a:cubicBezTo>
                  <a:pt x="748" y="136"/>
                  <a:pt x="748" y="136"/>
                  <a:pt x="748" y="136"/>
                </a:cubicBezTo>
                <a:cubicBezTo>
                  <a:pt x="750" y="137"/>
                  <a:pt x="750" y="137"/>
                  <a:pt x="750" y="137"/>
                </a:cubicBezTo>
                <a:cubicBezTo>
                  <a:pt x="742" y="142"/>
                  <a:pt x="742" y="142"/>
                  <a:pt x="742" y="142"/>
                </a:cubicBezTo>
                <a:cubicBezTo>
                  <a:pt x="738" y="139"/>
                  <a:pt x="738" y="139"/>
                  <a:pt x="738" y="139"/>
                </a:cubicBezTo>
                <a:cubicBezTo>
                  <a:pt x="733" y="144"/>
                  <a:pt x="733" y="144"/>
                  <a:pt x="733" y="144"/>
                </a:cubicBezTo>
                <a:cubicBezTo>
                  <a:pt x="736" y="147"/>
                  <a:pt x="736" y="147"/>
                  <a:pt x="736" y="147"/>
                </a:cubicBezTo>
                <a:cubicBezTo>
                  <a:pt x="734" y="148"/>
                  <a:pt x="734" y="148"/>
                  <a:pt x="734" y="148"/>
                </a:cubicBezTo>
                <a:cubicBezTo>
                  <a:pt x="731" y="146"/>
                  <a:pt x="741" y="144"/>
                  <a:pt x="732" y="147"/>
                </a:cubicBezTo>
                <a:cubicBezTo>
                  <a:pt x="732" y="147"/>
                  <a:pt x="732" y="146"/>
                  <a:pt x="733" y="146"/>
                </a:cubicBezTo>
                <a:cubicBezTo>
                  <a:pt x="732" y="145"/>
                  <a:pt x="732" y="145"/>
                  <a:pt x="732" y="145"/>
                </a:cubicBezTo>
                <a:cubicBezTo>
                  <a:pt x="729" y="147"/>
                  <a:pt x="729" y="147"/>
                  <a:pt x="729" y="147"/>
                </a:cubicBezTo>
                <a:cubicBezTo>
                  <a:pt x="729" y="148"/>
                  <a:pt x="729" y="148"/>
                  <a:pt x="729" y="148"/>
                </a:cubicBezTo>
                <a:cubicBezTo>
                  <a:pt x="732" y="149"/>
                  <a:pt x="732" y="149"/>
                  <a:pt x="732" y="149"/>
                </a:cubicBezTo>
                <a:cubicBezTo>
                  <a:pt x="729" y="149"/>
                  <a:pt x="729" y="149"/>
                  <a:pt x="729" y="149"/>
                </a:cubicBezTo>
                <a:cubicBezTo>
                  <a:pt x="730" y="151"/>
                  <a:pt x="730" y="151"/>
                  <a:pt x="730" y="151"/>
                </a:cubicBezTo>
                <a:cubicBezTo>
                  <a:pt x="727" y="152"/>
                  <a:pt x="727" y="152"/>
                  <a:pt x="727" y="152"/>
                </a:cubicBezTo>
                <a:cubicBezTo>
                  <a:pt x="727" y="153"/>
                  <a:pt x="727" y="153"/>
                  <a:pt x="727" y="153"/>
                </a:cubicBezTo>
                <a:cubicBezTo>
                  <a:pt x="731" y="153"/>
                  <a:pt x="731" y="153"/>
                  <a:pt x="731" y="153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51" y="142"/>
                  <a:pt x="751" y="142"/>
                  <a:pt x="751" y="142"/>
                </a:cubicBezTo>
                <a:cubicBezTo>
                  <a:pt x="754" y="144"/>
                  <a:pt x="754" y="144"/>
                  <a:pt x="754" y="144"/>
                </a:cubicBezTo>
                <a:cubicBezTo>
                  <a:pt x="759" y="140"/>
                  <a:pt x="759" y="140"/>
                  <a:pt x="759" y="140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6" y="141"/>
                  <a:pt x="769" y="140"/>
                  <a:pt x="765" y="138"/>
                </a:cubicBezTo>
                <a:cubicBezTo>
                  <a:pt x="765" y="137"/>
                  <a:pt x="765" y="137"/>
                  <a:pt x="765" y="137"/>
                </a:cubicBezTo>
                <a:cubicBezTo>
                  <a:pt x="776" y="130"/>
                  <a:pt x="776" y="130"/>
                  <a:pt x="776" y="130"/>
                </a:cubicBezTo>
                <a:cubicBezTo>
                  <a:pt x="780" y="130"/>
                  <a:pt x="774" y="125"/>
                  <a:pt x="782" y="126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82" y="124"/>
                  <a:pt x="782" y="124"/>
                  <a:pt x="782" y="124"/>
                </a:cubicBezTo>
                <a:cubicBezTo>
                  <a:pt x="785" y="121"/>
                  <a:pt x="785" y="121"/>
                  <a:pt x="785" y="121"/>
                </a:cubicBezTo>
                <a:cubicBezTo>
                  <a:pt x="789" y="121"/>
                  <a:pt x="789" y="121"/>
                  <a:pt x="789" y="121"/>
                </a:cubicBezTo>
                <a:cubicBezTo>
                  <a:pt x="792" y="117"/>
                  <a:pt x="792" y="117"/>
                  <a:pt x="792" y="117"/>
                </a:cubicBezTo>
                <a:cubicBezTo>
                  <a:pt x="803" y="108"/>
                  <a:pt x="803" y="108"/>
                  <a:pt x="803" y="108"/>
                </a:cubicBezTo>
                <a:cubicBezTo>
                  <a:pt x="805" y="107"/>
                  <a:pt x="805" y="107"/>
                  <a:pt x="805" y="107"/>
                </a:cubicBezTo>
                <a:cubicBezTo>
                  <a:pt x="810" y="100"/>
                  <a:pt x="810" y="100"/>
                  <a:pt x="810" y="100"/>
                </a:cubicBezTo>
                <a:cubicBezTo>
                  <a:pt x="813" y="99"/>
                  <a:pt x="813" y="99"/>
                  <a:pt x="813" y="99"/>
                </a:cubicBezTo>
                <a:cubicBezTo>
                  <a:pt x="815" y="97"/>
                  <a:pt x="815" y="97"/>
                  <a:pt x="815" y="97"/>
                </a:cubicBezTo>
                <a:cubicBezTo>
                  <a:pt x="812" y="95"/>
                  <a:pt x="812" y="95"/>
                  <a:pt x="812" y="95"/>
                </a:cubicBezTo>
                <a:cubicBezTo>
                  <a:pt x="813" y="92"/>
                  <a:pt x="813" y="96"/>
                  <a:pt x="816" y="94"/>
                </a:cubicBezTo>
                <a:cubicBezTo>
                  <a:pt x="815" y="91"/>
                  <a:pt x="815" y="91"/>
                  <a:pt x="815" y="91"/>
                </a:cubicBezTo>
                <a:cubicBezTo>
                  <a:pt x="817" y="88"/>
                  <a:pt x="817" y="88"/>
                  <a:pt x="817" y="88"/>
                </a:cubicBezTo>
                <a:cubicBezTo>
                  <a:pt x="825" y="88"/>
                  <a:pt x="825" y="88"/>
                  <a:pt x="825" y="88"/>
                </a:cubicBezTo>
                <a:cubicBezTo>
                  <a:pt x="826" y="87"/>
                  <a:pt x="826" y="87"/>
                  <a:pt x="826" y="87"/>
                </a:cubicBezTo>
                <a:cubicBezTo>
                  <a:pt x="825" y="86"/>
                  <a:pt x="825" y="86"/>
                  <a:pt x="825" y="86"/>
                </a:cubicBezTo>
                <a:cubicBezTo>
                  <a:pt x="829" y="87"/>
                  <a:pt x="829" y="87"/>
                  <a:pt x="829" y="87"/>
                </a:cubicBezTo>
                <a:cubicBezTo>
                  <a:pt x="831" y="86"/>
                  <a:pt x="831" y="86"/>
                  <a:pt x="831" y="86"/>
                </a:cubicBezTo>
                <a:cubicBezTo>
                  <a:pt x="832" y="88"/>
                  <a:pt x="827" y="84"/>
                  <a:pt x="834" y="87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2" y="81"/>
                  <a:pt x="837" y="79"/>
                  <a:pt x="831" y="81"/>
                </a:cubicBezTo>
                <a:cubicBezTo>
                  <a:pt x="837" y="76"/>
                  <a:pt x="837" y="76"/>
                  <a:pt x="837" y="76"/>
                </a:cubicBezTo>
                <a:cubicBezTo>
                  <a:pt x="850" y="69"/>
                  <a:pt x="850" y="69"/>
                  <a:pt x="850" y="69"/>
                </a:cubicBezTo>
                <a:cubicBezTo>
                  <a:pt x="853" y="71"/>
                  <a:pt x="853" y="71"/>
                  <a:pt x="853" y="71"/>
                </a:cubicBezTo>
                <a:cubicBezTo>
                  <a:pt x="857" y="76"/>
                  <a:pt x="857" y="76"/>
                  <a:pt x="857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8" y="71"/>
                  <a:pt x="862" y="75"/>
                  <a:pt x="866" y="70"/>
                </a:cubicBezTo>
                <a:cubicBezTo>
                  <a:pt x="868" y="71"/>
                  <a:pt x="868" y="71"/>
                  <a:pt x="868" y="71"/>
                </a:cubicBezTo>
                <a:cubicBezTo>
                  <a:pt x="866" y="74"/>
                  <a:pt x="866" y="74"/>
                  <a:pt x="866" y="74"/>
                </a:cubicBezTo>
                <a:cubicBezTo>
                  <a:pt x="873" y="72"/>
                  <a:pt x="873" y="72"/>
                  <a:pt x="873" y="72"/>
                </a:cubicBezTo>
                <a:cubicBezTo>
                  <a:pt x="873" y="71"/>
                  <a:pt x="873" y="71"/>
                  <a:pt x="873" y="71"/>
                </a:cubicBezTo>
                <a:cubicBezTo>
                  <a:pt x="880" y="67"/>
                  <a:pt x="880" y="67"/>
                  <a:pt x="880" y="67"/>
                </a:cubicBezTo>
                <a:cubicBezTo>
                  <a:pt x="889" y="59"/>
                  <a:pt x="889" y="59"/>
                  <a:pt x="889" y="59"/>
                </a:cubicBezTo>
                <a:cubicBezTo>
                  <a:pt x="898" y="57"/>
                  <a:pt x="898" y="57"/>
                  <a:pt x="898" y="57"/>
                </a:cubicBezTo>
                <a:cubicBezTo>
                  <a:pt x="907" y="57"/>
                  <a:pt x="907" y="57"/>
                  <a:pt x="907" y="57"/>
                </a:cubicBezTo>
                <a:cubicBezTo>
                  <a:pt x="908" y="58"/>
                  <a:pt x="908" y="58"/>
                  <a:pt x="908" y="58"/>
                </a:cubicBezTo>
                <a:cubicBezTo>
                  <a:pt x="900" y="63"/>
                  <a:pt x="900" y="63"/>
                  <a:pt x="900" y="63"/>
                </a:cubicBezTo>
                <a:cubicBezTo>
                  <a:pt x="906" y="63"/>
                  <a:pt x="906" y="63"/>
                  <a:pt x="906" y="63"/>
                </a:cubicBezTo>
                <a:cubicBezTo>
                  <a:pt x="904" y="64"/>
                  <a:pt x="904" y="64"/>
                  <a:pt x="904" y="64"/>
                </a:cubicBezTo>
                <a:cubicBezTo>
                  <a:pt x="910" y="66"/>
                  <a:pt x="910" y="66"/>
                  <a:pt x="910" y="66"/>
                </a:cubicBezTo>
                <a:cubicBezTo>
                  <a:pt x="910" y="69"/>
                  <a:pt x="910" y="69"/>
                  <a:pt x="910" y="69"/>
                </a:cubicBezTo>
                <a:cubicBezTo>
                  <a:pt x="904" y="71"/>
                  <a:pt x="904" y="71"/>
                  <a:pt x="904" y="71"/>
                </a:cubicBezTo>
                <a:cubicBezTo>
                  <a:pt x="901" y="75"/>
                  <a:pt x="901" y="75"/>
                  <a:pt x="901" y="75"/>
                </a:cubicBezTo>
                <a:cubicBezTo>
                  <a:pt x="900" y="73"/>
                  <a:pt x="900" y="73"/>
                  <a:pt x="900" y="73"/>
                </a:cubicBezTo>
                <a:cubicBezTo>
                  <a:pt x="894" y="76"/>
                  <a:pt x="894" y="76"/>
                  <a:pt x="894" y="76"/>
                </a:cubicBezTo>
                <a:cubicBezTo>
                  <a:pt x="894" y="77"/>
                  <a:pt x="895" y="77"/>
                  <a:pt x="894" y="78"/>
                </a:cubicBezTo>
                <a:cubicBezTo>
                  <a:pt x="887" y="79"/>
                  <a:pt x="887" y="79"/>
                  <a:pt x="887" y="79"/>
                </a:cubicBezTo>
                <a:cubicBezTo>
                  <a:pt x="887" y="78"/>
                  <a:pt x="885" y="78"/>
                  <a:pt x="886" y="81"/>
                </a:cubicBezTo>
                <a:cubicBezTo>
                  <a:pt x="889" y="81"/>
                  <a:pt x="889" y="81"/>
                  <a:pt x="889" y="81"/>
                </a:cubicBezTo>
                <a:cubicBezTo>
                  <a:pt x="887" y="82"/>
                  <a:pt x="887" y="82"/>
                  <a:pt x="887" y="82"/>
                </a:cubicBezTo>
                <a:cubicBezTo>
                  <a:pt x="884" y="82"/>
                  <a:pt x="884" y="82"/>
                  <a:pt x="884" y="82"/>
                </a:cubicBezTo>
                <a:cubicBezTo>
                  <a:pt x="875" y="88"/>
                  <a:pt x="875" y="88"/>
                  <a:pt x="875" y="88"/>
                </a:cubicBezTo>
                <a:cubicBezTo>
                  <a:pt x="863" y="97"/>
                  <a:pt x="863" y="97"/>
                  <a:pt x="863" y="97"/>
                </a:cubicBezTo>
                <a:cubicBezTo>
                  <a:pt x="866" y="98"/>
                  <a:pt x="866" y="98"/>
                  <a:pt x="866" y="98"/>
                </a:cubicBezTo>
                <a:cubicBezTo>
                  <a:pt x="867" y="97"/>
                  <a:pt x="867" y="97"/>
                  <a:pt x="867" y="97"/>
                </a:cubicBezTo>
                <a:cubicBezTo>
                  <a:pt x="862" y="103"/>
                  <a:pt x="862" y="103"/>
                  <a:pt x="862" y="103"/>
                </a:cubicBezTo>
                <a:cubicBezTo>
                  <a:pt x="862" y="104"/>
                  <a:pt x="862" y="104"/>
                  <a:pt x="862" y="104"/>
                </a:cubicBezTo>
                <a:cubicBezTo>
                  <a:pt x="858" y="100"/>
                  <a:pt x="858" y="100"/>
                  <a:pt x="858" y="100"/>
                </a:cubicBezTo>
                <a:cubicBezTo>
                  <a:pt x="855" y="103"/>
                  <a:pt x="855" y="103"/>
                  <a:pt x="855" y="103"/>
                </a:cubicBezTo>
                <a:cubicBezTo>
                  <a:pt x="858" y="105"/>
                  <a:pt x="858" y="105"/>
                  <a:pt x="858" y="105"/>
                </a:cubicBezTo>
                <a:cubicBezTo>
                  <a:pt x="858" y="105"/>
                  <a:pt x="857" y="105"/>
                  <a:pt x="857" y="107"/>
                </a:cubicBezTo>
                <a:cubicBezTo>
                  <a:pt x="860" y="110"/>
                  <a:pt x="860" y="110"/>
                  <a:pt x="860" y="110"/>
                </a:cubicBezTo>
                <a:cubicBezTo>
                  <a:pt x="856" y="115"/>
                  <a:pt x="850" y="118"/>
                  <a:pt x="845" y="121"/>
                </a:cubicBezTo>
                <a:cubicBezTo>
                  <a:pt x="834" y="129"/>
                  <a:pt x="834" y="129"/>
                  <a:pt x="834" y="129"/>
                </a:cubicBezTo>
                <a:cubicBezTo>
                  <a:pt x="843" y="121"/>
                  <a:pt x="843" y="121"/>
                  <a:pt x="843" y="121"/>
                </a:cubicBezTo>
                <a:cubicBezTo>
                  <a:pt x="844" y="119"/>
                  <a:pt x="850" y="122"/>
                  <a:pt x="845" y="117"/>
                </a:cubicBezTo>
                <a:cubicBezTo>
                  <a:pt x="836" y="123"/>
                  <a:pt x="836" y="123"/>
                  <a:pt x="836" y="123"/>
                </a:cubicBezTo>
                <a:cubicBezTo>
                  <a:pt x="830" y="132"/>
                  <a:pt x="830" y="132"/>
                  <a:pt x="830" y="132"/>
                </a:cubicBezTo>
                <a:cubicBezTo>
                  <a:pt x="832" y="132"/>
                  <a:pt x="832" y="132"/>
                  <a:pt x="832" y="132"/>
                </a:cubicBezTo>
                <a:cubicBezTo>
                  <a:pt x="830" y="132"/>
                  <a:pt x="847" y="125"/>
                  <a:pt x="829" y="135"/>
                </a:cubicBezTo>
                <a:cubicBezTo>
                  <a:pt x="828" y="132"/>
                  <a:pt x="828" y="132"/>
                  <a:pt x="828" y="132"/>
                </a:cubicBezTo>
                <a:cubicBezTo>
                  <a:pt x="825" y="136"/>
                  <a:pt x="825" y="136"/>
                  <a:pt x="825" y="136"/>
                </a:cubicBezTo>
                <a:cubicBezTo>
                  <a:pt x="826" y="137"/>
                  <a:pt x="826" y="137"/>
                  <a:pt x="826" y="137"/>
                </a:cubicBezTo>
                <a:cubicBezTo>
                  <a:pt x="827" y="136"/>
                  <a:pt x="827" y="136"/>
                  <a:pt x="827" y="136"/>
                </a:cubicBezTo>
                <a:cubicBezTo>
                  <a:pt x="825" y="140"/>
                  <a:pt x="825" y="140"/>
                  <a:pt x="825" y="140"/>
                </a:cubicBezTo>
                <a:cubicBezTo>
                  <a:pt x="825" y="139"/>
                  <a:pt x="827" y="139"/>
                  <a:pt x="825" y="137"/>
                </a:cubicBezTo>
                <a:cubicBezTo>
                  <a:pt x="823" y="137"/>
                  <a:pt x="823" y="137"/>
                  <a:pt x="823" y="137"/>
                </a:cubicBezTo>
                <a:cubicBezTo>
                  <a:pt x="823" y="140"/>
                  <a:pt x="823" y="140"/>
                  <a:pt x="823" y="140"/>
                </a:cubicBezTo>
                <a:cubicBezTo>
                  <a:pt x="809" y="155"/>
                  <a:pt x="809" y="155"/>
                  <a:pt x="809" y="155"/>
                </a:cubicBezTo>
                <a:cubicBezTo>
                  <a:pt x="805" y="157"/>
                  <a:pt x="805" y="157"/>
                  <a:pt x="805" y="157"/>
                </a:cubicBezTo>
                <a:cubicBezTo>
                  <a:pt x="805" y="159"/>
                  <a:pt x="805" y="159"/>
                  <a:pt x="805" y="159"/>
                </a:cubicBezTo>
                <a:cubicBezTo>
                  <a:pt x="801" y="162"/>
                  <a:pt x="801" y="162"/>
                  <a:pt x="801" y="162"/>
                </a:cubicBezTo>
                <a:cubicBezTo>
                  <a:pt x="800" y="161"/>
                  <a:pt x="806" y="161"/>
                  <a:pt x="799" y="161"/>
                </a:cubicBezTo>
                <a:cubicBezTo>
                  <a:pt x="799" y="164"/>
                  <a:pt x="799" y="164"/>
                  <a:pt x="799" y="164"/>
                </a:cubicBezTo>
                <a:cubicBezTo>
                  <a:pt x="804" y="170"/>
                  <a:pt x="804" y="152"/>
                  <a:pt x="799" y="170"/>
                </a:cubicBezTo>
                <a:cubicBezTo>
                  <a:pt x="791" y="170"/>
                  <a:pt x="791" y="170"/>
                  <a:pt x="791" y="170"/>
                </a:cubicBezTo>
                <a:cubicBezTo>
                  <a:pt x="788" y="170"/>
                  <a:pt x="788" y="170"/>
                  <a:pt x="788" y="170"/>
                </a:cubicBezTo>
                <a:cubicBezTo>
                  <a:pt x="787" y="173"/>
                  <a:pt x="787" y="173"/>
                  <a:pt x="787" y="173"/>
                </a:cubicBezTo>
                <a:cubicBezTo>
                  <a:pt x="785" y="172"/>
                  <a:pt x="785" y="172"/>
                  <a:pt x="785" y="172"/>
                </a:cubicBezTo>
                <a:cubicBezTo>
                  <a:pt x="783" y="175"/>
                  <a:pt x="783" y="175"/>
                  <a:pt x="783" y="175"/>
                </a:cubicBezTo>
                <a:cubicBezTo>
                  <a:pt x="788" y="180"/>
                  <a:pt x="788" y="180"/>
                  <a:pt x="788" y="180"/>
                </a:cubicBezTo>
                <a:cubicBezTo>
                  <a:pt x="792" y="177"/>
                  <a:pt x="792" y="177"/>
                  <a:pt x="792" y="177"/>
                </a:cubicBezTo>
                <a:cubicBezTo>
                  <a:pt x="792" y="181"/>
                  <a:pt x="792" y="181"/>
                  <a:pt x="792" y="181"/>
                </a:cubicBezTo>
                <a:cubicBezTo>
                  <a:pt x="789" y="183"/>
                  <a:pt x="789" y="183"/>
                  <a:pt x="789" y="183"/>
                </a:cubicBezTo>
                <a:cubicBezTo>
                  <a:pt x="791" y="185"/>
                  <a:pt x="791" y="185"/>
                  <a:pt x="791" y="185"/>
                </a:cubicBezTo>
                <a:cubicBezTo>
                  <a:pt x="791" y="184"/>
                  <a:pt x="793" y="184"/>
                  <a:pt x="794" y="180"/>
                </a:cubicBezTo>
                <a:cubicBezTo>
                  <a:pt x="795" y="181"/>
                  <a:pt x="795" y="181"/>
                  <a:pt x="795" y="181"/>
                </a:cubicBezTo>
                <a:cubicBezTo>
                  <a:pt x="797" y="181"/>
                  <a:pt x="797" y="181"/>
                  <a:pt x="797" y="181"/>
                </a:cubicBezTo>
                <a:cubicBezTo>
                  <a:pt x="797" y="178"/>
                  <a:pt x="797" y="178"/>
                  <a:pt x="797" y="178"/>
                </a:cubicBezTo>
                <a:cubicBezTo>
                  <a:pt x="795" y="176"/>
                  <a:pt x="795" y="176"/>
                  <a:pt x="795" y="176"/>
                </a:cubicBezTo>
                <a:cubicBezTo>
                  <a:pt x="796" y="172"/>
                  <a:pt x="796" y="172"/>
                  <a:pt x="796" y="172"/>
                </a:cubicBezTo>
                <a:cubicBezTo>
                  <a:pt x="801" y="173"/>
                  <a:pt x="801" y="173"/>
                  <a:pt x="801" y="173"/>
                </a:cubicBezTo>
                <a:cubicBezTo>
                  <a:pt x="798" y="178"/>
                  <a:pt x="798" y="178"/>
                  <a:pt x="798" y="178"/>
                </a:cubicBezTo>
                <a:cubicBezTo>
                  <a:pt x="801" y="177"/>
                  <a:pt x="801" y="177"/>
                  <a:pt x="801" y="177"/>
                </a:cubicBezTo>
                <a:cubicBezTo>
                  <a:pt x="801" y="176"/>
                  <a:pt x="807" y="174"/>
                  <a:pt x="802" y="172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10" y="169"/>
                  <a:pt x="806" y="170"/>
                  <a:pt x="810" y="170"/>
                </a:cubicBezTo>
                <a:cubicBezTo>
                  <a:pt x="811" y="169"/>
                  <a:pt x="811" y="169"/>
                  <a:pt x="811" y="169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07" y="168"/>
                  <a:pt x="807" y="168"/>
                  <a:pt x="807" y="168"/>
                </a:cubicBezTo>
                <a:cubicBezTo>
                  <a:pt x="806" y="165"/>
                  <a:pt x="806" y="165"/>
                  <a:pt x="806" y="165"/>
                </a:cubicBezTo>
                <a:cubicBezTo>
                  <a:pt x="811" y="165"/>
                  <a:pt x="811" y="165"/>
                  <a:pt x="811" y="165"/>
                </a:cubicBezTo>
                <a:cubicBezTo>
                  <a:pt x="812" y="165"/>
                  <a:pt x="812" y="165"/>
                  <a:pt x="812" y="165"/>
                </a:cubicBezTo>
                <a:cubicBezTo>
                  <a:pt x="813" y="164"/>
                  <a:pt x="801" y="172"/>
                  <a:pt x="818" y="165"/>
                </a:cubicBezTo>
                <a:cubicBezTo>
                  <a:pt x="819" y="161"/>
                  <a:pt x="819" y="161"/>
                  <a:pt x="819" y="161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4" y="159"/>
                  <a:pt x="824" y="159"/>
                  <a:pt x="824" y="159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30" y="155"/>
                  <a:pt x="830" y="155"/>
                  <a:pt x="830" y="155"/>
                </a:cubicBezTo>
                <a:cubicBezTo>
                  <a:pt x="832" y="151"/>
                  <a:pt x="832" y="151"/>
                  <a:pt x="832" y="151"/>
                </a:cubicBezTo>
                <a:cubicBezTo>
                  <a:pt x="834" y="150"/>
                  <a:pt x="834" y="150"/>
                  <a:pt x="834" y="150"/>
                </a:cubicBezTo>
                <a:cubicBezTo>
                  <a:pt x="835" y="147"/>
                  <a:pt x="835" y="147"/>
                  <a:pt x="835" y="147"/>
                </a:cubicBezTo>
                <a:cubicBezTo>
                  <a:pt x="836" y="148"/>
                  <a:pt x="836" y="148"/>
                  <a:pt x="836" y="148"/>
                </a:cubicBezTo>
                <a:cubicBezTo>
                  <a:pt x="841" y="144"/>
                  <a:pt x="841" y="144"/>
                  <a:pt x="841" y="144"/>
                </a:cubicBezTo>
                <a:cubicBezTo>
                  <a:pt x="841" y="143"/>
                  <a:pt x="839" y="148"/>
                  <a:pt x="842" y="142"/>
                </a:cubicBezTo>
                <a:cubicBezTo>
                  <a:pt x="844" y="143"/>
                  <a:pt x="844" y="143"/>
                  <a:pt x="844" y="143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7"/>
                  <a:pt x="848" y="137"/>
                  <a:pt x="848" y="137"/>
                </a:cubicBezTo>
                <a:cubicBezTo>
                  <a:pt x="850" y="134"/>
                  <a:pt x="850" y="134"/>
                  <a:pt x="850" y="134"/>
                </a:cubicBezTo>
                <a:cubicBezTo>
                  <a:pt x="854" y="133"/>
                  <a:pt x="854" y="133"/>
                  <a:pt x="854" y="133"/>
                </a:cubicBezTo>
                <a:cubicBezTo>
                  <a:pt x="855" y="130"/>
                  <a:pt x="855" y="130"/>
                  <a:pt x="855" y="130"/>
                </a:cubicBezTo>
                <a:cubicBezTo>
                  <a:pt x="859" y="130"/>
                  <a:pt x="859" y="130"/>
                  <a:pt x="859" y="130"/>
                </a:cubicBezTo>
                <a:cubicBezTo>
                  <a:pt x="862" y="127"/>
                  <a:pt x="862" y="127"/>
                  <a:pt x="862" y="127"/>
                </a:cubicBezTo>
                <a:cubicBezTo>
                  <a:pt x="864" y="127"/>
                  <a:pt x="853" y="131"/>
                  <a:pt x="866" y="126"/>
                </a:cubicBezTo>
                <a:cubicBezTo>
                  <a:pt x="866" y="126"/>
                  <a:pt x="868" y="126"/>
                  <a:pt x="865" y="125"/>
                </a:cubicBezTo>
                <a:cubicBezTo>
                  <a:pt x="867" y="121"/>
                  <a:pt x="867" y="121"/>
                  <a:pt x="867" y="121"/>
                </a:cubicBezTo>
                <a:cubicBezTo>
                  <a:pt x="871" y="120"/>
                  <a:pt x="871" y="120"/>
                  <a:pt x="871" y="120"/>
                </a:cubicBezTo>
                <a:cubicBezTo>
                  <a:pt x="875" y="116"/>
                  <a:pt x="875" y="116"/>
                  <a:pt x="875" y="116"/>
                </a:cubicBezTo>
                <a:cubicBezTo>
                  <a:pt x="876" y="114"/>
                  <a:pt x="876" y="114"/>
                  <a:pt x="876" y="114"/>
                </a:cubicBezTo>
                <a:cubicBezTo>
                  <a:pt x="882" y="111"/>
                  <a:pt x="882" y="111"/>
                  <a:pt x="882" y="111"/>
                </a:cubicBezTo>
                <a:cubicBezTo>
                  <a:pt x="884" y="107"/>
                  <a:pt x="884" y="107"/>
                  <a:pt x="884" y="107"/>
                </a:cubicBezTo>
                <a:cubicBezTo>
                  <a:pt x="891" y="103"/>
                  <a:pt x="891" y="103"/>
                  <a:pt x="891" y="103"/>
                </a:cubicBezTo>
                <a:cubicBezTo>
                  <a:pt x="891" y="100"/>
                  <a:pt x="891" y="100"/>
                  <a:pt x="891" y="100"/>
                </a:cubicBezTo>
                <a:cubicBezTo>
                  <a:pt x="894" y="100"/>
                  <a:pt x="894" y="100"/>
                  <a:pt x="894" y="100"/>
                </a:cubicBezTo>
                <a:cubicBezTo>
                  <a:pt x="898" y="96"/>
                  <a:pt x="898" y="96"/>
                  <a:pt x="898" y="96"/>
                </a:cubicBezTo>
                <a:cubicBezTo>
                  <a:pt x="901" y="96"/>
                  <a:pt x="901" y="96"/>
                  <a:pt x="901" y="96"/>
                </a:cubicBezTo>
                <a:cubicBezTo>
                  <a:pt x="900" y="96"/>
                  <a:pt x="900" y="96"/>
                  <a:pt x="900" y="96"/>
                </a:cubicBezTo>
                <a:cubicBezTo>
                  <a:pt x="900" y="94"/>
                  <a:pt x="900" y="94"/>
                  <a:pt x="900" y="94"/>
                </a:cubicBezTo>
                <a:cubicBezTo>
                  <a:pt x="901" y="94"/>
                  <a:pt x="901" y="94"/>
                  <a:pt x="901" y="94"/>
                </a:cubicBezTo>
                <a:cubicBezTo>
                  <a:pt x="901" y="95"/>
                  <a:pt x="902" y="93"/>
                  <a:pt x="901" y="95"/>
                </a:cubicBezTo>
                <a:cubicBezTo>
                  <a:pt x="903" y="94"/>
                  <a:pt x="903" y="94"/>
                  <a:pt x="903" y="94"/>
                </a:cubicBezTo>
                <a:cubicBezTo>
                  <a:pt x="901" y="93"/>
                  <a:pt x="901" y="93"/>
                  <a:pt x="901" y="93"/>
                </a:cubicBezTo>
                <a:cubicBezTo>
                  <a:pt x="908" y="90"/>
                  <a:pt x="908" y="90"/>
                  <a:pt x="908" y="90"/>
                </a:cubicBezTo>
                <a:cubicBezTo>
                  <a:pt x="910" y="90"/>
                  <a:pt x="910" y="90"/>
                  <a:pt x="910" y="90"/>
                </a:cubicBezTo>
                <a:cubicBezTo>
                  <a:pt x="910" y="94"/>
                  <a:pt x="914" y="86"/>
                  <a:pt x="910" y="94"/>
                </a:cubicBezTo>
                <a:cubicBezTo>
                  <a:pt x="913" y="98"/>
                  <a:pt x="913" y="98"/>
                  <a:pt x="913" y="98"/>
                </a:cubicBezTo>
                <a:cubicBezTo>
                  <a:pt x="912" y="98"/>
                  <a:pt x="912" y="98"/>
                  <a:pt x="912" y="98"/>
                </a:cubicBezTo>
                <a:cubicBezTo>
                  <a:pt x="912" y="100"/>
                  <a:pt x="912" y="100"/>
                  <a:pt x="912" y="100"/>
                </a:cubicBezTo>
                <a:cubicBezTo>
                  <a:pt x="908" y="99"/>
                  <a:pt x="908" y="99"/>
                  <a:pt x="908" y="99"/>
                </a:cubicBezTo>
                <a:cubicBezTo>
                  <a:pt x="902" y="104"/>
                  <a:pt x="902" y="104"/>
                  <a:pt x="902" y="104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5"/>
                  <a:pt x="899" y="105"/>
                  <a:pt x="899" y="105"/>
                </a:cubicBezTo>
                <a:cubicBezTo>
                  <a:pt x="898" y="105"/>
                  <a:pt x="896" y="104"/>
                  <a:pt x="895" y="105"/>
                </a:cubicBezTo>
                <a:cubicBezTo>
                  <a:pt x="899" y="108"/>
                  <a:pt x="899" y="108"/>
                  <a:pt x="899" y="108"/>
                </a:cubicBezTo>
                <a:cubicBezTo>
                  <a:pt x="903" y="105"/>
                  <a:pt x="903" y="105"/>
                  <a:pt x="903" y="105"/>
                </a:cubicBezTo>
                <a:cubicBezTo>
                  <a:pt x="909" y="109"/>
                  <a:pt x="890" y="102"/>
                  <a:pt x="911" y="109"/>
                </a:cubicBezTo>
                <a:cubicBezTo>
                  <a:pt x="913" y="104"/>
                  <a:pt x="913" y="104"/>
                  <a:pt x="913" y="104"/>
                </a:cubicBezTo>
                <a:cubicBezTo>
                  <a:pt x="915" y="109"/>
                  <a:pt x="915" y="109"/>
                  <a:pt x="915" y="109"/>
                </a:cubicBezTo>
                <a:cubicBezTo>
                  <a:pt x="913" y="114"/>
                  <a:pt x="913" y="108"/>
                  <a:pt x="903" y="112"/>
                </a:cubicBezTo>
                <a:cubicBezTo>
                  <a:pt x="892" y="121"/>
                  <a:pt x="892" y="121"/>
                  <a:pt x="892" y="121"/>
                </a:cubicBezTo>
                <a:cubicBezTo>
                  <a:pt x="890" y="123"/>
                  <a:pt x="890" y="123"/>
                  <a:pt x="890" y="123"/>
                </a:cubicBezTo>
                <a:cubicBezTo>
                  <a:pt x="886" y="126"/>
                  <a:pt x="886" y="126"/>
                  <a:pt x="886" y="126"/>
                </a:cubicBezTo>
                <a:cubicBezTo>
                  <a:pt x="885" y="129"/>
                  <a:pt x="885" y="129"/>
                  <a:pt x="885" y="129"/>
                </a:cubicBezTo>
                <a:cubicBezTo>
                  <a:pt x="879" y="132"/>
                  <a:pt x="879" y="132"/>
                  <a:pt x="879" y="132"/>
                </a:cubicBezTo>
                <a:cubicBezTo>
                  <a:pt x="877" y="137"/>
                  <a:pt x="877" y="137"/>
                  <a:pt x="877" y="137"/>
                </a:cubicBezTo>
                <a:cubicBezTo>
                  <a:pt x="869" y="141"/>
                  <a:pt x="869" y="141"/>
                  <a:pt x="869" y="141"/>
                </a:cubicBezTo>
                <a:cubicBezTo>
                  <a:pt x="868" y="144"/>
                  <a:pt x="868" y="144"/>
                  <a:pt x="868" y="144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57" y="151"/>
                  <a:pt x="857" y="151"/>
                  <a:pt x="857" y="151"/>
                </a:cubicBezTo>
                <a:cubicBezTo>
                  <a:pt x="855" y="151"/>
                  <a:pt x="855" y="151"/>
                  <a:pt x="855" y="151"/>
                </a:cubicBezTo>
                <a:cubicBezTo>
                  <a:pt x="855" y="153"/>
                  <a:pt x="855" y="153"/>
                  <a:pt x="855" y="153"/>
                </a:cubicBezTo>
                <a:cubicBezTo>
                  <a:pt x="854" y="154"/>
                  <a:pt x="849" y="156"/>
                  <a:pt x="851" y="157"/>
                </a:cubicBezTo>
                <a:cubicBezTo>
                  <a:pt x="843" y="162"/>
                  <a:pt x="843" y="162"/>
                  <a:pt x="843" y="162"/>
                </a:cubicBezTo>
                <a:cubicBezTo>
                  <a:pt x="840" y="165"/>
                  <a:pt x="839" y="165"/>
                  <a:pt x="836" y="170"/>
                </a:cubicBezTo>
                <a:cubicBezTo>
                  <a:pt x="841" y="170"/>
                  <a:pt x="841" y="170"/>
                  <a:pt x="841" y="170"/>
                </a:cubicBezTo>
                <a:cubicBezTo>
                  <a:pt x="849" y="165"/>
                  <a:pt x="849" y="165"/>
                  <a:pt x="849" y="165"/>
                </a:cubicBezTo>
                <a:cubicBezTo>
                  <a:pt x="852" y="164"/>
                  <a:pt x="849" y="175"/>
                  <a:pt x="851" y="161"/>
                </a:cubicBezTo>
                <a:cubicBezTo>
                  <a:pt x="853" y="163"/>
                  <a:pt x="853" y="163"/>
                  <a:pt x="853" y="163"/>
                </a:cubicBezTo>
                <a:cubicBezTo>
                  <a:pt x="849" y="169"/>
                  <a:pt x="849" y="169"/>
                  <a:pt x="849" y="169"/>
                </a:cubicBezTo>
                <a:cubicBezTo>
                  <a:pt x="845" y="170"/>
                  <a:pt x="845" y="170"/>
                  <a:pt x="845" y="170"/>
                </a:cubicBezTo>
                <a:cubicBezTo>
                  <a:pt x="844" y="177"/>
                  <a:pt x="844" y="177"/>
                  <a:pt x="844" y="177"/>
                </a:cubicBezTo>
                <a:cubicBezTo>
                  <a:pt x="840" y="178"/>
                  <a:pt x="840" y="178"/>
                  <a:pt x="840" y="178"/>
                </a:cubicBezTo>
                <a:cubicBezTo>
                  <a:pt x="819" y="198"/>
                  <a:pt x="819" y="198"/>
                  <a:pt x="819" y="198"/>
                </a:cubicBezTo>
                <a:cubicBezTo>
                  <a:pt x="817" y="199"/>
                  <a:pt x="817" y="199"/>
                  <a:pt x="817" y="199"/>
                </a:cubicBezTo>
                <a:cubicBezTo>
                  <a:pt x="817" y="200"/>
                  <a:pt x="817" y="200"/>
                  <a:pt x="817" y="200"/>
                </a:cubicBezTo>
                <a:cubicBezTo>
                  <a:pt x="818" y="201"/>
                  <a:pt x="818" y="201"/>
                  <a:pt x="818" y="201"/>
                </a:cubicBezTo>
                <a:cubicBezTo>
                  <a:pt x="826" y="197"/>
                  <a:pt x="826" y="197"/>
                  <a:pt x="826" y="197"/>
                </a:cubicBezTo>
                <a:cubicBezTo>
                  <a:pt x="828" y="193"/>
                  <a:pt x="828" y="193"/>
                  <a:pt x="828" y="193"/>
                </a:cubicBezTo>
                <a:cubicBezTo>
                  <a:pt x="834" y="189"/>
                  <a:pt x="834" y="189"/>
                  <a:pt x="834" y="189"/>
                </a:cubicBezTo>
                <a:cubicBezTo>
                  <a:pt x="837" y="185"/>
                  <a:pt x="837" y="185"/>
                  <a:pt x="837" y="185"/>
                </a:cubicBezTo>
                <a:cubicBezTo>
                  <a:pt x="838" y="185"/>
                  <a:pt x="840" y="184"/>
                  <a:pt x="841" y="185"/>
                </a:cubicBezTo>
                <a:cubicBezTo>
                  <a:pt x="837" y="189"/>
                  <a:pt x="837" y="189"/>
                  <a:pt x="837" y="189"/>
                </a:cubicBezTo>
                <a:cubicBezTo>
                  <a:pt x="837" y="189"/>
                  <a:pt x="833" y="187"/>
                  <a:pt x="835" y="191"/>
                </a:cubicBezTo>
                <a:cubicBezTo>
                  <a:pt x="831" y="193"/>
                  <a:pt x="831" y="193"/>
                  <a:pt x="831" y="193"/>
                </a:cubicBezTo>
                <a:cubicBezTo>
                  <a:pt x="821" y="202"/>
                  <a:pt x="821" y="202"/>
                  <a:pt x="821" y="202"/>
                </a:cubicBezTo>
                <a:cubicBezTo>
                  <a:pt x="820" y="203"/>
                  <a:pt x="828" y="195"/>
                  <a:pt x="820" y="206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13" y="206"/>
                  <a:pt x="813" y="206"/>
                  <a:pt x="813" y="206"/>
                </a:cubicBezTo>
                <a:cubicBezTo>
                  <a:pt x="814" y="208"/>
                  <a:pt x="814" y="208"/>
                  <a:pt x="814" y="208"/>
                </a:cubicBezTo>
                <a:cubicBezTo>
                  <a:pt x="808" y="211"/>
                  <a:pt x="808" y="211"/>
                  <a:pt x="808" y="211"/>
                </a:cubicBezTo>
                <a:cubicBezTo>
                  <a:pt x="811" y="213"/>
                  <a:pt x="815" y="204"/>
                  <a:pt x="803" y="211"/>
                </a:cubicBezTo>
                <a:cubicBezTo>
                  <a:pt x="802" y="215"/>
                  <a:pt x="802" y="215"/>
                  <a:pt x="802" y="215"/>
                </a:cubicBezTo>
                <a:cubicBezTo>
                  <a:pt x="795" y="219"/>
                  <a:pt x="795" y="219"/>
                  <a:pt x="795" y="219"/>
                </a:cubicBezTo>
                <a:cubicBezTo>
                  <a:pt x="769" y="238"/>
                  <a:pt x="769" y="238"/>
                  <a:pt x="769" y="238"/>
                </a:cubicBezTo>
                <a:cubicBezTo>
                  <a:pt x="760" y="245"/>
                  <a:pt x="760" y="245"/>
                  <a:pt x="760" y="245"/>
                </a:cubicBezTo>
                <a:cubicBezTo>
                  <a:pt x="742" y="258"/>
                  <a:pt x="742" y="258"/>
                  <a:pt x="742" y="258"/>
                </a:cubicBezTo>
                <a:cubicBezTo>
                  <a:pt x="737" y="260"/>
                  <a:pt x="737" y="260"/>
                  <a:pt x="737" y="260"/>
                </a:cubicBezTo>
                <a:cubicBezTo>
                  <a:pt x="729" y="265"/>
                  <a:pt x="729" y="265"/>
                  <a:pt x="729" y="265"/>
                </a:cubicBezTo>
                <a:cubicBezTo>
                  <a:pt x="729" y="263"/>
                  <a:pt x="739" y="261"/>
                  <a:pt x="725" y="267"/>
                </a:cubicBezTo>
                <a:cubicBezTo>
                  <a:pt x="722" y="270"/>
                  <a:pt x="722" y="270"/>
                  <a:pt x="722" y="270"/>
                </a:cubicBezTo>
                <a:cubicBezTo>
                  <a:pt x="725" y="271"/>
                  <a:pt x="725" y="271"/>
                  <a:pt x="725" y="271"/>
                </a:cubicBezTo>
                <a:cubicBezTo>
                  <a:pt x="723" y="269"/>
                  <a:pt x="724" y="272"/>
                  <a:pt x="721" y="273"/>
                </a:cubicBezTo>
                <a:cubicBezTo>
                  <a:pt x="720" y="272"/>
                  <a:pt x="720" y="272"/>
                  <a:pt x="720" y="272"/>
                </a:cubicBezTo>
                <a:cubicBezTo>
                  <a:pt x="714" y="277"/>
                  <a:pt x="714" y="277"/>
                  <a:pt x="714" y="277"/>
                </a:cubicBezTo>
                <a:cubicBezTo>
                  <a:pt x="712" y="278"/>
                  <a:pt x="713" y="273"/>
                  <a:pt x="709" y="281"/>
                </a:cubicBezTo>
                <a:cubicBezTo>
                  <a:pt x="710" y="283"/>
                  <a:pt x="710" y="283"/>
                  <a:pt x="710" y="283"/>
                </a:cubicBezTo>
                <a:cubicBezTo>
                  <a:pt x="706" y="286"/>
                  <a:pt x="706" y="286"/>
                  <a:pt x="706" y="286"/>
                </a:cubicBezTo>
                <a:cubicBezTo>
                  <a:pt x="707" y="281"/>
                  <a:pt x="707" y="281"/>
                  <a:pt x="707" y="281"/>
                </a:cubicBezTo>
                <a:cubicBezTo>
                  <a:pt x="705" y="282"/>
                  <a:pt x="705" y="282"/>
                  <a:pt x="705" y="282"/>
                </a:cubicBezTo>
                <a:cubicBezTo>
                  <a:pt x="702" y="286"/>
                  <a:pt x="702" y="286"/>
                  <a:pt x="702" y="286"/>
                </a:cubicBezTo>
                <a:cubicBezTo>
                  <a:pt x="704" y="289"/>
                  <a:pt x="704" y="289"/>
                  <a:pt x="704" y="289"/>
                </a:cubicBezTo>
                <a:cubicBezTo>
                  <a:pt x="700" y="291"/>
                  <a:pt x="700" y="291"/>
                  <a:pt x="700" y="291"/>
                </a:cubicBezTo>
                <a:cubicBezTo>
                  <a:pt x="697" y="292"/>
                  <a:pt x="697" y="292"/>
                  <a:pt x="697" y="292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5" y="303"/>
                  <a:pt x="685" y="303"/>
                  <a:pt x="685" y="303"/>
                </a:cubicBezTo>
                <a:cubicBezTo>
                  <a:pt x="696" y="297"/>
                  <a:pt x="696" y="297"/>
                  <a:pt x="696" y="297"/>
                </a:cubicBezTo>
                <a:cubicBezTo>
                  <a:pt x="697" y="295"/>
                  <a:pt x="697" y="295"/>
                  <a:pt x="697" y="295"/>
                </a:cubicBezTo>
                <a:cubicBezTo>
                  <a:pt x="703" y="292"/>
                  <a:pt x="703" y="292"/>
                  <a:pt x="703" y="292"/>
                </a:cubicBezTo>
                <a:cubicBezTo>
                  <a:pt x="708" y="292"/>
                  <a:pt x="708" y="292"/>
                  <a:pt x="708" y="292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9" y="287"/>
                  <a:pt x="719" y="287"/>
                  <a:pt x="719" y="287"/>
                </a:cubicBezTo>
                <a:cubicBezTo>
                  <a:pt x="720" y="283"/>
                  <a:pt x="720" y="283"/>
                  <a:pt x="720" y="283"/>
                </a:cubicBezTo>
                <a:cubicBezTo>
                  <a:pt x="728" y="280"/>
                  <a:pt x="728" y="280"/>
                  <a:pt x="728" y="280"/>
                </a:cubicBezTo>
                <a:cubicBezTo>
                  <a:pt x="732" y="277"/>
                  <a:pt x="732" y="277"/>
                  <a:pt x="732" y="277"/>
                </a:cubicBezTo>
                <a:cubicBezTo>
                  <a:pt x="732" y="276"/>
                  <a:pt x="726" y="281"/>
                  <a:pt x="733" y="275"/>
                </a:cubicBezTo>
                <a:cubicBezTo>
                  <a:pt x="736" y="277"/>
                  <a:pt x="736" y="277"/>
                  <a:pt x="736" y="277"/>
                </a:cubicBezTo>
                <a:cubicBezTo>
                  <a:pt x="738" y="275"/>
                  <a:pt x="738" y="275"/>
                  <a:pt x="738" y="275"/>
                </a:cubicBezTo>
                <a:cubicBezTo>
                  <a:pt x="735" y="274"/>
                  <a:pt x="735" y="274"/>
                  <a:pt x="735" y="274"/>
                </a:cubicBezTo>
                <a:cubicBezTo>
                  <a:pt x="737" y="272"/>
                  <a:pt x="737" y="272"/>
                  <a:pt x="737" y="272"/>
                </a:cubicBezTo>
                <a:cubicBezTo>
                  <a:pt x="738" y="274"/>
                  <a:pt x="738" y="274"/>
                  <a:pt x="738" y="274"/>
                </a:cubicBezTo>
                <a:cubicBezTo>
                  <a:pt x="743" y="272"/>
                  <a:pt x="743" y="272"/>
                  <a:pt x="743" y="272"/>
                </a:cubicBezTo>
                <a:cubicBezTo>
                  <a:pt x="746" y="268"/>
                  <a:pt x="746" y="268"/>
                  <a:pt x="746" y="268"/>
                </a:cubicBezTo>
                <a:cubicBezTo>
                  <a:pt x="749" y="268"/>
                  <a:pt x="749" y="268"/>
                  <a:pt x="749" y="268"/>
                </a:cubicBezTo>
                <a:cubicBezTo>
                  <a:pt x="751" y="264"/>
                  <a:pt x="751" y="264"/>
                  <a:pt x="751" y="264"/>
                </a:cubicBezTo>
                <a:cubicBezTo>
                  <a:pt x="756" y="263"/>
                  <a:pt x="756" y="263"/>
                  <a:pt x="756" y="263"/>
                </a:cubicBezTo>
                <a:cubicBezTo>
                  <a:pt x="757" y="260"/>
                  <a:pt x="757" y="260"/>
                  <a:pt x="757" y="260"/>
                </a:cubicBezTo>
                <a:cubicBezTo>
                  <a:pt x="765" y="257"/>
                  <a:pt x="765" y="257"/>
                  <a:pt x="765" y="257"/>
                </a:cubicBezTo>
                <a:cubicBezTo>
                  <a:pt x="771" y="252"/>
                  <a:pt x="771" y="252"/>
                  <a:pt x="771" y="252"/>
                </a:cubicBezTo>
                <a:cubicBezTo>
                  <a:pt x="771" y="251"/>
                  <a:pt x="762" y="260"/>
                  <a:pt x="775" y="250"/>
                </a:cubicBezTo>
                <a:cubicBezTo>
                  <a:pt x="774" y="253"/>
                  <a:pt x="774" y="253"/>
                  <a:pt x="774" y="253"/>
                </a:cubicBezTo>
                <a:cubicBezTo>
                  <a:pt x="775" y="254"/>
                  <a:pt x="775" y="254"/>
                  <a:pt x="775" y="254"/>
                </a:cubicBezTo>
                <a:cubicBezTo>
                  <a:pt x="776" y="252"/>
                  <a:pt x="776" y="252"/>
                  <a:pt x="776" y="252"/>
                </a:cubicBezTo>
                <a:cubicBezTo>
                  <a:pt x="781" y="254"/>
                  <a:pt x="781" y="254"/>
                  <a:pt x="781" y="254"/>
                </a:cubicBezTo>
                <a:cubicBezTo>
                  <a:pt x="781" y="250"/>
                  <a:pt x="781" y="250"/>
                  <a:pt x="781" y="250"/>
                </a:cubicBezTo>
                <a:cubicBezTo>
                  <a:pt x="779" y="248"/>
                  <a:pt x="779" y="248"/>
                  <a:pt x="779" y="248"/>
                </a:cubicBezTo>
                <a:cubicBezTo>
                  <a:pt x="779" y="247"/>
                  <a:pt x="771" y="254"/>
                  <a:pt x="781" y="246"/>
                </a:cubicBezTo>
                <a:cubicBezTo>
                  <a:pt x="791" y="238"/>
                  <a:pt x="791" y="238"/>
                  <a:pt x="791" y="238"/>
                </a:cubicBezTo>
                <a:cubicBezTo>
                  <a:pt x="795" y="237"/>
                  <a:pt x="795" y="237"/>
                  <a:pt x="795" y="237"/>
                </a:cubicBezTo>
                <a:cubicBezTo>
                  <a:pt x="798" y="233"/>
                  <a:pt x="798" y="233"/>
                  <a:pt x="798" y="233"/>
                </a:cubicBezTo>
                <a:cubicBezTo>
                  <a:pt x="801" y="233"/>
                  <a:pt x="801" y="233"/>
                  <a:pt x="801" y="233"/>
                </a:cubicBezTo>
                <a:cubicBezTo>
                  <a:pt x="801" y="231"/>
                  <a:pt x="801" y="231"/>
                  <a:pt x="801" y="231"/>
                </a:cubicBezTo>
                <a:cubicBezTo>
                  <a:pt x="802" y="226"/>
                  <a:pt x="808" y="235"/>
                  <a:pt x="808" y="227"/>
                </a:cubicBezTo>
                <a:cubicBezTo>
                  <a:pt x="809" y="224"/>
                  <a:pt x="809" y="224"/>
                  <a:pt x="809" y="224"/>
                </a:cubicBezTo>
                <a:cubicBezTo>
                  <a:pt x="812" y="224"/>
                  <a:pt x="812" y="224"/>
                  <a:pt x="812" y="224"/>
                </a:cubicBezTo>
                <a:cubicBezTo>
                  <a:pt x="811" y="225"/>
                  <a:pt x="811" y="225"/>
                  <a:pt x="811" y="225"/>
                </a:cubicBezTo>
                <a:cubicBezTo>
                  <a:pt x="812" y="225"/>
                  <a:pt x="810" y="222"/>
                  <a:pt x="812" y="226"/>
                </a:cubicBezTo>
                <a:cubicBezTo>
                  <a:pt x="814" y="224"/>
                  <a:pt x="814" y="224"/>
                  <a:pt x="814" y="224"/>
                </a:cubicBezTo>
                <a:cubicBezTo>
                  <a:pt x="813" y="223"/>
                  <a:pt x="813" y="223"/>
                  <a:pt x="813" y="223"/>
                </a:cubicBezTo>
                <a:cubicBezTo>
                  <a:pt x="821" y="216"/>
                  <a:pt x="821" y="216"/>
                  <a:pt x="821" y="216"/>
                </a:cubicBezTo>
                <a:cubicBezTo>
                  <a:pt x="824" y="215"/>
                  <a:pt x="824" y="215"/>
                  <a:pt x="824" y="215"/>
                </a:cubicBezTo>
                <a:cubicBezTo>
                  <a:pt x="826" y="212"/>
                  <a:pt x="826" y="212"/>
                  <a:pt x="826" y="212"/>
                </a:cubicBezTo>
                <a:cubicBezTo>
                  <a:pt x="828" y="213"/>
                  <a:pt x="831" y="208"/>
                  <a:pt x="833" y="212"/>
                </a:cubicBezTo>
                <a:cubicBezTo>
                  <a:pt x="833" y="206"/>
                  <a:pt x="833" y="206"/>
                  <a:pt x="833" y="206"/>
                </a:cubicBezTo>
                <a:cubicBezTo>
                  <a:pt x="834" y="203"/>
                  <a:pt x="835" y="211"/>
                  <a:pt x="839" y="203"/>
                </a:cubicBezTo>
                <a:cubicBezTo>
                  <a:pt x="841" y="203"/>
                  <a:pt x="841" y="203"/>
                  <a:pt x="841" y="203"/>
                </a:cubicBezTo>
                <a:cubicBezTo>
                  <a:pt x="841" y="204"/>
                  <a:pt x="841" y="204"/>
                  <a:pt x="841" y="204"/>
                </a:cubicBezTo>
                <a:cubicBezTo>
                  <a:pt x="843" y="203"/>
                  <a:pt x="843" y="203"/>
                  <a:pt x="843" y="203"/>
                </a:cubicBezTo>
                <a:cubicBezTo>
                  <a:pt x="841" y="201"/>
                  <a:pt x="841" y="201"/>
                  <a:pt x="841" y="201"/>
                </a:cubicBezTo>
                <a:cubicBezTo>
                  <a:pt x="841" y="199"/>
                  <a:pt x="841" y="199"/>
                  <a:pt x="841" y="199"/>
                </a:cubicBezTo>
                <a:cubicBezTo>
                  <a:pt x="846" y="198"/>
                  <a:pt x="846" y="198"/>
                  <a:pt x="846" y="198"/>
                </a:cubicBezTo>
                <a:cubicBezTo>
                  <a:pt x="846" y="196"/>
                  <a:pt x="846" y="196"/>
                  <a:pt x="846" y="196"/>
                </a:cubicBezTo>
                <a:cubicBezTo>
                  <a:pt x="851" y="198"/>
                  <a:pt x="851" y="198"/>
                  <a:pt x="851" y="198"/>
                </a:cubicBezTo>
                <a:cubicBezTo>
                  <a:pt x="852" y="197"/>
                  <a:pt x="848" y="201"/>
                  <a:pt x="853" y="197"/>
                </a:cubicBezTo>
                <a:cubicBezTo>
                  <a:pt x="850" y="194"/>
                  <a:pt x="850" y="194"/>
                  <a:pt x="850" y="194"/>
                </a:cubicBezTo>
                <a:cubicBezTo>
                  <a:pt x="859" y="189"/>
                  <a:pt x="859" y="189"/>
                  <a:pt x="859" y="189"/>
                </a:cubicBezTo>
                <a:cubicBezTo>
                  <a:pt x="859" y="185"/>
                  <a:pt x="859" y="185"/>
                  <a:pt x="859" y="185"/>
                </a:cubicBezTo>
                <a:cubicBezTo>
                  <a:pt x="865" y="183"/>
                  <a:pt x="865" y="183"/>
                  <a:pt x="865" y="183"/>
                </a:cubicBezTo>
                <a:cubicBezTo>
                  <a:pt x="866" y="180"/>
                  <a:pt x="866" y="180"/>
                  <a:pt x="866" y="180"/>
                </a:cubicBezTo>
                <a:cubicBezTo>
                  <a:pt x="872" y="177"/>
                  <a:pt x="872" y="177"/>
                  <a:pt x="872" y="177"/>
                </a:cubicBezTo>
                <a:cubicBezTo>
                  <a:pt x="879" y="178"/>
                  <a:pt x="879" y="178"/>
                  <a:pt x="879" y="178"/>
                </a:cubicBezTo>
                <a:cubicBezTo>
                  <a:pt x="880" y="178"/>
                  <a:pt x="880" y="178"/>
                  <a:pt x="880" y="178"/>
                </a:cubicBezTo>
                <a:cubicBezTo>
                  <a:pt x="879" y="181"/>
                  <a:pt x="879" y="181"/>
                  <a:pt x="879" y="181"/>
                </a:cubicBezTo>
                <a:cubicBezTo>
                  <a:pt x="875" y="180"/>
                  <a:pt x="875" y="180"/>
                  <a:pt x="875" y="180"/>
                </a:cubicBezTo>
                <a:cubicBezTo>
                  <a:pt x="872" y="182"/>
                  <a:pt x="872" y="182"/>
                  <a:pt x="872" y="182"/>
                </a:cubicBezTo>
                <a:cubicBezTo>
                  <a:pt x="874" y="188"/>
                  <a:pt x="871" y="180"/>
                  <a:pt x="879" y="183"/>
                </a:cubicBezTo>
                <a:cubicBezTo>
                  <a:pt x="879" y="184"/>
                  <a:pt x="879" y="184"/>
                  <a:pt x="879" y="184"/>
                </a:cubicBezTo>
                <a:cubicBezTo>
                  <a:pt x="880" y="185"/>
                  <a:pt x="880" y="185"/>
                  <a:pt x="880" y="185"/>
                </a:cubicBezTo>
                <a:cubicBezTo>
                  <a:pt x="881" y="185"/>
                  <a:pt x="887" y="190"/>
                  <a:pt x="882" y="182"/>
                </a:cubicBezTo>
                <a:cubicBezTo>
                  <a:pt x="887" y="182"/>
                  <a:pt x="887" y="182"/>
                  <a:pt x="887" y="182"/>
                </a:cubicBezTo>
                <a:cubicBezTo>
                  <a:pt x="885" y="183"/>
                  <a:pt x="885" y="183"/>
                  <a:pt x="885" y="183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3" y="187"/>
                  <a:pt x="886" y="188"/>
                  <a:pt x="882" y="187"/>
                </a:cubicBezTo>
                <a:cubicBezTo>
                  <a:pt x="881" y="188"/>
                  <a:pt x="881" y="188"/>
                  <a:pt x="881" y="188"/>
                </a:cubicBezTo>
                <a:cubicBezTo>
                  <a:pt x="882" y="191"/>
                  <a:pt x="882" y="191"/>
                  <a:pt x="882" y="191"/>
                </a:cubicBezTo>
                <a:cubicBezTo>
                  <a:pt x="882" y="194"/>
                  <a:pt x="882" y="194"/>
                  <a:pt x="882" y="194"/>
                </a:cubicBezTo>
                <a:cubicBezTo>
                  <a:pt x="881" y="194"/>
                  <a:pt x="881" y="194"/>
                  <a:pt x="881" y="194"/>
                </a:cubicBezTo>
                <a:cubicBezTo>
                  <a:pt x="881" y="197"/>
                  <a:pt x="881" y="197"/>
                  <a:pt x="881" y="197"/>
                </a:cubicBezTo>
                <a:cubicBezTo>
                  <a:pt x="883" y="199"/>
                  <a:pt x="883" y="199"/>
                  <a:pt x="883" y="199"/>
                </a:cubicBezTo>
                <a:cubicBezTo>
                  <a:pt x="886" y="193"/>
                  <a:pt x="886" y="193"/>
                  <a:pt x="886" y="193"/>
                </a:cubicBezTo>
                <a:cubicBezTo>
                  <a:pt x="891" y="195"/>
                  <a:pt x="891" y="195"/>
                  <a:pt x="891" y="195"/>
                </a:cubicBezTo>
                <a:cubicBezTo>
                  <a:pt x="889" y="198"/>
                  <a:pt x="889" y="198"/>
                  <a:pt x="889" y="198"/>
                </a:cubicBezTo>
                <a:cubicBezTo>
                  <a:pt x="884" y="198"/>
                  <a:pt x="884" y="198"/>
                  <a:pt x="884" y="198"/>
                </a:cubicBezTo>
                <a:cubicBezTo>
                  <a:pt x="884" y="199"/>
                  <a:pt x="887" y="195"/>
                  <a:pt x="884" y="200"/>
                </a:cubicBezTo>
                <a:cubicBezTo>
                  <a:pt x="882" y="198"/>
                  <a:pt x="882" y="198"/>
                  <a:pt x="882" y="198"/>
                </a:cubicBezTo>
                <a:cubicBezTo>
                  <a:pt x="876" y="201"/>
                  <a:pt x="876" y="201"/>
                  <a:pt x="876" y="201"/>
                </a:cubicBezTo>
                <a:cubicBezTo>
                  <a:pt x="873" y="201"/>
                  <a:pt x="873" y="201"/>
                  <a:pt x="873" y="201"/>
                </a:cubicBezTo>
                <a:cubicBezTo>
                  <a:pt x="873" y="205"/>
                  <a:pt x="873" y="205"/>
                  <a:pt x="873" y="205"/>
                </a:cubicBezTo>
                <a:cubicBezTo>
                  <a:pt x="869" y="206"/>
                  <a:pt x="869" y="206"/>
                  <a:pt x="869" y="206"/>
                </a:cubicBezTo>
                <a:cubicBezTo>
                  <a:pt x="867" y="208"/>
                  <a:pt x="867" y="208"/>
                  <a:pt x="867" y="208"/>
                </a:cubicBezTo>
                <a:cubicBezTo>
                  <a:pt x="861" y="209"/>
                  <a:pt x="861" y="209"/>
                  <a:pt x="861" y="209"/>
                </a:cubicBezTo>
                <a:cubicBezTo>
                  <a:pt x="861" y="211"/>
                  <a:pt x="861" y="211"/>
                  <a:pt x="861" y="211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4" y="212"/>
                  <a:pt x="854" y="212"/>
                  <a:pt x="854" y="212"/>
                </a:cubicBezTo>
                <a:cubicBezTo>
                  <a:pt x="855" y="212"/>
                  <a:pt x="854" y="215"/>
                  <a:pt x="851" y="213"/>
                </a:cubicBezTo>
                <a:cubicBezTo>
                  <a:pt x="851" y="212"/>
                  <a:pt x="858" y="218"/>
                  <a:pt x="851" y="210"/>
                </a:cubicBezTo>
                <a:cubicBezTo>
                  <a:pt x="846" y="212"/>
                  <a:pt x="846" y="212"/>
                  <a:pt x="846" y="212"/>
                </a:cubicBezTo>
                <a:cubicBezTo>
                  <a:pt x="845" y="213"/>
                  <a:pt x="845" y="213"/>
                  <a:pt x="845" y="213"/>
                </a:cubicBezTo>
                <a:cubicBezTo>
                  <a:pt x="851" y="214"/>
                  <a:pt x="851" y="214"/>
                  <a:pt x="851" y="214"/>
                </a:cubicBezTo>
                <a:cubicBezTo>
                  <a:pt x="847" y="219"/>
                  <a:pt x="847" y="219"/>
                  <a:pt x="847" y="219"/>
                </a:cubicBezTo>
                <a:cubicBezTo>
                  <a:pt x="847" y="221"/>
                  <a:pt x="847" y="221"/>
                  <a:pt x="847" y="221"/>
                </a:cubicBezTo>
                <a:cubicBezTo>
                  <a:pt x="851" y="220"/>
                  <a:pt x="851" y="220"/>
                  <a:pt x="851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44" y="224"/>
                  <a:pt x="844" y="224"/>
                  <a:pt x="844" y="224"/>
                </a:cubicBezTo>
                <a:cubicBezTo>
                  <a:pt x="839" y="222"/>
                  <a:pt x="839" y="222"/>
                  <a:pt x="839" y="222"/>
                </a:cubicBezTo>
                <a:cubicBezTo>
                  <a:pt x="841" y="220"/>
                  <a:pt x="841" y="220"/>
                  <a:pt x="841" y="220"/>
                </a:cubicBezTo>
                <a:cubicBezTo>
                  <a:pt x="843" y="218"/>
                  <a:pt x="843" y="218"/>
                  <a:pt x="843" y="218"/>
                </a:cubicBezTo>
                <a:cubicBezTo>
                  <a:pt x="841" y="218"/>
                  <a:pt x="841" y="218"/>
                  <a:pt x="841" y="218"/>
                </a:cubicBezTo>
                <a:cubicBezTo>
                  <a:pt x="831" y="225"/>
                  <a:pt x="831" y="225"/>
                  <a:pt x="831" y="225"/>
                </a:cubicBezTo>
                <a:cubicBezTo>
                  <a:pt x="829" y="225"/>
                  <a:pt x="842" y="223"/>
                  <a:pt x="827" y="227"/>
                </a:cubicBezTo>
                <a:cubicBezTo>
                  <a:pt x="821" y="234"/>
                  <a:pt x="821" y="234"/>
                  <a:pt x="821" y="234"/>
                </a:cubicBezTo>
                <a:cubicBezTo>
                  <a:pt x="808" y="242"/>
                  <a:pt x="808" y="242"/>
                  <a:pt x="808" y="242"/>
                </a:cubicBezTo>
                <a:cubicBezTo>
                  <a:pt x="807" y="243"/>
                  <a:pt x="807" y="243"/>
                  <a:pt x="807" y="243"/>
                </a:cubicBezTo>
                <a:cubicBezTo>
                  <a:pt x="808" y="242"/>
                  <a:pt x="808" y="244"/>
                  <a:pt x="809" y="243"/>
                </a:cubicBezTo>
                <a:cubicBezTo>
                  <a:pt x="793" y="254"/>
                  <a:pt x="793" y="254"/>
                  <a:pt x="793" y="254"/>
                </a:cubicBezTo>
                <a:cubicBezTo>
                  <a:pt x="791" y="255"/>
                  <a:pt x="791" y="255"/>
                  <a:pt x="791" y="255"/>
                </a:cubicBezTo>
                <a:cubicBezTo>
                  <a:pt x="792" y="259"/>
                  <a:pt x="792" y="259"/>
                  <a:pt x="792" y="259"/>
                </a:cubicBezTo>
                <a:cubicBezTo>
                  <a:pt x="793" y="259"/>
                  <a:pt x="787" y="261"/>
                  <a:pt x="793" y="258"/>
                </a:cubicBezTo>
                <a:cubicBezTo>
                  <a:pt x="793" y="256"/>
                  <a:pt x="793" y="256"/>
                  <a:pt x="793" y="256"/>
                </a:cubicBezTo>
                <a:cubicBezTo>
                  <a:pt x="793" y="255"/>
                  <a:pt x="786" y="262"/>
                  <a:pt x="797" y="256"/>
                </a:cubicBezTo>
                <a:cubicBezTo>
                  <a:pt x="797" y="254"/>
                  <a:pt x="797" y="254"/>
                  <a:pt x="797" y="254"/>
                </a:cubicBezTo>
                <a:cubicBezTo>
                  <a:pt x="806" y="250"/>
                  <a:pt x="806" y="250"/>
                  <a:pt x="806" y="250"/>
                </a:cubicBezTo>
                <a:cubicBezTo>
                  <a:pt x="812" y="242"/>
                  <a:pt x="812" y="242"/>
                  <a:pt x="812" y="242"/>
                </a:cubicBezTo>
                <a:cubicBezTo>
                  <a:pt x="824" y="234"/>
                  <a:pt x="824" y="234"/>
                  <a:pt x="824" y="234"/>
                </a:cubicBezTo>
                <a:cubicBezTo>
                  <a:pt x="823" y="234"/>
                  <a:pt x="823" y="234"/>
                  <a:pt x="823" y="234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31" y="227"/>
                  <a:pt x="831" y="227"/>
                  <a:pt x="831" y="227"/>
                </a:cubicBezTo>
                <a:cubicBezTo>
                  <a:pt x="837" y="224"/>
                  <a:pt x="837" y="224"/>
                  <a:pt x="837" y="224"/>
                </a:cubicBezTo>
                <a:cubicBezTo>
                  <a:pt x="838" y="227"/>
                  <a:pt x="846" y="216"/>
                  <a:pt x="837" y="229"/>
                </a:cubicBezTo>
                <a:cubicBezTo>
                  <a:pt x="838" y="229"/>
                  <a:pt x="838" y="229"/>
                  <a:pt x="838" y="229"/>
                </a:cubicBezTo>
                <a:cubicBezTo>
                  <a:pt x="837" y="231"/>
                  <a:pt x="837" y="231"/>
                  <a:pt x="837" y="231"/>
                </a:cubicBezTo>
                <a:cubicBezTo>
                  <a:pt x="834" y="232"/>
                  <a:pt x="834" y="232"/>
                  <a:pt x="834" y="232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30" y="235"/>
                  <a:pt x="830" y="235"/>
                  <a:pt x="830" y="235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23" y="238"/>
                  <a:pt x="823" y="238"/>
                  <a:pt x="823" y="238"/>
                </a:cubicBezTo>
                <a:cubicBezTo>
                  <a:pt x="823" y="240"/>
                  <a:pt x="823" y="240"/>
                  <a:pt x="823" y="240"/>
                </a:cubicBezTo>
                <a:cubicBezTo>
                  <a:pt x="822" y="241"/>
                  <a:pt x="830" y="241"/>
                  <a:pt x="821" y="240"/>
                </a:cubicBezTo>
                <a:cubicBezTo>
                  <a:pt x="814" y="242"/>
                  <a:pt x="814" y="242"/>
                  <a:pt x="814" y="242"/>
                </a:cubicBezTo>
                <a:cubicBezTo>
                  <a:pt x="818" y="243"/>
                  <a:pt x="818" y="243"/>
                  <a:pt x="818" y="243"/>
                </a:cubicBezTo>
                <a:cubicBezTo>
                  <a:pt x="818" y="244"/>
                  <a:pt x="818" y="245"/>
                  <a:pt x="816" y="244"/>
                </a:cubicBezTo>
                <a:cubicBezTo>
                  <a:pt x="817" y="244"/>
                  <a:pt x="820" y="241"/>
                  <a:pt x="817" y="247"/>
                </a:cubicBezTo>
                <a:cubicBezTo>
                  <a:pt x="818" y="246"/>
                  <a:pt x="822" y="242"/>
                  <a:pt x="813" y="246"/>
                </a:cubicBezTo>
                <a:cubicBezTo>
                  <a:pt x="812" y="246"/>
                  <a:pt x="812" y="246"/>
                  <a:pt x="812" y="246"/>
                </a:cubicBezTo>
                <a:cubicBezTo>
                  <a:pt x="815" y="248"/>
                  <a:pt x="815" y="248"/>
                  <a:pt x="815" y="248"/>
                </a:cubicBezTo>
                <a:cubicBezTo>
                  <a:pt x="810" y="248"/>
                  <a:pt x="810" y="248"/>
                  <a:pt x="810" y="248"/>
                </a:cubicBezTo>
                <a:cubicBezTo>
                  <a:pt x="803" y="254"/>
                  <a:pt x="803" y="254"/>
                  <a:pt x="803" y="254"/>
                </a:cubicBezTo>
                <a:cubicBezTo>
                  <a:pt x="803" y="255"/>
                  <a:pt x="803" y="255"/>
                  <a:pt x="803" y="255"/>
                </a:cubicBezTo>
                <a:cubicBezTo>
                  <a:pt x="802" y="255"/>
                  <a:pt x="802" y="255"/>
                  <a:pt x="802" y="255"/>
                </a:cubicBezTo>
                <a:cubicBezTo>
                  <a:pt x="800" y="256"/>
                  <a:pt x="795" y="255"/>
                  <a:pt x="798" y="259"/>
                </a:cubicBezTo>
                <a:cubicBezTo>
                  <a:pt x="795" y="261"/>
                  <a:pt x="795" y="261"/>
                  <a:pt x="795" y="261"/>
                </a:cubicBezTo>
                <a:cubicBezTo>
                  <a:pt x="795" y="263"/>
                  <a:pt x="795" y="263"/>
                  <a:pt x="795" y="263"/>
                </a:cubicBezTo>
                <a:cubicBezTo>
                  <a:pt x="792" y="263"/>
                  <a:pt x="792" y="263"/>
                  <a:pt x="792" y="263"/>
                </a:cubicBezTo>
                <a:cubicBezTo>
                  <a:pt x="792" y="264"/>
                  <a:pt x="792" y="264"/>
                  <a:pt x="792" y="264"/>
                </a:cubicBezTo>
                <a:cubicBezTo>
                  <a:pt x="785" y="269"/>
                  <a:pt x="785" y="269"/>
                  <a:pt x="785" y="269"/>
                </a:cubicBezTo>
                <a:cubicBezTo>
                  <a:pt x="784" y="272"/>
                  <a:pt x="784" y="272"/>
                  <a:pt x="784" y="272"/>
                </a:cubicBezTo>
                <a:cubicBezTo>
                  <a:pt x="776" y="276"/>
                  <a:pt x="776" y="276"/>
                  <a:pt x="776" y="276"/>
                </a:cubicBezTo>
                <a:cubicBezTo>
                  <a:pt x="775" y="277"/>
                  <a:pt x="775" y="277"/>
                  <a:pt x="775" y="277"/>
                </a:cubicBezTo>
                <a:cubicBezTo>
                  <a:pt x="777" y="278"/>
                  <a:pt x="777" y="278"/>
                  <a:pt x="777" y="278"/>
                </a:cubicBezTo>
                <a:cubicBezTo>
                  <a:pt x="775" y="278"/>
                  <a:pt x="775" y="278"/>
                  <a:pt x="775" y="278"/>
                </a:cubicBezTo>
                <a:cubicBezTo>
                  <a:pt x="758" y="290"/>
                  <a:pt x="758" y="290"/>
                  <a:pt x="758" y="290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47" y="298"/>
                  <a:pt x="747" y="298"/>
                  <a:pt x="747" y="298"/>
                </a:cubicBezTo>
                <a:cubicBezTo>
                  <a:pt x="745" y="300"/>
                  <a:pt x="745" y="300"/>
                  <a:pt x="745" y="300"/>
                </a:cubicBezTo>
                <a:cubicBezTo>
                  <a:pt x="746" y="301"/>
                  <a:pt x="746" y="301"/>
                  <a:pt x="746" y="301"/>
                </a:cubicBezTo>
                <a:cubicBezTo>
                  <a:pt x="747" y="300"/>
                  <a:pt x="747" y="300"/>
                  <a:pt x="747" y="300"/>
                </a:cubicBezTo>
                <a:cubicBezTo>
                  <a:pt x="748" y="301"/>
                  <a:pt x="748" y="301"/>
                  <a:pt x="748" y="301"/>
                </a:cubicBezTo>
                <a:cubicBezTo>
                  <a:pt x="763" y="293"/>
                  <a:pt x="763" y="293"/>
                  <a:pt x="763" y="293"/>
                </a:cubicBezTo>
                <a:cubicBezTo>
                  <a:pt x="766" y="293"/>
                  <a:pt x="766" y="293"/>
                  <a:pt x="766" y="293"/>
                </a:cubicBezTo>
                <a:cubicBezTo>
                  <a:pt x="784" y="281"/>
                  <a:pt x="784" y="281"/>
                  <a:pt x="784" y="281"/>
                </a:cubicBezTo>
                <a:cubicBezTo>
                  <a:pt x="784" y="278"/>
                  <a:pt x="787" y="284"/>
                  <a:pt x="787" y="280"/>
                </a:cubicBezTo>
                <a:cubicBezTo>
                  <a:pt x="802" y="271"/>
                  <a:pt x="802" y="271"/>
                  <a:pt x="802" y="271"/>
                </a:cubicBezTo>
                <a:cubicBezTo>
                  <a:pt x="793" y="280"/>
                  <a:pt x="793" y="280"/>
                  <a:pt x="793" y="280"/>
                </a:cubicBezTo>
                <a:cubicBezTo>
                  <a:pt x="790" y="283"/>
                  <a:pt x="790" y="283"/>
                  <a:pt x="790" y="283"/>
                </a:cubicBezTo>
                <a:cubicBezTo>
                  <a:pt x="799" y="282"/>
                  <a:pt x="799" y="282"/>
                  <a:pt x="799" y="282"/>
                </a:cubicBezTo>
                <a:cubicBezTo>
                  <a:pt x="800" y="281"/>
                  <a:pt x="801" y="287"/>
                  <a:pt x="802" y="279"/>
                </a:cubicBezTo>
                <a:cubicBezTo>
                  <a:pt x="805" y="281"/>
                  <a:pt x="805" y="281"/>
                  <a:pt x="805" y="281"/>
                </a:cubicBezTo>
                <a:cubicBezTo>
                  <a:pt x="797" y="286"/>
                  <a:pt x="797" y="286"/>
                  <a:pt x="797" y="286"/>
                </a:cubicBezTo>
                <a:cubicBezTo>
                  <a:pt x="797" y="287"/>
                  <a:pt x="797" y="287"/>
                  <a:pt x="797" y="287"/>
                </a:cubicBezTo>
                <a:cubicBezTo>
                  <a:pt x="793" y="290"/>
                  <a:pt x="793" y="290"/>
                  <a:pt x="793" y="290"/>
                </a:cubicBezTo>
                <a:cubicBezTo>
                  <a:pt x="793" y="291"/>
                  <a:pt x="793" y="291"/>
                  <a:pt x="793" y="291"/>
                </a:cubicBezTo>
                <a:cubicBezTo>
                  <a:pt x="792" y="290"/>
                  <a:pt x="792" y="290"/>
                  <a:pt x="792" y="290"/>
                </a:cubicBezTo>
                <a:cubicBezTo>
                  <a:pt x="790" y="290"/>
                  <a:pt x="790" y="290"/>
                  <a:pt x="790" y="290"/>
                </a:cubicBezTo>
                <a:cubicBezTo>
                  <a:pt x="789" y="292"/>
                  <a:pt x="789" y="292"/>
                  <a:pt x="789" y="292"/>
                </a:cubicBezTo>
                <a:cubicBezTo>
                  <a:pt x="790" y="292"/>
                  <a:pt x="790" y="292"/>
                  <a:pt x="790" y="292"/>
                </a:cubicBezTo>
                <a:cubicBezTo>
                  <a:pt x="790" y="294"/>
                  <a:pt x="790" y="294"/>
                  <a:pt x="790" y="294"/>
                </a:cubicBezTo>
                <a:cubicBezTo>
                  <a:pt x="785" y="296"/>
                  <a:pt x="798" y="298"/>
                  <a:pt x="785" y="295"/>
                </a:cubicBezTo>
                <a:cubicBezTo>
                  <a:pt x="783" y="299"/>
                  <a:pt x="783" y="299"/>
                  <a:pt x="783" y="299"/>
                </a:cubicBezTo>
                <a:cubicBezTo>
                  <a:pt x="784" y="301"/>
                  <a:pt x="784" y="301"/>
                  <a:pt x="784" y="301"/>
                </a:cubicBezTo>
                <a:cubicBezTo>
                  <a:pt x="785" y="301"/>
                  <a:pt x="788" y="302"/>
                  <a:pt x="787" y="298"/>
                </a:cubicBezTo>
                <a:cubicBezTo>
                  <a:pt x="788" y="299"/>
                  <a:pt x="790" y="298"/>
                  <a:pt x="791" y="298"/>
                </a:cubicBezTo>
                <a:cubicBezTo>
                  <a:pt x="790" y="297"/>
                  <a:pt x="790" y="297"/>
                  <a:pt x="790" y="297"/>
                </a:cubicBezTo>
                <a:cubicBezTo>
                  <a:pt x="789" y="298"/>
                  <a:pt x="789" y="298"/>
                  <a:pt x="789" y="298"/>
                </a:cubicBezTo>
                <a:cubicBezTo>
                  <a:pt x="790" y="295"/>
                  <a:pt x="780" y="302"/>
                  <a:pt x="793" y="296"/>
                </a:cubicBezTo>
                <a:cubicBezTo>
                  <a:pt x="791" y="301"/>
                  <a:pt x="791" y="301"/>
                  <a:pt x="791" y="301"/>
                </a:cubicBezTo>
                <a:cubicBezTo>
                  <a:pt x="798" y="302"/>
                  <a:pt x="798" y="302"/>
                  <a:pt x="798" y="302"/>
                </a:cubicBezTo>
                <a:cubicBezTo>
                  <a:pt x="794" y="301"/>
                  <a:pt x="800" y="308"/>
                  <a:pt x="798" y="299"/>
                </a:cubicBezTo>
                <a:cubicBezTo>
                  <a:pt x="795" y="299"/>
                  <a:pt x="795" y="299"/>
                  <a:pt x="795" y="299"/>
                </a:cubicBezTo>
                <a:cubicBezTo>
                  <a:pt x="796" y="297"/>
                  <a:pt x="800" y="296"/>
                  <a:pt x="801" y="300"/>
                </a:cubicBezTo>
                <a:cubicBezTo>
                  <a:pt x="809" y="298"/>
                  <a:pt x="809" y="298"/>
                  <a:pt x="809" y="298"/>
                </a:cubicBezTo>
                <a:cubicBezTo>
                  <a:pt x="810" y="294"/>
                  <a:pt x="810" y="294"/>
                  <a:pt x="810" y="294"/>
                </a:cubicBezTo>
                <a:cubicBezTo>
                  <a:pt x="810" y="296"/>
                  <a:pt x="810" y="296"/>
                  <a:pt x="810" y="296"/>
                </a:cubicBezTo>
                <a:cubicBezTo>
                  <a:pt x="819" y="297"/>
                  <a:pt x="819" y="297"/>
                  <a:pt x="819" y="297"/>
                </a:cubicBezTo>
                <a:cubicBezTo>
                  <a:pt x="820" y="295"/>
                  <a:pt x="820" y="295"/>
                  <a:pt x="820" y="295"/>
                </a:cubicBezTo>
                <a:cubicBezTo>
                  <a:pt x="824" y="295"/>
                  <a:pt x="824" y="295"/>
                  <a:pt x="824" y="295"/>
                </a:cubicBezTo>
                <a:cubicBezTo>
                  <a:pt x="824" y="292"/>
                  <a:pt x="824" y="292"/>
                  <a:pt x="824" y="292"/>
                </a:cubicBezTo>
                <a:cubicBezTo>
                  <a:pt x="827" y="289"/>
                  <a:pt x="825" y="295"/>
                  <a:pt x="827" y="295"/>
                </a:cubicBezTo>
                <a:cubicBezTo>
                  <a:pt x="829" y="294"/>
                  <a:pt x="829" y="294"/>
                  <a:pt x="829" y="294"/>
                </a:cubicBezTo>
                <a:cubicBezTo>
                  <a:pt x="831" y="295"/>
                  <a:pt x="831" y="295"/>
                  <a:pt x="831" y="295"/>
                </a:cubicBezTo>
                <a:cubicBezTo>
                  <a:pt x="833" y="292"/>
                  <a:pt x="833" y="292"/>
                  <a:pt x="833" y="292"/>
                </a:cubicBezTo>
                <a:cubicBezTo>
                  <a:pt x="844" y="291"/>
                  <a:pt x="844" y="291"/>
                  <a:pt x="844" y="291"/>
                </a:cubicBezTo>
                <a:cubicBezTo>
                  <a:pt x="844" y="290"/>
                  <a:pt x="844" y="290"/>
                  <a:pt x="844" y="290"/>
                </a:cubicBezTo>
                <a:cubicBezTo>
                  <a:pt x="847" y="291"/>
                  <a:pt x="847" y="291"/>
                  <a:pt x="847" y="291"/>
                </a:cubicBezTo>
                <a:cubicBezTo>
                  <a:pt x="851" y="289"/>
                  <a:pt x="851" y="289"/>
                  <a:pt x="851" y="289"/>
                </a:cubicBezTo>
                <a:cubicBezTo>
                  <a:pt x="860" y="288"/>
                  <a:pt x="860" y="288"/>
                  <a:pt x="860" y="288"/>
                </a:cubicBezTo>
                <a:cubicBezTo>
                  <a:pt x="862" y="286"/>
                  <a:pt x="862" y="286"/>
                  <a:pt x="862" y="286"/>
                </a:cubicBezTo>
                <a:cubicBezTo>
                  <a:pt x="861" y="286"/>
                  <a:pt x="859" y="289"/>
                  <a:pt x="865" y="287"/>
                </a:cubicBezTo>
                <a:cubicBezTo>
                  <a:pt x="866" y="286"/>
                  <a:pt x="866" y="286"/>
                  <a:pt x="866" y="286"/>
                </a:cubicBezTo>
                <a:cubicBezTo>
                  <a:pt x="867" y="287"/>
                  <a:pt x="867" y="287"/>
                  <a:pt x="867" y="287"/>
                </a:cubicBezTo>
                <a:cubicBezTo>
                  <a:pt x="863" y="289"/>
                  <a:pt x="863" y="289"/>
                  <a:pt x="863" y="289"/>
                </a:cubicBezTo>
                <a:cubicBezTo>
                  <a:pt x="863" y="291"/>
                  <a:pt x="863" y="291"/>
                  <a:pt x="863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71" y="287"/>
                  <a:pt x="871" y="287"/>
                  <a:pt x="871" y="287"/>
                </a:cubicBezTo>
                <a:cubicBezTo>
                  <a:pt x="869" y="286"/>
                  <a:pt x="869" y="286"/>
                  <a:pt x="869" y="286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2" y="281"/>
                  <a:pt x="882" y="281"/>
                  <a:pt x="882" y="281"/>
                </a:cubicBezTo>
                <a:cubicBezTo>
                  <a:pt x="884" y="282"/>
                  <a:pt x="884" y="282"/>
                  <a:pt x="884" y="282"/>
                </a:cubicBezTo>
                <a:cubicBezTo>
                  <a:pt x="886" y="284"/>
                  <a:pt x="888" y="281"/>
                  <a:pt x="890" y="282"/>
                </a:cubicBezTo>
                <a:cubicBezTo>
                  <a:pt x="890" y="283"/>
                  <a:pt x="892" y="281"/>
                  <a:pt x="890" y="283"/>
                </a:cubicBezTo>
                <a:cubicBezTo>
                  <a:pt x="890" y="283"/>
                  <a:pt x="891" y="283"/>
                  <a:pt x="891" y="283"/>
                </a:cubicBezTo>
                <a:cubicBezTo>
                  <a:pt x="892" y="280"/>
                  <a:pt x="892" y="280"/>
                  <a:pt x="892" y="280"/>
                </a:cubicBezTo>
                <a:cubicBezTo>
                  <a:pt x="899" y="279"/>
                  <a:pt x="899" y="279"/>
                  <a:pt x="899" y="279"/>
                </a:cubicBezTo>
                <a:cubicBezTo>
                  <a:pt x="899" y="275"/>
                  <a:pt x="899" y="275"/>
                  <a:pt x="899" y="275"/>
                </a:cubicBezTo>
                <a:cubicBezTo>
                  <a:pt x="904" y="278"/>
                  <a:pt x="904" y="278"/>
                  <a:pt x="904" y="278"/>
                </a:cubicBezTo>
                <a:cubicBezTo>
                  <a:pt x="909" y="277"/>
                  <a:pt x="909" y="277"/>
                  <a:pt x="909" y="277"/>
                </a:cubicBezTo>
                <a:cubicBezTo>
                  <a:pt x="908" y="275"/>
                  <a:pt x="908" y="275"/>
                  <a:pt x="908" y="275"/>
                </a:cubicBezTo>
                <a:cubicBezTo>
                  <a:pt x="911" y="271"/>
                  <a:pt x="911" y="271"/>
                  <a:pt x="911" y="271"/>
                </a:cubicBezTo>
                <a:cubicBezTo>
                  <a:pt x="913" y="271"/>
                  <a:pt x="913" y="271"/>
                  <a:pt x="913" y="271"/>
                </a:cubicBezTo>
                <a:cubicBezTo>
                  <a:pt x="916" y="271"/>
                  <a:pt x="916" y="271"/>
                  <a:pt x="916" y="271"/>
                </a:cubicBezTo>
                <a:cubicBezTo>
                  <a:pt x="920" y="268"/>
                  <a:pt x="920" y="268"/>
                  <a:pt x="920" y="268"/>
                </a:cubicBezTo>
                <a:cubicBezTo>
                  <a:pt x="921" y="271"/>
                  <a:pt x="921" y="271"/>
                  <a:pt x="921" y="271"/>
                </a:cubicBezTo>
                <a:cubicBezTo>
                  <a:pt x="925" y="271"/>
                  <a:pt x="925" y="271"/>
                  <a:pt x="925" y="271"/>
                </a:cubicBezTo>
                <a:cubicBezTo>
                  <a:pt x="926" y="272"/>
                  <a:pt x="919" y="273"/>
                  <a:pt x="926" y="268"/>
                </a:cubicBezTo>
                <a:cubicBezTo>
                  <a:pt x="923" y="267"/>
                  <a:pt x="923" y="267"/>
                  <a:pt x="923" y="267"/>
                </a:cubicBezTo>
                <a:cubicBezTo>
                  <a:pt x="923" y="267"/>
                  <a:pt x="920" y="268"/>
                  <a:pt x="924" y="266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920" y="262"/>
                  <a:pt x="920" y="262"/>
                  <a:pt x="920" y="262"/>
                </a:cubicBezTo>
                <a:cubicBezTo>
                  <a:pt x="922" y="260"/>
                  <a:pt x="922" y="260"/>
                  <a:pt x="922" y="260"/>
                </a:cubicBezTo>
                <a:cubicBezTo>
                  <a:pt x="928" y="261"/>
                  <a:pt x="928" y="261"/>
                  <a:pt x="928" y="261"/>
                </a:cubicBezTo>
                <a:cubicBezTo>
                  <a:pt x="934" y="257"/>
                  <a:pt x="934" y="257"/>
                  <a:pt x="934" y="257"/>
                </a:cubicBezTo>
                <a:cubicBezTo>
                  <a:pt x="935" y="258"/>
                  <a:pt x="937" y="256"/>
                  <a:pt x="939" y="255"/>
                </a:cubicBezTo>
                <a:cubicBezTo>
                  <a:pt x="940" y="256"/>
                  <a:pt x="940" y="256"/>
                  <a:pt x="940" y="256"/>
                </a:cubicBezTo>
                <a:cubicBezTo>
                  <a:pt x="944" y="252"/>
                  <a:pt x="944" y="252"/>
                  <a:pt x="944" y="252"/>
                </a:cubicBezTo>
                <a:cubicBezTo>
                  <a:pt x="945" y="250"/>
                  <a:pt x="945" y="250"/>
                  <a:pt x="945" y="250"/>
                </a:cubicBezTo>
                <a:cubicBezTo>
                  <a:pt x="947" y="248"/>
                  <a:pt x="947" y="248"/>
                  <a:pt x="947" y="248"/>
                </a:cubicBezTo>
                <a:cubicBezTo>
                  <a:pt x="955" y="246"/>
                  <a:pt x="955" y="246"/>
                  <a:pt x="955" y="246"/>
                </a:cubicBezTo>
                <a:cubicBezTo>
                  <a:pt x="954" y="245"/>
                  <a:pt x="957" y="242"/>
                  <a:pt x="952" y="243"/>
                </a:cubicBezTo>
                <a:cubicBezTo>
                  <a:pt x="957" y="241"/>
                  <a:pt x="957" y="241"/>
                  <a:pt x="957" y="241"/>
                </a:cubicBezTo>
                <a:cubicBezTo>
                  <a:pt x="956" y="240"/>
                  <a:pt x="956" y="240"/>
                  <a:pt x="956" y="240"/>
                </a:cubicBezTo>
                <a:cubicBezTo>
                  <a:pt x="959" y="239"/>
                  <a:pt x="959" y="239"/>
                  <a:pt x="959" y="239"/>
                </a:cubicBezTo>
                <a:cubicBezTo>
                  <a:pt x="968" y="230"/>
                  <a:pt x="968" y="230"/>
                  <a:pt x="968" y="230"/>
                </a:cubicBezTo>
                <a:cubicBezTo>
                  <a:pt x="968" y="229"/>
                  <a:pt x="965" y="231"/>
                  <a:pt x="968" y="227"/>
                </a:cubicBezTo>
                <a:cubicBezTo>
                  <a:pt x="973" y="229"/>
                  <a:pt x="973" y="229"/>
                  <a:pt x="973" y="229"/>
                </a:cubicBezTo>
                <a:cubicBezTo>
                  <a:pt x="977" y="223"/>
                  <a:pt x="977" y="223"/>
                  <a:pt x="977" y="223"/>
                </a:cubicBezTo>
                <a:cubicBezTo>
                  <a:pt x="973" y="222"/>
                  <a:pt x="973" y="222"/>
                  <a:pt x="973" y="222"/>
                </a:cubicBezTo>
                <a:cubicBezTo>
                  <a:pt x="973" y="222"/>
                  <a:pt x="977" y="222"/>
                  <a:pt x="972" y="220"/>
                </a:cubicBezTo>
                <a:cubicBezTo>
                  <a:pt x="981" y="212"/>
                  <a:pt x="981" y="212"/>
                  <a:pt x="981" y="212"/>
                </a:cubicBezTo>
                <a:cubicBezTo>
                  <a:pt x="981" y="215"/>
                  <a:pt x="981" y="215"/>
                  <a:pt x="981" y="215"/>
                </a:cubicBezTo>
                <a:cubicBezTo>
                  <a:pt x="988" y="214"/>
                  <a:pt x="988" y="214"/>
                  <a:pt x="988" y="214"/>
                </a:cubicBezTo>
                <a:cubicBezTo>
                  <a:pt x="989" y="215"/>
                  <a:pt x="982" y="217"/>
                  <a:pt x="991" y="215"/>
                </a:cubicBezTo>
                <a:cubicBezTo>
                  <a:pt x="989" y="210"/>
                  <a:pt x="989" y="210"/>
                  <a:pt x="989" y="210"/>
                </a:cubicBezTo>
                <a:cubicBezTo>
                  <a:pt x="987" y="211"/>
                  <a:pt x="987" y="211"/>
                  <a:pt x="987" y="211"/>
                </a:cubicBezTo>
                <a:cubicBezTo>
                  <a:pt x="986" y="211"/>
                  <a:pt x="986" y="211"/>
                  <a:pt x="986" y="211"/>
                </a:cubicBezTo>
                <a:cubicBezTo>
                  <a:pt x="989" y="207"/>
                  <a:pt x="989" y="207"/>
                  <a:pt x="989" y="207"/>
                </a:cubicBezTo>
                <a:cubicBezTo>
                  <a:pt x="992" y="208"/>
                  <a:pt x="992" y="208"/>
                  <a:pt x="992" y="208"/>
                </a:cubicBezTo>
                <a:cubicBezTo>
                  <a:pt x="997" y="210"/>
                  <a:pt x="997" y="210"/>
                  <a:pt x="997" y="210"/>
                </a:cubicBezTo>
                <a:cubicBezTo>
                  <a:pt x="998" y="209"/>
                  <a:pt x="998" y="209"/>
                  <a:pt x="998" y="209"/>
                </a:cubicBezTo>
                <a:cubicBezTo>
                  <a:pt x="994" y="206"/>
                  <a:pt x="994" y="206"/>
                  <a:pt x="994" y="206"/>
                </a:cubicBezTo>
                <a:cubicBezTo>
                  <a:pt x="1002" y="200"/>
                  <a:pt x="1002" y="200"/>
                  <a:pt x="1002" y="200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198"/>
                  <a:pt x="998" y="198"/>
                  <a:pt x="998" y="198"/>
                </a:cubicBezTo>
                <a:cubicBezTo>
                  <a:pt x="997" y="198"/>
                  <a:pt x="997" y="198"/>
                  <a:pt x="997" y="198"/>
                </a:cubicBezTo>
                <a:cubicBezTo>
                  <a:pt x="1002" y="194"/>
                  <a:pt x="1002" y="194"/>
                  <a:pt x="1002" y="194"/>
                </a:cubicBezTo>
                <a:cubicBezTo>
                  <a:pt x="1004" y="196"/>
                  <a:pt x="997" y="195"/>
                  <a:pt x="1004" y="197"/>
                </a:cubicBezTo>
                <a:cubicBezTo>
                  <a:pt x="1010" y="194"/>
                  <a:pt x="1010" y="194"/>
                  <a:pt x="1010" y="194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11" y="187"/>
                  <a:pt x="1011" y="187"/>
                  <a:pt x="1011" y="187"/>
                </a:cubicBezTo>
                <a:cubicBezTo>
                  <a:pt x="1009" y="184"/>
                  <a:pt x="1009" y="184"/>
                  <a:pt x="1009" y="184"/>
                </a:cubicBezTo>
                <a:cubicBezTo>
                  <a:pt x="1009" y="182"/>
                  <a:pt x="1009" y="182"/>
                  <a:pt x="1009" y="182"/>
                </a:cubicBezTo>
                <a:cubicBezTo>
                  <a:pt x="1010" y="184"/>
                  <a:pt x="1010" y="184"/>
                  <a:pt x="1010" y="184"/>
                </a:cubicBezTo>
                <a:cubicBezTo>
                  <a:pt x="1013" y="178"/>
                  <a:pt x="1014" y="188"/>
                  <a:pt x="1022" y="181"/>
                </a:cubicBezTo>
                <a:cubicBezTo>
                  <a:pt x="1023" y="180"/>
                  <a:pt x="1023" y="180"/>
                  <a:pt x="1023" y="180"/>
                </a:cubicBezTo>
                <a:cubicBezTo>
                  <a:pt x="1020" y="177"/>
                  <a:pt x="1020" y="177"/>
                  <a:pt x="1020" y="177"/>
                </a:cubicBezTo>
                <a:cubicBezTo>
                  <a:pt x="1018" y="180"/>
                  <a:pt x="1018" y="180"/>
                  <a:pt x="1018" y="180"/>
                </a:cubicBezTo>
                <a:cubicBezTo>
                  <a:pt x="1018" y="177"/>
                  <a:pt x="1018" y="177"/>
                  <a:pt x="1018" y="177"/>
                </a:cubicBezTo>
                <a:cubicBezTo>
                  <a:pt x="1024" y="174"/>
                  <a:pt x="1024" y="174"/>
                  <a:pt x="1024" y="174"/>
                </a:cubicBezTo>
                <a:cubicBezTo>
                  <a:pt x="1025" y="175"/>
                  <a:pt x="1025" y="175"/>
                  <a:pt x="1025" y="175"/>
                </a:cubicBezTo>
                <a:cubicBezTo>
                  <a:pt x="1025" y="172"/>
                  <a:pt x="1025" y="172"/>
                  <a:pt x="1025" y="172"/>
                </a:cubicBezTo>
                <a:cubicBezTo>
                  <a:pt x="1031" y="173"/>
                  <a:pt x="1031" y="173"/>
                  <a:pt x="1031" y="173"/>
                </a:cubicBezTo>
                <a:cubicBezTo>
                  <a:pt x="1035" y="166"/>
                  <a:pt x="1032" y="178"/>
                  <a:pt x="1037" y="164"/>
                </a:cubicBezTo>
                <a:cubicBezTo>
                  <a:pt x="1037" y="163"/>
                  <a:pt x="1037" y="163"/>
                  <a:pt x="1037" y="163"/>
                </a:cubicBezTo>
                <a:cubicBezTo>
                  <a:pt x="1041" y="164"/>
                  <a:pt x="1041" y="164"/>
                  <a:pt x="1041" y="164"/>
                </a:cubicBezTo>
                <a:cubicBezTo>
                  <a:pt x="1041" y="165"/>
                  <a:pt x="1041" y="165"/>
                  <a:pt x="1041" y="165"/>
                </a:cubicBezTo>
                <a:cubicBezTo>
                  <a:pt x="1042" y="166"/>
                  <a:pt x="1042" y="166"/>
                  <a:pt x="1042" y="166"/>
                </a:cubicBezTo>
                <a:cubicBezTo>
                  <a:pt x="1043" y="166"/>
                  <a:pt x="1043" y="166"/>
                  <a:pt x="1043" y="166"/>
                </a:cubicBezTo>
                <a:cubicBezTo>
                  <a:pt x="1043" y="159"/>
                  <a:pt x="1043" y="159"/>
                  <a:pt x="1043" y="159"/>
                </a:cubicBezTo>
                <a:cubicBezTo>
                  <a:pt x="1039" y="159"/>
                  <a:pt x="1039" y="159"/>
                  <a:pt x="1039" y="159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42" y="154"/>
                  <a:pt x="1042" y="154"/>
                  <a:pt x="1042" y="154"/>
                </a:cubicBezTo>
                <a:cubicBezTo>
                  <a:pt x="1044" y="154"/>
                  <a:pt x="1041" y="157"/>
                  <a:pt x="1045" y="156"/>
                </a:cubicBezTo>
                <a:cubicBezTo>
                  <a:pt x="1047" y="155"/>
                  <a:pt x="1036" y="152"/>
                  <a:pt x="1050" y="155"/>
                </a:cubicBezTo>
                <a:cubicBezTo>
                  <a:pt x="1052" y="152"/>
                  <a:pt x="1052" y="152"/>
                  <a:pt x="1052" y="152"/>
                </a:cubicBezTo>
                <a:cubicBezTo>
                  <a:pt x="1048" y="152"/>
                  <a:pt x="1048" y="152"/>
                  <a:pt x="1048" y="152"/>
                </a:cubicBezTo>
                <a:cubicBezTo>
                  <a:pt x="1048" y="150"/>
                  <a:pt x="1048" y="150"/>
                  <a:pt x="1048" y="150"/>
                </a:cubicBezTo>
                <a:cubicBezTo>
                  <a:pt x="1052" y="148"/>
                  <a:pt x="1043" y="161"/>
                  <a:pt x="1052" y="146"/>
                </a:cubicBezTo>
                <a:cubicBezTo>
                  <a:pt x="1055" y="145"/>
                  <a:pt x="1055" y="145"/>
                  <a:pt x="1055" y="145"/>
                </a:cubicBezTo>
                <a:cubicBezTo>
                  <a:pt x="1059" y="148"/>
                  <a:pt x="1044" y="146"/>
                  <a:pt x="1061" y="141"/>
                </a:cubicBezTo>
                <a:cubicBezTo>
                  <a:pt x="1060" y="138"/>
                  <a:pt x="1054" y="145"/>
                  <a:pt x="1066" y="140"/>
                </a:cubicBezTo>
                <a:cubicBezTo>
                  <a:pt x="1064" y="137"/>
                  <a:pt x="1064" y="137"/>
                  <a:pt x="1064" y="137"/>
                </a:cubicBezTo>
                <a:cubicBezTo>
                  <a:pt x="1062" y="136"/>
                  <a:pt x="1062" y="136"/>
                  <a:pt x="1062" y="136"/>
                </a:cubicBezTo>
                <a:cubicBezTo>
                  <a:pt x="1063" y="132"/>
                  <a:pt x="1063" y="132"/>
                  <a:pt x="1063" y="132"/>
                </a:cubicBezTo>
                <a:cubicBezTo>
                  <a:pt x="1071" y="130"/>
                  <a:pt x="1071" y="130"/>
                  <a:pt x="1071" y="130"/>
                </a:cubicBezTo>
                <a:cubicBezTo>
                  <a:pt x="1073" y="128"/>
                  <a:pt x="1073" y="128"/>
                  <a:pt x="1073" y="128"/>
                </a:cubicBezTo>
                <a:cubicBezTo>
                  <a:pt x="1071" y="127"/>
                  <a:pt x="1071" y="127"/>
                  <a:pt x="1071" y="127"/>
                </a:cubicBezTo>
                <a:cubicBezTo>
                  <a:pt x="1074" y="126"/>
                  <a:pt x="1074" y="129"/>
                  <a:pt x="1075" y="123"/>
                </a:cubicBezTo>
                <a:cubicBezTo>
                  <a:pt x="1078" y="123"/>
                  <a:pt x="1078" y="123"/>
                  <a:pt x="1078" y="123"/>
                </a:cubicBezTo>
                <a:cubicBezTo>
                  <a:pt x="1083" y="124"/>
                  <a:pt x="1071" y="125"/>
                  <a:pt x="1082" y="123"/>
                </a:cubicBezTo>
                <a:cubicBezTo>
                  <a:pt x="1080" y="120"/>
                  <a:pt x="1080" y="120"/>
                  <a:pt x="1080" y="120"/>
                </a:cubicBezTo>
                <a:cubicBezTo>
                  <a:pt x="1081" y="120"/>
                  <a:pt x="1072" y="125"/>
                  <a:pt x="1084" y="120"/>
                </a:cubicBezTo>
                <a:cubicBezTo>
                  <a:pt x="1084" y="118"/>
                  <a:pt x="1084" y="118"/>
                  <a:pt x="1084" y="118"/>
                </a:cubicBezTo>
                <a:cubicBezTo>
                  <a:pt x="1089" y="117"/>
                  <a:pt x="1089" y="117"/>
                  <a:pt x="1089" y="117"/>
                </a:cubicBezTo>
                <a:cubicBezTo>
                  <a:pt x="1086" y="115"/>
                  <a:pt x="1086" y="115"/>
                  <a:pt x="1086" y="115"/>
                </a:cubicBezTo>
                <a:cubicBezTo>
                  <a:pt x="1087" y="111"/>
                  <a:pt x="1087" y="111"/>
                  <a:pt x="1087" y="111"/>
                </a:cubicBezTo>
                <a:cubicBezTo>
                  <a:pt x="1090" y="110"/>
                  <a:pt x="1094" y="114"/>
                  <a:pt x="1095" y="112"/>
                </a:cubicBezTo>
                <a:cubicBezTo>
                  <a:pt x="1097" y="108"/>
                  <a:pt x="1097" y="108"/>
                  <a:pt x="1097" y="108"/>
                </a:cubicBezTo>
                <a:cubicBezTo>
                  <a:pt x="1096" y="107"/>
                  <a:pt x="1096" y="107"/>
                  <a:pt x="1096" y="107"/>
                </a:cubicBezTo>
                <a:cubicBezTo>
                  <a:pt x="1102" y="103"/>
                  <a:pt x="1102" y="103"/>
                  <a:pt x="1102" y="103"/>
                </a:cubicBezTo>
                <a:cubicBezTo>
                  <a:pt x="1101" y="101"/>
                  <a:pt x="1101" y="101"/>
                  <a:pt x="1101" y="101"/>
                </a:cubicBezTo>
                <a:cubicBezTo>
                  <a:pt x="1101" y="98"/>
                  <a:pt x="1101" y="98"/>
                  <a:pt x="1101" y="98"/>
                </a:cubicBezTo>
                <a:cubicBezTo>
                  <a:pt x="1106" y="97"/>
                  <a:pt x="1106" y="97"/>
                  <a:pt x="1106" y="97"/>
                </a:cubicBezTo>
                <a:cubicBezTo>
                  <a:pt x="1106" y="98"/>
                  <a:pt x="1105" y="95"/>
                  <a:pt x="1106" y="98"/>
                </a:cubicBezTo>
                <a:cubicBezTo>
                  <a:pt x="1107" y="99"/>
                  <a:pt x="1107" y="99"/>
                  <a:pt x="1107" y="99"/>
                </a:cubicBezTo>
                <a:cubicBezTo>
                  <a:pt x="1109" y="97"/>
                  <a:pt x="1109" y="97"/>
                  <a:pt x="1109" y="97"/>
                </a:cubicBezTo>
                <a:cubicBezTo>
                  <a:pt x="1112" y="92"/>
                  <a:pt x="1112" y="92"/>
                  <a:pt x="1112" y="92"/>
                </a:cubicBezTo>
                <a:cubicBezTo>
                  <a:pt x="1113" y="92"/>
                  <a:pt x="1114" y="94"/>
                  <a:pt x="1115" y="92"/>
                </a:cubicBezTo>
                <a:cubicBezTo>
                  <a:pt x="1113" y="90"/>
                  <a:pt x="1113" y="90"/>
                  <a:pt x="1113" y="90"/>
                </a:cubicBezTo>
                <a:cubicBezTo>
                  <a:pt x="1110" y="91"/>
                  <a:pt x="1110" y="91"/>
                  <a:pt x="1110" y="91"/>
                </a:cubicBezTo>
                <a:cubicBezTo>
                  <a:pt x="1109" y="88"/>
                  <a:pt x="1109" y="88"/>
                  <a:pt x="1109" y="88"/>
                </a:cubicBezTo>
                <a:cubicBezTo>
                  <a:pt x="1107" y="88"/>
                  <a:pt x="1107" y="88"/>
                  <a:pt x="1107" y="88"/>
                </a:cubicBezTo>
                <a:cubicBezTo>
                  <a:pt x="1116" y="85"/>
                  <a:pt x="1116" y="85"/>
                  <a:pt x="1116" y="85"/>
                </a:cubicBezTo>
                <a:cubicBezTo>
                  <a:pt x="1119" y="86"/>
                  <a:pt x="1119" y="86"/>
                  <a:pt x="1119" y="86"/>
                </a:cubicBezTo>
                <a:cubicBezTo>
                  <a:pt x="1121" y="84"/>
                  <a:pt x="1121" y="84"/>
                  <a:pt x="1121" y="84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16" y="80"/>
                  <a:pt x="1116" y="91"/>
                  <a:pt x="1119" y="80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1" y="73"/>
                  <a:pt x="1131" y="73"/>
                  <a:pt x="1131" y="73"/>
                </a:cubicBezTo>
                <a:cubicBezTo>
                  <a:pt x="1133" y="73"/>
                  <a:pt x="1119" y="78"/>
                  <a:pt x="1135" y="71"/>
                </a:cubicBezTo>
                <a:cubicBezTo>
                  <a:pt x="1135" y="70"/>
                  <a:pt x="1134" y="74"/>
                  <a:pt x="1134" y="69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42" y="70"/>
                  <a:pt x="1142" y="70"/>
                  <a:pt x="1142" y="70"/>
                </a:cubicBezTo>
                <a:cubicBezTo>
                  <a:pt x="1143" y="69"/>
                  <a:pt x="1143" y="69"/>
                  <a:pt x="1143" y="69"/>
                </a:cubicBezTo>
                <a:cubicBezTo>
                  <a:pt x="1141" y="63"/>
                  <a:pt x="1141" y="63"/>
                  <a:pt x="1141" y="63"/>
                </a:cubicBezTo>
                <a:cubicBezTo>
                  <a:pt x="1152" y="56"/>
                  <a:pt x="1152" y="56"/>
                  <a:pt x="1152" y="56"/>
                </a:cubicBezTo>
                <a:cubicBezTo>
                  <a:pt x="1153" y="53"/>
                  <a:pt x="1153" y="53"/>
                  <a:pt x="1153" y="53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6" y="50"/>
                  <a:pt x="1156" y="50"/>
                  <a:pt x="1156" y="50"/>
                </a:cubicBezTo>
                <a:cubicBezTo>
                  <a:pt x="1158" y="52"/>
                  <a:pt x="1158" y="52"/>
                  <a:pt x="1158" y="52"/>
                </a:cubicBezTo>
                <a:cubicBezTo>
                  <a:pt x="1165" y="50"/>
                  <a:pt x="1165" y="50"/>
                  <a:pt x="1165" y="50"/>
                </a:cubicBezTo>
                <a:cubicBezTo>
                  <a:pt x="1163" y="47"/>
                  <a:pt x="1163" y="47"/>
                  <a:pt x="1163" y="47"/>
                </a:cubicBezTo>
                <a:cubicBezTo>
                  <a:pt x="1164" y="47"/>
                  <a:pt x="1164" y="46"/>
                  <a:pt x="1165" y="47"/>
                </a:cubicBezTo>
                <a:cubicBezTo>
                  <a:pt x="1161" y="44"/>
                  <a:pt x="1161" y="44"/>
                  <a:pt x="1161" y="44"/>
                </a:cubicBezTo>
                <a:cubicBezTo>
                  <a:pt x="1161" y="43"/>
                  <a:pt x="1161" y="43"/>
                  <a:pt x="1161" y="43"/>
                </a:cubicBezTo>
                <a:cubicBezTo>
                  <a:pt x="1168" y="43"/>
                  <a:pt x="1168" y="43"/>
                  <a:pt x="1168" y="43"/>
                </a:cubicBezTo>
                <a:cubicBezTo>
                  <a:pt x="1175" y="40"/>
                  <a:pt x="1175" y="40"/>
                  <a:pt x="1175" y="40"/>
                </a:cubicBezTo>
                <a:cubicBezTo>
                  <a:pt x="1175" y="38"/>
                  <a:pt x="1175" y="38"/>
                  <a:pt x="1175" y="38"/>
                </a:cubicBezTo>
                <a:cubicBezTo>
                  <a:pt x="1182" y="33"/>
                  <a:pt x="1182" y="33"/>
                  <a:pt x="1182" y="33"/>
                </a:cubicBezTo>
                <a:cubicBezTo>
                  <a:pt x="1181" y="31"/>
                  <a:pt x="1187" y="36"/>
                  <a:pt x="1186" y="29"/>
                </a:cubicBezTo>
                <a:cubicBezTo>
                  <a:pt x="1188" y="30"/>
                  <a:pt x="1188" y="30"/>
                  <a:pt x="1188" y="30"/>
                </a:cubicBezTo>
                <a:cubicBezTo>
                  <a:pt x="1192" y="25"/>
                  <a:pt x="1192" y="25"/>
                  <a:pt x="1192" y="25"/>
                </a:cubicBezTo>
                <a:cubicBezTo>
                  <a:pt x="1193" y="25"/>
                  <a:pt x="1193" y="25"/>
                  <a:pt x="1193" y="25"/>
                </a:cubicBezTo>
                <a:cubicBezTo>
                  <a:pt x="1193" y="22"/>
                  <a:pt x="1193" y="22"/>
                  <a:pt x="1193" y="22"/>
                </a:cubicBezTo>
                <a:cubicBezTo>
                  <a:pt x="1195" y="23"/>
                  <a:pt x="1197" y="20"/>
                  <a:pt x="1198" y="19"/>
                </a:cubicBezTo>
                <a:cubicBezTo>
                  <a:pt x="1199" y="17"/>
                  <a:pt x="1204" y="18"/>
                  <a:pt x="1200" y="15"/>
                </a:cubicBezTo>
                <a:cubicBezTo>
                  <a:pt x="1203" y="16"/>
                  <a:pt x="1204" y="10"/>
                  <a:pt x="1207" y="15"/>
                </a:cubicBezTo>
                <a:cubicBezTo>
                  <a:pt x="1210" y="14"/>
                  <a:pt x="1210" y="14"/>
                  <a:pt x="1210" y="14"/>
                </a:cubicBezTo>
                <a:cubicBezTo>
                  <a:pt x="1209" y="9"/>
                  <a:pt x="1209" y="9"/>
                  <a:pt x="1209" y="9"/>
                </a:cubicBezTo>
                <a:cubicBezTo>
                  <a:pt x="1210" y="9"/>
                  <a:pt x="1212" y="9"/>
                  <a:pt x="1211" y="6"/>
                </a:cubicBezTo>
                <a:cubicBezTo>
                  <a:pt x="1214" y="9"/>
                  <a:pt x="1214" y="9"/>
                  <a:pt x="1214" y="9"/>
                </a:cubicBezTo>
                <a:cubicBezTo>
                  <a:pt x="1215" y="7"/>
                  <a:pt x="1215" y="7"/>
                  <a:pt x="1215" y="7"/>
                </a:cubicBezTo>
                <a:cubicBezTo>
                  <a:pt x="1219" y="8"/>
                  <a:pt x="1219" y="8"/>
                  <a:pt x="1219" y="8"/>
                </a:cubicBezTo>
                <a:cubicBezTo>
                  <a:pt x="1218" y="11"/>
                  <a:pt x="1218" y="11"/>
                  <a:pt x="1218" y="11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6"/>
                  <a:pt x="1227" y="6"/>
                  <a:pt x="1227" y="8"/>
                </a:cubicBezTo>
                <a:cubicBezTo>
                  <a:pt x="1228" y="7"/>
                  <a:pt x="1230" y="6"/>
                  <a:pt x="1232" y="7"/>
                </a:cubicBezTo>
                <a:cubicBezTo>
                  <a:pt x="1229" y="10"/>
                  <a:pt x="1238" y="7"/>
                  <a:pt x="1231" y="11"/>
                </a:cubicBezTo>
                <a:cubicBezTo>
                  <a:pt x="1230" y="10"/>
                  <a:pt x="1230" y="10"/>
                  <a:pt x="1230" y="10"/>
                </a:cubicBezTo>
                <a:cubicBezTo>
                  <a:pt x="1223" y="11"/>
                  <a:pt x="1223" y="11"/>
                  <a:pt x="1223" y="11"/>
                </a:cubicBezTo>
                <a:cubicBezTo>
                  <a:pt x="1222" y="12"/>
                  <a:pt x="1232" y="4"/>
                  <a:pt x="1223" y="1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6" y="17"/>
                  <a:pt x="1226" y="17"/>
                  <a:pt x="1226" y="17"/>
                </a:cubicBezTo>
                <a:cubicBezTo>
                  <a:pt x="1224" y="17"/>
                  <a:pt x="1226" y="17"/>
                  <a:pt x="1225" y="14"/>
                </a:cubicBezTo>
                <a:cubicBezTo>
                  <a:pt x="1226" y="14"/>
                  <a:pt x="1227" y="14"/>
                  <a:pt x="1228" y="14"/>
                </a:cubicBezTo>
                <a:cubicBezTo>
                  <a:pt x="1227" y="17"/>
                  <a:pt x="1227" y="17"/>
                  <a:pt x="1227" y="17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9" y="21"/>
                  <a:pt x="1229" y="21"/>
                  <a:pt x="1229" y="21"/>
                </a:cubicBezTo>
                <a:cubicBezTo>
                  <a:pt x="1232" y="18"/>
                  <a:pt x="1232" y="18"/>
                  <a:pt x="1232" y="18"/>
                </a:cubicBezTo>
                <a:cubicBezTo>
                  <a:pt x="1232" y="19"/>
                  <a:pt x="1232" y="19"/>
                  <a:pt x="1232" y="19"/>
                </a:cubicBezTo>
                <a:cubicBezTo>
                  <a:pt x="1237" y="16"/>
                  <a:pt x="1214" y="26"/>
                  <a:pt x="1241" y="14"/>
                </a:cubicBezTo>
                <a:cubicBezTo>
                  <a:pt x="1242" y="15"/>
                  <a:pt x="1242" y="15"/>
                  <a:pt x="1242" y="15"/>
                </a:cubicBezTo>
                <a:cubicBezTo>
                  <a:pt x="1238" y="17"/>
                  <a:pt x="1238" y="17"/>
                  <a:pt x="1238" y="17"/>
                </a:cubicBezTo>
                <a:cubicBezTo>
                  <a:pt x="1234" y="21"/>
                  <a:pt x="1234" y="21"/>
                  <a:pt x="1234" y="21"/>
                </a:cubicBezTo>
                <a:cubicBezTo>
                  <a:pt x="1232" y="21"/>
                  <a:pt x="1232" y="21"/>
                  <a:pt x="1232" y="21"/>
                </a:cubicBezTo>
                <a:cubicBezTo>
                  <a:pt x="1232" y="22"/>
                  <a:pt x="1227" y="21"/>
                  <a:pt x="1232" y="23"/>
                </a:cubicBezTo>
                <a:cubicBezTo>
                  <a:pt x="1231" y="25"/>
                  <a:pt x="1231" y="25"/>
                  <a:pt x="1231" y="25"/>
                </a:cubicBezTo>
                <a:cubicBezTo>
                  <a:pt x="1224" y="26"/>
                  <a:pt x="1224" y="26"/>
                  <a:pt x="1224" y="26"/>
                </a:cubicBezTo>
                <a:cubicBezTo>
                  <a:pt x="1217" y="31"/>
                  <a:pt x="1217" y="31"/>
                  <a:pt x="1217" y="31"/>
                </a:cubicBezTo>
                <a:cubicBezTo>
                  <a:pt x="1215" y="29"/>
                  <a:pt x="1214" y="37"/>
                  <a:pt x="1212" y="30"/>
                </a:cubicBezTo>
                <a:cubicBezTo>
                  <a:pt x="1210" y="32"/>
                  <a:pt x="1210" y="32"/>
                  <a:pt x="1210" y="32"/>
                </a:cubicBezTo>
                <a:cubicBezTo>
                  <a:pt x="1210" y="33"/>
                  <a:pt x="1210" y="33"/>
                  <a:pt x="1210" y="33"/>
                </a:cubicBezTo>
                <a:cubicBezTo>
                  <a:pt x="1210" y="34"/>
                  <a:pt x="1210" y="34"/>
                  <a:pt x="1210" y="34"/>
                </a:cubicBezTo>
                <a:cubicBezTo>
                  <a:pt x="1212" y="32"/>
                  <a:pt x="1212" y="32"/>
                  <a:pt x="1212" y="32"/>
                </a:cubicBezTo>
                <a:cubicBezTo>
                  <a:pt x="1207" y="39"/>
                  <a:pt x="1207" y="39"/>
                  <a:pt x="1207" y="39"/>
                </a:cubicBezTo>
                <a:cubicBezTo>
                  <a:pt x="1206" y="39"/>
                  <a:pt x="1206" y="39"/>
                  <a:pt x="1206" y="39"/>
                </a:cubicBezTo>
                <a:cubicBezTo>
                  <a:pt x="1204" y="38"/>
                  <a:pt x="1204" y="38"/>
                  <a:pt x="1204" y="38"/>
                </a:cubicBezTo>
                <a:cubicBezTo>
                  <a:pt x="1202" y="43"/>
                  <a:pt x="1202" y="43"/>
                  <a:pt x="1202" y="43"/>
                </a:cubicBezTo>
                <a:cubicBezTo>
                  <a:pt x="1197" y="47"/>
                  <a:pt x="1197" y="47"/>
                  <a:pt x="1197" y="47"/>
                </a:cubicBezTo>
                <a:cubicBezTo>
                  <a:pt x="1193" y="53"/>
                  <a:pt x="1193" y="53"/>
                  <a:pt x="1193" y="53"/>
                </a:cubicBezTo>
                <a:cubicBezTo>
                  <a:pt x="1191" y="48"/>
                  <a:pt x="1191" y="48"/>
                  <a:pt x="1191" y="48"/>
                </a:cubicBezTo>
                <a:cubicBezTo>
                  <a:pt x="1188" y="49"/>
                  <a:pt x="1188" y="49"/>
                  <a:pt x="1188" y="49"/>
                </a:cubicBezTo>
                <a:cubicBezTo>
                  <a:pt x="1187" y="52"/>
                  <a:pt x="1187" y="52"/>
                  <a:pt x="1187" y="52"/>
                </a:cubicBezTo>
                <a:cubicBezTo>
                  <a:pt x="1189" y="55"/>
                  <a:pt x="1189" y="55"/>
                  <a:pt x="1189" y="55"/>
                </a:cubicBezTo>
                <a:cubicBezTo>
                  <a:pt x="1186" y="59"/>
                  <a:pt x="1186" y="59"/>
                  <a:pt x="1186" y="59"/>
                </a:cubicBezTo>
                <a:cubicBezTo>
                  <a:pt x="1184" y="60"/>
                  <a:pt x="1184" y="60"/>
                  <a:pt x="1184" y="60"/>
                </a:cubicBezTo>
                <a:cubicBezTo>
                  <a:pt x="1181" y="64"/>
                  <a:pt x="1181" y="64"/>
                  <a:pt x="1181" y="64"/>
                </a:cubicBezTo>
                <a:cubicBezTo>
                  <a:pt x="1179" y="66"/>
                  <a:pt x="1179" y="60"/>
                  <a:pt x="1177" y="66"/>
                </a:cubicBezTo>
                <a:cubicBezTo>
                  <a:pt x="1174" y="65"/>
                  <a:pt x="1184" y="62"/>
                  <a:pt x="1173" y="67"/>
                </a:cubicBezTo>
                <a:cubicBezTo>
                  <a:pt x="1174" y="68"/>
                  <a:pt x="1174" y="68"/>
                  <a:pt x="1174" y="68"/>
                </a:cubicBezTo>
                <a:cubicBezTo>
                  <a:pt x="1172" y="71"/>
                  <a:pt x="1172" y="71"/>
                  <a:pt x="1172" y="71"/>
                </a:cubicBezTo>
                <a:cubicBezTo>
                  <a:pt x="1168" y="72"/>
                  <a:pt x="1168" y="72"/>
                  <a:pt x="1168" y="72"/>
                </a:cubicBezTo>
                <a:cubicBezTo>
                  <a:pt x="1167" y="76"/>
                  <a:pt x="1167" y="76"/>
                  <a:pt x="1167" y="76"/>
                </a:cubicBezTo>
                <a:cubicBezTo>
                  <a:pt x="1159" y="85"/>
                  <a:pt x="1159" y="85"/>
                  <a:pt x="1159" y="85"/>
                </a:cubicBezTo>
                <a:cubicBezTo>
                  <a:pt x="1157" y="87"/>
                  <a:pt x="1157" y="87"/>
                  <a:pt x="1157" y="87"/>
                </a:cubicBezTo>
                <a:cubicBezTo>
                  <a:pt x="1157" y="88"/>
                  <a:pt x="1157" y="88"/>
                  <a:pt x="1157" y="88"/>
                </a:cubicBezTo>
                <a:cubicBezTo>
                  <a:pt x="1155" y="90"/>
                  <a:pt x="1155" y="90"/>
                  <a:pt x="1155" y="90"/>
                </a:cubicBezTo>
                <a:cubicBezTo>
                  <a:pt x="1153" y="91"/>
                  <a:pt x="1151" y="90"/>
                  <a:pt x="1150" y="93"/>
                </a:cubicBezTo>
                <a:cubicBezTo>
                  <a:pt x="1146" y="92"/>
                  <a:pt x="1146" y="92"/>
                  <a:pt x="1146" y="92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7" y="97"/>
                  <a:pt x="1147" y="97"/>
                  <a:pt x="1147" y="97"/>
                </a:cubicBezTo>
                <a:cubicBezTo>
                  <a:pt x="1145" y="99"/>
                  <a:pt x="1145" y="99"/>
                  <a:pt x="1145" y="99"/>
                </a:cubicBezTo>
                <a:cubicBezTo>
                  <a:pt x="1142" y="100"/>
                  <a:pt x="1142" y="100"/>
                  <a:pt x="1142" y="100"/>
                </a:cubicBezTo>
                <a:cubicBezTo>
                  <a:pt x="1139" y="105"/>
                  <a:pt x="1139" y="105"/>
                  <a:pt x="1139" y="105"/>
                </a:cubicBezTo>
                <a:cubicBezTo>
                  <a:pt x="1138" y="105"/>
                  <a:pt x="1138" y="105"/>
                  <a:pt x="1138" y="105"/>
                </a:cubicBezTo>
                <a:cubicBezTo>
                  <a:pt x="1137" y="108"/>
                  <a:pt x="1137" y="108"/>
                  <a:pt x="1137" y="108"/>
                </a:cubicBezTo>
                <a:cubicBezTo>
                  <a:pt x="1136" y="111"/>
                  <a:pt x="1134" y="105"/>
                  <a:pt x="1133" y="109"/>
                </a:cubicBezTo>
                <a:cubicBezTo>
                  <a:pt x="1130" y="115"/>
                  <a:pt x="1130" y="115"/>
                  <a:pt x="1130" y="115"/>
                </a:cubicBezTo>
                <a:cubicBezTo>
                  <a:pt x="1127" y="114"/>
                  <a:pt x="1123" y="117"/>
                  <a:pt x="1125" y="119"/>
                </a:cubicBezTo>
                <a:cubicBezTo>
                  <a:pt x="1124" y="119"/>
                  <a:pt x="1130" y="118"/>
                  <a:pt x="1123" y="118"/>
                </a:cubicBezTo>
                <a:cubicBezTo>
                  <a:pt x="1121" y="120"/>
                  <a:pt x="1121" y="120"/>
                  <a:pt x="1121" y="120"/>
                </a:cubicBezTo>
                <a:cubicBezTo>
                  <a:pt x="1123" y="121"/>
                  <a:pt x="1123" y="121"/>
                  <a:pt x="1123" y="121"/>
                </a:cubicBezTo>
                <a:cubicBezTo>
                  <a:pt x="1118" y="122"/>
                  <a:pt x="1118" y="122"/>
                  <a:pt x="1118" y="122"/>
                </a:cubicBezTo>
                <a:cubicBezTo>
                  <a:pt x="1117" y="121"/>
                  <a:pt x="1117" y="121"/>
                  <a:pt x="1117" y="121"/>
                </a:cubicBezTo>
                <a:cubicBezTo>
                  <a:pt x="1115" y="123"/>
                  <a:pt x="1115" y="123"/>
                  <a:pt x="1115" y="123"/>
                </a:cubicBezTo>
                <a:cubicBezTo>
                  <a:pt x="1119" y="124"/>
                  <a:pt x="1119" y="124"/>
                  <a:pt x="1119" y="124"/>
                </a:cubicBezTo>
                <a:cubicBezTo>
                  <a:pt x="1117" y="127"/>
                  <a:pt x="1117" y="127"/>
                  <a:pt x="1117" y="127"/>
                </a:cubicBezTo>
                <a:cubicBezTo>
                  <a:pt x="1113" y="132"/>
                  <a:pt x="1113" y="132"/>
                  <a:pt x="1113" y="132"/>
                </a:cubicBezTo>
                <a:cubicBezTo>
                  <a:pt x="1111" y="132"/>
                  <a:pt x="1108" y="135"/>
                  <a:pt x="1106" y="135"/>
                </a:cubicBezTo>
                <a:cubicBezTo>
                  <a:pt x="1103" y="141"/>
                  <a:pt x="1103" y="141"/>
                  <a:pt x="1103" y="141"/>
                </a:cubicBezTo>
                <a:cubicBezTo>
                  <a:pt x="1095" y="148"/>
                  <a:pt x="1095" y="148"/>
                  <a:pt x="1095" y="148"/>
                </a:cubicBezTo>
                <a:cubicBezTo>
                  <a:pt x="1089" y="147"/>
                  <a:pt x="1089" y="147"/>
                  <a:pt x="1089" y="147"/>
                </a:cubicBezTo>
                <a:cubicBezTo>
                  <a:pt x="1087" y="149"/>
                  <a:pt x="1087" y="149"/>
                  <a:pt x="1087" y="149"/>
                </a:cubicBezTo>
                <a:cubicBezTo>
                  <a:pt x="1087" y="152"/>
                  <a:pt x="1087" y="152"/>
                  <a:pt x="1087" y="152"/>
                </a:cubicBezTo>
                <a:cubicBezTo>
                  <a:pt x="1079" y="156"/>
                  <a:pt x="1079" y="156"/>
                  <a:pt x="1079" y="156"/>
                </a:cubicBezTo>
                <a:cubicBezTo>
                  <a:pt x="1079" y="159"/>
                  <a:pt x="1079" y="159"/>
                  <a:pt x="1079" y="159"/>
                </a:cubicBezTo>
                <a:cubicBezTo>
                  <a:pt x="1075" y="161"/>
                  <a:pt x="1075" y="161"/>
                  <a:pt x="1075" y="161"/>
                </a:cubicBezTo>
                <a:cubicBezTo>
                  <a:pt x="1071" y="165"/>
                  <a:pt x="1071" y="165"/>
                  <a:pt x="1071" y="165"/>
                </a:cubicBezTo>
                <a:cubicBezTo>
                  <a:pt x="1069" y="166"/>
                  <a:pt x="1069" y="166"/>
                  <a:pt x="1069" y="166"/>
                </a:cubicBezTo>
                <a:cubicBezTo>
                  <a:pt x="1067" y="169"/>
                  <a:pt x="1067" y="169"/>
                  <a:pt x="1067" y="169"/>
                </a:cubicBezTo>
                <a:cubicBezTo>
                  <a:pt x="1066" y="166"/>
                  <a:pt x="1062" y="177"/>
                  <a:pt x="1066" y="165"/>
                </a:cubicBezTo>
                <a:cubicBezTo>
                  <a:pt x="1065" y="164"/>
                  <a:pt x="1064" y="166"/>
                  <a:pt x="1064" y="165"/>
                </a:cubicBezTo>
                <a:cubicBezTo>
                  <a:pt x="1062" y="166"/>
                  <a:pt x="1062" y="166"/>
                  <a:pt x="1062" y="166"/>
                </a:cubicBezTo>
                <a:cubicBezTo>
                  <a:pt x="1063" y="167"/>
                  <a:pt x="1063" y="167"/>
                  <a:pt x="1063" y="167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1" y="168"/>
                  <a:pt x="1061" y="168"/>
                  <a:pt x="1061" y="168"/>
                </a:cubicBezTo>
                <a:cubicBezTo>
                  <a:pt x="1064" y="170"/>
                  <a:pt x="1064" y="170"/>
                  <a:pt x="1064" y="170"/>
                </a:cubicBezTo>
                <a:cubicBezTo>
                  <a:pt x="1063" y="172"/>
                  <a:pt x="1063" y="172"/>
                  <a:pt x="1063" y="172"/>
                </a:cubicBezTo>
                <a:cubicBezTo>
                  <a:pt x="1064" y="173"/>
                  <a:pt x="1064" y="173"/>
                  <a:pt x="1064" y="173"/>
                </a:cubicBezTo>
                <a:cubicBezTo>
                  <a:pt x="1062" y="172"/>
                  <a:pt x="1059" y="174"/>
                  <a:pt x="1060" y="176"/>
                </a:cubicBezTo>
                <a:cubicBezTo>
                  <a:pt x="1059" y="175"/>
                  <a:pt x="1059" y="175"/>
                  <a:pt x="1059" y="175"/>
                </a:cubicBezTo>
                <a:cubicBezTo>
                  <a:pt x="1057" y="179"/>
                  <a:pt x="1057" y="179"/>
                  <a:pt x="1057" y="179"/>
                </a:cubicBezTo>
                <a:cubicBezTo>
                  <a:pt x="1053" y="180"/>
                  <a:pt x="1053" y="180"/>
                  <a:pt x="1053" y="180"/>
                </a:cubicBezTo>
                <a:cubicBezTo>
                  <a:pt x="1054" y="180"/>
                  <a:pt x="1049" y="180"/>
                  <a:pt x="1055" y="180"/>
                </a:cubicBezTo>
                <a:cubicBezTo>
                  <a:pt x="1052" y="186"/>
                  <a:pt x="1054" y="176"/>
                  <a:pt x="1047" y="187"/>
                </a:cubicBezTo>
                <a:cubicBezTo>
                  <a:pt x="1044" y="188"/>
                  <a:pt x="1038" y="189"/>
                  <a:pt x="1039" y="193"/>
                </a:cubicBezTo>
                <a:cubicBezTo>
                  <a:pt x="1037" y="194"/>
                  <a:pt x="1037" y="194"/>
                  <a:pt x="1037" y="194"/>
                </a:cubicBezTo>
                <a:cubicBezTo>
                  <a:pt x="1038" y="197"/>
                  <a:pt x="1038" y="197"/>
                  <a:pt x="1038" y="197"/>
                </a:cubicBezTo>
                <a:cubicBezTo>
                  <a:pt x="1035" y="197"/>
                  <a:pt x="1035" y="197"/>
                  <a:pt x="1035" y="197"/>
                </a:cubicBezTo>
                <a:cubicBezTo>
                  <a:pt x="1034" y="201"/>
                  <a:pt x="1034" y="201"/>
                  <a:pt x="1034" y="201"/>
                </a:cubicBezTo>
                <a:cubicBezTo>
                  <a:pt x="1034" y="204"/>
                  <a:pt x="1028" y="200"/>
                  <a:pt x="1030" y="205"/>
                </a:cubicBezTo>
                <a:cubicBezTo>
                  <a:pt x="1027" y="206"/>
                  <a:pt x="1027" y="206"/>
                  <a:pt x="1027" y="206"/>
                </a:cubicBezTo>
                <a:cubicBezTo>
                  <a:pt x="1024" y="208"/>
                  <a:pt x="1024" y="208"/>
                  <a:pt x="1024" y="208"/>
                </a:cubicBezTo>
                <a:cubicBezTo>
                  <a:pt x="1020" y="210"/>
                  <a:pt x="1016" y="212"/>
                  <a:pt x="1015" y="215"/>
                </a:cubicBezTo>
                <a:cubicBezTo>
                  <a:pt x="1010" y="220"/>
                  <a:pt x="1010" y="220"/>
                  <a:pt x="1010" y="220"/>
                </a:cubicBezTo>
                <a:cubicBezTo>
                  <a:pt x="1011" y="223"/>
                  <a:pt x="1011" y="223"/>
                  <a:pt x="1011" y="223"/>
                </a:cubicBezTo>
                <a:cubicBezTo>
                  <a:pt x="1009" y="226"/>
                  <a:pt x="1009" y="226"/>
                  <a:pt x="1009" y="226"/>
                </a:cubicBezTo>
                <a:cubicBezTo>
                  <a:pt x="1006" y="224"/>
                  <a:pt x="1006" y="224"/>
                  <a:pt x="1006" y="224"/>
                </a:cubicBezTo>
                <a:cubicBezTo>
                  <a:pt x="1002" y="226"/>
                  <a:pt x="1002" y="226"/>
                  <a:pt x="1002" y="226"/>
                </a:cubicBezTo>
                <a:cubicBezTo>
                  <a:pt x="999" y="231"/>
                  <a:pt x="999" y="231"/>
                  <a:pt x="999" y="231"/>
                </a:cubicBezTo>
                <a:cubicBezTo>
                  <a:pt x="995" y="234"/>
                  <a:pt x="989" y="234"/>
                  <a:pt x="990" y="239"/>
                </a:cubicBezTo>
                <a:cubicBezTo>
                  <a:pt x="987" y="240"/>
                  <a:pt x="987" y="240"/>
                  <a:pt x="987" y="240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91" y="244"/>
                  <a:pt x="991" y="244"/>
                  <a:pt x="991" y="244"/>
                </a:cubicBezTo>
                <a:cubicBezTo>
                  <a:pt x="996" y="240"/>
                  <a:pt x="996" y="240"/>
                  <a:pt x="996" y="240"/>
                </a:cubicBezTo>
                <a:cubicBezTo>
                  <a:pt x="996" y="237"/>
                  <a:pt x="996" y="237"/>
                  <a:pt x="996" y="237"/>
                </a:cubicBezTo>
                <a:cubicBezTo>
                  <a:pt x="999" y="238"/>
                  <a:pt x="999" y="238"/>
                  <a:pt x="999" y="238"/>
                </a:cubicBezTo>
                <a:cubicBezTo>
                  <a:pt x="1004" y="234"/>
                  <a:pt x="1004" y="234"/>
                  <a:pt x="1004" y="234"/>
                </a:cubicBezTo>
                <a:cubicBezTo>
                  <a:pt x="1004" y="231"/>
                  <a:pt x="1004" y="231"/>
                  <a:pt x="1004" y="231"/>
                </a:cubicBezTo>
                <a:cubicBezTo>
                  <a:pt x="1005" y="232"/>
                  <a:pt x="1005" y="232"/>
                  <a:pt x="1005" y="232"/>
                </a:cubicBezTo>
                <a:cubicBezTo>
                  <a:pt x="1006" y="234"/>
                  <a:pt x="1006" y="234"/>
                  <a:pt x="1006" y="234"/>
                </a:cubicBezTo>
                <a:cubicBezTo>
                  <a:pt x="1004" y="238"/>
                  <a:pt x="1004" y="238"/>
                  <a:pt x="1004" y="238"/>
                </a:cubicBezTo>
                <a:cubicBezTo>
                  <a:pt x="1003" y="238"/>
                  <a:pt x="1001" y="231"/>
                  <a:pt x="1000" y="242"/>
                </a:cubicBezTo>
                <a:cubicBezTo>
                  <a:pt x="998" y="241"/>
                  <a:pt x="997" y="239"/>
                  <a:pt x="996" y="245"/>
                </a:cubicBezTo>
                <a:cubicBezTo>
                  <a:pt x="995" y="245"/>
                  <a:pt x="995" y="247"/>
                  <a:pt x="994" y="245"/>
                </a:cubicBezTo>
                <a:cubicBezTo>
                  <a:pt x="993" y="249"/>
                  <a:pt x="993" y="249"/>
                  <a:pt x="993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94" y="252"/>
                  <a:pt x="994" y="252"/>
                  <a:pt x="994" y="252"/>
                </a:cubicBezTo>
                <a:cubicBezTo>
                  <a:pt x="991" y="254"/>
                  <a:pt x="991" y="254"/>
                  <a:pt x="991" y="254"/>
                </a:cubicBezTo>
                <a:cubicBezTo>
                  <a:pt x="991" y="252"/>
                  <a:pt x="991" y="252"/>
                  <a:pt x="991" y="252"/>
                </a:cubicBezTo>
                <a:cubicBezTo>
                  <a:pt x="988" y="257"/>
                  <a:pt x="991" y="247"/>
                  <a:pt x="986" y="255"/>
                </a:cubicBezTo>
                <a:cubicBezTo>
                  <a:pt x="987" y="258"/>
                  <a:pt x="987" y="258"/>
                  <a:pt x="987" y="258"/>
                </a:cubicBezTo>
                <a:cubicBezTo>
                  <a:pt x="986" y="260"/>
                  <a:pt x="986" y="260"/>
                  <a:pt x="986" y="260"/>
                </a:cubicBezTo>
                <a:cubicBezTo>
                  <a:pt x="980" y="262"/>
                  <a:pt x="980" y="262"/>
                  <a:pt x="980" y="262"/>
                </a:cubicBezTo>
                <a:cubicBezTo>
                  <a:pt x="974" y="266"/>
                  <a:pt x="974" y="266"/>
                  <a:pt x="974" y="266"/>
                </a:cubicBezTo>
                <a:cubicBezTo>
                  <a:pt x="975" y="268"/>
                  <a:pt x="975" y="268"/>
                  <a:pt x="975" y="268"/>
                </a:cubicBezTo>
                <a:cubicBezTo>
                  <a:pt x="982" y="267"/>
                  <a:pt x="982" y="267"/>
                  <a:pt x="982" y="267"/>
                </a:cubicBezTo>
                <a:cubicBezTo>
                  <a:pt x="984" y="265"/>
                  <a:pt x="984" y="265"/>
                  <a:pt x="984" y="265"/>
                </a:cubicBezTo>
                <a:cubicBezTo>
                  <a:pt x="986" y="265"/>
                  <a:pt x="986" y="265"/>
                  <a:pt x="986" y="265"/>
                </a:cubicBezTo>
                <a:cubicBezTo>
                  <a:pt x="986" y="265"/>
                  <a:pt x="984" y="263"/>
                  <a:pt x="986" y="266"/>
                </a:cubicBezTo>
                <a:cubicBezTo>
                  <a:pt x="988" y="266"/>
                  <a:pt x="988" y="266"/>
                  <a:pt x="988" y="266"/>
                </a:cubicBezTo>
                <a:cubicBezTo>
                  <a:pt x="990" y="260"/>
                  <a:pt x="990" y="260"/>
                  <a:pt x="990" y="260"/>
                </a:cubicBezTo>
                <a:cubicBezTo>
                  <a:pt x="995" y="258"/>
                  <a:pt x="995" y="258"/>
                  <a:pt x="995" y="258"/>
                </a:cubicBezTo>
                <a:cubicBezTo>
                  <a:pt x="998" y="254"/>
                  <a:pt x="998" y="254"/>
                  <a:pt x="998" y="254"/>
                </a:cubicBezTo>
                <a:cubicBezTo>
                  <a:pt x="999" y="254"/>
                  <a:pt x="992" y="255"/>
                  <a:pt x="1000" y="254"/>
                </a:cubicBezTo>
                <a:cubicBezTo>
                  <a:pt x="999" y="252"/>
                  <a:pt x="999" y="252"/>
                  <a:pt x="999" y="252"/>
                </a:cubicBezTo>
                <a:cubicBezTo>
                  <a:pt x="1000" y="252"/>
                  <a:pt x="1000" y="252"/>
                  <a:pt x="1000" y="252"/>
                </a:cubicBezTo>
                <a:cubicBezTo>
                  <a:pt x="1000" y="250"/>
                  <a:pt x="1000" y="250"/>
                  <a:pt x="1000" y="250"/>
                </a:cubicBezTo>
                <a:cubicBezTo>
                  <a:pt x="998" y="249"/>
                  <a:pt x="998" y="249"/>
                  <a:pt x="998" y="249"/>
                </a:cubicBezTo>
                <a:cubicBezTo>
                  <a:pt x="999" y="251"/>
                  <a:pt x="1000" y="248"/>
                  <a:pt x="996" y="251"/>
                </a:cubicBezTo>
                <a:cubicBezTo>
                  <a:pt x="996" y="249"/>
                  <a:pt x="985" y="263"/>
                  <a:pt x="997" y="246"/>
                </a:cubicBezTo>
                <a:cubicBezTo>
                  <a:pt x="1001" y="245"/>
                  <a:pt x="1001" y="245"/>
                  <a:pt x="1001" y="245"/>
                </a:cubicBezTo>
                <a:cubicBezTo>
                  <a:pt x="1005" y="249"/>
                  <a:pt x="1005" y="249"/>
                  <a:pt x="1005" y="249"/>
                </a:cubicBezTo>
                <a:cubicBezTo>
                  <a:pt x="1008" y="246"/>
                  <a:pt x="1008" y="246"/>
                  <a:pt x="1008" y="246"/>
                </a:cubicBezTo>
                <a:cubicBezTo>
                  <a:pt x="1010" y="247"/>
                  <a:pt x="1009" y="245"/>
                  <a:pt x="1011" y="244"/>
                </a:cubicBezTo>
                <a:cubicBezTo>
                  <a:pt x="1010" y="242"/>
                  <a:pt x="1010" y="242"/>
                  <a:pt x="1010" y="242"/>
                </a:cubicBezTo>
                <a:cubicBezTo>
                  <a:pt x="1012" y="242"/>
                  <a:pt x="1015" y="239"/>
                  <a:pt x="1017" y="238"/>
                </a:cubicBezTo>
                <a:cubicBezTo>
                  <a:pt x="1020" y="237"/>
                  <a:pt x="1015" y="237"/>
                  <a:pt x="1018" y="235"/>
                </a:cubicBezTo>
                <a:cubicBezTo>
                  <a:pt x="1014" y="233"/>
                  <a:pt x="1014" y="233"/>
                  <a:pt x="1014" y="233"/>
                </a:cubicBezTo>
                <a:cubicBezTo>
                  <a:pt x="1014" y="231"/>
                  <a:pt x="1014" y="231"/>
                  <a:pt x="1014" y="231"/>
                </a:cubicBezTo>
                <a:cubicBezTo>
                  <a:pt x="1014" y="231"/>
                  <a:pt x="1013" y="238"/>
                  <a:pt x="1019" y="230"/>
                </a:cubicBezTo>
                <a:cubicBezTo>
                  <a:pt x="1016" y="227"/>
                  <a:pt x="1016" y="227"/>
                  <a:pt x="1016" y="227"/>
                </a:cubicBezTo>
                <a:cubicBezTo>
                  <a:pt x="1021" y="227"/>
                  <a:pt x="1021" y="227"/>
                  <a:pt x="1021" y="227"/>
                </a:cubicBezTo>
                <a:cubicBezTo>
                  <a:pt x="1019" y="229"/>
                  <a:pt x="1019" y="229"/>
                  <a:pt x="1019" y="229"/>
                </a:cubicBezTo>
                <a:cubicBezTo>
                  <a:pt x="1021" y="227"/>
                  <a:pt x="1009" y="225"/>
                  <a:pt x="1022" y="233"/>
                </a:cubicBezTo>
                <a:cubicBezTo>
                  <a:pt x="1023" y="227"/>
                  <a:pt x="1023" y="227"/>
                  <a:pt x="1023" y="227"/>
                </a:cubicBezTo>
                <a:cubicBezTo>
                  <a:pt x="1023" y="227"/>
                  <a:pt x="1025" y="226"/>
                  <a:pt x="1023" y="225"/>
                </a:cubicBezTo>
                <a:cubicBezTo>
                  <a:pt x="1025" y="226"/>
                  <a:pt x="1025" y="226"/>
                  <a:pt x="1025" y="226"/>
                </a:cubicBezTo>
                <a:cubicBezTo>
                  <a:pt x="1025" y="229"/>
                  <a:pt x="1025" y="229"/>
                  <a:pt x="1025" y="229"/>
                </a:cubicBezTo>
                <a:cubicBezTo>
                  <a:pt x="1028" y="226"/>
                  <a:pt x="1028" y="226"/>
                  <a:pt x="1028" y="226"/>
                </a:cubicBezTo>
                <a:cubicBezTo>
                  <a:pt x="1029" y="226"/>
                  <a:pt x="1029" y="226"/>
                  <a:pt x="1029" y="226"/>
                </a:cubicBezTo>
                <a:cubicBezTo>
                  <a:pt x="1024" y="222"/>
                  <a:pt x="1024" y="222"/>
                  <a:pt x="1024" y="222"/>
                </a:cubicBezTo>
                <a:cubicBezTo>
                  <a:pt x="1019" y="222"/>
                  <a:pt x="1019" y="222"/>
                  <a:pt x="1019" y="222"/>
                </a:cubicBezTo>
                <a:cubicBezTo>
                  <a:pt x="1018" y="224"/>
                  <a:pt x="1018" y="224"/>
                  <a:pt x="1018" y="224"/>
                </a:cubicBezTo>
                <a:cubicBezTo>
                  <a:pt x="1015" y="225"/>
                  <a:pt x="1015" y="225"/>
                  <a:pt x="1015" y="225"/>
                </a:cubicBezTo>
                <a:cubicBezTo>
                  <a:pt x="1014" y="230"/>
                  <a:pt x="1014" y="230"/>
                  <a:pt x="1014" y="230"/>
                </a:cubicBezTo>
                <a:cubicBezTo>
                  <a:pt x="1012" y="227"/>
                  <a:pt x="1012" y="227"/>
                  <a:pt x="1012" y="227"/>
                </a:cubicBezTo>
                <a:cubicBezTo>
                  <a:pt x="1014" y="223"/>
                  <a:pt x="1014" y="223"/>
                  <a:pt x="1014" y="223"/>
                </a:cubicBezTo>
                <a:cubicBezTo>
                  <a:pt x="1020" y="218"/>
                  <a:pt x="1020" y="218"/>
                  <a:pt x="1020" y="218"/>
                </a:cubicBezTo>
                <a:cubicBezTo>
                  <a:pt x="1017" y="215"/>
                  <a:pt x="1026" y="219"/>
                  <a:pt x="1022" y="212"/>
                </a:cubicBezTo>
                <a:cubicBezTo>
                  <a:pt x="1027" y="209"/>
                  <a:pt x="1018" y="219"/>
                  <a:pt x="1028" y="212"/>
                </a:cubicBezTo>
                <a:cubicBezTo>
                  <a:pt x="1024" y="215"/>
                  <a:pt x="1024" y="215"/>
                  <a:pt x="1024" y="215"/>
                </a:cubicBezTo>
                <a:cubicBezTo>
                  <a:pt x="1024" y="215"/>
                  <a:pt x="1027" y="214"/>
                  <a:pt x="1023" y="214"/>
                </a:cubicBezTo>
                <a:cubicBezTo>
                  <a:pt x="1024" y="216"/>
                  <a:pt x="1024" y="216"/>
                  <a:pt x="1024" y="216"/>
                </a:cubicBezTo>
                <a:cubicBezTo>
                  <a:pt x="1026" y="216"/>
                  <a:pt x="1026" y="216"/>
                  <a:pt x="1026" y="216"/>
                </a:cubicBezTo>
                <a:cubicBezTo>
                  <a:pt x="1028" y="216"/>
                  <a:pt x="1028" y="216"/>
                  <a:pt x="1028" y="216"/>
                </a:cubicBezTo>
                <a:cubicBezTo>
                  <a:pt x="1027" y="218"/>
                  <a:pt x="1027" y="218"/>
                  <a:pt x="1027" y="218"/>
                </a:cubicBezTo>
                <a:cubicBezTo>
                  <a:pt x="1027" y="217"/>
                  <a:pt x="1029" y="218"/>
                  <a:pt x="1029" y="219"/>
                </a:cubicBezTo>
                <a:cubicBezTo>
                  <a:pt x="1029" y="220"/>
                  <a:pt x="1029" y="220"/>
                  <a:pt x="1029" y="220"/>
                </a:cubicBezTo>
                <a:cubicBezTo>
                  <a:pt x="1025" y="220"/>
                  <a:pt x="1025" y="220"/>
                  <a:pt x="1025" y="220"/>
                </a:cubicBezTo>
                <a:cubicBezTo>
                  <a:pt x="1025" y="220"/>
                  <a:pt x="1029" y="218"/>
                  <a:pt x="1024" y="221"/>
                </a:cubicBezTo>
                <a:cubicBezTo>
                  <a:pt x="1027" y="221"/>
                  <a:pt x="1027" y="221"/>
                  <a:pt x="1027" y="221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32" y="225"/>
                  <a:pt x="1032" y="225"/>
                  <a:pt x="1032" y="225"/>
                </a:cubicBezTo>
                <a:cubicBezTo>
                  <a:pt x="1033" y="224"/>
                  <a:pt x="1033" y="224"/>
                  <a:pt x="1033" y="224"/>
                </a:cubicBezTo>
                <a:cubicBezTo>
                  <a:pt x="1032" y="224"/>
                  <a:pt x="1035" y="228"/>
                  <a:pt x="1032" y="222"/>
                </a:cubicBezTo>
                <a:cubicBezTo>
                  <a:pt x="1036" y="221"/>
                  <a:pt x="1036" y="221"/>
                  <a:pt x="1036" y="221"/>
                </a:cubicBezTo>
                <a:cubicBezTo>
                  <a:pt x="1035" y="220"/>
                  <a:pt x="1035" y="220"/>
                  <a:pt x="1035" y="220"/>
                </a:cubicBezTo>
                <a:cubicBezTo>
                  <a:pt x="1038" y="219"/>
                  <a:pt x="1038" y="219"/>
                  <a:pt x="1038" y="219"/>
                </a:cubicBezTo>
                <a:cubicBezTo>
                  <a:pt x="1038" y="216"/>
                  <a:pt x="1038" y="216"/>
                  <a:pt x="1038" y="216"/>
                </a:cubicBezTo>
                <a:cubicBezTo>
                  <a:pt x="1039" y="215"/>
                  <a:pt x="1039" y="215"/>
                  <a:pt x="1039" y="215"/>
                </a:cubicBezTo>
                <a:cubicBezTo>
                  <a:pt x="1039" y="215"/>
                  <a:pt x="1044" y="214"/>
                  <a:pt x="1038" y="214"/>
                </a:cubicBezTo>
                <a:cubicBezTo>
                  <a:pt x="1039" y="213"/>
                  <a:pt x="1039" y="213"/>
                  <a:pt x="1039" y="213"/>
                </a:cubicBezTo>
                <a:cubicBezTo>
                  <a:pt x="1044" y="215"/>
                  <a:pt x="1044" y="215"/>
                  <a:pt x="1044" y="215"/>
                </a:cubicBezTo>
                <a:cubicBezTo>
                  <a:pt x="1046" y="209"/>
                  <a:pt x="1046" y="209"/>
                  <a:pt x="1046" y="209"/>
                </a:cubicBezTo>
                <a:cubicBezTo>
                  <a:pt x="1045" y="208"/>
                  <a:pt x="1045" y="208"/>
                  <a:pt x="1045" y="208"/>
                </a:cubicBezTo>
                <a:cubicBezTo>
                  <a:pt x="1042" y="209"/>
                  <a:pt x="1042" y="209"/>
                  <a:pt x="1042" y="209"/>
                </a:cubicBezTo>
                <a:cubicBezTo>
                  <a:pt x="1041" y="208"/>
                  <a:pt x="1045" y="204"/>
                  <a:pt x="1037" y="207"/>
                </a:cubicBezTo>
                <a:cubicBezTo>
                  <a:pt x="1038" y="207"/>
                  <a:pt x="1038" y="207"/>
                  <a:pt x="1038" y="207"/>
                </a:cubicBezTo>
                <a:cubicBezTo>
                  <a:pt x="1037" y="206"/>
                  <a:pt x="1046" y="208"/>
                  <a:pt x="1034" y="206"/>
                </a:cubicBezTo>
                <a:cubicBezTo>
                  <a:pt x="1034" y="205"/>
                  <a:pt x="1034" y="205"/>
                  <a:pt x="1034" y="205"/>
                </a:cubicBezTo>
                <a:cubicBezTo>
                  <a:pt x="1050" y="207"/>
                  <a:pt x="1050" y="207"/>
                  <a:pt x="1050" y="207"/>
                </a:cubicBezTo>
                <a:cubicBezTo>
                  <a:pt x="1048" y="202"/>
                  <a:pt x="1055" y="209"/>
                  <a:pt x="1054" y="201"/>
                </a:cubicBezTo>
                <a:cubicBezTo>
                  <a:pt x="1057" y="199"/>
                  <a:pt x="1057" y="199"/>
                  <a:pt x="1057" y="199"/>
                </a:cubicBezTo>
                <a:cubicBezTo>
                  <a:pt x="1054" y="198"/>
                  <a:pt x="1054" y="198"/>
                  <a:pt x="1054" y="198"/>
                </a:cubicBezTo>
                <a:cubicBezTo>
                  <a:pt x="1051" y="200"/>
                  <a:pt x="1051" y="200"/>
                  <a:pt x="1051" y="200"/>
                </a:cubicBezTo>
                <a:cubicBezTo>
                  <a:pt x="1051" y="200"/>
                  <a:pt x="1048" y="199"/>
                  <a:pt x="1052" y="200"/>
                </a:cubicBezTo>
                <a:cubicBezTo>
                  <a:pt x="1052" y="199"/>
                  <a:pt x="1052" y="199"/>
                  <a:pt x="1051" y="198"/>
                </a:cubicBezTo>
                <a:cubicBezTo>
                  <a:pt x="1052" y="197"/>
                  <a:pt x="1057" y="197"/>
                  <a:pt x="1047" y="200"/>
                </a:cubicBezTo>
                <a:cubicBezTo>
                  <a:pt x="1045" y="202"/>
                  <a:pt x="1045" y="202"/>
                  <a:pt x="1045" y="202"/>
                </a:cubicBezTo>
                <a:cubicBezTo>
                  <a:pt x="1044" y="200"/>
                  <a:pt x="1052" y="201"/>
                  <a:pt x="1042" y="199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5" y="195"/>
                  <a:pt x="1051" y="200"/>
                  <a:pt x="1047" y="193"/>
                </a:cubicBezTo>
                <a:cubicBezTo>
                  <a:pt x="1048" y="194"/>
                  <a:pt x="1048" y="194"/>
                  <a:pt x="1049" y="195"/>
                </a:cubicBezTo>
                <a:cubicBezTo>
                  <a:pt x="1052" y="193"/>
                  <a:pt x="1051" y="202"/>
                  <a:pt x="1054" y="193"/>
                </a:cubicBezTo>
                <a:cubicBezTo>
                  <a:pt x="1052" y="196"/>
                  <a:pt x="1052" y="196"/>
                  <a:pt x="1052" y="196"/>
                </a:cubicBezTo>
                <a:cubicBezTo>
                  <a:pt x="1057" y="194"/>
                  <a:pt x="1057" y="194"/>
                  <a:pt x="1057" y="194"/>
                </a:cubicBezTo>
                <a:cubicBezTo>
                  <a:pt x="1060" y="198"/>
                  <a:pt x="1060" y="198"/>
                  <a:pt x="1060" y="198"/>
                </a:cubicBezTo>
                <a:cubicBezTo>
                  <a:pt x="1062" y="198"/>
                  <a:pt x="1061" y="196"/>
                  <a:pt x="1064" y="196"/>
                </a:cubicBezTo>
                <a:cubicBezTo>
                  <a:pt x="1063" y="195"/>
                  <a:pt x="1063" y="195"/>
                  <a:pt x="1063" y="195"/>
                </a:cubicBezTo>
                <a:cubicBezTo>
                  <a:pt x="1064" y="193"/>
                  <a:pt x="1064" y="193"/>
                  <a:pt x="1064" y="193"/>
                </a:cubicBezTo>
                <a:cubicBezTo>
                  <a:pt x="1064" y="192"/>
                  <a:pt x="1069" y="193"/>
                  <a:pt x="1074" y="188"/>
                </a:cubicBezTo>
                <a:cubicBezTo>
                  <a:pt x="1072" y="185"/>
                  <a:pt x="1072" y="185"/>
                  <a:pt x="1072" y="185"/>
                </a:cubicBezTo>
                <a:cubicBezTo>
                  <a:pt x="1072" y="184"/>
                  <a:pt x="1072" y="184"/>
                  <a:pt x="1072" y="184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2"/>
                  <a:pt x="1075" y="182"/>
                  <a:pt x="1075" y="182"/>
                </a:cubicBezTo>
                <a:cubicBezTo>
                  <a:pt x="1070" y="180"/>
                  <a:pt x="1070" y="180"/>
                  <a:pt x="1070" y="180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8" y="184"/>
                  <a:pt x="1068" y="184"/>
                  <a:pt x="1068" y="184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4" y="184"/>
                </a:cubicBezTo>
                <a:cubicBezTo>
                  <a:pt x="1065" y="179"/>
                  <a:pt x="1065" y="179"/>
                  <a:pt x="1065" y="179"/>
                </a:cubicBezTo>
                <a:cubicBezTo>
                  <a:pt x="1065" y="178"/>
                  <a:pt x="1063" y="178"/>
                  <a:pt x="1064" y="177"/>
                </a:cubicBezTo>
                <a:cubicBezTo>
                  <a:pt x="1070" y="177"/>
                  <a:pt x="1070" y="177"/>
                  <a:pt x="1070" y="177"/>
                </a:cubicBezTo>
                <a:cubicBezTo>
                  <a:pt x="1075" y="173"/>
                  <a:pt x="1075" y="173"/>
                  <a:pt x="1075" y="173"/>
                </a:cubicBezTo>
                <a:cubicBezTo>
                  <a:pt x="1076" y="173"/>
                  <a:pt x="1076" y="173"/>
                  <a:pt x="1076" y="173"/>
                </a:cubicBezTo>
                <a:cubicBezTo>
                  <a:pt x="1075" y="170"/>
                  <a:pt x="1075" y="170"/>
                  <a:pt x="1075" y="170"/>
                </a:cubicBezTo>
                <a:cubicBezTo>
                  <a:pt x="1081" y="166"/>
                  <a:pt x="1081" y="166"/>
                  <a:pt x="1081" y="166"/>
                </a:cubicBezTo>
                <a:cubicBezTo>
                  <a:pt x="1083" y="162"/>
                  <a:pt x="1083" y="162"/>
                  <a:pt x="1083" y="162"/>
                </a:cubicBezTo>
                <a:cubicBezTo>
                  <a:pt x="1087" y="162"/>
                  <a:pt x="1087" y="162"/>
                  <a:pt x="1087" y="162"/>
                </a:cubicBezTo>
                <a:cubicBezTo>
                  <a:pt x="1088" y="161"/>
                  <a:pt x="1088" y="161"/>
                  <a:pt x="1088" y="161"/>
                </a:cubicBezTo>
                <a:cubicBezTo>
                  <a:pt x="1086" y="159"/>
                  <a:pt x="1086" y="159"/>
                  <a:pt x="1086" y="159"/>
                </a:cubicBezTo>
                <a:cubicBezTo>
                  <a:pt x="1099" y="150"/>
                  <a:pt x="1099" y="150"/>
                  <a:pt x="1099" y="150"/>
                </a:cubicBezTo>
                <a:cubicBezTo>
                  <a:pt x="1102" y="152"/>
                  <a:pt x="1090" y="151"/>
                  <a:pt x="1103" y="151"/>
                </a:cubicBezTo>
                <a:cubicBezTo>
                  <a:pt x="1103" y="148"/>
                  <a:pt x="1103" y="148"/>
                  <a:pt x="1103" y="148"/>
                </a:cubicBezTo>
                <a:cubicBezTo>
                  <a:pt x="1104" y="148"/>
                  <a:pt x="1104" y="148"/>
                  <a:pt x="1104" y="148"/>
                </a:cubicBezTo>
                <a:cubicBezTo>
                  <a:pt x="1103" y="146"/>
                  <a:pt x="1103" y="146"/>
                  <a:pt x="1103" y="146"/>
                </a:cubicBezTo>
                <a:cubicBezTo>
                  <a:pt x="1106" y="146"/>
                  <a:pt x="1106" y="146"/>
                  <a:pt x="1106" y="146"/>
                </a:cubicBezTo>
                <a:cubicBezTo>
                  <a:pt x="1107" y="147"/>
                  <a:pt x="1107" y="147"/>
                  <a:pt x="1107" y="147"/>
                </a:cubicBezTo>
                <a:cubicBezTo>
                  <a:pt x="1109" y="148"/>
                  <a:pt x="1109" y="151"/>
                  <a:pt x="1111" y="145"/>
                </a:cubicBezTo>
                <a:cubicBezTo>
                  <a:pt x="1111" y="146"/>
                  <a:pt x="1111" y="146"/>
                  <a:pt x="1111" y="146"/>
                </a:cubicBezTo>
                <a:cubicBezTo>
                  <a:pt x="1108" y="147"/>
                  <a:pt x="1108" y="147"/>
                  <a:pt x="1108" y="147"/>
                </a:cubicBezTo>
                <a:cubicBezTo>
                  <a:pt x="1108" y="149"/>
                  <a:pt x="1108" y="149"/>
                  <a:pt x="1108" y="149"/>
                </a:cubicBezTo>
                <a:cubicBezTo>
                  <a:pt x="1107" y="148"/>
                  <a:pt x="1114" y="152"/>
                  <a:pt x="1116" y="144"/>
                </a:cubicBezTo>
                <a:cubicBezTo>
                  <a:pt x="1110" y="141"/>
                  <a:pt x="1110" y="141"/>
                  <a:pt x="1110" y="141"/>
                </a:cubicBezTo>
                <a:cubicBezTo>
                  <a:pt x="1109" y="142"/>
                  <a:pt x="1109" y="142"/>
                  <a:pt x="1109" y="142"/>
                </a:cubicBezTo>
                <a:cubicBezTo>
                  <a:pt x="1109" y="141"/>
                  <a:pt x="1109" y="141"/>
                  <a:pt x="1109" y="141"/>
                </a:cubicBezTo>
                <a:cubicBezTo>
                  <a:pt x="1106" y="141"/>
                  <a:pt x="1106" y="141"/>
                  <a:pt x="1106" y="141"/>
                </a:cubicBezTo>
                <a:cubicBezTo>
                  <a:pt x="1105" y="138"/>
                  <a:pt x="1108" y="137"/>
                  <a:pt x="1112" y="138"/>
                </a:cubicBezTo>
                <a:cubicBezTo>
                  <a:pt x="1109" y="137"/>
                  <a:pt x="1109" y="137"/>
                  <a:pt x="1109" y="137"/>
                </a:cubicBezTo>
                <a:cubicBezTo>
                  <a:pt x="1112" y="134"/>
                  <a:pt x="1112" y="134"/>
                  <a:pt x="1112" y="134"/>
                </a:cubicBezTo>
                <a:cubicBezTo>
                  <a:pt x="1118" y="132"/>
                  <a:pt x="1109" y="138"/>
                  <a:pt x="1117" y="133"/>
                </a:cubicBezTo>
                <a:cubicBezTo>
                  <a:pt x="1121" y="136"/>
                  <a:pt x="1121" y="136"/>
                  <a:pt x="1121" y="136"/>
                </a:cubicBezTo>
                <a:cubicBezTo>
                  <a:pt x="1120" y="136"/>
                  <a:pt x="1123" y="132"/>
                  <a:pt x="1121" y="137"/>
                </a:cubicBezTo>
                <a:cubicBezTo>
                  <a:pt x="1126" y="137"/>
                  <a:pt x="1126" y="137"/>
                  <a:pt x="1126" y="137"/>
                </a:cubicBezTo>
                <a:cubicBezTo>
                  <a:pt x="1131" y="138"/>
                  <a:pt x="1131" y="138"/>
                  <a:pt x="1131" y="138"/>
                </a:cubicBezTo>
                <a:cubicBezTo>
                  <a:pt x="1133" y="137"/>
                  <a:pt x="1133" y="137"/>
                  <a:pt x="1133" y="137"/>
                </a:cubicBezTo>
                <a:cubicBezTo>
                  <a:pt x="1134" y="137"/>
                  <a:pt x="1132" y="142"/>
                  <a:pt x="1134" y="136"/>
                </a:cubicBezTo>
                <a:cubicBezTo>
                  <a:pt x="1133" y="134"/>
                  <a:pt x="1133" y="134"/>
                  <a:pt x="1133" y="134"/>
                </a:cubicBezTo>
                <a:cubicBezTo>
                  <a:pt x="1133" y="135"/>
                  <a:pt x="1133" y="134"/>
                  <a:pt x="1134" y="133"/>
                </a:cubicBezTo>
                <a:cubicBezTo>
                  <a:pt x="1129" y="132"/>
                  <a:pt x="1129" y="132"/>
                  <a:pt x="1129" y="132"/>
                </a:cubicBezTo>
                <a:cubicBezTo>
                  <a:pt x="1129" y="130"/>
                  <a:pt x="1129" y="130"/>
                  <a:pt x="1129" y="130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5" y="128"/>
                  <a:pt x="1136" y="130"/>
                  <a:pt x="1125" y="125"/>
                </a:cubicBezTo>
                <a:cubicBezTo>
                  <a:pt x="1130" y="126"/>
                  <a:pt x="1126" y="120"/>
                  <a:pt x="1132" y="123"/>
                </a:cubicBezTo>
                <a:cubicBezTo>
                  <a:pt x="1127" y="125"/>
                  <a:pt x="1127" y="125"/>
                  <a:pt x="1127" y="125"/>
                </a:cubicBezTo>
                <a:cubicBezTo>
                  <a:pt x="1127" y="127"/>
                  <a:pt x="1127" y="127"/>
                  <a:pt x="1127" y="127"/>
                </a:cubicBezTo>
                <a:cubicBezTo>
                  <a:pt x="1134" y="125"/>
                  <a:pt x="1134" y="125"/>
                  <a:pt x="1134" y="125"/>
                </a:cubicBezTo>
                <a:cubicBezTo>
                  <a:pt x="1135" y="123"/>
                  <a:pt x="1135" y="123"/>
                  <a:pt x="1135" y="123"/>
                </a:cubicBezTo>
                <a:cubicBezTo>
                  <a:pt x="1138" y="123"/>
                  <a:pt x="1138" y="123"/>
                  <a:pt x="1138" y="123"/>
                </a:cubicBezTo>
                <a:cubicBezTo>
                  <a:pt x="1138" y="121"/>
                  <a:pt x="1138" y="121"/>
                  <a:pt x="1138" y="121"/>
                </a:cubicBezTo>
                <a:cubicBezTo>
                  <a:pt x="1140" y="121"/>
                  <a:pt x="1140" y="121"/>
                  <a:pt x="1140" y="121"/>
                </a:cubicBezTo>
                <a:cubicBezTo>
                  <a:pt x="1142" y="118"/>
                  <a:pt x="1124" y="136"/>
                  <a:pt x="1147" y="114"/>
                </a:cubicBezTo>
                <a:cubicBezTo>
                  <a:pt x="1148" y="112"/>
                  <a:pt x="1148" y="112"/>
                  <a:pt x="1148" y="112"/>
                </a:cubicBezTo>
                <a:cubicBezTo>
                  <a:pt x="1145" y="111"/>
                  <a:pt x="1145" y="111"/>
                  <a:pt x="1145" y="111"/>
                </a:cubicBezTo>
                <a:cubicBezTo>
                  <a:pt x="1144" y="111"/>
                  <a:pt x="1142" y="115"/>
                  <a:pt x="1140" y="111"/>
                </a:cubicBezTo>
                <a:cubicBezTo>
                  <a:pt x="1144" y="110"/>
                  <a:pt x="1144" y="110"/>
                  <a:pt x="1144" y="110"/>
                </a:cubicBezTo>
                <a:cubicBezTo>
                  <a:pt x="1145" y="109"/>
                  <a:pt x="1135" y="115"/>
                  <a:pt x="1147" y="107"/>
                </a:cubicBezTo>
                <a:cubicBezTo>
                  <a:pt x="1149" y="111"/>
                  <a:pt x="1149" y="111"/>
                  <a:pt x="1149" y="111"/>
                </a:cubicBezTo>
                <a:cubicBezTo>
                  <a:pt x="1156" y="105"/>
                  <a:pt x="1156" y="105"/>
                  <a:pt x="1156" y="105"/>
                </a:cubicBezTo>
                <a:cubicBezTo>
                  <a:pt x="1160" y="104"/>
                  <a:pt x="1160" y="104"/>
                  <a:pt x="1160" y="104"/>
                </a:cubicBezTo>
                <a:cubicBezTo>
                  <a:pt x="1167" y="95"/>
                  <a:pt x="1167" y="95"/>
                  <a:pt x="1167" y="95"/>
                </a:cubicBezTo>
                <a:cubicBezTo>
                  <a:pt x="1174" y="92"/>
                  <a:pt x="1174" y="92"/>
                  <a:pt x="1174" y="92"/>
                </a:cubicBezTo>
                <a:cubicBezTo>
                  <a:pt x="1173" y="90"/>
                  <a:pt x="1173" y="90"/>
                  <a:pt x="1173" y="90"/>
                </a:cubicBezTo>
                <a:cubicBezTo>
                  <a:pt x="1177" y="87"/>
                  <a:pt x="1177" y="87"/>
                  <a:pt x="1177" y="87"/>
                </a:cubicBezTo>
                <a:cubicBezTo>
                  <a:pt x="1179" y="86"/>
                  <a:pt x="1182" y="86"/>
                  <a:pt x="1182" y="85"/>
                </a:cubicBezTo>
                <a:cubicBezTo>
                  <a:pt x="1184" y="86"/>
                  <a:pt x="1184" y="86"/>
                  <a:pt x="1184" y="86"/>
                </a:cubicBezTo>
                <a:cubicBezTo>
                  <a:pt x="1177" y="89"/>
                  <a:pt x="1177" y="89"/>
                  <a:pt x="1177" y="89"/>
                </a:cubicBezTo>
                <a:cubicBezTo>
                  <a:pt x="1179" y="90"/>
                  <a:pt x="1179" y="90"/>
                  <a:pt x="1179" y="90"/>
                </a:cubicBezTo>
                <a:cubicBezTo>
                  <a:pt x="1177" y="92"/>
                  <a:pt x="1177" y="92"/>
                  <a:pt x="1177" y="92"/>
                </a:cubicBezTo>
                <a:cubicBezTo>
                  <a:pt x="1176" y="94"/>
                  <a:pt x="1176" y="94"/>
                  <a:pt x="1176" y="94"/>
                </a:cubicBezTo>
                <a:cubicBezTo>
                  <a:pt x="1176" y="96"/>
                  <a:pt x="1176" y="96"/>
                  <a:pt x="1176" y="96"/>
                </a:cubicBezTo>
                <a:cubicBezTo>
                  <a:pt x="1177" y="97"/>
                  <a:pt x="1177" y="97"/>
                  <a:pt x="1177" y="97"/>
                </a:cubicBezTo>
                <a:cubicBezTo>
                  <a:pt x="1179" y="95"/>
                  <a:pt x="1179" y="95"/>
                  <a:pt x="1179" y="95"/>
                </a:cubicBezTo>
                <a:cubicBezTo>
                  <a:pt x="1182" y="92"/>
                  <a:pt x="1182" y="92"/>
                  <a:pt x="1182" y="92"/>
                </a:cubicBezTo>
                <a:cubicBezTo>
                  <a:pt x="1185" y="91"/>
                  <a:pt x="1187" y="95"/>
                  <a:pt x="1188" y="91"/>
                </a:cubicBezTo>
                <a:cubicBezTo>
                  <a:pt x="1187" y="88"/>
                  <a:pt x="1187" y="88"/>
                  <a:pt x="1187" y="88"/>
                </a:cubicBezTo>
                <a:cubicBezTo>
                  <a:pt x="1190" y="86"/>
                  <a:pt x="1190" y="86"/>
                  <a:pt x="1190" y="86"/>
                </a:cubicBezTo>
                <a:cubicBezTo>
                  <a:pt x="1196" y="86"/>
                  <a:pt x="1196" y="86"/>
                  <a:pt x="1196" y="86"/>
                </a:cubicBezTo>
                <a:cubicBezTo>
                  <a:pt x="1189" y="88"/>
                  <a:pt x="1204" y="88"/>
                  <a:pt x="1192" y="89"/>
                </a:cubicBezTo>
                <a:cubicBezTo>
                  <a:pt x="1189" y="94"/>
                  <a:pt x="1189" y="94"/>
                  <a:pt x="1189" y="94"/>
                </a:cubicBezTo>
                <a:cubicBezTo>
                  <a:pt x="1184" y="98"/>
                  <a:pt x="1184" y="98"/>
                  <a:pt x="1184" y="98"/>
                </a:cubicBezTo>
                <a:cubicBezTo>
                  <a:pt x="1182" y="101"/>
                  <a:pt x="1182" y="101"/>
                  <a:pt x="1182" y="101"/>
                </a:cubicBezTo>
                <a:cubicBezTo>
                  <a:pt x="1177" y="101"/>
                  <a:pt x="1177" y="101"/>
                  <a:pt x="1177" y="101"/>
                </a:cubicBezTo>
                <a:cubicBezTo>
                  <a:pt x="1180" y="104"/>
                  <a:pt x="1180" y="104"/>
                  <a:pt x="1180" y="104"/>
                </a:cubicBezTo>
                <a:cubicBezTo>
                  <a:pt x="1177" y="108"/>
                  <a:pt x="1177" y="108"/>
                  <a:pt x="1177" y="108"/>
                </a:cubicBezTo>
                <a:cubicBezTo>
                  <a:pt x="1171" y="111"/>
                  <a:pt x="1171" y="111"/>
                  <a:pt x="1171" y="111"/>
                </a:cubicBezTo>
                <a:cubicBezTo>
                  <a:pt x="1172" y="110"/>
                  <a:pt x="1172" y="110"/>
                  <a:pt x="1172" y="110"/>
                </a:cubicBezTo>
                <a:cubicBezTo>
                  <a:pt x="1168" y="108"/>
                  <a:pt x="1168" y="108"/>
                  <a:pt x="1168" y="108"/>
                </a:cubicBezTo>
                <a:cubicBezTo>
                  <a:pt x="1165" y="110"/>
                  <a:pt x="1165" y="110"/>
                  <a:pt x="1165" y="110"/>
                </a:cubicBezTo>
                <a:cubicBezTo>
                  <a:pt x="1169" y="114"/>
                  <a:pt x="1169" y="114"/>
                  <a:pt x="1169" y="114"/>
                </a:cubicBezTo>
                <a:cubicBezTo>
                  <a:pt x="1166" y="117"/>
                  <a:pt x="1166" y="117"/>
                  <a:pt x="1166" y="117"/>
                </a:cubicBezTo>
                <a:cubicBezTo>
                  <a:pt x="1166" y="119"/>
                  <a:pt x="1175" y="110"/>
                  <a:pt x="1161" y="120"/>
                </a:cubicBezTo>
                <a:cubicBezTo>
                  <a:pt x="1161" y="122"/>
                  <a:pt x="1161" y="122"/>
                  <a:pt x="1161" y="122"/>
                </a:cubicBezTo>
                <a:cubicBezTo>
                  <a:pt x="1158" y="119"/>
                  <a:pt x="1158" y="119"/>
                  <a:pt x="1158" y="119"/>
                </a:cubicBezTo>
                <a:cubicBezTo>
                  <a:pt x="1154" y="123"/>
                  <a:pt x="1154" y="123"/>
                  <a:pt x="1154" y="123"/>
                </a:cubicBezTo>
                <a:cubicBezTo>
                  <a:pt x="1155" y="125"/>
                  <a:pt x="1155" y="125"/>
                  <a:pt x="1155" y="125"/>
                </a:cubicBezTo>
                <a:cubicBezTo>
                  <a:pt x="1157" y="125"/>
                  <a:pt x="1157" y="125"/>
                  <a:pt x="1157" y="125"/>
                </a:cubicBezTo>
                <a:cubicBezTo>
                  <a:pt x="1155" y="127"/>
                  <a:pt x="1155" y="127"/>
                  <a:pt x="1155" y="127"/>
                </a:cubicBezTo>
                <a:cubicBezTo>
                  <a:pt x="1151" y="126"/>
                  <a:pt x="1151" y="126"/>
                  <a:pt x="1151" y="126"/>
                </a:cubicBezTo>
                <a:cubicBezTo>
                  <a:pt x="1146" y="129"/>
                  <a:pt x="1146" y="129"/>
                  <a:pt x="1146" y="129"/>
                </a:cubicBezTo>
                <a:cubicBezTo>
                  <a:pt x="1147" y="127"/>
                  <a:pt x="1145" y="126"/>
                  <a:pt x="1150" y="132"/>
                </a:cubicBezTo>
                <a:cubicBezTo>
                  <a:pt x="1148" y="134"/>
                  <a:pt x="1148" y="134"/>
                  <a:pt x="1148" y="134"/>
                </a:cubicBezTo>
                <a:cubicBezTo>
                  <a:pt x="1142" y="134"/>
                  <a:pt x="1142" y="134"/>
                  <a:pt x="1142" y="134"/>
                </a:cubicBezTo>
                <a:cubicBezTo>
                  <a:pt x="1140" y="136"/>
                  <a:pt x="1140" y="136"/>
                  <a:pt x="1140" y="136"/>
                </a:cubicBezTo>
                <a:cubicBezTo>
                  <a:pt x="1141" y="137"/>
                  <a:pt x="1141" y="137"/>
                  <a:pt x="1141" y="137"/>
                </a:cubicBezTo>
                <a:cubicBezTo>
                  <a:pt x="1141" y="140"/>
                  <a:pt x="1137" y="136"/>
                  <a:pt x="1138" y="140"/>
                </a:cubicBezTo>
                <a:cubicBezTo>
                  <a:pt x="1136" y="141"/>
                  <a:pt x="1135" y="138"/>
                  <a:pt x="1135" y="143"/>
                </a:cubicBezTo>
                <a:cubicBezTo>
                  <a:pt x="1131" y="144"/>
                  <a:pt x="1131" y="144"/>
                  <a:pt x="1131" y="144"/>
                </a:cubicBezTo>
                <a:cubicBezTo>
                  <a:pt x="1130" y="146"/>
                  <a:pt x="1140" y="143"/>
                  <a:pt x="1128" y="147"/>
                </a:cubicBezTo>
                <a:cubicBezTo>
                  <a:pt x="1126" y="152"/>
                  <a:pt x="1126" y="152"/>
                  <a:pt x="1126" y="152"/>
                </a:cubicBezTo>
                <a:cubicBezTo>
                  <a:pt x="1121" y="154"/>
                  <a:pt x="1121" y="154"/>
                  <a:pt x="1121" y="154"/>
                </a:cubicBezTo>
                <a:cubicBezTo>
                  <a:pt x="1119" y="159"/>
                  <a:pt x="1119" y="159"/>
                  <a:pt x="1119" y="159"/>
                </a:cubicBezTo>
                <a:cubicBezTo>
                  <a:pt x="1112" y="161"/>
                  <a:pt x="1112" y="161"/>
                  <a:pt x="1112" y="161"/>
                </a:cubicBezTo>
                <a:cubicBezTo>
                  <a:pt x="1114" y="162"/>
                  <a:pt x="1114" y="162"/>
                  <a:pt x="1114" y="162"/>
                </a:cubicBezTo>
                <a:cubicBezTo>
                  <a:pt x="1109" y="165"/>
                  <a:pt x="1109" y="165"/>
                  <a:pt x="1109" y="165"/>
                </a:cubicBezTo>
                <a:cubicBezTo>
                  <a:pt x="1103" y="173"/>
                  <a:pt x="1103" y="173"/>
                  <a:pt x="1103" y="173"/>
                </a:cubicBezTo>
                <a:cubicBezTo>
                  <a:pt x="1095" y="179"/>
                  <a:pt x="1095" y="179"/>
                  <a:pt x="1095" y="179"/>
                </a:cubicBezTo>
                <a:cubicBezTo>
                  <a:pt x="1091" y="185"/>
                  <a:pt x="1091" y="185"/>
                  <a:pt x="1091" y="185"/>
                </a:cubicBezTo>
                <a:cubicBezTo>
                  <a:pt x="1060" y="213"/>
                  <a:pt x="1060" y="213"/>
                  <a:pt x="1060" y="213"/>
                </a:cubicBezTo>
                <a:cubicBezTo>
                  <a:pt x="1053" y="220"/>
                  <a:pt x="1053" y="220"/>
                  <a:pt x="1053" y="220"/>
                </a:cubicBezTo>
                <a:cubicBezTo>
                  <a:pt x="1048" y="221"/>
                  <a:pt x="1048" y="221"/>
                  <a:pt x="1048" y="221"/>
                </a:cubicBezTo>
                <a:cubicBezTo>
                  <a:pt x="1049" y="223"/>
                  <a:pt x="1049" y="223"/>
                  <a:pt x="1049" y="223"/>
                </a:cubicBezTo>
                <a:cubicBezTo>
                  <a:pt x="1032" y="239"/>
                  <a:pt x="1032" y="239"/>
                  <a:pt x="1032" y="239"/>
                </a:cubicBezTo>
                <a:cubicBezTo>
                  <a:pt x="1024" y="244"/>
                  <a:pt x="1024" y="244"/>
                  <a:pt x="1024" y="244"/>
                </a:cubicBezTo>
                <a:cubicBezTo>
                  <a:pt x="1021" y="249"/>
                  <a:pt x="1021" y="249"/>
                  <a:pt x="1021" y="249"/>
                </a:cubicBezTo>
                <a:cubicBezTo>
                  <a:pt x="1020" y="249"/>
                  <a:pt x="1020" y="249"/>
                  <a:pt x="1020" y="249"/>
                </a:cubicBezTo>
                <a:cubicBezTo>
                  <a:pt x="1019" y="252"/>
                  <a:pt x="1019" y="252"/>
                  <a:pt x="1019" y="252"/>
                </a:cubicBezTo>
                <a:cubicBezTo>
                  <a:pt x="1014" y="255"/>
                  <a:pt x="1014" y="255"/>
                  <a:pt x="1014" y="255"/>
                </a:cubicBezTo>
                <a:cubicBezTo>
                  <a:pt x="1012" y="256"/>
                  <a:pt x="1012" y="256"/>
                  <a:pt x="1012" y="256"/>
                </a:cubicBezTo>
                <a:cubicBezTo>
                  <a:pt x="1018" y="258"/>
                  <a:pt x="1018" y="258"/>
                  <a:pt x="1018" y="258"/>
                </a:cubicBezTo>
                <a:cubicBezTo>
                  <a:pt x="1020" y="256"/>
                  <a:pt x="1020" y="256"/>
                  <a:pt x="1020" y="256"/>
                </a:cubicBezTo>
                <a:cubicBezTo>
                  <a:pt x="1021" y="256"/>
                  <a:pt x="1022" y="255"/>
                  <a:pt x="1022" y="258"/>
                </a:cubicBezTo>
                <a:cubicBezTo>
                  <a:pt x="1025" y="255"/>
                  <a:pt x="1025" y="255"/>
                  <a:pt x="1025" y="255"/>
                </a:cubicBezTo>
                <a:cubicBezTo>
                  <a:pt x="1025" y="256"/>
                  <a:pt x="1027" y="255"/>
                  <a:pt x="1024" y="256"/>
                </a:cubicBezTo>
                <a:cubicBezTo>
                  <a:pt x="1026" y="255"/>
                  <a:pt x="1030" y="258"/>
                  <a:pt x="1029" y="254"/>
                </a:cubicBezTo>
                <a:cubicBezTo>
                  <a:pt x="1036" y="252"/>
                  <a:pt x="1036" y="252"/>
                  <a:pt x="1036" y="252"/>
                </a:cubicBezTo>
                <a:cubicBezTo>
                  <a:pt x="1044" y="248"/>
                  <a:pt x="1044" y="248"/>
                  <a:pt x="1044" y="248"/>
                </a:cubicBezTo>
                <a:cubicBezTo>
                  <a:pt x="1047" y="244"/>
                  <a:pt x="1047" y="244"/>
                  <a:pt x="1047" y="244"/>
                </a:cubicBezTo>
                <a:cubicBezTo>
                  <a:pt x="1049" y="243"/>
                  <a:pt x="1053" y="244"/>
                  <a:pt x="1053" y="241"/>
                </a:cubicBezTo>
                <a:cubicBezTo>
                  <a:pt x="1055" y="242"/>
                  <a:pt x="1055" y="242"/>
                  <a:pt x="1055" y="242"/>
                </a:cubicBezTo>
                <a:cubicBezTo>
                  <a:pt x="1059" y="240"/>
                  <a:pt x="1059" y="240"/>
                  <a:pt x="1059" y="240"/>
                </a:cubicBezTo>
                <a:cubicBezTo>
                  <a:pt x="1060" y="237"/>
                  <a:pt x="1060" y="237"/>
                  <a:pt x="1060" y="237"/>
                </a:cubicBezTo>
                <a:cubicBezTo>
                  <a:pt x="1063" y="232"/>
                  <a:pt x="1062" y="244"/>
                  <a:pt x="1064" y="233"/>
                </a:cubicBezTo>
                <a:cubicBezTo>
                  <a:pt x="1066" y="234"/>
                  <a:pt x="1066" y="234"/>
                  <a:pt x="1066" y="234"/>
                </a:cubicBezTo>
                <a:cubicBezTo>
                  <a:pt x="1070" y="229"/>
                  <a:pt x="1070" y="229"/>
                  <a:pt x="1070" y="229"/>
                </a:cubicBezTo>
                <a:cubicBezTo>
                  <a:pt x="1074" y="229"/>
                  <a:pt x="1074" y="229"/>
                  <a:pt x="1074" y="229"/>
                </a:cubicBezTo>
                <a:cubicBezTo>
                  <a:pt x="1074" y="226"/>
                  <a:pt x="1074" y="226"/>
                  <a:pt x="1074" y="226"/>
                </a:cubicBezTo>
                <a:cubicBezTo>
                  <a:pt x="1077" y="222"/>
                  <a:pt x="1077" y="222"/>
                  <a:pt x="1077" y="222"/>
                </a:cubicBezTo>
                <a:cubicBezTo>
                  <a:pt x="1077" y="221"/>
                  <a:pt x="1077" y="221"/>
                  <a:pt x="1077" y="221"/>
                </a:cubicBezTo>
                <a:cubicBezTo>
                  <a:pt x="1077" y="220"/>
                  <a:pt x="1077" y="220"/>
                  <a:pt x="1077" y="220"/>
                </a:cubicBezTo>
                <a:cubicBezTo>
                  <a:pt x="1082" y="220"/>
                  <a:pt x="1082" y="220"/>
                  <a:pt x="1082" y="220"/>
                </a:cubicBezTo>
                <a:cubicBezTo>
                  <a:pt x="1083" y="217"/>
                  <a:pt x="1083" y="217"/>
                  <a:pt x="1083" y="217"/>
                </a:cubicBezTo>
                <a:cubicBezTo>
                  <a:pt x="1086" y="215"/>
                  <a:pt x="1086" y="215"/>
                  <a:pt x="1086" y="215"/>
                </a:cubicBezTo>
                <a:cubicBezTo>
                  <a:pt x="1089" y="215"/>
                  <a:pt x="1089" y="215"/>
                  <a:pt x="1089" y="215"/>
                </a:cubicBezTo>
                <a:cubicBezTo>
                  <a:pt x="1092" y="210"/>
                  <a:pt x="1092" y="210"/>
                  <a:pt x="1092" y="210"/>
                </a:cubicBezTo>
                <a:cubicBezTo>
                  <a:pt x="1092" y="209"/>
                  <a:pt x="1092" y="209"/>
                  <a:pt x="1092" y="209"/>
                </a:cubicBezTo>
                <a:cubicBezTo>
                  <a:pt x="1090" y="209"/>
                  <a:pt x="1090" y="209"/>
                  <a:pt x="1090" y="209"/>
                </a:cubicBezTo>
                <a:cubicBezTo>
                  <a:pt x="1088" y="207"/>
                  <a:pt x="1088" y="207"/>
                  <a:pt x="1088" y="207"/>
                </a:cubicBezTo>
                <a:cubicBezTo>
                  <a:pt x="1091" y="205"/>
                  <a:pt x="1091" y="205"/>
                  <a:pt x="1091" y="205"/>
                </a:cubicBezTo>
                <a:cubicBezTo>
                  <a:pt x="1093" y="207"/>
                  <a:pt x="1093" y="207"/>
                  <a:pt x="1093" y="207"/>
                </a:cubicBezTo>
                <a:cubicBezTo>
                  <a:pt x="1101" y="206"/>
                  <a:pt x="1101" y="206"/>
                  <a:pt x="1101" y="206"/>
                </a:cubicBezTo>
                <a:cubicBezTo>
                  <a:pt x="1105" y="199"/>
                  <a:pt x="1105" y="199"/>
                  <a:pt x="1105" y="199"/>
                </a:cubicBezTo>
                <a:cubicBezTo>
                  <a:pt x="1109" y="198"/>
                  <a:pt x="1109" y="198"/>
                  <a:pt x="1109" y="198"/>
                </a:cubicBezTo>
                <a:cubicBezTo>
                  <a:pt x="1109" y="197"/>
                  <a:pt x="1100" y="200"/>
                  <a:pt x="1111" y="194"/>
                </a:cubicBezTo>
                <a:cubicBezTo>
                  <a:pt x="1112" y="195"/>
                  <a:pt x="1112" y="195"/>
                  <a:pt x="1112" y="195"/>
                </a:cubicBezTo>
                <a:cubicBezTo>
                  <a:pt x="1115" y="193"/>
                  <a:pt x="1115" y="193"/>
                  <a:pt x="1115" y="193"/>
                </a:cubicBezTo>
                <a:cubicBezTo>
                  <a:pt x="1114" y="192"/>
                  <a:pt x="1114" y="192"/>
                  <a:pt x="1114" y="192"/>
                </a:cubicBezTo>
                <a:cubicBezTo>
                  <a:pt x="1119" y="187"/>
                  <a:pt x="1119" y="187"/>
                  <a:pt x="1119" y="187"/>
                </a:cubicBezTo>
                <a:cubicBezTo>
                  <a:pt x="1120" y="187"/>
                  <a:pt x="1120" y="187"/>
                  <a:pt x="1120" y="187"/>
                </a:cubicBezTo>
                <a:cubicBezTo>
                  <a:pt x="1121" y="183"/>
                  <a:pt x="1121" y="183"/>
                  <a:pt x="1121" y="183"/>
                </a:cubicBezTo>
                <a:cubicBezTo>
                  <a:pt x="1120" y="183"/>
                  <a:pt x="1120" y="180"/>
                  <a:pt x="1118" y="183"/>
                </a:cubicBezTo>
                <a:cubicBezTo>
                  <a:pt x="1123" y="181"/>
                  <a:pt x="1123" y="181"/>
                  <a:pt x="1123" y="181"/>
                </a:cubicBezTo>
                <a:cubicBezTo>
                  <a:pt x="1126" y="180"/>
                  <a:pt x="1126" y="180"/>
                  <a:pt x="1126" y="180"/>
                </a:cubicBezTo>
                <a:cubicBezTo>
                  <a:pt x="1126" y="178"/>
                  <a:pt x="1126" y="178"/>
                  <a:pt x="1126" y="178"/>
                </a:cubicBezTo>
                <a:cubicBezTo>
                  <a:pt x="1130" y="176"/>
                  <a:pt x="1130" y="176"/>
                  <a:pt x="1130" y="176"/>
                </a:cubicBezTo>
                <a:cubicBezTo>
                  <a:pt x="1139" y="169"/>
                  <a:pt x="1139" y="169"/>
                  <a:pt x="1139" y="169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4" y="165"/>
                  <a:pt x="1144" y="165"/>
                  <a:pt x="1144" y="165"/>
                </a:cubicBezTo>
                <a:cubicBezTo>
                  <a:pt x="1146" y="165"/>
                  <a:pt x="1129" y="172"/>
                  <a:pt x="1148" y="158"/>
                </a:cubicBezTo>
                <a:cubicBezTo>
                  <a:pt x="1149" y="157"/>
                  <a:pt x="1149" y="157"/>
                  <a:pt x="1149" y="157"/>
                </a:cubicBezTo>
                <a:cubicBezTo>
                  <a:pt x="1148" y="157"/>
                  <a:pt x="1148" y="160"/>
                  <a:pt x="1147" y="156"/>
                </a:cubicBezTo>
                <a:cubicBezTo>
                  <a:pt x="1153" y="156"/>
                  <a:pt x="1153" y="156"/>
                  <a:pt x="1153" y="156"/>
                </a:cubicBezTo>
                <a:cubicBezTo>
                  <a:pt x="1152" y="154"/>
                  <a:pt x="1149" y="160"/>
                  <a:pt x="1152" y="154"/>
                </a:cubicBezTo>
                <a:cubicBezTo>
                  <a:pt x="1156" y="153"/>
                  <a:pt x="1156" y="153"/>
                  <a:pt x="1156" y="153"/>
                </a:cubicBezTo>
                <a:cubicBezTo>
                  <a:pt x="1156" y="151"/>
                  <a:pt x="1156" y="151"/>
                  <a:pt x="1156" y="151"/>
                </a:cubicBezTo>
                <a:cubicBezTo>
                  <a:pt x="1157" y="149"/>
                  <a:pt x="1157" y="149"/>
                  <a:pt x="1157" y="149"/>
                </a:cubicBezTo>
                <a:cubicBezTo>
                  <a:pt x="1159" y="149"/>
                  <a:pt x="1159" y="149"/>
                  <a:pt x="1159" y="149"/>
                </a:cubicBezTo>
                <a:cubicBezTo>
                  <a:pt x="1165" y="142"/>
                  <a:pt x="1165" y="142"/>
                  <a:pt x="1165" y="142"/>
                </a:cubicBezTo>
                <a:cubicBezTo>
                  <a:pt x="1168" y="141"/>
                  <a:pt x="1168" y="141"/>
                  <a:pt x="1168" y="141"/>
                </a:cubicBezTo>
                <a:cubicBezTo>
                  <a:pt x="1170" y="135"/>
                  <a:pt x="1170" y="135"/>
                  <a:pt x="1170" y="135"/>
                </a:cubicBezTo>
                <a:cubicBezTo>
                  <a:pt x="1176" y="137"/>
                  <a:pt x="1176" y="137"/>
                  <a:pt x="1176" y="137"/>
                </a:cubicBezTo>
                <a:cubicBezTo>
                  <a:pt x="1180" y="134"/>
                  <a:pt x="1180" y="134"/>
                  <a:pt x="1180" y="134"/>
                </a:cubicBezTo>
                <a:cubicBezTo>
                  <a:pt x="1179" y="131"/>
                  <a:pt x="1179" y="131"/>
                  <a:pt x="1179" y="131"/>
                </a:cubicBezTo>
                <a:cubicBezTo>
                  <a:pt x="1180" y="129"/>
                  <a:pt x="1180" y="129"/>
                  <a:pt x="1180" y="129"/>
                </a:cubicBezTo>
                <a:cubicBezTo>
                  <a:pt x="1177" y="126"/>
                  <a:pt x="1177" y="126"/>
                  <a:pt x="1177" y="126"/>
                </a:cubicBezTo>
                <a:cubicBezTo>
                  <a:pt x="1177" y="127"/>
                  <a:pt x="1178" y="127"/>
                  <a:pt x="1178" y="125"/>
                </a:cubicBezTo>
                <a:cubicBezTo>
                  <a:pt x="1178" y="126"/>
                  <a:pt x="1178" y="126"/>
                  <a:pt x="1178" y="126"/>
                </a:cubicBezTo>
                <a:cubicBezTo>
                  <a:pt x="1180" y="127"/>
                  <a:pt x="1180" y="127"/>
                  <a:pt x="1180" y="127"/>
                </a:cubicBezTo>
                <a:cubicBezTo>
                  <a:pt x="1181" y="127"/>
                  <a:pt x="1182" y="128"/>
                  <a:pt x="1183" y="126"/>
                </a:cubicBezTo>
                <a:cubicBezTo>
                  <a:pt x="1177" y="123"/>
                  <a:pt x="1177" y="123"/>
                  <a:pt x="1177" y="123"/>
                </a:cubicBezTo>
                <a:cubicBezTo>
                  <a:pt x="1179" y="120"/>
                  <a:pt x="1179" y="120"/>
                  <a:pt x="1179" y="120"/>
                </a:cubicBezTo>
                <a:cubicBezTo>
                  <a:pt x="1183" y="125"/>
                  <a:pt x="1183" y="125"/>
                  <a:pt x="1183" y="125"/>
                </a:cubicBezTo>
                <a:cubicBezTo>
                  <a:pt x="1194" y="119"/>
                  <a:pt x="1194" y="119"/>
                  <a:pt x="1194" y="119"/>
                </a:cubicBezTo>
                <a:cubicBezTo>
                  <a:pt x="1193" y="117"/>
                  <a:pt x="1193" y="117"/>
                  <a:pt x="1193" y="117"/>
                </a:cubicBezTo>
                <a:cubicBezTo>
                  <a:pt x="1208" y="103"/>
                  <a:pt x="1208" y="103"/>
                  <a:pt x="1208" y="103"/>
                </a:cubicBezTo>
                <a:cubicBezTo>
                  <a:pt x="1211" y="103"/>
                  <a:pt x="1211" y="103"/>
                  <a:pt x="1211" y="103"/>
                </a:cubicBezTo>
                <a:cubicBezTo>
                  <a:pt x="1212" y="102"/>
                  <a:pt x="1212" y="102"/>
                  <a:pt x="1212" y="102"/>
                </a:cubicBezTo>
                <a:cubicBezTo>
                  <a:pt x="1208" y="100"/>
                  <a:pt x="1208" y="100"/>
                  <a:pt x="1208" y="100"/>
                </a:cubicBezTo>
                <a:cubicBezTo>
                  <a:pt x="1207" y="100"/>
                  <a:pt x="1206" y="105"/>
                  <a:pt x="1203" y="101"/>
                </a:cubicBezTo>
                <a:cubicBezTo>
                  <a:pt x="1205" y="101"/>
                  <a:pt x="1205" y="101"/>
                  <a:pt x="1205" y="101"/>
                </a:cubicBezTo>
                <a:cubicBezTo>
                  <a:pt x="1207" y="97"/>
                  <a:pt x="1207" y="97"/>
                  <a:pt x="1207" y="97"/>
                </a:cubicBezTo>
                <a:cubicBezTo>
                  <a:pt x="1211" y="95"/>
                  <a:pt x="1211" y="95"/>
                  <a:pt x="1211" y="95"/>
                </a:cubicBezTo>
                <a:cubicBezTo>
                  <a:pt x="1212" y="91"/>
                  <a:pt x="1212" y="91"/>
                  <a:pt x="1212" y="91"/>
                </a:cubicBezTo>
                <a:cubicBezTo>
                  <a:pt x="1214" y="92"/>
                  <a:pt x="1214" y="92"/>
                  <a:pt x="1214" y="92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8" y="88"/>
                  <a:pt x="1218" y="88"/>
                  <a:pt x="1218" y="88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19" y="83"/>
                  <a:pt x="1219" y="83"/>
                  <a:pt x="1219" y="83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24" y="83"/>
                  <a:pt x="1224" y="83"/>
                  <a:pt x="1224" y="83"/>
                </a:cubicBezTo>
                <a:cubicBezTo>
                  <a:pt x="1225" y="80"/>
                  <a:pt x="1225" y="80"/>
                  <a:pt x="1225" y="80"/>
                </a:cubicBezTo>
                <a:cubicBezTo>
                  <a:pt x="1235" y="71"/>
                  <a:pt x="1235" y="71"/>
                  <a:pt x="1235" y="71"/>
                </a:cubicBezTo>
                <a:cubicBezTo>
                  <a:pt x="1235" y="71"/>
                  <a:pt x="1234" y="72"/>
                  <a:pt x="1236" y="72"/>
                </a:cubicBezTo>
                <a:cubicBezTo>
                  <a:pt x="1236" y="72"/>
                  <a:pt x="1237" y="73"/>
                  <a:pt x="1238" y="71"/>
                </a:cubicBezTo>
                <a:cubicBezTo>
                  <a:pt x="1236" y="69"/>
                  <a:pt x="1236" y="69"/>
                  <a:pt x="1236" y="69"/>
                </a:cubicBezTo>
                <a:cubicBezTo>
                  <a:pt x="1236" y="67"/>
                  <a:pt x="1236" y="67"/>
                  <a:pt x="1236" y="67"/>
                </a:cubicBezTo>
                <a:cubicBezTo>
                  <a:pt x="1240" y="66"/>
                  <a:pt x="1240" y="66"/>
                  <a:pt x="1240" y="66"/>
                </a:cubicBezTo>
                <a:cubicBezTo>
                  <a:pt x="1253" y="53"/>
                  <a:pt x="1253" y="53"/>
                  <a:pt x="1253" y="53"/>
                </a:cubicBezTo>
                <a:cubicBezTo>
                  <a:pt x="1257" y="51"/>
                  <a:pt x="1257" y="51"/>
                  <a:pt x="1257" y="51"/>
                </a:cubicBezTo>
                <a:cubicBezTo>
                  <a:pt x="1259" y="46"/>
                  <a:pt x="1251" y="54"/>
                  <a:pt x="1259" y="47"/>
                </a:cubicBezTo>
                <a:cubicBezTo>
                  <a:pt x="1261" y="48"/>
                  <a:pt x="1261" y="48"/>
                  <a:pt x="1261" y="48"/>
                </a:cubicBezTo>
                <a:cubicBezTo>
                  <a:pt x="1255" y="54"/>
                  <a:pt x="1255" y="54"/>
                  <a:pt x="1255" y="54"/>
                </a:cubicBezTo>
                <a:cubicBezTo>
                  <a:pt x="1259" y="55"/>
                  <a:pt x="1259" y="55"/>
                  <a:pt x="1259" y="55"/>
                </a:cubicBezTo>
                <a:cubicBezTo>
                  <a:pt x="1259" y="56"/>
                  <a:pt x="1259" y="56"/>
                  <a:pt x="1259" y="56"/>
                </a:cubicBezTo>
                <a:cubicBezTo>
                  <a:pt x="1256" y="56"/>
                  <a:pt x="1253" y="61"/>
                  <a:pt x="1252" y="59"/>
                </a:cubicBezTo>
                <a:cubicBezTo>
                  <a:pt x="1241" y="69"/>
                  <a:pt x="1241" y="69"/>
                  <a:pt x="1241" y="69"/>
                </a:cubicBezTo>
                <a:cubicBezTo>
                  <a:pt x="1241" y="72"/>
                  <a:pt x="1241" y="72"/>
                  <a:pt x="1241" y="72"/>
                </a:cubicBezTo>
                <a:cubicBezTo>
                  <a:pt x="1247" y="71"/>
                  <a:pt x="1247" y="71"/>
                  <a:pt x="1247" y="71"/>
                </a:cubicBezTo>
                <a:cubicBezTo>
                  <a:pt x="1249" y="66"/>
                  <a:pt x="1249" y="66"/>
                  <a:pt x="1249" y="66"/>
                </a:cubicBezTo>
                <a:cubicBezTo>
                  <a:pt x="1256" y="64"/>
                  <a:pt x="1256" y="64"/>
                  <a:pt x="1256" y="64"/>
                </a:cubicBezTo>
                <a:cubicBezTo>
                  <a:pt x="1266" y="52"/>
                  <a:pt x="1266" y="52"/>
                  <a:pt x="1266" y="52"/>
                </a:cubicBezTo>
                <a:cubicBezTo>
                  <a:pt x="1263" y="52"/>
                  <a:pt x="1263" y="52"/>
                  <a:pt x="1263" y="52"/>
                </a:cubicBezTo>
                <a:cubicBezTo>
                  <a:pt x="1270" y="46"/>
                  <a:pt x="1270" y="46"/>
                  <a:pt x="1270" y="46"/>
                </a:cubicBezTo>
                <a:cubicBezTo>
                  <a:pt x="1272" y="47"/>
                  <a:pt x="1272" y="47"/>
                  <a:pt x="1272" y="47"/>
                </a:cubicBezTo>
                <a:cubicBezTo>
                  <a:pt x="1278" y="44"/>
                  <a:pt x="1278" y="44"/>
                  <a:pt x="1278" y="44"/>
                </a:cubicBezTo>
                <a:cubicBezTo>
                  <a:pt x="1276" y="46"/>
                  <a:pt x="1270" y="40"/>
                  <a:pt x="1265" y="55"/>
                </a:cubicBezTo>
                <a:cubicBezTo>
                  <a:pt x="1268" y="56"/>
                  <a:pt x="1268" y="56"/>
                  <a:pt x="1268" y="56"/>
                </a:cubicBezTo>
                <a:cubicBezTo>
                  <a:pt x="1267" y="58"/>
                  <a:pt x="1267" y="58"/>
                  <a:pt x="1267" y="58"/>
                </a:cubicBezTo>
                <a:cubicBezTo>
                  <a:pt x="1268" y="61"/>
                  <a:pt x="1269" y="56"/>
                  <a:pt x="1272" y="60"/>
                </a:cubicBezTo>
                <a:cubicBezTo>
                  <a:pt x="1268" y="63"/>
                  <a:pt x="1268" y="63"/>
                  <a:pt x="1268" y="63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2" y="68"/>
                  <a:pt x="1271" y="64"/>
                  <a:pt x="1262" y="71"/>
                </a:cubicBezTo>
                <a:cubicBezTo>
                  <a:pt x="1261" y="70"/>
                  <a:pt x="1267" y="71"/>
                  <a:pt x="1260" y="69"/>
                </a:cubicBezTo>
                <a:cubicBezTo>
                  <a:pt x="1258" y="73"/>
                  <a:pt x="1258" y="73"/>
                  <a:pt x="1258" y="73"/>
                </a:cubicBezTo>
                <a:cubicBezTo>
                  <a:pt x="1260" y="74"/>
                  <a:pt x="1259" y="74"/>
                  <a:pt x="1254" y="76"/>
                </a:cubicBezTo>
                <a:cubicBezTo>
                  <a:pt x="1257" y="80"/>
                  <a:pt x="1257" y="80"/>
                  <a:pt x="1257" y="80"/>
                </a:cubicBezTo>
                <a:cubicBezTo>
                  <a:pt x="1262" y="78"/>
                  <a:pt x="1262" y="78"/>
                  <a:pt x="1262" y="78"/>
                </a:cubicBezTo>
                <a:cubicBezTo>
                  <a:pt x="1264" y="76"/>
                  <a:pt x="1264" y="76"/>
                  <a:pt x="1264" y="76"/>
                </a:cubicBezTo>
                <a:cubicBezTo>
                  <a:pt x="1263" y="74"/>
                  <a:pt x="1263" y="74"/>
                  <a:pt x="1263" y="74"/>
                </a:cubicBezTo>
                <a:cubicBezTo>
                  <a:pt x="1266" y="77"/>
                  <a:pt x="1266" y="77"/>
                  <a:pt x="1266" y="77"/>
                </a:cubicBezTo>
                <a:cubicBezTo>
                  <a:pt x="1276" y="75"/>
                  <a:pt x="1276" y="75"/>
                  <a:pt x="1276" y="75"/>
                </a:cubicBezTo>
                <a:cubicBezTo>
                  <a:pt x="1278" y="72"/>
                  <a:pt x="1278" y="72"/>
                  <a:pt x="1278" y="72"/>
                </a:cubicBezTo>
                <a:cubicBezTo>
                  <a:pt x="1275" y="70"/>
                  <a:pt x="1275" y="70"/>
                  <a:pt x="1275" y="70"/>
                </a:cubicBezTo>
                <a:cubicBezTo>
                  <a:pt x="1274" y="70"/>
                  <a:pt x="1287" y="67"/>
                  <a:pt x="1270" y="71"/>
                </a:cubicBezTo>
                <a:cubicBezTo>
                  <a:pt x="1272" y="68"/>
                  <a:pt x="1272" y="68"/>
                  <a:pt x="1272" y="68"/>
                </a:cubicBezTo>
                <a:cubicBezTo>
                  <a:pt x="1270" y="66"/>
                  <a:pt x="1270" y="66"/>
                  <a:pt x="1270" y="66"/>
                </a:cubicBezTo>
                <a:cubicBezTo>
                  <a:pt x="1273" y="66"/>
                  <a:pt x="1273" y="66"/>
                  <a:pt x="1273" y="66"/>
                </a:cubicBezTo>
                <a:cubicBezTo>
                  <a:pt x="1277" y="63"/>
                  <a:pt x="1277" y="63"/>
                  <a:pt x="1277" y="63"/>
                </a:cubicBezTo>
                <a:cubicBezTo>
                  <a:pt x="1278" y="63"/>
                  <a:pt x="1278" y="63"/>
                  <a:pt x="1278" y="63"/>
                </a:cubicBezTo>
                <a:cubicBezTo>
                  <a:pt x="1277" y="68"/>
                  <a:pt x="1277" y="68"/>
                  <a:pt x="1277" y="68"/>
                </a:cubicBezTo>
                <a:cubicBezTo>
                  <a:pt x="1281" y="70"/>
                  <a:pt x="1281" y="70"/>
                  <a:pt x="1281" y="70"/>
                </a:cubicBezTo>
                <a:cubicBezTo>
                  <a:pt x="1287" y="69"/>
                  <a:pt x="1287" y="69"/>
                  <a:pt x="1287" y="69"/>
                </a:cubicBezTo>
                <a:cubicBezTo>
                  <a:pt x="1285" y="70"/>
                  <a:pt x="1285" y="70"/>
                  <a:pt x="1285" y="70"/>
                </a:cubicBezTo>
                <a:cubicBezTo>
                  <a:pt x="1285" y="71"/>
                  <a:pt x="1285" y="71"/>
                  <a:pt x="1285" y="71"/>
                </a:cubicBezTo>
                <a:cubicBezTo>
                  <a:pt x="1262" y="94"/>
                  <a:pt x="1262" y="94"/>
                  <a:pt x="1262" y="94"/>
                </a:cubicBezTo>
                <a:cubicBezTo>
                  <a:pt x="1262" y="95"/>
                  <a:pt x="1262" y="95"/>
                  <a:pt x="1262" y="95"/>
                </a:cubicBezTo>
                <a:cubicBezTo>
                  <a:pt x="1258" y="95"/>
                  <a:pt x="1258" y="95"/>
                  <a:pt x="1258" y="95"/>
                </a:cubicBezTo>
                <a:cubicBezTo>
                  <a:pt x="1258" y="96"/>
                  <a:pt x="1258" y="96"/>
                  <a:pt x="1258" y="96"/>
                </a:cubicBezTo>
                <a:cubicBezTo>
                  <a:pt x="1259" y="97"/>
                  <a:pt x="1260" y="96"/>
                  <a:pt x="1260" y="97"/>
                </a:cubicBezTo>
                <a:cubicBezTo>
                  <a:pt x="1258" y="98"/>
                  <a:pt x="1258" y="98"/>
                  <a:pt x="1258" y="98"/>
                </a:cubicBezTo>
                <a:cubicBezTo>
                  <a:pt x="1259" y="98"/>
                  <a:pt x="1259" y="98"/>
                  <a:pt x="1259" y="98"/>
                </a:cubicBezTo>
                <a:cubicBezTo>
                  <a:pt x="1255" y="101"/>
                  <a:pt x="1255" y="101"/>
                  <a:pt x="1255" y="101"/>
                </a:cubicBezTo>
                <a:cubicBezTo>
                  <a:pt x="1259" y="104"/>
                  <a:pt x="1259" y="104"/>
                  <a:pt x="1259" y="104"/>
                </a:cubicBezTo>
                <a:cubicBezTo>
                  <a:pt x="1261" y="103"/>
                  <a:pt x="1262" y="105"/>
                  <a:pt x="1264" y="105"/>
                </a:cubicBezTo>
                <a:cubicBezTo>
                  <a:pt x="1262" y="110"/>
                  <a:pt x="1262" y="110"/>
                  <a:pt x="1262" y="110"/>
                </a:cubicBezTo>
                <a:cubicBezTo>
                  <a:pt x="1263" y="113"/>
                  <a:pt x="1263" y="113"/>
                  <a:pt x="1263" y="113"/>
                </a:cubicBezTo>
                <a:cubicBezTo>
                  <a:pt x="1262" y="112"/>
                  <a:pt x="1264" y="110"/>
                  <a:pt x="1268" y="113"/>
                </a:cubicBezTo>
                <a:cubicBezTo>
                  <a:pt x="1269" y="112"/>
                  <a:pt x="1269" y="112"/>
                  <a:pt x="1269" y="112"/>
                </a:cubicBezTo>
                <a:cubicBezTo>
                  <a:pt x="1271" y="116"/>
                  <a:pt x="1271" y="116"/>
                  <a:pt x="1271" y="116"/>
                </a:cubicBezTo>
                <a:cubicBezTo>
                  <a:pt x="1273" y="116"/>
                  <a:pt x="1273" y="116"/>
                  <a:pt x="1273" y="116"/>
                </a:cubicBezTo>
                <a:cubicBezTo>
                  <a:pt x="1269" y="120"/>
                  <a:pt x="1269" y="120"/>
                  <a:pt x="1269" y="120"/>
                </a:cubicBezTo>
                <a:cubicBezTo>
                  <a:pt x="1267" y="120"/>
                  <a:pt x="1267" y="120"/>
                  <a:pt x="1267" y="120"/>
                </a:cubicBezTo>
                <a:cubicBezTo>
                  <a:pt x="1267" y="121"/>
                  <a:pt x="1267" y="121"/>
                  <a:pt x="1267" y="121"/>
                </a:cubicBezTo>
                <a:cubicBezTo>
                  <a:pt x="1266" y="120"/>
                  <a:pt x="1266" y="120"/>
                  <a:pt x="1266" y="120"/>
                </a:cubicBezTo>
                <a:cubicBezTo>
                  <a:pt x="1265" y="121"/>
                  <a:pt x="1274" y="114"/>
                  <a:pt x="1263" y="124"/>
                </a:cubicBezTo>
                <a:cubicBezTo>
                  <a:pt x="1260" y="122"/>
                  <a:pt x="1260" y="122"/>
                  <a:pt x="1260" y="122"/>
                </a:cubicBezTo>
                <a:cubicBezTo>
                  <a:pt x="1257" y="123"/>
                  <a:pt x="1261" y="127"/>
                  <a:pt x="1257" y="125"/>
                </a:cubicBezTo>
                <a:cubicBezTo>
                  <a:pt x="1257" y="126"/>
                  <a:pt x="1257" y="126"/>
                  <a:pt x="1257" y="126"/>
                </a:cubicBezTo>
                <a:cubicBezTo>
                  <a:pt x="1258" y="126"/>
                  <a:pt x="1255" y="129"/>
                  <a:pt x="1259" y="127"/>
                </a:cubicBezTo>
                <a:cubicBezTo>
                  <a:pt x="1256" y="132"/>
                  <a:pt x="1256" y="132"/>
                  <a:pt x="1256" y="132"/>
                </a:cubicBezTo>
                <a:cubicBezTo>
                  <a:pt x="1248" y="137"/>
                  <a:pt x="1248" y="137"/>
                  <a:pt x="1248" y="137"/>
                </a:cubicBezTo>
                <a:cubicBezTo>
                  <a:pt x="1255" y="130"/>
                  <a:pt x="1255" y="130"/>
                  <a:pt x="1255" y="130"/>
                </a:cubicBezTo>
                <a:cubicBezTo>
                  <a:pt x="1250" y="131"/>
                  <a:pt x="1250" y="131"/>
                  <a:pt x="1250" y="131"/>
                </a:cubicBezTo>
                <a:cubicBezTo>
                  <a:pt x="1247" y="136"/>
                  <a:pt x="1247" y="136"/>
                  <a:pt x="1247" y="136"/>
                </a:cubicBezTo>
                <a:cubicBezTo>
                  <a:pt x="1242" y="137"/>
                  <a:pt x="1242" y="137"/>
                  <a:pt x="1242" y="137"/>
                </a:cubicBezTo>
                <a:cubicBezTo>
                  <a:pt x="1240" y="134"/>
                  <a:pt x="1240" y="134"/>
                  <a:pt x="1240" y="134"/>
                </a:cubicBezTo>
                <a:cubicBezTo>
                  <a:pt x="1246" y="132"/>
                  <a:pt x="1246" y="132"/>
                  <a:pt x="1246" y="132"/>
                </a:cubicBezTo>
                <a:cubicBezTo>
                  <a:pt x="1251" y="127"/>
                  <a:pt x="1251" y="127"/>
                  <a:pt x="1251" y="127"/>
                </a:cubicBezTo>
                <a:cubicBezTo>
                  <a:pt x="1254" y="125"/>
                  <a:pt x="1254" y="125"/>
                  <a:pt x="1254" y="125"/>
                </a:cubicBezTo>
                <a:cubicBezTo>
                  <a:pt x="1255" y="126"/>
                  <a:pt x="1255" y="126"/>
                  <a:pt x="1255" y="126"/>
                </a:cubicBezTo>
                <a:cubicBezTo>
                  <a:pt x="1257" y="124"/>
                  <a:pt x="1240" y="132"/>
                  <a:pt x="1260" y="121"/>
                </a:cubicBezTo>
                <a:cubicBezTo>
                  <a:pt x="1257" y="117"/>
                  <a:pt x="1257" y="117"/>
                  <a:pt x="1257" y="117"/>
                </a:cubicBezTo>
                <a:cubicBezTo>
                  <a:pt x="1256" y="116"/>
                  <a:pt x="1256" y="116"/>
                  <a:pt x="1256" y="116"/>
                </a:cubicBezTo>
                <a:cubicBezTo>
                  <a:pt x="1252" y="117"/>
                  <a:pt x="1252" y="117"/>
                  <a:pt x="1252" y="117"/>
                </a:cubicBezTo>
                <a:cubicBezTo>
                  <a:pt x="1254" y="120"/>
                  <a:pt x="1254" y="120"/>
                  <a:pt x="1254" y="120"/>
                </a:cubicBezTo>
                <a:cubicBezTo>
                  <a:pt x="1252" y="122"/>
                  <a:pt x="1248" y="123"/>
                  <a:pt x="1248" y="122"/>
                </a:cubicBezTo>
                <a:cubicBezTo>
                  <a:pt x="1246" y="124"/>
                  <a:pt x="1246" y="124"/>
                  <a:pt x="1246" y="124"/>
                </a:cubicBezTo>
                <a:cubicBezTo>
                  <a:pt x="1247" y="125"/>
                  <a:pt x="1246" y="120"/>
                  <a:pt x="1246" y="125"/>
                </a:cubicBezTo>
                <a:cubicBezTo>
                  <a:pt x="1245" y="124"/>
                  <a:pt x="1245" y="124"/>
                  <a:pt x="1245" y="124"/>
                </a:cubicBezTo>
                <a:cubicBezTo>
                  <a:pt x="1238" y="132"/>
                  <a:pt x="1238" y="132"/>
                  <a:pt x="1238" y="132"/>
                </a:cubicBezTo>
                <a:cubicBezTo>
                  <a:pt x="1237" y="132"/>
                  <a:pt x="1238" y="134"/>
                  <a:pt x="1237" y="132"/>
                </a:cubicBezTo>
                <a:cubicBezTo>
                  <a:pt x="1237" y="134"/>
                  <a:pt x="1237" y="134"/>
                  <a:pt x="1237" y="134"/>
                </a:cubicBezTo>
                <a:cubicBezTo>
                  <a:pt x="1234" y="134"/>
                  <a:pt x="1234" y="134"/>
                  <a:pt x="1234" y="134"/>
                </a:cubicBezTo>
                <a:cubicBezTo>
                  <a:pt x="1230" y="138"/>
                  <a:pt x="1230" y="138"/>
                  <a:pt x="1230" y="138"/>
                </a:cubicBezTo>
                <a:cubicBezTo>
                  <a:pt x="1225" y="142"/>
                  <a:pt x="1225" y="142"/>
                  <a:pt x="1225" y="142"/>
                </a:cubicBezTo>
                <a:cubicBezTo>
                  <a:pt x="1219" y="143"/>
                  <a:pt x="1219" y="143"/>
                  <a:pt x="1219" y="143"/>
                </a:cubicBezTo>
                <a:cubicBezTo>
                  <a:pt x="1218" y="144"/>
                  <a:pt x="1218" y="144"/>
                  <a:pt x="1218" y="144"/>
                </a:cubicBezTo>
                <a:cubicBezTo>
                  <a:pt x="1214" y="138"/>
                  <a:pt x="1214" y="138"/>
                  <a:pt x="1214" y="138"/>
                </a:cubicBezTo>
                <a:cubicBezTo>
                  <a:pt x="1210" y="141"/>
                  <a:pt x="1210" y="141"/>
                  <a:pt x="1210" y="141"/>
                </a:cubicBezTo>
                <a:cubicBezTo>
                  <a:pt x="1207" y="139"/>
                  <a:pt x="1207" y="139"/>
                  <a:pt x="1207" y="139"/>
                </a:cubicBezTo>
                <a:cubicBezTo>
                  <a:pt x="1217" y="132"/>
                  <a:pt x="1201" y="155"/>
                  <a:pt x="1215" y="132"/>
                </a:cubicBezTo>
                <a:cubicBezTo>
                  <a:pt x="1222" y="127"/>
                  <a:pt x="1222" y="127"/>
                  <a:pt x="1222" y="127"/>
                </a:cubicBezTo>
                <a:cubicBezTo>
                  <a:pt x="1229" y="128"/>
                  <a:pt x="1229" y="128"/>
                  <a:pt x="1229" y="128"/>
                </a:cubicBezTo>
                <a:cubicBezTo>
                  <a:pt x="1234" y="126"/>
                  <a:pt x="1234" y="126"/>
                  <a:pt x="1234" y="126"/>
                </a:cubicBezTo>
                <a:cubicBezTo>
                  <a:pt x="1234" y="122"/>
                  <a:pt x="1234" y="122"/>
                  <a:pt x="1234" y="122"/>
                </a:cubicBezTo>
                <a:cubicBezTo>
                  <a:pt x="1237" y="121"/>
                  <a:pt x="1237" y="121"/>
                  <a:pt x="1237" y="121"/>
                </a:cubicBezTo>
                <a:cubicBezTo>
                  <a:pt x="1236" y="118"/>
                  <a:pt x="1236" y="118"/>
                  <a:pt x="1236" y="118"/>
                </a:cubicBezTo>
                <a:cubicBezTo>
                  <a:pt x="1236" y="117"/>
                  <a:pt x="1236" y="117"/>
                  <a:pt x="1236" y="117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1238" y="117"/>
                  <a:pt x="1238" y="117"/>
                  <a:pt x="1238" y="117"/>
                </a:cubicBezTo>
                <a:cubicBezTo>
                  <a:pt x="1240" y="117"/>
                  <a:pt x="1240" y="117"/>
                  <a:pt x="1240" y="117"/>
                </a:cubicBezTo>
                <a:cubicBezTo>
                  <a:pt x="1240" y="115"/>
                  <a:pt x="1240" y="115"/>
                  <a:pt x="1240" y="115"/>
                </a:cubicBezTo>
                <a:cubicBezTo>
                  <a:pt x="1238" y="112"/>
                  <a:pt x="1238" y="112"/>
                  <a:pt x="1238" y="112"/>
                </a:cubicBezTo>
                <a:cubicBezTo>
                  <a:pt x="1236" y="111"/>
                  <a:pt x="1236" y="111"/>
                  <a:pt x="1236" y="111"/>
                </a:cubicBezTo>
                <a:cubicBezTo>
                  <a:pt x="1243" y="104"/>
                  <a:pt x="1243" y="104"/>
                  <a:pt x="1243" y="104"/>
                </a:cubicBezTo>
                <a:cubicBezTo>
                  <a:pt x="1240" y="104"/>
                  <a:pt x="1240" y="104"/>
                  <a:pt x="1240" y="104"/>
                </a:cubicBezTo>
                <a:cubicBezTo>
                  <a:pt x="1236" y="107"/>
                  <a:pt x="1236" y="107"/>
                  <a:pt x="1236" y="107"/>
                </a:cubicBezTo>
                <a:cubicBezTo>
                  <a:pt x="1236" y="106"/>
                  <a:pt x="1236" y="106"/>
                  <a:pt x="1236" y="106"/>
                </a:cubicBezTo>
                <a:cubicBezTo>
                  <a:pt x="1232" y="107"/>
                  <a:pt x="1232" y="107"/>
                  <a:pt x="1232" y="107"/>
                </a:cubicBezTo>
                <a:cubicBezTo>
                  <a:pt x="1221" y="117"/>
                  <a:pt x="1221" y="117"/>
                  <a:pt x="1221" y="117"/>
                </a:cubicBezTo>
                <a:cubicBezTo>
                  <a:pt x="1217" y="119"/>
                  <a:pt x="1217" y="119"/>
                  <a:pt x="1217" y="119"/>
                </a:cubicBezTo>
                <a:cubicBezTo>
                  <a:pt x="1215" y="122"/>
                  <a:pt x="1215" y="122"/>
                  <a:pt x="1215" y="122"/>
                </a:cubicBezTo>
                <a:cubicBezTo>
                  <a:pt x="1212" y="127"/>
                  <a:pt x="1212" y="127"/>
                  <a:pt x="1212" y="127"/>
                </a:cubicBezTo>
                <a:cubicBezTo>
                  <a:pt x="1209" y="128"/>
                  <a:pt x="1209" y="128"/>
                  <a:pt x="1209" y="128"/>
                </a:cubicBezTo>
                <a:cubicBezTo>
                  <a:pt x="1206" y="133"/>
                  <a:pt x="1206" y="133"/>
                  <a:pt x="1206" y="133"/>
                </a:cubicBezTo>
                <a:cubicBezTo>
                  <a:pt x="1203" y="132"/>
                  <a:pt x="1203" y="132"/>
                  <a:pt x="1203" y="132"/>
                </a:cubicBezTo>
                <a:cubicBezTo>
                  <a:pt x="1202" y="132"/>
                  <a:pt x="1202" y="132"/>
                  <a:pt x="1202" y="132"/>
                </a:cubicBezTo>
                <a:cubicBezTo>
                  <a:pt x="1203" y="135"/>
                  <a:pt x="1203" y="135"/>
                  <a:pt x="1203" y="135"/>
                </a:cubicBezTo>
                <a:cubicBezTo>
                  <a:pt x="1200" y="136"/>
                  <a:pt x="1200" y="136"/>
                  <a:pt x="1200" y="136"/>
                </a:cubicBezTo>
                <a:cubicBezTo>
                  <a:pt x="1200" y="137"/>
                  <a:pt x="1200" y="137"/>
                  <a:pt x="1200" y="137"/>
                </a:cubicBezTo>
                <a:cubicBezTo>
                  <a:pt x="1198" y="136"/>
                  <a:pt x="1203" y="142"/>
                  <a:pt x="1197" y="137"/>
                </a:cubicBezTo>
                <a:cubicBezTo>
                  <a:pt x="1194" y="140"/>
                  <a:pt x="1194" y="140"/>
                  <a:pt x="1194" y="140"/>
                </a:cubicBezTo>
                <a:cubicBezTo>
                  <a:pt x="1195" y="140"/>
                  <a:pt x="1194" y="141"/>
                  <a:pt x="1193" y="139"/>
                </a:cubicBezTo>
                <a:cubicBezTo>
                  <a:pt x="1193" y="146"/>
                  <a:pt x="1193" y="146"/>
                  <a:pt x="1193" y="146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185" y="151"/>
                  <a:pt x="1185" y="151"/>
                  <a:pt x="1185" y="151"/>
                </a:cubicBezTo>
                <a:cubicBezTo>
                  <a:pt x="1182" y="152"/>
                  <a:pt x="1177" y="153"/>
                  <a:pt x="1175" y="155"/>
                </a:cubicBezTo>
                <a:cubicBezTo>
                  <a:pt x="1174" y="159"/>
                  <a:pt x="1174" y="159"/>
                  <a:pt x="1174" y="159"/>
                </a:cubicBezTo>
                <a:cubicBezTo>
                  <a:pt x="1172" y="160"/>
                  <a:pt x="1172" y="160"/>
                  <a:pt x="1172" y="160"/>
                </a:cubicBezTo>
                <a:cubicBezTo>
                  <a:pt x="1170" y="163"/>
                  <a:pt x="1170" y="163"/>
                  <a:pt x="1170" y="163"/>
                </a:cubicBezTo>
                <a:cubicBezTo>
                  <a:pt x="1166" y="165"/>
                  <a:pt x="1166" y="165"/>
                  <a:pt x="1166" y="165"/>
                </a:cubicBezTo>
                <a:cubicBezTo>
                  <a:pt x="1165" y="165"/>
                  <a:pt x="1165" y="165"/>
                  <a:pt x="1165" y="165"/>
                </a:cubicBezTo>
                <a:cubicBezTo>
                  <a:pt x="1163" y="169"/>
                  <a:pt x="1163" y="169"/>
                  <a:pt x="1163" y="169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61" y="172"/>
                  <a:pt x="1161" y="172"/>
                  <a:pt x="1161" y="172"/>
                </a:cubicBezTo>
                <a:cubicBezTo>
                  <a:pt x="1141" y="189"/>
                  <a:pt x="1141" y="189"/>
                  <a:pt x="1141" y="189"/>
                </a:cubicBezTo>
                <a:cubicBezTo>
                  <a:pt x="1144" y="188"/>
                  <a:pt x="1142" y="189"/>
                  <a:pt x="1140" y="193"/>
                </a:cubicBezTo>
                <a:cubicBezTo>
                  <a:pt x="1144" y="193"/>
                  <a:pt x="1144" y="193"/>
                  <a:pt x="1144" y="193"/>
                </a:cubicBezTo>
                <a:cubicBezTo>
                  <a:pt x="1142" y="196"/>
                  <a:pt x="1142" y="196"/>
                  <a:pt x="1142" y="196"/>
                </a:cubicBezTo>
                <a:cubicBezTo>
                  <a:pt x="1133" y="206"/>
                  <a:pt x="1133" y="206"/>
                  <a:pt x="1133" y="206"/>
                </a:cubicBezTo>
                <a:cubicBezTo>
                  <a:pt x="1130" y="206"/>
                  <a:pt x="1130" y="206"/>
                  <a:pt x="1130" y="206"/>
                </a:cubicBezTo>
                <a:cubicBezTo>
                  <a:pt x="1130" y="202"/>
                  <a:pt x="1130" y="202"/>
                  <a:pt x="1130" y="202"/>
                </a:cubicBezTo>
                <a:cubicBezTo>
                  <a:pt x="1123" y="205"/>
                  <a:pt x="1123" y="205"/>
                  <a:pt x="1123" y="205"/>
                </a:cubicBezTo>
                <a:cubicBezTo>
                  <a:pt x="1123" y="207"/>
                  <a:pt x="1123" y="207"/>
                  <a:pt x="1123" y="207"/>
                </a:cubicBezTo>
                <a:cubicBezTo>
                  <a:pt x="1120" y="207"/>
                  <a:pt x="1120" y="207"/>
                  <a:pt x="1120" y="207"/>
                </a:cubicBezTo>
                <a:cubicBezTo>
                  <a:pt x="1119" y="208"/>
                  <a:pt x="1125" y="205"/>
                  <a:pt x="1117" y="208"/>
                </a:cubicBezTo>
                <a:cubicBezTo>
                  <a:pt x="1119" y="210"/>
                  <a:pt x="1119" y="210"/>
                  <a:pt x="1119" y="210"/>
                </a:cubicBezTo>
                <a:cubicBezTo>
                  <a:pt x="1115" y="214"/>
                  <a:pt x="1115" y="214"/>
                  <a:pt x="1115" y="214"/>
                </a:cubicBezTo>
                <a:cubicBezTo>
                  <a:pt x="1115" y="216"/>
                  <a:pt x="1115" y="216"/>
                  <a:pt x="1115" y="216"/>
                </a:cubicBezTo>
                <a:cubicBezTo>
                  <a:pt x="1112" y="215"/>
                  <a:pt x="1112" y="215"/>
                  <a:pt x="1112" y="215"/>
                </a:cubicBezTo>
                <a:cubicBezTo>
                  <a:pt x="1109" y="221"/>
                  <a:pt x="1109" y="221"/>
                  <a:pt x="1109" y="221"/>
                </a:cubicBezTo>
                <a:cubicBezTo>
                  <a:pt x="1112" y="223"/>
                  <a:pt x="1112" y="223"/>
                  <a:pt x="1112" y="223"/>
                </a:cubicBezTo>
                <a:cubicBezTo>
                  <a:pt x="1113" y="222"/>
                  <a:pt x="1113" y="222"/>
                  <a:pt x="1113" y="222"/>
                </a:cubicBezTo>
                <a:cubicBezTo>
                  <a:pt x="1112" y="226"/>
                  <a:pt x="1112" y="226"/>
                  <a:pt x="1112" y="226"/>
                </a:cubicBezTo>
                <a:cubicBezTo>
                  <a:pt x="1111" y="227"/>
                  <a:pt x="1111" y="227"/>
                  <a:pt x="1111" y="227"/>
                </a:cubicBezTo>
                <a:cubicBezTo>
                  <a:pt x="1103" y="226"/>
                  <a:pt x="1103" y="226"/>
                  <a:pt x="1103" y="226"/>
                </a:cubicBezTo>
                <a:cubicBezTo>
                  <a:pt x="1098" y="229"/>
                  <a:pt x="1098" y="229"/>
                  <a:pt x="1098" y="229"/>
                </a:cubicBezTo>
                <a:cubicBezTo>
                  <a:pt x="1097" y="230"/>
                  <a:pt x="1097" y="230"/>
                  <a:pt x="1097" y="230"/>
                </a:cubicBezTo>
                <a:cubicBezTo>
                  <a:pt x="1103" y="231"/>
                  <a:pt x="1103" y="231"/>
                  <a:pt x="1103" y="231"/>
                </a:cubicBezTo>
                <a:cubicBezTo>
                  <a:pt x="1106" y="232"/>
                  <a:pt x="1110" y="226"/>
                  <a:pt x="1113" y="233"/>
                </a:cubicBezTo>
                <a:cubicBezTo>
                  <a:pt x="1116" y="231"/>
                  <a:pt x="1116" y="231"/>
                  <a:pt x="1116" y="231"/>
                </a:cubicBezTo>
                <a:cubicBezTo>
                  <a:pt x="1117" y="231"/>
                  <a:pt x="1119" y="233"/>
                  <a:pt x="1120" y="230"/>
                </a:cubicBezTo>
                <a:cubicBezTo>
                  <a:pt x="1119" y="227"/>
                  <a:pt x="1119" y="227"/>
                  <a:pt x="1119" y="227"/>
                </a:cubicBezTo>
                <a:cubicBezTo>
                  <a:pt x="1130" y="221"/>
                  <a:pt x="1130" y="221"/>
                  <a:pt x="1130" y="221"/>
                </a:cubicBezTo>
                <a:cubicBezTo>
                  <a:pt x="1130" y="219"/>
                  <a:pt x="1130" y="219"/>
                  <a:pt x="1130" y="219"/>
                </a:cubicBezTo>
                <a:cubicBezTo>
                  <a:pt x="1139" y="215"/>
                  <a:pt x="1139" y="215"/>
                  <a:pt x="1139" y="215"/>
                </a:cubicBezTo>
                <a:cubicBezTo>
                  <a:pt x="1141" y="213"/>
                  <a:pt x="1141" y="213"/>
                  <a:pt x="1141" y="213"/>
                </a:cubicBezTo>
                <a:cubicBezTo>
                  <a:pt x="1141" y="212"/>
                  <a:pt x="1141" y="212"/>
                  <a:pt x="1141" y="212"/>
                </a:cubicBezTo>
                <a:cubicBezTo>
                  <a:pt x="1139" y="211"/>
                  <a:pt x="1139" y="211"/>
                  <a:pt x="1139" y="211"/>
                </a:cubicBezTo>
                <a:cubicBezTo>
                  <a:pt x="1137" y="212"/>
                  <a:pt x="1137" y="212"/>
                  <a:pt x="1137" y="212"/>
                </a:cubicBezTo>
                <a:cubicBezTo>
                  <a:pt x="1138" y="209"/>
                  <a:pt x="1138" y="209"/>
                  <a:pt x="1138" y="209"/>
                </a:cubicBezTo>
                <a:cubicBezTo>
                  <a:pt x="1143" y="211"/>
                  <a:pt x="1143" y="211"/>
                  <a:pt x="1143" y="211"/>
                </a:cubicBezTo>
                <a:cubicBezTo>
                  <a:pt x="1150" y="204"/>
                  <a:pt x="1150" y="204"/>
                  <a:pt x="1150" y="204"/>
                </a:cubicBezTo>
                <a:cubicBezTo>
                  <a:pt x="1154" y="201"/>
                  <a:pt x="1154" y="201"/>
                  <a:pt x="1154" y="201"/>
                </a:cubicBezTo>
                <a:cubicBezTo>
                  <a:pt x="1154" y="200"/>
                  <a:pt x="1154" y="200"/>
                  <a:pt x="1154" y="200"/>
                </a:cubicBezTo>
                <a:cubicBezTo>
                  <a:pt x="1152" y="205"/>
                  <a:pt x="1159" y="205"/>
                  <a:pt x="1162" y="193"/>
                </a:cubicBezTo>
                <a:cubicBezTo>
                  <a:pt x="1170" y="185"/>
                  <a:pt x="1170" y="185"/>
                  <a:pt x="1170" y="185"/>
                </a:cubicBezTo>
                <a:cubicBezTo>
                  <a:pt x="1170" y="186"/>
                  <a:pt x="1167" y="186"/>
                  <a:pt x="1171" y="186"/>
                </a:cubicBezTo>
                <a:cubicBezTo>
                  <a:pt x="1171" y="183"/>
                  <a:pt x="1171" y="183"/>
                  <a:pt x="1171" y="183"/>
                </a:cubicBezTo>
                <a:cubicBezTo>
                  <a:pt x="1175" y="183"/>
                  <a:pt x="1175" y="183"/>
                  <a:pt x="1175" y="183"/>
                </a:cubicBezTo>
                <a:cubicBezTo>
                  <a:pt x="1184" y="173"/>
                  <a:pt x="1184" y="173"/>
                  <a:pt x="1184" y="173"/>
                </a:cubicBezTo>
                <a:cubicBezTo>
                  <a:pt x="1190" y="172"/>
                  <a:pt x="1190" y="172"/>
                  <a:pt x="1190" y="172"/>
                </a:cubicBezTo>
                <a:cubicBezTo>
                  <a:pt x="1192" y="166"/>
                  <a:pt x="1192" y="166"/>
                  <a:pt x="1192" y="166"/>
                </a:cubicBezTo>
                <a:cubicBezTo>
                  <a:pt x="1196" y="164"/>
                  <a:pt x="1196" y="164"/>
                  <a:pt x="1196" y="164"/>
                </a:cubicBezTo>
                <a:cubicBezTo>
                  <a:pt x="1198" y="160"/>
                  <a:pt x="1198" y="160"/>
                  <a:pt x="1198" y="160"/>
                </a:cubicBezTo>
                <a:cubicBezTo>
                  <a:pt x="1202" y="159"/>
                  <a:pt x="1202" y="159"/>
                  <a:pt x="1202" y="159"/>
                </a:cubicBezTo>
                <a:cubicBezTo>
                  <a:pt x="1205" y="153"/>
                  <a:pt x="1205" y="153"/>
                  <a:pt x="1205" y="153"/>
                </a:cubicBezTo>
                <a:cubicBezTo>
                  <a:pt x="1207" y="152"/>
                  <a:pt x="1207" y="152"/>
                  <a:pt x="1207" y="152"/>
                </a:cubicBezTo>
                <a:cubicBezTo>
                  <a:pt x="1204" y="156"/>
                  <a:pt x="1204" y="156"/>
                  <a:pt x="1204" y="156"/>
                </a:cubicBezTo>
                <a:cubicBezTo>
                  <a:pt x="1210" y="155"/>
                  <a:pt x="1210" y="155"/>
                  <a:pt x="1210" y="155"/>
                </a:cubicBezTo>
                <a:cubicBezTo>
                  <a:pt x="1212" y="152"/>
                  <a:pt x="1212" y="152"/>
                  <a:pt x="1212" y="152"/>
                </a:cubicBezTo>
                <a:cubicBezTo>
                  <a:pt x="1210" y="150"/>
                  <a:pt x="1210" y="150"/>
                  <a:pt x="1210" y="150"/>
                </a:cubicBezTo>
                <a:cubicBezTo>
                  <a:pt x="1208" y="150"/>
                  <a:pt x="1207" y="150"/>
                  <a:pt x="1207" y="151"/>
                </a:cubicBezTo>
                <a:cubicBezTo>
                  <a:pt x="1206" y="149"/>
                  <a:pt x="1206" y="149"/>
                  <a:pt x="1206" y="149"/>
                </a:cubicBezTo>
                <a:cubicBezTo>
                  <a:pt x="1202" y="149"/>
                  <a:pt x="1202" y="149"/>
                  <a:pt x="1202" y="149"/>
                </a:cubicBezTo>
                <a:cubicBezTo>
                  <a:pt x="1199" y="151"/>
                  <a:pt x="1199" y="151"/>
                  <a:pt x="1199" y="151"/>
                </a:cubicBezTo>
                <a:cubicBezTo>
                  <a:pt x="1199" y="152"/>
                  <a:pt x="1198" y="151"/>
                  <a:pt x="1197" y="150"/>
                </a:cubicBezTo>
                <a:cubicBezTo>
                  <a:pt x="1199" y="147"/>
                  <a:pt x="1199" y="147"/>
                  <a:pt x="1199" y="147"/>
                </a:cubicBezTo>
                <a:cubicBezTo>
                  <a:pt x="1199" y="147"/>
                  <a:pt x="1202" y="154"/>
                  <a:pt x="1204" y="146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2" y="145"/>
                  <a:pt x="1202" y="145"/>
                  <a:pt x="1202" y="145"/>
                </a:cubicBezTo>
                <a:cubicBezTo>
                  <a:pt x="1203" y="144"/>
                  <a:pt x="1203" y="144"/>
                  <a:pt x="1203" y="144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7" y="143"/>
                  <a:pt x="1207" y="143"/>
                  <a:pt x="1207" y="143"/>
                </a:cubicBezTo>
                <a:cubicBezTo>
                  <a:pt x="1206" y="144"/>
                  <a:pt x="1203" y="140"/>
                  <a:pt x="1208" y="145"/>
                </a:cubicBezTo>
                <a:cubicBezTo>
                  <a:pt x="1208" y="144"/>
                  <a:pt x="1203" y="141"/>
                  <a:pt x="1207" y="147"/>
                </a:cubicBezTo>
                <a:cubicBezTo>
                  <a:pt x="1217" y="147"/>
                  <a:pt x="1217" y="147"/>
                  <a:pt x="1217" y="147"/>
                </a:cubicBezTo>
                <a:cubicBezTo>
                  <a:pt x="1216" y="148"/>
                  <a:pt x="1216" y="148"/>
                  <a:pt x="1216" y="148"/>
                </a:cubicBezTo>
                <a:cubicBezTo>
                  <a:pt x="1218" y="151"/>
                  <a:pt x="1218" y="151"/>
                  <a:pt x="1218" y="151"/>
                </a:cubicBezTo>
                <a:cubicBezTo>
                  <a:pt x="1216" y="153"/>
                  <a:pt x="1213" y="150"/>
                  <a:pt x="1212" y="155"/>
                </a:cubicBezTo>
                <a:cubicBezTo>
                  <a:pt x="1210" y="157"/>
                  <a:pt x="1210" y="157"/>
                  <a:pt x="1210" y="157"/>
                </a:cubicBezTo>
                <a:cubicBezTo>
                  <a:pt x="1210" y="159"/>
                  <a:pt x="1210" y="159"/>
                  <a:pt x="1210" y="159"/>
                </a:cubicBezTo>
                <a:cubicBezTo>
                  <a:pt x="1207" y="159"/>
                  <a:pt x="1207" y="159"/>
                  <a:pt x="1207" y="159"/>
                </a:cubicBezTo>
                <a:cubicBezTo>
                  <a:pt x="1199" y="166"/>
                  <a:pt x="1199" y="166"/>
                  <a:pt x="1199" y="166"/>
                </a:cubicBezTo>
                <a:cubicBezTo>
                  <a:pt x="1198" y="170"/>
                  <a:pt x="1198" y="170"/>
                  <a:pt x="1198" y="170"/>
                </a:cubicBezTo>
                <a:cubicBezTo>
                  <a:pt x="1195" y="173"/>
                  <a:pt x="1195" y="173"/>
                  <a:pt x="1195" y="173"/>
                </a:cubicBezTo>
                <a:cubicBezTo>
                  <a:pt x="1193" y="173"/>
                  <a:pt x="1193" y="173"/>
                  <a:pt x="1193" y="173"/>
                </a:cubicBezTo>
                <a:cubicBezTo>
                  <a:pt x="1192" y="176"/>
                  <a:pt x="1192" y="176"/>
                  <a:pt x="1192" y="176"/>
                </a:cubicBezTo>
                <a:cubicBezTo>
                  <a:pt x="1180" y="185"/>
                  <a:pt x="1180" y="185"/>
                  <a:pt x="1180" y="185"/>
                </a:cubicBezTo>
                <a:cubicBezTo>
                  <a:pt x="1175" y="190"/>
                  <a:pt x="1175" y="190"/>
                  <a:pt x="1175" y="190"/>
                </a:cubicBezTo>
                <a:cubicBezTo>
                  <a:pt x="1168" y="197"/>
                  <a:pt x="1168" y="197"/>
                  <a:pt x="1168" y="197"/>
                </a:cubicBezTo>
                <a:cubicBezTo>
                  <a:pt x="1167" y="196"/>
                  <a:pt x="1167" y="197"/>
                  <a:pt x="1166" y="195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3" y="200"/>
                  <a:pt x="1163" y="200"/>
                  <a:pt x="1163" y="200"/>
                </a:cubicBezTo>
                <a:cubicBezTo>
                  <a:pt x="1157" y="203"/>
                  <a:pt x="1157" y="203"/>
                  <a:pt x="1157" y="203"/>
                </a:cubicBezTo>
                <a:cubicBezTo>
                  <a:pt x="1155" y="203"/>
                  <a:pt x="1152" y="204"/>
                  <a:pt x="1157" y="207"/>
                </a:cubicBezTo>
                <a:cubicBezTo>
                  <a:pt x="1154" y="209"/>
                  <a:pt x="1154" y="209"/>
                  <a:pt x="1154" y="209"/>
                </a:cubicBezTo>
                <a:cubicBezTo>
                  <a:pt x="1153" y="210"/>
                  <a:pt x="1153" y="210"/>
                  <a:pt x="1153" y="210"/>
                </a:cubicBezTo>
                <a:cubicBezTo>
                  <a:pt x="1153" y="211"/>
                  <a:pt x="1153" y="211"/>
                  <a:pt x="1153" y="211"/>
                </a:cubicBezTo>
                <a:cubicBezTo>
                  <a:pt x="1156" y="211"/>
                  <a:pt x="1156" y="211"/>
                  <a:pt x="1156" y="211"/>
                </a:cubicBezTo>
                <a:cubicBezTo>
                  <a:pt x="1160" y="207"/>
                  <a:pt x="1160" y="207"/>
                  <a:pt x="1160" y="207"/>
                </a:cubicBezTo>
                <a:cubicBezTo>
                  <a:pt x="1160" y="206"/>
                  <a:pt x="1156" y="211"/>
                  <a:pt x="1162" y="206"/>
                </a:cubicBezTo>
                <a:cubicBezTo>
                  <a:pt x="1153" y="216"/>
                  <a:pt x="1153" y="216"/>
                  <a:pt x="1153" y="216"/>
                </a:cubicBezTo>
                <a:cubicBezTo>
                  <a:pt x="1148" y="215"/>
                  <a:pt x="1148" y="215"/>
                  <a:pt x="1148" y="215"/>
                </a:cubicBezTo>
                <a:cubicBezTo>
                  <a:pt x="1144" y="217"/>
                  <a:pt x="1144" y="217"/>
                  <a:pt x="1144" y="217"/>
                </a:cubicBezTo>
                <a:cubicBezTo>
                  <a:pt x="1145" y="217"/>
                  <a:pt x="1140" y="217"/>
                  <a:pt x="1145" y="217"/>
                </a:cubicBezTo>
                <a:cubicBezTo>
                  <a:pt x="1140" y="222"/>
                  <a:pt x="1140" y="222"/>
                  <a:pt x="1140" y="222"/>
                </a:cubicBezTo>
                <a:cubicBezTo>
                  <a:pt x="1142" y="224"/>
                  <a:pt x="1142" y="224"/>
                  <a:pt x="1142" y="224"/>
                </a:cubicBezTo>
                <a:cubicBezTo>
                  <a:pt x="1147" y="221"/>
                  <a:pt x="1147" y="221"/>
                  <a:pt x="1147" y="221"/>
                </a:cubicBezTo>
                <a:cubicBezTo>
                  <a:pt x="1145" y="224"/>
                  <a:pt x="1145" y="224"/>
                  <a:pt x="1145" y="224"/>
                </a:cubicBezTo>
                <a:cubicBezTo>
                  <a:pt x="1140" y="227"/>
                  <a:pt x="1140" y="227"/>
                  <a:pt x="1140" y="227"/>
                </a:cubicBezTo>
                <a:cubicBezTo>
                  <a:pt x="1138" y="231"/>
                  <a:pt x="1138" y="231"/>
                  <a:pt x="1138" y="231"/>
                </a:cubicBezTo>
                <a:cubicBezTo>
                  <a:pt x="1143" y="230"/>
                  <a:pt x="1143" y="230"/>
                  <a:pt x="1143" y="230"/>
                </a:cubicBezTo>
                <a:cubicBezTo>
                  <a:pt x="1144" y="229"/>
                  <a:pt x="1144" y="229"/>
                  <a:pt x="1144" y="229"/>
                </a:cubicBezTo>
                <a:cubicBezTo>
                  <a:pt x="1147" y="227"/>
                  <a:pt x="1147" y="227"/>
                  <a:pt x="1147" y="227"/>
                </a:cubicBezTo>
                <a:cubicBezTo>
                  <a:pt x="1148" y="227"/>
                  <a:pt x="1148" y="227"/>
                  <a:pt x="1148" y="227"/>
                </a:cubicBezTo>
                <a:cubicBezTo>
                  <a:pt x="1148" y="228"/>
                  <a:pt x="1146" y="226"/>
                  <a:pt x="1147" y="229"/>
                </a:cubicBezTo>
                <a:cubicBezTo>
                  <a:pt x="1157" y="226"/>
                  <a:pt x="1157" y="226"/>
                  <a:pt x="1157" y="226"/>
                </a:cubicBezTo>
                <a:cubicBezTo>
                  <a:pt x="1163" y="224"/>
                  <a:pt x="1163" y="224"/>
                  <a:pt x="1163" y="224"/>
                </a:cubicBezTo>
                <a:cubicBezTo>
                  <a:pt x="1163" y="219"/>
                  <a:pt x="1163" y="219"/>
                  <a:pt x="1163" y="219"/>
                </a:cubicBezTo>
                <a:cubicBezTo>
                  <a:pt x="1166" y="218"/>
                  <a:pt x="1166" y="218"/>
                  <a:pt x="1166" y="218"/>
                </a:cubicBezTo>
                <a:cubicBezTo>
                  <a:pt x="1169" y="219"/>
                  <a:pt x="1169" y="219"/>
                  <a:pt x="1169" y="219"/>
                </a:cubicBezTo>
                <a:cubicBezTo>
                  <a:pt x="1172" y="219"/>
                  <a:pt x="1172" y="219"/>
                  <a:pt x="1172" y="219"/>
                </a:cubicBezTo>
                <a:cubicBezTo>
                  <a:pt x="1172" y="216"/>
                  <a:pt x="1172" y="216"/>
                  <a:pt x="1172" y="216"/>
                </a:cubicBezTo>
                <a:cubicBezTo>
                  <a:pt x="1179" y="213"/>
                  <a:pt x="1179" y="213"/>
                  <a:pt x="1179" y="213"/>
                </a:cubicBezTo>
                <a:cubicBezTo>
                  <a:pt x="1179" y="212"/>
                  <a:pt x="1179" y="212"/>
                  <a:pt x="1179" y="212"/>
                </a:cubicBezTo>
                <a:cubicBezTo>
                  <a:pt x="1184" y="209"/>
                  <a:pt x="1184" y="209"/>
                  <a:pt x="1184" y="209"/>
                </a:cubicBezTo>
                <a:cubicBezTo>
                  <a:pt x="1184" y="206"/>
                  <a:pt x="1184" y="206"/>
                  <a:pt x="1184" y="206"/>
                </a:cubicBezTo>
                <a:cubicBezTo>
                  <a:pt x="1189" y="205"/>
                  <a:pt x="1189" y="205"/>
                  <a:pt x="1189" y="205"/>
                </a:cubicBezTo>
                <a:cubicBezTo>
                  <a:pt x="1195" y="198"/>
                  <a:pt x="1195" y="198"/>
                  <a:pt x="1195" y="198"/>
                </a:cubicBezTo>
                <a:cubicBezTo>
                  <a:pt x="1195" y="197"/>
                  <a:pt x="1196" y="198"/>
                  <a:pt x="1197" y="196"/>
                </a:cubicBezTo>
                <a:cubicBezTo>
                  <a:pt x="1198" y="200"/>
                  <a:pt x="1198" y="200"/>
                  <a:pt x="1198" y="200"/>
                </a:cubicBezTo>
                <a:cubicBezTo>
                  <a:pt x="1201" y="201"/>
                  <a:pt x="1201" y="201"/>
                  <a:pt x="1201" y="201"/>
                </a:cubicBezTo>
                <a:cubicBezTo>
                  <a:pt x="1200" y="203"/>
                  <a:pt x="1200" y="203"/>
                  <a:pt x="1200" y="203"/>
                </a:cubicBezTo>
                <a:cubicBezTo>
                  <a:pt x="1203" y="204"/>
                  <a:pt x="1203" y="204"/>
                  <a:pt x="1203" y="204"/>
                </a:cubicBezTo>
                <a:cubicBezTo>
                  <a:pt x="1205" y="201"/>
                  <a:pt x="1208" y="206"/>
                  <a:pt x="1207" y="200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9" y="193"/>
                  <a:pt x="1209" y="193"/>
                  <a:pt x="1209" y="193"/>
                </a:cubicBezTo>
                <a:cubicBezTo>
                  <a:pt x="1209" y="194"/>
                  <a:pt x="1209" y="194"/>
                  <a:pt x="1209" y="194"/>
                </a:cubicBezTo>
                <a:cubicBezTo>
                  <a:pt x="1210" y="195"/>
                  <a:pt x="1210" y="195"/>
                  <a:pt x="1210" y="195"/>
                </a:cubicBezTo>
                <a:cubicBezTo>
                  <a:pt x="1216" y="193"/>
                  <a:pt x="1216" y="193"/>
                  <a:pt x="1216" y="193"/>
                </a:cubicBezTo>
                <a:cubicBezTo>
                  <a:pt x="1216" y="195"/>
                  <a:pt x="1216" y="195"/>
                  <a:pt x="1216" y="195"/>
                </a:cubicBezTo>
                <a:cubicBezTo>
                  <a:pt x="1217" y="197"/>
                  <a:pt x="1217" y="197"/>
                  <a:pt x="1217" y="197"/>
                </a:cubicBezTo>
                <a:cubicBezTo>
                  <a:pt x="1219" y="194"/>
                  <a:pt x="1219" y="194"/>
                  <a:pt x="1219" y="194"/>
                </a:cubicBezTo>
                <a:cubicBezTo>
                  <a:pt x="1217" y="191"/>
                  <a:pt x="1217" y="191"/>
                  <a:pt x="1217" y="191"/>
                </a:cubicBezTo>
                <a:cubicBezTo>
                  <a:pt x="1217" y="188"/>
                  <a:pt x="1217" y="188"/>
                  <a:pt x="1217" y="188"/>
                </a:cubicBezTo>
                <a:cubicBezTo>
                  <a:pt x="1221" y="187"/>
                  <a:pt x="1221" y="187"/>
                  <a:pt x="1221" y="187"/>
                </a:cubicBezTo>
                <a:cubicBezTo>
                  <a:pt x="1222" y="183"/>
                  <a:pt x="1222" y="183"/>
                  <a:pt x="1222" y="183"/>
                </a:cubicBezTo>
                <a:cubicBezTo>
                  <a:pt x="1221" y="184"/>
                  <a:pt x="1223" y="186"/>
                  <a:pt x="1226" y="183"/>
                </a:cubicBezTo>
                <a:cubicBezTo>
                  <a:pt x="1224" y="181"/>
                  <a:pt x="1224" y="181"/>
                  <a:pt x="1224" y="181"/>
                </a:cubicBezTo>
                <a:cubicBezTo>
                  <a:pt x="1227" y="178"/>
                  <a:pt x="1227" y="178"/>
                  <a:pt x="1227" y="178"/>
                </a:cubicBezTo>
                <a:cubicBezTo>
                  <a:pt x="1228" y="179"/>
                  <a:pt x="1226" y="178"/>
                  <a:pt x="1228" y="179"/>
                </a:cubicBezTo>
                <a:cubicBezTo>
                  <a:pt x="1230" y="175"/>
                  <a:pt x="1230" y="175"/>
                  <a:pt x="1230" y="175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6" y="178"/>
                  <a:pt x="1236" y="178"/>
                  <a:pt x="1236" y="178"/>
                </a:cubicBezTo>
                <a:cubicBezTo>
                  <a:pt x="1238" y="178"/>
                  <a:pt x="1238" y="178"/>
                  <a:pt x="1238" y="178"/>
                </a:cubicBezTo>
                <a:cubicBezTo>
                  <a:pt x="1236" y="176"/>
                  <a:pt x="1236" y="176"/>
                  <a:pt x="1236" y="176"/>
                </a:cubicBezTo>
                <a:cubicBezTo>
                  <a:pt x="1232" y="176"/>
                  <a:pt x="1232" y="176"/>
                  <a:pt x="1232" y="176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36" y="172"/>
                  <a:pt x="1235" y="171"/>
                  <a:pt x="1241" y="168"/>
                </a:cubicBezTo>
                <a:cubicBezTo>
                  <a:pt x="1240" y="166"/>
                  <a:pt x="1240" y="166"/>
                  <a:pt x="1240" y="166"/>
                </a:cubicBezTo>
                <a:cubicBezTo>
                  <a:pt x="1242" y="163"/>
                  <a:pt x="1242" y="163"/>
                  <a:pt x="1242" y="163"/>
                </a:cubicBezTo>
                <a:cubicBezTo>
                  <a:pt x="1245" y="165"/>
                  <a:pt x="1245" y="165"/>
                  <a:pt x="1245" y="165"/>
                </a:cubicBezTo>
                <a:cubicBezTo>
                  <a:pt x="1247" y="160"/>
                  <a:pt x="1247" y="160"/>
                  <a:pt x="1247" y="160"/>
                </a:cubicBezTo>
                <a:cubicBezTo>
                  <a:pt x="1248" y="161"/>
                  <a:pt x="1249" y="160"/>
                  <a:pt x="1250" y="159"/>
                </a:cubicBezTo>
                <a:cubicBezTo>
                  <a:pt x="1250" y="154"/>
                  <a:pt x="1250" y="154"/>
                  <a:pt x="1250" y="154"/>
                </a:cubicBezTo>
                <a:cubicBezTo>
                  <a:pt x="1254" y="152"/>
                  <a:pt x="1254" y="152"/>
                  <a:pt x="1254" y="152"/>
                </a:cubicBezTo>
                <a:cubicBezTo>
                  <a:pt x="1256" y="156"/>
                  <a:pt x="1256" y="156"/>
                  <a:pt x="1256" y="156"/>
                </a:cubicBezTo>
                <a:cubicBezTo>
                  <a:pt x="1258" y="155"/>
                  <a:pt x="1258" y="155"/>
                  <a:pt x="1258" y="155"/>
                </a:cubicBezTo>
                <a:cubicBezTo>
                  <a:pt x="1259" y="155"/>
                  <a:pt x="1254" y="158"/>
                  <a:pt x="1259" y="153"/>
                </a:cubicBezTo>
                <a:cubicBezTo>
                  <a:pt x="1257" y="151"/>
                  <a:pt x="1257" y="151"/>
                  <a:pt x="1257" y="151"/>
                </a:cubicBezTo>
                <a:cubicBezTo>
                  <a:pt x="1259" y="149"/>
                  <a:pt x="1259" y="149"/>
                  <a:pt x="1259" y="149"/>
                </a:cubicBezTo>
                <a:cubicBezTo>
                  <a:pt x="1258" y="148"/>
                  <a:pt x="1258" y="148"/>
                  <a:pt x="1258" y="148"/>
                </a:cubicBezTo>
                <a:cubicBezTo>
                  <a:pt x="1261" y="148"/>
                  <a:pt x="1261" y="148"/>
                  <a:pt x="1261" y="148"/>
                </a:cubicBezTo>
                <a:cubicBezTo>
                  <a:pt x="1263" y="146"/>
                  <a:pt x="1263" y="146"/>
                  <a:pt x="1263" y="146"/>
                </a:cubicBezTo>
                <a:cubicBezTo>
                  <a:pt x="1261" y="144"/>
                  <a:pt x="1261" y="144"/>
                  <a:pt x="1261" y="144"/>
                </a:cubicBezTo>
                <a:cubicBezTo>
                  <a:pt x="1266" y="138"/>
                  <a:pt x="1266" y="138"/>
                  <a:pt x="1266" y="138"/>
                </a:cubicBezTo>
                <a:cubicBezTo>
                  <a:pt x="1270" y="138"/>
                  <a:pt x="1270" y="138"/>
                  <a:pt x="1270" y="138"/>
                </a:cubicBezTo>
                <a:cubicBezTo>
                  <a:pt x="1272" y="136"/>
                  <a:pt x="1272" y="136"/>
                  <a:pt x="1272" y="136"/>
                </a:cubicBezTo>
                <a:cubicBezTo>
                  <a:pt x="1269" y="134"/>
                  <a:pt x="1269" y="134"/>
                  <a:pt x="1269" y="134"/>
                </a:cubicBezTo>
                <a:cubicBezTo>
                  <a:pt x="1268" y="136"/>
                  <a:pt x="1268" y="136"/>
                  <a:pt x="1268" y="136"/>
                </a:cubicBezTo>
                <a:cubicBezTo>
                  <a:pt x="1269" y="133"/>
                  <a:pt x="1269" y="133"/>
                  <a:pt x="1269" y="133"/>
                </a:cubicBezTo>
                <a:cubicBezTo>
                  <a:pt x="1266" y="132"/>
                  <a:pt x="1266" y="132"/>
                  <a:pt x="1266" y="132"/>
                </a:cubicBezTo>
                <a:cubicBezTo>
                  <a:pt x="1269" y="132"/>
                  <a:pt x="1269" y="132"/>
                  <a:pt x="1269" y="132"/>
                </a:cubicBezTo>
                <a:cubicBezTo>
                  <a:pt x="1270" y="132"/>
                  <a:pt x="1270" y="132"/>
                  <a:pt x="1270" y="132"/>
                </a:cubicBezTo>
                <a:cubicBezTo>
                  <a:pt x="1270" y="133"/>
                  <a:pt x="1275" y="131"/>
                  <a:pt x="1272" y="134"/>
                </a:cubicBezTo>
                <a:cubicBezTo>
                  <a:pt x="1276" y="129"/>
                  <a:pt x="1276" y="129"/>
                  <a:pt x="1276" y="129"/>
                </a:cubicBezTo>
                <a:cubicBezTo>
                  <a:pt x="1280" y="132"/>
                  <a:pt x="1280" y="132"/>
                  <a:pt x="1280" y="132"/>
                </a:cubicBezTo>
                <a:cubicBezTo>
                  <a:pt x="1282" y="129"/>
                  <a:pt x="1282" y="129"/>
                  <a:pt x="1282" y="129"/>
                </a:cubicBezTo>
                <a:cubicBezTo>
                  <a:pt x="1278" y="128"/>
                  <a:pt x="1278" y="128"/>
                  <a:pt x="1278" y="128"/>
                </a:cubicBezTo>
                <a:cubicBezTo>
                  <a:pt x="1278" y="127"/>
                  <a:pt x="1278" y="127"/>
                  <a:pt x="1278" y="127"/>
                </a:cubicBezTo>
                <a:cubicBezTo>
                  <a:pt x="1276" y="127"/>
                  <a:pt x="1276" y="127"/>
                  <a:pt x="1276" y="127"/>
                </a:cubicBezTo>
                <a:cubicBezTo>
                  <a:pt x="1278" y="124"/>
                  <a:pt x="1278" y="124"/>
                  <a:pt x="1278" y="124"/>
                </a:cubicBezTo>
                <a:cubicBezTo>
                  <a:pt x="1280" y="125"/>
                  <a:pt x="1280" y="125"/>
                  <a:pt x="1280" y="125"/>
                </a:cubicBezTo>
                <a:cubicBezTo>
                  <a:pt x="1283" y="122"/>
                  <a:pt x="1283" y="122"/>
                  <a:pt x="1283" y="122"/>
                </a:cubicBezTo>
                <a:cubicBezTo>
                  <a:pt x="1283" y="121"/>
                  <a:pt x="1283" y="121"/>
                  <a:pt x="1283" y="121"/>
                </a:cubicBezTo>
                <a:cubicBezTo>
                  <a:pt x="1281" y="121"/>
                  <a:pt x="1281" y="121"/>
                  <a:pt x="1281" y="121"/>
                </a:cubicBezTo>
                <a:cubicBezTo>
                  <a:pt x="1282" y="118"/>
                  <a:pt x="1282" y="118"/>
                  <a:pt x="1282" y="118"/>
                </a:cubicBezTo>
                <a:cubicBezTo>
                  <a:pt x="1294" y="105"/>
                  <a:pt x="1294" y="105"/>
                  <a:pt x="1294" y="105"/>
                </a:cubicBezTo>
                <a:cubicBezTo>
                  <a:pt x="1299" y="104"/>
                  <a:pt x="1299" y="104"/>
                  <a:pt x="1299" y="104"/>
                </a:cubicBezTo>
                <a:cubicBezTo>
                  <a:pt x="1303" y="97"/>
                  <a:pt x="1303" y="97"/>
                  <a:pt x="1303" y="97"/>
                </a:cubicBezTo>
                <a:cubicBezTo>
                  <a:pt x="1305" y="100"/>
                  <a:pt x="1304" y="95"/>
                  <a:pt x="1307" y="97"/>
                </a:cubicBezTo>
                <a:cubicBezTo>
                  <a:pt x="1307" y="97"/>
                  <a:pt x="1314" y="100"/>
                  <a:pt x="1309" y="93"/>
                </a:cubicBezTo>
                <a:cubicBezTo>
                  <a:pt x="1311" y="90"/>
                  <a:pt x="1311" y="90"/>
                  <a:pt x="1311" y="90"/>
                </a:cubicBezTo>
                <a:cubicBezTo>
                  <a:pt x="1315" y="90"/>
                  <a:pt x="1315" y="90"/>
                  <a:pt x="1315" y="90"/>
                </a:cubicBezTo>
                <a:cubicBezTo>
                  <a:pt x="1317" y="88"/>
                  <a:pt x="1317" y="88"/>
                  <a:pt x="1317" y="88"/>
                </a:cubicBezTo>
                <a:cubicBezTo>
                  <a:pt x="1315" y="92"/>
                  <a:pt x="1315" y="92"/>
                  <a:pt x="1315" y="92"/>
                </a:cubicBezTo>
                <a:cubicBezTo>
                  <a:pt x="1315" y="91"/>
                  <a:pt x="1315" y="93"/>
                  <a:pt x="1314" y="91"/>
                </a:cubicBezTo>
                <a:cubicBezTo>
                  <a:pt x="1313" y="93"/>
                  <a:pt x="1313" y="93"/>
                  <a:pt x="1313" y="93"/>
                </a:cubicBezTo>
                <a:cubicBezTo>
                  <a:pt x="1314" y="94"/>
                  <a:pt x="1314" y="94"/>
                  <a:pt x="1314" y="94"/>
                </a:cubicBezTo>
                <a:cubicBezTo>
                  <a:pt x="1303" y="105"/>
                  <a:pt x="1303" y="105"/>
                  <a:pt x="1303" y="105"/>
                </a:cubicBezTo>
                <a:cubicBezTo>
                  <a:pt x="1304" y="106"/>
                  <a:pt x="1304" y="106"/>
                  <a:pt x="1304" y="106"/>
                </a:cubicBezTo>
                <a:cubicBezTo>
                  <a:pt x="1296" y="115"/>
                  <a:pt x="1296" y="115"/>
                  <a:pt x="1296" y="115"/>
                </a:cubicBezTo>
                <a:cubicBezTo>
                  <a:pt x="1290" y="116"/>
                  <a:pt x="1290" y="116"/>
                  <a:pt x="1290" y="116"/>
                </a:cubicBezTo>
                <a:cubicBezTo>
                  <a:pt x="1290" y="117"/>
                  <a:pt x="1292" y="112"/>
                  <a:pt x="1289" y="118"/>
                </a:cubicBezTo>
                <a:cubicBezTo>
                  <a:pt x="1296" y="116"/>
                  <a:pt x="1296" y="116"/>
                  <a:pt x="1296" y="116"/>
                </a:cubicBezTo>
                <a:cubicBezTo>
                  <a:pt x="1290" y="124"/>
                  <a:pt x="1290" y="124"/>
                  <a:pt x="1290" y="124"/>
                </a:cubicBezTo>
                <a:cubicBezTo>
                  <a:pt x="1287" y="125"/>
                  <a:pt x="1287" y="125"/>
                  <a:pt x="1287" y="125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85" y="130"/>
                  <a:pt x="1285" y="130"/>
                  <a:pt x="1285" y="130"/>
                </a:cubicBezTo>
                <a:cubicBezTo>
                  <a:pt x="1283" y="130"/>
                  <a:pt x="1283" y="130"/>
                  <a:pt x="1283" y="130"/>
                </a:cubicBezTo>
                <a:cubicBezTo>
                  <a:pt x="1281" y="132"/>
                  <a:pt x="1281" y="132"/>
                  <a:pt x="1281" y="132"/>
                </a:cubicBezTo>
                <a:cubicBezTo>
                  <a:pt x="1281" y="133"/>
                  <a:pt x="1278" y="134"/>
                  <a:pt x="1283" y="134"/>
                </a:cubicBezTo>
                <a:cubicBezTo>
                  <a:pt x="1280" y="136"/>
                  <a:pt x="1280" y="136"/>
                  <a:pt x="1280" y="136"/>
                </a:cubicBezTo>
                <a:cubicBezTo>
                  <a:pt x="1273" y="147"/>
                  <a:pt x="1273" y="147"/>
                  <a:pt x="1273" y="147"/>
                </a:cubicBezTo>
                <a:cubicBezTo>
                  <a:pt x="1274" y="147"/>
                  <a:pt x="1274" y="147"/>
                  <a:pt x="1274" y="147"/>
                </a:cubicBezTo>
                <a:cubicBezTo>
                  <a:pt x="1274" y="151"/>
                  <a:pt x="1274" y="151"/>
                  <a:pt x="1274" y="151"/>
                </a:cubicBezTo>
                <a:cubicBezTo>
                  <a:pt x="1273" y="149"/>
                  <a:pt x="1273" y="149"/>
                  <a:pt x="1273" y="149"/>
                </a:cubicBezTo>
                <a:cubicBezTo>
                  <a:pt x="1268" y="153"/>
                  <a:pt x="1268" y="153"/>
                  <a:pt x="1268" y="153"/>
                </a:cubicBezTo>
                <a:cubicBezTo>
                  <a:pt x="1269" y="155"/>
                  <a:pt x="1269" y="155"/>
                  <a:pt x="1269" y="155"/>
                </a:cubicBezTo>
                <a:cubicBezTo>
                  <a:pt x="1265" y="154"/>
                  <a:pt x="1267" y="160"/>
                  <a:pt x="1264" y="157"/>
                </a:cubicBezTo>
                <a:cubicBezTo>
                  <a:pt x="1264" y="158"/>
                  <a:pt x="1261" y="156"/>
                  <a:pt x="1263" y="159"/>
                </a:cubicBezTo>
                <a:cubicBezTo>
                  <a:pt x="1260" y="160"/>
                  <a:pt x="1257" y="161"/>
                  <a:pt x="1257" y="164"/>
                </a:cubicBezTo>
                <a:cubicBezTo>
                  <a:pt x="1259" y="168"/>
                  <a:pt x="1259" y="168"/>
                  <a:pt x="1259" y="168"/>
                </a:cubicBezTo>
                <a:cubicBezTo>
                  <a:pt x="1255" y="170"/>
                  <a:pt x="1255" y="170"/>
                  <a:pt x="1255" y="170"/>
                </a:cubicBezTo>
                <a:cubicBezTo>
                  <a:pt x="1254" y="173"/>
                  <a:pt x="1254" y="173"/>
                  <a:pt x="1254" y="173"/>
                </a:cubicBezTo>
                <a:cubicBezTo>
                  <a:pt x="1250" y="175"/>
                  <a:pt x="1250" y="175"/>
                  <a:pt x="1250" y="175"/>
                </a:cubicBezTo>
                <a:cubicBezTo>
                  <a:pt x="1249" y="177"/>
                  <a:pt x="1249" y="177"/>
                  <a:pt x="1249" y="177"/>
                </a:cubicBezTo>
                <a:cubicBezTo>
                  <a:pt x="1249" y="181"/>
                  <a:pt x="1240" y="180"/>
                  <a:pt x="1242" y="184"/>
                </a:cubicBezTo>
                <a:cubicBezTo>
                  <a:pt x="1232" y="193"/>
                  <a:pt x="1232" y="193"/>
                  <a:pt x="1232" y="193"/>
                </a:cubicBezTo>
                <a:cubicBezTo>
                  <a:pt x="1225" y="200"/>
                  <a:pt x="1225" y="200"/>
                  <a:pt x="1225" y="200"/>
                </a:cubicBezTo>
                <a:cubicBezTo>
                  <a:pt x="1223" y="203"/>
                  <a:pt x="1217" y="200"/>
                  <a:pt x="1219" y="208"/>
                </a:cubicBezTo>
                <a:cubicBezTo>
                  <a:pt x="1219" y="206"/>
                  <a:pt x="1217" y="208"/>
                  <a:pt x="1217" y="207"/>
                </a:cubicBezTo>
                <a:cubicBezTo>
                  <a:pt x="1215" y="209"/>
                  <a:pt x="1215" y="209"/>
                  <a:pt x="1215" y="209"/>
                </a:cubicBezTo>
                <a:cubicBezTo>
                  <a:pt x="1219" y="210"/>
                  <a:pt x="1219" y="210"/>
                  <a:pt x="1219" y="210"/>
                </a:cubicBezTo>
                <a:cubicBezTo>
                  <a:pt x="1211" y="212"/>
                  <a:pt x="1211" y="212"/>
                  <a:pt x="1211" y="212"/>
                </a:cubicBezTo>
                <a:cubicBezTo>
                  <a:pt x="1210" y="214"/>
                  <a:pt x="1210" y="214"/>
                  <a:pt x="1210" y="214"/>
                </a:cubicBezTo>
                <a:cubicBezTo>
                  <a:pt x="1214" y="215"/>
                  <a:pt x="1214" y="215"/>
                  <a:pt x="1214" y="215"/>
                </a:cubicBezTo>
                <a:cubicBezTo>
                  <a:pt x="1222" y="212"/>
                  <a:pt x="1222" y="212"/>
                  <a:pt x="1222" y="212"/>
                </a:cubicBezTo>
                <a:cubicBezTo>
                  <a:pt x="1229" y="211"/>
                  <a:pt x="1229" y="211"/>
                  <a:pt x="1229" y="211"/>
                </a:cubicBezTo>
                <a:cubicBezTo>
                  <a:pt x="1230" y="209"/>
                  <a:pt x="1230" y="209"/>
                  <a:pt x="1230" y="209"/>
                </a:cubicBezTo>
                <a:cubicBezTo>
                  <a:pt x="1229" y="207"/>
                  <a:pt x="1229" y="207"/>
                  <a:pt x="1229" y="207"/>
                </a:cubicBezTo>
                <a:cubicBezTo>
                  <a:pt x="1236" y="207"/>
                  <a:pt x="1236" y="207"/>
                  <a:pt x="1236" y="207"/>
                </a:cubicBezTo>
                <a:cubicBezTo>
                  <a:pt x="1236" y="208"/>
                  <a:pt x="1236" y="208"/>
                  <a:pt x="1236" y="208"/>
                </a:cubicBezTo>
                <a:cubicBezTo>
                  <a:pt x="1232" y="209"/>
                  <a:pt x="1232" y="209"/>
                  <a:pt x="1232" y="209"/>
                </a:cubicBezTo>
                <a:cubicBezTo>
                  <a:pt x="1234" y="210"/>
                  <a:pt x="1234" y="210"/>
                  <a:pt x="1234" y="210"/>
                </a:cubicBezTo>
                <a:cubicBezTo>
                  <a:pt x="1249" y="206"/>
                  <a:pt x="1249" y="206"/>
                  <a:pt x="1249" y="206"/>
                </a:cubicBezTo>
                <a:cubicBezTo>
                  <a:pt x="1249" y="204"/>
                  <a:pt x="1249" y="204"/>
                  <a:pt x="1249" y="204"/>
                </a:cubicBezTo>
                <a:cubicBezTo>
                  <a:pt x="1253" y="206"/>
                  <a:pt x="1253" y="206"/>
                  <a:pt x="1253" y="206"/>
                </a:cubicBezTo>
                <a:cubicBezTo>
                  <a:pt x="1262" y="203"/>
                  <a:pt x="1262" y="203"/>
                  <a:pt x="1262" y="203"/>
                </a:cubicBezTo>
                <a:cubicBezTo>
                  <a:pt x="1262" y="202"/>
                  <a:pt x="1262" y="202"/>
                  <a:pt x="1262" y="202"/>
                </a:cubicBezTo>
                <a:cubicBezTo>
                  <a:pt x="1264" y="204"/>
                  <a:pt x="1264" y="204"/>
                  <a:pt x="1264" y="204"/>
                </a:cubicBezTo>
                <a:cubicBezTo>
                  <a:pt x="1265" y="203"/>
                  <a:pt x="1265" y="203"/>
                  <a:pt x="1265" y="203"/>
                </a:cubicBezTo>
                <a:cubicBezTo>
                  <a:pt x="1267" y="204"/>
                  <a:pt x="1267" y="204"/>
                  <a:pt x="1267" y="204"/>
                </a:cubicBezTo>
                <a:cubicBezTo>
                  <a:pt x="1270" y="201"/>
                  <a:pt x="1270" y="201"/>
                  <a:pt x="1270" y="201"/>
                </a:cubicBezTo>
                <a:cubicBezTo>
                  <a:pt x="1273" y="202"/>
                  <a:pt x="1273" y="202"/>
                  <a:pt x="1273" y="202"/>
                </a:cubicBezTo>
                <a:cubicBezTo>
                  <a:pt x="1273" y="199"/>
                  <a:pt x="1273" y="199"/>
                  <a:pt x="1273" y="199"/>
                </a:cubicBezTo>
                <a:cubicBezTo>
                  <a:pt x="1277" y="201"/>
                  <a:pt x="1277" y="201"/>
                  <a:pt x="1277" y="201"/>
                </a:cubicBezTo>
                <a:cubicBezTo>
                  <a:pt x="1278" y="200"/>
                  <a:pt x="1268" y="205"/>
                  <a:pt x="1280" y="198"/>
                </a:cubicBezTo>
                <a:cubicBezTo>
                  <a:pt x="1281" y="200"/>
                  <a:pt x="1281" y="200"/>
                  <a:pt x="1281" y="200"/>
                </a:cubicBezTo>
                <a:cubicBezTo>
                  <a:pt x="1285" y="194"/>
                  <a:pt x="1285" y="194"/>
                  <a:pt x="1285" y="194"/>
                </a:cubicBezTo>
                <a:cubicBezTo>
                  <a:pt x="1288" y="194"/>
                  <a:pt x="1288" y="194"/>
                  <a:pt x="1288" y="194"/>
                </a:cubicBezTo>
                <a:cubicBezTo>
                  <a:pt x="1288" y="193"/>
                  <a:pt x="1284" y="199"/>
                  <a:pt x="1288" y="192"/>
                </a:cubicBezTo>
                <a:cubicBezTo>
                  <a:pt x="1289" y="194"/>
                  <a:pt x="1282" y="191"/>
                  <a:pt x="1291" y="193"/>
                </a:cubicBezTo>
                <a:cubicBezTo>
                  <a:pt x="1291" y="189"/>
                  <a:pt x="1291" y="189"/>
                  <a:pt x="1291" y="189"/>
                </a:cubicBezTo>
                <a:cubicBezTo>
                  <a:pt x="1297" y="187"/>
                  <a:pt x="1297" y="187"/>
                  <a:pt x="1297" y="187"/>
                </a:cubicBezTo>
                <a:cubicBezTo>
                  <a:pt x="1300" y="184"/>
                  <a:pt x="1300" y="184"/>
                  <a:pt x="1300" y="184"/>
                </a:cubicBezTo>
                <a:cubicBezTo>
                  <a:pt x="1299" y="182"/>
                  <a:pt x="1299" y="182"/>
                  <a:pt x="1299" y="182"/>
                </a:cubicBezTo>
                <a:cubicBezTo>
                  <a:pt x="1300" y="182"/>
                  <a:pt x="1300" y="182"/>
                  <a:pt x="1300" y="182"/>
                </a:cubicBezTo>
                <a:cubicBezTo>
                  <a:pt x="1299" y="179"/>
                  <a:pt x="1299" y="179"/>
                  <a:pt x="1299" y="179"/>
                </a:cubicBezTo>
                <a:cubicBezTo>
                  <a:pt x="1304" y="176"/>
                  <a:pt x="1304" y="176"/>
                  <a:pt x="1304" y="176"/>
                </a:cubicBezTo>
                <a:cubicBezTo>
                  <a:pt x="1305" y="174"/>
                  <a:pt x="1293" y="182"/>
                  <a:pt x="1308" y="172"/>
                </a:cubicBezTo>
                <a:cubicBezTo>
                  <a:pt x="1308" y="172"/>
                  <a:pt x="1302" y="175"/>
                  <a:pt x="1309" y="170"/>
                </a:cubicBezTo>
                <a:cubicBezTo>
                  <a:pt x="1310" y="170"/>
                  <a:pt x="1310" y="170"/>
                  <a:pt x="1310" y="170"/>
                </a:cubicBezTo>
                <a:cubicBezTo>
                  <a:pt x="1309" y="172"/>
                  <a:pt x="1309" y="172"/>
                  <a:pt x="1309" y="172"/>
                </a:cubicBezTo>
                <a:cubicBezTo>
                  <a:pt x="1313" y="175"/>
                  <a:pt x="1313" y="175"/>
                  <a:pt x="1313" y="175"/>
                </a:cubicBezTo>
                <a:cubicBezTo>
                  <a:pt x="1314" y="174"/>
                  <a:pt x="1314" y="174"/>
                  <a:pt x="1314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16" y="169"/>
                  <a:pt x="1316" y="169"/>
                  <a:pt x="1316" y="169"/>
                </a:cubicBezTo>
                <a:cubicBezTo>
                  <a:pt x="1317" y="169"/>
                  <a:pt x="1311" y="174"/>
                  <a:pt x="1317" y="165"/>
                </a:cubicBezTo>
                <a:cubicBezTo>
                  <a:pt x="1319" y="165"/>
                  <a:pt x="1319" y="165"/>
                  <a:pt x="1319" y="165"/>
                </a:cubicBezTo>
                <a:cubicBezTo>
                  <a:pt x="1322" y="164"/>
                  <a:pt x="1302" y="173"/>
                  <a:pt x="1326" y="160"/>
                </a:cubicBezTo>
                <a:cubicBezTo>
                  <a:pt x="1335" y="151"/>
                  <a:pt x="1335" y="151"/>
                  <a:pt x="1335" y="151"/>
                </a:cubicBezTo>
                <a:cubicBezTo>
                  <a:pt x="1339" y="148"/>
                  <a:pt x="1339" y="148"/>
                  <a:pt x="1339" y="148"/>
                </a:cubicBezTo>
                <a:cubicBezTo>
                  <a:pt x="1339" y="146"/>
                  <a:pt x="1328" y="156"/>
                  <a:pt x="1342" y="143"/>
                </a:cubicBezTo>
                <a:cubicBezTo>
                  <a:pt x="1335" y="153"/>
                  <a:pt x="1335" y="153"/>
                  <a:pt x="1335" y="153"/>
                </a:cubicBezTo>
                <a:cubicBezTo>
                  <a:pt x="1333" y="155"/>
                  <a:pt x="1333" y="155"/>
                  <a:pt x="1333" y="155"/>
                </a:cubicBezTo>
                <a:cubicBezTo>
                  <a:pt x="1333" y="158"/>
                  <a:pt x="1333" y="158"/>
                  <a:pt x="1333" y="158"/>
                </a:cubicBezTo>
                <a:cubicBezTo>
                  <a:pt x="1322" y="168"/>
                  <a:pt x="1322" y="168"/>
                  <a:pt x="1322" y="168"/>
                </a:cubicBezTo>
                <a:cubicBezTo>
                  <a:pt x="1321" y="173"/>
                  <a:pt x="1315" y="172"/>
                  <a:pt x="1315" y="178"/>
                </a:cubicBezTo>
                <a:cubicBezTo>
                  <a:pt x="1320" y="179"/>
                  <a:pt x="1320" y="179"/>
                  <a:pt x="1320" y="179"/>
                </a:cubicBezTo>
                <a:cubicBezTo>
                  <a:pt x="1317" y="181"/>
                  <a:pt x="1312" y="181"/>
                  <a:pt x="1314" y="185"/>
                </a:cubicBezTo>
                <a:cubicBezTo>
                  <a:pt x="1316" y="186"/>
                  <a:pt x="1316" y="186"/>
                  <a:pt x="1316" y="186"/>
                </a:cubicBezTo>
                <a:cubicBezTo>
                  <a:pt x="1319" y="183"/>
                  <a:pt x="1319" y="183"/>
                  <a:pt x="1319" y="183"/>
                </a:cubicBezTo>
                <a:cubicBezTo>
                  <a:pt x="1319" y="186"/>
                  <a:pt x="1319" y="186"/>
                  <a:pt x="1319" y="186"/>
                </a:cubicBezTo>
                <a:cubicBezTo>
                  <a:pt x="1315" y="190"/>
                  <a:pt x="1315" y="190"/>
                  <a:pt x="1315" y="190"/>
                </a:cubicBezTo>
                <a:cubicBezTo>
                  <a:pt x="1315" y="191"/>
                  <a:pt x="1315" y="191"/>
                  <a:pt x="1315" y="191"/>
                </a:cubicBezTo>
                <a:cubicBezTo>
                  <a:pt x="1320" y="189"/>
                  <a:pt x="1320" y="189"/>
                  <a:pt x="1320" y="189"/>
                </a:cubicBezTo>
                <a:cubicBezTo>
                  <a:pt x="1325" y="182"/>
                  <a:pt x="1325" y="182"/>
                  <a:pt x="1325" y="182"/>
                </a:cubicBezTo>
                <a:cubicBezTo>
                  <a:pt x="1325" y="185"/>
                  <a:pt x="1325" y="185"/>
                  <a:pt x="1325" y="185"/>
                </a:cubicBezTo>
                <a:cubicBezTo>
                  <a:pt x="1327" y="185"/>
                  <a:pt x="1327" y="185"/>
                  <a:pt x="1327" y="185"/>
                </a:cubicBezTo>
                <a:cubicBezTo>
                  <a:pt x="1327" y="186"/>
                  <a:pt x="1327" y="186"/>
                  <a:pt x="1327" y="186"/>
                </a:cubicBezTo>
                <a:cubicBezTo>
                  <a:pt x="1325" y="186"/>
                  <a:pt x="1326" y="190"/>
                  <a:pt x="1323" y="186"/>
                </a:cubicBezTo>
                <a:cubicBezTo>
                  <a:pt x="1320" y="191"/>
                  <a:pt x="1320" y="191"/>
                  <a:pt x="1320" y="191"/>
                </a:cubicBezTo>
                <a:cubicBezTo>
                  <a:pt x="1325" y="191"/>
                  <a:pt x="1325" y="191"/>
                  <a:pt x="1325" y="191"/>
                </a:cubicBezTo>
                <a:cubicBezTo>
                  <a:pt x="1328" y="188"/>
                  <a:pt x="1328" y="188"/>
                  <a:pt x="1328" y="188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27" y="193"/>
                  <a:pt x="1331" y="193"/>
                  <a:pt x="1319" y="195"/>
                </a:cubicBezTo>
                <a:cubicBezTo>
                  <a:pt x="1335" y="193"/>
                  <a:pt x="1335" y="193"/>
                  <a:pt x="1335" y="193"/>
                </a:cubicBezTo>
                <a:cubicBezTo>
                  <a:pt x="1340" y="191"/>
                  <a:pt x="1340" y="191"/>
                  <a:pt x="1340" y="191"/>
                </a:cubicBezTo>
                <a:cubicBezTo>
                  <a:pt x="1341" y="194"/>
                  <a:pt x="1330" y="191"/>
                  <a:pt x="1346" y="188"/>
                </a:cubicBezTo>
                <a:cubicBezTo>
                  <a:pt x="1346" y="188"/>
                  <a:pt x="1347" y="189"/>
                  <a:pt x="1346" y="189"/>
                </a:cubicBezTo>
                <a:cubicBezTo>
                  <a:pt x="1351" y="190"/>
                  <a:pt x="1351" y="190"/>
                  <a:pt x="1351" y="190"/>
                </a:cubicBezTo>
                <a:cubicBezTo>
                  <a:pt x="1353" y="188"/>
                  <a:pt x="1353" y="188"/>
                  <a:pt x="1353" y="188"/>
                </a:cubicBezTo>
                <a:cubicBezTo>
                  <a:pt x="1354" y="189"/>
                  <a:pt x="1354" y="189"/>
                  <a:pt x="1354" y="189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60" y="188"/>
                  <a:pt x="1360" y="188"/>
                  <a:pt x="1360" y="188"/>
                </a:cubicBezTo>
                <a:cubicBezTo>
                  <a:pt x="1364" y="186"/>
                  <a:pt x="1364" y="186"/>
                  <a:pt x="1364" y="186"/>
                </a:cubicBezTo>
                <a:cubicBezTo>
                  <a:pt x="1369" y="185"/>
                  <a:pt x="1369" y="185"/>
                  <a:pt x="1369" y="185"/>
                </a:cubicBezTo>
                <a:cubicBezTo>
                  <a:pt x="1368" y="185"/>
                  <a:pt x="1368" y="185"/>
                  <a:pt x="1368" y="185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372" y="190"/>
                  <a:pt x="1372" y="190"/>
                  <a:pt x="1372" y="190"/>
                </a:cubicBezTo>
                <a:cubicBezTo>
                  <a:pt x="1371" y="191"/>
                  <a:pt x="1371" y="191"/>
                  <a:pt x="1371" y="191"/>
                </a:cubicBezTo>
                <a:cubicBezTo>
                  <a:pt x="1362" y="190"/>
                  <a:pt x="1362" y="190"/>
                  <a:pt x="1362" y="190"/>
                </a:cubicBezTo>
                <a:cubicBezTo>
                  <a:pt x="1358" y="190"/>
                  <a:pt x="1360" y="192"/>
                  <a:pt x="1360" y="194"/>
                </a:cubicBezTo>
                <a:cubicBezTo>
                  <a:pt x="1357" y="193"/>
                  <a:pt x="1357" y="193"/>
                  <a:pt x="1357" y="193"/>
                </a:cubicBezTo>
                <a:cubicBezTo>
                  <a:pt x="1356" y="193"/>
                  <a:pt x="1356" y="193"/>
                  <a:pt x="1356" y="193"/>
                </a:cubicBezTo>
                <a:cubicBezTo>
                  <a:pt x="1348" y="195"/>
                  <a:pt x="1348" y="195"/>
                  <a:pt x="1348" y="195"/>
                </a:cubicBezTo>
                <a:cubicBezTo>
                  <a:pt x="1348" y="195"/>
                  <a:pt x="1346" y="196"/>
                  <a:pt x="1349" y="196"/>
                </a:cubicBezTo>
                <a:cubicBezTo>
                  <a:pt x="1347" y="196"/>
                  <a:pt x="1347" y="200"/>
                  <a:pt x="1346" y="195"/>
                </a:cubicBezTo>
                <a:cubicBezTo>
                  <a:pt x="1344" y="195"/>
                  <a:pt x="1343" y="195"/>
                  <a:pt x="1343" y="198"/>
                </a:cubicBezTo>
                <a:cubicBezTo>
                  <a:pt x="1343" y="198"/>
                  <a:pt x="1343" y="198"/>
                  <a:pt x="1343" y="198"/>
                </a:cubicBezTo>
                <a:cubicBezTo>
                  <a:pt x="1340" y="197"/>
                  <a:pt x="1340" y="197"/>
                  <a:pt x="1340" y="197"/>
                </a:cubicBezTo>
                <a:cubicBezTo>
                  <a:pt x="1339" y="199"/>
                  <a:pt x="1339" y="199"/>
                  <a:pt x="1339" y="199"/>
                </a:cubicBezTo>
                <a:cubicBezTo>
                  <a:pt x="1337" y="198"/>
                  <a:pt x="1337" y="198"/>
                  <a:pt x="1337" y="198"/>
                </a:cubicBezTo>
                <a:cubicBezTo>
                  <a:pt x="1336" y="200"/>
                  <a:pt x="1332" y="199"/>
                  <a:pt x="1334" y="203"/>
                </a:cubicBezTo>
                <a:cubicBezTo>
                  <a:pt x="1332" y="202"/>
                  <a:pt x="1332" y="202"/>
                  <a:pt x="1332" y="202"/>
                </a:cubicBezTo>
                <a:cubicBezTo>
                  <a:pt x="1332" y="200"/>
                  <a:pt x="1332" y="200"/>
                  <a:pt x="1332" y="200"/>
                </a:cubicBezTo>
                <a:cubicBezTo>
                  <a:pt x="1330" y="199"/>
                  <a:pt x="1331" y="197"/>
                  <a:pt x="1325" y="201"/>
                </a:cubicBezTo>
                <a:cubicBezTo>
                  <a:pt x="1324" y="203"/>
                  <a:pt x="1324" y="203"/>
                  <a:pt x="1324" y="203"/>
                </a:cubicBezTo>
                <a:cubicBezTo>
                  <a:pt x="1322" y="201"/>
                  <a:pt x="1322" y="201"/>
                  <a:pt x="1322" y="201"/>
                </a:cubicBezTo>
                <a:cubicBezTo>
                  <a:pt x="1323" y="201"/>
                  <a:pt x="1318" y="202"/>
                  <a:pt x="1323" y="198"/>
                </a:cubicBezTo>
                <a:cubicBezTo>
                  <a:pt x="1318" y="198"/>
                  <a:pt x="1318" y="198"/>
                  <a:pt x="1318" y="198"/>
                </a:cubicBezTo>
                <a:cubicBezTo>
                  <a:pt x="1320" y="203"/>
                  <a:pt x="1320" y="203"/>
                  <a:pt x="1320" y="203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0" y="204"/>
                  <a:pt x="1310" y="204"/>
                  <a:pt x="1310" y="204"/>
                </a:cubicBezTo>
                <a:cubicBezTo>
                  <a:pt x="1310" y="207"/>
                  <a:pt x="1306" y="208"/>
                  <a:pt x="1303" y="207"/>
                </a:cubicBezTo>
                <a:cubicBezTo>
                  <a:pt x="1296" y="209"/>
                  <a:pt x="1296" y="209"/>
                  <a:pt x="1296" y="209"/>
                </a:cubicBezTo>
                <a:cubicBezTo>
                  <a:pt x="1293" y="210"/>
                  <a:pt x="1294" y="215"/>
                  <a:pt x="1287" y="216"/>
                </a:cubicBezTo>
                <a:cubicBezTo>
                  <a:pt x="1290" y="218"/>
                  <a:pt x="1290" y="218"/>
                  <a:pt x="1290" y="218"/>
                </a:cubicBezTo>
                <a:cubicBezTo>
                  <a:pt x="1278" y="227"/>
                  <a:pt x="1278" y="227"/>
                  <a:pt x="1278" y="227"/>
                </a:cubicBezTo>
                <a:cubicBezTo>
                  <a:pt x="1277" y="228"/>
                  <a:pt x="1271" y="234"/>
                  <a:pt x="1275" y="233"/>
                </a:cubicBezTo>
                <a:cubicBezTo>
                  <a:pt x="1275" y="233"/>
                  <a:pt x="1273" y="235"/>
                  <a:pt x="1277" y="233"/>
                </a:cubicBezTo>
                <a:cubicBezTo>
                  <a:pt x="1278" y="231"/>
                  <a:pt x="1278" y="231"/>
                  <a:pt x="1278" y="231"/>
                </a:cubicBezTo>
                <a:cubicBezTo>
                  <a:pt x="1281" y="237"/>
                  <a:pt x="1281" y="237"/>
                  <a:pt x="1281" y="237"/>
                </a:cubicBezTo>
                <a:cubicBezTo>
                  <a:pt x="1285" y="237"/>
                  <a:pt x="1285" y="237"/>
                  <a:pt x="1285" y="237"/>
                </a:cubicBezTo>
                <a:cubicBezTo>
                  <a:pt x="1286" y="236"/>
                  <a:pt x="1286" y="236"/>
                  <a:pt x="1286" y="236"/>
                </a:cubicBezTo>
                <a:cubicBezTo>
                  <a:pt x="1283" y="235"/>
                  <a:pt x="1283" y="235"/>
                  <a:pt x="1283" y="235"/>
                </a:cubicBezTo>
                <a:cubicBezTo>
                  <a:pt x="1290" y="232"/>
                  <a:pt x="1290" y="232"/>
                  <a:pt x="1290" y="232"/>
                </a:cubicBezTo>
                <a:cubicBezTo>
                  <a:pt x="1291" y="233"/>
                  <a:pt x="1291" y="233"/>
                  <a:pt x="1291" y="233"/>
                </a:cubicBezTo>
                <a:cubicBezTo>
                  <a:pt x="1294" y="231"/>
                  <a:pt x="1294" y="231"/>
                  <a:pt x="1294" y="231"/>
                </a:cubicBezTo>
                <a:cubicBezTo>
                  <a:pt x="1293" y="230"/>
                  <a:pt x="1292" y="236"/>
                  <a:pt x="1292" y="229"/>
                </a:cubicBezTo>
                <a:cubicBezTo>
                  <a:pt x="1296" y="231"/>
                  <a:pt x="1296" y="231"/>
                  <a:pt x="1296" y="231"/>
                </a:cubicBezTo>
                <a:cubicBezTo>
                  <a:pt x="1302" y="231"/>
                  <a:pt x="1302" y="231"/>
                  <a:pt x="1302" y="231"/>
                </a:cubicBezTo>
                <a:cubicBezTo>
                  <a:pt x="1304" y="230"/>
                  <a:pt x="1304" y="230"/>
                  <a:pt x="1304" y="230"/>
                </a:cubicBezTo>
                <a:cubicBezTo>
                  <a:pt x="1310" y="228"/>
                  <a:pt x="1310" y="228"/>
                  <a:pt x="1310" y="228"/>
                </a:cubicBezTo>
                <a:cubicBezTo>
                  <a:pt x="1309" y="231"/>
                  <a:pt x="1309" y="231"/>
                  <a:pt x="1309" y="231"/>
                </a:cubicBezTo>
                <a:cubicBezTo>
                  <a:pt x="1311" y="232"/>
                  <a:pt x="1311" y="232"/>
                  <a:pt x="1311" y="232"/>
                </a:cubicBezTo>
                <a:cubicBezTo>
                  <a:pt x="1324" y="230"/>
                  <a:pt x="1324" y="230"/>
                  <a:pt x="1324" y="230"/>
                </a:cubicBezTo>
                <a:cubicBezTo>
                  <a:pt x="1342" y="226"/>
                  <a:pt x="1342" y="226"/>
                  <a:pt x="1342" y="226"/>
                </a:cubicBezTo>
                <a:cubicBezTo>
                  <a:pt x="1349" y="224"/>
                  <a:pt x="1349" y="224"/>
                  <a:pt x="1349" y="224"/>
                </a:cubicBezTo>
                <a:cubicBezTo>
                  <a:pt x="1350" y="224"/>
                  <a:pt x="1350" y="224"/>
                  <a:pt x="1350" y="224"/>
                </a:cubicBezTo>
                <a:cubicBezTo>
                  <a:pt x="1353" y="222"/>
                  <a:pt x="1353" y="222"/>
                  <a:pt x="1353" y="222"/>
                </a:cubicBezTo>
                <a:cubicBezTo>
                  <a:pt x="1346" y="221"/>
                  <a:pt x="1346" y="221"/>
                  <a:pt x="1346" y="221"/>
                </a:cubicBezTo>
                <a:cubicBezTo>
                  <a:pt x="1350" y="220"/>
                  <a:pt x="1350" y="220"/>
                  <a:pt x="1350" y="220"/>
                </a:cubicBezTo>
                <a:cubicBezTo>
                  <a:pt x="1352" y="219"/>
                  <a:pt x="1352" y="219"/>
                  <a:pt x="1352" y="219"/>
                </a:cubicBezTo>
                <a:cubicBezTo>
                  <a:pt x="1361" y="217"/>
                  <a:pt x="1361" y="217"/>
                  <a:pt x="1361" y="217"/>
                </a:cubicBezTo>
                <a:cubicBezTo>
                  <a:pt x="1362" y="215"/>
                  <a:pt x="1362" y="215"/>
                  <a:pt x="1362" y="215"/>
                </a:cubicBezTo>
                <a:cubicBezTo>
                  <a:pt x="1367" y="216"/>
                  <a:pt x="1367" y="216"/>
                  <a:pt x="1367" y="216"/>
                </a:cubicBezTo>
                <a:cubicBezTo>
                  <a:pt x="1369" y="216"/>
                  <a:pt x="1369" y="216"/>
                  <a:pt x="1369" y="216"/>
                </a:cubicBezTo>
                <a:cubicBezTo>
                  <a:pt x="1371" y="214"/>
                  <a:pt x="1371" y="214"/>
                  <a:pt x="1371" y="214"/>
                </a:cubicBezTo>
                <a:cubicBezTo>
                  <a:pt x="1377" y="213"/>
                  <a:pt x="1377" y="213"/>
                  <a:pt x="1377" y="213"/>
                </a:cubicBezTo>
                <a:cubicBezTo>
                  <a:pt x="1376" y="211"/>
                  <a:pt x="1376" y="211"/>
                  <a:pt x="1376" y="211"/>
                </a:cubicBezTo>
                <a:cubicBezTo>
                  <a:pt x="1378" y="211"/>
                  <a:pt x="1378" y="211"/>
                  <a:pt x="1378" y="211"/>
                </a:cubicBezTo>
                <a:cubicBezTo>
                  <a:pt x="1381" y="213"/>
                  <a:pt x="1381" y="213"/>
                  <a:pt x="1381" y="213"/>
                </a:cubicBezTo>
                <a:cubicBezTo>
                  <a:pt x="1388" y="210"/>
                  <a:pt x="1388" y="210"/>
                  <a:pt x="1388" y="210"/>
                </a:cubicBezTo>
                <a:cubicBezTo>
                  <a:pt x="1390" y="210"/>
                  <a:pt x="1390" y="210"/>
                  <a:pt x="1390" y="210"/>
                </a:cubicBezTo>
                <a:cubicBezTo>
                  <a:pt x="1389" y="211"/>
                  <a:pt x="1389" y="211"/>
                  <a:pt x="1389" y="211"/>
                </a:cubicBezTo>
                <a:cubicBezTo>
                  <a:pt x="1392" y="212"/>
                  <a:pt x="1392" y="212"/>
                  <a:pt x="1392" y="212"/>
                </a:cubicBezTo>
                <a:cubicBezTo>
                  <a:pt x="1402" y="207"/>
                  <a:pt x="1402" y="207"/>
                  <a:pt x="1402" y="207"/>
                </a:cubicBezTo>
                <a:cubicBezTo>
                  <a:pt x="1405" y="209"/>
                  <a:pt x="1405" y="209"/>
                  <a:pt x="1405" y="209"/>
                </a:cubicBezTo>
                <a:cubicBezTo>
                  <a:pt x="1409" y="208"/>
                  <a:pt x="1409" y="208"/>
                  <a:pt x="1409" y="208"/>
                </a:cubicBezTo>
                <a:cubicBezTo>
                  <a:pt x="1410" y="206"/>
                  <a:pt x="1410" y="206"/>
                  <a:pt x="1410" y="206"/>
                </a:cubicBezTo>
                <a:cubicBezTo>
                  <a:pt x="1416" y="203"/>
                  <a:pt x="1416" y="203"/>
                  <a:pt x="1416" y="203"/>
                </a:cubicBezTo>
                <a:cubicBezTo>
                  <a:pt x="1424" y="203"/>
                  <a:pt x="1424" y="203"/>
                  <a:pt x="1424" y="203"/>
                </a:cubicBezTo>
                <a:cubicBezTo>
                  <a:pt x="1416" y="206"/>
                  <a:pt x="1416" y="206"/>
                  <a:pt x="1416" y="206"/>
                </a:cubicBezTo>
                <a:cubicBezTo>
                  <a:pt x="1412" y="208"/>
                  <a:pt x="1417" y="200"/>
                  <a:pt x="1411" y="208"/>
                </a:cubicBezTo>
                <a:cubicBezTo>
                  <a:pt x="1412" y="209"/>
                  <a:pt x="1412" y="209"/>
                  <a:pt x="1412" y="209"/>
                </a:cubicBezTo>
                <a:cubicBezTo>
                  <a:pt x="1408" y="211"/>
                  <a:pt x="1408" y="211"/>
                  <a:pt x="1408" y="211"/>
                </a:cubicBezTo>
                <a:cubicBezTo>
                  <a:pt x="1411" y="212"/>
                  <a:pt x="1411" y="212"/>
                  <a:pt x="1411" y="212"/>
                </a:cubicBezTo>
                <a:cubicBezTo>
                  <a:pt x="1420" y="210"/>
                  <a:pt x="1420" y="210"/>
                  <a:pt x="1420" y="210"/>
                </a:cubicBezTo>
                <a:cubicBezTo>
                  <a:pt x="1420" y="209"/>
                  <a:pt x="1420" y="209"/>
                  <a:pt x="1423" y="211"/>
                </a:cubicBezTo>
                <a:cubicBezTo>
                  <a:pt x="1425" y="209"/>
                  <a:pt x="1425" y="209"/>
                  <a:pt x="1425" y="209"/>
                </a:cubicBezTo>
                <a:cubicBezTo>
                  <a:pt x="1425" y="210"/>
                  <a:pt x="1425" y="210"/>
                  <a:pt x="1425" y="210"/>
                </a:cubicBezTo>
                <a:cubicBezTo>
                  <a:pt x="1423" y="211"/>
                  <a:pt x="1423" y="211"/>
                  <a:pt x="1423" y="211"/>
                </a:cubicBezTo>
                <a:cubicBezTo>
                  <a:pt x="1422" y="211"/>
                  <a:pt x="1421" y="208"/>
                  <a:pt x="1419" y="211"/>
                </a:cubicBezTo>
                <a:cubicBezTo>
                  <a:pt x="1420" y="213"/>
                  <a:pt x="1420" y="213"/>
                  <a:pt x="1420" y="213"/>
                </a:cubicBezTo>
                <a:cubicBezTo>
                  <a:pt x="1420" y="213"/>
                  <a:pt x="1423" y="205"/>
                  <a:pt x="1416" y="214"/>
                </a:cubicBezTo>
                <a:cubicBezTo>
                  <a:pt x="1409" y="213"/>
                  <a:pt x="1409" y="213"/>
                  <a:pt x="1409" y="213"/>
                </a:cubicBezTo>
                <a:cubicBezTo>
                  <a:pt x="1407" y="215"/>
                  <a:pt x="1404" y="210"/>
                  <a:pt x="1406" y="215"/>
                </a:cubicBezTo>
                <a:cubicBezTo>
                  <a:pt x="1404" y="213"/>
                  <a:pt x="1404" y="213"/>
                  <a:pt x="1404" y="213"/>
                </a:cubicBezTo>
                <a:cubicBezTo>
                  <a:pt x="1403" y="215"/>
                  <a:pt x="1403" y="215"/>
                  <a:pt x="1403" y="215"/>
                </a:cubicBezTo>
                <a:cubicBezTo>
                  <a:pt x="1398" y="214"/>
                  <a:pt x="1398" y="214"/>
                  <a:pt x="1398" y="214"/>
                </a:cubicBezTo>
                <a:cubicBezTo>
                  <a:pt x="1388" y="217"/>
                  <a:pt x="1388" y="217"/>
                  <a:pt x="1388" y="217"/>
                </a:cubicBezTo>
                <a:cubicBezTo>
                  <a:pt x="1384" y="219"/>
                  <a:pt x="1384" y="219"/>
                  <a:pt x="1384" y="219"/>
                </a:cubicBezTo>
                <a:cubicBezTo>
                  <a:pt x="1381" y="219"/>
                  <a:pt x="1381" y="219"/>
                  <a:pt x="1381" y="219"/>
                </a:cubicBezTo>
                <a:cubicBezTo>
                  <a:pt x="1367" y="223"/>
                  <a:pt x="1367" y="223"/>
                  <a:pt x="1367" y="223"/>
                </a:cubicBezTo>
                <a:cubicBezTo>
                  <a:pt x="1365" y="223"/>
                  <a:pt x="1365" y="223"/>
                  <a:pt x="1365" y="223"/>
                </a:cubicBezTo>
                <a:cubicBezTo>
                  <a:pt x="1363" y="223"/>
                  <a:pt x="1363" y="223"/>
                  <a:pt x="1363" y="223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9" y="226"/>
                  <a:pt x="1359" y="226"/>
                  <a:pt x="1359" y="226"/>
                </a:cubicBezTo>
                <a:cubicBezTo>
                  <a:pt x="1361" y="226"/>
                  <a:pt x="1361" y="226"/>
                  <a:pt x="1361" y="226"/>
                </a:cubicBezTo>
                <a:cubicBezTo>
                  <a:pt x="1346" y="229"/>
                  <a:pt x="1346" y="229"/>
                  <a:pt x="1346" y="229"/>
                </a:cubicBezTo>
                <a:cubicBezTo>
                  <a:pt x="1347" y="230"/>
                  <a:pt x="1347" y="230"/>
                  <a:pt x="1347" y="230"/>
                </a:cubicBezTo>
                <a:cubicBezTo>
                  <a:pt x="1345" y="227"/>
                  <a:pt x="1342" y="231"/>
                  <a:pt x="1336" y="231"/>
                </a:cubicBezTo>
                <a:cubicBezTo>
                  <a:pt x="1328" y="231"/>
                  <a:pt x="1328" y="231"/>
                  <a:pt x="1328" y="231"/>
                </a:cubicBezTo>
                <a:cubicBezTo>
                  <a:pt x="1309" y="235"/>
                  <a:pt x="1309" y="235"/>
                  <a:pt x="1309" y="235"/>
                </a:cubicBezTo>
                <a:cubicBezTo>
                  <a:pt x="1299" y="238"/>
                  <a:pt x="1299" y="238"/>
                  <a:pt x="1299" y="238"/>
                </a:cubicBezTo>
                <a:cubicBezTo>
                  <a:pt x="1303" y="234"/>
                  <a:pt x="1292" y="238"/>
                  <a:pt x="1302" y="234"/>
                </a:cubicBezTo>
                <a:cubicBezTo>
                  <a:pt x="1301" y="233"/>
                  <a:pt x="1301" y="233"/>
                  <a:pt x="1301" y="233"/>
                </a:cubicBezTo>
                <a:cubicBezTo>
                  <a:pt x="1298" y="234"/>
                  <a:pt x="1298" y="234"/>
                  <a:pt x="1298" y="234"/>
                </a:cubicBezTo>
                <a:cubicBezTo>
                  <a:pt x="1296" y="235"/>
                  <a:pt x="1296" y="235"/>
                  <a:pt x="1296" y="235"/>
                </a:cubicBezTo>
                <a:cubicBezTo>
                  <a:pt x="1297" y="236"/>
                  <a:pt x="1297" y="236"/>
                  <a:pt x="1297" y="236"/>
                </a:cubicBezTo>
                <a:cubicBezTo>
                  <a:pt x="1297" y="238"/>
                  <a:pt x="1297" y="238"/>
                  <a:pt x="1297" y="238"/>
                </a:cubicBezTo>
                <a:cubicBezTo>
                  <a:pt x="1291" y="240"/>
                  <a:pt x="1291" y="240"/>
                  <a:pt x="1291" y="240"/>
                </a:cubicBezTo>
                <a:cubicBezTo>
                  <a:pt x="1286" y="240"/>
                  <a:pt x="1286" y="240"/>
                  <a:pt x="1286" y="240"/>
                </a:cubicBezTo>
                <a:cubicBezTo>
                  <a:pt x="1283" y="242"/>
                  <a:pt x="1279" y="246"/>
                  <a:pt x="1278" y="246"/>
                </a:cubicBezTo>
                <a:cubicBezTo>
                  <a:pt x="1279" y="243"/>
                  <a:pt x="1279" y="243"/>
                  <a:pt x="1279" y="243"/>
                </a:cubicBezTo>
                <a:cubicBezTo>
                  <a:pt x="1276" y="242"/>
                  <a:pt x="1276" y="242"/>
                  <a:pt x="1276" y="242"/>
                </a:cubicBezTo>
                <a:cubicBezTo>
                  <a:pt x="1267" y="245"/>
                  <a:pt x="1267" y="245"/>
                  <a:pt x="1267" y="245"/>
                </a:cubicBezTo>
                <a:cubicBezTo>
                  <a:pt x="1265" y="246"/>
                  <a:pt x="1265" y="246"/>
                  <a:pt x="1265" y="246"/>
                </a:cubicBezTo>
                <a:cubicBezTo>
                  <a:pt x="1266" y="247"/>
                  <a:pt x="1266" y="247"/>
                  <a:pt x="1266" y="247"/>
                </a:cubicBezTo>
                <a:cubicBezTo>
                  <a:pt x="1257" y="248"/>
                  <a:pt x="1257" y="248"/>
                  <a:pt x="1257" y="248"/>
                </a:cubicBezTo>
                <a:cubicBezTo>
                  <a:pt x="1254" y="252"/>
                  <a:pt x="1254" y="252"/>
                  <a:pt x="1254" y="252"/>
                </a:cubicBezTo>
                <a:cubicBezTo>
                  <a:pt x="1258" y="252"/>
                  <a:pt x="1258" y="252"/>
                  <a:pt x="1258" y="252"/>
                </a:cubicBezTo>
                <a:cubicBezTo>
                  <a:pt x="1259" y="252"/>
                  <a:pt x="1259" y="252"/>
                  <a:pt x="1259" y="252"/>
                </a:cubicBezTo>
                <a:cubicBezTo>
                  <a:pt x="1255" y="256"/>
                  <a:pt x="1255" y="256"/>
                  <a:pt x="1255" y="256"/>
                </a:cubicBezTo>
                <a:cubicBezTo>
                  <a:pt x="1253" y="256"/>
                  <a:pt x="1270" y="247"/>
                  <a:pt x="1249" y="257"/>
                </a:cubicBezTo>
                <a:cubicBezTo>
                  <a:pt x="1249" y="259"/>
                  <a:pt x="1249" y="259"/>
                  <a:pt x="1249" y="259"/>
                </a:cubicBezTo>
                <a:cubicBezTo>
                  <a:pt x="1256" y="263"/>
                  <a:pt x="1256" y="263"/>
                  <a:pt x="1256" y="263"/>
                </a:cubicBezTo>
                <a:cubicBezTo>
                  <a:pt x="1259" y="263"/>
                  <a:pt x="1259" y="263"/>
                  <a:pt x="1259" y="263"/>
                </a:cubicBezTo>
                <a:cubicBezTo>
                  <a:pt x="1259" y="260"/>
                  <a:pt x="1259" y="260"/>
                  <a:pt x="1259" y="260"/>
                </a:cubicBezTo>
                <a:cubicBezTo>
                  <a:pt x="1263" y="258"/>
                  <a:pt x="1263" y="258"/>
                  <a:pt x="1263" y="258"/>
                </a:cubicBezTo>
                <a:cubicBezTo>
                  <a:pt x="1267" y="259"/>
                  <a:pt x="1267" y="259"/>
                  <a:pt x="1267" y="259"/>
                </a:cubicBezTo>
                <a:cubicBezTo>
                  <a:pt x="1268" y="261"/>
                  <a:pt x="1268" y="261"/>
                  <a:pt x="1268" y="261"/>
                </a:cubicBezTo>
                <a:cubicBezTo>
                  <a:pt x="1272" y="260"/>
                  <a:pt x="1272" y="260"/>
                  <a:pt x="1272" y="260"/>
                </a:cubicBezTo>
                <a:cubicBezTo>
                  <a:pt x="1276" y="256"/>
                  <a:pt x="1276" y="256"/>
                  <a:pt x="1276" y="256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81" y="254"/>
                  <a:pt x="1281" y="254"/>
                  <a:pt x="1281" y="254"/>
                </a:cubicBezTo>
                <a:cubicBezTo>
                  <a:pt x="1285" y="252"/>
                  <a:pt x="1285" y="252"/>
                  <a:pt x="1285" y="252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90" y="248"/>
                  <a:pt x="1290" y="248"/>
                  <a:pt x="1290" y="248"/>
                </a:cubicBezTo>
                <a:cubicBezTo>
                  <a:pt x="1290" y="247"/>
                  <a:pt x="1290" y="247"/>
                  <a:pt x="1290" y="247"/>
                </a:cubicBezTo>
                <a:cubicBezTo>
                  <a:pt x="1294" y="249"/>
                  <a:pt x="1294" y="249"/>
                  <a:pt x="1294" y="249"/>
                </a:cubicBezTo>
                <a:cubicBezTo>
                  <a:pt x="1295" y="247"/>
                  <a:pt x="1300" y="254"/>
                  <a:pt x="1296" y="245"/>
                </a:cubicBezTo>
                <a:cubicBezTo>
                  <a:pt x="1299" y="249"/>
                  <a:pt x="1299" y="249"/>
                  <a:pt x="1299" y="249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292" y="251"/>
                  <a:pt x="1292" y="251"/>
                  <a:pt x="1292" y="251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88" y="254"/>
                  <a:pt x="1288" y="254"/>
                  <a:pt x="1288" y="254"/>
                </a:cubicBezTo>
                <a:cubicBezTo>
                  <a:pt x="1284" y="253"/>
                  <a:pt x="1290" y="258"/>
                  <a:pt x="1284" y="254"/>
                </a:cubicBezTo>
                <a:cubicBezTo>
                  <a:pt x="1284" y="257"/>
                  <a:pt x="1277" y="254"/>
                  <a:pt x="1285" y="258"/>
                </a:cubicBezTo>
                <a:cubicBezTo>
                  <a:pt x="1290" y="256"/>
                  <a:pt x="1290" y="256"/>
                  <a:pt x="1290" y="256"/>
                </a:cubicBezTo>
                <a:cubicBezTo>
                  <a:pt x="1292" y="257"/>
                  <a:pt x="1292" y="257"/>
                  <a:pt x="1292" y="257"/>
                </a:cubicBezTo>
                <a:cubicBezTo>
                  <a:pt x="1306" y="252"/>
                  <a:pt x="1306" y="252"/>
                  <a:pt x="1306" y="252"/>
                </a:cubicBezTo>
                <a:cubicBezTo>
                  <a:pt x="1321" y="249"/>
                  <a:pt x="1321" y="249"/>
                  <a:pt x="1321" y="249"/>
                </a:cubicBezTo>
                <a:cubicBezTo>
                  <a:pt x="1327" y="248"/>
                  <a:pt x="1327" y="248"/>
                  <a:pt x="1327" y="248"/>
                </a:cubicBezTo>
                <a:cubicBezTo>
                  <a:pt x="1326" y="249"/>
                  <a:pt x="1324" y="250"/>
                  <a:pt x="1327" y="251"/>
                </a:cubicBezTo>
                <a:cubicBezTo>
                  <a:pt x="1329" y="250"/>
                  <a:pt x="1329" y="250"/>
                  <a:pt x="1329" y="250"/>
                </a:cubicBezTo>
                <a:cubicBezTo>
                  <a:pt x="1328" y="248"/>
                  <a:pt x="1328" y="248"/>
                  <a:pt x="1328" y="248"/>
                </a:cubicBezTo>
                <a:cubicBezTo>
                  <a:pt x="1335" y="249"/>
                  <a:pt x="1335" y="249"/>
                  <a:pt x="1335" y="249"/>
                </a:cubicBezTo>
                <a:cubicBezTo>
                  <a:pt x="1336" y="247"/>
                  <a:pt x="1336" y="247"/>
                  <a:pt x="1336" y="247"/>
                </a:cubicBezTo>
                <a:cubicBezTo>
                  <a:pt x="1346" y="245"/>
                  <a:pt x="1346" y="245"/>
                  <a:pt x="1346" y="245"/>
                </a:cubicBezTo>
                <a:cubicBezTo>
                  <a:pt x="1354" y="245"/>
                  <a:pt x="1354" y="245"/>
                  <a:pt x="1354" y="245"/>
                </a:cubicBezTo>
                <a:cubicBezTo>
                  <a:pt x="1377" y="239"/>
                  <a:pt x="1377" y="239"/>
                  <a:pt x="1377" y="239"/>
                </a:cubicBezTo>
                <a:cubicBezTo>
                  <a:pt x="1379" y="238"/>
                  <a:pt x="1379" y="238"/>
                  <a:pt x="1379" y="238"/>
                </a:cubicBezTo>
                <a:cubicBezTo>
                  <a:pt x="1389" y="236"/>
                  <a:pt x="1389" y="236"/>
                  <a:pt x="1389" y="236"/>
                </a:cubicBezTo>
                <a:cubicBezTo>
                  <a:pt x="1389" y="234"/>
                  <a:pt x="1389" y="234"/>
                  <a:pt x="1389" y="234"/>
                </a:cubicBezTo>
                <a:cubicBezTo>
                  <a:pt x="1392" y="232"/>
                  <a:pt x="1392" y="232"/>
                  <a:pt x="1392" y="232"/>
                </a:cubicBezTo>
                <a:cubicBezTo>
                  <a:pt x="1393" y="234"/>
                  <a:pt x="1393" y="234"/>
                  <a:pt x="1393" y="234"/>
                </a:cubicBezTo>
                <a:cubicBezTo>
                  <a:pt x="1392" y="236"/>
                  <a:pt x="1392" y="236"/>
                  <a:pt x="1392" y="236"/>
                </a:cubicBezTo>
                <a:cubicBezTo>
                  <a:pt x="1384" y="238"/>
                  <a:pt x="1384" y="238"/>
                  <a:pt x="1384" y="238"/>
                </a:cubicBezTo>
                <a:cubicBezTo>
                  <a:pt x="1391" y="240"/>
                  <a:pt x="1391" y="240"/>
                  <a:pt x="1391" y="240"/>
                </a:cubicBezTo>
                <a:cubicBezTo>
                  <a:pt x="1396" y="235"/>
                  <a:pt x="1396" y="235"/>
                  <a:pt x="1396" y="235"/>
                </a:cubicBezTo>
                <a:cubicBezTo>
                  <a:pt x="1397" y="238"/>
                  <a:pt x="1397" y="238"/>
                  <a:pt x="1397" y="238"/>
                </a:cubicBezTo>
                <a:cubicBezTo>
                  <a:pt x="1403" y="239"/>
                  <a:pt x="1403" y="239"/>
                  <a:pt x="1403" y="239"/>
                </a:cubicBezTo>
                <a:cubicBezTo>
                  <a:pt x="1402" y="241"/>
                  <a:pt x="1402" y="241"/>
                  <a:pt x="1402" y="241"/>
                </a:cubicBezTo>
                <a:cubicBezTo>
                  <a:pt x="1409" y="242"/>
                  <a:pt x="1409" y="242"/>
                  <a:pt x="1409" y="242"/>
                </a:cubicBezTo>
                <a:cubicBezTo>
                  <a:pt x="1420" y="240"/>
                  <a:pt x="1420" y="240"/>
                  <a:pt x="1420" y="240"/>
                </a:cubicBezTo>
                <a:cubicBezTo>
                  <a:pt x="1424" y="239"/>
                  <a:pt x="1424" y="239"/>
                  <a:pt x="1424" y="239"/>
                </a:cubicBezTo>
                <a:cubicBezTo>
                  <a:pt x="1423" y="238"/>
                  <a:pt x="1423" y="238"/>
                  <a:pt x="1423" y="238"/>
                </a:cubicBezTo>
                <a:cubicBezTo>
                  <a:pt x="1426" y="238"/>
                  <a:pt x="1426" y="238"/>
                  <a:pt x="1426" y="238"/>
                </a:cubicBezTo>
                <a:cubicBezTo>
                  <a:pt x="1426" y="240"/>
                  <a:pt x="1425" y="233"/>
                  <a:pt x="1428" y="240"/>
                </a:cubicBezTo>
                <a:cubicBezTo>
                  <a:pt x="1435" y="240"/>
                  <a:pt x="1435" y="240"/>
                  <a:pt x="1435" y="240"/>
                </a:cubicBezTo>
                <a:cubicBezTo>
                  <a:pt x="1447" y="239"/>
                  <a:pt x="1447" y="239"/>
                  <a:pt x="1447" y="239"/>
                </a:cubicBezTo>
                <a:cubicBezTo>
                  <a:pt x="1454" y="239"/>
                  <a:pt x="1454" y="239"/>
                  <a:pt x="1454" y="239"/>
                </a:cubicBezTo>
                <a:cubicBezTo>
                  <a:pt x="1454" y="239"/>
                  <a:pt x="1451" y="241"/>
                  <a:pt x="1454" y="237"/>
                </a:cubicBezTo>
                <a:cubicBezTo>
                  <a:pt x="1457" y="239"/>
                  <a:pt x="1457" y="239"/>
                  <a:pt x="1457" y="239"/>
                </a:cubicBezTo>
                <a:cubicBezTo>
                  <a:pt x="1461" y="238"/>
                  <a:pt x="1461" y="238"/>
                  <a:pt x="1461" y="238"/>
                </a:cubicBezTo>
                <a:cubicBezTo>
                  <a:pt x="1480" y="240"/>
                  <a:pt x="1480" y="240"/>
                  <a:pt x="1480" y="240"/>
                </a:cubicBezTo>
                <a:cubicBezTo>
                  <a:pt x="1488" y="241"/>
                  <a:pt x="1488" y="241"/>
                  <a:pt x="1488" y="241"/>
                </a:cubicBezTo>
                <a:cubicBezTo>
                  <a:pt x="1492" y="242"/>
                  <a:pt x="1492" y="242"/>
                  <a:pt x="1492" y="242"/>
                </a:cubicBezTo>
                <a:cubicBezTo>
                  <a:pt x="1490" y="243"/>
                  <a:pt x="1490" y="243"/>
                  <a:pt x="1490" y="243"/>
                </a:cubicBezTo>
                <a:cubicBezTo>
                  <a:pt x="1490" y="244"/>
                  <a:pt x="1489" y="244"/>
                  <a:pt x="1493" y="245"/>
                </a:cubicBezTo>
                <a:cubicBezTo>
                  <a:pt x="1493" y="245"/>
                  <a:pt x="1493" y="245"/>
                  <a:pt x="1493" y="245"/>
                </a:cubicBezTo>
                <a:cubicBezTo>
                  <a:pt x="1494" y="242"/>
                  <a:pt x="1494" y="242"/>
                  <a:pt x="1494" y="242"/>
                </a:cubicBezTo>
                <a:cubicBezTo>
                  <a:pt x="1498" y="244"/>
                  <a:pt x="1498" y="244"/>
                  <a:pt x="1498" y="244"/>
                </a:cubicBezTo>
                <a:cubicBezTo>
                  <a:pt x="1497" y="248"/>
                  <a:pt x="1497" y="248"/>
                  <a:pt x="1497" y="248"/>
                </a:cubicBezTo>
                <a:cubicBezTo>
                  <a:pt x="1494" y="249"/>
                  <a:pt x="1494" y="249"/>
                  <a:pt x="1494" y="249"/>
                </a:cubicBezTo>
                <a:cubicBezTo>
                  <a:pt x="1488" y="256"/>
                  <a:pt x="1488" y="256"/>
                  <a:pt x="1488" y="256"/>
                </a:cubicBezTo>
                <a:cubicBezTo>
                  <a:pt x="1468" y="267"/>
                  <a:pt x="1468" y="267"/>
                  <a:pt x="1468" y="267"/>
                </a:cubicBezTo>
                <a:cubicBezTo>
                  <a:pt x="1469" y="269"/>
                  <a:pt x="1466" y="268"/>
                  <a:pt x="1466" y="270"/>
                </a:cubicBezTo>
                <a:cubicBezTo>
                  <a:pt x="1464" y="268"/>
                  <a:pt x="1464" y="268"/>
                  <a:pt x="1464" y="268"/>
                </a:cubicBezTo>
                <a:cubicBezTo>
                  <a:pt x="1457" y="272"/>
                  <a:pt x="1457" y="272"/>
                  <a:pt x="1457" y="272"/>
                </a:cubicBezTo>
                <a:cubicBezTo>
                  <a:pt x="1454" y="270"/>
                  <a:pt x="1454" y="270"/>
                  <a:pt x="1454" y="270"/>
                </a:cubicBezTo>
                <a:cubicBezTo>
                  <a:pt x="1452" y="272"/>
                  <a:pt x="1452" y="272"/>
                  <a:pt x="1452" y="272"/>
                </a:cubicBezTo>
                <a:cubicBezTo>
                  <a:pt x="1454" y="273"/>
                  <a:pt x="1454" y="273"/>
                  <a:pt x="1454" y="273"/>
                </a:cubicBezTo>
                <a:cubicBezTo>
                  <a:pt x="1452" y="274"/>
                  <a:pt x="1452" y="274"/>
                  <a:pt x="1452" y="274"/>
                </a:cubicBezTo>
                <a:cubicBezTo>
                  <a:pt x="1457" y="275"/>
                  <a:pt x="1457" y="275"/>
                  <a:pt x="1457" y="275"/>
                </a:cubicBezTo>
                <a:cubicBezTo>
                  <a:pt x="1468" y="272"/>
                  <a:pt x="1468" y="272"/>
                  <a:pt x="1468" y="272"/>
                </a:cubicBezTo>
                <a:cubicBezTo>
                  <a:pt x="1470" y="275"/>
                  <a:pt x="1470" y="275"/>
                  <a:pt x="1470" y="275"/>
                </a:cubicBezTo>
                <a:cubicBezTo>
                  <a:pt x="1470" y="276"/>
                  <a:pt x="1469" y="277"/>
                  <a:pt x="1471" y="278"/>
                </a:cubicBezTo>
                <a:cubicBezTo>
                  <a:pt x="1474" y="275"/>
                  <a:pt x="1474" y="275"/>
                  <a:pt x="1474" y="275"/>
                </a:cubicBezTo>
                <a:cubicBezTo>
                  <a:pt x="1473" y="275"/>
                  <a:pt x="1473" y="275"/>
                  <a:pt x="1473" y="275"/>
                </a:cubicBezTo>
                <a:cubicBezTo>
                  <a:pt x="1475" y="273"/>
                  <a:pt x="1475" y="273"/>
                  <a:pt x="1475" y="273"/>
                </a:cubicBezTo>
                <a:cubicBezTo>
                  <a:pt x="1476" y="274"/>
                  <a:pt x="1476" y="274"/>
                  <a:pt x="1476" y="274"/>
                </a:cubicBezTo>
                <a:cubicBezTo>
                  <a:pt x="1477" y="271"/>
                  <a:pt x="1477" y="271"/>
                  <a:pt x="1477" y="271"/>
                </a:cubicBezTo>
                <a:cubicBezTo>
                  <a:pt x="1479" y="273"/>
                  <a:pt x="1479" y="273"/>
                  <a:pt x="1479" y="273"/>
                </a:cubicBezTo>
                <a:cubicBezTo>
                  <a:pt x="1479" y="274"/>
                  <a:pt x="1479" y="274"/>
                  <a:pt x="1479" y="274"/>
                </a:cubicBezTo>
                <a:cubicBezTo>
                  <a:pt x="1482" y="272"/>
                  <a:pt x="1482" y="272"/>
                  <a:pt x="1482" y="272"/>
                </a:cubicBezTo>
                <a:cubicBezTo>
                  <a:pt x="1485" y="273"/>
                  <a:pt x="1485" y="273"/>
                  <a:pt x="1485" y="273"/>
                </a:cubicBezTo>
                <a:cubicBezTo>
                  <a:pt x="1484" y="275"/>
                  <a:pt x="1484" y="275"/>
                  <a:pt x="1484" y="275"/>
                </a:cubicBezTo>
                <a:cubicBezTo>
                  <a:pt x="1486" y="276"/>
                  <a:pt x="1486" y="276"/>
                  <a:pt x="1486" y="276"/>
                </a:cubicBezTo>
                <a:cubicBezTo>
                  <a:pt x="1488" y="276"/>
                  <a:pt x="1488" y="276"/>
                  <a:pt x="1488" y="276"/>
                </a:cubicBezTo>
                <a:cubicBezTo>
                  <a:pt x="1486" y="273"/>
                  <a:pt x="1486" y="273"/>
                  <a:pt x="1486" y="273"/>
                </a:cubicBezTo>
                <a:cubicBezTo>
                  <a:pt x="1488" y="272"/>
                  <a:pt x="1488" y="272"/>
                  <a:pt x="1488" y="272"/>
                </a:cubicBezTo>
                <a:cubicBezTo>
                  <a:pt x="1490" y="275"/>
                  <a:pt x="1490" y="275"/>
                  <a:pt x="1490" y="275"/>
                </a:cubicBezTo>
                <a:cubicBezTo>
                  <a:pt x="1492" y="274"/>
                  <a:pt x="1492" y="274"/>
                  <a:pt x="1492" y="274"/>
                </a:cubicBezTo>
                <a:cubicBezTo>
                  <a:pt x="1492" y="274"/>
                  <a:pt x="1491" y="273"/>
                  <a:pt x="1492" y="275"/>
                </a:cubicBezTo>
                <a:cubicBezTo>
                  <a:pt x="1494" y="275"/>
                  <a:pt x="1494" y="275"/>
                  <a:pt x="1494" y="275"/>
                </a:cubicBezTo>
                <a:cubicBezTo>
                  <a:pt x="1496" y="272"/>
                  <a:pt x="1496" y="272"/>
                  <a:pt x="1496" y="272"/>
                </a:cubicBezTo>
                <a:cubicBezTo>
                  <a:pt x="1494" y="271"/>
                  <a:pt x="1494" y="271"/>
                  <a:pt x="1494" y="271"/>
                </a:cubicBezTo>
                <a:cubicBezTo>
                  <a:pt x="1496" y="269"/>
                  <a:pt x="1496" y="269"/>
                  <a:pt x="1496" y="269"/>
                </a:cubicBezTo>
                <a:cubicBezTo>
                  <a:pt x="1507" y="268"/>
                  <a:pt x="1507" y="268"/>
                  <a:pt x="1507" y="268"/>
                </a:cubicBezTo>
                <a:cubicBezTo>
                  <a:pt x="1513" y="269"/>
                  <a:pt x="1513" y="269"/>
                  <a:pt x="1513" y="269"/>
                </a:cubicBezTo>
                <a:cubicBezTo>
                  <a:pt x="1507" y="270"/>
                  <a:pt x="1507" y="270"/>
                  <a:pt x="1507" y="270"/>
                </a:cubicBezTo>
                <a:cubicBezTo>
                  <a:pt x="1508" y="274"/>
                  <a:pt x="1508" y="274"/>
                  <a:pt x="1508" y="274"/>
                </a:cubicBezTo>
                <a:cubicBezTo>
                  <a:pt x="1506" y="275"/>
                  <a:pt x="1506" y="275"/>
                  <a:pt x="1506" y="275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6" y="276"/>
                  <a:pt x="1516" y="276"/>
                  <a:pt x="1516" y="276"/>
                </a:cubicBezTo>
                <a:cubicBezTo>
                  <a:pt x="1517" y="277"/>
                  <a:pt x="1517" y="277"/>
                  <a:pt x="1517" y="277"/>
                </a:cubicBezTo>
                <a:cubicBezTo>
                  <a:pt x="1518" y="277"/>
                  <a:pt x="1513" y="280"/>
                  <a:pt x="1518" y="275"/>
                </a:cubicBezTo>
                <a:cubicBezTo>
                  <a:pt x="1520" y="276"/>
                  <a:pt x="1520" y="276"/>
                  <a:pt x="1520" y="276"/>
                </a:cubicBezTo>
                <a:cubicBezTo>
                  <a:pt x="1523" y="273"/>
                  <a:pt x="1523" y="273"/>
                  <a:pt x="1523" y="273"/>
                </a:cubicBezTo>
                <a:cubicBezTo>
                  <a:pt x="1526" y="272"/>
                  <a:pt x="1526" y="272"/>
                  <a:pt x="1526" y="272"/>
                </a:cubicBezTo>
                <a:cubicBezTo>
                  <a:pt x="1527" y="269"/>
                  <a:pt x="1527" y="269"/>
                  <a:pt x="1527" y="269"/>
                </a:cubicBezTo>
                <a:cubicBezTo>
                  <a:pt x="1530" y="271"/>
                  <a:pt x="1530" y="271"/>
                  <a:pt x="1530" y="271"/>
                </a:cubicBezTo>
                <a:cubicBezTo>
                  <a:pt x="1533" y="269"/>
                  <a:pt x="1533" y="269"/>
                  <a:pt x="1533" y="269"/>
                </a:cubicBezTo>
                <a:cubicBezTo>
                  <a:pt x="1534" y="272"/>
                  <a:pt x="1534" y="272"/>
                  <a:pt x="1534" y="272"/>
                </a:cubicBezTo>
                <a:cubicBezTo>
                  <a:pt x="1536" y="273"/>
                  <a:pt x="1536" y="273"/>
                  <a:pt x="1536" y="273"/>
                </a:cubicBezTo>
                <a:cubicBezTo>
                  <a:pt x="1548" y="270"/>
                  <a:pt x="1548" y="270"/>
                  <a:pt x="1548" y="270"/>
                </a:cubicBezTo>
                <a:cubicBezTo>
                  <a:pt x="1553" y="264"/>
                  <a:pt x="1553" y="264"/>
                  <a:pt x="1553" y="264"/>
                </a:cubicBezTo>
                <a:cubicBezTo>
                  <a:pt x="1554" y="265"/>
                  <a:pt x="1554" y="265"/>
                  <a:pt x="1554" y="265"/>
                </a:cubicBezTo>
                <a:cubicBezTo>
                  <a:pt x="1559" y="262"/>
                  <a:pt x="1559" y="262"/>
                  <a:pt x="1559" y="262"/>
                </a:cubicBezTo>
                <a:cubicBezTo>
                  <a:pt x="1557" y="267"/>
                  <a:pt x="1557" y="267"/>
                  <a:pt x="1557" y="267"/>
                </a:cubicBezTo>
                <a:cubicBezTo>
                  <a:pt x="1553" y="271"/>
                  <a:pt x="1553" y="271"/>
                  <a:pt x="1553" y="271"/>
                </a:cubicBezTo>
                <a:cubicBezTo>
                  <a:pt x="1552" y="270"/>
                  <a:pt x="1552" y="270"/>
                  <a:pt x="1552" y="270"/>
                </a:cubicBezTo>
                <a:cubicBezTo>
                  <a:pt x="1551" y="271"/>
                  <a:pt x="1551" y="271"/>
                  <a:pt x="1551" y="271"/>
                </a:cubicBezTo>
                <a:cubicBezTo>
                  <a:pt x="1553" y="274"/>
                  <a:pt x="1553" y="274"/>
                  <a:pt x="1553" y="274"/>
                </a:cubicBezTo>
                <a:cubicBezTo>
                  <a:pt x="1554" y="272"/>
                  <a:pt x="1554" y="272"/>
                  <a:pt x="1554" y="272"/>
                </a:cubicBezTo>
                <a:cubicBezTo>
                  <a:pt x="1558" y="275"/>
                  <a:pt x="1558" y="275"/>
                  <a:pt x="1558" y="275"/>
                </a:cubicBezTo>
                <a:cubicBezTo>
                  <a:pt x="1562" y="275"/>
                  <a:pt x="1562" y="275"/>
                  <a:pt x="1562" y="275"/>
                </a:cubicBezTo>
                <a:cubicBezTo>
                  <a:pt x="1563" y="277"/>
                  <a:pt x="1563" y="277"/>
                  <a:pt x="1563" y="277"/>
                </a:cubicBezTo>
                <a:cubicBezTo>
                  <a:pt x="1563" y="278"/>
                  <a:pt x="1563" y="278"/>
                  <a:pt x="1563" y="278"/>
                </a:cubicBezTo>
                <a:cubicBezTo>
                  <a:pt x="1567" y="275"/>
                  <a:pt x="1567" y="275"/>
                  <a:pt x="1567" y="275"/>
                </a:cubicBezTo>
                <a:cubicBezTo>
                  <a:pt x="1565" y="278"/>
                  <a:pt x="1571" y="273"/>
                  <a:pt x="1567" y="277"/>
                </a:cubicBezTo>
                <a:cubicBezTo>
                  <a:pt x="1572" y="281"/>
                  <a:pt x="1572" y="281"/>
                  <a:pt x="1572" y="281"/>
                </a:cubicBezTo>
                <a:cubicBezTo>
                  <a:pt x="1568" y="280"/>
                  <a:pt x="1568" y="280"/>
                  <a:pt x="1568" y="280"/>
                </a:cubicBezTo>
                <a:cubicBezTo>
                  <a:pt x="1567" y="280"/>
                  <a:pt x="1576" y="277"/>
                  <a:pt x="1565" y="281"/>
                </a:cubicBezTo>
                <a:cubicBezTo>
                  <a:pt x="1566" y="283"/>
                  <a:pt x="1566" y="283"/>
                  <a:pt x="1566" y="283"/>
                </a:cubicBezTo>
                <a:cubicBezTo>
                  <a:pt x="1574" y="285"/>
                  <a:pt x="1574" y="285"/>
                  <a:pt x="1574" y="285"/>
                </a:cubicBezTo>
                <a:cubicBezTo>
                  <a:pt x="1569" y="290"/>
                  <a:pt x="1569" y="290"/>
                  <a:pt x="1569" y="290"/>
                </a:cubicBezTo>
                <a:cubicBezTo>
                  <a:pt x="1569" y="290"/>
                  <a:pt x="1575" y="286"/>
                  <a:pt x="1567" y="291"/>
                </a:cubicBezTo>
                <a:cubicBezTo>
                  <a:pt x="1567" y="292"/>
                  <a:pt x="1567" y="292"/>
                  <a:pt x="1567" y="292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1" y="291"/>
                  <a:pt x="1571" y="291"/>
                  <a:pt x="1571" y="291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5" y="293"/>
                  <a:pt x="1572" y="286"/>
                  <a:pt x="1577" y="292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3" y="292"/>
                  <a:pt x="1583" y="292"/>
                  <a:pt x="1583" y="292"/>
                </a:cubicBezTo>
                <a:cubicBezTo>
                  <a:pt x="1583" y="293"/>
                  <a:pt x="1583" y="293"/>
                  <a:pt x="1583" y="293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1" y="296"/>
                  <a:pt x="1581" y="296"/>
                  <a:pt x="1581" y="296"/>
                </a:cubicBezTo>
                <a:cubicBezTo>
                  <a:pt x="1585" y="296"/>
                  <a:pt x="1585" y="296"/>
                  <a:pt x="1585" y="296"/>
                </a:cubicBezTo>
                <a:cubicBezTo>
                  <a:pt x="1582" y="298"/>
                  <a:pt x="1582" y="298"/>
                  <a:pt x="1582" y="298"/>
                </a:cubicBezTo>
                <a:cubicBezTo>
                  <a:pt x="1582" y="300"/>
                  <a:pt x="1582" y="300"/>
                  <a:pt x="1582" y="300"/>
                </a:cubicBezTo>
                <a:cubicBezTo>
                  <a:pt x="1586" y="301"/>
                  <a:pt x="1586" y="301"/>
                  <a:pt x="1586" y="301"/>
                </a:cubicBezTo>
                <a:cubicBezTo>
                  <a:pt x="1584" y="305"/>
                  <a:pt x="1584" y="305"/>
                  <a:pt x="1584" y="305"/>
                </a:cubicBezTo>
                <a:cubicBezTo>
                  <a:pt x="1590" y="304"/>
                  <a:pt x="1590" y="304"/>
                  <a:pt x="1590" y="304"/>
                </a:cubicBezTo>
                <a:cubicBezTo>
                  <a:pt x="1590" y="303"/>
                  <a:pt x="1590" y="303"/>
                  <a:pt x="1590" y="303"/>
                </a:cubicBezTo>
                <a:cubicBezTo>
                  <a:pt x="1593" y="303"/>
                  <a:pt x="1593" y="303"/>
                  <a:pt x="1593" y="303"/>
                </a:cubicBezTo>
                <a:cubicBezTo>
                  <a:pt x="1594" y="304"/>
                  <a:pt x="1594" y="304"/>
                  <a:pt x="1594" y="304"/>
                </a:cubicBezTo>
                <a:cubicBezTo>
                  <a:pt x="1590" y="306"/>
                  <a:pt x="1590" y="306"/>
                  <a:pt x="1590" y="306"/>
                </a:cubicBezTo>
                <a:cubicBezTo>
                  <a:pt x="1591" y="307"/>
                  <a:pt x="1591" y="307"/>
                  <a:pt x="1591" y="307"/>
                </a:cubicBezTo>
                <a:cubicBezTo>
                  <a:pt x="1588" y="307"/>
                  <a:pt x="1588" y="307"/>
                  <a:pt x="1588" y="307"/>
                </a:cubicBezTo>
                <a:cubicBezTo>
                  <a:pt x="1580" y="313"/>
                  <a:pt x="1580" y="313"/>
                  <a:pt x="1580" y="313"/>
                </a:cubicBezTo>
                <a:cubicBezTo>
                  <a:pt x="1585" y="314"/>
                  <a:pt x="1585" y="314"/>
                  <a:pt x="1585" y="314"/>
                </a:cubicBezTo>
                <a:cubicBezTo>
                  <a:pt x="1594" y="313"/>
                  <a:pt x="1594" y="313"/>
                  <a:pt x="1594" y="313"/>
                </a:cubicBezTo>
                <a:cubicBezTo>
                  <a:pt x="1590" y="316"/>
                  <a:pt x="1590" y="316"/>
                  <a:pt x="1590" y="316"/>
                </a:cubicBezTo>
                <a:cubicBezTo>
                  <a:pt x="1587" y="316"/>
                  <a:pt x="1587" y="316"/>
                  <a:pt x="1587" y="316"/>
                </a:cubicBezTo>
                <a:cubicBezTo>
                  <a:pt x="1584" y="319"/>
                  <a:pt x="1593" y="316"/>
                  <a:pt x="1586" y="319"/>
                </a:cubicBezTo>
                <a:cubicBezTo>
                  <a:pt x="1594" y="320"/>
                  <a:pt x="1594" y="320"/>
                  <a:pt x="1594" y="320"/>
                </a:cubicBezTo>
                <a:cubicBezTo>
                  <a:pt x="1595" y="320"/>
                  <a:pt x="1595" y="320"/>
                  <a:pt x="1595" y="320"/>
                </a:cubicBezTo>
                <a:cubicBezTo>
                  <a:pt x="1600" y="322"/>
                  <a:pt x="1600" y="322"/>
                  <a:pt x="1600" y="322"/>
                </a:cubicBezTo>
                <a:cubicBezTo>
                  <a:pt x="1603" y="321"/>
                  <a:pt x="1603" y="321"/>
                  <a:pt x="1603" y="321"/>
                </a:cubicBezTo>
                <a:cubicBezTo>
                  <a:pt x="1604" y="323"/>
                  <a:pt x="1604" y="323"/>
                  <a:pt x="1604" y="323"/>
                </a:cubicBezTo>
                <a:cubicBezTo>
                  <a:pt x="1600" y="324"/>
                  <a:pt x="1600" y="324"/>
                  <a:pt x="1600" y="324"/>
                </a:cubicBezTo>
                <a:cubicBezTo>
                  <a:pt x="1608" y="332"/>
                  <a:pt x="1608" y="332"/>
                  <a:pt x="1608" y="332"/>
                </a:cubicBezTo>
                <a:cubicBezTo>
                  <a:pt x="1607" y="334"/>
                  <a:pt x="1609" y="332"/>
                  <a:pt x="1612" y="332"/>
                </a:cubicBezTo>
                <a:cubicBezTo>
                  <a:pt x="1611" y="329"/>
                  <a:pt x="1611" y="329"/>
                  <a:pt x="1611" y="329"/>
                </a:cubicBezTo>
                <a:cubicBezTo>
                  <a:pt x="1608" y="329"/>
                  <a:pt x="1608" y="329"/>
                  <a:pt x="1608" y="329"/>
                </a:cubicBezTo>
                <a:cubicBezTo>
                  <a:pt x="1608" y="328"/>
                  <a:pt x="1610" y="328"/>
                  <a:pt x="1609" y="327"/>
                </a:cubicBezTo>
                <a:cubicBezTo>
                  <a:pt x="1607" y="326"/>
                  <a:pt x="1607" y="326"/>
                  <a:pt x="1607" y="326"/>
                </a:cubicBezTo>
                <a:cubicBezTo>
                  <a:pt x="1605" y="324"/>
                  <a:pt x="1605" y="324"/>
                  <a:pt x="1605" y="324"/>
                </a:cubicBezTo>
                <a:cubicBezTo>
                  <a:pt x="1607" y="328"/>
                  <a:pt x="1606" y="321"/>
                  <a:pt x="1611" y="324"/>
                </a:cubicBezTo>
                <a:cubicBezTo>
                  <a:pt x="1610" y="326"/>
                  <a:pt x="1610" y="326"/>
                  <a:pt x="1610" y="326"/>
                </a:cubicBezTo>
                <a:cubicBezTo>
                  <a:pt x="1614" y="332"/>
                  <a:pt x="1614" y="332"/>
                  <a:pt x="1614" y="332"/>
                </a:cubicBezTo>
                <a:cubicBezTo>
                  <a:pt x="1614" y="335"/>
                  <a:pt x="1614" y="335"/>
                  <a:pt x="1614" y="335"/>
                </a:cubicBezTo>
                <a:cubicBezTo>
                  <a:pt x="1618" y="338"/>
                  <a:pt x="1618" y="338"/>
                  <a:pt x="1618" y="338"/>
                </a:cubicBezTo>
                <a:cubicBezTo>
                  <a:pt x="1621" y="338"/>
                  <a:pt x="1621" y="338"/>
                  <a:pt x="1621" y="338"/>
                </a:cubicBezTo>
                <a:cubicBezTo>
                  <a:pt x="1619" y="343"/>
                  <a:pt x="1619" y="343"/>
                  <a:pt x="1619" y="343"/>
                </a:cubicBezTo>
                <a:cubicBezTo>
                  <a:pt x="1616" y="341"/>
                  <a:pt x="1616" y="341"/>
                  <a:pt x="1616" y="341"/>
                </a:cubicBezTo>
                <a:cubicBezTo>
                  <a:pt x="1613" y="342"/>
                  <a:pt x="1617" y="337"/>
                  <a:pt x="1613" y="343"/>
                </a:cubicBezTo>
                <a:cubicBezTo>
                  <a:pt x="1615" y="344"/>
                  <a:pt x="1615" y="344"/>
                  <a:pt x="1615" y="344"/>
                </a:cubicBezTo>
                <a:cubicBezTo>
                  <a:pt x="1614" y="344"/>
                  <a:pt x="1614" y="344"/>
                  <a:pt x="1614" y="344"/>
                </a:cubicBezTo>
                <a:cubicBezTo>
                  <a:pt x="1614" y="343"/>
                  <a:pt x="1609" y="350"/>
                  <a:pt x="1619" y="344"/>
                </a:cubicBezTo>
                <a:cubicBezTo>
                  <a:pt x="1622" y="345"/>
                  <a:pt x="1622" y="345"/>
                  <a:pt x="1622" y="345"/>
                </a:cubicBezTo>
                <a:cubicBezTo>
                  <a:pt x="1625" y="343"/>
                  <a:pt x="1625" y="343"/>
                  <a:pt x="1625" y="343"/>
                </a:cubicBezTo>
                <a:cubicBezTo>
                  <a:pt x="1628" y="347"/>
                  <a:pt x="1628" y="347"/>
                  <a:pt x="1628" y="347"/>
                </a:cubicBezTo>
                <a:cubicBezTo>
                  <a:pt x="1627" y="349"/>
                  <a:pt x="1627" y="349"/>
                  <a:pt x="1627" y="349"/>
                </a:cubicBezTo>
                <a:cubicBezTo>
                  <a:pt x="1628" y="351"/>
                  <a:pt x="1628" y="351"/>
                  <a:pt x="1628" y="351"/>
                </a:cubicBezTo>
                <a:cubicBezTo>
                  <a:pt x="1627" y="353"/>
                  <a:pt x="1627" y="353"/>
                  <a:pt x="1627" y="353"/>
                </a:cubicBezTo>
                <a:cubicBezTo>
                  <a:pt x="1618" y="353"/>
                  <a:pt x="1618" y="353"/>
                  <a:pt x="1618" y="353"/>
                </a:cubicBezTo>
                <a:cubicBezTo>
                  <a:pt x="1618" y="355"/>
                  <a:pt x="1613" y="353"/>
                  <a:pt x="1617" y="357"/>
                </a:cubicBezTo>
                <a:cubicBezTo>
                  <a:pt x="1615" y="352"/>
                  <a:pt x="1615" y="352"/>
                  <a:pt x="1615" y="352"/>
                </a:cubicBezTo>
                <a:cubicBezTo>
                  <a:pt x="1617" y="352"/>
                  <a:pt x="1620" y="351"/>
                  <a:pt x="1618" y="348"/>
                </a:cubicBezTo>
                <a:cubicBezTo>
                  <a:pt x="1610" y="347"/>
                  <a:pt x="1610" y="347"/>
                  <a:pt x="1610" y="347"/>
                </a:cubicBezTo>
                <a:cubicBezTo>
                  <a:pt x="1607" y="348"/>
                  <a:pt x="1607" y="348"/>
                  <a:pt x="1607" y="348"/>
                </a:cubicBezTo>
                <a:cubicBezTo>
                  <a:pt x="1603" y="348"/>
                  <a:pt x="1603" y="348"/>
                  <a:pt x="1603" y="348"/>
                </a:cubicBezTo>
                <a:cubicBezTo>
                  <a:pt x="1601" y="349"/>
                  <a:pt x="1624" y="343"/>
                  <a:pt x="1594" y="351"/>
                </a:cubicBezTo>
                <a:cubicBezTo>
                  <a:pt x="1594" y="353"/>
                  <a:pt x="1594" y="353"/>
                  <a:pt x="1594" y="353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3"/>
                  <a:pt x="1601" y="353"/>
                  <a:pt x="1601" y="353"/>
                </a:cubicBezTo>
                <a:cubicBezTo>
                  <a:pt x="1609" y="356"/>
                  <a:pt x="1609" y="356"/>
                  <a:pt x="1609" y="356"/>
                </a:cubicBezTo>
                <a:cubicBezTo>
                  <a:pt x="1613" y="353"/>
                  <a:pt x="1613" y="353"/>
                  <a:pt x="1613" y="353"/>
                </a:cubicBezTo>
                <a:cubicBezTo>
                  <a:pt x="1612" y="357"/>
                  <a:pt x="1612" y="357"/>
                  <a:pt x="1612" y="357"/>
                </a:cubicBezTo>
                <a:cubicBezTo>
                  <a:pt x="1614" y="357"/>
                  <a:pt x="1614" y="357"/>
                  <a:pt x="1614" y="357"/>
                </a:cubicBezTo>
                <a:cubicBezTo>
                  <a:pt x="1614" y="359"/>
                  <a:pt x="1614" y="359"/>
                  <a:pt x="1614" y="359"/>
                </a:cubicBezTo>
                <a:cubicBezTo>
                  <a:pt x="1618" y="362"/>
                  <a:pt x="1618" y="362"/>
                  <a:pt x="1618" y="362"/>
                </a:cubicBezTo>
                <a:cubicBezTo>
                  <a:pt x="1617" y="362"/>
                  <a:pt x="1617" y="362"/>
                  <a:pt x="1617" y="362"/>
                </a:cubicBezTo>
                <a:cubicBezTo>
                  <a:pt x="1619" y="364"/>
                  <a:pt x="1619" y="364"/>
                  <a:pt x="1619" y="364"/>
                </a:cubicBezTo>
                <a:cubicBezTo>
                  <a:pt x="1620" y="360"/>
                  <a:pt x="1620" y="360"/>
                  <a:pt x="1620" y="360"/>
                </a:cubicBezTo>
                <a:cubicBezTo>
                  <a:pt x="1622" y="360"/>
                  <a:pt x="1622" y="360"/>
                  <a:pt x="1622" y="360"/>
                </a:cubicBezTo>
                <a:cubicBezTo>
                  <a:pt x="1623" y="365"/>
                  <a:pt x="1623" y="365"/>
                  <a:pt x="1623" y="365"/>
                </a:cubicBezTo>
                <a:cubicBezTo>
                  <a:pt x="1620" y="365"/>
                  <a:pt x="1620" y="365"/>
                  <a:pt x="1620" y="365"/>
                </a:cubicBezTo>
                <a:cubicBezTo>
                  <a:pt x="1619" y="365"/>
                  <a:pt x="1619" y="365"/>
                  <a:pt x="1619" y="365"/>
                </a:cubicBezTo>
                <a:cubicBezTo>
                  <a:pt x="1618" y="369"/>
                  <a:pt x="1618" y="369"/>
                  <a:pt x="1618" y="369"/>
                </a:cubicBezTo>
                <a:cubicBezTo>
                  <a:pt x="1621" y="368"/>
                  <a:pt x="1621" y="368"/>
                  <a:pt x="1621" y="368"/>
                </a:cubicBezTo>
                <a:cubicBezTo>
                  <a:pt x="1624" y="370"/>
                  <a:pt x="1624" y="370"/>
                  <a:pt x="1624" y="370"/>
                </a:cubicBezTo>
                <a:cubicBezTo>
                  <a:pt x="1621" y="371"/>
                  <a:pt x="1621" y="371"/>
                  <a:pt x="1621" y="371"/>
                </a:cubicBezTo>
                <a:cubicBezTo>
                  <a:pt x="1618" y="370"/>
                  <a:pt x="1618" y="370"/>
                  <a:pt x="1618" y="370"/>
                </a:cubicBezTo>
                <a:cubicBezTo>
                  <a:pt x="1615" y="371"/>
                  <a:pt x="1615" y="371"/>
                  <a:pt x="1615" y="371"/>
                </a:cubicBezTo>
                <a:cubicBezTo>
                  <a:pt x="1614" y="372"/>
                  <a:pt x="1614" y="372"/>
                  <a:pt x="1614" y="372"/>
                </a:cubicBezTo>
                <a:cubicBezTo>
                  <a:pt x="1617" y="373"/>
                  <a:pt x="1612" y="372"/>
                  <a:pt x="1615" y="374"/>
                </a:cubicBezTo>
                <a:cubicBezTo>
                  <a:pt x="1618" y="373"/>
                  <a:pt x="1618" y="373"/>
                  <a:pt x="1618" y="373"/>
                </a:cubicBezTo>
                <a:cubicBezTo>
                  <a:pt x="1619" y="374"/>
                  <a:pt x="1619" y="374"/>
                  <a:pt x="1619" y="374"/>
                </a:cubicBezTo>
                <a:cubicBezTo>
                  <a:pt x="1626" y="374"/>
                  <a:pt x="1619" y="366"/>
                  <a:pt x="1628" y="374"/>
                </a:cubicBezTo>
                <a:cubicBezTo>
                  <a:pt x="1633" y="372"/>
                  <a:pt x="1633" y="372"/>
                  <a:pt x="1633" y="372"/>
                </a:cubicBezTo>
                <a:cubicBezTo>
                  <a:pt x="1635" y="369"/>
                  <a:pt x="1635" y="369"/>
                  <a:pt x="1635" y="369"/>
                </a:cubicBezTo>
                <a:cubicBezTo>
                  <a:pt x="1636" y="371"/>
                  <a:pt x="1636" y="371"/>
                  <a:pt x="1636" y="371"/>
                </a:cubicBezTo>
                <a:cubicBezTo>
                  <a:pt x="1637" y="370"/>
                  <a:pt x="1637" y="370"/>
                  <a:pt x="1637" y="370"/>
                </a:cubicBezTo>
                <a:cubicBezTo>
                  <a:pt x="1639" y="371"/>
                  <a:pt x="1639" y="371"/>
                  <a:pt x="1639" y="371"/>
                </a:cubicBezTo>
                <a:cubicBezTo>
                  <a:pt x="1636" y="374"/>
                  <a:pt x="1636" y="374"/>
                  <a:pt x="1636" y="374"/>
                </a:cubicBezTo>
                <a:cubicBezTo>
                  <a:pt x="1630" y="376"/>
                  <a:pt x="1630" y="376"/>
                  <a:pt x="1630" y="376"/>
                </a:cubicBezTo>
                <a:cubicBezTo>
                  <a:pt x="1635" y="377"/>
                  <a:pt x="1635" y="377"/>
                  <a:pt x="1635" y="377"/>
                </a:cubicBezTo>
                <a:cubicBezTo>
                  <a:pt x="1625" y="389"/>
                  <a:pt x="1625" y="389"/>
                  <a:pt x="1625" y="389"/>
                </a:cubicBezTo>
                <a:cubicBezTo>
                  <a:pt x="1623" y="394"/>
                  <a:pt x="1623" y="394"/>
                  <a:pt x="1623" y="394"/>
                </a:cubicBezTo>
                <a:cubicBezTo>
                  <a:pt x="1622" y="393"/>
                  <a:pt x="1622" y="393"/>
                  <a:pt x="1622" y="393"/>
                </a:cubicBezTo>
                <a:cubicBezTo>
                  <a:pt x="1618" y="395"/>
                  <a:pt x="1618" y="395"/>
                  <a:pt x="1618" y="395"/>
                </a:cubicBezTo>
                <a:cubicBezTo>
                  <a:pt x="1617" y="398"/>
                  <a:pt x="1617" y="398"/>
                  <a:pt x="1617" y="398"/>
                </a:cubicBezTo>
                <a:cubicBezTo>
                  <a:pt x="1616" y="398"/>
                  <a:pt x="1620" y="397"/>
                  <a:pt x="1615" y="397"/>
                </a:cubicBezTo>
                <a:cubicBezTo>
                  <a:pt x="1614" y="399"/>
                  <a:pt x="1614" y="399"/>
                  <a:pt x="1614" y="399"/>
                </a:cubicBezTo>
                <a:cubicBezTo>
                  <a:pt x="1611" y="398"/>
                  <a:pt x="1611" y="398"/>
                  <a:pt x="1611" y="398"/>
                </a:cubicBezTo>
                <a:cubicBezTo>
                  <a:pt x="1611" y="404"/>
                  <a:pt x="1611" y="404"/>
                  <a:pt x="1611" y="404"/>
                </a:cubicBezTo>
                <a:cubicBezTo>
                  <a:pt x="1605" y="404"/>
                  <a:pt x="1605" y="404"/>
                  <a:pt x="1605" y="404"/>
                </a:cubicBezTo>
                <a:cubicBezTo>
                  <a:pt x="1607" y="407"/>
                  <a:pt x="1607" y="407"/>
                  <a:pt x="1607" y="407"/>
                </a:cubicBezTo>
                <a:cubicBezTo>
                  <a:pt x="1601" y="412"/>
                  <a:pt x="1601" y="412"/>
                  <a:pt x="1601" y="412"/>
                </a:cubicBezTo>
                <a:cubicBezTo>
                  <a:pt x="1602" y="414"/>
                  <a:pt x="1602" y="414"/>
                  <a:pt x="1602" y="414"/>
                </a:cubicBezTo>
                <a:cubicBezTo>
                  <a:pt x="1604" y="413"/>
                  <a:pt x="1604" y="413"/>
                  <a:pt x="1604" y="413"/>
                </a:cubicBezTo>
                <a:cubicBezTo>
                  <a:pt x="1605" y="413"/>
                  <a:pt x="1605" y="413"/>
                  <a:pt x="1605" y="413"/>
                </a:cubicBezTo>
                <a:cubicBezTo>
                  <a:pt x="1605" y="413"/>
                  <a:pt x="1604" y="412"/>
                  <a:pt x="1605" y="414"/>
                </a:cubicBezTo>
                <a:cubicBezTo>
                  <a:pt x="1611" y="412"/>
                  <a:pt x="1611" y="412"/>
                  <a:pt x="1611" y="412"/>
                </a:cubicBezTo>
                <a:cubicBezTo>
                  <a:pt x="1613" y="411"/>
                  <a:pt x="1613" y="411"/>
                  <a:pt x="1613" y="411"/>
                </a:cubicBezTo>
                <a:cubicBezTo>
                  <a:pt x="1615" y="414"/>
                  <a:pt x="1615" y="414"/>
                  <a:pt x="1615" y="414"/>
                </a:cubicBezTo>
                <a:cubicBezTo>
                  <a:pt x="1621" y="413"/>
                  <a:pt x="1621" y="413"/>
                  <a:pt x="1621" y="413"/>
                </a:cubicBezTo>
                <a:cubicBezTo>
                  <a:pt x="1626" y="411"/>
                  <a:pt x="1611" y="409"/>
                  <a:pt x="1625" y="410"/>
                </a:cubicBezTo>
                <a:cubicBezTo>
                  <a:pt x="1626" y="411"/>
                  <a:pt x="1626" y="411"/>
                  <a:pt x="1626" y="411"/>
                </a:cubicBezTo>
                <a:cubicBezTo>
                  <a:pt x="1629" y="409"/>
                  <a:pt x="1629" y="409"/>
                  <a:pt x="1629" y="409"/>
                </a:cubicBezTo>
                <a:cubicBezTo>
                  <a:pt x="1631" y="412"/>
                  <a:pt x="1631" y="412"/>
                  <a:pt x="1631" y="412"/>
                </a:cubicBezTo>
                <a:cubicBezTo>
                  <a:pt x="1629" y="413"/>
                  <a:pt x="1629" y="413"/>
                  <a:pt x="1629" y="413"/>
                </a:cubicBezTo>
                <a:cubicBezTo>
                  <a:pt x="1632" y="413"/>
                  <a:pt x="1632" y="413"/>
                  <a:pt x="1632" y="413"/>
                </a:cubicBezTo>
                <a:cubicBezTo>
                  <a:pt x="1633" y="411"/>
                  <a:pt x="1633" y="411"/>
                  <a:pt x="1633" y="411"/>
                </a:cubicBezTo>
                <a:cubicBezTo>
                  <a:pt x="1636" y="408"/>
                  <a:pt x="1636" y="408"/>
                  <a:pt x="1636" y="408"/>
                </a:cubicBezTo>
                <a:cubicBezTo>
                  <a:pt x="1636" y="409"/>
                  <a:pt x="1636" y="409"/>
                  <a:pt x="1636" y="409"/>
                </a:cubicBezTo>
                <a:cubicBezTo>
                  <a:pt x="1642" y="410"/>
                  <a:pt x="1642" y="410"/>
                  <a:pt x="1642" y="410"/>
                </a:cubicBezTo>
                <a:cubicBezTo>
                  <a:pt x="1649" y="414"/>
                  <a:pt x="1638" y="402"/>
                  <a:pt x="1651" y="409"/>
                </a:cubicBezTo>
                <a:cubicBezTo>
                  <a:pt x="1652" y="409"/>
                  <a:pt x="1653" y="410"/>
                  <a:pt x="1654" y="409"/>
                </a:cubicBezTo>
                <a:cubicBezTo>
                  <a:pt x="1653" y="413"/>
                  <a:pt x="1653" y="413"/>
                  <a:pt x="1653" y="413"/>
                </a:cubicBezTo>
                <a:cubicBezTo>
                  <a:pt x="1651" y="413"/>
                  <a:pt x="1651" y="413"/>
                  <a:pt x="1651" y="413"/>
                </a:cubicBezTo>
                <a:cubicBezTo>
                  <a:pt x="1652" y="416"/>
                  <a:pt x="1652" y="416"/>
                  <a:pt x="1652" y="416"/>
                </a:cubicBezTo>
                <a:cubicBezTo>
                  <a:pt x="1652" y="419"/>
                  <a:pt x="1658" y="416"/>
                  <a:pt x="1655" y="420"/>
                </a:cubicBezTo>
                <a:cubicBezTo>
                  <a:pt x="1652" y="418"/>
                  <a:pt x="1652" y="418"/>
                  <a:pt x="1652" y="418"/>
                </a:cubicBezTo>
                <a:cubicBezTo>
                  <a:pt x="1651" y="419"/>
                  <a:pt x="1651" y="419"/>
                  <a:pt x="1651" y="419"/>
                </a:cubicBezTo>
                <a:cubicBezTo>
                  <a:pt x="1653" y="423"/>
                  <a:pt x="1653" y="423"/>
                  <a:pt x="1653" y="423"/>
                </a:cubicBezTo>
                <a:cubicBezTo>
                  <a:pt x="1658" y="423"/>
                  <a:pt x="1658" y="423"/>
                  <a:pt x="1658" y="423"/>
                </a:cubicBezTo>
                <a:cubicBezTo>
                  <a:pt x="1656" y="425"/>
                  <a:pt x="1656" y="425"/>
                  <a:pt x="1656" y="425"/>
                </a:cubicBezTo>
                <a:cubicBezTo>
                  <a:pt x="1661" y="428"/>
                  <a:pt x="1661" y="428"/>
                  <a:pt x="1661" y="428"/>
                </a:cubicBezTo>
                <a:cubicBezTo>
                  <a:pt x="1661" y="429"/>
                  <a:pt x="1657" y="428"/>
                  <a:pt x="1662" y="430"/>
                </a:cubicBezTo>
                <a:cubicBezTo>
                  <a:pt x="1658" y="431"/>
                  <a:pt x="1666" y="429"/>
                  <a:pt x="1659" y="429"/>
                </a:cubicBezTo>
                <a:cubicBezTo>
                  <a:pt x="1655" y="433"/>
                  <a:pt x="1655" y="433"/>
                  <a:pt x="1655" y="433"/>
                </a:cubicBezTo>
                <a:cubicBezTo>
                  <a:pt x="1654" y="432"/>
                  <a:pt x="1661" y="433"/>
                  <a:pt x="1651" y="431"/>
                </a:cubicBezTo>
                <a:cubicBezTo>
                  <a:pt x="1650" y="432"/>
                  <a:pt x="1650" y="432"/>
                  <a:pt x="1650" y="432"/>
                </a:cubicBezTo>
                <a:cubicBezTo>
                  <a:pt x="1652" y="434"/>
                  <a:pt x="1652" y="434"/>
                  <a:pt x="1652" y="434"/>
                </a:cubicBezTo>
                <a:cubicBezTo>
                  <a:pt x="1650" y="434"/>
                  <a:pt x="1650" y="434"/>
                  <a:pt x="1650" y="434"/>
                </a:cubicBezTo>
                <a:cubicBezTo>
                  <a:pt x="1650" y="435"/>
                  <a:pt x="1654" y="431"/>
                  <a:pt x="1650" y="436"/>
                </a:cubicBezTo>
                <a:cubicBezTo>
                  <a:pt x="1641" y="436"/>
                  <a:pt x="1658" y="430"/>
                  <a:pt x="1642" y="435"/>
                </a:cubicBezTo>
                <a:cubicBezTo>
                  <a:pt x="1642" y="436"/>
                  <a:pt x="1649" y="431"/>
                  <a:pt x="1640" y="438"/>
                </a:cubicBezTo>
                <a:cubicBezTo>
                  <a:pt x="1640" y="439"/>
                  <a:pt x="1640" y="439"/>
                  <a:pt x="1640" y="439"/>
                </a:cubicBezTo>
                <a:cubicBezTo>
                  <a:pt x="1643" y="438"/>
                  <a:pt x="1643" y="438"/>
                  <a:pt x="1643" y="438"/>
                </a:cubicBezTo>
                <a:cubicBezTo>
                  <a:pt x="1641" y="442"/>
                  <a:pt x="1641" y="442"/>
                  <a:pt x="1641" y="442"/>
                </a:cubicBezTo>
                <a:cubicBezTo>
                  <a:pt x="1642" y="442"/>
                  <a:pt x="1642" y="442"/>
                  <a:pt x="1642" y="442"/>
                </a:cubicBezTo>
                <a:cubicBezTo>
                  <a:pt x="1635" y="445"/>
                  <a:pt x="1635" y="445"/>
                  <a:pt x="1635" y="445"/>
                </a:cubicBezTo>
                <a:cubicBezTo>
                  <a:pt x="1632" y="449"/>
                  <a:pt x="1632" y="449"/>
                  <a:pt x="1632" y="449"/>
                </a:cubicBezTo>
                <a:cubicBezTo>
                  <a:pt x="1629" y="449"/>
                  <a:pt x="1629" y="449"/>
                  <a:pt x="1629" y="449"/>
                </a:cubicBezTo>
                <a:cubicBezTo>
                  <a:pt x="1628" y="447"/>
                  <a:pt x="1628" y="447"/>
                  <a:pt x="1628" y="447"/>
                </a:cubicBezTo>
                <a:cubicBezTo>
                  <a:pt x="1627" y="446"/>
                  <a:pt x="1627" y="446"/>
                  <a:pt x="1627" y="446"/>
                </a:cubicBezTo>
                <a:cubicBezTo>
                  <a:pt x="1622" y="449"/>
                  <a:pt x="1622" y="449"/>
                  <a:pt x="1622" y="449"/>
                </a:cubicBezTo>
                <a:cubicBezTo>
                  <a:pt x="1622" y="449"/>
                  <a:pt x="1624" y="446"/>
                  <a:pt x="1623" y="450"/>
                </a:cubicBezTo>
                <a:cubicBezTo>
                  <a:pt x="1625" y="449"/>
                  <a:pt x="1625" y="449"/>
                  <a:pt x="1625" y="449"/>
                </a:cubicBezTo>
                <a:cubicBezTo>
                  <a:pt x="1631" y="451"/>
                  <a:pt x="1631" y="451"/>
                  <a:pt x="1631" y="451"/>
                </a:cubicBezTo>
                <a:cubicBezTo>
                  <a:pt x="1629" y="453"/>
                  <a:pt x="1629" y="453"/>
                  <a:pt x="1629" y="453"/>
                </a:cubicBezTo>
                <a:cubicBezTo>
                  <a:pt x="1630" y="453"/>
                  <a:pt x="1632" y="451"/>
                  <a:pt x="1631" y="454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6"/>
                  <a:pt x="1627" y="456"/>
                  <a:pt x="1627" y="456"/>
                </a:cubicBezTo>
                <a:cubicBezTo>
                  <a:pt x="1622" y="457"/>
                  <a:pt x="1622" y="457"/>
                  <a:pt x="1622" y="457"/>
                </a:cubicBezTo>
                <a:cubicBezTo>
                  <a:pt x="1622" y="458"/>
                  <a:pt x="1626" y="451"/>
                  <a:pt x="1621" y="459"/>
                </a:cubicBezTo>
                <a:cubicBezTo>
                  <a:pt x="1619" y="459"/>
                  <a:pt x="1619" y="459"/>
                  <a:pt x="1619" y="459"/>
                </a:cubicBezTo>
                <a:cubicBezTo>
                  <a:pt x="1619" y="461"/>
                  <a:pt x="1619" y="461"/>
                  <a:pt x="1619" y="461"/>
                </a:cubicBezTo>
                <a:cubicBezTo>
                  <a:pt x="1619" y="462"/>
                  <a:pt x="1617" y="457"/>
                  <a:pt x="1621" y="462"/>
                </a:cubicBezTo>
                <a:cubicBezTo>
                  <a:pt x="1621" y="464"/>
                  <a:pt x="1621" y="464"/>
                  <a:pt x="1621" y="464"/>
                </a:cubicBezTo>
                <a:cubicBezTo>
                  <a:pt x="1613" y="463"/>
                  <a:pt x="1613" y="463"/>
                  <a:pt x="1613" y="463"/>
                </a:cubicBezTo>
                <a:cubicBezTo>
                  <a:pt x="1613" y="464"/>
                  <a:pt x="1609" y="464"/>
                  <a:pt x="1611" y="463"/>
                </a:cubicBezTo>
                <a:cubicBezTo>
                  <a:pt x="1615" y="461"/>
                  <a:pt x="1615" y="461"/>
                  <a:pt x="1615" y="461"/>
                </a:cubicBezTo>
                <a:cubicBezTo>
                  <a:pt x="1615" y="460"/>
                  <a:pt x="1615" y="460"/>
                  <a:pt x="1615" y="460"/>
                </a:cubicBezTo>
                <a:cubicBezTo>
                  <a:pt x="1604" y="460"/>
                  <a:pt x="1604" y="460"/>
                  <a:pt x="1604" y="460"/>
                </a:cubicBezTo>
                <a:cubicBezTo>
                  <a:pt x="1600" y="463"/>
                  <a:pt x="1600" y="463"/>
                  <a:pt x="1600" y="463"/>
                </a:cubicBezTo>
                <a:cubicBezTo>
                  <a:pt x="1601" y="464"/>
                  <a:pt x="1591" y="464"/>
                  <a:pt x="1603" y="465"/>
                </a:cubicBezTo>
                <a:cubicBezTo>
                  <a:pt x="1602" y="465"/>
                  <a:pt x="1603" y="466"/>
                  <a:pt x="1602" y="466"/>
                </a:cubicBezTo>
                <a:cubicBezTo>
                  <a:pt x="1597" y="465"/>
                  <a:pt x="1597" y="465"/>
                  <a:pt x="1597" y="465"/>
                </a:cubicBezTo>
                <a:cubicBezTo>
                  <a:pt x="1595" y="469"/>
                  <a:pt x="1595" y="469"/>
                  <a:pt x="1595" y="469"/>
                </a:cubicBezTo>
                <a:cubicBezTo>
                  <a:pt x="1593" y="469"/>
                  <a:pt x="1593" y="469"/>
                  <a:pt x="1593" y="469"/>
                </a:cubicBezTo>
                <a:cubicBezTo>
                  <a:pt x="1577" y="479"/>
                  <a:pt x="1577" y="479"/>
                  <a:pt x="1577" y="479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8" y="485"/>
                  <a:pt x="1578" y="478"/>
                  <a:pt x="1566" y="485"/>
                </a:cubicBezTo>
                <a:cubicBezTo>
                  <a:pt x="1571" y="487"/>
                  <a:pt x="1571" y="487"/>
                  <a:pt x="1571" y="487"/>
                </a:cubicBezTo>
                <a:cubicBezTo>
                  <a:pt x="1572" y="487"/>
                  <a:pt x="1567" y="490"/>
                  <a:pt x="1573" y="486"/>
                </a:cubicBezTo>
                <a:cubicBezTo>
                  <a:pt x="1572" y="485"/>
                  <a:pt x="1572" y="485"/>
                  <a:pt x="1572" y="485"/>
                </a:cubicBezTo>
                <a:cubicBezTo>
                  <a:pt x="1574" y="484"/>
                  <a:pt x="1574" y="484"/>
                  <a:pt x="1574" y="484"/>
                </a:cubicBezTo>
                <a:cubicBezTo>
                  <a:pt x="1575" y="485"/>
                  <a:pt x="1575" y="485"/>
                  <a:pt x="1575" y="485"/>
                </a:cubicBezTo>
                <a:cubicBezTo>
                  <a:pt x="1578" y="483"/>
                  <a:pt x="1578" y="483"/>
                  <a:pt x="1578" y="483"/>
                </a:cubicBezTo>
                <a:cubicBezTo>
                  <a:pt x="1579" y="484"/>
                  <a:pt x="1579" y="484"/>
                  <a:pt x="1579" y="484"/>
                </a:cubicBezTo>
                <a:cubicBezTo>
                  <a:pt x="1578" y="483"/>
                  <a:pt x="1579" y="484"/>
                  <a:pt x="1581" y="482"/>
                </a:cubicBezTo>
                <a:cubicBezTo>
                  <a:pt x="1581" y="484"/>
                  <a:pt x="1581" y="484"/>
                  <a:pt x="1581" y="484"/>
                </a:cubicBezTo>
                <a:cubicBezTo>
                  <a:pt x="1582" y="484"/>
                  <a:pt x="1582" y="484"/>
                  <a:pt x="1582" y="484"/>
                </a:cubicBezTo>
                <a:cubicBezTo>
                  <a:pt x="1583" y="483"/>
                  <a:pt x="1585" y="483"/>
                  <a:pt x="1586" y="481"/>
                </a:cubicBezTo>
                <a:cubicBezTo>
                  <a:pt x="1583" y="477"/>
                  <a:pt x="1582" y="483"/>
                  <a:pt x="1579" y="482"/>
                </a:cubicBezTo>
                <a:cubicBezTo>
                  <a:pt x="1578" y="480"/>
                  <a:pt x="1581" y="481"/>
                  <a:pt x="1579" y="480"/>
                </a:cubicBezTo>
                <a:cubicBezTo>
                  <a:pt x="1585" y="481"/>
                  <a:pt x="1577" y="475"/>
                  <a:pt x="1586" y="480"/>
                </a:cubicBezTo>
                <a:cubicBezTo>
                  <a:pt x="1587" y="477"/>
                  <a:pt x="1587" y="477"/>
                  <a:pt x="1587" y="477"/>
                </a:cubicBezTo>
                <a:cubicBezTo>
                  <a:pt x="1590" y="477"/>
                  <a:pt x="1590" y="477"/>
                  <a:pt x="1590" y="477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97" y="479"/>
                  <a:pt x="1597" y="479"/>
                  <a:pt x="1597" y="479"/>
                </a:cubicBezTo>
                <a:cubicBezTo>
                  <a:pt x="1596" y="475"/>
                  <a:pt x="1596" y="475"/>
                  <a:pt x="1596" y="475"/>
                </a:cubicBezTo>
                <a:cubicBezTo>
                  <a:pt x="1603" y="478"/>
                  <a:pt x="1600" y="471"/>
                  <a:pt x="1608" y="473"/>
                </a:cubicBezTo>
                <a:cubicBezTo>
                  <a:pt x="1612" y="473"/>
                  <a:pt x="1612" y="473"/>
                  <a:pt x="1612" y="473"/>
                </a:cubicBezTo>
                <a:cubicBezTo>
                  <a:pt x="1612" y="473"/>
                  <a:pt x="1615" y="473"/>
                  <a:pt x="1611" y="474"/>
                </a:cubicBezTo>
                <a:cubicBezTo>
                  <a:pt x="1613" y="475"/>
                  <a:pt x="1613" y="475"/>
                  <a:pt x="1613" y="475"/>
                </a:cubicBezTo>
                <a:cubicBezTo>
                  <a:pt x="1621" y="472"/>
                  <a:pt x="1621" y="472"/>
                  <a:pt x="1621" y="472"/>
                </a:cubicBezTo>
                <a:cubicBezTo>
                  <a:pt x="1636" y="468"/>
                  <a:pt x="1636" y="468"/>
                  <a:pt x="1636" y="468"/>
                </a:cubicBezTo>
                <a:cubicBezTo>
                  <a:pt x="1645" y="467"/>
                  <a:pt x="1645" y="467"/>
                  <a:pt x="1645" y="467"/>
                </a:cubicBezTo>
                <a:cubicBezTo>
                  <a:pt x="1654" y="463"/>
                  <a:pt x="1654" y="463"/>
                  <a:pt x="1654" y="463"/>
                </a:cubicBezTo>
                <a:cubicBezTo>
                  <a:pt x="1668" y="460"/>
                  <a:pt x="1668" y="460"/>
                  <a:pt x="1668" y="460"/>
                </a:cubicBezTo>
                <a:cubicBezTo>
                  <a:pt x="1670" y="459"/>
                  <a:pt x="1670" y="459"/>
                  <a:pt x="1670" y="459"/>
                </a:cubicBezTo>
                <a:cubicBezTo>
                  <a:pt x="1675" y="461"/>
                  <a:pt x="1675" y="461"/>
                  <a:pt x="1675" y="461"/>
                </a:cubicBezTo>
                <a:cubicBezTo>
                  <a:pt x="1677" y="459"/>
                  <a:pt x="1677" y="459"/>
                  <a:pt x="1677" y="459"/>
                </a:cubicBezTo>
                <a:cubicBezTo>
                  <a:pt x="1676" y="463"/>
                  <a:pt x="1676" y="463"/>
                  <a:pt x="1676" y="463"/>
                </a:cubicBezTo>
                <a:cubicBezTo>
                  <a:pt x="1680" y="459"/>
                  <a:pt x="1659" y="461"/>
                  <a:pt x="1683" y="462"/>
                </a:cubicBezTo>
                <a:cubicBezTo>
                  <a:pt x="1684" y="462"/>
                  <a:pt x="1682" y="461"/>
                  <a:pt x="1684" y="461"/>
                </a:cubicBezTo>
                <a:cubicBezTo>
                  <a:pt x="1682" y="459"/>
                  <a:pt x="1682" y="459"/>
                  <a:pt x="1682" y="459"/>
                </a:cubicBezTo>
                <a:cubicBezTo>
                  <a:pt x="1690" y="457"/>
                  <a:pt x="1690" y="457"/>
                  <a:pt x="1690" y="457"/>
                </a:cubicBezTo>
                <a:cubicBezTo>
                  <a:pt x="1692" y="457"/>
                  <a:pt x="1692" y="457"/>
                  <a:pt x="1692" y="457"/>
                </a:cubicBezTo>
                <a:cubicBezTo>
                  <a:pt x="1692" y="461"/>
                  <a:pt x="1692" y="461"/>
                  <a:pt x="1692" y="461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686" y="462"/>
                  <a:pt x="1686" y="462"/>
                  <a:pt x="1686" y="462"/>
                </a:cubicBezTo>
                <a:cubicBezTo>
                  <a:pt x="1683" y="463"/>
                  <a:pt x="1688" y="457"/>
                  <a:pt x="1682" y="462"/>
                </a:cubicBezTo>
                <a:cubicBezTo>
                  <a:pt x="1686" y="465"/>
                  <a:pt x="1686" y="465"/>
                  <a:pt x="1686" y="465"/>
                </a:cubicBezTo>
                <a:cubicBezTo>
                  <a:pt x="1684" y="466"/>
                  <a:pt x="1684" y="466"/>
                  <a:pt x="1684" y="466"/>
                </a:cubicBezTo>
                <a:cubicBezTo>
                  <a:pt x="1683" y="465"/>
                  <a:pt x="1683" y="465"/>
                  <a:pt x="1683" y="465"/>
                </a:cubicBezTo>
                <a:cubicBezTo>
                  <a:pt x="1673" y="473"/>
                  <a:pt x="1673" y="473"/>
                  <a:pt x="1673" y="473"/>
                </a:cubicBezTo>
                <a:cubicBezTo>
                  <a:pt x="1668" y="475"/>
                  <a:pt x="1668" y="475"/>
                  <a:pt x="1668" y="475"/>
                </a:cubicBezTo>
                <a:cubicBezTo>
                  <a:pt x="1665" y="477"/>
                  <a:pt x="1665" y="477"/>
                  <a:pt x="1665" y="477"/>
                </a:cubicBezTo>
                <a:cubicBezTo>
                  <a:pt x="1656" y="481"/>
                  <a:pt x="1656" y="481"/>
                  <a:pt x="1656" y="481"/>
                </a:cubicBezTo>
                <a:cubicBezTo>
                  <a:pt x="1654" y="479"/>
                  <a:pt x="1663" y="480"/>
                  <a:pt x="1653" y="483"/>
                </a:cubicBezTo>
                <a:cubicBezTo>
                  <a:pt x="1653" y="480"/>
                  <a:pt x="1653" y="480"/>
                  <a:pt x="1653" y="480"/>
                </a:cubicBezTo>
                <a:cubicBezTo>
                  <a:pt x="1650" y="481"/>
                  <a:pt x="1650" y="481"/>
                  <a:pt x="1650" y="481"/>
                </a:cubicBezTo>
                <a:cubicBezTo>
                  <a:pt x="1650" y="484"/>
                  <a:pt x="1650" y="484"/>
                  <a:pt x="1650" y="484"/>
                </a:cubicBezTo>
                <a:cubicBezTo>
                  <a:pt x="1649" y="484"/>
                  <a:pt x="1649" y="484"/>
                  <a:pt x="1649" y="484"/>
                </a:cubicBezTo>
                <a:cubicBezTo>
                  <a:pt x="1648" y="483"/>
                  <a:pt x="1648" y="483"/>
                  <a:pt x="1648" y="483"/>
                </a:cubicBezTo>
                <a:cubicBezTo>
                  <a:pt x="1655" y="478"/>
                  <a:pt x="1655" y="478"/>
                  <a:pt x="1655" y="478"/>
                </a:cubicBezTo>
                <a:cubicBezTo>
                  <a:pt x="1658" y="479"/>
                  <a:pt x="1658" y="479"/>
                  <a:pt x="1658" y="479"/>
                </a:cubicBezTo>
                <a:cubicBezTo>
                  <a:pt x="1659" y="477"/>
                  <a:pt x="1659" y="477"/>
                  <a:pt x="1659" y="477"/>
                </a:cubicBezTo>
                <a:cubicBezTo>
                  <a:pt x="1650" y="475"/>
                  <a:pt x="1650" y="475"/>
                  <a:pt x="1650" y="475"/>
                </a:cubicBezTo>
                <a:cubicBezTo>
                  <a:pt x="1644" y="477"/>
                  <a:pt x="1644" y="477"/>
                  <a:pt x="1644" y="477"/>
                </a:cubicBezTo>
                <a:cubicBezTo>
                  <a:pt x="1646" y="475"/>
                  <a:pt x="1646" y="475"/>
                  <a:pt x="1646" y="475"/>
                </a:cubicBezTo>
                <a:cubicBezTo>
                  <a:pt x="1651" y="471"/>
                  <a:pt x="1648" y="478"/>
                  <a:pt x="1656" y="473"/>
                </a:cubicBezTo>
                <a:cubicBezTo>
                  <a:pt x="1657" y="474"/>
                  <a:pt x="1657" y="474"/>
                  <a:pt x="1657" y="474"/>
                </a:cubicBezTo>
                <a:cubicBezTo>
                  <a:pt x="1664" y="470"/>
                  <a:pt x="1664" y="470"/>
                  <a:pt x="1664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1"/>
                  <a:pt x="1656" y="470"/>
                </a:cubicBezTo>
                <a:cubicBezTo>
                  <a:pt x="1658" y="468"/>
                  <a:pt x="1658" y="468"/>
                  <a:pt x="1658" y="468"/>
                </a:cubicBezTo>
                <a:cubicBezTo>
                  <a:pt x="1664" y="469"/>
                  <a:pt x="1648" y="476"/>
                  <a:pt x="1667" y="468"/>
                </a:cubicBezTo>
                <a:cubicBezTo>
                  <a:pt x="1668" y="469"/>
                  <a:pt x="1668" y="469"/>
                  <a:pt x="1668" y="469"/>
                </a:cubicBezTo>
                <a:cubicBezTo>
                  <a:pt x="1677" y="467"/>
                  <a:pt x="1677" y="467"/>
                  <a:pt x="1677" y="467"/>
                </a:cubicBezTo>
                <a:cubicBezTo>
                  <a:pt x="1679" y="466"/>
                  <a:pt x="1679" y="466"/>
                  <a:pt x="1679" y="466"/>
                </a:cubicBezTo>
                <a:cubicBezTo>
                  <a:pt x="1672" y="464"/>
                  <a:pt x="1672" y="464"/>
                  <a:pt x="1672" y="464"/>
                </a:cubicBezTo>
                <a:cubicBezTo>
                  <a:pt x="1655" y="467"/>
                  <a:pt x="1655" y="467"/>
                  <a:pt x="1655" y="467"/>
                </a:cubicBezTo>
                <a:cubicBezTo>
                  <a:pt x="1651" y="470"/>
                  <a:pt x="1651" y="470"/>
                  <a:pt x="1651" y="470"/>
                </a:cubicBezTo>
                <a:cubicBezTo>
                  <a:pt x="1650" y="471"/>
                  <a:pt x="1664" y="461"/>
                  <a:pt x="1644" y="473"/>
                </a:cubicBezTo>
                <a:cubicBezTo>
                  <a:pt x="1639" y="473"/>
                  <a:pt x="1639" y="473"/>
                  <a:pt x="1639" y="473"/>
                </a:cubicBezTo>
                <a:cubicBezTo>
                  <a:pt x="1632" y="477"/>
                  <a:pt x="1632" y="477"/>
                  <a:pt x="1632" y="477"/>
                </a:cubicBezTo>
                <a:cubicBezTo>
                  <a:pt x="1630" y="475"/>
                  <a:pt x="1630" y="475"/>
                  <a:pt x="1630" y="475"/>
                </a:cubicBezTo>
                <a:cubicBezTo>
                  <a:pt x="1629" y="479"/>
                  <a:pt x="1629" y="479"/>
                  <a:pt x="1629" y="479"/>
                </a:cubicBezTo>
                <a:cubicBezTo>
                  <a:pt x="1620" y="482"/>
                  <a:pt x="1620" y="482"/>
                  <a:pt x="1620" y="482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27" y="482"/>
                  <a:pt x="1627" y="482"/>
                  <a:pt x="1627" y="482"/>
                </a:cubicBezTo>
                <a:cubicBezTo>
                  <a:pt x="1623" y="485"/>
                  <a:pt x="1623" y="485"/>
                  <a:pt x="1623" y="485"/>
                </a:cubicBezTo>
                <a:cubicBezTo>
                  <a:pt x="1617" y="486"/>
                  <a:pt x="1617" y="486"/>
                  <a:pt x="1617" y="486"/>
                </a:cubicBezTo>
                <a:cubicBezTo>
                  <a:pt x="1621" y="483"/>
                  <a:pt x="1621" y="489"/>
                  <a:pt x="1609" y="489"/>
                </a:cubicBezTo>
                <a:cubicBezTo>
                  <a:pt x="1607" y="491"/>
                  <a:pt x="1607" y="491"/>
                  <a:pt x="1607" y="491"/>
                </a:cubicBezTo>
                <a:cubicBezTo>
                  <a:pt x="1602" y="493"/>
                  <a:pt x="1602" y="493"/>
                  <a:pt x="1602" y="493"/>
                </a:cubicBezTo>
                <a:cubicBezTo>
                  <a:pt x="1600" y="490"/>
                  <a:pt x="1608" y="491"/>
                  <a:pt x="1597" y="494"/>
                </a:cubicBezTo>
                <a:cubicBezTo>
                  <a:pt x="1598" y="490"/>
                  <a:pt x="1602" y="496"/>
                  <a:pt x="1603" y="490"/>
                </a:cubicBezTo>
                <a:cubicBezTo>
                  <a:pt x="1604" y="488"/>
                  <a:pt x="1607" y="492"/>
                  <a:pt x="1608" y="489"/>
                </a:cubicBezTo>
                <a:cubicBezTo>
                  <a:pt x="1608" y="488"/>
                  <a:pt x="1608" y="488"/>
                  <a:pt x="1608" y="488"/>
                </a:cubicBezTo>
                <a:cubicBezTo>
                  <a:pt x="1604" y="484"/>
                  <a:pt x="1608" y="491"/>
                  <a:pt x="1615" y="486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15" y="482"/>
                  <a:pt x="1611" y="481"/>
                  <a:pt x="1608" y="484"/>
                </a:cubicBezTo>
                <a:cubicBezTo>
                  <a:pt x="1601" y="487"/>
                  <a:pt x="1601" y="487"/>
                  <a:pt x="1601" y="487"/>
                </a:cubicBezTo>
                <a:cubicBezTo>
                  <a:pt x="1601" y="489"/>
                  <a:pt x="1601" y="489"/>
                  <a:pt x="1601" y="489"/>
                </a:cubicBezTo>
                <a:cubicBezTo>
                  <a:pt x="1593" y="488"/>
                  <a:pt x="1592" y="491"/>
                  <a:pt x="1584" y="494"/>
                </a:cubicBezTo>
                <a:cubicBezTo>
                  <a:pt x="1584" y="495"/>
                  <a:pt x="1584" y="495"/>
                  <a:pt x="1584" y="495"/>
                </a:cubicBezTo>
                <a:cubicBezTo>
                  <a:pt x="1582" y="494"/>
                  <a:pt x="1582" y="494"/>
                  <a:pt x="1582" y="494"/>
                </a:cubicBezTo>
                <a:cubicBezTo>
                  <a:pt x="1567" y="500"/>
                  <a:pt x="1567" y="500"/>
                  <a:pt x="1567" y="500"/>
                </a:cubicBezTo>
                <a:cubicBezTo>
                  <a:pt x="1557" y="503"/>
                  <a:pt x="1557" y="503"/>
                  <a:pt x="1557" y="503"/>
                </a:cubicBezTo>
                <a:cubicBezTo>
                  <a:pt x="1557" y="505"/>
                  <a:pt x="1557" y="505"/>
                  <a:pt x="1557" y="505"/>
                </a:cubicBezTo>
                <a:cubicBezTo>
                  <a:pt x="1557" y="504"/>
                  <a:pt x="1557" y="504"/>
                  <a:pt x="1557" y="504"/>
                </a:cubicBezTo>
                <a:cubicBezTo>
                  <a:pt x="1544" y="509"/>
                  <a:pt x="1544" y="509"/>
                  <a:pt x="1544" y="509"/>
                </a:cubicBezTo>
                <a:cubicBezTo>
                  <a:pt x="1541" y="512"/>
                  <a:pt x="1541" y="512"/>
                  <a:pt x="1541" y="512"/>
                </a:cubicBezTo>
                <a:cubicBezTo>
                  <a:pt x="1535" y="514"/>
                  <a:pt x="1535" y="514"/>
                  <a:pt x="1535" y="514"/>
                </a:cubicBezTo>
                <a:cubicBezTo>
                  <a:pt x="1535" y="512"/>
                  <a:pt x="1535" y="512"/>
                  <a:pt x="1535" y="512"/>
                </a:cubicBezTo>
                <a:cubicBezTo>
                  <a:pt x="1528" y="516"/>
                  <a:pt x="1528" y="516"/>
                  <a:pt x="1528" y="516"/>
                </a:cubicBezTo>
                <a:cubicBezTo>
                  <a:pt x="1526" y="515"/>
                  <a:pt x="1526" y="515"/>
                  <a:pt x="1526" y="515"/>
                </a:cubicBezTo>
                <a:cubicBezTo>
                  <a:pt x="1524" y="518"/>
                  <a:pt x="1524" y="518"/>
                  <a:pt x="1524" y="518"/>
                </a:cubicBezTo>
                <a:cubicBezTo>
                  <a:pt x="1518" y="516"/>
                  <a:pt x="1518" y="516"/>
                  <a:pt x="1518" y="516"/>
                </a:cubicBezTo>
                <a:cubicBezTo>
                  <a:pt x="1502" y="525"/>
                  <a:pt x="1502" y="525"/>
                  <a:pt x="1502" y="525"/>
                </a:cubicBezTo>
                <a:cubicBezTo>
                  <a:pt x="1499" y="525"/>
                  <a:pt x="1499" y="525"/>
                  <a:pt x="1499" y="525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8" y="525"/>
                  <a:pt x="1498" y="525"/>
                  <a:pt x="1498" y="525"/>
                </a:cubicBezTo>
                <a:cubicBezTo>
                  <a:pt x="1499" y="528"/>
                  <a:pt x="1499" y="528"/>
                  <a:pt x="1499" y="528"/>
                </a:cubicBezTo>
                <a:cubicBezTo>
                  <a:pt x="1498" y="528"/>
                  <a:pt x="1498" y="528"/>
                  <a:pt x="1498" y="528"/>
                </a:cubicBezTo>
                <a:cubicBezTo>
                  <a:pt x="1499" y="531"/>
                  <a:pt x="1499" y="531"/>
                  <a:pt x="1499" y="531"/>
                </a:cubicBezTo>
                <a:cubicBezTo>
                  <a:pt x="1480" y="540"/>
                  <a:pt x="1480" y="540"/>
                  <a:pt x="1480" y="540"/>
                </a:cubicBezTo>
                <a:cubicBezTo>
                  <a:pt x="1470" y="545"/>
                  <a:pt x="1470" y="545"/>
                  <a:pt x="1470" y="545"/>
                </a:cubicBezTo>
                <a:cubicBezTo>
                  <a:pt x="1465" y="547"/>
                  <a:pt x="1465" y="547"/>
                  <a:pt x="1465" y="547"/>
                </a:cubicBezTo>
                <a:cubicBezTo>
                  <a:pt x="1465" y="548"/>
                  <a:pt x="1468" y="542"/>
                  <a:pt x="1464" y="550"/>
                </a:cubicBezTo>
                <a:cubicBezTo>
                  <a:pt x="1465" y="551"/>
                  <a:pt x="1465" y="551"/>
                  <a:pt x="1465" y="551"/>
                </a:cubicBezTo>
                <a:cubicBezTo>
                  <a:pt x="1466" y="550"/>
                  <a:pt x="1466" y="550"/>
                  <a:pt x="1466" y="550"/>
                </a:cubicBezTo>
                <a:cubicBezTo>
                  <a:pt x="1464" y="554"/>
                  <a:pt x="1464" y="554"/>
                  <a:pt x="1464" y="554"/>
                </a:cubicBezTo>
                <a:cubicBezTo>
                  <a:pt x="1465" y="554"/>
                  <a:pt x="1459" y="553"/>
                  <a:pt x="1466" y="554"/>
                </a:cubicBezTo>
                <a:cubicBezTo>
                  <a:pt x="1466" y="556"/>
                  <a:pt x="1466" y="556"/>
                  <a:pt x="1466" y="556"/>
                </a:cubicBezTo>
                <a:cubicBezTo>
                  <a:pt x="1465" y="556"/>
                  <a:pt x="1462" y="555"/>
                  <a:pt x="1464" y="558"/>
                </a:cubicBezTo>
                <a:cubicBezTo>
                  <a:pt x="1464" y="557"/>
                  <a:pt x="1463" y="558"/>
                  <a:pt x="1462" y="557"/>
                </a:cubicBezTo>
                <a:cubicBezTo>
                  <a:pt x="1464" y="556"/>
                  <a:pt x="1464" y="556"/>
                  <a:pt x="1464" y="556"/>
                </a:cubicBezTo>
                <a:cubicBezTo>
                  <a:pt x="1463" y="554"/>
                  <a:pt x="1463" y="554"/>
                  <a:pt x="1463" y="554"/>
                </a:cubicBezTo>
                <a:cubicBezTo>
                  <a:pt x="1457" y="552"/>
                  <a:pt x="1457" y="552"/>
                  <a:pt x="1457" y="552"/>
                </a:cubicBezTo>
                <a:cubicBezTo>
                  <a:pt x="1457" y="554"/>
                  <a:pt x="1457" y="554"/>
                  <a:pt x="1457" y="554"/>
                </a:cubicBezTo>
                <a:cubicBezTo>
                  <a:pt x="1451" y="554"/>
                  <a:pt x="1451" y="554"/>
                  <a:pt x="1451" y="554"/>
                </a:cubicBezTo>
                <a:cubicBezTo>
                  <a:pt x="1452" y="555"/>
                  <a:pt x="1452" y="555"/>
                  <a:pt x="1452" y="555"/>
                </a:cubicBezTo>
                <a:cubicBezTo>
                  <a:pt x="1450" y="555"/>
                  <a:pt x="1450" y="555"/>
                  <a:pt x="1450" y="555"/>
                </a:cubicBezTo>
                <a:cubicBezTo>
                  <a:pt x="1448" y="557"/>
                  <a:pt x="1448" y="557"/>
                  <a:pt x="1448" y="557"/>
                </a:cubicBezTo>
                <a:cubicBezTo>
                  <a:pt x="1452" y="561"/>
                  <a:pt x="1452" y="561"/>
                  <a:pt x="1452" y="561"/>
                </a:cubicBezTo>
                <a:cubicBezTo>
                  <a:pt x="1451" y="562"/>
                  <a:pt x="1451" y="562"/>
                  <a:pt x="1451" y="562"/>
                </a:cubicBezTo>
                <a:cubicBezTo>
                  <a:pt x="1450" y="559"/>
                  <a:pt x="1450" y="559"/>
                  <a:pt x="1450" y="559"/>
                </a:cubicBezTo>
                <a:cubicBezTo>
                  <a:pt x="1449" y="560"/>
                  <a:pt x="1449" y="560"/>
                  <a:pt x="1449" y="560"/>
                </a:cubicBezTo>
                <a:cubicBezTo>
                  <a:pt x="1444" y="563"/>
                  <a:pt x="1444" y="563"/>
                  <a:pt x="1444" y="563"/>
                </a:cubicBezTo>
                <a:cubicBezTo>
                  <a:pt x="1443" y="562"/>
                  <a:pt x="1443" y="562"/>
                  <a:pt x="1443" y="562"/>
                </a:cubicBezTo>
                <a:cubicBezTo>
                  <a:pt x="1441" y="564"/>
                  <a:pt x="1441" y="564"/>
                  <a:pt x="1441" y="564"/>
                </a:cubicBezTo>
                <a:cubicBezTo>
                  <a:pt x="1439" y="564"/>
                  <a:pt x="1439" y="564"/>
                  <a:pt x="1439" y="564"/>
                </a:cubicBezTo>
                <a:cubicBezTo>
                  <a:pt x="1440" y="563"/>
                  <a:pt x="1437" y="563"/>
                  <a:pt x="1439" y="562"/>
                </a:cubicBezTo>
                <a:cubicBezTo>
                  <a:pt x="1437" y="562"/>
                  <a:pt x="1437" y="562"/>
                  <a:pt x="1437" y="562"/>
                </a:cubicBezTo>
                <a:cubicBezTo>
                  <a:pt x="1435" y="564"/>
                  <a:pt x="1435" y="564"/>
                  <a:pt x="1435" y="564"/>
                </a:cubicBezTo>
                <a:cubicBezTo>
                  <a:pt x="1434" y="566"/>
                  <a:pt x="1434" y="566"/>
                  <a:pt x="1434" y="566"/>
                </a:cubicBezTo>
                <a:cubicBezTo>
                  <a:pt x="1433" y="566"/>
                  <a:pt x="1429" y="563"/>
                  <a:pt x="1430" y="567"/>
                </a:cubicBezTo>
                <a:cubicBezTo>
                  <a:pt x="1429" y="567"/>
                  <a:pt x="1439" y="564"/>
                  <a:pt x="1427" y="568"/>
                </a:cubicBezTo>
                <a:cubicBezTo>
                  <a:pt x="1425" y="567"/>
                  <a:pt x="1425" y="567"/>
                  <a:pt x="1425" y="567"/>
                </a:cubicBezTo>
                <a:cubicBezTo>
                  <a:pt x="1407" y="576"/>
                  <a:pt x="1407" y="576"/>
                  <a:pt x="1407" y="576"/>
                </a:cubicBezTo>
                <a:cubicBezTo>
                  <a:pt x="1398" y="580"/>
                  <a:pt x="1398" y="580"/>
                  <a:pt x="1398" y="580"/>
                </a:cubicBezTo>
                <a:cubicBezTo>
                  <a:pt x="1398" y="581"/>
                  <a:pt x="1398" y="581"/>
                  <a:pt x="1398" y="581"/>
                </a:cubicBezTo>
                <a:cubicBezTo>
                  <a:pt x="1393" y="583"/>
                  <a:pt x="1393" y="583"/>
                  <a:pt x="1393" y="583"/>
                </a:cubicBezTo>
                <a:cubicBezTo>
                  <a:pt x="1392" y="586"/>
                  <a:pt x="1392" y="586"/>
                  <a:pt x="1392" y="586"/>
                </a:cubicBezTo>
                <a:cubicBezTo>
                  <a:pt x="1395" y="587"/>
                  <a:pt x="1395" y="587"/>
                  <a:pt x="1395" y="587"/>
                </a:cubicBezTo>
                <a:cubicBezTo>
                  <a:pt x="1399" y="586"/>
                  <a:pt x="1397" y="586"/>
                  <a:pt x="1401" y="585"/>
                </a:cubicBezTo>
                <a:cubicBezTo>
                  <a:pt x="1402" y="585"/>
                  <a:pt x="1402" y="585"/>
                  <a:pt x="1402" y="585"/>
                </a:cubicBezTo>
                <a:cubicBezTo>
                  <a:pt x="1403" y="584"/>
                  <a:pt x="1403" y="584"/>
                  <a:pt x="1403" y="584"/>
                </a:cubicBezTo>
                <a:cubicBezTo>
                  <a:pt x="1402" y="584"/>
                  <a:pt x="1402" y="585"/>
                  <a:pt x="1401" y="584"/>
                </a:cubicBezTo>
                <a:cubicBezTo>
                  <a:pt x="1403" y="583"/>
                  <a:pt x="1403" y="583"/>
                  <a:pt x="1403" y="583"/>
                </a:cubicBezTo>
                <a:cubicBezTo>
                  <a:pt x="1402" y="582"/>
                  <a:pt x="1402" y="582"/>
                  <a:pt x="1402" y="582"/>
                </a:cubicBezTo>
                <a:cubicBezTo>
                  <a:pt x="1403" y="580"/>
                  <a:pt x="1388" y="585"/>
                  <a:pt x="1407" y="579"/>
                </a:cubicBezTo>
                <a:cubicBezTo>
                  <a:pt x="1408" y="580"/>
                  <a:pt x="1408" y="580"/>
                  <a:pt x="1408" y="580"/>
                </a:cubicBezTo>
                <a:cubicBezTo>
                  <a:pt x="1410" y="579"/>
                  <a:pt x="1410" y="579"/>
                  <a:pt x="1410" y="579"/>
                </a:cubicBezTo>
                <a:cubicBezTo>
                  <a:pt x="1409" y="578"/>
                  <a:pt x="1409" y="578"/>
                  <a:pt x="1409" y="578"/>
                </a:cubicBezTo>
                <a:cubicBezTo>
                  <a:pt x="1411" y="578"/>
                  <a:pt x="1411" y="578"/>
                  <a:pt x="1411" y="578"/>
                </a:cubicBezTo>
                <a:cubicBezTo>
                  <a:pt x="1410" y="580"/>
                  <a:pt x="1403" y="572"/>
                  <a:pt x="1407" y="584"/>
                </a:cubicBezTo>
                <a:cubicBezTo>
                  <a:pt x="1417" y="582"/>
                  <a:pt x="1417" y="582"/>
                  <a:pt x="1417" y="582"/>
                </a:cubicBezTo>
                <a:cubicBezTo>
                  <a:pt x="1420" y="580"/>
                  <a:pt x="1420" y="580"/>
                  <a:pt x="1420" y="580"/>
                </a:cubicBezTo>
                <a:cubicBezTo>
                  <a:pt x="1419" y="580"/>
                  <a:pt x="1417" y="578"/>
                  <a:pt x="1417" y="579"/>
                </a:cubicBezTo>
                <a:cubicBezTo>
                  <a:pt x="1417" y="579"/>
                  <a:pt x="1417" y="579"/>
                  <a:pt x="1417" y="579"/>
                </a:cubicBezTo>
                <a:cubicBezTo>
                  <a:pt x="1418" y="576"/>
                  <a:pt x="1418" y="576"/>
                  <a:pt x="1418" y="576"/>
                </a:cubicBezTo>
                <a:cubicBezTo>
                  <a:pt x="1418" y="575"/>
                  <a:pt x="1414" y="576"/>
                  <a:pt x="1417" y="573"/>
                </a:cubicBezTo>
                <a:cubicBezTo>
                  <a:pt x="1419" y="572"/>
                  <a:pt x="1419" y="572"/>
                  <a:pt x="1419" y="572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19" y="573"/>
                  <a:pt x="1424" y="568"/>
                  <a:pt x="1419" y="575"/>
                </a:cubicBezTo>
                <a:cubicBezTo>
                  <a:pt x="1421" y="576"/>
                  <a:pt x="1421" y="576"/>
                  <a:pt x="1421" y="576"/>
                </a:cubicBezTo>
                <a:cubicBezTo>
                  <a:pt x="1423" y="576"/>
                  <a:pt x="1423" y="576"/>
                  <a:pt x="1423" y="576"/>
                </a:cubicBezTo>
                <a:cubicBezTo>
                  <a:pt x="1420" y="577"/>
                  <a:pt x="1420" y="577"/>
                  <a:pt x="1420" y="577"/>
                </a:cubicBezTo>
                <a:cubicBezTo>
                  <a:pt x="1420" y="579"/>
                  <a:pt x="1420" y="579"/>
                  <a:pt x="1420" y="579"/>
                </a:cubicBezTo>
                <a:cubicBezTo>
                  <a:pt x="1423" y="580"/>
                  <a:pt x="1427" y="578"/>
                  <a:pt x="1428" y="579"/>
                </a:cubicBezTo>
                <a:cubicBezTo>
                  <a:pt x="1434" y="575"/>
                  <a:pt x="1434" y="575"/>
                  <a:pt x="1434" y="575"/>
                </a:cubicBezTo>
                <a:cubicBezTo>
                  <a:pt x="1435" y="575"/>
                  <a:pt x="1435" y="575"/>
                  <a:pt x="1435" y="575"/>
                </a:cubicBezTo>
                <a:cubicBezTo>
                  <a:pt x="1438" y="572"/>
                  <a:pt x="1438" y="572"/>
                  <a:pt x="1438" y="572"/>
                </a:cubicBezTo>
                <a:cubicBezTo>
                  <a:pt x="1438" y="572"/>
                  <a:pt x="1441" y="574"/>
                  <a:pt x="1437" y="572"/>
                </a:cubicBezTo>
                <a:cubicBezTo>
                  <a:pt x="1440" y="570"/>
                  <a:pt x="1440" y="570"/>
                  <a:pt x="1440" y="570"/>
                </a:cubicBezTo>
                <a:cubicBezTo>
                  <a:pt x="1444" y="573"/>
                  <a:pt x="1444" y="573"/>
                  <a:pt x="1444" y="573"/>
                </a:cubicBezTo>
                <a:cubicBezTo>
                  <a:pt x="1446" y="573"/>
                  <a:pt x="1446" y="573"/>
                  <a:pt x="1446" y="573"/>
                </a:cubicBezTo>
                <a:cubicBezTo>
                  <a:pt x="1446" y="572"/>
                  <a:pt x="1436" y="575"/>
                  <a:pt x="1447" y="569"/>
                </a:cubicBezTo>
                <a:cubicBezTo>
                  <a:pt x="1448" y="570"/>
                  <a:pt x="1448" y="570"/>
                  <a:pt x="1448" y="570"/>
                </a:cubicBezTo>
                <a:cubicBezTo>
                  <a:pt x="1449" y="568"/>
                  <a:pt x="1449" y="568"/>
                  <a:pt x="1449" y="568"/>
                </a:cubicBezTo>
                <a:cubicBezTo>
                  <a:pt x="1451" y="568"/>
                  <a:pt x="1451" y="568"/>
                  <a:pt x="1451" y="568"/>
                </a:cubicBezTo>
                <a:cubicBezTo>
                  <a:pt x="1450" y="571"/>
                  <a:pt x="1450" y="571"/>
                  <a:pt x="1450" y="571"/>
                </a:cubicBezTo>
                <a:cubicBezTo>
                  <a:pt x="1449" y="570"/>
                  <a:pt x="1453" y="571"/>
                  <a:pt x="1448" y="572"/>
                </a:cubicBezTo>
                <a:cubicBezTo>
                  <a:pt x="1451" y="576"/>
                  <a:pt x="1452" y="568"/>
                  <a:pt x="1456" y="571"/>
                </a:cubicBezTo>
                <a:cubicBezTo>
                  <a:pt x="1457" y="570"/>
                  <a:pt x="1457" y="570"/>
                  <a:pt x="1457" y="570"/>
                </a:cubicBezTo>
                <a:cubicBezTo>
                  <a:pt x="1463" y="569"/>
                  <a:pt x="1463" y="569"/>
                  <a:pt x="1463" y="569"/>
                </a:cubicBezTo>
                <a:cubicBezTo>
                  <a:pt x="1464" y="564"/>
                  <a:pt x="1464" y="564"/>
                  <a:pt x="1464" y="564"/>
                </a:cubicBezTo>
                <a:cubicBezTo>
                  <a:pt x="1465" y="562"/>
                  <a:pt x="1469" y="567"/>
                  <a:pt x="1469" y="563"/>
                </a:cubicBezTo>
                <a:cubicBezTo>
                  <a:pt x="1471" y="561"/>
                  <a:pt x="1471" y="561"/>
                  <a:pt x="1471" y="561"/>
                </a:cubicBezTo>
                <a:cubicBezTo>
                  <a:pt x="1472" y="562"/>
                  <a:pt x="1472" y="562"/>
                  <a:pt x="1472" y="562"/>
                </a:cubicBezTo>
                <a:cubicBezTo>
                  <a:pt x="1475" y="561"/>
                  <a:pt x="1475" y="561"/>
                  <a:pt x="1475" y="561"/>
                </a:cubicBezTo>
                <a:cubicBezTo>
                  <a:pt x="1476" y="564"/>
                  <a:pt x="1476" y="564"/>
                  <a:pt x="1476" y="564"/>
                </a:cubicBezTo>
                <a:cubicBezTo>
                  <a:pt x="1485" y="563"/>
                  <a:pt x="1485" y="563"/>
                  <a:pt x="1485" y="563"/>
                </a:cubicBezTo>
                <a:cubicBezTo>
                  <a:pt x="1488" y="559"/>
                  <a:pt x="1488" y="559"/>
                  <a:pt x="1488" y="559"/>
                </a:cubicBezTo>
                <a:cubicBezTo>
                  <a:pt x="1491" y="558"/>
                  <a:pt x="1491" y="558"/>
                  <a:pt x="1491" y="558"/>
                </a:cubicBezTo>
                <a:cubicBezTo>
                  <a:pt x="1492" y="559"/>
                  <a:pt x="1492" y="559"/>
                  <a:pt x="1492" y="559"/>
                </a:cubicBezTo>
                <a:cubicBezTo>
                  <a:pt x="1498" y="557"/>
                  <a:pt x="1498" y="557"/>
                  <a:pt x="1498" y="557"/>
                </a:cubicBezTo>
                <a:cubicBezTo>
                  <a:pt x="1499" y="556"/>
                  <a:pt x="1484" y="556"/>
                  <a:pt x="1502" y="560"/>
                </a:cubicBezTo>
                <a:cubicBezTo>
                  <a:pt x="1502" y="555"/>
                  <a:pt x="1502" y="555"/>
                  <a:pt x="1502" y="555"/>
                </a:cubicBezTo>
                <a:cubicBezTo>
                  <a:pt x="1509" y="555"/>
                  <a:pt x="1509" y="555"/>
                  <a:pt x="1509" y="555"/>
                </a:cubicBezTo>
                <a:cubicBezTo>
                  <a:pt x="1512" y="553"/>
                  <a:pt x="1512" y="553"/>
                  <a:pt x="1512" y="553"/>
                </a:cubicBezTo>
                <a:cubicBezTo>
                  <a:pt x="1513" y="554"/>
                  <a:pt x="1513" y="554"/>
                  <a:pt x="1513" y="554"/>
                </a:cubicBezTo>
                <a:cubicBezTo>
                  <a:pt x="1516" y="553"/>
                  <a:pt x="1516" y="553"/>
                  <a:pt x="1516" y="553"/>
                </a:cubicBezTo>
                <a:cubicBezTo>
                  <a:pt x="1517" y="551"/>
                  <a:pt x="1517" y="551"/>
                  <a:pt x="1517" y="551"/>
                </a:cubicBezTo>
                <a:cubicBezTo>
                  <a:pt x="1514" y="550"/>
                  <a:pt x="1514" y="550"/>
                  <a:pt x="1514" y="550"/>
                </a:cubicBezTo>
                <a:cubicBezTo>
                  <a:pt x="1512" y="552"/>
                  <a:pt x="1512" y="552"/>
                  <a:pt x="1512" y="552"/>
                </a:cubicBezTo>
                <a:cubicBezTo>
                  <a:pt x="1512" y="550"/>
                  <a:pt x="1512" y="550"/>
                  <a:pt x="1512" y="550"/>
                </a:cubicBezTo>
                <a:cubicBezTo>
                  <a:pt x="1516" y="550"/>
                  <a:pt x="1516" y="550"/>
                  <a:pt x="1516" y="550"/>
                </a:cubicBezTo>
                <a:cubicBezTo>
                  <a:pt x="1520" y="551"/>
                  <a:pt x="1520" y="551"/>
                  <a:pt x="1520" y="551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5" y="549"/>
                  <a:pt x="1525" y="549"/>
                  <a:pt x="1525" y="549"/>
                </a:cubicBezTo>
                <a:cubicBezTo>
                  <a:pt x="1526" y="549"/>
                  <a:pt x="1526" y="549"/>
                  <a:pt x="1526" y="549"/>
                </a:cubicBezTo>
                <a:cubicBezTo>
                  <a:pt x="1526" y="549"/>
                  <a:pt x="1515" y="552"/>
                  <a:pt x="1527" y="545"/>
                </a:cubicBezTo>
                <a:cubicBezTo>
                  <a:pt x="1527" y="545"/>
                  <a:pt x="1522" y="544"/>
                  <a:pt x="1527" y="547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7" y="541"/>
                  <a:pt x="1537" y="541"/>
                  <a:pt x="1537" y="541"/>
                </a:cubicBezTo>
                <a:cubicBezTo>
                  <a:pt x="1538" y="542"/>
                  <a:pt x="1538" y="542"/>
                  <a:pt x="1538" y="542"/>
                </a:cubicBezTo>
                <a:cubicBezTo>
                  <a:pt x="1539" y="540"/>
                  <a:pt x="1539" y="540"/>
                  <a:pt x="1539" y="540"/>
                </a:cubicBezTo>
                <a:cubicBezTo>
                  <a:pt x="1543" y="544"/>
                  <a:pt x="1543" y="544"/>
                  <a:pt x="1543" y="544"/>
                </a:cubicBezTo>
                <a:cubicBezTo>
                  <a:pt x="1549" y="541"/>
                  <a:pt x="1549" y="541"/>
                  <a:pt x="1549" y="541"/>
                </a:cubicBezTo>
                <a:cubicBezTo>
                  <a:pt x="1549" y="539"/>
                  <a:pt x="1549" y="539"/>
                  <a:pt x="1549" y="539"/>
                </a:cubicBezTo>
                <a:cubicBezTo>
                  <a:pt x="1554" y="539"/>
                  <a:pt x="1554" y="539"/>
                  <a:pt x="1554" y="539"/>
                </a:cubicBezTo>
                <a:cubicBezTo>
                  <a:pt x="1554" y="538"/>
                  <a:pt x="1554" y="538"/>
                  <a:pt x="1554" y="538"/>
                </a:cubicBezTo>
                <a:cubicBezTo>
                  <a:pt x="1554" y="538"/>
                  <a:pt x="1556" y="537"/>
                  <a:pt x="1555" y="539"/>
                </a:cubicBezTo>
                <a:cubicBezTo>
                  <a:pt x="1558" y="536"/>
                  <a:pt x="1558" y="536"/>
                  <a:pt x="1558" y="536"/>
                </a:cubicBezTo>
                <a:cubicBezTo>
                  <a:pt x="1563" y="536"/>
                  <a:pt x="1563" y="536"/>
                  <a:pt x="1563" y="536"/>
                </a:cubicBezTo>
                <a:cubicBezTo>
                  <a:pt x="1566" y="539"/>
                  <a:pt x="1568" y="534"/>
                  <a:pt x="1569" y="535"/>
                </a:cubicBezTo>
                <a:cubicBezTo>
                  <a:pt x="1569" y="532"/>
                  <a:pt x="1572" y="537"/>
                  <a:pt x="1569" y="532"/>
                </a:cubicBezTo>
                <a:cubicBezTo>
                  <a:pt x="1572" y="532"/>
                  <a:pt x="1572" y="532"/>
                  <a:pt x="1572" y="532"/>
                </a:cubicBezTo>
                <a:cubicBezTo>
                  <a:pt x="1569" y="529"/>
                  <a:pt x="1569" y="529"/>
                  <a:pt x="1569" y="529"/>
                </a:cubicBezTo>
                <a:cubicBezTo>
                  <a:pt x="1575" y="529"/>
                  <a:pt x="1575" y="529"/>
                  <a:pt x="1575" y="529"/>
                </a:cubicBezTo>
                <a:cubicBezTo>
                  <a:pt x="1575" y="526"/>
                  <a:pt x="1575" y="526"/>
                  <a:pt x="1575" y="526"/>
                </a:cubicBezTo>
                <a:cubicBezTo>
                  <a:pt x="1576" y="526"/>
                  <a:pt x="1576" y="527"/>
                  <a:pt x="1577" y="526"/>
                </a:cubicBezTo>
                <a:cubicBezTo>
                  <a:pt x="1577" y="525"/>
                  <a:pt x="1577" y="525"/>
                  <a:pt x="1577" y="525"/>
                </a:cubicBezTo>
                <a:cubicBezTo>
                  <a:pt x="1572" y="525"/>
                  <a:pt x="1572" y="525"/>
                  <a:pt x="1572" y="525"/>
                </a:cubicBezTo>
                <a:cubicBezTo>
                  <a:pt x="1568" y="529"/>
                  <a:pt x="1568" y="529"/>
                  <a:pt x="1568" y="529"/>
                </a:cubicBezTo>
                <a:cubicBezTo>
                  <a:pt x="1568" y="531"/>
                  <a:pt x="1568" y="531"/>
                  <a:pt x="1568" y="531"/>
                </a:cubicBezTo>
                <a:cubicBezTo>
                  <a:pt x="1563" y="532"/>
                  <a:pt x="1563" y="532"/>
                  <a:pt x="1563" y="532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6" y="533"/>
                  <a:pt x="1556" y="533"/>
                  <a:pt x="1556" y="533"/>
                </a:cubicBezTo>
                <a:cubicBezTo>
                  <a:pt x="1557" y="533"/>
                  <a:pt x="1559" y="531"/>
                  <a:pt x="1561" y="535"/>
                </a:cubicBezTo>
                <a:cubicBezTo>
                  <a:pt x="1556" y="535"/>
                  <a:pt x="1556" y="535"/>
                  <a:pt x="1556" y="535"/>
                </a:cubicBezTo>
                <a:cubicBezTo>
                  <a:pt x="1550" y="538"/>
                  <a:pt x="1550" y="538"/>
                  <a:pt x="1550" y="538"/>
                </a:cubicBezTo>
                <a:cubicBezTo>
                  <a:pt x="1548" y="537"/>
                  <a:pt x="1548" y="537"/>
                  <a:pt x="1548" y="537"/>
                </a:cubicBezTo>
                <a:cubicBezTo>
                  <a:pt x="1548" y="540"/>
                  <a:pt x="1548" y="540"/>
                  <a:pt x="1548" y="540"/>
                </a:cubicBezTo>
                <a:cubicBezTo>
                  <a:pt x="1546" y="540"/>
                  <a:pt x="1546" y="540"/>
                  <a:pt x="1546" y="540"/>
                </a:cubicBezTo>
                <a:cubicBezTo>
                  <a:pt x="1546" y="538"/>
                  <a:pt x="1546" y="538"/>
                  <a:pt x="1546" y="538"/>
                </a:cubicBezTo>
                <a:cubicBezTo>
                  <a:pt x="1543" y="538"/>
                  <a:pt x="1543" y="538"/>
                  <a:pt x="1543" y="538"/>
                </a:cubicBezTo>
                <a:cubicBezTo>
                  <a:pt x="1544" y="534"/>
                  <a:pt x="1544" y="534"/>
                  <a:pt x="1544" y="534"/>
                </a:cubicBezTo>
                <a:cubicBezTo>
                  <a:pt x="1545" y="536"/>
                  <a:pt x="1545" y="536"/>
                  <a:pt x="1545" y="536"/>
                </a:cubicBezTo>
                <a:cubicBezTo>
                  <a:pt x="1549" y="536"/>
                  <a:pt x="1549" y="536"/>
                  <a:pt x="1549" y="536"/>
                </a:cubicBezTo>
                <a:cubicBezTo>
                  <a:pt x="1549" y="534"/>
                  <a:pt x="1549" y="534"/>
                  <a:pt x="1549" y="534"/>
                </a:cubicBezTo>
                <a:cubicBezTo>
                  <a:pt x="1545" y="534"/>
                  <a:pt x="1545" y="534"/>
                  <a:pt x="1545" y="534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55" y="528"/>
                  <a:pt x="1555" y="528"/>
                  <a:pt x="1555" y="528"/>
                </a:cubicBezTo>
                <a:cubicBezTo>
                  <a:pt x="1556" y="529"/>
                  <a:pt x="1556" y="529"/>
                  <a:pt x="1556" y="529"/>
                </a:cubicBezTo>
                <a:cubicBezTo>
                  <a:pt x="1561" y="525"/>
                  <a:pt x="1561" y="525"/>
                  <a:pt x="1561" y="525"/>
                </a:cubicBezTo>
                <a:cubicBezTo>
                  <a:pt x="1565" y="525"/>
                  <a:pt x="1565" y="525"/>
                  <a:pt x="1565" y="525"/>
                </a:cubicBezTo>
                <a:cubicBezTo>
                  <a:pt x="1564" y="525"/>
                  <a:pt x="1564" y="525"/>
                  <a:pt x="1564" y="525"/>
                </a:cubicBezTo>
                <a:cubicBezTo>
                  <a:pt x="1567" y="526"/>
                  <a:pt x="1567" y="526"/>
                  <a:pt x="1567" y="526"/>
                </a:cubicBezTo>
                <a:cubicBezTo>
                  <a:pt x="1571" y="525"/>
                  <a:pt x="1571" y="525"/>
                  <a:pt x="1571" y="525"/>
                </a:cubicBezTo>
                <a:cubicBezTo>
                  <a:pt x="1571" y="523"/>
                  <a:pt x="1571" y="523"/>
                  <a:pt x="1571" y="523"/>
                </a:cubicBezTo>
                <a:cubicBezTo>
                  <a:pt x="1573" y="523"/>
                  <a:pt x="1573" y="523"/>
                  <a:pt x="1573" y="523"/>
                </a:cubicBezTo>
                <a:cubicBezTo>
                  <a:pt x="1575" y="522"/>
                  <a:pt x="1575" y="522"/>
                  <a:pt x="1575" y="522"/>
                </a:cubicBezTo>
                <a:cubicBezTo>
                  <a:pt x="1573" y="521"/>
                  <a:pt x="1573" y="521"/>
                  <a:pt x="1573" y="521"/>
                </a:cubicBezTo>
                <a:cubicBezTo>
                  <a:pt x="1576" y="520"/>
                  <a:pt x="1576" y="520"/>
                  <a:pt x="1576" y="520"/>
                </a:cubicBezTo>
                <a:cubicBezTo>
                  <a:pt x="1578" y="516"/>
                  <a:pt x="1578" y="516"/>
                  <a:pt x="1578" y="516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84" y="514"/>
                  <a:pt x="1584" y="514"/>
                  <a:pt x="1584" y="514"/>
                </a:cubicBezTo>
                <a:cubicBezTo>
                  <a:pt x="1585" y="516"/>
                  <a:pt x="1585" y="516"/>
                  <a:pt x="1585" y="516"/>
                </a:cubicBezTo>
                <a:cubicBezTo>
                  <a:pt x="1586" y="515"/>
                  <a:pt x="1586" y="515"/>
                  <a:pt x="1586" y="515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18"/>
                  <a:pt x="1579" y="522"/>
                  <a:pt x="1583" y="517"/>
                </a:cubicBezTo>
                <a:cubicBezTo>
                  <a:pt x="1582" y="520"/>
                  <a:pt x="1582" y="520"/>
                  <a:pt x="1582" y="520"/>
                </a:cubicBezTo>
                <a:cubicBezTo>
                  <a:pt x="1577" y="521"/>
                  <a:pt x="1577" y="521"/>
                  <a:pt x="1577" y="521"/>
                </a:cubicBezTo>
                <a:cubicBezTo>
                  <a:pt x="1578" y="525"/>
                  <a:pt x="1578" y="525"/>
                  <a:pt x="1578" y="525"/>
                </a:cubicBezTo>
                <a:cubicBezTo>
                  <a:pt x="1581" y="525"/>
                  <a:pt x="1581" y="525"/>
                  <a:pt x="1581" y="525"/>
                </a:cubicBezTo>
                <a:cubicBezTo>
                  <a:pt x="1581" y="523"/>
                  <a:pt x="1583" y="527"/>
                  <a:pt x="1582" y="523"/>
                </a:cubicBezTo>
                <a:cubicBezTo>
                  <a:pt x="1583" y="525"/>
                  <a:pt x="1583" y="525"/>
                  <a:pt x="1583" y="525"/>
                </a:cubicBezTo>
                <a:cubicBezTo>
                  <a:pt x="1584" y="524"/>
                  <a:pt x="1593" y="529"/>
                  <a:pt x="1590" y="522"/>
                </a:cubicBezTo>
                <a:cubicBezTo>
                  <a:pt x="1593" y="520"/>
                  <a:pt x="1593" y="520"/>
                  <a:pt x="1593" y="520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599" y="515"/>
                  <a:pt x="1599" y="515"/>
                  <a:pt x="1599" y="515"/>
                </a:cubicBezTo>
                <a:cubicBezTo>
                  <a:pt x="1601" y="515"/>
                  <a:pt x="1601" y="515"/>
                  <a:pt x="1601" y="515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600" y="519"/>
                  <a:pt x="1600" y="519"/>
                  <a:pt x="1600" y="519"/>
                </a:cubicBezTo>
                <a:cubicBezTo>
                  <a:pt x="1594" y="522"/>
                  <a:pt x="1594" y="522"/>
                  <a:pt x="1594" y="522"/>
                </a:cubicBezTo>
                <a:cubicBezTo>
                  <a:pt x="1592" y="522"/>
                  <a:pt x="1597" y="520"/>
                  <a:pt x="1591" y="521"/>
                </a:cubicBezTo>
                <a:cubicBezTo>
                  <a:pt x="1588" y="525"/>
                  <a:pt x="1588" y="525"/>
                  <a:pt x="1588" y="525"/>
                </a:cubicBezTo>
                <a:cubicBezTo>
                  <a:pt x="1583" y="527"/>
                  <a:pt x="1619" y="508"/>
                  <a:pt x="1572" y="534"/>
                </a:cubicBezTo>
                <a:cubicBezTo>
                  <a:pt x="1563" y="539"/>
                  <a:pt x="1563" y="539"/>
                  <a:pt x="1563" y="539"/>
                </a:cubicBezTo>
                <a:cubicBezTo>
                  <a:pt x="1562" y="537"/>
                  <a:pt x="1562" y="537"/>
                  <a:pt x="1562" y="537"/>
                </a:cubicBezTo>
                <a:cubicBezTo>
                  <a:pt x="1555" y="545"/>
                  <a:pt x="1555" y="545"/>
                  <a:pt x="1555" y="545"/>
                </a:cubicBezTo>
                <a:cubicBezTo>
                  <a:pt x="1552" y="546"/>
                  <a:pt x="1552" y="546"/>
                  <a:pt x="1552" y="546"/>
                </a:cubicBezTo>
                <a:cubicBezTo>
                  <a:pt x="1552" y="545"/>
                  <a:pt x="1552" y="545"/>
                  <a:pt x="1552" y="545"/>
                </a:cubicBezTo>
                <a:cubicBezTo>
                  <a:pt x="1543" y="549"/>
                  <a:pt x="1543" y="549"/>
                  <a:pt x="1543" y="549"/>
                </a:cubicBezTo>
                <a:cubicBezTo>
                  <a:pt x="1543" y="549"/>
                  <a:pt x="1546" y="550"/>
                  <a:pt x="1542" y="550"/>
                </a:cubicBezTo>
                <a:cubicBezTo>
                  <a:pt x="1544" y="553"/>
                  <a:pt x="1550" y="546"/>
                  <a:pt x="1561" y="547"/>
                </a:cubicBezTo>
                <a:cubicBezTo>
                  <a:pt x="1559" y="547"/>
                  <a:pt x="1559" y="545"/>
                  <a:pt x="1561" y="545"/>
                </a:cubicBezTo>
                <a:cubicBezTo>
                  <a:pt x="1561" y="546"/>
                  <a:pt x="1561" y="546"/>
                  <a:pt x="1561" y="546"/>
                </a:cubicBezTo>
                <a:cubicBezTo>
                  <a:pt x="1557" y="546"/>
                  <a:pt x="1564" y="551"/>
                  <a:pt x="1564" y="543"/>
                </a:cubicBezTo>
                <a:cubicBezTo>
                  <a:pt x="1564" y="544"/>
                  <a:pt x="1564" y="544"/>
                  <a:pt x="1564" y="544"/>
                </a:cubicBezTo>
                <a:cubicBezTo>
                  <a:pt x="1566" y="543"/>
                  <a:pt x="1566" y="543"/>
                  <a:pt x="1566" y="543"/>
                </a:cubicBezTo>
                <a:cubicBezTo>
                  <a:pt x="1572" y="542"/>
                  <a:pt x="1572" y="542"/>
                  <a:pt x="1572" y="542"/>
                </a:cubicBezTo>
                <a:cubicBezTo>
                  <a:pt x="1569" y="544"/>
                  <a:pt x="1569" y="544"/>
                  <a:pt x="1569" y="544"/>
                </a:cubicBezTo>
                <a:cubicBezTo>
                  <a:pt x="1577" y="546"/>
                  <a:pt x="1577" y="546"/>
                  <a:pt x="1577" y="546"/>
                </a:cubicBezTo>
                <a:cubicBezTo>
                  <a:pt x="1578" y="545"/>
                  <a:pt x="1578" y="545"/>
                  <a:pt x="1578" y="545"/>
                </a:cubicBezTo>
                <a:cubicBezTo>
                  <a:pt x="1578" y="547"/>
                  <a:pt x="1578" y="547"/>
                  <a:pt x="1578" y="547"/>
                </a:cubicBezTo>
                <a:cubicBezTo>
                  <a:pt x="1579" y="547"/>
                  <a:pt x="1580" y="549"/>
                  <a:pt x="1581" y="547"/>
                </a:cubicBezTo>
                <a:cubicBezTo>
                  <a:pt x="1581" y="545"/>
                  <a:pt x="1581" y="545"/>
                  <a:pt x="1581" y="545"/>
                </a:cubicBezTo>
                <a:cubicBezTo>
                  <a:pt x="1584" y="543"/>
                  <a:pt x="1584" y="543"/>
                  <a:pt x="1584" y="543"/>
                </a:cubicBezTo>
                <a:cubicBezTo>
                  <a:pt x="1583" y="546"/>
                  <a:pt x="1583" y="546"/>
                  <a:pt x="1583" y="546"/>
                </a:cubicBezTo>
                <a:cubicBezTo>
                  <a:pt x="1588" y="546"/>
                  <a:pt x="1588" y="546"/>
                  <a:pt x="1588" y="546"/>
                </a:cubicBezTo>
                <a:cubicBezTo>
                  <a:pt x="1590" y="543"/>
                  <a:pt x="1590" y="543"/>
                  <a:pt x="1590" y="543"/>
                </a:cubicBezTo>
                <a:cubicBezTo>
                  <a:pt x="1591" y="543"/>
                  <a:pt x="1592" y="543"/>
                  <a:pt x="1593" y="543"/>
                </a:cubicBezTo>
                <a:cubicBezTo>
                  <a:pt x="1589" y="542"/>
                  <a:pt x="1589" y="542"/>
                  <a:pt x="1589" y="542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9" y="541"/>
                  <a:pt x="1589" y="541"/>
                  <a:pt x="1589" y="541"/>
                </a:cubicBezTo>
                <a:cubicBezTo>
                  <a:pt x="1587" y="540"/>
                  <a:pt x="1587" y="540"/>
                  <a:pt x="1587" y="540"/>
                </a:cubicBezTo>
                <a:cubicBezTo>
                  <a:pt x="1587" y="536"/>
                  <a:pt x="1587" y="536"/>
                  <a:pt x="1587" y="536"/>
                </a:cubicBezTo>
                <a:cubicBezTo>
                  <a:pt x="1590" y="537"/>
                  <a:pt x="1590" y="537"/>
                  <a:pt x="1590" y="537"/>
                </a:cubicBezTo>
                <a:cubicBezTo>
                  <a:pt x="1590" y="540"/>
                  <a:pt x="1590" y="540"/>
                  <a:pt x="1590" y="540"/>
                </a:cubicBezTo>
                <a:cubicBezTo>
                  <a:pt x="1594" y="539"/>
                  <a:pt x="1594" y="539"/>
                  <a:pt x="1594" y="539"/>
                </a:cubicBezTo>
                <a:cubicBezTo>
                  <a:pt x="1594" y="535"/>
                  <a:pt x="1594" y="535"/>
                  <a:pt x="1594" y="535"/>
                </a:cubicBezTo>
                <a:cubicBezTo>
                  <a:pt x="1597" y="535"/>
                  <a:pt x="1598" y="532"/>
                  <a:pt x="1601" y="535"/>
                </a:cubicBezTo>
                <a:cubicBezTo>
                  <a:pt x="1603" y="535"/>
                  <a:pt x="1604" y="531"/>
                  <a:pt x="1605" y="535"/>
                </a:cubicBezTo>
                <a:cubicBezTo>
                  <a:pt x="1603" y="538"/>
                  <a:pt x="1603" y="538"/>
                  <a:pt x="1603" y="53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4" y="535"/>
                  <a:pt x="1614" y="535"/>
                  <a:pt x="1614" y="535"/>
                </a:cubicBezTo>
                <a:cubicBezTo>
                  <a:pt x="1614" y="533"/>
                  <a:pt x="1614" y="533"/>
                  <a:pt x="1614" y="533"/>
                </a:cubicBezTo>
                <a:cubicBezTo>
                  <a:pt x="1623" y="531"/>
                  <a:pt x="1623" y="531"/>
                  <a:pt x="1623" y="531"/>
                </a:cubicBezTo>
                <a:cubicBezTo>
                  <a:pt x="1631" y="527"/>
                  <a:pt x="1631" y="527"/>
                  <a:pt x="1631" y="527"/>
                </a:cubicBezTo>
                <a:cubicBezTo>
                  <a:pt x="1636" y="527"/>
                  <a:pt x="1636" y="527"/>
                  <a:pt x="1636" y="527"/>
                </a:cubicBezTo>
                <a:cubicBezTo>
                  <a:pt x="1636" y="524"/>
                  <a:pt x="1636" y="524"/>
                  <a:pt x="1636" y="524"/>
                </a:cubicBezTo>
                <a:cubicBezTo>
                  <a:pt x="1640" y="524"/>
                  <a:pt x="1640" y="524"/>
                  <a:pt x="1640" y="524"/>
                </a:cubicBezTo>
                <a:cubicBezTo>
                  <a:pt x="1640" y="523"/>
                  <a:pt x="1639" y="523"/>
                  <a:pt x="1640" y="522"/>
                </a:cubicBezTo>
                <a:cubicBezTo>
                  <a:pt x="1641" y="524"/>
                  <a:pt x="1641" y="524"/>
                  <a:pt x="1641" y="524"/>
                </a:cubicBezTo>
                <a:cubicBezTo>
                  <a:pt x="1642" y="522"/>
                  <a:pt x="1644" y="524"/>
                  <a:pt x="1646" y="523"/>
                </a:cubicBezTo>
                <a:cubicBezTo>
                  <a:pt x="1647" y="524"/>
                  <a:pt x="1647" y="524"/>
                  <a:pt x="1647" y="524"/>
                </a:cubicBezTo>
                <a:cubicBezTo>
                  <a:pt x="1643" y="525"/>
                  <a:pt x="1643" y="525"/>
                  <a:pt x="1643" y="525"/>
                </a:cubicBezTo>
                <a:cubicBezTo>
                  <a:pt x="1647" y="522"/>
                  <a:pt x="1640" y="522"/>
                  <a:pt x="1636" y="528"/>
                </a:cubicBezTo>
                <a:cubicBezTo>
                  <a:pt x="1634" y="528"/>
                  <a:pt x="1631" y="528"/>
                  <a:pt x="1631" y="530"/>
                </a:cubicBezTo>
                <a:cubicBezTo>
                  <a:pt x="1631" y="531"/>
                  <a:pt x="1631" y="531"/>
                  <a:pt x="1631" y="531"/>
                </a:cubicBezTo>
                <a:cubicBezTo>
                  <a:pt x="1635" y="532"/>
                  <a:pt x="1635" y="532"/>
                  <a:pt x="1635" y="532"/>
                </a:cubicBezTo>
                <a:cubicBezTo>
                  <a:pt x="1639" y="531"/>
                  <a:pt x="1639" y="531"/>
                  <a:pt x="1639" y="531"/>
                </a:cubicBezTo>
                <a:cubicBezTo>
                  <a:pt x="1640" y="528"/>
                  <a:pt x="1640" y="528"/>
                  <a:pt x="1640" y="528"/>
                </a:cubicBezTo>
                <a:cubicBezTo>
                  <a:pt x="1644" y="528"/>
                  <a:pt x="1644" y="528"/>
                  <a:pt x="1644" y="528"/>
                </a:cubicBezTo>
                <a:cubicBezTo>
                  <a:pt x="1645" y="528"/>
                  <a:pt x="1640" y="528"/>
                  <a:pt x="1646" y="527"/>
                </a:cubicBezTo>
                <a:cubicBezTo>
                  <a:pt x="1640" y="532"/>
                  <a:pt x="1640" y="532"/>
                  <a:pt x="1640" y="532"/>
                </a:cubicBezTo>
                <a:cubicBezTo>
                  <a:pt x="1649" y="529"/>
                  <a:pt x="1649" y="529"/>
                  <a:pt x="1649" y="529"/>
                </a:cubicBezTo>
                <a:cubicBezTo>
                  <a:pt x="1650" y="529"/>
                  <a:pt x="1642" y="531"/>
                  <a:pt x="1653" y="529"/>
                </a:cubicBezTo>
                <a:cubicBezTo>
                  <a:pt x="1654" y="525"/>
                  <a:pt x="1632" y="538"/>
                  <a:pt x="1660" y="522"/>
                </a:cubicBezTo>
                <a:cubicBezTo>
                  <a:pt x="1661" y="522"/>
                  <a:pt x="1661" y="522"/>
                  <a:pt x="1661" y="522"/>
                </a:cubicBezTo>
                <a:cubicBezTo>
                  <a:pt x="1664" y="520"/>
                  <a:pt x="1664" y="520"/>
                  <a:pt x="1664" y="520"/>
                </a:cubicBezTo>
                <a:cubicBezTo>
                  <a:pt x="1660" y="517"/>
                  <a:pt x="1660" y="517"/>
                  <a:pt x="1660" y="517"/>
                </a:cubicBezTo>
                <a:cubicBezTo>
                  <a:pt x="1657" y="516"/>
                  <a:pt x="1659" y="522"/>
                  <a:pt x="1655" y="517"/>
                </a:cubicBezTo>
                <a:cubicBezTo>
                  <a:pt x="1654" y="518"/>
                  <a:pt x="1654" y="518"/>
                  <a:pt x="1654" y="518"/>
                </a:cubicBezTo>
                <a:cubicBezTo>
                  <a:pt x="1653" y="517"/>
                  <a:pt x="1653" y="517"/>
                  <a:pt x="1653" y="517"/>
                </a:cubicBezTo>
                <a:cubicBezTo>
                  <a:pt x="1655" y="515"/>
                  <a:pt x="1655" y="515"/>
                  <a:pt x="1655" y="515"/>
                </a:cubicBezTo>
                <a:cubicBezTo>
                  <a:pt x="1655" y="514"/>
                  <a:pt x="1655" y="514"/>
                  <a:pt x="1655" y="514"/>
                </a:cubicBezTo>
                <a:cubicBezTo>
                  <a:pt x="1657" y="511"/>
                  <a:pt x="1657" y="511"/>
                  <a:pt x="1657" y="511"/>
                </a:cubicBezTo>
                <a:cubicBezTo>
                  <a:pt x="1659" y="512"/>
                  <a:pt x="1659" y="512"/>
                  <a:pt x="1659" y="512"/>
                </a:cubicBezTo>
                <a:cubicBezTo>
                  <a:pt x="1659" y="513"/>
                  <a:pt x="1654" y="509"/>
                  <a:pt x="1658" y="515"/>
                </a:cubicBezTo>
                <a:cubicBezTo>
                  <a:pt x="1660" y="513"/>
                  <a:pt x="1660" y="513"/>
                  <a:pt x="1660" y="513"/>
                </a:cubicBezTo>
                <a:cubicBezTo>
                  <a:pt x="1660" y="515"/>
                  <a:pt x="1660" y="515"/>
                  <a:pt x="1660" y="515"/>
                </a:cubicBezTo>
                <a:cubicBezTo>
                  <a:pt x="1664" y="516"/>
                  <a:pt x="1664" y="516"/>
                  <a:pt x="1664" y="516"/>
                </a:cubicBezTo>
                <a:cubicBezTo>
                  <a:pt x="1667" y="515"/>
                  <a:pt x="1667" y="515"/>
                  <a:pt x="1667" y="515"/>
                </a:cubicBezTo>
                <a:cubicBezTo>
                  <a:pt x="1668" y="517"/>
                  <a:pt x="1668" y="517"/>
                  <a:pt x="1668" y="517"/>
                </a:cubicBezTo>
                <a:cubicBezTo>
                  <a:pt x="1673" y="514"/>
                  <a:pt x="1673" y="514"/>
                  <a:pt x="1673" y="514"/>
                </a:cubicBezTo>
                <a:cubicBezTo>
                  <a:pt x="1672" y="511"/>
                  <a:pt x="1672" y="511"/>
                  <a:pt x="1672" y="511"/>
                </a:cubicBezTo>
                <a:cubicBezTo>
                  <a:pt x="1674" y="509"/>
                  <a:pt x="1674" y="509"/>
                  <a:pt x="1674" y="509"/>
                </a:cubicBezTo>
                <a:cubicBezTo>
                  <a:pt x="1677" y="510"/>
                  <a:pt x="1677" y="510"/>
                  <a:pt x="1677" y="510"/>
                </a:cubicBezTo>
                <a:cubicBezTo>
                  <a:pt x="1679" y="507"/>
                  <a:pt x="1679" y="507"/>
                  <a:pt x="1679" y="507"/>
                </a:cubicBezTo>
                <a:cubicBezTo>
                  <a:pt x="1681" y="507"/>
                  <a:pt x="1681" y="507"/>
                  <a:pt x="1681" y="507"/>
                </a:cubicBezTo>
                <a:cubicBezTo>
                  <a:pt x="1681" y="512"/>
                  <a:pt x="1681" y="512"/>
                  <a:pt x="1681" y="512"/>
                </a:cubicBezTo>
                <a:cubicBezTo>
                  <a:pt x="1678" y="513"/>
                  <a:pt x="1678" y="513"/>
                  <a:pt x="1678" y="513"/>
                </a:cubicBezTo>
                <a:cubicBezTo>
                  <a:pt x="1679" y="514"/>
                  <a:pt x="1679" y="514"/>
                  <a:pt x="1679" y="514"/>
                </a:cubicBezTo>
                <a:cubicBezTo>
                  <a:pt x="1677" y="516"/>
                  <a:pt x="1677" y="516"/>
                  <a:pt x="1677" y="516"/>
                </a:cubicBezTo>
                <a:cubicBezTo>
                  <a:pt x="1678" y="519"/>
                  <a:pt x="1678" y="519"/>
                  <a:pt x="1678" y="519"/>
                </a:cubicBezTo>
                <a:cubicBezTo>
                  <a:pt x="1673" y="519"/>
                  <a:pt x="1673" y="519"/>
                  <a:pt x="1673" y="519"/>
                </a:cubicBezTo>
                <a:cubicBezTo>
                  <a:pt x="1672" y="519"/>
                  <a:pt x="1672" y="520"/>
                  <a:pt x="1675" y="521"/>
                </a:cubicBezTo>
                <a:cubicBezTo>
                  <a:pt x="1668" y="520"/>
                  <a:pt x="1668" y="520"/>
                  <a:pt x="1668" y="520"/>
                </a:cubicBezTo>
                <a:cubicBezTo>
                  <a:pt x="1670" y="522"/>
                  <a:pt x="1670" y="522"/>
                  <a:pt x="1670" y="522"/>
                </a:cubicBezTo>
                <a:cubicBezTo>
                  <a:pt x="1668" y="520"/>
                  <a:pt x="1666" y="527"/>
                  <a:pt x="1665" y="521"/>
                </a:cubicBezTo>
                <a:cubicBezTo>
                  <a:pt x="1657" y="528"/>
                  <a:pt x="1657" y="528"/>
                  <a:pt x="1657" y="528"/>
                </a:cubicBezTo>
                <a:cubicBezTo>
                  <a:pt x="1659" y="529"/>
                  <a:pt x="1659" y="529"/>
                  <a:pt x="1659" y="529"/>
                </a:cubicBezTo>
                <a:cubicBezTo>
                  <a:pt x="1667" y="527"/>
                  <a:pt x="1667" y="527"/>
                  <a:pt x="1667" y="527"/>
                </a:cubicBezTo>
                <a:cubicBezTo>
                  <a:pt x="1672" y="529"/>
                  <a:pt x="1672" y="529"/>
                  <a:pt x="1672" y="529"/>
                </a:cubicBezTo>
                <a:cubicBezTo>
                  <a:pt x="1679" y="527"/>
                  <a:pt x="1679" y="527"/>
                  <a:pt x="1679" y="527"/>
                </a:cubicBezTo>
                <a:cubicBezTo>
                  <a:pt x="1716" y="525"/>
                  <a:pt x="1716" y="525"/>
                  <a:pt x="1716" y="525"/>
                </a:cubicBezTo>
                <a:cubicBezTo>
                  <a:pt x="1721" y="525"/>
                  <a:pt x="1721" y="525"/>
                  <a:pt x="1721" y="525"/>
                </a:cubicBezTo>
                <a:cubicBezTo>
                  <a:pt x="1722" y="526"/>
                  <a:pt x="1722" y="526"/>
                  <a:pt x="1722" y="526"/>
                </a:cubicBezTo>
                <a:cubicBezTo>
                  <a:pt x="1714" y="528"/>
                  <a:pt x="1714" y="528"/>
                  <a:pt x="1714" y="528"/>
                </a:cubicBezTo>
                <a:cubicBezTo>
                  <a:pt x="1752" y="530"/>
                  <a:pt x="1752" y="530"/>
                  <a:pt x="1752" y="530"/>
                </a:cubicBezTo>
                <a:cubicBezTo>
                  <a:pt x="1771" y="528"/>
                  <a:pt x="1771" y="528"/>
                  <a:pt x="1771" y="528"/>
                </a:cubicBezTo>
                <a:cubicBezTo>
                  <a:pt x="1770" y="529"/>
                  <a:pt x="1770" y="529"/>
                  <a:pt x="1770" y="529"/>
                </a:cubicBezTo>
                <a:cubicBezTo>
                  <a:pt x="1771" y="531"/>
                  <a:pt x="1771" y="531"/>
                  <a:pt x="1771" y="531"/>
                </a:cubicBezTo>
                <a:cubicBezTo>
                  <a:pt x="1756" y="532"/>
                  <a:pt x="1756" y="532"/>
                  <a:pt x="1756" y="532"/>
                </a:cubicBezTo>
                <a:cubicBezTo>
                  <a:pt x="1757" y="536"/>
                  <a:pt x="1757" y="536"/>
                  <a:pt x="1757" y="536"/>
                </a:cubicBezTo>
                <a:cubicBezTo>
                  <a:pt x="1757" y="539"/>
                  <a:pt x="1757" y="539"/>
                  <a:pt x="1757" y="539"/>
                </a:cubicBezTo>
                <a:cubicBezTo>
                  <a:pt x="1756" y="539"/>
                  <a:pt x="1756" y="539"/>
                  <a:pt x="1756" y="539"/>
                </a:cubicBezTo>
                <a:cubicBezTo>
                  <a:pt x="1755" y="540"/>
                  <a:pt x="1755" y="540"/>
                  <a:pt x="1755" y="540"/>
                </a:cubicBezTo>
                <a:cubicBezTo>
                  <a:pt x="1757" y="541"/>
                  <a:pt x="1757" y="541"/>
                  <a:pt x="1757" y="541"/>
                </a:cubicBezTo>
                <a:cubicBezTo>
                  <a:pt x="1753" y="542"/>
                  <a:pt x="1753" y="542"/>
                  <a:pt x="1753" y="542"/>
                </a:cubicBezTo>
                <a:cubicBezTo>
                  <a:pt x="1751" y="540"/>
                  <a:pt x="1751" y="540"/>
                  <a:pt x="1751" y="540"/>
                </a:cubicBezTo>
                <a:cubicBezTo>
                  <a:pt x="1749" y="542"/>
                  <a:pt x="1749" y="542"/>
                  <a:pt x="1749" y="542"/>
                </a:cubicBezTo>
                <a:cubicBezTo>
                  <a:pt x="1744" y="542"/>
                  <a:pt x="1744" y="542"/>
                  <a:pt x="1744" y="542"/>
                </a:cubicBezTo>
                <a:cubicBezTo>
                  <a:pt x="1741" y="544"/>
                  <a:pt x="1741" y="544"/>
                  <a:pt x="1741" y="544"/>
                </a:cubicBezTo>
                <a:cubicBezTo>
                  <a:pt x="1742" y="543"/>
                  <a:pt x="1742" y="543"/>
                  <a:pt x="1742" y="543"/>
                </a:cubicBezTo>
                <a:cubicBezTo>
                  <a:pt x="1735" y="544"/>
                  <a:pt x="1735" y="544"/>
                  <a:pt x="1735" y="544"/>
                </a:cubicBezTo>
                <a:cubicBezTo>
                  <a:pt x="1732" y="546"/>
                  <a:pt x="1754" y="540"/>
                  <a:pt x="1728" y="547"/>
                </a:cubicBezTo>
                <a:cubicBezTo>
                  <a:pt x="1726" y="546"/>
                  <a:pt x="1726" y="546"/>
                  <a:pt x="1726" y="546"/>
                </a:cubicBezTo>
                <a:cubicBezTo>
                  <a:pt x="1725" y="546"/>
                  <a:pt x="1729" y="549"/>
                  <a:pt x="1724" y="547"/>
                </a:cubicBezTo>
                <a:cubicBezTo>
                  <a:pt x="1724" y="549"/>
                  <a:pt x="1724" y="549"/>
                  <a:pt x="1724" y="549"/>
                </a:cubicBezTo>
                <a:cubicBezTo>
                  <a:pt x="1721" y="550"/>
                  <a:pt x="1721" y="550"/>
                  <a:pt x="1721" y="550"/>
                </a:cubicBezTo>
                <a:cubicBezTo>
                  <a:pt x="1710" y="552"/>
                  <a:pt x="1710" y="552"/>
                  <a:pt x="1710" y="552"/>
                </a:cubicBezTo>
                <a:cubicBezTo>
                  <a:pt x="1706" y="554"/>
                  <a:pt x="1706" y="554"/>
                  <a:pt x="1706" y="554"/>
                </a:cubicBezTo>
                <a:cubicBezTo>
                  <a:pt x="1704" y="553"/>
                  <a:pt x="1704" y="553"/>
                  <a:pt x="1704" y="553"/>
                </a:cubicBezTo>
                <a:cubicBezTo>
                  <a:pt x="1700" y="553"/>
                  <a:pt x="1700" y="553"/>
                  <a:pt x="1700" y="553"/>
                </a:cubicBezTo>
                <a:cubicBezTo>
                  <a:pt x="1700" y="551"/>
                  <a:pt x="1697" y="554"/>
                  <a:pt x="1698" y="551"/>
                </a:cubicBezTo>
                <a:cubicBezTo>
                  <a:pt x="1695" y="555"/>
                  <a:pt x="1695" y="555"/>
                  <a:pt x="1695" y="555"/>
                </a:cubicBezTo>
                <a:cubicBezTo>
                  <a:pt x="1691" y="558"/>
                  <a:pt x="1691" y="558"/>
                  <a:pt x="1691" y="558"/>
                </a:cubicBezTo>
                <a:cubicBezTo>
                  <a:pt x="1691" y="557"/>
                  <a:pt x="1691" y="557"/>
                  <a:pt x="1691" y="557"/>
                </a:cubicBezTo>
                <a:cubicBezTo>
                  <a:pt x="1684" y="560"/>
                  <a:pt x="1684" y="560"/>
                  <a:pt x="1684" y="560"/>
                </a:cubicBezTo>
                <a:cubicBezTo>
                  <a:pt x="1683" y="561"/>
                  <a:pt x="1683" y="561"/>
                  <a:pt x="1683" y="561"/>
                </a:cubicBezTo>
                <a:cubicBezTo>
                  <a:pt x="1686" y="563"/>
                  <a:pt x="1686" y="563"/>
                  <a:pt x="1686" y="563"/>
                </a:cubicBezTo>
                <a:cubicBezTo>
                  <a:pt x="1708" y="558"/>
                  <a:pt x="1708" y="558"/>
                  <a:pt x="1708" y="558"/>
                </a:cubicBezTo>
                <a:cubicBezTo>
                  <a:pt x="1716" y="556"/>
                  <a:pt x="1716" y="556"/>
                  <a:pt x="1716" y="556"/>
                </a:cubicBezTo>
                <a:cubicBezTo>
                  <a:pt x="1730" y="557"/>
                  <a:pt x="1730" y="557"/>
                  <a:pt x="1730" y="557"/>
                </a:cubicBezTo>
                <a:cubicBezTo>
                  <a:pt x="1732" y="556"/>
                  <a:pt x="1732" y="556"/>
                  <a:pt x="1732" y="556"/>
                </a:cubicBezTo>
                <a:cubicBezTo>
                  <a:pt x="1736" y="557"/>
                  <a:pt x="1736" y="557"/>
                  <a:pt x="1736" y="557"/>
                </a:cubicBezTo>
                <a:cubicBezTo>
                  <a:pt x="1736" y="560"/>
                  <a:pt x="1736" y="560"/>
                  <a:pt x="1736" y="560"/>
                </a:cubicBezTo>
                <a:cubicBezTo>
                  <a:pt x="1732" y="562"/>
                  <a:pt x="1732" y="562"/>
                  <a:pt x="1732" y="562"/>
                </a:cubicBezTo>
                <a:cubicBezTo>
                  <a:pt x="1725" y="562"/>
                  <a:pt x="1725" y="562"/>
                  <a:pt x="1725" y="562"/>
                </a:cubicBezTo>
                <a:cubicBezTo>
                  <a:pt x="1724" y="561"/>
                  <a:pt x="1724" y="561"/>
                  <a:pt x="1724" y="561"/>
                </a:cubicBezTo>
                <a:cubicBezTo>
                  <a:pt x="1714" y="564"/>
                  <a:pt x="1714" y="564"/>
                  <a:pt x="1714" y="564"/>
                </a:cubicBezTo>
                <a:cubicBezTo>
                  <a:pt x="1708" y="563"/>
                  <a:pt x="1708" y="563"/>
                  <a:pt x="1708" y="563"/>
                </a:cubicBezTo>
                <a:cubicBezTo>
                  <a:pt x="1700" y="564"/>
                  <a:pt x="1700" y="564"/>
                  <a:pt x="1700" y="564"/>
                </a:cubicBezTo>
                <a:cubicBezTo>
                  <a:pt x="1701" y="564"/>
                  <a:pt x="1701" y="564"/>
                  <a:pt x="1701" y="564"/>
                </a:cubicBezTo>
                <a:cubicBezTo>
                  <a:pt x="1698" y="568"/>
                  <a:pt x="1698" y="568"/>
                  <a:pt x="1698" y="568"/>
                </a:cubicBezTo>
                <a:cubicBezTo>
                  <a:pt x="1697" y="566"/>
                  <a:pt x="1697" y="566"/>
                  <a:pt x="1697" y="566"/>
                </a:cubicBezTo>
                <a:cubicBezTo>
                  <a:pt x="1694" y="567"/>
                  <a:pt x="1694" y="567"/>
                  <a:pt x="1694" y="567"/>
                </a:cubicBezTo>
                <a:cubicBezTo>
                  <a:pt x="1695" y="568"/>
                  <a:pt x="1693" y="566"/>
                  <a:pt x="1693" y="569"/>
                </a:cubicBezTo>
                <a:cubicBezTo>
                  <a:pt x="1709" y="567"/>
                  <a:pt x="1709" y="567"/>
                  <a:pt x="1709" y="567"/>
                </a:cubicBezTo>
                <a:cubicBezTo>
                  <a:pt x="1708" y="568"/>
                  <a:pt x="1708" y="568"/>
                  <a:pt x="1708" y="568"/>
                </a:cubicBezTo>
                <a:cubicBezTo>
                  <a:pt x="1709" y="569"/>
                  <a:pt x="1709" y="569"/>
                  <a:pt x="1709" y="569"/>
                </a:cubicBezTo>
                <a:cubicBezTo>
                  <a:pt x="1706" y="568"/>
                  <a:pt x="1706" y="568"/>
                  <a:pt x="1706" y="568"/>
                </a:cubicBezTo>
                <a:cubicBezTo>
                  <a:pt x="1704" y="571"/>
                  <a:pt x="1704" y="571"/>
                  <a:pt x="1704" y="571"/>
                </a:cubicBezTo>
                <a:cubicBezTo>
                  <a:pt x="1707" y="576"/>
                  <a:pt x="1707" y="576"/>
                  <a:pt x="1707" y="576"/>
                </a:cubicBezTo>
                <a:cubicBezTo>
                  <a:pt x="1714" y="575"/>
                  <a:pt x="1714" y="575"/>
                  <a:pt x="1714" y="575"/>
                </a:cubicBezTo>
                <a:cubicBezTo>
                  <a:pt x="1715" y="573"/>
                  <a:pt x="1715" y="573"/>
                  <a:pt x="1715" y="573"/>
                </a:cubicBezTo>
                <a:cubicBezTo>
                  <a:pt x="1720" y="573"/>
                  <a:pt x="1720" y="573"/>
                  <a:pt x="1720" y="573"/>
                </a:cubicBezTo>
                <a:cubicBezTo>
                  <a:pt x="1720" y="572"/>
                  <a:pt x="1720" y="572"/>
                  <a:pt x="1720" y="572"/>
                </a:cubicBezTo>
                <a:cubicBezTo>
                  <a:pt x="1720" y="574"/>
                  <a:pt x="1720" y="574"/>
                  <a:pt x="1720" y="574"/>
                </a:cubicBezTo>
                <a:cubicBezTo>
                  <a:pt x="1724" y="574"/>
                  <a:pt x="1724" y="574"/>
                  <a:pt x="1724" y="574"/>
                </a:cubicBezTo>
                <a:cubicBezTo>
                  <a:pt x="1724" y="575"/>
                  <a:pt x="1724" y="575"/>
                  <a:pt x="1724" y="575"/>
                </a:cubicBezTo>
                <a:cubicBezTo>
                  <a:pt x="1710" y="578"/>
                  <a:pt x="1710" y="578"/>
                  <a:pt x="1710" y="578"/>
                </a:cubicBezTo>
                <a:cubicBezTo>
                  <a:pt x="1710" y="579"/>
                  <a:pt x="1719" y="574"/>
                  <a:pt x="1707" y="580"/>
                </a:cubicBezTo>
                <a:cubicBezTo>
                  <a:pt x="1702" y="580"/>
                  <a:pt x="1702" y="580"/>
                  <a:pt x="1702" y="580"/>
                </a:cubicBezTo>
                <a:cubicBezTo>
                  <a:pt x="1701" y="577"/>
                  <a:pt x="1701" y="577"/>
                  <a:pt x="1701" y="577"/>
                </a:cubicBezTo>
                <a:cubicBezTo>
                  <a:pt x="1693" y="581"/>
                  <a:pt x="1693" y="581"/>
                  <a:pt x="1693" y="581"/>
                </a:cubicBezTo>
                <a:cubicBezTo>
                  <a:pt x="1687" y="581"/>
                  <a:pt x="1687" y="581"/>
                  <a:pt x="1687" y="581"/>
                </a:cubicBezTo>
                <a:cubicBezTo>
                  <a:pt x="1679" y="585"/>
                  <a:pt x="1679" y="585"/>
                  <a:pt x="1679" y="585"/>
                </a:cubicBezTo>
                <a:cubicBezTo>
                  <a:pt x="1678" y="586"/>
                  <a:pt x="1678" y="586"/>
                  <a:pt x="1678" y="586"/>
                </a:cubicBezTo>
                <a:cubicBezTo>
                  <a:pt x="1680" y="584"/>
                  <a:pt x="1680" y="584"/>
                  <a:pt x="1680" y="584"/>
                </a:cubicBezTo>
                <a:cubicBezTo>
                  <a:pt x="1677" y="579"/>
                  <a:pt x="1677" y="579"/>
                  <a:pt x="1677" y="579"/>
                </a:cubicBezTo>
                <a:cubicBezTo>
                  <a:pt x="1682" y="579"/>
                  <a:pt x="1682" y="579"/>
                  <a:pt x="1682" y="579"/>
                </a:cubicBezTo>
                <a:cubicBezTo>
                  <a:pt x="1679" y="577"/>
                  <a:pt x="1679" y="577"/>
                  <a:pt x="1679" y="577"/>
                </a:cubicBezTo>
                <a:cubicBezTo>
                  <a:pt x="1672" y="578"/>
                  <a:pt x="1672" y="578"/>
                  <a:pt x="1672" y="578"/>
                </a:cubicBezTo>
                <a:cubicBezTo>
                  <a:pt x="1669" y="574"/>
                  <a:pt x="1669" y="574"/>
                  <a:pt x="1669" y="574"/>
                </a:cubicBezTo>
                <a:cubicBezTo>
                  <a:pt x="1667" y="579"/>
                  <a:pt x="1667" y="579"/>
                  <a:pt x="1667" y="579"/>
                </a:cubicBezTo>
                <a:cubicBezTo>
                  <a:pt x="1656" y="581"/>
                  <a:pt x="1656" y="581"/>
                  <a:pt x="1656" y="581"/>
                </a:cubicBezTo>
                <a:cubicBezTo>
                  <a:pt x="1655" y="581"/>
                  <a:pt x="1654" y="581"/>
                  <a:pt x="1653" y="582"/>
                </a:cubicBezTo>
                <a:cubicBezTo>
                  <a:pt x="1646" y="583"/>
                  <a:pt x="1646" y="583"/>
                  <a:pt x="1646" y="583"/>
                </a:cubicBezTo>
                <a:cubicBezTo>
                  <a:pt x="1641" y="583"/>
                  <a:pt x="1641" y="583"/>
                  <a:pt x="1641" y="583"/>
                </a:cubicBezTo>
                <a:cubicBezTo>
                  <a:pt x="1641" y="583"/>
                  <a:pt x="1639" y="585"/>
                  <a:pt x="1641" y="581"/>
                </a:cubicBezTo>
                <a:cubicBezTo>
                  <a:pt x="1633" y="585"/>
                  <a:pt x="1633" y="585"/>
                  <a:pt x="1633" y="585"/>
                </a:cubicBezTo>
                <a:cubicBezTo>
                  <a:pt x="1631" y="583"/>
                  <a:pt x="1631" y="583"/>
                  <a:pt x="1631" y="583"/>
                </a:cubicBezTo>
                <a:cubicBezTo>
                  <a:pt x="1628" y="587"/>
                  <a:pt x="1628" y="587"/>
                  <a:pt x="1628" y="587"/>
                </a:cubicBezTo>
                <a:cubicBezTo>
                  <a:pt x="1627" y="586"/>
                  <a:pt x="1627" y="586"/>
                  <a:pt x="1627" y="586"/>
                </a:cubicBezTo>
                <a:cubicBezTo>
                  <a:pt x="1626" y="591"/>
                  <a:pt x="1627" y="583"/>
                  <a:pt x="1622" y="587"/>
                </a:cubicBezTo>
                <a:cubicBezTo>
                  <a:pt x="1625" y="588"/>
                  <a:pt x="1625" y="588"/>
                  <a:pt x="1625" y="588"/>
                </a:cubicBezTo>
                <a:cubicBezTo>
                  <a:pt x="1628" y="590"/>
                  <a:pt x="1628" y="590"/>
                  <a:pt x="1628" y="590"/>
                </a:cubicBezTo>
                <a:cubicBezTo>
                  <a:pt x="1625" y="592"/>
                  <a:pt x="1625" y="592"/>
                  <a:pt x="1625" y="592"/>
                </a:cubicBezTo>
                <a:cubicBezTo>
                  <a:pt x="1631" y="593"/>
                  <a:pt x="1631" y="593"/>
                  <a:pt x="1631" y="593"/>
                </a:cubicBezTo>
                <a:cubicBezTo>
                  <a:pt x="1635" y="593"/>
                  <a:pt x="1635" y="593"/>
                  <a:pt x="1635" y="593"/>
                </a:cubicBezTo>
                <a:cubicBezTo>
                  <a:pt x="1639" y="590"/>
                  <a:pt x="1639" y="590"/>
                  <a:pt x="1639" y="590"/>
                </a:cubicBezTo>
                <a:cubicBezTo>
                  <a:pt x="1652" y="587"/>
                  <a:pt x="1652" y="587"/>
                  <a:pt x="1652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42" y="591"/>
                  <a:pt x="1642" y="591"/>
                  <a:pt x="1642" y="591"/>
                </a:cubicBezTo>
                <a:cubicBezTo>
                  <a:pt x="1641" y="592"/>
                  <a:pt x="1645" y="590"/>
                  <a:pt x="1641" y="593"/>
                </a:cubicBezTo>
                <a:cubicBezTo>
                  <a:pt x="1642" y="594"/>
                  <a:pt x="1642" y="594"/>
                  <a:pt x="1642" y="594"/>
                </a:cubicBezTo>
                <a:cubicBezTo>
                  <a:pt x="1641" y="594"/>
                  <a:pt x="1641" y="594"/>
                  <a:pt x="1641" y="594"/>
                </a:cubicBezTo>
                <a:cubicBezTo>
                  <a:pt x="1641" y="596"/>
                  <a:pt x="1641" y="596"/>
                  <a:pt x="1641" y="596"/>
                </a:cubicBezTo>
                <a:cubicBezTo>
                  <a:pt x="1642" y="597"/>
                  <a:pt x="1642" y="597"/>
                  <a:pt x="1642" y="597"/>
                </a:cubicBezTo>
                <a:cubicBezTo>
                  <a:pt x="1643" y="596"/>
                  <a:pt x="1643" y="596"/>
                  <a:pt x="1643" y="596"/>
                </a:cubicBezTo>
                <a:cubicBezTo>
                  <a:pt x="1644" y="597"/>
                  <a:pt x="1644" y="597"/>
                  <a:pt x="1644" y="597"/>
                </a:cubicBezTo>
                <a:cubicBezTo>
                  <a:pt x="1650" y="595"/>
                  <a:pt x="1647" y="600"/>
                  <a:pt x="1665" y="597"/>
                </a:cubicBezTo>
                <a:cubicBezTo>
                  <a:pt x="1667" y="598"/>
                  <a:pt x="1667" y="598"/>
                  <a:pt x="1667" y="598"/>
                </a:cubicBezTo>
                <a:cubicBezTo>
                  <a:pt x="1662" y="600"/>
                  <a:pt x="1662" y="600"/>
                  <a:pt x="1662" y="600"/>
                </a:cubicBezTo>
                <a:cubicBezTo>
                  <a:pt x="1660" y="601"/>
                  <a:pt x="1660" y="601"/>
                  <a:pt x="1660" y="601"/>
                </a:cubicBezTo>
                <a:cubicBezTo>
                  <a:pt x="1662" y="603"/>
                  <a:pt x="1662" y="603"/>
                  <a:pt x="1662" y="603"/>
                </a:cubicBezTo>
                <a:cubicBezTo>
                  <a:pt x="1673" y="599"/>
                  <a:pt x="1673" y="599"/>
                  <a:pt x="1673" y="599"/>
                </a:cubicBezTo>
                <a:cubicBezTo>
                  <a:pt x="1679" y="599"/>
                  <a:pt x="1679" y="599"/>
                  <a:pt x="1679" y="599"/>
                </a:cubicBezTo>
                <a:cubicBezTo>
                  <a:pt x="1683" y="595"/>
                  <a:pt x="1685" y="599"/>
                  <a:pt x="1693" y="596"/>
                </a:cubicBezTo>
                <a:cubicBezTo>
                  <a:pt x="1705" y="594"/>
                  <a:pt x="1705" y="594"/>
                  <a:pt x="1705" y="594"/>
                </a:cubicBezTo>
                <a:cubicBezTo>
                  <a:pt x="1724" y="590"/>
                  <a:pt x="1724" y="590"/>
                  <a:pt x="1724" y="590"/>
                </a:cubicBezTo>
                <a:cubicBezTo>
                  <a:pt x="1733" y="593"/>
                  <a:pt x="1733" y="593"/>
                  <a:pt x="1733" y="593"/>
                </a:cubicBezTo>
                <a:cubicBezTo>
                  <a:pt x="1738" y="596"/>
                  <a:pt x="1738" y="596"/>
                  <a:pt x="1738" y="596"/>
                </a:cubicBezTo>
                <a:cubicBezTo>
                  <a:pt x="1740" y="596"/>
                  <a:pt x="1740" y="596"/>
                  <a:pt x="1740" y="596"/>
                </a:cubicBezTo>
                <a:cubicBezTo>
                  <a:pt x="1740" y="594"/>
                  <a:pt x="1740" y="594"/>
                  <a:pt x="1740" y="594"/>
                </a:cubicBezTo>
                <a:cubicBezTo>
                  <a:pt x="1740" y="596"/>
                  <a:pt x="1734" y="591"/>
                  <a:pt x="1742" y="596"/>
                </a:cubicBezTo>
                <a:cubicBezTo>
                  <a:pt x="1743" y="593"/>
                  <a:pt x="1743" y="593"/>
                  <a:pt x="1743" y="593"/>
                </a:cubicBezTo>
                <a:cubicBezTo>
                  <a:pt x="1747" y="592"/>
                  <a:pt x="1747" y="592"/>
                  <a:pt x="1747" y="592"/>
                </a:cubicBezTo>
                <a:cubicBezTo>
                  <a:pt x="1750" y="593"/>
                  <a:pt x="1750" y="593"/>
                  <a:pt x="1750" y="593"/>
                </a:cubicBezTo>
                <a:cubicBezTo>
                  <a:pt x="1755" y="591"/>
                  <a:pt x="1755" y="591"/>
                  <a:pt x="1755" y="591"/>
                </a:cubicBezTo>
                <a:cubicBezTo>
                  <a:pt x="1757" y="592"/>
                  <a:pt x="1757" y="592"/>
                  <a:pt x="1757" y="592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5" y="590"/>
                  <a:pt x="1775" y="590"/>
                  <a:pt x="1775" y="590"/>
                </a:cubicBezTo>
                <a:cubicBezTo>
                  <a:pt x="1773" y="592"/>
                  <a:pt x="1773" y="592"/>
                  <a:pt x="1773" y="592"/>
                </a:cubicBezTo>
                <a:cubicBezTo>
                  <a:pt x="1778" y="593"/>
                  <a:pt x="1778" y="593"/>
                  <a:pt x="1778" y="593"/>
                </a:cubicBezTo>
                <a:cubicBezTo>
                  <a:pt x="1775" y="596"/>
                  <a:pt x="1775" y="596"/>
                  <a:pt x="1775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1" y="596"/>
                  <a:pt x="1761" y="596"/>
                  <a:pt x="1761" y="596"/>
                </a:cubicBezTo>
                <a:cubicBezTo>
                  <a:pt x="1762" y="599"/>
                  <a:pt x="1762" y="599"/>
                  <a:pt x="1762" y="599"/>
                </a:cubicBezTo>
                <a:cubicBezTo>
                  <a:pt x="1756" y="599"/>
                  <a:pt x="1756" y="599"/>
                  <a:pt x="1756" y="599"/>
                </a:cubicBezTo>
                <a:cubicBezTo>
                  <a:pt x="1748" y="603"/>
                  <a:pt x="1748" y="603"/>
                  <a:pt x="1748" y="603"/>
                </a:cubicBezTo>
                <a:cubicBezTo>
                  <a:pt x="1736" y="608"/>
                  <a:pt x="1736" y="608"/>
                  <a:pt x="1736" y="608"/>
                </a:cubicBezTo>
                <a:cubicBezTo>
                  <a:pt x="1734" y="607"/>
                  <a:pt x="1734" y="607"/>
                  <a:pt x="1734" y="607"/>
                </a:cubicBezTo>
                <a:cubicBezTo>
                  <a:pt x="1733" y="607"/>
                  <a:pt x="1733" y="607"/>
                  <a:pt x="1733" y="607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29" y="608"/>
                  <a:pt x="1729" y="608"/>
                  <a:pt x="1729" y="608"/>
                </a:cubicBezTo>
                <a:cubicBezTo>
                  <a:pt x="1727" y="609"/>
                  <a:pt x="1727" y="609"/>
                  <a:pt x="1727" y="609"/>
                </a:cubicBezTo>
                <a:cubicBezTo>
                  <a:pt x="1729" y="610"/>
                  <a:pt x="1729" y="610"/>
                  <a:pt x="1729" y="610"/>
                </a:cubicBezTo>
                <a:cubicBezTo>
                  <a:pt x="1720" y="612"/>
                  <a:pt x="1720" y="612"/>
                  <a:pt x="1720" y="612"/>
                </a:cubicBezTo>
                <a:cubicBezTo>
                  <a:pt x="1715" y="616"/>
                  <a:pt x="1715" y="616"/>
                  <a:pt x="1715" y="616"/>
                </a:cubicBezTo>
                <a:cubicBezTo>
                  <a:pt x="1702" y="620"/>
                  <a:pt x="1702" y="620"/>
                  <a:pt x="1702" y="620"/>
                </a:cubicBezTo>
                <a:cubicBezTo>
                  <a:pt x="1701" y="619"/>
                  <a:pt x="1701" y="619"/>
                  <a:pt x="1701" y="619"/>
                </a:cubicBezTo>
                <a:cubicBezTo>
                  <a:pt x="1700" y="621"/>
                  <a:pt x="1700" y="621"/>
                  <a:pt x="1700" y="621"/>
                </a:cubicBezTo>
                <a:cubicBezTo>
                  <a:pt x="1703" y="620"/>
                  <a:pt x="1699" y="621"/>
                  <a:pt x="1699" y="618"/>
                </a:cubicBezTo>
                <a:cubicBezTo>
                  <a:pt x="1694" y="621"/>
                  <a:pt x="1694" y="621"/>
                  <a:pt x="1694" y="621"/>
                </a:cubicBezTo>
                <a:cubicBezTo>
                  <a:pt x="1693" y="620"/>
                  <a:pt x="1693" y="620"/>
                  <a:pt x="1693" y="620"/>
                </a:cubicBezTo>
                <a:cubicBezTo>
                  <a:pt x="1692" y="622"/>
                  <a:pt x="1692" y="622"/>
                  <a:pt x="1692" y="622"/>
                </a:cubicBezTo>
                <a:cubicBezTo>
                  <a:pt x="1693" y="626"/>
                  <a:pt x="1693" y="626"/>
                  <a:pt x="1693" y="626"/>
                </a:cubicBezTo>
                <a:cubicBezTo>
                  <a:pt x="1689" y="629"/>
                  <a:pt x="1708" y="630"/>
                  <a:pt x="1687" y="627"/>
                </a:cubicBezTo>
                <a:cubicBezTo>
                  <a:pt x="1691" y="629"/>
                  <a:pt x="1691" y="629"/>
                  <a:pt x="1691" y="629"/>
                </a:cubicBezTo>
                <a:cubicBezTo>
                  <a:pt x="1696" y="629"/>
                  <a:pt x="1696" y="629"/>
                  <a:pt x="1696" y="629"/>
                </a:cubicBezTo>
                <a:cubicBezTo>
                  <a:pt x="1697" y="628"/>
                  <a:pt x="1697" y="628"/>
                  <a:pt x="1697" y="628"/>
                </a:cubicBezTo>
                <a:cubicBezTo>
                  <a:pt x="1700" y="628"/>
                  <a:pt x="1698" y="625"/>
                  <a:pt x="1704" y="624"/>
                </a:cubicBezTo>
                <a:cubicBezTo>
                  <a:pt x="1706" y="625"/>
                  <a:pt x="1706" y="625"/>
                  <a:pt x="1706" y="625"/>
                </a:cubicBezTo>
                <a:cubicBezTo>
                  <a:pt x="1707" y="624"/>
                  <a:pt x="1707" y="624"/>
                  <a:pt x="1707" y="624"/>
                </a:cubicBezTo>
                <a:cubicBezTo>
                  <a:pt x="1712" y="625"/>
                  <a:pt x="1712" y="625"/>
                  <a:pt x="1712" y="625"/>
                </a:cubicBezTo>
                <a:cubicBezTo>
                  <a:pt x="1716" y="623"/>
                  <a:pt x="1716" y="623"/>
                  <a:pt x="1716" y="623"/>
                </a:cubicBezTo>
                <a:cubicBezTo>
                  <a:pt x="1719" y="624"/>
                  <a:pt x="1719" y="624"/>
                  <a:pt x="1719" y="624"/>
                </a:cubicBezTo>
                <a:cubicBezTo>
                  <a:pt x="1719" y="626"/>
                  <a:pt x="1719" y="626"/>
                  <a:pt x="1719" y="626"/>
                </a:cubicBezTo>
                <a:cubicBezTo>
                  <a:pt x="1717" y="629"/>
                  <a:pt x="1717" y="629"/>
                  <a:pt x="1717" y="629"/>
                </a:cubicBezTo>
                <a:cubicBezTo>
                  <a:pt x="1709" y="629"/>
                  <a:pt x="1709" y="629"/>
                  <a:pt x="1709" y="629"/>
                </a:cubicBezTo>
                <a:cubicBezTo>
                  <a:pt x="1705" y="632"/>
                  <a:pt x="1705" y="632"/>
                  <a:pt x="1705" y="632"/>
                </a:cubicBezTo>
                <a:cubicBezTo>
                  <a:pt x="1701" y="634"/>
                  <a:pt x="1701" y="634"/>
                  <a:pt x="1701" y="634"/>
                </a:cubicBezTo>
                <a:cubicBezTo>
                  <a:pt x="1700" y="633"/>
                  <a:pt x="1700" y="633"/>
                  <a:pt x="1700" y="633"/>
                </a:cubicBezTo>
                <a:cubicBezTo>
                  <a:pt x="1695" y="632"/>
                  <a:pt x="1695" y="632"/>
                  <a:pt x="1695" y="632"/>
                </a:cubicBezTo>
                <a:cubicBezTo>
                  <a:pt x="1693" y="632"/>
                  <a:pt x="1693" y="632"/>
                  <a:pt x="1693" y="632"/>
                </a:cubicBezTo>
                <a:cubicBezTo>
                  <a:pt x="1692" y="633"/>
                  <a:pt x="1692" y="633"/>
                  <a:pt x="1692" y="633"/>
                </a:cubicBezTo>
                <a:cubicBezTo>
                  <a:pt x="1696" y="636"/>
                  <a:pt x="1696" y="636"/>
                  <a:pt x="1696" y="636"/>
                </a:cubicBezTo>
                <a:cubicBezTo>
                  <a:pt x="1693" y="638"/>
                  <a:pt x="1693" y="638"/>
                  <a:pt x="1693" y="638"/>
                </a:cubicBezTo>
                <a:cubicBezTo>
                  <a:pt x="1687" y="638"/>
                  <a:pt x="1687" y="638"/>
                  <a:pt x="1687" y="638"/>
                </a:cubicBezTo>
                <a:cubicBezTo>
                  <a:pt x="1683" y="640"/>
                  <a:pt x="1683" y="640"/>
                  <a:pt x="1683" y="640"/>
                </a:cubicBezTo>
                <a:cubicBezTo>
                  <a:pt x="1680" y="640"/>
                  <a:pt x="1688" y="635"/>
                  <a:pt x="1678" y="642"/>
                </a:cubicBezTo>
                <a:cubicBezTo>
                  <a:pt x="1678" y="643"/>
                  <a:pt x="1678" y="643"/>
                  <a:pt x="1678" y="643"/>
                </a:cubicBezTo>
                <a:cubicBezTo>
                  <a:pt x="1684" y="642"/>
                  <a:pt x="1684" y="642"/>
                  <a:pt x="1684" y="642"/>
                </a:cubicBezTo>
                <a:cubicBezTo>
                  <a:pt x="1679" y="645"/>
                  <a:pt x="1679" y="645"/>
                  <a:pt x="1679" y="645"/>
                </a:cubicBezTo>
                <a:cubicBezTo>
                  <a:pt x="1681" y="646"/>
                  <a:pt x="1681" y="646"/>
                  <a:pt x="1681" y="646"/>
                </a:cubicBezTo>
                <a:cubicBezTo>
                  <a:pt x="1686" y="645"/>
                  <a:pt x="1686" y="645"/>
                  <a:pt x="1686" y="645"/>
                </a:cubicBezTo>
                <a:cubicBezTo>
                  <a:pt x="1686" y="647"/>
                  <a:pt x="1679" y="644"/>
                  <a:pt x="1687" y="648"/>
                </a:cubicBezTo>
                <a:cubicBezTo>
                  <a:pt x="1683" y="648"/>
                  <a:pt x="1683" y="648"/>
                  <a:pt x="1683" y="648"/>
                </a:cubicBezTo>
                <a:cubicBezTo>
                  <a:pt x="1683" y="649"/>
                  <a:pt x="1683" y="649"/>
                  <a:pt x="1683" y="649"/>
                </a:cubicBezTo>
                <a:cubicBezTo>
                  <a:pt x="1684" y="650"/>
                  <a:pt x="1684" y="650"/>
                  <a:pt x="1684" y="650"/>
                </a:cubicBezTo>
                <a:cubicBezTo>
                  <a:pt x="1681" y="649"/>
                  <a:pt x="1681" y="649"/>
                  <a:pt x="1681" y="649"/>
                </a:cubicBezTo>
                <a:cubicBezTo>
                  <a:pt x="1680" y="650"/>
                  <a:pt x="1680" y="650"/>
                  <a:pt x="1680" y="650"/>
                </a:cubicBezTo>
                <a:cubicBezTo>
                  <a:pt x="1677" y="646"/>
                  <a:pt x="1677" y="646"/>
                  <a:pt x="1677" y="646"/>
                </a:cubicBezTo>
                <a:cubicBezTo>
                  <a:pt x="1673" y="645"/>
                  <a:pt x="1673" y="645"/>
                  <a:pt x="1673" y="645"/>
                </a:cubicBezTo>
                <a:cubicBezTo>
                  <a:pt x="1676" y="644"/>
                  <a:pt x="1676" y="644"/>
                  <a:pt x="1676" y="644"/>
                </a:cubicBezTo>
                <a:cubicBezTo>
                  <a:pt x="1675" y="643"/>
                  <a:pt x="1673" y="650"/>
                  <a:pt x="1677" y="642"/>
                </a:cubicBezTo>
                <a:cubicBezTo>
                  <a:pt x="1670" y="642"/>
                  <a:pt x="1670" y="642"/>
                  <a:pt x="1670" y="642"/>
                </a:cubicBezTo>
                <a:cubicBezTo>
                  <a:pt x="1669" y="643"/>
                  <a:pt x="1669" y="643"/>
                  <a:pt x="1669" y="643"/>
                </a:cubicBezTo>
                <a:cubicBezTo>
                  <a:pt x="1660" y="644"/>
                  <a:pt x="1660" y="644"/>
                  <a:pt x="1660" y="644"/>
                </a:cubicBezTo>
                <a:cubicBezTo>
                  <a:pt x="1657" y="647"/>
                  <a:pt x="1657" y="647"/>
                  <a:pt x="1657" y="647"/>
                </a:cubicBezTo>
                <a:cubicBezTo>
                  <a:pt x="1657" y="648"/>
                  <a:pt x="1657" y="648"/>
                  <a:pt x="1657" y="648"/>
                </a:cubicBezTo>
                <a:cubicBezTo>
                  <a:pt x="1656" y="647"/>
                  <a:pt x="1656" y="647"/>
                  <a:pt x="1656" y="647"/>
                </a:cubicBezTo>
                <a:cubicBezTo>
                  <a:pt x="1653" y="650"/>
                  <a:pt x="1653" y="650"/>
                  <a:pt x="1653" y="650"/>
                </a:cubicBezTo>
                <a:cubicBezTo>
                  <a:pt x="1648" y="657"/>
                  <a:pt x="1652" y="647"/>
                  <a:pt x="1640" y="652"/>
                </a:cubicBezTo>
                <a:cubicBezTo>
                  <a:pt x="1641" y="651"/>
                  <a:pt x="1641" y="651"/>
                  <a:pt x="1641" y="651"/>
                </a:cubicBezTo>
                <a:cubicBezTo>
                  <a:pt x="1640" y="650"/>
                  <a:pt x="1640" y="650"/>
                  <a:pt x="1640" y="650"/>
                </a:cubicBezTo>
                <a:cubicBezTo>
                  <a:pt x="1628" y="654"/>
                  <a:pt x="1628" y="654"/>
                  <a:pt x="1628" y="654"/>
                </a:cubicBezTo>
                <a:cubicBezTo>
                  <a:pt x="1627" y="654"/>
                  <a:pt x="1635" y="650"/>
                  <a:pt x="1625" y="655"/>
                </a:cubicBezTo>
                <a:cubicBezTo>
                  <a:pt x="1625" y="657"/>
                  <a:pt x="1625" y="657"/>
                  <a:pt x="1625" y="657"/>
                </a:cubicBezTo>
                <a:cubicBezTo>
                  <a:pt x="1627" y="658"/>
                  <a:pt x="1627" y="658"/>
                  <a:pt x="1627" y="658"/>
                </a:cubicBezTo>
                <a:cubicBezTo>
                  <a:pt x="1629" y="657"/>
                  <a:pt x="1629" y="657"/>
                  <a:pt x="1629" y="657"/>
                </a:cubicBezTo>
                <a:cubicBezTo>
                  <a:pt x="1649" y="658"/>
                  <a:pt x="1649" y="658"/>
                  <a:pt x="1649" y="658"/>
                </a:cubicBezTo>
                <a:cubicBezTo>
                  <a:pt x="1650" y="658"/>
                  <a:pt x="1650" y="658"/>
                  <a:pt x="1650" y="658"/>
                </a:cubicBezTo>
                <a:cubicBezTo>
                  <a:pt x="1651" y="657"/>
                  <a:pt x="1651" y="657"/>
                  <a:pt x="1651" y="657"/>
                </a:cubicBezTo>
                <a:cubicBezTo>
                  <a:pt x="1650" y="655"/>
                  <a:pt x="1650" y="655"/>
                  <a:pt x="1650" y="655"/>
                </a:cubicBezTo>
                <a:cubicBezTo>
                  <a:pt x="1651" y="655"/>
                  <a:pt x="1654" y="657"/>
                  <a:pt x="1653" y="654"/>
                </a:cubicBezTo>
                <a:cubicBezTo>
                  <a:pt x="1649" y="652"/>
                  <a:pt x="1649" y="652"/>
                  <a:pt x="1649" y="652"/>
                </a:cubicBezTo>
                <a:cubicBezTo>
                  <a:pt x="1658" y="651"/>
                  <a:pt x="1658" y="651"/>
                  <a:pt x="1658" y="651"/>
                </a:cubicBezTo>
                <a:cubicBezTo>
                  <a:pt x="1656" y="653"/>
                  <a:pt x="1656" y="653"/>
                  <a:pt x="1656" y="653"/>
                </a:cubicBezTo>
                <a:cubicBezTo>
                  <a:pt x="1661" y="658"/>
                  <a:pt x="1661" y="658"/>
                  <a:pt x="1661" y="658"/>
                </a:cubicBezTo>
                <a:cubicBezTo>
                  <a:pt x="1663" y="657"/>
                  <a:pt x="1663" y="657"/>
                  <a:pt x="1663" y="657"/>
                </a:cubicBezTo>
                <a:cubicBezTo>
                  <a:pt x="1665" y="658"/>
                  <a:pt x="1665" y="658"/>
                  <a:pt x="1665" y="658"/>
                </a:cubicBezTo>
                <a:cubicBezTo>
                  <a:pt x="1665" y="657"/>
                  <a:pt x="1665" y="657"/>
                  <a:pt x="1665" y="657"/>
                </a:cubicBezTo>
                <a:cubicBezTo>
                  <a:pt x="1671" y="657"/>
                  <a:pt x="1671" y="657"/>
                  <a:pt x="1671" y="657"/>
                </a:cubicBezTo>
                <a:cubicBezTo>
                  <a:pt x="1670" y="658"/>
                  <a:pt x="1670" y="658"/>
                  <a:pt x="1670" y="658"/>
                </a:cubicBezTo>
                <a:cubicBezTo>
                  <a:pt x="1675" y="657"/>
                  <a:pt x="1675" y="657"/>
                  <a:pt x="1675" y="657"/>
                </a:cubicBezTo>
                <a:cubicBezTo>
                  <a:pt x="1673" y="655"/>
                  <a:pt x="1673" y="655"/>
                  <a:pt x="1673" y="655"/>
                </a:cubicBezTo>
                <a:cubicBezTo>
                  <a:pt x="1676" y="657"/>
                  <a:pt x="1676" y="657"/>
                  <a:pt x="1676" y="657"/>
                </a:cubicBezTo>
                <a:cubicBezTo>
                  <a:pt x="1677" y="657"/>
                  <a:pt x="1677" y="657"/>
                  <a:pt x="1677" y="657"/>
                </a:cubicBezTo>
                <a:cubicBezTo>
                  <a:pt x="1678" y="657"/>
                  <a:pt x="1678" y="657"/>
                  <a:pt x="1678" y="657"/>
                </a:cubicBezTo>
                <a:cubicBezTo>
                  <a:pt x="1679" y="656"/>
                  <a:pt x="1679" y="656"/>
                  <a:pt x="1679" y="656"/>
                </a:cubicBezTo>
                <a:cubicBezTo>
                  <a:pt x="1683" y="659"/>
                  <a:pt x="1683" y="659"/>
                  <a:pt x="1683" y="659"/>
                </a:cubicBezTo>
                <a:cubicBezTo>
                  <a:pt x="1685" y="658"/>
                  <a:pt x="1685" y="658"/>
                  <a:pt x="1685" y="658"/>
                </a:cubicBezTo>
                <a:cubicBezTo>
                  <a:pt x="1686" y="657"/>
                  <a:pt x="1686" y="657"/>
                  <a:pt x="1686" y="657"/>
                </a:cubicBezTo>
                <a:cubicBezTo>
                  <a:pt x="1687" y="658"/>
                  <a:pt x="1687" y="658"/>
                  <a:pt x="1687" y="658"/>
                </a:cubicBezTo>
                <a:cubicBezTo>
                  <a:pt x="1690" y="655"/>
                  <a:pt x="1690" y="655"/>
                  <a:pt x="1690" y="655"/>
                </a:cubicBezTo>
                <a:cubicBezTo>
                  <a:pt x="1689" y="653"/>
                  <a:pt x="1689" y="653"/>
                  <a:pt x="1689" y="653"/>
                </a:cubicBezTo>
                <a:cubicBezTo>
                  <a:pt x="1693" y="654"/>
                  <a:pt x="1693" y="654"/>
                  <a:pt x="1693" y="654"/>
                </a:cubicBezTo>
                <a:cubicBezTo>
                  <a:pt x="1694" y="653"/>
                  <a:pt x="1694" y="653"/>
                  <a:pt x="1694" y="653"/>
                </a:cubicBezTo>
                <a:cubicBezTo>
                  <a:pt x="1700" y="654"/>
                  <a:pt x="1681" y="660"/>
                  <a:pt x="1700" y="653"/>
                </a:cubicBezTo>
                <a:cubicBezTo>
                  <a:pt x="1704" y="652"/>
                  <a:pt x="1704" y="652"/>
                  <a:pt x="1704" y="652"/>
                </a:cubicBezTo>
                <a:cubicBezTo>
                  <a:pt x="1729" y="648"/>
                  <a:pt x="1729" y="648"/>
                  <a:pt x="1729" y="648"/>
                </a:cubicBezTo>
                <a:cubicBezTo>
                  <a:pt x="1743" y="645"/>
                  <a:pt x="1743" y="645"/>
                  <a:pt x="1743" y="645"/>
                </a:cubicBezTo>
                <a:cubicBezTo>
                  <a:pt x="1767" y="644"/>
                  <a:pt x="1767" y="644"/>
                  <a:pt x="1767" y="644"/>
                </a:cubicBezTo>
                <a:cubicBezTo>
                  <a:pt x="1769" y="644"/>
                  <a:pt x="1769" y="644"/>
                  <a:pt x="1769" y="644"/>
                </a:cubicBezTo>
                <a:cubicBezTo>
                  <a:pt x="1764" y="647"/>
                  <a:pt x="1764" y="647"/>
                  <a:pt x="1764" y="647"/>
                </a:cubicBezTo>
                <a:cubicBezTo>
                  <a:pt x="1751" y="650"/>
                  <a:pt x="1751" y="650"/>
                  <a:pt x="1751" y="650"/>
                </a:cubicBezTo>
                <a:cubicBezTo>
                  <a:pt x="1745" y="653"/>
                  <a:pt x="1745" y="653"/>
                  <a:pt x="1745" y="653"/>
                </a:cubicBezTo>
                <a:cubicBezTo>
                  <a:pt x="1737" y="655"/>
                  <a:pt x="1737" y="655"/>
                  <a:pt x="1737" y="655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43" y="658"/>
                  <a:pt x="1743" y="658"/>
                  <a:pt x="1743" y="658"/>
                </a:cubicBezTo>
                <a:cubicBezTo>
                  <a:pt x="1743" y="659"/>
                  <a:pt x="1743" y="659"/>
                  <a:pt x="1743" y="659"/>
                </a:cubicBezTo>
                <a:cubicBezTo>
                  <a:pt x="1736" y="664"/>
                  <a:pt x="1736" y="664"/>
                  <a:pt x="1736" y="664"/>
                </a:cubicBezTo>
                <a:cubicBezTo>
                  <a:pt x="1720" y="667"/>
                  <a:pt x="1720" y="667"/>
                  <a:pt x="1720" y="667"/>
                </a:cubicBezTo>
                <a:cubicBezTo>
                  <a:pt x="1712" y="670"/>
                  <a:pt x="1712" y="670"/>
                  <a:pt x="1712" y="670"/>
                </a:cubicBezTo>
                <a:cubicBezTo>
                  <a:pt x="1714" y="671"/>
                  <a:pt x="1714" y="671"/>
                  <a:pt x="1714" y="671"/>
                </a:cubicBezTo>
                <a:cubicBezTo>
                  <a:pt x="1714" y="671"/>
                  <a:pt x="1711" y="669"/>
                  <a:pt x="1713" y="673"/>
                </a:cubicBezTo>
                <a:cubicBezTo>
                  <a:pt x="1707" y="668"/>
                  <a:pt x="1707" y="668"/>
                  <a:pt x="1707" y="668"/>
                </a:cubicBezTo>
                <a:cubicBezTo>
                  <a:pt x="1706" y="670"/>
                  <a:pt x="1713" y="665"/>
                  <a:pt x="1704" y="670"/>
                </a:cubicBezTo>
                <a:cubicBezTo>
                  <a:pt x="1706" y="673"/>
                  <a:pt x="1706" y="673"/>
                  <a:pt x="1706" y="673"/>
                </a:cubicBezTo>
                <a:cubicBezTo>
                  <a:pt x="1702" y="674"/>
                  <a:pt x="1702" y="674"/>
                  <a:pt x="1702" y="674"/>
                </a:cubicBezTo>
                <a:cubicBezTo>
                  <a:pt x="1702" y="677"/>
                  <a:pt x="1702" y="677"/>
                  <a:pt x="1702" y="677"/>
                </a:cubicBezTo>
                <a:cubicBezTo>
                  <a:pt x="1698" y="677"/>
                  <a:pt x="1698" y="677"/>
                  <a:pt x="1698" y="677"/>
                </a:cubicBezTo>
                <a:cubicBezTo>
                  <a:pt x="1693" y="681"/>
                  <a:pt x="1693" y="681"/>
                  <a:pt x="1693" y="681"/>
                </a:cubicBezTo>
                <a:cubicBezTo>
                  <a:pt x="1688" y="682"/>
                  <a:pt x="1688" y="682"/>
                  <a:pt x="1688" y="682"/>
                </a:cubicBezTo>
                <a:cubicBezTo>
                  <a:pt x="1687" y="685"/>
                  <a:pt x="1687" y="685"/>
                  <a:pt x="1687" y="685"/>
                </a:cubicBezTo>
                <a:cubicBezTo>
                  <a:pt x="1688" y="686"/>
                  <a:pt x="1688" y="686"/>
                  <a:pt x="1688" y="686"/>
                </a:cubicBezTo>
                <a:cubicBezTo>
                  <a:pt x="1687" y="687"/>
                  <a:pt x="1687" y="687"/>
                  <a:pt x="1687" y="687"/>
                </a:cubicBezTo>
                <a:cubicBezTo>
                  <a:pt x="1677" y="684"/>
                  <a:pt x="1677" y="684"/>
                  <a:pt x="1677" y="684"/>
                </a:cubicBezTo>
                <a:cubicBezTo>
                  <a:pt x="1672" y="683"/>
                  <a:pt x="1693" y="690"/>
                  <a:pt x="1670" y="683"/>
                </a:cubicBezTo>
                <a:cubicBezTo>
                  <a:pt x="1665" y="685"/>
                  <a:pt x="1665" y="685"/>
                  <a:pt x="1665" y="685"/>
                </a:cubicBezTo>
                <a:cubicBezTo>
                  <a:pt x="1672" y="690"/>
                  <a:pt x="1672" y="690"/>
                  <a:pt x="1672" y="690"/>
                </a:cubicBezTo>
                <a:cubicBezTo>
                  <a:pt x="1673" y="692"/>
                  <a:pt x="1673" y="692"/>
                  <a:pt x="1673" y="692"/>
                </a:cubicBezTo>
                <a:cubicBezTo>
                  <a:pt x="1669" y="693"/>
                  <a:pt x="1669" y="693"/>
                  <a:pt x="1669" y="693"/>
                </a:cubicBezTo>
                <a:cubicBezTo>
                  <a:pt x="1664" y="690"/>
                  <a:pt x="1664" y="690"/>
                  <a:pt x="1664" y="690"/>
                </a:cubicBezTo>
                <a:cubicBezTo>
                  <a:pt x="1660" y="690"/>
                  <a:pt x="1660" y="690"/>
                  <a:pt x="1660" y="690"/>
                </a:cubicBezTo>
                <a:cubicBezTo>
                  <a:pt x="1659" y="690"/>
                  <a:pt x="1659" y="690"/>
                  <a:pt x="1659" y="690"/>
                </a:cubicBezTo>
                <a:cubicBezTo>
                  <a:pt x="1661" y="687"/>
                  <a:pt x="1661" y="687"/>
                  <a:pt x="1661" y="687"/>
                </a:cubicBezTo>
                <a:cubicBezTo>
                  <a:pt x="1653" y="688"/>
                  <a:pt x="1653" y="688"/>
                  <a:pt x="1653" y="688"/>
                </a:cubicBezTo>
                <a:cubicBezTo>
                  <a:pt x="1650" y="690"/>
                  <a:pt x="1650" y="690"/>
                  <a:pt x="1650" y="690"/>
                </a:cubicBezTo>
                <a:cubicBezTo>
                  <a:pt x="1639" y="690"/>
                  <a:pt x="1639" y="690"/>
                  <a:pt x="1639" y="690"/>
                </a:cubicBezTo>
                <a:cubicBezTo>
                  <a:pt x="1638" y="695"/>
                  <a:pt x="1638" y="695"/>
                  <a:pt x="1638" y="695"/>
                </a:cubicBezTo>
                <a:cubicBezTo>
                  <a:pt x="1638" y="695"/>
                  <a:pt x="1639" y="695"/>
                  <a:pt x="1640" y="695"/>
                </a:cubicBezTo>
                <a:cubicBezTo>
                  <a:pt x="1634" y="696"/>
                  <a:pt x="1634" y="696"/>
                  <a:pt x="1634" y="696"/>
                </a:cubicBezTo>
                <a:cubicBezTo>
                  <a:pt x="1636" y="696"/>
                  <a:pt x="1636" y="696"/>
                  <a:pt x="1636" y="696"/>
                </a:cubicBezTo>
                <a:cubicBezTo>
                  <a:pt x="1633" y="694"/>
                  <a:pt x="1633" y="694"/>
                  <a:pt x="1633" y="694"/>
                </a:cubicBezTo>
                <a:cubicBezTo>
                  <a:pt x="1630" y="694"/>
                  <a:pt x="1630" y="694"/>
                  <a:pt x="1630" y="694"/>
                </a:cubicBezTo>
                <a:cubicBezTo>
                  <a:pt x="1620" y="696"/>
                  <a:pt x="1620" y="696"/>
                  <a:pt x="1620" y="696"/>
                </a:cubicBezTo>
                <a:cubicBezTo>
                  <a:pt x="1613" y="699"/>
                  <a:pt x="1613" y="699"/>
                  <a:pt x="1613" y="699"/>
                </a:cubicBezTo>
                <a:cubicBezTo>
                  <a:pt x="1611" y="698"/>
                  <a:pt x="1611" y="698"/>
                  <a:pt x="1611" y="698"/>
                </a:cubicBezTo>
                <a:cubicBezTo>
                  <a:pt x="1597" y="702"/>
                  <a:pt x="1597" y="702"/>
                  <a:pt x="1597" y="702"/>
                </a:cubicBezTo>
                <a:cubicBezTo>
                  <a:pt x="1594" y="702"/>
                  <a:pt x="1594" y="702"/>
                  <a:pt x="1594" y="702"/>
                </a:cubicBezTo>
                <a:cubicBezTo>
                  <a:pt x="1594" y="701"/>
                  <a:pt x="1594" y="700"/>
                  <a:pt x="1597" y="701"/>
                </a:cubicBezTo>
                <a:cubicBezTo>
                  <a:pt x="1597" y="701"/>
                  <a:pt x="1597" y="701"/>
                  <a:pt x="1597" y="701"/>
                </a:cubicBezTo>
                <a:cubicBezTo>
                  <a:pt x="1596" y="699"/>
                  <a:pt x="1607" y="702"/>
                  <a:pt x="1593" y="699"/>
                </a:cubicBezTo>
                <a:cubicBezTo>
                  <a:pt x="1592" y="701"/>
                  <a:pt x="1592" y="701"/>
                  <a:pt x="1592" y="701"/>
                </a:cubicBezTo>
                <a:cubicBezTo>
                  <a:pt x="1589" y="700"/>
                  <a:pt x="1597" y="698"/>
                  <a:pt x="1589" y="702"/>
                </a:cubicBezTo>
                <a:cubicBezTo>
                  <a:pt x="1587" y="700"/>
                  <a:pt x="1587" y="700"/>
                  <a:pt x="1587" y="700"/>
                </a:cubicBezTo>
                <a:cubicBezTo>
                  <a:pt x="1587" y="703"/>
                  <a:pt x="1587" y="703"/>
                  <a:pt x="1587" y="703"/>
                </a:cubicBezTo>
                <a:cubicBezTo>
                  <a:pt x="1586" y="702"/>
                  <a:pt x="1586" y="702"/>
                  <a:pt x="1586" y="702"/>
                </a:cubicBezTo>
                <a:cubicBezTo>
                  <a:pt x="1582" y="703"/>
                  <a:pt x="1582" y="703"/>
                  <a:pt x="1582" y="703"/>
                </a:cubicBezTo>
                <a:cubicBezTo>
                  <a:pt x="1581" y="705"/>
                  <a:pt x="1581" y="705"/>
                  <a:pt x="1581" y="705"/>
                </a:cubicBezTo>
                <a:cubicBezTo>
                  <a:pt x="1582" y="705"/>
                  <a:pt x="1583" y="704"/>
                  <a:pt x="1581" y="702"/>
                </a:cubicBezTo>
                <a:cubicBezTo>
                  <a:pt x="1577" y="704"/>
                  <a:pt x="1577" y="704"/>
                  <a:pt x="1577" y="704"/>
                </a:cubicBezTo>
                <a:cubicBezTo>
                  <a:pt x="1572" y="705"/>
                  <a:pt x="1572" y="705"/>
                  <a:pt x="1572" y="705"/>
                </a:cubicBezTo>
                <a:cubicBezTo>
                  <a:pt x="1570" y="707"/>
                  <a:pt x="1570" y="707"/>
                  <a:pt x="1570" y="707"/>
                </a:cubicBezTo>
                <a:cubicBezTo>
                  <a:pt x="1566" y="707"/>
                  <a:pt x="1566" y="707"/>
                  <a:pt x="1566" y="707"/>
                </a:cubicBezTo>
                <a:cubicBezTo>
                  <a:pt x="1561" y="709"/>
                  <a:pt x="1561" y="709"/>
                  <a:pt x="1561" y="709"/>
                </a:cubicBezTo>
                <a:cubicBezTo>
                  <a:pt x="1559" y="708"/>
                  <a:pt x="1559" y="708"/>
                  <a:pt x="1559" y="708"/>
                </a:cubicBezTo>
                <a:cubicBezTo>
                  <a:pt x="1557" y="710"/>
                  <a:pt x="1571" y="706"/>
                  <a:pt x="1554" y="709"/>
                </a:cubicBezTo>
                <a:cubicBezTo>
                  <a:pt x="1553" y="710"/>
                  <a:pt x="1556" y="710"/>
                  <a:pt x="1554" y="711"/>
                </a:cubicBezTo>
                <a:cubicBezTo>
                  <a:pt x="1559" y="712"/>
                  <a:pt x="1559" y="712"/>
                  <a:pt x="1559" y="712"/>
                </a:cubicBezTo>
                <a:cubicBezTo>
                  <a:pt x="1555" y="715"/>
                  <a:pt x="1555" y="715"/>
                  <a:pt x="1555" y="715"/>
                </a:cubicBezTo>
                <a:cubicBezTo>
                  <a:pt x="1549" y="717"/>
                  <a:pt x="1549" y="717"/>
                  <a:pt x="1549" y="717"/>
                </a:cubicBezTo>
                <a:cubicBezTo>
                  <a:pt x="1548" y="718"/>
                  <a:pt x="1548" y="718"/>
                  <a:pt x="1548" y="718"/>
                </a:cubicBezTo>
                <a:cubicBezTo>
                  <a:pt x="1546" y="718"/>
                  <a:pt x="1546" y="718"/>
                  <a:pt x="1546" y="718"/>
                </a:cubicBezTo>
                <a:cubicBezTo>
                  <a:pt x="1541" y="725"/>
                  <a:pt x="1541" y="725"/>
                  <a:pt x="1541" y="725"/>
                </a:cubicBezTo>
                <a:cubicBezTo>
                  <a:pt x="1534" y="733"/>
                  <a:pt x="1534" y="733"/>
                  <a:pt x="1534" y="733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41" y="732"/>
                  <a:pt x="1541" y="732"/>
                  <a:pt x="1541" y="732"/>
                </a:cubicBezTo>
                <a:cubicBezTo>
                  <a:pt x="1548" y="733"/>
                  <a:pt x="1548" y="733"/>
                  <a:pt x="1548" y="733"/>
                </a:cubicBezTo>
                <a:cubicBezTo>
                  <a:pt x="1544" y="731"/>
                  <a:pt x="1544" y="731"/>
                  <a:pt x="1544" y="731"/>
                </a:cubicBezTo>
                <a:cubicBezTo>
                  <a:pt x="1545" y="730"/>
                  <a:pt x="1545" y="730"/>
                  <a:pt x="1545" y="730"/>
                </a:cubicBezTo>
                <a:cubicBezTo>
                  <a:pt x="1548" y="732"/>
                  <a:pt x="1548" y="732"/>
                  <a:pt x="1548" y="732"/>
                </a:cubicBezTo>
                <a:cubicBezTo>
                  <a:pt x="1559" y="728"/>
                  <a:pt x="1559" y="728"/>
                  <a:pt x="1559" y="728"/>
                </a:cubicBezTo>
                <a:cubicBezTo>
                  <a:pt x="1558" y="730"/>
                  <a:pt x="1558" y="730"/>
                  <a:pt x="1558" y="730"/>
                </a:cubicBezTo>
                <a:cubicBezTo>
                  <a:pt x="1566" y="730"/>
                  <a:pt x="1566" y="730"/>
                  <a:pt x="1566" y="730"/>
                </a:cubicBezTo>
                <a:cubicBezTo>
                  <a:pt x="1567" y="729"/>
                  <a:pt x="1567" y="729"/>
                  <a:pt x="1567" y="729"/>
                </a:cubicBezTo>
                <a:cubicBezTo>
                  <a:pt x="1562" y="728"/>
                  <a:pt x="1562" y="728"/>
                  <a:pt x="1562" y="728"/>
                </a:cubicBezTo>
                <a:cubicBezTo>
                  <a:pt x="1562" y="726"/>
                  <a:pt x="1562" y="726"/>
                  <a:pt x="1562" y="726"/>
                </a:cubicBezTo>
                <a:cubicBezTo>
                  <a:pt x="1567" y="723"/>
                  <a:pt x="1563" y="733"/>
                  <a:pt x="1568" y="723"/>
                </a:cubicBezTo>
                <a:cubicBezTo>
                  <a:pt x="1569" y="726"/>
                  <a:pt x="1569" y="726"/>
                  <a:pt x="1569" y="726"/>
                </a:cubicBezTo>
                <a:cubicBezTo>
                  <a:pt x="1578" y="726"/>
                  <a:pt x="1578" y="726"/>
                  <a:pt x="1578" y="726"/>
                </a:cubicBezTo>
                <a:cubicBezTo>
                  <a:pt x="1585" y="725"/>
                  <a:pt x="1585" y="725"/>
                  <a:pt x="1585" y="725"/>
                </a:cubicBezTo>
                <a:cubicBezTo>
                  <a:pt x="1583" y="723"/>
                  <a:pt x="1583" y="731"/>
                  <a:pt x="1585" y="723"/>
                </a:cubicBezTo>
                <a:cubicBezTo>
                  <a:pt x="1586" y="723"/>
                  <a:pt x="1586" y="723"/>
                  <a:pt x="1586" y="723"/>
                </a:cubicBezTo>
                <a:cubicBezTo>
                  <a:pt x="1586" y="724"/>
                  <a:pt x="1586" y="724"/>
                  <a:pt x="1586" y="724"/>
                </a:cubicBezTo>
                <a:cubicBezTo>
                  <a:pt x="1591" y="723"/>
                  <a:pt x="1591" y="723"/>
                  <a:pt x="1591" y="723"/>
                </a:cubicBezTo>
                <a:cubicBezTo>
                  <a:pt x="1591" y="722"/>
                  <a:pt x="1591" y="722"/>
                  <a:pt x="1591" y="722"/>
                </a:cubicBezTo>
                <a:cubicBezTo>
                  <a:pt x="1594" y="720"/>
                  <a:pt x="1597" y="723"/>
                  <a:pt x="1597" y="720"/>
                </a:cubicBezTo>
                <a:cubicBezTo>
                  <a:pt x="1597" y="721"/>
                  <a:pt x="1600" y="719"/>
                  <a:pt x="1597" y="722"/>
                </a:cubicBezTo>
                <a:cubicBezTo>
                  <a:pt x="1598" y="721"/>
                  <a:pt x="1598" y="724"/>
                  <a:pt x="1599" y="720"/>
                </a:cubicBezTo>
                <a:cubicBezTo>
                  <a:pt x="1599" y="719"/>
                  <a:pt x="1599" y="719"/>
                  <a:pt x="1599" y="719"/>
                </a:cubicBezTo>
                <a:cubicBezTo>
                  <a:pt x="1603" y="717"/>
                  <a:pt x="1603" y="717"/>
                  <a:pt x="1603" y="717"/>
                </a:cubicBezTo>
                <a:cubicBezTo>
                  <a:pt x="1602" y="715"/>
                  <a:pt x="1609" y="717"/>
                  <a:pt x="1601" y="715"/>
                </a:cubicBezTo>
                <a:cubicBezTo>
                  <a:pt x="1603" y="714"/>
                  <a:pt x="1603" y="714"/>
                  <a:pt x="1603" y="714"/>
                </a:cubicBezTo>
                <a:cubicBezTo>
                  <a:pt x="1605" y="717"/>
                  <a:pt x="1605" y="717"/>
                  <a:pt x="1605" y="717"/>
                </a:cubicBezTo>
                <a:cubicBezTo>
                  <a:pt x="1613" y="715"/>
                  <a:pt x="1613" y="715"/>
                  <a:pt x="1613" y="715"/>
                </a:cubicBezTo>
                <a:cubicBezTo>
                  <a:pt x="1614" y="717"/>
                  <a:pt x="1614" y="717"/>
                  <a:pt x="1614" y="717"/>
                </a:cubicBezTo>
                <a:cubicBezTo>
                  <a:pt x="1611" y="716"/>
                  <a:pt x="1611" y="716"/>
                  <a:pt x="1611" y="716"/>
                </a:cubicBezTo>
                <a:cubicBezTo>
                  <a:pt x="1611" y="718"/>
                  <a:pt x="1611" y="718"/>
                  <a:pt x="1611" y="718"/>
                </a:cubicBezTo>
                <a:cubicBezTo>
                  <a:pt x="1614" y="718"/>
                  <a:pt x="1614" y="718"/>
                  <a:pt x="1614" y="718"/>
                </a:cubicBezTo>
                <a:cubicBezTo>
                  <a:pt x="1617" y="715"/>
                  <a:pt x="1617" y="715"/>
                  <a:pt x="1617" y="715"/>
                </a:cubicBezTo>
                <a:cubicBezTo>
                  <a:pt x="1616" y="714"/>
                  <a:pt x="1615" y="717"/>
                  <a:pt x="1615" y="715"/>
                </a:cubicBezTo>
                <a:cubicBezTo>
                  <a:pt x="1615" y="714"/>
                  <a:pt x="1613" y="715"/>
                  <a:pt x="1615" y="714"/>
                </a:cubicBezTo>
                <a:cubicBezTo>
                  <a:pt x="1618" y="716"/>
                  <a:pt x="1618" y="716"/>
                  <a:pt x="1618" y="716"/>
                </a:cubicBezTo>
                <a:cubicBezTo>
                  <a:pt x="1623" y="718"/>
                  <a:pt x="1604" y="720"/>
                  <a:pt x="1624" y="712"/>
                </a:cubicBezTo>
                <a:cubicBezTo>
                  <a:pt x="1623" y="714"/>
                  <a:pt x="1623" y="714"/>
                  <a:pt x="1623" y="714"/>
                </a:cubicBezTo>
                <a:cubicBezTo>
                  <a:pt x="1625" y="714"/>
                  <a:pt x="1625" y="714"/>
                  <a:pt x="1625" y="714"/>
                </a:cubicBezTo>
                <a:cubicBezTo>
                  <a:pt x="1626" y="712"/>
                  <a:pt x="1626" y="712"/>
                  <a:pt x="1626" y="712"/>
                </a:cubicBezTo>
                <a:cubicBezTo>
                  <a:pt x="1639" y="708"/>
                  <a:pt x="1639" y="708"/>
                  <a:pt x="1639" y="708"/>
                </a:cubicBezTo>
                <a:cubicBezTo>
                  <a:pt x="1641" y="708"/>
                  <a:pt x="1641" y="703"/>
                  <a:pt x="1645" y="707"/>
                </a:cubicBezTo>
                <a:cubicBezTo>
                  <a:pt x="1639" y="704"/>
                  <a:pt x="1639" y="704"/>
                  <a:pt x="1639" y="704"/>
                </a:cubicBezTo>
                <a:cubicBezTo>
                  <a:pt x="1636" y="705"/>
                  <a:pt x="1636" y="705"/>
                  <a:pt x="1636" y="705"/>
                </a:cubicBezTo>
                <a:cubicBezTo>
                  <a:pt x="1635" y="703"/>
                  <a:pt x="1635" y="703"/>
                  <a:pt x="1635" y="703"/>
                </a:cubicBezTo>
                <a:cubicBezTo>
                  <a:pt x="1625" y="703"/>
                  <a:pt x="1625" y="703"/>
                  <a:pt x="1625" y="703"/>
                </a:cubicBezTo>
                <a:cubicBezTo>
                  <a:pt x="1625" y="704"/>
                  <a:pt x="1625" y="703"/>
                  <a:pt x="1624" y="701"/>
                </a:cubicBezTo>
                <a:cubicBezTo>
                  <a:pt x="1622" y="702"/>
                  <a:pt x="1623" y="707"/>
                  <a:pt x="1619" y="703"/>
                </a:cubicBezTo>
                <a:cubicBezTo>
                  <a:pt x="1617" y="701"/>
                  <a:pt x="1617" y="701"/>
                  <a:pt x="1617" y="701"/>
                </a:cubicBezTo>
                <a:cubicBezTo>
                  <a:pt x="1625" y="698"/>
                  <a:pt x="1625" y="698"/>
                  <a:pt x="1625" y="698"/>
                </a:cubicBezTo>
                <a:cubicBezTo>
                  <a:pt x="1627" y="699"/>
                  <a:pt x="1627" y="699"/>
                  <a:pt x="1627" y="699"/>
                </a:cubicBezTo>
                <a:cubicBezTo>
                  <a:pt x="1625" y="700"/>
                  <a:pt x="1629" y="701"/>
                  <a:pt x="1625" y="700"/>
                </a:cubicBezTo>
                <a:cubicBezTo>
                  <a:pt x="1630" y="702"/>
                  <a:pt x="1630" y="702"/>
                  <a:pt x="1630" y="702"/>
                </a:cubicBezTo>
                <a:cubicBezTo>
                  <a:pt x="1631" y="702"/>
                  <a:pt x="1631" y="702"/>
                  <a:pt x="1631" y="702"/>
                </a:cubicBezTo>
                <a:cubicBezTo>
                  <a:pt x="1630" y="700"/>
                  <a:pt x="1639" y="704"/>
                  <a:pt x="1629" y="699"/>
                </a:cubicBezTo>
                <a:cubicBezTo>
                  <a:pt x="1628" y="698"/>
                  <a:pt x="1628" y="698"/>
                  <a:pt x="1628" y="698"/>
                </a:cubicBezTo>
                <a:cubicBezTo>
                  <a:pt x="1629" y="697"/>
                  <a:pt x="1631" y="696"/>
                  <a:pt x="1631" y="697"/>
                </a:cubicBezTo>
                <a:cubicBezTo>
                  <a:pt x="1631" y="698"/>
                  <a:pt x="1631" y="698"/>
                  <a:pt x="1631" y="698"/>
                </a:cubicBezTo>
                <a:cubicBezTo>
                  <a:pt x="1637" y="703"/>
                  <a:pt x="1637" y="703"/>
                  <a:pt x="1637" y="703"/>
                </a:cubicBezTo>
                <a:cubicBezTo>
                  <a:pt x="1646" y="703"/>
                  <a:pt x="1646" y="703"/>
                  <a:pt x="1646" y="703"/>
                </a:cubicBezTo>
                <a:cubicBezTo>
                  <a:pt x="1645" y="707"/>
                  <a:pt x="1649" y="704"/>
                  <a:pt x="1651" y="705"/>
                </a:cubicBezTo>
                <a:cubicBezTo>
                  <a:pt x="1650" y="709"/>
                  <a:pt x="1650" y="709"/>
                  <a:pt x="1650" y="709"/>
                </a:cubicBezTo>
                <a:cubicBezTo>
                  <a:pt x="1651" y="712"/>
                  <a:pt x="1654" y="708"/>
                  <a:pt x="1654" y="711"/>
                </a:cubicBezTo>
                <a:cubicBezTo>
                  <a:pt x="1654" y="710"/>
                  <a:pt x="1654" y="710"/>
                  <a:pt x="1654" y="710"/>
                </a:cubicBezTo>
                <a:cubicBezTo>
                  <a:pt x="1655" y="711"/>
                  <a:pt x="1655" y="711"/>
                  <a:pt x="1655" y="711"/>
                </a:cubicBezTo>
                <a:cubicBezTo>
                  <a:pt x="1656" y="711"/>
                  <a:pt x="1656" y="711"/>
                  <a:pt x="1656" y="711"/>
                </a:cubicBezTo>
                <a:cubicBezTo>
                  <a:pt x="1657" y="710"/>
                  <a:pt x="1657" y="710"/>
                  <a:pt x="1657" y="710"/>
                </a:cubicBezTo>
                <a:cubicBezTo>
                  <a:pt x="1656" y="709"/>
                  <a:pt x="1656" y="709"/>
                  <a:pt x="1656" y="709"/>
                </a:cubicBezTo>
                <a:cubicBezTo>
                  <a:pt x="1665" y="710"/>
                  <a:pt x="1665" y="710"/>
                  <a:pt x="1665" y="710"/>
                </a:cubicBezTo>
                <a:cubicBezTo>
                  <a:pt x="1672" y="706"/>
                  <a:pt x="1672" y="706"/>
                  <a:pt x="1672" y="706"/>
                </a:cubicBezTo>
                <a:cubicBezTo>
                  <a:pt x="1681" y="704"/>
                  <a:pt x="1681" y="704"/>
                  <a:pt x="1681" y="704"/>
                </a:cubicBezTo>
                <a:cubicBezTo>
                  <a:pt x="1681" y="702"/>
                  <a:pt x="1677" y="707"/>
                  <a:pt x="1681" y="702"/>
                </a:cubicBezTo>
                <a:cubicBezTo>
                  <a:pt x="1686" y="703"/>
                  <a:pt x="1686" y="703"/>
                  <a:pt x="1686" y="703"/>
                </a:cubicBezTo>
                <a:cubicBezTo>
                  <a:pt x="1702" y="700"/>
                  <a:pt x="1702" y="700"/>
                  <a:pt x="1702" y="700"/>
                </a:cubicBezTo>
                <a:cubicBezTo>
                  <a:pt x="1702" y="701"/>
                  <a:pt x="1702" y="701"/>
                  <a:pt x="1702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11" y="702"/>
                  <a:pt x="1700" y="703"/>
                  <a:pt x="1711" y="699"/>
                </a:cubicBezTo>
                <a:cubicBezTo>
                  <a:pt x="1711" y="701"/>
                  <a:pt x="1711" y="701"/>
                  <a:pt x="1711" y="701"/>
                </a:cubicBezTo>
                <a:cubicBezTo>
                  <a:pt x="1718" y="700"/>
                  <a:pt x="1718" y="700"/>
                  <a:pt x="1718" y="700"/>
                </a:cubicBezTo>
                <a:cubicBezTo>
                  <a:pt x="1719" y="699"/>
                  <a:pt x="1719" y="699"/>
                  <a:pt x="1719" y="699"/>
                </a:cubicBezTo>
                <a:cubicBezTo>
                  <a:pt x="1716" y="697"/>
                  <a:pt x="1716" y="697"/>
                  <a:pt x="1716" y="697"/>
                </a:cubicBezTo>
                <a:cubicBezTo>
                  <a:pt x="1721" y="696"/>
                  <a:pt x="1721" y="696"/>
                  <a:pt x="1721" y="696"/>
                </a:cubicBezTo>
                <a:cubicBezTo>
                  <a:pt x="1722" y="697"/>
                  <a:pt x="1722" y="697"/>
                  <a:pt x="1722" y="697"/>
                </a:cubicBezTo>
                <a:cubicBezTo>
                  <a:pt x="1731" y="692"/>
                  <a:pt x="1731" y="692"/>
                  <a:pt x="1731" y="692"/>
                </a:cubicBezTo>
                <a:cubicBezTo>
                  <a:pt x="1734" y="693"/>
                  <a:pt x="1737" y="686"/>
                  <a:pt x="1739" y="693"/>
                </a:cubicBezTo>
                <a:cubicBezTo>
                  <a:pt x="1751" y="688"/>
                  <a:pt x="1751" y="688"/>
                  <a:pt x="1751" y="688"/>
                </a:cubicBezTo>
                <a:cubicBezTo>
                  <a:pt x="1752" y="686"/>
                  <a:pt x="1752" y="686"/>
                  <a:pt x="1752" y="686"/>
                </a:cubicBezTo>
                <a:cubicBezTo>
                  <a:pt x="1753" y="688"/>
                  <a:pt x="1753" y="688"/>
                  <a:pt x="1753" y="688"/>
                </a:cubicBezTo>
                <a:cubicBezTo>
                  <a:pt x="1756" y="687"/>
                  <a:pt x="1756" y="687"/>
                  <a:pt x="1756" y="687"/>
                </a:cubicBezTo>
                <a:cubicBezTo>
                  <a:pt x="1760" y="689"/>
                  <a:pt x="1760" y="689"/>
                  <a:pt x="1760" y="689"/>
                </a:cubicBezTo>
                <a:cubicBezTo>
                  <a:pt x="1765" y="693"/>
                  <a:pt x="1765" y="693"/>
                  <a:pt x="1765" y="693"/>
                </a:cubicBezTo>
                <a:cubicBezTo>
                  <a:pt x="1761" y="696"/>
                  <a:pt x="1761" y="696"/>
                  <a:pt x="1761" y="696"/>
                </a:cubicBezTo>
                <a:cubicBezTo>
                  <a:pt x="1758" y="695"/>
                  <a:pt x="1758" y="695"/>
                  <a:pt x="1758" y="695"/>
                </a:cubicBezTo>
                <a:cubicBezTo>
                  <a:pt x="1758" y="697"/>
                  <a:pt x="1754" y="693"/>
                  <a:pt x="1756" y="698"/>
                </a:cubicBezTo>
                <a:cubicBezTo>
                  <a:pt x="1755" y="697"/>
                  <a:pt x="1755" y="697"/>
                  <a:pt x="1755" y="697"/>
                </a:cubicBezTo>
                <a:cubicBezTo>
                  <a:pt x="1743" y="701"/>
                  <a:pt x="1743" y="701"/>
                  <a:pt x="1743" y="701"/>
                </a:cubicBezTo>
                <a:cubicBezTo>
                  <a:pt x="1742" y="704"/>
                  <a:pt x="1742" y="704"/>
                  <a:pt x="1742" y="704"/>
                </a:cubicBezTo>
                <a:cubicBezTo>
                  <a:pt x="1728" y="705"/>
                  <a:pt x="1728" y="705"/>
                  <a:pt x="1728" y="705"/>
                </a:cubicBezTo>
                <a:cubicBezTo>
                  <a:pt x="1726" y="708"/>
                  <a:pt x="1726" y="708"/>
                  <a:pt x="1726" y="708"/>
                </a:cubicBezTo>
                <a:cubicBezTo>
                  <a:pt x="1718" y="710"/>
                  <a:pt x="1718" y="710"/>
                  <a:pt x="1718" y="710"/>
                </a:cubicBezTo>
                <a:cubicBezTo>
                  <a:pt x="1715" y="712"/>
                  <a:pt x="1715" y="712"/>
                  <a:pt x="1715" y="712"/>
                </a:cubicBezTo>
                <a:cubicBezTo>
                  <a:pt x="1707" y="715"/>
                  <a:pt x="1707" y="715"/>
                  <a:pt x="1707" y="715"/>
                </a:cubicBezTo>
                <a:cubicBezTo>
                  <a:pt x="1707" y="718"/>
                  <a:pt x="1707" y="718"/>
                  <a:pt x="1707" y="718"/>
                </a:cubicBezTo>
                <a:cubicBezTo>
                  <a:pt x="1701" y="718"/>
                  <a:pt x="1701" y="718"/>
                  <a:pt x="1701" y="718"/>
                </a:cubicBezTo>
                <a:cubicBezTo>
                  <a:pt x="1701" y="718"/>
                  <a:pt x="1702" y="720"/>
                  <a:pt x="1701" y="717"/>
                </a:cubicBezTo>
                <a:cubicBezTo>
                  <a:pt x="1693" y="722"/>
                  <a:pt x="1693" y="722"/>
                  <a:pt x="1693" y="722"/>
                </a:cubicBezTo>
                <a:cubicBezTo>
                  <a:pt x="1690" y="722"/>
                  <a:pt x="1690" y="722"/>
                  <a:pt x="1690" y="722"/>
                </a:cubicBezTo>
                <a:cubicBezTo>
                  <a:pt x="1688" y="725"/>
                  <a:pt x="1688" y="725"/>
                  <a:pt x="1688" y="725"/>
                </a:cubicBezTo>
                <a:cubicBezTo>
                  <a:pt x="1687" y="722"/>
                  <a:pt x="1687" y="722"/>
                  <a:pt x="1687" y="722"/>
                </a:cubicBezTo>
                <a:cubicBezTo>
                  <a:pt x="1683" y="724"/>
                  <a:pt x="1683" y="724"/>
                  <a:pt x="1683" y="724"/>
                </a:cubicBezTo>
                <a:cubicBezTo>
                  <a:pt x="1683" y="724"/>
                  <a:pt x="1679" y="722"/>
                  <a:pt x="1683" y="727"/>
                </a:cubicBezTo>
                <a:cubicBezTo>
                  <a:pt x="1680" y="727"/>
                  <a:pt x="1680" y="727"/>
                  <a:pt x="1680" y="727"/>
                </a:cubicBezTo>
                <a:cubicBezTo>
                  <a:pt x="1679" y="729"/>
                  <a:pt x="1679" y="729"/>
                  <a:pt x="1679" y="729"/>
                </a:cubicBezTo>
                <a:cubicBezTo>
                  <a:pt x="1675" y="729"/>
                  <a:pt x="1675" y="729"/>
                  <a:pt x="1675" y="729"/>
                </a:cubicBezTo>
                <a:cubicBezTo>
                  <a:pt x="1673" y="732"/>
                  <a:pt x="1673" y="732"/>
                  <a:pt x="1673" y="732"/>
                </a:cubicBezTo>
                <a:cubicBezTo>
                  <a:pt x="1667" y="730"/>
                  <a:pt x="1667" y="730"/>
                  <a:pt x="1667" y="730"/>
                </a:cubicBezTo>
                <a:cubicBezTo>
                  <a:pt x="1662" y="731"/>
                  <a:pt x="1662" y="731"/>
                  <a:pt x="1662" y="731"/>
                </a:cubicBezTo>
                <a:cubicBezTo>
                  <a:pt x="1662" y="733"/>
                  <a:pt x="1662" y="733"/>
                  <a:pt x="1662" y="733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1" y="740"/>
                  <a:pt x="1671" y="740"/>
                  <a:pt x="1671" y="740"/>
                </a:cubicBezTo>
                <a:cubicBezTo>
                  <a:pt x="1668" y="742"/>
                  <a:pt x="1668" y="742"/>
                  <a:pt x="1668" y="742"/>
                </a:cubicBezTo>
                <a:cubicBezTo>
                  <a:pt x="1664" y="738"/>
                  <a:pt x="1664" y="738"/>
                  <a:pt x="1664" y="738"/>
                </a:cubicBezTo>
                <a:cubicBezTo>
                  <a:pt x="1645" y="741"/>
                  <a:pt x="1645" y="741"/>
                  <a:pt x="1645" y="741"/>
                </a:cubicBezTo>
                <a:cubicBezTo>
                  <a:pt x="1643" y="740"/>
                  <a:pt x="1643" y="740"/>
                  <a:pt x="1643" y="740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25" y="743"/>
                  <a:pt x="1625" y="743"/>
                  <a:pt x="1625" y="743"/>
                </a:cubicBezTo>
                <a:cubicBezTo>
                  <a:pt x="1625" y="744"/>
                  <a:pt x="1625" y="744"/>
                  <a:pt x="1625" y="744"/>
                </a:cubicBezTo>
                <a:cubicBezTo>
                  <a:pt x="1622" y="743"/>
                  <a:pt x="1622" y="743"/>
                  <a:pt x="1622" y="743"/>
                </a:cubicBezTo>
                <a:cubicBezTo>
                  <a:pt x="1618" y="746"/>
                  <a:pt x="1618" y="746"/>
                  <a:pt x="1618" y="746"/>
                </a:cubicBezTo>
                <a:cubicBezTo>
                  <a:pt x="1618" y="746"/>
                  <a:pt x="1616" y="748"/>
                  <a:pt x="1616" y="745"/>
                </a:cubicBezTo>
                <a:cubicBezTo>
                  <a:pt x="1615" y="746"/>
                  <a:pt x="1615" y="746"/>
                  <a:pt x="1615" y="746"/>
                </a:cubicBezTo>
                <a:cubicBezTo>
                  <a:pt x="1602" y="748"/>
                  <a:pt x="1602" y="748"/>
                  <a:pt x="1602" y="748"/>
                </a:cubicBezTo>
                <a:cubicBezTo>
                  <a:pt x="1574" y="757"/>
                  <a:pt x="1574" y="757"/>
                  <a:pt x="1574" y="757"/>
                </a:cubicBezTo>
                <a:cubicBezTo>
                  <a:pt x="1569" y="760"/>
                  <a:pt x="1569" y="760"/>
                  <a:pt x="1569" y="760"/>
                </a:cubicBezTo>
                <a:cubicBezTo>
                  <a:pt x="1566" y="759"/>
                  <a:pt x="1566" y="759"/>
                  <a:pt x="1566" y="759"/>
                </a:cubicBezTo>
                <a:cubicBezTo>
                  <a:pt x="1563" y="760"/>
                  <a:pt x="1563" y="760"/>
                  <a:pt x="1563" y="760"/>
                </a:cubicBezTo>
                <a:cubicBezTo>
                  <a:pt x="1563" y="761"/>
                  <a:pt x="1563" y="761"/>
                  <a:pt x="1563" y="761"/>
                </a:cubicBezTo>
                <a:cubicBezTo>
                  <a:pt x="1565" y="762"/>
                  <a:pt x="1565" y="762"/>
                  <a:pt x="1565" y="762"/>
                </a:cubicBezTo>
                <a:cubicBezTo>
                  <a:pt x="1539" y="771"/>
                  <a:pt x="1539" y="771"/>
                  <a:pt x="1539" y="771"/>
                </a:cubicBezTo>
                <a:cubicBezTo>
                  <a:pt x="1531" y="775"/>
                  <a:pt x="1531" y="775"/>
                  <a:pt x="1531" y="775"/>
                </a:cubicBezTo>
                <a:cubicBezTo>
                  <a:pt x="1528" y="775"/>
                  <a:pt x="1528" y="775"/>
                  <a:pt x="1528" y="775"/>
                </a:cubicBezTo>
                <a:cubicBezTo>
                  <a:pt x="1527" y="777"/>
                  <a:pt x="1527" y="777"/>
                  <a:pt x="1527" y="777"/>
                </a:cubicBezTo>
                <a:cubicBezTo>
                  <a:pt x="1525" y="776"/>
                  <a:pt x="1525" y="776"/>
                  <a:pt x="1525" y="776"/>
                </a:cubicBezTo>
                <a:cubicBezTo>
                  <a:pt x="1519" y="779"/>
                  <a:pt x="1519" y="779"/>
                  <a:pt x="1519" y="779"/>
                </a:cubicBezTo>
                <a:cubicBezTo>
                  <a:pt x="1519" y="779"/>
                  <a:pt x="1521" y="781"/>
                  <a:pt x="1518" y="778"/>
                </a:cubicBezTo>
                <a:cubicBezTo>
                  <a:pt x="1502" y="782"/>
                  <a:pt x="1502" y="782"/>
                  <a:pt x="1502" y="782"/>
                </a:cubicBezTo>
                <a:cubicBezTo>
                  <a:pt x="1498" y="783"/>
                  <a:pt x="1498" y="783"/>
                  <a:pt x="1498" y="783"/>
                </a:cubicBezTo>
                <a:cubicBezTo>
                  <a:pt x="1486" y="787"/>
                  <a:pt x="1486" y="787"/>
                  <a:pt x="1486" y="787"/>
                </a:cubicBezTo>
                <a:cubicBezTo>
                  <a:pt x="1480" y="790"/>
                  <a:pt x="1480" y="790"/>
                  <a:pt x="1480" y="790"/>
                </a:cubicBezTo>
                <a:cubicBezTo>
                  <a:pt x="1465" y="805"/>
                  <a:pt x="1465" y="805"/>
                  <a:pt x="1465" y="805"/>
                </a:cubicBezTo>
                <a:cubicBezTo>
                  <a:pt x="1459" y="812"/>
                  <a:pt x="1459" y="812"/>
                  <a:pt x="1459" y="812"/>
                </a:cubicBezTo>
                <a:cubicBezTo>
                  <a:pt x="1454" y="816"/>
                  <a:pt x="1454" y="816"/>
                  <a:pt x="1454" y="816"/>
                </a:cubicBezTo>
                <a:cubicBezTo>
                  <a:pt x="1454" y="820"/>
                  <a:pt x="1467" y="802"/>
                  <a:pt x="1448" y="822"/>
                </a:cubicBezTo>
                <a:cubicBezTo>
                  <a:pt x="1440" y="828"/>
                  <a:pt x="1440" y="828"/>
                  <a:pt x="1440" y="828"/>
                </a:cubicBezTo>
                <a:cubicBezTo>
                  <a:pt x="1439" y="829"/>
                  <a:pt x="1439" y="829"/>
                  <a:pt x="1439" y="829"/>
                </a:cubicBezTo>
                <a:cubicBezTo>
                  <a:pt x="1440" y="830"/>
                  <a:pt x="1440" y="830"/>
                  <a:pt x="1440" y="830"/>
                </a:cubicBezTo>
                <a:cubicBezTo>
                  <a:pt x="1439" y="832"/>
                  <a:pt x="1439" y="832"/>
                  <a:pt x="1439" y="832"/>
                </a:cubicBezTo>
                <a:cubicBezTo>
                  <a:pt x="1438" y="831"/>
                  <a:pt x="1438" y="831"/>
                  <a:pt x="1438" y="831"/>
                </a:cubicBezTo>
                <a:cubicBezTo>
                  <a:pt x="1433" y="835"/>
                  <a:pt x="1433" y="835"/>
                  <a:pt x="1433" y="835"/>
                </a:cubicBezTo>
                <a:cubicBezTo>
                  <a:pt x="1433" y="837"/>
                  <a:pt x="1433" y="837"/>
                  <a:pt x="1433" y="837"/>
                </a:cubicBezTo>
                <a:cubicBezTo>
                  <a:pt x="1429" y="841"/>
                  <a:pt x="1429" y="841"/>
                  <a:pt x="1429" y="841"/>
                </a:cubicBezTo>
                <a:cubicBezTo>
                  <a:pt x="1417" y="851"/>
                  <a:pt x="1417" y="851"/>
                  <a:pt x="1417" y="851"/>
                </a:cubicBezTo>
                <a:cubicBezTo>
                  <a:pt x="1415" y="855"/>
                  <a:pt x="1415" y="855"/>
                  <a:pt x="1415" y="855"/>
                </a:cubicBezTo>
                <a:cubicBezTo>
                  <a:pt x="1409" y="858"/>
                  <a:pt x="1409" y="858"/>
                  <a:pt x="1409" y="858"/>
                </a:cubicBezTo>
                <a:cubicBezTo>
                  <a:pt x="1408" y="857"/>
                  <a:pt x="1407" y="857"/>
                  <a:pt x="1407" y="858"/>
                </a:cubicBezTo>
                <a:cubicBezTo>
                  <a:pt x="1406" y="862"/>
                  <a:pt x="1406" y="862"/>
                  <a:pt x="1406" y="862"/>
                </a:cubicBezTo>
                <a:cubicBezTo>
                  <a:pt x="1398" y="869"/>
                  <a:pt x="1398" y="869"/>
                  <a:pt x="1398" y="869"/>
                </a:cubicBezTo>
                <a:cubicBezTo>
                  <a:pt x="1397" y="869"/>
                  <a:pt x="1397" y="869"/>
                  <a:pt x="1397" y="869"/>
                </a:cubicBezTo>
                <a:cubicBezTo>
                  <a:pt x="1396" y="869"/>
                  <a:pt x="1396" y="869"/>
                  <a:pt x="1396" y="869"/>
                </a:cubicBezTo>
                <a:cubicBezTo>
                  <a:pt x="1396" y="872"/>
                  <a:pt x="1396" y="872"/>
                  <a:pt x="1396" y="872"/>
                </a:cubicBezTo>
                <a:cubicBezTo>
                  <a:pt x="1389" y="878"/>
                  <a:pt x="1389" y="878"/>
                  <a:pt x="1389" y="878"/>
                </a:cubicBezTo>
                <a:cubicBezTo>
                  <a:pt x="1386" y="880"/>
                  <a:pt x="1386" y="880"/>
                  <a:pt x="1386" y="880"/>
                </a:cubicBezTo>
                <a:cubicBezTo>
                  <a:pt x="1386" y="880"/>
                  <a:pt x="1389" y="874"/>
                  <a:pt x="1385" y="881"/>
                </a:cubicBezTo>
                <a:cubicBezTo>
                  <a:pt x="1384" y="881"/>
                  <a:pt x="1384" y="881"/>
                  <a:pt x="1384" y="881"/>
                </a:cubicBezTo>
                <a:cubicBezTo>
                  <a:pt x="1385" y="884"/>
                  <a:pt x="1385" y="884"/>
                  <a:pt x="1385" y="884"/>
                </a:cubicBezTo>
                <a:cubicBezTo>
                  <a:pt x="1381" y="886"/>
                  <a:pt x="1381" y="886"/>
                  <a:pt x="1381" y="886"/>
                </a:cubicBezTo>
                <a:cubicBezTo>
                  <a:pt x="1380" y="887"/>
                  <a:pt x="1380" y="887"/>
                  <a:pt x="1380" y="887"/>
                </a:cubicBezTo>
                <a:cubicBezTo>
                  <a:pt x="1378" y="886"/>
                  <a:pt x="1388" y="884"/>
                  <a:pt x="1377" y="886"/>
                </a:cubicBezTo>
                <a:cubicBezTo>
                  <a:pt x="1375" y="889"/>
                  <a:pt x="1375" y="889"/>
                  <a:pt x="1375" y="889"/>
                </a:cubicBezTo>
                <a:cubicBezTo>
                  <a:pt x="1377" y="890"/>
                  <a:pt x="1377" y="890"/>
                  <a:pt x="1377" y="890"/>
                </a:cubicBezTo>
                <a:cubicBezTo>
                  <a:pt x="1371" y="894"/>
                  <a:pt x="1371" y="894"/>
                  <a:pt x="1371" y="894"/>
                </a:cubicBezTo>
                <a:cubicBezTo>
                  <a:pt x="1369" y="894"/>
                  <a:pt x="1369" y="894"/>
                  <a:pt x="1369" y="894"/>
                </a:cubicBezTo>
                <a:cubicBezTo>
                  <a:pt x="1369" y="897"/>
                  <a:pt x="1369" y="897"/>
                  <a:pt x="1369" y="897"/>
                </a:cubicBezTo>
                <a:cubicBezTo>
                  <a:pt x="1365" y="900"/>
                  <a:pt x="1365" y="900"/>
                  <a:pt x="1365" y="900"/>
                </a:cubicBezTo>
                <a:cubicBezTo>
                  <a:pt x="1364" y="902"/>
                  <a:pt x="1364" y="902"/>
                  <a:pt x="1364" y="902"/>
                </a:cubicBezTo>
                <a:cubicBezTo>
                  <a:pt x="1360" y="902"/>
                  <a:pt x="1360" y="902"/>
                  <a:pt x="1360" y="902"/>
                </a:cubicBezTo>
                <a:cubicBezTo>
                  <a:pt x="1360" y="904"/>
                  <a:pt x="1360" y="904"/>
                  <a:pt x="1360" y="904"/>
                </a:cubicBezTo>
                <a:cubicBezTo>
                  <a:pt x="1353" y="909"/>
                  <a:pt x="1353" y="909"/>
                  <a:pt x="1353" y="909"/>
                </a:cubicBezTo>
                <a:cubicBezTo>
                  <a:pt x="1352" y="909"/>
                  <a:pt x="1355" y="904"/>
                  <a:pt x="1355" y="911"/>
                </a:cubicBezTo>
                <a:cubicBezTo>
                  <a:pt x="1352" y="912"/>
                  <a:pt x="1352" y="912"/>
                  <a:pt x="1352" y="912"/>
                </a:cubicBezTo>
                <a:cubicBezTo>
                  <a:pt x="1350" y="915"/>
                  <a:pt x="1350" y="915"/>
                  <a:pt x="1350" y="915"/>
                </a:cubicBezTo>
                <a:cubicBezTo>
                  <a:pt x="1345" y="916"/>
                  <a:pt x="1345" y="916"/>
                  <a:pt x="1345" y="916"/>
                </a:cubicBezTo>
                <a:cubicBezTo>
                  <a:pt x="1345" y="919"/>
                  <a:pt x="1345" y="919"/>
                  <a:pt x="1345" y="919"/>
                </a:cubicBezTo>
                <a:cubicBezTo>
                  <a:pt x="1341" y="922"/>
                  <a:pt x="1341" y="922"/>
                  <a:pt x="1341" y="922"/>
                </a:cubicBezTo>
                <a:cubicBezTo>
                  <a:pt x="1338" y="922"/>
                  <a:pt x="1338" y="922"/>
                  <a:pt x="1338" y="922"/>
                </a:cubicBezTo>
                <a:cubicBezTo>
                  <a:pt x="1339" y="925"/>
                  <a:pt x="1339" y="925"/>
                  <a:pt x="1339" y="925"/>
                </a:cubicBezTo>
                <a:cubicBezTo>
                  <a:pt x="1335" y="929"/>
                  <a:pt x="1335" y="929"/>
                  <a:pt x="1335" y="929"/>
                </a:cubicBezTo>
                <a:cubicBezTo>
                  <a:pt x="1333" y="929"/>
                  <a:pt x="1333" y="929"/>
                  <a:pt x="1333" y="929"/>
                </a:cubicBezTo>
                <a:cubicBezTo>
                  <a:pt x="1320" y="939"/>
                  <a:pt x="1320" y="939"/>
                  <a:pt x="1320" y="939"/>
                </a:cubicBezTo>
                <a:cubicBezTo>
                  <a:pt x="1321" y="940"/>
                  <a:pt x="1321" y="940"/>
                  <a:pt x="1321" y="940"/>
                </a:cubicBezTo>
                <a:cubicBezTo>
                  <a:pt x="1318" y="942"/>
                  <a:pt x="1318" y="942"/>
                  <a:pt x="1318" y="942"/>
                </a:cubicBezTo>
                <a:cubicBezTo>
                  <a:pt x="1318" y="944"/>
                  <a:pt x="1314" y="939"/>
                  <a:pt x="1319" y="944"/>
                </a:cubicBezTo>
                <a:cubicBezTo>
                  <a:pt x="1317" y="942"/>
                  <a:pt x="1317" y="942"/>
                  <a:pt x="1317" y="942"/>
                </a:cubicBezTo>
                <a:cubicBezTo>
                  <a:pt x="1313" y="947"/>
                  <a:pt x="1313" y="947"/>
                  <a:pt x="1313" y="947"/>
                </a:cubicBezTo>
                <a:cubicBezTo>
                  <a:pt x="1309" y="948"/>
                  <a:pt x="1309" y="948"/>
                  <a:pt x="1309" y="948"/>
                </a:cubicBezTo>
                <a:cubicBezTo>
                  <a:pt x="1311" y="949"/>
                  <a:pt x="1310" y="950"/>
                  <a:pt x="1309" y="951"/>
                </a:cubicBezTo>
                <a:cubicBezTo>
                  <a:pt x="1304" y="954"/>
                  <a:pt x="1304" y="954"/>
                  <a:pt x="1304" y="954"/>
                </a:cubicBezTo>
                <a:cubicBezTo>
                  <a:pt x="1303" y="957"/>
                  <a:pt x="1303" y="957"/>
                  <a:pt x="1303" y="957"/>
                </a:cubicBezTo>
                <a:cubicBezTo>
                  <a:pt x="1299" y="958"/>
                  <a:pt x="1299" y="958"/>
                  <a:pt x="1299" y="958"/>
                </a:cubicBezTo>
                <a:cubicBezTo>
                  <a:pt x="1296" y="963"/>
                  <a:pt x="1296" y="963"/>
                  <a:pt x="1296" y="963"/>
                </a:cubicBezTo>
                <a:cubicBezTo>
                  <a:pt x="1276" y="981"/>
                  <a:pt x="1255" y="1001"/>
                  <a:pt x="1234" y="1020"/>
                </a:cubicBezTo>
                <a:cubicBezTo>
                  <a:pt x="1235" y="1021"/>
                  <a:pt x="1235" y="1021"/>
                  <a:pt x="1235" y="1021"/>
                </a:cubicBezTo>
                <a:cubicBezTo>
                  <a:pt x="1228" y="1024"/>
                  <a:pt x="1224" y="1034"/>
                  <a:pt x="1217" y="1034"/>
                </a:cubicBezTo>
                <a:cubicBezTo>
                  <a:pt x="1218" y="1035"/>
                  <a:pt x="1218" y="1035"/>
                  <a:pt x="1218" y="1035"/>
                </a:cubicBezTo>
                <a:cubicBezTo>
                  <a:pt x="1214" y="1040"/>
                  <a:pt x="1205" y="1047"/>
                  <a:pt x="1203" y="1051"/>
                </a:cubicBezTo>
                <a:cubicBezTo>
                  <a:pt x="1203" y="1054"/>
                  <a:pt x="1200" y="1055"/>
                  <a:pt x="1198" y="1056"/>
                </a:cubicBezTo>
                <a:cubicBezTo>
                  <a:pt x="1199" y="1057"/>
                  <a:pt x="1199" y="1057"/>
                  <a:pt x="1199" y="1057"/>
                </a:cubicBezTo>
                <a:cubicBezTo>
                  <a:pt x="1199" y="1057"/>
                  <a:pt x="1203" y="1056"/>
                  <a:pt x="1198" y="1059"/>
                </a:cubicBezTo>
                <a:cubicBezTo>
                  <a:pt x="1200" y="1060"/>
                  <a:pt x="1200" y="1060"/>
                  <a:pt x="1200" y="1060"/>
                </a:cubicBezTo>
                <a:cubicBezTo>
                  <a:pt x="1200" y="1062"/>
                  <a:pt x="1198" y="1056"/>
                  <a:pt x="1199" y="1062"/>
                </a:cubicBezTo>
                <a:cubicBezTo>
                  <a:pt x="1195" y="1060"/>
                  <a:pt x="1195" y="1060"/>
                  <a:pt x="1195" y="1060"/>
                </a:cubicBezTo>
                <a:cubicBezTo>
                  <a:pt x="1189" y="1063"/>
                  <a:pt x="1183" y="1068"/>
                  <a:pt x="1179" y="1073"/>
                </a:cubicBezTo>
                <a:cubicBezTo>
                  <a:pt x="1178" y="1076"/>
                  <a:pt x="1178" y="1076"/>
                  <a:pt x="1178" y="1076"/>
                </a:cubicBezTo>
                <a:cubicBezTo>
                  <a:pt x="1172" y="1078"/>
                  <a:pt x="1172" y="1078"/>
                  <a:pt x="1172" y="1078"/>
                </a:cubicBezTo>
                <a:cubicBezTo>
                  <a:pt x="1158" y="1078"/>
                  <a:pt x="1158" y="1078"/>
                  <a:pt x="1158" y="1078"/>
                </a:cubicBezTo>
                <a:cubicBezTo>
                  <a:pt x="1154" y="1075"/>
                  <a:pt x="1154" y="1075"/>
                  <a:pt x="1154" y="1075"/>
                </a:cubicBezTo>
                <a:cubicBezTo>
                  <a:pt x="1157" y="1074"/>
                  <a:pt x="1157" y="1074"/>
                  <a:pt x="1157" y="1074"/>
                </a:cubicBezTo>
                <a:cubicBezTo>
                  <a:pt x="1157" y="1072"/>
                  <a:pt x="1157" y="1072"/>
                  <a:pt x="1157" y="1072"/>
                </a:cubicBezTo>
                <a:cubicBezTo>
                  <a:pt x="1162" y="1066"/>
                  <a:pt x="1162" y="1066"/>
                  <a:pt x="1162" y="1066"/>
                </a:cubicBezTo>
                <a:cubicBezTo>
                  <a:pt x="1161" y="1065"/>
                  <a:pt x="1161" y="1065"/>
                  <a:pt x="1161" y="1065"/>
                </a:cubicBezTo>
                <a:cubicBezTo>
                  <a:pt x="1163" y="1063"/>
                  <a:pt x="1163" y="1063"/>
                  <a:pt x="1163" y="1063"/>
                </a:cubicBezTo>
                <a:cubicBezTo>
                  <a:pt x="1162" y="1062"/>
                  <a:pt x="1162" y="1062"/>
                  <a:pt x="1162" y="1062"/>
                </a:cubicBezTo>
                <a:cubicBezTo>
                  <a:pt x="1160" y="1064"/>
                  <a:pt x="1156" y="1064"/>
                  <a:pt x="1154" y="1066"/>
                </a:cubicBezTo>
                <a:cubicBezTo>
                  <a:pt x="1151" y="1072"/>
                  <a:pt x="1151" y="1072"/>
                  <a:pt x="1151" y="1072"/>
                </a:cubicBezTo>
                <a:cubicBezTo>
                  <a:pt x="1147" y="1074"/>
                  <a:pt x="1147" y="1074"/>
                  <a:pt x="1147" y="1074"/>
                </a:cubicBezTo>
                <a:cubicBezTo>
                  <a:pt x="1148" y="1075"/>
                  <a:pt x="1148" y="1075"/>
                  <a:pt x="1148" y="1075"/>
                </a:cubicBezTo>
                <a:cubicBezTo>
                  <a:pt x="1145" y="1078"/>
                  <a:pt x="1145" y="1078"/>
                  <a:pt x="1145" y="1078"/>
                </a:cubicBezTo>
                <a:cubicBezTo>
                  <a:pt x="1127" y="1078"/>
                  <a:pt x="1127" y="1078"/>
                  <a:pt x="1127" y="1078"/>
                </a:cubicBezTo>
                <a:cubicBezTo>
                  <a:pt x="1127" y="1076"/>
                  <a:pt x="1127" y="1076"/>
                  <a:pt x="1127" y="1076"/>
                </a:cubicBezTo>
                <a:cubicBezTo>
                  <a:pt x="1133" y="1074"/>
                  <a:pt x="1133" y="1074"/>
                  <a:pt x="1133" y="1074"/>
                </a:cubicBezTo>
                <a:cubicBezTo>
                  <a:pt x="1136" y="1071"/>
                  <a:pt x="1136" y="1071"/>
                  <a:pt x="1136" y="1071"/>
                </a:cubicBezTo>
                <a:cubicBezTo>
                  <a:pt x="1135" y="1069"/>
                  <a:pt x="1135" y="1069"/>
                  <a:pt x="1135" y="1069"/>
                </a:cubicBezTo>
                <a:cubicBezTo>
                  <a:pt x="1141" y="1065"/>
                  <a:pt x="1141" y="1065"/>
                  <a:pt x="1141" y="1065"/>
                </a:cubicBezTo>
                <a:cubicBezTo>
                  <a:pt x="1141" y="1064"/>
                  <a:pt x="1142" y="1067"/>
                  <a:pt x="1140" y="1064"/>
                </a:cubicBezTo>
                <a:cubicBezTo>
                  <a:pt x="1146" y="1067"/>
                  <a:pt x="1146" y="1067"/>
                  <a:pt x="1146" y="1067"/>
                </a:cubicBezTo>
                <a:cubicBezTo>
                  <a:pt x="1147" y="1066"/>
                  <a:pt x="1147" y="1066"/>
                  <a:pt x="1147" y="1066"/>
                </a:cubicBezTo>
                <a:cubicBezTo>
                  <a:pt x="1146" y="1065"/>
                  <a:pt x="1146" y="1065"/>
                  <a:pt x="1146" y="1065"/>
                </a:cubicBezTo>
                <a:cubicBezTo>
                  <a:pt x="1143" y="1064"/>
                  <a:pt x="1143" y="1064"/>
                  <a:pt x="1143" y="1064"/>
                </a:cubicBezTo>
                <a:cubicBezTo>
                  <a:pt x="1145" y="1062"/>
                  <a:pt x="1145" y="1062"/>
                  <a:pt x="1145" y="1062"/>
                </a:cubicBezTo>
                <a:cubicBezTo>
                  <a:pt x="1145" y="1060"/>
                  <a:pt x="1145" y="1060"/>
                  <a:pt x="1145" y="1060"/>
                </a:cubicBezTo>
                <a:cubicBezTo>
                  <a:pt x="1142" y="1066"/>
                  <a:pt x="1135" y="1060"/>
                  <a:pt x="1133" y="1062"/>
                </a:cubicBezTo>
                <a:cubicBezTo>
                  <a:pt x="1126" y="1068"/>
                  <a:pt x="1126" y="1068"/>
                  <a:pt x="1126" y="1068"/>
                </a:cubicBezTo>
                <a:cubicBezTo>
                  <a:pt x="1127" y="1068"/>
                  <a:pt x="1127" y="1068"/>
                  <a:pt x="1127" y="1068"/>
                </a:cubicBezTo>
                <a:cubicBezTo>
                  <a:pt x="1117" y="1078"/>
                  <a:pt x="1117" y="1078"/>
                  <a:pt x="1117" y="1078"/>
                </a:cubicBezTo>
                <a:cubicBezTo>
                  <a:pt x="1100" y="1078"/>
                  <a:pt x="1100" y="1078"/>
                  <a:pt x="1100" y="1078"/>
                </a:cubicBezTo>
                <a:cubicBezTo>
                  <a:pt x="1102" y="1076"/>
                  <a:pt x="1096" y="1079"/>
                  <a:pt x="1101" y="1075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5"/>
                  <a:pt x="1098" y="1075"/>
                  <a:pt x="1098" y="1075"/>
                </a:cubicBezTo>
                <a:cubicBezTo>
                  <a:pt x="1095" y="1078"/>
                  <a:pt x="1095" y="1078"/>
                  <a:pt x="1095" y="1078"/>
                </a:cubicBezTo>
                <a:cubicBezTo>
                  <a:pt x="1091" y="1078"/>
                  <a:pt x="1091" y="1078"/>
                  <a:pt x="1091" y="1078"/>
                </a:cubicBezTo>
                <a:cubicBezTo>
                  <a:pt x="1093" y="1075"/>
                  <a:pt x="1093" y="1075"/>
                  <a:pt x="1093" y="1075"/>
                </a:cubicBezTo>
                <a:cubicBezTo>
                  <a:pt x="1095" y="1073"/>
                  <a:pt x="1095" y="1077"/>
                  <a:pt x="1097" y="1074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100" y="1071"/>
                  <a:pt x="1100" y="1071"/>
                  <a:pt x="1100" y="1071"/>
                </a:cubicBezTo>
                <a:cubicBezTo>
                  <a:pt x="1104" y="1071"/>
                  <a:pt x="1097" y="1069"/>
                  <a:pt x="1104" y="1069"/>
                </a:cubicBezTo>
                <a:cubicBezTo>
                  <a:pt x="1103" y="1068"/>
                  <a:pt x="1103" y="1068"/>
                  <a:pt x="1103" y="1068"/>
                </a:cubicBezTo>
                <a:cubicBezTo>
                  <a:pt x="1100" y="1070"/>
                  <a:pt x="1096" y="1069"/>
                  <a:pt x="1095" y="1070"/>
                </a:cubicBezTo>
                <a:cubicBezTo>
                  <a:pt x="1104" y="1062"/>
                  <a:pt x="1104" y="1062"/>
                  <a:pt x="1104" y="1062"/>
                </a:cubicBezTo>
                <a:cubicBezTo>
                  <a:pt x="1114" y="1055"/>
                  <a:pt x="1114" y="1055"/>
                  <a:pt x="1114" y="1055"/>
                </a:cubicBezTo>
                <a:cubicBezTo>
                  <a:pt x="1114" y="1052"/>
                  <a:pt x="1114" y="1052"/>
                  <a:pt x="1114" y="1052"/>
                </a:cubicBezTo>
                <a:cubicBezTo>
                  <a:pt x="1117" y="1052"/>
                  <a:pt x="1117" y="1052"/>
                  <a:pt x="1117" y="1052"/>
                </a:cubicBezTo>
                <a:cubicBezTo>
                  <a:pt x="1120" y="1050"/>
                  <a:pt x="1122" y="1046"/>
                  <a:pt x="1122" y="1043"/>
                </a:cubicBezTo>
                <a:cubicBezTo>
                  <a:pt x="1119" y="1046"/>
                  <a:pt x="1119" y="1046"/>
                  <a:pt x="1119" y="1046"/>
                </a:cubicBezTo>
                <a:cubicBezTo>
                  <a:pt x="1108" y="1051"/>
                  <a:pt x="1098" y="1064"/>
                  <a:pt x="1088" y="1071"/>
                </a:cubicBezTo>
                <a:cubicBezTo>
                  <a:pt x="1088" y="1074"/>
                  <a:pt x="1088" y="1074"/>
                  <a:pt x="1088" y="1074"/>
                </a:cubicBezTo>
                <a:cubicBezTo>
                  <a:pt x="1084" y="1078"/>
                  <a:pt x="1084" y="1078"/>
                  <a:pt x="1084" y="1078"/>
                </a:cubicBezTo>
                <a:cubicBezTo>
                  <a:pt x="1070" y="1078"/>
                  <a:pt x="1070" y="1078"/>
                  <a:pt x="1070" y="1078"/>
                </a:cubicBezTo>
                <a:cubicBezTo>
                  <a:pt x="1077" y="1070"/>
                  <a:pt x="1077" y="1070"/>
                  <a:pt x="1077" y="1070"/>
                </a:cubicBezTo>
                <a:cubicBezTo>
                  <a:pt x="1077" y="1069"/>
                  <a:pt x="1077" y="1069"/>
                  <a:pt x="1077" y="1069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4" y="1055"/>
                  <a:pt x="1088" y="1055"/>
                  <a:pt x="1087" y="1052"/>
                </a:cubicBezTo>
                <a:cubicBezTo>
                  <a:pt x="1087" y="1051"/>
                  <a:pt x="1087" y="1051"/>
                  <a:pt x="1087" y="1051"/>
                </a:cubicBezTo>
                <a:cubicBezTo>
                  <a:pt x="1081" y="1055"/>
                  <a:pt x="1081" y="1055"/>
                  <a:pt x="1081" y="1055"/>
                </a:cubicBezTo>
                <a:cubicBezTo>
                  <a:pt x="1075" y="1059"/>
                  <a:pt x="1075" y="1059"/>
                  <a:pt x="1075" y="1059"/>
                </a:cubicBezTo>
                <a:cubicBezTo>
                  <a:pt x="1081" y="1051"/>
                  <a:pt x="1081" y="1051"/>
                  <a:pt x="1081" y="1051"/>
                </a:cubicBezTo>
                <a:cubicBezTo>
                  <a:pt x="1083" y="1049"/>
                  <a:pt x="1083" y="1049"/>
                  <a:pt x="1083" y="1049"/>
                </a:cubicBezTo>
                <a:cubicBezTo>
                  <a:pt x="1082" y="1048"/>
                  <a:pt x="1082" y="1048"/>
                  <a:pt x="1082" y="1048"/>
                </a:cubicBezTo>
                <a:cubicBezTo>
                  <a:pt x="1084" y="1045"/>
                  <a:pt x="1084" y="1045"/>
                  <a:pt x="1084" y="1045"/>
                </a:cubicBezTo>
                <a:cubicBezTo>
                  <a:pt x="1083" y="1044"/>
                  <a:pt x="1083" y="1044"/>
                  <a:pt x="1083" y="1044"/>
                </a:cubicBezTo>
                <a:cubicBezTo>
                  <a:pt x="1080" y="1045"/>
                  <a:pt x="1080" y="1045"/>
                  <a:pt x="1080" y="1045"/>
                </a:cubicBezTo>
                <a:cubicBezTo>
                  <a:pt x="1077" y="1047"/>
                  <a:pt x="1083" y="1047"/>
                  <a:pt x="1079" y="1048"/>
                </a:cubicBezTo>
                <a:cubicBezTo>
                  <a:pt x="1080" y="1049"/>
                  <a:pt x="1080" y="1049"/>
                  <a:pt x="1080" y="1049"/>
                </a:cubicBezTo>
                <a:cubicBezTo>
                  <a:pt x="1078" y="1051"/>
                  <a:pt x="1078" y="1051"/>
                  <a:pt x="1078" y="1051"/>
                </a:cubicBezTo>
                <a:cubicBezTo>
                  <a:pt x="1077" y="1048"/>
                  <a:pt x="1077" y="1048"/>
                  <a:pt x="1077" y="1048"/>
                </a:cubicBezTo>
                <a:cubicBezTo>
                  <a:pt x="1067" y="1057"/>
                  <a:pt x="1067" y="1057"/>
                  <a:pt x="1067" y="1057"/>
                </a:cubicBezTo>
                <a:cubicBezTo>
                  <a:pt x="1065" y="1056"/>
                  <a:pt x="1065" y="1056"/>
                  <a:pt x="1065" y="1056"/>
                </a:cubicBezTo>
                <a:cubicBezTo>
                  <a:pt x="1069" y="1054"/>
                  <a:pt x="1064" y="1053"/>
                  <a:pt x="1066" y="1051"/>
                </a:cubicBezTo>
                <a:cubicBezTo>
                  <a:pt x="1069" y="1051"/>
                  <a:pt x="1069" y="1051"/>
                  <a:pt x="1069" y="1051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71" y="1049"/>
                  <a:pt x="1071" y="1049"/>
                  <a:pt x="1071" y="1049"/>
                </a:cubicBezTo>
                <a:cubicBezTo>
                  <a:pt x="1070" y="1050"/>
                  <a:pt x="1073" y="1048"/>
                  <a:pt x="1069" y="1047"/>
                </a:cubicBezTo>
                <a:cubicBezTo>
                  <a:pt x="1069" y="1046"/>
                  <a:pt x="1069" y="1046"/>
                  <a:pt x="1069" y="1046"/>
                </a:cubicBezTo>
                <a:cubicBezTo>
                  <a:pt x="1063" y="1050"/>
                  <a:pt x="1063" y="1050"/>
                  <a:pt x="1063" y="1050"/>
                </a:cubicBezTo>
                <a:cubicBezTo>
                  <a:pt x="1061" y="1053"/>
                  <a:pt x="1061" y="1053"/>
                  <a:pt x="1061" y="1053"/>
                </a:cubicBezTo>
                <a:cubicBezTo>
                  <a:pt x="1059" y="1055"/>
                  <a:pt x="1059" y="1055"/>
                  <a:pt x="1059" y="1055"/>
                </a:cubicBezTo>
                <a:cubicBezTo>
                  <a:pt x="1058" y="1052"/>
                  <a:pt x="1058" y="1052"/>
                  <a:pt x="1058" y="1052"/>
                </a:cubicBezTo>
                <a:cubicBezTo>
                  <a:pt x="1053" y="1056"/>
                  <a:pt x="1053" y="1056"/>
                  <a:pt x="1053" y="1056"/>
                </a:cubicBezTo>
                <a:cubicBezTo>
                  <a:pt x="1053" y="1059"/>
                  <a:pt x="1053" y="1059"/>
                  <a:pt x="1053" y="1059"/>
                </a:cubicBezTo>
                <a:cubicBezTo>
                  <a:pt x="1049" y="1060"/>
                  <a:pt x="1049" y="1060"/>
                  <a:pt x="1049" y="1060"/>
                </a:cubicBezTo>
                <a:cubicBezTo>
                  <a:pt x="1045" y="1064"/>
                  <a:pt x="1045" y="1064"/>
                  <a:pt x="1045" y="1064"/>
                </a:cubicBezTo>
                <a:cubicBezTo>
                  <a:pt x="1045" y="1066"/>
                  <a:pt x="1045" y="1066"/>
                  <a:pt x="1045" y="1066"/>
                </a:cubicBezTo>
                <a:cubicBezTo>
                  <a:pt x="1043" y="1067"/>
                  <a:pt x="1043" y="1067"/>
                  <a:pt x="1043" y="1067"/>
                </a:cubicBezTo>
                <a:cubicBezTo>
                  <a:pt x="1039" y="1064"/>
                  <a:pt x="1039" y="1064"/>
                  <a:pt x="1039" y="1064"/>
                </a:cubicBezTo>
                <a:cubicBezTo>
                  <a:pt x="1037" y="1066"/>
                  <a:pt x="1037" y="1066"/>
                  <a:pt x="1037" y="1066"/>
                </a:cubicBezTo>
                <a:cubicBezTo>
                  <a:pt x="1033" y="1066"/>
                  <a:pt x="1033" y="1066"/>
                  <a:pt x="1033" y="1066"/>
                </a:cubicBezTo>
                <a:cubicBezTo>
                  <a:pt x="1036" y="1065"/>
                  <a:pt x="1031" y="1067"/>
                  <a:pt x="1036" y="1068"/>
                </a:cubicBezTo>
                <a:cubicBezTo>
                  <a:pt x="1030" y="1071"/>
                  <a:pt x="1030" y="1071"/>
                  <a:pt x="1030" y="1071"/>
                </a:cubicBezTo>
                <a:cubicBezTo>
                  <a:pt x="1029" y="1074"/>
                  <a:pt x="1029" y="1074"/>
                  <a:pt x="1029" y="1074"/>
                </a:cubicBezTo>
                <a:cubicBezTo>
                  <a:pt x="1028" y="1074"/>
                  <a:pt x="1028" y="1074"/>
                  <a:pt x="1028" y="1074"/>
                </a:cubicBezTo>
                <a:cubicBezTo>
                  <a:pt x="1027" y="1070"/>
                  <a:pt x="1038" y="1067"/>
                  <a:pt x="1033" y="1062"/>
                </a:cubicBezTo>
                <a:cubicBezTo>
                  <a:pt x="1042" y="1056"/>
                  <a:pt x="1042" y="1056"/>
                  <a:pt x="1042" y="1056"/>
                </a:cubicBezTo>
                <a:cubicBezTo>
                  <a:pt x="1042" y="1053"/>
                  <a:pt x="1042" y="1053"/>
                  <a:pt x="1042" y="1053"/>
                </a:cubicBezTo>
                <a:cubicBezTo>
                  <a:pt x="1038" y="1051"/>
                  <a:pt x="1038" y="1051"/>
                  <a:pt x="1038" y="1051"/>
                </a:cubicBezTo>
                <a:cubicBezTo>
                  <a:pt x="1036" y="1051"/>
                  <a:pt x="1036" y="1051"/>
                  <a:pt x="1036" y="1051"/>
                </a:cubicBezTo>
                <a:cubicBezTo>
                  <a:pt x="1033" y="1055"/>
                  <a:pt x="1033" y="1055"/>
                  <a:pt x="1033" y="1055"/>
                </a:cubicBezTo>
                <a:cubicBezTo>
                  <a:pt x="1032" y="1053"/>
                  <a:pt x="1032" y="1053"/>
                  <a:pt x="1032" y="1053"/>
                </a:cubicBezTo>
                <a:cubicBezTo>
                  <a:pt x="1028" y="1056"/>
                  <a:pt x="1028" y="1056"/>
                  <a:pt x="1028" y="1056"/>
                </a:cubicBezTo>
                <a:cubicBezTo>
                  <a:pt x="1027" y="1055"/>
                  <a:pt x="1027" y="1055"/>
                  <a:pt x="1027" y="1055"/>
                </a:cubicBezTo>
                <a:cubicBezTo>
                  <a:pt x="1024" y="1056"/>
                  <a:pt x="1024" y="1056"/>
                  <a:pt x="1024" y="1056"/>
                </a:cubicBezTo>
                <a:cubicBezTo>
                  <a:pt x="1023" y="1056"/>
                  <a:pt x="1023" y="1056"/>
                  <a:pt x="1023" y="1056"/>
                </a:cubicBezTo>
                <a:cubicBezTo>
                  <a:pt x="1027" y="1048"/>
                  <a:pt x="1034" y="1048"/>
                  <a:pt x="1036" y="1039"/>
                </a:cubicBezTo>
                <a:cubicBezTo>
                  <a:pt x="1035" y="1039"/>
                  <a:pt x="1035" y="1039"/>
                  <a:pt x="1035" y="1039"/>
                </a:cubicBezTo>
                <a:cubicBezTo>
                  <a:pt x="1031" y="1041"/>
                  <a:pt x="1028" y="1045"/>
                  <a:pt x="1022" y="1045"/>
                </a:cubicBezTo>
                <a:cubicBezTo>
                  <a:pt x="1024" y="1044"/>
                  <a:pt x="1024" y="1044"/>
                  <a:pt x="1024" y="1044"/>
                </a:cubicBezTo>
                <a:cubicBezTo>
                  <a:pt x="1025" y="1040"/>
                  <a:pt x="1025" y="1040"/>
                  <a:pt x="1025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0" y="1043"/>
                  <a:pt x="1016" y="1046"/>
                  <a:pt x="1014" y="1049"/>
                </a:cubicBezTo>
                <a:cubicBezTo>
                  <a:pt x="1012" y="1049"/>
                  <a:pt x="1014" y="1053"/>
                  <a:pt x="1012" y="1048"/>
                </a:cubicBezTo>
                <a:cubicBezTo>
                  <a:pt x="1011" y="1049"/>
                  <a:pt x="1011" y="1049"/>
                  <a:pt x="1011" y="1049"/>
                </a:cubicBezTo>
                <a:cubicBezTo>
                  <a:pt x="1012" y="1051"/>
                  <a:pt x="1012" y="1051"/>
                  <a:pt x="1012" y="1051"/>
                </a:cubicBezTo>
                <a:cubicBezTo>
                  <a:pt x="1010" y="1050"/>
                  <a:pt x="1010" y="1050"/>
                  <a:pt x="1010" y="1050"/>
                </a:cubicBezTo>
                <a:cubicBezTo>
                  <a:pt x="1007" y="1051"/>
                  <a:pt x="1012" y="1048"/>
                  <a:pt x="1006" y="1051"/>
                </a:cubicBezTo>
                <a:cubicBezTo>
                  <a:pt x="1009" y="1048"/>
                  <a:pt x="1009" y="1048"/>
                  <a:pt x="1009" y="1048"/>
                </a:cubicBezTo>
                <a:cubicBezTo>
                  <a:pt x="1009" y="1046"/>
                  <a:pt x="1009" y="1046"/>
                  <a:pt x="1009" y="1046"/>
                </a:cubicBezTo>
                <a:cubicBezTo>
                  <a:pt x="1016" y="1041"/>
                  <a:pt x="1016" y="1041"/>
                  <a:pt x="1016" y="1041"/>
                </a:cubicBezTo>
                <a:cubicBezTo>
                  <a:pt x="1017" y="1039"/>
                  <a:pt x="1017" y="1039"/>
                  <a:pt x="1017" y="1039"/>
                </a:cubicBezTo>
                <a:cubicBezTo>
                  <a:pt x="1016" y="1038"/>
                  <a:pt x="1016" y="1038"/>
                  <a:pt x="1016" y="1038"/>
                </a:cubicBezTo>
                <a:cubicBezTo>
                  <a:pt x="1015" y="1036"/>
                  <a:pt x="1015" y="1036"/>
                  <a:pt x="1015" y="1036"/>
                </a:cubicBezTo>
                <a:cubicBezTo>
                  <a:pt x="1017" y="1034"/>
                  <a:pt x="1017" y="1034"/>
                  <a:pt x="1017" y="1034"/>
                </a:cubicBezTo>
                <a:cubicBezTo>
                  <a:pt x="1016" y="1033"/>
                  <a:pt x="1016" y="1033"/>
                  <a:pt x="1016" y="1033"/>
                </a:cubicBezTo>
                <a:cubicBezTo>
                  <a:pt x="1012" y="1032"/>
                  <a:pt x="1011" y="1035"/>
                  <a:pt x="1009" y="1035"/>
                </a:cubicBezTo>
                <a:cubicBezTo>
                  <a:pt x="1008" y="1036"/>
                  <a:pt x="1008" y="1036"/>
                  <a:pt x="1008" y="1036"/>
                </a:cubicBezTo>
                <a:cubicBezTo>
                  <a:pt x="1013" y="1036"/>
                  <a:pt x="1013" y="1036"/>
                  <a:pt x="1013" y="1036"/>
                </a:cubicBezTo>
                <a:cubicBezTo>
                  <a:pt x="1009" y="1037"/>
                  <a:pt x="1007" y="1037"/>
                  <a:pt x="1003" y="1037"/>
                </a:cubicBezTo>
                <a:cubicBezTo>
                  <a:pt x="1006" y="1033"/>
                  <a:pt x="1006" y="1033"/>
                  <a:pt x="1006" y="1033"/>
                </a:cubicBezTo>
                <a:cubicBezTo>
                  <a:pt x="1005" y="1031"/>
                  <a:pt x="1005" y="1031"/>
                  <a:pt x="1005" y="1031"/>
                </a:cubicBezTo>
                <a:cubicBezTo>
                  <a:pt x="1005" y="1032"/>
                  <a:pt x="1003" y="1028"/>
                  <a:pt x="1004" y="1033"/>
                </a:cubicBezTo>
                <a:cubicBezTo>
                  <a:pt x="1002" y="1032"/>
                  <a:pt x="1002" y="1032"/>
                  <a:pt x="1002" y="1032"/>
                </a:cubicBezTo>
                <a:cubicBezTo>
                  <a:pt x="1005" y="1030"/>
                  <a:pt x="1005" y="1026"/>
                  <a:pt x="1006" y="1025"/>
                </a:cubicBezTo>
                <a:cubicBezTo>
                  <a:pt x="1012" y="1023"/>
                  <a:pt x="1012" y="1023"/>
                  <a:pt x="1012" y="1023"/>
                </a:cubicBezTo>
                <a:cubicBezTo>
                  <a:pt x="1015" y="1018"/>
                  <a:pt x="1015" y="1018"/>
                  <a:pt x="1015" y="1018"/>
                </a:cubicBezTo>
                <a:cubicBezTo>
                  <a:pt x="1018" y="1017"/>
                  <a:pt x="1018" y="1017"/>
                  <a:pt x="1018" y="1017"/>
                </a:cubicBezTo>
                <a:cubicBezTo>
                  <a:pt x="1019" y="1015"/>
                  <a:pt x="1019" y="1015"/>
                  <a:pt x="1019" y="1015"/>
                </a:cubicBezTo>
                <a:cubicBezTo>
                  <a:pt x="1015" y="1015"/>
                  <a:pt x="1015" y="1015"/>
                  <a:pt x="1015" y="1015"/>
                </a:cubicBezTo>
                <a:cubicBezTo>
                  <a:pt x="1013" y="1019"/>
                  <a:pt x="1013" y="1019"/>
                  <a:pt x="1013" y="1019"/>
                </a:cubicBezTo>
                <a:cubicBezTo>
                  <a:pt x="1011" y="1017"/>
                  <a:pt x="1011" y="1017"/>
                  <a:pt x="1011" y="1017"/>
                </a:cubicBezTo>
                <a:cubicBezTo>
                  <a:pt x="1012" y="1016"/>
                  <a:pt x="1012" y="1016"/>
                  <a:pt x="1012" y="1016"/>
                </a:cubicBezTo>
                <a:cubicBezTo>
                  <a:pt x="1011" y="1015"/>
                  <a:pt x="1011" y="1015"/>
                  <a:pt x="1011" y="1015"/>
                </a:cubicBezTo>
                <a:cubicBezTo>
                  <a:pt x="1015" y="1007"/>
                  <a:pt x="1015" y="1007"/>
                  <a:pt x="1015" y="1007"/>
                </a:cubicBezTo>
                <a:cubicBezTo>
                  <a:pt x="1024" y="1001"/>
                  <a:pt x="1024" y="1001"/>
                  <a:pt x="1024" y="1001"/>
                </a:cubicBezTo>
                <a:cubicBezTo>
                  <a:pt x="1024" y="1000"/>
                  <a:pt x="1024" y="1000"/>
                  <a:pt x="1024" y="1000"/>
                </a:cubicBezTo>
                <a:cubicBezTo>
                  <a:pt x="1023" y="999"/>
                  <a:pt x="1023" y="999"/>
                  <a:pt x="1023" y="999"/>
                </a:cubicBezTo>
                <a:cubicBezTo>
                  <a:pt x="1021" y="1001"/>
                  <a:pt x="1021" y="1001"/>
                  <a:pt x="1021" y="1001"/>
                </a:cubicBezTo>
                <a:cubicBezTo>
                  <a:pt x="1018" y="1002"/>
                  <a:pt x="1018" y="1002"/>
                  <a:pt x="1018" y="1002"/>
                </a:cubicBezTo>
                <a:cubicBezTo>
                  <a:pt x="1016" y="1010"/>
                  <a:pt x="1005" y="1009"/>
                  <a:pt x="1002" y="1018"/>
                </a:cubicBezTo>
                <a:cubicBezTo>
                  <a:pt x="998" y="1018"/>
                  <a:pt x="998" y="1018"/>
                  <a:pt x="998" y="1018"/>
                </a:cubicBezTo>
                <a:cubicBezTo>
                  <a:pt x="997" y="1020"/>
                  <a:pt x="997" y="1020"/>
                  <a:pt x="997" y="1020"/>
                </a:cubicBezTo>
                <a:cubicBezTo>
                  <a:pt x="992" y="1023"/>
                  <a:pt x="992" y="1023"/>
                  <a:pt x="992" y="1023"/>
                </a:cubicBezTo>
                <a:cubicBezTo>
                  <a:pt x="993" y="1024"/>
                  <a:pt x="993" y="1024"/>
                  <a:pt x="993" y="1024"/>
                </a:cubicBezTo>
                <a:cubicBezTo>
                  <a:pt x="988" y="1028"/>
                  <a:pt x="988" y="1028"/>
                  <a:pt x="988" y="1028"/>
                </a:cubicBezTo>
                <a:cubicBezTo>
                  <a:pt x="986" y="1027"/>
                  <a:pt x="986" y="1027"/>
                  <a:pt x="986" y="1027"/>
                </a:cubicBezTo>
                <a:cubicBezTo>
                  <a:pt x="986" y="1029"/>
                  <a:pt x="986" y="1029"/>
                  <a:pt x="986" y="1029"/>
                </a:cubicBezTo>
                <a:cubicBezTo>
                  <a:pt x="982" y="1034"/>
                  <a:pt x="982" y="1034"/>
                  <a:pt x="982" y="1034"/>
                </a:cubicBezTo>
                <a:cubicBezTo>
                  <a:pt x="982" y="1037"/>
                  <a:pt x="982" y="1037"/>
                  <a:pt x="982" y="1037"/>
                </a:cubicBezTo>
                <a:cubicBezTo>
                  <a:pt x="979" y="1037"/>
                  <a:pt x="979" y="1037"/>
                  <a:pt x="979" y="1037"/>
                </a:cubicBezTo>
                <a:cubicBezTo>
                  <a:pt x="979" y="1037"/>
                  <a:pt x="976" y="1037"/>
                  <a:pt x="980" y="1035"/>
                </a:cubicBezTo>
                <a:cubicBezTo>
                  <a:pt x="978" y="1034"/>
                  <a:pt x="978" y="1034"/>
                  <a:pt x="978" y="1034"/>
                </a:cubicBezTo>
                <a:cubicBezTo>
                  <a:pt x="976" y="1037"/>
                  <a:pt x="976" y="1037"/>
                  <a:pt x="976" y="1037"/>
                </a:cubicBezTo>
                <a:cubicBezTo>
                  <a:pt x="972" y="1035"/>
                  <a:pt x="972" y="1035"/>
                  <a:pt x="972" y="1035"/>
                </a:cubicBezTo>
                <a:cubicBezTo>
                  <a:pt x="970" y="1036"/>
                  <a:pt x="970" y="1036"/>
                  <a:pt x="970" y="1036"/>
                </a:cubicBezTo>
                <a:cubicBezTo>
                  <a:pt x="969" y="1039"/>
                  <a:pt x="969" y="1039"/>
                  <a:pt x="969" y="1039"/>
                </a:cubicBezTo>
                <a:cubicBezTo>
                  <a:pt x="968" y="1037"/>
                  <a:pt x="968" y="1037"/>
                  <a:pt x="968" y="1037"/>
                </a:cubicBezTo>
                <a:cubicBezTo>
                  <a:pt x="963" y="1040"/>
                  <a:pt x="963" y="1040"/>
                  <a:pt x="963" y="1040"/>
                </a:cubicBezTo>
                <a:cubicBezTo>
                  <a:pt x="961" y="1042"/>
                  <a:pt x="960" y="1044"/>
                  <a:pt x="959" y="1046"/>
                </a:cubicBezTo>
                <a:cubicBezTo>
                  <a:pt x="958" y="1046"/>
                  <a:pt x="958" y="1046"/>
                  <a:pt x="958" y="1046"/>
                </a:cubicBezTo>
                <a:cubicBezTo>
                  <a:pt x="958" y="1043"/>
                  <a:pt x="958" y="1043"/>
                  <a:pt x="958" y="1043"/>
                </a:cubicBezTo>
                <a:cubicBezTo>
                  <a:pt x="954" y="1043"/>
                  <a:pt x="954" y="1043"/>
                  <a:pt x="954" y="1043"/>
                </a:cubicBezTo>
                <a:cubicBezTo>
                  <a:pt x="958" y="1041"/>
                  <a:pt x="958" y="1041"/>
                  <a:pt x="958" y="1041"/>
                </a:cubicBezTo>
                <a:cubicBezTo>
                  <a:pt x="958" y="1039"/>
                  <a:pt x="958" y="1039"/>
                  <a:pt x="958" y="1039"/>
                </a:cubicBezTo>
                <a:cubicBezTo>
                  <a:pt x="959" y="1039"/>
                  <a:pt x="959" y="1039"/>
                  <a:pt x="959" y="1039"/>
                </a:cubicBezTo>
                <a:cubicBezTo>
                  <a:pt x="960" y="1035"/>
                  <a:pt x="960" y="1035"/>
                  <a:pt x="960" y="1035"/>
                </a:cubicBezTo>
                <a:cubicBezTo>
                  <a:pt x="963" y="1036"/>
                  <a:pt x="963" y="1036"/>
                  <a:pt x="963" y="1036"/>
                </a:cubicBezTo>
                <a:cubicBezTo>
                  <a:pt x="968" y="1033"/>
                  <a:pt x="968" y="1033"/>
                  <a:pt x="968" y="1033"/>
                </a:cubicBezTo>
                <a:cubicBezTo>
                  <a:pt x="969" y="1030"/>
                  <a:pt x="969" y="1030"/>
                  <a:pt x="969" y="1030"/>
                </a:cubicBezTo>
                <a:cubicBezTo>
                  <a:pt x="966" y="1030"/>
                  <a:pt x="966" y="1030"/>
                  <a:pt x="966" y="1030"/>
                </a:cubicBezTo>
                <a:cubicBezTo>
                  <a:pt x="964" y="1032"/>
                  <a:pt x="964" y="1032"/>
                  <a:pt x="964" y="1032"/>
                </a:cubicBezTo>
                <a:cubicBezTo>
                  <a:pt x="963" y="1031"/>
                  <a:pt x="967" y="1031"/>
                  <a:pt x="962" y="1032"/>
                </a:cubicBezTo>
                <a:cubicBezTo>
                  <a:pt x="962" y="1031"/>
                  <a:pt x="966" y="1030"/>
                  <a:pt x="966" y="1028"/>
                </a:cubicBezTo>
                <a:cubicBezTo>
                  <a:pt x="961" y="1028"/>
                  <a:pt x="961" y="1028"/>
                  <a:pt x="961" y="1028"/>
                </a:cubicBezTo>
                <a:cubicBezTo>
                  <a:pt x="964" y="1026"/>
                  <a:pt x="964" y="1026"/>
                  <a:pt x="964" y="1026"/>
                </a:cubicBezTo>
                <a:cubicBezTo>
                  <a:pt x="964" y="1023"/>
                  <a:pt x="964" y="1023"/>
                  <a:pt x="964" y="1023"/>
                </a:cubicBezTo>
                <a:cubicBezTo>
                  <a:pt x="962" y="1024"/>
                  <a:pt x="959" y="1028"/>
                  <a:pt x="955" y="1028"/>
                </a:cubicBezTo>
                <a:cubicBezTo>
                  <a:pt x="955" y="1025"/>
                  <a:pt x="955" y="1025"/>
                  <a:pt x="955" y="1025"/>
                </a:cubicBezTo>
                <a:cubicBezTo>
                  <a:pt x="952" y="1027"/>
                  <a:pt x="952" y="1027"/>
                  <a:pt x="952" y="1027"/>
                </a:cubicBezTo>
                <a:cubicBezTo>
                  <a:pt x="954" y="1024"/>
                  <a:pt x="954" y="1024"/>
                  <a:pt x="954" y="1024"/>
                </a:cubicBezTo>
                <a:cubicBezTo>
                  <a:pt x="956" y="1024"/>
                  <a:pt x="956" y="1024"/>
                  <a:pt x="956" y="1024"/>
                </a:cubicBezTo>
                <a:cubicBezTo>
                  <a:pt x="958" y="1022"/>
                  <a:pt x="958" y="1022"/>
                  <a:pt x="958" y="1022"/>
                </a:cubicBezTo>
                <a:cubicBezTo>
                  <a:pt x="960" y="1023"/>
                  <a:pt x="960" y="1023"/>
                  <a:pt x="960" y="1023"/>
                </a:cubicBezTo>
                <a:cubicBezTo>
                  <a:pt x="961" y="1022"/>
                  <a:pt x="957" y="1021"/>
                  <a:pt x="962" y="1022"/>
                </a:cubicBezTo>
                <a:cubicBezTo>
                  <a:pt x="961" y="1020"/>
                  <a:pt x="961" y="1020"/>
                  <a:pt x="961" y="1020"/>
                </a:cubicBezTo>
                <a:cubicBezTo>
                  <a:pt x="957" y="1019"/>
                  <a:pt x="957" y="1019"/>
                  <a:pt x="957" y="1019"/>
                </a:cubicBezTo>
                <a:cubicBezTo>
                  <a:pt x="959" y="1017"/>
                  <a:pt x="959" y="1017"/>
                  <a:pt x="959" y="1017"/>
                </a:cubicBezTo>
                <a:cubicBezTo>
                  <a:pt x="958" y="1017"/>
                  <a:pt x="958" y="1017"/>
                  <a:pt x="958" y="1017"/>
                </a:cubicBezTo>
                <a:cubicBezTo>
                  <a:pt x="961" y="1017"/>
                  <a:pt x="956" y="1012"/>
                  <a:pt x="959" y="1014"/>
                </a:cubicBezTo>
                <a:cubicBezTo>
                  <a:pt x="958" y="1013"/>
                  <a:pt x="958" y="1013"/>
                  <a:pt x="958" y="1013"/>
                </a:cubicBezTo>
                <a:cubicBezTo>
                  <a:pt x="956" y="1015"/>
                  <a:pt x="956" y="1015"/>
                  <a:pt x="956" y="1015"/>
                </a:cubicBezTo>
                <a:cubicBezTo>
                  <a:pt x="959" y="1010"/>
                  <a:pt x="959" y="1010"/>
                  <a:pt x="959" y="1010"/>
                </a:cubicBezTo>
                <a:cubicBezTo>
                  <a:pt x="957" y="1005"/>
                  <a:pt x="957" y="1005"/>
                  <a:pt x="957" y="1005"/>
                </a:cubicBezTo>
                <a:cubicBezTo>
                  <a:pt x="959" y="1002"/>
                  <a:pt x="959" y="1002"/>
                  <a:pt x="959" y="1002"/>
                </a:cubicBezTo>
                <a:cubicBezTo>
                  <a:pt x="963" y="1003"/>
                  <a:pt x="963" y="1003"/>
                  <a:pt x="963" y="1003"/>
                </a:cubicBezTo>
                <a:cubicBezTo>
                  <a:pt x="964" y="1003"/>
                  <a:pt x="964" y="1003"/>
                  <a:pt x="964" y="1003"/>
                </a:cubicBezTo>
                <a:cubicBezTo>
                  <a:pt x="966" y="1002"/>
                  <a:pt x="966" y="1002"/>
                  <a:pt x="966" y="1002"/>
                </a:cubicBezTo>
                <a:cubicBezTo>
                  <a:pt x="963" y="999"/>
                  <a:pt x="963" y="999"/>
                  <a:pt x="963" y="999"/>
                </a:cubicBezTo>
                <a:cubicBezTo>
                  <a:pt x="966" y="997"/>
                  <a:pt x="964" y="994"/>
                  <a:pt x="966" y="992"/>
                </a:cubicBezTo>
                <a:cubicBezTo>
                  <a:pt x="969" y="992"/>
                  <a:pt x="969" y="992"/>
                  <a:pt x="969" y="992"/>
                </a:cubicBezTo>
                <a:cubicBezTo>
                  <a:pt x="974" y="985"/>
                  <a:pt x="974" y="985"/>
                  <a:pt x="974" y="985"/>
                </a:cubicBezTo>
                <a:cubicBezTo>
                  <a:pt x="975" y="982"/>
                  <a:pt x="975" y="982"/>
                  <a:pt x="975" y="982"/>
                </a:cubicBezTo>
                <a:cubicBezTo>
                  <a:pt x="976" y="981"/>
                  <a:pt x="976" y="981"/>
                  <a:pt x="976" y="981"/>
                </a:cubicBezTo>
                <a:cubicBezTo>
                  <a:pt x="977" y="984"/>
                  <a:pt x="977" y="984"/>
                  <a:pt x="977" y="984"/>
                </a:cubicBezTo>
                <a:cubicBezTo>
                  <a:pt x="980" y="984"/>
                  <a:pt x="980" y="984"/>
                  <a:pt x="980" y="984"/>
                </a:cubicBezTo>
                <a:cubicBezTo>
                  <a:pt x="980" y="982"/>
                  <a:pt x="980" y="982"/>
                  <a:pt x="980" y="982"/>
                </a:cubicBezTo>
                <a:cubicBezTo>
                  <a:pt x="983" y="980"/>
                  <a:pt x="983" y="980"/>
                  <a:pt x="983" y="980"/>
                </a:cubicBezTo>
                <a:cubicBezTo>
                  <a:pt x="986" y="976"/>
                  <a:pt x="986" y="976"/>
                  <a:pt x="986" y="976"/>
                </a:cubicBezTo>
                <a:cubicBezTo>
                  <a:pt x="992" y="973"/>
                  <a:pt x="992" y="973"/>
                  <a:pt x="992" y="973"/>
                </a:cubicBezTo>
                <a:cubicBezTo>
                  <a:pt x="992" y="970"/>
                  <a:pt x="992" y="970"/>
                  <a:pt x="992" y="970"/>
                </a:cubicBezTo>
                <a:cubicBezTo>
                  <a:pt x="1001" y="965"/>
                  <a:pt x="1004" y="959"/>
                  <a:pt x="1014" y="953"/>
                </a:cubicBezTo>
                <a:cubicBezTo>
                  <a:pt x="1014" y="950"/>
                  <a:pt x="1014" y="950"/>
                  <a:pt x="1014" y="950"/>
                </a:cubicBezTo>
                <a:cubicBezTo>
                  <a:pt x="1015" y="951"/>
                  <a:pt x="1015" y="951"/>
                  <a:pt x="1015" y="951"/>
                </a:cubicBezTo>
                <a:cubicBezTo>
                  <a:pt x="1018" y="950"/>
                  <a:pt x="1018" y="950"/>
                  <a:pt x="1018" y="950"/>
                </a:cubicBezTo>
                <a:cubicBezTo>
                  <a:pt x="1019" y="946"/>
                  <a:pt x="1019" y="946"/>
                  <a:pt x="1019" y="946"/>
                </a:cubicBezTo>
                <a:cubicBezTo>
                  <a:pt x="1021" y="947"/>
                  <a:pt x="1021" y="947"/>
                  <a:pt x="1021" y="947"/>
                </a:cubicBezTo>
                <a:cubicBezTo>
                  <a:pt x="1025" y="941"/>
                  <a:pt x="1025" y="941"/>
                  <a:pt x="1025" y="941"/>
                </a:cubicBezTo>
                <a:cubicBezTo>
                  <a:pt x="1021" y="939"/>
                  <a:pt x="1021" y="939"/>
                  <a:pt x="1021" y="939"/>
                </a:cubicBezTo>
                <a:cubicBezTo>
                  <a:pt x="1025" y="939"/>
                  <a:pt x="1026" y="933"/>
                  <a:pt x="1026" y="934"/>
                </a:cubicBezTo>
                <a:cubicBezTo>
                  <a:pt x="1029" y="934"/>
                  <a:pt x="1029" y="934"/>
                  <a:pt x="1029" y="934"/>
                </a:cubicBezTo>
                <a:cubicBezTo>
                  <a:pt x="1029" y="933"/>
                  <a:pt x="1029" y="933"/>
                  <a:pt x="1029" y="933"/>
                </a:cubicBezTo>
                <a:cubicBezTo>
                  <a:pt x="1032" y="935"/>
                  <a:pt x="1030" y="930"/>
                  <a:pt x="1034" y="931"/>
                </a:cubicBezTo>
                <a:cubicBezTo>
                  <a:pt x="1031" y="930"/>
                  <a:pt x="1031" y="930"/>
                  <a:pt x="1031" y="930"/>
                </a:cubicBezTo>
                <a:cubicBezTo>
                  <a:pt x="1034" y="929"/>
                  <a:pt x="1034" y="929"/>
                  <a:pt x="1034" y="929"/>
                </a:cubicBezTo>
                <a:cubicBezTo>
                  <a:pt x="1036" y="928"/>
                  <a:pt x="1036" y="928"/>
                  <a:pt x="1036" y="928"/>
                </a:cubicBezTo>
                <a:cubicBezTo>
                  <a:pt x="1034" y="927"/>
                  <a:pt x="1034" y="927"/>
                  <a:pt x="1034" y="927"/>
                </a:cubicBezTo>
                <a:cubicBezTo>
                  <a:pt x="1040" y="924"/>
                  <a:pt x="1040" y="924"/>
                  <a:pt x="1040" y="924"/>
                </a:cubicBezTo>
                <a:cubicBezTo>
                  <a:pt x="1042" y="924"/>
                  <a:pt x="1042" y="924"/>
                  <a:pt x="1042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5" y="923"/>
                  <a:pt x="1045" y="923"/>
                  <a:pt x="1045" y="923"/>
                </a:cubicBezTo>
                <a:cubicBezTo>
                  <a:pt x="1039" y="922"/>
                  <a:pt x="1039" y="922"/>
                  <a:pt x="1039" y="922"/>
                </a:cubicBezTo>
                <a:cubicBezTo>
                  <a:pt x="1042" y="921"/>
                  <a:pt x="1042" y="921"/>
                  <a:pt x="1042" y="921"/>
                </a:cubicBezTo>
                <a:cubicBezTo>
                  <a:pt x="1046" y="922"/>
                  <a:pt x="1046" y="922"/>
                  <a:pt x="1046" y="922"/>
                </a:cubicBezTo>
                <a:cubicBezTo>
                  <a:pt x="1047" y="921"/>
                  <a:pt x="1047" y="921"/>
                  <a:pt x="1047" y="921"/>
                </a:cubicBezTo>
                <a:cubicBezTo>
                  <a:pt x="1045" y="917"/>
                  <a:pt x="1045" y="917"/>
                  <a:pt x="1045" y="917"/>
                </a:cubicBezTo>
                <a:cubicBezTo>
                  <a:pt x="1051" y="909"/>
                  <a:pt x="1051" y="909"/>
                  <a:pt x="1051" y="909"/>
                </a:cubicBezTo>
                <a:cubicBezTo>
                  <a:pt x="1052" y="911"/>
                  <a:pt x="1052" y="911"/>
                  <a:pt x="1052" y="911"/>
                </a:cubicBezTo>
                <a:cubicBezTo>
                  <a:pt x="1056" y="908"/>
                  <a:pt x="1056" y="908"/>
                  <a:pt x="1056" y="908"/>
                </a:cubicBezTo>
                <a:cubicBezTo>
                  <a:pt x="1056" y="910"/>
                  <a:pt x="1056" y="910"/>
                  <a:pt x="1056" y="910"/>
                </a:cubicBezTo>
                <a:cubicBezTo>
                  <a:pt x="1059" y="909"/>
                  <a:pt x="1059" y="909"/>
                  <a:pt x="1059" y="909"/>
                </a:cubicBezTo>
                <a:cubicBezTo>
                  <a:pt x="1060" y="907"/>
                  <a:pt x="1060" y="907"/>
                  <a:pt x="1060" y="907"/>
                </a:cubicBezTo>
                <a:cubicBezTo>
                  <a:pt x="1059" y="904"/>
                  <a:pt x="1059" y="904"/>
                  <a:pt x="1059" y="904"/>
                </a:cubicBezTo>
                <a:cubicBezTo>
                  <a:pt x="1056" y="904"/>
                  <a:pt x="1056" y="904"/>
                  <a:pt x="1056" y="904"/>
                </a:cubicBezTo>
                <a:cubicBezTo>
                  <a:pt x="1053" y="907"/>
                  <a:pt x="1053" y="907"/>
                  <a:pt x="1053" y="907"/>
                </a:cubicBezTo>
                <a:cubicBezTo>
                  <a:pt x="1046" y="906"/>
                  <a:pt x="1046" y="906"/>
                  <a:pt x="1046" y="906"/>
                </a:cubicBezTo>
                <a:cubicBezTo>
                  <a:pt x="1045" y="904"/>
                  <a:pt x="1045" y="904"/>
                  <a:pt x="1045" y="904"/>
                </a:cubicBezTo>
                <a:cubicBezTo>
                  <a:pt x="1048" y="903"/>
                  <a:pt x="1048" y="903"/>
                  <a:pt x="1048" y="903"/>
                </a:cubicBezTo>
                <a:cubicBezTo>
                  <a:pt x="1048" y="900"/>
                  <a:pt x="1050" y="902"/>
                  <a:pt x="1051" y="899"/>
                </a:cubicBezTo>
                <a:cubicBezTo>
                  <a:pt x="1051" y="901"/>
                  <a:pt x="1051" y="901"/>
                  <a:pt x="1051" y="901"/>
                </a:cubicBezTo>
                <a:cubicBezTo>
                  <a:pt x="1057" y="899"/>
                  <a:pt x="1057" y="899"/>
                  <a:pt x="1057" y="899"/>
                </a:cubicBezTo>
                <a:cubicBezTo>
                  <a:pt x="1059" y="901"/>
                  <a:pt x="1059" y="901"/>
                  <a:pt x="1059" y="901"/>
                </a:cubicBezTo>
                <a:cubicBezTo>
                  <a:pt x="1060" y="897"/>
                  <a:pt x="1060" y="897"/>
                  <a:pt x="1060" y="897"/>
                </a:cubicBezTo>
                <a:cubicBezTo>
                  <a:pt x="1064" y="895"/>
                  <a:pt x="1064" y="895"/>
                  <a:pt x="1064" y="895"/>
                </a:cubicBezTo>
                <a:cubicBezTo>
                  <a:pt x="1066" y="897"/>
                  <a:pt x="1066" y="897"/>
                  <a:pt x="1066" y="897"/>
                </a:cubicBezTo>
                <a:cubicBezTo>
                  <a:pt x="1069" y="893"/>
                  <a:pt x="1069" y="893"/>
                  <a:pt x="1069" y="893"/>
                </a:cubicBezTo>
                <a:cubicBezTo>
                  <a:pt x="1074" y="892"/>
                  <a:pt x="1074" y="892"/>
                  <a:pt x="1074" y="892"/>
                </a:cubicBezTo>
                <a:cubicBezTo>
                  <a:pt x="1073" y="891"/>
                  <a:pt x="1071" y="895"/>
                  <a:pt x="1073" y="890"/>
                </a:cubicBezTo>
                <a:cubicBezTo>
                  <a:pt x="1067" y="892"/>
                  <a:pt x="1067" y="892"/>
                  <a:pt x="1067" y="892"/>
                </a:cubicBezTo>
                <a:cubicBezTo>
                  <a:pt x="1070" y="888"/>
                  <a:pt x="1070" y="888"/>
                  <a:pt x="1070" y="888"/>
                </a:cubicBezTo>
                <a:cubicBezTo>
                  <a:pt x="1066" y="888"/>
                  <a:pt x="1066" y="890"/>
                  <a:pt x="1063" y="889"/>
                </a:cubicBezTo>
                <a:cubicBezTo>
                  <a:pt x="1066" y="890"/>
                  <a:pt x="1066" y="890"/>
                  <a:pt x="1066" y="890"/>
                </a:cubicBezTo>
                <a:cubicBezTo>
                  <a:pt x="1064" y="893"/>
                  <a:pt x="1064" y="893"/>
                  <a:pt x="1064" y="893"/>
                </a:cubicBezTo>
                <a:cubicBezTo>
                  <a:pt x="1061" y="892"/>
                  <a:pt x="1061" y="892"/>
                  <a:pt x="1061" y="892"/>
                </a:cubicBezTo>
                <a:cubicBezTo>
                  <a:pt x="1063" y="890"/>
                  <a:pt x="1063" y="890"/>
                  <a:pt x="1063" y="890"/>
                </a:cubicBezTo>
                <a:cubicBezTo>
                  <a:pt x="1057" y="890"/>
                  <a:pt x="1057" y="890"/>
                  <a:pt x="1057" y="890"/>
                </a:cubicBezTo>
                <a:cubicBezTo>
                  <a:pt x="1059" y="894"/>
                  <a:pt x="1059" y="894"/>
                  <a:pt x="1059" y="894"/>
                </a:cubicBezTo>
                <a:cubicBezTo>
                  <a:pt x="1057" y="893"/>
                  <a:pt x="1057" y="893"/>
                  <a:pt x="1057" y="893"/>
                </a:cubicBezTo>
                <a:cubicBezTo>
                  <a:pt x="1056" y="893"/>
                  <a:pt x="1056" y="893"/>
                  <a:pt x="1056" y="893"/>
                </a:cubicBezTo>
                <a:cubicBezTo>
                  <a:pt x="1056" y="895"/>
                  <a:pt x="1056" y="895"/>
                  <a:pt x="1056" y="895"/>
                </a:cubicBezTo>
                <a:cubicBezTo>
                  <a:pt x="1047" y="896"/>
                  <a:pt x="1047" y="896"/>
                  <a:pt x="1047" y="896"/>
                </a:cubicBezTo>
                <a:cubicBezTo>
                  <a:pt x="1042" y="898"/>
                  <a:pt x="1042" y="898"/>
                  <a:pt x="1042" y="898"/>
                </a:cubicBezTo>
                <a:cubicBezTo>
                  <a:pt x="1040" y="897"/>
                  <a:pt x="1040" y="897"/>
                  <a:pt x="1040" y="897"/>
                </a:cubicBezTo>
                <a:cubicBezTo>
                  <a:pt x="1038" y="899"/>
                  <a:pt x="1038" y="899"/>
                  <a:pt x="1038" y="899"/>
                </a:cubicBezTo>
                <a:cubicBezTo>
                  <a:pt x="1036" y="901"/>
                  <a:pt x="1033" y="898"/>
                  <a:pt x="1032" y="899"/>
                </a:cubicBezTo>
                <a:cubicBezTo>
                  <a:pt x="1032" y="898"/>
                  <a:pt x="1032" y="898"/>
                  <a:pt x="1032" y="898"/>
                </a:cubicBezTo>
                <a:cubicBezTo>
                  <a:pt x="1037" y="897"/>
                  <a:pt x="1037" y="897"/>
                  <a:pt x="1037" y="897"/>
                </a:cubicBezTo>
                <a:cubicBezTo>
                  <a:pt x="1039" y="894"/>
                  <a:pt x="1039" y="894"/>
                  <a:pt x="1039" y="894"/>
                </a:cubicBezTo>
                <a:cubicBezTo>
                  <a:pt x="1039" y="893"/>
                  <a:pt x="1039" y="893"/>
                  <a:pt x="1039" y="893"/>
                </a:cubicBezTo>
                <a:cubicBezTo>
                  <a:pt x="1038" y="894"/>
                  <a:pt x="1037" y="896"/>
                  <a:pt x="1034" y="895"/>
                </a:cubicBezTo>
                <a:cubicBezTo>
                  <a:pt x="1034" y="896"/>
                  <a:pt x="1034" y="896"/>
                  <a:pt x="1034" y="896"/>
                </a:cubicBezTo>
                <a:cubicBezTo>
                  <a:pt x="1032" y="892"/>
                  <a:pt x="1032" y="892"/>
                  <a:pt x="1032" y="892"/>
                </a:cubicBezTo>
                <a:cubicBezTo>
                  <a:pt x="1032" y="890"/>
                  <a:pt x="1032" y="890"/>
                  <a:pt x="1032" y="890"/>
                </a:cubicBezTo>
                <a:cubicBezTo>
                  <a:pt x="1036" y="890"/>
                  <a:pt x="1036" y="890"/>
                  <a:pt x="1036" y="890"/>
                </a:cubicBezTo>
                <a:cubicBezTo>
                  <a:pt x="1038" y="889"/>
                  <a:pt x="1038" y="889"/>
                  <a:pt x="1038" y="889"/>
                </a:cubicBezTo>
                <a:cubicBezTo>
                  <a:pt x="1039" y="890"/>
                  <a:pt x="1039" y="890"/>
                  <a:pt x="1039" y="890"/>
                </a:cubicBezTo>
                <a:cubicBezTo>
                  <a:pt x="1039" y="891"/>
                  <a:pt x="1042" y="891"/>
                  <a:pt x="1038" y="891"/>
                </a:cubicBezTo>
                <a:cubicBezTo>
                  <a:pt x="1038" y="892"/>
                  <a:pt x="1038" y="892"/>
                  <a:pt x="1038" y="892"/>
                </a:cubicBezTo>
                <a:cubicBezTo>
                  <a:pt x="1043" y="891"/>
                  <a:pt x="1043" y="891"/>
                  <a:pt x="1043" y="891"/>
                </a:cubicBezTo>
                <a:cubicBezTo>
                  <a:pt x="1044" y="889"/>
                  <a:pt x="1044" y="889"/>
                  <a:pt x="1044" y="889"/>
                </a:cubicBezTo>
                <a:cubicBezTo>
                  <a:pt x="1044" y="888"/>
                  <a:pt x="1041" y="887"/>
                  <a:pt x="1043" y="886"/>
                </a:cubicBezTo>
                <a:cubicBezTo>
                  <a:pt x="1042" y="885"/>
                  <a:pt x="1042" y="885"/>
                  <a:pt x="1042" y="885"/>
                </a:cubicBezTo>
                <a:cubicBezTo>
                  <a:pt x="1039" y="886"/>
                  <a:pt x="1039" y="886"/>
                  <a:pt x="1039" y="886"/>
                </a:cubicBezTo>
                <a:cubicBezTo>
                  <a:pt x="1038" y="884"/>
                  <a:pt x="1038" y="884"/>
                  <a:pt x="1038" y="884"/>
                </a:cubicBezTo>
                <a:cubicBezTo>
                  <a:pt x="1042" y="881"/>
                  <a:pt x="1042" y="881"/>
                  <a:pt x="1042" y="881"/>
                </a:cubicBezTo>
                <a:cubicBezTo>
                  <a:pt x="1039" y="880"/>
                  <a:pt x="1039" y="880"/>
                  <a:pt x="1039" y="880"/>
                </a:cubicBezTo>
                <a:cubicBezTo>
                  <a:pt x="1039" y="878"/>
                  <a:pt x="1039" y="878"/>
                  <a:pt x="1039" y="878"/>
                </a:cubicBezTo>
                <a:cubicBezTo>
                  <a:pt x="1043" y="877"/>
                  <a:pt x="1037" y="882"/>
                  <a:pt x="1043" y="877"/>
                </a:cubicBezTo>
                <a:cubicBezTo>
                  <a:pt x="1044" y="878"/>
                  <a:pt x="1042" y="879"/>
                  <a:pt x="1043" y="881"/>
                </a:cubicBezTo>
                <a:cubicBezTo>
                  <a:pt x="1042" y="882"/>
                  <a:pt x="1042" y="882"/>
                  <a:pt x="1042" y="882"/>
                </a:cubicBezTo>
                <a:cubicBezTo>
                  <a:pt x="1045" y="882"/>
                  <a:pt x="1045" y="882"/>
                  <a:pt x="1045" y="882"/>
                </a:cubicBezTo>
                <a:cubicBezTo>
                  <a:pt x="1044" y="882"/>
                  <a:pt x="1044" y="882"/>
                  <a:pt x="1044" y="882"/>
                </a:cubicBezTo>
                <a:cubicBezTo>
                  <a:pt x="1046" y="885"/>
                  <a:pt x="1046" y="885"/>
                  <a:pt x="1046" y="885"/>
                </a:cubicBezTo>
                <a:cubicBezTo>
                  <a:pt x="1047" y="885"/>
                  <a:pt x="1047" y="885"/>
                  <a:pt x="1047" y="885"/>
                </a:cubicBezTo>
                <a:cubicBezTo>
                  <a:pt x="1051" y="883"/>
                  <a:pt x="1051" y="883"/>
                  <a:pt x="1051" y="883"/>
                </a:cubicBezTo>
                <a:cubicBezTo>
                  <a:pt x="1051" y="881"/>
                  <a:pt x="1051" y="881"/>
                  <a:pt x="1051" y="881"/>
                </a:cubicBezTo>
                <a:cubicBezTo>
                  <a:pt x="1055" y="880"/>
                  <a:pt x="1055" y="880"/>
                  <a:pt x="1055" y="880"/>
                </a:cubicBezTo>
                <a:cubicBezTo>
                  <a:pt x="1056" y="877"/>
                  <a:pt x="1056" y="877"/>
                  <a:pt x="1056" y="877"/>
                </a:cubicBezTo>
                <a:cubicBezTo>
                  <a:pt x="1060" y="879"/>
                  <a:pt x="1060" y="879"/>
                  <a:pt x="1060" y="879"/>
                </a:cubicBezTo>
                <a:cubicBezTo>
                  <a:pt x="1063" y="877"/>
                  <a:pt x="1063" y="877"/>
                  <a:pt x="1063" y="877"/>
                </a:cubicBezTo>
                <a:cubicBezTo>
                  <a:pt x="1060" y="881"/>
                  <a:pt x="1060" y="881"/>
                  <a:pt x="1060" y="881"/>
                </a:cubicBezTo>
                <a:cubicBezTo>
                  <a:pt x="1057" y="879"/>
                  <a:pt x="1057" y="879"/>
                  <a:pt x="1057" y="879"/>
                </a:cubicBezTo>
                <a:cubicBezTo>
                  <a:pt x="1056" y="880"/>
                  <a:pt x="1056" y="880"/>
                  <a:pt x="1056" y="880"/>
                </a:cubicBezTo>
                <a:cubicBezTo>
                  <a:pt x="1055" y="880"/>
                  <a:pt x="1059" y="880"/>
                  <a:pt x="1055" y="882"/>
                </a:cubicBezTo>
                <a:cubicBezTo>
                  <a:pt x="1059" y="883"/>
                  <a:pt x="1059" y="883"/>
                  <a:pt x="1059" y="883"/>
                </a:cubicBezTo>
                <a:cubicBezTo>
                  <a:pt x="1056" y="884"/>
                  <a:pt x="1056" y="884"/>
                  <a:pt x="1056" y="884"/>
                </a:cubicBezTo>
                <a:cubicBezTo>
                  <a:pt x="1055" y="885"/>
                  <a:pt x="1055" y="885"/>
                  <a:pt x="1055" y="885"/>
                </a:cubicBezTo>
                <a:cubicBezTo>
                  <a:pt x="1056" y="886"/>
                  <a:pt x="1056" y="886"/>
                  <a:pt x="1056" y="886"/>
                </a:cubicBezTo>
                <a:cubicBezTo>
                  <a:pt x="1063" y="882"/>
                  <a:pt x="1063" y="882"/>
                  <a:pt x="1063" y="882"/>
                </a:cubicBezTo>
                <a:cubicBezTo>
                  <a:pt x="1064" y="880"/>
                  <a:pt x="1064" y="880"/>
                  <a:pt x="1064" y="880"/>
                </a:cubicBezTo>
                <a:cubicBezTo>
                  <a:pt x="1063" y="879"/>
                  <a:pt x="1063" y="879"/>
                  <a:pt x="1063" y="879"/>
                </a:cubicBezTo>
                <a:cubicBezTo>
                  <a:pt x="1066" y="878"/>
                  <a:pt x="1066" y="878"/>
                  <a:pt x="1066" y="878"/>
                </a:cubicBezTo>
                <a:cubicBezTo>
                  <a:pt x="1074" y="873"/>
                  <a:pt x="1074" y="873"/>
                  <a:pt x="1074" y="873"/>
                </a:cubicBezTo>
                <a:cubicBezTo>
                  <a:pt x="1075" y="873"/>
                  <a:pt x="1075" y="873"/>
                  <a:pt x="1075" y="873"/>
                </a:cubicBezTo>
                <a:cubicBezTo>
                  <a:pt x="1078" y="872"/>
                  <a:pt x="1078" y="872"/>
                  <a:pt x="1078" y="872"/>
                </a:cubicBezTo>
                <a:cubicBezTo>
                  <a:pt x="1078" y="873"/>
                  <a:pt x="1072" y="871"/>
                  <a:pt x="1079" y="875"/>
                </a:cubicBezTo>
                <a:cubicBezTo>
                  <a:pt x="1082" y="875"/>
                  <a:pt x="1082" y="875"/>
                  <a:pt x="1082" y="875"/>
                </a:cubicBezTo>
                <a:cubicBezTo>
                  <a:pt x="1081" y="875"/>
                  <a:pt x="1084" y="870"/>
                  <a:pt x="1081" y="877"/>
                </a:cubicBezTo>
                <a:cubicBezTo>
                  <a:pt x="1084" y="873"/>
                  <a:pt x="1084" y="873"/>
                  <a:pt x="1084" y="873"/>
                </a:cubicBezTo>
                <a:cubicBezTo>
                  <a:pt x="1084" y="874"/>
                  <a:pt x="1087" y="876"/>
                  <a:pt x="1087" y="872"/>
                </a:cubicBezTo>
                <a:cubicBezTo>
                  <a:pt x="1091" y="871"/>
                  <a:pt x="1093" y="872"/>
                  <a:pt x="1096" y="869"/>
                </a:cubicBezTo>
                <a:cubicBezTo>
                  <a:pt x="1100" y="862"/>
                  <a:pt x="1100" y="862"/>
                  <a:pt x="1100" y="862"/>
                </a:cubicBezTo>
                <a:cubicBezTo>
                  <a:pt x="1102" y="861"/>
                  <a:pt x="1102" y="861"/>
                  <a:pt x="1102" y="861"/>
                </a:cubicBezTo>
                <a:cubicBezTo>
                  <a:pt x="1104" y="858"/>
                  <a:pt x="1104" y="858"/>
                  <a:pt x="1104" y="858"/>
                </a:cubicBezTo>
                <a:cubicBezTo>
                  <a:pt x="1106" y="858"/>
                  <a:pt x="1106" y="858"/>
                  <a:pt x="1106" y="858"/>
                </a:cubicBezTo>
                <a:cubicBezTo>
                  <a:pt x="1106" y="858"/>
                  <a:pt x="1101" y="856"/>
                  <a:pt x="1107" y="860"/>
                </a:cubicBezTo>
                <a:cubicBezTo>
                  <a:pt x="1109" y="857"/>
                  <a:pt x="1109" y="857"/>
                  <a:pt x="1109" y="857"/>
                </a:cubicBezTo>
                <a:cubicBezTo>
                  <a:pt x="1114" y="859"/>
                  <a:pt x="1114" y="859"/>
                  <a:pt x="1114" y="859"/>
                </a:cubicBezTo>
                <a:cubicBezTo>
                  <a:pt x="1116" y="856"/>
                  <a:pt x="1116" y="856"/>
                  <a:pt x="1116" y="856"/>
                </a:cubicBezTo>
                <a:cubicBezTo>
                  <a:pt x="1115" y="855"/>
                  <a:pt x="1115" y="855"/>
                  <a:pt x="1115" y="855"/>
                </a:cubicBezTo>
                <a:cubicBezTo>
                  <a:pt x="1114" y="854"/>
                  <a:pt x="1114" y="854"/>
                  <a:pt x="1114" y="854"/>
                </a:cubicBezTo>
                <a:cubicBezTo>
                  <a:pt x="1114" y="855"/>
                  <a:pt x="1112" y="854"/>
                  <a:pt x="1111" y="855"/>
                </a:cubicBezTo>
                <a:cubicBezTo>
                  <a:pt x="1116" y="851"/>
                  <a:pt x="1116" y="851"/>
                  <a:pt x="1116" y="851"/>
                </a:cubicBezTo>
                <a:cubicBezTo>
                  <a:pt x="1121" y="848"/>
                  <a:pt x="1121" y="848"/>
                  <a:pt x="1121" y="848"/>
                </a:cubicBezTo>
                <a:cubicBezTo>
                  <a:pt x="1121" y="849"/>
                  <a:pt x="1117" y="848"/>
                  <a:pt x="1121" y="850"/>
                </a:cubicBezTo>
                <a:cubicBezTo>
                  <a:pt x="1124" y="848"/>
                  <a:pt x="1124" y="848"/>
                  <a:pt x="1124" y="848"/>
                </a:cubicBezTo>
                <a:cubicBezTo>
                  <a:pt x="1120" y="846"/>
                  <a:pt x="1120" y="846"/>
                  <a:pt x="1120" y="846"/>
                </a:cubicBezTo>
                <a:cubicBezTo>
                  <a:pt x="1125" y="842"/>
                  <a:pt x="1125" y="842"/>
                  <a:pt x="1125" y="842"/>
                </a:cubicBezTo>
                <a:cubicBezTo>
                  <a:pt x="1124" y="843"/>
                  <a:pt x="1124" y="843"/>
                  <a:pt x="1124" y="843"/>
                </a:cubicBezTo>
                <a:cubicBezTo>
                  <a:pt x="1129" y="842"/>
                  <a:pt x="1129" y="842"/>
                  <a:pt x="1129" y="842"/>
                </a:cubicBezTo>
                <a:cubicBezTo>
                  <a:pt x="1131" y="838"/>
                  <a:pt x="1131" y="838"/>
                  <a:pt x="1131" y="838"/>
                </a:cubicBezTo>
                <a:cubicBezTo>
                  <a:pt x="1139" y="831"/>
                  <a:pt x="1139" y="831"/>
                  <a:pt x="1139" y="831"/>
                </a:cubicBezTo>
                <a:cubicBezTo>
                  <a:pt x="1139" y="830"/>
                  <a:pt x="1142" y="834"/>
                  <a:pt x="1138" y="830"/>
                </a:cubicBezTo>
                <a:cubicBezTo>
                  <a:pt x="1134" y="832"/>
                  <a:pt x="1134" y="832"/>
                  <a:pt x="1134" y="832"/>
                </a:cubicBezTo>
                <a:cubicBezTo>
                  <a:pt x="1131" y="831"/>
                  <a:pt x="1131" y="831"/>
                  <a:pt x="1131" y="831"/>
                </a:cubicBezTo>
                <a:cubicBezTo>
                  <a:pt x="1129" y="831"/>
                  <a:pt x="1129" y="831"/>
                  <a:pt x="1129" y="831"/>
                </a:cubicBezTo>
                <a:cubicBezTo>
                  <a:pt x="1127" y="834"/>
                  <a:pt x="1127" y="834"/>
                  <a:pt x="1127" y="834"/>
                </a:cubicBezTo>
                <a:cubicBezTo>
                  <a:pt x="1117" y="836"/>
                  <a:pt x="1117" y="836"/>
                  <a:pt x="1117" y="836"/>
                </a:cubicBezTo>
                <a:cubicBezTo>
                  <a:pt x="1115" y="837"/>
                  <a:pt x="1115" y="837"/>
                  <a:pt x="1115" y="837"/>
                </a:cubicBezTo>
                <a:cubicBezTo>
                  <a:pt x="1109" y="839"/>
                  <a:pt x="1109" y="839"/>
                  <a:pt x="1109" y="839"/>
                </a:cubicBezTo>
                <a:cubicBezTo>
                  <a:pt x="1105" y="836"/>
                  <a:pt x="1105" y="836"/>
                  <a:pt x="1105" y="836"/>
                </a:cubicBezTo>
                <a:cubicBezTo>
                  <a:pt x="1099" y="837"/>
                  <a:pt x="1099" y="837"/>
                  <a:pt x="1099" y="837"/>
                </a:cubicBezTo>
                <a:cubicBezTo>
                  <a:pt x="1101" y="838"/>
                  <a:pt x="1094" y="839"/>
                  <a:pt x="1100" y="840"/>
                </a:cubicBezTo>
                <a:cubicBezTo>
                  <a:pt x="1098" y="842"/>
                  <a:pt x="1098" y="842"/>
                  <a:pt x="1098" y="842"/>
                </a:cubicBezTo>
                <a:cubicBezTo>
                  <a:pt x="1097" y="841"/>
                  <a:pt x="1097" y="841"/>
                  <a:pt x="1097" y="841"/>
                </a:cubicBezTo>
                <a:cubicBezTo>
                  <a:pt x="1091" y="843"/>
                  <a:pt x="1091" y="843"/>
                  <a:pt x="1091" y="843"/>
                </a:cubicBezTo>
                <a:cubicBezTo>
                  <a:pt x="1088" y="840"/>
                  <a:pt x="1088" y="840"/>
                  <a:pt x="1088" y="840"/>
                </a:cubicBezTo>
                <a:cubicBezTo>
                  <a:pt x="1071" y="844"/>
                  <a:pt x="1071" y="844"/>
                  <a:pt x="1071" y="844"/>
                </a:cubicBezTo>
                <a:cubicBezTo>
                  <a:pt x="1065" y="845"/>
                  <a:pt x="1065" y="845"/>
                  <a:pt x="1065" y="845"/>
                </a:cubicBezTo>
                <a:cubicBezTo>
                  <a:pt x="1064" y="849"/>
                  <a:pt x="1071" y="843"/>
                  <a:pt x="1064" y="848"/>
                </a:cubicBezTo>
                <a:cubicBezTo>
                  <a:pt x="1067" y="847"/>
                  <a:pt x="1071" y="848"/>
                  <a:pt x="1074" y="846"/>
                </a:cubicBezTo>
                <a:cubicBezTo>
                  <a:pt x="1075" y="848"/>
                  <a:pt x="1075" y="848"/>
                  <a:pt x="1075" y="848"/>
                </a:cubicBezTo>
                <a:cubicBezTo>
                  <a:pt x="1063" y="851"/>
                  <a:pt x="1063" y="851"/>
                  <a:pt x="1063" y="851"/>
                </a:cubicBezTo>
                <a:cubicBezTo>
                  <a:pt x="1054" y="852"/>
                  <a:pt x="1054" y="852"/>
                  <a:pt x="1054" y="852"/>
                </a:cubicBezTo>
                <a:cubicBezTo>
                  <a:pt x="1057" y="849"/>
                  <a:pt x="1057" y="849"/>
                  <a:pt x="1057" y="849"/>
                </a:cubicBezTo>
                <a:cubicBezTo>
                  <a:pt x="1059" y="850"/>
                  <a:pt x="1059" y="850"/>
                  <a:pt x="1059" y="850"/>
                </a:cubicBezTo>
                <a:cubicBezTo>
                  <a:pt x="1063" y="848"/>
                  <a:pt x="1063" y="848"/>
                  <a:pt x="1063" y="848"/>
                </a:cubicBezTo>
                <a:cubicBezTo>
                  <a:pt x="1059" y="847"/>
                  <a:pt x="1059" y="847"/>
                  <a:pt x="1059" y="847"/>
                </a:cubicBezTo>
                <a:cubicBezTo>
                  <a:pt x="1047" y="851"/>
                  <a:pt x="1047" y="851"/>
                  <a:pt x="1047" y="851"/>
                </a:cubicBezTo>
                <a:cubicBezTo>
                  <a:pt x="1048" y="853"/>
                  <a:pt x="1048" y="853"/>
                  <a:pt x="1048" y="853"/>
                </a:cubicBezTo>
                <a:cubicBezTo>
                  <a:pt x="1050" y="853"/>
                  <a:pt x="1050" y="853"/>
                  <a:pt x="1050" y="853"/>
                </a:cubicBezTo>
                <a:cubicBezTo>
                  <a:pt x="1048" y="854"/>
                  <a:pt x="1048" y="854"/>
                  <a:pt x="1048" y="854"/>
                </a:cubicBezTo>
                <a:cubicBezTo>
                  <a:pt x="1047" y="854"/>
                  <a:pt x="1047" y="854"/>
                  <a:pt x="1047" y="854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4"/>
                  <a:pt x="1041" y="854"/>
                  <a:pt x="1041" y="854"/>
                </a:cubicBezTo>
                <a:cubicBezTo>
                  <a:pt x="1045" y="854"/>
                  <a:pt x="1045" y="854"/>
                  <a:pt x="1045" y="854"/>
                </a:cubicBezTo>
                <a:cubicBezTo>
                  <a:pt x="1045" y="852"/>
                  <a:pt x="1045" y="852"/>
                  <a:pt x="1045" y="852"/>
                </a:cubicBezTo>
                <a:cubicBezTo>
                  <a:pt x="1046" y="852"/>
                  <a:pt x="1044" y="849"/>
                  <a:pt x="1046" y="853"/>
                </a:cubicBezTo>
                <a:cubicBezTo>
                  <a:pt x="1043" y="850"/>
                  <a:pt x="1043" y="850"/>
                  <a:pt x="1043" y="850"/>
                </a:cubicBezTo>
                <a:cubicBezTo>
                  <a:pt x="1040" y="852"/>
                  <a:pt x="1040" y="852"/>
                  <a:pt x="1040" y="852"/>
                </a:cubicBezTo>
                <a:cubicBezTo>
                  <a:pt x="1034" y="850"/>
                  <a:pt x="1049" y="851"/>
                  <a:pt x="1035" y="852"/>
                </a:cubicBezTo>
                <a:cubicBezTo>
                  <a:pt x="1027" y="855"/>
                  <a:pt x="1027" y="855"/>
                  <a:pt x="1027" y="855"/>
                </a:cubicBezTo>
                <a:cubicBezTo>
                  <a:pt x="1022" y="855"/>
                  <a:pt x="1022" y="855"/>
                  <a:pt x="1022" y="855"/>
                </a:cubicBezTo>
                <a:cubicBezTo>
                  <a:pt x="1010" y="857"/>
                  <a:pt x="1010" y="857"/>
                  <a:pt x="1010" y="857"/>
                </a:cubicBezTo>
                <a:cubicBezTo>
                  <a:pt x="1009" y="858"/>
                  <a:pt x="1009" y="858"/>
                  <a:pt x="1009" y="858"/>
                </a:cubicBezTo>
                <a:cubicBezTo>
                  <a:pt x="1005" y="858"/>
                  <a:pt x="1005" y="858"/>
                  <a:pt x="1005" y="858"/>
                </a:cubicBezTo>
                <a:cubicBezTo>
                  <a:pt x="1001" y="860"/>
                  <a:pt x="1001" y="860"/>
                  <a:pt x="1001" y="860"/>
                </a:cubicBezTo>
                <a:cubicBezTo>
                  <a:pt x="996" y="861"/>
                  <a:pt x="996" y="861"/>
                  <a:pt x="996" y="861"/>
                </a:cubicBezTo>
                <a:cubicBezTo>
                  <a:pt x="995" y="860"/>
                  <a:pt x="995" y="860"/>
                  <a:pt x="995" y="860"/>
                </a:cubicBezTo>
                <a:cubicBezTo>
                  <a:pt x="992" y="862"/>
                  <a:pt x="992" y="862"/>
                  <a:pt x="992" y="862"/>
                </a:cubicBezTo>
                <a:cubicBezTo>
                  <a:pt x="989" y="862"/>
                  <a:pt x="1000" y="855"/>
                  <a:pt x="987" y="864"/>
                </a:cubicBezTo>
                <a:cubicBezTo>
                  <a:pt x="986" y="861"/>
                  <a:pt x="986" y="861"/>
                  <a:pt x="986" y="861"/>
                </a:cubicBezTo>
                <a:cubicBezTo>
                  <a:pt x="985" y="861"/>
                  <a:pt x="1006" y="861"/>
                  <a:pt x="976" y="865"/>
                </a:cubicBezTo>
                <a:cubicBezTo>
                  <a:pt x="965" y="867"/>
                  <a:pt x="965" y="867"/>
                  <a:pt x="965" y="867"/>
                </a:cubicBezTo>
                <a:cubicBezTo>
                  <a:pt x="944" y="870"/>
                  <a:pt x="944" y="870"/>
                  <a:pt x="944" y="870"/>
                </a:cubicBezTo>
                <a:cubicBezTo>
                  <a:pt x="942" y="868"/>
                  <a:pt x="942" y="868"/>
                  <a:pt x="942" y="868"/>
                </a:cubicBezTo>
                <a:cubicBezTo>
                  <a:pt x="941" y="868"/>
                  <a:pt x="941" y="868"/>
                  <a:pt x="941" y="868"/>
                </a:cubicBezTo>
                <a:cubicBezTo>
                  <a:pt x="941" y="870"/>
                  <a:pt x="941" y="870"/>
                  <a:pt x="941" y="870"/>
                </a:cubicBezTo>
                <a:cubicBezTo>
                  <a:pt x="935" y="873"/>
                  <a:pt x="935" y="873"/>
                  <a:pt x="935" y="873"/>
                </a:cubicBezTo>
                <a:cubicBezTo>
                  <a:pt x="918" y="874"/>
                  <a:pt x="918" y="874"/>
                  <a:pt x="918" y="874"/>
                </a:cubicBezTo>
                <a:cubicBezTo>
                  <a:pt x="918" y="873"/>
                  <a:pt x="918" y="873"/>
                  <a:pt x="918" y="873"/>
                </a:cubicBezTo>
                <a:cubicBezTo>
                  <a:pt x="914" y="873"/>
                  <a:pt x="914" y="873"/>
                  <a:pt x="914" y="873"/>
                </a:cubicBezTo>
                <a:cubicBezTo>
                  <a:pt x="912" y="875"/>
                  <a:pt x="912" y="875"/>
                  <a:pt x="912" y="875"/>
                </a:cubicBezTo>
                <a:cubicBezTo>
                  <a:pt x="903" y="877"/>
                  <a:pt x="903" y="877"/>
                  <a:pt x="903" y="877"/>
                </a:cubicBezTo>
                <a:cubicBezTo>
                  <a:pt x="899" y="875"/>
                  <a:pt x="899" y="875"/>
                  <a:pt x="899" y="875"/>
                </a:cubicBezTo>
                <a:cubicBezTo>
                  <a:pt x="898" y="873"/>
                  <a:pt x="895" y="873"/>
                  <a:pt x="896" y="878"/>
                </a:cubicBezTo>
                <a:cubicBezTo>
                  <a:pt x="895" y="879"/>
                  <a:pt x="895" y="879"/>
                  <a:pt x="895" y="879"/>
                </a:cubicBezTo>
                <a:cubicBezTo>
                  <a:pt x="891" y="875"/>
                  <a:pt x="891" y="875"/>
                  <a:pt x="891" y="875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86" y="879"/>
                  <a:pt x="886" y="879"/>
                  <a:pt x="886" y="879"/>
                </a:cubicBezTo>
                <a:cubicBezTo>
                  <a:pt x="881" y="881"/>
                  <a:pt x="881" y="881"/>
                  <a:pt x="881" y="881"/>
                </a:cubicBezTo>
                <a:cubicBezTo>
                  <a:pt x="863" y="882"/>
                  <a:pt x="863" y="882"/>
                  <a:pt x="863" y="882"/>
                </a:cubicBezTo>
                <a:cubicBezTo>
                  <a:pt x="862" y="883"/>
                  <a:pt x="862" y="883"/>
                  <a:pt x="862" y="883"/>
                </a:cubicBezTo>
                <a:cubicBezTo>
                  <a:pt x="860" y="883"/>
                  <a:pt x="860" y="883"/>
                  <a:pt x="860" y="883"/>
                </a:cubicBezTo>
                <a:cubicBezTo>
                  <a:pt x="859" y="882"/>
                  <a:pt x="859" y="882"/>
                  <a:pt x="859" y="882"/>
                </a:cubicBezTo>
                <a:cubicBezTo>
                  <a:pt x="858" y="883"/>
                  <a:pt x="858" y="883"/>
                  <a:pt x="858" y="883"/>
                </a:cubicBezTo>
                <a:cubicBezTo>
                  <a:pt x="853" y="884"/>
                  <a:pt x="853" y="884"/>
                  <a:pt x="853" y="884"/>
                </a:cubicBezTo>
                <a:cubicBezTo>
                  <a:pt x="835" y="886"/>
                  <a:pt x="835" y="886"/>
                  <a:pt x="835" y="886"/>
                </a:cubicBezTo>
                <a:cubicBezTo>
                  <a:pt x="832" y="887"/>
                  <a:pt x="832" y="887"/>
                  <a:pt x="832" y="887"/>
                </a:cubicBezTo>
                <a:cubicBezTo>
                  <a:pt x="821" y="889"/>
                  <a:pt x="821" y="889"/>
                  <a:pt x="821" y="889"/>
                </a:cubicBezTo>
                <a:cubicBezTo>
                  <a:pt x="815" y="890"/>
                  <a:pt x="815" y="890"/>
                  <a:pt x="815" y="890"/>
                </a:cubicBezTo>
                <a:cubicBezTo>
                  <a:pt x="813" y="889"/>
                  <a:pt x="813" y="889"/>
                  <a:pt x="813" y="889"/>
                </a:cubicBezTo>
                <a:cubicBezTo>
                  <a:pt x="808" y="890"/>
                  <a:pt x="808" y="890"/>
                  <a:pt x="808" y="890"/>
                </a:cubicBezTo>
                <a:cubicBezTo>
                  <a:pt x="807" y="890"/>
                  <a:pt x="807" y="890"/>
                  <a:pt x="807" y="890"/>
                </a:cubicBezTo>
                <a:cubicBezTo>
                  <a:pt x="806" y="889"/>
                  <a:pt x="806" y="889"/>
                  <a:pt x="806" y="889"/>
                </a:cubicBezTo>
                <a:cubicBezTo>
                  <a:pt x="797" y="892"/>
                  <a:pt x="797" y="892"/>
                  <a:pt x="797" y="892"/>
                </a:cubicBezTo>
                <a:cubicBezTo>
                  <a:pt x="786" y="893"/>
                  <a:pt x="786" y="893"/>
                  <a:pt x="786" y="893"/>
                </a:cubicBezTo>
                <a:cubicBezTo>
                  <a:pt x="775" y="894"/>
                  <a:pt x="775" y="894"/>
                  <a:pt x="775" y="894"/>
                </a:cubicBezTo>
                <a:cubicBezTo>
                  <a:pt x="774" y="894"/>
                  <a:pt x="774" y="894"/>
                  <a:pt x="774" y="894"/>
                </a:cubicBezTo>
                <a:cubicBezTo>
                  <a:pt x="771" y="895"/>
                  <a:pt x="771" y="895"/>
                  <a:pt x="771" y="895"/>
                </a:cubicBezTo>
                <a:cubicBezTo>
                  <a:pt x="770" y="894"/>
                  <a:pt x="770" y="894"/>
                  <a:pt x="770" y="894"/>
                </a:cubicBezTo>
                <a:cubicBezTo>
                  <a:pt x="762" y="897"/>
                  <a:pt x="762" y="897"/>
                  <a:pt x="762" y="897"/>
                </a:cubicBezTo>
                <a:cubicBezTo>
                  <a:pt x="753" y="897"/>
                  <a:pt x="753" y="897"/>
                  <a:pt x="753" y="897"/>
                </a:cubicBezTo>
                <a:cubicBezTo>
                  <a:pt x="751" y="898"/>
                  <a:pt x="751" y="898"/>
                  <a:pt x="751" y="898"/>
                </a:cubicBezTo>
                <a:cubicBezTo>
                  <a:pt x="747" y="897"/>
                  <a:pt x="747" y="897"/>
                  <a:pt x="747" y="897"/>
                </a:cubicBezTo>
                <a:cubicBezTo>
                  <a:pt x="735" y="899"/>
                  <a:pt x="735" y="899"/>
                  <a:pt x="735" y="899"/>
                </a:cubicBezTo>
                <a:cubicBezTo>
                  <a:pt x="732" y="899"/>
                  <a:pt x="732" y="899"/>
                  <a:pt x="732" y="899"/>
                </a:cubicBezTo>
                <a:cubicBezTo>
                  <a:pt x="731" y="901"/>
                  <a:pt x="731" y="901"/>
                  <a:pt x="731" y="901"/>
                </a:cubicBezTo>
                <a:cubicBezTo>
                  <a:pt x="700" y="905"/>
                  <a:pt x="700" y="905"/>
                  <a:pt x="700" y="905"/>
                </a:cubicBezTo>
                <a:cubicBezTo>
                  <a:pt x="692" y="906"/>
                  <a:pt x="692" y="906"/>
                  <a:pt x="692" y="906"/>
                </a:cubicBezTo>
                <a:cubicBezTo>
                  <a:pt x="691" y="908"/>
                  <a:pt x="691" y="908"/>
                  <a:pt x="691" y="908"/>
                </a:cubicBezTo>
                <a:cubicBezTo>
                  <a:pt x="691" y="909"/>
                  <a:pt x="690" y="910"/>
                  <a:pt x="688" y="909"/>
                </a:cubicBezTo>
                <a:cubicBezTo>
                  <a:pt x="691" y="906"/>
                  <a:pt x="691" y="906"/>
                  <a:pt x="691" y="906"/>
                </a:cubicBezTo>
                <a:cubicBezTo>
                  <a:pt x="686" y="906"/>
                  <a:pt x="686" y="906"/>
                  <a:pt x="686" y="906"/>
                </a:cubicBezTo>
                <a:cubicBezTo>
                  <a:pt x="677" y="907"/>
                  <a:pt x="677" y="907"/>
                  <a:pt x="677" y="907"/>
                </a:cubicBezTo>
                <a:cubicBezTo>
                  <a:pt x="674" y="909"/>
                  <a:pt x="674" y="909"/>
                  <a:pt x="674" y="909"/>
                </a:cubicBezTo>
                <a:cubicBezTo>
                  <a:pt x="669" y="908"/>
                  <a:pt x="669" y="908"/>
                  <a:pt x="669" y="908"/>
                </a:cubicBezTo>
                <a:cubicBezTo>
                  <a:pt x="663" y="910"/>
                  <a:pt x="663" y="910"/>
                  <a:pt x="663" y="910"/>
                </a:cubicBezTo>
                <a:cubicBezTo>
                  <a:pt x="660" y="909"/>
                  <a:pt x="660" y="909"/>
                  <a:pt x="660" y="909"/>
                </a:cubicBezTo>
                <a:cubicBezTo>
                  <a:pt x="649" y="911"/>
                  <a:pt x="649" y="911"/>
                  <a:pt x="649" y="911"/>
                </a:cubicBezTo>
                <a:cubicBezTo>
                  <a:pt x="640" y="912"/>
                  <a:pt x="640" y="912"/>
                  <a:pt x="640" y="912"/>
                </a:cubicBezTo>
                <a:cubicBezTo>
                  <a:pt x="635" y="913"/>
                  <a:pt x="635" y="913"/>
                  <a:pt x="635" y="913"/>
                </a:cubicBezTo>
                <a:cubicBezTo>
                  <a:pt x="625" y="914"/>
                  <a:pt x="625" y="914"/>
                  <a:pt x="625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15" y="917"/>
                  <a:pt x="615" y="917"/>
                  <a:pt x="615" y="917"/>
                </a:cubicBezTo>
                <a:cubicBezTo>
                  <a:pt x="596" y="918"/>
                  <a:pt x="596" y="918"/>
                  <a:pt x="596" y="918"/>
                </a:cubicBezTo>
                <a:cubicBezTo>
                  <a:pt x="585" y="919"/>
                  <a:pt x="585" y="919"/>
                  <a:pt x="585" y="919"/>
                </a:cubicBezTo>
                <a:cubicBezTo>
                  <a:pt x="583" y="922"/>
                  <a:pt x="583" y="922"/>
                  <a:pt x="583" y="922"/>
                </a:cubicBezTo>
                <a:cubicBezTo>
                  <a:pt x="583" y="920"/>
                  <a:pt x="583" y="920"/>
                  <a:pt x="583" y="920"/>
                </a:cubicBezTo>
                <a:cubicBezTo>
                  <a:pt x="581" y="922"/>
                  <a:pt x="581" y="922"/>
                  <a:pt x="581" y="922"/>
                </a:cubicBezTo>
                <a:cubicBezTo>
                  <a:pt x="581" y="921"/>
                  <a:pt x="587" y="924"/>
                  <a:pt x="579" y="921"/>
                </a:cubicBezTo>
                <a:cubicBezTo>
                  <a:pt x="579" y="923"/>
                  <a:pt x="579" y="923"/>
                  <a:pt x="579" y="923"/>
                </a:cubicBezTo>
                <a:cubicBezTo>
                  <a:pt x="576" y="922"/>
                  <a:pt x="576" y="922"/>
                  <a:pt x="576" y="922"/>
                </a:cubicBezTo>
                <a:cubicBezTo>
                  <a:pt x="576" y="922"/>
                  <a:pt x="577" y="924"/>
                  <a:pt x="577" y="921"/>
                </a:cubicBezTo>
                <a:cubicBezTo>
                  <a:pt x="572" y="922"/>
                  <a:pt x="572" y="922"/>
                  <a:pt x="572" y="922"/>
                </a:cubicBezTo>
                <a:cubicBezTo>
                  <a:pt x="570" y="921"/>
                  <a:pt x="570" y="921"/>
                  <a:pt x="570" y="921"/>
                </a:cubicBezTo>
                <a:cubicBezTo>
                  <a:pt x="556" y="925"/>
                  <a:pt x="556" y="925"/>
                  <a:pt x="556" y="925"/>
                </a:cubicBezTo>
                <a:cubicBezTo>
                  <a:pt x="561" y="927"/>
                  <a:pt x="565" y="920"/>
                  <a:pt x="568" y="925"/>
                </a:cubicBezTo>
                <a:cubicBezTo>
                  <a:pt x="573" y="924"/>
                  <a:pt x="573" y="924"/>
                  <a:pt x="573" y="924"/>
                </a:cubicBezTo>
                <a:cubicBezTo>
                  <a:pt x="573" y="925"/>
                  <a:pt x="573" y="925"/>
                  <a:pt x="573" y="925"/>
                </a:cubicBezTo>
                <a:cubicBezTo>
                  <a:pt x="575" y="925"/>
                  <a:pt x="575" y="925"/>
                  <a:pt x="575" y="925"/>
                </a:cubicBezTo>
                <a:cubicBezTo>
                  <a:pt x="573" y="926"/>
                  <a:pt x="573" y="926"/>
                  <a:pt x="573" y="926"/>
                </a:cubicBezTo>
                <a:cubicBezTo>
                  <a:pt x="571" y="924"/>
                  <a:pt x="571" y="924"/>
                  <a:pt x="571" y="924"/>
                </a:cubicBezTo>
                <a:cubicBezTo>
                  <a:pt x="565" y="928"/>
                  <a:pt x="565" y="928"/>
                  <a:pt x="565" y="928"/>
                </a:cubicBezTo>
                <a:cubicBezTo>
                  <a:pt x="555" y="928"/>
                  <a:pt x="555" y="928"/>
                  <a:pt x="555" y="928"/>
                </a:cubicBezTo>
                <a:cubicBezTo>
                  <a:pt x="551" y="933"/>
                  <a:pt x="551" y="933"/>
                  <a:pt x="551" y="933"/>
                </a:cubicBezTo>
                <a:cubicBezTo>
                  <a:pt x="546" y="933"/>
                  <a:pt x="546" y="933"/>
                  <a:pt x="546" y="933"/>
                </a:cubicBezTo>
                <a:cubicBezTo>
                  <a:pt x="548" y="932"/>
                  <a:pt x="541" y="929"/>
                  <a:pt x="550" y="929"/>
                </a:cubicBezTo>
                <a:cubicBezTo>
                  <a:pt x="545" y="930"/>
                  <a:pt x="545" y="930"/>
                  <a:pt x="545" y="930"/>
                </a:cubicBezTo>
                <a:cubicBezTo>
                  <a:pt x="543" y="929"/>
                  <a:pt x="543" y="929"/>
                  <a:pt x="543" y="929"/>
                </a:cubicBezTo>
                <a:cubicBezTo>
                  <a:pt x="540" y="931"/>
                  <a:pt x="540" y="931"/>
                  <a:pt x="540" y="931"/>
                </a:cubicBezTo>
                <a:cubicBezTo>
                  <a:pt x="543" y="933"/>
                  <a:pt x="543" y="933"/>
                  <a:pt x="543" y="933"/>
                </a:cubicBezTo>
                <a:cubicBezTo>
                  <a:pt x="538" y="933"/>
                  <a:pt x="538" y="933"/>
                  <a:pt x="538" y="933"/>
                </a:cubicBezTo>
                <a:cubicBezTo>
                  <a:pt x="538" y="932"/>
                  <a:pt x="538" y="932"/>
                  <a:pt x="538" y="932"/>
                </a:cubicBezTo>
                <a:cubicBezTo>
                  <a:pt x="538" y="932"/>
                  <a:pt x="540" y="930"/>
                  <a:pt x="536" y="931"/>
                </a:cubicBezTo>
                <a:cubicBezTo>
                  <a:pt x="535" y="933"/>
                  <a:pt x="535" y="933"/>
                  <a:pt x="535" y="933"/>
                </a:cubicBezTo>
                <a:cubicBezTo>
                  <a:pt x="535" y="936"/>
                  <a:pt x="543" y="922"/>
                  <a:pt x="536" y="939"/>
                </a:cubicBezTo>
                <a:cubicBezTo>
                  <a:pt x="535" y="939"/>
                  <a:pt x="535" y="939"/>
                  <a:pt x="535" y="939"/>
                </a:cubicBezTo>
                <a:cubicBezTo>
                  <a:pt x="536" y="937"/>
                  <a:pt x="536" y="937"/>
                  <a:pt x="536" y="937"/>
                </a:cubicBezTo>
                <a:cubicBezTo>
                  <a:pt x="536" y="935"/>
                  <a:pt x="536" y="935"/>
                  <a:pt x="536" y="935"/>
                </a:cubicBezTo>
                <a:cubicBezTo>
                  <a:pt x="531" y="934"/>
                  <a:pt x="531" y="934"/>
                  <a:pt x="531" y="934"/>
                </a:cubicBezTo>
                <a:cubicBezTo>
                  <a:pt x="532" y="934"/>
                  <a:pt x="532" y="934"/>
                  <a:pt x="532" y="934"/>
                </a:cubicBezTo>
                <a:cubicBezTo>
                  <a:pt x="531" y="933"/>
                  <a:pt x="531" y="933"/>
                  <a:pt x="531" y="933"/>
                </a:cubicBezTo>
                <a:cubicBezTo>
                  <a:pt x="527" y="934"/>
                  <a:pt x="527" y="934"/>
                  <a:pt x="527" y="934"/>
                </a:cubicBezTo>
                <a:cubicBezTo>
                  <a:pt x="526" y="935"/>
                  <a:pt x="526" y="935"/>
                  <a:pt x="526" y="935"/>
                </a:cubicBezTo>
                <a:cubicBezTo>
                  <a:pt x="518" y="933"/>
                  <a:pt x="518" y="933"/>
                  <a:pt x="518" y="933"/>
                </a:cubicBezTo>
                <a:cubicBezTo>
                  <a:pt x="517" y="934"/>
                  <a:pt x="517" y="934"/>
                  <a:pt x="517" y="934"/>
                </a:cubicBezTo>
                <a:cubicBezTo>
                  <a:pt x="517" y="933"/>
                  <a:pt x="521" y="934"/>
                  <a:pt x="517" y="932"/>
                </a:cubicBezTo>
                <a:cubicBezTo>
                  <a:pt x="524" y="930"/>
                  <a:pt x="524" y="930"/>
                  <a:pt x="524" y="930"/>
                </a:cubicBezTo>
                <a:cubicBezTo>
                  <a:pt x="526" y="929"/>
                  <a:pt x="528" y="926"/>
                  <a:pt x="529" y="928"/>
                </a:cubicBezTo>
                <a:cubicBezTo>
                  <a:pt x="529" y="928"/>
                  <a:pt x="531" y="926"/>
                  <a:pt x="530" y="929"/>
                </a:cubicBezTo>
                <a:cubicBezTo>
                  <a:pt x="532" y="929"/>
                  <a:pt x="532" y="929"/>
                  <a:pt x="532" y="929"/>
                </a:cubicBezTo>
                <a:cubicBezTo>
                  <a:pt x="530" y="927"/>
                  <a:pt x="533" y="929"/>
                  <a:pt x="533" y="926"/>
                </a:cubicBezTo>
                <a:cubicBezTo>
                  <a:pt x="535" y="924"/>
                  <a:pt x="535" y="924"/>
                  <a:pt x="535" y="924"/>
                </a:cubicBezTo>
                <a:cubicBezTo>
                  <a:pt x="529" y="924"/>
                  <a:pt x="529" y="924"/>
                  <a:pt x="529" y="924"/>
                </a:cubicBezTo>
                <a:cubicBezTo>
                  <a:pt x="527" y="925"/>
                  <a:pt x="527" y="925"/>
                  <a:pt x="527" y="925"/>
                </a:cubicBezTo>
                <a:cubicBezTo>
                  <a:pt x="530" y="925"/>
                  <a:pt x="519" y="931"/>
                  <a:pt x="532" y="925"/>
                </a:cubicBezTo>
                <a:cubicBezTo>
                  <a:pt x="526" y="925"/>
                  <a:pt x="536" y="936"/>
                  <a:pt x="523" y="927"/>
                </a:cubicBezTo>
                <a:cubicBezTo>
                  <a:pt x="522" y="926"/>
                  <a:pt x="522" y="926"/>
                  <a:pt x="522" y="926"/>
                </a:cubicBezTo>
                <a:cubicBezTo>
                  <a:pt x="521" y="927"/>
                  <a:pt x="521" y="927"/>
                  <a:pt x="521" y="927"/>
                </a:cubicBezTo>
                <a:cubicBezTo>
                  <a:pt x="520" y="927"/>
                  <a:pt x="517" y="935"/>
                  <a:pt x="515" y="927"/>
                </a:cubicBezTo>
                <a:cubicBezTo>
                  <a:pt x="514" y="927"/>
                  <a:pt x="514" y="927"/>
                  <a:pt x="514" y="927"/>
                </a:cubicBezTo>
                <a:cubicBezTo>
                  <a:pt x="514" y="929"/>
                  <a:pt x="514" y="929"/>
                  <a:pt x="514" y="929"/>
                </a:cubicBezTo>
                <a:cubicBezTo>
                  <a:pt x="516" y="930"/>
                  <a:pt x="516" y="930"/>
                  <a:pt x="516" y="930"/>
                </a:cubicBezTo>
                <a:cubicBezTo>
                  <a:pt x="513" y="931"/>
                  <a:pt x="513" y="931"/>
                  <a:pt x="513" y="931"/>
                </a:cubicBezTo>
                <a:cubicBezTo>
                  <a:pt x="512" y="928"/>
                  <a:pt x="512" y="928"/>
                  <a:pt x="512" y="928"/>
                </a:cubicBezTo>
                <a:cubicBezTo>
                  <a:pt x="508" y="928"/>
                  <a:pt x="508" y="928"/>
                  <a:pt x="508" y="928"/>
                </a:cubicBezTo>
                <a:cubicBezTo>
                  <a:pt x="511" y="927"/>
                  <a:pt x="511" y="927"/>
                  <a:pt x="511" y="927"/>
                </a:cubicBezTo>
                <a:cubicBezTo>
                  <a:pt x="510" y="925"/>
                  <a:pt x="510" y="925"/>
                  <a:pt x="510" y="925"/>
                </a:cubicBezTo>
                <a:cubicBezTo>
                  <a:pt x="511" y="921"/>
                  <a:pt x="511" y="921"/>
                  <a:pt x="511" y="921"/>
                </a:cubicBezTo>
                <a:cubicBezTo>
                  <a:pt x="516" y="921"/>
                  <a:pt x="516" y="921"/>
                  <a:pt x="516" y="921"/>
                </a:cubicBezTo>
                <a:cubicBezTo>
                  <a:pt x="518" y="920"/>
                  <a:pt x="518" y="920"/>
                  <a:pt x="518" y="920"/>
                </a:cubicBezTo>
                <a:cubicBezTo>
                  <a:pt x="521" y="920"/>
                  <a:pt x="521" y="920"/>
                  <a:pt x="521" y="920"/>
                </a:cubicBezTo>
                <a:cubicBezTo>
                  <a:pt x="526" y="919"/>
                  <a:pt x="526" y="919"/>
                  <a:pt x="526" y="919"/>
                </a:cubicBezTo>
                <a:cubicBezTo>
                  <a:pt x="526" y="918"/>
                  <a:pt x="526" y="918"/>
                  <a:pt x="526" y="918"/>
                </a:cubicBezTo>
                <a:cubicBezTo>
                  <a:pt x="526" y="917"/>
                  <a:pt x="528" y="914"/>
                  <a:pt x="530" y="919"/>
                </a:cubicBezTo>
                <a:cubicBezTo>
                  <a:pt x="527" y="920"/>
                  <a:pt x="533" y="912"/>
                  <a:pt x="528" y="922"/>
                </a:cubicBezTo>
                <a:cubicBezTo>
                  <a:pt x="527" y="920"/>
                  <a:pt x="538" y="916"/>
                  <a:pt x="521" y="923"/>
                </a:cubicBezTo>
                <a:cubicBezTo>
                  <a:pt x="521" y="923"/>
                  <a:pt x="521" y="923"/>
                  <a:pt x="521" y="923"/>
                </a:cubicBezTo>
                <a:cubicBezTo>
                  <a:pt x="516" y="925"/>
                  <a:pt x="516" y="925"/>
                  <a:pt x="516" y="925"/>
                </a:cubicBezTo>
                <a:cubicBezTo>
                  <a:pt x="518" y="926"/>
                  <a:pt x="518" y="926"/>
                  <a:pt x="518" y="926"/>
                </a:cubicBezTo>
                <a:cubicBezTo>
                  <a:pt x="526" y="925"/>
                  <a:pt x="526" y="925"/>
                  <a:pt x="526" y="925"/>
                </a:cubicBezTo>
                <a:cubicBezTo>
                  <a:pt x="527" y="923"/>
                  <a:pt x="527" y="923"/>
                  <a:pt x="527" y="923"/>
                </a:cubicBezTo>
                <a:cubicBezTo>
                  <a:pt x="532" y="922"/>
                  <a:pt x="532" y="922"/>
                  <a:pt x="532" y="922"/>
                </a:cubicBezTo>
                <a:cubicBezTo>
                  <a:pt x="531" y="920"/>
                  <a:pt x="531" y="920"/>
                  <a:pt x="531" y="920"/>
                </a:cubicBezTo>
                <a:cubicBezTo>
                  <a:pt x="535" y="920"/>
                  <a:pt x="535" y="920"/>
                  <a:pt x="535" y="920"/>
                </a:cubicBezTo>
                <a:cubicBezTo>
                  <a:pt x="535" y="922"/>
                  <a:pt x="535" y="922"/>
                  <a:pt x="535" y="922"/>
                </a:cubicBezTo>
                <a:cubicBezTo>
                  <a:pt x="538" y="922"/>
                  <a:pt x="538" y="922"/>
                  <a:pt x="538" y="922"/>
                </a:cubicBezTo>
                <a:cubicBezTo>
                  <a:pt x="539" y="920"/>
                  <a:pt x="539" y="920"/>
                  <a:pt x="539" y="920"/>
                </a:cubicBezTo>
                <a:cubicBezTo>
                  <a:pt x="552" y="918"/>
                  <a:pt x="552" y="918"/>
                  <a:pt x="552" y="918"/>
                </a:cubicBezTo>
                <a:cubicBezTo>
                  <a:pt x="551" y="916"/>
                  <a:pt x="551" y="916"/>
                  <a:pt x="551" y="916"/>
                </a:cubicBezTo>
                <a:cubicBezTo>
                  <a:pt x="547" y="916"/>
                  <a:pt x="547" y="916"/>
                  <a:pt x="547" y="916"/>
                </a:cubicBezTo>
                <a:cubicBezTo>
                  <a:pt x="548" y="916"/>
                  <a:pt x="548" y="916"/>
                  <a:pt x="548" y="916"/>
                </a:cubicBezTo>
                <a:cubicBezTo>
                  <a:pt x="544" y="916"/>
                  <a:pt x="544" y="916"/>
                  <a:pt x="544" y="916"/>
                </a:cubicBezTo>
                <a:cubicBezTo>
                  <a:pt x="542" y="914"/>
                  <a:pt x="542" y="914"/>
                  <a:pt x="542" y="914"/>
                </a:cubicBezTo>
                <a:cubicBezTo>
                  <a:pt x="536" y="916"/>
                  <a:pt x="536" y="916"/>
                  <a:pt x="536" y="916"/>
                </a:cubicBezTo>
                <a:cubicBezTo>
                  <a:pt x="535" y="915"/>
                  <a:pt x="535" y="915"/>
                  <a:pt x="535" y="915"/>
                </a:cubicBezTo>
                <a:cubicBezTo>
                  <a:pt x="531" y="917"/>
                  <a:pt x="531" y="917"/>
                  <a:pt x="531" y="917"/>
                </a:cubicBezTo>
                <a:cubicBezTo>
                  <a:pt x="528" y="915"/>
                  <a:pt x="528" y="915"/>
                  <a:pt x="528" y="915"/>
                </a:cubicBezTo>
                <a:cubicBezTo>
                  <a:pt x="529" y="912"/>
                  <a:pt x="529" y="912"/>
                  <a:pt x="529" y="912"/>
                </a:cubicBezTo>
                <a:cubicBezTo>
                  <a:pt x="536" y="913"/>
                  <a:pt x="536" y="913"/>
                  <a:pt x="536" y="913"/>
                </a:cubicBezTo>
                <a:cubicBezTo>
                  <a:pt x="536" y="911"/>
                  <a:pt x="536" y="911"/>
                  <a:pt x="536" y="911"/>
                </a:cubicBezTo>
                <a:cubicBezTo>
                  <a:pt x="541" y="910"/>
                  <a:pt x="541" y="910"/>
                  <a:pt x="541" y="910"/>
                </a:cubicBezTo>
                <a:cubicBezTo>
                  <a:pt x="542" y="910"/>
                  <a:pt x="536" y="910"/>
                  <a:pt x="544" y="913"/>
                </a:cubicBezTo>
                <a:cubicBezTo>
                  <a:pt x="549" y="910"/>
                  <a:pt x="549" y="910"/>
                  <a:pt x="549" y="910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57" y="909"/>
                  <a:pt x="557" y="909"/>
                  <a:pt x="557" y="909"/>
                </a:cubicBezTo>
                <a:cubicBezTo>
                  <a:pt x="581" y="906"/>
                  <a:pt x="581" y="906"/>
                  <a:pt x="581" y="906"/>
                </a:cubicBezTo>
                <a:cubicBezTo>
                  <a:pt x="585" y="906"/>
                  <a:pt x="585" y="906"/>
                  <a:pt x="585" y="906"/>
                </a:cubicBezTo>
                <a:cubicBezTo>
                  <a:pt x="589" y="904"/>
                  <a:pt x="589" y="904"/>
                  <a:pt x="589" y="904"/>
                </a:cubicBezTo>
                <a:cubicBezTo>
                  <a:pt x="584" y="902"/>
                  <a:pt x="583" y="906"/>
                  <a:pt x="570" y="906"/>
                </a:cubicBezTo>
                <a:cubicBezTo>
                  <a:pt x="569" y="903"/>
                  <a:pt x="569" y="903"/>
                  <a:pt x="569" y="903"/>
                </a:cubicBezTo>
                <a:cubicBezTo>
                  <a:pt x="568" y="905"/>
                  <a:pt x="568" y="905"/>
                  <a:pt x="568" y="905"/>
                </a:cubicBezTo>
                <a:cubicBezTo>
                  <a:pt x="568" y="901"/>
                  <a:pt x="568" y="901"/>
                  <a:pt x="568" y="901"/>
                </a:cubicBezTo>
                <a:cubicBezTo>
                  <a:pt x="571" y="899"/>
                  <a:pt x="571" y="899"/>
                  <a:pt x="571" y="899"/>
                </a:cubicBezTo>
                <a:cubicBezTo>
                  <a:pt x="571" y="901"/>
                  <a:pt x="571" y="901"/>
                  <a:pt x="571" y="901"/>
                </a:cubicBezTo>
                <a:cubicBezTo>
                  <a:pt x="573" y="901"/>
                  <a:pt x="573" y="901"/>
                  <a:pt x="573" y="901"/>
                </a:cubicBezTo>
                <a:cubicBezTo>
                  <a:pt x="570" y="903"/>
                  <a:pt x="570" y="903"/>
                  <a:pt x="570" y="903"/>
                </a:cubicBezTo>
                <a:cubicBezTo>
                  <a:pt x="588" y="903"/>
                  <a:pt x="517" y="919"/>
                  <a:pt x="599" y="901"/>
                </a:cubicBezTo>
                <a:cubicBezTo>
                  <a:pt x="607" y="897"/>
                  <a:pt x="607" y="897"/>
                  <a:pt x="607" y="897"/>
                </a:cubicBezTo>
                <a:cubicBezTo>
                  <a:pt x="614" y="896"/>
                  <a:pt x="614" y="896"/>
                  <a:pt x="614" y="896"/>
                </a:cubicBezTo>
                <a:cubicBezTo>
                  <a:pt x="614" y="894"/>
                  <a:pt x="614" y="894"/>
                  <a:pt x="614" y="894"/>
                </a:cubicBezTo>
                <a:cubicBezTo>
                  <a:pt x="615" y="894"/>
                  <a:pt x="615" y="894"/>
                  <a:pt x="615" y="894"/>
                </a:cubicBezTo>
                <a:cubicBezTo>
                  <a:pt x="615" y="895"/>
                  <a:pt x="614" y="895"/>
                  <a:pt x="615" y="895"/>
                </a:cubicBezTo>
                <a:cubicBezTo>
                  <a:pt x="617" y="897"/>
                  <a:pt x="617" y="897"/>
                  <a:pt x="617" y="897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17" y="894"/>
                  <a:pt x="613" y="901"/>
                  <a:pt x="618" y="893"/>
                </a:cubicBezTo>
                <a:cubicBezTo>
                  <a:pt x="622" y="890"/>
                  <a:pt x="622" y="890"/>
                  <a:pt x="622" y="890"/>
                </a:cubicBezTo>
                <a:cubicBezTo>
                  <a:pt x="631" y="888"/>
                  <a:pt x="631" y="888"/>
                  <a:pt x="631" y="888"/>
                </a:cubicBezTo>
                <a:cubicBezTo>
                  <a:pt x="638" y="887"/>
                  <a:pt x="638" y="887"/>
                  <a:pt x="638" y="887"/>
                </a:cubicBezTo>
                <a:cubicBezTo>
                  <a:pt x="639" y="886"/>
                  <a:pt x="639" y="886"/>
                  <a:pt x="639" y="886"/>
                </a:cubicBezTo>
                <a:cubicBezTo>
                  <a:pt x="629" y="885"/>
                  <a:pt x="629" y="885"/>
                  <a:pt x="629" y="885"/>
                </a:cubicBezTo>
                <a:cubicBezTo>
                  <a:pt x="632" y="883"/>
                  <a:pt x="632" y="883"/>
                  <a:pt x="632" y="883"/>
                </a:cubicBezTo>
                <a:cubicBezTo>
                  <a:pt x="628" y="881"/>
                  <a:pt x="628" y="881"/>
                  <a:pt x="628" y="881"/>
                </a:cubicBezTo>
                <a:cubicBezTo>
                  <a:pt x="623" y="884"/>
                  <a:pt x="623" y="884"/>
                  <a:pt x="623" y="884"/>
                </a:cubicBezTo>
                <a:cubicBezTo>
                  <a:pt x="624" y="884"/>
                  <a:pt x="626" y="883"/>
                  <a:pt x="627" y="885"/>
                </a:cubicBezTo>
                <a:cubicBezTo>
                  <a:pt x="623" y="888"/>
                  <a:pt x="623" y="888"/>
                  <a:pt x="623" y="888"/>
                </a:cubicBezTo>
                <a:cubicBezTo>
                  <a:pt x="621" y="888"/>
                  <a:pt x="635" y="886"/>
                  <a:pt x="618" y="888"/>
                </a:cubicBezTo>
                <a:cubicBezTo>
                  <a:pt x="617" y="889"/>
                  <a:pt x="617" y="889"/>
                  <a:pt x="617" y="889"/>
                </a:cubicBezTo>
                <a:cubicBezTo>
                  <a:pt x="619" y="887"/>
                  <a:pt x="619" y="887"/>
                  <a:pt x="619" y="887"/>
                </a:cubicBezTo>
                <a:cubicBezTo>
                  <a:pt x="620" y="888"/>
                  <a:pt x="622" y="888"/>
                  <a:pt x="623" y="887"/>
                </a:cubicBezTo>
                <a:cubicBezTo>
                  <a:pt x="621" y="883"/>
                  <a:pt x="621" y="883"/>
                  <a:pt x="621" y="883"/>
                </a:cubicBezTo>
                <a:cubicBezTo>
                  <a:pt x="620" y="884"/>
                  <a:pt x="627" y="882"/>
                  <a:pt x="618" y="884"/>
                </a:cubicBezTo>
                <a:cubicBezTo>
                  <a:pt x="618" y="885"/>
                  <a:pt x="618" y="885"/>
                  <a:pt x="618" y="885"/>
                </a:cubicBezTo>
                <a:cubicBezTo>
                  <a:pt x="615" y="882"/>
                  <a:pt x="615" y="882"/>
                  <a:pt x="615" y="882"/>
                </a:cubicBezTo>
                <a:cubicBezTo>
                  <a:pt x="619" y="882"/>
                  <a:pt x="622" y="880"/>
                  <a:pt x="626" y="879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32" y="879"/>
                  <a:pt x="635" y="879"/>
                  <a:pt x="637" y="880"/>
                </a:cubicBezTo>
                <a:cubicBezTo>
                  <a:pt x="639" y="877"/>
                  <a:pt x="639" y="877"/>
                  <a:pt x="639" y="877"/>
                </a:cubicBezTo>
                <a:cubicBezTo>
                  <a:pt x="640" y="876"/>
                  <a:pt x="640" y="876"/>
                  <a:pt x="640" y="876"/>
                </a:cubicBezTo>
                <a:cubicBezTo>
                  <a:pt x="642" y="878"/>
                  <a:pt x="642" y="878"/>
                  <a:pt x="642" y="878"/>
                </a:cubicBezTo>
                <a:cubicBezTo>
                  <a:pt x="646" y="877"/>
                  <a:pt x="646" y="877"/>
                  <a:pt x="646" y="877"/>
                </a:cubicBezTo>
                <a:cubicBezTo>
                  <a:pt x="649" y="880"/>
                  <a:pt x="649" y="880"/>
                  <a:pt x="649" y="880"/>
                </a:cubicBezTo>
                <a:cubicBezTo>
                  <a:pt x="651" y="879"/>
                  <a:pt x="651" y="879"/>
                  <a:pt x="651" y="879"/>
                </a:cubicBezTo>
                <a:cubicBezTo>
                  <a:pt x="650" y="877"/>
                  <a:pt x="650" y="877"/>
                  <a:pt x="650" y="877"/>
                </a:cubicBezTo>
                <a:cubicBezTo>
                  <a:pt x="656" y="873"/>
                  <a:pt x="656" y="873"/>
                  <a:pt x="656" y="873"/>
                </a:cubicBezTo>
                <a:cubicBezTo>
                  <a:pt x="646" y="873"/>
                  <a:pt x="646" y="873"/>
                  <a:pt x="646" y="873"/>
                </a:cubicBezTo>
                <a:cubicBezTo>
                  <a:pt x="641" y="875"/>
                  <a:pt x="641" y="875"/>
                  <a:pt x="641" y="875"/>
                </a:cubicBezTo>
                <a:cubicBezTo>
                  <a:pt x="640" y="875"/>
                  <a:pt x="640" y="875"/>
                  <a:pt x="640" y="875"/>
                </a:cubicBezTo>
                <a:cubicBezTo>
                  <a:pt x="640" y="873"/>
                  <a:pt x="640" y="873"/>
                  <a:pt x="640" y="873"/>
                </a:cubicBezTo>
                <a:cubicBezTo>
                  <a:pt x="634" y="871"/>
                  <a:pt x="634" y="871"/>
                  <a:pt x="634" y="871"/>
                </a:cubicBezTo>
                <a:cubicBezTo>
                  <a:pt x="624" y="873"/>
                  <a:pt x="624" y="873"/>
                  <a:pt x="624" y="873"/>
                </a:cubicBezTo>
                <a:cubicBezTo>
                  <a:pt x="623" y="875"/>
                  <a:pt x="623" y="875"/>
                  <a:pt x="623" y="875"/>
                </a:cubicBezTo>
                <a:cubicBezTo>
                  <a:pt x="627" y="875"/>
                  <a:pt x="627" y="875"/>
                  <a:pt x="627" y="875"/>
                </a:cubicBezTo>
                <a:cubicBezTo>
                  <a:pt x="622" y="877"/>
                  <a:pt x="622" y="877"/>
                  <a:pt x="622" y="877"/>
                </a:cubicBezTo>
                <a:cubicBezTo>
                  <a:pt x="619" y="877"/>
                  <a:pt x="643" y="872"/>
                  <a:pt x="613" y="878"/>
                </a:cubicBezTo>
                <a:cubicBezTo>
                  <a:pt x="611" y="877"/>
                  <a:pt x="611" y="877"/>
                  <a:pt x="611" y="877"/>
                </a:cubicBezTo>
                <a:cubicBezTo>
                  <a:pt x="609" y="878"/>
                  <a:pt x="609" y="878"/>
                  <a:pt x="609" y="878"/>
                </a:cubicBezTo>
                <a:cubicBezTo>
                  <a:pt x="596" y="880"/>
                  <a:pt x="596" y="880"/>
                  <a:pt x="596" y="880"/>
                </a:cubicBezTo>
                <a:cubicBezTo>
                  <a:pt x="595" y="879"/>
                  <a:pt x="595" y="879"/>
                  <a:pt x="595" y="879"/>
                </a:cubicBezTo>
                <a:cubicBezTo>
                  <a:pt x="590" y="882"/>
                  <a:pt x="590" y="882"/>
                  <a:pt x="590" y="882"/>
                </a:cubicBezTo>
                <a:cubicBezTo>
                  <a:pt x="588" y="881"/>
                  <a:pt x="588" y="881"/>
                  <a:pt x="588" y="881"/>
                </a:cubicBezTo>
                <a:cubicBezTo>
                  <a:pt x="569" y="884"/>
                  <a:pt x="569" y="884"/>
                  <a:pt x="569" y="884"/>
                </a:cubicBezTo>
                <a:cubicBezTo>
                  <a:pt x="568" y="886"/>
                  <a:pt x="568" y="886"/>
                  <a:pt x="568" y="886"/>
                </a:cubicBezTo>
                <a:cubicBezTo>
                  <a:pt x="568" y="887"/>
                  <a:pt x="570" y="883"/>
                  <a:pt x="569" y="888"/>
                </a:cubicBezTo>
                <a:cubicBezTo>
                  <a:pt x="571" y="886"/>
                  <a:pt x="571" y="886"/>
                  <a:pt x="571" y="886"/>
                </a:cubicBezTo>
                <a:cubicBezTo>
                  <a:pt x="578" y="887"/>
                  <a:pt x="575" y="882"/>
                  <a:pt x="583" y="887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79" y="887"/>
                  <a:pt x="579" y="887"/>
                  <a:pt x="579" y="887"/>
                </a:cubicBezTo>
                <a:cubicBezTo>
                  <a:pt x="576" y="891"/>
                  <a:pt x="576" y="891"/>
                  <a:pt x="576" y="891"/>
                </a:cubicBezTo>
                <a:cubicBezTo>
                  <a:pt x="578" y="892"/>
                  <a:pt x="578" y="892"/>
                  <a:pt x="578" y="892"/>
                </a:cubicBezTo>
                <a:cubicBezTo>
                  <a:pt x="572" y="891"/>
                  <a:pt x="572" y="891"/>
                  <a:pt x="572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7" y="886"/>
                  <a:pt x="567" y="886"/>
                  <a:pt x="567" y="886"/>
                </a:cubicBezTo>
                <a:cubicBezTo>
                  <a:pt x="566" y="886"/>
                  <a:pt x="564" y="884"/>
                  <a:pt x="563" y="888"/>
                </a:cubicBezTo>
                <a:cubicBezTo>
                  <a:pt x="565" y="890"/>
                  <a:pt x="565" y="890"/>
                  <a:pt x="565" y="890"/>
                </a:cubicBezTo>
                <a:cubicBezTo>
                  <a:pt x="559" y="891"/>
                  <a:pt x="559" y="891"/>
                  <a:pt x="559" y="891"/>
                </a:cubicBezTo>
                <a:cubicBezTo>
                  <a:pt x="556" y="895"/>
                  <a:pt x="556" y="895"/>
                  <a:pt x="556" y="895"/>
                </a:cubicBezTo>
                <a:cubicBezTo>
                  <a:pt x="554" y="894"/>
                  <a:pt x="554" y="894"/>
                  <a:pt x="554" y="894"/>
                </a:cubicBezTo>
                <a:cubicBezTo>
                  <a:pt x="552" y="896"/>
                  <a:pt x="552" y="896"/>
                  <a:pt x="552" y="896"/>
                </a:cubicBezTo>
                <a:cubicBezTo>
                  <a:pt x="551" y="893"/>
                  <a:pt x="551" y="893"/>
                  <a:pt x="551" y="893"/>
                </a:cubicBezTo>
                <a:cubicBezTo>
                  <a:pt x="550" y="892"/>
                  <a:pt x="548" y="896"/>
                  <a:pt x="548" y="892"/>
                </a:cubicBezTo>
                <a:cubicBezTo>
                  <a:pt x="544" y="894"/>
                  <a:pt x="544" y="894"/>
                  <a:pt x="544" y="894"/>
                </a:cubicBezTo>
                <a:cubicBezTo>
                  <a:pt x="544" y="899"/>
                  <a:pt x="540" y="890"/>
                  <a:pt x="541" y="898"/>
                </a:cubicBezTo>
                <a:cubicBezTo>
                  <a:pt x="538" y="895"/>
                  <a:pt x="538" y="895"/>
                  <a:pt x="538" y="895"/>
                </a:cubicBezTo>
                <a:cubicBezTo>
                  <a:pt x="536" y="896"/>
                  <a:pt x="536" y="896"/>
                  <a:pt x="536" y="896"/>
                </a:cubicBezTo>
                <a:cubicBezTo>
                  <a:pt x="537" y="899"/>
                  <a:pt x="529" y="894"/>
                  <a:pt x="539" y="898"/>
                </a:cubicBezTo>
                <a:cubicBezTo>
                  <a:pt x="534" y="898"/>
                  <a:pt x="534" y="898"/>
                  <a:pt x="534" y="898"/>
                </a:cubicBezTo>
                <a:cubicBezTo>
                  <a:pt x="534" y="896"/>
                  <a:pt x="534" y="896"/>
                  <a:pt x="534" y="896"/>
                </a:cubicBezTo>
                <a:cubicBezTo>
                  <a:pt x="543" y="893"/>
                  <a:pt x="543" y="893"/>
                  <a:pt x="543" y="893"/>
                </a:cubicBezTo>
                <a:cubicBezTo>
                  <a:pt x="542" y="891"/>
                  <a:pt x="542" y="891"/>
                  <a:pt x="542" y="891"/>
                </a:cubicBezTo>
                <a:cubicBezTo>
                  <a:pt x="541" y="890"/>
                  <a:pt x="541" y="890"/>
                  <a:pt x="541" y="890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26" y="895"/>
                  <a:pt x="526" y="895"/>
                  <a:pt x="526" y="895"/>
                </a:cubicBezTo>
                <a:cubicBezTo>
                  <a:pt x="522" y="897"/>
                  <a:pt x="522" y="897"/>
                  <a:pt x="522" y="897"/>
                </a:cubicBezTo>
                <a:cubicBezTo>
                  <a:pt x="526" y="900"/>
                  <a:pt x="526" y="900"/>
                  <a:pt x="526" y="900"/>
                </a:cubicBezTo>
                <a:cubicBezTo>
                  <a:pt x="528" y="898"/>
                  <a:pt x="528" y="898"/>
                  <a:pt x="528" y="898"/>
                </a:cubicBezTo>
                <a:cubicBezTo>
                  <a:pt x="533" y="898"/>
                  <a:pt x="533" y="898"/>
                  <a:pt x="533" y="898"/>
                </a:cubicBezTo>
                <a:cubicBezTo>
                  <a:pt x="526" y="902"/>
                  <a:pt x="526" y="902"/>
                  <a:pt x="526" y="902"/>
                </a:cubicBezTo>
                <a:cubicBezTo>
                  <a:pt x="520" y="902"/>
                  <a:pt x="520" y="902"/>
                  <a:pt x="520" y="902"/>
                </a:cubicBezTo>
                <a:cubicBezTo>
                  <a:pt x="515" y="901"/>
                  <a:pt x="515" y="901"/>
                  <a:pt x="515" y="901"/>
                </a:cubicBezTo>
                <a:cubicBezTo>
                  <a:pt x="510" y="903"/>
                  <a:pt x="510" y="903"/>
                  <a:pt x="510" y="903"/>
                </a:cubicBezTo>
                <a:cubicBezTo>
                  <a:pt x="506" y="902"/>
                  <a:pt x="506" y="902"/>
                  <a:pt x="506" y="902"/>
                </a:cubicBezTo>
                <a:cubicBezTo>
                  <a:pt x="482" y="906"/>
                  <a:pt x="482" y="906"/>
                  <a:pt x="482" y="906"/>
                </a:cubicBezTo>
                <a:cubicBezTo>
                  <a:pt x="479" y="908"/>
                  <a:pt x="474" y="906"/>
                  <a:pt x="472" y="910"/>
                </a:cubicBezTo>
                <a:cubicBezTo>
                  <a:pt x="474" y="911"/>
                  <a:pt x="474" y="911"/>
                  <a:pt x="474" y="911"/>
                </a:cubicBezTo>
                <a:cubicBezTo>
                  <a:pt x="480" y="909"/>
                  <a:pt x="480" y="909"/>
                  <a:pt x="480" y="909"/>
                </a:cubicBezTo>
                <a:cubicBezTo>
                  <a:pt x="485" y="909"/>
                  <a:pt x="485" y="909"/>
                  <a:pt x="485" y="909"/>
                </a:cubicBezTo>
                <a:cubicBezTo>
                  <a:pt x="484" y="909"/>
                  <a:pt x="487" y="909"/>
                  <a:pt x="484" y="910"/>
                </a:cubicBezTo>
                <a:cubicBezTo>
                  <a:pt x="484" y="911"/>
                  <a:pt x="484" y="911"/>
                  <a:pt x="484" y="911"/>
                </a:cubicBezTo>
                <a:cubicBezTo>
                  <a:pt x="506" y="909"/>
                  <a:pt x="506" y="909"/>
                  <a:pt x="506" y="909"/>
                </a:cubicBezTo>
                <a:cubicBezTo>
                  <a:pt x="513" y="909"/>
                  <a:pt x="513" y="909"/>
                  <a:pt x="513" y="909"/>
                </a:cubicBezTo>
                <a:cubicBezTo>
                  <a:pt x="515" y="912"/>
                  <a:pt x="515" y="912"/>
                  <a:pt x="515" y="912"/>
                </a:cubicBezTo>
                <a:cubicBezTo>
                  <a:pt x="511" y="912"/>
                  <a:pt x="511" y="912"/>
                  <a:pt x="511" y="912"/>
                </a:cubicBezTo>
                <a:cubicBezTo>
                  <a:pt x="504" y="910"/>
                  <a:pt x="504" y="910"/>
                  <a:pt x="504" y="910"/>
                </a:cubicBezTo>
                <a:cubicBezTo>
                  <a:pt x="488" y="912"/>
                  <a:pt x="488" y="912"/>
                  <a:pt x="488" y="912"/>
                </a:cubicBezTo>
                <a:cubicBezTo>
                  <a:pt x="487" y="911"/>
                  <a:pt x="487" y="911"/>
                  <a:pt x="487" y="911"/>
                </a:cubicBezTo>
                <a:cubicBezTo>
                  <a:pt x="468" y="913"/>
                  <a:pt x="468" y="913"/>
                  <a:pt x="468" y="913"/>
                </a:cubicBezTo>
                <a:cubicBezTo>
                  <a:pt x="462" y="912"/>
                  <a:pt x="462" y="912"/>
                  <a:pt x="462" y="912"/>
                </a:cubicBezTo>
                <a:cubicBezTo>
                  <a:pt x="457" y="913"/>
                  <a:pt x="457" y="913"/>
                  <a:pt x="457" y="913"/>
                </a:cubicBezTo>
                <a:cubicBezTo>
                  <a:pt x="456" y="915"/>
                  <a:pt x="456" y="915"/>
                  <a:pt x="456" y="915"/>
                </a:cubicBezTo>
                <a:cubicBezTo>
                  <a:pt x="452" y="914"/>
                  <a:pt x="452" y="914"/>
                  <a:pt x="452" y="914"/>
                </a:cubicBezTo>
                <a:cubicBezTo>
                  <a:pt x="446" y="915"/>
                  <a:pt x="446" y="915"/>
                  <a:pt x="446" y="915"/>
                </a:cubicBezTo>
                <a:cubicBezTo>
                  <a:pt x="443" y="918"/>
                  <a:pt x="438" y="919"/>
                  <a:pt x="431" y="919"/>
                </a:cubicBezTo>
                <a:cubicBezTo>
                  <a:pt x="431" y="920"/>
                  <a:pt x="431" y="920"/>
                  <a:pt x="431" y="920"/>
                </a:cubicBezTo>
                <a:cubicBezTo>
                  <a:pt x="438" y="920"/>
                  <a:pt x="438" y="920"/>
                  <a:pt x="438" y="920"/>
                </a:cubicBezTo>
                <a:cubicBezTo>
                  <a:pt x="439" y="918"/>
                  <a:pt x="439" y="918"/>
                  <a:pt x="439" y="918"/>
                </a:cubicBezTo>
                <a:cubicBezTo>
                  <a:pt x="443" y="918"/>
                  <a:pt x="443" y="918"/>
                  <a:pt x="443" y="918"/>
                </a:cubicBezTo>
                <a:cubicBezTo>
                  <a:pt x="443" y="920"/>
                  <a:pt x="451" y="914"/>
                  <a:pt x="438" y="920"/>
                </a:cubicBezTo>
                <a:cubicBezTo>
                  <a:pt x="448" y="919"/>
                  <a:pt x="448" y="919"/>
                  <a:pt x="448" y="919"/>
                </a:cubicBezTo>
                <a:cubicBezTo>
                  <a:pt x="452" y="921"/>
                  <a:pt x="452" y="921"/>
                  <a:pt x="452" y="921"/>
                </a:cubicBezTo>
                <a:cubicBezTo>
                  <a:pt x="456" y="920"/>
                  <a:pt x="456" y="920"/>
                  <a:pt x="456" y="920"/>
                </a:cubicBezTo>
                <a:cubicBezTo>
                  <a:pt x="456" y="921"/>
                  <a:pt x="456" y="921"/>
                  <a:pt x="456" y="921"/>
                </a:cubicBezTo>
                <a:cubicBezTo>
                  <a:pt x="461" y="921"/>
                  <a:pt x="461" y="921"/>
                  <a:pt x="461" y="921"/>
                </a:cubicBezTo>
                <a:cubicBezTo>
                  <a:pt x="468" y="928"/>
                  <a:pt x="453" y="917"/>
                  <a:pt x="473" y="921"/>
                </a:cubicBezTo>
                <a:cubicBezTo>
                  <a:pt x="481" y="919"/>
                  <a:pt x="481" y="919"/>
                  <a:pt x="481" y="919"/>
                </a:cubicBezTo>
                <a:cubicBezTo>
                  <a:pt x="479" y="921"/>
                  <a:pt x="479" y="921"/>
                  <a:pt x="479" y="921"/>
                </a:cubicBezTo>
                <a:cubicBezTo>
                  <a:pt x="482" y="922"/>
                  <a:pt x="482" y="922"/>
                  <a:pt x="482" y="922"/>
                </a:cubicBezTo>
                <a:cubicBezTo>
                  <a:pt x="486" y="921"/>
                  <a:pt x="489" y="922"/>
                  <a:pt x="492" y="921"/>
                </a:cubicBezTo>
                <a:cubicBezTo>
                  <a:pt x="489" y="923"/>
                  <a:pt x="489" y="923"/>
                  <a:pt x="489" y="923"/>
                </a:cubicBezTo>
                <a:cubicBezTo>
                  <a:pt x="491" y="924"/>
                  <a:pt x="491" y="924"/>
                  <a:pt x="491" y="924"/>
                </a:cubicBezTo>
                <a:cubicBezTo>
                  <a:pt x="493" y="924"/>
                  <a:pt x="493" y="925"/>
                  <a:pt x="494" y="921"/>
                </a:cubicBezTo>
                <a:cubicBezTo>
                  <a:pt x="496" y="923"/>
                  <a:pt x="496" y="923"/>
                  <a:pt x="496" y="923"/>
                </a:cubicBezTo>
                <a:cubicBezTo>
                  <a:pt x="496" y="921"/>
                  <a:pt x="496" y="921"/>
                  <a:pt x="496" y="921"/>
                </a:cubicBezTo>
                <a:cubicBezTo>
                  <a:pt x="498" y="922"/>
                  <a:pt x="498" y="922"/>
                  <a:pt x="498" y="922"/>
                </a:cubicBezTo>
                <a:cubicBezTo>
                  <a:pt x="501" y="922"/>
                  <a:pt x="506" y="918"/>
                  <a:pt x="508" y="921"/>
                </a:cubicBezTo>
                <a:cubicBezTo>
                  <a:pt x="506" y="922"/>
                  <a:pt x="506" y="922"/>
                  <a:pt x="506" y="922"/>
                </a:cubicBezTo>
                <a:cubicBezTo>
                  <a:pt x="505" y="923"/>
                  <a:pt x="513" y="916"/>
                  <a:pt x="504" y="925"/>
                </a:cubicBezTo>
                <a:cubicBezTo>
                  <a:pt x="503" y="924"/>
                  <a:pt x="503" y="924"/>
                  <a:pt x="503" y="924"/>
                </a:cubicBezTo>
                <a:cubicBezTo>
                  <a:pt x="501" y="926"/>
                  <a:pt x="501" y="926"/>
                  <a:pt x="501" y="926"/>
                </a:cubicBezTo>
                <a:cubicBezTo>
                  <a:pt x="492" y="927"/>
                  <a:pt x="492" y="927"/>
                  <a:pt x="492" y="927"/>
                </a:cubicBezTo>
                <a:cubicBezTo>
                  <a:pt x="489" y="926"/>
                  <a:pt x="489" y="926"/>
                  <a:pt x="489" y="926"/>
                </a:cubicBezTo>
                <a:cubicBezTo>
                  <a:pt x="485" y="925"/>
                  <a:pt x="485" y="925"/>
                  <a:pt x="485" y="925"/>
                </a:cubicBezTo>
                <a:cubicBezTo>
                  <a:pt x="485" y="929"/>
                  <a:pt x="485" y="929"/>
                  <a:pt x="485" y="929"/>
                </a:cubicBezTo>
                <a:cubicBezTo>
                  <a:pt x="484" y="929"/>
                  <a:pt x="484" y="929"/>
                  <a:pt x="484" y="929"/>
                </a:cubicBezTo>
                <a:cubicBezTo>
                  <a:pt x="484" y="926"/>
                  <a:pt x="484" y="926"/>
                  <a:pt x="484" y="926"/>
                </a:cubicBezTo>
                <a:cubicBezTo>
                  <a:pt x="474" y="928"/>
                  <a:pt x="474" y="928"/>
                  <a:pt x="474" y="928"/>
                </a:cubicBezTo>
                <a:cubicBezTo>
                  <a:pt x="472" y="930"/>
                  <a:pt x="472" y="930"/>
                  <a:pt x="472" y="930"/>
                </a:cubicBezTo>
                <a:cubicBezTo>
                  <a:pt x="470" y="930"/>
                  <a:pt x="470" y="930"/>
                  <a:pt x="470" y="930"/>
                </a:cubicBezTo>
                <a:cubicBezTo>
                  <a:pt x="472" y="929"/>
                  <a:pt x="472" y="929"/>
                  <a:pt x="472" y="929"/>
                </a:cubicBezTo>
                <a:cubicBezTo>
                  <a:pt x="468" y="927"/>
                  <a:pt x="468" y="927"/>
                  <a:pt x="468" y="927"/>
                </a:cubicBezTo>
                <a:cubicBezTo>
                  <a:pt x="465" y="927"/>
                  <a:pt x="480" y="933"/>
                  <a:pt x="464" y="923"/>
                </a:cubicBezTo>
                <a:cubicBezTo>
                  <a:pt x="462" y="927"/>
                  <a:pt x="462" y="927"/>
                  <a:pt x="462" y="927"/>
                </a:cubicBezTo>
                <a:cubicBezTo>
                  <a:pt x="460" y="928"/>
                  <a:pt x="460" y="928"/>
                  <a:pt x="460" y="928"/>
                </a:cubicBezTo>
                <a:cubicBezTo>
                  <a:pt x="458" y="926"/>
                  <a:pt x="458" y="926"/>
                  <a:pt x="458" y="926"/>
                </a:cubicBezTo>
                <a:cubicBezTo>
                  <a:pt x="452" y="930"/>
                  <a:pt x="452" y="930"/>
                  <a:pt x="452" y="930"/>
                </a:cubicBezTo>
                <a:cubicBezTo>
                  <a:pt x="450" y="929"/>
                  <a:pt x="450" y="929"/>
                  <a:pt x="450" y="929"/>
                </a:cubicBezTo>
                <a:cubicBezTo>
                  <a:pt x="443" y="931"/>
                  <a:pt x="443" y="931"/>
                  <a:pt x="443" y="931"/>
                </a:cubicBezTo>
                <a:cubicBezTo>
                  <a:pt x="434" y="930"/>
                  <a:pt x="434" y="930"/>
                  <a:pt x="434" y="930"/>
                </a:cubicBezTo>
                <a:cubicBezTo>
                  <a:pt x="430" y="933"/>
                  <a:pt x="430" y="933"/>
                  <a:pt x="430" y="933"/>
                </a:cubicBezTo>
                <a:cubicBezTo>
                  <a:pt x="430" y="933"/>
                  <a:pt x="437" y="933"/>
                  <a:pt x="428" y="931"/>
                </a:cubicBezTo>
                <a:cubicBezTo>
                  <a:pt x="426" y="932"/>
                  <a:pt x="438" y="931"/>
                  <a:pt x="424" y="933"/>
                </a:cubicBezTo>
                <a:cubicBezTo>
                  <a:pt x="421" y="930"/>
                  <a:pt x="421" y="930"/>
                  <a:pt x="421" y="930"/>
                </a:cubicBezTo>
                <a:cubicBezTo>
                  <a:pt x="421" y="931"/>
                  <a:pt x="424" y="928"/>
                  <a:pt x="421" y="932"/>
                </a:cubicBezTo>
                <a:cubicBezTo>
                  <a:pt x="421" y="931"/>
                  <a:pt x="421" y="931"/>
                  <a:pt x="421" y="931"/>
                </a:cubicBezTo>
                <a:cubicBezTo>
                  <a:pt x="418" y="932"/>
                  <a:pt x="418" y="932"/>
                  <a:pt x="418" y="932"/>
                </a:cubicBezTo>
                <a:cubicBezTo>
                  <a:pt x="418" y="934"/>
                  <a:pt x="418" y="934"/>
                  <a:pt x="418" y="934"/>
                </a:cubicBezTo>
                <a:cubicBezTo>
                  <a:pt x="409" y="933"/>
                  <a:pt x="409" y="933"/>
                  <a:pt x="409" y="933"/>
                </a:cubicBezTo>
                <a:cubicBezTo>
                  <a:pt x="414" y="931"/>
                  <a:pt x="414" y="931"/>
                  <a:pt x="414" y="931"/>
                </a:cubicBezTo>
                <a:cubicBezTo>
                  <a:pt x="413" y="930"/>
                  <a:pt x="419" y="933"/>
                  <a:pt x="412" y="929"/>
                </a:cubicBezTo>
                <a:cubicBezTo>
                  <a:pt x="407" y="931"/>
                  <a:pt x="407" y="931"/>
                  <a:pt x="407" y="931"/>
                </a:cubicBezTo>
                <a:cubicBezTo>
                  <a:pt x="405" y="932"/>
                  <a:pt x="420" y="934"/>
                  <a:pt x="402" y="929"/>
                </a:cubicBezTo>
                <a:cubicBezTo>
                  <a:pt x="401" y="931"/>
                  <a:pt x="401" y="931"/>
                  <a:pt x="401" y="931"/>
                </a:cubicBezTo>
                <a:cubicBezTo>
                  <a:pt x="400" y="933"/>
                  <a:pt x="400" y="933"/>
                  <a:pt x="400" y="933"/>
                </a:cubicBezTo>
                <a:cubicBezTo>
                  <a:pt x="402" y="934"/>
                  <a:pt x="402" y="934"/>
                  <a:pt x="402" y="934"/>
                </a:cubicBezTo>
                <a:cubicBezTo>
                  <a:pt x="390" y="934"/>
                  <a:pt x="390" y="934"/>
                  <a:pt x="390" y="934"/>
                </a:cubicBezTo>
                <a:cubicBezTo>
                  <a:pt x="392" y="932"/>
                  <a:pt x="392" y="932"/>
                  <a:pt x="392" y="932"/>
                </a:cubicBezTo>
                <a:cubicBezTo>
                  <a:pt x="396" y="934"/>
                  <a:pt x="386" y="934"/>
                  <a:pt x="395" y="931"/>
                </a:cubicBezTo>
                <a:cubicBezTo>
                  <a:pt x="390" y="930"/>
                  <a:pt x="390" y="930"/>
                  <a:pt x="390" y="930"/>
                </a:cubicBezTo>
                <a:cubicBezTo>
                  <a:pt x="389" y="931"/>
                  <a:pt x="389" y="931"/>
                  <a:pt x="389" y="931"/>
                </a:cubicBezTo>
                <a:cubicBezTo>
                  <a:pt x="388" y="930"/>
                  <a:pt x="388" y="930"/>
                  <a:pt x="388" y="930"/>
                </a:cubicBezTo>
                <a:cubicBezTo>
                  <a:pt x="386" y="931"/>
                  <a:pt x="386" y="931"/>
                  <a:pt x="386" y="931"/>
                </a:cubicBezTo>
                <a:cubicBezTo>
                  <a:pt x="387" y="933"/>
                  <a:pt x="373" y="932"/>
                  <a:pt x="388" y="934"/>
                </a:cubicBezTo>
                <a:cubicBezTo>
                  <a:pt x="387" y="935"/>
                  <a:pt x="387" y="935"/>
                  <a:pt x="387" y="935"/>
                </a:cubicBezTo>
                <a:cubicBezTo>
                  <a:pt x="386" y="934"/>
                  <a:pt x="386" y="934"/>
                  <a:pt x="386" y="934"/>
                </a:cubicBezTo>
                <a:cubicBezTo>
                  <a:pt x="385" y="934"/>
                  <a:pt x="384" y="934"/>
                  <a:pt x="383" y="935"/>
                </a:cubicBezTo>
                <a:cubicBezTo>
                  <a:pt x="384" y="933"/>
                  <a:pt x="384" y="933"/>
                  <a:pt x="384" y="933"/>
                </a:cubicBezTo>
                <a:cubicBezTo>
                  <a:pt x="385" y="933"/>
                  <a:pt x="382" y="935"/>
                  <a:pt x="386" y="933"/>
                </a:cubicBezTo>
                <a:cubicBezTo>
                  <a:pt x="380" y="931"/>
                  <a:pt x="380" y="931"/>
                  <a:pt x="380" y="931"/>
                </a:cubicBezTo>
                <a:cubicBezTo>
                  <a:pt x="375" y="933"/>
                  <a:pt x="375" y="933"/>
                  <a:pt x="375" y="933"/>
                </a:cubicBezTo>
                <a:cubicBezTo>
                  <a:pt x="375" y="933"/>
                  <a:pt x="373" y="933"/>
                  <a:pt x="376" y="934"/>
                </a:cubicBezTo>
                <a:cubicBezTo>
                  <a:pt x="375" y="932"/>
                  <a:pt x="375" y="932"/>
                  <a:pt x="375" y="932"/>
                </a:cubicBezTo>
                <a:cubicBezTo>
                  <a:pt x="374" y="935"/>
                  <a:pt x="374" y="935"/>
                  <a:pt x="374" y="935"/>
                </a:cubicBezTo>
                <a:cubicBezTo>
                  <a:pt x="373" y="934"/>
                  <a:pt x="373" y="934"/>
                  <a:pt x="373" y="934"/>
                </a:cubicBezTo>
                <a:cubicBezTo>
                  <a:pt x="371" y="936"/>
                  <a:pt x="371" y="936"/>
                  <a:pt x="371" y="936"/>
                </a:cubicBezTo>
                <a:cubicBezTo>
                  <a:pt x="371" y="936"/>
                  <a:pt x="369" y="938"/>
                  <a:pt x="371" y="935"/>
                </a:cubicBezTo>
                <a:cubicBezTo>
                  <a:pt x="370" y="934"/>
                  <a:pt x="370" y="934"/>
                  <a:pt x="370" y="934"/>
                </a:cubicBezTo>
                <a:cubicBezTo>
                  <a:pt x="362" y="936"/>
                  <a:pt x="362" y="936"/>
                  <a:pt x="362" y="936"/>
                </a:cubicBezTo>
                <a:cubicBezTo>
                  <a:pt x="363" y="934"/>
                  <a:pt x="363" y="934"/>
                  <a:pt x="363" y="934"/>
                </a:cubicBezTo>
                <a:cubicBezTo>
                  <a:pt x="359" y="933"/>
                  <a:pt x="359" y="933"/>
                  <a:pt x="359" y="933"/>
                </a:cubicBezTo>
                <a:cubicBezTo>
                  <a:pt x="358" y="933"/>
                  <a:pt x="367" y="931"/>
                  <a:pt x="356" y="934"/>
                </a:cubicBezTo>
                <a:cubicBezTo>
                  <a:pt x="360" y="935"/>
                  <a:pt x="360" y="935"/>
                  <a:pt x="360" y="935"/>
                </a:cubicBezTo>
                <a:cubicBezTo>
                  <a:pt x="357" y="935"/>
                  <a:pt x="357" y="935"/>
                  <a:pt x="357" y="935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7" y="937"/>
                  <a:pt x="356" y="933"/>
                  <a:pt x="357" y="938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5" y="935"/>
                  <a:pt x="360" y="937"/>
                  <a:pt x="354" y="937"/>
                </a:cubicBezTo>
                <a:cubicBezTo>
                  <a:pt x="356" y="936"/>
                  <a:pt x="353" y="934"/>
                  <a:pt x="356" y="934"/>
                </a:cubicBezTo>
                <a:cubicBezTo>
                  <a:pt x="355" y="934"/>
                  <a:pt x="355" y="934"/>
                  <a:pt x="355" y="934"/>
                </a:cubicBezTo>
                <a:cubicBezTo>
                  <a:pt x="350" y="935"/>
                  <a:pt x="350" y="935"/>
                  <a:pt x="350" y="935"/>
                </a:cubicBezTo>
                <a:cubicBezTo>
                  <a:pt x="347" y="935"/>
                  <a:pt x="347" y="935"/>
                  <a:pt x="347" y="935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2" y="938"/>
                  <a:pt x="357" y="944"/>
                  <a:pt x="342" y="936"/>
                </a:cubicBezTo>
                <a:cubicBezTo>
                  <a:pt x="341" y="938"/>
                  <a:pt x="341" y="938"/>
                  <a:pt x="341" y="938"/>
                </a:cubicBezTo>
                <a:cubicBezTo>
                  <a:pt x="334" y="935"/>
                  <a:pt x="334" y="935"/>
                  <a:pt x="334" y="935"/>
                </a:cubicBezTo>
                <a:cubicBezTo>
                  <a:pt x="339" y="935"/>
                  <a:pt x="339" y="935"/>
                  <a:pt x="339" y="935"/>
                </a:cubicBezTo>
                <a:cubicBezTo>
                  <a:pt x="339" y="932"/>
                  <a:pt x="339" y="932"/>
                  <a:pt x="339" y="932"/>
                </a:cubicBezTo>
                <a:cubicBezTo>
                  <a:pt x="340" y="931"/>
                  <a:pt x="336" y="932"/>
                  <a:pt x="341" y="931"/>
                </a:cubicBezTo>
                <a:cubicBezTo>
                  <a:pt x="339" y="931"/>
                  <a:pt x="339" y="931"/>
                  <a:pt x="339" y="931"/>
                </a:cubicBezTo>
                <a:cubicBezTo>
                  <a:pt x="335" y="934"/>
                  <a:pt x="335" y="934"/>
                  <a:pt x="335" y="934"/>
                </a:cubicBezTo>
                <a:cubicBezTo>
                  <a:pt x="327" y="933"/>
                  <a:pt x="327" y="933"/>
                  <a:pt x="327" y="933"/>
                </a:cubicBezTo>
                <a:cubicBezTo>
                  <a:pt x="323" y="934"/>
                  <a:pt x="323" y="934"/>
                  <a:pt x="323" y="934"/>
                </a:cubicBezTo>
                <a:cubicBezTo>
                  <a:pt x="332" y="933"/>
                  <a:pt x="315" y="937"/>
                  <a:pt x="331" y="935"/>
                </a:cubicBezTo>
                <a:cubicBezTo>
                  <a:pt x="329" y="937"/>
                  <a:pt x="329" y="937"/>
                  <a:pt x="329" y="937"/>
                </a:cubicBezTo>
                <a:cubicBezTo>
                  <a:pt x="330" y="937"/>
                  <a:pt x="328" y="939"/>
                  <a:pt x="331" y="937"/>
                </a:cubicBezTo>
                <a:cubicBezTo>
                  <a:pt x="327" y="938"/>
                  <a:pt x="327" y="938"/>
                  <a:pt x="327" y="938"/>
                </a:cubicBezTo>
                <a:cubicBezTo>
                  <a:pt x="325" y="939"/>
                  <a:pt x="325" y="939"/>
                  <a:pt x="325" y="939"/>
                </a:cubicBezTo>
                <a:cubicBezTo>
                  <a:pt x="328" y="941"/>
                  <a:pt x="328" y="941"/>
                  <a:pt x="328" y="941"/>
                </a:cubicBezTo>
                <a:cubicBezTo>
                  <a:pt x="319" y="944"/>
                  <a:pt x="319" y="944"/>
                  <a:pt x="319" y="944"/>
                </a:cubicBezTo>
                <a:cubicBezTo>
                  <a:pt x="315" y="943"/>
                  <a:pt x="315" y="943"/>
                  <a:pt x="315" y="943"/>
                </a:cubicBezTo>
                <a:cubicBezTo>
                  <a:pt x="318" y="942"/>
                  <a:pt x="318" y="942"/>
                  <a:pt x="318" y="942"/>
                </a:cubicBezTo>
                <a:cubicBezTo>
                  <a:pt x="314" y="940"/>
                  <a:pt x="314" y="940"/>
                  <a:pt x="314" y="940"/>
                </a:cubicBezTo>
                <a:cubicBezTo>
                  <a:pt x="310" y="942"/>
                  <a:pt x="310" y="942"/>
                  <a:pt x="310" y="942"/>
                </a:cubicBezTo>
                <a:cubicBezTo>
                  <a:pt x="309" y="944"/>
                  <a:pt x="309" y="944"/>
                  <a:pt x="309" y="944"/>
                </a:cubicBezTo>
                <a:cubicBezTo>
                  <a:pt x="306" y="947"/>
                  <a:pt x="306" y="947"/>
                  <a:pt x="306" y="947"/>
                </a:cubicBezTo>
                <a:cubicBezTo>
                  <a:pt x="307" y="949"/>
                  <a:pt x="307" y="949"/>
                  <a:pt x="307" y="949"/>
                </a:cubicBezTo>
                <a:cubicBezTo>
                  <a:pt x="308" y="950"/>
                  <a:pt x="308" y="950"/>
                  <a:pt x="308" y="950"/>
                </a:cubicBezTo>
                <a:cubicBezTo>
                  <a:pt x="310" y="948"/>
                  <a:pt x="310" y="948"/>
                  <a:pt x="310" y="948"/>
                </a:cubicBezTo>
                <a:cubicBezTo>
                  <a:pt x="314" y="948"/>
                  <a:pt x="314" y="948"/>
                  <a:pt x="314" y="948"/>
                </a:cubicBezTo>
                <a:cubicBezTo>
                  <a:pt x="313" y="949"/>
                  <a:pt x="313" y="949"/>
                  <a:pt x="313" y="949"/>
                </a:cubicBezTo>
                <a:cubicBezTo>
                  <a:pt x="314" y="951"/>
                  <a:pt x="314" y="951"/>
                  <a:pt x="314" y="951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5" y="954"/>
                  <a:pt x="315" y="954"/>
                  <a:pt x="315" y="954"/>
                </a:cubicBezTo>
                <a:cubicBezTo>
                  <a:pt x="316" y="956"/>
                  <a:pt x="316" y="956"/>
                  <a:pt x="316" y="956"/>
                </a:cubicBezTo>
                <a:cubicBezTo>
                  <a:pt x="318" y="955"/>
                  <a:pt x="318" y="955"/>
                  <a:pt x="318" y="955"/>
                </a:cubicBezTo>
                <a:cubicBezTo>
                  <a:pt x="317" y="954"/>
                  <a:pt x="317" y="954"/>
                  <a:pt x="317" y="954"/>
                </a:cubicBezTo>
                <a:cubicBezTo>
                  <a:pt x="322" y="950"/>
                  <a:pt x="322" y="950"/>
                  <a:pt x="322" y="950"/>
                </a:cubicBezTo>
                <a:cubicBezTo>
                  <a:pt x="325" y="951"/>
                  <a:pt x="325" y="951"/>
                  <a:pt x="325" y="951"/>
                </a:cubicBezTo>
                <a:cubicBezTo>
                  <a:pt x="329" y="941"/>
                  <a:pt x="329" y="941"/>
                  <a:pt x="329" y="941"/>
                </a:cubicBezTo>
                <a:cubicBezTo>
                  <a:pt x="329" y="941"/>
                  <a:pt x="327" y="945"/>
                  <a:pt x="332" y="940"/>
                </a:cubicBezTo>
                <a:cubicBezTo>
                  <a:pt x="332" y="939"/>
                  <a:pt x="334" y="942"/>
                  <a:pt x="330" y="940"/>
                </a:cubicBezTo>
                <a:cubicBezTo>
                  <a:pt x="332" y="938"/>
                  <a:pt x="332" y="938"/>
                  <a:pt x="332" y="938"/>
                </a:cubicBezTo>
                <a:cubicBezTo>
                  <a:pt x="333" y="938"/>
                  <a:pt x="333" y="938"/>
                  <a:pt x="333" y="938"/>
                </a:cubicBezTo>
                <a:cubicBezTo>
                  <a:pt x="332" y="939"/>
                  <a:pt x="332" y="939"/>
                  <a:pt x="332" y="939"/>
                </a:cubicBezTo>
                <a:cubicBezTo>
                  <a:pt x="335" y="936"/>
                  <a:pt x="332" y="946"/>
                  <a:pt x="339" y="938"/>
                </a:cubicBezTo>
                <a:cubicBezTo>
                  <a:pt x="341" y="937"/>
                  <a:pt x="340" y="941"/>
                  <a:pt x="343" y="939"/>
                </a:cubicBezTo>
                <a:cubicBezTo>
                  <a:pt x="342" y="940"/>
                  <a:pt x="342" y="940"/>
                  <a:pt x="342" y="940"/>
                </a:cubicBezTo>
                <a:cubicBezTo>
                  <a:pt x="350" y="939"/>
                  <a:pt x="350" y="939"/>
                  <a:pt x="350" y="939"/>
                </a:cubicBezTo>
                <a:cubicBezTo>
                  <a:pt x="343" y="942"/>
                  <a:pt x="343" y="942"/>
                  <a:pt x="343" y="942"/>
                </a:cubicBezTo>
                <a:cubicBezTo>
                  <a:pt x="339" y="943"/>
                  <a:pt x="339" y="943"/>
                  <a:pt x="339" y="943"/>
                </a:cubicBezTo>
                <a:cubicBezTo>
                  <a:pt x="336" y="945"/>
                  <a:pt x="336" y="945"/>
                  <a:pt x="336" y="945"/>
                </a:cubicBezTo>
                <a:cubicBezTo>
                  <a:pt x="333" y="944"/>
                  <a:pt x="333" y="944"/>
                  <a:pt x="333" y="944"/>
                </a:cubicBezTo>
                <a:cubicBezTo>
                  <a:pt x="332" y="945"/>
                  <a:pt x="332" y="945"/>
                  <a:pt x="332" y="945"/>
                </a:cubicBezTo>
                <a:cubicBezTo>
                  <a:pt x="332" y="942"/>
                  <a:pt x="332" y="942"/>
                  <a:pt x="332" y="942"/>
                </a:cubicBezTo>
                <a:cubicBezTo>
                  <a:pt x="329" y="943"/>
                  <a:pt x="329" y="943"/>
                  <a:pt x="329" y="943"/>
                </a:cubicBezTo>
                <a:cubicBezTo>
                  <a:pt x="329" y="943"/>
                  <a:pt x="325" y="944"/>
                  <a:pt x="330" y="946"/>
                </a:cubicBezTo>
                <a:cubicBezTo>
                  <a:pt x="328" y="946"/>
                  <a:pt x="328" y="946"/>
                  <a:pt x="328" y="946"/>
                </a:cubicBezTo>
                <a:cubicBezTo>
                  <a:pt x="325" y="947"/>
                  <a:pt x="325" y="948"/>
                  <a:pt x="332" y="949"/>
                </a:cubicBezTo>
                <a:cubicBezTo>
                  <a:pt x="336" y="950"/>
                  <a:pt x="330" y="948"/>
                  <a:pt x="335" y="947"/>
                </a:cubicBezTo>
                <a:cubicBezTo>
                  <a:pt x="337" y="948"/>
                  <a:pt x="337" y="948"/>
                  <a:pt x="337" y="948"/>
                </a:cubicBezTo>
                <a:cubicBezTo>
                  <a:pt x="335" y="950"/>
                  <a:pt x="335" y="950"/>
                  <a:pt x="335" y="950"/>
                </a:cubicBezTo>
                <a:cubicBezTo>
                  <a:pt x="338" y="953"/>
                  <a:pt x="338" y="953"/>
                  <a:pt x="338" y="953"/>
                </a:cubicBezTo>
                <a:cubicBezTo>
                  <a:pt x="343" y="952"/>
                  <a:pt x="343" y="952"/>
                  <a:pt x="343" y="952"/>
                </a:cubicBezTo>
                <a:cubicBezTo>
                  <a:pt x="349" y="952"/>
                  <a:pt x="349" y="952"/>
                  <a:pt x="349" y="952"/>
                </a:cubicBezTo>
                <a:cubicBezTo>
                  <a:pt x="349" y="953"/>
                  <a:pt x="349" y="953"/>
                  <a:pt x="349" y="953"/>
                </a:cubicBezTo>
                <a:cubicBezTo>
                  <a:pt x="342" y="956"/>
                  <a:pt x="342" y="956"/>
                  <a:pt x="342" y="956"/>
                </a:cubicBezTo>
                <a:cubicBezTo>
                  <a:pt x="339" y="962"/>
                  <a:pt x="339" y="962"/>
                  <a:pt x="339" y="962"/>
                </a:cubicBezTo>
                <a:cubicBezTo>
                  <a:pt x="329" y="962"/>
                  <a:pt x="329" y="962"/>
                  <a:pt x="329" y="962"/>
                </a:cubicBezTo>
                <a:cubicBezTo>
                  <a:pt x="329" y="961"/>
                  <a:pt x="329" y="961"/>
                  <a:pt x="329" y="961"/>
                </a:cubicBezTo>
                <a:cubicBezTo>
                  <a:pt x="332" y="961"/>
                  <a:pt x="332" y="961"/>
                  <a:pt x="332" y="961"/>
                </a:cubicBezTo>
                <a:cubicBezTo>
                  <a:pt x="330" y="959"/>
                  <a:pt x="330" y="959"/>
                  <a:pt x="330" y="959"/>
                </a:cubicBezTo>
                <a:cubicBezTo>
                  <a:pt x="323" y="959"/>
                  <a:pt x="323" y="959"/>
                  <a:pt x="323" y="959"/>
                </a:cubicBezTo>
                <a:cubicBezTo>
                  <a:pt x="322" y="958"/>
                  <a:pt x="322" y="958"/>
                  <a:pt x="322" y="958"/>
                </a:cubicBezTo>
                <a:cubicBezTo>
                  <a:pt x="319" y="959"/>
                  <a:pt x="319" y="959"/>
                  <a:pt x="319" y="959"/>
                </a:cubicBezTo>
                <a:cubicBezTo>
                  <a:pt x="321" y="962"/>
                  <a:pt x="321" y="962"/>
                  <a:pt x="321" y="962"/>
                </a:cubicBezTo>
                <a:cubicBezTo>
                  <a:pt x="318" y="963"/>
                  <a:pt x="318" y="963"/>
                  <a:pt x="318" y="963"/>
                </a:cubicBezTo>
                <a:cubicBezTo>
                  <a:pt x="320" y="964"/>
                  <a:pt x="320" y="964"/>
                  <a:pt x="320" y="964"/>
                </a:cubicBezTo>
                <a:cubicBezTo>
                  <a:pt x="320" y="966"/>
                  <a:pt x="320" y="966"/>
                  <a:pt x="320" y="966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69"/>
                  <a:pt x="317" y="969"/>
                </a:cubicBezTo>
                <a:cubicBezTo>
                  <a:pt x="321" y="967"/>
                  <a:pt x="321" y="967"/>
                  <a:pt x="321" y="967"/>
                </a:cubicBezTo>
                <a:cubicBezTo>
                  <a:pt x="317" y="971"/>
                  <a:pt x="317" y="971"/>
                  <a:pt x="317" y="971"/>
                </a:cubicBezTo>
                <a:cubicBezTo>
                  <a:pt x="325" y="971"/>
                  <a:pt x="325" y="971"/>
                  <a:pt x="325" y="971"/>
                </a:cubicBezTo>
                <a:cubicBezTo>
                  <a:pt x="322" y="973"/>
                  <a:pt x="322" y="975"/>
                  <a:pt x="331" y="973"/>
                </a:cubicBezTo>
                <a:cubicBezTo>
                  <a:pt x="332" y="974"/>
                  <a:pt x="332" y="974"/>
                  <a:pt x="332" y="974"/>
                </a:cubicBezTo>
                <a:cubicBezTo>
                  <a:pt x="333" y="972"/>
                  <a:pt x="333" y="972"/>
                  <a:pt x="333" y="972"/>
                </a:cubicBezTo>
                <a:cubicBezTo>
                  <a:pt x="339" y="974"/>
                  <a:pt x="339" y="974"/>
                  <a:pt x="339" y="974"/>
                </a:cubicBezTo>
                <a:cubicBezTo>
                  <a:pt x="339" y="975"/>
                  <a:pt x="339" y="975"/>
                  <a:pt x="339" y="975"/>
                </a:cubicBezTo>
                <a:cubicBezTo>
                  <a:pt x="345" y="972"/>
                  <a:pt x="345" y="972"/>
                  <a:pt x="345" y="972"/>
                </a:cubicBezTo>
                <a:cubicBezTo>
                  <a:pt x="344" y="969"/>
                  <a:pt x="344" y="969"/>
                  <a:pt x="344" y="969"/>
                </a:cubicBezTo>
                <a:cubicBezTo>
                  <a:pt x="349" y="970"/>
                  <a:pt x="349" y="970"/>
                  <a:pt x="349" y="970"/>
                </a:cubicBezTo>
                <a:cubicBezTo>
                  <a:pt x="350" y="969"/>
                  <a:pt x="350" y="969"/>
                  <a:pt x="350" y="969"/>
                </a:cubicBezTo>
                <a:cubicBezTo>
                  <a:pt x="351" y="968"/>
                  <a:pt x="351" y="968"/>
                  <a:pt x="351" y="968"/>
                </a:cubicBezTo>
                <a:cubicBezTo>
                  <a:pt x="351" y="968"/>
                  <a:pt x="353" y="969"/>
                  <a:pt x="351" y="969"/>
                </a:cubicBezTo>
                <a:cubicBezTo>
                  <a:pt x="353" y="970"/>
                  <a:pt x="353" y="970"/>
                  <a:pt x="353" y="970"/>
                </a:cubicBezTo>
                <a:cubicBezTo>
                  <a:pt x="353" y="969"/>
                  <a:pt x="353" y="969"/>
                  <a:pt x="353" y="969"/>
                </a:cubicBezTo>
                <a:cubicBezTo>
                  <a:pt x="355" y="972"/>
                  <a:pt x="355" y="972"/>
                  <a:pt x="355" y="972"/>
                </a:cubicBezTo>
                <a:cubicBezTo>
                  <a:pt x="370" y="969"/>
                  <a:pt x="370" y="969"/>
                  <a:pt x="370" y="969"/>
                </a:cubicBezTo>
                <a:cubicBezTo>
                  <a:pt x="369" y="970"/>
                  <a:pt x="369" y="970"/>
                  <a:pt x="369" y="970"/>
                </a:cubicBezTo>
                <a:cubicBezTo>
                  <a:pt x="363" y="972"/>
                  <a:pt x="363" y="972"/>
                  <a:pt x="363" y="972"/>
                </a:cubicBezTo>
                <a:cubicBezTo>
                  <a:pt x="357" y="974"/>
                  <a:pt x="357" y="974"/>
                  <a:pt x="357" y="974"/>
                </a:cubicBezTo>
                <a:cubicBezTo>
                  <a:pt x="357" y="976"/>
                  <a:pt x="357" y="976"/>
                  <a:pt x="357" y="976"/>
                </a:cubicBezTo>
                <a:cubicBezTo>
                  <a:pt x="357" y="976"/>
                  <a:pt x="362" y="977"/>
                  <a:pt x="356" y="976"/>
                </a:cubicBezTo>
                <a:cubicBezTo>
                  <a:pt x="356" y="977"/>
                  <a:pt x="356" y="977"/>
                  <a:pt x="356" y="977"/>
                </a:cubicBezTo>
                <a:cubicBezTo>
                  <a:pt x="360" y="976"/>
                  <a:pt x="360" y="976"/>
                  <a:pt x="360" y="976"/>
                </a:cubicBezTo>
                <a:cubicBezTo>
                  <a:pt x="367" y="977"/>
                  <a:pt x="367" y="977"/>
                  <a:pt x="367" y="977"/>
                </a:cubicBezTo>
                <a:cubicBezTo>
                  <a:pt x="373" y="974"/>
                  <a:pt x="373" y="974"/>
                  <a:pt x="373" y="974"/>
                </a:cubicBezTo>
                <a:cubicBezTo>
                  <a:pt x="376" y="974"/>
                  <a:pt x="376" y="974"/>
                  <a:pt x="376" y="974"/>
                </a:cubicBezTo>
                <a:cubicBezTo>
                  <a:pt x="379" y="970"/>
                  <a:pt x="379" y="970"/>
                  <a:pt x="379" y="970"/>
                </a:cubicBezTo>
                <a:cubicBezTo>
                  <a:pt x="381" y="971"/>
                  <a:pt x="381" y="971"/>
                  <a:pt x="381" y="971"/>
                </a:cubicBezTo>
                <a:cubicBezTo>
                  <a:pt x="388" y="970"/>
                  <a:pt x="388" y="970"/>
                  <a:pt x="388" y="970"/>
                </a:cubicBezTo>
                <a:cubicBezTo>
                  <a:pt x="387" y="973"/>
                  <a:pt x="387" y="973"/>
                  <a:pt x="387" y="973"/>
                </a:cubicBezTo>
                <a:cubicBezTo>
                  <a:pt x="387" y="971"/>
                  <a:pt x="387" y="971"/>
                  <a:pt x="387" y="971"/>
                </a:cubicBezTo>
                <a:cubicBezTo>
                  <a:pt x="383" y="972"/>
                  <a:pt x="383" y="972"/>
                  <a:pt x="383" y="972"/>
                </a:cubicBezTo>
                <a:cubicBezTo>
                  <a:pt x="380" y="975"/>
                  <a:pt x="380" y="975"/>
                  <a:pt x="380" y="975"/>
                </a:cubicBezTo>
                <a:cubicBezTo>
                  <a:pt x="380" y="975"/>
                  <a:pt x="380" y="977"/>
                  <a:pt x="379" y="974"/>
                </a:cubicBezTo>
                <a:cubicBezTo>
                  <a:pt x="379" y="977"/>
                  <a:pt x="379" y="977"/>
                  <a:pt x="379" y="977"/>
                </a:cubicBezTo>
                <a:cubicBezTo>
                  <a:pt x="383" y="977"/>
                  <a:pt x="383" y="977"/>
                  <a:pt x="383" y="977"/>
                </a:cubicBezTo>
                <a:cubicBezTo>
                  <a:pt x="386" y="979"/>
                  <a:pt x="386" y="979"/>
                  <a:pt x="386" y="979"/>
                </a:cubicBezTo>
                <a:cubicBezTo>
                  <a:pt x="391" y="978"/>
                  <a:pt x="391" y="978"/>
                  <a:pt x="391" y="978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393" y="975"/>
                  <a:pt x="392" y="971"/>
                  <a:pt x="394" y="974"/>
                </a:cubicBezTo>
                <a:cubicBezTo>
                  <a:pt x="395" y="974"/>
                  <a:pt x="389" y="971"/>
                  <a:pt x="396" y="977"/>
                </a:cubicBezTo>
                <a:cubicBezTo>
                  <a:pt x="397" y="976"/>
                  <a:pt x="397" y="976"/>
                  <a:pt x="397" y="976"/>
                </a:cubicBezTo>
                <a:cubicBezTo>
                  <a:pt x="397" y="978"/>
                  <a:pt x="397" y="978"/>
                  <a:pt x="397" y="978"/>
                </a:cubicBezTo>
                <a:cubicBezTo>
                  <a:pt x="402" y="974"/>
                  <a:pt x="402" y="974"/>
                  <a:pt x="402" y="974"/>
                </a:cubicBezTo>
                <a:cubicBezTo>
                  <a:pt x="402" y="973"/>
                  <a:pt x="402" y="973"/>
                  <a:pt x="402" y="973"/>
                </a:cubicBezTo>
                <a:cubicBezTo>
                  <a:pt x="400" y="972"/>
                  <a:pt x="400" y="972"/>
                  <a:pt x="400" y="972"/>
                </a:cubicBezTo>
                <a:cubicBezTo>
                  <a:pt x="400" y="971"/>
                  <a:pt x="400" y="971"/>
                  <a:pt x="400" y="971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404" y="974"/>
                  <a:pt x="404" y="974"/>
                  <a:pt x="404" y="974"/>
                </a:cubicBezTo>
                <a:cubicBezTo>
                  <a:pt x="406" y="973"/>
                  <a:pt x="406" y="973"/>
                  <a:pt x="406" y="973"/>
                </a:cubicBezTo>
                <a:cubicBezTo>
                  <a:pt x="407" y="971"/>
                  <a:pt x="409" y="976"/>
                  <a:pt x="407" y="970"/>
                </a:cubicBezTo>
                <a:cubicBezTo>
                  <a:pt x="409" y="973"/>
                  <a:pt x="409" y="973"/>
                  <a:pt x="409" y="973"/>
                </a:cubicBezTo>
                <a:cubicBezTo>
                  <a:pt x="411" y="971"/>
                  <a:pt x="411" y="971"/>
                  <a:pt x="411" y="971"/>
                </a:cubicBezTo>
                <a:cubicBezTo>
                  <a:pt x="412" y="974"/>
                  <a:pt x="412" y="974"/>
                  <a:pt x="412" y="974"/>
                </a:cubicBezTo>
                <a:cubicBezTo>
                  <a:pt x="411" y="976"/>
                  <a:pt x="411" y="976"/>
                  <a:pt x="411" y="976"/>
                </a:cubicBezTo>
                <a:cubicBezTo>
                  <a:pt x="412" y="977"/>
                  <a:pt x="412" y="977"/>
                  <a:pt x="412" y="977"/>
                </a:cubicBezTo>
                <a:cubicBezTo>
                  <a:pt x="419" y="976"/>
                  <a:pt x="419" y="976"/>
                  <a:pt x="419" y="976"/>
                </a:cubicBezTo>
                <a:cubicBezTo>
                  <a:pt x="419" y="975"/>
                  <a:pt x="419" y="975"/>
                  <a:pt x="419" y="975"/>
                </a:cubicBezTo>
                <a:cubicBezTo>
                  <a:pt x="424" y="976"/>
                  <a:pt x="424" y="976"/>
                  <a:pt x="424" y="976"/>
                </a:cubicBezTo>
                <a:cubicBezTo>
                  <a:pt x="427" y="975"/>
                  <a:pt x="427" y="975"/>
                  <a:pt x="427" y="975"/>
                </a:cubicBezTo>
                <a:cubicBezTo>
                  <a:pt x="429" y="976"/>
                  <a:pt x="429" y="976"/>
                  <a:pt x="429" y="976"/>
                </a:cubicBezTo>
                <a:cubicBezTo>
                  <a:pt x="436" y="973"/>
                  <a:pt x="436" y="973"/>
                  <a:pt x="436" y="973"/>
                </a:cubicBezTo>
                <a:cubicBezTo>
                  <a:pt x="438" y="971"/>
                  <a:pt x="438" y="971"/>
                  <a:pt x="438" y="971"/>
                </a:cubicBezTo>
                <a:cubicBezTo>
                  <a:pt x="437" y="970"/>
                  <a:pt x="442" y="972"/>
                  <a:pt x="437" y="969"/>
                </a:cubicBezTo>
                <a:cubicBezTo>
                  <a:pt x="438" y="967"/>
                  <a:pt x="438" y="967"/>
                  <a:pt x="438" y="967"/>
                </a:cubicBezTo>
                <a:cubicBezTo>
                  <a:pt x="444" y="969"/>
                  <a:pt x="444" y="969"/>
                  <a:pt x="444" y="969"/>
                </a:cubicBezTo>
                <a:cubicBezTo>
                  <a:pt x="447" y="972"/>
                  <a:pt x="447" y="972"/>
                  <a:pt x="447" y="972"/>
                </a:cubicBezTo>
                <a:cubicBezTo>
                  <a:pt x="447" y="973"/>
                  <a:pt x="449" y="974"/>
                  <a:pt x="455" y="972"/>
                </a:cubicBezTo>
                <a:cubicBezTo>
                  <a:pt x="460" y="974"/>
                  <a:pt x="460" y="974"/>
                  <a:pt x="460" y="974"/>
                </a:cubicBezTo>
                <a:cubicBezTo>
                  <a:pt x="469" y="972"/>
                  <a:pt x="469" y="972"/>
                  <a:pt x="469" y="972"/>
                </a:cubicBezTo>
                <a:cubicBezTo>
                  <a:pt x="472" y="969"/>
                  <a:pt x="472" y="969"/>
                  <a:pt x="472" y="969"/>
                </a:cubicBezTo>
                <a:cubicBezTo>
                  <a:pt x="477" y="971"/>
                  <a:pt x="477" y="971"/>
                  <a:pt x="477" y="971"/>
                </a:cubicBezTo>
                <a:cubicBezTo>
                  <a:pt x="479" y="967"/>
                  <a:pt x="479" y="967"/>
                  <a:pt x="479" y="967"/>
                </a:cubicBezTo>
                <a:cubicBezTo>
                  <a:pt x="481" y="967"/>
                  <a:pt x="477" y="965"/>
                  <a:pt x="481" y="966"/>
                </a:cubicBezTo>
                <a:cubicBezTo>
                  <a:pt x="483" y="966"/>
                  <a:pt x="482" y="969"/>
                  <a:pt x="484" y="967"/>
                </a:cubicBezTo>
                <a:cubicBezTo>
                  <a:pt x="485" y="965"/>
                  <a:pt x="485" y="965"/>
                  <a:pt x="485" y="965"/>
                </a:cubicBezTo>
                <a:cubicBezTo>
                  <a:pt x="482" y="964"/>
                  <a:pt x="482" y="964"/>
                  <a:pt x="482" y="964"/>
                </a:cubicBezTo>
                <a:cubicBezTo>
                  <a:pt x="498" y="963"/>
                  <a:pt x="498" y="963"/>
                  <a:pt x="498" y="963"/>
                </a:cubicBezTo>
                <a:cubicBezTo>
                  <a:pt x="500" y="963"/>
                  <a:pt x="500" y="963"/>
                  <a:pt x="500" y="963"/>
                </a:cubicBezTo>
                <a:cubicBezTo>
                  <a:pt x="498" y="963"/>
                  <a:pt x="501" y="974"/>
                  <a:pt x="492" y="965"/>
                </a:cubicBezTo>
                <a:cubicBezTo>
                  <a:pt x="492" y="965"/>
                  <a:pt x="493" y="967"/>
                  <a:pt x="489" y="966"/>
                </a:cubicBezTo>
                <a:cubicBezTo>
                  <a:pt x="488" y="965"/>
                  <a:pt x="488" y="965"/>
                  <a:pt x="488" y="965"/>
                </a:cubicBezTo>
                <a:cubicBezTo>
                  <a:pt x="488" y="967"/>
                  <a:pt x="487" y="961"/>
                  <a:pt x="485" y="967"/>
                </a:cubicBezTo>
                <a:cubicBezTo>
                  <a:pt x="493" y="967"/>
                  <a:pt x="493" y="967"/>
                  <a:pt x="493" y="967"/>
                </a:cubicBezTo>
                <a:cubicBezTo>
                  <a:pt x="503" y="965"/>
                  <a:pt x="503" y="965"/>
                  <a:pt x="503" y="965"/>
                </a:cubicBezTo>
                <a:cubicBezTo>
                  <a:pt x="501" y="970"/>
                  <a:pt x="498" y="966"/>
                  <a:pt x="492" y="969"/>
                </a:cubicBezTo>
                <a:cubicBezTo>
                  <a:pt x="493" y="970"/>
                  <a:pt x="487" y="969"/>
                  <a:pt x="494" y="971"/>
                </a:cubicBezTo>
                <a:cubicBezTo>
                  <a:pt x="498" y="971"/>
                  <a:pt x="498" y="971"/>
                  <a:pt x="498" y="971"/>
                </a:cubicBezTo>
                <a:cubicBezTo>
                  <a:pt x="499" y="971"/>
                  <a:pt x="499" y="971"/>
                  <a:pt x="499" y="971"/>
                </a:cubicBezTo>
                <a:cubicBezTo>
                  <a:pt x="496" y="975"/>
                  <a:pt x="496" y="975"/>
                  <a:pt x="496" y="975"/>
                </a:cubicBezTo>
                <a:cubicBezTo>
                  <a:pt x="499" y="975"/>
                  <a:pt x="499" y="975"/>
                  <a:pt x="499" y="975"/>
                </a:cubicBezTo>
                <a:cubicBezTo>
                  <a:pt x="499" y="975"/>
                  <a:pt x="502" y="974"/>
                  <a:pt x="498" y="975"/>
                </a:cubicBezTo>
                <a:cubicBezTo>
                  <a:pt x="500" y="972"/>
                  <a:pt x="499" y="980"/>
                  <a:pt x="507" y="972"/>
                </a:cubicBezTo>
                <a:cubicBezTo>
                  <a:pt x="506" y="971"/>
                  <a:pt x="506" y="971"/>
                  <a:pt x="506" y="971"/>
                </a:cubicBezTo>
                <a:cubicBezTo>
                  <a:pt x="510" y="967"/>
                  <a:pt x="510" y="967"/>
                  <a:pt x="510" y="967"/>
                </a:cubicBezTo>
                <a:cubicBezTo>
                  <a:pt x="511" y="967"/>
                  <a:pt x="511" y="967"/>
                  <a:pt x="511" y="967"/>
                </a:cubicBezTo>
                <a:cubicBezTo>
                  <a:pt x="511" y="963"/>
                  <a:pt x="511" y="963"/>
                  <a:pt x="511" y="963"/>
                </a:cubicBezTo>
                <a:cubicBezTo>
                  <a:pt x="521" y="965"/>
                  <a:pt x="521" y="965"/>
                  <a:pt x="521" y="965"/>
                </a:cubicBezTo>
                <a:cubicBezTo>
                  <a:pt x="524" y="963"/>
                  <a:pt x="524" y="963"/>
                  <a:pt x="524" y="963"/>
                </a:cubicBezTo>
                <a:cubicBezTo>
                  <a:pt x="530" y="965"/>
                  <a:pt x="530" y="965"/>
                  <a:pt x="530" y="965"/>
                </a:cubicBezTo>
                <a:cubicBezTo>
                  <a:pt x="538" y="962"/>
                  <a:pt x="538" y="962"/>
                  <a:pt x="538" y="962"/>
                </a:cubicBezTo>
                <a:cubicBezTo>
                  <a:pt x="538" y="963"/>
                  <a:pt x="540" y="961"/>
                  <a:pt x="538" y="964"/>
                </a:cubicBezTo>
                <a:cubicBezTo>
                  <a:pt x="539" y="964"/>
                  <a:pt x="539" y="964"/>
                  <a:pt x="539" y="964"/>
                </a:cubicBezTo>
                <a:cubicBezTo>
                  <a:pt x="540" y="961"/>
                  <a:pt x="540" y="961"/>
                  <a:pt x="540" y="961"/>
                </a:cubicBezTo>
                <a:cubicBezTo>
                  <a:pt x="541" y="962"/>
                  <a:pt x="541" y="962"/>
                  <a:pt x="541" y="962"/>
                </a:cubicBezTo>
                <a:cubicBezTo>
                  <a:pt x="547" y="962"/>
                  <a:pt x="547" y="962"/>
                  <a:pt x="547" y="962"/>
                </a:cubicBezTo>
                <a:cubicBezTo>
                  <a:pt x="548" y="961"/>
                  <a:pt x="548" y="961"/>
                  <a:pt x="548" y="961"/>
                </a:cubicBezTo>
                <a:cubicBezTo>
                  <a:pt x="546" y="960"/>
                  <a:pt x="546" y="960"/>
                  <a:pt x="546" y="960"/>
                </a:cubicBezTo>
                <a:cubicBezTo>
                  <a:pt x="551" y="957"/>
                  <a:pt x="551" y="957"/>
                  <a:pt x="551" y="957"/>
                </a:cubicBezTo>
                <a:cubicBezTo>
                  <a:pt x="558" y="958"/>
                  <a:pt x="558" y="958"/>
                  <a:pt x="558" y="958"/>
                </a:cubicBezTo>
                <a:cubicBezTo>
                  <a:pt x="575" y="954"/>
                  <a:pt x="575" y="954"/>
                  <a:pt x="575" y="954"/>
                </a:cubicBezTo>
                <a:cubicBezTo>
                  <a:pt x="576" y="954"/>
                  <a:pt x="578" y="958"/>
                  <a:pt x="580" y="952"/>
                </a:cubicBezTo>
                <a:cubicBezTo>
                  <a:pt x="579" y="954"/>
                  <a:pt x="579" y="954"/>
                  <a:pt x="579" y="954"/>
                </a:cubicBezTo>
                <a:cubicBezTo>
                  <a:pt x="581" y="954"/>
                  <a:pt x="581" y="954"/>
                  <a:pt x="581" y="954"/>
                </a:cubicBezTo>
                <a:cubicBezTo>
                  <a:pt x="582" y="952"/>
                  <a:pt x="582" y="952"/>
                  <a:pt x="582" y="952"/>
                </a:cubicBezTo>
                <a:cubicBezTo>
                  <a:pt x="583" y="953"/>
                  <a:pt x="583" y="953"/>
                  <a:pt x="583" y="953"/>
                </a:cubicBezTo>
                <a:cubicBezTo>
                  <a:pt x="579" y="956"/>
                  <a:pt x="579" y="956"/>
                  <a:pt x="579" y="956"/>
                </a:cubicBezTo>
                <a:cubicBezTo>
                  <a:pt x="578" y="956"/>
                  <a:pt x="576" y="953"/>
                  <a:pt x="575" y="955"/>
                </a:cubicBezTo>
                <a:cubicBezTo>
                  <a:pt x="577" y="956"/>
                  <a:pt x="577" y="956"/>
                  <a:pt x="577" y="956"/>
                </a:cubicBezTo>
                <a:cubicBezTo>
                  <a:pt x="575" y="958"/>
                  <a:pt x="575" y="958"/>
                  <a:pt x="575" y="958"/>
                </a:cubicBezTo>
                <a:cubicBezTo>
                  <a:pt x="577" y="960"/>
                  <a:pt x="577" y="960"/>
                  <a:pt x="577" y="960"/>
                </a:cubicBezTo>
                <a:cubicBezTo>
                  <a:pt x="589" y="958"/>
                  <a:pt x="589" y="958"/>
                  <a:pt x="589" y="958"/>
                </a:cubicBezTo>
                <a:cubicBezTo>
                  <a:pt x="590" y="956"/>
                  <a:pt x="590" y="956"/>
                  <a:pt x="590" y="956"/>
                </a:cubicBezTo>
                <a:cubicBezTo>
                  <a:pt x="589" y="955"/>
                  <a:pt x="583" y="965"/>
                  <a:pt x="597" y="953"/>
                </a:cubicBezTo>
                <a:cubicBezTo>
                  <a:pt x="597" y="948"/>
                  <a:pt x="597" y="948"/>
                  <a:pt x="597" y="948"/>
                </a:cubicBezTo>
                <a:cubicBezTo>
                  <a:pt x="599" y="947"/>
                  <a:pt x="599" y="947"/>
                  <a:pt x="599" y="947"/>
                </a:cubicBezTo>
                <a:cubicBezTo>
                  <a:pt x="600" y="948"/>
                  <a:pt x="596" y="950"/>
                  <a:pt x="601" y="948"/>
                </a:cubicBezTo>
                <a:cubicBezTo>
                  <a:pt x="598" y="951"/>
                  <a:pt x="598" y="951"/>
                  <a:pt x="598" y="951"/>
                </a:cubicBezTo>
                <a:cubicBezTo>
                  <a:pt x="600" y="954"/>
                  <a:pt x="600" y="954"/>
                  <a:pt x="600" y="954"/>
                </a:cubicBezTo>
                <a:cubicBezTo>
                  <a:pt x="601" y="953"/>
                  <a:pt x="601" y="953"/>
                  <a:pt x="601" y="953"/>
                </a:cubicBezTo>
                <a:cubicBezTo>
                  <a:pt x="602" y="951"/>
                  <a:pt x="602" y="951"/>
                  <a:pt x="602" y="951"/>
                </a:cubicBezTo>
                <a:cubicBezTo>
                  <a:pt x="605" y="950"/>
                  <a:pt x="605" y="950"/>
                  <a:pt x="605" y="950"/>
                </a:cubicBezTo>
                <a:cubicBezTo>
                  <a:pt x="607" y="950"/>
                  <a:pt x="607" y="950"/>
                  <a:pt x="607" y="950"/>
                </a:cubicBezTo>
                <a:cubicBezTo>
                  <a:pt x="606" y="952"/>
                  <a:pt x="606" y="952"/>
                  <a:pt x="606" y="952"/>
                </a:cubicBezTo>
                <a:cubicBezTo>
                  <a:pt x="604" y="953"/>
                  <a:pt x="604" y="953"/>
                  <a:pt x="604" y="953"/>
                </a:cubicBezTo>
                <a:cubicBezTo>
                  <a:pt x="607" y="955"/>
                  <a:pt x="607" y="955"/>
                  <a:pt x="607" y="955"/>
                </a:cubicBezTo>
                <a:cubicBezTo>
                  <a:pt x="613" y="956"/>
                  <a:pt x="613" y="956"/>
                  <a:pt x="613" y="956"/>
                </a:cubicBezTo>
                <a:cubicBezTo>
                  <a:pt x="612" y="957"/>
                  <a:pt x="606" y="955"/>
                  <a:pt x="620" y="953"/>
                </a:cubicBezTo>
                <a:cubicBezTo>
                  <a:pt x="622" y="954"/>
                  <a:pt x="622" y="954"/>
                  <a:pt x="622" y="954"/>
                </a:cubicBezTo>
                <a:cubicBezTo>
                  <a:pt x="627" y="951"/>
                  <a:pt x="627" y="951"/>
                  <a:pt x="627" y="951"/>
                </a:cubicBezTo>
                <a:cubicBezTo>
                  <a:pt x="628" y="953"/>
                  <a:pt x="628" y="953"/>
                  <a:pt x="628" y="953"/>
                </a:cubicBezTo>
                <a:cubicBezTo>
                  <a:pt x="633" y="950"/>
                  <a:pt x="633" y="950"/>
                  <a:pt x="633" y="950"/>
                </a:cubicBezTo>
                <a:cubicBezTo>
                  <a:pt x="654" y="947"/>
                  <a:pt x="654" y="947"/>
                  <a:pt x="654" y="947"/>
                </a:cubicBezTo>
                <a:cubicBezTo>
                  <a:pt x="656" y="945"/>
                  <a:pt x="656" y="945"/>
                  <a:pt x="656" y="945"/>
                </a:cubicBezTo>
                <a:cubicBezTo>
                  <a:pt x="662" y="947"/>
                  <a:pt x="662" y="947"/>
                  <a:pt x="662" y="947"/>
                </a:cubicBezTo>
                <a:cubicBezTo>
                  <a:pt x="666" y="948"/>
                  <a:pt x="666" y="948"/>
                  <a:pt x="666" y="948"/>
                </a:cubicBezTo>
                <a:cubicBezTo>
                  <a:pt x="667" y="950"/>
                  <a:pt x="654" y="951"/>
                  <a:pt x="667" y="941"/>
                </a:cubicBezTo>
                <a:cubicBezTo>
                  <a:pt x="667" y="942"/>
                  <a:pt x="666" y="942"/>
                  <a:pt x="668" y="943"/>
                </a:cubicBezTo>
                <a:cubicBezTo>
                  <a:pt x="669" y="944"/>
                  <a:pt x="659" y="947"/>
                  <a:pt x="670" y="938"/>
                </a:cubicBezTo>
                <a:cubicBezTo>
                  <a:pt x="674" y="939"/>
                  <a:pt x="674" y="939"/>
                  <a:pt x="674" y="939"/>
                </a:cubicBezTo>
                <a:cubicBezTo>
                  <a:pt x="680" y="937"/>
                  <a:pt x="680" y="937"/>
                  <a:pt x="680" y="937"/>
                </a:cubicBezTo>
                <a:cubicBezTo>
                  <a:pt x="681" y="937"/>
                  <a:pt x="672" y="939"/>
                  <a:pt x="683" y="938"/>
                </a:cubicBezTo>
                <a:cubicBezTo>
                  <a:pt x="684" y="936"/>
                  <a:pt x="684" y="936"/>
                  <a:pt x="684" y="936"/>
                </a:cubicBezTo>
                <a:cubicBezTo>
                  <a:pt x="685" y="937"/>
                  <a:pt x="685" y="937"/>
                  <a:pt x="685" y="937"/>
                </a:cubicBezTo>
                <a:cubicBezTo>
                  <a:pt x="681" y="940"/>
                  <a:pt x="681" y="940"/>
                  <a:pt x="681" y="940"/>
                </a:cubicBezTo>
                <a:cubicBezTo>
                  <a:pt x="680" y="938"/>
                  <a:pt x="680" y="938"/>
                  <a:pt x="680" y="938"/>
                </a:cubicBezTo>
                <a:cubicBezTo>
                  <a:pt x="678" y="940"/>
                  <a:pt x="676" y="939"/>
                  <a:pt x="676" y="940"/>
                </a:cubicBezTo>
                <a:cubicBezTo>
                  <a:pt x="670" y="945"/>
                  <a:pt x="670" y="945"/>
                  <a:pt x="670" y="945"/>
                </a:cubicBezTo>
                <a:cubicBezTo>
                  <a:pt x="671" y="947"/>
                  <a:pt x="671" y="947"/>
                  <a:pt x="671" y="947"/>
                </a:cubicBezTo>
                <a:cubicBezTo>
                  <a:pt x="679" y="946"/>
                  <a:pt x="679" y="946"/>
                  <a:pt x="679" y="946"/>
                </a:cubicBezTo>
                <a:cubicBezTo>
                  <a:pt x="682" y="944"/>
                  <a:pt x="682" y="944"/>
                  <a:pt x="682" y="944"/>
                </a:cubicBezTo>
                <a:cubicBezTo>
                  <a:pt x="690" y="944"/>
                  <a:pt x="690" y="944"/>
                  <a:pt x="690" y="944"/>
                </a:cubicBezTo>
                <a:cubicBezTo>
                  <a:pt x="697" y="941"/>
                  <a:pt x="697" y="941"/>
                  <a:pt x="697" y="941"/>
                </a:cubicBezTo>
                <a:cubicBezTo>
                  <a:pt x="702" y="942"/>
                  <a:pt x="702" y="942"/>
                  <a:pt x="702" y="942"/>
                </a:cubicBezTo>
                <a:cubicBezTo>
                  <a:pt x="712" y="941"/>
                  <a:pt x="712" y="941"/>
                  <a:pt x="712" y="941"/>
                </a:cubicBezTo>
                <a:cubicBezTo>
                  <a:pt x="712" y="940"/>
                  <a:pt x="712" y="940"/>
                  <a:pt x="712" y="940"/>
                </a:cubicBezTo>
                <a:cubicBezTo>
                  <a:pt x="706" y="941"/>
                  <a:pt x="711" y="948"/>
                  <a:pt x="720" y="934"/>
                </a:cubicBezTo>
                <a:cubicBezTo>
                  <a:pt x="720" y="933"/>
                  <a:pt x="720" y="933"/>
                  <a:pt x="720" y="933"/>
                </a:cubicBezTo>
                <a:cubicBezTo>
                  <a:pt x="722" y="933"/>
                  <a:pt x="722" y="933"/>
                  <a:pt x="722" y="933"/>
                </a:cubicBezTo>
                <a:cubicBezTo>
                  <a:pt x="723" y="931"/>
                  <a:pt x="723" y="931"/>
                  <a:pt x="723" y="931"/>
                </a:cubicBezTo>
                <a:cubicBezTo>
                  <a:pt x="726" y="934"/>
                  <a:pt x="726" y="934"/>
                  <a:pt x="726" y="934"/>
                </a:cubicBezTo>
                <a:cubicBezTo>
                  <a:pt x="726" y="932"/>
                  <a:pt x="736" y="935"/>
                  <a:pt x="725" y="930"/>
                </a:cubicBezTo>
                <a:cubicBezTo>
                  <a:pt x="726" y="931"/>
                  <a:pt x="727" y="930"/>
                  <a:pt x="728" y="930"/>
                </a:cubicBezTo>
                <a:cubicBezTo>
                  <a:pt x="728" y="936"/>
                  <a:pt x="728" y="936"/>
                  <a:pt x="728" y="936"/>
                </a:cubicBezTo>
                <a:cubicBezTo>
                  <a:pt x="723" y="937"/>
                  <a:pt x="723" y="937"/>
                  <a:pt x="723" y="937"/>
                </a:cubicBezTo>
                <a:cubicBezTo>
                  <a:pt x="723" y="938"/>
                  <a:pt x="723" y="938"/>
                  <a:pt x="723" y="938"/>
                </a:cubicBezTo>
                <a:cubicBezTo>
                  <a:pt x="747" y="937"/>
                  <a:pt x="747" y="937"/>
                  <a:pt x="747" y="937"/>
                </a:cubicBezTo>
                <a:cubicBezTo>
                  <a:pt x="750" y="935"/>
                  <a:pt x="750" y="935"/>
                  <a:pt x="750" y="935"/>
                </a:cubicBezTo>
                <a:cubicBezTo>
                  <a:pt x="748" y="933"/>
                  <a:pt x="748" y="933"/>
                  <a:pt x="748" y="933"/>
                </a:cubicBezTo>
                <a:cubicBezTo>
                  <a:pt x="744" y="933"/>
                  <a:pt x="744" y="933"/>
                  <a:pt x="744" y="933"/>
                </a:cubicBezTo>
                <a:cubicBezTo>
                  <a:pt x="746" y="931"/>
                  <a:pt x="746" y="931"/>
                  <a:pt x="746" y="931"/>
                </a:cubicBezTo>
                <a:cubicBezTo>
                  <a:pt x="751" y="932"/>
                  <a:pt x="751" y="932"/>
                  <a:pt x="751" y="932"/>
                </a:cubicBezTo>
                <a:cubicBezTo>
                  <a:pt x="752" y="931"/>
                  <a:pt x="752" y="931"/>
                  <a:pt x="752" y="931"/>
                </a:cubicBezTo>
                <a:cubicBezTo>
                  <a:pt x="751" y="930"/>
                  <a:pt x="751" y="930"/>
                  <a:pt x="751" y="930"/>
                </a:cubicBezTo>
                <a:cubicBezTo>
                  <a:pt x="751" y="927"/>
                  <a:pt x="751" y="927"/>
                  <a:pt x="751" y="927"/>
                </a:cubicBezTo>
                <a:cubicBezTo>
                  <a:pt x="756" y="925"/>
                  <a:pt x="756" y="925"/>
                  <a:pt x="756" y="925"/>
                </a:cubicBezTo>
                <a:cubicBezTo>
                  <a:pt x="761" y="924"/>
                  <a:pt x="752" y="927"/>
                  <a:pt x="760" y="926"/>
                </a:cubicBezTo>
                <a:cubicBezTo>
                  <a:pt x="760" y="925"/>
                  <a:pt x="760" y="925"/>
                  <a:pt x="760" y="925"/>
                </a:cubicBezTo>
                <a:cubicBezTo>
                  <a:pt x="762" y="927"/>
                  <a:pt x="764" y="922"/>
                  <a:pt x="764" y="929"/>
                </a:cubicBezTo>
                <a:cubicBezTo>
                  <a:pt x="764" y="926"/>
                  <a:pt x="764" y="926"/>
                  <a:pt x="764" y="926"/>
                </a:cubicBezTo>
                <a:cubicBezTo>
                  <a:pt x="765" y="926"/>
                  <a:pt x="765" y="926"/>
                  <a:pt x="765" y="926"/>
                </a:cubicBezTo>
                <a:cubicBezTo>
                  <a:pt x="766" y="927"/>
                  <a:pt x="766" y="927"/>
                  <a:pt x="766" y="927"/>
                </a:cubicBezTo>
                <a:cubicBezTo>
                  <a:pt x="761" y="931"/>
                  <a:pt x="761" y="931"/>
                  <a:pt x="761" y="931"/>
                </a:cubicBezTo>
                <a:cubicBezTo>
                  <a:pt x="762" y="933"/>
                  <a:pt x="762" y="933"/>
                  <a:pt x="762" y="933"/>
                </a:cubicBezTo>
                <a:cubicBezTo>
                  <a:pt x="765" y="933"/>
                  <a:pt x="765" y="933"/>
                  <a:pt x="765" y="933"/>
                </a:cubicBezTo>
                <a:cubicBezTo>
                  <a:pt x="765" y="934"/>
                  <a:pt x="765" y="934"/>
                  <a:pt x="765" y="934"/>
                </a:cubicBezTo>
                <a:cubicBezTo>
                  <a:pt x="770" y="934"/>
                  <a:pt x="770" y="934"/>
                  <a:pt x="770" y="934"/>
                </a:cubicBezTo>
                <a:cubicBezTo>
                  <a:pt x="771" y="934"/>
                  <a:pt x="771" y="934"/>
                  <a:pt x="771" y="934"/>
                </a:cubicBezTo>
                <a:cubicBezTo>
                  <a:pt x="767" y="932"/>
                  <a:pt x="767" y="932"/>
                  <a:pt x="767" y="932"/>
                </a:cubicBezTo>
                <a:cubicBezTo>
                  <a:pt x="769" y="930"/>
                  <a:pt x="769" y="930"/>
                  <a:pt x="769" y="930"/>
                </a:cubicBezTo>
                <a:cubicBezTo>
                  <a:pt x="770" y="930"/>
                  <a:pt x="762" y="929"/>
                  <a:pt x="772" y="930"/>
                </a:cubicBezTo>
                <a:cubicBezTo>
                  <a:pt x="768" y="924"/>
                  <a:pt x="770" y="940"/>
                  <a:pt x="769" y="925"/>
                </a:cubicBezTo>
                <a:cubicBezTo>
                  <a:pt x="766" y="926"/>
                  <a:pt x="770" y="928"/>
                  <a:pt x="772" y="923"/>
                </a:cubicBezTo>
                <a:cubicBezTo>
                  <a:pt x="775" y="926"/>
                  <a:pt x="770" y="924"/>
                  <a:pt x="770" y="927"/>
                </a:cubicBezTo>
                <a:cubicBezTo>
                  <a:pt x="772" y="927"/>
                  <a:pt x="772" y="927"/>
                  <a:pt x="772" y="927"/>
                </a:cubicBezTo>
                <a:cubicBezTo>
                  <a:pt x="773" y="929"/>
                  <a:pt x="773" y="929"/>
                  <a:pt x="773" y="929"/>
                </a:cubicBezTo>
                <a:cubicBezTo>
                  <a:pt x="780" y="926"/>
                  <a:pt x="780" y="926"/>
                  <a:pt x="780" y="926"/>
                </a:cubicBezTo>
                <a:cubicBezTo>
                  <a:pt x="780" y="926"/>
                  <a:pt x="773" y="930"/>
                  <a:pt x="783" y="927"/>
                </a:cubicBezTo>
                <a:cubicBezTo>
                  <a:pt x="783" y="925"/>
                  <a:pt x="783" y="925"/>
                  <a:pt x="783" y="925"/>
                </a:cubicBezTo>
                <a:cubicBezTo>
                  <a:pt x="785" y="926"/>
                  <a:pt x="785" y="926"/>
                  <a:pt x="785" y="926"/>
                </a:cubicBezTo>
                <a:cubicBezTo>
                  <a:pt x="792" y="923"/>
                  <a:pt x="792" y="923"/>
                  <a:pt x="792" y="923"/>
                </a:cubicBezTo>
                <a:cubicBezTo>
                  <a:pt x="793" y="922"/>
                  <a:pt x="793" y="922"/>
                  <a:pt x="793" y="922"/>
                </a:cubicBezTo>
                <a:cubicBezTo>
                  <a:pt x="797" y="923"/>
                  <a:pt x="797" y="923"/>
                  <a:pt x="797" y="923"/>
                </a:cubicBezTo>
                <a:cubicBezTo>
                  <a:pt x="792" y="926"/>
                  <a:pt x="792" y="926"/>
                  <a:pt x="792" y="926"/>
                </a:cubicBezTo>
                <a:cubicBezTo>
                  <a:pt x="796" y="930"/>
                  <a:pt x="796" y="930"/>
                  <a:pt x="79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8" y="928"/>
                  <a:pt x="808" y="928"/>
                  <a:pt x="808" y="928"/>
                </a:cubicBezTo>
                <a:cubicBezTo>
                  <a:pt x="808" y="927"/>
                  <a:pt x="808" y="927"/>
                  <a:pt x="808" y="927"/>
                </a:cubicBezTo>
                <a:cubicBezTo>
                  <a:pt x="813" y="929"/>
                  <a:pt x="813" y="929"/>
                  <a:pt x="813" y="929"/>
                </a:cubicBezTo>
                <a:cubicBezTo>
                  <a:pt x="814" y="929"/>
                  <a:pt x="808" y="931"/>
                  <a:pt x="815" y="926"/>
                </a:cubicBezTo>
                <a:cubicBezTo>
                  <a:pt x="817" y="927"/>
                  <a:pt x="817" y="927"/>
                  <a:pt x="817" y="927"/>
                </a:cubicBezTo>
                <a:cubicBezTo>
                  <a:pt x="823" y="925"/>
                  <a:pt x="823" y="925"/>
                  <a:pt x="823" y="925"/>
                </a:cubicBezTo>
                <a:cubicBezTo>
                  <a:pt x="824" y="925"/>
                  <a:pt x="826" y="927"/>
                  <a:pt x="827" y="925"/>
                </a:cubicBezTo>
                <a:cubicBezTo>
                  <a:pt x="827" y="921"/>
                  <a:pt x="830" y="929"/>
                  <a:pt x="830" y="922"/>
                </a:cubicBezTo>
                <a:cubicBezTo>
                  <a:pt x="831" y="925"/>
                  <a:pt x="831" y="925"/>
                  <a:pt x="831" y="925"/>
                </a:cubicBezTo>
                <a:cubicBezTo>
                  <a:pt x="834" y="925"/>
                  <a:pt x="832" y="922"/>
                  <a:pt x="834" y="922"/>
                </a:cubicBezTo>
                <a:cubicBezTo>
                  <a:pt x="837" y="921"/>
                  <a:pt x="837" y="921"/>
                  <a:pt x="837" y="921"/>
                </a:cubicBezTo>
                <a:cubicBezTo>
                  <a:pt x="839" y="917"/>
                  <a:pt x="839" y="917"/>
                  <a:pt x="839" y="917"/>
                </a:cubicBezTo>
                <a:cubicBezTo>
                  <a:pt x="845" y="918"/>
                  <a:pt x="845" y="918"/>
                  <a:pt x="845" y="918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50" y="916"/>
                  <a:pt x="850" y="916"/>
                  <a:pt x="850" y="916"/>
                </a:cubicBezTo>
                <a:cubicBezTo>
                  <a:pt x="853" y="918"/>
                  <a:pt x="853" y="918"/>
                  <a:pt x="853" y="918"/>
                </a:cubicBezTo>
                <a:cubicBezTo>
                  <a:pt x="856" y="914"/>
                  <a:pt x="856" y="914"/>
                  <a:pt x="856" y="914"/>
                </a:cubicBezTo>
                <a:cubicBezTo>
                  <a:pt x="858" y="915"/>
                  <a:pt x="858" y="915"/>
                  <a:pt x="858" y="915"/>
                </a:cubicBezTo>
                <a:cubicBezTo>
                  <a:pt x="853" y="919"/>
                  <a:pt x="853" y="919"/>
                  <a:pt x="853" y="919"/>
                </a:cubicBezTo>
                <a:cubicBezTo>
                  <a:pt x="857" y="919"/>
                  <a:pt x="857" y="919"/>
                  <a:pt x="857" y="919"/>
                </a:cubicBezTo>
                <a:cubicBezTo>
                  <a:pt x="856" y="921"/>
                  <a:pt x="853" y="919"/>
                  <a:pt x="853" y="921"/>
                </a:cubicBezTo>
                <a:cubicBezTo>
                  <a:pt x="854" y="923"/>
                  <a:pt x="854" y="923"/>
                  <a:pt x="854" y="923"/>
                </a:cubicBezTo>
                <a:cubicBezTo>
                  <a:pt x="855" y="922"/>
                  <a:pt x="855" y="922"/>
                  <a:pt x="855" y="922"/>
                </a:cubicBezTo>
                <a:cubicBezTo>
                  <a:pt x="858" y="923"/>
                  <a:pt x="847" y="926"/>
                  <a:pt x="859" y="922"/>
                </a:cubicBezTo>
                <a:cubicBezTo>
                  <a:pt x="859" y="917"/>
                  <a:pt x="859" y="917"/>
                  <a:pt x="859" y="917"/>
                </a:cubicBezTo>
                <a:cubicBezTo>
                  <a:pt x="858" y="917"/>
                  <a:pt x="858" y="917"/>
                  <a:pt x="858" y="917"/>
                </a:cubicBezTo>
                <a:cubicBezTo>
                  <a:pt x="862" y="916"/>
                  <a:pt x="862" y="916"/>
                  <a:pt x="862" y="916"/>
                </a:cubicBezTo>
                <a:cubicBezTo>
                  <a:pt x="863" y="914"/>
                  <a:pt x="863" y="914"/>
                  <a:pt x="863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69" y="912"/>
                  <a:pt x="869" y="912"/>
                  <a:pt x="869" y="912"/>
                </a:cubicBezTo>
                <a:cubicBezTo>
                  <a:pt x="872" y="912"/>
                  <a:pt x="872" y="912"/>
                  <a:pt x="872" y="912"/>
                </a:cubicBezTo>
                <a:cubicBezTo>
                  <a:pt x="873" y="914"/>
                  <a:pt x="873" y="914"/>
                  <a:pt x="873" y="914"/>
                </a:cubicBezTo>
                <a:cubicBezTo>
                  <a:pt x="877" y="911"/>
                  <a:pt x="877" y="911"/>
                  <a:pt x="877" y="911"/>
                </a:cubicBezTo>
                <a:cubicBezTo>
                  <a:pt x="888" y="910"/>
                  <a:pt x="888" y="910"/>
                  <a:pt x="888" y="910"/>
                </a:cubicBezTo>
                <a:cubicBezTo>
                  <a:pt x="884" y="914"/>
                  <a:pt x="884" y="914"/>
                  <a:pt x="884" y="914"/>
                </a:cubicBezTo>
                <a:cubicBezTo>
                  <a:pt x="885" y="916"/>
                  <a:pt x="885" y="916"/>
                  <a:pt x="885" y="916"/>
                </a:cubicBezTo>
                <a:cubicBezTo>
                  <a:pt x="880" y="916"/>
                  <a:pt x="880" y="916"/>
                  <a:pt x="880" y="916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80" y="917"/>
                  <a:pt x="880" y="917"/>
                  <a:pt x="880" y="917"/>
                </a:cubicBezTo>
                <a:cubicBezTo>
                  <a:pt x="882" y="920"/>
                  <a:pt x="882" y="920"/>
                  <a:pt x="882" y="920"/>
                </a:cubicBezTo>
                <a:cubicBezTo>
                  <a:pt x="884" y="920"/>
                  <a:pt x="873" y="922"/>
                  <a:pt x="886" y="917"/>
                </a:cubicBezTo>
                <a:cubicBezTo>
                  <a:pt x="887" y="918"/>
                  <a:pt x="887" y="918"/>
                  <a:pt x="887" y="918"/>
                </a:cubicBezTo>
                <a:cubicBezTo>
                  <a:pt x="893" y="909"/>
                  <a:pt x="893" y="909"/>
                  <a:pt x="893" y="909"/>
                </a:cubicBezTo>
                <a:cubicBezTo>
                  <a:pt x="896" y="909"/>
                  <a:pt x="896" y="905"/>
                  <a:pt x="899" y="906"/>
                </a:cubicBezTo>
                <a:cubicBezTo>
                  <a:pt x="900" y="909"/>
                  <a:pt x="900" y="909"/>
                  <a:pt x="900" y="909"/>
                </a:cubicBezTo>
                <a:cubicBezTo>
                  <a:pt x="902" y="908"/>
                  <a:pt x="902" y="908"/>
                  <a:pt x="902" y="908"/>
                </a:cubicBezTo>
                <a:cubicBezTo>
                  <a:pt x="905" y="911"/>
                  <a:pt x="905" y="911"/>
                  <a:pt x="905" y="911"/>
                </a:cubicBezTo>
                <a:cubicBezTo>
                  <a:pt x="905" y="911"/>
                  <a:pt x="906" y="911"/>
                  <a:pt x="907" y="910"/>
                </a:cubicBezTo>
                <a:cubicBezTo>
                  <a:pt x="903" y="912"/>
                  <a:pt x="903" y="912"/>
                  <a:pt x="903" y="912"/>
                </a:cubicBezTo>
                <a:cubicBezTo>
                  <a:pt x="900" y="910"/>
                  <a:pt x="896" y="909"/>
                  <a:pt x="893" y="913"/>
                </a:cubicBezTo>
                <a:cubicBezTo>
                  <a:pt x="892" y="914"/>
                  <a:pt x="892" y="914"/>
                  <a:pt x="892" y="914"/>
                </a:cubicBezTo>
                <a:cubicBezTo>
                  <a:pt x="894" y="915"/>
                  <a:pt x="894" y="915"/>
                  <a:pt x="894" y="915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9" y="914"/>
                  <a:pt x="899" y="914"/>
                  <a:pt x="899" y="914"/>
                </a:cubicBezTo>
                <a:cubicBezTo>
                  <a:pt x="904" y="918"/>
                  <a:pt x="904" y="918"/>
                  <a:pt x="904" y="918"/>
                </a:cubicBezTo>
                <a:cubicBezTo>
                  <a:pt x="909" y="915"/>
                  <a:pt x="909" y="915"/>
                  <a:pt x="909" y="915"/>
                </a:cubicBezTo>
                <a:cubicBezTo>
                  <a:pt x="910" y="916"/>
                  <a:pt x="910" y="916"/>
                  <a:pt x="910" y="916"/>
                </a:cubicBezTo>
                <a:cubicBezTo>
                  <a:pt x="924" y="911"/>
                  <a:pt x="924" y="911"/>
                  <a:pt x="924" y="911"/>
                </a:cubicBezTo>
                <a:cubicBezTo>
                  <a:pt x="931" y="910"/>
                  <a:pt x="931" y="910"/>
                  <a:pt x="931" y="910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7" y="912"/>
                  <a:pt x="932" y="906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8" y="910"/>
                  <a:pt x="934" y="909"/>
                </a:cubicBezTo>
                <a:cubicBezTo>
                  <a:pt x="932" y="913"/>
                  <a:pt x="932" y="913"/>
                  <a:pt x="932" y="913"/>
                </a:cubicBezTo>
                <a:cubicBezTo>
                  <a:pt x="927" y="911"/>
                  <a:pt x="921" y="923"/>
                  <a:pt x="921" y="912"/>
                </a:cubicBezTo>
                <a:cubicBezTo>
                  <a:pt x="919" y="912"/>
                  <a:pt x="920" y="916"/>
                  <a:pt x="919" y="914"/>
                </a:cubicBezTo>
                <a:cubicBezTo>
                  <a:pt x="914" y="919"/>
                  <a:pt x="911" y="907"/>
                  <a:pt x="914" y="922"/>
                </a:cubicBezTo>
                <a:cubicBezTo>
                  <a:pt x="914" y="924"/>
                  <a:pt x="911" y="921"/>
                  <a:pt x="913" y="924"/>
                </a:cubicBezTo>
                <a:cubicBezTo>
                  <a:pt x="909" y="921"/>
                  <a:pt x="909" y="921"/>
                  <a:pt x="909" y="921"/>
                </a:cubicBezTo>
                <a:cubicBezTo>
                  <a:pt x="911" y="918"/>
                  <a:pt x="899" y="922"/>
                  <a:pt x="912" y="918"/>
                </a:cubicBezTo>
                <a:cubicBezTo>
                  <a:pt x="909" y="917"/>
                  <a:pt x="909" y="917"/>
                  <a:pt x="909" y="917"/>
                </a:cubicBezTo>
                <a:cubicBezTo>
                  <a:pt x="907" y="919"/>
                  <a:pt x="907" y="919"/>
                  <a:pt x="907" y="919"/>
                </a:cubicBezTo>
                <a:cubicBezTo>
                  <a:pt x="905" y="918"/>
                  <a:pt x="905" y="918"/>
                  <a:pt x="905" y="918"/>
                </a:cubicBezTo>
                <a:cubicBezTo>
                  <a:pt x="902" y="919"/>
                  <a:pt x="902" y="919"/>
                  <a:pt x="902" y="919"/>
                </a:cubicBezTo>
                <a:cubicBezTo>
                  <a:pt x="896" y="918"/>
                  <a:pt x="896" y="918"/>
                  <a:pt x="896" y="918"/>
                </a:cubicBezTo>
                <a:cubicBezTo>
                  <a:pt x="895" y="921"/>
                  <a:pt x="895" y="921"/>
                  <a:pt x="895" y="921"/>
                </a:cubicBezTo>
                <a:cubicBezTo>
                  <a:pt x="894" y="919"/>
                  <a:pt x="894" y="919"/>
                  <a:pt x="894" y="919"/>
                </a:cubicBezTo>
                <a:cubicBezTo>
                  <a:pt x="885" y="920"/>
                  <a:pt x="885" y="920"/>
                  <a:pt x="885" y="920"/>
                </a:cubicBezTo>
                <a:cubicBezTo>
                  <a:pt x="881" y="920"/>
                  <a:pt x="881" y="920"/>
                  <a:pt x="881" y="920"/>
                </a:cubicBezTo>
                <a:cubicBezTo>
                  <a:pt x="880" y="922"/>
                  <a:pt x="880" y="922"/>
                  <a:pt x="880" y="922"/>
                </a:cubicBezTo>
                <a:cubicBezTo>
                  <a:pt x="879" y="921"/>
                  <a:pt x="879" y="921"/>
                  <a:pt x="879" y="921"/>
                </a:cubicBezTo>
                <a:cubicBezTo>
                  <a:pt x="877" y="922"/>
                  <a:pt x="875" y="925"/>
                  <a:pt x="873" y="921"/>
                </a:cubicBezTo>
                <a:cubicBezTo>
                  <a:pt x="872" y="924"/>
                  <a:pt x="872" y="924"/>
                  <a:pt x="872" y="924"/>
                </a:cubicBezTo>
                <a:cubicBezTo>
                  <a:pt x="861" y="924"/>
                  <a:pt x="861" y="924"/>
                  <a:pt x="861" y="924"/>
                </a:cubicBezTo>
                <a:cubicBezTo>
                  <a:pt x="849" y="926"/>
                  <a:pt x="849" y="926"/>
                  <a:pt x="849" y="926"/>
                </a:cubicBezTo>
                <a:cubicBezTo>
                  <a:pt x="841" y="926"/>
                  <a:pt x="841" y="926"/>
                  <a:pt x="841" y="926"/>
                </a:cubicBezTo>
                <a:cubicBezTo>
                  <a:pt x="839" y="928"/>
                  <a:pt x="839" y="928"/>
                  <a:pt x="839" y="928"/>
                </a:cubicBezTo>
                <a:cubicBezTo>
                  <a:pt x="823" y="929"/>
                  <a:pt x="823" y="929"/>
                  <a:pt x="823" y="929"/>
                </a:cubicBezTo>
                <a:cubicBezTo>
                  <a:pt x="819" y="932"/>
                  <a:pt x="819" y="932"/>
                  <a:pt x="819" y="932"/>
                </a:cubicBezTo>
                <a:cubicBezTo>
                  <a:pt x="820" y="933"/>
                  <a:pt x="820" y="933"/>
                  <a:pt x="820" y="933"/>
                </a:cubicBezTo>
                <a:cubicBezTo>
                  <a:pt x="826" y="931"/>
                  <a:pt x="826" y="931"/>
                  <a:pt x="826" y="931"/>
                </a:cubicBezTo>
                <a:cubicBezTo>
                  <a:pt x="826" y="935"/>
                  <a:pt x="826" y="935"/>
                  <a:pt x="826" y="935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5" y="929"/>
                  <a:pt x="815" y="929"/>
                  <a:pt x="815" y="929"/>
                </a:cubicBezTo>
                <a:cubicBezTo>
                  <a:pt x="807" y="931"/>
                  <a:pt x="807" y="931"/>
                  <a:pt x="807" y="931"/>
                </a:cubicBezTo>
                <a:cubicBezTo>
                  <a:pt x="801" y="931"/>
                  <a:pt x="801" y="931"/>
                  <a:pt x="801" y="931"/>
                </a:cubicBezTo>
                <a:cubicBezTo>
                  <a:pt x="797" y="934"/>
                  <a:pt x="797" y="934"/>
                  <a:pt x="797" y="934"/>
                </a:cubicBezTo>
                <a:cubicBezTo>
                  <a:pt x="793" y="931"/>
                  <a:pt x="793" y="931"/>
                  <a:pt x="793" y="931"/>
                </a:cubicBezTo>
                <a:cubicBezTo>
                  <a:pt x="792" y="933"/>
                  <a:pt x="791" y="934"/>
                  <a:pt x="785" y="933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77" y="934"/>
                  <a:pt x="777" y="934"/>
                  <a:pt x="777" y="934"/>
                </a:cubicBezTo>
                <a:cubicBezTo>
                  <a:pt x="776" y="935"/>
                  <a:pt x="776" y="935"/>
                  <a:pt x="776" y="935"/>
                </a:cubicBezTo>
                <a:cubicBezTo>
                  <a:pt x="774" y="935"/>
                  <a:pt x="774" y="935"/>
                  <a:pt x="774" y="935"/>
                </a:cubicBezTo>
                <a:cubicBezTo>
                  <a:pt x="774" y="933"/>
                  <a:pt x="774" y="933"/>
                  <a:pt x="774" y="933"/>
                </a:cubicBezTo>
                <a:cubicBezTo>
                  <a:pt x="769" y="937"/>
                  <a:pt x="769" y="937"/>
                  <a:pt x="769" y="937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2" y="935"/>
                  <a:pt x="762" y="935"/>
                  <a:pt x="762" y="935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9"/>
                  <a:pt x="757" y="939"/>
                  <a:pt x="757" y="939"/>
                </a:cubicBezTo>
                <a:cubicBezTo>
                  <a:pt x="755" y="938"/>
                  <a:pt x="755" y="938"/>
                  <a:pt x="755" y="938"/>
                </a:cubicBezTo>
                <a:cubicBezTo>
                  <a:pt x="753" y="938"/>
                  <a:pt x="753" y="938"/>
                  <a:pt x="753" y="938"/>
                </a:cubicBezTo>
                <a:cubicBezTo>
                  <a:pt x="752" y="939"/>
                  <a:pt x="752" y="939"/>
                  <a:pt x="752" y="939"/>
                </a:cubicBezTo>
                <a:cubicBezTo>
                  <a:pt x="750" y="938"/>
                  <a:pt x="750" y="938"/>
                  <a:pt x="750" y="938"/>
                </a:cubicBezTo>
                <a:cubicBezTo>
                  <a:pt x="740" y="940"/>
                  <a:pt x="740" y="940"/>
                  <a:pt x="740" y="940"/>
                </a:cubicBezTo>
                <a:cubicBezTo>
                  <a:pt x="736" y="941"/>
                  <a:pt x="736" y="941"/>
                  <a:pt x="736" y="941"/>
                </a:cubicBezTo>
                <a:cubicBezTo>
                  <a:pt x="729" y="940"/>
                  <a:pt x="729" y="940"/>
                  <a:pt x="729" y="940"/>
                </a:cubicBezTo>
                <a:cubicBezTo>
                  <a:pt x="729" y="941"/>
                  <a:pt x="727" y="937"/>
                  <a:pt x="729" y="942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28" y="941"/>
                  <a:pt x="728" y="941"/>
                  <a:pt x="728" y="941"/>
                </a:cubicBezTo>
                <a:cubicBezTo>
                  <a:pt x="727" y="940"/>
                  <a:pt x="727" y="940"/>
                  <a:pt x="727" y="940"/>
                </a:cubicBezTo>
                <a:cubicBezTo>
                  <a:pt x="722" y="942"/>
                  <a:pt x="722" y="942"/>
                  <a:pt x="722" y="942"/>
                </a:cubicBezTo>
                <a:cubicBezTo>
                  <a:pt x="721" y="941"/>
                  <a:pt x="731" y="942"/>
                  <a:pt x="720" y="940"/>
                </a:cubicBezTo>
                <a:cubicBezTo>
                  <a:pt x="719" y="945"/>
                  <a:pt x="719" y="945"/>
                  <a:pt x="719" y="945"/>
                </a:cubicBezTo>
                <a:cubicBezTo>
                  <a:pt x="716" y="946"/>
                  <a:pt x="716" y="946"/>
                  <a:pt x="716" y="946"/>
                </a:cubicBezTo>
                <a:cubicBezTo>
                  <a:pt x="704" y="943"/>
                  <a:pt x="704" y="943"/>
                  <a:pt x="704" y="943"/>
                </a:cubicBezTo>
                <a:cubicBezTo>
                  <a:pt x="704" y="944"/>
                  <a:pt x="704" y="944"/>
                  <a:pt x="704" y="944"/>
                </a:cubicBezTo>
                <a:cubicBezTo>
                  <a:pt x="706" y="945"/>
                  <a:pt x="706" y="945"/>
                  <a:pt x="706" y="945"/>
                </a:cubicBezTo>
                <a:cubicBezTo>
                  <a:pt x="698" y="948"/>
                  <a:pt x="698" y="948"/>
                  <a:pt x="698" y="948"/>
                </a:cubicBezTo>
                <a:cubicBezTo>
                  <a:pt x="696" y="947"/>
                  <a:pt x="696" y="947"/>
                  <a:pt x="696" y="947"/>
                </a:cubicBezTo>
                <a:cubicBezTo>
                  <a:pt x="694" y="948"/>
                  <a:pt x="694" y="948"/>
                  <a:pt x="694" y="948"/>
                </a:cubicBezTo>
                <a:cubicBezTo>
                  <a:pt x="690" y="946"/>
                  <a:pt x="690" y="946"/>
                  <a:pt x="690" y="946"/>
                </a:cubicBezTo>
                <a:cubicBezTo>
                  <a:pt x="684" y="949"/>
                  <a:pt x="684" y="949"/>
                  <a:pt x="684" y="949"/>
                </a:cubicBezTo>
                <a:cubicBezTo>
                  <a:pt x="679" y="948"/>
                  <a:pt x="679" y="948"/>
                  <a:pt x="679" y="948"/>
                </a:cubicBezTo>
                <a:cubicBezTo>
                  <a:pt x="677" y="948"/>
                  <a:pt x="687" y="940"/>
                  <a:pt x="676" y="950"/>
                </a:cubicBezTo>
                <a:cubicBezTo>
                  <a:pt x="670" y="951"/>
                  <a:pt x="670" y="951"/>
                  <a:pt x="670" y="951"/>
                </a:cubicBezTo>
                <a:cubicBezTo>
                  <a:pt x="666" y="952"/>
                  <a:pt x="666" y="952"/>
                  <a:pt x="666" y="952"/>
                </a:cubicBezTo>
                <a:cubicBezTo>
                  <a:pt x="668" y="950"/>
                  <a:pt x="668" y="950"/>
                  <a:pt x="668" y="950"/>
                </a:cubicBezTo>
                <a:cubicBezTo>
                  <a:pt x="664" y="949"/>
                  <a:pt x="664" y="949"/>
                  <a:pt x="664" y="949"/>
                </a:cubicBezTo>
                <a:cubicBezTo>
                  <a:pt x="663" y="948"/>
                  <a:pt x="669" y="957"/>
                  <a:pt x="658" y="951"/>
                </a:cubicBezTo>
                <a:cubicBezTo>
                  <a:pt x="653" y="953"/>
                  <a:pt x="653" y="953"/>
                  <a:pt x="653" y="953"/>
                </a:cubicBezTo>
                <a:cubicBezTo>
                  <a:pt x="651" y="953"/>
                  <a:pt x="651" y="953"/>
                  <a:pt x="651" y="953"/>
                </a:cubicBezTo>
                <a:cubicBezTo>
                  <a:pt x="652" y="953"/>
                  <a:pt x="653" y="952"/>
                  <a:pt x="652" y="951"/>
                </a:cubicBezTo>
                <a:cubicBezTo>
                  <a:pt x="640" y="955"/>
                  <a:pt x="640" y="955"/>
                  <a:pt x="640" y="955"/>
                </a:cubicBezTo>
                <a:cubicBezTo>
                  <a:pt x="633" y="956"/>
                  <a:pt x="633" y="956"/>
                  <a:pt x="633" y="956"/>
                </a:cubicBezTo>
                <a:cubicBezTo>
                  <a:pt x="632" y="955"/>
                  <a:pt x="632" y="955"/>
                  <a:pt x="632" y="955"/>
                </a:cubicBezTo>
                <a:cubicBezTo>
                  <a:pt x="627" y="957"/>
                  <a:pt x="627" y="957"/>
                  <a:pt x="627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21" y="958"/>
                  <a:pt x="621" y="958"/>
                  <a:pt x="621" y="958"/>
                </a:cubicBezTo>
                <a:cubicBezTo>
                  <a:pt x="621" y="957"/>
                  <a:pt x="628" y="958"/>
                  <a:pt x="619" y="957"/>
                </a:cubicBezTo>
                <a:cubicBezTo>
                  <a:pt x="619" y="956"/>
                  <a:pt x="619" y="956"/>
                  <a:pt x="619" y="956"/>
                </a:cubicBezTo>
                <a:cubicBezTo>
                  <a:pt x="615" y="958"/>
                  <a:pt x="615" y="958"/>
                  <a:pt x="615" y="958"/>
                </a:cubicBezTo>
                <a:cubicBezTo>
                  <a:pt x="615" y="958"/>
                  <a:pt x="616" y="959"/>
                  <a:pt x="615" y="957"/>
                </a:cubicBezTo>
                <a:cubicBezTo>
                  <a:pt x="614" y="959"/>
                  <a:pt x="628" y="955"/>
                  <a:pt x="609" y="957"/>
                </a:cubicBezTo>
                <a:cubicBezTo>
                  <a:pt x="611" y="958"/>
                  <a:pt x="611" y="958"/>
                  <a:pt x="611" y="958"/>
                </a:cubicBezTo>
                <a:cubicBezTo>
                  <a:pt x="610" y="960"/>
                  <a:pt x="610" y="960"/>
                  <a:pt x="610" y="960"/>
                </a:cubicBezTo>
                <a:cubicBezTo>
                  <a:pt x="608" y="959"/>
                  <a:pt x="608" y="959"/>
                  <a:pt x="608" y="959"/>
                </a:cubicBezTo>
                <a:cubicBezTo>
                  <a:pt x="604" y="960"/>
                  <a:pt x="604" y="960"/>
                  <a:pt x="604" y="960"/>
                </a:cubicBezTo>
                <a:cubicBezTo>
                  <a:pt x="607" y="960"/>
                  <a:pt x="601" y="959"/>
                  <a:pt x="607" y="958"/>
                </a:cubicBezTo>
                <a:cubicBezTo>
                  <a:pt x="604" y="957"/>
                  <a:pt x="604" y="957"/>
                  <a:pt x="604" y="957"/>
                </a:cubicBezTo>
                <a:cubicBezTo>
                  <a:pt x="599" y="959"/>
                  <a:pt x="599" y="959"/>
                  <a:pt x="599" y="959"/>
                </a:cubicBezTo>
                <a:cubicBezTo>
                  <a:pt x="600" y="959"/>
                  <a:pt x="598" y="956"/>
                  <a:pt x="600" y="959"/>
                </a:cubicBezTo>
                <a:cubicBezTo>
                  <a:pt x="599" y="961"/>
                  <a:pt x="599" y="961"/>
                  <a:pt x="599" y="961"/>
                </a:cubicBezTo>
                <a:cubicBezTo>
                  <a:pt x="591" y="961"/>
                  <a:pt x="591" y="961"/>
                  <a:pt x="591" y="961"/>
                </a:cubicBezTo>
                <a:cubicBezTo>
                  <a:pt x="591" y="960"/>
                  <a:pt x="590" y="963"/>
                  <a:pt x="590" y="959"/>
                </a:cubicBezTo>
                <a:cubicBezTo>
                  <a:pt x="586" y="962"/>
                  <a:pt x="597" y="952"/>
                  <a:pt x="585" y="963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90" y="965"/>
                  <a:pt x="590" y="965"/>
                  <a:pt x="590" y="965"/>
                </a:cubicBezTo>
                <a:cubicBezTo>
                  <a:pt x="591" y="963"/>
                  <a:pt x="591" y="963"/>
                  <a:pt x="591" y="963"/>
                </a:cubicBezTo>
                <a:cubicBezTo>
                  <a:pt x="593" y="967"/>
                  <a:pt x="593" y="967"/>
                  <a:pt x="593" y="967"/>
                </a:cubicBezTo>
                <a:cubicBezTo>
                  <a:pt x="593" y="966"/>
                  <a:pt x="593" y="966"/>
                  <a:pt x="594" y="966"/>
                </a:cubicBezTo>
                <a:cubicBezTo>
                  <a:pt x="594" y="967"/>
                  <a:pt x="594" y="967"/>
                  <a:pt x="594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0" y="966"/>
                  <a:pt x="590" y="966"/>
                  <a:pt x="590" y="966"/>
                </a:cubicBezTo>
                <a:cubicBezTo>
                  <a:pt x="587" y="967"/>
                  <a:pt x="587" y="967"/>
                  <a:pt x="587" y="967"/>
                </a:cubicBezTo>
                <a:cubicBezTo>
                  <a:pt x="590" y="969"/>
                  <a:pt x="590" y="969"/>
                  <a:pt x="590" y="969"/>
                </a:cubicBezTo>
                <a:cubicBezTo>
                  <a:pt x="589" y="970"/>
                  <a:pt x="589" y="970"/>
                  <a:pt x="589" y="970"/>
                </a:cubicBezTo>
                <a:cubicBezTo>
                  <a:pt x="584" y="969"/>
                  <a:pt x="584" y="969"/>
                  <a:pt x="584" y="969"/>
                </a:cubicBezTo>
                <a:cubicBezTo>
                  <a:pt x="586" y="967"/>
                  <a:pt x="586" y="967"/>
                  <a:pt x="586" y="967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0"/>
                  <a:pt x="583" y="960"/>
                  <a:pt x="583" y="960"/>
                </a:cubicBezTo>
                <a:cubicBezTo>
                  <a:pt x="566" y="963"/>
                  <a:pt x="566" y="963"/>
                  <a:pt x="566" y="963"/>
                </a:cubicBezTo>
                <a:cubicBezTo>
                  <a:pt x="565" y="965"/>
                  <a:pt x="565" y="965"/>
                  <a:pt x="565" y="965"/>
                </a:cubicBezTo>
                <a:cubicBezTo>
                  <a:pt x="563" y="965"/>
                  <a:pt x="576" y="963"/>
                  <a:pt x="559" y="965"/>
                </a:cubicBezTo>
                <a:cubicBezTo>
                  <a:pt x="564" y="967"/>
                  <a:pt x="564" y="967"/>
                  <a:pt x="564" y="967"/>
                </a:cubicBezTo>
                <a:cubicBezTo>
                  <a:pt x="560" y="967"/>
                  <a:pt x="560" y="967"/>
                  <a:pt x="560" y="967"/>
                </a:cubicBezTo>
                <a:cubicBezTo>
                  <a:pt x="556" y="968"/>
                  <a:pt x="556" y="968"/>
                  <a:pt x="556" y="968"/>
                </a:cubicBezTo>
                <a:cubicBezTo>
                  <a:pt x="553" y="965"/>
                  <a:pt x="553" y="965"/>
                  <a:pt x="553" y="965"/>
                </a:cubicBezTo>
                <a:cubicBezTo>
                  <a:pt x="554" y="962"/>
                  <a:pt x="554" y="962"/>
                  <a:pt x="554" y="962"/>
                </a:cubicBezTo>
                <a:cubicBezTo>
                  <a:pt x="550" y="962"/>
                  <a:pt x="550" y="962"/>
                  <a:pt x="550" y="962"/>
                </a:cubicBezTo>
                <a:cubicBezTo>
                  <a:pt x="550" y="963"/>
                  <a:pt x="550" y="963"/>
                  <a:pt x="550" y="963"/>
                </a:cubicBezTo>
                <a:cubicBezTo>
                  <a:pt x="552" y="965"/>
                  <a:pt x="552" y="965"/>
                  <a:pt x="552" y="965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5" y="967"/>
                  <a:pt x="542" y="968"/>
                  <a:pt x="547" y="967"/>
                </a:cubicBezTo>
                <a:cubicBezTo>
                  <a:pt x="546" y="968"/>
                  <a:pt x="549" y="968"/>
                  <a:pt x="545" y="969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4" y="967"/>
                  <a:pt x="543" y="966"/>
                  <a:pt x="542" y="969"/>
                </a:cubicBezTo>
                <a:cubicBezTo>
                  <a:pt x="543" y="970"/>
                  <a:pt x="543" y="970"/>
                  <a:pt x="543" y="970"/>
                </a:cubicBezTo>
                <a:cubicBezTo>
                  <a:pt x="546" y="970"/>
                  <a:pt x="546" y="970"/>
                  <a:pt x="546" y="970"/>
                </a:cubicBezTo>
                <a:cubicBezTo>
                  <a:pt x="543" y="972"/>
                  <a:pt x="543" y="972"/>
                  <a:pt x="543" y="972"/>
                </a:cubicBezTo>
                <a:cubicBezTo>
                  <a:pt x="536" y="970"/>
                  <a:pt x="536" y="970"/>
                  <a:pt x="536" y="970"/>
                </a:cubicBezTo>
                <a:cubicBezTo>
                  <a:pt x="535" y="972"/>
                  <a:pt x="535" y="972"/>
                  <a:pt x="535" y="972"/>
                </a:cubicBezTo>
                <a:cubicBezTo>
                  <a:pt x="533" y="972"/>
                  <a:pt x="531" y="976"/>
                  <a:pt x="529" y="972"/>
                </a:cubicBezTo>
                <a:cubicBezTo>
                  <a:pt x="527" y="974"/>
                  <a:pt x="527" y="974"/>
                  <a:pt x="527" y="974"/>
                </a:cubicBezTo>
                <a:cubicBezTo>
                  <a:pt x="529" y="976"/>
                  <a:pt x="529" y="976"/>
                  <a:pt x="529" y="976"/>
                </a:cubicBezTo>
                <a:cubicBezTo>
                  <a:pt x="523" y="974"/>
                  <a:pt x="523" y="974"/>
                  <a:pt x="523" y="974"/>
                </a:cubicBezTo>
                <a:cubicBezTo>
                  <a:pt x="522" y="974"/>
                  <a:pt x="520" y="973"/>
                  <a:pt x="519" y="975"/>
                </a:cubicBezTo>
                <a:cubicBezTo>
                  <a:pt x="520" y="977"/>
                  <a:pt x="520" y="977"/>
                  <a:pt x="520" y="977"/>
                </a:cubicBezTo>
                <a:cubicBezTo>
                  <a:pt x="516" y="974"/>
                  <a:pt x="516" y="974"/>
                  <a:pt x="516" y="974"/>
                </a:cubicBezTo>
                <a:cubicBezTo>
                  <a:pt x="511" y="977"/>
                  <a:pt x="511" y="977"/>
                  <a:pt x="511" y="977"/>
                </a:cubicBezTo>
                <a:cubicBezTo>
                  <a:pt x="511" y="974"/>
                  <a:pt x="511" y="974"/>
                  <a:pt x="511" y="974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8" y="975"/>
                  <a:pt x="509" y="975"/>
                  <a:pt x="508" y="974"/>
                </a:cubicBezTo>
                <a:cubicBezTo>
                  <a:pt x="508" y="973"/>
                  <a:pt x="508" y="973"/>
                  <a:pt x="508" y="973"/>
                </a:cubicBezTo>
                <a:cubicBezTo>
                  <a:pt x="503" y="977"/>
                  <a:pt x="503" y="977"/>
                  <a:pt x="503" y="977"/>
                </a:cubicBezTo>
                <a:cubicBezTo>
                  <a:pt x="498" y="977"/>
                  <a:pt x="498" y="977"/>
                  <a:pt x="498" y="977"/>
                </a:cubicBezTo>
                <a:cubicBezTo>
                  <a:pt x="499" y="979"/>
                  <a:pt x="499" y="979"/>
                  <a:pt x="499" y="979"/>
                </a:cubicBezTo>
                <a:cubicBezTo>
                  <a:pt x="498" y="979"/>
                  <a:pt x="498" y="979"/>
                  <a:pt x="498" y="979"/>
                </a:cubicBezTo>
                <a:cubicBezTo>
                  <a:pt x="499" y="982"/>
                  <a:pt x="499" y="982"/>
                  <a:pt x="499" y="982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74" y="984"/>
                  <a:pt x="474" y="984"/>
                  <a:pt x="474" y="984"/>
                </a:cubicBezTo>
                <a:cubicBezTo>
                  <a:pt x="473" y="983"/>
                  <a:pt x="473" y="983"/>
                  <a:pt x="473" y="983"/>
                </a:cubicBezTo>
                <a:cubicBezTo>
                  <a:pt x="486" y="980"/>
                  <a:pt x="486" y="980"/>
                  <a:pt x="486" y="980"/>
                </a:cubicBezTo>
                <a:cubicBezTo>
                  <a:pt x="489" y="979"/>
                  <a:pt x="489" y="979"/>
                  <a:pt x="489" y="979"/>
                </a:cubicBezTo>
                <a:cubicBezTo>
                  <a:pt x="490" y="978"/>
                  <a:pt x="490" y="978"/>
                  <a:pt x="490" y="978"/>
                </a:cubicBezTo>
                <a:cubicBezTo>
                  <a:pt x="485" y="978"/>
                  <a:pt x="485" y="978"/>
                  <a:pt x="485" y="978"/>
                </a:cubicBezTo>
                <a:cubicBezTo>
                  <a:pt x="484" y="976"/>
                  <a:pt x="484" y="976"/>
                  <a:pt x="484" y="976"/>
                </a:cubicBezTo>
                <a:cubicBezTo>
                  <a:pt x="477" y="978"/>
                  <a:pt x="477" y="978"/>
                  <a:pt x="477" y="978"/>
                </a:cubicBezTo>
                <a:cubicBezTo>
                  <a:pt x="475" y="978"/>
                  <a:pt x="475" y="978"/>
                  <a:pt x="475" y="978"/>
                </a:cubicBezTo>
                <a:cubicBezTo>
                  <a:pt x="470" y="981"/>
                  <a:pt x="470" y="981"/>
                  <a:pt x="470" y="981"/>
                </a:cubicBezTo>
                <a:cubicBezTo>
                  <a:pt x="469" y="980"/>
                  <a:pt x="469" y="980"/>
                  <a:pt x="469" y="980"/>
                </a:cubicBezTo>
                <a:cubicBezTo>
                  <a:pt x="465" y="981"/>
                  <a:pt x="465" y="981"/>
                  <a:pt x="465" y="981"/>
                </a:cubicBezTo>
                <a:cubicBezTo>
                  <a:pt x="465" y="981"/>
                  <a:pt x="469" y="978"/>
                  <a:pt x="463" y="980"/>
                </a:cubicBezTo>
                <a:cubicBezTo>
                  <a:pt x="466" y="975"/>
                  <a:pt x="466" y="975"/>
                  <a:pt x="466" y="975"/>
                </a:cubicBezTo>
                <a:cubicBezTo>
                  <a:pt x="462" y="976"/>
                  <a:pt x="462" y="976"/>
                  <a:pt x="462" y="976"/>
                </a:cubicBezTo>
                <a:cubicBezTo>
                  <a:pt x="460" y="981"/>
                  <a:pt x="460" y="981"/>
                  <a:pt x="460" y="981"/>
                </a:cubicBezTo>
                <a:cubicBezTo>
                  <a:pt x="453" y="978"/>
                  <a:pt x="473" y="980"/>
                  <a:pt x="453" y="981"/>
                </a:cubicBezTo>
                <a:cubicBezTo>
                  <a:pt x="448" y="979"/>
                  <a:pt x="448" y="979"/>
                  <a:pt x="448" y="979"/>
                </a:cubicBezTo>
                <a:cubicBezTo>
                  <a:pt x="447" y="977"/>
                  <a:pt x="447" y="977"/>
                  <a:pt x="447" y="977"/>
                </a:cubicBezTo>
                <a:cubicBezTo>
                  <a:pt x="438" y="978"/>
                  <a:pt x="438" y="978"/>
                  <a:pt x="438" y="978"/>
                </a:cubicBezTo>
                <a:cubicBezTo>
                  <a:pt x="440" y="979"/>
                  <a:pt x="440" y="979"/>
                  <a:pt x="440" y="979"/>
                </a:cubicBezTo>
                <a:cubicBezTo>
                  <a:pt x="447" y="979"/>
                  <a:pt x="447" y="979"/>
                  <a:pt x="447" y="979"/>
                </a:cubicBezTo>
                <a:cubicBezTo>
                  <a:pt x="443" y="983"/>
                  <a:pt x="443" y="983"/>
                  <a:pt x="443" y="983"/>
                </a:cubicBezTo>
                <a:cubicBezTo>
                  <a:pt x="436" y="984"/>
                  <a:pt x="436" y="984"/>
                  <a:pt x="436" y="984"/>
                </a:cubicBezTo>
                <a:cubicBezTo>
                  <a:pt x="437" y="983"/>
                  <a:pt x="437" y="983"/>
                  <a:pt x="437" y="983"/>
                </a:cubicBezTo>
                <a:cubicBezTo>
                  <a:pt x="434" y="982"/>
                  <a:pt x="434" y="982"/>
                  <a:pt x="434" y="982"/>
                </a:cubicBezTo>
                <a:cubicBezTo>
                  <a:pt x="428" y="983"/>
                  <a:pt x="428" y="983"/>
                  <a:pt x="428" y="983"/>
                </a:cubicBezTo>
                <a:cubicBezTo>
                  <a:pt x="420" y="983"/>
                  <a:pt x="420" y="983"/>
                  <a:pt x="420" y="983"/>
                </a:cubicBezTo>
                <a:cubicBezTo>
                  <a:pt x="412" y="982"/>
                  <a:pt x="412" y="982"/>
                  <a:pt x="412" y="982"/>
                </a:cubicBezTo>
                <a:cubicBezTo>
                  <a:pt x="402" y="984"/>
                  <a:pt x="402" y="984"/>
                  <a:pt x="402" y="984"/>
                </a:cubicBezTo>
                <a:cubicBezTo>
                  <a:pt x="399" y="983"/>
                  <a:pt x="399" y="983"/>
                  <a:pt x="399" y="983"/>
                </a:cubicBezTo>
                <a:cubicBezTo>
                  <a:pt x="397" y="984"/>
                  <a:pt x="397" y="984"/>
                  <a:pt x="397" y="984"/>
                </a:cubicBezTo>
                <a:cubicBezTo>
                  <a:pt x="389" y="984"/>
                  <a:pt x="389" y="984"/>
                  <a:pt x="389" y="984"/>
                </a:cubicBezTo>
                <a:cubicBezTo>
                  <a:pt x="391" y="985"/>
                  <a:pt x="393" y="984"/>
                  <a:pt x="394" y="983"/>
                </a:cubicBezTo>
                <a:cubicBezTo>
                  <a:pt x="392" y="982"/>
                  <a:pt x="400" y="981"/>
                  <a:pt x="391" y="981"/>
                </a:cubicBezTo>
                <a:cubicBezTo>
                  <a:pt x="391" y="982"/>
                  <a:pt x="391" y="982"/>
                  <a:pt x="391" y="982"/>
                </a:cubicBezTo>
                <a:cubicBezTo>
                  <a:pt x="390" y="981"/>
                  <a:pt x="398" y="978"/>
                  <a:pt x="384" y="982"/>
                </a:cubicBezTo>
                <a:cubicBezTo>
                  <a:pt x="379" y="981"/>
                  <a:pt x="379" y="981"/>
                  <a:pt x="379" y="981"/>
                </a:cubicBezTo>
                <a:cubicBezTo>
                  <a:pt x="378" y="981"/>
                  <a:pt x="383" y="979"/>
                  <a:pt x="377" y="982"/>
                </a:cubicBezTo>
                <a:cubicBezTo>
                  <a:pt x="379" y="985"/>
                  <a:pt x="379" y="985"/>
                  <a:pt x="379" y="985"/>
                </a:cubicBezTo>
                <a:cubicBezTo>
                  <a:pt x="377" y="986"/>
                  <a:pt x="377" y="986"/>
                  <a:pt x="377" y="986"/>
                </a:cubicBezTo>
                <a:cubicBezTo>
                  <a:pt x="375" y="986"/>
                  <a:pt x="375" y="986"/>
                  <a:pt x="375" y="986"/>
                </a:cubicBezTo>
                <a:cubicBezTo>
                  <a:pt x="374" y="984"/>
                  <a:pt x="374" y="984"/>
                  <a:pt x="374" y="984"/>
                </a:cubicBezTo>
                <a:cubicBezTo>
                  <a:pt x="376" y="981"/>
                  <a:pt x="385" y="985"/>
                  <a:pt x="367" y="987"/>
                </a:cubicBezTo>
                <a:cubicBezTo>
                  <a:pt x="364" y="988"/>
                  <a:pt x="364" y="988"/>
                  <a:pt x="364" y="988"/>
                </a:cubicBezTo>
                <a:cubicBezTo>
                  <a:pt x="361" y="988"/>
                  <a:pt x="361" y="988"/>
                  <a:pt x="361" y="988"/>
                </a:cubicBezTo>
                <a:cubicBezTo>
                  <a:pt x="363" y="987"/>
                  <a:pt x="363" y="987"/>
                  <a:pt x="363" y="987"/>
                </a:cubicBezTo>
                <a:cubicBezTo>
                  <a:pt x="356" y="984"/>
                  <a:pt x="356" y="984"/>
                  <a:pt x="356" y="984"/>
                </a:cubicBezTo>
                <a:cubicBezTo>
                  <a:pt x="353" y="984"/>
                  <a:pt x="353" y="984"/>
                  <a:pt x="353" y="984"/>
                </a:cubicBezTo>
                <a:cubicBezTo>
                  <a:pt x="353" y="983"/>
                  <a:pt x="353" y="983"/>
                  <a:pt x="353" y="983"/>
                </a:cubicBezTo>
                <a:cubicBezTo>
                  <a:pt x="355" y="982"/>
                  <a:pt x="355" y="982"/>
                  <a:pt x="355" y="982"/>
                </a:cubicBezTo>
                <a:cubicBezTo>
                  <a:pt x="352" y="981"/>
                  <a:pt x="352" y="981"/>
                  <a:pt x="352" y="981"/>
                </a:cubicBezTo>
                <a:cubicBezTo>
                  <a:pt x="351" y="984"/>
                  <a:pt x="351" y="984"/>
                  <a:pt x="351" y="984"/>
                </a:cubicBezTo>
                <a:cubicBezTo>
                  <a:pt x="350" y="984"/>
                  <a:pt x="353" y="983"/>
                  <a:pt x="349" y="983"/>
                </a:cubicBezTo>
                <a:cubicBezTo>
                  <a:pt x="350" y="982"/>
                  <a:pt x="350" y="982"/>
                  <a:pt x="350" y="982"/>
                </a:cubicBezTo>
                <a:cubicBezTo>
                  <a:pt x="350" y="981"/>
                  <a:pt x="350" y="981"/>
                  <a:pt x="350" y="981"/>
                </a:cubicBezTo>
                <a:cubicBezTo>
                  <a:pt x="346" y="983"/>
                  <a:pt x="346" y="983"/>
                  <a:pt x="346" y="983"/>
                </a:cubicBezTo>
                <a:cubicBezTo>
                  <a:pt x="347" y="981"/>
                  <a:pt x="347" y="981"/>
                  <a:pt x="347" y="981"/>
                </a:cubicBezTo>
                <a:cubicBezTo>
                  <a:pt x="342" y="982"/>
                  <a:pt x="342" y="982"/>
                  <a:pt x="342" y="982"/>
                </a:cubicBezTo>
                <a:cubicBezTo>
                  <a:pt x="341" y="984"/>
                  <a:pt x="341" y="984"/>
                  <a:pt x="341" y="984"/>
                </a:cubicBezTo>
                <a:cubicBezTo>
                  <a:pt x="338" y="983"/>
                  <a:pt x="346" y="980"/>
                  <a:pt x="339" y="982"/>
                </a:cubicBezTo>
                <a:cubicBezTo>
                  <a:pt x="337" y="985"/>
                  <a:pt x="337" y="985"/>
                  <a:pt x="337" y="985"/>
                </a:cubicBezTo>
                <a:cubicBezTo>
                  <a:pt x="337" y="984"/>
                  <a:pt x="337" y="984"/>
                  <a:pt x="337" y="984"/>
                </a:cubicBezTo>
                <a:cubicBezTo>
                  <a:pt x="335" y="986"/>
                  <a:pt x="335" y="986"/>
                  <a:pt x="335" y="986"/>
                </a:cubicBezTo>
                <a:cubicBezTo>
                  <a:pt x="337" y="983"/>
                  <a:pt x="337" y="983"/>
                  <a:pt x="337" y="983"/>
                </a:cubicBezTo>
                <a:cubicBezTo>
                  <a:pt x="334" y="980"/>
                  <a:pt x="334" y="980"/>
                  <a:pt x="334" y="980"/>
                </a:cubicBezTo>
                <a:cubicBezTo>
                  <a:pt x="331" y="982"/>
                  <a:pt x="331" y="982"/>
                  <a:pt x="331" y="982"/>
                </a:cubicBezTo>
                <a:cubicBezTo>
                  <a:pt x="330" y="983"/>
                  <a:pt x="330" y="983"/>
                  <a:pt x="332" y="983"/>
                </a:cubicBezTo>
                <a:cubicBezTo>
                  <a:pt x="332" y="984"/>
                  <a:pt x="332" y="984"/>
                  <a:pt x="331" y="984"/>
                </a:cubicBezTo>
                <a:cubicBezTo>
                  <a:pt x="329" y="983"/>
                  <a:pt x="329" y="983"/>
                  <a:pt x="329" y="983"/>
                </a:cubicBezTo>
                <a:cubicBezTo>
                  <a:pt x="327" y="984"/>
                  <a:pt x="327" y="984"/>
                  <a:pt x="327" y="984"/>
                </a:cubicBezTo>
                <a:cubicBezTo>
                  <a:pt x="327" y="986"/>
                  <a:pt x="327" y="986"/>
                  <a:pt x="327" y="986"/>
                </a:cubicBezTo>
                <a:cubicBezTo>
                  <a:pt x="327" y="987"/>
                  <a:pt x="327" y="987"/>
                  <a:pt x="327" y="987"/>
                </a:cubicBezTo>
                <a:cubicBezTo>
                  <a:pt x="325" y="987"/>
                  <a:pt x="325" y="987"/>
                  <a:pt x="325" y="987"/>
                </a:cubicBezTo>
                <a:cubicBezTo>
                  <a:pt x="325" y="983"/>
                  <a:pt x="325" y="983"/>
                  <a:pt x="325" y="983"/>
                </a:cubicBezTo>
                <a:cubicBezTo>
                  <a:pt x="321" y="982"/>
                  <a:pt x="321" y="982"/>
                  <a:pt x="321" y="982"/>
                </a:cubicBezTo>
                <a:cubicBezTo>
                  <a:pt x="327" y="981"/>
                  <a:pt x="327" y="981"/>
                  <a:pt x="327" y="981"/>
                </a:cubicBezTo>
                <a:cubicBezTo>
                  <a:pt x="327" y="978"/>
                  <a:pt x="319" y="986"/>
                  <a:pt x="328" y="978"/>
                </a:cubicBezTo>
                <a:cubicBezTo>
                  <a:pt x="327" y="978"/>
                  <a:pt x="327" y="978"/>
                  <a:pt x="327" y="978"/>
                </a:cubicBezTo>
                <a:cubicBezTo>
                  <a:pt x="325" y="975"/>
                  <a:pt x="325" y="975"/>
                  <a:pt x="325" y="975"/>
                </a:cubicBezTo>
                <a:cubicBezTo>
                  <a:pt x="325" y="973"/>
                  <a:pt x="325" y="973"/>
                  <a:pt x="325" y="973"/>
                </a:cubicBezTo>
                <a:cubicBezTo>
                  <a:pt x="323" y="972"/>
                  <a:pt x="323" y="972"/>
                  <a:pt x="323" y="972"/>
                </a:cubicBezTo>
                <a:cubicBezTo>
                  <a:pt x="319" y="975"/>
                  <a:pt x="319" y="975"/>
                  <a:pt x="319" y="975"/>
                </a:cubicBezTo>
                <a:cubicBezTo>
                  <a:pt x="314" y="976"/>
                  <a:pt x="314" y="976"/>
                  <a:pt x="314" y="976"/>
                </a:cubicBezTo>
                <a:cubicBezTo>
                  <a:pt x="314" y="973"/>
                  <a:pt x="314" y="973"/>
                  <a:pt x="314" y="973"/>
                </a:cubicBezTo>
                <a:cubicBezTo>
                  <a:pt x="312" y="970"/>
                  <a:pt x="312" y="970"/>
                  <a:pt x="312" y="970"/>
                </a:cubicBezTo>
                <a:cubicBezTo>
                  <a:pt x="313" y="968"/>
                  <a:pt x="313" y="968"/>
                  <a:pt x="313" y="968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5" y="965"/>
                  <a:pt x="315" y="965"/>
                  <a:pt x="315" y="965"/>
                </a:cubicBezTo>
                <a:cubicBezTo>
                  <a:pt x="314" y="966"/>
                  <a:pt x="314" y="966"/>
                  <a:pt x="314" y="966"/>
                </a:cubicBezTo>
                <a:cubicBezTo>
                  <a:pt x="314" y="962"/>
                  <a:pt x="314" y="962"/>
                  <a:pt x="314" y="962"/>
                </a:cubicBezTo>
                <a:cubicBezTo>
                  <a:pt x="312" y="963"/>
                  <a:pt x="312" y="963"/>
                  <a:pt x="312" y="963"/>
                </a:cubicBezTo>
                <a:cubicBezTo>
                  <a:pt x="311" y="961"/>
                  <a:pt x="323" y="976"/>
                  <a:pt x="314" y="955"/>
                </a:cubicBezTo>
                <a:cubicBezTo>
                  <a:pt x="313" y="955"/>
                  <a:pt x="313" y="955"/>
                  <a:pt x="313" y="955"/>
                </a:cubicBezTo>
                <a:cubicBezTo>
                  <a:pt x="310" y="957"/>
                  <a:pt x="310" y="957"/>
                  <a:pt x="310" y="957"/>
                </a:cubicBezTo>
                <a:cubicBezTo>
                  <a:pt x="307" y="954"/>
                  <a:pt x="307" y="954"/>
                  <a:pt x="307" y="954"/>
                </a:cubicBezTo>
                <a:cubicBezTo>
                  <a:pt x="304" y="955"/>
                  <a:pt x="304" y="955"/>
                  <a:pt x="304" y="955"/>
                </a:cubicBezTo>
                <a:cubicBezTo>
                  <a:pt x="301" y="958"/>
                  <a:pt x="301" y="958"/>
                  <a:pt x="301" y="958"/>
                </a:cubicBezTo>
                <a:cubicBezTo>
                  <a:pt x="301" y="959"/>
                  <a:pt x="297" y="958"/>
                  <a:pt x="302" y="960"/>
                </a:cubicBezTo>
                <a:cubicBezTo>
                  <a:pt x="300" y="960"/>
                  <a:pt x="300" y="960"/>
                  <a:pt x="300" y="960"/>
                </a:cubicBezTo>
                <a:cubicBezTo>
                  <a:pt x="301" y="962"/>
                  <a:pt x="301" y="962"/>
                  <a:pt x="301" y="962"/>
                </a:cubicBezTo>
                <a:cubicBezTo>
                  <a:pt x="300" y="965"/>
                  <a:pt x="300" y="965"/>
                  <a:pt x="300" y="965"/>
                </a:cubicBezTo>
                <a:cubicBezTo>
                  <a:pt x="297" y="964"/>
                  <a:pt x="297" y="964"/>
                  <a:pt x="297" y="964"/>
                </a:cubicBezTo>
                <a:cubicBezTo>
                  <a:pt x="296" y="961"/>
                  <a:pt x="296" y="961"/>
                  <a:pt x="296" y="961"/>
                </a:cubicBezTo>
                <a:cubicBezTo>
                  <a:pt x="297" y="958"/>
                  <a:pt x="297" y="958"/>
                  <a:pt x="297" y="958"/>
                </a:cubicBezTo>
                <a:cubicBezTo>
                  <a:pt x="296" y="955"/>
                  <a:pt x="296" y="955"/>
                  <a:pt x="296" y="955"/>
                </a:cubicBezTo>
                <a:cubicBezTo>
                  <a:pt x="294" y="953"/>
                  <a:pt x="294" y="953"/>
                  <a:pt x="294" y="953"/>
                </a:cubicBezTo>
                <a:cubicBezTo>
                  <a:pt x="288" y="954"/>
                  <a:pt x="288" y="954"/>
                  <a:pt x="288" y="954"/>
                </a:cubicBezTo>
                <a:cubicBezTo>
                  <a:pt x="285" y="956"/>
                  <a:pt x="285" y="956"/>
                  <a:pt x="285" y="956"/>
                </a:cubicBezTo>
                <a:cubicBezTo>
                  <a:pt x="282" y="951"/>
                  <a:pt x="282" y="951"/>
                  <a:pt x="282" y="951"/>
                </a:cubicBezTo>
                <a:cubicBezTo>
                  <a:pt x="284" y="952"/>
                  <a:pt x="278" y="954"/>
                  <a:pt x="285" y="950"/>
                </a:cubicBezTo>
                <a:cubicBezTo>
                  <a:pt x="285" y="952"/>
                  <a:pt x="285" y="952"/>
                  <a:pt x="285" y="952"/>
                </a:cubicBezTo>
                <a:cubicBezTo>
                  <a:pt x="287" y="954"/>
                  <a:pt x="287" y="954"/>
                  <a:pt x="287" y="954"/>
                </a:cubicBezTo>
                <a:cubicBezTo>
                  <a:pt x="289" y="952"/>
                  <a:pt x="289" y="952"/>
                  <a:pt x="289" y="952"/>
                </a:cubicBezTo>
                <a:cubicBezTo>
                  <a:pt x="289" y="950"/>
                  <a:pt x="280" y="957"/>
                  <a:pt x="294" y="952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95" y="951"/>
                  <a:pt x="278" y="953"/>
                  <a:pt x="298" y="950"/>
                </a:cubicBezTo>
                <a:cubicBezTo>
                  <a:pt x="301" y="946"/>
                  <a:pt x="301" y="946"/>
                  <a:pt x="301" y="946"/>
                </a:cubicBezTo>
                <a:cubicBezTo>
                  <a:pt x="305" y="946"/>
                  <a:pt x="305" y="946"/>
                  <a:pt x="305" y="946"/>
                </a:cubicBezTo>
                <a:cubicBezTo>
                  <a:pt x="306" y="945"/>
                  <a:pt x="306" y="945"/>
                  <a:pt x="306" y="945"/>
                </a:cubicBezTo>
                <a:cubicBezTo>
                  <a:pt x="301" y="944"/>
                  <a:pt x="301" y="944"/>
                  <a:pt x="301" y="944"/>
                </a:cubicBezTo>
                <a:cubicBezTo>
                  <a:pt x="305" y="942"/>
                  <a:pt x="305" y="942"/>
                  <a:pt x="305" y="942"/>
                </a:cubicBezTo>
                <a:cubicBezTo>
                  <a:pt x="315" y="938"/>
                  <a:pt x="315" y="938"/>
                  <a:pt x="315" y="938"/>
                </a:cubicBezTo>
                <a:cubicBezTo>
                  <a:pt x="310" y="937"/>
                  <a:pt x="310" y="937"/>
                  <a:pt x="310" y="937"/>
                </a:cubicBezTo>
                <a:cubicBezTo>
                  <a:pt x="311" y="934"/>
                  <a:pt x="311" y="934"/>
                  <a:pt x="311" y="934"/>
                </a:cubicBezTo>
                <a:cubicBezTo>
                  <a:pt x="314" y="933"/>
                  <a:pt x="314" y="933"/>
                  <a:pt x="314" y="933"/>
                </a:cubicBezTo>
                <a:cubicBezTo>
                  <a:pt x="319" y="931"/>
                  <a:pt x="319" y="931"/>
                  <a:pt x="319" y="931"/>
                </a:cubicBezTo>
                <a:cubicBezTo>
                  <a:pt x="318" y="927"/>
                  <a:pt x="318" y="927"/>
                  <a:pt x="318" y="927"/>
                </a:cubicBezTo>
                <a:cubicBezTo>
                  <a:pt x="321" y="926"/>
                  <a:pt x="321" y="926"/>
                  <a:pt x="321" y="926"/>
                </a:cubicBezTo>
                <a:cubicBezTo>
                  <a:pt x="323" y="928"/>
                  <a:pt x="323" y="928"/>
                  <a:pt x="323" y="928"/>
                </a:cubicBezTo>
                <a:cubicBezTo>
                  <a:pt x="331" y="925"/>
                  <a:pt x="331" y="925"/>
                  <a:pt x="331" y="925"/>
                </a:cubicBezTo>
                <a:cubicBezTo>
                  <a:pt x="331" y="926"/>
                  <a:pt x="319" y="928"/>
                  <a:pt x="337" y="926"/>
                </a:cubicBezTo>
                <a:cubicBezTo>
                  <a:pt x="336" y="924"/>
                  <a:pt x="336" y="924"/>
                  <a:pt x="336" y="924"/>
                </a:cubicBezTo>
                <a:cubicBezTo>
                  <a:pt x="337" y="924"/>
                  <a:pt x="335" y="928"/>
                  <a:pt x="337" y="923"/>
                </a:cubicBezTo>
                <a:cubicBezTo>
                  <a:pt x="332" y="924"/>
                  <a:pt x="332" y="924"/>
                  <a:pt x="332" y="924"/>
                </a:cubicBezTo>
                <a:cubicBezTo>
                  <a:pt x="332" y="921"/>
                  <a:pt x="332" y="921"/>
                  <a:pt x="332" y="921"/>
                </a:cubicBezTo>
                <a:cubicBezTo>
                  <a:pt x="335" y="921"/>
                  <a:pt x="335" y="921"/>
                  <a:pt x="335" y="921"/>
                </a:cubicBezTo>
                <a:cubicBezTo>
                  <a:pt x="335" y="919"/>
                  <a:pt x="335" y="919"/>
                  <a:pt x="335" y="919"/>
                </a:cubicBezTo>
                <a:cubicBezTo>
                  <a:pt x="336" y="918"/>
                  <a:pt x="336" y="918"/>
                  <a:pt x="336" y="918"/>
                </a:cubicBezTo>
                <a:cubicBezTo>
                  <a:pt x="335" y="916"/>
                  <a:pt x="335" y="916"/>
                  <a:pt x="335" y="916"/>
                </a:cubicBezTo>
                <a:cubicBezTo>
                  <a:pt x="331" y="916"/>
                  <a:pt x="331" y="916"/>
                  <a:pt x="331" y="916"/>
                </a:cubicBezTo>
                <a:cubicBezTo>
                  <a:pt x="332" y="914"/>
                  <a:pt x="332" y="914"/>
                  <a:pt x="332" y="914"/>
                </a:cubicBezTo>
                <a:cubicBezTo>
                  <a:pt x="326" y="908"/>
                  <a:pt x="326" y="908"/>
                  <a:pt x="326" y="908"/>
                </a:cubicBezTo>
                <a:cubicBezTo>
                  <a:pt x="325" y="908"/>
                  <a:pt x="331" y="908"/>
                  <a:pt x="324" y="910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18" y="906"/>
                  <a:pt x="318" y="906"/>
                  <a:pt x="318" y="906"/>
                </a:cubicBezTo>
                <a:cubicBezTo>
                  <a:pt x="316" y="909"/>
                  <a:pt x="316" y="909"/>
                  <a:pt x="316" y="909"/>
                </a:cubicBezTo>
                <a:cubicBezTo>
                  <a:pt x="314" y="907"/>
                  <a:pt x="314" y="907"/>
                  <a:pt x="314" y="907"/>
                </a:cubicBezTo>
                <a:cubicBezTo>
                  <a:pt x="315" y="907"/>
                  <a:pt x="315" y="910"/>
                  <a:pt x="316" y="906"/>
                </a:cubicBezTo>
                <a:cubicBezTo>
                  <a:pt x="313" y="906"/>
                  <a:pt x="313" y="906"/>
                  <a:pt x="313" y="906"/>
                </a:cubicBezTo>
                <a:cubicBezTo>
                  <a:pt x="313" y="907"/>
                  <a:pt x="310" y="907"/>
                  <a:pt x="311" y="908"/>
                </a:cubicBezTo>
                <a:cubicBezTo>
                  <a:pt x="310" y="910"/>
                  <a:pt x="310" y="910"/>
                  <a:pt x="310" y="910"/>
                </a:cubicBezTo>
                <a:cubicBezTo>
                  <a:pt x="310" y="907"/>
                  <a:pt x="310" y="907"/>
                  <a:pt x="310" y="907"/>
                </a:cubicBezTo>
                <a:cubicBezTo>
                  <a:pt x="304" y="905"/>
                  <a:pt x="304" y="905"/>
                  <a:pt x="304" y="905"/>
                </a:cubicBezTo>
                <a:cubicBezTo>
                  <a:pt x="303" y="909"/>
                  <a:pt x="300" y="903"/>
                  <a:pt x="297" y="909"/>
                </a:cubicBezTo>
                <a:cubicBezTo>
                  <a:pt x="295" y="908"/>
                  <a:pt x="295" y="908"/>
                  <a:pt x="295" y="908"/>
                </a:cubicBezTo>
                <a:cubicBezTo>
                  <a:pt x="291" y="912"/>
                  <a:pt x="291" y="912"/>
                  <a:pt x="291" y="912"/>
                </a:cubicBezTo>
                <a:cubicBezTo>
                  <a:pt x="285" y="911"/>
                  <a:pt x="285" y="911"/>
                  <a:pt x="285" y="911"/>
                </a:cubicBezTo>
                <a:cubicBezTo>
                  <a:pt x="287" y="911"/>
                  <a:pt x="287" y="911"/>
                  <a:pt x="287" y="911"/>
                </a:cubicBezTo>
                <a:cubicBezTo>
                  <a:pt x="287" y="909"/>
                  <a:pt x="287" y="909"/>
                  <a:pt x="287" y="909"/>
                </a:cubicBezTo>
                <a:cubicBezTo>
                  <a:pt x="288" y="907"/>
                  <a:pt x="275" y="916"/>
                  <a:pt x="293" y="908"/>
                </a:cubicBezTo>
                <a:cubicBezTo>
                  <a:pt x="291" y="906"/>
                  <a:pt x="291" y="906"/>
                  <a:pt x="291" y="906"/>
                </a:cubicBezTo>
                <a:cubicBezTo>
                  <a:pt x="287" y="910"/>
                  <a:pt x="290" y="901"/>
                  <a:pt x="282" y="909"/>
                </a:cubicBezTo>
                <a:cubicBezTo>
                  <a:pt x="282" y="908"/>
                  <a:pt x="282" y="908"/>
                  <a:pt x="282" y="908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90" y="906"/>
                  <a:pt x="290" y="906"/>
                  <a:pt x="290" y="906"/>
                </a:cubicBezTo>
                <a:cubicBezTo>
                  <a:pt x="295" y="903"/>
                  <a:pt x="295" y="903"/>
                  <a:pt x="295" y="903"/>
                </a:cubicBezTo>
                <a:cubicBezTo>
                  <a:pt x="292" y="899"/>
                  <a:pt x="292" y="899"/>
                  <a:pt x="292" y="899"/>
                </a:cubicBezTo>
                <a:cubicBezTo>
                  <a:pt x="294" y="897"/>
                  <a:pt x="294" y="897"/>
                  <a:pt x="294" y="897"/>
                </a:cubicBezTo>
                <a:cubicBezTo>
                  <a:pt x="293" y="899"/>
                  <a:pt x="293" y="899"/>
                  <a:pt x="293" y="899"/>
                </a:cubicBezTo>
                <a:cubicBezTo>
                  <a:pt x="294" y="900"/>
                  <a:pt x="294" y="900"/>
                  <a:pt x="294" y="900"/>
                </a:cubicBezTo>
                <a:cubicBezTo>
                  <a:pt x="301" y="897"/>
                  <a:pt x="301" y="897"/>
                  <a:pt x="301" y="897"/>
                </a:cubicBezTo>
                <a:cubicBezTo>
                  <a:pt x="304" y="898"/>
                  <a:pt x="304" y="898"/>
                  <a:pt x="304" y="898"/>
                </a:cubicBezTo>
                <a:cubicBezTo>
                  <a:pt x="312" y="894"/>
                  <a:pt x="312" y="894"/>
                  <a:pt x="312" y="894"/>
                </a:cubicBezTo>
                <a:cubicBezTo>
                  <a:pt x="311" y="894"/>
                  <a:pt x="311" y="894"/>
                  <a:pt x="311" y="894"/>
                </a:cubicBezTo>
                <a:cubicBezTo>
                  <a:pt x="309" y="892"/>
                  <a:pt x="309" y="892"/>
                  <a:pt x="309" y="892"/>
                </a:cubicBezTo>
                <a:cubicBezTo>
                  <a:pt x="309" y="893"/>
                  <a:pt x="311" y="889"/>
                  <a:pt x="308" y="893"/>
                </a:cubicBezTo>
                <a:cubicBezTo>
                  <a:pt x="307" y="893"/>
                  <a:pt x="307" y="893"/>
                  <a:pt x="307" y="893"/>
                </a:cubicBezTo>
                <a:cubicBezTo>
                  <a:pt x="306" y="891"/>
                  <a:pt x="320" y="898"/>
                  <a:pt x="303" y="889"/>
                </a:cubicBezTo>
                <a:cubicBezTo>
                  <a:pt x="303" y="887"/>
                  <a:pt x="303" y="887"/>
                  <a:pt x="303" y="887"/>
                </a:cubicBezTo>
                <a:cubicBezTo>
                  <a:pt x="303" y="887"/>
                  <a:pt x="302" y="886"/>
                  <a:pt x="304" y="886"/>
                </a:cubicBezTo>
                <a:cubicBezTo>
                  <a:pt x="300" y="885"/>
                  <a:pt x="300" y="885"/>
                  <a:pt x="300" y="885"/>
                </a:cubicBezTo>
                <a:cubicBezTo>
                  <a:pt x="300" y="884"/>
                  <a:pt x="300" y="884"/>
                  <a:pt x="300" y="884"/>
                </a:cubicBezTo>
                <a:cubicBezTo>
                  <a:pt x="298" y="883"/>
                  <a:pt x="298" y="883"/>
                  <a:pt x="298" y="883"/>
                </a:cubicBezTo>
                <a:cubicBezTo>
                  <a:pt x="297" y="883"/>
                  <a:pt x="303" y="880"/>
                  <a:pt x="296" y="884"/>
                </a:cubicBezTo>
                <a:cubicBezTo>
                  <a:pt x="297" y="885"/>
                  <a:pt x="297" y="883"/>
                  <a:pt x="298" y="885"/>
                </a:cubicBezTo>
                <a:cubicBezTo>
                  <a:pt x="295" y="886"/>
                  <a:pt x="295" y="886"/>
                  <a:pt x="295" y="886"/>
                </a:cubicBezTo>
                <a:cubicBezTo>
                  <a:pt x="298" y="887"/>
                  <a:pt x="298" y="887"/>
                  <a:pt x="298" y="887"/>
                </a:cubicBezTo>
                <a:cubicBezTo>
                  <a:pt x="294" y="892"/>
                  <a:pt x="294" y="892"/>
                  <a:pt x="294" y="892"/>
                </a:cubicBezTo>
                <a:cubicBezTo>
                  <a:pt x="291" y="892"/>
                  <a:pt x="291" y="892"/>
                  <a:pt x="291" y="892"/>
                </a:cubicBezTo>
                <a:cubicBezTo>
                  <a:pt x="291" y="892"/>
                  <a:pt x="295" y="889"/>
                  <a:pt x="291" y="894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4" y="887"/>
                  <a:pt x="294" y="887"/>
                  <a:pt x="294" y="887"/>
                </a:cubicBezTo>
                <a:cubicBezTo>
                  <a:pt x="292" y="887"/>
                  <a:pt x="297" y="885"/>
                  <a:pt x="291" y="886"/>
                </a:cubicBezTo>
                <a:cubicBezTo>
                  <a:pt x="291" y="888"/>
                  <a:pt x="291" y="888"/>
                  <a:pt x="291" y="888"/>
                </a:cubicBezTo>
                <a:cubicBezTo>
                  <a:pt x="289" y="885"/>
                  <a:pt x="289" y="885"/>
                  <a:pt x="289" y="885"/>
                </a:cubicBezTo>
                <a:cubicBezTo>
                  <a:pt x="286" y="885"/>
                  <a:pt x="299" y="879"/>
                  <a:pt x="285" y="888"/>
                </a:cubicBezTo>
                <a:cubicBezTo>
                  <a:pt x="285" y="889"/>
                  <a:pt x="285" y="889"/>
                  <a:pt x="285" y="889"/>
                </a:cubicBezTo>
                <a:cubicBezTo>
                  <a:pt x="287" y="889"/>
                  <a:pt x="287" y="889"/>
                  <a:pt x="287" y="889"/>
                </a:cubicBezTo>
                <a:cubicBezTo>
                  <a:pt x="279" y="895"/>
                  <a:pt x="279" y="895"/>
                  <a:pt x="279" y="895"/>
                </a:cubicBezTo>
                <a:cubicBezTo>
                  <a:pt x="284" y="889"/>
                  <a:pt x="284" y="889"/>
                  <a:pt x="284" y="889"/>
                </a:cubicBezTo>
                <a:cubicBezTo>
                  <a:pt x="281" y="889"/>
                  <a:pt x="281" y="889"/>
                  <a:pt x="281" y="889"/>
                </a:cubicBezTo>
                <a:cubicBezTo>
                  <a:pt x="286" y="890"/>
                  <a:pt x="279" y="887"/>
                  <a:pt x="285" y="885"/>
                </a:cubicBezTo>
                <a:cubicBezTo>
                  <a:pt x="283" y="884"/>
                  <a:pt x="283" y="884"/>
                  <a:pt x="283" y="884"/>
                </a:cubicBezTo>
                <a:cubicBezTo>
                  <a:pt x="287" y="883"/>
                  <a:pt x="287" y="883"/>
                  <a:pt x="287" y="883"/>
                </a:cubicBezTo>
                <a:cubicBezTo>
                  <a:pt x="288" y="883"/>
                  <a:pt x="289" y="882"/>
                  <a:pt x="288" y="884"/>
                </a:cubicBezTo>
                <a:cubicBezTo>
                  <a:pt x="289" y="883"/>
                  <a:pt x="289" y="883"/>
                  <a:pt x="289" y="883"/>
                </a:cubicBezTo>
                <a:cubicBezTo>
                  <a:pt x="293" y="878"/>
                  <a:pt x="287" y="886"/>
                  <a:pt x="296" y="878"/>
                </a:cubicBezTo>
                <a:cubicBezTo>
                  <a:pt x="299" y="876"/>
                  <a:pt x="299" y="876"/>
                  <a:pt x="299" y="876"/>
                </a:cubicBezTo>
                <a:cubicBezTo>
                  <a:pt x="293" y="875"/>
                  <a:pt x="293" y="875"/>
                  <a:pt x="293" y="875"/>
                </a:cubicBezTo>
                <a:cubicBezTo>
                  <a:pt x="291" y="877"/>
                  <a:pt x="291" y="877"/>
                  <a:pt x="291" y="877"/>
                </a:cubicBezTo>
                <a:cubicBezTo>
                  <a:pt x="289" y="877"/>
                  <a:pt x="289" y="877"/>
                  <a:pt x="289" y="877"/>
                </a:cubicBezTo>
                <a:cubicBezTo>
                  <a:pt x="287" y="875"/>
                  <a:pt x="304" y="875"/>
                  <a:pt x="285" y="873"/>
                </a:cubicBezTo>
                <a:cubicBezTo>
                  <a:pt x="289" y="871"/>
                  <a:pt x="289" y="871"/>
                  <a:pt x="289" y="871"/>
                </a:cubicBezTo>
                <a:cubicBezTo>
                  <a:pt x="287" y="873"/>
                  <a:pt x="287" y="873"/>
                  <a:pt x="287" y="873"/>
                </a:cubicBezTo>
                <a:cubicBezTo>
                  <a:pt x="292" y="874"/>
                  <a:pt x="292" y="874"/>
                  <a:pt x="292" y="874"/>
                </a:cubicBezTo>
                <a:cubicBezTo>
                  <a:pt x="297" y="872"/>
                  <a:pt x="297" y="872"/>
                  <a:pt x="297" y="872"/>
                </a:cubicBezTo>
                <a:cubicBezTo>
                  <a:pt x="298" y="871"/>
                  <a:pt x="301" y="870"/>
                  <a:pt x="299" y="868"/>
                </a:cubicBezTo>
                <a:cubicBezTo>
                  <a:pt x="295" y="869"/>
                  <a:pt x="295" y="869"/>
                  <a:pt x="295" y="869"/>
                </a:cubicBezTo>
                <a:cubicBezTo>
                  <a:pt x="296" y="866"/>
                  <a:pt x="300" y="866"/>
                  <a:pt x="302" y="864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299" y="866"/>
                  <a:pt x="299" y="866"/>
                  <a:pt x="299" y="866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4" y="869"/>
                  <a:pt x="304" y="869"/>
                  <a:pt x="304" y="869"/>
                </a:cubicBezTo>
                <a:cubicBezTo>
                  <a:pt x="303" y="869"/>
                  <a:pt x="307" y="869"/>
                  <a:pt x="304" y="866"/>
                </a:cubicBezTo>
                <a:cubicBezTo>
                  <a:pt x="305" y="867"/>
                  <a:pt x="305" y="867"/>
                  <a:pt x="305" y="867"/>
                </a:cubicBezTo>
                <a:cubicBezTo>
                  <a:pt x="307" y="866"/>
                  <a:pt x="307" y="865"/>
                  <a:pt x="310" y="865"/>
                </a:cubicBezTo>
                <a:cubicBezTo>
                  <a:pt x="310" y="865"/>
                  <a:pt x="310" y="865"/>
                  <a:pt x="310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08" y="863"/>
                  <a:pt x="308" y="863"/>
                  <a:pt x="308" y="863"/>
                </a:cubicBezTo>
                <a:cubicBezTo>
                  <a:pt x="309" y="860"/>
                  <a:pt x="309" y="860"/>
                  <a:pt x="309" y="860"/>
                </a:cubicBezTo>
                <a:cubicBezTo>
                  <a:pt x="312" y="863"/>
                  <a:pt x="316" y="853"/>
                  <a:pt x="315" y="863"/>
                </a:cubicBezTo>
                <a:cubicBezTo>
                  <a:pt x="318" y="862"/>
                  <a:pt x="318" y="862"/>
                  <a:pt x="318" y="862"/>
                </a:cubicBezTo>
                <a:cubicBezTo>
                  <a:pt x="318" y="861"/>
                  <a:pt x="320" y="862"/>
                  <a:pt x="319" y="860"/>
                </a:cubicBezTo>
                <a:cubicBezTo>
                  <a:pt x="317" y="860"/>
                  <a:pt x="317" y="860"/>
                  <a:pt x="317" y="860"/>
                </a:cubicBezTo>
                <a:cubicBezTo>
                  <a:pt x="316" y="859"/>
                  <a:pt x="325" y="864"/>
                  <a:pt x="314" y="859"/>
                </a:cubicBezTo>
                <a:cubicBezTo>
                  <a:pt x="316" y="856"/>
                  <a:pt x="297" y="870"/>
                  <a:pt x="321" y="854"/>
                </a:cubicBezTo>
                <a:cubicBezTo>
                  <a:pt x="320" y="854"/>
                  <a:pt x="322" y="854"/>
                  <a:pt x="320" y="855"/>
                </a:cubicBezTo>
                <a:cubicBezTo>
                  <a:pt x="322" y="852"/>
                  <a:pt x="325" y="855"/>
                  <a:pt x="326" y="852"/>
                </a:cubicBezTo>
                <a:cubicBezTo>
                  <a:pt x="327" y="853"/>
                  <a:pt x="330" y="854"/>
                  <a:pt x="331" y="852"/>
                </a:cubicBezTo>
                <a:cubicBezTo>
                  <a:pt x="332" y="851"/>
                  <a:pt x="332" y="851"/>
                  <a:pt x="332" y="851"/>
                </a:cubicBezTo>
                <a:cubicBezTo>
                  <a:pt x="325" y="850"/>
                  <a:pt x="325" y="850"/>
                  <a:pt x="325" y="850"/>
                </a:cubicBezTo>
                <a:cubicBezTo>
                  <a:pt x="319" y="847"/>
                  <a:pt x="319" y="847"/>
                  <a:pt x="319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8" y="852"/>
                  <a:pt x="308" y="852"/>
                  <a:pt x="308" y="852"/>
                </a:cubicBezTo>
                <a:cubicBezTo>
                  <a:pt x="310" y="848"/>
                  <a:pt x="310" y="848"/>
                  <a:pt x="310" y="848"/>
                </a:cubicBezTo>
                <a:cubicBezTo>
                  <a:pt x="307" y="848"/>
                  <a:pt x="307" y="848"/>
                  <a:pt x="307" y="848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305" y="852"/>
                  <a:pt x="305" y="852"/>
                  <a:pt x="305" y="852"/>
                </a:cubicBezTo>
                <a:cubicBezTo>
                  <a:pt x="305" y="854"/>
                  <a:pt x="305" y="854"/>
                  <a:pt x="305" y="854"/>
                </a:cubicBezTo>
                <a:cubicBezTo>
                  <a:pt x="305" y="854"/>
                  <a:pt x="304" y="855"/>
                  <a:pt x="303" y="854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297" y="853"/>
                  <a:pt x="297" y="853"/>
                  <a:pt x="297" y="853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9" y="856"/>
                  <a:pt x="299" y="856"/>
                  <a:pt x="299" y="856"/>
                </a:cubicBezTo>
                <a:cubicBezTo>
                  <a:pt x="297" y="856"/>
                  <a:pt x="297" y="856"/>
                  <a:pt x="297" y="856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5" y="856"/>
                  <a:pt x="295" y="856"/>
                  <a:pt x="295" y="856"/>
                </a:cubicBezTo>
                <a:cubicBezTo>
                  <a:pt x="294" y="855"/>
                  <a:pt x="294" y="855"/>
                  <a:pt x="294" y="855"/>
                </a:cubicBezTo>
                <a:cubicBezTo>
                  <a:pt x="298" y="856"/>
                  <a:pt x="299" y="854"/>
                  <a:pt x="292" y="860"/>
                </a:cubicBezTo>
                <a:cubicBezTo>
                  <a:pt x="293" y="860"/>
                  <a:pt x="293" y="860"/>
                  <a:pt x="293" y="860"/>
                </a:cubicBezTo>
                <a:cubicBezTo>
                  <a:pt x="292" y="858"/>
                  <a:pt x="292" y="858"/>
                  <a:pt x="292" y="858"/>
                </a:cubicBezTo>
                <a:cubicBezTo>
                  <a:pt x="290" y="861"/>
                  <a:pt x="295" y="853"/>
                  <a:pt x="287" y="859"/>
                </a:cubicBezTo>
                <a:cubicBezTo>
                  <a:pt x="290" y="861"/>
                  <a:pt x="290" y="861"/>
                  <a:pt x="290" y="861"/>
                </a:cubicBezTo>
                <a:cubicBezTo>
                  <a:pt x="291" y="862"/>
                  <a:pt x="291" y="862"/>
                  <a:pt x="291" y="862"/>
                </a:cubicBezTo>
                <a:cubicBezTo>
                  <a:pt x="291" y="863"/>
                  <a:pt x="291" y="863"/>
                  <a:pt x="291" y="863"/>
                </a:cubicBezTo>
                <a:cubicBezTo>
                  <a:pt x="285" y="864"/>
                  <a:pt x="285" y="864"/>
                  <a:pt x="285" y="864"/>
                </a:cubicBezTo>
                <a:cubicBezTo>
                  <a:pt x="285" y="865"/>
                  <a:pt x="290" y="866"/>
                  <a:pt x="287" y="866"/>
                </a:cubicBezTo>
                <a:cubicBezTo>
                  <a:pt x="287" y="867"/>
                  <a:pt x="287" y="867"/>
                  <a:pt x="287" y="867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82" y="866"/>
                  <a:pt x="282" y="866"/>
                  <a:pt x="282" y="866"/>
                </a:cubicBezTo>
                <a:cubicBezTo>
                  <a:pt x="281" y="870"/>
                  <a:pt x="281" y="870"/>
                  <a:pt x="281" y="870"/>
                </a:cubicBezTo>
                <a:cubicBezTo>
                  <a:pt x="277" y="872"/>
                  <a:pt x="277" y="872"/>
                  <a:pt x="277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6" y="870"/>
                  <a:pt x="276" y="870"/>
                  <a:pt x="276" y="870"/>
                </a:cubicBezTo>
                <a:cubicBezTo>
                  <a:pt x="277" y="870"/>
                  <a:pt x="270" y="875"/>
                  <a:pt x="276" y="867"/>
                </a:cubicBezTo>
                <a:cubicBezTo>
                  <a:pt x="272" y="868"/>
                  <a:pt x="272" y="868"/>
                  <a:pt x="272" y="868"/>
                </a:cubicBezTo>
                <a:cubicBezTo>
                  <a:pt x="272" y="868"/>
                  <a:pt x="271" y="871"/>
                  <a:pt x="272" y="867"/>
                </a:cubicBezTo>
                <a:cubicBezTo>
                  <a:pt x="275" y="866"/>
                  <a:pt x="275" y="866"/>
                  <a:pt x="275" y="866"/>
                </a:cubicBezTo>
                <a:cubicBezTo>
                  <a:pt x="277" y="861"/>
                  <a:pt x="277" y="861"/>
                  <a:pt x="277" y="861"/>
                </a:cubicBezTo>
                <a:cubicBezTo>
                  <a:pt x="275" y="860"/>
                  <a:pt x="275" y="860"/>
                  <a:pt x="275" y="860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85" y="854"/>
                  <a:pt x="285" y="854"/>
                  <a:pt x="285" y="854"/>
                </a:cubicBezTo>
                <a:cubicBezTo>
                  <a:pt x="286" y="854"/>
                  <a:pt x="286" y="854"/>
                  <a:pt x="286" y="854"/>
                </a:cubicBezTo>
                <a:cubicBezTo>
                  <a:pt x="293" y="853"/>
                  <a:pt x="293" y="853"/>
                  <a:pt x="293" y="853"/>
                </a:cubicBezTo>
                <a:cubicBezTo>
                  <a:pt x="293" y="854"/>
                  <a:pt x="293" y="854"/>
                  <a:pt x="292" y="854"/>
                </a:cubicBezTo>
                <a:cubicBezTo>
                  <a:pt x="293" y="855"/>
                  <a:pt x="293" y="855"/>
                  <a:pt x="293" y="855"/>
                </a:cubicBezTo>
                <a:cubicBezTo>
                  <a:pt x="295" y="853"/>
                  <a:pt x="295" y="853"/>
                  <a:pt x="295" y="853"/>
                </a:cubicBezTo>
                <a:cubicBezTo>
                  <a:pt x="293" y="851"/>
                  <a:pt x="293" y="851"/>
                  <a:pt x="293" y="851"/>
                </a:cubicBezTo>
                <a:cubicBezTo>
                  <a:pt x="295" y="848"/>
                  <a:pt x="293" y="857"/>
                  <a:pt x="295" y="848"/>
                </a:cubicBezTo>
                <a:cubicBezTo>
                  <a:pt x="292" y="847"/>
                  <a:pt x="292" y="847"/>
                  <a:pt x="292" y="847"/>
                </a:cubicBezTo>
                <a:cubicBezTo>
                  <a:pt x="295" y="847"/>
                  <a:pt x="288" y="849"/>
                  <a:pt x="295" y="845"/>
                </a:cubicBezTo>
                <a:cubicBezTo>
                  <a:pt x="296" y="847"/>
                  <a:pt x="296" y="847"/>
                  <a:pt x="296" y="847"/>
                </a:cubicBezTo>
                <a:cubicBezTo>
                  <a:pt x="298" y="841"/>
                  <a:pt x="298" y="841"/>
                  <a:pt x="298" y="841"/>
                </a:cubicBezTo>
                <a:cubicBezTo>
                  <a:pt x="297" y="840"/>
                  <a:pt x="297" y="840"/>
                  <a:pt x="297" y="840"/>
                </a:cubicBezTo>
                <a:cubicBezTo>
                  <a:pt x="297" y="837"/>
                  <a:pt x="297" y="837"/>
                  <a:pt x="297" y="837"/>
                </a:cubicBezTo>
                <a:cubicBezTo>
                  <a:pt x="300" y="840"/>
                  <a:pt x="300" y="840"/>
                  <a:pt x="300" y="840"/>
                </a:cubicBezTo>
                <a:cubicBezTo>
                  <a:pt x="301" y="840"/>
                  <a:pt x="301" y="840"/>
                  <a:pt x="301" y="840"/>
                </a:cubicBezTo>
                <a:cubicBezTo>
                  <a:pt x="302" y="837"/>
                  <a:pt x="302" y="837"/>
                  <a:pt x="302" y="837"/>
                </a:cubicBezTo>
                <a:cubicBezTo>
                  <a:pt x="302" y="838"/>
                  <a:pt x="302" y="838"/>
                  <a:pt x="302" y="838"/>
                </a:cubicBezTo>
                <a:cubicBezTo>
                  <a:pt x="304" y="838"/>
                  <a:pt x="300" y="844"/>
                  <a:pt x="305" y="837"/>
                </a:cubicBezTo>
                <a:cubicBezTo>
                  <a:pt x="301" y="835"/>
                  <a:pt x="301" y="835"/>
                  <a:pt x="301" y="835"/>
                </a:cubicBezTo>
                <a:cubicBezTo>
                  <a:pt x="302" y="836"/>
                  <a:pt x="292" y="839"/>
                  <a:pt x="305" y="837"/>
                </a:cubicBezTo>
                <a:cubicBezTo>
                  <a:pt x="306" y="837"/>
                  <a:pt x="306" y="837"/>
                  <a:pt x="306" y="837"/>
                </a:cubicBezTo>
                <a:cubicBezTo>
                  <a:pt x="308" y="835"/>
                  <a:pt x="308" y="835"/>
                  <a:pt x="308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09" y="833"/>
                  <a:pt x="309" y="833"/>
                  <a:pt x="309" y="833"/>
                </a:cubicBezTo>
                <a:cubicBezTo>
                  <a:pt x="308" y="833"/>
                  <a:pt x="308" y="832"/>
                  <a:pt x="307" y="833"/>
                </a:cubicBezTo>
                <a:cubicBezTo>
                  <a:pt x="309" y="832"/>
                  <a:pt x="309" y="832"/>
                  <a:pt x="309" y="832"/>
                </a:cubicBezTo>
                <a:cubicBezTo>
                  <a:pt x="310" y="832"/>
                  <a:pt x="306" y="835"/>
                  <a:pt x="312" y="832"/>
                </a:cubicBezTo>
                <a:cubicBezTo>
                  <a:pt x="313" y="831"/>
                  <a:pt x="313" y="831"/>
                  <a:pt x="313" y="831"/>
                </a:cubicBezTo>
                <a:cubicBezTo>
                  <a:pt x="311" y="830"/>
                  <a:pt x="311" y="830"/>
                  <a:pt x="311" y="830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2" y="822"/>
                  <a:pt x="312" y="822"/>
                  <a:pt x="312" y="822"/>
                </a:cubicBezTo>
                <a:cubicBezTo>
                  <a:pt x="315" y="821"/>
                  <a:pt x="315" y="821"/>
                  <a:pt x="315" y="821"/>
                </a:cubicBezTo>
                <a:cubicBezTo>
                  <a:pt x="316" y="821"/>
                  <a:pt x="310" y="819"/>
                  <a:pt x="318" y="822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4" y="824"/>
                  <a:pt x="312" y="824"/>
                  <a:pt x="314" y="828"/>
                </a:cubicBezTo>
                <a:cubicBezTo>
                  <a:pt x="314" y="828"/>
                  <a:pt x="314" y="828"/>
                  <a:pt x="314" y="828"/>
                </a:cubicBezTo>
                <a:cubicBezTo>
                  <a:pt x="314" y="828"/>
                  <a:pt x="311" y="827"/>
                  <a:pt x="313" y="829"/>
                </a:cubicBezTo>
                <a:cubicBezTo>
                  <a:pt x="317" y="832"/>
                  <a:pt x="298" y="835"/>
                  <a:pt x="322" y="827"/>
                </a:cubicBezTo>
                <a:cubicBezTo>
                  <a:pt x="324" y="827"/>
                  <a:pt x="324" y="827"/>
                  <a:pt x="324" y="827"/>
                </a:cubicBezTo>
                <a:cubicBezTo>
                  <a:pt x="323" y="828"/>
                  <a:pt x="323" y="828"/>
                  <a:pt x="323" y="828"/>
                </a:cubicBezTo>
                <a:cubicBezTo>
                  <a:pt x="325" y="829"/>
                  <a:pt x="325" y="829"/>
                  <a:pt x="325" y="829"/>
                </a:cubicBezTo>
                <a:cubicBezTo>
                  <a:pt x="324" y="830"/>
                  <a:pt x="324" y="830"/>
                  <a:pt x="324" y="830"/>
                </a:cubicBezTo>
                <a:cubicBezTo>
                  <a:pt x="328" y="833"/>
                  <a:pt x="328" y="833"/>
                  <a:pt x="328" y="833"/>
                </a:cubicBezTo>
                <a:cubicBezTo>
                  <a:pt x="327" y="833"/>
                  <a:pt x="330" y="836"/>
                  <a:pt x="325" y="834"/>
                </a:cubicBezTo>
                <a:cubicBezTo>
                  <a:pt x="329" y="837"/>
                  <a:pt x="317" y="835"/>
                  <a:pt x="329" y="835"/>
                </a:cubicBezTo>
                <a:cubicBezTo>
                  <a:pt x="329" y="832"/>
                  <a:pt x="329" y="832"/>
                  <a:pt x="329" y="832"/>
                </a:cubicBezTo>
                <a:cubicBezTo>
                  <a:pt x="332" y="834"/>
                  <a:pt x="332" y="829"/>
                  <a:pt x="332" y="830"/>
                </a:cubicBezTo>
                <a:cubicBezTo>
                  <a:pt x="341" y="829"/>
                  <a:pt x="341" y="829"/>
                  <a:pt x="341" y="829"/>
                </a:cubicBezTo>
                <a:cubicBezTo>
                  <a:pt x="340" y="829"/>
                  <a:pt x="341" y="828"/>
                  <a:pt x="341" y="827"/>
                </a:cubicBezTo>
                <a:cubicBezTo>
                  <a:pt x="336" y="827"/>
                  <a:pt x="336" y="827"/>
                  <a:pt x="336" y="827"/>
                </a:cubicBezTo>
                <a:cubicBezTo>
                  <a:pt x="328" y="825"/>
                  <a:pt x="328" y="825"/>
                  <a:pt x="328" y="825"/>
                </a:cubicBezTo>
                <a:cubicBezTo>
                  <a:pt x="327" y="826"/>
                  <a:pt x="331" y="826"/>
                  <a:pt x="328" y="822"/>
                </a:cubicBezTo>
                <a:cubicBezTo>
                  <a:pt x="322" y="824"/>
                  <a:pt x="322" y="824"/>
                  <a:pt x="322" y="824"/>
                </a:cubicBezTo>
                <a:cubicBezTo>
                  <a:pt x="319" y="822"/>
                  <a:pt x="319" y="822"/>
                  <a:pt x="319" y="822"/>
                </a:cubicBezTo>
                <a:cubicBezTo>
                  <a:pt x="322" y="822"/>
                  <a:pt x="322" y="822"/>
                  <a:pt x="322" y="822"/>
                </a:cubicBezTo>
                <a:cubicBezTo>
                  <a:pt x="323" y="822"/>
                  <a:pt x="323" y="822"/>
                  <a:pt x="323" y="822"/>
                </a:cubicBezTo>
                <a:cubicBezTo>
                  <a:pt x="322" y="820"/>
                  <a:pt x="322" y="820"/>
                  <a:pt x="322" y="820"/>
                </a:cubicBezTo>
                <a:cubicBezTo>
                  <a:pt x="327" y="822"/>
                  <a:pt x="327" y="822"/>
                  <a:pt x="327" y="822"/>
                </a:cubicBezTo>
                <a:cubicBezTo>
                  <a:pt x="326" y="819"/>
                  <a:pt x="326" y="819"/>
                  <a:pt x="326" y="819"/>
                </a:cubicBezTo>
                <a:cubicBezTo>
                  <a:pt x="319" y="818"/>
                  <a:pt x="319" y="818"/>
                  <a:pt x="319" y="818"/>
                </a:cubicBezTo>
                <a:cubicBezTo>
                  <a:pt x="318" y="817"/>
                  <a:pt x="318" y="817"/>
                  <a:pt x="318" y="817"/>
                </a:cubicBezTo>
                <a:cubicBezTo>
                  <a:pt x="314" y="816"/>
                  <a:pt x="314" y="816"/>
                  <a:pt x="314" y="816"/>
                </a:cubicBezTo>
                <a:cubicBezTo>
                  <a:pt x="311" y="818"/>
                  <a:pt x="311" y="818"/>
                  <a:pt x="311" y="818"/>
                </a:cubicBezTo>
                <a:cubicBezTo>
                  <a:pt x="309" y="816"/>
                  <a:pt x="309" y="816"/>
                  <a:pt x="309" y="816"/>
                </a:cubicBezTo>
                <a:cubicBezTo>
                  <a:pt x="304" y="817"/>
                  <a:pt x="304" y="817"/>
                  <a:pt x="304" y="817"/>
                </a:cubicBezTo>
                <a:cubicBezTo>
                  <a:pt x="307" y="819"/>
                  <a:pt x="307" y="819"/>
                  <a:pt x="307" y="819"/>
                </a:cubicBezTo>
                <a:cubicBezTo>
                  <a:pt x="310" y="817"/>
                  <a:pt x="310" y="817"/>
                  <a:pt x="310" y="817"/>
                </a:cubicBezTo>
                <a:cubicBezTo>
                  <a:pt x="310" y="817"/>
                  <a:pt x="314" y="814"/>
                  <a:pt x="310" y="820"/>
                </a:cubicBezTo>
                <a:cubicBezTo>
                  <a:pt x="307" y="820"/>
                  <a:pt x="307" y="820"/>
                  <a:pt x="307" y="820"/>
                </a:cubicBezTo>
                <a:cubicBezTo>
                  <a:pt x="306" y="819"/>
                  <a:pt x="307" y="819"/>
                  <a:pt x="307" y="819"/>
                </a:cubicBezTo>
                <a:cubicBezTo>
                  <a:pt x="304" y="819"/>
                  <a:pt x="304" y="819"/>
                  <a:pt x="304" y="819"/>
                </a:cubicBezTo>
                <a:cubicBezTo>
                  <a:pt x="302" y="817"/>
                  <a:pt x="302" y="817"/>
                  <a:pt x="302" y="817"/>
                </a:cubicBezTo>
                <a:cubicBezTo>
                  <a:pt x="296" y="818"/>
                  <a:pt x="296" y="818"/>
                  <a:pt x="296" y="818"/>
                </a:cubicBezTo>
                <a:cubicBezTo>
                  <a:pt x="293" y="822"/>
                  <a:pt x="293" y="822"/>
                  <a:pt x="293" y="822"/>
                </a:cubicBezTo>
                <a:cubicBezTo>
                  <a:pt x="291" y="820"/>
                  <a:pt x="291" y="820"/>
                  <a:pt x="291" y="820"/>
                </a:cubicBezTo>
                <a:cubicBezTo>
                  <a:pt x="293" y="819"/>
                  <a:pt x="293" y="819"/>
                  <a:pt x="293" y="819"/>
                </a:cubicBezTo>
                <a:cubicBezTo>
                  <a:pt x="285" y="818"/>
                  <a:pt x="285" y="818"/>
                  <a:pt x="285" y="818"/>
                </a:cubicBezTo>
                <a:cubicBezTo>
                  <a:pt x="284" y="818"/>
                  <a:pt x="293" y="815"/>
                  <a:pt x="282" y="820"/>
                </a:cubicBezTo>
                <a:cubicBezTo>
                  <a:pt x="286" y="820"/>
                  <a:pt x="281" y="818"/>
                  <a:pt x="285" y="816"/>
                </a:cubicBezTo>
                <a:cubicBezTo>
                  <a:pt x="286" y="818"/>
                  <a:pt x="286" y="818"/>
                  <a:pt x="286" y="818"/>
                </a:cubicBezTo>
                <a:cubicBezTo>
                  <a:pt x="289" y="819"/>
                  <a:pt x="291" y="812"/>
                  <a:pt x="292" y="818"/>
                </a:cubicBezTo>
                <a:cubicBezTo>
                  <a:pt x="293" y="817"/>
                  <a:pt x="298" y="821"/>
                  <a:pt x="292" y="815"/>
                </a:cubicBezTo>
                <a:cubicBezTo>
                  <a:pt x="291" y="812"/>
                  <a:pt x="291" y="816"/>
                  <a:pt x="296" y="813"/>
                </a:cubicBezTo>
                <a:cubicBezTo>
                  <a:pt x="295" y="812"/>
                  <a:pt x="299" y="810"/>
                  <a:pt x="293" y="811"/>
                </a:cubicBezTo>
                <a:cubicBezTo>
                  <a:pt x="292" y="812"/>
                  <a:pt x="292" y="812"/>
                  <a:pt x="292" y="812"/>
                </a:cubicBezTo>
                <a:cubicBezTo>
                  <a:pt x="291" y="811"/>
                  <a:pt x="291" y="811"/>
                  <a:pt x="291" y="811"/>
                </a:cubicBezTo>
                <a:cubicBezTo>
                  <a:pt x="288" y="814"/>
                  <a:pt x="288" y="814"/>
                  <a:pt x="288" y="814"/>
                </a:cubicBezTo>
                <a:cubicBezTo>
                  <a:pt x="289" y="812"/>
                  <a:pt x="289" y="812"/>
                  <a:pt x="289" y="812"/>
                </a:cubicBezTo>
                <a:cubicBezTo>
                  <a:pt x="288" y="812"/>
                  <a:pt x="297" y="808"/>
                  <a:pt x="286" y="811"/>
                </a:cubicBezTo>
                <a:cubicBezTo>
                  <a:pt x="292" y="810"/>
                  <a:pt x="292" y="810"/>
                  <a:pt x="292" y="810"/>
                </a:cubicBezTo>
                <a:cubicBezTo>
                  <a:pt x="290" y="808"/>
                  <a:pt x="290" y="808"/>
                  <a:pt x="290" y="808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2" y="804"/>
                  <a:pt x="294" y="809"/>
                  <a:pt x="286" y="802"/>
                </a:cubicBezTo>
                <a:cubicBezTo>
                  <a:pt x="289" y="802"/>
                  <a:pt x="289" y="802"/>
                  <a:pt x="289" y="802"/>
                </a:cubicBezTo>
                <a:cubicBezTo>
                  <a:pt x="290" y="800"/>
                  <a:pt x="290" y="800"/>
                  <a:pt x="290" y="800"/>
                </a:cubicBezTo>
                <a:cubicBezTo>
                  <a:pt x="294" y="800"/>
                  <a:pt x="294" y="800"/>
                  <a:pt x="294" y="800"/>
                </a:cubicBezTo>
                <a:cubicBezTo>
                  <a:pt x="294" y="799"/>
                  <a:pt x="294" y="799"/>
                  <a:pt x="294" y="799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97" y="797"/>
                  <a:pt x="297" y="797"/>
                  <a:pt x="297" y="797"/>
                </a:cubicBezTo>
                <a:cubicBezTo>
                  <a:pt x="299" y="797"/>
                  <a:pt x="299" y="796"/>
                  <a:pt x="300" y="795"/>
                </a:cubicBezTo>
                <a:cubicBezTo>
                  <a:pt x="295" y="793"/>
                  <a:pt x="295" y="793"/>
                  <a:pt x="295" y="793"/>
                </a:cubicBezTo>
                <a:cubicBezTo>
                  <a:pt x="291" y="794"/>
                  <a:pt x="310" y="803"/>
                  <a:pt x="287" y="793"/>
                </a:cubicBezTo>
                <a:cubicBezTo>
                  <a:pt x="284" y="790"/>
                  <a:pt x="284" y="790"/>
                  <a:pt x="284" y="790"/>
                </a:cubicBezTo>
                <a:cubicBezTo>
                  <a:pt x="283" y="791"/>
                  <a:pt x="283" y="791"/>
                  <a:pt x="283" y="791"/>
                </a:cubicBezTo>
                <a:cubicBezTo>
                  <a:pt x="287" y="787"/>
                  <a:pt x="287" y="787"/>
                  <a:pt x="287" y="787"/>
                </a:cubicBezTo>
                <a:cubicBezTo>
                  <a:pt x="291" y="788"/>
                  <a:pt x="291" y="788"/>
                  <a:pt x="291" y="788"/>
                </a:cubicBezTo>
                <a:cubicBezTo>
                  <a:pt x="292" y="787"/>
                  <a:pt x="292" y="787"/>
                  <a:pt x="292" y="787"/>
                </a:cubicBezTo>
                <a:cubicBezTo>
                  <a:pt x="291" y="786"/>
                  <a:pt x="291" y="786"/>
                  <a:pt x="291" y="786"/>
                </a:cubicBezTo>
                <a:cubicBezTo>
                  <a:pt x="295" y="784"/>
                  <a:pt x="295" y="784"/>
                  <a:pt x="295" y="784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4" y="778"/>
                  <a:pt x="294" y="778"/>
                  <a:pt x="294" y="778"/>
                </a:cubicBezTo>
                <a:cubicBezTo>
                  <a:pt x="290" y="776"/>
                  <a:pt x="290" y="776"/>
                  <a:pt x="290" y="776"/>
                </a:cubicBezTo>
                <a:cubicBezTo>
                  <a:pt x="292" y="774"/>
                  <a:pt x="292" y="774"/>
                  <a:pt x="292" y="774"/>
                </a:cubicBezTo>
                <a:cubicBezTo>
                  <a:pt x="286" y="770"/>
                  <a:pt x="286" y="770"/>
                  <a:pt x="286" y="770"/>
                </a:cubicBezTo>
                <a:cubicBezTo>
                  <a:pt x="286" y="765"/>
                  <a:pt x="286" y="765"/>
                  <a:pt x="286" y="765"/>
                </a:cubicBezTo>
                <a:cubicBezTo>
                  <a:pt x="289" y="764"/>
                  <a:pt x="289" y="764"/>
                  <a:pt x="289" y="764"/>
                </a:cubicBezTo>
                <a:cubicBezTo>
                  <a:pt x="289" y="760"/>
                  <a:pt x="289" y="760"/>
                  <a:pt x="289" y="760"/>
                </a:cubicBezTo>
                <a:cubicBezTo>
                  <a:pt x="289" y="760"/>
                  <a:pt x="286" y="761"/>
                  <a:pt x="290" y="760"/>
                </a:cubicBezTo>
                <a:cubicBezTo>
                  <a:pt x="286" y="758"/>
                  <a:pt x="286" y="758"/>
                  <a:pt x="286" y="758"/>
                </a:cubicBezTo>
                <a:cubicBezTo>
                  <a:pt x="288" y="757"/>
                  <a:pt x="288" y="757"/>
                  <a:pt x="288" y="757"/>
                </a:cubicBezTo>
                <a:cubicBezTo>
                  <a:pt x="295" y="758"/>
                  <a:pt x="295" y="758"/>
                  <a:pt x="295" y="758"/>
                </a:cubicBezTo>
                <a:cubicBezTo>
                  <a:pt x="296" y="758"/>
                  <a:pt x="296" y="758"/>
                  <a:pt x="296" y="758"/>
                </a:cubicBezTo>
                <a:cubicBezTo>
                  <a:pt x="296" y="756"/>
                  <a:pt x="296" y="756"/>
                  <a:pt x="296" y="756"/>
                </a:cubicBezTo>
                <a:cubicBezTo>
                  <a:pt x="297" y="755"/>
                  <a:pt x="297" y="755"/>
                  <a:pt x="297" y="755"/>
                </a:cubicBezTo>
                <a:cubicBezTo>
                  <a:pt x="293" y="752"/>
                  <a:pt x="293" y="752"/>
                  <a:pt x="293" y="752"/>
                </a:cubicBezTo>
                <a:cubicBezTo>
                  <a:pt x="292" y="752"/>
                  <a:pt x="292" y="752"/>
                  <a:pt x="292" y="752"/>
                </a:cubicBezTo>
                <a:cubicBezTo>
                  <a:pt x="298" y="750"/>
                  <a:pt x="298" y="750"/>
                  <a:pt x="298" y="750"/>
                </a:cubicBezTo>
                <a:cubicBezTo>
                  <a:pt x="299" y="750"/>
                  <a:pt x="299" y="750"/>
                  <a:pt x="299" y="750"/>
                </a:cubicBezTo>
                <a:cubicBezTo>
                  <a:pt x="300" y="750"/>
                  <a:pt x="296" y="753"/>
                  <a:pt x="297" y="751"/>
                </a:cubicBezTo>
                <a:cubicBezTo>
                  <a:pt x="301" y="752"/>
                  <a:pt x="301" y="752"/>
                  <a:pt x="301" y="752"/>
                </a:cubicBezTo>
                <a:cubicBezTo>
                  <a:pt x="305" y="751"/>
                  <a:pt x="305" y="751"/>
                  <a:pt x="305" y="751"/>
                </a:cubicBezTo>
                <a:cubicBezTo>
                  <a:pt x="305" y="747"/>
                  <a:pt x="305" y="747"/>
                  <a:pt x="305" y="747"/>
                </a:cubicBezTo>
                <a:cubicBezTo>
                  <a:pt x="310" y="747"/>
                  <a:pt x="310" y="747"/>
                  <a:pt x="310" y="747"/>
                </a:cubicBezTo>
                <a:cubicBezTo>
                  <a:pt x="310" y="746"/>
                  <a:pt x="310" y="746"/>
                  <a:pt x="310" y="746"/>
                </a:cubicBezTo>
                <a:cubicBezTo>
                  <a:pt x="315" y="745"/>
                  <a:pt x="315" y="745"/>
                  <a:pt x="315" y="745"/>
                </a:cubicBezTo>
                <a:cubicBezTo>
                  <a:pt x="318" y="745"/>
                  <a:pt x="318" y="745"/>
                  <a:pt x="318" y="745"/>
                </a:cubicBezTo>
                <a:cubicBezTo>
                  <a:pt x="321" y="741"/>
                  <a:pt x="321" y="741"/>
                  <a:pt x="321" y="741"/>
                </a:cubicBezTo>
                <a:cubicBezTo>
                  <a:pt x="319" y="738"/>
                  <a:pt x="319" y="738"/>
                  <a:pt x="319" y="738"/>
                </a:cubicBezTo>
                <a:cubicBezTo>
                  <a:pt x="317" y="737"/>
                  <a:pt x="319" y="743"/>
                  <a:pt x="315" y="738"/>
                </a:cubicBezTo>
                <a:cubicBezTo>
                  <a:pt x="313" y="740"/>
                  <a:pt x="313" y="740"/>
                  <a:pt x="313" y="740"/>
                </a:cubicBezTo>
                <a:cubicBezTo>
                  <a:pt x="312" y="736"/>
                  <a:pt x="312" y="736"/>
                  <a:pt x="312" y="736"/>
                </a:cubicBezTo>
                <a:cubicBezTo>
                  <a:pt x="309" y="736"/>
                  <a:pt x="309" y="736"/>
                  <a:pt x="309" y="736"/>
                </a:cubicBezTo>
                <a:cubicBezTo>
                  <a:pt x="309" y="737"/>
                  <a:pt x="304" y="738"/>
                  <a:pt x="309" y="739"/>
                </a:cubicBezTo>
                <a:cubicBezTo>
                  <a:pt x="303" y="742"/>
                  <a:pt x="303" y="742"/>
                  <a:pt x="303" y="742"/>
                </a:cubicBezTo>
                <a:cubicBezTo>
                  <a:pt x="300" y="742"/>
                  <a:pt x="300" y="742"/>
                  <a:pt x="300" y="742"/>
                </a:cubicBezTo>
                <a:cubicBezTo>
                  <a:pt x="299" y="739"/>
                  <a:pt x="299" y="739"/>
                  <a:pt x="299" y="739"/>
                </a:cubicBezTo>
                <a:cubicBezTo>
                  <a:pt x="296" y="738"/>
                  <a:pt x="296" y="738"/>
                  <a:pt x="296" y="738"/>
                </a:cubicBezTo>
                <a:cubicBezTo>
                  <a:pt x="300" y="736"/>
                  <a:pt x="300" y="736"/>
                  <a:pt x="300" y="736"/>
                </a:cubicBezTo>
                <a:cubicBezTo>
                  <a:pt x="304" y="739"/>
                  <a:pt x="304" y="739"/>
                  <a:pt x="304" y="739"/>
                </a:cubicBezTo>
                <a:cubicBezTo>
                  <a:pt x="306" y="736"/>
                  <a:pt x="306" y="736"/>
                  <a:pt x="306" y="736"/>
                </a:cubicBezTo>
                <a:cubicBezTo>
                  <a:pt x="305" y="735"/>
                  <a:pt x="305" y="735"/>
                  <a:pt x="305" y="735"/>
                </a:cubicBezTo>
                <a:cubicBezTo>
                  <a:pt x="302" y="736"/>
                  <a:pt x="302" y="736"/>
                  <a:pt x="302" y="736"/>
                </a:cubicBezTo>
                <a:cubicBezTo>
                  <a:pt x="301" y="733"/>
                  <a:pt x="301" y="733"/>
                  <a:pt x="301" y="733"/>
                </a:cubicBezTo>
                <a:cubicBezTo>
                  <a:pt x="301" y="732"/>
                  <a:pt x="301" y="732"/>
                  <a:pt x="301" y="732"/>
                </a:cubicBezTo>
                <a:cubicBezTo>
                  <a:pt x="303" y="731"/>
                  <a:pt x="303" y="731"/>
                  <a:pt x="303" y="731"/>
                </a:cubicBezTo>
                <a:cubicBezTo>
                  <a:pt x="304" y="732"/>
                  <a:pt x="304" y="732"/>
                  <a:pt x="304" y="732"/>
                </a:cubicBezTo>
                <a:cubicBezTo>
                  <a:pt x="307" y="731"/>
                  <a:pt x="307" y="731"/>
                  <a:pt x="307" y="731"/>
                </a:cubicBezTo>
                <a:cubicBezTo>
                  <a:pt x="305" y="729"/>
                  <a:pt x="305" y="729"/>
                  <a:pt x="305" y="729"/>
                </a:cubicBezTo>
                <a:cubicBezTo>
                  <a:pt x="307" y="728"/>
                  <a:pt x="307" y="728"/>
                  <a:pt x="307" y="728"/>
                </a:cubicBezTo>
                <a:cubicBezTo>
                  <a:pt x="305" y="727"/>
                  <a:pt x="305" y="727"/>
                  <a:pt x="305" y="727"/>
                </a:cubicBezTo>
                <a:cubicBezTo>
                  <a:pt x="289" y="736"/>
                  <a:pt x="289" y="736"/>
                  <a:pt x="289" y="736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89" y="739"/>
                  <a:pt x="289" y="739"/>
                  <a:pt x="289" y="739"/>
                </a:cubicBezTo>
                <a:cubicBezTo>
                  <a:pt x="286" y="736"/>
                  <a:pt x="286" y="736"/>
                  <a:pt x="286" y="736"/>
                </a:cubicBezTo>
                <a:cubicBezTo>
                  <a:pt x="286" y="736"/>
                  <a:pt x="291" y="733"/>
                  <a:pt x="285" y="738"/>
                </a:cubicBezTo>
                <a:cubicBezTo>
                  <a:pt x="285" y="740"/>
                  <a:pt x="285" y="740"/>
                  <a:pt x="285" y="740"/>
                </a:cubicBezTo>
                <a:cubicBezTo>
                  <a:pt x="278" y="743"/>
                  <a:pt x="278" y="743"/>
                  <a:pt x="278" y="743"/>
                </a:cubicBezTo>
                <a:cubicBezTo>
                  <a:pt x="276" y="741"/>
                  <a:pt x="276" y="741"/>
                  <a:pt x="276" y="741"/>
                </a:cubicBezTo>
                <a:cubicBezTo>
                  <a:pt x="272" y="740"/>
                  <a:pt x="272" y="740"/>
                  <a:pt x="272" y="740"/>
                </a:cubicBezTo>
                <a:cubicBezTo>
                  <a:pt x="272" y="738"/>
                  <a:pt x="272" y="738"/>
                  <a:pt x="272" y="738"/>
                </a:cubicBezTo>
                <a:cubicBezTo>
                  <a:pt x="267" y="738"/>
                  <a:pt x="267" y="738"/>
                  <a:pt x="267" y="738"/>
                </a:cubicBezTo>
                <a:cubicBezTo>
                  <a:pt x="269" y="734"/>
                  <a:pt x="269" y="734"/>
                  <a:pt x="269" y="734"/>
                </a:cubicBezTo>
                <a:cubicBezTo>
                  <a:pt x="261" y="734"/>
                  <a:pt x="261" y="734"/>
                  <a:pt x="261" y="734"/>
                </a:cubicBezTo>
                <a:cubicBezTo>
                  <a:pt x="260" y="734"/>
                  <a:pt x="260" y="735"/>
                  <a:pt x="260" y="736"/>
                </a:cubicBezTo>
                <a:cubicBezTo>
                  <a:pt x="262" y="736"/>
                  <a:pt x="262" y="736"/>
                  <a:pt x="262" y="736"/>
                </a:cubicBezTo>
                <a:cubicBezTo>
                  <a:pt x="261" y="736"/>
                  <a:pt x="259" y="736"/>
                  <a:pt x="259" y="739"/>
                </a:cubicBezTo>
                <a:cubicBezTo>
                  <a:pt x="264" y="743"/>
                  <a:pt x="264" y="743"/>
                  <a:pt x="264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8" y="743"/>
                  <a:pt x="258" y="743"/>
                  <a:pt x="258" y="743"/>
                </a:cubicBezTo>
                <a:cubicBezTo>
                  <a:pt x="255" y="743"/>
                  <a:pt x="255" y="743"/>
                  <a:pt x="255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9" y="741"/>
                  <a:pt x="259" y="741"/>
                  <a:pt x="259" y="741"/>
                </a:cubicBezTo>
                <a:cubicBezTo>
                  <a:pt x="256" y="738"/>
                  <a:pt x="256" y="738"/>
                  <a:pt x="256" y="738"/>
                </a:cubicBezTo>
                <a:cubicBezTo>
                  <a:pt x="255" y="739"/>
                  <a:pt x="251" y="741"/>
                  <a:pt x="253" y="742"/>
                </a:cubicBezTo>
                <a:cubicBezTo>
                  <a:pt x="248" y="743"/>
                  <a:pt x="248" y="743"/>
                  <a:pt x="248" y="743"/>
                </a:cubicBezTo>
                <a:cubicBezTo>
                  <a:pt x="246" y="745"/>
                  <a:pt x="246" y="745"/>
                  <a:pt x="246" y="745"/>
                </a:cubicBezTo>
                <a:cubicBezTo>
                  <a:pt x="245" y="746"/>
                  <a:pt x="245" y="746"/>
                  <a:pt x="245" y="746"/>
                </a:cubicBezTo>
                <a:cubicBezTo>
                  <a:pt x="240" y="743"/>
                  <a:pt x="240" y="743"/>
                  <a:pt x="240" y="743"/>
                </a:cubicBezTo>
                <a:cubicBezTo>
                  <a:pt x="240" y="742"/>
                  <a:pt x="240" y="742"/>
                  <a:pt x="240" y="742"/>
                </a:cubicBezTo>
                <a:cubicBezTo>
                  <a:pt x="236" y="746"/>
                  <a:pt x="236" y="746"/>
                  <a:pt x="236" y="746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7" y="750"/>
                  <a:pt x="237" y="750"/>
                  <a:pt x="237" y="750"/>
                </a:cubicBezTo>
                <a:cubicBezTo>
                  <a:pt x="239" y="751"/>
                  <a:pt x="239" y="751"/>
                  <a:pt x="239" y="751"/>
                </a:cubicBezTo>
                <a:cubicBezTo>
                  <a:pt x="234" y="751"/>
                  <a:pt x="234" y="751"/>
                  <a:pt x="234" y="751"/>
                </a:cubicBezTo>
                <a:cubicBezTo>
                  <a:pt x="234" y="750"/>
                  <a:pt x="234" y="750"/>
                  <a:pt x="234" y="750"/>
                </a:cubicBezTo>
                <a:cubicBezTo>
                  <a:pt x="231" y="748"/>
                  <a:pt x="231" y="748"/>
                  <a:pt x="231" y="748"/>
                </a:cubicBezTo>
                <a:cubicBezTo>
                  <a:pt x="230" y="748"/>
                  <a:pt x="230" y="748"/>
                  <a:pt x="230" y="748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6" y="744"/>
                  <a:pt x="236" y="744"/>
                  <a:pt x="236" y="744"/>
                </a:cubicBezTo>
                <a:cubicBezTo>
                  <a:pt x="239" y="741"/>
                  <a:pt x="239" y="741"/>
                  <a:pt x="239" y="741"/>
                </a:cubicBezTo>
                <a:cubicBezTo>
                  <a:pt x="242" y="741"/>
                  <a:pt x="242" y="741"/>
                  <a:pt x="242" y="741"/>
                </a:cubicBezTo>
                <a:cubicBezTo>
                  <a:pt x="243" y="738"/>
                  <a:pt x="243" y="738"/>
                  <a:pt x="243" y="738"/>
                </a:cubicBezTo>
                <a:cubicBezTo>
                  <a:pt x="245" y="739"/>
                  <a:pt x="245" y="739"/>
                  <a:pt x="245" y="739"/>
                </a:cubicBezTo>
                <a:cubicBezTo>
                  <a:pt x="246" y="741"/>
                  <a:pt x="239" y="739"/>
                  <a:pt x="246" y="742"/>
                </a:cubicBezTo>
                <a:cubicBezTo>
                  <a:pt x="250" y="741"/>
                  <a:pt x="250" y="741"/>
                  <a:pt x="250" y="741"/>
                </a:cubicBezTo>
                <a:cubicBezTo>
                  <a:pt x="255" y="737"/>
                  <a:pt x="255" y="737"/>
                  <a:pt x="255" y="737"/>
                </a:cubicBezTo>
                <a:cubicBezTo>
                  <a:pt x="258" y="733"/>
                  <a:pt x="258" y="733"/>
                  <a:pt x="258" y="733"/>
                </a:cubicBezTo>
                <a:cubicBezTo>
                  <a:pt x="257" y="732"/>
                  <a:pt x="257" y="732"/>
                  <a:pt x="257" y="732"/>
                </a:cubicBezTo>
                <a:cubicBezTo>
                  <a:pt x="258" y="731"/>
                  <a:pt x="258" y="731"/>
                  <a:pt x="258" y="731"/>
                </a:cubicBezTo>
                <a:cubicBezTo>
                  <a:pt x="258" y="730"/>
                  <a:pt x="258" y="730"/>
                  <a:pt x="258" y="730"/>
                </a:cubicBezTo>
                <a:cubicBezTo>
                  <a:pt x="260" y="732"/>
                  <a:pt x="260" y="732"/>
                  <a:pt x="260" y="732"/>
                </a:cubicBezTo>
                <a:cubicBezTo>
                  <a:pt x="263" y="730"/>
                  <a:pt x="263" y="730"/>
                  <a:pt x="263" y="730"/>
                </a:cubicBezTo>
                <a:cubicBezTo>
                  <a:pt x="258" y="729"/>
                  <a:pt x="258" y="729"/>
                  <a:pt x="258" y="729"/>
                </a:cubicBezTo>
                <a:cubicBezTo>
                  <a:pt x="246" y="734"/>
                  <a:pt x="246" y="734"/>
                  <a:pt x="246" y="734"/>
                </a:cubicBezTo>
                <a:cubicBezTo>
                  <a:pt x="224" y="748"/>
                  <a:pt x="224" y="748"/>
                  <a:pt x="224" y="748"/>
                </a:cubicBezTo>
                <a:cubicBezTo>
                  <a:pt x="223" y="750"/>
                  <a:pt x="223" y="750"/>
                  <a:pt x="223" y="750"/>
                </a:cubicBezTo>
                <a:cubicBezTo>
                  <a:pt x="227" y="750"/>
                  <a:pt x="227" y="750"/>
                  <a:pt x="227" y="750"/>
                </a:cubicBezTo>
                <a:cubicBezTo>
                  <a:pt x="231" y="751"/>
                  <a:pt x="231" y="751"/>
                  <a:pt x="231" y="751"/>
                </a:cubicBezTo>
                <a:cubicBezTo>
                  <a:pt x="232" y="752"/>
                  <a:pt x="232" y="752"/>
                  <a:pt x="232" y="752"/>
                </a:cubicBezTo>
                <a:cubicBezTo>
                  <a:pt x="220" y="759"/>
                  <a:pt x="220" y="759"/>
                  <a:pt x="220" y="759"/>
                </a:cubicBezTo>
                <a:cubicBezTo>
                  <a:pt x="214" y="762"/>
                  <a:pt x="214" y="762"/>
                  <a:pt x="214" y="762"/>
                </a:cubicBezTo>
                <a:cubicBezTo>
                  <a:pt x="210" y="766"/>
                  <a:pt x="210" y="766"/>
                  <a:pt x="210" y="766"/>
                </a:cubicBezTo>
                <a:cubicBezTo>
                  <a:pt x="207" y="764"/>
                  <a:pt x="207" y="764"/>
                  <a:pt x="207" y="764"/>
                </a:cubicBezTo>
                <a:cubicBezTo>
                  <a:pt x="190" y="776"/>
                  <a:pt x="190" y="776"/>
                  <a:pt x="190" y="776"/>
                </a:cubicBezTo>
                <a:cubicBezTo>
                  <a:pt x="190" y="778"/>
                  <a:pt x="190" y="778"/>
                  <a:pt x="190" y="778"/>
                </a:cubicBezTo>
                <a:cubicBezTo>
                  <a:pt x="186" y="779"/>
                  <a:pt x="186" y="779"/>
                  <a:pt x="186" y="779"/>
                </a:cubicBezTo>
                <a:cubicBezTo>
                  <a:pt x="185" y="780"/>
                  <a:pt x="185" y="780"/>
                  <a:pt x="185" y="780"/>
                </a:cubicBezTo>
                <a:cubicBezTo>
                  <a:pt x="180" y="783"/>
                  <a:pt x="180" y="783"/>
                  <a:pt x="180" y="783"/>
                </a:cubicBezTo>
                <a:cubicBezTo>
                  <a:pt x="179" y="785"/>
                  <a:pt x="189" y="777"/>
                  <a:pt x="176" y="786"/>
                </a:cubicBezTo>
                <a:cubicBezTo>
                  <a:pt x="181" y="779"/>
                  <a:pt x="181" y="779"/>
                  <a:pt x="181" y="779"/>
                </a:cubicBezTo>
                <a:cubicBezTo>
                  <a:pt x="185" y="778"/>
                  <a:pt x="185" y="778"/>
                  <a:pt x="185" y="778"/>
                </a:cubicBezTo>
                <a:cubicBezTo>
                  <a:pt x="182" y="775"/>
                  <a:pt x="182" y="775"/>
                  <a:pt x="182" y="775"/>
                </a:cubicBezTo>
                <a:cubicBezTo>
                  <a:pt x="179" y="779"/>
                  <a:pt x="179" y="779"/>
                  <a:pt x="179" y="779"/>
                </a:cubicBezTo>
                <a:cubicBezTo>
                  <a:pt x="175" y="779"/>
                  <a:pt x="175" y="779"/>
                  <a:pt x="175" y="779"/>
                </a:cubicBezTo>
                <a:cubicBezTo>
                  <a:pt x="177" y="778"/>
                  <a:pt x="177" y="775"/>
                  <a:pt x="176" y="774"/>
                </a:cubicBezTo>
                <a:cubicBezTo>
                  <a:pt x="172" y="774"/>
                  <a:pt x="172" y="774"/>
                  <a:pt x="172" y="774"/>
                </a:cubicBezTo>
                <a:cubicBezTo>
                  <a:pt x="170" y="779"/>
                  <a:pt x="170" y="779"/>
                  <a:pt x="170" y="779"/>
                </a:cubicBezTo>
                <a:cubicBezTo>
                  <a:pt x="172" y="778"/>
                  <a:pt x="169" y="783"/>
                  <a:pt x="174" y="780"/>
                </a:cubicBezTo>
                <a:cubicBezTo>
                  <a:pt x="172" y="783"/>
                  <a:pt x="172" y="783"/>
                  <a:pt x="172" y="783"/>
                </a:cubicBezTo>
                <a:cubicBezTo>
                  <a:pt x="167" y="784"/>
                  <a:pt x="167" y="784"/>
                  <a:pt x="167" y="784"/>
                </a:cubicBezTo>
                <a:cubicBezTo>
                  <a:pt x="165" y="782"/>
                  <a:pt x="165" y="782"/>
                  <a:pt x="165" y="782"/>
                </a:cubicBezTo>
                <a:cubicBezTo>
                  <a:pt x="161" y="776"/>
                  <a:pt x="161" y="776"/>
                  <a:pt x="161" y="776"/>
                </a:cubicBezTo>
                <a:cubicBezTo>
                  <a:pt x="160" y="776"/>
                  <a:pt x="160" y="776"/>
                  <a:pt x="160" y="776"/>
                </a:cubicBezTo>
                <a:cubicBezTo>
                  <a:pt x="161" y="773"/>
                  <a:pt x="169" y="774"/>
                  <a:pt x="170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8" y="761"/>
                  <a:pt x="178" y="761"/>
                  <a:pt x="178" y="761"/>
                </a:cubicBezTo>
                <a:cubicBezTo>
                  <a:pt x="176" y="760"/>
                  <a:pt x="176" y="760"/>
                  <a:pt x="176" y="760"/>
                </a:cubicBezTo>
                <a:cubicBezTo>
                  <a:pt x="179" y="756"/>
                  <a:pt x="179" y="756"/>
                  <a:pt x="179" y="756"/>
                </a:cubicBezTo>
                <a:cubicBezTo>
                  <a:pt x="170" y="754"/>
                  <a:pt x="170" y="754"/>
                  <a:pt x="170" y="754"/>
                </a:cubicBezTo>
                <a:cubicBezTo>
                  <a:pt x="169" y="752"/>
                  <a:pt x="169" y="752"/>
                  <a:pt x="169" y="752"/>
                </a:cubicBezTo>
                <a:cubicBezTo>
                  <a:pt x="166" y="754"/>
                  <a:pt x="166" y="754"/>
                  <a:pt x="166" y="754"/>
                </a:cubicBezTo>
                <a:cubicBezTo>
                  <a:pt x="167" y="755"/>
                  <a:pt x="167" y="755"/>
                  <a:pt x="167" y="755"/>
                </a:cubicBezTo>
                <a:cubicBezTo>
                  <a:pt x="158" y="757"/>
                  <a:pt x="158" y="757"/>
                  <a:pt x="158" y="757"/>
                </a:cubicBezTo>
                <a:cubicBezTo>
                  <a:pt x="153" y="760"/>
                  <a:pt x="153" y="760"/>
                  <a:pt x="153" y="760"/>
                </a:cubicBezTo>
                <a:cubicBezTo>
                  <a:pt x="152" y="764"/>
                  <a:pt x="167" y="751"/>
                  <a:pt x="146" y="763"/>
                </a:cubicBezTo>
                <a:cubicBezTo>
                  <a:pt x="144" y="763"/>
                  <a:pt x="144" y="763"/>
                  <a:pt x="144" y="763"/>
                </a:cubicBezTo>
                <a:cubicBezTo>
                  <a:pt x="143" y="762"/>
                  <a:pt x="143" y="762"/>
                  <a:pt x="143" y="762"/>
                </a:cubicBezTo>
                <a:cubicBezTo>
                  <a:pt x="147" y="761"/>
                  <a:pt x="147" y="761"/>
                  <a:pt x="147" y="761"/>
                </a:cubicBezTo>
                <a:cubicBezTo>
                  <a:pt x="151" y="757"/>
                  <a:pt x="151" y="757"/>
                  <a:pt x="151" y="757"/>
                </a:cubicBezTo>
                <a:cubicBezTo>
                  <a:pt x="151" y="753"/>
                  <a:pt x="151" y="753"/>
                  <a:pt x="151" y="753"/>
                </a:cubicBezTo>
                <a:cubicBezTo>
                  <a:pt x="153" y="754"/>
                  <a:pt x="153" y="754"/>
                  <a:pt x="153" y="754"/>
                </a:cubicBezTo>
                <a:cubicBezTo>
                  <a:pt x="156" y="751"/>
                  <a:pt x="156" y="751"/>
                  <a:pt x="156" y="751"/>
                </a:cubicBezTo>
                <a:cubicBezTo>
                  <a:pt x="154" y="750"/>
                  <a:pt x="154" y="750"/>
                  <a:pt x="154" y="750"/>
                </a:cubicBezTo>
                <a:cubicBezTo>
                  <a:pt x="150" y="748"/>
                  <a:pt x="150" y="748"/>
                  <a:pt x="150" y="748"/>
                </a:cubicBezTo>
                <a:cubicBezTo>
                  <a:pt x="142" y="751"/>
                  <a:pt x="142" y="751"/>
                  <a:pt x="142" y="751"/>
                </a:cubicBezTo>
                <a:cubicBezTo>
                  <a:pt x="139" y="755"/>
                  <a:pt x="139" y="755"/>
                  <a:pt x="139" y="755"/>
                </a:cubicBezTo>
                <a:cubicBezTo>
                  <a:pt x="136" y="754"/>
                  <a:pt x="145" y="749"/>
                  <a:pt x="135" y="755"/>
                </a:cubicBezTo>
                <a:cubicBezTo>
                  <a:pt x="138" y="752"/>
                  <a:pt x="138" y="752"/>
                  <a:pt x="138" y="752"/>
                </a:cubicBezTo>
                <a:cubicBezTo>
                  <a:pt x="142" y="750"/>
                  <a:pt x="142" y="750"/>
                  <a:pt x="142" y="750"/>
                </a:cubicBezTo>
                <a:cubicBezTo>
                  <a:pt x="142" y="748"/>
                  <a:pt x="142" y="748"/>
                  <a:pt x="142" y="748"/>
                </a:cubicBezTo>
                <a:cubicBezTo>
                  <a:pt x="137" y="749"/>
                  <a:pt x="137" y="749"/>
                  <a:pt x="137" y="749"/>
                </a:cubicBezTo>
                <a:cubicBezTo>
                  <a:pt x="130" y="757"/>
                  <a:pt x="130" y="757"/>
                  <a:pt x="130" y="757"/>
                </a:cubicBezTo>
                <a:cubicBezTo>
                  <a:pt x="135" y="756"/>
                  <a:pt x="135" y="756"/>
                  <a:pt x="135" y="756"/>
                </a:cubicBezTo>
                <a:cubicBezTo>
                  <a:pt x="130" y="760"/>
                  <a:pt x="130" y="760"/>
                  <a:pt x="130" y="760"/>
                </a:cubicBezTo>
                <a:cubicBezTo>
                  <a:pt x="130" y="758"/>
                  <a:pt x="130" y="758"/>
                  <a:pt x="130" y="758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3" y="760"/>
                  <a:pt x="123" y="760"/>
                  <a:pt x="123" y="760"/>
                </a:cubicBezTo>
                <a:cubicBezTo>
                  <a:pt x="119" y="764"/>
                  <a:pt x="119" y="764"/>
                  <a:pt x="119" y="764"/>
                </a:cubicBezTo>
                <a:cubicBezTo>
                  <a:pt x="113" y="763"/>
                  <a:pt x="113" y="763"/>
                  <a:pt x="113" y="763"/>
                </a:cubicBezTo>
                <a:cubicBezTo>
                  <a:pt x="111" y="761"/>
                  <a:pt x="111" y="761"/>
                  <a:pt x="111" y="761"/>
                </a:cubicBezTo>
                <a:cubicBezTo>
                  <a:pt x="112" y="759"/>
                  <a:pt x="112" y="759"/>
                  <a:pt x="112" y="759"/>
                </a:cubicBezTo>
                <a:cubicBezTo>
                  <a:pt x="110" y="756"/>
                  <a:pt x="110" y="756"/>
                  <a:pt x="110" y="756"/>
                </a:cubicBezTo>
                <a:cubicBezTo>
                  <a:pt x="112" y="756"/>
                  <a:pt x="114" y="754"/>
                  <a:pt x="115" y="754"/>
                </a:cubicBezTo>
                <a:cubicBezTo>
                  <a:pt x="112" y="754"/>
                  <a:pt x="112" y="754"/>
                  <a:pt x="112" y="754"/>
                </a:cubicBezTo>
                <a:cubicBezTo>
                  <a:pt x="120" y="744"/>
                  <a:pt x="120" y="744"/>
                  <a:pt x="120" y="744"/>
                </a:cubicBezTo>
                <a:cubicBezTo>
                  <a:pt x="117" y="744"/>
                  <a:pt x="117" y="744"/>
                  <a:pt x="117" y="744"/>
                </a:cubicBezTo>
                <a:cubicBezTo>
                  <a:pt x="118" y="744"/>
                  <a:pt x="114" y="747"/>
                  <a:pt x="117" y="743"/>
                </a:cubicBezTo>
                <a:cubicBezTo>
                  <a:pt x="115" y="743"/>
                  <a:pt x="115" y="743"/>
                  <a:pt x="115" y="743"/>
                </a:cubicBezTo>
                <a:cubicBezTo>
                  <a:pt x="119" y="739"/>
                  <a:pt x="120" y="747"/>
                  <a:pt x="122" y="739"/>
                </a:cubicBezTo>
                <a:cubicBezTo>
                  <a:pt x="117" y="739"/>
                  <a:pt x="117" y="739"/>
                  <a:pt x="117" y="739"/>
                </a:cubicBezTo>
                <a:cubicBezTo>
                  <a:pt x="105" y="750"/>
                  <a:pt x="105" y="750"/>
                  <a:pt x="105" y="750"/>
                </a:cubicBezTo>
                <a:cubicBezTo>
                  <a:pt x="99" y="755"/>
                  <a:pt x="99" y="755"/>
                  <a:pt x="99" y="755"/>
                </a:cubicBezTo>
                <a:cubicBezTo>
                  <a:pt x="99" y="755"/>
                  <a:pt x="99" y="755"/>
                  <a:pt x="99" y="756"/>
                </a:cubicBezTo>
                <a:cubicBezTo>
                  <a:pt x="96" y="755"/>
                  <a:pt x="96" y="755"/>
                  <a:pt x="96" y="755"/>
                </a:cubicBezTo>
                <a:cubicBezTo>
                  <a:pt x="102" y="750"/>
                  <a:pt x="102" y="750"/>
                  <a:pt x="102" y="750"/>
                </a:cubicBezTo>
                <a:cubicBezTo>
                  <a:pt x="101" y="749"/>
                  <a:pt x="101" y="749"/>
                  <a:pt x="101" y="749"/>
                </a:cubicBezTo>
                <a:cubicBezTo>
                  <a:pt x="105" y="745"/>
                  <a:pt x="105" y="745"/>
                  <a:pt x="105" y="745"/>
                </a:cubicBezTo>
                <a:cubicBezTo>
                  <a:pt x="103" y="744"/>
                  <a:pt x="103" y="744"/>
                  <a:pt x="103" y="744"/>
                </a:cubicBezTo>
                <a:cubicBezTo>
                  <a:pt x="104" y="747"/>
                  <a:pt x="99" y="743"/>
                  <a:pt x="99" y="749"/>
                </a:cubicBezTo>
                <a:cubicBezTo>
                  <a:pt x="98" y="750"/>
                  <a:pt x="98" y="750"/>
                  <a:pt x="98" y="750"/>
                </a:cubicBezTo>
                <a:cubicBezTo>
                  <a:pt x="96" y="748"/>
                  <a:pt x="96" y="748"/>
                  <a:pt x="96" y="748"/>
                </a:cubicBezTo>
                <a:cubicBezTo>
                  <a:pt x="91" y="750"/>
                  <a:pt x="91" y="750"/>
                  <a:pt x="91" y="750"/>
                </a:cubicBezTo>
                <a:cubicBezTo>
                  <a:pt x="86" y="745"/>
                  <a:pt x="86" y="745"/>
                  <a:pt x="86" y="745"/>
                </a:cubicBezTo>
                <a:cubicBezTo>
                  <a:pt x="89" y="740"/>
                  <a:pt x="89" y="740"/>
                  <a:pt x="89" y="740"/>
                </a:cubicBezTo>
                <a:cubicBezTo>
                  <a:pt x="85" y="737"/>
                  <a:pt x="85" y="737"/>
                  <a:pt x="85" y="737"/>
                </a:cubicBezTo>
                <a:cubicBezTo>
                  <a:pt x="91" y="735"/>
                  <a:pt x="91" y="735"/>
                  <a:pt x="91" y="735"/>
                </a:cubicBezTo>
                <a:cubicBezTo>
                  <a:pt x="89" y="733"/>
                  <a:pt x="89" y="733"/>
                  <a:pt x="89" y="733"/>
                </a:cubicBezTo>
                <a:cubicBezTo>
                  <a:pt x="92" y="733"/>
                  <a:pt x="92" y="733"/>
                  <a:pt x="92" y="733"/>
                </a:cubicBezTo>
                <a:cubicBezTo>
                  <a:pt x="91" y="729"/>
                  <a:pt x="91" y="729"/>
                  <a:pt x="91" y="729"/>
                </a:cubicBezTo>
                <a:cubicBezTo>
                  <a:pt x="95" y="726"/>
                  <a:pt x="95" y="726"/>
                  <a:pt x="95" y="726"/>
                </a:cubicBezTo>
                <a:cubicBezTo>
                  <a:pt x="94" y="728"/>
                  <a:pt x="99" y="720"/>
                  <a:pt x="89" y="725"/>
                </a:cubicBezTo>
                <a:cubicBezTo>
                  <a:pt x="85" y="726"/>
                  <a:pt x="85" y="726"/>
                  <a:pt x="85" y="726"/>
                </a:cubicBezTo>
                <a:cubicBezTo>
                  <a:pt x="81" y="730"/>
                  <a:pt x="81" y="730"/>
                  <a:pt x="81" y="730"/>
                </a:cubicBezTo>
                <a:cubicBezTo>
                  <a:pt x="78" y="731"/>
                  <a:pt x="78" y="731"/>
                  <a:pt x="78" y="731"/>
                </a:cubicBezTo>
                <a:cubicBezTo>
                  <a:pt x="81" y="728"/>
                  <a:pt x="81" y="728"/>
                  <a:pt x="81" y="728"/>
                </a:cubicBezTo>
                <a:cubicBezTo>
                  <a:pt x="81" y="726"/>
                  <a:pt x="81" y="726"/>
                  <a:pt x="81" y="726"/>
                </a:cubicBezTo>
                <a:cubicBezTo>
                  <a:pt x="81" y="723"/>
                  <a:pt x="82" y="729"/>
                  <a:pt x="81" y="723"/>
                </a:cubicBezTo>
                <a:cubicBezTo>
                  <a:pt x="83" y="724"/>
                  <a:pt x="73" y="727"/>
                  <a:pt x="85" y="723"/>
                </a:cubicBezTo>
                <a:cubicBezTo>
                  <a:pt x="87" y="722"/>
                  <a:pt x="87" y="722"/>
                  <a:pt x="87" y="722"/>
                </a:cubicBezTo>
                <a:cubicBezTo>
                  <a:pt x="87" y="717"/>
                  <a:pt x="87" y="717"/>
                  <a:pt x="87" y="717"/>
                </a:cubicBezTo>
                <a:cubicBezTo>
                  <a:pt x="86" y="717"/>
                  <a:pt x="86" y="717"/>
                  <a:pt x="86" y="717"/>
                </a:cubicBezTo>
                <a:cubicBezTo>
                  <a:pt x="78" y="723"/>
                  <a:pt x="78" y="723"/>
                  <a:pt x="78" y="723"/>
                </a:cubicBezTo>
                <a:cubicBezTo>
                  <a:pt x="77" y="723"/>
                  <a:pt x="77" y="723"/>
                  <a:pt x="77" y="723"/>
                </a:cubicBezTo>
                <a:cubicBezTo>
                  <a:pt x="77" y="722"/>
                  <a:pt x="77" y="722"/>
                  <a:pt x="77" y="722"/>
                </a:cubicBezTo>
                <a:cubicBezTo>
                  <a:pt x="79" y="721"/>
                  <a:pt x="79" y="721"/>
                  <a:pt x="79" y="721"/>
                </a:cubicBezTo>
                <a:cubicBezTo>
                  <a:pt x="81" y="717"/>
                  <a:pt x="81" y="717"/>
                  <a:pt x="81" y="717"/>
                </a:cubicBezTo>
                <a:cubicBezTo>
                  <a:pt x="84" y="715"/>
                  <a:pt x="84" y="715"/>
                  <a:pt x="84" y="715"/>
                </a:cubicBezTo>
                <a:cubicBezTo>
                  <a:pt x="82" y="710"/>
                  <a:pt x="82" y="710"/>
                  <a:pt x="82" y="710"/>
                </a:cubicBezTo>
                <a:cubicBezTo>
                  <a:pt x="84" y="707"/>
                  <a:pt x="84" y="707"/>
                  <a:pt x="84" y="707"/>
                </a:cubicBezTo>
                <a:cubicBezTo>
                  <a:pt x="84" y="707"/>
                  <a:pt x="81" y="708"/>
                  <a:pt x="85" y="708"/>
                </a:cubicBezTo>
                <a:cubicBezTo>
                  <a:pt x="86" y="707"/>
                  <a:pt x="86" y="707"/>
                  <a:pt x="86" y="707"/>
                </a:cubicBezTo>
                <a:cubicBezTo>
                  <a:pt x="84" y="706"/>
                  <a:pt x="84" y="706"/>
                  <a:pt x="84" y="706"/>
                </a:cubicBezTo>
                <a:cubicBezTo>
                  <a:pt x="83" y="704"/>
                  <a:pt x="83" y="704"/>
                  <a:pt x="83" y="704"/>
                </a:cubicBezTo>
                <a:cubicBezTo>
                  <a:pt x="77" y="708"/>
                  <a:pt x="77" y="708"/>
                  <a:pt x="77" y="708"/>
                </a:cubicBezTo>
                <a:cubicBezTo>
                  <a:pt x="79" y="711"/>
                  <a:pt x="73" y="708"/>
                  <a:pt x="73" y="715"/>
                </a:cubicBezTo>
                <a:cubicBezTo>
                  <a:pt x="71" y="715"/>
                  <a:pt x="71" y="715"/>
                  <a:pt x="71" y="715"/>
                </a:cubicBezTo>
                <a:cubicBezTo>
                  <a:pt x="73" y="719"/>
                  <a:pt x="73" y="719"/>
                  <a:pt x="73" y="719"/>
                </a:cubicBezTo>
                <a:cubicBezTo>
                  <a:pt x="72" y="723"/>
                  <a:pt x="72" y="723"/>
                  <a:pt x="72" y="723"/>
                </a:cubicBezTo>
                <a:cubicBezTo>
                  <a:pt x="74" y="723"/>
                  <a:pt x="74" y="723"/>
                  <a:pt x="74" y="723"/>
                </a:cubicBezTo>
                <a:cubicBezTo>
                  <a:pt x="71" y="728"/>
                  <a:pt x="82" y="720"/>
                  <a:pt x="70" y="725"/>
                </a:cubicBezTo>
                <a:cubicBezTo>
                  <a:pt x="70" y="726"/>
                  <a:pt x="70" y="726"/>
                  <a:pt x="70" y="726"/>
                </a:cubicBezTo>
                <a:cubicBezTo>
                  <a:pt x="69" y="725"/>
                  <a:pt x="77" y="727"/>
                  <a:pt x="68" y="725"/>
                </a:cubicBezTo>
                <a:cubicBezTo>
                  <a:pt x="71" y="721"/>
                  <a:pt x="71" y="721"/>
                  <a:pt x="71" y="721"/>
                </a:cubicBezTo>
                <a:cubicBezTo>
                  <a:pt x="70" y="720"/>
                  <a:pt x="70" y="720"/>
                  <a:pt x="70" y="720"/>
                </a:cubicBezTo>
                <a:cubicBezTo>
                  <a:pt x="67" y="723"/>
                  <a:pt x="67" y="723"/>
                  <a:pt x="67" y="723"/>
                </a:cubicBezTo>
                <a:cubicBezTo>
                  <a:pt x="67" y="717"/>
                  <a:pt x="67" y="717"/>
                  <a:pt x="67" y="717"/>
                </a:cubicBezTo>
                <a:cubicBezTo>
                  <a:pt x="70" y="716"/>
                  <a:pt x="70" y="716"/>
                  <a:pt x="70" y="716"/>
                </a:cubicBezTo>
                <a:cubicBezTo>
                  <a:pt x="69" y="714"/>
                  <a:pt x="69" y="714"/>
                  <a:pt x="69" y="714"/>
                </a:cubicBezTo>
                <a:cubicBezTo>
                  <a:pt x="69" y="710"/>
                  <a:pt x="69" y="710"/>
                  <a:pt x="69" y="710"/>
                </a:cubicBezTo>
                <a:cubicBezTo>
                  <a:pt x="59" y="714"/>
                  <a:pt x="59" y="714"/>
                  <a:pt x="59" y="714"/>
                </a:cubicBezTo>
                <a:cubicBezTo>
                  <a:pt x="54" y="718"/>
                  <a:pt x="54" y="718"/>
                  <a:pt x="54" y="718"/>
                </a:cubicBezTo>
                <a:cubicBezTo>
                  <a:pt x="53" y="718"/>
                  <a:pt x="53" y="718"/>
                  <a:pt x="53" y="718"/>
                </a:cubicBezTo>
                <a:cubicBezTo>
                  <a:pt x="52" y="719"/>
                  <a:pt x="52" y="719"/>
                  <a:pt x="52" y="719"/>
                </a:cubicBezTo>
                <a:cubicBezTo>
                  <a:pt x="52" y="721"/>
                  <a:pt x="52" y="721"/>
                  <a:pt x="52" y="721"/>
                </a:cubicBezTo>
                <a:cubicBezTo>
                  <a:pt x="53" y="722"/>
                  <a:pt x="53" y="722"/>
                  <a:pt x="53" y="722"/>
                </a:cubicBezTo>
                <a:cubicBezTo>
                  <a:pt x="54" y="721"/>
                  <a:pt x="56" y="721"/>
                  <a:pt x="58" y="721"/>
                </a:cubicBezTo>
                <a:cubicBezTo>
                  <a:pt x="52" y="724"/>
                  <a:pt x="52" y="724"/>
                  <a:pt x="52" y="724"/>
                </a:cubicBezTo>
                <a:cubicBezTo>
                  <a:pt x="52" y="723"/>
                  <a:pt x="52" y="723"/>
                  <a:pt x="52" y="723"/>
                </a:cubicBezTo>
                <a:cubicBezTo>
                  <a:pt x="45" y="725"/>
                  <a:pt x="45" y="725"/>
                  <a:pt x="45" y="725"/>
                </a:cubicBezTo>
                <a:cubicBezTo>
                  <a:pt x="47" y="721"/>
                  <a:pt x="47" y="721"/>
                  <a:pt x="47" y="721"/>
                </a:cubicBezTo>
                <a:cubicBezTo>
                  <a:pt x="49" y="719"/>
                  <a:pt x="49" y="719"/>
                  <a:pt x="49" y="719"/>
                </a:cubicBezTo>
                <a:cubicBezTo>
                  <a:pt x="47" y="718"/>
                  <a:pt x="47" y="718"/>
                  <a:pt x="47" y="718"/>
                </a:cubicBezTo>
                <a:cubicBezTo>
                  <a:pt x="51" y="713"/>
                  <a:pt x="51" y="713"/>
                  <a:pt x="51" y="713"/>
                </a:cubicBezTo>
                <a:cubicBezTo>
                  <a:pt x="54" y="712"/>
                  <a:pt x="49" y="718"/>
                  <a:pt x="47" y="710"/>
                </a:cubicBezTo>
                <a:cubicBezTo>
                  <a:pt x="49" y="709"/>
                  <a:pt x="49" y="709"/>
                  <a:pt x="49" y="709"/>
                </a:cubicBezTo>
                <a:cubicBezTo>
                  <a:pt x="49" y="708"/>
                  <a:pt x="49" y="708"/>
                  <a:pt x="49" y="708"/>
                </a:cubicBezTo>
                <a:cubicBezTo>
                  <a:pt x="44" y="704"/>
                  <a:pt x="48" y="715"/>
                  <a:pt x="44" y="705"/>
                </a:cubicBezTo>
                <a:cubicBezTo>
                  <a:pt x="49" y="705"/>
                  <a:pt x="49" y="705"/>
                  <a:pt x="49" y="705"/>
                </a:cubicBezTo>
                <a:cubicBezTo>
                  <a:pt x="49" y="703"/>
                  <a:pt x="49" y="703"/>
                  <a:pt x="49" y="703"/>
                </a:cubicBezTo>
                <a:cubicBezTo>
                  <a:pt x="47" y="701"/>
                  <a:pt x="42" y="711"/>
                  <a:pt x="47" y="699"/>
                </a:cubicBezTo>
                <a:cubicBezTo>
                  <a:pt x="50" y="695"/>
                  <a:pt x="50" y="695"/>
                  <a:pt x="50" y="695"/>
                </a:cubicBezTo>
                <a:cubicBezTo>
                  <a:pt x="49" y="697"/>
                  <a:pt x="48" y="697"/>
                  <a:pt x="47" y="691"/>
                </a:cubicBezTo>
                <a:cubicBezTo>
                  <a:pt x="49" y="690"/>
                  <a:pt x="49" y="690"/>
                  <a:pt x="49" y="690"/>
                </a:cubicBezTo>
                <a:cubicBezTo>
                  <a:pt x="44" y="689"/>
                  <a:pt x="44" y="689"/>
                  <a:pt x="44" y="689"/>
                </a:cubicBezTo>
                <a:cubicBezTo>
                  <a:pt x="50" y="688"/>
                  <a:pt x="50" y="688"/>
                  <a:pt x="50" y="688"/>
                </a:cubicBezTo>
                <a:cubicBezTo>
                  <a:pt x="51" y="688"/>
                  <a:pt x="51" y="688"/>
                  <a:pt x="51" y="68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50" y="686"/>
                  <a:pt x="48" y="689"/>
                  <a:pt x="50" y="685"/>
                </a:cubicBezTo>
                <a:cubicBezTo>
                  <a:pt x="47" y="685"/>
                  <a:pt x="47" y="685"/>
                  <a:pt x="47" y="685"/>
                </a:cubicBezTo>
                <a:cubicBezTo>
                  <a:pt x="49" y="683"/>
                  <a:pt x="49" y="683"/>
                  <a:pt x="49" y="683"/>
                </a:cubicBezTo>
                <a:cubicBezTo>
                  <a:pt x="51" y="684"/>
                  <a:pt x="51" y="684"/>
                  <a:pt x="51" y="684"/>
                </a:cubicBezTo>
                <a:cubicBezTo>
                  <a:pt x="59" y="678"/>
                  <a:pt x="59" y="678"/>
                  <a:pt x="59" y="678"/>
                </a:cubicBezTo>
                <a:cubicBezTo>
                  <a:pt x="51" y="677"/>
                  <a:pt x="51" y="677"/>
                  <a:pt x="51" y="677"/>
                </a:cubicBezTo>
                <a:cubicBezTo>
                  <a:pt x="51" y="676"/>
                  <a:pt x="51" y="676"/>
                  <a:pt x="51" y="676"/>
                </a:cubicBezTo>
                <a:cubicBezTo>
                  <a:pt x="55" y="676"/>
                  <a:pt x="55" y="676"/>
                  <a:pt x="55" y="676"/>
                </a:cubicBezTo>
                <a:cubicBezTo>
                  <a:pt x="55" y="670"/>
                  <a:pt x="55" y="670"/>
                  <a:pt x="55" y="670"/>
                </a:cubicBezTo>
                <a:cubicBezTo>
                  <a:pt x="59" y="669"/>
                  <a:pt x="59" y="669"/>
                  <a:pt x="59" y="669"/>
                </a:cubicBezTo>
                <a:cubicBezTo>
                  <a:pt x="59" y="668"/>
                  <a:pt x="60" y="671"/>
                  <a:pt x="59" y="667"/>
                </a:cubicBezTo>
                <a:cubicBezTo>
                  <a:pt x="49" y="668"/>
                  <a:pt x="49" y="668"/>
                  <a:pt x="49" y="668"/>
                </a:cubicBezTo>
                <a:cubicBezTo>
                  <a:pt x="49" y="671"/>
                  <a:pt x="46" y="670"/>
                  <a:pt x="45" y="670"/>
                </a:cubicBezTo>
                <a:cubicBezTo>
                  <a:pt x="43" y="672"/>
                  <a:pt x="43" y="672"/>
                  <a:pt x="43" y="672"/>
                </a:cubicBezTo>
                <a:cubicBezTo>
                  <a:pt x="38" y="671"/>
                  <a:pt x="38" y="671"/>
                  <a:pt x="38" y="671"/>
                </a:cubicBezTo>
                <a:cubicBezTo>
                  <a:pt x="34" y="675"/>
                  <a:pt x="34" y="675"/>
                  <a:pt x="34" y="675"/>
                </a:cubicBezTo>
                <a:cubicBezTo>
                  <a:pt x="33" y="674"/>
                  <a:pt x="33" y="674"/>
                  <a:pt x="33" y="674"/>
                </a:cubicBezTo>
                <a:cubicBezTo>
                  <a:pt x="31" y="677"/>
                  <a:pt x="31" y="677"/>
                  <a:pt x="31" y="677"/>
                </a:cubicBezTo>
                <a:cubicBezTo>
                  <a:pt x="23" y="680"/>
                  <a:pt x="23" y="680"/>
                  <a:pt x="23" y="680"/>
                </a:cubicBezTo>
                <a:cubicBezTo>
                  <a:pt x="22" y="682"/>
                  <a:pt x="38" y="669"/>
                  <a:pt x="19" y="685"/>
                </a:cubicBezTo>
                <a:cubicBezTo>
                  <a:pt x="18" y="682"/>
                  <a:pt x="18" y="682"/>
                  <a:pt x="18" y="682"/>
                </a:cubicBezTo>
                <a:cubicBezTo>
                  <a:pt x="19" y="680"/>
                  <a:pt x="19" y="680"/>
                  <a:pt x="19" y="680"/>
                </a:cubicBezTo>
                <a:cubicBezTo>
                  <a:pt x="17" y="680"/>
                  <a:pt x="17" y="680"/>
                  <a:pt x="17" y="680"/>
                </a:cubicBezTo>
                <a:cubicBezTo>
                  <a:pt x="18" y="679"/>
                  <a:pt x="22" y="676"/>
                  <a:pt x="23" y="678"/>
                </a:cubicBezTo>
                <a:cubicBezTo>
                  <a:pt x="30" y="676"/>
                  <a:pt x="30" y="676"/>
                  <a:pt x="30" y="676"/>
                </a:cubicBezTo>
                <a:cubicBezTo>
                  <a:pt x="27" y="673"/>
                  <a:pt x="27" y="673"/>
                  <a:pt x="27" y="673"/>
                </a:cubicBezTo>
                <a:cubicBezTo>
                  <a:pt x="27" y="667"/>
                  <a:pt x="27" y="667"/>
                  <a:pt x="27" y="667"/>
                </a:cubicBezTo>
                <a:cubicBezTo>
                  <a:pt x="31" y="667"/>
                  <a:pt x="31" y="667"/>
                  <a:pt x="31" y="667"/>
                </a:cubicBezTo>
                <a:cubicBezTo>
                  <a:pt x="32" y="666"/>
                  <a:pt x="32" y="666"/>
                  <a:pt x="32" y="666"/>
                </a:cubicBezTo>
                <a:cubicBezTo>
                  <a:pt x="32" y="664"/>
                  <a:pt x="32" y="664"/>
                  <a:pt x="32" y="664"/>
                </a:cubicBezTo>
                <a:cubicBezTo>
                  <a:pt x="29" y="663"/>
                  <a:pt x="45" y="656"/>
                  <a:pt x="25" y="664"/>
                </a:cubicBezTo>
                <a:cubicBezTo>
                  <a:pt x="25" y="666"/>
                  <a:pt x="25" y="666"/>
                  <a:pt x="25" y="666"/>
                </a:cubicBezTo>
                <a:cubicBezTo>
                  <a:pt x="24" y="666"/>
                  <a:pt x="24" y="666"/>
                  <a:pt x="24" y="666"/>
                </a:cubicBezTo>
                <a:cubicBezTo>
                  <a:pt x="25" y="662"/>
                  <a:pt x="25" y="662"/>
                  <a:pt x="25" y="662"/>
                </a:cubicBezTo>
                <a:cubicBezTo>
                  <a:pt x="33" y="661"/>
                  <a:pt x="33" y="661"/>
                  <a:pt x="33" y="661"/>
                </a:cubicBezTo>
                <a:cubicBezTo>
                  <a:pt x="34" y="660"/>
                  <a:pt x="34" y="660"/>
                  <a:pt x="34" y="660"/>
                </a:cubicBezTo>
                <a:cubicBezTo>
                  <a:pt x="34" y="657"/>
                  <a:pt x="34" y="657"/>
                  <a:pt x="34" y="657"/>
                </a:cubicBezTo>
                <a:cubicBezTo>
                  <a:pt x="35" y="655"/>
                  <a:pt x="39" y="658"/>
                  <a:pt x="37" y="653"/>
                </a:cubicBezTo>
                <a:cubicBezTo>
                  <a:pt x="37" y="652"/>
                  <a:pt x="37" y="652"/>
                  <a:pt x="37" y="652"/>
                </a:cubicBezTo>
                <a:cubicBezTo>
                  <a:pt x="33" y="652"/>
                  <a:pt x="33" y="652"/>
                  <a:pt x="33" y="652"/>
                </a:cubicBezTo>
                <a:cubicBezTo>
                  <a:pt x="38" y="648"/>
                  <a:pt x="38" y="648"/>
                  <a:pt x="38" y="648"/>
                </a:cubicBezTo>
                <a:cubicBezTo>
                  <a:pt x="37" y="647"/>
                  <a:pt x="37" y="647"/>
                  <a:pt x="37" y="647"/>
                </a:cubicBezTo>
                <a:cubicBezTo>
                  <a:pt x="39" y="645"/>
                  <a:pt x="39" y="645"/>
                  <a:pt x="39" y="645"/>
                </a:cubicBezTo>
                <a:cubicBezTo>
                  <a:pt x="39" y="644"/>
                  <a:pt x="32" y="654"/>
                  <a:pt x="39" y="641"/>
                </a:cubicBezTo>
                <a:cubicBezTo>
                  <a:pt x="39" y="636"/>
                  <a:pt x="39" y="636"/>
                  <a:pt x="39" y="636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6" y="641"/>
                  <a:pt x="36" y="641"/>
                  <a:pt x="36" y="641"/>
                </a:cubicBezTo>
                <a:cubicBezTo>
                  <a:pt x="35" y="642"/>
                  <a:pt x="35" y="642"/>
                  <a:pt x="35" y="642"/>
                </a:cubicBezTo>
                <a:cubicBezTo>
                  <a:pt x="30" y="640"/>
                  <a:pt x="30" y="640"/>
                  <a:pt x="30" y="640"/>
                </a:cubicBezTo>
                <a:cubicBezTo>
                  <a:pt x="29" y="641"/>
                  <a:pt x="29" y="641"/>
                  <a:pt x="29" y="641"/>
                </a:cubicBezTo>
                <a:cubicBezTo>
                  <a:pt x="29" y="638"/>
                  <a:pt x="29" y="638"/>
                  <a:pt x="29" y="638"/>
                </a:cubicBezTo>
                <a:cubicBezTo>
                  <a:pt x="30" y="638"/>
                  <a:pt x="30" y="642"/>
                  <a:pt x="31" y="637"/>
                </a:cubicBezTo>
                <a:cubicBezTo>
                  <a:pt x="25" y="635"/>
                  <a:pt x="25" y="635"/>
                  <a:pt x="25" y="635"/>
                </a:cubicBezTo>
                <a:cubicBezTo>
                  <a:pt x="25" y="636"/>
                  <a:pt x="25" y="636"/>
                  <a:pt x="25" y="636"/>
                </a:cubicBezTo>
                <a:cubicBezTo>
                  <a:pt x="28" y="636"/>
                  <a:pt x="24" y="630"/>
                  <a:pt x="23" y="640"/>
                </a:cubicBezTo>
                <a:cubicBezTo>
                  <a:pt x="19" y="641"/>
                  <a:pt x="19" y="641"/>
                  <a:pt x="19" y="641"/>
                </a:cubicBezTo>
                <a:cubicBezTo>
                  <a:pt x="22" y="642"/>
                  <a:pt x="22" y="642"/>
                  <a:pt x="22" y="642"/>
                </a:cubicBezTo>
                <a:cubicBezTo>
                  <a:pt x="20" y="649"/>
                  <a:pt x="20" y="649"/>
                  <a:pt x="20" y="649"/>
                </a:cubicBezTo>
                <a:cubicBezTo>
                  <a:pt x="24" y="648"/>
                  <a:pt x="14" y="646"/>
                  <a:pt x="24" y="648"/>
                </a:cubicBezTo>
                <a:cubicBezTo>
                  <a:pt x="20" y="652"/>
                  <a:pt x="27" y="645"/>
                  <a:pt x="20" y="649"/>
                </a:cubicBezTo>
                <a:cubicBezTo>
                  <a:pt x="19" y="651"/>
                  <a:pt x="19" y="651"/>
                  <a:pt x="19" y="651"/>
                </a:cubicBezTo>
                <a:cubicBezTo>
                  <a:pt x="15" y="655"/>
                  <a:pt x="15" y="655"/>
                  <a:pt x="15" y="655"/>
                </a:cubicBezTo>
                <a:cubicBezTo>
                  <a:pt x="15" y="657"/>
                  <a:pt x="15" y="657"/>
                  <a:pt x="15" y="657"/>
                </a:cubicBezTo>
                <a:cubicBezTo>
                  <a:pt x="13" y="658"/>
                  <a:pt x="13" y="658"/>
                  <a:pt x="13" y="658"/>
                </a:cubicBezTo>
                <a:cubicBezTo>
                  <a:pt x="13" y="659"/>
                  <a:pt x="13" y="659"/>
                  <a:pt x="13" y="659"/>
                </a:cubicBezTo>
                <a:cubicBezTo>
                  <a:pt x="11" y="661"/>
                  <a:pt x="11" y="661"/>
                  <a:pt x="11" y="661"/>
                </a:cubicBezTo>
                <a:cubicBezTo>
                  <a:pt x="9" y="660"/>
                  <a:pt x="9" y="660"/>
                  <a:pt x="9" y="660"/>
                </a:cubicBezTo>
                <a:cubicBezTo>
                  <a:pt x="8" y="659"/>
                  <a:pt x="8" y="659"/>
                  <a:pt x="8" y="659"/>
                </a:cubicBezTo>
                <a:cubicBezTo>
                  <a:pt x="8" y="658"/>
                  <a:pt x="8" y="658"/>
                  <a:pt x="8" y="658"/>
                </a:cubicBezTo>
                <a:cubicBezTo>
                  <a:pt x="10" y="657"/>
                  <a:pt x="10" y="657"/>
                  <a:pt x="10" y="657"/>
                </a:cubicBezTo>
                <a:cubicBezTo>
                  <a:pt x="5" y="654"/>
                  <a:pt x="5" y="654"/>
                  <a:pt x="5" y="654"/>
                </a:cubicBezTo>
                <a:cubicBezTo>
                  <a:pt x="4" y="651"/>
                  <a:pt x="4" y="651"/>
                  <a:pt x="4" y="651"/>
                </a:cubicBezTo>
                <a:cubicBezTo>
                  <a:pt x="9" y="652"/>
                  <a:pt x="2" y="646"/>
                  <a:pt x="9" y="650"/>
                </a:cubicBezTo>
                <a:cubicBezTo>
                  <a:pt x="14" y="650"/>
                  <a:pt x="14" y="650"/>
                  <a:pt x="14" y="650"/>
                </a:cubicBezTo>
                <a:cubicBezTo>
                  <a:pt x="14" y="645"/>
                  <a:pt x="14" y="645"/>
                  <a:pt x="14" y="645"/>
                </a:cubicBezTo>
                <a:cubicBezTo>
                  <a:pt x="16" y="642"/>
                  <a:pt x="16" y="642"/>
                  <a:pt x="16" y="642"/>
                </a:cubicBezTo>
                <a:cubicBezTo>
                  <a:pt x="11" y="638"/>
                  <a:pt x="11" y="638"/>
                  <a:pt x="11" y="638"/>
                </a:cubicBezTo>
                <a:cubicBezTo>
                  <a:pt x="15" y="635"/>
                  <a:pt x="15" y="635"/>
                  <a:pt x="15" y="635"/>
                </a:cubicBezTo>
                <a:cubicBezTo>
                  <a:pt x="16" y="637"/>
                  <a:pt x="16" y="637"/>
                  <a:pt x="16" y="637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0"/>
                  <a:pt x="23" y="630"/>
                  <a:pt x="23" y="630"/>
                </a:cubicBezTo>
                <a:cubicBezTo>
                  <a:pt x="24" y="630"/>
                  <a:pt x="24" y="628"/>
                  <a:pt x="25" y="631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8" y="628"/>
                  <a:pt x="28" y="628"/>
                  <a:pt x="28" y="628"/>
                </a:cubicBezTo>
                <a:cubicBezTo>
                  <a:pt x="28" y="626"/>
                  <a:pt x="28" y="626"/>
                  <a:pt x="28" y="626"/>
                </a:cubicBezTo>
                <a:cubicBezTo>
                  <a:pt x="23" y="627"/>
                  <a:pt x="23" y="627"/>
                  <a:pt x="23" y="627"/>
                </a:cubicBezTo>
                <a:cubicBezTo>
                  <a:pt x="22" y="628"/>
                  <a:pt x="22" y="628"/>
                  <a:pt x="22" y="628"/>
                </a:cubicBezTo>
                <a:cubicBezTo>
                  <a:pt x="19" y="628"/>
                  <a:pt x="19" y="628"/>
                  <a:pt x="19" y="628"/>
                </a:cubicBezTo>
                <a:cubicBezTo>
                  <a:pt x="15" y="634"/>
                  <a:pt x="15" y="634"/>
                  <a:pt x="15" y="634"/>
                </a:cubicBezTo>
                <a:cubicBezTo>
                  <a:pt x="8" y="635"/>
                  <a:pt x="8" y="635"/>
                  <a:pt x="8" y="635"/>
                </a:cubicBezTo>
                <a:cubicBezTo>
                  <a:pt x="11" y="633"/>
                  <a:pt x="17" y="640"/>
                  <a:pt x="15" y="627"/>
                </a:cubicBezTo>
                <a:cubicBezTo>
                  <a:pt x="23" y="625"/>
                  <a:pt x="23" y="625"/>
                  <a:pt x="23" y="625"/>
                </a:cubicBezTo>
                <a:cubicBezTo>
                  <a:pt x="28" y="621"/>
                  <a:pt x="28" y="621"/>
                  <a:pt x="28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0" y="620"/>
                  <a:pt x="35" y="621"/>
                  <a:pt x="31" y="618"/>
                </a:cubicBezTo>
                <a:cubicBezTo>
                  <a:pt x="29" y="617"/>
                  <a:pt x="29" y="617"/>
                  <a:pt x="29" y="617"/>
                </a:cubicBezTo>
                <a:cubicBezTo>
                  <a:pt x="27" y="617"/>
                  <a:pt x="38" y="614"/>
                  <a:pt x="25" y="618"/>
                </a:cubicBezTo>
                <a:cubicBezTo>
                  <a:pt x="30" y="615"/>
                  <a:pt x="30" y="615"/>
                  <a:pt x="30" y="615"/>
                </a:cubicBezTo>
                <a:cubicBezTo>
                  <a:pt x="31" y="615"/>
                  <a:pt x="31" y="616"/>
                  <a:pt x="32" y="615"/>
                </a:cubicBezTo>
                <a:cubicBezTo>
                  <a:pt x="32" y="614"/>
                  <a:pt x="32" y="614"/>
                  <a:pt x="32" y="614"/>
                </a:cubicBezTo>
                <a:cubicBezTo>
                  <a:pt x="27" y="612"/>
                  <a:pt x="27" y="612"/>
                  <a:pt x="27" y="612"/>
                </a:cubicBezTo>
                <a:cubicBezTo>
                  <a:pt x="32" y="610"/>
                  <a:pt x="32" y="610"/>
                  <a:pt x="32" y="610"/>
                </a:cubicBezTo>
                <a:cubicBezTo>
                  <a:pt x="35" y="606"/>
                  <a:pt x="40" y="614"/>
                  <a:pt x="39" y="604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600"/>
                  <a:pt x="40" y="600"/>
                  <a:pt x="40" y="600"/>
                </a:cubicBezTo>
                <a:cubicBezTo>
                  <a:pt x="39" y="598"/>
                  <a:pt x="39" y="598"/>
                  <a:pt x="39" y="598"/>
                </a:cubicBezTo>
                <a:cubicBezTo>
                  <a:pt x="41" y="598"/>
                  <a:pt x="41" y="598"/>
                  <a:pt x="41" y="598"/>
                </a:cubicBezTo>
                <a:cubicBezTo>
                  <a:pt x="42" y="600"/>
                  <a:pt x="42" y="600"/>
                  <a:pt x="42" y="600"/>
                </a:cubicBezTo>
                <a:cubicBezTo>
                  <a:pt x="43" y="600"/>
                  <a:pt x="43" y="600"/>
                  <a:pt x="43" y="600"/>
                </a:cubicBezTo>
                <a:cubicBezTo>
                  <a:pt x="43" y="602"/>
                  <a:pt x="43" y="602"/>
                  <a:pt x="43" y="602"/>
                </a:cubicBezTo>
                <a:cubicBezTo>
                  <a:pt x="47" y="602"/>
                  <a:pt x="47" y="602"/>
                  <a:pt x="47" y="602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38" y="610"/>
                  <a:pt x="38" y="610"/>
                  <a:pt x="38" y="610"/>
                </a:cubicBezTo>
                <a:cubicBezTo>
                  <a:pt x="42" y="610"/>
                  <a:pt x="42" y="610"/>
                  <a:pt x="42" y="610"/>
                </a:cubicBezTo>
                <a:cubicBezTo>
                  <a:pt x="47" y="608"/>
                  <a:pt x="47" y="608"/>
                  <a:pt x="47" y="608"/>
                </a:cubicBezTo>
                <a:cubicBezTo>
                  <a:pt x="51" y="603"/>
                  <a:pt x="51" y="603"/>
                  <a:pt x="51" y="603"/>
                </a:cubicBezTo>
                <a:cubicBezTo>
                  <a:pt x="56" y="600"/>
                  <a:pt x="56" y="600"/>
                  <a:pt x="56" y="600"/>
                </a:cubicBezTo>
                <a:cubicBezTo>
                  <a:pt x="60" y="595"/>
                  <a:pt x="60" y="595"/>
                  <a:pt x="60" y="595"/>
                </a:cubicBezTo>
                <a:cubicBezTo>
                  <a:pt x="59" y="595"/>
                  <a:pt x="59" y="595"/>
                  <a:pt x="59" y="595"/>
                </a:cubicBezTo>
                <a:cubicBezTo>
                  <a:pt x="62" y="595"/>
                  <a:pt x="63" y="592"/>
                  <a:pt x="64" y="594"/>
                </a:cubicBezTo>
                <a:cubicBezTo>
                  <a:pt x="66" y="592"/>
                  <a:pt x="66" y="592"/>
                  <a:pt x="66" y="592"/>
                </a:cubicBezTo>
                <a:cubicBezTo>
                  <a:pt x="63" y="589"/>
                  <a:pt x="63" y="589"/>
                  <a:pt x="63" y="589"/>
                </a:cubicBezTo>
                <a:cubicBezTo>
                  <a:pt x="55" y="591"/>
                  <a:pt x="55" y="591"/>
                  <a:pt x="55" y="591"/>
                </a:cubicBezTo>
                <a:cubicBezTo>
                  <a:pt x="56" y="595"/>
                  <a:pt x="56" y="595"/>
                  <a:pt x="56" y="595"/>
                </a:cubicBezTo>
                <a:cubicBezTo>
                  <a:pt x="55" y="594"/>
                  <a:pt x="55" y="594"/>
                  <a:pt x="55" y="594"/>
                </a:cubicBezTo>
                <a:cubicBezTo>
                  <a:pt x="50" y="597"/>
                  <a:pt x="50" y="597"/>
                  <a:pt x="50" y="597"/>
                </a:cubicBezTo>
                <a:cubicBezTo>
                  <a:pt x="47" y="593"/>
                  <a:pt x="62" y="600"/>
                  <a:pt x="45" y="595"/>
                </a:cubicBezTo>
                <a:cubicBezTo>
                  <a:pt x="50" y="593"/>
                  <a:pt x="50" y="593"/>
                  <a:pt x="50" y="593"/>
                </a:cubicBezTo>
                <a:cubicBezTo>
                  <a:pt x="43" y="594"/>
                  <a:pt x="52" y="586"/>
                  <a:pt x="41" y="588"/>
                </a:cubicBezTo>
                <a:cubicBezTo>
                  <a:pt x="42" y="588"/>
                  <a:pt x="47" y="587"/>
                  <a:pt x="41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43" y="581"/>
                  <a:pt x="43" y="581"/>
                  <a:pt x="43" y="581"/>
                </a:cubicBezTo>
                <a:cubicBezTo>
                  <a:pt x="44" y="580"/>
                  <a:pt x="45" y="579"/>
                  <a:pt x="45" y="581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9" y="591"/>
                  <a:pt x="49" y="591"/>
                  <a:pt x="49" y="591"/>
                </a:cubicBezTo>
                <a:cubicBezTo>
                  <a:pt x="49" y="589"/>
                  <a:pt x="49" y="589"/>
                  <a:pt x="49" y="589"/>
                </a:cubicBezTo>
                <a:cubicBezTo>
                  <a:pt x="55" y="589"/>
                  <a:pt x="55" y="589"/>
                  <a:pt x="55" y="589"/>
                </a:cubicBezTo>
                <a:cubicBezTo>
                  <a:pt x="56" y="590"/>
                  <a:pt x="56" y="590"/>
                  <a:pt x="56" y="590"/>
                </a:cubicBezTo>
                <a:cubicBezTo>
                  <a:pt x="56" y="590"/>
                  <a:pt x="59" y="597"/>
                  <a:pt x="57" y="587"/>
                </a:cubicBezTo>
                <a:cubicBezTo>
                  <a:pt x="50" y="585"/>
                  <a:pt x="50" y="585"/>
                  <a:pt x="50" y="585"/>
                </a:cubicBezTo>
                <a:cubicBezTo>
                  <a:pt x="52" y="582"/>
                  <a:pt x="52" y="582"/>
                  <a:pt x="52" y="582"/>
                </a:cubicBezTo>
                <a:cubicBezTo>
                  <a:pt x="51" y="581"/>
                  <a:pt x="51" y="581"/>
                  <a:pt x="51" y="581"/>
                </a:cubicBezTo>
                <a:cubicBezTo>
                  <a:pt x="50" y="580"/>
                  <a:pt x="50" y="580"/>
                  <a:pt x="50" y="580"/>
                </a:cubicBezTo>
                <a:cubicBezTo>
                  <a:pt x="47" y="580"/>
                  <a:pt x="47" y="580"/>
                  <a:pt x="47" y="580"/>
                </a:cubicBezTo>
                <a:cubicBezTo>
                  <a:pt x="45" y="580"/>
                  <a:pt x="45" y="580"/>
                  <a:pt x="45" y="580"/>
                </a:cubicBezTo>
                <a:cubicBezTo>
                  <a:pt x="51" y="573"/>
                  <a:pt x="51" y="573"/>
                  <a:pt x="51" y="573"/>
                </a:cubicBezTo>
                <a:cubicBezTo>
                  <a:pt x="49" y="571"/>
                  <a:pt x="49" y="571"/>
                  <a:pt x="49" y="571"/>
                </a:cubicBezTo>
                <a:cubicBezTo>
                  <a:pt x="49" y="570"/>
                  <a:pt x="57" y="574"/>
                  <a:pt x="43" y="572"/>
                </a:cubicBezTo>
                <a:cubicBezTo>
                  <a:pt x="43" y="570"/>
                  <a:pt x="43" y="570"/>
                  <a:pt x="43" y="570"/>
                </a:cubicBezTo>
                <a:cubicBezTo>
                  <a:pt x="39" y="569"/>
                  <a:pt x="39" y="569"/>
                  <a:pt x="39" y="569"/>
                </a:cubicBezTo>
                <a:cubicBezTo>
                  <a:pt x="37" y="569"/>
                  <a:pt x="37" y="569"/>
                  <a:pt x="37" y="569"/>
                </a:cubicBezTo>
                <a:cubicBezTo>
                  <a:pt x="35" y="570"/>
                  <a:pt x="41" y="562"/>
                  <a:pt x="34" y="571"/>
                </a:cubicBezTo>
                <a:cubicBezTo>
                  <a:pt x="33" y="570"/>
                  <a:pt x="33" y="570"/>
                  <a:pt x="33" y="570"/>
                </a:cubicBezTo>
                <a:cubicBezTo>
                  <a:pt x="39" y="565"/>
                  <a:pt x="39" y="565"/>
                  <a:pt x="39" y="565"/>
                </a:cubicBezTo>
                <a:cubicBezTo>
                  <a:pt x="41" y="567"/>
                  <a:pt x="41" y="567"/>
                  <a:pt x="41" y="567"/>
                </a:cubicBezTo>
                <a:cubicBezTo>
                  <a:pt x="45" y="567"/>
                  <a:pt x="45" y="567"/>
                  <a:pt x="45" y="567"/>
                </a:cubicBezTo>
                <a:cubicBezTo>
                  <a:pt x="49" y="560"/>
                  <a:pt x="49" y="560"/>
                  <a:pt x="49" y="560"/>
                </a:cubicBezTo>
                <a:cubicBezTo>
                  <a:pt x="60" y="553"/>
                  <a:pt x="60" y="553"/>
                  <a:pt x="60" y="553"/>
                </a:cubicBezTo>
                <a:cubicBezTo>
                  <a:pt x="60" y="553"/>
                  <a:pt x="62" y="552"/>
                  <a:pt x="59" y="552"/>
                </a:cubicBezTo>
                <a:cubicBezTo>
                  <a:pt x="56" y="553"/>
                  <a:pt x="56" y="553"/>
                  <a:pt x="56" y="553"/>
                </a:cubicBezTo>
                <a:cubicBezTo>
                  <a:pt x="54" y="552"/>
                  <a:pt x="54" y="552"/>
                  <a:pt x="54" y="552"/>
                </a:cubicBezTo>
                <a:cubicBezTo>
                  <a:pt x="56" y="550"/>
                  <a:pt x="56" y="550"/>
                  <a:pt x="56" y="550"/>
                </a:cubicBezTo>
                <a:cubicBezTo>
                  <a:pt x="53" y="544"/>
                  <a:pt x="53" y="544"/>
                  <a:pt x="53" y="544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0" y="544"/>
                  <a:pt x="50" y="544"/>
                  <a:pt x="50" y="544"/>
                </a:cubicBezTo>
                <a:cubicBezTo>
                  <a:pt x="49" y="543"/>
                  <a:pt x="49" y="543"/>
                  <a:pt x="49" y="543"/>
                </a:cubicBezTo>
                <a:cubicBezTo>
                  <a:pt x="50" y="541"/>
                  <a:pt x="50" y="541"/>
                  <a:pt x="50" y="541"/>
                </a:cubicBezTo>
                <a:cubicBezTo>
                  <a:pt x="45" y="542"/>
                  <a:pt x="45" y="542"/>
                  <a:pt x="45" y="542"/>
                </a:cubicBezTo>
                <a:cubicBezTo>
                  <a:pt x="43" y="544"/>
                  <a:pt x="43" y="544"/>
                  <a:pt x="43" y="544"/>
                </a:cubicBezTo>
                <a:cubicBezTo>
                  <a:pt x="42" y="548"/>
                  <a:pt x="42" y="548"/>
                  <a:pt x="42" y="548"/>
                </a:cubicBezTo>
                <a:cubicBezTo>
                  <a:pt x="44" y="549"/>
                  <a:pt x="44" y="549"/>
                  <a:pt x="44" y="549"/>
                </a:cubicBezTo>
                <a:cubicBezTo>
                  <a:pt x="43" y="551"/>
                  <a:pt x="43" y="551"/>
                  <a:pt x="43" y="551"/>
                </a:cubicBezTo>
                <a:cubicBezTo>
                  <a:pt x="44" y="552"/>
                  <a:pt x="44" y="552"/>
                  <a:pt x="44" y="552"/>
                </a:cubicBezTo>
                <a:cubicBezTo>
                  <a:pt x="43" y="551"/>
                  <a:pt x="38" y="553"/>
                  <a:pt x="39" y="549"/>
                </a:cubicBezTo>
                <a:cubicBezTo>
                  <a:pt x="36" y="546"/>
                  <a:pt x="46" y="549"/>
                  <a:pt x="38" y="545"/>
                </a:cubicBezTo>
                <a:cubicBezTo>
                  <a:pt x="38" y="543"/>
                  <a:pt x="38" y="543"/>
                  <a:pt x="38" y="543"/>
                </a:cubicBezTo>
                <a:cubicBezTo>
                  <a:pt x="40" y="540"/>
                  <a:pt x="43" y="544"/>
                  <a:pt x="42" y="540"/>
                </a:cubicBezTo>
                <a:cubicBezTo>
                  <a:pt x="40" y="540"/>
                  <a:pt x="40" y="540"/>
                  <a:pt x="40" y="540"/>
                </a:cubicBezTo>
                <a:cubicBezTo>
                  <a:pt x="39" y="538"/>
                  <a:pt x="39" y="538"/>
                  <a:pt x="39" y="538"/>
                </a:cubicBezTo>
                <a:cubicBezTo>
                  <a:pt x="45" y="536"/>
                  <a:pt x="45" y="536"/>
                  <a:pt x="45" y="536"/>
                </a:cubicBezTo>
                <a:cubicBezTo>
                  <a:pt x="47" y="530"/>
                  <a:pt x="49" y="528"/>
                  <a:pt x="57" y="527"/>
                </a:cubicBezTo>
                <a:cubicBezTo>
                  <a:pt x="60" y="524"/>
                  <a:pt x="60" y="524"/>
                  <a:pt x="60" y="524"/>
                </a:cubicBezTo>
                <a:cubicBezTo>
                  <a:pt x="63" y="524"/>
                  <a:pt x="63" y="524"/>
                  <a:pt x="63" y="524"/>
                </a:cubicBezTo>
                <a:cubicBezTo>
                  <a:pt x="64" y="522"/>
                  <a:pt x="64" y="522"/>
                  <a:pt x="64" y="522"/>
                </a:cubicBezTo>
                <a:cubicBezTo>
                  <a:pt x="70" y="519"/>
                  <a:pt x="70" y="519"/>
                  <a:pt x="70" y="519"/>
                </a:cubicBezTo>
                <a:cubicBezTo>
                  <a:pt x="83" y="511"/>
                  <a:pt x="83" y="511"/>
                  <a:pt x="83" y="511"/>
                </a:cubicBezTo>
                <a:cubicBezTo>
                  <a:pt x="84" y="508"/>
                  <a:pt x="84" y="508"/>
                  <a:pt x="84" y="508"/>
                </a:cubicBezTo>
                <a:cubicBezTo>
                  <a:pt x="87" y="509"/>
                  <a:pt x="87" y="509"/>
                  <a:pt x="87" y="509"/>
                </a:cubicBezTo>
                <a:cubicBezTo>
                  <a:pt x="88" y="509"/>
                  <a:pt x="88" y="512"/>
                  <a:pt x="89" y="508"/>
                </a:cubicBezTo>
                <a:cubicBezTo>
                  <a:pt x="88" y="508"/>
                  <a:pt x="88" y="508"/>
                  <a:pt x="88" y="508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3" y="503"/>
                  <a:pt x="93" y="503"/>
                  <a:pt x="93" y="503"/>
                </a:cubicBezTo>
                <a:cubicBezTo>
                  <a:pt x="97" y="503"/>
                  <a:pt x="97" y="503"/>
                  <a:pt x="97" y="503"/>
                </a:cubicBezTo>
                <a:cubicBezTo>
                  <a:pt x="95" y="500"/>
                  <a:pt x="95" y="500"/>
                  <a:pt x="95" y="500"/>
                </a:cubicBezTo>
                <a:cubicBezTo>
                  <a:pt x="98" y="498"/>
                  <a:pt x="98" y="498"/>
                  <a:pt x="98" y="498"/>
                </a:cubicBezTo>
                <a:cubicBezTo>
                  <a:pt x="101" y="500"/>
                  <a:pt x="101" y="500"/>
                  <a:pt x="101" y="500"/>
                </a:cubicBezTo>
                <a:cubicBezTo>
                  <a:pt x="101" y="496"/>
                  <a:pt x="101" y="496"/>
                  <a:pt x="101" y="496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103" y="498"/>
                  <a:pt x="103" y="498"/>
                  <a:pt x="103" y="498"/>
                </a:cubicBezTo>
                <a:cubicBezTo>
                  <a:pt x="112" y="495"/>
                  <a:pt x="112" y="495"/>
                  <a:pt x="112" y="495"/>
                </a:cubicBezTo>
                <a:cubicBezTo>
                  <a:pt x="115" y="493"/>
                  <a:pt x="115" y="493"/>
                  <a:pt x="115" y="493"/>
                </a:cubicBezTo>
                <a:cubicBezTo>
                  <a:pt x="123" y="489"/>
                  <a:pt x="123" y="489"/>
                  <a:pt x="123" y="489"/>
                </a:cubicBezTo>
                <a:cubicBezTo>
                  <a:pt x="123" y="487"/>
                  <a:pt x="123" y="487"/>
                  <a:pt x="123" y="487"/>
                </a:cubicBezTo>
                <a:cubicBezTo>
                  <a:pt x="125" y="488"/>
                  <a:pt x="125" y="488"/>
                  <a:pt x="125" y="488"/>
                </a:cubicBezTo>
                <a:cubicBezTo>
                  <a:pt x="129" y="483"/>
                  <a:pt x="127" y="493"/>
                  <a:pt x="132" y="484"/>
                </a:cubicBezTo>
                <a:cubicBezTo>
                  <a:pt x="124" y="484"/>
                  <a:pt x="124" y="484"/>
                  <a:pt x="124" y="484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30" y="482"/>
                  <a:pt x="130" y="482"/>
                  <a:pt x="130" y="482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46" y="478"/>
                  <a:pt x="146" y="478"/>
                  <a:pt x="146" y="478"/>
                </a:cubicBezTo>
                <a:cubicBezTo>
                  <a:pt x="153" y="475"/>
                  <a:pt x="153" y="475"/>
                  <a:pt x="153" y="475"/>
                </a:cubicBezTo>
                <a:cubicBezTo>
                  <a:pt x="155" y="473"/>
                  <a:pt x="155" y="473"/>
                  <a:pt x="155" y="473"/>
                </a:cubicBezTo>
                <a:cubicBezTo>
                  <a:pt x="154" y="468"/>
                  <a:pt x="154" y="468"/>
                  <a:pt x="154" y="468"/>
                </a:cubicBezTo>
                <a:cubicBezTo>
                  <a:pt x="157" y="468"/>
                  <a:pt x="157" y="468"/>
                  <a:pt x="157" y="468"/>
                </a:cubicBezTo>
                <a:cubicBezTo>
                  <a:pt x="156" y="470"/>
                  <a:pt x="156" y="470"/>
                  <a:pt x="156" y="470"/>
                </a:cubicBezTo>
                <a:cubicBezTo>
                  <a:pt x="158" y="471"/>
                  <a:pt x="158" y="471"/>
                  <a:pt x="158" y="471"/>
                </a:cubicBezTo>
                <a:cubicBezTo>
                  <a:pt x="160" y="472"/>
                  <a:pt x="161" y="470"/>
                  <a:pt x="161" y="470"/>
                </a:cubicBezTo>
                <a:cubicBezTo>
                  <a:pt x="156" y="466"/>
                  <a:pt x="170" y="468"/>
                  <a:pt x="158" y="466"/>
                </a:cubicBezTo>
                <a:cubicBezTo>
                  <a:pt x="163" y="467"/>
                  <a:pt x="163" y="467"/>
                  <a:pt x="163" y="467"/>
                </a:cubicBezTo>
                <a:cubicBezTo>
                  <a:pt x="162" y="465"/>
                  <a:pt x="162" y="465"/>
                  <a:pt x="162" y="465"/>
                </a:cubicBezTo>
                <a:cubicBezTo>
                  <a:pt x="167" y="467"/>
                  <a:pt x="167" y="467"/>
                  <a:pt x="167" y="467"/>
                </a:cubicBezTo>
                <a:cubicBezTo>
                  <a:pt x="169" y="468"/>
                  <a:pt x="168" y="465"/>
                  <a:pt x="171" y="466"/>
                </a:cubicBezTo>
                <a:cubicBezTo>
                  <a:pt x="167" y="464"/>
                  <a:pt x="167" y="464"/>
                  <a:pt x="167" y="464"/>
                </a:cubicBezTo>
                <a:cubicBezTo>
                  <a:pt x="157" y="463"/>
                  <a:pt x="157" y="463"/>
                  <a:pt x="157" y="463"/>
                </a:cubicBezTo>
                <a:cubicBezTo>
                  <a:pt x="152" y="461"/>
                  <a:pt x="152" y="461"/>
                  <a:pt x="152" y="461"/>
                </a:cubicBezTo>
                <a:cubicBezTo>
                  <a:pt x="143" y="462"/>
                  <a:pt x="143" y="462"/>
                  <a:pt x="143" y="462"/>
                </a:cubicBezTo>
                <a:cubicBezTo>
                  <a:pt x="140" y="460"/>
                  <a:pt x="140" y="460"/>
                  <a:pt x="140" y="460"/>
                </a:cubicBezTo>
                <a:cubicBezTo>
                  <a:pt x="139" y="462"/>
                  <a:pt x="139" y="462"/>
                  <a:pt x="139" y="462"/>
                </a:cubicBezTo>
                <a:cubicBezTo>
                  <a:pt x="139" y="461"/>
                  <a:pt x="139" y="461"/>
                  <a:pt x="139" y="461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8" y="459"/>
                  <a:pt x="138" y="459"/>
                  <a:pt x="138" y="459"/>
                </a:cubicBezTo>
                <a:cubicBezTo>
                  <a:pt x="130" y="457"/>
                  <a:pt x="130" y="457"/>
                  <a:pt x="130" y="457"/>
                </a:cubicBezTo>
                <a:cubicBezTo>
                  <a:pt x="121" y="461"/>
                  <a:pt x="121" y="461"/>
                  <a:pt x="121" y="461"/>
                </a:cubicBezTo>
                <a:cubicBezTo>
                  <a:pt x="119" y="459"/>
                  <a:pt x="119" y="459"/>
                  <a:pt x="119" y="459"/>
                </a:cubicBezTo>
                <a:cubicBezTo>
                  <a:pt x="116" y="462"/>
                  <a:pt x="116" y="462"/>
                  <a:pt x="116" y="462"/>
                </a:cubicBezTo>
                <a:cubicBezTo>
                  <a:pt x="111" y="462"/>
                  <a:pt x="111" y="462"/>
                  <a:pt x="111" y="46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105" y="470"/>
                  <a:pt x="105" y="470"/>
                  <a:pt x="105" y="470"/>
                </a:cubicBezTo>
                <a:cubicBezTo>
                  <a:pt x="109" y="470"/>
                  <a:pt x="109" y="470"/>
                  <a:pt x="109" y="470"/>
                </a:cubicBezTo>
                <a:cubicBezTo>
                  <a:pt x="110" y="472"/>
                  <a:pt x="110" y="472"/>
                  <a:pt x="110" y="472"/>
                </a:cubicBezTo>
                <a:cubicBezTo>
                  <a:pt x="115" y="475"/>
                  <a:pt x="115" y="475"/>
                  <a:pt x="115" y="475"/>
                </a:cubicBezTo>
                <a:cubicBezTo>
                  <a:pt x="113" y="475"/>
                  <a:pt x="113" y="475"/>
                  <a:pt x="113" y="475"/>
                </a:cubicBezTo>
                <a:cubicBezTo>
                  <a:pt x="108" y="472"/>
                  <a:pt x="108" y="472"/>
                  <a:pt x="108" y="472"/>
                </a:cubicBezTo>
                <a:cubicBezTo>
                  <a:pt x="107" y="473"/>
                  <a:pt x="107" y="473"/>
                  <a:pt x="107" y="473"/>
                </a:cubicBezTo>
                <a:cubicBezTo>
                  <a:pt x="107" y="474"/>
                  <a:pt x="107" y="474"/>
                  <a:pt x="107" y="474"/>
                </a:cubicBezTo>
                <a:cubicBezTo>
                  <a:pt x="106" y="472"/>
                  <a:pt x="106" y="472"/>
                  <a:pt x="106" y="472"/>
                </a:cubicBezTo>
                <a:cubicBezTo>
                  <a:pt x="104" y="472"/>
                  <a:pt x="104" y="472"/>
                  <a:pt x="104" y="472"/>
                </a:cubicBezTo>
                <a:cubicBezTo>
                  <a:pt x="105" y="472"/>
                  <a:pt x="105" y="472"/>
                  <a:pt x="105" y="47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96" y="471"/>
                  <a:pt x="96" y="471"/>
                  <a:pt x="96" y="471"/>
                </a:cubicBezTo>
                <a:cubicBezTo>
                  <a:pt x="91" y="474"/>
                  <a:pt x="91" y="474"/>
                  <a:pt x="91" y="474"/>
                </a:cubicBezTo>
                <a:cubicBezTo>
                  <a:pt x="90" y="473"/>
                  <a:pt x="99" y="474"/>
                  <a:pt x="88" y="474"/>
                </a:cubicBezTo>
                <a:cubicBezTo>
                  <a:pt x="87" y="478"/>
                  <a:pt x="95" y="471"/>
                  <a:pt x="89" y="478"/>
                </a:cubicBezTo>
                <a:cubicBezTo>
                  <a:pt x="84" y="476"/>
                  <a:pt x="84" y="476"/>
                  <a:pt x="84" y="476"/>
                </a:cubicBezTo>
                <a:cubicBezTo>
                  <a:pt x="84" y="475"/>
                  <a:pt x="84" y="475"/>
                  <a:pt x="84" y="475"/>
                </a:cubicBezTo>
                <a:cubicBezTo>
                  <a:pt x="74" y="479"/>
                  <a:pt x="74" y="479"/>
                  <a:pt x="74" y="479"/>
                </a:cubicBezTo>
                <a:cubicBezTo>
                  <a:pt x="76" y="480"/>
                  <a:pt x="76" y="480"/>
                  <a:pt x="76" y="480"/>
                </a:cubicBezTo>
                <a:cubicBezTo>
                  <a:pt x="73" y="481"/>
                  <a:pt x="73" y="481"/>
                  <a:pt x="73" y="481"/>
                </a:cubicBezTo>
                <a:cubicBezTo>
                  <a:pt x="73" y="482"/>
                  <a:pt x="73" y="482"/>
                  <a:pt x="73" y="482"/>
                </a:cubicBezTo>
                <a:cubicBezTo>
                  <a:pt x="68" y="484"/>
                  <a:pt x="68" y="484"/>
                  <a:pt x="68" y="484"/>
                </a:cubicBezTo>
                <a:cubicBezTo>
                  <a:pt x="67" y="485"/>
                  <a:pt x="66" y="490"/>
                  <a:pt x="63" y="488"/>
                </a:cubicBezTo>
                <a:cubicBezTo>
                  <a:pt x="63" y="489"/>
                  <a:pt x="67" y="488"/>
                  <a:pt x="63" y="491"/>
                </a:cubicBezTo>
                <a:cubicBezTo>
                  <a:pt x="65" y="491"/>
                  <a:pt x="65" y="491"/>
                  <a:pt x="65" y="491"/>
                </a:cubicBezTo>
                <a:cubicBezTo>
                  <a:pt x="65" y="491"/>
                  <a:pt x="67" y="489"/>
                  <a:pt x="64" y="492"/>
                </a:cubicBezTo>
                <a:cubicBezTo>
                  <a:pt x="62" y="491"/>
                  <a:pt x="62" y="491"/>
                  <a:pt x="62" y="491"/>
                </a:cubicBezTo>
                <a:cubicBezTo>
                  <a:pt x="57" y="491"/>
                  <a:pt x="57" y="491"/>
                  <a:pt x="57" y="491"/>
                </a:cubicBezTo>
                <a:cubicBezTo>
                  <a:pt x="56" y="489"/>
                  <a:pt x="72" y="489"/>
                  <a:pt x="52" y="495"/>
                </a:cubicBezTo>
                <a:cubicBezTo>
                  <a:pt x="48" y="495"/>
                  <a:pt x="48" y="495"/>
                  <a:pt x="48" y="495"/>
                </a:cubicBezTo>
                <a:cubicBezTo>
                  <a:pt x="49" y="494"/>
                  <a:pt x="49" y="494"/>
                  <a:pt x="49" y="494"/>
                </a:cubicBezTo>
                <a:cubicBezTo>
                  <a:pt x="46" y="491"/>
                  <a:pt x="46" y="491"/>
                  <a:pt x="46" y="491"/>
                </a:cubicBezTo>
                <a:cubicBezTo>
                  <a:pt x="50" y="491"/>
                  <a:pt x="50" y="491"/>
                  <a:pt x="50" y="491"/>
                </a:cubicBezTo>
                <a:cubicBezTo>
                  <a:pt x="54" y="487"/>
                  <a:pt x="54" y="487"/>
                  <a:pt x="54" y="487"/>
                </a:cubicBezTo>
                <a:cubicBezTo>
                  <a:pt x="48" y="483"/>
                  <a:pt x="48" y="483"/>
                  <a:pt x="48" y="483"/>
                </a:cubicBezTo>
                <a:cubicBezTo>
                  <a:pt x="44" y="483"/>
                  <a:pt x="44" y="483"/>
                  <a:pt x="44" y="483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50" y="483"/>
                  <a:pt x="50" y="483"/>
                  <a:pt x="50" y="483"/>
                </a:cubicBezTo>
                <a:cubicBezTo>
                  <a:pt x="49" y="478"/>
                  <a:pt x="49" y="478"/>
                  <a:pt x="49" y="478"/>
                </a:cubicBezTo>
                <a:cubicBezTo>
                  <a:pt x="56" y="475"/>
                  <a:pt x="56" y="475"/>
                  <a:pt x="56" y="475"/>
                </a:cubicBezTo>
                <a:cubicBezTo>
                  <a:pt x="56" y="477"/>
                  <a:pt x="56" y="477"/>
                  <a:pt x="56" y="477"/>
                </a:cubicBezTo>
                <a:cubicBezTo>
                  <a:pt x="58" y="477"/>
                  <a:pt x="58" y="477"/>
                  <a:pt x="58" y="477"/>
                </a:cubicBezTo>
                <a:cubicBezTo>
                  <a:pt x="56" y="479"/>
                  <a:pt x="56" y="479"/>
                  <a:pt x="56" y="479"/>
                </a:cubicBezTo>
                <a:cubicBezTo>
                  <a:pt x="58" y="479"/>
                  <a:pt x="58" y="479"/>
                  <a:pt x="58" y="479"/>
                </a:cubicBezTo>
                <a:cubicBezTo>
                  <a:pt x="60" y="479"/>
                  <a:pt x="60" y="479"/>
                  <a:pt x="60" y="479"/>
                </a:cubicBezTo>
                <a:cubicBezTo>
                  <a:pt x="60" y="478"/>
                  <a:pt x="60" y="478"/>
                  <a:pt x="60" y="478"/>
                </a:cubicBezTo>
                <a:cubicBezTo>
                  <a:pt x="64" y="481"/>
                  <a:pt x="64" y="481"/>
                  <a:pt x="64" y="481"/>
                </a:cubicBezTo>
                <a:cubicBezTo>
                  <a:pt x="70" y="478"/>
                  <a:pt x="70" y="478"/>
                  <a:pt x="70" y="478"/>
                </a:cubicBezTo>
                <a:cubicBezTo>
                  <a:pt x="67" y="473"/>
                  <a:pt x="67" y="473"/>
                  <a:pt x="67" y="473"/>
                </a:cubicBezTo>
                <a:cubicBezTo>
                  <a:pt x="70" y="471"/>
                  <a:pt x="70" y="471"/>
                  <a:pt x="70" y="471"/>
                </a:cubicBezTo>
                <a:cubicBezTo>
                  <a:pt x="72" y="470"/>
                  <a:pt x="63" y="476"/>
                  <a:pt x="74" y="472"/>
                </a:cubicBezTo>
                <a:cubicBezTo>
                  <a:pt x="72" y="470"/>
                  <a:pt x="72" y="470"/>
                  <a:pt x="72" y="470"/>
                </a:cubicBezTo>
                <a:cubicBezTo>
                  <a:pt x="77" y="469"/>
                  <a:pt x="77" y="469"/>
                  <a:pt x="77" y="469"/>
                </a:cubicBezTo>
                <a:cubicBezTo>
                  <a:pt x="75" y="467"/>
                  <a:pt x="75" y="467"/>
                  <a:pt x="75" y="467"/>
                </a:cubicBezTo>
                <a:cubicBezTo>
                  <a:pt x="70" y="468"/>
                  <a:pt x="70" y="468"/>
                  <a:pt x="70" y="46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74" y="466"/>
                  <a:pt x="74" y="466"/>
                  <a:pt x="74" y="466"/>
                </a:cubicBezTo>
                <a:cubicBezTo>
                  <a:pt x="73" y="464"/>
                  <a:pt x="69" y="475"/>
                  <a:pt x="74" y="462"/>
                </a:cubicBezTo>
                <a:cubicBezTo>
                  <a:pt x="77" y="461"/>
                  <a:pt x="77" y="461"/>
                  <a:pt x="77" y="461"/>
                </a:cubicBezTo>
                <a:cubicBezTo>
                  <a:pt x="78" y="463"/>
                  <a:pt x="69" y="465"/>
                  <a:pt x="77" y="465"/>
                </a:cubicBezTo>
                <a:cubicBezTo>
                  <a:pt x="77" y="464"/>
                  <a:pt x="77" y="464"/>
                  <a:pt x="77" y="464"/>
                </a:cubicBezTo>
                <a:cubicBezTo>
                  <a:pt x="78" y="464"/>
                  <a:pt x="70" y="470"/>
                  <a:pt x="81" y="465"/>
                </a:cubicBezTo>
                <a:cubicBezTo>
                  <a:pt x="83" y="464"/>
                  <a:pt x="83" y="464"/>
                  <a:pt x="83" y="464"/>
                </a:cubicBezTo>
                <a:cubicBezTo>
                  <a:pt x="81" y="462"/>
                  <a:pt x="81" y="462"/>
                  <a:pt x="81" y="462"/>
                </a:cubicBezTo>
                <a:cubicBezTo>
                  <a:pt x="87" y="460"/>
                  <a:pt x="87" y="460"/>
                  <a:pt x="87" y="460"/>
                </a:cubicBezTo>
                <a:cubicBezTo>
                  <a:pt x="88" y="460"/>
                  <a:pt x="84" y="462"/>
                  <a:pt x="88" y="459"/>
                </a:cubicBezTo>
                <a:cubicBezTo>
                  <a:pt x="91" y="464"/>
                  <a:pt x="74" y="458"/>
                  <a:pt x="94" y="461"/>
                </a:cubicBezTo>
                <a:cubicBezTo>
                  <a:pt x="95" y="459"/>
                  <a:pt x="95" y="459"/>
                  <a:pt x="95" y="459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88" y="454"/>
                  <a:pt x="88" y="454"/>
                  <a:pt x="88" y="454"/>
                </a:cubicBezTo>
                <a:cubicBezTo>
                  <a:pt x="87" y="453"/>
                  <a:pt x="87" y="453"/>
                  <a:pt x="87" y="453"/>
                </a:cubicBezTo>
                <a:cubicBezTo>
                  <a:pt x="91" y="451"/>
                  <a:pt x="91" y="451"/>
                  <a:pt x="91" y="451"/>
                </a:cubicBezTo>
                <a:cubicBezTo>
                  <a:pt x="92" y="455"/>
                  <a:pt x="92" y="455"/>
                  <a:pt x="92" y="455"/>
                </a:cubicBezTo>
                <a:cubicBezTo>
                  <a:pt x="95" y="456"/>
                  <a:pt x="82" y="462"/>
                  <a:pt x="97" y="453"/>
                </a:cubicBezTo>
                <a:cubicBezTo>
                  <a:pt x="93" y="451"/>
                  <a:pt x="93" y="451"/>
                  <a:pt x="93" y="451"/>
                </a:cubicBezTo>
                <a:cubicBezTo>
                  <a:pt x="95" y="450"/>
                  <a:pt x="95" y="450"/>
                  <a:pt x="95" y="450"/>
                </a:cubicBezTo>
                <a:cubicBezTo>
                  <a:pt x="96" y="451"/>
                  <a:pt x="88" y="453"/>
                  <a:pt x="98" y="451"/>
                </a:cubicBezTo>
                <a:cubicBezTo>
                  <a:pt x="96" y="449"/>
                  <a:pt x="96" y="449"/>
                  <a:pt x="96" y="449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5" y="444"/>
                  <a:pt x="95" y="444"/>
                  <a:pt x="95" y="444"/>
                </a:cubicBezTo>
                <a:cubicBezTo>
                  <a:pt x="98" y="443"/>
                  <a:pt x="98" y="443"/>
                  <a:pt x="98" y="443"/>
                </a:cubicBezTo>
                <a:cubicBezTo>
                  <a:pt x="99" y="443"/>
                  <a:pt x="99" y="443"/>
                  <a:pt x="99" y="443"/>
                </a:cubicBezTo>
                <a:cubicBezTo>
                  <a:pt x="100" y="439"/>
                  <a:pt x="94" y="447"/>
                  <a:pt x="101" y="439"/>
                </a:cubicBezTo>
                <a:cubicBezTo>
                  <a:pt x="106" y="437"/>
                  <a:pt x="100" y="447"/>
                  <a:pt x="106" y="438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5" y="437"/>
                  <a:pt x="102" y="445"/>
                  <a:pt x="119" y="437"/>
                </a:cubicBezTo>
                <a:cubicBezTo>
                  <a:pt x="119" y="437"/>
                  <a:pt x="114" y="436"/>
                  <a:pt x="120" y="437"/>
                </a:cubicBezTo>
                <a:cubicBezTo>
                  <a:pt x="124" y="433"/>
                  <a:pt x="124" y="433"/>
                  <a:pt x="124" y="433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9" y="431"/>
                  <a:pt x="122" y="436"/>
                  <a:pt x="117" y="433"/>
                </a:cubicBezTo>
                <a:cubicBezTo>
                  <a:pt x="117" y="430"/>
                  <a:pt x="117" y="430"/>
                  <a:pt x="117" y="430"/>
                </a:cubicBezTo>
                <a:cubicBezTo>
                  <a:pt x="121" y="430"/>
                  <a:pt x="121" y="430"/>
                  <a:pt x="121" y="430"/>
                </a:cubicBezTo>
                <a:cubicBezTo>
                  <a:pt x="121" y="429"/>
                  <a:pt x="121" y="429"/>
                  <a:pt x="121" y="429"/>
                </a:cubicBezTo>
                <a:cubicBezTo>
                  <a:pt x="122" y="428"/>
                  <a:pt x="122" y="428"/>
                  <a:pt x="122" y="428"/>
                </a:cubicBezTo>
                <a:cubicBezTo>
                  <a:pt x="129" y="430"/>
                  <a:pt x="129" y="430"/>
                  <a:pt x="129" y="430"/>
                </a:cubicBezTo>
                <a:cubicBezTo>
                  <a:pt x="129" y="428"/>
                  <a:pt x="129" y="428"/>
                  <a:pt x="129" y="428"/>
                </a:cubicBezTo>
                <a:cubicBezTo>
                  <a:pt x="130" y="428"/>
                  <a:pt x="130" y="428"/>
                  <a:pt x="130" y="428"/>
                </a:cubicBezTo>
                <a:cubicBezTo>
                  <a:pt x="144" y="423"/>
                  <a:pt x="144" y="423"/>
                  <a:pt x="144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47" y="421"/>
                  <a:pt x="147" y="421"/>
                  <a:pt x="147" y="421"/>
                </a:cubicBezTo>
                <a:cubicBezTo>
                  <a:pt x="136" y="420"/>
                  <a:pt x="136" y="420"/>
                  <a:pt x="136" y="420"/>
                </a:cubicBezTo>
                <a:cubicBezTo>
                  <a:pt x="139" y="419"/>
                  <a:pt x="139" y="419"/>
                  <a:pt x="139" y="419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37" y="416"/>
                  <a:pt x="137" y="416"/>
                  <a:pt x="137" y="416"/>
                </a:cubicBezTo>
                <a:cubicBezTo>
                  <a:pt x="146" y="413"/>
                  <a:pt x="146" y="413"/>
                  <a:pt x="146" y="413"/>
                </a:cubicBezTo>
                <a:cubicBezTo>
                  <a:pt x="146" y="409"/>
                  <a:pt x="146" y="409"/>
                  <a:pt x="146" y="409"/>
                </a:cubicBezTo>
                <a:cubicBezTo>
                  <a:pt x="146" y="408"/>
                  <a:pt x="142" y="411"/>
                  <a:pt x="147" y="409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38" y="411"/>
                  <a:pt x="144" y="416"/>
                  <a:pt x="126" y="417"/>
                </a:cubicBezTo>
                <a:cubicBezTo>
                  <a:pt x="124" y="419"/>
                  <a:pt x="125" y="423"/>
                  <a:pt x="120" y="421"/>
                </a:cubicBezTo>
                <a:cubicBezTo>
                  <a:pt x="121" y="422"/>
                  <a:pt x="121" y="422"/>
                  <a:pt x="121" y="422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28" y="422"/>
                  <a:pt x="128" y="422"/>
                  <a:pt x="128" y="422"/>
                </a:cubicBezTo>
                <a:cubicBezTo>
                  <a:pt x="129" y="421"/>
                  <a:pt x="129" y="421"/>
                  <a:pt x="129" y="421"/>
                </a:cubicBezTo>
                <a:cubicBezTo>
                  <a:pt x="130" y="421"/>
                  <a:pt x="126" y="427"/>
                  <a:pt x="134" y="421"/>
                </a:cubicBezTo>
                <a:cubicBezTo>
                  <a:pt x="135" y="421"/>
                  <a:pt x="135" y="421"/>
                  <a:pt x="135" y="421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4"/>
                  <a:pt x="124" y="424"/>
                  <a:pt x="124" y="424"/>
                </a:cubicBezTo>
                <a:cubicBezTo>
                  <a:pt x="126" y="426"/>
                  <a:pt x="126" y="426"/>
                  <a:pt x="126" y="426"/>
                </a:cubicBezTo>
                <a:cubicBezTo>
                  <a:pt x="125" y="425"/>
                  <a:pt x="123" y="433"/>
                  <a:pt x="123" y="424"/>
                </a:cubicBezTo>
                <a:cubicBezTo>
                  <a:pt x="114" y="427"/>
                  <a:pt x="114" y="427"/>
                  <a:pt x="114" y="427"/>
                </a:cubicBezTo>
                <a:cubicBezTo>
                  <a:pt x="114" y="427"/>
                  <a:pt x="112" y="430"/>
                  <a:pt x="115" y="426"/>
                </a:cubicBezTo>
                <a:cubicBezTo>
                  <a:pt x="113" y="425"/>
                  <a:pt x="113" y="425"/>
                  <a:pt x="113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112" y="429"/>
                  <a:pt x="112" y="429"/>
                  <a:pt x="112" y="429"/>
                </a:cubicBezTo>
                <a:cubicBezTo>
                  <a:pt x="110" y="431"/>
                  <a:pt x="110" y="431"/>
                  <a:pt x="110" y="431"/>
                </a:cubicBezTo>
                <a:cubicBezTo>
                  <a:pt x="106" y="431"/>
                  <a:pt x="106" y="431"/>
                  <a:pt x="106" y="431"/>
                </a:cubicBezTo>
                <a:cubicBezTo>
                  <a:pt x="106" y="432"/>
                  <a:pt x="106" y="432"/>
                  <a:pt x="106" y="432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0" y="433"/>
                  <a:pt x="100" y="433"/>
                  <a:pt x="100" y="433"/>
                </a:cubicBezTo>
                <a:cubicBezTo>
                  <a:pt x="100" y="434"/>
                  <a:pt x="100" y="434"/>
                  <a:pt x="100" y="434"/>
                </a:cubicBezTo>
                <a:cubicBezTo>
                  <a:pt x="98" y="434"/>
                  <a:pt x="98" y="434"/>
                  <a:pt x="98" y="434"/>
                </a:cubicBezTo>
                <a:cubicBezTo>
                  <a:pt x="87" y="439"/>
                  <a:pt x="87" y="439"/>
                  <a:pt x="87" y="439"/>
                </a:cubicBezTo>
                <a:cubicBezTo>
                  <a:pt x="84" y="439"/>
                  <a:pt x="84" y="439"/>
                  <a:pt x="84" y="439"/>
                </a:cubicBezTo>
                <a:cubicBezTo>
                  <a:pt x="81" y="440"/>
                  <a:pt x="81" y="440"/>
                  <a:pt x="81" y="440"/>
                </a:cubicBezTo>
                <a:cubicBezTo>
                  <a:pt x="87" y="437"/>
                  <a:pt x="87" y="437"/>
                  <a:pt x="87" y="437"/>
                </a:cubicBezTo>
                <a:cubicBezTo>
                  <a:pt x="79" y="437"/>
                  <a:pt x="79" y="437"/>
                  <a:pt x="79" y="437"/>
                </a:cubicBezTo>
                <a:cubicBezTo>
                  <a:pt x="79" y="441"/>
                  <a:pt x="79" y="441"/>
                  <a:pt x="79" y="441"/>
                </a:cubicBezTo>
                <a:cubicBezTo>
                  <a:pt x="73" y="440"/>
                  <a:pt x="73" y="440"/>
                  <a:pt x="73" y="440"/>
                </a:cubicBezTo>
                <a:cubicBezTo>
                  <a:pt x="75" y="441"/>
                  <a:pt x="72" y="442"/>
                  <a:pt x="73" y="443"/>
                </a:cubicBezTo>
                <a:cubicBezTo>
                  <a:pt x="77" y="442"/>
                  <a:pt x="77" y="442"/>
                  <a:pt x="77" y="442"/>
                </a:cubicBezTo>
                <a:cubicBezTo>
                  <a:pt x="70" y="445"/>
                  <a:pt x="70" y="445"/>
                  <a:pt x="70" y="445"/>
                </a:cubicBezTo>
                <a:cubicBezTo>
                  <a:pt x="73" y="447"/>
                  <a:pt x="73" y="447"/>
                  <a:pt x="73" y="447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9" y="445"/>
                  <a:pt x="79" y="445"/>
                  <a:pt x="79" y="445"/>
                </a:cubicBezTo>
                <a:cubicBezTo>
                  <a:pt x="74" y="448"/>
                  <a:pt x="74" y="448"/>
                  <a:pt x="74" y="448"/>
                </a:cubicBezTo>
                <a:cubicBezTo>
                  <a:pt x="73" y="450"/>
                  <a:pt x="73" y="450"/>
                  <a:pt x="73" y="450"/>
                </a:cubicBezTo>
                <a:cubicBezTo>
                  <a:pt x="78" y="451"/>
                  <a:pt x="78" y="451"/>
                  <a:pt x="78" y="451"/>
                </a:cubicBezTo>
                <a:cubicBezTo>
                  <a:pt x="86" y="448"/>
                  <a:pt x="86" y="448"/>
                  <a:pt x="86" y="448"/>
                </a:cubicBezTo>
                <a:cubicBezTo>
                  <a:pt x="76" y="454"/>
                  <a:pt x="76" y="454"/>
                  <a:pt x="76" y="454"/>
                </a:cubicBezTo>
                <a:cubicBezTo>
                  <a:pt x="74" y="452"/>
                  <a:pt x="74" y="452"/>
                  <a:pt x="74" y="452"/>
                </a:cubicBezTo>
                <a:cubicBezTo>
                  <a:pt x="69" y="450"/>
                  <a:pt x="69" y="450"/>
                  <a:pt x="69" y="450"/>
                </a:cubicBezTo>
                <a:cubicBezTo>
                  <a:pt x="65" y="453"/>
                  <a:pt x="65" y="453"/>
                  <a:pt x="65" y="453"/>
                </a:cubicBezTo>
                <a:cubicBezTo>
                  <a:pt x="66" y="454"/>
                  <a:pt x="63" y="455"/>
                  <a:pt x="67" y="454"/>
                </a:cubicBezTo>
                <a:cubicBezTo>
                  <a:pt x="67" y="454"/>
                  <a:pt x="67" y="454"/>
                  <a:pt x="67" y="454"/>
                </a:cubicBezTo>
                <a:cubicBezTo>
                  <a:pt x="60" y="454"/>
                  <a:pt x="60" y="454"/>
                  <a:pt x="60" y="454"/>
                </a:cubicBezTo>
                <a:cubicBezTo>
                  <a:pt x="55" y="453"/>
                  <a:pt x="55" y="453"/>
                  <a:pt x="55" y="453"/>
                </a:cubicBezTo>
                <a:cubicBezTo>
                  <a:pt x="53" y="452"/>
                  <a:pt x="53" y="452"/>
                  <a:pt x="53" y="452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51" y="455"/>
                  <a:pt x="51" y="455"/>
                  <a:pt x="51" y="455"/>
                </a:cubicBezTo>
                <a:cubicBezTo>
                  <a:pt x="47" y="458"/>
                  <a:pt x="47" y="458"/>
                  <a:pt x="47" y="458"/>
                </a:cubicBezTo>
                <a:cubicBezTo>
                  <a:pt x="45" y="455"/>
                  <a:pt x="45" y="455"/>
                  <a:pt x="45" y="455"/>
                </a:cubicBezTo>
                <a:cubicBezTo>
                  <a:pt x="44" y="462"/>
                  <a:pt x="39" y="449"/>
                  <a:pt x="44" y="462"/>
                </a:cubicBezTo>
                <a:cubicBezTo>
                  <a:pt x="37" y="465"/>
                  <a:pt x="37" y="465"/>
                  <a:pt x="37" y="465"/>
                </a:cubicBezTo>
                <a:cubicBezTo>
                  <a:pt x="33" y="465"/>
                  <a:pt x="33" y="465"/>
                  <a:pt x="33" y="465"/>
                </a:cubicBezTo>
                <a:cubicBezTo>
                  <a:pt x="29" y="470"/>
                  <a:pt x="29" y="470"/>
                  <a:pt x="29" y="470"/>
                </a:cubicBezTo>
                <a:cubicBezTo>
                  <a:pt x="34" y="468"/>
                  <a:pt x="34" y="468"/>
                  <a:pt x="34" y="468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7" y="467"/>
                  <a:pt x="37" y="467"/>
                  <a:pt x="37" y="467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0" y="475"/>
                  <a:pt x="30" y="475"/>
                  <a:pt x="30" y="475"/>
                </a:cubicBezTo>
                <a:cubicBezTo>
                  <a:pt x="30" y="478"/>
                  <a:pt x="30" y="478"/>
                  <a:pt x="30" y="478"/>
                </a:cubicBezTo>
                <a:cubicBezTo>
                  <a:pt x="31" y="478"/>
                  <a:pt x="34" y="476"/>
                  <a:pt x="33" y="480"/>
                </a:cubicBezTo>
                <a:cubicBezTo>
                  <a:pt x="28" y="483"/>
                  <a:pt x="28" y="483"/>
                  <a:pt x="28" y="483"/>
                </a:cubicBezTo>
                <a:cubicBezTo>
                  <a:pt x="27" y="482"/>
                  <a:pt x="27" y="482"/>
                  <a:pt x="27" y="482"/>
                </a:cubicBezTo>
                <a:cubicBezTo>
                  <a:pt x="24" y="483"/>
                  <a:pt x="24" y="483"/>
                  <a:pt x="24" y="483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20" y="481"/>
                  <a:pt x="20" y="481"/>
                  <a:pt x="20" y="481"/>
                </a:cubicBezTo>
                <a:cubicBezTo>
                  <a:pt x="19" y="478"/>
                  <a:pt x="19" y="478"/>
                  <a:pt x="19" y="478"/>
                </a:cubicBezTo>
                <a:cubicBezTo>
                  <a:pt x="11" y="475"/>
                  <a:pt x="11" y="475"/>
                  <a:pt x="11" y="475"/>
                </a:cubicBezTo>
                <a:cubicBezTo>
                  <a:pt x="8" y="477"/>
                  <a:pt x="8" y="477"/>
                  <a:pt x="8" y="477"/>
                </a:cubicBezTo>
                <a:cubicBezTo>
                  <a:pt x="6" y="473"/>
                  <a:pt x="6" y="473"/>
                  <a:pt x="6" y="473"/>
                </a:cubicBezTo>
                <a:cubicBezTo>
                  <a:pt x="4" y="473"/>
                  <a:pt x="4" y="473"/>
                  <a:pt x="4" y="473"/>
                </a:cubicBezTo>
                <a:cubicBezTo>
                  <a:pt x="3" y="471"/>
                  <a:pt x="0" y="474"/>
                  <a:pt x="2" y="470"/>
                </a:cubicBezTo>
                <a:cubicBezTo>
                  <a:pt x="2" y="469"/>
                  <a:pt x="2" y="469"/>
                  <a:pt x="2" y="469"/>
                </a:cubicBezTo>
                <a:cubicBezTo>
                  <a:pt x="6" y="473"/>
                  <a:pt x="6" y="473"/>
                  <a:pt x="6" y="473"/>
                </a:cubicBezTo>
                <a:cubicBezTo>
                  <a:pt x="7" y="473"/>
                  <a:pt x="7" y="473"/>
                  <a:pt x="7" y="473"/>
                </a:cubicBezTo>
                <a:cubicBezTo>
                  <a:pt x="7" y="470"/>
                  <a:pt x="7" y="470"/>
                  <a:pt x="7" y="470"/>
                </a:cubicBezTo>
                <a:cubicBezTo>
                  <a:pt x="11" y="473"/>
                  <a:pt x="11" y="473"/>
                  <a:pt x="11" y="473"/>
                </a:cubicBezTo>
                <a:cubicBezTo>
                  <a:pt x="18" y="467"/>
                  <a:pt x="18" y="467"/>
                  <a:pt x="18" y="467"/>
                </a:cubicBezTo>
                <a:cubicBezTo>
                  <a:pt x="24" y="468"/>
                  <a:pt x="24" y="468"/>
                  <a:pt x="24" y="468"/>
                </a:cubicBezTo>
                <a:cubicBezTo>
                  <a:pt x="27" y="465"/>
                  <a:pt x="27" y="465"/>
                  <a:pt x="27" y="465"/>
                </a:cubicBezTo>
                <a:cubicBezTo>
                  <a:pt x="27" y="466"/>
                  <a:pt x="25" y="462"/>
                  <a:pt x="29" y="466"/>
                </a:cubicBezTo>
                <a:cubicBezTo>
                  <a:pt x="30" y="465"/>
                  <a:pt x="30" y="465"/>
                  <a:pt x="30" y="465"/>
                </a:cubicBezTo>
                <a:cubicBezTo>
                  <a:pt x="28" y="464"/>
                  <a:pt x="28" y="464"/>
                  <a:pt x="28" y="464"/>
                </a:cubicBezTo>
                <a:cubicBezTo>
                  <a:pt x="34" y="461"/>
                  <a:pt x="34" y="461"/>
                  <a:pt x="34" y="461"/>
                </a:cubicBezTo>
                <a:cubicBezTo>
                  <a:pt x="36" y="462"/>
                  <a:pt x="36" y="462"/>
                  <a:pt x="36" y="462"/>
                </a:cubicBezTo>
                <a:cubicBezTo>
                  <a:pt x="36" y="461"/>
                  <a:pt x="32" y="463"/>
                  <a:pt x="36" y="461"/>
                </a:cubicBezTo>
                <a:cubicBezTo>
                  <a:pt x="38" y="461"/>
                  <a:pt x="38" y="461"/>
                  <a:pt x="38" y="461"/>
                </a:cubicBezTo>
                <a:cubicBezTo>
                  <a:pt x="37" y="462"/>
                  <a:pt x="37" y="462"/>
                  <a:pt x="37" y="462"/>
                </a:cubicBezTo>
                <a:cubicBezTo>
                  <a:pt x="37" y="460"/>
                  <a:pt x="40" y="474"/>
                  <a:pt x="43" y="456"/>
                </a:cubicBezTo>
                <a:cubicBezTo>
                  <a:pt x="38" y="455"/>
                  <a:pt x="38" y="455"/>
                  <a:pt x="38" y="455"/>
                </a:cubicBezTo>
                <a:cubicBezTo>
                  <a:pt x="39" y="453"/>
                  <a:pt x="39" y="453"/>
                  <a:pt x="39" y="453"/>
                </a:cubicBezTo>
                <a:cubicBezTo>
                  <a:pt x="42" y="453"/>
                  <a:pt x="42" y="453"/>
                  <a:pt x="42" y="453"/>
                </a:cubicBezTo>
                <a:cubicBezTo>
                  <a:pt x="42" y="452"/>
                  <a:pt x="42" y="452"/>
                  <a:pt x="42" y="452"/>
                </a:cubicBezTo>
                <a:cubicBezTo>
                  <a:pt x="44" y="451"/>
                  <a:pt x="44" y="451"/>
                  <a:pt x="44" y="451"/>
                </a:cubicBezTo>
                <a:cubicBezTo>
                  <a:pt x="42" y="448"/>
                  <a:pt x="42" y="448"/>
                  <a:pt x="42" y="448"/>
                </a:cubicBezTo>
                <a:cubicBezTo>
                  <a:pt x="43" y="446"/>
                  <a:pt x="43" y="446"/>
                  <a:pt x="43" y="446"/>
                </a:cubicBezTo>
                <a:cubicBezTo>
                  <a:pt x="41" y="444"/>
                  <a:pt x="41" y="444"/>
                  <a:pt x="41" y="444"/>
                </a:cubicBezTo>
                <a:cubicBezTo>
                  <a:pt x="38" y="446"/>
                  <a:pt x="38" y="446"/>
                  <a:pt x="38" y="446"/>
                </a:cubicBezTo>
                <a:cubicBezTo>
                  <a:pt x="38" y="440"/>
                  <a:pt x="38" y="440"/>
                  <a:pt x="38" y="440"/>
                </a:cubicBezTo>
                <a:cubicBezTo>
                  <a:pt x="36" y="441"/>
                  <a:pt x="36" y="441"/>
                  <a:pt x="36" y="441"/>
                </a:cubicBezTo>
                <a:cubicBezTo>
                  <a:pt x="34" y="439"/>
                  <a:pt x="43" y="441"/>
                  <a:pt x="33" y="439"/>
                </a:cubicBezTo>
                <a:cubicBezTo>
                  <a:pt x="32" y="439"/>
                  <a:pt x="32" y="439"/>
                  <a:pt x="32" y="439"/>
                </a:cubicBezTo>
                <a:cubicBezTo>
                  <a:pt x="33" y="437"/>
                  <a:pt x="33" y="437"/>
                  <a:pt x="33" y="437"/>
                </a:cubicBezTo>
                <a:cubicBezTo>
                  <a:pt x="32" y="437"/>
                  <a:pt x="32" y="437"/>
                  <a:pt x="32" y="437"/>
                </a:cubicBezTo>
                <a:cubicBezTo>
                  <a:pt x="29" y="437"/>
                  <a:pt x="29" y="437"/>
                  <a:pt x="29" y="437"/>
                </a:cubicBezTo>
                <a:cubicBezTo>
                  <a:pt x="31" y="434"/>
                  <a:pt x="28" y="436"/>
                  <a:pt x="26" y="433"/>
                </a:cubicBezTo>
                <a:cubicBezTo>
                  <a:pt x="30" y="432"/>
                  <a:pt x="30" y="432"/>
                  <a:pt x="30" y="432"/>
                </a:cubicBezTo>
                <a:cubicBezTo>
                  <a:pt x="28" y="434"/>
                  <a:pt x="30" y="426"/>
                  <a:pt x="23" y="432"/>
                </a:cubicBezTo>
                <a:cubicBezTo>
                  <a:pt x="24" y="432"/>
                  <a:pt x="24" y="432"/>
                  <a:pt x="24" y="432"/>
                </a:cubicBezTo>
                <a:cubicBezTo>
                  <a:pt x="17" y="426"/>
                  <a:pt x="17" y="426"/>
                  <a:pt x="17" y="426"/>
                </a:cubicBezTo>
                <a:cubicBezTo>
                  <a:pt x="13" y="429"/>
                  <a:pt x="13" y="429"/>
                  <a:pt x="13" y="429"/>
                </a:cubicBezTo>
                <a:cubicBezTo>
                  <a:pt x="12" y="432"/>
                  <a:pt x="12" y="432"/>
                  <a:pt x="12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3" y="427"/>
                  <a:pt x="13" y="427"/>
                  <a:pt x="13" y="427"/>
                </a:cubicBezTo>
                <a:cubicBezTo>
                  <a:pt x="6" y="425"/>
                  <a:pt x="6" y="425"/>
                  <a:pt x="6" y="425"/>
                </a:cubicBezTo>
                <a:cubicBezTo>
                  <a:pt x="6" y="419"/>
                  <a:pt x="6" y="419"/>
                  <a:pt x="6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6" y="420"/>
                  <a:pt x="6" y="420"/>
                  <a:pt x="6" y="420"/>
                </a:cubicBezTo>
                <a:cubicBezTo>
                  <a:pt x="9" y="422"/>
                  <a:pt x="9" y="422"/>
                  <a:pt x="9" y="422"/>
                </a:cubicBezTo>
                <a:cubicBezTo>
                  <a:pt x="13" y="422"/>
                  <a:pt x="13" y="422"/>
                  <a:pt x="13" y="422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5" y="413"/>
                  <a:pt x="5" y="413"/>
                  <a:pt x="5" y="413"/>
                </a:cubicBezTo>
                <a:cubicBezTo>
                  <a:pt x="5" y="405"/>
                  <a:pt x="5" y="405"/>
                  <a:pt x="5" y="405"/>
                </a:cubicBezTo>
                <a:cubicBezTo>
                  <a:pt x="7" y="404"/>
                  <a:pt x="7" y="404"/>
                  <a:pt x="7" y="404"/>
                </a:cubicBezTo>
                <a:cubicBezTo>
                  <a:pt x="8" y="406"/>
                  <a:pt x="8" y="406"/>
                  <a:pt x="8" y="406"/>
                </a:cubicBezTo>
                <a:cubicBezTo>
                  <a:pt x="10" y="406"/>
                  <a:pt x="10" y="406"/>
                  <a:pt x="10" y="406"/>
                </a:cubicBezTo>
                <a:cubicBezTo>
                  <a:pt x="11" y="404"/>
                  <a:pt x="11" y="404"/>
                  <a:pt x="11" y="404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3" y="403"/>
                  <a:pt x="13" y="403"/>
                  <a:pt x="13" y="403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15" y="413"/>
                  <a:pt x="15" y="413"/>
                  <a:pt x="15" y="413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7" y="420"/>
                  <a:pt x="17" y="420"/>
                  <a:pt x="17" y="420"/>
                </a:cubicBezTo>
                <a:cubicBezTo>
                  <a:pt x="23" y="414"/>
                  <a:pt x="23" y="414"/>
                  <a:pt x="23" y="414"/>
                </a:cubicBezTo>
                <a:cubicBezTo>
                  <a:pt x="23" y="413"/>
                  <a:pt x="20" y="414"/>
                  <a:pt x="22" y="412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3" y="407"/>
                  <a:pt x="33" y="407"/>
                  <a:pt x="33" y="407"/>
                </a:cubicBezTo>
                <a:cubicBezTo>
                  <a:pt x="33" y="406"/>
                  <a:pt x="33" y="406"/>
                  <a:pt x="33" y="406"/>
                </a:cubicBezTo>
                <a:cubicBezTo>
                  <a:pt x="38" y="403"/>
                  <a:pt x="38" y="403"/>
                  <a:pt x="38" y="403"/>
                </a:cubicBezTo>
                <a:cubicBezTo>
                  <a:pt x="41" y="405"/>
                  <a:pt x="41" y="405"/>
                  <a:pt x="41" y="405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49" y="400"/>
                  <a:pt x="49" y="400"/>
                  <a:pt x="49" y="400"/>
                </a:cubicBezTo>
                <a:cubicBezTo>
                  <a:pt x="47" y="399"/>
                  <a:pt x="47" y="399"/>
                  <a:pt x="47" y="399"/>
                </a:cubicBezTo>
                <a:cubicBezTo>
                  <a:pt x="52" y="399"/>
                  <a:pt x="42" y="394"/>
                  <a:pt x="52" y="399"/>
                </a:cubicBezTo>
                <a:cubicBezTo>
                  <a:pt x="55" y="402"/>
                  <a:pt x="55" y="402"/>
                  <a:pt x="55" y="402"/>
                </a:cubicBezTo>
                <a:cubicBezTo>
                  <a:pt x="56" y="401"/>
                  <a:pt x="56" y="401"/>
                  <a:pt x="56" y="401"/>
                </a:cubicBezTo>
                <a:cubicBezTo>
                  <a:pt x="60" y="404"/>
                  <a:pt x="60" y="404"/>
                  <a:pt x="60" y="404"/>
                </a:cubicBezTo>
                <a:cubicBezTo>
                  <a:pt x="61" y="402"/>
                  <a:pt x="61" y="402"/>
                  <a:pt x="61" y="402"/>
                </a:cubicBezTo>
                <a:cubicBezTo>
                  <a:pt x="59" y="400"/>
                  <a:pt x="59" y="400"/>
                  <a:pt x="59" y="400"/>
                </a:cubicBezTo>
                <a:cubicBezTo>
                  <a:pt x="62" y="397"/>
                  <a:pt x="62" y="397"/>
                  <a:pt x="62" y="397"/>
                </a:cubicBezTo>
                <a:cubicBezTo>
                  <a:pt x="64" y="401"/>
                  <a:pt x="64" y="401"/>
                  <a:pt x="64" y="401"/>
                </a:cubicBezTo>
                <a:cubicBezTo>
                  <a:pt x="65" y="400"/>
                  <a:pt x="65" y="400"/>
                  <a:pt x="65" y="400"/>
                </a:cubicBezTo>
                <a:cubicBezTo>
                  <a:pt x="69" y="402"/>
                  <a:pt x="69" y="402"/>
                  <a:pt x="69" y="402"/>
                </a:cubicBezTo>
                <a:cubicBezTo>
                  <a:pt x="70" y="400"/>
                  <a:pt x="71" y="404"/>
                  <a:pt x="72" y="400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61" y="394"/>
                  <a:pt x="61" y="394"/>
                  <a:pt x="61" y="394"/>
                </a:cubicBezTo>
                <a:cubicBezTo>
                  <a:pt x="61" y="394"/>
                  <a:pt x="64" y="394"/>
                  <a:pt x="60" y="394"/>
                </a:cubicBezTo>
                <a:cubicBezTo>
                  <a:pt x="61" y="393"/>
                  <a:pt x="61" y="393"/>
                  <a:pt x="61" y="393"/>
                </a:cubicBezTo>
                <a:cubicBezTo>
                  <a:pt x="67" y="394"/>
                  <a:pt x="67" y="394"/>
                  <a:pt x="67" y="394"/>
                </a:cubicBezTo>
                <a:cubicBezTo>
                  <a:pt x="73" y="395"/>
                  <a:pt x="73" y="395"/>
                  <a:pt x="73" y="395"/>
                </a:cubicBezTo>
                <a:cubicBezTo>
                  <a:pt x="74" y="395"/>
                  <a:pt x="74" y="395"/>
                  <a:pt x="74" y="395"/>
                </a:cubicBezTo>
                <a:cubicBezTo>
                  <a:pt x="74" y="393"/>
                  <a:pt x="74" y="393"/>
                  <a:pt x="74" y="393"/>
                </a:cubicBezTo>
                <a:cubicBezTo>
                  <a:pt x="75" y="394"/>
                  <a:pt x="75" y="394"/>
                  <a:pt x="75" y="394"/>
                </a:cubicBezTo>
                <a:cubicBezTo>
                  <a:pt x="78" y="393"/>
                  <a:pt x="78" y="393"/>
                  <a:pt x="78" y="393"/>
                </a:cubicBezTo>
                <a:cubicBezTo>
                  <a:pt x="78" y="389"/>
                  <a:pt x="78" y="389"/>
                  <a:pt x="78" y="389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5" y="386"/>
                  <a:pt x="75" y="386"/>
                  <a:pt x="75" y="386"/>
                </a:cubicBezTo>
                <a:cubicBezTo>
                  <a:pt x="74" y="389"/>
                  <a:pt x="74" y="389"/>
                  <a:pt x="74" y="389"/>
                </a:cubicBezTo>
                <a:cubicBezTo>
                  <a:pt x="69" y="388"/>
                  <a:pt x="69" y="388"/>
                  <a:pt x="69" y="388"/>
                </a:cubicBezTo>
                <a:cubicBezTo>
                  <a:pt x="70" y="385"/>
                  <a:pt x="70" y="385"/>
                  <a:pt x="70" y="385"/>
                </a:cubicBezTo>
                <a:cubicBezTo>
                  <a:pt x="74" y="385"/>
                  <a:pt x="79" y="382"/>
                  <a:pt x="81" y="385"/>
                </a:cubicBezTo>
                <a:cubicBezTo>
                  <a:pt x="80" y="386"/>
                  <a:pt x="80" y="386"/>
                  <a:pt x="80" y="386"/>
                </a:cubicBezTo>
                <a:cubicBezTo>
                  <a:pt x="81" y="386"/>
                  <a:pt x="81" y="386"/>
                  <a:pt x="81" y="386"/>
                </a:cubicBezTo>
                <a:cubicBezTo>
                  <a:pt x="83" y="386"/>
                  <a:pt x="83" y="386"/>
                  <a:pt x="83" y="386"/>
                </a:cubicBezTo>
                <a:cubicBezTo>
                  <a:pt x="80" y="388"/>
                  <a:pt x="80" y="388"/>
                  <a:pt x="80" y="388"/>
                </a:cubicBezTo>
                <a:cubicBezTo>
                  <a:pt x="85" y="388"/>
                  <a:pt x="85" y="388"/>
                  <a:pt x="85" y="388"/>
                </a:cubicBezTo>
                <a:cubicBezTo>
                  <a:pt x="86" y="385"/>
                  <a:pt x="86" y="385"/>
                  <a:pt x="86" y="385"/>
                </a:cubicBezTo>
                <a:cubicBezTo>
                  <a:pt x="97" y="383"/>
                  <a:pt x="97" y="383"/>
                  <a:pt x="97" y="383"/>
                </a:cubicBezTo>
                <a:cubicBezTo>
                  <a:pt x="101" y="381"/>
                  <a:pt x="101" y="381"/>
                  <a:pt x="101" y="381"/>
                </a:cubicBezTo>
                <a:cubicBezTo>
                  <a:pt x="107" y="379"/>
                  <a:pt x="107" y="379"/>
                  <a:pt x="107" y="379"/>
                </a:cubicBezTo>
                <a:cubicBezTo>
                  <a:pt x="112" y="379"/>
                  <a:pt x="112" y="379"/>
                  <a:pt x="112" y="379"/>
                </a:cubicBezTo>
                <a:cubicBezTo>
                  <a:pt x="113" y="379"/>
                  <a:pt x="106" y="380"/>
                  <a:pt x="114" y="378"/>
                </a:cubicBezTo>
                <a:cubicBezTo>
                  <a:pt x="113" y="380"/>
                  <a:pt x="113" y="380"/>
                  <a:pt x="113" y="380"/>
                </a:cubicBezTo>
                <a:cubicBezTo>
                  <a:pt x="118" y="381"/>
                  <a:pt x="118" y="381"/>
                  <a:pt x="118" y="381"/>
                </a:cubicBezTo>
                <a:cubicBezTo>
                  <a:pt x="118" y="381"/>
                  <a:pt x="119" y="382"/>
                  <a:pt x="119" y="381"/>
                </a:cubicBezTo>
                <a:cubicBezTo>
                  <a:pt x="120" y="381"/>
                  <a:pt x="120" y="381"/>
                  <a:pt x="120" y="381"/>
                </a:cubicBezTo>
                <a:cubicBezTo>
                  <a:pt x="121" y="382"/>
                  <a:pt x="122" y="374"/>
                  <a:pt x="118" y="383"/>
                </a:cubicBezTo>
                <a:cubicBezTo>
                  <a:pt x="124" y="381"/>
                  <a:pt x="124" y="381"/>
                  <a:pt x="124" y="381"/>
                </a:cubicBezTo>
                <a:cubicBezTo>
                  <a:pt x="125" y="382"/>
                  <a:pt x="128" y="381"/>
                  <a:pt x="125" y="378"/>
                </a:cubicBezTo>
                <a:cubicBezTo>
                  <a:pt x="118" y="378"/>
                  <a:pt x="118" y="378"/>
                  <a:pt x="118" y="378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0" y="373"/>
                  <a:pt x="110" y="373"/>
                  <a:pt x="110" y="373"/>
                </a:cubicBezTo>
                <a:cubicBezTo>
                  <a:pt x="108" y="377"/>
                  <a:pt x="108" y="377"/>
                  <a:pt x="108" y="377"/>
                </a:cubicBezTo>
                <a:cubicBezTo>
                  <a:pt x="103" y="374"/>
                  <a:pt x="103" y="374"/>
                  <a:pt x="103" y="374"/>
                </a:cubicBezTo>
                <a:cubicBezTo>
                  <a:pt x="99" y="377"/>
                  <a:pt x="99" y="377"/>
                  <a:pt x="99" y="377"/>
                </a:cubicBezTo>
                <a:cubicBezTo>
                  <a:pt x="97" y="376"/>
                  <a:pt x="97" y="376"/>
                  <a:pt x="97" y="376"/>
                </a:cubicBezTo>
                <a:cubicBezTo>
                  <a:pt x="95" y="380"/>
                  <a:pt x="104" y="374"/>
                  <a:pt x="93" y="376"/>
                </a:cubicBezTo>
                <a:cubicBezTo>
                  <a:pt x="93" y="380"/>
                  <a:pt x="93" y="380"/>
                  <a:pt x="93" y="380"/>
                </a:cubicBezTo>
                <a:cubicBezTo>
                  <a:pt x="91" y="378"/>
                  <a:pt x="91" y="378"/>
                  <a:pt x="91" y="378"/>
                </a:cubicBezTo>
                <a:cubicBezTo>
                  <a:pt x="89" y="380"/>
                  <a:pt x="89" y="380"/>
                  <a:pt x="89" y="380"/>
                </a:cubicBezTo>
                <a:cubicBezTo>
                  <a:pt x="88" y="383"/>
                  <a:pt x="88" y="383"/>
                  <a:pt x="88" y="383"/>
                </a:cubicBezTo>
                <a:cubicBezTo>
                  <a:pt x="85" y="383"/>
                  <a:pt x="85" y="383"/>
                  <a:pt x="85" y="383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85" y="380"/>
                  <a:pt x="94" y="378"/>
                  <a:pt x="84" y="381"/>
                </a:cubicBezTo>
                <a:cubicBezTo>
                  <a:pt x="88" y="377"/>
                  <a:pt x="88" y="377"/>
                  <a:pt x="88" y="377"/>
                </a:cubicBezTo>
                <a:cubicBezTo>
                  <a:pt x="87" y="377"/>
                  <a:pt x="87" y="377"/>
                  <a:pt x="87" y="377"/>
                </a:cubicBezTo>
                <a:cubicBezTo>
                  <a:pt x="93" y="374"/>
                  <a:pt x="93" y="374"/>
                  <a:pt x="93" y="374"/>
                </a:cubicBezTo>
                <a:cubicBezTo>
                  <a:pt x="97" y="371"/>
                  <a:pt x="97" y="371"/>
                  <a:pt x="97" y="371"/>
                </a:cubicBezTo>
                <a:cubicBezTo>
                  <a:pt x="109" y="370"/>
                  <a:pt x="80" y="380"/>
                  <a:pt x="107" y="366"/>
                </a:cubicBezTo>
                <a:cubicBezTo>
                  <a:pt x="111" y="366"/>
                  <a:pt x="111" y="366"/>
                  <a:pt x="111" y="366"/>
                </a:cubicBezTo>
                <a:cubicBezTo>
                  <a:pt x="112" y="365"/>
                  <a:pt x="112" y="365"/>
                  <a:pt x="112" y="365"/>
                </a:cubicBezTo>
                <a:cubicBezTo>
                  <a:pt x="112" y="365"/>
                  <a:pt x="108" y="366"/>
                  <a:pt x="113" y="366"/>
                </a:cubicBezTo>
                <a:cubicBezTo>
                  <a:pt x="113" y="363"/>
                  <a:pt x="113" y="363"/>
                  <a:pt x="113" y="363"/>
                </a:cubicBezTo>
                <a:cubicBezTo>
                  <a:pt x="116" y="364"/>
                  <a:pt x="113" y="357"/>
                  <a:pt x="119" y="361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5" y="355"/>
                  <a:pt x="125" y="355"/>
                  <a:pt x="125" y="355"/>
                </a:cubicBezTo>
                <a:cubicBezTo>
                  <a:pt x="127" y="357"/>
                  <a:pt x="127" y="357"/>
                  <a:pt x="127" y="357"/>
                </a:cubicBezTo>
                <a:cubicBezTo>
                  <a:pt x="130" y="356"/>
                  <a:pt x="135" y="352"/>
                  <a:pt x="137" y="357"/>
                </a:cubicBezTo>
                <a:cubicBezTo>
                  <a:pt x="138" y="356"/>
                  <a:pt x="131" y="359"/>
                  <a:pt x="139" y="355"/>
                </a:cubicBezTo>
                <a:cubicBezTo>
                  <a:pt x="140" y="356"/>
                  <a:pt x="140" y="356"/>
                  <a:pt x="140" y="356"/>
                </a:cubicBezTo>
                <a:cubicBezTo>
                  <a:pt x="145" y="353"/>
                  <a:pt x="145" y="353"/>
                  <a:pt x="145" y="353"/>
                </a:cubicBezTo>
                <a:cubicBezTo>
                  <a:pt x="140" y="353"/>
                  <a:pt x="140" y="353"/>
                  <a:pt x="140" y="353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1"/>
                  <a:pt x="137" y="351"/>
                  <a:pt x="137" y="351"/>
                </a:cubicBezTo>
                <a:cubicBezTo>
                  <a:pt x="140" y="347"/>
                  <a:pt x="140" y="347"/>
                  <a:pt x="140" y="347"/>
                </a:cubicBezTo>
                <a:cubicBezTo>
                  <a:pt x="140" y="348"/>
                  <a:pt x="140" y="348"/>
                  <a:pt x="140" y="348"/>
                </a:cubicBezTo>
                <a:cubicBezTo>
                  <a:pt x="143" y="347"/>
                  <a:pt x="143" y="347"/>
                  <a:pt x="143" y="347"/>
                </a:cubicBezTo>
                <a:cubicBezTo>
                  <a:pt x="144" y="346"/>
                  <a:pt x="136" y="349"/>
                  <a:pt x="147" y="348"/>
                </a:cubicBezTo>
                <a:cubicBezTo>
                  <a:pt x="146" y="344"/>
                  <a:pt x="146" y="344"/>
                  <a:pt x="146" y="344"/>
                </a:cubicBezTo>
                <a:cubicBezTo>
                  <a:pt x="152" y="342"/>
                  <a:pt x="152" y="342"/>
                  <a:pt x="152" y="342"/>
                </a:cubicBezTo>
                <a:cubicBezTo>
                  <a:pt x="153" y="342"/>
                  <a:pt x="144" y="346"/>
                  <a:pt x="156" y="340"/>
                </a:cubicBezTo>
                <a:cubicBezTo>
                  <a:pt x="158" y="340"/>
                  <a:pt x="158" y="340"/>
                  <a:pt x="158" y="340"/>
                </a:cubicBezTo>
                <a:cubicBezTo>
                  <a:pt x="162" y="335"/>
                  <a:pt x="162" y="335"/>
                  <a:pt x="162" y="335"/>
                </a:cubicBezTo>
                <a:cubicBezTo>
                  <a:pt x="162" y="334"/>
                  <a:pt x="162" y="334"/>
                  <a:pt x="162" y="334"/>
                </a:cubicBezTo>
                <a:cubicBezTo>
                  <a:pt x="160" y="334"/>
                  <a:pt x="160" y="334"/>
                  <a:pt x="160" y="334"/>
                </a:cubicBezTo>
                <a:cubicBezTo>
                  <a:pt x="161" y="334"/>
                  <a:pt x="157" y="339"/>
                  <a:pt x="161" y="333"/>
                </a:cubicBezTo>
                <a:cubicBezTo>
                  <a:pt x="156" y="334"/>
                  <a:pt x="156" y="334"/>
                  <a:pt x="156" y="334"/>
                </a:cubicBezTo>
                <a:cubicBezTo>
                  <a:pt x="153" y="336"/>
                  <a:pt x="153" y="336"/>
                  <a:pt x="153" y="336"/>
                </a:cubicBezTo>
                <a:cubicBezTo>
                  <a:pt x="152" y="336"/>
                  <a:pt x="152" y="336"/>
                  <a:pt x="152" y="336"/>
                </a:cubicBezTo>
                <a:cubicBezTo>
                  <a:pt x="151" y="335"/>
                  <a:pt x="151" y="335"/>
                  <a:pt x="151" y="335"/>
                </a:cubicBezTo>
                <a:cubicBezTo>
                  <a:pt x="156" y="332"/>
                  <a:pt x="156" y="332"/>
                  <a:pt x="156" y="332"/>
                </a:cubicBezTo>
                <a:cubicBezTo>
                  <a:pt x="163" y="331"/>
                  <a:pt x="163" y="331"/>
                  <a:pt x="163" y="331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71" y="327"/>
                  <a:pt x="171" y="327"/>
                  <a:pt x="171" y="327"/>
                </a:cubicBezTo>
                <a:cubicBezTo>
                  <a:pt x="172" y="326"/>
                  <a:pt x="172" y="326"/>
                  <a:pt x="172" y="326"/>
                </a:cubicBezTo>
                <a:cubicBezTo>
                  <a:pt x="170" y="325"/>
                  <a:pt x="170" y="325"/>
                  <a:pt x="170" y="325"/>
                </a:cubicBezTo>
                <a:cubicBezTo>
                  <a:pt x="176" y="320"/>
                  <a:pt x="176" y="320"/>
                  <a:pt x="176" y="320"/>
                </a:cubicBezTo>
                <a:cubicBezTo>
                  <a:pt x="179" y="320"/>
                  <a:pt x="179" y="320"/>
                  <a:pt x="179" y="320"/>
                </a:cubicBezTo>
                <a:cubicBezTo>
                  <a:pt x="179" y="319"/>
                  <a:pt x="179" y="319"/>
                  <a:pt x="179" y="319"/>
                </a:cubicBezTo>
                <a:cubicBezTo>
                  <a:pt x="180" y="319"/>
                  <a:pt x="172" y="325"/>
                  <a:pt x="185" y="317"/>
                </a:cubicBezTo>
                <a:cubicBezTo>
                  <a:pt x="183" y="316"/>
                  <a:pt x="183" y="316"/>
                  <a:pt x="183" y="316"/>
                </a:cubicBezTo>
                <a:cubicBezTo>
                  <a:pt x="180" y="315"/>
                  <a:pt x="185" y="325"/>
                  <a:pt x="174" y="317"/>
                </a:cubicBezTo>
                <a:cubicBezTo>
                  <a:pt x="173" y="318"/>
                  <a:pt x="169" y="320"/>
                  <a:pt x="165" y="321"/>
                </a:cubicBezTo>
                <a:cubicBezTo>
                  <a:pt x="165" y="321"/>
                  <a:pt x="167" y="325"/>
                  <a:pt x="165" y="320"/>
                </a:cubicBezTo>
                <a:cubicBezTo>
                  <a:pt x="163" y="322"/>
                  <a:pt x="163" y="322"/>
                  <a:pt x="163" y="322"/>
                </a:cubicBezTo>
                <a:cubicBezTo>
                  <a:pt x="156" y="325"/>
                  <a:pt x="156" y="325"/>
                  <a:pt x="156" y="325"/>
                </a:cubicBezTo>
                <a:cubicBezTo>
                  <a:pt x="154" y="327"/>
                  <a:pt x="154" y="327"/>
                  <a:pt x="154" y="327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51" y="323"/>
                  <a:pt x="151" y="323"/>
                  <a:pt x="151" y="32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3" y="316"/>
                  <a:pt x="143" y="316"/>
                  <a:pt x="143" y="316"/>
                </a:cubicBezTo>
                <a:cubicBezTo>
                  <a:pt x="141" y="316"/>
                  <a:pt x="141" y="316"/>
                  <a:pt x="141" y="316"/>
                </a:cubicBezTo>
                <a:cubicBezTo>
                  <a:pt x="142" y="319"/>
                  <a:pt x="142" y="319"/>
                  <a:pt x="142" y="319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9" y="315"/>
                  <a:pt x="139" y="315"/>
                  <a:pt x="139" y="315"/>
                </a:cubicBezTo>
                <a:cubicBezTo>
                  <a:pt x="139" y="313"/>
                  <a:pt x="132" y="326"/>
                  <a:pt x="140" y="311"/>
                </a:cubicBezTo>
                <a:cubicBezTo>
                  <a:pt x="135" y="311"/>
                  <a:pt x="135" y="311"/>
                  <a:pt x="135" y="311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135" y="319"/>
                  <a:pt x="135" y="319"/>
                  <a:pt x="135" y="319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29" y="316"/>
                  <a:pt x="129" y="316"/>
                  <a:pt x="129" y="316"/>
                </a:cubicBezTo>
                <a:cubicBezTo>
                  <a:pt x="134" y="313"/>
                  <a:pt x="134" y="313"/>
                  <a:pt x="134" y="313"/>
                </a:cubicBezTo>
                <a:cubicBezTo>
                  <a:pt x="135" y="312"/>
                  <a:pt x="135" y="312"/>
                  <a:pt x="135" y="31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2" y="313"/>
                  <a:pt x="129" y="312"/>
                  <a:pt x="128" y="312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35" y="306"/>
                  <a:pt x="135" y="306"/>
                  <a:pt x="135" y="306"/>
                </a:cubicBezTo>
                <a:cubicBezTo>
                  <a:pt x="137" y="305"/>
                  <a:pt x="137" y="305"/>
                  <a:pt x="137" y="305"/>
                </a:cubicBezTo>
                <a:cubicBezTo>
                  <a:pt x="131" y="304"/>
                  <a:pt x="131" y="304"/>
                  <a:pt x="131" y="304"/>
                </a:cubicBezTo>
                <a:cubicBezTo>
                  <a:pt x="137" y="302"/>
                  <a:pt x="137" y="302"/>
                  <a:pt x="137" y="302"/>
                </a:cubicBezTo>
                <a:cubicBezTo>
                  <a:pt x="142" y="299"/>
                  <a:pt x="142" y="299"/>
                  <a:pt x="142" y="299"/>
                </a:cubicBezTo>
                <a:cubicBezTo>
                  <a:pt x="144" y="299"/>
                  <a:pt x="144" y="299"/>
                  <a:pt x="144" y="299"/>
                </a:cubicBezTo>
                <a:cubicBezTo>
                  <a:pt x="147" y="297"/>
                  <a:pt x="147" y="297"/>
                  <a:pt x="147" y="297"/>
                </a:cubicBezTo>
                <a:cubicBezTo>
                  <a:pt x="146" y="295"/>
                  <a:pt x="145" y="302"/>
                  <a:pt x="146" y="295"/>
                </a:cubicBezTo>
                <a:cubicBezTo>
                  <a:pt x="154" y="291"/>
                  <a:pt x="154" y="291"/>
                  <a:pt x="154" y="291"/>
                </a:cubicBezTo>
                <a:cubicBezTo>
                  <a:pt x="159" y="293"/>
                  <a:pt x="159" y="293"/>
                  <a:pt x="159" y="293"/>
                </a:cubicBezTo>
                <a:cubicBezTo>
                  <a:pt x="165" y="293"/>
                  <a:pt x="165" y="293"/>
                  <a:pt x="165" y="293"/>
                </a:cubicBezTo>
                <a:cubicBezTo>
                  <a:pt x="166" y="291"/>
                  <a:pt x="166" y="291"/>
                  <a:pt x="166" y="291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86"/>
                  <a:pt x="167" y="286"/>
                  <a:pt x="167" y="286"/>
                </a:cubicBezTo>
                <a:cubicBezTo>
                  <a:pt x="162" y="286"/>
                  <a:pt x="162" y="286"/>
                  <a:pt x="162" y="286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87"/>
                  <a:pt x="160" y="287"/>
                  <a:pt x="160" y="287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53" y="290"/>
                  <a:pt x="153" y="290"/>
                  <a:pt x="153" y="290"/>
                </a:cubicBezTo>
                <a:cubicBezTo>
                  <a:pt x="153" y="289"/>
                  <a:pt x="155" y="290"/>
                  <a:pt x="152" y="289"/>
                </a:cubicBezTo>
                <a:cubicBezTo>
                  <a:pt x="158" y="285"/>
                  <a:pt x="158" y="285"/>
                  <a:pt x="158" y="285"/>
                </a:cubicBezTo>
                <a:cubicBezTo>
                  <a:pt x="154" y="284"/>
                  <a:pt x="154" y="284"/>
                  <a:pt x="154" y="284"/>
                </a:cubicBezTo>
                <a:cubicBezTo>
                  <a:pt x="154" y="284"/>
                  <a:pt x="161" y="280"/>
                  <a:pt x="152" y="285"/>
                </a:cubicBezTo>
                <a:cubicBezTo>
                  <a:pt x="149" y="283"/>
                  <a:pt x="149" y="283"/>
                  <a:pt x="149" y="283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38" y="287"/>
                  <a:pt x="138" y="287"/>
                  <a:pt x="138" y="287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3" y="286"/>
                  <a:pt x="133" y="286"/>
                  <a:pt x="133" y="286"/>
                </a:cubicBezTo>
                <a:cubicBezTo>
                  <a:pt x="129" y="284"/>
                  <a:pt x="139" y="281"/>
                  <a:pt x="128" y="284"/>
                </a:cubicBezTo>
                <a:cubicBezTo>
                  <a:pt x="127" y="281"/>
                  <a:pt x="127" y="281"/>
                  <a:pt x="127" y="281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4" y="281"/>
                  <a:pt x="114" y="281"/>
                  <a:pt x="114" y="281"/>
                </a:cubicBezTo>
                <a:cubicBezTo>
                  <a:pt x="121" y="279"/>
                  <a:pt x="103" y="278"/>
                  <a:pt x="121" y="278"/>
                </a:cubicBezTo>
                <a:cubicBezTo>
                  <a:pt x="121" y="276"/>
                  <a:pt x="121" y="276"/>
                  <a:pt x="121" y="276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4" y="271"/>
                  <a:pt x="124" y="271"/>
                  <a:pt x="124" y="271"/>
                </a:cubicBezTo>
                <a:cubicBezTo>
                  <a:pt x="126" y="274"/>
                  <a:pt x="126" y="274"/>
                  <a:pt x="126" y="274"/>
                </a:cubicBezTo>
                <a:cubicBezTo>
                  <a:pt x="128" y="272"/>
                  <a:pt x="128" y="272"/>
                  <a:pt x="128" y="272"/>
                </a:cubicBezTo>
                <a:cubicBezTo>
                  <a:pt x="132" y="274"/>
                  <a:pt x="132" y="274"/>
                  <a:pt x="132" y="274"/>
                </a:cubicBezTo>
                <a:cubicBezTo>
                  <a:pt x="134" y="271"/>
                  <a:pt x="134" y="271"/>
                  <a:pt x="134" y="271"/>
                </a:cubicBezTo>
                <a:cubicBezTo>
                  <a:pt x="139" y="271"/>
                  <a:pt x="139" y="271"/>
                  <a:pt x="139" y="271"/>
                </a:cubicBezTo>
                <a:cubicBezTo>
                  <a:pt x="140" y="272"/>
                  <a:pt x="140" y="272"/>
                  <a:pt x="140" y="272"/>
                </a:cubicBezTo>
                <a:cubicBezTo>
                  <a:pt x="139" y="269"/>
                  <a:pt x="144" y="271"/>
                  <a:pt x="143" y="270"/>
                </a:cubicBezTo>
                <a:cubicBezTo>
                  <a:pt x="144" y="266"/>
                  <a:pt x="144" y="266"/>
                  <a:pt x="144" y="266"/>
                </a:cubicBezTo>
                <a:cubicBezTo>
                  <a:pt x="140" y="266"/>
                  <a:pt x="140" y="266"/>
                  <a:pt x="140" y="266"/>
                </a:cubicBezTo>
                <a:cubicBezTo>
                  <a:pt x="140" y="264"/>
                  <a:pt x="140" y="264"/>
                  <a:pt x="140" y="264"/>
                </a:cubicBezTo>
                <a:cubicBezTo>
                  <a:pt x="146" y="266"/>
                  <a:pt x="143" y="263"/>
                  <a:pt x="148" y="259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50" y="257"/>
                  <a:pt x="157" y="258"/>
                  <a:pt x="156" y="255"/>
                </a:cubicBezTo>
                <a:cubicBezTo>
                  <a:pt x="155" y="251"/>
                  <a:pt x="155" y="251"/>
                  <a:pt x="155" y="251"/>
                </a:cubicBezTo>
                <a:cubicBezTo>
                  <a:pt x="159" y="249"/>
                  <a:pt x="159" y="249"/>
                  <a:pt x="159" y="249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53"/>
                  <a:pt x="158" y="253"/>
                  <a:pt x="158" y="253"/>
                </a:cubicBezTo>
                <a:cubicBezTo>
                  <a:pt x="160" y="254"/>
                  <a:pt x="160" y="254"/>
                  <a:pt x="160" y="254"/>
                </a:cubicBezTo>
                <a:cubicBezTo>
                  <a:pt x="162" y="254"/>
                  <a:pt x="161" y="252"/>
                  <a:pt x="163" y="251"/>
                </a:cubicBezTo>
                <a:cubicBezTo>
                  <a:pt x="164" y="252"/>
                  <a:pt x="164" y="252"/>
                  <a:pt x="164" y="252"/>
                </a:cubicBezTo>
                <a:cubicBezTo>
                  <a:pt x="159" y="256"/>
                  <a:pt x="159" y="256"/>
                  <a:pt x="159" y="256"/>
                </a:cubicBezTo>
                <a:cubicBezTo>
                  <a:pt x="157" y="256"/>
                  <a:pt x="157" y="256"/>
                  <a:pt x="157" y="256"/>
                </a:cubicBezTo>
                <a:cubicBezTo>
                  <a:pt x="154" y="259"/>
                  <a:pt x="154" y="259"/>
                  <a:pt x="154" y="259"/>
                </a:cubicBezTo>
                <a:cubicBezTo>
                  <a:pt x="155" y="260"/>
                  <a:pt x="155" y="254"/>
                  <a:pt x="157" y="261"/>
                </a:cubicBezTo>
                <a:cubicBezTo>
                  <a:pt x="157" y="262"/>
                  <a:pt x="157" y="262"/>
                  <a:pt x="157" y="262"/>
                </a:cubicBezTo>
                <a:cubicBezTo>
                  <a:pt x="155" y="262"/>
                  <a:pt x="155" y="262"/>
                  <a:pt x="155" y="262"/>
                </a:cubicBezTo>
                <a:cubicBezTo>
                  <a:pt x="154" y="265"/>
                  <a:pt x="154" y="265"/>
                  <a:pt x="154" y="265"/>
                </a:cubicBezTo>
                <a:cubicBezTo>
                  <a:pt x="157" y="267"/>
                  <a:pt x="157" y="267"/>
                  <a:pt x="157" y="267"/>
                </a:cubicBezTo>
                <a:cubicBezTo>
                  <a:pt x="154" y="268"/>
                  <a:pt x="154" y="268"/>
                  <a:pt x="154" y="268"/>
                </a:cubicBezTo>
                <a:cubicBezTo>
                  <a:pt x="156" y="268"/>
                  <a:pt x="156" y="268"/>
                  <a:pt x="156" y="268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68" y="260"/>
                  <a:pt x="168" y="261"/>
                  <a:pt x="168" y="261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68" y="267"/>
                  <a:pt x="168" y="267"/>
                  <a:pt x="168" y="267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2" y="270"/>
                  <a:pt x="172" y="270"/>
                  <a:pt x="172" y="270"/>
                </a:cubicBezTo>
                <a:cubicBezTo>
                  <a:pt x="172" y="260"/>
                  <a:pt x="171" y="277"/>
                  <a:pt x="178" y="264"/>
                </a:cubicBezTo>
                <a:cubicBezTo>
                  <a:pt x="182" y="261"/>
                  <a:pt x="182" y="261"/>
                  <a:pt x="182" y="261"/>
                </a:cubicBezTo>
                <a:cubicBezTo>
                  <a:pt x="185" y="262"/>
                  <a:pt x="185" y="262"/>
                  <a:pt x="185" y="262"/>
                </a:cubicBezTo>
                <a:cubicBezTo>
                  <a:pt x="186" y="259"/>
                  <a:pt x="186" y="262"/>
                  <a:pt x="191" y="259"/>
                </a:cubicBezTo>
                <a:cubicBezTo>
                  <a:pt x="189" y="258"/>
                  <a:pt x="189" y="258"/>
                  <a:pt x="189" y="258"/>
                </a:cubicBezTo>
                <a:cubicBezTo>
                  <a:pt x="183" y="260"/>
                  <a:pt x="183" y="260"/>
                  <a:pt x="183" y="260"/>
                </a:cubicBezTo>
                <a:cubicBezTo>
                  <a:pt x="182" y="260"/>
                  <a:pt x="193" y="255"/>
                  <a:pt x="179" y="258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4" y="259"/>
                  <a:pt x="174" y="259"/>
                  <a:pt x="174" y="259"/>
                </a:cubicBezTo>
                <a:cubicBezTo>
                  <a:pt x="173" y="258"/>
                  <a:pt x="173" y="258"/>
                  <a:pt x="173" y="258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8" y="253"/>
                  <a:pt x="178" y="253"/>
                  <a:pt x="178" y="253"/>
                </a:cubicBezTo>
                <a:cubicBezTo>
                  <a:pt x="176" y="255"/>
                  <a:pt x="176" y="255"/>
                  <a:pt x="176" y="255"/>
                </a:cubicBezTo>
                <a:cubicBezTo>
                  <a:pt x="177" y="256"/>
                  <a:pt x="177" y="256"/>
                  <a:pt x="177" y="256"/>
                </a:cubicBezTo>
                <a:cubicBezTo>
                  <a:pt x="182" y="258"/>
                  <a:pt x="182" y="258"/>
                  <a:pt x="182" y="258"/>
                </a:cubicBezTo>
                <a:cubicBezTo>
                  <a:pt x="184" y="259"/>
                  <a:pt x="184" y="259"/>
                  <a:pt x="184" y="259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87" y="257"/>
                  <a:pt x="187" y="254"/>
                  <a:pt x="187" y="258"/>
                </a:cubicBezTo>
                <a:cubicBezTo>
                  <a:pt x="190" y="256"/>
                  <a:pt x="190" y="256"/>
                  <a:pt x="190" y="256"/>
                </a:cubicBezTo>
                <a:cubicBezTo>
                  <a:pt x="200" y="254"/>
                  <a:pt x="200" y="254"/>
                  <a:pt x="200" y="254"/>
                </a:cubicBezTo>
                <a:cubicBezTo>
                  <a:pt x="200" y="252"/>
                  <a:pt x="200" y="252"/>
                  <a:pt x="200" y="252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03" y="253"/>
                  <a:pt x="206" y="250"/>
                  <a:pt x="207" y="249"/>
                </a:cubicBezTo>
                <a:cubicBezTo>
                  <a:pt x="202" y="247"/>
                  <a:pt x="202" y="247"/>
                  <a:pt x="202" y="247"/>
                </a:cubicBezTo>
                <a:cubicBezTo>
                  <a:pt x="196" y="248"/>
                  <a:pt x="196" y="248"/>
                  <a:pt x="196" y="248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5" y="252"/>
                  <a:pt x="198" y="250"/>
                  <a:pt x="193" y="251"/>
                </a:cubicBezTo>
                <a:cubicBezTo>
                  <a:pt x="193" y="250"/>
                  <a:pt x="194" y="250"/>
                  <a:pt x="194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84" y="248"/>
                  <a:pt x="184" y="248"/>
                  <a:pt x="184" y="248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3" y="250"/>
                  <a:pt x="163" y="250"/>
                  <a:pt x="163" y="250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58" y="247"/>
                  <a:pt x="158" y="247"/>
                  <a:pt x="158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46" y="248"/>
                  <a:pt x="146" y="248"/>
                  <a:pt x="146" y="248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48" y="243"/>
                  <a:pt x="148" y="243"/>
                  <a:pt x="148" y="243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4" y="243"/>
                  <a:pt x="144" y="243"/>
                  <a:pt x="144" y="243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37" y="253"/>
                  <a:pt x="148" y="244"/>
                  <a:pt x="147" y="254"/>
                </a:cubicBezTo>
                <a:cubicBezTo>
                  <a:pt x="141" y="250"/>
                  <a:pt x="141" y="250"/>
                  <a:pt x="141" y="250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39" y="250"/>
                  <a:pt x="139" y="250"/>
                  <a:pt x="139" y="250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4" y="252"/>
                  <a:pt x="124" y="252"/>
                  <a:pt x="124" y="252"/>
                </a:cubicBezTo>
                <a:cubicBezTo>
                  <a:pt x="122" y="254"/>
                  <a:pt x="122" y="254"/>
                  <a:pt x="122" y="254"/>
                </a:cubicBezTo>
                <a:cubicBezTo>
                  <a:pt x="119" y="256"/>
                  <a:pt x="124" y="254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5" y="249"/>
                  <a:pt x="125" y="249"/>
                  <a:pt x="125" y="249"/>
                </a:cubicBezTo>
                <a:cubicBezTo>
                  <a:pt x="124" y="249"/>
                  <a:pt x="128" y="250"/>
                  <a:pt x="124" y="248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2" y="234"/>
                  <a:pt x="122" y="234"/>
                  <a:pt x="122" y="234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9" y="231"/>
                  <a:pt x="119" y="231"/>
                  <a:pt x="119" y="231"/>
                </a:cubicBezTo>
                <a:cubicBezTo>
                  <a:pt x="121" y="231"/>
                  <a:pt x="108" y="239"/>
                  <a:pt x="124" y="229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2" y="224"/>
                  <a:pt x="114" y="230"/>
                  <a:pt x="114" y="222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5" y="221"/>
                  <a:pt x="125" y="221"/>
                  <a:pt x="125" y="221"/>
                </a:cubicBezTo>
                <a:cubicBezTo>
                  <a:pt x="122" y="220"/>
                  <a:pt x="122" y="220"/>
                  <a:pt x="122" y="220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124" y="215"/>
                  <a:pt x="124" y="215"/>
                  <a:pt x="124" y="215"/>
                </a:cubicBezTo>
                <a:cubicBezTo>
                  <a:pt x="123" y="214"/>
                  <a:pt x="121" y="216"/>
                  <a:pt x="120" y="215"/>
                </a:cubicBezTo>
                <a:cubicBezTo>
                  <a:pt x="120" y="212"/>
                  <a:pt x="120" y="212"/>
                  <a:pt x="120" y="212"/>
                </a:cubicBezTo>
                <a:cubicBezTo>
                  <a:pt x="122" y="209"/>
                  <a:pt x="122" y="209"/>
                  <a:pt x="122" y="209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5" y="208"/>
                  <a:pt x="119" y="206"/>
                  <a:pt x="114" y="208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18" y="205"/>
                  <a:pt x="113" y="214"/>
                  <a:pt x="125" y="205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40" y="204"/>
                  <a:pt x="140" y="204"/>
                  <a:pt x="140" y="204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4" y="203"/>
                  <a:pt x="144" y="203"/>
                  <a:pt x="144" y="203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8" y="200"/>
                  <a:pt x="137" y="206"/>
                  <a:pt x="151" y="199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6"/>
                  <a:pt x="158" y="199"/>
                  <a:pt x="164" y="197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2" y="195"/>
                  <a:pt x="152" y="195"/>
                  <a:pt x="152" y="195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44" y="195"/>
                  <a:pt x="144" y="195"/>
                  <a:pt x="144" y="195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5" y="197"/>
                  <a:pt x="147" y="191"/>
                  <a:pt x="134" y="196"/>
                </a:cubicBezTo>
                <a:cubicBezTo>
                  <a:pt x="128" y="194"/>
                  <a:pt x="128" y="194"/>
                  <a:pt x="128" y="194"/>
                </a:cubicBezTo>
                <a:cubicBezTo>
                  <a:pt x="126" y="194"/>
                  <a:pt x="131" y="199"/>
                  <a:pt x="126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2" y="191"/>
                  <a:pt x="112" y="191"/>
                  <a:pt x="112" y="191"/>
                </a:cubicBezTo>
                <a:cubicBezTo>
                  <a:pt x="116" y="189"/>
                  <a:pt x="116" y="189"/>
                  <a:pt x="116" y="189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0" y="188"/>
                  <a:pt x="149" y="186"/>
                  <a:pt x="152" y="188"/>
                </a:cubicBezTo>
                <a:cubicBezTo>
                  <a:pt x="155" y="184"/>
                  <a:pt x="151" y="187"/>
                  <a:pt x="146" y="185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51" y="185"/>
                  <a:pt x="151" y="185"/>
                  <a:pt x="151" y="185"/>
                </a:cubicBezTo>
                <a:cubicBezTo>
                  <a:pt x="152" y="182"/>
                  <a:pt x="152" y="182"/>
                  <a:pt x="152" y="182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6" y="182"/>
                  <a:pt x="161" y="183"/>
                  <a:pt x="158" y="179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64" y="179"/>
                  <a:pt x="158" y="168"/>
                  <a:pt x="169" y="172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68"/>
                  <a:pt x="168" y="166"/>
                  <a:pt x="163" y="170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59" y="170"/>
                  <a:pt x="165" y="175"/>
                  <a:pt x="156" y="170"/>
                </a:cubicBezTo>
                <a:cubicBezTo>
                  <a:pt x="152" y="169"/>
                  <a:pt x="151" y="173"/>
                  <a:pt x="149" y="174"/>
                </a:cubicBezTo>
                <a:cubicBezTo>
                  <a:pt x="151" y="171"/>
                  <a:pt x="138" y="178"/>
                  <a:pt x="154" y="173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4" y="175"/>
                  <a:pt x="154" y="175"/>
                  <a:pt x="154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25" y="176"/>
                  <a:pt x="125" y="176"/>
                  <a:pt x="125" y="176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6" y="174"/>
                  <a:pt x="96" y="174"/>
                  <a:pt x="96" y="17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5"/>
                  <a:pt x="102" y="165"/>
                  <a:pt x="102" y="165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6" y="162"/>
                  <a:pt x="116" y="162"/>
                  <a:pt x="116" y="162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3" y="161"/>
                  <a:pt x="124" y="157"/>
                  <a:pt x="128" y="160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1" y="159"/>
                  <a:pt x="131" y="159"/>
                  <a:pt x="131" y="159"/>
                </a:cubicBezTo>
                <a:cubicBezTo>
                  <a:pt x="132" y="159"/>
                  <a:pt x="126" y="161"/>
                  <a:pt x="134" y="158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6" y="165"/>
                  <a:pt x="146" y="165"/>
                  <a:pt x="146" y="165"/>
                </a:cubicBezTo>
                <a:cubicBezTo>
                  <a:pt x="148" y="166"/>
                  <a:pt x="148" y="166"/>
                  <a:pt x="148" y="166"/>
                </a:cubicBezTo>
                <a:cubicBezTo>
                  <a:pt x="150" y="165"/>
                  <a:pt x="150" y="165"/>
                  <a:pt x="150" y="165"/>
                </a:cubicBezTo>
                <a:cubicBezTo>
                  <a:pt x="153" y="168"/>
                  <a:pt x="153" y="168"/>
                  <a:pt x="153" y="168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57" y="162"/>
                  <a:pt x="147" y="169"/>
                  <a:pt x="162" y="165"/>
                </a:cubicBezTo>
                <a:cubicBezTo>
                  <a:pt x="165" y="166"/>
                  <a:pt x="156" y="171"/>
                  <a:pt x="162" y="162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0" y="156"/>
                  <a:pt x="139" y="160"/>
                  <a:pt x="135" y="156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9" y="154"/>
                  <a:pt x="133" y="160"/>
                  <a:pt x="135" y="151"/>
                </a:cubicBezTo>
                <a:cubicBezTo>
                  <a:pt x="140" y="151"/>
                  <a:pt x="129" y="157"/>
                  <a:pt x="140" y="149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28" y="148"/>
                  <a:pt x="128" y="148"/>
                  <a:pt x="128" y="148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4"/>
                  <a:pt x="106" y="144"/>
                  <a:pt x="106" y="144"/>
                </a:cubicBezTo>
                <a:cubicBezTo>
                  <a:pt x="106" y="145"/>
                  <a:pt x="104" y="146"/>
                  <a:pt x="102" y="145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06" y="138"/>
                  <a:pt x="95" y="144"/>
                  <a:pt x="109" y="139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4" y="139"/>
                  <a:pt x="143" y="145"/>
                  <a:pt x="147" y="138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42"/>
                  <a:pt x="153" y="142"/>
                  <a:pt x="153" y="14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9" y="138"/>
                  <a:pt x="161" y="141"/>
                  <a:pt x="164" y="137"/>
                </a:cubicBezTo>
                <a:cubicBezTo>
                  <a:pt x="163" y="136"/>
                  <a:pt x="168" y="136"/>
                  <a:pt x="162" y="136"/>
                </a:cubicBezTo>
                <a:cubicBezTo>
                  <a:pt x="162" y="135"/>
                  <a:pt x="163" y="137"/>
                  <a:pt x="162" y="135"/>
                </a:cubicBezTo>
                <a:cubicBezTo>
                  <a:pt x="164" y="134"/>
                  <a:pt x="167" y="139"/>
                  <a:pt x="166" y="137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171" y="138"/>
                  <a:pt x="168" y="127"/>
                  <a:pt x="175" y="134"/>
                </a:cubicBezTo>
                <a:cubicBezTo>
                  <a:pt x="179" y="133"/>
                  <a:pt x="181" y="129"/>
                  <a:pt x="186" y="132"/>
                </a:cubicBezTo>
                <a:cubicBezTo>
                  <a:pt x="185" y="133"/>
                  <a:pt x="185" y="133"/>
                  <a:pt x="185" y="133"/>
                </a:cubicBezTo>
                <a:cubicBezTo>
                  <a:pt x="194" y="133"/>
                  <a:pt x="194" y="133"/>
                  <a:pt x="194" y="133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211" y="132"/>
                  <a:pt x="211" y="132"/>
                  <a:pt x="211" y="132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0" y="130"/>
                  <a:pt x="210" y="130"/>
                  <a:pt x="210" y="130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8" y="132"/>
                  <a:pt x="219" y="127"/>
                  <a:pt x="220" y="132"/>
                </a:cubicBezTo>
                <a:cubicBezTo>
                  <a:pt x="222" y="133"/>
                  <a:pt x="222" y="131"/>
                  <a:pt x="222" y="130"/>
                </a:cubicBezTo>
                <a:cubicBezTo>
                  <a:pt x="219" y="130"/>
                  <a:pt x="228" y="128"/>
                  <a:pt x="219" y="130"/>
                </a:cubicBezTo>
                <a:cubicBezTo>
                  <a:pt x="224" y="127"/>
                  <a:pt x="224" y="127"/>
                  <a:pt x="224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7" y="129"/>
                  <a:pt x="232" y="126"/>
                  <a:pt x="234" y="130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49" y="128"/>
                  <a:pt x="249" y="128"/>
                  <a:pt x="249" y="128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9" y="122"/>
                  <a:pt x="269" y="122"/>
                  <a:pt x="269" y="122"/>
                </a:cubicBezTo>
                <a:cubicBezTo>
                  <a:pt x="269" y="122"/>
                  <a:pt x="273" y="122"/>
                  <a:pt x="268" y="121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3" y="118"/>
                  <a:pt x="281" y="112"/>
                  <a:pt x="285" y="117"/>
                </a:cubicBezTo>
                <a:cubicBezTo>
                  <a:pt x="296" y="115"/>
                  <a:pt x="277" y="116"/>
                  <a:pt x="294" y="112"/>
                </a:cubicBezTo>
                <a:cubicBezTo>
                  <a:pt x="292" y="114"/>
                  <a:pt x="292" y="114"/>
                  <a:pt x="292" y="114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301" y="111"/>
                  <a:pt x="301" y="111"/>
                  <a:pt x="301" y="111"/>
                </a:cubicBezTo>
                <a:cubicBezTo>
                  <a:pt x="311" y="110"/>
                  <a:pt x="311" y="110"/>
                  <a:pt x="311" y="110"/>
                </a:cubicBezTo>
                <a:cubicBezTo>
                  <a:pt x="311" y="109"/>
                  <a:pt x="311" y="109"/>
                  <a:pt x="311" y="109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289" y="111"/>
                  <a:pt x="289" y="111"/>
                  <a:pt x="289" y="111"/>
                </a:cubicBezTo>
                <a:cubicBezTo>
                  <a:pt x="275" y="113"/>
                  <a:pt x="275" y="113"/>
                  <a:pt x="275" y="113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66" y="114"/>
                  <a:pt x="266" y="114"/>
                  <a:pt x="266" y="114"/>
                </a:cubicBezTo>
                <a:cubicBezTo>
                  <a:pt x="262" y="115"/>
                  <a:pt x="262" y="115"/>
                  <a:pt x="262" y="115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40" y="114"/>
                  <a:pt x="247" y="121"/>
                  <a:pt x="239" y="117"/>
                </a:cubicBezTo>
                <a:cubicBezTo>
                  <a:pt x="221" y="118"/>
                  <a:pt x="221" y="118"/>
                  <a:pt x="221" y="118"/>
                </a:cubicBezTo>
                <a:cubicBezTo>
                  <a:pt x="221" y="117"/>
                  <a:pt x="228" y="116"/>
                  <a:pt x="221" y="115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7" y="115"/>
                  <a:pt x="207" y="115"/>
                  <a:pt x="207" y="115"/>
                </a:cubicBezTo>
                <a:cubicBezTo>
                  <a:pt x="209" y="115"/>
                  <a:pt x="209" y="115"/>
                  <a:pt x="209" y="115"/>
                </a:cubicBezTo>
                <a:cubicBezTo>
                  <a:pt x="208" y="116"/>
                  <a:pt x="205" y="117"/>
                  <a:pt x="203" y="117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6" y="114"/>
                  <a:pt x="206" y="114"/>
                  <a:pt x="206" y="114"/>
                </a:cubicBezTo>
                <a:cubicBezTo>
                  <a:pt x="204" y="119"/>
                  <a:pt x="218" y="112"/>
                  <a:pt x="200" y="114"/>
                </a:cubicBezTo>
                <a:cubicBezTo>
                  <a:pt x="202" y="113"/>
                  <a:pt x="203" y="113"/>
                  <a:pt x="198" y="117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9" y="122"/>
                  <a:pt x="179" y="122"/>
                  <a:pt x="179" y="122"/>
                </a:cubicBezTo>
                <a:cubicBezTo>
                  <a:pt x="179" y="123"/>
                  <a:pt x="179" y="123"/>
                  <a:pt x="179" y="123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9" y="124"/>
                  <a:pt x="174" y="119"/>
                  <a:pt x="170" y="125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0" y="119"/>
                  <a:pt x="170" y="115"/>
                  <a:pt x="160" y="120"/>
                </a:cubicBezTo>
                <a:cubicBezTo>
                  <a:pt x="161" y="118"/>
                  <a:pt x="164" y="118"/>
                  <a:pt x="165" y="117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6" y="113"/>
                  <a:pt x="167" y="111"/>
                  <a:pt x="168" y="110"/>
                </a:cubicBezTo>
                <a:cubicBezTo>
                  <a:pt x="158" y="111"/>
                  <a:pt x="158" y="111"/>
                  <a:pt x="158" y="111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2" y="111"/>
                  <a:pt x="152" y="111"/>
                  <a:pt x="152" y="111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6" y="115"/>
                  <a:pt x="153" y="115"/>
                  <a:pt x="145" y="114"/>
                </a:cubicBezTo>
                <a:cubicBezTo>
                  <a:pt x="144" y="111"/>
                  <a:pt x="147" y="115"/>
                  <a:pt x="146" y="11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8" y="115"/>
                  <a:pt x="134" y="114"/>
                  <a:pt x="126" y="116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124" y="118"/>
                  <a:pt x="124" y="118"/>
                  <a:pt x="124" y="118"/>
                </a:cubicBezTo>
                <a:cubicBezTo>
                  <a:pt x="124" y="117"/>
                  <a:pt x="124" y="117"/>
                  <a:pt x="124" y="117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9" y="111"/>
                  <a:pt x="104" y="117"/>
                  <a:pt x="112" y="111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5" y="110"/>
                  <a:pt x="106" y="105"/>
                  <a:pt x="117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8" y="95"/>
                  <a:pt x="117" y="99"/>
                  <a:pt x="124" y="96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6" y="99"/>
                  <a:pt x="124" y="95"/>
                  <a:pt x="126" y="99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58" y="101"/>
                  <a:pt x="158" y="101"/>
                  <a:pt x="158" y="101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1"/>
                  <a:pt x="157" y="91"/>
                  <a:pt x="158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4" y="93"/>
                  <a:pt x="164" y="93"/>
                  <a:pt x="164" y="93"/>
                </a:cubicBezTo>
                <a:cubicBezTo>
                  <a:pt x="168" y="91"/>
                  <a:pt x="168" y="91"/>
                  <a:pt x="168" y="91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8" y="89"/>
                  <a:pt x="188" y="89"/>
                  <a:pt x="188" y="89"/>
                </a:cubicBezTo>
                <a:cubicBezTo>
                  <a:pt x="186" y="93"/>
                  <a:pt x="186" y="81"/>
                  <a:pt x="190" y="93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1" y="92"/>
                  <a:pt x="202" y="90"/>
                  <a:pt x="203" y="91"/>
                </a:cubicBezTo>
                <a:cubicBezTo>
                  <a:pt x="197" y="88"/>
                  <a:pt x="197" y="88"/>
                  <a:pt x="197" y="88"/>
                </a:cubicBezTo>
                <a:cubicBezTo>
                  <a:pt x="192" y="90"/>
                  <a:pt x="192" y="90"/>
                  <a:pt x="192" y="90"/>
                </a:cubicBezTo>
                <a:cubicBezTo>
                  <a:pt x="192" y="90"/>
                  <a:pt x="195" y="90"/>
                  <a:pt x="191" y="90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209" y="86"/>
                  <a:pt x="210" y="89"/>
                  <a:pt x="211" y="85"/>
                </a:cubicBezTo>
                <a:cubicBezTo>
                  <a:pt x="210" y="88"/>
                  <a:pt x="210" y="88"/>
                  <a:pt x="210" y="88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7" y="90"/>
                  <a:pt x="217" y="90"/>
                  <a:pt x="217" y="90"/>
                </a:cubicBezTo>
                <a:cubicBezTo>
                  <a:pt x="216" y="86"/>
                  <a:pt x="216" y="86"/>
                  <a:pt x="216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21" y="86"/>
                  <a:pt x="206" y="91"/>
                  <a:pt x="220" y="88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8" y="83"/>
                  <a:pt x="228" y="83"/>
                  <a:pt x="228" y="83"/>
                </a:cubicBezTo>
                <a:cubicBezTo>
                  <a:pt x="228" y="88"/>
                  <a:pt x="232" y="79"/>
                  <a:pt x="232" y="86"/>
                </a:cubicBezTo>
                <a:cubicBezTo>
                  <a:pt x="235" y="85"/>
                  <a:pt x="235" y="85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6" y="85"/>
                  <a:pt x="236" y="85"/>
                  <a:pt x="236" y="85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2" y="87"/>
                  <a:pt x="232" y="87"/>
                  <a:pt x="244" y="88"/>
                </a:cubicBezTo>
                <a:cubicBezTo>
                  <a:pt x="244" y="87"/>
                  <a:pt x="244" y="87"/>
                  <a:pt x="244" y="87"/>
                </a:cubicBezTo>
                <a:cubicBezTo>
                  <a:pt x="241" y="85"/>
                  <a:pt x="241" y="85"/>
                  <a:pt x="241" y="85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59" y="81"/>
                  <a:pt x="259" y="81"/>
                  <a:pt x="259" y="81"/>
                </a:cubicBezTo>
                <a:cubicBezTo>
                  <a:pt x="260" y="82"/>
                  <a:pt x="260" y="82"/>
                  <a:pt x="260" y="82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9" y="84"/>
                  <a:pt x="257" y="84"/>
                  <a:pt x="258" y="85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7" y="87"/>
                  <a:pt x="257" y="87"/>
                  <a:pt x="257" y="87"/>
                </a:cubicBezTo>
                <a:cubicBezTo>
                  <a:pt x="259" y="87"/>
                  <a:pt x="251" y="90"/>
                  <a:pt x="259" y="8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71" y="85"/>
                  <a:pt x="271" y="85"/>
                  <a:pt x="271" y="85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2" y="78"/>
                  <a:pt x="272" y="78"/>
                  <a:pt x="272" y="78"/>
                </a:cubicBezTo>
                <a:cubicBezTo>
                  <a:pt x="268" y="76"/>
                  <a:pt x="268" y="76"/>
                  <a:pt x="268" y="76"/>
                </a:cubicBezTo>
                <a:cubicBezTo>
                  <a:pt x="269" y="74"/>
                  <a:pt x="269" y="74"/>
                  <a:pt x="269" y="74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7" y="73"/>
                  <a:pt x="264" y="75"/>
                  <a:pt x="265" y="73"/>
                </a:cubicBezTo>
                <a:cubicBezTo>
                  <a:pt x="266" y="75"/>
                  <a:pt x="257" y="73"/>
                  <a:pt x="266" y="77"/>
                </a:cubicBezTo>
                <a:cubicBezTo>
                  <a:pt x="262" y="75"/>
                  <a:pt x="262" y="75"/>
                  <a:pt x="262" y="75"/>
                </a:cubicBezTo>
                <a:cubicBezTo>
                  <a:pt x="262" y="76"/>
                  <a:pt x="262" y="76"/>
                  <a:pt x="262" y="76"/>
                </a:cubicBezTo>
                <a:cubicBezTo>
                  <a:pt x="255" y="76"/>
                  <a:pt x="255" y="76"/>
                  <a:pt x="255" y="76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8"/>
                  <a:pt x="249" y="78"/>
                  <a:pt x="249" y="78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36" y="78"/>
                  <a:pt x="236" y="78"/>
                  <a:pt x="236" y="78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8"/>
                  <a:pt x="238" y="75"/>
                  <a:pt x="231" y="80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15" y="82"/>
                  <a:pt x="215" y="82"/>
                  <a:pt x="215" y="82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3" y="80"/>
                  <a:pt x="206" y="87"/>
                  <a:pt x="208" y="78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7" y="80"/>
                  <a:pt x="217" y="80"/>
                  <a:pt x="217" y="80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3" y="75"/>
                  <a:pt x="229" y="77"/>
                  <a:pt x="227" y="73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74"/>
                  <a:pt x="233" y="74"/>
                  <a:pt x="231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6" y="71"/>
                  <a:pt x="236" y="71"/>
                  <a:pt x="236" y="71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40" y="74"/>
                  <a:pt x="240" y="74"/>
                  <a:pt x="240" y="74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4" y="73"/>
                  <a:pt x="244" y="73"/>
                  <a:pt x="244" y="73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7" y="74"/>
                  <a:pt x="244" y="64"/>
                  <a:pt x="249" y="73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55" y="70"/>
                  <a:pt x="255" y="70"/>
                  <a:pt x="255" y="70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60" y="68"/>
                  <a:pt x="260" y="68"/>
                  <a:pt x="260" y="68"/>
                </a:cubicBezTo>
                <a:cubicBezTo>
                  <a:pt x="264" y="66"/>
                  <a:pt x="264" y="66"/>
                  <a:pt x="264" y="66"/>
                </a:cubicBezTo>
                <a:cubicBezTo>
                  <a:pt x="269" y="68"/>
                  <a:pt x="269" y="68"/>
                  <a:pt x="269" y="68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4" y="67"/>
                  <a:pt x="271" y="65"/>
                  <a:pt x="275" y="67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0" y="74"/>
                  <a:pt x="270" y="74"/>
                  <a:pt x="270" y="74"/>
                </a:cubicBezTo>
                <a:cubicBezTo>
                  <a:pt x="272" y="76"/>
                  <a:pt x="272" y="76"/>
                  <a:pt x="272" y="76"/>
                </a:cubicBezTo>
                <a:cubicBezTo>
                  <a:pt x="275" y="76"/>
                  <a:pt x="275" y="76"/>
                  <a:pt x="275" y="76"/>
                </a:cubicBezTo>
                <a:cubicBezTo>
                  <a:pt x="276" y="69"/>
                  <a:pt x="276" y="69"/>
                  <a:pt x="276" y="69"/>
                </a:cubicBezTo>
                <a:cubicBezTo>
                  <a:pt x="284" y="70"/>
                  <a:pt x="270" y="65"/>
                  <a:pt x="282" y="64"/>
                </a:cubicBezTo>
                <a:cubicBezTo>
                  <a:pt x="285" y="59"/>
                  <a:pt x="285" y="59"/>
                  <a:pt x="285" y="59"/>
                </a:cubicBezTo>
                <a:cubicBezTo>
                  <a:pt x="281" y="60"/>
                  <a:pt x="281" y="60"/>
                  <a:pt x="281" y="60"/>
                </a:cubicBezTo>
                <a:cubicBezTo>
                  <a:pt x="278" y="59"/>
                  <a:pt x="278" y="59"/>
                  <a:pt x="278" y="59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1" y="61"/>
                  <a:pt x="286" y="52"/>
                  <a:pt x="267" y="61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58" y="64"/>
                  <a:pt x="258" y="64"/>
                  <a:pt x="258" y="64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8" y="59"/>
                  <a:pt x="258" y="59"/>
                  <a:pt x="258" y="59"/>
                </a:cubicBezTo>
                <a:cubicBezTo>
                  <a:pt x="281" y="55"/>
                  <a:pt x="281" y="55"/>
                  <a:pt x="281" y="55"/>
                </a:cubicBezTo>
                <a:cubicBezTo>
                  <a:pt x="282" y="54"/>
                  <a:pt x="282" y="54"/>
                  <a:pt x="282" y="54"/>
                </a:cubicBezTo>
                <a:cubicBezTo>
                  <a:pt x="283" y="52"/>
                  <a:pt x="264" y="62"/>
                  <a:pt x="290" y="54"/>
                </a:cubicBezTo>
                <a:cubicBezTo>
                  <a:pt x="295" y="53"/>
                  <a:pt x="295" y="53"/>
                  <a:pt x="295" y="53"/>
                </a:cubicBezTo>
                <a:cubicBezTo>
                  <a:pt x="296" y="50"/>
                  <a:pt x="298" y="58"/>
                  <a:pt x="295" y="50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7" y="51"/>
                  <a:pt x="297" y="51"/>
                  <a:pt x="297" y="51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8" y="56"/>
                  <a:pt x="298" y="56"/>
                  <a:pt x="298" y="56"/>
                </a:cubicBezTo>
                <a:cubicBezTo>
                  <a:pt x="309" y="53"/>
                  <a:pt x="309" y="53"/>
                  <a:pt x="309" y="53"/>
                </a:cubicBezTo>
                <a:cubicBezTo>
                  <a:pt x="309" y="50"/>
                  <a:pt x="309" y="50"/>
                  <a:pt x="309" y="50"/>
                </a:cubicBezTo>
                <a:cubicBezTo>
                  <a:pt x="309" y="54"/>
                  <a:pt x="308" y="50"/>
                  <a:pt x="315" y="52"/>
                </a:cubicBezTo>
                <a:cubicBezTo>
                  <a:pt x="315" y="51"/>
                  <a:pt x="312" y="55"/>
                  <a:pt x="315" y="50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2" y="50"/>
                  <a:pt x="322" y="50"/>
                  <a:pt x="322" y="50"/>
                </a:cubicBezTo>
                <a:cubicBezTo>
                  <a:pt x="323" y="49"/>
                  <a:pt x="325" y="49"/>
                  <a:pt x="325" y="50"/>
                </a:cubicBezTo>
                <a:cubicBezTo>
                  <a:pt x="321" y="48"/>
                  <a:pt x="321" y="48"/>
                  <a:pt x="321" y="48"/>
                </a:cubicBezTo>
                <a:cubicBezTo>
                  <a:pt x="322" y="48"/>
                  <a:pt x="322" y="47"/>
                  <a:pt x="323" y="47"/>
                </a:cubicBezTo>
                <a:cubicBezTo>
                  <a:pt x="323" y="46"/>
                  <a:pt x="323" y="46"/>
                  <a:pt x="323" y="46"/>
                </a:cubicBezTo>
                <a:cubicBezTo>
                  <a:pt x="320" y="46"/>
                  <a:pt x="320" y="46"/>
                  <a:pt x="320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8"/>
                  <a:pt x="325" y="48"/>
                  <a:pt x="325" y="48"/>
                </a:cubicBezTo>
                <a:cubicBezTo>
                  <a:pt x="322" y="48"/>
                  <a:pt x="315" y="53"/>
                  <a:pt x="336" y="48"/>
                </a:cubicBezTo>
                <a:cubicBezTo>
                  <a:pt x="336" y="48"/>
                  <a:pt x="337" y="47"/>
                  <a:pt x="338" y="50"/>
                </a:cubicBezTo>
                <a:cubicBezTo>
                  <a:pt x="339" y="48"/>
                  <a:pt x="339" y="48"/>
                  <a:pt x="339" y="48"/>
                </a:cubicBezTo>
                <a:cubicBezTo>
                  <a:pt x="337" y="48"/>
                  <a:pt x="337" y="48"/>
                  <a:pt x="337" y="48"/>
                </a:cubicBezTo>
                <a:cubicBezTo>
                  <a:pt x="339" y="47"/>
                  <a:pt x="342" y="47"/>
                  <a:pt x="341" y="45"/>
                </a:cubicBezTo>
                <a:cubicBezTo>
                  <a:pt x="344" y="44"/>
                  <a:pt x="344" y="44"/>
                  <a:pt x="344" y="44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46" y="43"/>
                  <a:pt x="346" y="43"/>
                  <a:pt x="346" y="43"/>
                </a:cubicBezTo>
                <a:cubicBezTo>
                  <a:pt x="353" y="42"/>
                  <a:pt x="353" y="42"/>
                  <a:pt x="353" y="42"/>
                </a:cubicBezTo>
                <a:cubicBezTo>
                  <a:pt x="356" y="43"/>
                  <a:pt x="356" y="43"/>
                  <a:pt x="356" y="43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8"/>
                  <a:pt x="363" y="38"/>
                  <a:pt x="363" y="38"/>
                </a:cubicBezTo>
                <a:cubicBezTo>
                  <a:pt x="357" y="42"/>
                  <a:pt x="357" y="42"/>
                  <a:pt x="357" y="42"/>
                </a:cubicBezTo>
                <a:cubicBezTo>
                  <a:pt x="357" y="43"/>
                  <a:pt x="353" y="47"/>
                  <a:pt x="361" y="46"/>
                </a:cubicBezTo>
                <a:cubicBezTo>
                  <a:pt x="361" y="47"/>
                  <a:pt x="361" y="47"/>
                  <a:pt x="361" y="47"/>
                </a:cubicBezTo>
                <a:cubicBezTo>
                  <a:pt x="364" y="47"/>
                  <a:pt x="364" y="47"/>
                  <a:pt x="364" y="47"/>
                </a:cubicBezTo>
                <a:cubicBezTo>
                  <a:pt x="363" y="49"/>
                  <a:pt x="363" y="49"/>
                  <a:pt x="363" y="49"/>
                </a:cubicBezTo>
                <a:cubicBezTo>
                  <a:pt x="359" y="48"/>
                  <a:pt x="359" y="48"/>
                  <a:pt x="359" y="48"/>
                </a:cubicBezTo>
                <a:cubicBezTo>
                  <a:pt x="357" y="52"/>
                  <a:pt x="357" y="52"/>
                  <a:pt x="357" y="52"/>
                </a:cubicBezTo>
                <a:cubicBezTo>
                  <a:pt x="363" y="53"/>
                  <a:pt x="363" y="53"/>
                  <a:pt x="363" y="53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70" y="50"/>
                  <a:pt x="370" y="50"/>
                  <a:pt x="370" y="50"/>
                </a:cubicBezTo>
                <a:cubicBezTo>
                  <a:pt x="372" y="50"/>
                  <a:pt x="372" y="50"/>
                  <a:pt x="372" y="50"/>
                </a:cubicBezTo>
                <a:cubicBezTo>
                  <a:pt x="371" y="52"/>
                  <a:pt x="369" y="46"/>
                  <a:pt x="373" y="53"/>
                </a:cubicBezTo>
                <a:cubicBezTo>
                  <a:pt x="374" y="51"/>
                  <a:pt x="374" y="51"/>
                  <a:pt x="374" y="51"/>
                </a:cubicBezTo>
                <a:cubicBezTo>
                  <a:pt x="377" y="53"/>
                  <a:pt x="366" y="52"/>
                  <a:pt x="379" y="50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52"/>
                  <a:pt x="381" y="52"/>
                  <a:pt x="381" y="52"/>
                </a:cubicBezTo>
                <a:cubicBezTo>
                  <a:pt x="374" y="53"/>
                  <a:pt x="374" y="53"/>
                  <a:pt x="374" y="53"/>
                </a:cubicBezTo>
                <a:cubicBezTo>
                  <a:pt x="380" y="58"/>
                  <a:pt x="380" y="58"/>
                  <a:pt x="380" y="58"/>
                </a:cubicBezTo>
                <a:cubicBezTo>
                  <a:pt x="379" y="58"/>
                  <a:pt x="375" y="56"/>
                  <a:pt x="377" y="61"/>
                </a:cubicBezTo>
                <a:cubicBezTo>
                  <a:pt x="375" y="63"/>
                  <a:pt x="373" y="61"/>
                  <a:pt x="371" y="63"/>
                </a:cubicBezTo>
                <a:cubicBezTo>
                  <a:pt x="372" y="65"/>
                  <a:pt x="372" y="65"/>
                  <a:pt x="372" y="65"/>
                </a:cubicBezTo>
                <a:cubicBezTo>
                  <a:pt x="371" y="66"/>
                  <a:pt x="371" y="66"/>
                  <a:pt x="371" y="66"/>
                </a:cubicBezTo>
                <a:cubicBezTo>
                  <a:pt x="375" y="70"/>
                  <a:pt x="375" y="70"/>
                  <a:pt x="375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2" y="75"/>
                  <a:pt x="372" y="75"/>
                  <a:pt x="372" y="75"/>
                </a:cubicBezTo>
                <a:cubicBezTo>
                  <a:pt x="370" y="73"/>
                  <a:pt x="370" y="73"/>
                  <a:pt x="370" y="73"/>
                </a:cubicBezTo>
                <a:cubicBezTo>
                  <a:pt x="364" y="76"/>
                  <a:pt x="364" y="76"/>
                  <a:pt x="364" y="76"/>
                </a:cubicBezTo>
                <a:cubicBezTo>
                  <a:pt x="363" y="77"/>
                  <a:pt x="363" y="77"/>
                  <a:pt x="363" y="77"/>
                </a:cubicBezTo>
                <a:cubicBezTo>
                  <a:pt x="366" y="78"/>
                  <a:pt x="366" y="78"/>
                  <a:pt x="366" y="78"/>
                </a:cubicBezTo>
                <a:cubicBezTo>
                  <a:pt x="363" y="79"/>
                  <a:pt x="363" y="79"/>
                  <a:pt x="363" y="79"/>
                </a:cubicBezTo>
                <a:cubicBezTo>
                  <a:pt x="363" y="80"/>
                  <a:pt x="358" y="84"/>
                  <a:pt x="359" y="81"/>
                </a:cubicBezTo>
                <a:cubicBezTo>
                  <a:pt x="360" y="79"/>
                  <a:pt x="360" y="79"/>
                  <a:pt x="360" y="79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4" y="85"/>
                  <a:pt x="353" y="85"/>
                  <a:pt x="354" y="86"/>
                </a:cubicBezTo>
                <a:cubicBezTo>
                  <a:pt x="358" y="86"/>
                  <a:pt x="358" y="86"/>
                  <a:pt x="358" y="86"/>
                </a:cubicBezTo>
                <a:cubicBezTo>
                  <a:pt x="360" y="88"/>
                  <a:pt x="355" y="90"/>
                  <a:pt x="355" y="90"/>
                </a:cubicBezTo>
                <a:cubicBezTo>
                  <a:pt x="355" y="90"/>
                  <a:pt x="358" y="88"/>
                  <a:pt x="355" y="91"/>
                </a:cubicBezTo>
                <a:cubicBezTo>
                  <a:pt x="362" y="89"/>
                  <a:pt x="362" y="89"/>
                  <a:pt x="362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78" y="84"/>
                  <a:pt x="378" y="84"/>
                  <a:pt x="378" y="84"/>
                </a:cubicBezTo>
                <a:cubicBezTo>
                  <a:pt x="385" y="80"/>
                  <a:pt x="385" y="80"/>
                  <a:pt x="385" y="80"/>
                </a:cubicBezTo>
                <a:cubicBezTo>
                  <a:pt x="386" y="80"/>
                  <a:pt x="386" y="80"/>
                  <a:pt x="386" y="80"/>
                </a:cubicBezTo>
                <a:cubicBezTo>
                  <a:pt x="381" y="83"/>
                  <a:pt x="381" y="83"/>
                  <a:pt x="381" y="83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1" y="87"/>
                  <a:pt x="381" y="87"/>
                  <a:pt x="381" y="87"/>
                </a:cubicBezTo>
                <a:cubicBezTo>
                  <a:pt x="384" y="87"/>
                  <a:pt x="386" y="84"/>
                  <a:pt x="388" y="87"/>
                </a:cubicBezTo>
                <a:cubicBezTo>
                  <a:pt x="389" y="88"/>
                  <a:pt x="387" y="86"/>
                  <a:pt x="388" y="88"/>
                </a:cubicBezTo>
                <a:cubicBezTo>
                  <a:pt x="398" y="87"/>
                  <a:pt x="398" y="87"/>
                  <a:pt x="398" y="87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1" y="92"/>
                  <a:pt x="401" y="92"/>
                  <a:pt x="401" y="92"/>
                </a:cubicBezTo>
                <a:cubicBezTo>
                  <a:pt x="406" y="96"/>
                  <a:pt x="406" y="96"/>
                  <a:pt x="406" y="96"/>
                </a:cubicBezTo>
                <a:cubicBezTo>
                  <a:pt x="399" y="93"/>
                  <a:pt x="399" y="93"/>
                  <a:pt x="399" y="93"/>
                </a:cubicBezTo>
                <a:cubicBezTo>
                  <a:pt x="398" y="92"/>
                  <a:pt x="403" y="92"/>
                  <a:pt x="397" y="92"/>
                </a:cubicBezTo>
                <a:cubicBezTo>
                  <a:pt x="397" y="93"/>
                  <a:pt x="397" y="93"/>
                  <a:pt x="397" y="93"/>
                </a:cubicBezTo>
                <a:cubicBezTo>
                  <a:pt x="398" y="94"/>
                  <a:pt x="402" y="86"/>
                  <a:pt x="398" y="96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400" y="99"/>
                  <a:pt x="400" y="99"/>
                  <a:pt x="400" y="99"/>
                </a:cubicBezTo>
                <a:cubicBezTo>
                  <a:pt x="400" y="104"/>
                  <a:pt x="400" y="104"/>
                  <a:pt x="400" y="104"/>
                </a:cubicBezTo>
                <a:cubicBezTo>
                  <a:pt x="392" y="106"/>
                  <a:pt x="392" y="106"/>
                  <a:pt x="392" y="106"/>
                </a:cubicBezTo>
                <a:cubicBezTo>
                  <a:pt x="390" y="105"/>
                  <a:pt x="400" y="103"/>
                  <a:pt x="388" y="110"/>
                </a:cubicBezTo>
                <a:cubicBezTo>
                  <a:pt x="384" y="108"/>
                  <a:pt x="384" y="108"/>
                  <a:pt x="384" y="108"/>
                </a:cubicBezTo>
                <a:cubicBezTo>
                  <a:pt x="379" y="110"/>
                  <a:pt x="379" y="110"/>
                  <a:pt x="379" y="110"/>
                </a:cubicBezTo>
                <a:cubicBezTo>
                  <a:pt x="380" y="113"/>
                  <a:pt x="382" y="110"/>
                  <a:pt x="384" y="111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4"/>
                  <a:pt x="391" y="114"/>
                  <a:pt x="391" y="114"/>
                </a:cubicBezTo>
                <a:cubicBezTo>
                  <a:pt x="397" y="117"/>
                  <a:pt x="397" y="117"/>
                  <a:pt x="397" y="117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00" y="122"/>
                  <a:pt x="400" y="122"/>
                  <a:pt x="400" y="122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8" y="119"/>
                  <a:pt x="408" y="119"/>
                  <a:pt x="408" y="119"/>
                </a:cubicBezTo>
                <a:cubicBezTo>
                  <a:pt x="412" y="121"/>
                  <a:pt x="412" y="116"/>
                  <a:pt x="416" y="117"/>
                </a:cubicBezTo>
                <a:cubicBezTo>
                  <a:pt x="418" y="116"/>
                  <a:pt x="424" y="116"/>
                  <a:pt x="418" y="112"/>
                </a:cubicBezTo>
                <a:cubicBezTo>
                  <a:pt x="425" y="112"/>
                  <a:pt x="425" y="112"/>
                  <a:pt x="425" y="112"/>
                </a:cubicBezTo>
                <a:cubicBezTo>
                  <a:pt x="426" y="108"/>
                  <a:pt x="426" y="108"/>
                  <a:pt x="426" y="108"/>
                </a:cubicBezTo>
                <a:cubicBezTo>
                  <a:pt x="428" y="104"/>
                  <a:pt x="428" y="104"/>
                  <a:pt x="428" y="104"/>
                </a:cubicBezTo>
                <a:cubicBezTo>
                  <a:pt x="428" y="105"/>
                  <a:pt x="428" y="105"/>
                  <a:pt x="428" y="105"/>
                </a:cubicBezTo>
                <a:cubicBezTo>
                  <a:pt x="434" y="107"/>
                  <a:pt x="434" y="107"/>
                  <a:pt x="434" y="107"/>
                </a:cubicBezTo>
                <a:cubicBezTo>
                  <a:pt x="435" y="107"/>
                  <a:pt x="428" y="110"/>
                  <a:pt x="437" y="107"/>
                </a:cubicBezTo>
                <a:cubicBezTo>
                  <a:pt x="434" y="105"/>
                  <a:pt x="434" y="105"/>
                  <a:pt x="434" y="105"/>
                </a:cubicBezTo>
                <a:cubicBezTo>
                  <a:pt x="438" y="102"/>
                  <a:pt x="438" y="102"/>
                  <a:pt x="438" y="102"/>
                </a:cubicBezTo>
                <a:cubicBezTo>
                  <a:pt x="443" y="105"/>
                  <a:pt x="443" y="105"/>
                  <a:pt x="443" y="105"/>
                </a:cubicBezTo>
                <a:cubicBezTo>
                  <a:pt x="449" y="104"/>
                  <a:pt x="449" y="104"/>
                  <a:pt x="449" y="104"/>
                </a:cubicBezTo>
                <a:cubicBezTo>
                  <a:pt x="450" y="104"/>
                  <a:pt x="450" y="104"/>
                  <a:pt x="450" y="104"/>
                </a:cubicBezTo>
                <a:cubicBezTo>
                  <a:pt x="453" y="103"/>
                  <a:pt x="432" y="110"/>
                  <a:pt x="456" y="101"/>
                </a:cubicBezTo>
                <a:cubicBezTo>
                  <a:pt x="471" y="92"/>
                  <a:pt x="471" y="92"/>
                  <a:pt x="471" y="92"/>
                </a:cubicBezTo>
                <a:cubicBezTo>
                  <a:pt x="469" y="91"/>
                  <a:pt x="468" y="91"/>
                  <a:pt x="469" y="88"/>
                </a:cubicBezTo>
                <a:cubicBezTo>
                  <a:pt x="471" y="88"/>
                  <a:pt x="471" y="88"/>
                  <a:pt x="471" y="88"/>
                </a:cubicBezTo>
                <a:cubicBezTo>
                  <a:pt x="478" y="87"/>
                  <a:pt x="478" y="87"/>
                  <a:pt x="478" y="87"/>
                </a:cubicBezTo>
                <a:cubicBezTo>
                  <a:pt x="477" y="88"/>
                  <a:pt x="476" y="86"/>
                  <a:pt x="475" y="89"/>
                </a:cubicBezTo>
                <a:cubicBezTo>
                  <a:pt x="475" y="91"/>
                  <a:pt x="475" y="91"/>
                  <a:pt x="475" y="91"/>
                </a:cubicBezTo>
                <a:cubicBezTo>
                  <a:pt x="475" y="93"/>
                  <a:pt x="475" y="93"/>
                  <a:pt x="475" y="93"/>
                </a:cubicBezTo>
                <a:cubicBezTo>
                  <a:pt x="478" y="94"/>
                  <a:pt x="478" y="94"/>
                  <a:pt x="478" y="94"/>
                </a:cubicBezTo>
                <a:cubicBezTo>
                  <a:pt x="481" y="86"/>
                  <a:pt x="481" y="86"/>
                  <a:pt x="481" y="86"/>
                </a:cubicBezTo>
                <a:cubicBezTo>
                  <a:pt x="482" y="85"/>
                  <a:pt x="482" y="85"/>
                  <a:pt x="482" y="85"/>
                </a:cubicBezTo>
                <a:cubicBezTo>
                  <a:pt x="484" y="89"/>
                  <a:pt x="484" y="89"/>
                  <a:pt x="484" y="89"/>
                </a:cubicBezTo>
                <a:cubicBezTo>
                  <a:pt x="489" y="86"/>
                  <a:pt x="489" y="86"/>
                  <a:pt x="489" y="86"/>
                </a:cubicBezTo>
                <a:cubicBezTo>
                  <a:pt x="492" y="88"/>
                  <a:pt x="492" y="88"/>
                  <a:pt x="492" y="88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7" y="87"/>
                  <a:pt x="488" y="83"/>
                  <a:pt x="498" y="87"/>
                </a:cubicBezTo>
                <a:cubicBezTo>
                  <a:pt x="502" y="83"/>
                  <a:pt x="502" y="83"/>
                  <a:pt x="502" y="83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3" y="75"/>
                  <a:pt x="513" y="75"/>
                  <a:pt x="513" y="75"/>
                </a:cubicBezTo>
                <a:cubicBezTo>
                  <a:pt x="515" y="74"/>
                  <a:pt x="515" y="74"/>
                  <a:pt x="515" y="74"/>
                </a:cubicBezTo>
                <a:cubicBezTo>
                  <a:pt x="518" y="76"/>
                  <a:pt x="518" y="76"/>
                  <a:pt x="518" y="76"/>
                </a:cubicBezTo>
                <a:cubicBezTo>
                  <a:pt x="521" y="73"/>
                  <a:pt x="521" y="73"/>
                  <a:pt x="521" y="73"/>
                </a:cubicBezTo>
                <a:cubicBezTo>
                  <a:pt x="522" y="75"/>
                  <a:pt x="522" y="75"/>
                  <a:pt x="522" y="75"/>
                </a:cubicBezTo>
                <a:cubicBezTo>
                  <a:pt x="527" y="72"/>
                  <a:pt x="527" y="72"/>
                  <a:pt x="527" y="72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3" y="71"/>
                  <a:pt x="527" y="75"/>
                  <a:pt x="534" y="69"/>
                </a:cubicBezTo>
                <a:cubicBezTo>
                  <a:pt x="535" y="70"/>
                  <a:pt x="535" y="70"/>
                  <a:pt x="535" y="70"/>
                </a:cubicBezTo>
                <a:cubicBezTo>
                  <a:pt x="538" y="65"/>
                  <a:pt x="538" y="65"/>
                  <a:pt x="538" y="65"/>
                </a:cubicBezTo>
                <a:cubicBezTo>
                  <a:pt x="545" y="65"/>
                  <a:pt x="545" y="65"/>
                  <a:pt x="545" y="65"/>
                </a:cubicBezTo>
                <a:cubicBezTo>
                  <a:pt x="546" y="64"/>
                  <a:pt x="546" y="64"/>
                  <a:pt x="546" y="64"/>
                </a:cubicBezTo>
                <a:cubicBezTo>
                  <a:pt x="541" y="67"/>
                  <a:pt x="548" y="61"/>
                  <a:pt x="540" y="62"/>
                </a:cubicBezTo>
                <a:cubicBezTo>
                  <a:pt x="544" y="61"/>
                  <a:pt x="544" y="61"/>
                  <a:pt x="544" y="61"/>
                </a:cubicBezTo>
                <a:cubicBezTo>
                  <a:pt x="545" y="62"/>
                  <a:pt x="545" y="62"/>
                  <a:pt x="545" y="62"/>
                </a:cubicBezTo>
                <a:cubicBezTo>
                  <a:pt x="548" y="60"/>
                  <a:pt x="548" y="60"/>
                  <a:pt x="548" y="60"/>
                </a:cubicBezTo>
                <a:cubicBezTo>
                  <a:pt x="551" y="62"/>
                  <a:pt x="551" y="62"/>
                  <a:pt x="551" y="62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61" y="59"/>
                  <a:pt x="561" y="59"/>
                  <a:pt x="561" y="59"/>
                </a:cubicBezTo>
                <a:cubicBezTo>
                  <a:pt x="562" y="60"/>
                  <a:pt x="562" y="60"/>
                  <a:pt x="562" y="60"/>
                </a:cubicBezTo>
                <a:cubicBezTo>
                  <a:pt x="568" y="57"/>
                  <a:pt x="568" y="57"/>
                  <a:pt x="568" y="57"/>
                </a:cubicBezTo>
                <a:cubicBezTo>
                  <a:pt x="568" y="56"/>
                  <a:pt x="562" y="58"/>
                  <a:pt x="570" y="57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0" y="52"/>
                  <a:pt x="580" y="52"/>
                  <a:pt x="580" y="52"/>
                </a:cubicBezTo>
                <a:cubicBezTo>
                  <a:pt x="582" y="50"/>
                  <a:pt x="582" y="50"/>
                  <a:pt x="582" y="50"/>
                </a:cubicBezTo>
                <a:cubicBezTo>
                  <a:pt x="586" y="50"/>
                  <a:pt x="586" y="50"/>
                  <a:pt x="586" y="50"/>
                </a:cubicBezTo>
                <a:cubicBezTo>
                  <a:pt x="589" y="46"/>
                  <a:pt x="589" y="46"/>
                  <a:pt x="589" y="46"/>
                </a:cubicBezTo>
                <a:cubicBezTo>
                  <a:pt x="595" y="44"/>
                  <a:pt x="595" y="44"/>
                  <a:pt x="595" y="44"/>
                </a:cubicBezTo>
                <a:cubicBezTo>
                  <a:pt x="598" y="40"/>
                  <a:pt x="598" y="40"/>
                  <a:pt x="598" y="40"/>
                </a:cubicBezTo>
                <a:cubicBezTo>
                  <a:pt x="605" y="36"/>
                  <a:pt x="605" y="36"/>
                  <a:pt x="605" y="36"/>
                </a:cubicBezTo>
                <a:cubicBezTo>
                  <a:pt x="607" y="38"/>
                  <a:pt x="607" y="38"/>
                  <a:pt x="607" y="38"/>
                </a:cubicBezTo>
                <a:cubicBezTo>
                  <a:pt x="610" y="38"/>
                  <a:pt x="610" y="38"/>
                  <a:pt x="610" y="38"/>
                </a:cubicBezTo>
                <a:cubicBezTo>
                  <a:pt x="613" y="35"/>
                  <a:pt x="613" y="35"/>
                  <a:pt x="613" y="35"/>
                </a:cubicBezTo>
                <a:cubicBezTo>
                  <a:pt x="621" y="34"/>
                  <a:pt x="621" y="34"/>
                  <a:pt x="621" y="34"/>
                </a:cubicBezTo>
                <a:cubicBezTo>
                  <a:pt x="619" y="32"/>
                  <a:pt x="620" y="33"/>
                  <a:pt x="626" y="31"/>
                </a:cubicBezTo>
                <a:cubicBezTo>
                  <a:pt x="622" y="28"/>
                  <a:pt x="622" y="28"/>
                  <a:pt x="622" y="28"/>
                </a:cubicBezTo>
                <a:cubicBezTo>
                  <a:pt x="618" y="28"/>
                  <a:pt x="618" y="28"/>
                  <a:pt x="618" y="28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7" y="29"/>
                  <a:pt x="627" y="29"/>
                  <a:pt x="627" y="29"/>
                </a:cubicBezTo>
                <a:cubicBezTo>
                  <a:pt x="628" y="30"/>
                  <a:pt x="620" y="26"/>
                  <a:pt x="628" y="32"/>
                </a:cubicBezTo>
                <a:cubicBezTo>
                  <a:pt x="633" y="30"/>
                  <a:pt x="633" y="30"/>
                  <a:pt x="633" y="30"/>
                </a:cubicBezTo>
                <a:cubicBezTo>
                  <a:pt x="633" y="27"/>
                  <a:pt x="633" y="27"/>
                  <a:pt x="633" y="27"/>
                </a:cubicBezTo>
                <a:cubicBezTo>
                  <a:pt x="638" y="27"/>
                  <a:pt x="638" y="27"/>
                  <a:pt x="638" y="27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0" y="24"/>
                  <a:pt x="645" y="25"/>
                  <a:pt x="646" y="20"/>
                </a:cubicBezTo>
                <a:cubicBezTo>
                  <a:pt x="644" y="19"/>
                  <a:pt x="644" y="19"/>
                  <a:pt x="644" y="19"/>
                </a:cubicBezTo>
                <a:cubicBezTo>
                  <a:pt x="649" y="17"/>
                  <a:pt x="649" y="17"/>
                  <a:pt x="649" y="17"/>
                </a:cubicBezTo>
                <a:cubicBezTo>
                  <a:pt x="654" y="19"/>
                  <a:pt x="654" y="19"/>
                  <a:pt x="654" y="19"/>
                </a:cubicBezTo>
                <a:cubicBezTo>
                  <a:pt x="657" y="15"/>
                  <a:pt x="657" y="15"/>
                  <a:pt x="657" y="15"/>
                </a:cubicBezTo>
                <a:cubicBezTo>
                  <a:pt x="656" y="14"/>
                  <a:pt x="656" y="14"/>
                  <a:pt x="656" y="14"/>
                </a:cubicBezTo>
                <a:cubicBezTo>
                  <a:pt x="649" y="11"/>
                  <a:pt x="649" y="11"/>
                  <a:pt x="649" y="11"/>
                </a:cubicBezTo>
                <a:cubicBezTo>
                  <a:pt x="644" y="11"/>
                  <a:pt x="644" y="11"/>
                  <a:pt x="644" y="11"/>
                </a:cubicBezTo>
                <a:cubicBezTo>
                  <a:pt x="641" y="10"/>
                  <a:pt x="644" y="16"/>
                  <a:pt x="640" y="11"/>
                </a:cubicBezTo>
                <a:cubicBezTo>
                  <a:pt x="644" y="8"/>
                  <a:pt x="644" y="8"/>
                  <a:pt x="644" y="8"/>
                </a:cubicBezTo>
                <a:cubicBezTo>
                  <a:pt x="663" y="5"/>
                  <a:pt x="663" y="5"/>
                  <a:pt x="663" y="5"/>
                </a:cubicBezTo>
                <a:cubicBezTo>
                  <a:pt x="664" y="3"/>
                  <a:pt x="664" y="3"/>
                  <a:pt x="664" y="3"/>
                </a:cubicBezTo>
                <a:cubicBezTo>
                  <a:pt x="663" y="2"/>
                  <a:pt x="663" y="2"/>
                  <a:pt x="663" y="2"/>
                </a:cubicBezTo>
                <a:cubicBezTo>
                  <a:pt x="667" y="4"/>
                  <a:pt x="667" y="4"/>
                  <a:pt x="667" y="4"/>
                </a:cubicBezTo>
                <a:cubicBezTo>
                  <a:pt x="667" y="5"/>
                  <a:pt x="667" y="5"/>
                  <a:pt x="667" y="5"/>
                </a:cubicBezTo>
                <a:cubicBezTo>
                  <a:pt x="668" y="6"/>
                  <a:pt x="668" y="6"/>
                  <a:pt x="668" y="6"/>
                </a:cubicBezTo>
                <a:cubicBezTo>
                  <a:pt x="671" y="5"/>
                  <a:pt x="674" y="6"/>
                  <a:pt x="676" y="5"/>
                </a:cubicBezTo>
                <a:cubicBezTo>
                  <a:pt x="677" y="8"/>
                  <a:pt x="677" y="8"/>
                  <a:pt x="677" y="8"/>
                </a:cubicBezTo>
                <a:cubicBezTo>
                  <a:pt x="676" y="10"/>
                  <a:pt x="676" y="10"/>
                  <a:pt x="676" y="10"/>
                </a:cubicBezTo>
                <a:cubicBezTo>
                  <a:pt x="678" y="13"/>
                  <a:pt x="678" y="13"/>
                  <a:pt x="678" y="13"/>
                </a:cubicBezTo>
                <a:cubicBezTo>
                  <a:pt x="679" y="12"/>
                  <a:pt x="679" y="12"/>
                  <a:pt x="679" y="12"/>
                </a:cubicBezTo>
                <a:cubicBezTo>
                  <a:pt x="678" y="14"/>
                  <a:pt x="678" y="14"/>
                  <a:pt x="678" y="14"/>
                </a:cubicBezTo>
                <a:cubicBezTo>
                  <a:pt x="671" y="15"/>
                  <a:pt x="671" y="15"/>
                  <a:pt x="671" y="15"/>
                </a:cubicBezTo>
                <a:cubicBezTo>
                  <a:pt x="668" y="19"/>
                  <a:pt x="668" y="19"/>
                  <a:pt x="668" y="19"/>
                </a:cubicBezTo>
                <a:cubicBezTo>
                  <a:pt x="674" y="20"/>
                  <a:pt x="674" y="20"/>
                  <a:pt x="674" y="20"/>
                </a:cubicBezTo>
                <a:cubicBezTo>
                  <a:pt x="677" y="17"/>
                  <a:pt x="677" y="17"/>
                  <a:pt x="677" y="17"/>
                </a:cubicBezTo>
                <a:cubicBezTo>
                  <a:pt x="702" y="19"/>
                  <a:pt x="702" y="19"/>
                  <a:pt x="702" y="19"/>
                </a:cubicBezTo>
                <a:cubicBezTo>
                  <a:pt x="704" y="16"/>
                  <a:pt x="706" y="17"/>
                  <a:pt x="708" y="18"/>
                </a:cubicBezTo>
                <a:cubicBezTo>
                  <a:pt x="708" y="20"/>
                  <a:pt x="708" y="20"/>
                  <a:pt x="708" y="20"/>
                </a:cubicBezTo>
                <a:cubicBezTo>
                  <a:pt x="706" y="19"/>
                  <a:pt x="706" y="19"/>
                  <a:pt x="706" y="19"/>
                </a:cubicBezTo>
                <a:cubicBezTo>
                  <a:pt x="705" y="20"/>
                  <a:pt x="705" y="20"/>
                  <a:pt x="705" y="20"/>
                </a:cubicBezTo>
                <a:cubicBezTo>
                  <a:pt x="702" y="20"/>
                  <a:pt x="706" y="14"/>
                  <a:pt x="705" y="23"/>
                </a:cubicBezTo>
                <a:cubicBezTo>
                  <a:pt x="702" y="23"/>
                  <a:pt x="702" y="23"/>
                  <a:pt x="702" y="23"/>
                </a:cubicBezTo>
                <a:cubicBezTo>
                  <a:pt x="702" y="27"/>
                  <a:pt x="695" y="28"/>
                  <a:pt x="690" y="27"/>
                </a:cubicBezTo>
                <a:cubicBezTo>
                  <a:pt x="688" y="27"/>
                  <a:pt x="703" y="28"/>
                  <a:pt x="685" y="28"/>
                </a:cubicBezTo>
                <a:cubicBezTo>
                  <a:pt x="684" y="28"/>
                  <a:pt x="689" y="25"/>
                  <a:pt x="683" y="29"/>
                </a:cubicBezTo>
                <a:cubicBezTo>
                  <a:pt x="683" y="30"/>
                  <a:pt x="683" y="30"/>
                  <a:pt x="683" y="30"/>
                </a:cubicBezTo>
                <a:cubicBezTo>
                  <a:pt x="685" y="28"/>
                  <a:pt x="683" y="27"/>
                  <a:pt x="687" y="32"/>
                </a:cubicBezTo>
                <a:cubicBezTo>
                  <a:pt x="687" y="32"/>
                  <a:pt x="687" y="32"/>
                  <a:pt x="687" y="32"/>
                </a:cubicBezTo>
                <a:cubicBezTo>
                  <a:pt x="688" y="33"/>
                  <a:pt x="688" y="33"/>
                  <a:pt x="688" y="33"/>
                </a:cubicBezTo>
                <a:cubicBezTo>
                  <a:pt x="690" y="32"/>
                  <a:pt x="690" y="32"/>
                  <a:pt x="690" y="32"/>
                </a:cubicBezTo>
                <a:cubicBezTo>
                  <a:pt x="692" y="29"/>
                  <a:pt x="694" y="37"/>
                  <a:pt x="694" y="29"/>
                </a:cubicBezTo>
                <a:cubicBezTo>
                  <a:pt x="702" y="29"/>
                  <a:pt x="702" y="29"/>
                  <a:pt x="702" y="29"/>
                </a:cubicBezTo>
                <a:cubicBezTo>
                  <a:pt x="707" y="27"/>
                  <a:pt x="707" y="27"/>
                  <a:pt x="707" y="27"/>
                </a:cubicBezTo>
                <a:cubicBezTo>
                  <a:pt x="705" y="32"/>
                  <a:pt x="705" y="32"/>
                  <a:pt x="705" y="32"/>
                </a:cubicBezTo>
                <a:cubicBezTo>
                  <a:pt x="699" y="32"/>
                  <a:pt x="699" y="32"/>
                  <a:pt x="699" y="32"/>
                </a:cubicBezTo>
                <a:cubicBezTo>
                  <a:pt x="698" y="33"/>
                  <a:pt x="698" y="33"/>
                  <a:pt x="698" y="33"/>
                </a:cubicBezTo>
                <a:cubicBezTo>
                  <a:pt x="697" y="32"/>
                  <a:pt x="697" y="32"/>
                  <a:pt x="697" y="32"/>
                </a:cubicBezTo>
                <a:cubicBezTo>
                  <a:pt x="694" y="37"/>
                  <a:pt x="694" y="37"/>
                  <a:pt x="694" y="37"/>
                </a:cubicBezTo>
                <a:cubicBezTo>
                  <a:pt x="682" y="43"/>
                  <a:pt x="682" y="43"/>
                  <a:pt x="682" y="43"/>
                </a:cubicBezTo>
                <a:cubicBezTo>
                  <a:pt x="682" y="44"/>
                  <a:pt x="682" y="44"/>
                  <a:pt x="682" y="44"/>
                </a:cubicBezTo>
                <a:cubicBezTo>
                  <a:pt x="685" y="41"/>
                  <a:pt x="688" y="47"/>
                  <a:pt x="690" y="42"/>
                </a:cubicBezTo>
                <a:cubicBezTo>
                  <a:pt x="696" y="40"/>
                  <a:pt x="693" y="41"/>
                  <a:pt x="699" y="43"/>
                </a:cubicBezTo>
                <a:cubicBezTo>
                  <a:pt x="700" y="40"/>
                  <a:pt x="700" y="40"/>
                  <a:pt x="700" y="40"/>
                </a:cubicBezTo>
                <a:cubicBezTo>
                  <a:pt x="702" y="41"/>
                  <a:pt x="705" y="42"/>
                  <a:pt x="706" y="38"/>
                </a:cubicBezTo>
                <a:cubicBezTo>
                  <a:pt x="708" y="38"/>
                  <a:pt x="710" y="38"/>
                  <a:pt x="711" y="37"/>
                </a:cubicBezTo>
                <a:cubicBezTo>
                  <a:pt x="712" y="41"/>
                  <a:pt x="712" y="41"/>
                  <a:pt x="712" y="41"/>
                </a:cubicBezTo>
                <a:cubicBezTo>
                  <a:pt x="718" y="39"/>
                  <a:pt x="718" y="39"/>
                  <a:pt x="718" y="39"/>
                </a:cubicBezTo>
                <a:cubicBezTo>
                  <a:pt x="722" y="41"/>
                  <a:pt x="722" y="41"/>
                  <a:pt x="722" y="41"/>
                </a:cubicBezTo>
                <a:cubicBezTo>
                  <a:pt x="724" y="41"/>
                  <a:pt x="724" y="41"/>
                  <a:pt x="724" y="41"/>
                </a:cubicBezTo>
                <a:cubicBezTo>
                  <a:pt x="727" y="36"/>
                  <a:pt x="727" y="36"/>
                  <a:pt x="727" y="36"/>
                </a:cubicBezTo>
                <a:cubicBezTo>
                  <a:pt x="728" y="38"/>
                  <a:pt x="729" y="35"/>
                  <a:pt x="730" y="37"/>
                </a:cubicBezTo>
                <a:cubicBezTo>
                  <a:pt x="729" y="34"/>
                  <a:pt x="729" y="34"/>
                  <a:pt x="729" y="34"/>
                </a:cubicBezTo>
                <a:cubicBezTo>
                  <a:pt x="730" y="35"/>
                  <a:pt x="730" y="35"/>
                  <a:pt x="730" y="35"/>
                </a:cubicBezTo>
                <a:cubicBezTo>
                  <a:pt x="734" y="33"/>
                  <a:pt x="728" y="40"/>
                  <a:pt x="733" y="33"/>
                </a:cubicBezTo>
                <a:cubicBezTo>
                  <a:pt x="728" y="30"/>
                  <a:pt x="728" y="30"/>
                  <a:pt x="728" y="30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4" y="27"/>
                  <a:pt x="724" y="27"/>
                  <a:pt x="724" y="27"/>
                </a:cubicBezTo>
                <a:cubicBezTo>
                  <a:pt x="722" y="26"/>
                  <a:pt x="722" y="26"/>
                  <a:pt x="722" y="26"/>
                </a:cubicBezTo>
                <a:cubicBezTo>
                  <a:pt x="721" y="25"/>
                  <a:pt x="718" y="29"/>
                  <a:pt x="718" y="24"/>
                </a:cubicBezTo>
                <a:cubicBezTo>
                  <a:pt x="718" y="24"/>
                  <a:pt x="716" y="26"/>
                  <a:pt x="719" y="23"/>
                </a:cubicBezTo>
                <a:cubicBezTo>
                  <a:pt x="724" y="26"/>
                  <a:pt x="724" y="26"/>
                  <a:pt x="724" y="26"/>
                </a:cubicBezTo>
                <a:cubicBezTo>
                  <a:pt x="726" y="26"/>
                  <a:pt x="726" y="26"/>
                  <a:pt x="726" y="26"/>
                </a:cubicBezTo>
                <a:cubicBezTo>
                  <a:pt x="726" y="24"/>
                  <a:pt x="726" y="24"/>
                  <a:pt x="726" y="24"/>
                </a:cubicBezTo>
                <a:cubicBezTo>
                  <a:pt x="724" y="22"/>
                  <a:pt x="724" y="22"/>
                  <a:pt x="724" y="22"/>
                </a:cubicBezTo>
                <a:cubicBezTo>
                  <a:pt x="718" y="22"/>
                  <a:pt x="718" y="22"/>
                  <a:pt x="718" y="22"/>
                </a:cubicBezTo>
                <a:cubicBezTo>
                  <a:pt x="715" y="25"/>
                  <a:pt x="715" y="25"/>
                  <a:pt x="715" y="25"/>
                </a:cubicBezTo>
                <a:cubicBezTo>
                  <a:pt x="712" y="25"/>
                  <a:pt x="712" y="25"/>
                  <a:pt x="712" y="25"/>
                </a:cubicBezTo>
                <a:cubicBezTo>
                  <a:pt x="709" y="26"/>
                  <a:pt x="709" y="26"/>
                  <a:pt x="709" y="26"/>
                </a:cubicBezTo>
                <a:cubicBezTo>
                  <a:pt x="706" y="24"/>
                  <a:pt x="706" y="24"/>
                  <a:pt x="706" y="24"/>
                </a:cubicBezTo>
                <a:cubicBezTo>
                  <a:pt x="709" y="23"/>
                  <a:pt x="709" y="23"/>
                  <a:pt x="709" y="23"/>
                </a:cubicBezTo>
                <a:cubicBezTo>
                  <a:pt x="708" y="22"/>
                  <a:pt x="710" y="28"/>
                  <a:pt x="715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11" y="20"/>
                  <a:pt x="711" y="20"/>
                  <a:pt x="711" y="20"/>
                </a:cubicBezTo>
                <a:cubicBezTo>
                  <a:pt x="710" y="19"/>
                  <a:pt x="710" y="19"/>
                  <a:pt x="710" y="19"/>
                </a:cubicBezTo>
                <a:cubicBezTo>
                  <a:pt x="711" y="18"/>
                  <a:pt x="711" y="18"/>
                  <a:pt x="711" y="18"/>
                </a:cubicBezTo>
                <a:cubicBezTo>
                  <a:pt x="720" y="19"/>
                  <a:pt x="720" y="19"/>
                  <a:pt x="720" y="19"/>
                </a:cubicBezTo>
                <a:cubicBezTo>
                  <a:pt x="723" y="21"/>
                  <a:pt x="721" y="16"/>
                  <a:pt x="725" y="16"/>
                </a:cubicBezTo>
                <a:cubicBezTo>
                  <a:pt x="725" y="20"/>
                  <a:pt x="725" y="20"/>
                  <a:pt x="725" y="20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9" y="18"/>
                  <a:pt x="739" y="18"/>
                  <a:pt x="739" y="18"/>
                </a:cubicBezTo>
                <a:cubicBezTo>
                  <a:pt x="740" y="20"/>
                  <a:pt x="740" y="20"/>
                  <a:pt x="740" y="20"/>
                </a:cubicBezTo>
                <a:cubicBezTo>
                  <a:pt x="744" y="18"/>
                  <a:pt x="744" y="18"/>
                  <a:pt x="744" y="18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4" y="20"/>
                  <a:pt x="744" y="20"/>
                  <a:pt x="744" y="20"/>
                </a:cubicBezTo>
                <a:cubicBezTo>
                  <a:pt x="743" y="23"/>
                  <a:pt x="743" y="23"/>
                  <a:pt x="743" y="23"/>
                </a:cubicBezTo>
                <a:cubicBezTo>
                  <a:pt x="744" y="24"/>
                  <a:pt x="744" y="24"/>
                  <a:pt x="744" y="24"/>
                </a:cubicBezTo>
                <a:cubicBezTo>
                  <a:pt x="738" y="26"/>
                  <a:pt x="738" y="26"/>
                  <a:pt x="738" y="26"/>
                </a:cubicBezTo>
                <a:cubicBezTo>
                  <a:pt x="740" y="27"/>
                  <a:pt x="740" y="27"/>
                  <a:pt x="740" y="27"/>
                </a:cubicBezTo>
                <a:cubicBezTo>
                  <a:pt x="738" y="28"/>
                  <a:pt x="738" y="28"/>
                  <a:pt x="738" y="28"/>
                </a:cubicBezTo>
                <a:cubicBezTo>
                  <a:pt x="737" y="29"/>
                  <a:pt x="749" y="24"/>
                  <a:pt x="733" y="28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6" y="33"/>
                  <a:pt x="737" y="35"/>
                  <a:pt x="737" y="33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2" y="33"/>
                  <a:pt x="735" y="38"/>
                  <a:pt x="732" y="38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29" y="39"/>
                  <a:pt x="729" y="39"/>
                  <a:pt x="729" y="39"/>
                </a:cubicBezTo>
                <a:cubicBezTo>
                  <a:pt x="730" y="40"/>
                  <a:pt x="730" y="40"/>
                  <a:pt x="730" y="40"/>
                </a:cubicBezTo>
                <a:cubicBezTo>
                  <a:pt x="726" y="43"/>
                  <a:pt x="726" y="43"/>
                  <a:pt x="726" y="43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2" y="43"/>
                  <a:pt x="722" y="43"/>
                  <a:pt x="722" y="43"/>
                </a:cubicBezTo>
                <a:cubicBezTo>
                  <a:pt x="720" y="47"/>
                  <a:pt x="720" y="47"/>
                  <a:pt x="720" y="47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23" y="48"/>
                  <a:pt x="723" y="48"/>
                  <a:pt x="723" y="48"/>
                </a:cubicBezTo>
                <a:cubicBezTo>
                  <a:pt x="723" y="51"/>
                  <a:pt x="723" y="51"/>
                  <a:pt x="723" y="51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7" y="52"/>
                  <a:pt x="734" y="49"/>
                  <a:pt x="714" y="53"/>
                </a:cubicBezTo>
                <a:cubicBezTo>
                  <a:pt x="718" y="54"/>
                  <a:pt x="718" y="54"/>
                  <a:pt x="718" y="54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3" y="58"/>
                  <a:pt x="721" y="52"/>
                  <a:pt x="711" y="58"/>
                </a:cubicBezTo>
                <a:cubicBezTo>
                  <a:pt x="711" y="59"/>
                  <a:pt x="717" y="58"/>
                  <a:pt x="709" y="57"/>
                </a:cubicBezTo>
                <a:cubicBezTo>
                  <a:pt x="709" y="58"/>
                  <a:pt x="713" y="55"/>
                  <a:pt x="708" y="59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1" y="63"/>
                  <a:pt x="711" y="63"/>
                  <a:pt x="711" y="63"/>
                </a:cubicBezTo>
                <a:cubicBezTo>
                  <a:pt x="711" y="65"/>
                  <a:pt x="711" y="65"/>
                  <a:pt x="711" y="65"/>
                </a:cubicBezTo>
                <a:cubicBezTo>
                  <a:pt x="723" y="64"/>
                  <a:pt x="723" y="64"/>
                  <a:pt x="723" y="64"/>
                </a:cubicBezTo>
                <a:cubicBezTo>
                  <a:pt x="728" y="66"/>
                  <a:pt x="728" y="66"/>
                  <a:pt x="728" y="66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24" y="68"/>
                  <a:pt x="725" y="69"/>
                  <a:pt x="726" y="68"/>
                </a:cubicBezTo>
                <a:cubicBezTo>
                  <a:pt x="718" y="68"/>
                  <a:pt x="718" y="68"/>
                  <a:pt x="718" y="68"/>
                </a:cubicBezTo>
                <a:cubicBezTo>
                  <a:pt x="720" y="70"/>
                  <a:pt x="720" y="70"/>
                  <a:pt x="720" y="70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08" y="68"/>
                  <a:pt x="708" y="68"/>
                  <a:pt x="708" y="68"/>
                </a:cubicBezTo>
                <a:cubicBezTo>
                  <a:pt x="708" y="71"/>
                  <a:pt x="708" y="71"/>
                  <a:pt x="708" y="71"/>
                </a:cubicBezTo>
                <a:cubicBezTo>
                  <a:pt x="705" y="71"/>
                  <a:pt x="705" y="71"/>
                  <a:pt x="705" y="71"/>
                </a:cubicBezTo>
                <a:cubicBezTo>
                  <a:pt x="705" y="71"/>
                  <a:pt x="703" y="70"/>
                  <a:pt x="705" y="69"/>
                </a:cubicBezTo>
                <a:cubicBezTo>
                  <a:pt x="697" y="72"/>
                  <a:pt x="697" y="72"/>
                  <a:pt x="697" y="72"/>
                </a:cubicBezTo>
                <a:cubicBezTo>
                  <a:pt x="697" y="73"/>
                  <a:pt x="697" y="73"/>
                  <a:pt x="697" y="73"/>
                </a:cubicBezTo>
                <a:cubicBezTo>
                  <a:pt x="706" y="72"/>
                  <a:pt x="691" y="78"/>
                  <a:pt x="705" y="75"/>
                </a:cubicBezTo>
                <a:cubicBezTo>
                  <a:pt x="697" y="76"/>
                  <a:pt x="697" y="76"/>
                  <a:pt x="697" y="76"/>
                </a:cubicBezTo>
                <a:cubicBezTo>
                  <a:pt x="699" y="79"/>
                  <a:pt x="699" y="79"/>
                  <a:pt x="699" y="79"/>
                </a:cubicBezTo>
                <a:cubicBezTo>
                  <a:pt x="699" y="77"/>
                  <a:pt x="698" y="78"/>
                  <a:pt x="701" y="79"/>
                </a:cubicBezTo>
                <a:cubicBezTo>
                  <a:pt x="698" y="79"/>
                  <a:pt x="698" y="79"/>
                  <a:pt x="698" y="79"/>
                </a:cubicBezTo>
                <a:cubicBezTo>
                  <a:pt x="696" y="79"/>
                  <a:pt x="696" y="79"/>
                  <a:pt x="696" y="79"/>
                </a:cubicBezTo>
                <a:cubicBezTo>
                  <a:pt x="694" y="76"/>
                  <a:pt x="706" y="81"/>
                  <a:pt x="692" y="76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0" y="80"/>
                  <a:pt x="690" y="80"/>
                  <a:pt x="690" y="80"/>
                </a:cubicBezTo>
                <a:cubicBezTo>
                  <a:pt x="688" y="76"/>
                  <a:pt x="688" y="76"/>
                  <a:pt x="688" y="76"/>
                </a:cubicBezTo>
                <a:cubicBezTo>
                  <a:pt x="685" y="79"/>
                  <a:pt x="707" y="79"/>
                  <a:pt x="678" y="79"/>
                </a:cubicBezTo>
                <a:cubicBezTo>
                  <a:pt x="676" y="80"/>
                  <a:pt x="679" y="82"/>
                  <a:pt x="679" y="83"/>
                </a:cubicBezTo>
                <a:cubicBezTo>
                  <a:pt x="680" y="82"/>
                  <a:pt x="681" y="84"/>
                  <a:pt x="676" y="84"/>
                </a:cubicBezTo>
                <a:cubicBezTo>
                  <a:pt x="676" y="85"/>
                  <a:pt x="676" y="85"/>
                  <a:pt x="676" y="85"/>
                </a:cubicBezTo>
                <a:cubicBezTo>
                  <a:pt x="678" y="88"/>
                  <a:pt x="681" y="87"/>
                  <a:pt x="687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3"/>
                  <a:pt x="687" y="83"/>
                  <a:pt x="687" y="83"/>
                </a:cubicBezTo>
                <a:cubicBezTo>
                  <a:pt x="690" y="85"/>
                  <a:pt x="690" y="85"/>
                  <a:pt x="690" y="85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5" y="82"/>
                  <a:pt x="695" y="82"/>
                  <a:pt x="695" y="82"/>
                </a:cubicBezTo>
                <a:cubicBezTo>
                  <a:pt x="697" y="84"/>
                  <a:pt x="697" y="84"/>
                  <a:pt x="697" y="84"/>
                </a:cubicBezTo>
                <a:cubicBezTo>
                  <a:pt x="702" y="83"/>
                  <a:pt x="702" y="83"/>
                  <a:pt x="702" y="83"/>
                </a:cubicBezTo>
                <a:cubicBezTo>
                  <a:pt x="701" y="82"/>
                  <a:pt x="701" y="87"/>
                  <a:pt x="702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19" y="76"/>
                  <a:pt x="719" y="76"/>
                  <a:pt x="719" y="76"/>
                </a:cubicBezTo>
                <a:cubicBezTo>
                  <a:pt x="718" y="75"/>
                  <a:pt x="716" y="83"/>
                  <a:pt x="719" y="73"/>
                </a:cubicBezTo>
                <a:cubicBezTo>
                  <a:pt x="725" y="75"/>
                  <a:pt x="725" y="75"/>
                  <a:pt x="725" y="75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9" y="73"/>
                  <a:pt x="729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68"/>
                  <a:pt x="729" y="68"/>
                  <a:pt x="729" y="68"/>
                </a:cubicBezTo>
                <a:cubicBezTo>
                  <a:pt x="732" y="68"/>
                  <a:pt x="732" y="68"/>
                  <a:pt x="732" y="68"/>
                </a:cubicBezTo>
                <a:cubicBezTo>
                  <a:pt x="733" y="68"/>
                  <a:pt x="733" y="68"/>
                  <a:pt x="733" y="68"/>
                </a:cubicBezTo>
                <a:cubicBezTo>
                  <a:pt x="732" y="70"/>
                  <a:pt x="732" y="70"/>
                  <a:pt x="732" y="70"/>
                </a:cubicBezTo>
                <a:cubicBezTo>
                  <a:pt x="737" y="70"/>
                  <a:pt x="725" y="72"/>
                  <a:pt x="738" y="72"/>
                </a:cubicBezTo>
                <a:cubicBezTo>
                  <a:pt x="739" y="73"/>
                  <a:pt x="739" y="73"/>
                  <a:pt x="739" y="73"/>
                </a:cubicBezTo>
                <a:cubicBezTo>
                  <a:pt x="743" y="72"/>
                  <a:pt x="743" y="72"/>
                  <a:pt x="743" y="72"/>
                </a:cubicBezTo>
                <a:cubicBezTo>
                  <a:pt x="748" y="68"/>
                  <a:pt x="748" y="68"/>
                  <a:pt x="748" y="68"/>
                </a:cubicBezTo>
                <a:cubicBezTo>
                  <a:pt x="750" y="68"/>
                  <a:pt x="750" y="68"/>
                  <a:pt x="750" y="68"/>
                </a:cubicBezTo>
                <a:cubicBezTo>
                  <a:pt x="752" y="66"/>
                  <a:pt x="752" y="66"/>
                  <a:pt x="752" y="66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760" y="68"/>
                  <a:pt x="760" y="68"/>
                  <a:pt x="760" y="68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7" y="62"/>
                  <a:pt x="767" y="62"/>
                  <a:pt x="767" y="62"/>
                </a:cubicBezTo>
                <a:cubicBezTo>
                  <a:pt x="767" y="61"/>
                  <a:pt x="770" y="67"/>
                  <a:pt x="766" y="60"/>
                </a:cubicBezTo>
                <a:cubicBezTo>
                  <a:pt x="769" y="59"/>
                  <a:pt x="769" y="59"/>
                  <a:pt x="769" y="59"/>
                </a:cubicBezTo>
                <a:cubicBezTo>
                  <a:pt x="774" y="55"/>
                  <a:pt x="774" y="55"/>
                  <a:pt x="774" y="55"/>
                </a:cubicBezTo>
                <a:cubicBezTo>
                  <a:pt x="779" y="54"/>
                  <a:pt x="779" y="54"/>
                  <a:pt x="779" y="54"/>
                </a:cubicBezTo>
                <a:cubicBezTo>
                  <a:pt x="781" y="50"/>
                  <a:pt x="781" y="50"/>
                  <a:pt x="781" y="50"/>
                </a:cubicBezTo>
                <a:cubicBezTo>
                  <a:pt x="783" y="48"/>
                  <a:pt x="782" y="51"/>
                  <a:pt x="784" y="49"/>
                </a:cubicBezTo>
                <a:cubicBezTo>
                  <a:pt x="784" y="53"/>
                  <a:pt x="784" y="53"/>
                  <a:pt x="784" y="53"/>
                </a:cubicBezTo>
                <a:cubicBezTo>
                  <a:pt x="783" y="53"/>
                  <a:pt x="786" y="49"/>
                  <a:pt x="781" y="54"/>
                </a:cubicBezTo>
                <a:cubicBezTo>
                  <a:pt x="785" y="56"/>
                  <a:pt x="785" y="56"/>
                  <a:pt x="785" y="56"/>
                </a:cubicBezTo>
                <a:cubicBezTo>
                  <a:pt x="790" y="54"/>
                  <a:pt x="790" y="54"/>
                  <a:pt x="790" y="54"/>
                </a:cubicBezTo>
                <a:cubicBezTo>
                  <a:pt x="789" y="55"/>
                  <a:pt x="789" y="55"/>
                  <a:pt x="789" y="55"/>
                </a:cubicBezTo>
                <a:cubicBezTo>
                  <a:pt x="793" y="60"/>
                  <a:pt x="793" y="60"/>
                  <a:pt x="793" y="60"/>
                </a:cubicBezTo>
                <a:cubicBezTo>
                  <a:pt x="794" y="62"/>
                  <a:pt x="798" y="56"/>
                  <a:pt x="797" y="62"/>
                </a:cubicBezTo>
                <a:cubicBezTo>
                  <a:pt x="798" y="61"/>
                  <a:pt x="798" y="61"/>
                  <a:pt x="798" y="61"/>
                </a:cubicBezTo>
                <a:cubicBezTo>
                  <a:pt x="800" y="63"/>
                  <a:pt x="800" y="63"/>
                  <a:pt x="800" y="63"/>
                </a:cubicBezTo>
                <a:cubicBezTo>
                  <a:pt x="803" y="60"/>
                  <a:pt x="803" y="60"/>
                  <a:pt x="803" y="60"/>
                </a:cubicBezTo>
                <a:cubicBezTo>
                  <a:pt x="803" y="56"/>
                  <a:pt x="803" y="56"/>
                  <a:pt x="803" y="56"/>
                </a:cubicBezTo>
                <a:cubicBezTo>
                  <a:pt x="799" y="56"/>
                  <a:pt x="799" y="56"/>
                  <a:pt x="799" y="56"/>
                </a:cubicBezTo>
                <a:cubicBezTo>
                  <a:pt x="801" y="54"/>
                  <a:pt x="801" y="54"/>
                  <a:pt x="801" y="54"/>
                </a:cubicBezTo>
                <a:cubicBezTo>
                  <a:pt x="794" y="53"/>
                  <a:pt x="794" y="53"/>
                  <a:pt x="794" y="53"/>
                </a:cubicBezTo>
                <a:cubicBezTo>
                  <a:pt x="793" y="52"/>
                  <a:pt x="793" y="52"/>
                  <a:pt x="793" y="52"/>
                </a:cubicBezTo>
                <a:cubicBezTo>
                  <a:pt x="793" y="50"/>
                  <a:pt x="793" y="50"/>
                  <a:pt x="793" y="50"/>
                </a:cubicBezTo>
                <a:cubicBezTo>
                  <a:pt x="798" y="48"/>
                  <a:pt x="798" y="48"/>
                  <a:pt x="798" y="48"/>
                </a:cubicBezTo>
                <a:cubicBezTo>
                  <a:pt x="800" y="44"/>
                  <a:pt x="800" y="44"/>
                  <a:pt x="800" y="44"/>
                </a:cubicBezTo>
                <a:cubicBezTo>
                  <a:pt x="802" y="44"/>
                  <a:pt x="802" y="44"/>
                  <a:pt x="802" y="44"/>
                </a:cubicBezTo>
                <a:cubicBezTo>
                  <a:pt x="801" y="47"/>
                  <a:pt x="801" y="47"/>
                  <a:pt x="801" y="47"/>
                </a:cubicBezTo>
                <a:cubicBezTo>
                  <a:pt x="802" y="47"/>
                  <a:pt x="802" y="47"/>
                  <a:pt x="802" y="47"/>
                </a:cubicBezTo>
                <a:cubicBezTo>
                  <a:pt x="805" y="43"/>
                  <a:pt x="805" y="43"/>
                  <a:pt x="805" y="43"/>
                </a:cubicBezTo>
                <a:cubicBezTo>
                  <a:pt x="808" y="43"/>
                  <a:pt x="808" y="43"/>
                  <a:pt x="808" y="43"/>
                </a:cubicBezTo>
                <a:cubicBezTo>
                  <a:pt x="810" y="38"/>
                  <a:pt x="780" y="61"/>
                  <a:pt x="817" y="32"/>
                </a:cubicBezTo>
                <a:cubicBezTo>
                  <a:pt x="827" y="25"/>
                  <a:pt x="827" y="25"/>
                  <a:pt x="827" y="25"/>
                </a:cubicBezTo>
                <a:cubicBezTo>
                  <a:pt x="828" y="26"/>
                  <a:pt x="828" y="26"/>
                  <a:pt x="828" y="26"/>
                </a:cubicBezTo>
                <a:cubicBezTo>
                  <a:pt x="825" y="29"/>
                  <a:pt x="825" y="29"/>
                  <a:pt x="825" y="29"/>
                </a:cubicBezTo>
                <a:cubicBezTo>
                  <a:pt x="823" y="30"/>
                  <a:pt x="823" y="30"/>
                  <a:pt x="823" y="30"/>
                </a:cubicBezTo>
                <a:cubicBezTo>
                  <a:pt x="828" y="28"/>
                  <a:pt x="820" y="34"/>
                  <a:pt x="828" y="30"/>
                </a:cubicBezTo>
                <a:cubicBezTo>
                  <a:pt x="829" y="30"/>
                  <a:pt x="830" y="29"/>
                  <a:pt x="830" y="30"/>
                </a:cubicBezTo>
                <a:cubicBezTo>
                  <a:pt x="830" y="28"/>
                  <a:pt x="830" y="28"/>
                  <a:pt x="830" y="28"/>
                </a:cubicBezTo>
                <a:cubicBezTo>
                  <a:pt x="836" y="28"/>
                  <a:pt x="836" y="28"/>
                  <a:pt x="836" y="28"/>
                </a:cubicBezTo>
                <a:cubicBezTo>
                  <a:pt x="835" y="27"/>
                  <a:pt x="835" y="27"/>
                  <a:pt x="835" y="27"/>
                </a:cubicBezTo>
                <a:cubicBezTo>
                  <a:pt x="834" y="25"/>
                  <a:pt x="834" y="25"/>
                  <a:pt x="834" y="25"/>
                </a:cubicBezTo>
                <a:cubicBezTo>
                  <a:pt x="838" y="25"/>
                  <a:pt x="831" y="22"/>
                  <a:pt x="843" y="20"/>
                </a:cubicBezTo>
                <a:cubicBezTo>
                  <a:pt x="843" y="17"/>
                  <a:pt x="843" y="17"/>
                  <a:pt x="843" y="17"/>
                </a:cubicBezTo>
                <a:cubicBezTo>
                  <a:pt x="848" y="15"/>
                  <a:pt x="848" y="15"/>
                  <a:pt x="848" y="15"/>
                </a:cubicBezTo>
                <a:cubicBezTo>
                  <a:pt x="849" y="13"/>
                  <a:pt x="849" y="13"/>
                  <a:pt x="849" y="13"/>
                </a:cubicBezTo>
                <a:cubicBezTo>
                  <a:pt x="863" y="5"/>
                  <a:pt x="863" y="5"/>
                  <a:pt x="863" y="5"/>
                </a:cubicBezTo>
                <a:cubicBezTo>
                  <a:pt x="864" y="5"/>
                  <a:pt x="864" y="5"/>
                  <a:pt x="864" y="5"/>
                </a:cubicBezTo>
                <a:cubicBezTo>
                  <a:pt x="873" y="0"/>
                  <a:pt x="873" y="0"/>
                  <a:pt x="873" y="0"/>
                </a:cubicBezTo>
                <a:cubicBezTo>
                  <a:pt x="873" y="5"/>
                  <a:pt x="873" y="5"/>
                  <a:pt x="873" y="5"/>
                </a:cubicBezTo>
                <a:lnTo>
                  <a:pt x="876" y="9"/>
                </a:lnTo>
                <a:close/>
              </a:path>
            </a:pathLst>
          </a:cu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3" name="图片 122">
            <a:extLst>
              <a:ext uri="{FF2B5EF4-FFF2-40B4-BE49-F238E27FC236}">
                <a16:creationId xmlns:a16="http://schemas.microsoft.com/office/drawing/2014/main" id="{116886AB-0C72-B653-B86D-2334984F50D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0900" y="1199875"/>
            <a:ext cx="2483666" cy="3241367"/>
          </a:xfrm>
          <a:custGeom>
            <a:avLst/>
            <a:gdLst>
              <a:gd name="connsiteX0" fmla="*/ 1259065 w 2483666"/>
              <a:gd name="connsiteY0" fmla="*/ 3173006 h 3241367"/>
              <a:gd name="connsiteX1" fmla="*/ 1259065 w 2483666"/>
              <a:gd name="connsiteY1" fmla="*/ 3173828 h 3241367"/>
              <a:gd name="connsiteX2" fmla="*/ 1254688 w 2483666"/>
              <a:gd name="connsiteY2" fmla="*/ 3174650 h 3241367"/>
              <a:gd name="connsiteX3" fmla="*/ 1259065 w 2483666"/>
              <a:gd name="connsiteY3" fmla="*/ 3173006 h 3241367"/>
              <a:gd name="connsiteX4" fmla="*/ 677377 w 2483666"/>
              <a:gd name="connsiteY4" fmla="*/ 3164867 h 3241367"/>
              <a:gd name="connsiteX5" fmla="*/ 681337 w 2483666"/>
              <a:gd name="connsiteY5" fmla="*/ 3166432 h 3241367"/>
              <a:gd name="connsiteX6" fmla="*/ 663830 w 2483666"/>
              <a:gd name="connsiteY6" fmla="*/ 3173006 h 3241367"/>
              <a:gd name="connsiteX7" fmla="*/ 666566 w 2483666"/>
              <a:gd name="connsiteY7" fmla="*/ 3171363 h 3241367"/>
              <a:gd name="connsiteX8" fmla="*/ 1123386 w 2483666"/>
              <a:gd name="connsiteY8" fmla="*/ 3094119 h 3241367"/>
              <a:gd name="connsiteX9" fmla="*/ 1123386 w 2483666"/>
              <a:gd name="connsiteY9" fmla="*/ 3098502 h 3241367"/>
              <a:gd name="connsiteX10" fmla="*/ 1110256 w 2483666"/>
              <a:gd name="connsiteY10" fmla="*/ 3098502 h 3241367"/>
              <a:gd name="connsiteX11" fmla="*/ 1123386 w 2483666"/>
              <a:gd name="connsiteY11" fmla="*/ 3094119 h 3241367"/>
              <a:gd name="connsiteX12" fmla="*/ 300562 w 2483666"/>
              <a:gd name="connsiteY12" fmla="*/ 3021513 h 3241367"/>
              <a:gd name="connsiteX13" fmla="*/ 309179 w 2483666"/>
              <a:gd name="connsiteY13" fmla="*/ 3023381 h 3241367"/>
              <a:gd name="connsiteX14" fmla="*/ 300562 w 2483666"/>
              <a:gd name="connsiteY14" fmla="*/ 3023997 h 3241367"/>
              <a:gd name="connsiteX15" fmla="*/ 323608 w 2483666"/>
              <a:gd name="connsiteY15" fmla="*/ 3012083 h 3241367"/>
              <a:gd name="connsiteX16" fmla="*/ 317180 w 2483666"/>
              <a:gd name="connsiteY16" fmla="*/ 3018382 h 3241367"/>
              <a:gd name="connsiteX17" fmla="*/ 317695 w 2483666"/>
              <a:gd name="connsiteY17" fmla="*/ 3014015 h 3241367"/>
              <a:gd name="connsiteX18" fmla="*/ 348706 w 2483666"/>
              <a:gd name="connsiteY18" fmla="*/ 3010850 h 3241367"/>
              <a:gd name="connsiteX19" fmla="*/ 349624 w 2483666"/>
              <a:gd name="connsiteY19" fmla="*/ 3016467 h 3241367"/>
              <a:gd name="connsiteX20" fmla="*/ 342551 w 2483666"/>
              <a:gd name="connsiteY20" fmla="*/ 3018862 h 3241367"/>
              <a:gd name="connsiteX21" fmla="*/ 348706 w 2483666"/>
              <a:gd name="connsiteY21" fmla="*/ 3010850 h 3241367"/>
              <a:gd name="connsiteX22" fmla="*/ 361836 w 2483666"/>
              <a:gd name="connsiteY22" fmla="*/ 2940728 h 3241367"/>
              <a:gd name="connsiteX23" fmla="*/ 360742 w 2483666"/>
              <a:gd name="connsiteY23" fmla="*/ 2942371 h 3241367"/>
              <a:gd name="connsiteX24" fmla="*/ 359960 w 2483666"/>
              <a:gd name="connsiteY24" fmla="*/ 2943545 h 3241367"/>
              <a:gd name="connsiteX25" fmla="*/ 357459 w 2483666"/>
              <a:gd name="connsiteY25" fmla="*/ 2942919 h 3241367"/>
              <a:gd name="connsiteX26" fmla="*/ 361836 w 2483666"/>
              <a:gd name="connsiteY26" fmla="*/ 2940728 h 3241367"/>
              <a:gd name="connsiteX27" fmla="*/ 137156 w 2483666"/>
              <a:gd name="connsiteY27" fmla="*/ 2739312 h 3241367"/>
              <a:gd name="connsiteX28" fmla="*/ 103609 w 2483666"/>
              <a:gd name="connsiteY28" fmla="*/ 2752276 h 3241367"/>
              <a:gd name="connsiteX29" fmla="*/ 103609 w 2483666"/>
              <a:gd name="connsiteY29" fmla="*/ 2761041 h 3241367"/>
              <a:gd name="connsiteX30" fmla="*/ 99233 w 2483666"/>
              <a:gd name="connsiteY30" fmla="*/ 2761041 h 3241367"/>
              <a:gd name="connsiteX31" fmla="*/ 103609 w 2483666"/>
              <a:gd name="connsiteY31" fmla="*/ 2743511 h 3241367"/>
              <a:gd name="connsiteX32" fmla="*/ 134246 w 2483666"/>
              <a:gd name="connsiteY32" fmla="*/ 2739676 h 3241367"/>
              <a:gd name="connsiteX33" fmla="*/ 139247 w 2483666"/>
              <a:gd name="connsiteY33" fmla="*/ 2738504 h 3241367"/>
              <a:gd name="connsiteX34" fmla="*/ 138623 w 2483666"/>
              <a:gd name="connsiteY34" fmla="*/ 2739128 h 3241367"/>
              <a:gd name="connsiteX35" fmla="*/ 137156 w 2483666"/>
              <a:gd name="connsiteY35" fmla="*/ 2739312 h 3241367"/>
              <a:gd name="connsiteX36" fmla="*/ 94982 w 2483666"/>
              <a:gd name="connsiteY36" fmla="*/ 2681331 h 3241367"/>
              <a:gd name="connsiteX37" fmla="*/ 99233 w 2483666"/>
              <a:gd name="connsiteY37" fmla="*/ 2682154 h 3241367"/>
              <a:gd name="connsiteX38" fmla="*/ 95403 w 2483666"/>
              <a:gd name="connsiteY38" fmla="*/ 2684346 h 3241367"/>
              <a:gd name="connsiteX39" fmla="*/ 94924 w 2483666"/>
              <a:gd name="connsiteY39" fmla="*/ 2680922 h 3241367"/>
              <a:gd name="connsiteX40" fmla="*/ 94982 w 2483666"/>
              <a:gd name="connsiteY40" fmla="*/ 2681331 h 3241367"/>
              <a:gd name="connsiteX41" fmla="*/ 94281 w 2483666"/>
              <a:gd name="connsiteY41" fmla="*/ 2681195 h 3241367"/>
              <a:gd name="connsiteX42" fmla="*/ 83828 w 2483666"/>
              <a:gd name="connsiteY42" fmla="*/ 2679171 h 3241367"/>
              <a:gd name="connsiteX43" fmla="*/ 94281 w 2483666"/>
              <a:gd name="connsiteY43" fmla="*/ 2681195 h 3241367"/>
              <a:gd name="connsiteX44" fmla="*/ 81726 w 2483666"/>
              <a:gd name="connsiteY44" fmla="*/ 2686537 h 3241367"/>
              <a:gd name="connsiteX45" fmla="*/ 85692 w 2483666"/>
              <a:gd name="connsiteY45" fmla="*/ 2682771 h 3241367"/>
              <a:gd name="connsiteX46" fmla="*/ 83260 w 2483666"/>
              <a:gd name="connsiteY46" fmla="*/ 2681158 h 3241367"/>
              <a:gd name="connsiteX47" fmla="*/ 103609 w 2483666"/>
              <a:gd name="connsiteY47" fmla="*/ 2625180 h 3241367"/>
              <a:gd name="connsiteX48" fmla="*/ 106892 w 2483666"/>
              <a:gd name="connsiteY48" fmla="*/ 2626276 h 3241367"/>
              <a:gd name="connsiteX49" fmla="*/ 107787 w 2483666"/>
              <a:gd name="connsiteY49" fmla="*/ 2626575 h 3241367"/>
              <a:gd name="connsiteX50" fmla="*/ 103609 w 2483666"/>
              <a:gd name="connsiteY50" fmla="*/ 2629563 h 3241367"/>
              <a:gd name="connsiteX51" fmla="*/ 103609 w 2483666"/>
              <a:gd name="connsiteY51" fmla="*/ 2625180 h 3241367"/>
              <a:gd name="connsiteX52" fmla="*/ 57692 w 2483666"/>
              <a:gd name="connsiteY52" fmla="*/ 2621106 h 3241367"/>
              <a:gd name="connsiteX53" fmla="*/ 52730 w 2483666"/>
              <a:gd name="connsiteY53" fmla="*/ 2625728 h 3241367"/>
              <a:gd name="connsiteX54" fmla="*/ 29205 w 2483666"/>
              <a:gd name="connsiteY54" fmla="*/ 2625180 h 3241367"/>
              <a:gd name="connsiteX55" fmla="*/ 33035 w 2483666"/>
              <a:gd name="connsiteY55" fmla="*/ 2624633 h 3241367"/>
              <a:gd name="connsiteX56" fmla="*/ 164275 w 2483666"/>
              <a:gd name="connsiteY56" fmla="*/ 2500524 h 3241367"/>
              <a:gd name="connsiteX57" fmla="*/ 163789 w 2483666"/>
              <a:gd name="connsiteY57" fmla="*/ 2509452 h 3241367"/>
              <a:gd name="connsiteX58" fmla="*/ 161865 w 2483666"/>
              <a:gd name="connsiteY58" fmla="*/ 2510175 h 3241367"/>
              <a:gd name="connsiteX59" fmla="*/ 164883 w 2483666"/>
              <a:gd name="connsiteY59" fmla="*/ 2463024 h 3241367"/>
              <a:gd name="connsiteX60" fmla="*/ 173637 w 2483666"/>
              <a:gd name="connsiteY60" fmla="*/ 2463024 h 3241367"/>
              <a:gd name="connsiteX61" fmla="*/ 178014 w 2483666"/>
              <a:gd name="connsiteY61" fmla="*/ 2471789 h 3241367"/>
              <a:gd name="connsiteX62" fmla="*/ 182390 w 2483666"/>
              <a:gd name="connsiteY62" fmla="*/ 2471789 h 3241367"/>
              <a:gd name="connsiteX63" fmla="*/ 182390 w 2483666"/>
              <a:gd name="connsiteY63" fmla="*/ 2480554 h 3241367"/>
              <a:gd name="connsiteX64" fmla="*/ 199897 w 2483666"/>
              <a:gd name="connsiteY64" fmla="*/ 2480554 h 3241367"/>
              <a:gd name="connsiteX65" fmla="*/ 164883 w 2483666"/>
              <a:gd name="connsiteY65" fmla="*/ 2498085 h 3241367"/>
              <a:gd name="connsiteX66" fmla="*/ 164275 w 2483666"/>
              <a:gd name="connsiteY66" fmla="*/ 2500524 h 3241367"/>
              <a:gd name="connsiteX67" fmla="*/ 164883 w 2483666"/>
              <a:gd name="connsiteY67" fmla="*/ 2489320 h 3241367"/>
              <a:gd name="connsiteX68" fmla="*/ 156130 w 2483666"/>
              <a:gd name="connsiteY68" fmla="*/ 2471789 h 3241367"/>
              <a:gd name="connsiteX69" fmla="*/ 169260 w 2483666"/>
              <a:gd name="connsiteY69" fmla="*/ 2471789 h 3241367"/>
              <a:gd name="connsiteX70" fmla="*/ 164883 w 2483666"/>
              <a:gd name="connsiteY70" fmla="*/ 2463024 h 3241367"/>
              <a:gd name="connsiteX71" fmla="*/ 213861 w 2483666"/>
              <a:gd name="connsiteY71" fmla="*/ 2455492 h 3241367"/>
              <a:gd name="connsiteX72" fmla="*/ 216984 w 2483666"/>
              <a:gd name="connsiteY72" fmla="*/ 2456264 h 3241367"/>
              <a:gd name="connsiteX73" fmla="*/ 215763 w 2483666"/>
              <a:gd name="connsiteY73" fmla="*/ 2456998 h 3241367"/>
              <a:gd name="connsiteX74" fmla="*/ 213027 w 2483666"/>
              <a:gd name="connsiteY74" fmla="*/ 2458641 h 3241367"/>
              <a:gd name="connsiteX75" fmla="*/ 219961 w 2483666"/>
              <a:gd name="connsiteY75" fmla="*/ 2454476 h 3241367"/>
              <a:gd name="connsiteX76" fmla="*/ 225064 w 2483666"/>
              <a:gd name="connsiteY76" fmla="*/ 2455902 h 3241367"/>
              <a:gd name="connsiteX77" fmla="*/ 224106 w 2483666"/>
              <a:gd name="connsiteY77" fmla="*/ 2458025 h 3241367"/>
              <a:gd name="connsiteX78" fmla="*/ 216984 w 2483666"/>
              <a:gd name="connsiteY78" fmla="*/ 2456264 h 3241367"/>
              <a:gd name="connsiteX79" fmla="*/ 245832 w 2483666"/>
              <a:gd name="connsiteY79" fmla="*/ 2429612 h 3241367"/>
              <a:gd name="connsiteX80" fmla="*/ 246674 w 2483666"/>
              <a:gd name="connsiteY80" fmla="*/ 2435359 h 3241367"/>
              <a:gd name="connsiteX81" fmla="*/ 241203 w 2483666"/>
              <a:gd name="connsiteY81" fmla="*/ 2432072 h 3241367"/>
              <a:gd name="connsiteX82" fmla="*/ 240660 w 2483666"/>
              <a:gd name="connsiteY82" fmla="*/ 2430907 h 3241367"/>
              <a:gd name="connsiteX83" fmla="*/ 208651 w 2483666"/>
              <a:gd name="connsiteY83" fmla="*/ 2423581 h 3241367"/>
              <a:gd name="connsiteX84" fmla="*/ 234911 w 2483666"/>
              <a:gd name="connsiteY84" fmla="*/ 2423581 h 3241367"/>
              <a:gd name="connsiteX85" fmla="*/ 239288 w 2483666"/>
              <a:gd name="connsiteY85" fmla="*/ 2427963 h 3241367"/>
              <a:gd name="connsiteX86" fmla="*/ 240660 w 2483666"/>
              <a:gd name="connsiteY86" fmla="*/ 2430907 h 3241367"/>
              <a:gd name="connsiteX87" fmla="*/ 239288 w 2483666"/>
              <a:gd name="connsiteY87" fmla="*/ 2431250 h 3241367"/>
              <a:gd name="connsiteX88" fmla="*/ 234911 w 2483666"/>
              <a:gd name="connsiteY88" fmla="*/ 2432346 h 3241367"/>
              <a:gd name="connsiteX89" fmla="*/ 239288 w 2483666"/>
              <a:gd name="connsiteY89" fmla="*/ 2449876 h 3241367"/>
              <a:gd name="connsiteX90" fmla="*/ 234911 w 2483666"/>
              <a:gd name="connsiteY90" fmla="*/ 2445494 h 3241367"/>
              <a:gd name="connsiteX91" fmla="*/ 219961 w 2483666"/>
              <a:gd name="connsiteY91" fmla="*/ 2454476 h 3241367"/>
              <a:gd name="connsiteX92" fmla="*/ 214532 w 2483666"/>
              <a:gd name="connsiteY92" fmla="*/ 2452958 h 3241367"/>
              <a:gd name="connsiteX93" fmla="*/ 213861 w 2483666"/>
              <a:gd name="connsiteY93" fmla="*/ 2455492 h 3241367"/>
              <a:gd name="connsiteX94" fmla="*/ 191144 w 2483666"/>
              <a:gd name="connsiteY94" fmla="*/ 2449876 h 3241367"/>
              <a:gd name="connsiteX95" fmla="*/ 213027 w 2483666"/>
              <a:gd name="connsiteY95" fmla="*/ 2441111 h 3241367"/>
              <a:gd name="connsiteX96" fmla="*/ 200718 w 2483666"/>
              <a:gd name="connsiteY96" fmla="*/ 2438303 h 3241367"/>
              <a:gd name="connsiteX97" fmla="*/ 199926 w 2483666"/>
              <a:gd name="connsiteY97" fmla="*/ 2428851 h 3241367"/>
              <a:gd name="connsiteX98" fmla="*/ 205915 w 2483666"/>
              <a:gd name="connsiteY98" fmla="*/ 2431250 h 3241367"/>
              <a:gd name="connsiteX99" fmla="*/ 208651 w 2483666"/>
              <a:gd name="connsiteY99" fmla="*/ 2432346 h 3241367"/>
              <a:gd name="connsiteX100" fmla="*/ 208651 w 2483666"/>
              <a:gd name="connsiteY100" fmla="*/ 2423581 h 3241367"/>
              <a:gd name="connsiteX101" fmla="*/ 187288 w 2483666"/>
              <a:gd name="connsiteY101" fmla="*/ 2419409 h 3241367"/>
              <a:gd name="connsiteX102" fmla="*/ 195794 w 2483666"/>
              <a:gd name="connsiteY102" fmla="*/ 2419540 h 3241367"/>
              <a:gd name="connsiteX103" fmla="*/ 199897 w 2483666"/>
              <a:gd name="connsiteY103" fmla="*/ 2428511 h 3241367"/>
              <a:gd name="connsiteX104" fmla="*/ 199926 w 2483666"/>
              <a:gd name="connsiteY104" fmla="*/ 2428851 h 3241367"/>
              <a:gd name="connsiteX105" fmla="*/ 186767 w 2483666"/>
              <a:gd name="connsiteY105" fmla="*/ 2423581 h 3241367"/>
              <a:gd name="connsiteX106" fmla="*/ 188408 w 2483666"/>
              <a:gd name="connsiteY106" fmla="*/ 2383589 h 3241367"/>
              <a:gd name="connsiteX107" fmla="*/ 191144 w 2483666"/>
              <a:gd name="connsiteY107" fmla="*/ 2388520 h 3241367"/>
              <a:gd name="connsiteX108" fmla="*/ 187314 w 2483666"/>
              <a:gd name="connsiteY108" fmla="*/ 2419198 h 3241367"/>
              <a:gd name="connsiteX109" fmla="*/ 187288 w 2483666"/>
              <a:gd name="connsiteY109" fmla="*/ 2419409 h 3241367"/>
              <a:gd name="connsiteX110" fmla="*/ 173637 w 2483666"/>
              <a:gd name="connsiteY110" fmla="*/ 2419198 h 3241367"/>
              <a:gd name="connsiteX111" fmla="*/ 173637 w 2483666"/>
              <a:gd name="connsiteY111" fmla="*/ 2406050 h 3241367"/>
              <a:gd name="connsiteX112" fmla="*/ 164883 w 2483666"/>
              <a:gd name="connsiteY112" fmla="*/ 2406050 h 3241367"/>
              <a:gd name="connsiteX113" fmla="*/ 182390 w 2483666"/>
              <a:gd name="connsiteY113" fmla="*/ 2388520 h 3241367"/>
              <a:gd name="connsiteX114" fmla="*/ 188408 w 2483666"/>
              <a:gd name="connsiteY114" fmla="*/ 2383589 h 3241367"/>
              <a:gd name="connsiteX115" fmla="*/ 281414 w 2483666"/>
              <a:gd name="connsiteY115" fmla="*/ 1991346 h 3241367"/>
              <a:gd name="connsiteX116" fmla="*/ 278678 w 2483666"/>
              <a:gd name="connsiteY116" fmla="*/ 1994085 h 3241367"/>
              <a:gd name="connsiteX117" fmla="*/ 278678 w 2483666"/>
              <a:gd name="connsiteY117" fmla="*/ 1994085 h 3241367"/>
              <a:gd name="connsiteX118" fmla="*/ 280525 w 2483666"/>
              <a:gd name="connsiteY118" fmla="*/ 1992236 h 3241367"/>
              <a:gd name="connsiteX119" fmla="*/ 281414 w 2483666"/>
              <a:gd name="connsiteY119" fmla="*/ 1991346 h 3241367"/>
              <a:gd name="connsiteX120" fmla="*/ 393123 w 2483666"/>
              <a:gd name="connsiteY120" fmla="*/ 1919191 h 3241367"/>
              <a:gd name="connsiteX121" fmla="*/ 392473 w 2483666"/>
              <a:gd name="connsiteY121" fmla="*/ 1919581 h 3241367"/>
              <a:gd name="connsiteX122" fmla="*/ 393078 w 2483666"/>
              <a:gd name="connsiteY122" fmla="*/ 1919192 h 3241367"/>
              <a:gd name="connsiteX123" fmla="*/ 395541 w 2483666"/>
              <a:gd name="connsiteY123" fmla="*/ 1917738 h 3241367"/>
              <a:gd name="connsiteX124" fmla="*/ 402321 w 2483666"/>
              <a:gd name="connsiteY124" fmla="*/ 1917938 h 3241367"/>
              <a:gd name="connsiteX125" fmla="*/ 401090 w 2483666"/>
              <a:gd name="connsiteY125" fmla="*/ 1918965 h 3241367"/>
              <a:gd name="connsiteX126" fmla="*/ 393123 w 2483666"/>
              <a:gd name="connsiteY126" fmla="*/ 1919191 h 3241367"/>
              <a:gd name="connsiteX127" fmla="*/ 395209 w 2483666"/>
              <a:gd name="connsiteY127" fmla="*/ 1917938 h 3241367"/>
              <a:gd name="connsiteX128" fmla="*/ 444994 w 2483666"/>
              <a:gd name="connsiteY128" fmla="*/ 1902051 h 3241367"/>
              <a:gd name="connsiteX129" fmla="*/ 453748 w 2483666"/>
              <a:gd name="connsiteY129" fmla="*/ 1902051 h 3241367"/>
              <a:gd name="connsiteX130" fmla="*/ 471254 w 2483666"/>
              <a:gd name="connsiteY130" fmla="*/ 1902051 h 3241367"/>
              <a:gd name="connsiteX131" fmla="*/ 475631 w 2483666"/>
              <a:gd name="connsiteY131" fmla="*/ 1910816 h 3241367"/>
              <a:gd name="connsiteX132" fmla="*/ 497515 w 2483666"/>
              <a:gd name="connsiteY132" fmla="*/ 1923964 h 3241367"/>
              <a:gd name="connsiteX133" fmla="*/ 488761 w 2483666"/>
              <a:gd name="connsiteY133" fmla="*/ 1923964 h 3241367"/>
              <a:gd name="connsiteX134" fmla="*/ 466878 w 2483666"/>
              <a:gd name="connsiteY134" fmla="*/ 1910816 h 3241367"/>
              <a:gd name="connsiteX135" fmla="*/ 462501 w 2483666"/>
              <a:gd name="connsiteY135" fmla="*/ 1915198 h 3241367"/>
              <a:gd name="connsiteX136" fmla="*/ 462501 w 2483666"/>
              <a:gd name="connsiteY136" fmla="*/ 1919581 h 3241367"/>
              <a:gd name="connsiteX137" fmla="*/ 458124 w 2483666"/>
              <a:gd name="connsiteY137" fmla="*/ 1910816 h 3241367"/>
              <a:gd name="connsiteX138" fmla="*/ 453748 w 2483666"/>
              <a:gd name="connsiteY138" fmla="*/ 1910816 h 3241367"/>
              <a:gd name="connsiteX139" fmla="*/ 444994 w 2483666"/>
              <a:gd name="connsiteY139" fmla="*/ 1902051 h 3241367"/>
              <a:gd name="connsiteX140" fmla="*/ 2945 w 2483666"/>
              <a:gd name="connsiteY140" fmla="*/ 1897668 h 3241367"/>
              <a:gd name="connsiteX141" fmla="*/ 20452 w 2483666"/>
              <a:gd name="connsiteY141" fmla="*/ 1915198 h 3241367"/>
              <a:gd name="connsiteX142" fmla="*/ 11698 w 2483666"/>
              <a:gd name="connsiteY142" fmla="*/ 1915198 h 3241367"/>
              <a:gd name="connsiteX143" fmla="*/ 2945 w 2483666"/>
              <a:gd name="connsiteY143" fmla="*/ 1902051 h 3241367"/>
              <a:gd name="connsiteX144" fmla="*/ 2945 w 2483666"/>
              <a:gd name="connsiteY144" fmla="*/ 1897668 h 3241367"/>
              <a:gd name="connsiteX145" fmla="*/ 309739 w 2483666"/>
              <a:gd name="connsiteY145" fmla="*/ 1891447 h 3241367"/>
              <a:gd name="connsiteX146" fmla="*/ 308221 w 2483666"/>
              <a:gd name="connsiteY146" fmla="*/ 1893833 h 3241367"/>
              <a:gd name="connsiteX147" fmla="*/ 308221 w 2483666"/>
              <a:gd name="connsiteY147" fmla="*/ 1892532 h 3241367"/>
              <a:gd name="connsiteX148" fmla="*/ 308547 w 2483666"/>
              <a:gd name="connsiteY148" fmla="*/ 1891686 h 3241367"/>
              <a:gd name="connsiteX149" fmla="*/ 685714 w 2483666"/>
              <a:gd name="connsiteY149" fmla="*/ 1884520 h 3241367"/>
              <a:gd name="connsiteX150" fmla="*/ 706845 w 2483666"/>
              <a:gd name="connsiteY150" fmla="*/ 1888492 h 3241367"/>
              <a:gd name="connsiteX151" fmla="*/ 706468 w 2483666"/>
              <a:gd name="connsiteY151" fmla="*/ 1888677 h 3241367"/>
              <a:gd name="connsiteX152" fmla="*/ 704862 w 2483666"/>
              <a:gd name="connsiteY152" fmla="*/ 1888355 h 3241367"/>
              <a:gd name="connsiteX153" fmla="*/ 685714 w 2483666"/>
              <a:gd name="connsiteY153" fmla="*/ 1884520 h 3241367"/>
              <a:gd name="connsiteX154" fmla="*/ 304939 w 2483666"/>
              <a:gd name="connsiteY154" fmla="*/ 1884520 h 3241367"/>
              <a:gd name="connsiteX155" fmla="*/ 311306 w 2483666"/>
              <a:gd name="connsiteY155" fmla="*/ 1884520 h 3241367"/>
              <a:gd name="connsiteX156" fmla="*/ 308547 w 2483666"/>
              <a:gd name="connsiteY156" fmla="*/ 1891686 h 3241367"/>
              <a:gd name="connsiteX157" fmla="*/ 303297 w 2483666"/>
              <a:gd name="connsiteY157" fmla="*/ 1892738 h 3241367"/>
              <a:gd name="connsiteX158" fmla="*/ 300562 w 2483666"/>
              <a:gd name="connsiteY158" fmla="*/ 1893285 h 3241367"/>
              <a:gd name="connsiteX159" fmla="*/ 304939 w 2483666"/>
              <a:gd name="connsiteY159" fmla="*/ 1884520 h 3241367"/>
              <a:gd name="connsiteX160" fmla="*/ 331199 w 2483666"/>
              <a:gd name="connsiteY160" fmla="*/ 1875755 h 3241367"/>
              <a:gd name="connsiteX161" fmla="*/ 331199 w 2483666"/>
              <a:gd name="connsiteY161" fmla="*/ 1880138 h 3241367"/>
              <a:gd name="connsiteX162" fmla="*/ 328720 w 2483666"/>
              <a:gd name="connsiteY162" fmla="*/ 1879874 h 3241367"/>
              <a:gd name="connsiteX163" fmla="*/ 329011 w 2483666"/>
              <a:gd name="connsiteY163" fmla="*/ 1879521 h 3241367"/>
              <a:gd name="connsiteX164" fmla="*/ 331199 w 2483666"/>
              <a:gd name="connsiteY164" fmla="*/ 1875755 h 3241367"/>
              <a:gd name="connsiteX165" fmla="*/ 174453 w 2483666"/>
              <a:gd name="connsiteY165" fmla="*/ 1872275 h 3241367"/>
              <a:gd name="connsiteX166" fmla="*/ 172748 w 2483666"/>
              <a:gd name="connsiteY166" fmla="*/ 1876851 h 3241367"/>
              <a:gd name="connsiteX167" fmla="*/ 164337 w 2483666"/>
              <a:gd name="connsiteY167" fmla="*/ 1880138 h 3241367"/>
              <a:gd name="connsiteX168" fmla="*/ 162649 w 2483666"/>
              <a:gd name="connsiteY168" fmla="*/ 1877340 h 3241367"/>
              <a:gd name="connsiteX169" fmla="*/ 143000 w 2483666"/>
              <a:gd name="connsiteY169" fmla="*/ 1862607 h 3241367"/>
              <a:gd name="connsiteX170" fmla="*/ 147713 w 2483666"/>
              <a:gd name="connsiteY170" fmla="*/ 1864967 h 3241367"/>
              <a:gd name="connsiteX171" fmla="*/ 145188 w 2483666"/>
              <a:gd name="connsiteY171" fmla="*/ 1866442 h 3241367"/>
              <a:gd name="connsiteX172" fmla="*/ 151753 w 2483666"/>
              <a:gd name="connsiteY172" fmla="*/ 1866990 h 3241367"/>
              <a:gd name="connsiteX173" fmla="*/ 147713 w 2483666"/>
              <a:gd name="connsiteY173" fmla="*/ 1864967 h 3241367"/>
              <a:gd name="connsiteX174" fmla="*/ 151753 w 2483666"/>
              <a:gd name="connsiteY174" fmla="*/ 1862607 h 3241367"/>
              <a:gd name="connsiteX175" fmla="*/ 160507 w 2483666"/>
              <a:gd name="connsiteY175" fmla="*/ 1862607 h 3241367"/>
              <a:gd name="connsiteX176" fmla="*/ 156130 w 2483666"/>
              <a:gd name="connsiteY176" fmla="*/ 1866990 h 3241367"/>
              <a:gd name="connsiteX177" fmla="*/ 158387 w 2483666"/>
              <a:gd name="connsiteY177" fmla="*/ 1870277 h 3241367"/>
              <a:gd name="connsiteX178" fmla="*/ 162649 w 2483666"/>
              <a:gd name="connsiteY178" fmla="*/ 1877340 h 3241367"/>
              <a:gd name="connsiteX179" fmla="*/ 159960 w 2483666"/>
              <a:gd name="connsiteY179" fmla="*/ 1878494 h 3241367"/>
              <a:gd name="connsiteX180" fmla="*/ 156130 w 2483666"/>
              <a:gd name="connsiteY180" fmla="*/ 1880138 h 3241367"/>
              <a:gd name="connsiteX181" fmla="*/ 138623 w 2483666"/>
              <a:gd name="connsiteY181" fmla="*/ 1880138 h 3241367"/>
              <a:gd name="connsiteX182" fmla="*/ 121116 w 2483666"/>
              <a:gd name="connsiteY182" fmla="*/ 1902051 h 3241367"/>
              <a:gd name="connsiteX183" fmla="*/ 143000 w 2483666"/>
              <a:gd name="connsiteY183" fmla="*/ 1893285 h 3241367"/>
              <a:gd name="connsiteX184" fmla="*/ 156130 w 2483666"/>
              <a:gd name="connsiteY184" fmla="*/ 1893285 h 3241367"/>
              <a:gd name="connsiteX185" fmla="*/ 125493 w 2483666"/>
              <a:gd name="connsiteY185" fmla="*/ 1923964 h 3241367"/>
              <a:gd name="connsiteX186" fmla="*/ 125493 w 2483666"/>
              <a:gd name="connsiteY186" fmla="*/ 1937111 h 3241367"/>
              <a:gd name="connsiteX187" fmla="*/ 138623 w 2483666"/>
              <a:gd name="connsiteY187" fmla="*/ 1945877 h 3241367"/>
              <a:gd name="connsiteX188" fmla="*/ 116740 w 2483666"/>
              <a:gd name="connsiteY188" fmla="*/ 1959024 h 3241367"/>
              <a:gd name="connsiteX189" fmla="*/ 112363 w 2483666"/>
              <a:gd name="connsiteY189" fmla="*/ 1954642 h 3241367"/>
              <a:gd name="connsiteX190" fmla="*/ 99233 w 2483666"/>
              <a:gd name="connsiteY190" fmla="*/ 1959024 h 3241367"/>
              <a:gd name="connsiteX191" fmla="*/ 72972 w 2483666"/>
              <a:gd name="connsiteY191" fmla="*/ 1950259 h 3241367"/>
              <a:gd name="connsiteX192" fmla="*/ 72972 w 2483666"/>
              <a:gd name="connsiteY192" fmla="*/ 1945877 h 3241367"/>
              <a:gd name="connsiteX193" fmla="*/ 81726 w 2483666"/>
              <a:gd name="connsiteY193" fmla="*/ 1950259 h 3241367"/>
              <a:gd name="connsiteX194" fmla="*/ 77349 w 2483666"/>
              <a:gd name="connsiteY194" fmla="*/ 1937111 h 3241367"/>
              <a:gd name="connsiteX195" fmla="*/ 42335 w 2483666"/>
              <a:gd name="connsiteY195" fmla="*/ 1923964 h 3241367"/>
              <a:gd name="connsiteX196" fmla="*/ 29205 w 2483666"/>
              <a:gd name="connsiteY196" fmla="*/ 1932729 h 3241367"/>
              <a:gd name="connsiteX197" fmla="*/ 20452 w 2483666"/>
              <a:gd name="connsiteY197" fmla="*/ 1915198 h 3241367"/>
              <a:gd name="connsiteX198" fmla="*/ 24828 w 2483666"/>
              <a:gd name="connsiteY198" fmla="*/ 1915198 h 3241367"/>
              <a:gd name="connsiteX199" fmla="*/ 24828 w 2483666"/>
              <a:gd name="connsiteY199" fmla="*/ 1902051 h 3241367"/>
              <a:gd name="connsiteX200" fmla="*/ 42335 w 2483666"/>
              <a:gd name="connsiteY200" fmla="*/ 1915198 h 3241367"/>
              <a:gd name="connsiteX201" fmla="*/ 72972 w 2483666"/>
              <a:gd name="connsiteY201" fmla="*/ 1888903 h 3241367"/>
              <a:gd name="connsiteX202" fmla="*/ 99233 w 2483666"/>
              <a:gd name="connsiteY202" fmla="*/ 1893285 h 3241367"/>
              <a:gd name="connsiteX203" fmla="*/ 112363 w 2483666"/>
              <a:gd name="connsiteY203" fmla="*/ 1880138 h 3241367"/>
              <a:gd name="connsiteX204" fmla="*/ 121116 w 2483666"/>
              <a:gd name="connsiteY204" fmla="*/ 1884520 h 3241367"/>
              <a:gd name="connsiteX205" fmla="*/ 125493 w 2483666"/>
              <a:gd name="connsiteY205" fmla="*/ 1880138 h 3241367"/>
              <a:gd name="connsiteX206" fmla="*/ 116740 w 2483666"/>
              <a:gd name="connsiteY206" fmla="*/ 1875755 h 3241367"/>
              <a:gd name="connsiteX207" fmla="*/ 143000 w 2483666"/>
              <a:gd name="connsiteY207" fmla="*/ 1862607 h 3241367"/>
              <a:gd name="connsiteX208" fmla="*/ 373100 w 2483666"/>
              <a:gd name="connsiteY208" fmla="*/ 1859061 h 3241367"/>
              <a:gd name="connsiteX209" fmla="*/ 374088 w 2483666"/>
              <a:gd name="connsiteY209" fmla="*/ 1859104 h 3241367"/>
              <a:gd name="connsiteX210" fmla="*/ 372231 w 2483666"/>
              <a:gd name="connsiteY210" fmla="*/ 1860964 h 3241367"/>
              <a:gd name="connsiteX211" fmla="*/ 371889 w 2483666"/>
              <a:gd name="connsiteY211" fmla="*/ 1860073 h 3241367"/>
              <a:gd name="connsiteX212" fmla="*/ 366418 w 2483666"/>
              <a:gd name="connsiteY212" fmla="*/ 1858772 h 3241367"/>
              <a:gd name="connsiteX213" fmla="*/ 372533 w 2483666"/>
              <a:gd name="connsiteY213" fmla="*/ 1859037 h 3241367"/>
              <a:gd name="connsiteX214" fmla="*/ 371684 w 2483666"/>
              <a:gd name="connsiteY214" fmla="*/ 1859320 h 3241367"/>
              <a:gd name="connsiteX215" fmla="*/ 365002 w 2483666"/>
              <a:gd name="connsiteY215" fmla="*/ 1861550 h 3241367"/>
              <a:gd name="connsiteX216" fmla="*/ 364572 w 2483666"/>
              <a:gd name="connsiteY216" fmla="*/ 1861511 h 3241367"/>
              <a:gd name="connsiteX217" fmla="*/ 366418 w 2483666"/>
              <a:gd name="connsiteY217" fmla="*/ 1858772 h 3241367"/>
              <a:gd name="connsiteX218" fmla="*/ 373525 w 2483666"/>
              <a:gd name="connsiteY218" fmla="*/ 1858706 h 3241367"/>
              <a:gd name="connsiteX219" fmla="*/ 373100 w 2483666"/>
              <a:gd name="connsiteY219" fmla="*/ 1859061 h 3241367"/>
              <a:gd name="connsiteX220" fmla="*/ 372533 w 2483666"/>
              <a:gd name="connsiteY220" fmla="*/ 1859037 h 3241367"/>
              <a:gd name="connsiteX221" fmla="*/ 379343 w 2483666"/>
              <a:gd name="connsiteY221" fmla="*/ 1853842 h 3241367"/>
              <a:gd name="connsiteX222" fmla="*/ 377695 w 2483666"/>
              <a:gd name="connsiteY222" fmla="*/ 1859260 h 3241367"/>
              <a:gd name="connsiteX223" fmla="*/ 374088 w 2483666"/>
              <a:gd name="connsiteY223" fmla="*/ 1859104 h 3241367"/>
              <a:gd name="connsiteX224" fmla="*/ 374966 w 2483666"/>
              <a:gd name="connsiteY224" fmla="*/ 1858225 h 3241367"/>
              <a:gd name="connsiteX225" fmla="*/ 373525 w 2483666"/>
              <a:gd name="connsiteY225" fmla="*/ 1858706 h 3241367"/>
              <a:gd name="connsiteX226" fmla="*/ 180387 w 2483666"/>
              <a:gd name="connsiteY226" fmla="*/ 1850275 h 3241367"/>
              <a:gd name="connsiteX227" fmla="*/ 180493 w 2483666"/>
              <a:gd name="connsiteY227" fmla="*/ 1850572 h 3241367"/>
              <a:gd name="connsiteX228" fmla="*/ 186767 w 2483666"/>
              <a:gd name="connsiteY228" fmla="*/ 1866990 h 3241367"/>
              <a:gd name="connsiteX229" fmla="*/ 174453 w 2483666"/>
              <a:gd name="connsiteY229" fmla="*/ 1872275 h 3241367"/>
              <a:gd name="connsiteX230" fmla="*/ 177492 w 2483666"/>
              <a:gd name="connsiteY230" fmla="*/ 1864114 h 3241367"/>
              <a:gd name="connsiteX231" fmla="*/ 390529 w 2483666"/>
              <a:gd name="connsiteY231" fmla="*/ 1845495 h 3241367"/>
              <a:gd name="connsiteX232" fmla="*/ 391530 w 2483666"/>
              <a:gd name="connsiteY232" fmla="*/ 1845924 h 3241367"/>
              <a:gd name="connsiteX233" fmla="*/ 388097 w 2483666"/>
              <a:gd name="connsiteY233" fmla="*/ 1848364 h 3241367"/>
              <a:gd name="connsiteX234" fmla="*/ 389464 w 2483666"/>
              <a:gd name="connsiteY234" fmla="*/ 1846172 h 3241367"/>
              <a:gd name="connsiteX235" fmla="*/ 179108 w 2483666"/>
              <a:gd name="connsiteY235" fmla="*/ 1841790 h 3241367"/>
              <a:gd name="connsiteX236" fmla="*/ 181791 w 2483666"/>
              <a:gd name="connsiteY236" fmla="*/ 1843562 h 3241367"/>
              <a:gd name="connsiteX237" fmla="*/ 180387 w 2483666"/>
              <a:gd name="connsiteY237" fmla="*/ 1850275 h 3241367"/>
              <a:gd name="connsiteX238" fmla="*/ 177603 w 2483666"/>
              <a:gd name="connsiteY238" fmla="*/ 1842475 h 3241367"/>
              <a:gd name="connsiteX239" fmla="*/ 179108 w 2483666"/>
              <a:gd name="connsiteY239" fmla="*/ 1841790 h 3241367"/>
              <a:gd name="connsiteX240" fmla="*/ 278241 w 2483666"/>
              <a:gd name="connsiteY240" fmla="*/ 1831929 h 3241367"/>
              <a:gd name="connsiteX241" fmla="*/ 287432 w 2483666"/>
              <a:gd name="connsiteY241" fmla="*/ 1831929 h 3241367"/>
              <a:gd name="connsiteX242" fmla="*/ 278131 w 2483666"/>
              <a:gd name="connsiteY242" fmla="*/ 1833025 h 3241367"/>
              <a:gd name="connsiteX243" fmla="*/ 403575 w 2483666"/>
              <a:gd name="connsiteY243" fmla="*/ 1819957 h 3241367"/>
              <a:gd name="connsiteX244" fmla="*/ 407070 w 2483666"/>
              <a:gd name="connsiteY244" fmla="*/ 1821707 h 3241367"/>
              <a:gd name="connsiteX245" fmla="*/ 403210 w 2483666"/>
              <a:gd name="connsiteY245" fmla="*/ 1822410 h 3241367"/>
              <a:gd name="connsiteX246" fmla="*/ 401774 w 2483666"/>
              <a:gd name="connsiteY246" fmla="*/ 1821520 h 3241367"/>
              <a:gd name="connsiteX247" fmla="*/ 392473 w 2483666"/>
              <a:gd name="connsiteY247" fmla="*/ 1818781 h 3241367"/>
              <a:gd name="connsiteX248" fmla="*/ 396850 w 2483666"/>
              <a:gd name="connsiteY248" fmla="*/ 1836312 h 3241367"/>
              <a:gd name="connsiteX249" fmla="*/ 396609 w 2483666"/>
              <a:gd name="connsiteY249" fmla="*/ 1841626 h 3241367"/>
              <a:gd name="connsiteX250" fmla="*/ 390529 w 2483666"/>
              <a:gd name="connsiteY250" fmla="*/ 1845495 h 3241367"/>
              <a:gd name="connsiteX251" fmla="*/ 383173 w 2483666"/>
              <a:gd name="connsiteY251" fmla="*/ 1842338 h 3241367"/>
              <a:gd name="connsiteX252" fmla="*/ 379343 w 2483666"/>
              <a:gd name="connsiteY252" fmla="*/ 1840694 h 3241367"/>
              <a:gd name="connsiteX253" fmla="*/ 379343 w 2483666"/>
              <a:gd name="connsiteY253" fmla="*/ 1831929 h 3241367"/>
              <a:gd name="connsiteX254" fmla="*/ 374966 w 2483666"/>
              <a:gd name="connsiteY254" fmla="*/ 1827546 h 3241367"/>
              <a:gd name="connsiteX255" fmla="*/ 392473 w 2483666"/>
              <a:gd name="connsiteY255" fmla="*/ 1818781 h 3241367"/>
              <a:gd name="connsiteX256" fmla="*/ 409980 w 2483666"/>
              <a:gd name="connsiteY256" fmla="*/ 1814399 h 3241367"/>
              <a:gd name="connsiteX257" fmla="*/ 403575 w 2483666"/>
              <a:gd name="connsiteY257" fmla="*/ 1819957 h 3241367"/>
              <a:gd name="connsiteX258" fmla="*/ 403415 w 2483666"/>
              <a:gd name="connsiteY258" fmla="*/ 1819877 h 3241367"/>
              <a:gd name="connsiteX259" fmla="*/ 401227 w 2483666"/>
              <a:gd name="connsiteY259" fmla="*/ 1818781 h 3241367"/>
              <a:gd name="connsiteX260" fmla="*/ 409980 w 2483666"/>
              <a:gd name="connsiteY260" fmla="*/ 1814399 h 3241367"/>
              <a:gd name="connsiteX261" fmla="*/ 422812 w 2483666"/>
              <a:gd name="connsiteY261" fmla="*/ 1780981 h 3241367"/>
              <a:gd name="connsiteX262" fmla="*/ 422563 w 2483666"/>
              <a:gd name="connsiteY262" fmla="*/ 1781255 h 3241367"/>
              <a:gd name="connsiteX263" fmla="*/ 422016 w 2483666"/>
              <a:gd name="connsiteY263" fmla="*/ 1781529 h 3241367"/>
              <a:gd name="connsiteX264" fmla="*/ 97435 w 2483666"/>
              <a:gd name="connsiteY264" fmla="*/ 1733969 h 3241367"/>
              <a:gd name="connsiteX265" fmla="*/ 99233 w 2483666"/>
              <a:gd name="connsiteY265" fmla="*/ 1735512 h 3241367"/>
              <a:gd name="connsiteX266" fmla="*/ 94856 w 2483666"/>
              <a:gd name="connsiteY266" fmla="*/ 1735512 h 3241367"/>
              <a:gd name="connsiteX267" fmla="*/ 494486 w 2483666"/>
              <a:gd name="connsiteY267" fmla="*/ 1713149 h 3241367"/>
              <a:gd name="connsiteX268" fmla="*/ 491292 w 2483666"/>
              <a:gd name="connsiteY268" fmla="*/ 1717296 h 3241367"/>
              <a:gd name="connsiteX269" fmla="*/ 493138 w 2483666"/>
              <a:gd name="connsiteY269" fmla="*/ 1713599 h 3241367"/>
              <a:gd name="connsiteX270" fmla="*/ 575761 w 2483666"/>
              <a:gd name="connsiteY270" fmla="*/ 1690403 h 3241367"/>
              <a:gd name="connsiteX271" fmla="*/ 563097 w 2483666"/>
              <a:gd name="connsiteY271" fmla="*/ 1698396 h 3241367"/>
              <a:gd name="connsiteX272" fmla="*/ 558242 w 2483666"/>
              <a:gd name="connsiteY272" fmla="*/ 1697164 h 3241367"/>
              <a:gd name="connsiteX273" fmla="*/ 558380 w 2483666"/>
              <a:gd name="connsiteY273" fmla="*/ 1696205 h 3241367"/>
              <a:gd name="connsiteX274" fmla="*/ 580673 w 2483666"/>
              <a:gd name="connsiteY274" fmla="*/ 1687303 h 3241367"/>
              <a:gd name="connsiteX275" fmla="*/ 585049 w 2483666"/>
              <a:gd name="connsiteY275" fmla="*/ 1687303 h 3241367"/>
              <a:gd name="connsiteX276" fmla="*/ 575761 w 2483666"/>
              <a:gd name="connsiteY276" fmla="*/ 1690403 h 3241367"/>
              <a:gd name="connsiteX277" fmla="*/ 20452 w 2483666"/>
              <a:gd name="connsiteY277" fmla="*/ 1678538 h 3241367"/>
              <a:gd name="connsiteX278" fmla="*/ 29205 w 2483666"/>
              <a:gd name="connsiteY278" fmla="*/ 1678538 h 3241367"/>
              <a:gd name="connsiteX279" fmla="*/ 20452 w 2483666"/>
              <a:gd name="connsiteY279" fmla="*/ 1682920 h 3241367"/>
              <a:gd name="connsiteX280" fmla="*/ 20452 w 2483666"/>
              <a:gd name="connsiteY280" fmla="*/ 1681825 h 3241367"/>
              <a:gd name="connsiteX281" fmla="*/ 20452 w 2483666"/>
              <a:gd name="connsiteY281" fmla="*/ 1678538 h 3241367"/>
              <a:gd name="connsiteX282" fmla="*/ 633193 w 2483666"/>
              <a:gd name="connsiteY282" fmla="*/ 1634712 h 3241367"/>
              <a:gd name="connsiteX283" fmla="*/ 633193 w 2483666"/>
              <a:gd name="connsiteY283" fmla="*/ 1636072 h 3241367"/>
              <a:gd name="connsiteX284" fmla="*/ 627654 w 2483666"/>
              <a:gd name="connsiteY284" fmla="*/ 1637793 h 3241367"/>
              <a:gd name="connsiteX285" fmla="*/ 633193 w 2483666"/>
              <a:gd name="connsiteY285" fmla="*/ 1634712 h 3241367"/>
              <a:gd name="connsiteX286" fmla="*/ 42335 w 2483666"/>
              <a:gd name="connsiteY286" fmla="*/ 1604033 h 3241367"/>
              <a:gd name="connsiteX287" fmla="*/ 51089 w 2483666"/>
              <a:gd name="connsiteY287" fmla="*/ 1608416 h 3241367"/>
              <a:gd name="connsiteX288" fmla="*/ 46712 w 2483666"/>
              <a:gd name="connsiteY288" fmla="*/ 1625946 h 3241367"/>
              <a:gd name="connsiteX289" fmla="*/ 59842 w 2483666"/>
              <a:gd name="connsiteY289" fmla="*/ 1652242 h 3241367"/>
              <a:gd name="connsiteX290" fmla="*/ 59842 w 2483666"/>
              <a:gd name="connsiteY290" fmla="*/ 1678538 h 3241367"/>
              <a:gd name="connsiteX291" fmla="*/ 16075 w 2483666"/>
              <a:gd name="connsiteY291" fmla="*/ 1652242 h 3241367"/>
              <a:gd name="connsiteX292" fmla="*/ 16075 w 2483666"/>
              <a:gd name="connsiteY292" fmla="*/ 1617181 h 3241367"/>
              <a:gd name="connsiteX293" fmla="*/ 24828 w 2483666"/>
              <a:gd name="connsiteY293" fmla="*/ 1612799 h 3241367"/>
              <a:gd name="connsiteX294" fmla="*/ 29205 w 2483666"/>
              <a:gd name="connsiteY294" fmla="*/ 1621564 h 3241367"/>
              <a:gd name="connsiteX295" fmla="*/ 37958 w 2483666"/>
              <a:gd name="connsiteY295" fmla="*/ 1621564 h 3241367"/>
              <a:gd name="connsiteX296" fmla="*/ 42335 w 2483666"/>
              <a:gd name="connsiteY296" fmla="*/ 1612799 h 3241367"/>
              <a:gd name="connsiteX297" fmla="*/ 42335 w 2483666"/>
              <a:gd name="connsiteY297" fmla="*/ 1604033 h 3241367"/>
              <a:gd name="connsiteX298" fmla="*/ 523228 w 2483666"/>
              <a:gd name="connsiteY298" fmla="*/ 1503234 h 3241367"/>
              <a:gd name="connsiteX299" fmla="*/ 519398 w 2483666"/>
              <a:gd name="connsiteY299" fmla="*/ 1511999 h 3241367"/>
              <a:gd name="connsiteX300" fmla="*/ 515366 w 2483666"/>
              <a:gd name="connsiteY300" fmla="*/ 1511999 h 3241367"/>
              <a:gd name="connsiteX301" fmla="*/ 520014 w 2483666"/>
              <a:gd name="connsiteY301" fmla="*/ 1503371 h 3241367"/>
              <a:gd name="connsiteX302" fmla="*/ 523228 w 2483666"/>
              <a:gd name="connsiteY302" fmla="*/ 1503234 h 3241367"/>
              <a:gd name="connsiteX303" fmla="*/ 418734 w 2483666"/>
              <a:gd name="connsiteY303" fmla="*/ 1490086 h 3241367"/>
              <a:gd name="connsiteX304" fmla="*/ 424624 w 2483666"/>
              <a:gd name="connsiteY304" fmla="*/ 1493035 h 3241367"/>
              <a:gd name="connsiteX305" fmla="*/ 424752 w 2483666"/>
              <a:gd name="connsiteY305" fmla="*/ 1493373 h 3241367"/>
              <a:gd name="connsiteX306" fmla="*/ 418734 w 2483666"/>
              <a:gd name="connsiteY306" fmla="*/ 1490086 h 3241367"/>
              <a:gd name="connsiteX307" fmla="*/ 484385 w 2483666"/>
              <a:gd name="connsiteY307" fmla="*/ 1441877 h 3241367"/>
              <a:gd name="connsiteX308" fmla="*/ 481530 w 2483666"/>
              <a:gd name="connsiteY308" fmla="*/ 1444735 h 3241367"/>
              <a:gd name="connsiteX309" fmla="*/ 478367 w 2483666"/>
              <a:gd name="connsiteY309" fmla="*/ 1444068 h 3241367"/>
              <a:gd name="connsiteX310" fmla="*/ 484385 w 2483666"/>
              <a:gd name="connsiteY310" fmla="*/ 1441877 h 3241367"/>
              <a:gd name="connsiteX311" fmla="*/ 620063 w 2483666"/>
              <a:gd name="connsiteY311" fmla="*/ 1362990 h 3241367"/>
              <a:gd name="connsiteX312" fmla="*/ 618422 w 2483666"/>
              <a:gd name="connsiteY312" fmla="*/ 1363538 h 3241367"/>
              <a:gd name="connsiteX313" fmla="*/ 612677 w 2483666"/>
              <a:gd name="connsiteY313" fmla="*/ 1365455 h 3241367"/>
              <a:gd name="connsiteX314" fmla="*/ 612404 w 2483666"/>
              <a:gd name="connsiteY314" fmla="*/ 1365182 h 3241367"/>
              <a:gd name="connsiteX315" fmla="*/ 620063 w 2483666"/>
              <a:gd name="connsiteY315" fmla="*/ 1362990 h 3241367"/>
              <a:gd name="connsiteX316" fmla="*/ 694523 w 2483666"/>
              <a:gd name="connsiteY316" fmla="*/ 1308462 h 3241367"/>
              <a:gd name="connsiteX317" fmla="*/ 694536 w 2483666"/>
              <a:gd name="connsiteY317" fmla="*/ 1309029 h 3241367"/>
              <a:gd name="connsiteX318" fmla="*/ 691390 w 2483666"/>
              <a:gd name="connsiteY318" fmla="*/ 1313412 h 3241367"/>
              <a:gd name="connsiteX319" fmla="*/ 694467 w 2483666"/>
              <a:gd name="connsiteY319" fmla="*/ 1306016 h 3241367"/>
              <a:gd name="connsiteX320" fmla="*/ 696070 w 2483666"/>
              <a:gd name="connsiteY320" fmla="*/ 1306016 h 3241367"/>
              <a:gd name="connsiteX321" fmla="*/ 694523 w 2483666"/>
              <a:gd name="connsiteY321" fmla="*/ 1308462 h 3241367"/>
              <a:gd name="connsiteX322" fmla="*/ 717790 w 2483666"/>
              <a:gd name="connsiteY322" fmla="*/ 1248530 h 3241367"/>
              <a:gd name="connsiteX323" fmla="*/ 720044 w 2483666"/>
              <a:gd name="connsiteY323" fmla="*/ 1254589 h 3241367"/>
              <a:gd name="connsiteX324" fmla="*/ 716351 w 2483666"/>
              <a:gd name="connsiteY324" fmla="*/ 1249042 h 3241367"/>
              <a:gd name="connsiteX325" fmla="*/ 776213 w 2483666"/>
              <a:gd name="connsiteY325" fmla="*/ 1242729 h 3241367"/>
              <a:gd name="connsiteX326" fmla="*/ 777625 w 2483666"/>
              <a:gd name="connsiteY326" fmla="*/ 1243503 h 3241367"/>
              <a:gd name="connsiteX327" fmla="*/ 777625 w 2483666"/>
              <a:gd name="connsiteY327" fmla="*/ 1244660 h 3241367"/>
              <a:gd name="connsiteX328" fmla="*/ 775984 w 2483666"/>
              <a:gd name="connsiteY328" fmla="*/ 1244660 h 3241367"/>
              <a:gd name="connsiteX329" fmla="*/ 774861 w 2483666"/>
              <a:gd name="connsiteY329" fmla="*/ 1244660 h 3241367"/>
              <a:gd name="connsiteX330" fmla="*/ 775574 w 2483666"/>
              <a:gd name="connsiteY330" fmla="*/ 1243838 h 3241367"/>
              <a:gd name="connsiteX331" fmla="*/ 805165 w 2483666"/>
              <a:gd name="connsiteY331" fmla="*/ 968826 h 3241367"/>
              <a:gd name="connsiteX332" fmla="*/ 799509 w 2483666"/>
              <a:gd name="connsiteY332" fmla="*/ 977321 h 3241367"/>
              <a:gd name="connsiteX333" fmla="*/ 790755 w 2483666"/>
              <a:gd name="connsiteY333" fmla="*/ 972938 h 3241367"/>
              <a:gd name="connsiteX334" fmla="*/ 788020 w 2483666"/>
              <a:gd name="connsiteY334" fmla="*/ 971843 h 3241367"/>
              <a:gd name="connsiteX335" fmla="*/ 787189 w 2483666"/>
              <a:gd name="connsiteY335" fmla="*/ 971510 h 3241367"/>
              <a:gd name="connsiteX336" fmla="*/ 774343 w 2483666"/>
              <a:gd name="connsiteY336" fmla="*/ 966364 h 3241367"/>
              <a:gd name="connsiteX337" fmla="*/ 787189 w 2483666"/>
              <a:gd name="connsiteY337" fmla="*/ 971510 h 3241367"/>
              <a:gd name="connsiteX338" fmla="*/ 777625 w 2483666"/>
              <a:gd name="connsiteY338" fmla="*/ 972938 h 3241367"/>
              <a:gd name="connsiteX339" fmla="*/ 773248 w 2483666"/>
              <a:gd name="connsiteY339" fmla="*/ 964173 h 3241367"/>
              <a:gd name="connsiteX340" fmla="*/ 773795 w 2483666"/>
              <a:gd name="connsiteY340" fmla="*/ 965269 h 3241367"/>
              <a:gd name="connsiteX341" fmla="*/ 774343 w 2483666"/>
              <a:gd name="connsiteY341" fmla="*/ 966364 h 3241367"/>
              <a:gd name="connsiteX342" fmla="*/ 771726 w 2483666"/>
              <a:gd name="connsiteY342" fmla="*/ 965316 h 3241367"/>
              <a:gd name="connsiteX343" fmla="*/ 773248 w 2483666"/>
              <a:gd name="connsiteY343" fmla="*/ 951025 h 3241367"/>
              <a:gd name="connsiteX344" fmla="*/ 764495 w 2483666"/>
              <a:gd name="connsiteY344" fmla="*/ 959791 h 3241367"/>
              <a:gd name="connsiteX345" fmla="*/ 768872 w 2483666"/>
              <a:gd name="connsiteY345" fmla="*/ 964173 h 3241367"/>
              <a:gd name="connsiteX346" fmla="*/ 771726 w 2483666"/>
              <a:gd name="connsiteY346" fmla="*/ 965316 h 3241367"/>
              <a:gd name="connsiteX347" fmla="*/ 757930 w 2483666"/>
              <a:gd name="connsiteY347" fmla="*/ 975677 h 3241367"/>
              <a:gd name="connsiteX348" fmla="*/ 755742 w 2483666"/>
              <a:gd name="connsiteY348" fmla="*/ 977321 h 3241367"/>
              <a:gd name="connsiteX349" fmla="*/ 751365 w 2483666"/>
              <a:gd name="connsiteY349" fmla="*/ 972938 h 3241367"/>
              <a:gd name="connsiteX350" fmla="*/ 738235 w 2483666"/>
              <a:gd name="connsiteY350" fmla="*/ 981704 h 3241367"/>
              <a:gd name="connsiteX351" fmla="*/ 773248 w 2483666"/>
              <a:gd name="connsiteY351" fmla="*/ 951025 h 3241367"/>
              <a:gd name="connsiteX352" fmla="*/ 848966 w 2483666"/>
              <a:gd name="connsiteY352" fmla="*/ 942698 h 3241367"/>
              <a:gd name="connsiteX353" fmla="*/ 851482 w 2483666"/>
              <a:gd name="connsiteY353" fmla="*/ 942808 h 3241367"/>
              <a:gd name="connsiteX354" fmla="*/ 847653 w 2483666"/>
              <a:gd name="connsiteY354" fmla="*/ 946643 h 3241367"/>
              <a:gd name="connsiteX355" fmla="*/ 848200 w 2483666"/>
              <a:gd name="connsiteY355" fmla="*/ 944999 h 3241367"/>
              <a:gd name="connsiteX356" fmla="*/ 507007 w 2483666"/>
              <a:gd name="connsiteY356" fmla="*/ 863521 h 3241367"/>
              <a:gd name="connsiteX357" fmla="*/ 508257 w 2483666"/>
              <a:gd name="connsiteY357" fmla="*/ 863771 h 3241367"/>
              <a:gd name="connsiteX358" fmla="*/ 505174 w 2483666"/>
              <a:gd name="connsiteY358" fmla="*/ 865701 h 3241367"/>
              <a:gd name="connsiteX359" fmla="*/ 502986 w 2483666"/>
              <a:gd name="connsiteY359" fmla="*/ 866660 h 3241367"/>
              <a:gd name="connsiteX360" fmla="*/ 515021 w 2483666"/>
              <a:gd name="connsiteY360" fmla="*/ 854608 h 3241367"/>
              <a:gd name="connsiteX361" fmla="*/ 512286 w 2483666"/>
              <a:gd name="connsiteY361" fmla="*/ 859401 h 3241367"/>
              <a:gd name="connsiteX362" fmla="*/ 507007 w 2483666"/>
              <a:gd name="connsiteY362" fmla="*/ 863521 h 3241367"/>
              <a:gd name="connsiteX363" fmla="*/ 506268 w 2483666"/>
              <a:gd name="connsiteY363" fmla="*/ 863373 h 3241367"/>
              <a:gd name="connsiteX364" fmla="*/ 515021 w 2483666"/>
              <a:gd name="connsiteY364" fmla="*/ 854608 h 3241367"/>
              <a:gd name="connsiteX365" fmla="*/ 506438 w 2483666"/>
              <a:gd name="connsiteY365" fmla="*/ 754567 h 3241367"/>
              <a:gd name="connsiteX366" fmla="*/ 516142 w 2483666"/>
              <a:gd name="connsiteY366" fmla="*/ 756186 h 3241367"/>
              <a:gd name="connsiteX367" fmla="*/ 514338 w 2483666"/>
              <a:gd name="connsiteY367" fmla="*/ 757300 h 3241367"/>
              <a:gd name="connsiteX368" fmla="*/ 506268 w 2483666"/>
              <a:gd name="connsiteY368" fmla="*/ 755451 h 3241367"/>
              <a:gd name="connsiteX369" fmla="*/ 510645 w 2483666"/>
              <a:gd name="connsiteY369" fmla="*/ 740660 h 3241367"/>
              <a:gd name="connsiteX370" fmla="*/ 508046 w 2483666"/>
              <a:gd name="connsiteY370" fmla="*/ 746207 h 3241367"/>
              <a:gd name="connsiteX371" fmla="*/ 506438 w 2483666"/>
              <a:gd name="connsiteY371" fmla="*/ 754567 h 3241367"/>
              <a:gd name="connsiteX372" fmla="*/ 505174 w 2483666"/>
              <a:gd name="connsiteY372" fmla="*/ 754356 h 3241367"/>
              <a:gd name="connsiteX373" fmla="*/ 501892 w 2483666"/>
              <a:gd name="connsiteY373" fmla="*/ 753808 h 3241367"/>
              <a:gd name="connsiteX374" fmla="*/ 493138 w 2483666"/>
              <a:gd name="connsiteY374" fmla="*/ 753808 h 3241367"/>
              <a:gd name="connsiteX375" fmla="*/ 510645 w 2483666"/>
              <a:gd name="connsiteY375" fmla="*/ 740660 h 3241367"/>
              <a:gd name="connsiteX376" fmla="*/ 637570 w 2483666"/>
              <a:gd name="connsiteY376" fmla="*/ 718747 h 3241367"/>
              <a:gd name="connsiteX377" fmla="*/ 635929 w 2483666"/>
              <a:gd name="connsiteY377" fmla="*/ 720391 h 3241367"/>
              <a:gd name="connsiteX378" fmla="*/ 629504 w 2483666"/>
              <a:gd name="connsiteY378" fmla="*/ 726824 h 3241367"/>
              <a:gd name="connsiteX379" fmla="*/ 627107 w 2483666"/>
              <a:gd name="connsiteY379" fmla="*/ 727992 h 3241367"/>
              <a:gd name="connsiteX380" fmla="*/ 637570 w 2483666"/>
              <a:gd name="connsiteY380" fmla="*/ 718747 h 3241367"/>
              <a:gd name="connsiteX381" fmla="*/ 553615 w 2483666"/>
              <a:gd name="connsiteY381" fmla="*/ 693609 h 3241367"/>
              <a:gd name="connsiteX382" fmla="*/ 555028 w 2483666"/>
              <a:gd name="connsiteY382" fmla="*/ 696149 h 3241367"/>
              <a:gd name="connsiteX383" fmla="*/ 552429 w 2483666"/>
              <a:gd name="connsiteY383" fmla="*/ 695328 h 3241367"/>
              <a:gd name="connsiteX384" fmla="*/ 605565 w 2483666"/>
              <a:gd name="connsiteY384" fmla="*/ 692383 h 3241367"/>
              <a:gd name="connsiteX385" fmla="*/ 605839 w 2483666"/>
              <a:gd name="connsiteY385" fmla="*/ 692999 h 3241367"/>
              <a:gd name="connsiteX386" fmla="*/ 601729 w 2483666"/>
              <a:gd name="connsiteY386" fmla="*/ 693744 h 3241367"/>
              <a:gd name="connsiteX387" fmla="*/ 675524 w 2483666"/>
              <a:gd name="connsiteY387" fmla="*/ 564123 h 3241367"/>
              <a:gd name="connsiteX388" fmla="*/ 680959 w 2483666"/>
              <a:gd name="connsiteY388" fmla="*/ 569373 h 3241367"/>
              <a:gd name="connsiteX389" fmla="*/ 672105 w 2483666"/>
              <a:gd name="connsiteY389" fmla="*/ 570971 h 3241367"/>
              <a:gd name="connsiteX390" fmla="*/ 675524 w 2483666"/>
              <a:gd name="connsiteY390" fmla="*/ 564123 h 3241367"/>
              <a:gd name="connsiteX391" fmla="*/ 628817 w 2483666"/>
              <a:gd name="connsiteY391" fmla="*/ 455791 h 3241367"/>
              <a:gd name="connsiteX392" fmla="*/ 630453 w 2483666"/>
              <a:gd name="connsiteY392" fmla="*/ 457429 h 3241367"/>
              <a:gd name="connsiteX393" fmla="*/ 628201 w 2483666"/>
              <a:gd name="connsiteY393" fmla="*/ 460721 h 3241367"/>
              <a:gd name="connsiteX394" fmla="*/ 628817 w 2483666"/>
              <a:gd name="connsiteY394" fmla="*/ 455791 h 3241367"/>
              <a:gd name="connsiteX395" fmla="*/ 714916 w 2483666"/>
              <a:gd name="connsiteY395" fmla="*/ 438328 h 3241367"/>
              <a:gd name="connsiteX396" fmla="*/ 715052 w 2483666"/>
              <a:gd name="connsiteY396" fmla="*/ 438329 h 3241367"/>
              <a:gd name="connsiteX397" fmla="*/ 715804 w 2483666"/>
              <a:gd name="connsiteY397" fmla="*/ 438808 h 3241367"/>
              <a:gd name="connsiteX398" fmla="*/ 715678 w 2483666"/>
              <a:gd name="connsiteY398" fmla="*/ 438934 h 3241367"/>
              <a:gd name="connsiteX399" fmla="*/ 703221 w 2483666"/>
              <a:gd name="connsiteY399" fmla="*/ 433878 h 3241367"/>
              <a:gd name="connsiteX400" fmla="*/ 710265 w 2483666"/>
              <a:gd name="connsiteY400" fmla="*/ 434631 h 3241367"/>
              <a:gd name="connsiteX401" fmla="*/ 714916 w 2483666"/>
              <a:gd name="connsiteY401" fmla="*/ 438328 h 3241367"/>
              <a:gd name="connsiteX402" fmla="*/ 703221 w 2483666"/>
              <a:gd name="connsiteY402" fmla="*/ 438260 h 3241367"/>
              <a:gd name="connsiteX403" fmla="*/ 703221 w 2483666"/>
              <a:gd name="connsiteY403" fmla="*/ 433878 h 3241367"/>
              <a:gd name="connsiteX404" fmla="*/ 743706 w 2483666"/>
              <a:gd name="connsiteY404" fmla="*/ 377452 h 3241367"/>
              <a:gd name="connsiteX405" fmla="*/ 745073 w 2483666"/>
              <a:gd name="connsiteY405" fmla="*/ 378205 h 3241367"/>
              <a:gd name="connsiteX406" fmla="*/ 744685 w 2483666"/>
              <a:gd name="connsiteY406" fmla="*/ 378877 h 3241367"/>
              <a:gd name="connsiteX407" fmla="*/ 741864 w 2483666"/>
              <a:gd name="connsiteY407" fmla="*/ 379505 h 3241367"/>
              <a:gd name="connsiteX408" fmla="*/ 773248 w 2483666"/>
              <a:gd name="connsiteY408" fmla="*/ 372521 h 3241367"/>
              <a:gd name="connsiteX409" fmla="*/ 777625 w 2483666"/>
              <a:gd name="connsiteY409" fmla="*/ 376904 h 3241367"/>
              <a:gd name="connsiteX410" fmla="*/ 777625 w 2483666"/>
              <a:gd name="connsiteY410" fmla="*/ 381287 h 3241367"/>
              <a:gd name="connsiteX411" fmla="*/ 746988 w 2483666"/>
              <a:gd name="connsiteY411" fmla="*/ 381287 h 3241367"/>
              <a:gd name="connsiteX412" fmla="*/ 743294 w 2483666"/>
              <a:gd name="connsiteY412" fmla="*/ 381287 h 3241367"/>
              <a:gd name="connsiteX413" fmla="*/ 744685 w 2483666"/>
              <a:gd name="connsiteY413" fmla="*/ 378877 h 3241367"/>
              <a:gd name="connsiteX414" fmla="*/ 768324 w 2483666"/>
              <a:gd name="connsiteY414" fmla="*/ 373617 h 3241367"/>
              <a:gd name="connsiteX415" fmla="*/ 773248 w 2483666"/>
              <a:gd name="connsiteY415" fmla="*/ 372521 h 3241367"/>
              <a:gd name="connsiteX416" fmla="*/ 716351 w 2483666"/>
              <a:gd name="connsiteY416" fmla="*/ 368139 h 3241367"/>
              <a:gd name="connsiteX417" fmla="*/ 733858 w 2483666"/>
              <a:gd name="connsiteY417" fmla="*/ 381287 h 3241367"/>
              <a:gd name="connsiteX418" fmla="*/ 741864 w 2483666"/>
              <a:gd name="connsiteY418" fmla="*/ 379505 h 3241367"/>
              <a:gd name="connsiteX419" fmla="*/ 740696 w 2483666"/>
              <a:gd name="connsiteY419" fmla="*/ 380807 h 3241367"/>
              <a:gd name="connsiteX420" fmla="*/ 742611 w 2483666"/>
              <a:gd name="connsiteY420" fmla="*/ 381287 h 3241367"/>
              <a:gd name="connsiteX421" fmla="*/ 743294 w 2483666"/>
              <a:gd name="connsiteY421" fmla="*/ 381287 h 3241367"/>
              <a:gd name="connsiteX422" fmla="*/ 738235 w 2483666"/>
              <a:gd name="connsiteY422" fmla="*/ 390052 h 3241367"/>
              <a:gd name="connsiteX423" fmla="*/ 716351 w 2483666"/>
              <a:gd name="connsiteY423" fmla="*/ 381287 h 3241367"/>
              <a:gd name="connsiteX424" fmla="*/ 703221 w 2483666"/>
              <a:gd name="connsiteY424" fmla="*/ 381287 h 3241367"/>
              <a:gd name="connsiteX425" fmla="*/ 716351 w 2483666"/>
              <a:gd name="connsiteY425" fmla="*/ 368139 h 3241367"/>
              <a:gd name="connsiteX426" fmla="*/ 908656 w 2483666"/>
              <a:gd name="connsiteY426" fmla="*/ 346316 h 3241367"/>
              <a:gd name="connsiteX427" fmla="*/ 908927 w 2483666"/>
              <a:gd name="connsiteY427" fmla="*/ 346774 h 3241367"/>
              <a:gd name="connsiteX428" fmla="*/ 899079 w 2483666"/>
              <a:gd name="connsiteY428" fmla="*/ 349855 h 3241367"/>
              <a:gd name="connsiteX429" fmla="*/ 898956 w 2483666"/>
              <a:gd name="connsiteY429" fmla="*/ 349554 h 3241367"/>
              <a:gd name="connsiteX430" fmla="*/ 908603 w 2483666"/>
              <a:gd name="connsiteY430" fmla="*/ 346226 h 3241367"/>
              <a:gd name="connsiteX431" fmla="*/ 908927 w 2483666"/>
              <a:gd name="connsiteY431" fmla="*/ 346226 h 3241367"/>
              <a:gd name="connsiteX432" fmla="*/ 908656 w 2483666"/>
              <a:gd name="connsiteY432" fmla="*/ 346316 h 3241367"/>
              <a:gd name="connsiteX433" fmla="*/ 642152 w 2483666"/>
              <a:gd name="connsiteY433" fmla="*/ 343961 h 3241367"/>
              <a:gd name="connsiteX434" fmla="*/ 644340 w 2483666"/>
              <a:gd name="connsiteY434" fmla="*/ 344308 h 3241367"/>
              <a:gd name="connsiteX435" fmla="*/ 644682 w 2483666"/>
              <a:gd name="connsiteY435" fmla="*/ 345130 h 3241367"/>
              <a:gd name="connsiteX436" fmla="*/ 895797 w 2483666"/>
              <a:gd name="connsiteY436" fmla="*/ 341843 h 3241367"/>
              <a:gd name="connsiteX437" fmla="*/ 898956 w 2483666"/>
              <a:gd name="connsiteY437" fmla="*/ 349554 h 3241367"/>
              <a:gd name="connsiteX438" fmla="*/ 882666 w 2483666"/>
              <a:gd name="connsiteY438" fmla="*/ 354991 h 3241367"/>
              <a:gd name="connsiteX439" fmla="*/ 878290 w 2483666"/>
              <a:gd name="connsiteY439" fmla="*/ 350608 h 3241367"/>
              <a:gd name="connsiteX440" fmla="*/ 895797 w 2483666"/>
              <a:gd name="connsiteY440" fmla="*/ 341843 h 3241367"/>
              <a:gd name="connsiteX441" fmla="*/ 905644 w 2483666"/>
              <a:gd name="connsiteY441" fmla="*/ 341227 h 3241367"/>
              <a:gd name="connsiteX442" fmla="*/ 908603 w 2483666"/>
              <a:gd name="connsiteY442" fmla="*/ 346226 h 3241367"/>
              <a:gd name="connsiteX443" fmla="*/ 900174 w 2483666"/>
              <a:gd name="connsiteY443" fmla="*/ 346226 h 3241367"/>
              <a:gd name="connsiteX444" fmla="*/ 900721 w 2483666"/>
              <a:gd name="connsiteY444" fmla="*/ 344582 h 3241367"/>
              <a:gd name="connsiteX445" fmla="*/ 901816 w 2483666"/>
              <a:gd name="connsiteY445" fmla="*/ 341292 h 3241367"/>
              <a:gd name="connsiteX446" fmla="*/ 464210 w 2483666"/>
              <a:gd name="connsiteY446" fmla="*/ 337651 h 3241367"/>
              <a:gd name="connsiteX447" fmla="*/ 467425 w 2483666"/>
              <a:gd name="connsiteY447" fmla="*/ 338008 h 3241367"/>
              <a:gd name="connsiteX448" fmla="*/ 469904 w 2483666"/>
              <a:gd name="connsiteY448" fmla="*/ 338284 h 3241367"/>
              <a:gd name="connsiteX449" fmla="*/ 467425 w 2483666"/>
              <a:gd name="connsiteY449" fmla="*/ 339926 h 3241367"/>
              <a:gd name="connsiteX450" fmla="*/ 463595 w 2483666"/>
              <a:gd name="connsiteY450" fmla="*/ 339652 h 3241367"/>
              <a:gd name="connsiteX451" fmla="*/ 464689 w 2483666"/>
              <a:gd name="connsiteY451" fmla="*/ 336091 h 3241367"/>
              <a:gd name="connsiteX452" fmla="*/ 464210 w 2483666"/>
              <a:gd name="connsiteY452" fmla="*/ 337651 h 3241367"/>
              <a:gd name="connsiteX453" fmla="*/ 462501 w 2483666"/>
              <a:gd name="connsiteY453" fmla="*/ 337461 h 3241367"/>
              <a:gd name="connsiteX454" fmla="*/ 464689 w 2483666"/>
              <a:gd name="connsiteY454" fmla="*/ 336091 h 3241367"/>
              <a:gd name="connsiteX455" fmla="*/ 485950 w 2483666"/>
              <a:gd name="connsiteY455" fmla="*/ 315548 h 3241367"/>
              <a:gd name="connsiteX456" fmla="*/ 490403 w 2483666"/>
              <a:gd name="connsiteY456" fmla="*/ 315548 h 3241367"/>
              <a:gd name="connsiteX457" fmla="*/ 493138 w 2483666"/>
              <a:gd name="connsiteY457" fmla="*/ 315548 h 3241367"/>
              <a:gd name="connsiteX458" fmla="*/ 490376 w 2483666"/>
              <a:gd name="connsiteY458" fmla="*/ 317457 h 3241367"/>
              <a:gd name="connsiteX459" fmla="*/ 484521 w 2483666"/>
              <a:gd name="connsiteY459" fmla="*/ 314931 h 3241367"/>
              <a:gd name="connsiteX460" fmla="*/ 485950 w 2483666"/>
              <a:gd name="connsiteY460" fmla="*/ 315548 h 3241367"/>
              <a:gd name="connsiteX461" fmla="*/ 484799 w 2483666"/>
              <a:gd name="connsiteY461" fmla="*/ 315548 h 3241367"/>
              <a:gd name="connsiteX462" fmla="*/ 483290 w 2483666"/>
              <a:gd name="connsiteY462" fmla="*/ 315000 h 3241367"/>
              <a:gd name="connsiteX463" fmla="*/ 484521 w 2483666"/>
              <a:gd name="connsiteY463" fmla="*/ 314931 h 3241367"/>
              <a:gd name="connsiteX464" fmla="*/ 840775 w 2483666"/>
              <a:gd name="connsiteY464" fmla="*/ 234156 h 3241367"/>
              <a:gd name="connsiteX465" fmla="*/ 837258 w 2483666"/>
              <a:gd name="connsiteY465" fmla="*/ 235565 h 3241367"/>
              <a:gd name="connsiteX466" fmla="*/ 834523 w 2483666"/>
              <a:gd name="connsiteY466" fmla="*/ 236661 h 3241367"/>
              <a:gd name="connsiteX467" fmla="*/ 830146 w 2483666"/>
              <a:gd name="connsiteY467" fmla="*/ 236661 h 3241367"/>
              <a:gd name="connsiteX468" fmla="*/ 856406 w 2483666"/>
              <a:gd name="connsiteY468" fmla="*/ 227895 h 3241367"/>
              <a:gd name="connsiteX469" fmla="*/ 859689 w 2483666"/>
              <a:gd name="connsiteY469" fmla="*/ 229539 h 3241367"/>
              <a:gd name="connsiteX470" fmla="*/ 859908 w 2483666"/>
              <a:gd name="connsiteY470" fmla="*/ 229648 h 3241367"/>
              <a:gd name="connsiteX471" fmla="*/ 840775 w 2483666"/>
              <a:gd name="connsiteY471" fmla="*/ 234156 h 3241367"/>
              <a:gd name="connsiteX472" fmla="*/ 939564 w 2483666"/>
              <a:gd name="connsiteY472" fmla="*/ 219130 h 3241367"/>
              <a:gd name="connsiteX473" fmla="*/ 940111 w 2483666"/>
              <a:gd name="connsiteY473" fmla="*/ 221321 h 3241367"/>
              <a:gd name="connsiteX474" fmla="*/ 942342 w 2483666"/>
              <a:gd name="connsiteY474" fmla="*/ 230255 h 3241367"/>
              <a:gd name="connsiteX475" fmla="*/ 931426 w 2483666"/>
              <a:gd name="connsiteY475" fmla="*/ 232004 h 3241367"/>
              <a:gd name="connsiteX476" fmla="*/ 939222 w 2483666"/>
              <a:gd name="connsiteY476" fmla="*/ 220500 h 3241367"/>
              <a:gd name="connsiteX477" fmla="*/ 938210 w 2483666"/>
              <a:gd name="connsiteY477" fmla="*/ 219808 h 3241367"/>
              <a:gd name="connsiteX478" fmla="*/ 2154652 w 2483666"/>
              <a:gd name="connsiteY478" fmla="*/ 215843 h 3241367"/>
              <a:gd name="connsiteX479" fmla="*/ 2161693 w 2483666"/>
              <a:gd name="connsiteY479" fmla="*/ 217266 h 3241367"/>
              <a:gd name="connsiteX480" fmla="*/ 2160380 w 2483666"/>
              <a:gd name="connsiteY480" fmla="*/ 218252 h 3241367"/>
              <a:gd name="connsiteX481" fmla="*/ 2154584 w 2483666"/>
              <a:gd name="connsiteY481" fmla="*/ 215980 h 3241367"/>
              <a:gd name="connsiteX482" fmla="*/ 2154652 w 2483666"/>
              <a:gd name="connsiteY482" fmla="*/ 215843 h 3241367"/>
              <a:gd name="connsiteX483" fmla="*/ 2165047 w 2483666"/>
              <a:gd name="connsiteY483" fmla="*/ 214748 h 3241367"/>
              <a:gd name="connsiteX484" fmla="*/ 2162106 w 2483666"/>
              <a:gd name="connsiteY484" fmla="*/ 217350 h 3241367"/>
              <a:gd name="connsiteX485" fmla="*/ 2161693 w 2483666"/>
              <a:gd name="connsiteY485" fmla="*/ 217266 h 3241367"/>
              <a:gd name="connsiteX486" fmla="*/ 2162859 w 2483666"/>
              <a:gd name="connsiteY486" fmla="*/ 216391 h 3241367"/>
              <a:gd name="connsiteX487" fmla="*/ 2165047 w 2483666"/>
              <a:gd name="connsiteY487" fmla="*/ 214748 h 3241367"/>
              <a:gd name="connsiteX488" fmla="*/ 930811 w 2483666"/>
              <a:gd name="connsiteY488" fmla="*/ 214748 h 3241367"/>
              <a:gd name="connsiteX489" fmla="*/ 938210 w 2483666"/>
              <a:gd name="connsiteY489" fmla="*/ 219808 h 3241367"/>
              <a:gd name="connsiteX490" fmla="*/ 930811 w 2483666"/>
              <a:gd name="connsiteY490" fmla="*/ 223513 h 3241367"/>
              <a:gd name="connsiteX491" fmla="*/ 930811 w 2483666"/>
              <a:gd name="connsiteY491" fmla="*/ 214748 h 3241367"/>
              <a:gd name="connsiteX492" fmla="*/ 892241 w 2483666"/>
              <a:gd name="connsiteY492" fmla="*/ 200710 h 3241367"/>
              <a:gd name="connsiteX493" fmla="*/ 898034 w 2483666"/>
              <a:gd name="connsiteY493" fmla="*/ 201360 h 3241367"/>
              <a:gd name="connsiteX494" fmla="*/ 897712 w 2483666"/>
              <a:gd name="connsiteY494" fmla="*/ 202216 h 3241367"/>
              <a:gd name="connsiteX495" fmla="*/ 892241 w 2483666"/>
              <a:gd name="connsiteY495" fmla="*/ 200710 h 3241367"/>
              <a:gd name="connsiteX496" fmla="*/ 2471418 w 2483666"/>
              <a:gd name="connsiteY496" fmla="*/ 92035 h 3241367"/>
              <a:gd name="connsiteX497" fmla="*/ 2480171 w 2483666"/>
              <a:gd name="connsiteY497" fmla="*/ 92035 h 3241367"/>
              <a:gd name="connsiteX498" fmla="*/ 2478596 w 2483666"/>
              <a:gd name="connsiteY498" fmla="*/ 92824 h 3241367"/>
              <a:gd name="connsiteX499" fmla="*/ 2472786 w 2483666"/>
              <a:gd name="connsiteY499" fmla="*/ 93267 h 3241367"/>
              <a:gd name="connsiteX500" fmla="*/ 2471418 w 2483666"/>
              <a:gd name="connsiteY500" fmla="*/ 92035 h 3241367"/>
              <a:gd name="connsiteX501" fmla="*/ 1228428 w 2483666"/>
              <a:gd name="connsiteY501" fmla="*/ 78887 h 3241367"/>
              <a:gd name="connsiteX502" fmla="*/ 1224051 w 2483666"/>
              <a:gd name="connsiteY502" fmla="*/ 83269 h 3241367"/>
              <a:gd name="connsiteX503" fmla="*/ 1211468 w 2483666"/>
              <a:gd name="connsiteY503" fmla="*/ 85461 h 3241367"/>
              <a:gd name="connsiteX504" fmla="*/ 1210166 w 2483666"/>
              <a:gd name="connsiteY504" fmla="*/ 85687 h 3241367"/>
              <a:gd name="connsiteX505" fmla="*/ 1219743 w 2483666"/>
              <a:gd name="connsiteY505" fmla="*/ 80119 h 3241367"/>
              <a:gd name="connsiteX506" fmla="*/ 1228428 w 2483666"/>
              <a:gd name="connsiteY506" fmla="*/ 78887 h 3241367"/>
              <a:gd name="connsiteX507" fmla="*/ 1291592 w 2483666"/>
              <a:gd name="connsiteY507" fmla="*/ 75699 h 3241367"/>
              <a:gd name="connsiteX508" fmla="*/ 1291890 w 2483666"/>
              <a:gd name="connsiteY508" fmla="*/ 76148 h 3241367"/>
              <a:gd name="connsiteX509" fmla="*/ 1291480 w 2483666"/>
              <a:gd name="connsiteY509" fmla="*/ 76353 h 3241367"/>
              <a:gd name="connsiteX510" fmla="*/ 1291448 w 2483666"/>
              <a:gd name="connsiteY510" fmla="*/ 76276 h 3241367"/>
              <a:gd name="connsiteX511" fmla="*/ 1630850 w 2483666"/>
              <a:gd name="connsiteY511" fmla="*/ 66213 h 3241367"/>
              <a:gd name="connsiteX512" fmla="*/ 1630540 w 2483666"/>
              <a:gd name="connsiteY512" fmla="*/ 66835 h 3241367"/>
              <a:gd name="connsiteX513" fmla="*/ 1628934 w 2483666"/>
              <a:gd name="connsiteY513" fmla="*/ 70051 h 3241367"/>
              <a:gd name="connsiteX514" fmla="*/ 1625616 w 2483666"/>
              <a:gd name="connsiteY514" fmla="*/ 70122 h 3241367"/>
              <a:gd name="connsiteX515" fmla="*/ 1627394 w 2483666"/>
              <a:gd name="connsiteY515" fmla="*/ 66972 h 3241367"/>
              <a:gd name="connsiteX516" fmla="*/ 1631087 w 2483666"/>
              <a:gd name="connsiteY516" fmla="*/ 65739 h 3241367"/>
              <a:gd name="connsiteX517" fmla="*/ 1631177 w 2483666"/>
              <a:gd name="connsiteY517" fmla="*/ 66141 h 3241367"/>
              <a:gd name="connsiteX518" fmla="*/ 1630850 w 2483666"/>
              <a:gd name="connsiteY518" fmla="*/ 66213 h 3241367"/>
              <a:gd name="connsiteX519" fmla="*/ 1618414 w 2483666"/>
              <a:gd name="connsiteY519" fmla="*/ 61356 h 3241367"/>
              <a:gd name="connsiteX520" fmla="*/ 1622333 w 2483666"/>
              <a:gd name="connsiteY520" fmla="*/ 61356 h 3241367"/>
              <a:gd name="connsiteX521" fmla="*/ 1619198 w 2483666"/>
              <a:gd name="connsiteY521" fmla="*/ 62600 h 3241367"/>
              <a:gd name="connsiteX522" fmla="*/ 1346600 w 2483666"/>
              <a:gd name="connsiteY522" fmla="*/ 61356 h 3241367"/>
              <a:gd name="connsiteX523" fmla="*/ 1346600 w 2483666"/>
              <a:gd name="connsiteY523" fmla="*/ 63000 h 3241367"/>
              <a:gd name="connsiteX524" fmla="*/ 1346600 w 2483666"/>
              <a:gd name="connsiteY524" fmla="*/ 68904 h 3241367"/>
              <a:gd name="connsiteX525" fmla="*/ 1346394 w 2483666"/>
              <a:gd name="connsiteY525" fmla="*/ 68889 h 3241367"/>
              <a:gd name="connsiteX526" fmla="*/ 1346600 w 2483666"/>
              <a:gd name="connsiteY526" fmla="*/ 61356 h 3241367"/>
              <a:gd name="connsiteX527" fmla="*/ 1285325 w 2483666"/>
              <a:gd name="connsiteY527" fmla="*/ 61356 h 3241367"/>
              <a:gd name="connsiteX528" fmla="*/ 1289702 w 2483666"/>
              <a:gd name="connsiteY528" fmla="*/ 61356 h 3241367"/>
              <a:gd name="connsiteX529" fmla="*/ 1294079 w 2483666"/>
              <a:gd name="connsiteY529" fmla="*/ 65739 h 3241367"/>
              <a:gd name="connsiteX530" fmla="*/ 1291592 w 2483666"/>
              <a:gd name="connsiteY530" fmla="*/ 75699 h 3241367"/>
              <a:gd name="connsiteX531" fmla="*/ 1290601 w 2483666"/>
              <a:gd name="connsiteY531" fmla="*/ 74210 h 3241367"/>
              <a:gd name="connsiteX532" fmla="*/ 1616315 w 2483666"/>
              <a:gd name="connsiteY532" fmla="*/ 59713 h 3241367"/>
              <a:gd name="connsiteX533" fmla="*/ 1618025 w 2483666"/>
              <a:gd name="connsiteY533" fmla="*/ 60740 h 3241367"/>
              <a:gd name="connsiteX534" fmla="*/ 1618414 w 2483666"/>
              <a:gd name="connsiteY534" fmla="*/ 61356 h 3241367"/>
              <a:gd name="connsiteX535" fmla="*/ 1617592 w 2483666"/>
              <a:gd name="connsiteY535" fmla="*/ 61356 h 3241367"/>
              <a:gd name="connsiteX536" fmla="*/ 1405563 w 2483666"/>
              <a:gd name="connsiteY536" fmla="*/ 55817 h 3241367"/>
              <a:gd name="connsiteX537" fmla="*/ 1416627 w 2483666"/>
              <a:gd name="connsiteY537" fmla="*/ 61356 h 3241367"/>
              <a:gd name="connsiteX538" fmla="*/ 1409478 w 2483666"/>
              <a:gd name="connsiteY538" fmla="*/ 61356 h 3241367"/>
              <a:gd name="connsiteX539" fmla="*/ 1401308 w 2483666"/>
              <a:gd name="connsiteY539" fmla="*/ 60809 h 3241367"/>
              <a:gd name="connsiteX540" fmla="*/ 1407874 w 2483666"/>
              <a:gd name="connsiteY540" fmla="*/ 43826 h 3241367"/>
              <a:gd name="connsiteX541" fmla="*/ 1413891 w 2483666"/>
              <a:gd name="connsiteY541" fmla="*/ 43826 h 3241367"/>
              <a:gd name="connsiteX542" fmla="*/ 1416627 w 2483666"/>
              <a:gd name="connsiteY542" fmla="*/ 43826 h 3241367"/>
              <a:gd name="connsiteX543" fmla="*/ 1416627 w 2483666"/>
              <a:gd name="connsiteY543" fmla="*/ 52591 h 3241367"/>
              <a:gd name="connsiteX544" fmla="*/ 1405685 w 2483666"/>
              <a:gd name="connsiteY544" fmla="*/ 55673 h 3241367"/>
              <a:gd name="connsiteX545" fmla="*/ 1405563 w 2483666"/>
              <a:gd name="connsiteY545" fmla="*/ 55817 h 3241367"/>
              <a:gd name="connsiteX546" fmla="*/ 1401309 w 2483666"/>
              <a:gd name="connsiteY546" fmla="*/ 53687 h 3241367"/>
              <a:gd name="connsiteX547" fmla="*/ 1399120 w 2483666"/>
              <a:gd name="connsiteY547" fmla="*/ 52591 h 3241367"/>
              <a:gd name="connsiteX548" fmla="*/ 1407874 w 2483666"/>
              <a:gd name="connsiteY548" fmla="*/ 48209 h 3241367"/>
              <a:gd name="connsiteX549" fmla="*/ 1407874 w 2483666"/>
              <a:gd name="connsiteY549" fmla="*/ 43826 h 3241367"/>
              <a:gd name="connsiteX550" fmla="*/ 1587319 w 2483666"/>
              <a:gd name="connsiteY550" fmla="*/ 0 h 3241367"/>
              <a:gd name="connsiteX551" fmla="*/ 1582943 w 2483666"/>
              <a:gd name="connsiteY551" fmla="*/ 8765 h 3241367"/>
              <a:gd name="connsiteX552" fmla="*/ 1556682 w 2483666"/>
              <a:gd name="connsiteY552" fmla="*/ 26296 h 3241367"/>
              <a:gd name="connsiteX553" fmla="*/ 1574189 w 2483666"/>
              <a:gd name="connsiteY553" fmla="*/ 43826 h 3241367"/>
              <a:gd name="connsiteX554" fmla="*/ 1574189 w 2483666"/>
              <a:gd name="connsiteY554" fmla="*/ 48209 h 3241367"/>
              <a:gd name="connsiteX555" fmla="*/ 1587319 w 2483666"/>
              <a:gd name="connsiteY555" fmla="*/ 48209 h 3241367"/>
              <a:gd name="connsiteX556" fmla="*/ 1582943 w 2483666"/>
              <a:gd name="connsiteY556" fmla="*/ 56974 h 3241367"/>
              <a:gd name="connsiteX557" fmla="*/ 1565436 w 2483666"/>
              <a:gd name="connsiteY557" fmla="*/ 52591 h 3241367"/>
              <a:gd name="connsiteX558" fmla="*/ 1556682 w 2483666"/>
              <a:gd name="connsiteY558" fmla="*/ 70122 h 3241367"/>
              <a:gd name="connsiteX559" fmla="*/ 1582943 w 2483666"/>
              <a:gd name="connsiteY559" fmla="*/ 74504 h 3241367"/>
              <a:gd name="connsiteX560" fmla="*/ 1600450 w 2483666"/>
              <a:gd name="connsiteY560" fmla="*/ 70122 h 3241367"/>
              <a:gd name="connsiteX561" fmla="*/ 1613580 w 2483666"/>
              <a:gd name="connsiteY561" fmla="*/ 61356 h 3241367"/>
              <a:gd name="connsiteX562" fmla="*/ 1617592 w 2483666"/>
              <a:gd name="connsiteY562" fmla="*/ 61356 h 3241367"/>
              <a:gd name="connsiteX563" fmla="*/ 1618709 w 2483666"/>
              <a:gd name="connsiteY563" fmla="*/ 62794 h 3241367"/>
              <a:gd name="connsiteX564" fmla="*/ 1619198 w 2483666"/>
              <a:gd name="connsiteY564" fmla="*/ 62600 h 3241367"/>
              <a:gd name="connsiteX565" fmla="*/ 1626710 w 2483666"/>
              <a:gd name="connsiteY565" fmla="*/ 74504 h 3241367"/>
              <a:gd name="connsiteX566" fmla="*/ 1628934 w 2483666"/>
              <a:gd name="connsiteY566" fmla="*/ 70051 h 3241367"/>
              <a:gd name="connsiteX567" fmla="*/ 1632044 w 2483666"/>
              <a:gd name="connsiteY567" fmla="*/ 69985 h 3241367"/>
              <a:gd name="connsiteX568" fmla="*/ 1631177 w 2483666"/>
              <a:gd name="connsiteY568" fmla="*/ 66141 h 3241367"/>
              <a:gd name="connsiteX569" fmla="*/ 1652970 w 2483666"/>
              <a:gd name="connsiteY569" fmla="*/ 61356 h 3241367"/>
              <a:gd name="connsiteX570" fmla="*/ 1652970 w 2483666"/>
              <a:gd name="connsiteY570" fmla="*/ 56974 h 3241367"/>
              <a:gd name="connsiteX571" fmla="*/ 1661724 w 2483666"/>
              <a:gd name="connsiteY571" fmla="*/ 70122 h 3241367"/>
              <a:gd name="connsiteX572" fmla="*/ 1631087 w 2483666"/>
              <a:gd name="connsiteY572" fmla="*/ 74504 h 3241367"/>
              <a:gd name="connsiteX573" fmla="*/ 1657347 w 2483666"/>
              <a:gd name="connsiteY573" fmla="*/ 96417 h 3241367"/>
              <a:gd name="connsiteX574" fmla="*/ 1644217 w 2483666"/>
              <a:gd name="connsiteY574" fmla="*/ 109565 h 3241367"/>
              <a:gd name="connsiteX575" fmla="*/ 1617956 w 2483666"/>
              <a:gd name="connsiteY575" fmla="*/ 118330 h 3241367"/>
              <a:gd name="connsiteX576" fmla="*/ 1622333 w 2483666"/>
              <a:gd name="connsiteY576" fmla="*/ 127096 h 3241367"/>
              <a:gd name="connsiteX577" fmla="*/ 1617956 w 2483666"/>
              <a:gd name="connsiteY577" fmla="*/ 131478 h 3241367"/>
              <a:gd name="connsiteX578" fmla="*/ 1635463 w 2483666"/>
              <a:gd name="connsiteY578" fmla="*/ 149009 h 3241367"/>
              <a:gd name="connsiteX579" fmla="*/ 1648594 w 2483666"/>
              <a:gd name="connsiteY579" fmla="*/ 149009 h 3241367"/>
              <a:gd name="connsiteX580" fmla="*/ 1622333 w 2483666"/>
              <a:gd name="connsiteY580" fmla="*/ 170922 h 3241367"/>
              <a:gd name="connsiteX581" fmla="*/ 1613580 w 2483666"/>
              <a:gd name="connsiteY581" fmla="*/ 162156 h 3241367"/>
              <a:gd name="connsiteX582" fmla="*/ 1587319 w 2483666"/>
              <a:gd name="connsiteY582" fmla="*/ 175304 h 3241367"/>
              <a:gd name="connsiteX583" fmla="*/ 1582943 w 2483666"/>
              <a:gd name="connsiteY583" fmla="*/ 179687 h 3241367"/>
              <a:gd name="connsiteX584" fmla="*/ 1596073 w 2483666"/>
              <a:gd name="connsiteY584" fmla="*/ 184069 h 3241367"/>
              <a:gd name="connsiteX585" fmla="*/ 1582943 w 2483666"/>
              <a:gd name="connsiteY585" fmla="*/ 188452 h 3241367"/>
              <a:gd name="connsiteX586" fmla="*/ 1565436 w 2483666"/>
              <a:gd name="connsiteY586" fmla="*/ 197217 h 3241367"/>
              <a:gd name="connsiteX587" fmla="*/ 1569812 w 2483666"/>
              <a:gd name="connsiteY587" fmla="*/ 188452 h 3241367"/>
              <a:gd name="connsiteX588" fmla="*/ 1547929 w 2483666"/>
              <a:gd name="connsiteY588" fmla="*/ 188452 h 3241367"/>
              <a:gd name="connsiteX589" fmla="*/ 1530422 w 2483666"/>
              <a:gd name="connsiteY589" fmla="*/ 205982 h 3241367"/>
              <a:gd name="connsiteX590" fmla="*/ 1547929 w 2483666"/>
              <a:gd name="connsiteY590" fmla="*/ 214748 h 3241367"/>
              <a:gd name="connsiteX591" fmla="*/ 1543552 w 2483666"/>
              <a:gd name="connsiteY591" fmla="*/ 219130 h 3241367"/>
              <a:gd name="connsiteX592" fmla="*/ 1561059 w 2483666"/>
              <a:gd name="connsiteY592" fmla="*/ 219130 h 3241367"/>
              <a:gd name="connsiteX593" fmla="*/ 1557776 w 2483666"/>
              <a:gd name="connsiteY593" fmla="*/ 231182 h 3241367"/>
              <a:gd name="connsiteX594" fmla="*/ 1552853 w 2483666"/>
              <a:gd name="connsiteY594" fmla="*/ 233922 h 3241367"/>
              <a:gd name="connsiteX595" fmla="*/ 1547929 w 2483666"/>
              <a:gd name="connsiteY595" fmla="*/ 241043 h 3241367"/>
              <a:gd name="connsiteX596" fmla="*/ 1578566 w 2483666"/>
              <a:gd name="connsiteY596" fmla="*/ 232278 h 3241367"/>
              <a:gd name="connsiteX597" fmla="*/ 1596073 w 2483666"/>
              <a:gd name="connsiteY597" fmla="*/ 214748 h 3241367"/>
              <a:gd name="connsiteX598" fmla="*/ 1648594 w 2483666"/>
              <a:gd name="connsiteY598" fmla="*/ 210365 h 3241367"/>
              <a:gd name="connsiteX599" fmla="*/ 1679231 w 2483666"/>
              <a:gd name="connsiteY599" fmla="*/ 192835 h 3241367"/>
              <a:gd name="connsiteX600" fmla="*/ 1683607 w 2483666"/>
              <a:gd name="connsiteY600" fmla="*/ 192835 h 3241367"/>
              <a:gd name="connsiteX601" fmla="*/ 1661724 w 2483666"/>
              <a:gd name="connsiteY601" fmla="*/ 205982 h 3241367"/>
              <a:gd name="connsiteX602" fmla="*/ 1657347 w 2483666"/>
              <a:gd name="connsiteY602" fmla="*/ 219130 h 3241367"/>
              <a:gd name="connsiteX603" fmla="*/ 1661724 w 2483666"/>
              <a:gd name="connsiteY603" fmla="*/ 223513 h 3241367"/>
              <a:gd name="connsiteX604" fmla="*/ 1692361 w 2483666"/>
              <a:gd name="connsiteY604" fmla="*/ 223513 h 3241367"/>
              <a:gd name="connsiteX605" fmla="*/ 1692361 w 2483666"/>
              <a:gd name="connsiteY605" fmla="*/ 227895 h 3241367"/>
              <a:gd name="connsiteX606" fmla="*/ 1736128 w 2483666"/>
              <a:gd name="connsiteY606" fmla="*/ 223513 h 3241367"/>
              <a:gd name="connsiteX607" fmla="*/ 1762388 w 2483666"/>
              <a:gd name="connsiteY607" fmla="*/ 232278 h 3241367"/>
              <a:gd name="connsiteX608" fmla="*/ 1749258 w 2483666"/>
              <a:gd name="connsiteY608" fmla="*/ 245426 h 3241367"/>
              <a:gd name="connsiteX609" fmla="*/ 1771142 w 2483666"/>
              <a:gd name="connsiteY609" fmla="*/ 262956 h 3241367"/>
              <a:gd name="connsiteX610" fmla="*/ 1744334 w 2483666"/>
              <a:gd name="connsiteY610" fmla="*/ 251452 h 3241367"/>
              <a:gd name="connsiteX611" fmla="*/ 1740895 w 2483666"/>
              <a:gd name="connsiteY611" fmla="*/ 249976 h 3241367"/>
              <a:gd name="connsiteX612" fmla="*/ 1741218 w 2483666"/>
              <a:gd name="connsiteY612" fmla="*/ 249094 h 3241367"/>
              <a:gd name="connsiteX613" fmla="*/ 1744334 w 2483666"/>
              <a:gd name="connsiteY613" fmla="*/ 245974 h 3241367"/>
              <a:gd name="connsiteX614" fmla="*/ 1743582 w 2483666"/>
              <a:gd name="connsiteY614" fmla="*/ 245494 h 3241367"/>
              <a:gd name="connsiteX615" fmla="*/ 1742542 w 2483666"/>
              <a:gd name="connsiteY615" fmla="*/ 245488 h 3241367"/>
              <a:gd name="connsiteX616" fmla="*/ 1743445 w 2483666"/>
              <a:gd name="connsiteY616" fmla="*/ 243029 h 3241367"/>
              <a:gd name="connsiteX617" fmla="*/ 1742146 w 2483666"/>
              <a:gd name="connsiteY617" fmla="*/ 241591 h 3241367"/>
              <a:gd name="connsiteX618" fmla="*/ 1738632 w 2483666"/>
              <a:gd name="connsiteY618" fmla="*/ 245466 h 3241367"/>
              <a:gd name="connsiteX619" fmla="*/ 1731751 w 2483666"/>
              <a:gd name="connsiteY619" fmla="*/ 245426 h 3241367"/>
              <a:gd name="connsiteX620" fmla="*/ 1731751 w 2483666"/>
              <a:gd name="connsiteY620" fmla="*/ 249808 h 3241367"/>
              <a:gd name="connsiteX621" fmla="*/ 1736744 w 2483666"/>
              <a:gd name="connsiteY621" fmla="*/ 247549 h 3241367"/>
              <a:gd name="connsiteX622" fmla="*/ 1738632 w 2483666"/>
              <a:gd name="connsiteY622" fmla="*/ 245466 h 3241367"/>
              <a:gd name="connsiteX623" fmla="*/ 1742542 w 2483666"/>
              <a:gd name="connsiteY623" fmla="*/ 245488 h 3241367"/>
              <a:gd name="connsiteX624" fmla="*/ 1741218 w 2483666"/>
              <a:gd name="connsiteY624" fmla="*/ 249094 h 3241367"/>
              <a:gd name="connsiteX625" fmla="*/ 1740505 w 2483666"/>
              <a:gd name="connsiteY625" fmla="*/ 249808 h 3241367"/>
              <a:gd name="connsiteX626" fmla="*/ 1740895 w 2483666"/>
              <a:gd name="connsiteY626" fmla="*/ 249976 h 3241367"/>
              <a:gd name="connsiteX627" fmla="*/ 1736128 w 2483666"/>
              <a:gd name="connsiteY627" fmla="*/ 262956 h 3241367"/>
              <a:gd name="connsiteX628" fmla="*/ 1731751 w 2483666"/>
              <a:gd name="connsiteY628" fmla="*/ 271721 h 3241367"/>
              <a:gd name="connsiteX629" fmla="*/ 1744881 w 2483666"/>
              <a:gd name="connsiteY629" fmla="*/ 276104 h 3241367"/>
              <a:gd name="connsiteX630" fmla="*/ 1744881 w 2483666"/>
              <a:gd name="connsiteY630" fmla="*/ 298017 h 3241367"/>
              <a:gd name="connsiteX631" fmla="*/ 1716819 w 2483666"/>
              <a:gd name="connsiteY631" fmla="*/ 305042 h 3241367"/>
              <a:gd name="connsiteX632" fmla="*/ 1717527 w 2483666"/>
              <a:gd name="connsiteY632" fmla="*/ 302400 h 3241367"/>
              <a:gd name="connsiteX633" fmla="*/ 1709868 w 2483666"/>
              <a:gd name="connsiteY633" fmla="*/ 306782 h 3241367"/>
              <a:gd name="connsiteX634" fmla="*/ 1714244 w 2483666"/>
              <a:gd name="connsiteY634" fmla="*/ 305687 h 3241367"/>
              <a:gd name="connsiteX635" fmla="*/ 1716819 w 2483666"/>
              <a:gd name="connsiteY635" fmla="*/ 305042 h 3241367"/>
              <a:gd name="connsiteX636" fmla="*/ 1716022 w 2483666"/>
              <a:gd name="connsiteY636" fmla="*/ 308015 h 3241367"/>
              <a:gd name="connsiteX637" fmla="*/ 1692361 w 2483666"/>
              <a:gd name="connsiteY637" fmla="*/ 324313 h 3241367"/>
              <a:gd name="connsiteX638" fmla="*/ 1674854 w 2483666"/>
              <a:gd name="connsiteY638" fmla="*/ 315548 h 3241367"/>
              <a:gd name="connsiteX639" fmla="*/ 1652970 w 2483666"/>
              <a:gd name="connsiteY639" fmla="*/ 324313 h 3241367"/>
              <a:gd name="connsiteX640" fmla="*/ 1674854 w 2483666"/>
              <a:gd name="connsiteY640" fmla="*/ 328695 h 3241367"/>
              <a:gd name="connsiteX641" fmla="*/ 1666100 w 2483666"/>
              <a:gd name="connsiteY641" fmla="*/ 341843 h 3241367"/>
              <a:gd name="connsiteX642" fmla="*/ 1679231 w 2483666"/>
              <a:gd name="connsiteY642" fmla="*/ 341843 h 3241367"/>
              <a:gd name="connsiteX643" fmla="*/ 1683607 w 2483666"/>
              <a:gd name="connsiteY643" fmla="*/ 328695 h 3241367"/>
              <a:gd name="connsiteX644" fmla="*/ 1705491 w 2483666"/>
              <a:gd name="connsiteY644" fmla="*/ 333078 h 3241367"/>
              <a:gd name="connsiteX645" fmla="*/ 1705491 w 2483666"/>
              <a:gd name="connsiteY645" fmla="*/ 341843 h 3241367"/>
              <a:gd name="connsiteX646" fmla="*/ 1731751 w 2483666"/>
              <a:gd name="connsiteY646" fmla="*/ 354991 h 3241367"/>
              <a:gd name="connsiteX647" fmla="*/ 1731751 w 2483666"/>
              <a:gd name="connsiteY647" fmla="*/ 359374 h 3241367"/>
              <a:gd name="connsiteX648" fmla="*/ 1744881 w 2483666"/>
              <a:gd name="connsiteY648" fmla="*/ 359374 h 3241367"/>
              <a:gd name="connsiteX649" fmla="*/ 1744881 w 2483666"/>
              <a:gd name="connsiteY649" fmla="*/ 376904 h 3241367"/>
              <a:gd name="connsiteX650" fmla="*/ 1766765 w 2483666"/>
              <a:gd name="connsiteY650" fmla="*/ 363756 h 3241367"/>
              <a:gd name="connsiteX651" fmla="*/ 1779895 w 2483666"/>
              <a:gd name="connsiteY651" fmla="*/ 363756 h 3241367"/>
              <a:gd name="connsiteX652" fmla="*/ 1814909 w 2483666"/>
              <a:gd name="connsiteY652" fmla="*/ 354991 h 3241367"/>
              <a:gd name="connsiteX653" fmla="*/ 1823663 w 2483666"/>
              <a:gd name="connsiteY653" fmla="*/ 333078 h 3241367"/>
              <a:gd name="connsiteX654" fmla="*/ 1854300 w 2483666"/>
              <a:gd name="connsiteY654" fmla="*/ 333078 h 3241367"/>
              <a:gd name="connsiteX655" fmla="*/ 1858676 w 2483666"/>
              <a:gd name="connsiteY655" fmla="*/ 315548 h 3241367"/>
              <a:gd name="connsiteX656" fmla="*/ 1867430 w 2483666"/>
              <a:gd name="connsiteY656" fmla="*/ 298017 h 3241367"/>
              <a:gd name="connsiteX657" fmla="*/ 1867430 w 2483666"/>
              <a:gd name="connsiteY657" fmla="*/ 302400 h 3241367"/>
              <a:gd name="connsiteX658" fmla="*/ 1893690 w 2483666"/>
              <a:gd name="connsiteY658" fmla="*/ 311165 h 3241367"/>
              <a:gd name="connsiteX659" fmla="*/ 1906820 w 2483666"/>
              <a:gd name="connsiteY659" fmla="*/ 311165 h 3241367"/>
              <a:gd name="connsiteX660" fmla="*/ 1893690 w 2483666"/>
              <a:gd name="connsiteY660" fmla="*/ 302400 h 3241367"/>
              <a:gd name="connsiteX661" fmla="*/ 1911197 w 2483666"/>
              <a:gd name="connsiteY661" fmla="*/ 289252 h 3241367"/>
              <a:gd name="connsiteX662" fmla="*/ 1933081 w 2483666"/>
              <a:gd name="connsiteY662" fmla="*/ 302400 h 3241367"/>
              <a:gd name="connsiteX663" fmla="*/ 1953047 w 2483666"/>
              <a:gd name="connsiteY663" fmla="*/ 299068 h 3241367"/>
              <a:gd name="connsiteX664" fmla="*/ 1943407 w 2483666"/>
              <a:gd name="connsiteY664" fmla="*/ 302948 h 3241367"/>
              <a:gd name="connsiteX665" fmla="*/ 1963718 w 2483666"/>
              <a:gd name="connsiteY665" fmla="*/ 298017 h 3241367"/>
              <a:gd name="connsiteX666" fmla="*/ 1959341 w 2483666"/>
              <a:gd name="connsiteY666" fmla="*/ 298017 h 3241367"/>
              <a:gd name="connsiteX667" fmla="*/ 1956059 w 2483666"/>
              <a:gd name="connsiteY667" fmla="*/ 298565 h 3241367"/>
              <a:gd name="connsiteX668" fmla="*/ 1953047 w 2483666"/>
              <a:gd name="connsiteY668" fmla="*/ 299068 h 3241367"/>
              <a:gd name="connsiteX669" fmla="*/ 1959230 w 2483666"/>
              <a:gd name="connsiteY669" fmla="*/ 296579 h 3241367"/>
              <a:gd name="connsiteX670" fmla="*/ 1989978 w 2483666"/>
              <a:gd name="connsiteY670" fmla="*/ 284869 h 3241367"/>
              <a:gd name="connsiteX671" fmla="*/ 2055629 w 2483666"/>
              <a:gd name="connsiteY671" fmla="*/ 245426 h 3241367"/>
              <a:gd name="connsiteX672" fmla="*/ 2046876 w 2483666"/>
              <a:gd name="connsiteY672" fmla="*/ 227895 h 3241367"/>
              <a:gd name="connsiteX673" fmla="*/ 2055629 w 2483666"/>
              <a:gd name="connsiteY673" fmla="*/ 227895 h 3241367"/>
              <a:gd name="connsiteX674" fmla="*/ 2086266 w 2483666"/>
              <a:gd name="connsiteY674" fmla="*/ 223513 h 3241367"/>
              <a:gd name="connsiteX675" fmla="*/ 2073136 w 2483666"/>
              <a:gd name="connsiteY675" fmla="*/ 232278 h 3241367"/>
              <a:gd name="connsiteX676" fmla="*/ 2073136 w 2483666"/>
              <a:gd name="connsiteY676" fmla="*/ 241043 h 3241367"/>
              <a:gd name="connsiteX677" fmla="*/ 2073136 w 2483666"/>
              <a:gd name="connsiteY677" fmla="*/ 249808 h 3241367"/>
              <a:gd name="connsiteX678" fmla="*/ 2086266 w 2483666"/>
              <a:gd name="connsiteY678" fmla="*/ 254191 h 3241367"/>
              <a:gd name="connsiteX679" fmla="*/ 2099396 w 2483666"/>
              <a:gd name="connsiteY679" fmla="*/ 219130 h 3241367"/>
              <a:gd name="connsiteX680" fmla="*/ 2103773 w 2483666"/>
              <a:gd name="connsiteY680" fmla="*/ 214748 h 3241367"/>
              <a:gd name="connsiteX681" fmla="*/ 2112526 w 2483666"/>
              <a:gd name="connsiteY681" fmla="*/ 232278 h 3241367"/>
              <a:gd name="connsiteX682" fmla="*/ 2134410 w 2483666"/>
              <a:gd name="connsiteY682" fmla="*/ 219130 h 3241367"/>
              <a:gd name="connsiteX683" fmla="*/ 2147540 w 2483666"/>
              <a:gd name="connsiteY683" fmla="*/ 227895 h 3241367"/>
              <a:gd name="connsiteX684" fmla="*/ 2160380 w 2483666"/>
              <a:gd name="connsiteY684" fmla="*/ 218252 h 3241367"/>
              <a:gd name="connsiteX685" fmla="*/ 2173801 w 2483666"/>
              <a:gd name="connsiteY685" fmla="*/ 223513 h 3241367"/>
              <a:gd name="connsiteX686" fmla="*/ 2191307 w 2483666"/>
              <a:gd name="connsiteY686" fmla="*/ 205982 h 3241367"/>
              <a:gd name="connsiteX687" fmla="*/ 2217568 w 2483666"/>
              <a:gd name="connsiteY687" fmla="*/ 201600 h 3241367"/>
              <a:gd name="connsiteX688" fmla="*/ 2239452 w 2483666"/>
              <a:gd name="connsiteY688" fmla="*/ 184069 h 3241367"/>
              <a:gd name="connsiteX689" fmla="*/ 2239452 w 2483666"/>
              <a:gd name="connsiteY689" fmla="*/ 170922 h 3241367"/>
              <a:gd name="connsiteX690" fmla="*/ 2248205 w 2483666"/>
              <a:gd name="connsiteY690" fmla="*/ 166539 h 3241367"/>
              <a:gd name="connsiteX691" fmla="*/ 2261335 w 2483666"/>
              <a:gd name="connsiteY691" fmla="*/ 175304 h 3241367"/>
              <a:gd name="connsiteX692" fmla="*/ 2274465 w 2483666"/>
              <a:gd name="connsiteY692" fmla="*/ 162156 h 3241367"/>
              <a:gd name="connsiteX693" fmla="*/ 2278842 w 2483666"/>
              <a:gd name="connsiteY693" fmla="*/ 170922 h 3241367"/>
              <a:gd name="connsiteX694" fmla="*/ 2300725 w 2483666"/>
              <a:gd name="connsiteY694" fmla="*/ 157774 h 3241367"/>
              <a:gd name="connsiteX695" fmla="*/ 2319874 w 2483666"/>
              <a:gd name="connsiteY695" fmla="*/ 153939 h 3241367"/>
              <a:gd name="connsiteX696" fmla="*/ 2321500 w 2483666"/>
              <a:gd name="connsiteY696" fmla="*/ 153613 h 3241367"/>
              <a:gd name="connsiteX697" fmla="*/ 2317685 w 2483666"/>
              <a:gd name="connsiteY697" fmla="*/ 157089 h 3241367"/>
              <a:gd name="connsiteX698" fmla="*/ 2322609 w 2483666"/>
              <a:gd name="connsiteY698" fmla="*/ 153391 h 3241367"/>
              <a:gd name="connsiteX699" fmla="*/ 2321500 w 2483666"/>
              <a:gd name="connsiteY699" fmla="*/ 153613 h 3241367"/>
              <a:gd name="connsiteX700" fmla="*/ 2331363 w 2483666"/>
              <a:gd name="connsiteY700" fmla="*/ 144626 h 3241367"/>
              <a:gd name="connsiteX701" fmla="*/ 2335740 w 2483666"/>
              <a:gd name="connsiteY701" fmla="*/ 149009 h 3241367"/>
              <a:gd name="connsiteX702" fmla="*/ 2348870 w 2483666"/>
              <a:gd name="connsiteY702" fmla="*/ 127096 h 3241367"/>
              <a:gd name="connsiteX703" fmla="*/ 2379507 w 2483666"/>
              <a:gd name="connsiteY703" fmla="*/ 127096 h 3241367"/>
              <a:gd name="connsiteX704" fmla="*/ 2383884 w 2483666"/>
              <a:gd name="connsiteY704" fmla="*/ 122713 h 3241367"/>
              <a:gd name="connsiteX705" fmla="*/ 2357623 w 2483666"/>
              <a:gd name="connsiteY705" fmla="*/ 113948 h 3241367"/>
              <a:gd name="connsiteX706" fmla="*/ 2375130 w 2483666"/>
              <a:gd name="connsiteY706" fmla="*/ 109565 h 3241367"/>
              <a:gd name="connsiteX707" fmla="*/ 2379507 w 2483666"/>
              <a:gd name="connsiteY707" fmla="*/ 113948 h 3241367"/>
              <a:gd name="connsiteX708" fmla="*/ 2392637 w 2483666"/>
              <a:gd name="connsiteY708" fmla="*/ 105182 h 3241367"/>
              <a:gd name="connsiteX709" fmla="*/ 2405767 w 2483666"/>
              <a:gd name="connsiteY709" fmla="*/ 113948 h 3241367"/>
              <a:gd name="connsiteX710" fmla="*/ 2423274 w 2483666"/>
              <a:gd name="connsiteY710" fmla="*/ 105182 h 3241367"/>
              <a:gd name="connsiteX711" fmla="*/ 2449534 w 2483666"/>
              <a:gd name="connsiteY711" fmla="*/ 100800 h 3241367"/>
              <a:gd name="connsiteX712" fmla="*/ 2453911 w 2483666"/>
              <a:gd name="connsiteY712" fmla="*/ 105182 h 3241367"/>
              <a:gd name="connsiteX713" fmla="*/ 2476889 w 2483666"/>
              <a:gd name="connsiteY713" fmla="*/ 93678 h 3241367"/>
              <a:gd name="connsiteX714" fmla="*/ 2478596 w 2483666"/>
              <a:gd name="connsiteY714" fmla="*/ 92824 h 3241367"/>
              <a:gd name="connsiteX715" fmla="*/ 2483666 w 2483666"/>
              <a:gd name="connsiteY715" fmla="*/ 92436 h 3241367"/>
              <a:gd name="connsiteX716" fmla="*/ 2483666 w 2483666"/>
              <a:gd name="connsiteY716" fmla="*/ 3241367 h 3241367"/>
              <a:gd name="connsiteX717" fmla="*/ 1265200 w 2483666"/>
              <a:gd name="connsiteY717" fmla="*/ 3241367 h 3241367"/>
              <a:gd name="connsiteX718" fmla="*/ 1271101 w 2483666"/>
              <a:gd name="connsiteY718" fmla="*/ 3235458 h 3241367"/>
              <a:gd name="connsiteX719" fmla="*/ 1272195 w 2483666"/>
              <a:gd name="connsiteY719" fmla="*/ 3234363 h 3241367"/>
              <a:gd name="connsiteX720" fmla="*/ 1245935 w 2483666"/>
              <a:gd name="connsiteY720" fmla="*/ 3216832 h 3241367"/>
              <a:gd name="connsiteX721" fmla="*/ 1245935 w 2483666"/>
              <a:gd name="connsiteY721" fmla="*/ 3194919 h 3241367"/>
              <a:gd name="connsiteX722" fmla="*/ 1259065 w 2483666"/>
              <a:gd name="connsiteY722" fmla="*/ 3190536 h 3241367"/>
              <a:gd name="connsiteX723" fmla="*/ 1259065 w 2483666"/>
              <a:gd name="connsiteY723" fmla="*/ 3175197 h 3241367"/>
              <a:gd name="connsiteX724" fmla="*/ 1259065 w 2483666"/>
              <a:gd name="connsiteY724" fmla="*/ 3173828 h 3241367"/>
              <a:gd name="connsiteX725" fmla="*/ 1263442 w 2483666"/>
              <a:gd name="connsiteY725" fmla="*/ 3173006 h 3241367"/>
              <a:gd name="connsiteX726" fmla="*/ 1245935 w 2483666"/>
              <a:gd name="connsiteY726" fmla="*/ 3164241 h 3241367"/>
              <a:gd name="connsiteX727" fmla="*/ 1254688 w 2483666"/>
              <a:gd name="connsiteY727" fmla="*/ 3159858 h 3241367"/>
              <a:gd name="connsiteX728" fmla="*/ 1285325 w 2483666"/>
              <a:gd name="connsiteY728" fmla="*/ 3164241 h 3241367"/>
              <a:gd name="connsiteX729" fmla="*/ 1289702 w 2483666"/>
              <a:gd name="connsiteY729" fmla="*/ 3164241 h 3241367"/>
              <a:gd name="connsiteX730" fmla="*/ 1289702 w 2483666"/>
              <a:gd name="connsiteY730" fmla="*/ 3155476 h 3241367"/>
              <a:gd name="connsiteX731" fmla="*/ 1294079 w 2483666"/>
              <a:gd name="connsiteY731" fmla="*/ 3151093 h 3241367"/>
              <a:gd name="connsiteX732" fmla="*/ 1276572 w 2483666"/>
              <a:gd name="connsiteY732" fmla="*/ 3137945 h 3241367"/>
              <a:gd name="connsiteX733" fmla="*/ 1272195 w 2483666"/>
              <a:gd name="connsiteY733" fmla="*/ 3137945 h 3241367"/>
              <a:gd name="connsiteX734" fmla="*/ 1298456 w 2483666"/>
              <a:gd name="connsiteY734" fmla="*/ 3129180 h 3241367"/>
              <a:gd name="connsiteX735" fmla="*/ 1302832 w 2483666"/>
              <a:gd name="connsiteY735" fmla="*/ 3129180 h 3241367"/>
              <a:gd name="connsiteX736" fmla="*/ 1298456 w 2483666"/>
              <a:gd name="connsiteY736" fmla="*/ 3134658 h 3241367"/>
              <a:gd name="connsiteX737" fmla="*/ 1294079 w 2483666"/>
              <a:gd name="connsiteY737" fmla="*/ 3133563 h 3241367"/>
              <a:gd name="connsiteX738" fmla="*/ 1298456 w 2483666"/>
              <a:gd name="connsiteY738" fmla="*/ 3134659 h 3241367"/>
              <a:gd name="connsiteX739" fmla="*/ 1298456 w 2483666"/>
              <a:gd name="connsiteY739" fmla="*/ 3134658 h 3241367"/>
              <a:gd name="connsiteX740" fmla="*/ 1309397 w 2483666"/>
              <a:gd name="connsiteY740" fmla="*/ 3137397 h 3241367"/>
              <a:gd name="connsiteX741" fmla="*/ 1311586 w 2483666"/>
              <a:gd name="connsiteY741" fmla="*/ 3137945 h 3241367"/>
              <a:gd name="connsiteX742" fmla="*/ 1329092 w 2483666"/>
              <a:gd name="connsiteY742" fmla="*/ 3133563 h 3241367"/>
              <a:gd name="connsiteX743" fmla="*/ 1329092 w 2483666"/>
              <a:gd name="connsiteY743" fmla="*/ 3116032 h 3241367"/>
              <a:gd name="connsiteX744" fmla="*/ 1350976 w 2483666"/>
              <a:gd name="connsiteY744" fmla="*/ 3116032 h 3241367"/>
              <a:gd name="connsiteX745" fmla="*/ 1350976 w 2483666"/>
              <a:gd name="connsiteY745" fmla="*/ 3111650 h 3241367"/>
              <a:gd name="connsiteX746" fmla="*/ 1372860 w 2483666"/>
              <a:gd name="connsiteY746" fmla="*/ 3107267 h 3241367"/>
              <a:gd name="connsiteX747" fmla="*/ 1385990 w 2483666"/>
              <a:gd name="connsiteY747" fmla="*/ 3107267 h 3241367"/>
              <a:gd name="connsiteX748" fmla="*/ 1399120 w 2483666"/>
              <a:gd name="connsiteY748" fmla="*/ 3089737 h 3241367"/>
              <a:gd name="connsiteX749" fmla="*/ 1390367 w 2483666"/>
              <a:gd name="connsiteY749" fmla="*/ 3076589 h 3241367"/>
              <a:gd name="connsiteX750" fmla="*/ 1372860 w 2483666"/>
              <a:gd name="connsiteY750" fmla="*/ 3076589 h 3241367"/>
              <a:gd name="connsiteX751" fmla="*/ 1364106 w 2483666"/>
              <a:gd name="connsiteY751" fmla="*/ 3085354 h 3241367"/>
              <a:gd name="connsiteX752" fmla="*/ 1359730 w 2483666"/>
              <a:gd name="connsiteY752" fmla="*/ 3067824 h 3241367"/>
              <a:gd name="connsiteX753" fmla="*/ 1346600 w 2483666"/>
              <a:gd name="connsiteY753" fmla="*/ 3067824 h 3241367"/>
              <a:gd name="connsiteX754" fmla="*/ 1346600 w 2483666"/>
              <a:gd name="connsiteY754" fmla="*/ 3080971 h 3241367"/>
              <a:gd name="connsiteX755" fmla="*/ 1320339 w 2483666"/>
              <a:gd name="connsiteY755" fmla="*/ 3094119 h 3241367"/>
              <a:gd name="connsiteX756" fmla="*/ 1307209 w 2483666"/>
              <a:gd name="connsiteY756" fmla="*/ 3094119 h 3241367"/>
              <a:gd name="connsiteX757" fmla="*/ 1302832 w 2483666"/>
              <a:gd name="connsiteY757" fmla="*/ 3080971 h 3241367"/>
              <a:gd name="connsiteX758" fmla="*/ 1289702 w 2483666"/>
              <a:gd name="connsiteY758" fmla="*/ 3076589 h 3241367"/>
              <a:gd name="connsiteX759" fmla="*/ 1307209 w 2483666"/>
              <a:gd name="connsiteY759" fmla="*/ 3067824 h 3241367"/>
              <a:gd name="connsiteX760" fmla="*/ 1324716 w 2483666"/>
              <a:gd name="connsiteY760" fmla="*/ 3080971 h 3241367"/>
              <a:gd name="connsiteX761" fmla="*/ 1333469 w 2483666"/>
              <a:gd name="connsiteY761" fmla="*/ 3067824 h 3241367"/>
              <a:gd name="connsiteX762" fmla="*/ 1329092 w 2483666"/>
              <a:gd name="connsiteY762" fmla="*/ 3063441 h 3241367"/>
              <a:gd name="connsiteX763" fmla="*/ 1315962 w 2483666"/>
              <a:gd name="connsiteY763" fmla="*/ 3067824 h 3241367"/>
              <a:gd name="connsiteX764" fmla="*/ 1311586 w 2483666"/>
              <a:gd name="connsiteY764" fmla="*/ 3054676 h 3241367"/>
              <a:gd name="connsiteX765" fmla="*/ 1311586 w 2483666"/>
              <a:gd name="connsiteY765" fmla="*/ 3050293 h 3241367"/>
              <a:gd name="connsiteX766" fmla="*/ 1320339 w 2483666"/>
              <a:gd name="connsiteY766" fmla="*/ 3045911 h 3241367"/>
              <a:gd name="connsiteX767" fmla="*/ 1324716 w 2483666"/>
              <a:gd name="connsiteY767" fmla="*/ 3050293 h 3241367"/>
              <a:gd name="connsiteX768" fmla="*/ 1337846 w 2483666"/>
              <a:gd name="connsiteY768" fmla="*/ 3045911 h 3241367"/>
              <a:gd name="connsiteX769" fmla="*/ 1329092 w 2483666"/>
              <a:gd name="connsiteY769" fmla="*/ 3037145 h 3241367"/>
              <a:gd name="connsiteX770" fmla="*/ 1337846 w 2483666"/>
              <a:gd name="connsiteY770" fmla="*/ 3032763 h 3241367"/>
              <a:gd name="connsiteX771" fmla="*/ 1329092 w 2483666"/>
              <a:gd name="connsiteY771" fmla="*/ 3028380 h 3241367"/>
              <a:gd name="connsiteX772" fmla="*/ 1259065 w 2483666"/>
              <a:gd name="connsiteY772" fmla="*/ 3067824 h 3241367"/>
              <a:gd name="connsiteX773" fmla="*/ 1267818 w 2483666"/>
              <a:gd name="connsiteY773" fmla="*/ 3076589 h 3241367"/>
              <a:gd name="connsiteX774" fmla="*/ 1259065 w 2483666"/>
              <a:gd name="connsiteY774" fmla="*/ 3080971 h 3241367"/>
              <a:gd name="connsiteX775" fmla="*/ 1248464 w 2483666"/>
              <a:gd name="connsiteY775" fmla="*/ 3070357 h 3241367"/>
              <a:gd name="connsiteX776" fmla="*/ 1253320 w 2483666"/>
              <a:gd name="connsiteY776" fmla="*/ 3065975 h 3241367"/>
              <a:gd name="connsiteX777" fmla="*/ 1245935 w 2483666"/>
              <a:gd name="connsiteY777" fmla="*/ 3067824 h 3241367"/>
              <a:gd name="connsiteX778" fmla="*/ 1247576 w 2483666"/>
              <a:gd name="connsiteY778" fmla="*/ 3069467 h 3241367"/>
              <a:gd name="connsiteX779" fmla="*/ 1248464 w 2483666"/>
              <a:gd name="connsiteY779" fmla="*/ 3070357 h 3241367"/>
              <a:gd name="connsiteX780" fmla="*/ 1241558 w 2483666"/>
              <a:gd name="connsiteY780" fmla="*/ 3076589 h 3241367"/>
              <a:gd name="connsiteX781" fmla="*/ 1241558 w 2483666"/>
              <a:gd name="connsiteY781" fmla="*/ 3085354 h 3241367"/>
              <a:gd name="connsiteX782" fmla="*/ 1210921 w 2483666"/>
              <a:gd name="connsiteY782" fmla="*/ 3098502 h 3241367"/>
              <a:gd name="connsiteX783" fmla="*/ 1202168 w 2483666"/>
              <a:gd name="connsiteY783" fmla="*/ 3089737 h 3241367"/>
              <a:gd name="connsiteX784" fmla="*/ 1184661 w 2483666"/>
              <a:gd name="connsiteY784" fmla="*/ 3085354 h 3241367"/>
              <a:gd name="connsiteX785" fmla="*/ 1184661 w 2483666"/>
              <a:gd name="connsiteY785" fmla="*/ 3076589 h 3241367"/>
              <a:gd name="connsiteX786" fmla="*/ 1162777 w 2483666"/>
              <a:gd name="connsiteY786" fmla="*/ 3076589 h 3241367"/>
              <a:gd name="connsiteX787" fmla="*/ 1171530 w 2483666"/>
              <a:gd name="connsiteY787" fmla="*/ 3059058 h 3241367"/>
              <a:gd name="connsiteX788" fmla="*/ 1136517 w 2483666"/>
              <a:gd name="connsiteY788" fmla="*/ 3059058 h 3241367"/>
              <a:gd name="connsiteX789" fmla="*/ 1132140 w 2483666"/>
              <a:gd name="connsiteY789" fmla="*/ 3067824 h 3241367"/>
              <a:gd name="connsiteX790" fmla="*/ 1140893 w 2483666"/>
              <a:gd name="connsiteY790" fmla="*/ 3067824 h 3241367"/>
              <a:gd name="connsiteX791" fmla="*/ 1127763 w 2483666"/>
              <a:gd name="connsiteY791" fmla="*/ 3080971 h 3241367"/>
              <a:gd name="connsiteX792" fmla="*/ 1149647 w 2483666"/>
              <a:gd name="connsiteY792" fmla="*/ 3098502 h 3241367"/>
              <a:gd name="connsiteX793" fmla="*/ 1123386 w 2483666"/>
              <a:gd name="connsiteY793" fmla="*/ 3094119 h 3241367"/>
              <a:gd name="connsiteX794" fmla="*/ 1127763 w 2483666"/>
              <a:gd name="connsiteY794" fmla="*/ 3089737 h 3241367"/>
              <a:gd name="connsiteX795" fmla="*/ 1114633 w 2483666"/>
              <a:gd name="connsiteY795" fmla="*/ 3076589 h 3241367"/>
              <a:gd name="connsiteX796" fmla="*/ 1101503 w 2483666"/>
              <a:gd name="connsiteY796" fmla="*/ 3094119 h 3241367"/>
              <a:gd name="connsiteX797" fmla="*/ 1079619 w 2483666"/>
              <a:gd name="connsiteY797" fmla="*/ 3098502 h 3241367"/>
              <a:gd name="connsiteX798" fmla="*/ 1070866 w 2483666"/>
              <a:gd name="connsiteY798" fmla="*/ 3107267 h 3241367"/>
              <a:gd name="connsiteX799" fmla="*/ 1066489 w 2483666"/>
              <a:gd name="connsiteY799" fmla="*/ 3111650 h 3241367"/>
              <a:gd name="connsiteX800" fmla="*/ 1044605 w 2483666"/>
              <a:gd name="connsiteY800" fmla="*/ 3098502 h 3241367"/>
              <a:gd name="connsiteX801" fmla="*/ 1044605 w 2483666"/>
              <a:gd name="connsiteY801" fmla="*/ 3094119 h 3241367"/>
              <a:gd name="connsiteX802" fmla="*/ 1027099 w 2483666"/>
              <a:gd name="connsiteY802" fmla="*/ 3111650 h 3241367"/>
              <a:gd name="connsiteX803" fmla="*/ 1040229 w 2483666"/>
              <a:gd name="connsiteY803" fmla="*/ 3120415 h 3241367"/>
              <a:gd name="connsiteX804" fmla="*/ 1031475 w 2483666"/>
              <a:gd name="connsiteY804" fmla="*/ 3129180 h 3241367"/>
              <a:gd name="connsiteX805" fmla="*/ 1040229 w 2483666"/>
              <a:gd name="connsiteY805" fmla="*/ 3133563 h 3241367"/>
              <a:gd name="connsiteX806" fmla="*/ 1018345 w 2483666"/>
              <a:gd name="connsiteY806" fmla="*/ 3133563 h 3241367"/>
              <a:gd name="connsiteX807" fmla="*/ 1018345 w 2483666"/>
              <a:gd name="connsiteY807" fmla="*/ 3129180 h 3241367"/>
              <a:gd name="connsiteX808" fmla="*/ 1005215 w 2483666"/>
              <a:gd name="connsiteY808" fmla="*/ 3120415 h 3241367"/>
              <a:gd name="connsiteX809" fmla="*/ 1000838 w 2483666"/>
              <a:gd name="connsiteY809" fmla="*/ 3120415 h 3241367"/>
              <a:gd name="connsiteX810" fmla="*/ 1031475 w 2483666"/>
              <a:gd name="connsiteY810" fmla="*/ 3102884 h 3241367"/>
              <a:gd name="connsiteX811" fmla="*/ 1027099 w 2483666"/>
              <a:gd name="connsiteY811" fmla="*/ 3102884 h 3241367"/>
              <a:gd name="connsiteX812" fmla="*/ 1040229 w 2483666"/>
              <a:gd name="connsiteY812" fmla="*/ 3089737 h 3241367"/>
              <a:gd name="connsiteX813" fmla="*/ 1053359 w 2483666"/>
              <a:gd name="connsiteY813" fmla="*/ 3089737 h 3241367"/>
              <a:gd name="connsiteX814" fmla="*/ 1057735 w 2483666"/>
              <a:gd name="connsiteY814" fmla="*/ 3076589 h 3241367"/>
              <a:gd name="connsiteX815" fmla="*/ 1066489 w 2483666"/>
              <a:gd name="connsiteY815" fmla="*/ 3080971 h 3241367"/>
              <a:gd name="connsiteX816" fmla="*/ 1070866 w 2483666"/>
              <a:gd name="connsiteY816" fmla="*/ 3094119 h 3241367"/>
              <a:gd name="connsiteX817" fmla="*/ 1088373 w 2483666"/>
              <a:gd name="connsiteY817" fmla="*/ 3089737 h 3241367"/>
              <a:gd name="connsiteX818" fmla="*/ 1110256 w 2483666"/>
              <a:gd name="connsiteY818" fmla="*/ 3072206 h 3241367"/>
              <a:gd name="connsiteX819" fmla="*/ 1123386 w 2483666"/>
              <a:gd name="connsiteY819" fmla="*/ 3054676 h 3241367"/>
              <a:gd name="connsiteX820" fmla="*/ 1119010 w 2483666"/>
              <a:gd name="connsiteY820" fmla="*/ 3050293 h 3241367"/>
              <a:gd name="connsiteX821" fmla="*/ 1123386 w 2483666"/>
              <a:gd name="connsiteY821" fmla="*/ 3045911 h 3241367"/>
              <a:gd name="connsiteX822" fmla="*/ 1123386 w 2483666"/>
              <a:gd name="connsiteY822" fmla="*/ 3041528 h 3241367"/>
              <a:gd name="connsiteX823" fmla="*/ 1132140 w 2483666"/>
              <a:gd name="connsiteY823" fmla="*/ 3050293 h 3241367"/>
              <a:gd name="connsiteX824" fmla="*/ 1145270 w 2483666"/>
              <a:gd name="connsiteY824" fmla="*/ 3041528 h 3241367"/>
              <a:gd name="connsiteX825" fmla="*/ 1123386 w 2483666"/>
              <a:gd name="connsiteY825" fmla="*/ 3037145 h 3241367"/>
              <a:gd name="connsiteX826" fmla="*/ 1070866 w 2483666"/>
              <a:gd name="connsiteY826" fmla="*/ 3059058 h 3241367"/>
              <a:gd name="connsiteX827" fmla="*/ 974578 w 2483666"/>
              <a:gd name="connsiteY827" fmla="*/ 3120415 h 3241367"/>
              <a:gd name="connsiteX828" fmla="*/ 970201 w 2483666"/>
              <a:gd name="connsiteY828" fmla="*/ 3129180 h 3241367"/>
              <a:gd name="connsiteX829" fmla="*/ 987708 w 2483666"/>
              <a:gd name="connsiteY829" fmla="*/ 3129180 h 3241367"/>
              <a:gd name="connsiteX830" fmla="*/ 1005215 w 2483666"/>
              <a:gd name="connsiteY830" fmla="*/ 3133563 h 3241367"/>
              <a:gd name="connsiteX831" fmla="*/ 1009592 w 2483666"/>
              <a:gd name="connsiteY831" fmla="*/ 3137945 h 3241367"/>
              <a:gd name="connsiteX832" fmla="*/ 957071 w 2483666"/>
              <a:gd name="connsiteY832" fmla="*/ 3168623 h 3241367"/>
              <a:gd name="connsiteX833" fmla="*/ 930811 w 2483666"/>
              <a:gd name="connsiteY833" fmla="*/ 3181771 h 3241367"/>
              <a:gd name="connsiteX834" fmla="*/ 913304 w 2483666"/>
              <a:gd name="connsiteY834" fmla="*/ 3199302 h 3241367"/>
              <a:gd name="connsiteX835" fmla="*/ 900174 w 2483666"/>
              <a:gd name="connsiteY835" fmla="*/ 3190536 h 3241367"/>
              <a:gd name="connsiteX836" fmla="*/ 835070 w 2483666"/>
              <a:gd name="connsiteY836" fmla="*/ 3236554 h 3241367"/>
              <a:gd name="connsiteX837" fmla="*/ 828261 w 2483666"/>
              <a:gd name="connsiteY837" fmla="*/ 3241367 h 3241367"/>
              <a:gd name="connsiteX838" fmla="*/ 793374 w 2483666"/>
              <a:gd name="connsiteY838" fmla="*/ 3241367 h 3241367"/>
              <a:gd name="connsiteX839" fmla="*/ 792397 w 2483666"/>
              <a:gd name="connsiteY839" fmla="*/ 3240389 h 3241367"/>
              <a:gd name="connsiteX840" fmla="*/ 790755 w 2483666"/>
              <a:gd name="connsiteY840" fmla="*/ 3238745 h 3241367"/>
              <a:gd name="connsiteX841" fmla="*/ 788791 w 2483666"/>
              <a:gd name="connsiteY841" fmla="*/ 3241367 h 3241367"/>
              <a:gd name="connsiteX842" fmla="*/ 766244 w 2483666"/>
              <a:gd name="connsiteY842" fmla="*/ 3241367 h 3241367"/>
              <a:gd name="connsiteX843" fmla="*/ 764495 w 2483666"/>
              <a:gd name="connsiteY843" fmla="*/ 3234363 h 3241367"/>
              <a:gd name="connsiteX844" fmla="*/ 746988 w 2483666"/>
              <a:gd name="connsiteY844" fmla="*/ 3234363 h 3241367"/>
              <a:gd name="connsiteX845" fmla="*/ 744190 w 2483666"/>
              <a:gd name="connsiteY845" fmla="*/ 3241367 h 3241367"/>
              <a:gd name="connsiteX846" fmla="*/ 697526 w 2483666"/>
              <a:gd name="connsiteY846" fmla="*/ 3241367 h 3241367"/>
              <a:gd name="connsiteX847" fmla="*/ 716351 w 2483666"/>
              <a:gd name="connsiteY847" fmla="*/ 3230528 h 3241367"/>
              <a:gd name="connsiteX848" fmla="*/ 738235 w 2483666"/>
              <a:gd name="connsiteY848" fmla="*/ 3208067 h 3241367"/>
              <a:gd name="connsiteX849" fmla="*/ 751365 w 2483666"/>
              <a:gd name="connsiteY849" fmla="*/ 3208067 h 3241367"/>
              <a:gd name="connsiteX850" fmla="*/ 773248 w 2483666"/>
              <a:gd name="connsiteY850" fmla="*/ 3177389 h 3241367"/>
              <a:gd name="connsiteX851" fmla="*/ 764495 w 2483666"/>
              <a:gd name="connsiteY851" fmla="*/ 3173006 h 3241367"/>
              <a:gd name="connsiteX852" fmla="*/ 777625 w 2483666"/>
              <a:gd name="connsiteY852" fmla="*/ 3155476 h 3241367"/>
              <a:gd name="connsiteX853" fmla="*/ 738235 w 2483666"/>
              <a:gd name="connsiteY853" fmla="*/ 3146710 h 3241367"/>
              <a:gd name="connsiteX854" fmla="*/ 733858 w 2483666"/>
              <a:gd name="connsiteY854" fmla="*/ 3137945 h 3241367"/>
              <a:gd name="connsiteX855" fmla="*/ 720728 w 2483666"/>
              <a:gd name="connsiteY855" fmla="*/ 3146710 h 3241367"/>
              <a:gd name="connsiteX856" fmla="*/ 725105 w 2483666"/>
              <a:gd name="connsiteY856" fmla="*/ 3151093 h 3241367"/>
              <a:gd name="connsiteX857" fmla="*/ 685714 w 2483666"/>
              <a:gd name="connsiteY857" fmla="*/ 3159858 h 3241367"/>
              <a:gd name="connsiteX858" fmla="*/ 677377 w 2483666"/>
              <a:gd name="connsiteY858" fmla="*/ 3164867 h 3241367"/>
              <a:gd name="connsiteX859" fmla="*/ 676140 w 2483666"/>
              <a:gd name="connsiteY859" fmla="*/ 3164378 h 3241367"/>
              <a:gd name="connsiteX860" fmla="*/ 633193 w 2483666"/>
              <a:gd name="connsiteY860" fmla="*/ 3186154 h 3241367"/>
              <a:gd name="connsiteX861" fmla="*/ 624440 w 2483666"/>
              <a:gd name="connsiteY861" fmla="*/ 3186154 h 3241367"/>
              <a:gd name="connsiteX862" fmla="*/ 620063 w 2483666"/>
              <a:gd name="connsiteY862" fmla="*/ 3181771 h 3241367"/>
              <a:gd name="connsiteX863" fmla="*/ 637570 w 2483666"/>
              <a:gd name="connsiteY863" fmla="*/ 3177389 h 3241367"/>
              <a:gd name="connsiteX864" fmla="*/ 655077 w 2483666"/>
              <a:gd name="connsiteY864" fmla="*/ 3159858 h 3241367"/>
              <a:gd name="connsiteX865" fmla="*/ 655077 w 2483666"/>
              <a:gd name="connsiteY865" fmla="*/ 3142328 h 3241367"/>
              <a:gd name="connsiteX866" fmla="*/ 663830 w 2483666"/>
              <a:gd name="connsiteY866" fmla="*/ 3146710 h 3241367"/>
              <a:gd name="connsiteX867" fmla="*/ 676961 w 2483666"/>
              <a:gd name="connsiteY867" fmla="*/ 3133563 h 3241367"/>
              <a:gd name="connsiteX868" fmla="*/ 668207 w 2483666"/>
              <a:gd name="connsiteY868" fmla="*/ 3129180 h 3241367"/>
              <a:gd name="connsiteX869" fmla="*/ 650700 w 2483666"/>
              <a:gd name="connsiteY869" fmla="*/ 3120415 h 3241367"/>
              <a:gd name="connsiteX870" fmla="*/ 615686 w 2483666"/>
              <a:gd name="connsiteY870" fmla="*/ 3133563 h 3241367"/>
              <a:gd name="connsiteX871" fmla="*/ 602556 w 2483666"/>
              <a:gd name="connsiteY871" fmla="*/ 3151093 h 3241367"/>
              <a:gd name="connsiteX872" fmla="*/ 585049 w 2483666"/>
              <a:gd name="connsiteY872" fmla="*/ 3151093 h 3241367"/>
              <a:gd name="connsiteX873" fmla="*/ 598179 w 2483666"/>
              <a:gd name="connsiteY873" fmla="*/ 3137945 h 3241367"/>
              <a:gd name="connsiteX874" fmla="*/ 615686 w 2483666"/>
              <a:gd name="connsiteY874" fmla="*/ 3129180 h 3241367"/>
              <a:gd name="connsiteX875" fmla="*/ 615686 w 2483666"/>
              <a:gd name="connsiteY875" fmla="*/ 3120415 h 3241367"/>
              <a:gd name="connsiteX876" fmla="*/ 593803 w 2483666"/>
              <a:gd name="connsiteY876" fmla="*/ 3124797 h 3241367"/>
              <a:gd name="connsiteX877" fmla="*/ 563166 w 2483666"/>
              <a:gd name="connsiteY877" fmla="*/ 3159858 h 3241367"/>
              <a:gd name="connsiteX878" fmla="*/ 585049 w 2483666"/>
              <a:gd name="connsiteY878" fmla="*/ 3155476 h 3241367"/>
              <a:gd name="connsiteX879" fmla="*/ 563166 w 2483666"/>
              <a:gd name="connsiteY879" fmla="*/ 3173006 h 3241367"/>
              <a:gd name="connsiteX880" fmla="*/ 563166 w 2483666"/>
              <a:gd name="connsiteY880" fmla="*/ 3164241 h 3241367"/>
              <a:gd name="connsiteX881" fmla="*/ 554412 w 2483666"/>
              <a:gd name="connsiteY881" fmla="*/ 3173006 h 3241367"/>
              <a:gd name="connsiteX882" fmla="*/ 532528 w 2483666"/>
              <a:gd name="connsiteY882" fmla="*/ 3173006 h 3241367"/>
              <a:gd name="connsiteX883" fmla="*/ 515021 w 2483666"/>
              <a:gd name="connsiteY883" fmla="*/ 3190536 h 3241367"/>
              <a:gd name="connsiteX884" fmla="*/ 488761 w 2483666"/>
              <a:gd name="connsiteY884" fmla="*/ 3186154 h 3241367"/>
              <a:gd name="connsiteX885" fmla="*/ 480008 w 2483666"/>
              <a:gd name="connsiteY885" fmla="*/ 3177389 h 3241367"/>
              <a:gd name="connsiteX886" fmla="*/ 484385 w 2483666"/>
              <a:gd name="connsiteY886" fmla="*/ 3168623 h 3241367"/>
              <a:gd name="connsiteX887" fmla="*/ 475631 w 2483666"/>
              <a:gd name="connsiteY887" fmla="*/ 3155476 h 3241367"/>
              <a:gd name="connsiteX888" fmla="*/ 497515 w 2483666"/>
              <a:gd name="connsiteY888" fmla="*/ 3146710 h 3241367"/>
              <a:gd name="connsiteX889" fmla="*/ 484385 w 2483666"/>
              <a:gd name="connsiteY889" fmla="*/ 3146710 h 3241367"/>
              <a:gd name="connsiteX890" fmla="*/ 519398 w 2483666"/>
              <a:gd name="connsiteY890" fmla="*/ 3102884 h 3241367"/>
              <a:gd name="connsiteX891" fmla="*/ 506268 w 2483666"/>
              <a:gd name="connsiteY891" fmla="*/ 3102884 h 3241367"/>
              <a:gd name="connsiteX892" fmla="*/ 506268 w 2483666"/>
              <a:gd name="connsiteY892" fmla="*/ 3098502 h 3241367"/>
              <a:gd name="connsiteX893" fmla="*/ 497515 w 2483666"/>
              <a:gd name="connsiteY893" fmla="*/ 3098502 h 3241367"/>
              <a:gd name="connsiteX894" fmla="*/ 528152 w 2483666"/>
              <a:gd name="connsiteY894" fmla="*/ 3080971 h 3241367"/>
              <a:gd name="connsiteX895" fmla="*/ 506268 w 2483666"/>
              <a:gd name="connsiteY895" fmla="*/ 3080971 h 3241367"/>
              <a:gd name="connsiteX896" fmla="*/ 453748 w 2483666"/>
              <a:gd name="connsiteY896" fmla="*/ 3129180 h 3241367"/>
              <a:gd name="connsiteX897" fmla="*/ 427487 w 2483666"/>
              <a:gd name="connsiteY897" fmla="*/ 3151093 h 3241367"/>
              <a:gd name="connsiteX898" fmla="*/ 427487 w 2483666"/>
              <a:gd name="connsiteY898" fmla="*/ 3155476 h 3241367"/>
              <a:gd name="connsiteX899" fmla="*/ 414357 w 2483666"/>
              <a:gd name="connsiteY899" fmla="*/ 3151093 h 3241367"/>
              <a:gd name="connsiteX900" fmla="*/ 440617 w 2483666"/>
              <a:gd name="connsiteY900" fmla="*/ 3129180 h 3241367"/>
              <a:gd name="connsiteX901" fmla="*/ 436240 w 2483666"/>
              <a:gd name="connsiteY901" fmla="*/ 3124797 h 3241367"/>
              <a:gd name="connsiteX902" fmla="*/ 453748 w 2483666"/>
              <a:gd name="connsiteY902" fmla="*/ 3107267 h 3241367"/>
              <a:gd name="connsiteX903" fmla="*/ 444994 w 2483666"/>
              <a:gd name="connsiteY903" fmla="*/ 3102884 h 3241367"/>
              <a:gd name="connsiteX904" fmla="*/ 427487 w 2483666"/>
              <a:gd name="connsiteY904" fmla="*/ 3124797 h 3241367"/>
              <a:gd name="connsiteX905" fmla="*/ 423110 w 2483666"/>
              <a:gd name="connsiteY905" fmla="*/ 3129180 h 3241367"/>
              <a:gd name="connsiteX906" fmla="*/ 414357 w 2483666"/>
              <a:gd name="connsiteY906" fmla="*/ 3120415 h 3241367"/>
              <a:gd name="connsiteX907" fmla="*/ 392473 w 2483666"/>
              <a:gd name="connsiteY907" fmla="*/ 3129180 h 3241367"/>
              <a:gd name="connsiteX908" fmla="*/ 370590 w 2483666"/>
              <a:gd name="connsiteY908" fmla="*/ 3107267 h 3241367"/>
              <a:gd name="connsiteX909" fmla="*/ 383720 w 2483666"/>
              <a:gd name="connsiteY909" fmla="*/ 3085354 h 3241367"/>
              <a:gd name="connsiteX910" fmla="*/ 366213 w 2483666"/>
              <a:gd name="connsiteY910" fmla="*/ 3072206 h 3241367"/>
              <a:gd name="connsiteX911" fmla="*/ 392473 w 2483666"/>
              <a:gd name="connsiteY911" fmla="*/ 3063441 h 3241367"/>
              <a:gd name="connsiteX912" fmla="*/ 383720 w 2483666"/>
              <a:gd name="connsiteY912" fmla="*/ 3054676 h 3241367"/>
              <a:gd name="connsiteX913" fmla="*/ 396850 w 2483666"/>
              <a:gd name="connsiteY913" fmla="*/ 3054676 h 3241367"/>
              <a:gd name="connsiteX914" fmla="*/ 392473 w 2483666"/>
              <a:gd name="connsiteY914" fmla="*/ 3037145 h 3241367"/>
              <a:gd name="connsiteX915" fmla="*/ 409980 w 2483666"/>
              <a:gd name="connsiteY915" fmla="*/ 3023997 h 3241367"/>
              <a:gd name="connsiteX916" fmla="*/ 383720 w 2483666"/>
              <a:gd name="connsiteY916" fmla="*/ 3019615 h 3241367"/>
              <a:gd name="connsiteX917" fmla="*/ 366213 w 2483666"/>
              <a:gd name="connsiteY917" fmla="*/ 3023997 h 3241367"/>
              <a:gd name="connsiteX918" fmla="*/ 348706 w 2483666"/>
              <a:gd name="connsiteY918" fmla="*/ 3041528 h 3241367"/>
              <a:gd name="connsiteX919" fmla="*/ 335576 w 2483666"/>
              <a:gd name="connsiteY919" fmla="*/ 3045911 h 3241367"/>
              <a:gd name="connsiteX920" fmla="*/ 348706 w 2483666"/>
              <a:gd name="connsiteY920" fmla="*/ 3032763 h 3241367"/>
              <a:gd name="connsiteX921" fmla="*/ 348706 w 2483666"/>
              <a:gd name="connsiteY921" fmla="*/ 3023997 h 3241367"/>
              <a:gd name="connsiteX922" fmla="*/ 350552 w 2483666"/>
              <a:gd name="connsiteY922" fmla="*/ 3022149 h 3241367"/>
              <a:gd name="connsiteX923" fmla="*/ 349624 w 2483666"/>
              <a:gd name="connsiteY923" fmla="*/ 3016467 h 3241367"/>
              <a:gd name="connsiteX924" fmla="*/ 366213 w 2483666"/>
              <a:gd name="connsiteY924" fmla="*/ 3010850 h 3241367"/>
              <a:gd name="connsiteX925" fmla="*/ 374966 w 2483666"/>
              <a:gd name="connsiteY925" fmla="*/ 3006467 h 3241367"/>
              <a:gd name="connsiteX926" fmla="*/ 374966 w 2483666"/>
              <a:gd name="connsiteY926" fmla="*/ 2984554 h 3241367"/>
              <a:gd name="connsiteX927" fmla="*/ 370590 w 2483666"/>
              <a:gd name="connsiteY927" fmla="*/ 2984554 h 3241367"/>
              <a:gd name="connsiteX928" fmla="*/ 335576 w 2483666"/>
              <a:gd name="connsiteY928" fmla="*/ 3010850 h 3241367"/>
              <a:gd name="connsiteX929" fmla="*/ 331199 w 2483666"/>
              <a:gd name="connsiteY929" fmla="*/ 3010850 h 3241367"/>
              <a:gd name="connsiteX930" fmla="*/ 331199 w 2483666"/>
              <a:gd name="connsiteY930" fmla="*/ 3006467 h 3241367"/>
              <a:gd name="connsiteX931" fmla="*/ 339952 w 2483666"/>
              <a:gd name="connsiteY931" fmla="*/ 3002084 h 3241367"/>
              <a:gd name="connsiteX932" fmla="*/ 348706 w 2483666"/>
              <a:gd name="connsiteY932" fmla="*/ 2984554 h 3241367"/>
              <a:gd name="connsiteX933" fmla="*/ 361836 w 2483666"/>
              <a:gd name="connsiteY933" fmla="*/ 2975789 h 3241367"/>
              <a:gd name="connsiteX934" fmla="*/ 353083 w 2483666"/>
              <a:gd name="connsiteY934" fmla="*/ 2953876 h 3241367"/>
              <a:gd name="connsiteX935" fmla="*/ 359960 w 2483666"/>
              <a:gd name="connsiteY935" fmla="*/ 2943545 h 3241367"/>
              <a:gd name="connsiteX936" fmla="*/ 366213 w 2483666"/>
              <a:gd name="connsiteY936" fmla="*/ 2945111 h 3241367"/>
              <a:gd name="connsiteX937" fmla="*/ 370590 w 2483666"/>
              <a:gd name="connsiteY937" fmla="*/ 2940728 h 3241367"/>
              <a:gd name="connsiteX938" fmla="*/ 361836 w 2483666"/>
              <a:gd name="connsiteY938" fmla="*/ 2936345 h 3241367"/>
              <a:gd name="connsiteX939" fmla="*/ 357459 w 2483666"/>
              <a:gd name="connsiteY939" fmla="*/ 2927580 h 3241367"/>
              <a:gd name="connsiteX940" fmla="*/ 331199 w 2483666"/>
              <a:gd name="connsiteY940" fmla="*/ 2945111 h 3241367"/>
              <a:gd name="connsiteX941" fmla="*/ 313692 w 2483666"/>
              <a:gd name="connsiteY941" fmla="*/ 2975789 h 3241367"/>
              <a:gd name="connsiteX942" fmla="*/ 304939 w 2483666"/>
              <a:gd name="connsiteY942" fmla="*/ 2975789 h 3241367"/>
              <a:gd name="connsiteX943" fmla="*/ 313692 w 2483666"/>
              <a:gd name="connsiteY943" fmla="*/ 2993319 h 3241367"/>
              <a:gd name="connsiteX944" fmla="*/ 309315 w 2483666"/>
              <a:gd name="connsiteY944" fmla="*/ 3010850 h 3241367"/>
              <a:gd name="connsiteX945" fmla="*/ 318069 w 2483666"/>
              <a:gd name="connsiteY945" fmla="*/ 3010850 h 3241367"/>
              <a:gd name="connsiteX946" fmla="*/ 317695 w 2483666"/>
              <a:gd name="connsiteY946" fmla="*/ 3014015 h 3241367"/>
              <a:gd name="connsiteX947" fmla="*/ 300562 w 2483666"/>
              <a:gd name="connsiteY947" fmla="*/ 3019615 h 3241367"/>
              <a:gd name="connsiteX948" fmla="*/ 300562 w 2483666"/>
              <a:gd name="connsiteY948" fmla="*/ 3021513 h 3241367"/>
              <a:gd name="connsiteX949" fmla="*/ 291809 w 2483666"/>
              <a:gd name="connsiteY949" fmla="*/ 3019615 h 3241367"/>
              <a:gd name="connsiteX950" fmla="*/ 304939 w 2483666"/>
              <a:gd name="connsiteY950" fmla="*/ 3002084 h 3241367"/>
              <a:gd name="connsiteX951" fmla="*/ 300562 w 2483666"/>
              <a:gd name="connsiteY951" fmla="*/ 2997702 h 3241367"/>
              <a:gd name="connsiteX952" fmla="*/ 287432 w 2483666"/>
              <a:gd name="connsiteY952" fmla="*/ 3010850 h 3241367"/>
              <a:gd name="connsiteX953" fmla="*/ 287432 w 2483666"/>
              <a:gd name="connsiteY953" fmla="*/ 2984554 h 3241367"/>
              <a:gd name="connsiteX954" fmla="*/ 300562 w 2483666"/>
              <a:gd name="connsiteY954" fmla="*/ 2980171 h 3241367"/>
              <a:gd name="connsiteX955" fmla="*/ 296185 w 2483666"/>
              <a:gd name="connsiteY955" fmla="*/ 2971406 h 3241367"/>
              <a:gd name="connsiteX956" fmla="*/ 296185 w 2483666"/>
              <a:gd name="connsiteY956" fmla="*/ 2953876 h 3241367"/>
              <a:gd name="connsiteX957" fmla="*/ 252418 w 2483666"/>
              <a:gd name="connsiteY957" fmla="*/ 2971406 h 3241367"/>
              <a:gd name="connsiteX958" fmla="*/ 230534 w 2483666"/>
              <a:gd name="connsiteY958" fmla="*/ 2988937 h 3241367"/>
              <a:gd name="connsiteX959" fmla="*/ 226158 w 2483666"/>
              <a:gd name="connsiteY959" fmla="*/ 2988937 h 3241367"/>
              <a:gd name="connsiteX960" fmla="*/ 221781 w 2483666"/>
              <a:gd name="connsiteY960" fmla="*/ 2993319 h 3241367"/>
              <a:gd name="connsiteX961" fmla="*/ 221781 w 2483666"/>
              <a:gd name="connsiteY961" fmla="*/ 3002084 h 3241367"/>
              <a:gd name="connsiteX962" fmla="*/ 226158 w 2483666"/>
              <a:gd name="connsiteY962" fmla="*/ 3006467 h 3241367"/>
              <a:gd name="connsiteX963" fmla="*/ 248041 w 2483666"/>
              <a:gd name="connsiteY963" fmla="*/ 3002084 h 3241367"/>
              <a:gd name="connsiteX964" fmla="*/ 221781 w 2483666"/>
              <a:gd name="connsiteY964" fmla="*/ 3015232 h 3241367"/>
              <a:gd name="connsiteX965" fmla="*/ 221781 w 2483666"/>
              <a:gd name="connsiteY965" fmla="*/ 3010850 h 3241367"/>
              <a:gd name="connsiteX966" fmla="*/ 191144 w 2483666"/>
              <a:gd name="connsiteY966" fmla="*/ 3019615 h 3241367"/>
              <a:gd name="connsiteX967" fmla="*/ 199897 w 2483666"/>
              <a:gd name="connsiteY967" fmla="*/ 3002084 h 3241367"/>
              <a:gd name="connsiteX968" fmla="*/ 208651 w 2483666"/>
              <a:gd name="connsiteY968" fmla="*/ 2993319 h 3241367"/>
              <a:gd name="connsiteX969" fmla="*/ 199897 w 2483666"/>
              <a:gd name="connsiteY969" fmla="*/ 2988937 h 3241367"/>
              <a:gd name="connsiteX970" fmla="*/ 210018 w 2483666"/>
              <a:gd name="connsiteY970" fmla="*/ 2976268 h 3241367"/>
              <a:gd name="connsiteX971" fmla="*/ 213958 w 2483666"/>
              <a:gd name="connsiteY971" fmla="*/ 2971337 h 3241367"/>
              <a:gd name="connsiteX972" fmla="*/ 216857 w 2483666"/>
              <a:gd name="connsiteY972" fmla="*/ 2971954 h 3241367"/>
              <a:gd name="connsiteX973" fmla="*/ 217404 w 2483666"/>
              <a:gd name="connsiteY973" fmla="*/ 2967024 h 3241367"/>
              <a:gd name="connsiteX974" fmla="*/ 215216 w 2483666"/>
              <a:gd name="connsiteY974" fmla="*/ 2969763 h 3241367"/>
              <a:gd name="connsiteX975" fmla="*/ 213958 w 2483666"/>
              <a:gd name="connsiteY975" fmla="*/ 2971337 h 3241367"/>
              <a:gd name="connsiteX976" fmla="*/ 208172 w 2483666"/>
              <a:gd name="connsiteY976" fmla="*/ 2970105 h 3241367"/>
              <a:gd name="connsiteX977" fmla="*/ 199897 w 2483666"/>
              <a:gd name="connsiteY977" fmla="*/ 2953876 h 3241367"/>
              <a:gd name="connsiteX978" fmla="*/ 208651 w 2483666"/>
              <a:gd name="connsiteY978" fmla="*/ 2949493 h 3241367"/>
              <a:gd name="connsiteX979" fmla="*/ 208651 w 2483666"/>
              <a:gd name="connsiteY979" fmla="*/ 2945111 h 3241367"/>
              <a:gd name="connsiteX980" fmla="*/ 186767 w 2483666"/>
              <a:gd name="connsiteY980" fmla="*/ 2931963 h 3241367"/>
              <a:gd name="connsiteX981" fmla="*/ 208651 w 2483666"/>
              <a:gd name="connsiteY981" fmla="*/ 2931963 h 3241367"/>
              <a:gd name="connsiteX982" fmla="*/ 208651 w 2483666"/>
              <a:gd name="connsiteY982" fmla="*/ 2923198 h 3241367"/>
              <a:gd name="connsiteX983" fmla="*/ 199897 w 2483666"/>
              <a:gd name="connsiteY983" fmla="*/ 2905667 h 3241367"/>
              <a:gd name="connsiteX984" fmla="*/ 213027 w 2483666"/>
              <a:gd name="connsiteY984" fmla="*/ 2888137 h 3241367"/>
              <a:gd name="connsiteX985" fmla="*/ 199897 w 2483666"/>
              <a:gd name="connsiteY985" fmla="*/ 2870606 h 3241367"/>
              <a:gd name="connsiteX986" fmla="*/ 208651 w 2483666"/>
              <a:gd name="connsiteY986" fmla="*/ 2866224 h 3241367"/>
              <a:gd name="connsiteX987" fmla="*/ 186767 w 2483666"/>
              <a:gd name="connsiteY987" fmla="*/ 2861841 h 3241367"/>
              <a:gd name="connsiteX988" fmla="*/ 213027 w 2483666"/>
              <a:gd name="connsiteY988" fmla="*/ 2857458 h 3241367"/>
              <a:gd name="connsiteX989" fmla="*/ 217404 w 2483666"/>
              <a:gd name="connsiteY989" fmla="*/ 2857458 h 3241367"/>
              <a:gd name="connsiteX990" fmla="*/ 213027 w 2483666"/>
              <a:gd name="connsiteY990" fmla="*/ 2848693 h 3241367"/>
              <a:gd name="connsiteX991" fmla="*/ 213027 w 2483666"/>
              <a:gd name="connsiteY991" fmla="*/ 2844311 h 3241367"/>
              <a:gd name="connsiteX992" fmla="*/ 199897 w 2483666"/>
              <a:gd name="connsiteY992" fmla="*/ 2844311 h 3241367"/>
              <a:gd name="connsiteX993" fmla="*/ 208651 w 2483666"/>
              <a:gd name="connsiteY993" fmla="*/ 2835545 h 3241367"/>
              <a:gd name="connsiteX994" fmla="*/ 217404 w 2483666"/>
              <a:gd name="connsiteY994" fmla="*/ 2839928 h 3241367"/>
              <a:gd name="connsiteX995" fmla="*/ 252418 w 2483666"/>
              <a:gd name="connsiteY995" fmla="*/ 2813632 h 3241367"/>
              <a:gd name="connsiteX996" fmla="*/ 217404 w 2483666"/>
              <a:gd name="connsiteY996" fmla="*/ 2809250 h 3241367"/>
              <a:gd name="connsiteX997" fmla="*/ 217404 w 2483666"/>
              <a:gd name="connsiteY997" fmla="*/ 2804867 h 3241367"/>
              <a:gd name="connsiteX998" fmla="*/ 234911 w 2483666"/>
              <a:gd name="connsiteY998" fmla="*/ 2804867 h 3241367"/>
              <a:gd name="connsiteX999" fmla="*/ 234911 w 2483666"/>
              <a:gd name="connsiteY999" fmla="*/ 2778572 h 3241367"/>
              <a:gd name="connsiteX1000" fmla="*/ 252418 w 2483666"/>
              <a:gd name="connsiteY1000" fmla="*/ 2774189 h 3241367"/>
              <a:gd name="connsiteX1001" fmla="*/ 252418 w 2483666"/>
              <a:gd name="connsiteY1001" fmla="*/ 2765424 h 3241367"/>
              <a:gd name="connsiteX1002" fmla="*/ 208651 w 2483666"/>
              <a:gd name="connsiteY1002" fmla="*/ 2769806 h 3241367"/>
              <a:gd name="connsiteX1003" fmla="*/ 191144 w 2483666"/>
              <a:gd name="connsiteY1003" fmla="*/ 2778572 h 3241367"/>
              <a:gd name="connsiteX1004" fmla="*/ 182390 w 2483666"/>
              <a:gd name="connsiteY1004" fmla="*/ 2787337 h 3241367"/>
              <a:gd name="connsiteX1005" fmla="*/ 160507 w 2483666"/>
              <a:gd name="connsiteY1005" fmla="*/ 2782954 h 3241367"/>
              <a:gd name="connsiteX1006" fmla="*/ 143000 w 2483666"/>
              <a:gd name="connsiteY1006" fmla="*/ 2800485 h 3241367"/>
              <a:gd name="connsiteX1007" fmla="*/ 138623 w 2483666"/>
              <a:gd name="connsiteY1007" fmla="*/ 2796102 h 3241367"/>
              <a:gd name="connsiteX1008" fmla="*/ 129870 w 2483666"/>
              <a:gd name="connsiteY1008" fmla="*/ 2809250 h 3241367"/>
              <a:gd name="connsiteX1009" fmla="*/ 109536 w 2483666"/>
              <a:gd name="connsiteY1009" fmla="*/ 2816885 h 3241367"/>
              <a:gd name="connsiteX1010" fmla="*/ 114551 w 2483666"/>
              <a:gd name="connsiteY1010" fmla="*/ 2812537 h 3241367"/>
              <a:gd name="connsiteX1011" fmla="*/ 94856 w 2483666"/>
              <a:gd name="connsiteY1011" fmla="*/ 2822398 h 3241367"/>
              <a:gd name="connsiteX1012" fmla="*/ 99233 w 2483666"/>
              <a:gd name="connsiteY1012" fmla="*/ 2820754 h 3241367"/>
              <a:gd name="connsiteX1013" fmla="*/ 109536 w 2483666"/>
              <a:gd name="connsiteY1013" fmla="*/ 2816885 h 3241367"/>
              <a:gd name="connsiteX1014" fmla="*/ 101797 w 2483666"/>
              <a:gd name="connsiteY1014" fmla="*/ 2823596 h 3241367"/>
              <a:gd name="connsiteX1015" fmla="*/ 77349 w 2483666"/>
              <a:gd name="connsiteY1015" fmla="*/ 2844311 h 3241367"/>
              <a:gd name="connsiteX1016" fmla="*/ 72972 w 2483666"/>
              <a:gd name="connsiteY1016" fmla="*/ 2831163 h 3241367"/>
              <a:gd name="connsiteX1017" fmla="*/ 77349 w 2483666"/>
              <a:gd name="connsiteY1017" fmla="*/ 2822398 h 3241367"/>
              <a:gd name="connsiteX1018" fmla="*/ 68596 w 2483666"/>
              <a:gd name="connsiteY1018" fmla="*/ 2822398 h 3241367"/>
              <a:gd name="connsiteX1019" fmla="*/ 94856 w 2483666"/>
              <a:gd name="connsiteY1019" fmla="*/ 2813632 h 3241367"/>
              <a:gd name="connsiteX1020" fmla="*/ 125493 w 2483666"/>
              <a:gd name="connsiteY1020" fmla="*/ 2804867 h 3241367"/>
              <a:gd name="connsiteX1021" fmla="*/ 112363 w 2483666"/>
              <a:gd name="connsiteY1021" fmla="*/ 2791719 h 3241367"/>
              <a:gd name="connsiteX1022" fmla="*/ 112363 w 2483666"/>
              <a:gd name="connsiteY1022" fmla="*/ 2765424 h 3241367"/>
              <a:gd name="connsiteX1023" fmla="*/ 129870 w 2483666"/>
              <a:gd name="connsiteY1023" fmla="*/ 2765424 h 3241367"/>
              <a:gd name="connsiteX1024" fmla="*/ 134246 w 2483666"/>
              <a:gd name="connsiteY1024" fmla="*/ 2761041 h 3241367"/>
              <a:gd name="connsiteX1025" fmla="*/ 134246 w 2483666"/>
              <a:gd name="connsiteY1025" fmla="*/ 2752276 h 3241367"/>
              <a:gd name="connsiteX1026" fmla="*/ 143479 w 2483666"/>
              <a:gd name="connsiteY1026" fmla="*/ 2736868 h 3241367"/>
              <a:gd name="connsiteX1027" fmla="*/ 139247 w 2483666"/>
              <a:gd name="connsiteY1027" fmla="*/ 2738504 h 3241367"/>
              <a:gd name="connsiteX1028" fmla="*/ 143000 w 2483666"/>
              <a:gd name="connsiteY1028" fmla="*/ 2734746 h 3241367"/>
              <a:gd name="connsiteX1029" fmla="*/ 143000 w 2483666"/>
              <a:gd name="connsiteY1029" fmla="*/ 2721598 h 3241367"/>
              <a:gd name="connsiteX1030" fmla="*/ 156130 w 2483666"/>
              <a:gd name="connsiteY1030" fmla="*/ 2704067 h 3241367"/>
              <a:gd name="connsiteX1031" fmla="*/ 156130 w 2483666"/>
              <a:gd name="connsiteY1031" fmla="*/ 2699685 h 3241367"/>
              <a:gd name="connsiteX1032" fmla="*/ 138623 w 2483666"/>
              <a:gd name="connsiteY1032" fmla="*/ 2699685 h 3241367"/>
              <a:gd name="connsiteX1033" fmla="*/ 160507 w 2483666"/>
              <a:gd name="connsiteY1033" fmla="*/ 2682154 h 3241367"/>
              <a:gd name="connsiteX1034" fmla="*/ 156130 w 2483666"/>
              <a:gd name="connsiteY1034" fmla="*/ 2677772 h 3241367"/>
              <a:gd name="connsiteX1035" fmla="*/ 164883 w 2483666"/>
              <a:gd name="connsiteY1035" fmla="*/ 2669006 h 3241367"/>
              <a:gd name="connsiteX1036" fmla="*/ 164883 w 2483666"/>
              <a:gd name="connsiteY1036" fmla="*/ 2651476 h 3241367"/>
              <a:gd name="connsiteX1037" fmla="*/ 164883 w 2483666"/>
              <a:gd name="connsiteY1037" fmla="*/ 2629563 h 3241367"/>
              <a:gd name="connsiteX1038" fmla="*/ 138623 w 2483666"/>
              <a:gd name="connsiteY1038" fmla="*/ 2633946 h 3241367"/>
              <a:gd name="connsiteX1039" fmla="*/ 151753 w 2483666"/>
              <a:gd name="connsiteY1039" fmla="*/ 2651476 h 3241367"/>
              <a:gd name="connsiteX1040" fmla="*/ 147377 w 2483666"/>
              <a:gd name="connsiteY1040" fmla="*/ 2655859 h 3241367"/>
              <a:gd name="connsiteX1041" fmla="*/ 125493 w 2483666"/>
              <a:gd name="connsiteY1041" fmla="*/ 2647093 h 3241367"/>
              <a:gd name="connsiteX1042" fmla="*/ 121116 w 2483666"/>
              <a:gd name="connsiteY1042" fmla="*/ 2651476 h 3241367"/>
              <a:gd name="connsiteX1043" fmla="*/ 121116 w 2483666"/>
              <a:gd name="connsiteY1043" fmla="*/ 2638328 h 3241367"/>
              <a:gd name="connsiteX1044" fmla="*/ 129870 w 2483666"/>
              <a:gd name="connsiteY1044" fmla="*/ 2633946 h 3241367"/>
              <a:gd name="connsiteX1045" fmla="*/ 107787 w 2483666"/>
              <a:gd name="connsiteY1045" fmla="*/ 2626575 h 3241367"/>
              <a:gd name="connsiteX1046" fmla="*/ 108396 w 2483666"/>
              <a:gd name="connsiteY1046" fmla="*/ 2626139 h 3241367"/>
              <a:gd name="connsiteX1047" fmla="*/ 94856 w 2483666"/>
              <a:gd name="connsiteY1047" fmla="*/ 2647093 h 3241367"/>
              <a:gd name="connsiteX1048" fmla="*/ 77349 w 2483666"/>
              <a:gd name="connsiteY1048" fmla="*/ 2651476 h 3241367"/>
              <a:gd name="connsiteX1049" fmla="*/ 90479 w 2483666"/>
              <a:gd name="connsiteY1049" fmla="*/ 2655859 h 3241367"/>
              <a:gd name="connsiteX1050" fmla="*/ 85419 w 2483666"/>
              <a:gd name="connsiteY1050" fmla="*/ 2673594 h 3241367"/>
              <a:gd name="connsiteX1051" fmla="*/ 83828 w 2483666"/>
              <a:gd name="connsiteY1051" fmla="*/ 2679171 h 3241367"/>
              <a:gd name="connsiteX1052" fmla="*/ 80495 w 2483666"/>
              <a:gd name="connsiteY1052" fmla="*/ 2678525 h 3241367"/>
              <a:gd name="connsiteX1053" fmla="*/ 80631 w 2483666"/>
              <a:gd name="connsiteY1053" fmla="*/ 2679415 h 3241367"/>
              <a:gd name="connsiteX1054" fmla="*/ 83260 w 2483666"/>
              <a:gd name="connsiteY1054" fmla="*/ 2681158 h 3241367"/>
              <a:gd name="connsiteX1055" fmla="*/ 82820 w 2483666"/>
              <a:gd name="connsiteY1055" fmla="*/ 2682702 h 3241367"/>
              <a:gd name="connsiteX1056" fmla="*/ 81726 w 2483666"/>
              <a:gd name="connsiteY1056" fmla="*/ 2686537 h 3241367"/>
              <a:gd name="connsiteX1057" fmla="*/ 77349 w 2483666"/>
              <a:gd name="connsiteY1057" fmla="*/ 2695302 h 3241367"/>
              <a:gd name="connsiteX1058" fmla="*/ 59842 w 2483666"/>
              <a:gd name="connsiteY1058" fmla="*/ 2712833 h 3241367"/>
              <a:gd name="connsiteX1059" fmla="*/ 59842 w 2483666"/>
              <a:gd name="connsiteY1059" fmla="*/ 2721598 h 3241367"/>
              <a:gd name="connsiteX1060" fmla="*/ 51089 w 2483666"/>
              <a:gd name="connsiteY1060" fmla="*/ 2725980 h 3241367"/>
              <a:gd name="connsiteX1061" fmla="*/ 51089 w 2483666"/>
              <a:gd name="connsiteY1061" fmla="*/ 2730363 h 3241367"/>
              <a:gd name="connsiteX1062" fmla="*/ 42335 w 2483666"/>
              <a:gd name="connsiteY1062" fmla="*/ 2739128 h 3241367"/>
              <a:gd name="connsiteX1063" fmla="*/ 33582 w 2483666"/>
              <a:gd name="connsiteY1063" fmla="*/ 2734746 h 3241367"/>
              <a:gd name="connsiteX1064" fmla="*/ 29205 w 2483666"/>
              <a:gd name="connsiteY1064" fmla="*/ 2730363 h 3241367"/>
              <a:gd name="connsiteX1065" fmla="*/ 29205 w 2483666"/>
              <a:gd name="connsiteY1065" fmla="*/ 2725980 h 3241367"/>
              <a:gd name="connsiteX1066" fmla="*/ 37958 w 2483666"/>
              <a:gd name="connsiteY1066" fmla="*/ 2721598 h 3241367"/>
              <a:gd name="connsiteX1067" fmla="*/ 16075 w 2483666"/>
              <a:gd name="connsiteY1067" fmla="*/ 2708450 h 3241367"/>
              <a:gd name="connsiteX1068" fmla="*/ 11698 w 2483666"/>
              <a:gd name="connsiteY1068" fmla="*/ 2695302 h 3241367"/>
              <a:gd name="connsiteX1069" fmla="*/ 33582 w 2483666"/>
              <a:gd name="connsiteY1069" fmla="*/ 2690919 h 3241367"/>
              <a:gd name="connsiteX1070" fmla="*/ 55465 w 2483666"/>
              <a:gd name="connsiteY1070" fmla="*/ 2690919 h 3241367"/>
              <a:gd name="connsiteX1071" fmla="*/ 55465 w 2483666"/>
              <a:gd name="connsiteY1071" fmla="*/ 2669006 h 3241367"/>
              <a:gd name="connsiteX1072" fmla="*/ 64219 w 2483666"/>
              <a:gd name="connsiteY1072" fmla="*/ 2655859 h 3241367"/>
              <a:gd name="connsiteX1073" fmla="*/ 42335 w 2483666"/>
              <a:gd name="connsiteY1073" fmla="*/ 2638328 h 3241367"/>
              <a:gd name="connsiteX1074" fmla="*/ 59842 w 2483666"/>
              <a:gd name="connsiteY1074" fmla="*/ 2625180 h 3241367"/>
              <a:gd name="connsiteX1075" fmla="*/ 64219 w 2483666"/>
              <a:gd name="connsiteY1075" fmla="*/ 2633946 h 3241367"/>
              <a:gd name="connsiteX1076" fmla="*/ 94856 w 2483666"/>
              <a:gd name="connsiteY1076" fmla="*/ 2616415 h 3241367"/>
              <a:gd name="connsiteX1077" fmla="*/ 94856 w 2483666"/>
              <a:gd name="connsiteY1077" fmla="*/ 2603267 h 3241367"/>
              <a:gd name="connsiteX1078" fmla="*/ 103609 w 2483666"/>
              <a:gd name="connsiteY1078" fmla="*/ 2607650 h 3241367"/>
              <a:gd name="connsiteX1079" fmla="*/ 112363 w 2483666"/>
              <a:gd name="connsiteY1079" fmla="*/ 2594502 h 3241367"/>
              <a:gd name="connsiteX1080" fmla="*/ 116740 w 2483666"/>
              <a:gd name="connsiteY1080" fmla="*/ 2594502 h 3241367"/>
              <a:gd name="connsiteX1081" fmla="*/ 116740 w 2483666"/>
              <a:gd name="connsiteY1081" fmla="*/ 2585737 h 3241367"/>
              <a:gd name="connsiteX1082" fmla="*/ 94856 w 2483666"/>
              <a:gd name="connsiteY1082" fmla="*/ 2590120 h 3241367"/>
              <a:gd name="connsiteX1083" fmla="*/ 90479 w 2483666"/>
              <a:gd name="connsiteY1083" fmla="*/ 2594502 h 3241367"/>
              <a:gd name="connsiteX1084" fmla="*/ 77349 w 2483666"/>
              <a:gd name="connsiteY1084" fmla="*/ 2594502 h 3241367"/>
              <a:gd name="connsiteX1085" fmla="*/ 59842 w 2483666"/>
              <a:gd name="connsiteY1085" fmla="*/ 2620798 h 3241367"/>
              <a:gd name="connsiteX1086" fmla="*/ 57692 w 2483666"/>
              <a:gd name="connsiteY1086" fmla="*/ 2621106 h 3241367"/>
              <a:gd name="connsiteX1087" fmla="*/ 60594 w 2483666"/>
              <a:gd name="connsiteY1087" fmla="*/ 2618401 h 3241367"/>
              <a:gd name="connsiteX1088" fmla="*/ 59842 w 2483666"/>
              <a:gd name="connsiteY1088" fmla="*/ 2590120 h 3241367"/>
              <a:gd name="connsiteX1089" fmla="*/ 94856 w 2483666"/>
              <a:gd name="connsiteY1089" fmla="*/ 2581354 h 3241367"/>
              <a:gd name="connsiteX1090" fmla="*/ 116740 w 2483666"/>
              <a:gd name="connsiteY1090" fmla="*/ 2563824 h 3241367"/>
              <a:gd name="connsiteX1091" fmla="*/ 129870 w 2483666"/>
              <a:gd name="connsiteY1091" fmla="*/ 2563824 h 3241367"/>
              <a:gd name="connsiteX1092" fmla="*/ 129870 w 2483666"/>
              <a:gd name="connsiteY1092" fmla="*/ 2550676 h 3241367"/>
              <a:gd name="connsiteX1093" fmla="*/ 121116 w 2483666"/>
              <a:gd name="connsiteY1093" fmla="*/ 2546294 h 3241367"/>
              <a:gd name="connsiteX1094" fmla="*/ 122543 w 2483666"/>
              <a:gd name="connsiteY1094" fmla="*/ 2544678 h 3241367"/>
              <a:gd name="connsiteX1095" fmla="*/ 129118 w 2483666"/>
              <a:gd name="connsiteY1095" fmla="*/ 2542596 h 3241367"/>
              <a:gd name="connsiteX1096" fmla="*/ 122689 w 2483666"/>
              <a:gd name="connsiteY1096" fmla="*/ 2544513 h 3241367"/>
              <a:gd name="connsiteX1097" fmla="*/ 122543 w 2483666"/>
              <a:gd name="connsiteY1097" fmla="*/ 2544678 h 3241367"/>
              <a:gd name="connsiteX1098" fmla="*/ 103609 w 2483666"/>
              <a:gd name="connsiteY1098" fmla="*/ 2550676 h 3241367"/>
              <a:gd name="connsiteX1099" fmla="*/ 125493 w 2483666"/>
              <a:gd name="connsiteY1099" fmla="*/ 2537528 h 3241367"/>
              <a:gd name="connsiteX1100" fmla="*/ 134246 w 2483666"/>
              <a:gd name="connsiteY1100" fmla="*/ 2537528 h 3241367"/>
              <a:gd name="connsiteX1101" fmla="*/ 134246 w 2483666"/>
              <a:gd name="connsiteY1101" fmla="*/ 2533146 h 3241367"/>
              <a:gd name="connsiteX1102" fmla="*/ 112363 w 2483666"/>
              <a:gd name="connsiteY1102" fmla="*/ 2524381 h 3241367"/>
              <a:gd name="connsiteX1103" fmla="*/ 134246 w 2483666"/>
              <a:gd name="connsiteY1103" fmla="*/ 2515615 h 3241367"/>
              <a:gd name="connsiteX1104" fmla="*/ 156130 w 2483666"/>
              <a:gd name="connsiteY1104" fmla="*/ 2512328 h 3241367"/>
              <a:gd name="connsiteX1105" fmla="*/ 161865 w 2483666"/>
              <a:gd name="connsiteY1105" fmla="*/ 2510175 h 3241367"/>
              <a:gd name="connsiteX1106" fmla="*/ 161054 w 2483666"/>
              <a:gd name="connsiteY1106" fmla="*/ 2513424 h 3241367"/>
              <a:gd name="connsiteX1107" fmla="*/ 160507 w 2483666"/>
              <a:gd name="connsiteY1107" fmla="*/ 2515615 h 3241367"/>
              <a:gd name="connsiteX1108" fmla="*/ 178014 w 2483666"/>
              <a:gd name="connsiteY1108" fmla="*/ 2515615 h 3241367"/>
              <a:gd name="connsiteX1109" fmla="*/ 199897 w 2483666"/>
              <a:gd name="connsiteY1109" fmla="*/ 2506850 h 3241367"/>
              <a:gd name="connsiteX1110" fmla="*/ 217404 w 2483666"/>
              <a:gd name="connsiteY1110" fmla="*/ 2484937 h 3241367"/>
              <a:gd name="connsiteX1111" fmla="*/ 239288 w 2483666"/>
              <a:gd name="connsiteY1111" fmla="*/ 2471789 h 3241367"/>
              <a:gd name="connsiteX1112" fmla="*/ 256795 w 2483666"/>
              <a:gd name="connsiteY1112" fmla="*/ 2449876 h 3241367"/>
              <a:gd name="connsiteX1113" fmla="*/ 252418 w 2483666"/>
              <a:gd name="connsiteY1113" fmla="*/ 2449876 h 3241367"/>
              <a:gd name="connsiteX1114" fmla="*/ 274302 w 2483666"/>
              <a:gd name="connsiteY1114" fmla="*/ 2445494 h 3241367"/>
              <a:gd name="connsiteX1115" fmla="*/ 283055 w 2483666"/>
              <a:gd name="connsiteY1115" fmla="*/ 2436728 h 3241367"/>
              <a:gd name="connsiteX1116" fmla="*/ 269925 w 2483666"/>
              <a:gd name="connsiteY1116" fmla="*/ 2423581 h 3241367"/>
              <a:gd name="connsiteX1117" fmla="*/ 245832 w 2483666"/>
              <a:gd name="connsiteY1117" fmla="*/ 2429612 h 3241367"/>
              <a:gd name="connsiteX1118" fmla="*/ 243665 w 2483666"/>
              <a:gd name="connsiteY1118" fmla="*/ 2414815 h 3241367"/>
              <a:gd name="connsiteX1119" fmla="*/ 213027 w 2483666"/>
              <a:gd name="connsiteY1119" fmla="*/ 2406050 h 3241367"/>
              <a:gd name="connsiteX1120" fmla="*/ 221781 w 2483666"/>
              <a:gd name="connsiteY1120" fmla="*/ 2392902 h 3241367"/>
              <a:gd name="connsiteX1121" fmla="*/ 217404 w 2483666"/>
              <a:gd name="connsiteY1121" fmla="*/ 2388520 h 3241367"/>
              <a:gd name="connsiteX1122" fmla="*/ 213027 w 2483666"/>
              <a:gd name="connsiteY1122" fmla="*/ 2384137 h 3241367"/>
              <a:gd name="connsiteX1123" fmla="*/ 199897 w 2483666"/>
              <a:gd name="connsiteY1123" fmla="*/ 2384137 h 3241367"/>
              <a:gd name="connsiteX1124" fmla="*/ 191144 w 2483666"/>
              <a:gd name="connsiteY1124" fmla="*/ 2384137 h 3241367"/>
              <a:gd name="connsiteX1125" fmla="*/ 217404 w 2483666"/>
              <a:gd name="connsiteY1125" fmla="*/ 2353459 h 3241367"/>
              <a:gd name="connsiteX1126" fmla="*/ 214426 w 2483666"/>
              <a:gd name="connsiteY1126" fmla="*/ 2350477 h 3241367"/>
              <a:gd name="connsiteX1127" fmla="*/ 218498 w 2483666"/>
              <a:gd name="connsiteY1127" fmla="*/ 2348529 h 3241367"/>
              <a:gd name="connsiteX1128" fmla="*/ 208651 w 2483666"/>
              <a:gd name="connsiteY1128" fmla="*/ 2344694 h 3241367"/>
              <a:gd name="connsiteX1129" fmla="*/ 209745 w 2483666"/>
              <a:gd name="connsiteY1129" fmla="*/ 2345789 h 3241367"/>
              <a:gd name="connsiteX1130" fmla="*/ 214426 w 2483666"/>
              <a:gd name="connsiteY1130" fmla="*/ 2350477 h 3241367"/>
              <a:gd name="connsiteX1131" fmla="*/ 212344 w 2483666"/>
              <a:gd name="connsiteY1131" fmla="*/ 2351473 h 3241367"/>
              <a:gd name="connsiteX1132" fmla="*/ 182390 w 2483666"/>
              <a:gd name="connsiteY1132" fmla="*/ 2349076 h 3241367"/>
              <a:gd name="connsiteX1133" fmla="*/ 182390 w 2483666"/>
              <a:gd name="connsiteY1133" fmla="*/ 2340311 h 3241367"/>
              <a:gd name="connsiteX1134" fmla="*/ 164883 w 2483666"/>
              <a:gd name="connsiteY1134" fmla="*/ 2335928 h 3241367"/>
              <a:gd name="connsiteX1135" fmla="*/ 156130 w 2483666"/>
              <a:gd name="connsiteY1135" fmla="*/ 2335928 h 3241367"/>
              <a:gd name="connsiteX1136" fmla="*/ 143000 w 2483666"/>
              <a:gd name="connsiteY1136" fmla="*/ 2344694 h 3241367"/>
              <a:gd name="connsiteX1137" fmla="*/ 138623 w 2483666"/>
              <a:gd name="connsiteY1137" fmla="*/ 2340311 h 3241367"/>
              <a:gd name="connsiteX1138" fmla="*/ 164883 w 2483666"/>
              <a:gd name="connsiteY1138" fmla="*/ 2318398 h 3241367"/>
              <a:gd name="connsiteX1139" fmla="*/ 173637 w 2483666"/>
              <a:gd name="connsiteY1139" fmla="*/ 2327163 h 3241367"/>
              <a:gd name="connsiteX1140" fmla="*/ 191144 w 2483666"/>
              <a:gd name="connsiteY1140" fmla="*/ 2327163 h 3241367"/>
              <a:gd name="connsiteX1141" fmla="*/ 208651 w 2483666"/>
              <a:gd name="connsiteY1141" fmla="*/ 2296485 h 3241367"/>
              <a:gd name="connsiteX1142" fmla="*/ 256795 w 2483666"/>
              <a:gd name="connsiteY1142" fmla="*/ 2265807 h 3241367"/>
              <a:gd name="connsiteX1143" fmla="*/ 252418 w 2483666"/>
              <a:gd name="connsiteY1143" fmla="*/ 2261424 h 3241367"/>
              <a:gd name="connsiteX1144" fmla="*/ 239288 w 2483666"/>
              <a:gd name="connsiteY1144" fmla="*/ 2265807 h 3241367"/>
              <a:gd name="connsiteX1145" fmla="*/ 230534 w 2483666"/>
              <a:gd name="connsiteY1145" fmla="*/ 2261424 h 3241367"/>
              <a:gd name="connsiteX1146" fmla="*/ 239288 w 2483666"/>
              <a:gd name="connsiteY1146" fmla="*/ 2252659 h 3241367"/>
              <a:gd name="connsiteX1147" fmla="*/ 226158 w 2483666"/>
              <a:gd name="connsiteY1147" fmla="*/ 2226363 h 3241367"/>
              <a:gd name="connsiteX1148" fmla="*/ 217404 w 2483666"/>
              <a:gd name="connsiteY1148" fmla="*/ 2221981 h 3241367"/>
              <a:gd name="connsiteX1149" fmla="*/ 213027 w 2483666"/>
              <a:gd name="connsiteY1149" fmla="*/ 2226363 h 3241367"/>
              <a:gd name="connsiteX1150" fmla="*/ 208651 w 2483666"/>
              <a:gd name="connsiteY1150" fmla="*/ 2221981 h 3241367"/>
              <a:gd name="connsiteX1151" fmla="*/ 213027 w 2483666"/>
              <a:gd name="connsiteY1151" fmla="*/ 2213216 h 3241367"/>
              <a:gd name="connsiteX1152" fmla="*/ 191144 w 2483666"/>
              <a:gd name="connsiteY1152" fmla="*/ 2217598 h 3241367"/>
              <a:gd name="connsiteX1153" fmla="*/ 182390 w 2483666"/>
              <a:gd name="connsiteY1153" fmla="*/ 2226363 h 3241367"/>
              <a:gd name="connsiteX1154" fmla="*/ 178014 w 2483666"/>
              <a:gd name="connsiteY1154" fmla="*/ 2243894 h 3241367"/>
              <a:gd name="connsiteX1155" fmla="*/ 186767 w 2483666"/>
              <a:gd name="connsiteY1155" fmla="*/ 2248276 h 3241367"/>
              <a:gd name="connsiteX1156" fmla="*/ 182390 w 2483666"/>
              <a:gd name="connsiteY1156" fmla="*/ 2257042 h 3241367"/>
              <a:gd name="connsiteX1157" fmla="*/ 186767 w 2483666"/>
              <a:gd name="connsiteY1157" fmla="*/ 2261424 h 3241367"/>
              <a:gd name="connsiteX1158" fmla="*/ 164883 w 2483666"/>
              <a:gd name="connsiteY1158" fmla="*/ 2248276 h 3241367"/>
              <a:gd name="connsiteX1159" fmla="*/ 160507 w 2483666"/>
              <a:gd name="connsiteY1159" fmla="*/ 2230746 h 3241367"/>
              <a:gd name="connsiteX1160" fmla="*/ 160507 w 2483666"/>
              <a:gd name="connsiteY1160" fmla="*/ 2221981 h 3241367"/>
              <a:gd name="connsiteX1161" fmla="*/ 178014 w 2483666"/>
              <a:gd name="connsiteY1161" fmla="*/ 2208833 h 3241367"/>
              <a:gd name="connsiteX1162" fmla="*/ 169260 w 2483666"/>
              <a:gd name="connsiteY1162" fmla="*/ 2208833 h 3241367"/>
              <a:gd name="connsiteX1163" fmla="*/ 164883 w 2483666"/>
              <a:gd name="connsiteY1163" fmla="*/ 2200068 h 3241367"/>
              <a:gd name="connsiteX1164" fmla="*/ 191144 w 2483666"/>
              <a:gd name="connsiteY1164" fmla="*/ 2191303 h 3241367"/>
              <a:gd name="connsiteX1165" fmla="*/ 243665 w 2483666"/>
              <a:gd name="connsiteY1165" fmla="*/ 2151859 h 3241367"/>
              <a:gd name="connsiteX1166" fmla="*/ 256795 w 2483666"/>
              <a:gd name="connsiteY1166" fmla="*/ 2138711 h 3241367"/>
              <a:gd name="connsiteX1167" fmla="*/ 269925 w 2483666"/>
              <a:gd name="connsiteY1167" fmla="*/ 2138711 h 3241367"/>
              <a:gd name="connsiteX1168" fmla="*/ 274302 w 2483666"/>
              <a:gd name="connsiteY1168" fmla="*/ 2129946 h 3241367"/>
              <a:gd name="connsiteX1169" fmla="*/ 300562 w 2483666"/>
              <a:gd name="connsiteY1169" fmla="*/ 2116798 h 3241367"/>
              <a:gd name="connsiteX1170" fmla="*/ 357459 w 2483666"/>
              <a:gd name="connsiteY1170" fmla="*/ 2081737 h 3241367"/>
              <a:gd name="connsiteX1171" fmla="*/ 361836 w 2483666"/>
              <a:gd name="connsiteY1171" fmla="*/ 2068590 h 3241367"/>
              <a:gd name="connsiteX1172" fmla="*/ 374966 w 2483666"/>
              <a:gd name="connsiteY1172" fmla="*/ 2072972 h 3241367"/>
              <a:gd name="connsiteX1173" fmla="*/ 383720 w 2483666"/>
              <a:gd name="connsiteY1173" fmla="*/ 2068590 h 3241367"/>
              <a:gd name="connsiteX1174" fmla="*/ 379343 w 2483666"/>
              <a:gd name="connsiteY1174" fmla="*/ 2068590 h 3241367"/>
              <a:gd name="connsiteX1175" fmla="*/ 409980 w 2483666"/>
              <a:gd name="connsiteY1175" fmla="*/ 2055442 h 3241367"/>
              <a:gd name="connsiteX1176" fmla="*/ 401227 w 2483666"/>
              <a:gd name="connsiteY1176" fmla="*/ 2046677 h 3241367"/>
              <a:gd name="connsiteX1177" fmla="*/ 418734 w 2483666"/>
              <a:gd name="connsiteY1177" fmla="*/ 2046677 h 3241367"/>
              <a:gd name="connsiteX1178" fmla="*/ 409980 w 2483666"/>
              <a:gd name="connsiteY1178" fmla="*/ 2033529 h 3241367"/>
              <a:gd name="connsiteX1179" fmla="*/ 423110 w 2483666"/>
              <a:gd name="connsiteY1179" fmla="*/ 2024764 h 3241367"/>
              <a:gd name="connsiteX1180" fmla="*/ 436240 w 2483666"/>
              <a:gd name="connsiteY1180" fmla="*/ 2033529 h 3241367"/>
              <a:gd name="connsiteX1181" fmla="*/ 436240 w 2483666"/>
              <a:gd name="connsiteY1181" fmla="*/ 2024764 h 3241367"/>
              <a:gd name="connsiteX1182" fmla="*/ 444994 w 2483666"/>
              <a:gd name="connsiteY1182" fmla="*/ 2024764 h 3241367"/>
              <a:gd name="connsiteX1183" fmla="*/ 484385 w 2483666"/>
              <a:gd name="connsiteY1183" fmla="*/ 2011616 h 3241367"/>
              <a:gd name="connsiteX1184" fmla="*/ 497515 w 2483666"/>
              <a:gd name="connsiteY1184" fmla="*/ 2002850 h 3241367"/>
              <a:gd name="connsiteX1185" fmla="*/ 532528 w 2483666"/>
              <a:gd name="connsiteY1185" fmla="*/ 1985320 h 3241367"/>
              <a:gd name="connsiteX1186" fmla="*/ 532528 w 2483666"/>
              <a:gd name="connsiteY1186" fmla="*/ 1976555 h 3241367"/>
              <a:gd name="connsiteX1187" fmla="*/ 541282 w 2483666"/>
              <a:gd name="connsiteY1187" fmla="*/ 1980937 h 3241367"/>
              <a:gd name="connsiteX1188" fmla="*/ 571919 w 2483666"/>
              <a:gd name="connsiteY1188" fmla="*/ 1963407 h 3241367"/>
              <a:gd name="connsiteX1189" fmla="*/ 536905 w 2483666"/>
              <a:gd name="connsiteY1189" fmla="*/ 1963407 h 3241367"/>
              <a:gd name="connsiteX1190" fmla="*/ 541282 w 2483666"/>
              <a:gd name="connsiteY1190" fmla="*/ 1959024 h 3241367"/>
              <a:gd name="connsiteX1191" fmla="*/ 563166 w 2483666"/>
              <a:gd name="connsiteY1191" fmla="*/ 1954642 h 3241367"/>
              <a:gd name="connsiteX1192" fmla="*/ 585049 w 2483666"/>
              <a:gd name="connsiteY1192" fmla="*/ 1954642 h 3241367"/>
              <a:gd name="connsiteX1193" fmla="*/ 633193 w 2483666"/>
              <a:gd name="connsiteY1193" fmla="*/ 1937111 h 3241367"/>
              <a:gd name="connsiteX1194" fmla="*/ 663830 w 2483666"/>
              <a:gd name="connsiteY1194" fmla="*/ 1923964 h 3241367"/>
              <a:gd name="connsiteX1195" fmla="*/ 672584 w 2483666"/>
              <a:gd name="connsiteY1195" fmla="*/ 1915198 h 3241367"/>
              <a:gd name="connsiteX1196" fmla="*/ 668207 w 2483666"/>
              <a:gd name="connsiteY1196" fmla="*/ 1893285 h 3241367"/>
              <a:gd name="connsiteX1197" fmla="*/ 681337 w 2483666"/>
              <a:gd name="connsiteY1197" fmla="*/ 1893285 h 3241367"/>
              <a:gd name="connsiteX1198" fmla="*/ 676961 w 2483666"/>
              <a:gd name="connsiteY1198" fmla="*/ 1902051 h 3241367"/>
              <a:gd name="connsiteX1199" fmla="*/ 685714 w 2483666"/>
              <a:gd name="connsiteY1199" fmla="*/ 1906433 h 3241367"/>
              <a:gd name="connsiteX1200" fmla="*/ 698844 w 2483666"/>
              <a:gd name="connsiteY1200" fmla="*/ 1902051 h 3241367"/>
              <a:gd name="connsiteX1201" fmla="*/ 703768 w 2483666"/>
              <a:gd name="connsiteY1201" fmla="*/ 1889998 h 3241367"/>
              <a:gd name="connsiteX1202" fmla="*/ 706468 w 2483666"/>
              <a:gd name="connsiteY1202" fmla="*/ 1888677 h 3241367"/>
              <a:gd name="connsiteX1203" fmla="*/ 707597 w 2483666"/>
              <a:gd name="connsiteY1203" fmla="*/ 1888903 h 3241367"/>
              <a:gd name="connsiteX1204" fmla="*/ 703221 w 2483666"/>
              <a:gd name="connsiteY1204" fmla="*/ 1880138 h 3241367"/>
              <a:gd name="connsiteX1205" fmla="*/ 725105 w 2483666"/>
              <a:gd name="connsiteY1205" fmla="*/ 1888903 h 3241367"/>
              <a:gd name="connsiteX1206" fmla="*/ 742611 w 2483666"/>
              <a:gd name="connsiteY1206" fmla="*/ 1884520 h 3241367"/>
              <a:gd name="connsiteX1207" fmla="*/ 725105 w 2483666"/>
              <a:gd name="connsiteY1207" fmla="*/ 1875755 h 3241367"/>
              <a:gd name="connsiteX1208" fmla="*/ 681337 w 2483666"/>
              <a:gd name="connsiteY1208" fmla="*/ 1871372 h 3241367"/>
              <a:gd name="connsiteX1209" fmla="*/ 659454 w 2483666"/>
              <a:gd name="connsiteY1209" fmla="*/ 1862607 h 3241367"/>
              <a:gd name="connsiteX1210" fmla="*/ 620063 w 2483666"/>
              <a:gd name="connsiteY1210" fmla="*/ 1866990 h 3241367"/>
              <a:gd name="connsiteX1211" fmla="*/ 606933 w 2483666"/>
              <a:gd name="connsiteY1211" fmla="*/ 1858225 h 3241367"/>
              <a:gd name="connsiteX1212" fmla="*/ 602556 w 2483666"/>
              <a:gd name="connsiteY1212" fmla="*/ 1866990 h 3241367"/>
              <a:gd name="connsiteX1213" fmla="*/ 602556 w 2483666"/>
              <a:gd name="connsiteY1213" fmla="*/ 1862607 h 3241367"/>
              <a:gd name="connsiteX1214" fmla="*/ 589426 w 2483666"/>
              <a:gd name="connsiteY1214" fmla="*/ 1862607 h 3241367"/>
              <a:gd name="connsiteX1215" fmla="*/ 598179 w 2483666"/>
              <a:gd name="connsiteY1215" fmla="*/ 1853842 h 3241367"/>
              <a:gd name="connsiteX1216" fmla="*/ 563166 w 2483666"/>
              <a:gd name="connsiteY1216" fmla="*/ 1845077 h 3241367"/>
              <a:gd name="connsiteX1217" fmla="*/ 523775 w 2483666"/>
              <a:gd name="connsiteY1217" fmla="*/ 1862607 h 3241367"/>
              <a:gd name="connsiteX1218" fmla="*/ 515021 w 2483666"/>
              <a:gd name="connsiteY1218" fmla="*/ 1853842 h 3241367"/>
              <a:gd name="connsiteX1219" fmla="*/ 501892 w 2483666"/>
              <a:gd name="connsiteY1219" fmla="*/ 1866990 h 3241367"/>
              <a:gd name="connsiteX1220" fmla="*/ 480008 w 2483666"/>
              <a:gd name="connsiteY1220" fmla="*/ 1866990 h 3241367"/>
              <a:gd name="connsiteX1221" fmla="*/ 444994 w 2483666"/>
              <a:gd name="connsiteY1221" fmla="*/ 1902051 h 3241367"/>
              <a:gd name="connsiteX1222" fmla="*/ 414357 w 2483666"/>
              <a:gd name="connsiteY1222" fmla="*/ 1906433 h 3241367"/>
              <a:gd name="connsiteX1223" fmla="*/ 395541 w 2483666"/>
              <a:gd name="connsiteY1223" fmla="*/ 1917738 h 3241367"/>
              <a:gd name="connsiteX1224" fmla="*/ 395345 w 2483666"/>
              <a:gd name="connsiteY1224" fmla="*/ 1917732 h 3241367"/>
              <a:gd name="connsiteX1225" fmla="*/ 393078 w 2483666"/>
              <a:gd name="connsiteY1225" fmla="*/ 1919192 h 3241367"/>
              <a:gd name="connsiteX1226" fmla="*/ 379343 w 2483666"/>
              <a:gd name="connsiteY1226" fmla="*/ 1919581 h 3241367"/>
              <a:gd name="connsiteX1227" fmla="*/ 383720 w 2483666"/>
              <a:gd name="connsiteY1227" fmla="*/ 1937111 h 3241367"/>
              <a:gd name="connsiteX1228" fmla="*/ 361836 w 2483666"/>
              <a:gd name="connsiteY1228" fmla="*/ 1928346 h 3241367"/>
              <a:gd name="connsiteX1229" fmla="*/ 361836 w 2483666"/>
              <a:gd name="connsiteY1229" fmla="*/ 1923964 h 3241367"/>
              <a:gd name="connsiteX1230" fmla="*/ 318069 w 2483666"/>
              <a:gd name="connsiteY1230" fmla="*/ 1941494 h 3241367"/>
              <a:gd name="connsiteX1231" fmla="*/ 326822 w 2483666"/>
              <a:gd name="connsiteY1231" fmla="*/ 1945877 h 3241367"/>
              <a:gd name="connsiteX1232" fmla="*/ 313692 w 2483666"/>
              <a:gd name="connsiteY1232" fmla="*/ 1950259 h 3241367"/>
              <a:gd name="connsiteX1233" fmla="*/ 313692 w 2483666"/>
              <a:gd name="connsiteY1233" fmla="*/ 1954642 h 3241367"/>
              <a:gd name="connsiteX1234" fmla="*/ 291809 w 2483666"/>
              <a:gd name="connsiteY1234" fmla="*/ 1963407 h 3241367"/>
              <a:gd name="connsiteX1235" fmla="*/ 269925 w 2483666"/>
              <a:gd name="connsiteY1235" fmla="*/ 1980937 h 3241367"/>
              <a:gd name="connsiteX1236" fmla="*/ 269925 w 2483666"/>
              <a:gd name="connsiteY1236" fmla="*/ 1994085 h 3241367"/>
              <a:gd name="connsiteX1237" fmla="*/ 278678 w 2483666"/>
              <a:gd name="connsiteY1237" fmla="*/ 1994085 h 3241367"/>
              <a:gd name="connsiteX1238" fmla="*/ 274302 w 2483666"/>
              <a:gd name="connsiteY1238" fmla="*/ 1998468 h 3241367"/>
              <a:gd name="connsiteX1239" fmla="*/ 265548 w 2483666"/>
              <a:gd name="connsiteY1239" fmla="*/ 1994085 h 3241367"/>
              <a:gd name="connsiteX1240" fmla="*/ 262375 w 2483666"/>
              <a:gd name="connsiteY1240" fmla="*/ 1994085 h 3241367"/>
              <a:gd name="connsiteX1241" fmla="*/ 263907 w 2483666"/>
              <a:gd name="connsiteY1241" fmla="*/ 1989703 h 3241367"/>
              <a:gd name="connsiteX1242" fmla="*/ 243665 w 2483666"/>
              <a:gd name="connsiteY1242" fmla="*/ 1994085 h 3241367"/>
              <a:gd name="connsiteX1243" fmla="*/ 246400 w 2483666"/>
              <a:gd name="connsiteY1243" fmla="*/ 1994085 h 3241367"/>
              <a:gd name="connsiteX1244" fmla="*/ 262375 w 2483666"/>
              <a:gd name="connsiteY1244" fmla="*/ 1994085 h 3241367"/>
              <a:gd name="connsiteX1245" fmla="*/ 261513 w 2483666"/>
              <a:gd name="connsiteY1245" fmla="*/ 1996551 h 3241367"/>
              <a:gd name="connsiteX1246" fmla="*/ 221781 w 2483666"/>
              <a:gd name="connsiteY1246" fmla="*/ 2011616 h 3241367"/>
              <a:gd name="connsiteX1247" fmla="*/ 204274 w 2483666"/>
              <a:gd name="connsiteY1247" fmla="*/ 2011616 h 3241367"/>
              <a:gd name="connsiteX1248" fmla="*/ 208651 w 2483666"/>
              <a:gd name="connsiteY1248" fmla="*/ 2007233 h 3241367"/>
              <a:gd name="connsiteX1249" fmla="*/ 195521 w 2483666"/>
              <a:gd name="connsiteY1249" fmla="*/ 1994085 h 3241367"/>
              <a:gd name="connsiteX1250" fmla="*/ 213027 w 2483666"/>
              <a:gd name="connsiteY1250" fmla="*/ 1994085 h 3241367"/>
              <a:gd name="connsiteX1251" fmla="*/ 230534 w 2483666"/>
              <a:gd name="connsiteY1251" fmla="*/ 1976555 h 3241367"/>
              <a:gd name="connsiteX1252" fmla="*/ 204274 w 2483666"/>
              <a:gd name="connsiteY1252" fmla="*/ 1959024 h 3241367"/>
              <a:gd name="connsiteX1253" fmla="*/ 186767 w 2483666"/>
              <a:gd name="connsiteY1253" fmla="*/ 1959024 h 3241367"/>
              <a:gd name="connsiteX1254" fmla="*/ 191144 w 2483666"/>
              <a:gd name="connsiteY1254" fmla="*/ 1950259 h 3241367"/>
              <a:gd name="connsiteX1255" fmla="*/ 213027 w 2483666"/>
              <a:gd name="connsiteY1255" fmla="*/ 1959024 h 3241367"/>
              <a:gd name="connsiteX1256" fmla="*/ 208651 w 2483666"/>
              <a:gd name="connsiteY1256" fmla="*/ 1937111 h 3241367"/>
              <a:gd name="connsiteX1257" fmla="*/ 239288 w 2483666"/>
              <a:gd name="connsiteY1257" fmla="*/ 1923964 h 3241367"/>
              <a:gd name="connsiteX1258" fmla="*/ 239288 w 2483666"/>
              <a:gd name="connsiteY1258" fmla="*/ 1932729 h 3241367"/>
              <a:gd name="connsiteX1259" fmla="*/ 248041 w 2483666"/>
              <a:gd name="connsiteY1259" fmla="*/ 1932729 h 3241367"/>
              <a:gd name="connsiteX1260" fmla="*/ 239288 w 2483666"/>
              <a:gd name="connsiteY1260" fmla="*/ 1941494 h 3241367"/>
              <a:gd name="connsiteX1261" fmla="*/ 248041 w 2483666"/>
              <a:gd name="connsiteY1261" fmla="*/ 1941494 h 3241367"/>
              <a:gd name="connsiteX1262" fmla="*/ 256795 w 2483666"/>
              <a:gd name="connsiteY1262" fmla="*/ 1941494 h 3241367"/>
              <a:gd name="connsiteX1263" fmla="*/ 256795 w 2483666"/>
              <a:gd name="connsiteY1263" fmla="*/ 1937111 h 3241367"/>
              <a:gd name="connsiteX1264" fmla="*/ 274302 w 2483666"/>
              <a:gd name="connsiteY1264" fmla="*/ 1950259 h 3241367"/>
              <a:gd name="connsiteX1265" fmla="*/ 300562 w 2483666"/>
              <a:gd name="connsiteY1265" fmla="*/ 1937111 h 3241367"/>
              <a:gd name="connsiteX1266" fmla="*/ 287432 w 2483666"/>
              <a:gd name="connsiteY1266" fmla="*/ 1915198 h 3241367"/>
              <a:gd name="connsiteX1267" fmla="*/ 300562 w 2483666"/>
              <a:gd name="connsiteY1267" fmla="*/ 1906433 h 3241367"/>
              <a:gd name="connsiteX1268" fmla="*/ 318069 w 2483666"/>
              <a:gd name="connsiteY1268" fmla="*/ 1910816 h 3241367"/>
              <a:gd name="connsiteX1269" fmla="*/ 309315 w 2483666"/>
              <a:gd name="connsiteY1269" fmla="*/ 1902051 h 3241367"/>
              <a:gd name="connsiteX1270" fmla="*/ 331199 w 2483666"/>
              <a:gd name="connsiteY1270" fmla="*/ 1897668 h 3241367"/>
              <a:gd name="connsiteX1271" fmla="*/ 322446 w 2483666"/>
              <a:gd name="connsiteY1271" fmla="*/ 1888903 h 3241367"/>
              <a:gd name="connsiteX1272" fmla="*/ 309739 w 2483666"/>
              <a:gd name="connsiteY1272" fmla="*/ 1891447 h 3241367"/>
              <a:gd name="connsiteX1273" fmla="*/ 313145 w 2483666"/>
              <a:gd name="connsiteY1273" fmla="*/ 1886095 h 3241367"/>
              <a:gd name="connsiteX1274" fmla="*/ 318069 w 2483666"/>
              <a:gd name="connsiteY1274" fmla="*/ 1884520 h 3241367"/>
              <a:gd name="connsiteX1275" fmla="*/ 316428 w 2483666"/>
              <a:gd name="connsiteY1275" fmla="*/ 1884520 h 3241367"/>
              <a:gd name="connsiteX1276" fmla="*/ 311306 w 2483666"/>
              <a:gd name="connsiteY1276" fmla="*/ 1884520 h 3241367"/>
              <a:gd name="connsiteX1277" fmla="*/ 311606 w 2483666"/>
              <a:gd name="connsiteY1277" fmla="*/ 1883741 h 3241367"/>
              <a:gd name="connsiteX1278" fmla="*/ 318069 w 2483666"/>
              <a:gd name="connsiteY1278" fmla="*/ 1866990 h 3241367"/>
              <a:gd name="connsiteX1279" fmla="*/ 331199 w 2483666"/>
              <a:gd name="connsiteY1279" fmla="*/ 1862607 h 3241367"/>
              <a:gd name="connsiteX1280" fmla="*/ 317043 w 2483666"/>
              <a:gd name="connsiteY1280" fmla="*/ 1878631 h 3241367"/>
              <a:gd name="connsiteX1281" fmla="*/ 328720 w 2483666"/>
              <a:gd name="connsiteY1281" fmla="*/ 1879874 h 3241367"/>
              <a:gd name="connsiteX1282" fmla="*/ 323540 w 2483666"/>
              <a:gd name="connsiteY1282" fmla="*/ 1886164 h 3241367"/>
              <a:gd name="connsiteX1283" fmla="*/ 348706 w 2483666"/>
              <a:gd name="connsiteY1283" fmla="*/ 1880138 h 3241367"/>
              <a:gd name="connsiteX1284" fmla="*/ 357459 w 2483666"/>
              <a:gd name="connsiteY1284" fmla="*/ 1875755 h 3241367"/>
              <a:gd name="connsiteX1285" fmla="*/ 348706 w 2483666"/>
              <a:gd name="connsiteY1285" fmla="*/ 1866990 h 3241367"/>
              <a:gd name="connsiteX1286" fmla="*/ 365002 w 2483666"/>
              <a:gd name="connsiteY1286" fmla="*/ 1861550 h 3241367"/>
              <a:gd name="connsiteX1287" fmla="*/ 376676 w 2483666"/>
              <a:gd name="connsiteY1287" fmla="*/ 1862607 h 3241367"/>
              <a:gd name="connsiteX1288" fmla="*/ 377695 w 2483666"/>
              <a:gd name="connsiteY1288" fmla="*/ 1859260 h 3241367"/>
              <a:gd name="connsiteX1289" fmla="*/ 379882 w 2483666"/>
              <a:gd name="connsiteY1289" fmla="*/ 1859354 h 3241367"/>
              <a:gd name="connsiteX1290" fmla="*/ 405604 w 2483666"/>
              <a:gd name="connsiteY1290" fmla="*/ 1862607 h 3241367"/>
              <a:gd name="connsiteX1291" fmla="*/ 409980 w 2483666"/>
              <a:gd name="connsiteY1291" fmla="*/ 1853842 h 3241367"/>
              <a:gd name="connsiteX1292" fmla="*/ 391530 w 2483666"/>
              <a:gd name="connsiteY1292" fmla="*/ 1845924 h 3241367"/>
              <a:gd name="connsiteX1293" fmla="*/ 396577 w 2483666"/>
              <a:gd name="connsiteY1293" fmla="*/ 1842338 h 3241367"/>
              <a:gd name="connsiteX1294" fmla="*/ 396609 w 2483666"/>
              <a:gd name="connsiteY1294" fmla="*/ 1841626 h 3241367"/>
              <a:gd name="connsiteX1295" fmla="*/ 418734 w 2483666"/>
              <a:gd name="connsiteY1295" fmla="*/ 1827546 h 3241367"/>
              <a:gd name="connsiteX1296" fmla="*/ 407070 w 2483666"/>
              <a:gd name="connsiteY1296" fmla="*/ 1821707 h 3241367"/>
              <a:gd name="connsiteX1297" fmla="*/ 423110 w 2483666"/>
              <a:gd name="connsiteY1297" fmla="*/ 1818781 h 3241367"/>
              <a:gd name="connsiteX1298" fmla="*/ 414357 w 2483666"/>
              <a:gd name="connsiteY1298" fmla="*/ 1810016 h 3241367"/>
              <a:gd name="connsiteX1299" fmla="*/ 396850 w 2483666"/>
              <a:gd name="connsiteY1299" fmla="*/ 1805633 h 3241367"/>
              <a:gd name="connsiteX1300" fmla="*/ 409980 w 2483666"/>
              <a:gd name="connsiteY1300" fmla="*/ 1788103 h 3241367"/>
              <a:gd name="connsiteX1301" fmla="*/ 423110 w 2483666"/>
              <a:gd name="connsiteY1301" fmla="*/ 1783720 h 3241367"/>
              <a:gd name="connsiteX1302" fmla="*/ 427487 w 2483666"/>
              <a:gd name="connsiteY1302" fmla="*/ 1783720 h 3241367"/>
              <a:gd name="connsiteX1303" fmla="*/ 426393 w 2483666"/>
              <a:gd name="connsiteY1303" fmla="*/ 1778516 h 3241367"/>
              <a:gd name="connsiteX1304" fmla="*/ 422812 w 2483666"/>
              <a:gd name="connsiteY1304" fmla="*/ 1780981 h 3241367"/>
              <a:gd name="connsiteX1305" fmla="*/ 436240 w 2483666"/>
              <a:gd name="connsiteY1305" fmla="*/ 1766190 h 3241367"/>
              <a:gd name="connsiteX1306" fmla="*/ 458124 w 2483666"/>
              <a:gd name="connsiteY1306" fmla="*/ 1761807 h 3241367"/>
              <a:gd name="connsiteX1307" fmla="*/ 471254 w 2483666"/>
              <a:gd name="connsiteY1307" fmla="*/ 1766190 h 3241367"/>
              <a:gd name="connsiteX1308" fmla="*/ 488761 w 2483666"/>
              <a:gd name="connsiteY1308" fmla="*/ 1761807 h 3241367"/>
              <a:gd name="connsiteX1309" fmla="*/ 515021 w 2483666"/>
              <a:gd name="connsiteY1309" fmla="*/ 1757425 h 3241367"/>
              <a:gd name="connsiteX1310" fmla="*/ 519398 w 2483666"/>
              <a:gd name="connsiteY1310" fmla="*/ 1757425 h 3241367"/>
              <a:gd name="connsiteX1311" fmla="*/ 536905 w 2483666"/>
              <a:gd name="connsiteY1311" fmla="*/ 1739894 h 3241367"/>
              <a:gd name="connsiteX1312" fmla="*/ 528152 w 2483666"/>
              <a:gd name="connsiteY1312" fmla="*/ 1731129 h 3241367"/>
              <a:gd name="connsiteX1313" fmla="*/ 506268 w 2483666"/>
              <a:gd name="connsiteY1313" fmla="*/ 1739894 h 3241367"/>
              <a:gd name="connsiteX1314" fmla="*/ 506268 w 2483666"/>
              <a:gd name="connsiteY1314" fmla="*/ 1726746 h 3241367"/>
              <a:gd name="connsiteX1315" fmla="*/ 523775 w 2483666"/>
              <a:gd name="connsiteY1315" fmla="*/ 1726746 h 3241367"/>
              <a:gd name="connsiteX1316" fmla="*/ 523775 w 2483666"/>
              <a:gd name="connsiteY1316" fmla="*/ 1722364 h 3241367"/>
              <a:gd name="connsiteX1317" fmla="*/ 528152 w 2483666"/>
              <a:gd name="connsiteY1317" fmla="*/ 1717981 h 3241367"/>
              <a:gd name="connsiteX1318" fmla="*/ 558789 w 2483666"/>
              <a:gd name="connsiteY1318" fmla="*/ 1726746 h 3241367"/>
              <a:gd name="connsiteX1319" fmla="*/ 558789 w 2483666"/>
              <a:gd name="connsiteY1319" fmla="*/ 1717981 h 3241367"/>
              <a:gd name="connsiteX1320" fmla="*/ 563166 w 2483666"/>
              <a:gd name="connsiteY1320" fmla="*/ 1717981 h 3241367"/>
              <a:gd name="connsiteX1321" fmla="*/ 624440 w 2483666"/>
              <a:gd name="connsiteY1321" fmla="*/ 1696068 h 3241367"/>
              <a:gd name="connsiteX1322" fmla="*/ 633193 w 2483666"/>
              <a:gd name="connsiteY1322" fmla="*/ 1696068 h 3241367"/>
              <a:gd name="connsiteX1323" fmla="*/ 637570 w 2483666"/>
              <a:gd name="connsiteY1323" fmla="*/ 1687303 h 3241367"/>
              <a:gd name="connsiteX1324" fmla="*/ 589426 w 2483666"/>
              <a:gd name="connsiteY1324" fmla="*/ 1682920 h 3241367"/>
              <a:gd name="connsiteX1325" fmla="*/ 602556 w 2483666"/>
              <a:gd name="connsiteY1325" fmla="*/ 1678538 h 3241367"/>
              <a:gd name="connsiteX1326" fmla="*/ 585049 w 2483666"/>
              <a:gd name="connsiteY1326" fmla="*/ 1674155 h 3241367"/>
              <a:gd name="connsiteX1327" fmla="*/ 593803 w 2483666"/>
              <a:gd name="connsiteY1327" fmla="*/ 1665390 h 3241367"/>
              <a:gd name="connsiteX1328" fmla="*/ 633193 w 2483666"/>
              <a:gd name="connsiteY1328" fmla="*/ 1652242 h 3241367"/>
              <a:gd name="connsiteX1329" fmla="*/ 633193 w 2483666"/>
              <a:gd name="connsiteY1329" fmla="*/ 1636903 h 3241367"/>
              <a:gd name="connsiteX1330" fmla="*/ 633193 w 2483666"/>
              <a:gd name="connsiteY1330" fmla="*/ 1636072 h 3241367"/>
              <a:gd name="connsiteX1331" fmla="*/ 637570 w 2483666"/>
              <a:gd name="connsiteY1331" fmla="*/ 1634712 h 3241367"/>
              <a:gd name="connsiteX1332" fmla="*/ 633193 w 2483666"/>
              <a:gd name="connsiteY1332" fmla="*/ 1630329 h 3241367"/>
              <a:gd name="connsiteX1333" fmla="*/ 545659 w 2483666"/>
              <a:gd name="connsiteY1333" fmla="*/ 1669773 h 3241367"/>
              <a:gd name="connsiteX1334" fmla="*/ 538262 w 2483666"/>
              <a:gd name="connsiteY1334" fmla="*/ 1683599 h 3241367"/>
              <a:gd name="connsiteX1335" fmla="*/ 536905 w 2483666"/>
              <a:gd name="connsiteY1335" fmla="*/ 1682920 h 3241367"/>
              <a:gd name="connsiteX1336" fmla="*/ 535264 w 2483666"/>
              <a:gd name="connsiteY1336" fmla="*/ 1684016 h 3241367"/>
              <a:gd name="connsiteX1337" fmla="*/ 528006 w 2483666"/>
              <a:gd name="connsiteY1337" fmla="*/ 1688861 h 3241367"/>
              <a:gd name="connsiteX1338" fmla="*/ 519398 w 2483666"/>
              <a:gd name="connsiteY1338" fmla="*/ 1687303 h 3241367"/>
              <a:gd name="connsiteX1339" fmla="*/ 523775 w 2483666"/>
              <a:gd name="connsiteY1339" fmla="*/ 1691686 h 3241367"/>
              <a:gd name="connsiteX1340" fmla="*/ 528006 w 2483666"/>
              <a:gd name="connsiteY1340" fmla="*/ 1688861 h 3241367"/>
              <a:gd name="connsiteX1341" fmla="*/ 531503 w 2483666"/>
              <a:gd name="connsiteY1341" fmla="*/ 1689494 h 3241367"/>
              <a:gd name="connsiteX1342" fmla="*/ 537452 w 2483666"/>
              <a:gd name="connsiteY1342" fmla="*/ 1685112 h 3241367"/>
              <a:gd name="connsiteX1343" fmla="*/ 538262 w 2483666"/>
              <a:gd name="connsiteY1343" fmla="*/ 1683599 h 3241367"/>
              <a:gd name="connsiteX1344" fmla="*/ 552224 w 2483666"/>
              <a:gd name="connsiteY1344" fmla="*/ 1690590 h 3241367"/>
              <a:gd name="connsiteX1345" fmla="*/ 554412 w 2483666"/>
              <a:gd name="connsiteY1345" fmla="*/ 1691686 h 3241367"/>
              <a:gd name="connsiteX1346" fmla="*/ 558789 w 2483666"/>
              <a:gd name="connsiteY1346" fmla="*/ 1687303 h 3241367"/>
              <a:gd name="connsiteX1347" fmla="*/ 559131 w 2483666"/>
              <a:gd name="connsiteY1347" fmla="*/ 1691001 h 3241367"/>
              <a:gd name="connsiteX1348" fmla="*/ 558380 w 2483666"/>
              <a:gd name="connsiteY1348" fmla="*/ 1696205 h 3241367"/>
              <a:gd name="connsiteX1349" fmla="*/ 550583 w 2483666"/>
              <a:gd name="connsiteY1349" fmla="*/ 1698807 h 3241367"/>
              <a:gd name="connsiteX1350" fmla="*/ 545659 w 2483666"/>
              <a:gd name="connsiteY1350" fmla="*/ 1700451 h 3241367"/>
              <a:gd name="connsiteX1351" fmla="*/ 536905 w 2483666"/>
              <a:gd name="connsiteY1351" fmla="*/ 1700451 h 3241367"/>
              <a:gd name="connsiteX1352" fmla="*/ 545659 w 2483666"/>
              <a:gd name="connsiteY1352" fmla="*/ 1709216 h 3241367"/>
              <a:gd name="connsiteX1353" fmla="*/ 532528 w 2483666"/>
              <a:gd name="connsiteY1353" fmla="*/ 1700451 h 3241367"/>
              <a:gd name="connsiteX1354" fmla="*/ 498062 w 2483666"/>
              <a:gd name="connsiteY1354" fmla="*/ 1711955 h 3241367"/>
              <a:gd name="connsiteX1355" fmla="*/ 494486 w 2483666"/>
              <a:gd name="connsiteY1355" fmla="*/ 1713149 h 3241367"/>
              <a:gd name="connsiteX1356" fmla="*/ 497515 w 2483666"/>
              <a:gd name="connsiteY1356" fmla="*/ 1709216 h 3241367"/>
              <a:gd name="connsiteX1357" fmla="*/ 488761 w 2483666"/>
              <a:gd name="connsiteY1357" fmla="*/ 1704833 h 3241367"/>
              <a:gd name="connsiteX1358" fmla="*/ 480008 w 2483666"/>
              <a:gd name="connsiteY1358" fmla="*/ 1717981 h 3241367"/>
              <a:gd name="connsiteX1359" fmla="*/ 484385 w 2483666"/>
              <a:gd name="connsiteY1359" fmla="*/ 1722364 h 3241367"/>
              <a:gd name="connsiteX1360" fmla="*/ 475631 w 2483666"/>
              <a:gd name="connsiteY1360" fmla="*/ 1731129 h 3241367"/>
              <a:gd name="connsiteX1361" fmla="*/ 458124 w 2483666"/>
              <a:gd name="connsiteY1361" fmla="*/ 1731129 h 3241367"/>
              <a:gd name="connsiteX1362" fmla="*/ 458124 w 2483666"/>
              <a:gd name="connsiteY1362" fmla="*/ 1735512 h 3241367"/>
              <a:gd name="connsiteX1363" fmla="*/ 453748 w 2483666"/>
              <a:gd name="connsiteY1363" fmla="*/ 1731129 h 3241367"/>
              <a:gd name="connsiteX1364" fmla="*/ 431864 w 2483666"/>
              <a:gd name="connsiteY1364" fmla="*/ 1739894 h 3241367"/>
              <a:gd name="connsiteX1365" fmla="*/ 431864 w 2483666"/>
              <a:gd name="connsiteY1365" fmla="*/ 1744277 h 3241367"/>
              <a:gd name="connsiteX1366" fmla="*/ 423110 w 2483666"/>
              <a:gd name="connsiteY1366" fmla="*/ 1744277 h 3241367"/>
              <a:gd name="connsiteX1367" fmla="*/ 374966 w 2483666"/>
              <a:gd name="connsiteY1367" fmla="*/ 1766190 h 3241367"/>
              <a:gd name="connsiteX1368" fmla="*/ 361836 w 2483666"/>
              <a:gd name="connsiteY1368" fmla="*/ 1766190 h 3241367"/>
              <a:gd name="connsiteX1369" fmla="*/ 348706 w 2483666"/>
              <a:gd name="connsiteY1369" fmla="*/ 1770572 h 3241367"/>
              <a:gd name="connsiteX1370" fmla="*/ 374966 w 2483666"/>
              <a:gd name="connsiteY1370" fmla="*/ 1757425 h 3241367"/>
              <a:gd name="connsiteX1371" fmla="*/ 339952 w 2483666"/>
              <a:gd name="connsiteY1371" fmla="*/ 1757425 h 3241367"/>
              <a:gd name="connsiteX1372" fmla="*/ 339952 w 2483666"/>
              <a:gd name="connsiteY1372" fmla="*/ 1774955 h 3241367"/>
              <a:gd name="connsiteX1373" fmla="*/ 313692 w 2483666"/>
              <a:gd name="connsiteY1373" fmla="*/ 1770572 h 3241367"/>
              <a:gd name="connsiteX1374" fmla="*/ 313692 w 2483666"/>
              <a:gd name="connsiteY1374" fmla="*/ 1783720 h 3241367"/>
              <a:gd name="connsiteX1375" fmla="*/ 331199 w 2483666"/>
              <a:gd name="connsiteY1375" fmla="*/ 1779338 h 3241367"/>
              <a:gd name="connsiteX1376" fmla="*/ 300562 w 2483666"/>
              <a:gd name="connsiteY1376" fmla="*/ 1792485 h 3241367"/>
              <a:gd name="connsiteX1377" fmla="*/ 313692 w 2483666"/>
              <a:gd name="connsiteY1377" fmla="*/ 1801251 h 3241367"/>
              <a:gd name="connsiteX1378" fmla="*/ 322446 w 2483666"/>
              <a:gd name="connsiteY1378" fmla="*/ 1792485 h 3241367"/>
              <a:gd name="connsiteX1379" fmla="*/ 339952 w 2483666"/>
              <a:gd name="connsiteY1379" fmla="*/ 1792485 h 3241367"/>
              <a:gd name="connsiteX1380" fmla="*/ 318069 w 2483666"/>
              <a:gd name="connsiteY1380" fmla="*/ 1805633 h 3241367"/>
              <a:gd name="connsiteX1381" fmla="*/ 313692 w 2483666"/>
              <a:gd name="connsiteY1381" fmla="*/ 1814399 h 3241367"/>
              <a:gd name="connsiteX1382" fmla="*/ 335576 w 2483666"/>
              <a:gd name="connsiteY1382" fmla="*/ 1818781 h 3241367"/>
              <a:gd name="connsiteX1383" fmla="*/ 370590 w 2483666"/>
              <a:gd name="connsiteY1383" fmla="*/ 1805633 h 3241367"/>
              <a:gd name="connsiteX1384" fmla="*/ 326822 w 2483666"/>
              <a:gd name="connsiteY1384" fmla="*/ 1831929 h 3241367"/>
              <a:gd name="connsiteX1385" fmla="*/ 318069 w 2483666"/>
              <a:gd name="connsiteY1385" fmla="*/ 1823164 h 3241367"/>
              <a:gd name="connsiteX1386" fmla="*/ 296185 w 2483666"/>
              <a:gd name="connsiteY1386" fmla="*/ 1814399 h 3241367"/>
              <a:gd name="connsiteX1387" fmla="*/ 278678 w 2483666"/>
              <a:gd name="connsiteY1387" fmla="*/ 1827546 h 3241367"/>
              <a:gd name="connsiteX1388" fmla="*/ 278241 w 2483666"/>
              <a:gd name="connsiteY1388" fmla="*/ 1831929 h 3241367"/>
              <a:gd name="connsiteX1389" fmla="*/ 260624 w 2483666"/>
              <a:gd name="connsiteY1389" fmla="*/ 1831929 h 3241367"/>
              <a:gd name="connsiteX1390" fmla="*/ 256795 w 2483666"/>
              <a:gd name="connsiteY1390" fmla="*/ 1831929 h 3241367"/>
              <a:gd name="connsiteX1391" fmla="*/ 234911 w 2483666"/>
              <a:gd name="connsiteY1391" fmla="*/ 1827546 h 3241367"/>
              <a:gd name="connsiteX1392" fmla="*/ 226158 w 2483666"/>
              <a:gd name="connsiteY1392" fmla="*/ 1823164 h 3241367"/>
              <a:gd name="connsiteX1393" fmla="*/ 213027 w 2483666"/>
              <a:gd name="connsiteY1393" fmla="*/ 1831929 h 3241367"/>
              <a:gd name="connsiteX1394" fmla="*/ 217404 w 2483666"/>
              <a:gd name="connsiteY1394" fmla="*/ 1836312 h 3241367"/>
              <a:gd name="connsiteX1395" fmla="*/ 199897 w 2483666"/>
              <a:gd name="connsiteY1395" fmla="*/ 1849459 h 3241367"/>
              <a:gd name="connsiteX1396" fmla="*/ 191144 w 2483666"/>
              <a:gd name="connsiteY1396" fmla="*/ 1836312 h 3241367"/>
              <a:gd name="connsiteX1397" fmla="*/ 185536 w 2483666"/>
              <a:gd name="connsiteY1397" fmla="*/ 1846035 h 3241367"/>
              <a:gd name="connsiteX1398" fmla="*/ 181791 w 2483666"/>
              <a:gd name="connsiteY1398" fmla="*/ 1843562 h 3241367"/>
              <a:gd name="connsiteX1399" fmla="*/ 182390 w 2483666"/>
              <a:gd name="connsiteY1399" fmla="*/ 1840694 h 3241367"/>
              <a:gd name="connsiteX1400" fmla="*/ 160507 w 2483666"/>
              <a:gd name="connsiteY1400" fmla="*/ 1836312 h 3241367"/>
              <a:gd name="connsiteX1401" fmla="*/ 164883 w 2483666"/>
              <a:gd name="connsiteY1401" fmla="*/ 1827546 h 3241367"/>
              <a:gd name="connsiteX1402" fmla="*/ 178014 w 2483666"/>
              <a:gd name="connsiteY1402" fmla="*/ 1827546 h 3241367"/>
              <a:gd name="connsiteX1403" fmla="*/ 178014 w 2483666"/>
              <a:gd name="connsiteY1403" fmla="*/ 1823164 h 3241367"/>
              <a:gd name="connsiteX1404" fmla="*/ 186767 w 2483666"/>
              <a:gd name="connsiteY1404" fmla="*/ 1818781 h 3241367"/>
              <a:gd name="connsiteX1405" fmla="*/ 178014 w 2483666"/>
              <a:gd name="connsiteY1405" fmla="*/ 1805633 h 3241367"/>
              <a:gd name="connsiteX1406" fmla="*/ 182390 w 2483666"/>
              <a:gd name="connsiteY1406" fmla="*/ 1796868 h 3241367"/>
              <a:gd name="connsiteX1407" fmla="*/ 173637 w 2483666"/>
              <a:gd name="connsiteY1407" fmla="*/ 1788103 h 3241367"/>
              <a:gd name="connsiteX1408" fmla="*/ 160507 w 2483666"/>
              <a:gd name="connsiteY1408" fmla="*/ 1796868 h 3241367"/>
              <a:gd name="connsiteX1409" fmla="*/ 160507 w 2483666"/>
              <a:gd name="connsiteY1409" fmla="*/ 1770572 h 3241367"/>
              <a:gd name="connsiteX1410" fmla="*/ 151753 w 2483666"/>
              <a:gd name="connsiteY1410" fmla="*/ 1774955 h 3241367"/>
              <a:gd name="connsiteX1411" fmla="*/ 138623 w 2483666"/>
              <a:gd name="connsiteY1411" fmla="*/ 1766190 h 3241367"/>
              <a:gd name="connsiteX1412" fmla="*/ 134246 w 2483666"/>
              <a:gd name="connsiteY1412" fmla="*/ 1766190 h 3241367"/>
              <a:gd name="connsiteX1413" fmla="*/ 138623 w 2483666"/>
              <a:gd name="connsiteY1413" fmla="*/ 1757425 h 3241367"/>
              <a:gd name="connsiteX1414" fmla="*/ 134246 w 2483666"/>
              <a:gd name="connsiteY1414" fmla="*/ 1757425 h 3241367"/>
              <a:gd name="connsiteX1415" fmla="*/ 121116 w 2483666"/>
              <a:gd name="connsiteY1415" fmla="*/ 1757425 h 3241367"/>
              <a:gd name="connsiteX1416" fmla="*/ 107986 w 2483666"/>
              <a:gd name="connsiteY1416" fmla="*/ 1739894 h 3241367"/>
              <a:gd name="connsiteX1417" fmla="*/ 125493 w 2483666"/>
              <a:gd name="connsiteY1417" fmla="*/ 1735512 h 3241367"/>
              <a:gd name="connsiteX1418" fmla="*/ 111337 w 2483666"/>
              <a:gd name="connsiteY1418" fmla="*/ 1725651 h 3241367"/>
              <a:gd name="connsiteX1419" fmla="*/ 97435 w 2483666"/>
              <a:gd name="connsiteY1419" fmla="*/ 1733969 h 3241367"/>
              <a:gd name="connsiteX1420" fmla="*/ 81521 w 2483666"/>
              <a:gd name="connsiteY1420" fmla="*/ 1720309 h 3241367"/>
              <a:gd name="connsiteX1421" fmla="*/ 68596 w 2483666"/>
              <a:gd name="connsiteY1421" fmla="*/ 1709216 h 3241367"/>
              <a:gd name="connsiteX1422" fmla="*/ 51089 w 2483666"/>
              <a:gd name="connsiteY1422" fmla="*/ 1722364 h 3241367"/>
              <a:gd name="connsiteX1423" fmla="*/ 46712 w 2483666"/>
              <a:gd name="connsiteY1423" fmla="*/ 1735512 h 3241367"/>
              <a:gd name="connsiteX1424" fmla="*/ 37958 w 2483666"/>
              <a:gd name="connsiteY1424" fmla="*/ 1735512 h 3241367"/>
              <a:gd name="connsiteX1425" fmla="*/ 51089 w 2483666"/>
              <a:gd name="connsiteY1425" fmla="*/ 1713599 h 3241367"/>
              <a:gd name="connsiteX1426" fmla="*/ 20452 w 2483666"/>
              <a:gd name="connsiteY1426" fmla="*/ 1704833 h 3241367"/>
              <a:gd name="connsiteX1427" fmla="*/ 20452 w 2483666"/>
              <a:gd name="connsiteY1427" fmla="*/ 1689631 h 3241367"/>
              <a:gd name="connsiteX1428" fmla="*/ 20452 w 2483666"/>
              <a:gd name="connsiteY1428" fmla="*/ 1682920 h 3241367"/>
              <a:gd name="connsiteX1429" fmla="*/ 33582 w 2483666"/>
              <a:gd name="connsiteY1429" fmla="*/ 1691686 h 3241367"/>
              <a:gd name="connsiteX1430" fmla="*/ 51089 w 2483666"/>
              <a:gd name="connsiteY1430" fmla="*/ 1691686 h 3241367"/>
              <a:gd name="connsiteX1431" fmla="*/ 59842 w 2483666"/>
              <a:gd name="connsiteY1431" fmla="*/ 1678538 h 3241367"/>
              <a:gd name="connsiteX1432" fmla="*/ 68596 w 2483666"/>
              <a:gd name="connsiteY1432" fmla="*/ 1682920 h 3241367"/>
              <a:gd name="connsiteX1433" fmla="*/ 94856 w 2483666"/>
              <a:gd name="connsiteY1433" fmla="*/ 1656625 h 3241367"/>
              <a:gd name="connsiteX1434" fmla="*/ 90479 w 2483666"/>
              <a:gd name="connsiteY1434" fmla="*/ 1647860 h 3241367"/>
              <a:gd name="connsiteX1435" fmla="*/ 129870 w 2483666"/>
              <a:gd name="connsiteY1435" fmla="*/ 1634712 h 3241367"/>
              <a:gd name="connsiteX1436" fmla="*/ 138623 w 2483666"/>
              <a:gd name="connsiteY1436" fmla="*/ 1625946 h 3241367"/>
              <a:gd name="connsiteX1437" fmla="*/ 138623 w 2483666"/>
              <a:gd name="connsiteY1437" fmla="*/ 1621564 h 3241367"/>
              <a:gd name="connsiteX1438" fmla="*/ 160507 w 2483666"/>
              <a:gd name="connsiteY1438" fmla="*/ 1608416 h 3241367"/>
              <a:gd name="connsiteX1439" fmla="*/ 173637 w 2483666"/>
              <a:gd name="connsiteY1439" fmla="*/ 1617181 h 3241367"/>
              <a:gd name="connsiteX1440" fmla="*/ 178014 w 2483666"/>
              <a:gd name="connsiteY1440" fmla="*/ 1617181 h 3241367"/>
              <a:gd name="connsiteX1441" fmla="*/ 178014 w 2483666"/>
              <a:gd name="connsiteY1441" fmla="*/ 1604033 h 3241367"/>
              <a:gd name="connsiteX1442" fmla="*/ 208651 w 2483666"/>
              <a:gd name="connsiteY1442" fmla="*/ 1595268 h 3241367"/>
              <a:gd name="connsiteX1443" fmla="*/ 199897 w 2483666"/>
              <a:gd name="connsiteY1443" fmla="*/ 1590886 h 3241367"/>
              <a:gd name="connsiteX1444" fmla="*/ 221781 w 2483666"/>
              <a:gd name="connsiteY1444" fmla="*/ 1590886 h 3241367"/>
              <a:gd name="connsiteX1445" fmla="*/ 234911 w 2483666"/>
              <a:gd name="connsiteY1445" fmla="*/ 1604033 h 3241367"/>
              <a:gd name="connsiteX1446" fmla="*/ 239288 w 2483666"/>
              <a:gd name="connsiteY1446" fmla="*/ 1599651 h 3241367"/>
              <a:gd name="connsiteX1447" fmla="*/ 256795 w 2483666"/>
              <a:gd name="connsiteY1447" fmla="*/ 1612799 h 3241367"/>
              <a:gd name="connsiteX1448" fmla="*/ 261171 w 2483666"/>
              <a:gd name="connsiteY1448" fmla="*/ 1604033 h 3241367"/>
              <a:gd name="connsiteX1449" fmla="*/ 252418 w 2483666"/>
              <a:gd name="connsiteY1449" fmla="*/ 1595268 h 3241367"/>
              <a:gd name="connsiteX1450" fmla="*/ 265548 w 2483666"/>
              <a:gd name="connsiteY1450" fmla="*/ 1582120 h 3241367"/>
              <a:gd name="connsiteX1451" fmla="*/ 274302 w 2483666"/>
              <a:gd name="connsiteY1451" fmla="*/ 1599651 h 3241367"/>
              <a:gd name="connsiteX1452" fmla="*/ 278678 w 2483666"/>
              <a:gd name="connsiteY1452" fmla="*/ 1595268 h 3241367"/>
              <a:gd name="connsiteX1453" fmla="*/ 296185 w 2483666"/>
              <a:gd name="connsiteY1453" fmla="*/ 1604033 h 3241367"/>
              <a:gd name="connsiteX1454" fmla="*/ 309315 w 2483666"/>
              <a:gd name="connsiteY1454" fmla="*/ 1595268 h 3241367"/>
              <a:gd name="connsiteX1455" fmla="*/ 287432 w 2483666"/>
              <a:gd name="connsiteY1455" fmla="*/ 1586503 h 3241367"/>
              <a:gd name="connsiteX1456" fmla="*/ 261171 w 2483666"/>
              <a:gd name="connsiteY1456" fmla="*/ 1568973 h 3241367"/>
              <a:gd name="connsiteX1457" fmla="*/ 256795 w 2483666"/>
              <a:gd name="connsiteY1457" fmla="*/ 1568973 h 3241367"/>
              <a:gd name="connsiteX1458" fmla="*/ 261171 w 2483666"/>
              <a:gd name="connsiteY1458" fmla="*/ 1564590 h 3241367"/>
              <a:gd name="connsiteX1459" fmla="*/ 287432 w 2483666"/>
              <a:gd name="connsiteY1459" fmla="*/ 1568973 h 3241367"/>
              <a:gd name="connsiteX1460" fmla="*/ 313692 w 2483666"/>
              <a:gd name="connsiteY1460" fmla="*/ 1573355 h 3241367"/>
              <a:gd name="connsiteX1461" fmla="*/ 318069 w 2483666"/>
              <a:gd name="connsiteY1461" fmla="*/ 1573355 h 3241367"/>
              <a:gd name="connsiteX1462" fmla="*/ 318069 w 2483666"/>
              <a:gd name="connsiteY1462" fmla="*/ 1564590 h 3241367"/>
              <a:gd name="connsiteX1463" fmla="*/ 322446 w 2483666"/>
              <a:gd name="connsiteY1463" fmla="*/ 1568973 h 3241367"/>
              <a:gd name="connsiteX1464" fmla="*/ 335576 w 2483666"/>
              <a:gd name="connsiteY1464" fmla="*/ 1564590 h 3241367"/>
              <a:gd name="connsiteX1465" fmla="*/ 335576 w 2483666"/>
              <a:gd name="connsiteY1465" fmla="*/ 1547060 h 3241367"/>
              <a:gd name="connsiteX1466" fmla="*/ 335576 w 2483666"/>
              <a:gd name="connsiteY1466" fmla="*/ 1542677 h 3241367"/>
              <a:gd name="connsiteX1467" fmla="*/ 322446 w 2483666"/>
              <a:gd name="connsiteY1467" fmla="*/ 1533912 h 3241367"/>
              <a:gd name="connsiteX1468" fmla="*/ 318069 w 2483666"/>
              <a:gd name="connsiteY1468" fmla="*/ 1547060 h 3241367"/>
              <a:gd name="connsiteX1469" fmla="*/ 296185 w 2483666"/>
              <a:gd name="connsiteY1469" fmla="*/ 1542677 h 3241367"/>
              <a:gd name="connsiteX1470" fmla="*/ 300562 w 2483666"/>
              <a:gd name="connsiteY1470" fmla="*/ 1529529 h 3241367"/>
              <a:gd name="connsiteX1471" fmla="*/ 348706 w 2483666"/>
              <a:gd name="connsiteY1471" fmla="*/ 1529529 h 3241367"/>
              <a:gd name="connsiteX1472" fmla="*/ 344329 w 2483666"/>
              <a:gd name="connsiteY1472" fmla="*/ 1533912 h 3241367"/>
              <a:gd name="connsiteX1473" fmla="*/ 348706 w 2483666"/>
              <a:gd name="connsiteY1473" fmla="*/ 1533912 h 3241367"/>
              <a:gd name="connsiteX1474" fmla="*/ 357459 w 2483666"/>
              <a:gd name="connsiteY1474" fmla="*/ 1533912 h 3241367"/>
              <a:gd name="connsiteX1475" fmla="*/ 344329 w 2483666"/>
              <a:gd name="connsiteY1475" fmla="*/ 1542677 h 3241367"/>
              <a:gd name="connsiteX1476" fmla="*/ 366213 w 2483666"/>
              <a:gd name="connsiteY1476" fmla="*/ 1542677 h 3241367"/>
              <a:gd name="connsiteX1477" fmla="*/ 370590 w 2483666"/>
              <a:gd name="connsiteY1477" fmla="*/ 1529529 h 3241367"/>
              <a:gd name="connsiteX1478" fmla="*/ 418734 w 2483666"/>
              <a:gd name="connsiteY1478" fmla="*/ 1520764 h 3241367"/>
              <a:gd name="connsiteX1479" fmla="*/ 436240 w 2483666"/>
              <a:gd name="connsiteY1479" fmla="*/ 1511999 h 3241367"/>
              <a:gd name="connsiteX1480" fmla="*/ 462501 w 2483666"/>
              <a:gd name="connsiteY1480" fmla="*/ 1503234 h 3241367"/>
              <a:gd name="connsiteX1481" fmla="*/ 477614 w 2483666"/>
              <a:gd name="connsiteY1481" fmla="*/ 1503234 h 3241367"/>
              <a:gd name="connsiteX1482" fmla="*/ 477272 w 2483666"/>
              <a:gd name="connsiteY1482" fmla="*/ 1504329 h 3241367"/>
              <a:gd name="connsiteX1483" fmla="*/ 484385 w 2483666"/>
              <a:gd name="connsiteY1483" fmla="*/ 1503234 h 3241367"/>
              <a:gd name="connsiteX1484" fmla="*/ 481649 w 2483666"/>
              <a:gd name="connsiteY1484" fmla="*/ 1503234 h 3241367"/>
              <a:gd name="connsiteX1485" fmla="*/ 477614 w 2483666"/>
              <a:gd name="connsiteY1485" fmla="*/ 1503234 h 3241367"/>
              <a:gd name="connsiteX1486" fmla="*/ 477614 w 2483666"/>
              <a:gd name="connsiteY1486" fmla="*/ 1503234 h 3241367"/>
              <a:gd name="connsiteX1487" fmla="*/ 493138 w 2483666"/>
              <a:gd name="connsiteY1487" fmla="*/ 1498851 h 3241367"/>
              <a:gd name="connsiteX1488" fmla="*/ 488761 w 2483666"/>
              <a:gd name="connsiteY1488" fmla="*/ 1507616 h 3241367"/>
              <a:gd name="connsiteX1489" fmla="*/ 510645 w 2483666"/>
              <a:gd name="connsiteY1489" fmla="*/ 1511999 h 3241367"/>
              <a:gd name="connsiteX1490" fmla="*/ 515021 w 2483666"/>
              <a:gd name="connsiteY1490" fmla="*/ 1511999 h 3241367"/>
              <a:gd name="connsiteX1491" fmla="*/ 515366 w 2483666"/>
              <a:gd name="connsiteY1491" fmla="*/ 1511999 h 3241367"/>
              <a:gd name="connsiteX1492" fmla="*/ 510645 w 2483666"/>
              <a:gd name="connsiteY1492" fmla="*/ 1520764 h 3241367"/>
              <a:gd name="connsiteX1493" fmla="*/ 536905 w 2483666"/>
              <a:gd name="connsiteY1493" fmla="*/ 1511999 h 3241367"/>
              <a:gd name="connsiteX1494" fmla="*/ 541282 w 2483666"/>
              <a:gd name="connsiteY1494" fmla="*/ 1498851 h 3241367"/>
              <a:gd name="connsiteX1495" fmla="*/ 510645 w 2483666"/>
              <a:gd name="connsiteY1495" fmla="*/ 1498851 h 3241367"/>
              <a:gd name="connsiteX1496" fmla="*/ 484385 w 2483666"/>
              <a:gd name="connsiteY1496" fmla="*/ 1476938 h 3241367"/>
              <a:gd name="connsiteX1497" fmla="*/ 475631 w 2483666"/>
              <a:gd name="connsiteY1497" fmla="*/ 1476938 h 3241367"/>
              <a:gd name="connsiteX1498" fmla="*/ 466878 w 2483666"/>
              <a:gd name="connsiteY1498" fmla="*/ 1494468 h 3241367"/>
              <a:gd name="connsiteX1499" fmla="*/ 444994 w 2483666"/>
              <a:gd name="connsiteY1499" fmla="*/ 1481321 h 3241367"/>
              <a:gd name="connsiteX1500" fmla="*/ 427487 w 2483666"/>
              <a:gd name="connsiteY1500" fmla="*/ 1494468 h 3241367"/>
              <a:gd name="connsiteX1501" fmla="*/ 424624 w 2483666"/>
              <a:gd name="connsiteY1501" fmla="*/ 1493035 h 3241367"/>
              <a:gd name="connsiteX1502" fmla="*/ 423042 w 2483666"/>
              <a:gd name="connsiteY1502" fmla="*/ 1488853 h 3241367"/>
              <a:gd name="connsiteX1503" fmla="*/ 401227 w 2483666"/>
              <a:gd name="connsiteY1503" fmla="*/ 1490086 h 3241367"/>
              <a:gd name="connsiteX1504" fmla="*/ 401227 w 2483666"/>
              <a:gd name="connsiteY1504" fmla="*/ 1507616 h 3241367"/>
              <a:gd name="connsiteX1505" fmla="*/ 392473 w 2483666"/>
              <a:gd name="connsiteY1505" fmla="*/ 1498851 h 3241367"/>
              <a:gd name="connsiteX1506" fmla="*/ 383720 w 2483666"/>
              <a:gd name="connsiteY1506" fmla="*/ 1507616 h 3241367"/>
              <a:gd name="connsiteX1507" fmla="*/ 379343 w 2483666"/>
              <a:gd name="connsiteY1507" fmla="*/ 1520764 h 3241367"/>
              <a:gd name="connsiteX1508" fmla="*/ 366213 w 2483666"/>
              <a:gd name="connsiteY1508" fmla="*/ 1520764 h 3241367"/>
              <a:gd name="connsiteX1509" fmla="*/ 374966 w 2483666"/>
              <a:gd name="connsiteY1509" fmla="*/ 1511999 h 3241367"/>
              <a:gd name="connsiteX1510" fmla="*/ 375377 w 2483666"/>
              <a:gd name="connsiteY1510" fmla="*/ 1508301 h 3241367"/>
              <a:gd name="connsiteX1511" fmla="*/ 379638 w 2483666"/>
              <a:gd name="connsiteY1511" fmla="*/ 1506310 h 3241367"/>
              <a:gd name="connsiteX1512" fmla="*/ 381121 w 2483666"/>
              <a:gd name="connsiteY1512" fmla="*/ 1505836 h 3241367"/>
              <a:gd name="connsiteX1513" fmla="*/ 381531 w 2483666"/>
              <a:gd name="connsiteY1513" fmla="*/ 1505425 h 3241367"/>
              <a:gd name="connsiteX1514" fmla="*/ 379638 w 2483666"/>
              <a:gd name="connsiteY1514" fmla="*/ 1506310 h 3241367"/>
              <a:gd name="connsiteX1515" fmla="*/ 361836 w 2483666"/>
              <a:gd name="connsiteY1515" fmla="*/ 1511999 h 3241367"/>
              <a:gd name="connsiteX1516" fmla="*/ 379343 w 2483666"/>
              <a:gd name="connsiteY1516" fmla="*/ 1494468 h 3241367"/>
              <a:gd name="connsiteX1517" fmla="*/ 374966 w 2483666"/>
              <a:gd name="connsiteY1517" fmla="*/ 1494468 h 3241367"/>
              <a:gd name="connsiteX1518" fmla="*/ 401227 w 2483666"/>
              <a:gd name="connsiteY1518" fmla="*/ 1481321 h 3241367"/>
              <a:gd name="connsiteX1519" fmla="*/ 418734 w 2483666"/>
              <a:gd name="connsiteY1519" fmla="*/ 1468173 h 3241367"/>
              <a:gd name="connsiteX1520" fmla="*/ 423300 w 2483666"/>
              <a:gd name="connsiteY1520" fmla="*/ 1468292 h 3241367"/>
              <a:gd name="connsiteX1521" fmla="*/ 413194 w 2483666"/>
              <a:gd name="connsiteY1521" fmla="*/ 1474952 h 3241367"/>
              <a:gd name="connsiteX1522" fmla="*/ 430847 w 2483666"/>
              <a:gd name="connsiteY1522" fmla="*/ 1468489 h 3241367"/>
              <a:gd name="connsiteX1523" fmla="*/ 423300 w 2483666"/>
              <a:gd name="connsiteY1523" fmla="*/ 1468292 h 3241367"/>
              <a:gd name="connsiteX1524" fmla="*/ 428846 w 2483666"/>
              <a:gd name="connsiteY1524" fmla="*/ 1464638 h 3241367"/>
              <a:gd name="connsiteX1525" fmla="*/ 462501 w 2483666"/>
              <a:gd name="connsiteY1525" fmla="*/ 1446260 h 3241367"/>
              <a:gd name="connsiteX1526" fmla="*/ 480008 w 2483666"/>
              <a:gd name="connsiteY1526" fmla="*/ 1446260 h 3241367"/>
              <a:gd name="connsiteX1527" fmla="*/ 481530 w 2483666"/>
              <a:gd name="connsiteY1527" fmla="*/ 1444735 h 3241367"/>
              <a:gd name="connsiteX1528" fmla="*/ 488761 w 2483666"/>
              <a:gd name="connsiteY1528" fmla="*/ 1446260 h 3241367"/>
              <a:gd name="connsiteX1529" fmla="*/ 488761 w 2483666"/>
              <a:gd name="connsiteY1529" fmla="*/ 1433112 h 3241367"/>
              <a:gd name="connsiteX1530" fmla="*/ 515021 w 2483666"/>
              <a:gd name="connsiteY1530" fmla="*/ 1424347 h 3241367"/>
              <a:gd name="connsiteX1531" fmla="*/ 532528 w 2483666"/>
              <a:gd name="connsiteY1531" fmla="*/ 1415581 h 3241367"/>
              <a:gd name="connsiteX1532" fmla="*/ 541282 w 2483666"/>
              <a:gd name="connsiteY1532" fmla="*/ 1398051 h 3241367"/>
              <a:gd name="connsiteX1533" fmla="*/ 550035 w 2483666"/>
              <a:gd name="connsiteY1533" fmla="*/ 1406816 h 3241367"/>
              <a:gd name="connsiteX1534" fmla="*/ 585118 w 2483666"/>
              <a:gd name="connsiteY1534" fmla="*/ 1396955 h 3241367"/>
              <a:gd name="connsiteX1535" fmla="*/ 591291 w 2483666"/>
              <a:gd name="connsiteY1535" fmla="*/ 1403965 h 3241367"/>
              <a:gd name="connsiteX1536" fmla="*/ 587033 w 2483666"/>
              <a:gd name="connsiteY1536" fmla="*/ 1406200 h 3241367"/>
              <a:gd name="connsiteX1537" fmla="*/ 593803 w 2483666"/>
              <a:gd name="connsiteY1537" fmla="*/ 1406816 h 3241367"/>
              <a:gd name="connsiteX1538" fmla="*/ 591291 w 2483666"/>
              <a:gd name="connsiteY1538" fmla="*/ 1403965 h 3241367"/>
              <a:gd name="connsiteX1539" fmla="*/ 602556 w 2483666"/>
              <a:gd name="connsiteY1539" fmla="*/ 1398051 h 3241367"/>
              <a:gd name="connsiteX1540" fmla="*/ 606933 w 2483666"/>
              <a:gd name="connsiteY1540" fmla="*/ 1402434 h 3241367"/>
              <a:gd name="connsiteX1541" fmla="*/ 628817 w 2483666"/>
              <a:gd name="connsiteY1541" fmla="*/ 1389286 h 3241367"/>
              <a:gd name="connsiteX1542" fmla="*/ 606933 w 2483666"/>
              <a:gd name="connsiteY1542" fmla="*/ 1389286 h 3241367"/>
              <a:gd name="connsiteX1543" fmla="*/ 585049 w 2483666"/>
              <a:gd name="connsiteY1543" fmla="*/ 1393668 h 3241367"/>
              <a:gd name="connsiteX1544" fmla="*/ 598179 w 2483666"/>
              <a:gd name="connsiteY1544" fmla="*/ 1384903 h 3241367"/>
              <a:gd name="connsiteX1545" fmla="*/ 593803 w 2483666"/>
              <a:gd name="connsiteY1545" fmla="*/ 1380521 h 3241367"/>
              <a:gd name="connsiteX1546" fmla="*/ 606933 w 2483666"/>
              <a:gd name="connsiteY1546" fmla="*/ 1362990 h 3241367"/>
              <a:gd name="connsiteX1547" fmla="*/ 606933 w 2483666"/>
              <a:gd name="connsiteY1547" fmla="*/ 1367373 h 3241367"/>
              <a:gd name="connsiteX1548" fmla="*/ 612677 w 2483666"/>
              <a:gd name="connsiteY1548" fmla="*/ 1365455 h 3241367"/>
              <a:gd name="connsiteX1549" fmla="*/ 615139 w 2483666"/>
              <a:gd name="connsiteY1549" fmla="*/ 1367921 h 3241367"/>
              <a:gd name="connsiteX1550" fmla="*/ 637570 w 2483666"/>
              <a:gd name="connsiteY1550" fmla="*/ 1367373 h 3241367"/>
              <a:gd name="connsiteX1551" fmla="*/ 633193 w 2483666"/>
              <a:gd name="connsiteY1551" fmla="*/ 1349842 h 3241367"/>
              <a:gd name="connsiteX1552" fmla="*/ 659454 w 2483666"/>
              <a:gd name="connsiteY1552" fmla="*/ 1341077 h 3241367"/>
              <a:gd name="connsiteX1553" fmla="*/ 658752 w 2483666"/>
              <a:gd name="connsiteY1553" fmla="*/ 1341659 h 3241367"/>
              <a:gd name="connsiteX1554" fmla="*/ 652683 w 2483666"/>
              <a:gd name="connsiteY1554" fmla="*/ 1344775 h 3241367"/>
              <a:gd name="connsiteX1555" fmla="*/ 656650 w 2483666"/>
              <a:gd name="connsiteY1555" fmla="*/ 1343405 h 3241367"/>
              <a:gd name="connsiteX1556" fmla="*/ 658752 w 2483666"/>
              <a:gd name="connsiteY1556" fmla="*/ 1341659 h 3241367"/>
              <a:gd name="connsiteX1557" fmla="*/ 676961 w 2483666"/>
              <a:gd name="connsiteY1557" fmla="*/ 1332312 h 3241367"/>
              <a:gd name="connsiteX1558" fmla="*/ 685714 w 2483666"/>
              <a:gd name="connsiteY1558" fmla="*/ 1332312 h 3241367"/>
              <a:gd name="connsiteX1559" fmla="*/ 703221 w 2483666"/>
              <a:gd name="connsiteY1559" fmla="*/ 1310399 h 3241367"/>
              <a:gd name="connsiteX1560" fmla="*/ 703221 w 2483666"/>
              <a:gd name="connsiteY1560" fmla="*/ 1306016 h 3241367"/>
              <a:gd name="connsiteX1561" fmla="*/ 696070 w 2483666"/>
              <a:gd name="connsiteY1561" fmla="*/ 1306016 h 3241367"/>
              <a:gd name="connsiteX1562" fmla="*/ 698844 w 2483666"/>
              <a:gd name="connsiteY1562" fmla="*/ 1301634 h 3241367"/>
              <a:gd name="connsiteX1563" fmla="*/ 676961 w 2483666"/>
              <a:gd name="connsiteY1563" fmla="*/ 1306016 h 3241367"/>
              <a:gd name="connsiteX1564" fmla="*/ 663830 w 2483666"/>
              <a:gd name="connsiteY1564" fmla="*/ 1314782 h 3241367"/>
              <a:gd name="connsiteX1565" fmla="*/ 659454 w 2483666"/>
              <a:gd name="connsiteY1565" fmla="*/ 1314782 h 3241367"/>
              <a:gd name="connsiteX1566" fmla="*/ 655077 w 2483666"/>
              <a:gd name="connsiteY1566" fmla="*/ 1310399 h 3241367"/>
              <a:gd name="connsiteX1567" fmla="*/ 676961 w 2483666"/>
              <a:gd name="connsiteY1567" fmla="*/ 1297251 h 3241367"/>
              <a:gd name="connsiteX1568" fmla="*/ 707597 w 2483666"/>
              <a:gd name="connsiteY1568" fmla="*/ 1292869 h 3241367"/>
              <a:gd name="connsiteX1569" fmla="*/ 725105 w 2483666"/>
              <a:gd name="connsiteY1569" fmla="*/ 1279721 h 3241367"/>
              <a:gd name="connsiteX1570" fmla="*/ 742611 w 2483666"/>
              <a:gd name="connsiteY1570" fmla="*/ 1275338 h 3241367"/>
              <a:gd name="connsiteX1571" fmla="*/ 746988 w 2483666"/>
              <a:gd name="connsiteY1571" fmla="*/ 1270955 h 3241367"/>
              <a:gd name="connsiteX1572" fmla="*/ 738235 w 2483666"/>
              <a:gd name="connsiteY1572" fmla="*/ 1266573 h 3241367"/>
              <a:gd name="connsiteX1573" fmla="*/ 764495 w 2483666"/>
              <a:gd name="connsiteY1573" fmla="*/ 1244660 h 3241367"/>
              <a:gd name="connsiteX1574" fmla="*/ 774861 w 2483666"/>
              <a:gd name="connsiteY1574" fmla="*/ 1244660 h 3241367"/>
              <a:gd name="connsiteX1575" fmla="*/ 771060 w 2483666"/>
              <a:gd name="connsiteY1575" fmla="*/ 1249042 h 3241367"/>
              <a:gd name="connsiteX1576" fmla="*/ 776394 w 2483666"/>
              <a:gd name="connsiteY1576" fmla="*/ 1247673 h 3241367"/>
              <a:gd name="connsiteX1577" fmla="*/ 784662 w 2483666"/>
              <a:gd name="connsiteY1577" fmla="*/ 1242813 h 3241367"/>
              <a:gd name="connsiteX1578" fmla="*/ 788567 w 2483666"/>
              <a:gd name="connsiteY1578" fmla="*/ 1240825 h 3241367"/>
              <a:gd name="connsiteX1579" fmla="*/ 788623 w 2483666"/>
              <a:gd name="connsiteY1579" fmla="*/ 1240484 h 3241367"/>
              <a:gd name="connsiteX1580" fmla="*/ 803886 w 2483666"/>
              <a:gd name="connsiteY1580" fmla="*/ 1231512 h 3241367"/>
              <a:gd name="connsiteX1581" fmla="*/ 795132 w 2483666"/>
              <a:gd name="connsiteY1581" fmla="*/ 1227129 h 3241367"/>
              <a:gd name="connsiteX1582" fmla="*/ 790208 w 2483666"/>
              <a:gd name="connsiteY1582" fmla="*/ 1230896 h 3241367"/>
              <a:gd name="connsiteX1583" fmla="*/ 788623 w 2483666"/>
              <a:gd name="connsiteY1583" fmla="*/ 1240484 h 3241367"/>
              <a:gd name="connsiteX1584" fmla="*/ 784662 w 2483666"/>
              <a:gd name="connsiteY1584" fmla="*/ 1242813 h 3241367"/>
              <a:gd name="connsiteX1585" fmla="*/ 780361 w 2483666"/>
              <a:gd name="connsiteY1585" fmla="*/ 1245002 h 3241367"/>
              <a:gd name="connsiteX1586" fmla="*/ 777625 w 2483666"/>
              <a:gd name="connsiteY1586" fmla="*/ 1243503 h 3241367"/>
              <a:gd name="connsiteX1587" fmla="*/ 777625 w 2483666"/>
              <a:gd name="connsiteY1587" fmla="*/ 1240277 h 3241367"/>
              <a:gd name="connsiteX1588" fmla="*/ 776213 w 2483666"/>
              <a:gd name="connsiteY1588" fmla="*/ 1242729 h 3241367"/>
              <a:gd name="connsiteX1589" fmla="*/ 755742 w 2483666"/>
              <a:gd name="connsiteY1589" fmla="*/ 1231512 h 3241367"/>
              <a:gd name="connsiteX1590" fmla="*/ 740970 w 2483666"/>
              <a:gd name="connsiteY1590" fmla="*/ 1240277 h 3241367"/>
              <a:gd name="connsiteX1591" fmla="*/ 717790 w 2483666"/>
              <a:gd name="connsiteY1591" fmla="*/ 1248530 h 3241367"/>
              <a:gd name="connsiteX1592" fmla="*/ 716351 w 2483666"/>
              <a:gd name="connsiteY1592" fmla="*/ 1244660 h 3241367"/>
              <a:gd name="connsiteX1593" fmla="*/ 707597 w 2483666"/>
              <a:gd name="connsiteY1593" fmla="*/ 1253425 h 3241367"/>
              <a:gd name="connsiteX1594" fmla="*/ 676961 w 2483666"/>
              <a:gd name="connsiteY1594" fmla="*/ 1266573 h 3241367"/>
              <a:gd name="connsiteX1595" fmla="*/ 668207 w 2483666"/>
              <a:gd name="connsiteY1595" fmla="*/ 1275338 h 3241367"/>
              <a:gd name="connsiteX1596" fmla="*/ 668207 w 2483666"/>
              <a:gd name="connsiteY1596" fmla="*/ 1266573 h 3241367"/>
              <a:gd name="connsiteX1597" fmla="*/ 655077 w 2483666"/>
              <a:gd name="connsiteY1597" fmla="*/ 1257808 h 3241367"/>
              <a:gd name="connsiteX1598" fmla="*/ 655077 w 2483666"/>
              <a:gd name="connsiteY1598" fmla="*/ 1244660 h 3241367"/>
              <a:gd name="connsiteX1599" fmla="*/ 620063 w 2483666"/>
              <a:gd name="connsiteY1599" fmla="*/ 1227129 h 3241367"/>
              <a:gd name="connsiteX1600" fmla="*/ 611309 w 2483666"/>
              <a:gd name="connsiteY1600" fmla="*/ 1227129 h 3241367"/>
              <a:gd name="connsiteX1601" fmla="*/ 615686 w 2483666"/>
              <a:gd name="connsiteY1601" fmla="*/ 1240277 h 3241367"/>
              <a:gd name="connsiteX1602" fmla="*/ 593803 w 2483666"/>
              <a:gd name="connsiteY1602" fmla="*/ 1240277 h 3241367"/>
              <a:gd name="connsiteX1603" fmla="*/ 602556 w 2483666"/>
              <a:gd name="connsiteY1603" fmla="*/ 1222747 h 3241367"/>
              <a:gd name="connsiteX1604" fmla="*/ 606933 w 2483666"/>
              <a:gd name="connsiteY1604" fmla="*/ 1205216 h 3241367"/>
              <a:gd name="connsiteX1605" fmla="*/ 585049 w 2483666"/>
              <a:gd name="connsiteY1605" fmla="*/ 1205216 h 3241367"/>
              <a:gd name="connsiteX1606" fmla="*/ 593803 w 2483666"/>
              <a:gd name="connsiteY1606" fmla="*/ 1213982 h 3241367"/>
              <a:gd name="connsiteX1607" fmla="*/ 585049 w 2483666"/>
              <a:gd name="connsiteY1607" fmla="*/ 1240277 h 3241367"/>
              <a:gd name="connsiteX1608" fmla="*/ 554412 w 2483666"/>
              <a:gd name="connsiteY1608" fmla="*/ 1235895 h 3241367"/>
              <a:gd name="connsiteX1609" fmla="*/ 558789 w 2483666"/>
              <a:gd name="connsiteY1609" fmla="*/ 1227129 h 3241367"/>
              <a:gd name="connsiteX1610" fmla="*/ 580673 w 2483666"/>
              <a:gd name="connsiteY1610" fmla="*/ 1213982 h 3241367"/>
              <a:gd name="connsiteX1611" fmla="*/ 585049 w 2483666"/>
              <a:gd name="connsiteY1611" fmla="*/ 1209599 h 3241367"/>
              <a:gd name="connsiteX1612" fmla="*/ 580673 w 2483666"/>
              <a:gd name="connsiteY1612" fmla="*/ 1200834 h 3241367"/>
              <a:gd name="connsiteX1613" fmla="*/ 554412 w 2483666"/>
              <a:gd name="connsiteY1613" fmla="*/ 1209599 h 3241367"/>
              <a:gd name="connsiteX1614" fmla="*/ 576296 w 2483666"/>
              <a:gd name="connsiteY1614" fmla="*/ 1200834 h 3241367"/>
              <a:gd name="connsiteX1615" fmla="*/ 563166 w 2483666"/>
              <a:gd name="connsiteY1615" fmla="*/ 1192069 h 3241367"/>
              <a:gd name="connsiteX1616" fmla="*/ 585049 w 2483666"/>
              <a:gd name="connsiteY1616" fmla="*/ 1183303 h 3241367"/>
              <a:gd name="connsiteX1617" fmla="*/ 593803 w 2483666"/>
              <a:gd name="connsiteY1617" fmla="*/ 1178921 h 3241367"/>
              <a:gd name="connsiteX1618" fmla="*/ 567542 w 2483666"/>
              <a:gd name="connsiteY1618" fmla="*/ 1174538 h 3241367"/>
              <a:gd name="connsiteX1619" fmla="*/ 593803 w 2483666"/>
              <a:gd name="connsiteY1619" fmla="*/ 1165773 h 3241367"/>
              <a:gd name="connsiteX1620" fmla="*/ 615686 w 2483666"/>
              <a:gd name="connsiteY1620" fmla="*/ 1152625 h 3241367"/>
              <a:gd name="connsiteX1621" fmla="*/ 624440 w 2483666"/>
              <a:gd name="connsiteY1621" fmla="*/ 1152625 h 3241367"/>
              <a:gd name="connsiteX1622" fmla="*/ 631446 w 2483666"/>
              <a:gd name="connsiteY1622" fmla="*/ 1147948 h 3241367"/>
              <a:gd name="connsiteX1623" fmla="*/ 631415 w 2483666"/>
              <a:gd name="connsiteY1623" fmla="*/ 1148174 h 3241367"/>
              <a:gd name="connsiteX1624" fmla="*/ 632099 w 2483666"/>
              <a:gd name="connsiteY1624" fmla="*/ 1147695 h 3241367"/>
              <a:gd name="connsiteX1625" fmla="*/ 632239 w 2483666"/>
              <a:gd name="connsiteY1625" fmla="*/ 1147419 h 3241367"/>
              <a:gd name="connsiteX1626" fmla="*/ 635929 w 2483666"/>
              <a:gd name="connsiteY1626" fmla="*/ 1144956 h 3241367"/>
              <a:gd name="connsiteX1627" fmla="*/ 637570 w 2483666"/>
              <a:gd name="connsiteY1627" fmla="*/ 1143860 h 3241367"/>
              <a:gd name="connsiteX1628" fmla="*/ 634424 w 2483666"/>
              <a:gd name="connsiteY1628" fmla="*/ 1143107 h 3241367"/>
              <a:gd name="connsiteX1629" fmla="*/ 632239 w 2483666"/>
              <a:gd name="connsiteY1629" fmla="*/ 1147419 h 3241367"/>
              <a:gd name="connsiteX1630" fmla="*/ 631446 w 2483666"/>
              <a:gd name="connsiteY1630" fmla="*/ 1147948 h 3241367"/>
              <a:gd name="connsiteX1631" fmla="*/ 633193 w 2483666"/>
              <a:gd name="connsiteY1631" fmla="*/ 1135095 h 3241367"/>
              <a:gd name="connsiteX1632" fmla="*/ 668207 w 2483666"/>
              <a:gd name="connsiteY1632" fmla="*/ 1117564 h 3241367"/>
              <a:gd name="connsiteX1633" fmla="*/ 690091 w 2483666"/>
              <a:gd name="connsiteY1633" fmla="*/ 1126330 h 3241367"/>
              <a:gd name="connsiteX1634" fmla="*/ 716351 w 2483666"/>
              <a:gd name="connsiteY1634" fmla="*/ 1126330 h 3241367"/>
              <a:gd name="connsiteX1635" fmla="*/ 720728 w 2483666"/>
              <a:gd name="connsiteY1635" fmla="*/ 1117564 h 3241367"/>
              <a:gd name="connsiteX1636" fmla="*/ 733858 w 2483666"/>
              <a:gd name="connsiteY1636" fmla="*/ 1117564 h 3241367"/>
              <a:gd name="connsiteX1637" fmla="*/ 729481 w 2483666"/>
              <a:gd name="connsiteY1637" fmla="*/ 1104416 h 3241367"/>
              <a:gd name="connsiteX1638" fmla="*/ 725105 w 2483666"/>
              <a:gd name="connsiteY1638" fmla="*/ 1095651 h 3241367"/>
              <a:gd name="connsiteX1639" fmla="*/ 703221 w 2483666"/>
              <a:gd name="connsiteY1639" fmla="*/ 1095651 h 3241367"/>
              <a:gd name="connsiteX1640" fmla="*/ 703221 w 2483666"/>
              <a:gd name="connsiteY1640" fmla="*/ 1100034 h 3241367"/>
              <a:gd name="connsiteX1641" fmla="*/ 694467 w 2483666"/>
              <a:gd name="connsiteY1641" fmla="*/ 1100034 h 3241367"/>
              <a:gd name="connsiteX1642" fmla="*/ 690091 w 2483666"/>
              <a:gd name="connsiteY1642" fmla="*/ 1104416 h 3241367"/>
              <a:gd name="connsiteX1643" fmla="*/ 663830 w 2483666"/>
              <a:gd name="connsiteY1643" fmla="*/ 1113182 h 3241367"/>
              <a:gd name="connsiteX1644" fmla="*/ 659454 w 2483666"/>
              <a:gd name="connsiteY1644" fmla="*/ 1108799 h 3241367"/>
              <a:gd name="connsiteX1645" fmla="*/ 685714 w 2483666"/>
              <a:gd name="connsiteY1645" fmla="*/ 1091269 h 3241367"/>
              <a:gd name="connsiteX1646" fmla="*/ 668207 w 2483666"/>
              <a:gd name="connsiteY1646" fmla="*/ 1086886 h 3241367"/>
              <a:gd name="connsiteX1647" fmla="*/ 659454 w 2483666"/>
              <a:gd name="connsiteY1647" fmla="*/ 1091269 h 3241367"/>
              <a:gd name="connsiteX1648" fmla="*/ 646323 w 2483666"/>
              <a:gd name="connsiteY1648" fmla="*/ 1082503 h 3241367"/>
              <a:gd name="connsiteX1649" fmla="*/ 637570 w 2483666"/>
              <a:gd name="connsiteY1649" fmla="*/ 1082503 h 3241367"/>
              <a:gd name="connsiteX1650" fmla="*/ 633193 w 2483666"/>
              <a:gd name="connsiteY1650" fmla="*/ 1095651 h 3241367"/>
              <a:gd name="connsiteX1651" fmla="*/ 615686 w 2483666"/>
              <a:gd name="connsiteY1651" fmla="*/ 1100034 h 3241367"/>
              <a:gd name="connsiteX1652" fmla="*/ 620063 w 2483666"/>
              <a:gd name="connsiteY1652" fmla="*/ 1104416 h 3241367"/>
              <a:gd name="connsiteX1653" fmla="*/ 602556 w 2483666"/>
              <a:gd name="connsiteY1653" fmla="*/ 1095651 h 3241367"/>
              <a:gd name="connsiteX1654" fmla="*/ 598179 w 2483666"/>
              <a:gd name="connsiteY1654" fmla="*/ 1100034 h 3241367"/>
              <a:gd name="connsiteX1655" fmla="*/ 576296 w 2483666"/>
              <a:gd name="connsiteY1655" fmla="*/ 1086886 h 3241367"/>
              <a:gd name="connsiteX1656" fmla="*/ 576296 w 2483666"/>
              <a:gd name="connsiteY1656" fmla="*/ 1095651 h 3241367"/>
              <a:gd name="connsiteX1657" fmla="*/ 554412 w 2483666"/>
              <a:gd name="connsiteY1657" fmla="*/ 1086886 h 3241367"/>
              <a:gd name="connsiteX1658" fmla="*/ 550035 w 2483666"/>
              <a:gd name="connsiteY1658" fmla="*/ 1073738 h 3241367"/>
              <a:gd name="connsiteX1659" fmla="*/ 515021 w 2483666"/>
              <a:gd name="connsiteY1659" fmla="*/ 1069356 h 3241367"/>
              <a:gd name="connsiteX1660" fmla="*/ 501892 w 2483666"/>
              <a:gd name="connsiteY1660" fmla="*/ 1073738 h 3241367"/>
              <a:gd name="connsiteX1661" fmla="*/ 493138 w 2483666"/>
              <a:gd name="connsiteY1661" fmla="*/ 1073738 h 3241367"/>
              <a:gd name="connsiteX1662" fmla="*/ 523775 w 2483666"/>
              <a:gd name="connsiteY1662" fmla="*/ 1060590 h 3241367"/>
              <a:gd name="connsiteX1663" fmla="*/ 523775 w 2483666"/>
              <a:gd name="connsiteY1663" fmla="*/ 1051825 h 3241367"/>
              <a:gd name="connsiteX1664" fmla="*/ 541282 w 2483666"/>
              <a:gd name="connsiteY1664" fmla="*/ 1038677 h 3241367"/>
              <a:gd name="connsiteX1665" fmla="*/ 515021 w 2483666"/>
              <a:gd name="connsiteY1665" fmla="*/ 1029912 h 3241367"/>
              <a:gd name="connsiteX1666" fmla="*/ 536905 w 2483666"/>
              <a:gd name="connsiteY1666" fmla="*/ 1029912 h 3241367"/>
              <a:gd name="connsiteX1667" fmla="*/ 545659 w 2483666"/>
              <a:gd name="connsiteY1667" fmla="*/ 1043060 h 3241367"/>
              <a:gd name="connsiteX1668" fmla="*/ 554412 w 2483666"/>
              <a:gd name="connsiteY1668" fmla="*/ 1034295 h 3241367"/>
              <a:gd name="connsiteX1669" fmla="*/ 571919 w 2483666"/>
              <a:gd name="connsiteY1669" fmla="*/ 1043060 h 3241367"/>
              <a:gd name="connsiteX1670" fmla="*/ 580673 w 2483666"/>
              <a:gd name="connsiteY1670" fmla="*/ 1029912 h 3241367"/>
              <a:gd name="connsiteX1671" fmla="*/ 602556 w 2483666"/>
              <a:gd name="connsiteY1671" fmla="*/ 1029912 h 3241367"/>
              <a:gd name="connsiteX1672" fmla="*/ 606933 w 2483666"/>
              <a:gd name="connsiteY1672" fmla="*/ 1034295 h 3241367"/>
              <a:gd name="connsiteX1673" fmla="*/ 620063 w 2483666"/>
              <a:gd name="connsiteY1673" fmla="*/ 1025530 h 3241367"/>
              <a:gd name="connsiteX1674" fmla="*/ 624440 w 2483666"/>
              <a:gd name="connsiteY1674" fmla="*/ 1007999 h 3241367"/>
              <a:gd name="connsiteX1675" fmla="*/ 606933 w 2483666"/>
              <a:gd name="connsiteY1675" fmla="*/ 1007999 h 3241367"/>
              <a:gd name="connsiteX1676" fmla="*/ 606933 w 2483666"/>
              <a:gd name="connsiteY1676" fmla="*/ 999234 h 3241367"/>
              <a:gd name="connsiteX1677" fmla="*/ 641947 w 2483666"/>
              <a:gd name="connsiteY1677" fmla="*/ 977321 h 3241367"/>
              <a:gd name="connsiteX1678" fmla="*/ 655077 w 2483666"/>
              <a:gd name="connsiteY1678" fmla="*/ 981704 h 3241367"/>
              <a:gd name="connsiteX1679" fmla="*/ 676961 w 2483666"/>
              <a:gd name="connsiteY1679" fmla="*/ 959791 h 3241367"/>
              <a:gd name="connsiteX1680" fmla="*/ 672584 w 2483666"/>
              <a:gd name="connsiteY1680" fmla="*/ 942260 h 3241367"/>
              <a:gd name="connsiteX1681" fmla="*/ 690091 w 2483666"/>
              <a:gd name="connsiteY1681" fmla="*/ 933495 h 3241367"/>
              <a:gd name="connsiteX1682" fmla="*/ 690091 w 2483666"/>
              <a:gd name="connsiteY1682" fmla="*/ 946643 h 3241367"/>
              <a:gd name="connsiteX1683" fmla="*/ 685714 w 2483666"/>
              <a:gd name="connsiteY1683" fmla="*/ 946643 h 3241367"/>
              <a:gd name="connsiteX1684" fmla="*/ 685714 w 2483666"/>
              <a:gd name="connsiteY1684" fmla="*/ 951025 h 3241367"/>
              <a:gd name="connsiteX1685" fmla="*/ 694467 w 2483666"/>
              <a:gd name="connsiteY1685" fmla="*/ 955408 h 3241367"/>
              <a:gd name="connsiteX1686" fmla="*/ 707597 w 2483666"/>
              <a:gd name="connsiteY1686" fmla="*/ 942260 h 3241367"/>
              <a:gd name="connsiteX1687" fmla="*/ 711974 w 2483666"/>
              <a:gd name="connsiteY1687" fmla="*/ 946643 h 3241367"/>
              <a:gd name="connsiteX1688" fmla="*/ 690091 w 2483666"/>
              <a:gd name="connsiteY1688" fmla="*/ 964173 h 3241367"/>
              <a:gd name="connsiteX1689" fmla="*/ 681337 w 2483666"/>
              <a:gd name="connsiteY1689" fmla="*/ 964173 h 3241367"/>
              <a:gd name="connsiteX1690" fmla="*/ 673595 w 2483666"/>
              <a:gd name="connsiteY1690" fmla="*/ 971925 h 3241367"/>
              <a:gd name="connsiteX1691" fmla="*/ 673131 w 2483666"/>
              <a:gd name="connsiteY1691" fmla="*/ 971843 h 3241367"/>
              <a:gd name="connsiteX1692" fmla="*/ 672549 w 2483666"/>
              <a:gd name="connsiteY1692" fmla="*/ 972974 h 3241367"/>
              <a:gd name="connsiteX1693" fmla="*/ 669848 w 2483666"/>
              <a:gd name="connsiteY1693" fmla="*/ 975677 h 3241367"/>
              <a:gd name="connsiteX1694" fmla="*/ 668207 w 2483666"/>
              <a:gd name="connsiteY1694" fmla="*/ 977321 h 3241367"/>
              <a:gd name="connsiteX1695" fmla="*/ 670874 w 2483666"/>
              <a:gd name="connsiteY1695" fmla="*/ 976225 h 3241367"/>
              <a:gd name="connsiteX1696" fmla="*/ 672549 w 2483666"/>
              <a:gd name="connsiteY1696" fmla="*/ 972974 h 3241367"/>
              <a:gd name="connsiteX1697" fmla="*/ 673595 w 2483666"/>
              <a:gd name="connsiteY1697" fmla="*/ 971925 h 3241367"/>
              <a:gd name="connsiteX1698" fmla="*/ 676208 w 2483666"/>
              <a:gd name="connsiteY1698" fmla="*/ 972391 h 3241367"/>
              <a:gd name="connsiteX1699" fmla="*/ 681337 w 2483666"/>
              <a:gd name="connsiteY1699" fmla="*/ 986086 h 3241367"/>
              <a:gd name="connsiteX1700" fmla="*/ 681337 w 2483666"/>
              <a:gd name="connsiteY1700" fmla="*/ 990469 h 3241367"/>
              <a:gd name="connsiteX1701" fmla="*/ 672584 w 2483666"/>
              <a:gd name="connsiteY1701" fmla="*/ 990469 h 3241367"/>
              <a:gd name="connsiteX1702" fmla="*/ 668207 w 2483666"/>
              <a:gd name="connsiteY1702" fmla="*/ 1003617 h 3241367"/>
              <a:gd name="connsiteX1703" fmla="*/ 681337 w 2483666"/>
              <a:gd name="connsiteY1703" fmla="*/ 1012382 h 3241367"/>
              <a:gd name="connsiteX1704" fmla="*/ 668207 w 2483666"/>
              <a:gd name="connsiteY1704" fmla="*/ 1016764 h 3241367"/>
              <a:gd name="connsiteX1705" fmla="*/ 676961 w 2483666"/>
              <a:gd name="connsiteY1705" fmla="*/ 1016764 h 3241367"/>
              <a:gd name="connsiteX1706" fmla="*/ 711974 w 2483666"/>
              <a:gd name="connsiteY1706" fmla="*/ 999234 h 3241367"/>
              <a:gd name="connsiteX1707" fmla="*/ 725105 w 2483666"/>
              <a:gd name="connsiteY1707" fmla="*/ 981704 h 3241367"/>
              <a:gd name="connsiteX1708" fmla="*/ 729481 w 2483666"/>
              <a:gd name="connsiteY1708" fmla="*/ 986086 h 3241367"/>
              <a:gd name="connsiteX1709" fmla="*/ 716351 w 2483666"/>
              <a:gd name="connsiteY1709" fmla="*/ 1003617 h 3241367"/>
              <a:gd name="connsiteX1710" fmla="*/ 729481 w 2483666"/>
              <a:gd name="connsiteY1710" fmla="*/ 1012382 h 3241367"/>
              <a:gd name="connsiteX1711" fmla="*/ 746988 w 2483666"/>
              <a:gd name="connsiteY1711" fmla="*/ 1007999 h 3241367"/>
              <a:gd name="connsiteX1712" fmla="*/ 746988 w 2483666"/>
              <a:gd name="connsiteY1712" fmla="*/ 1011652 h 3241367"/>
              <a:gd name="connsiteX1713" fmla="*/ 746783 w 2483666"/>
              <a:gd name="connsiteY1713" fmla="*/ 1010944 h 3241367"/>
              <a:gd name="connsiteX1714" fmla="*/ 746988 w 2483666"/>
              <a:gd name="connsiteY1714" fmla="*/ 1025530 h 3241367"/>
              <a:gd name="connsiteX1715" fmla="*/ 746988 w 2483666"/>
              <a:gd name="connsiteY1715" fmla="*/ 1023338 h 3241367"/>
              <a:gd name="connsiteX1716" fmla="*/ 746988 w 2483666"/>
              <a:gd name="connsiteY1716" fmla="*/ 1011652 h 3241367"/>
              <a:gd name="connsiteX1717" fmla="*/ 748629 w 2483666"/>
              <a:gd name="connsiteY1717" fmla="*/ 1017312 h 3241367"/>
              <a:gd name="connsiteX1718" fmla="*/ 773248 w 2483666"/>
              <a:gd name="connsiteY1718" fmla="*/ 999234 h 3241367"/>
              <a:gd name="connsiteX1719" fmla="*/ 790755 w 2483666"/>
              <a:gd name="connsiteY1719" fmla="*/ 986086 h 3241367"/>
              <a:gd name="connsiteX1720" fmla="*/ 803886 w 2483666"/>
              <a:gd name="connsiteY1720" fmla="*/ 990469 h 3241367"/>
              <a:gd name="connsiteX1721" fmla="*/ 830146 w 2483666"/>
              <a:gd name="connsiteY1721" fmla="*/ 977321 h 3241367"/>
              <a:gd name="connsiteX1722" fmla="*/ 821392 w 2483666"/>
              <a:gd name="connsiteY1722" fmla="*/ 972938 h 3241367"/>
              <a:gd name="connsiteX1723" fmla="*/ 795132 w 2483666"/>
              <a:gd name="connsiteY1723" fmla="*/ 981704 h 3241367"/>
              <a:gd name="connsiteX1724" fmla="*/ 805595 w 2483666"/>
              <a:gd name="connsiteY1724" fmla="*/ 968761 h 3241367"/>
              <a:gd name="connsiteX1725" fmla="*/ 805165 w 2483666"/>
              <a:gd name="connsiteY1725" fmla="*/ 968826 h 3241367"/>
              <a:gd name="connsiteX1726" fmla="*/ 807168 w 2483666"/>
              <a:gd name="connsiteY1726" fmla="*/ 965817 h 3241367"/>
              <a:gd name="connsiteX1727" fmla="*/ 808262 w 2483666"/>
              <a:gd name="connsiteY1727" fmla="*/ 964173 h 3241367"/>
              <a:gd name="connsiteX1728" fmla="*/ 812639 w 2483666"/>
              <a:gd name="connsiteY1728" fmla="*/ 972938 h 3241367"/>
              <a:gd name="connsiteX1729" fmla="*/ 825769 w 2483666"/>
              <a:gd name="connsiteY1729" fmla="*/ 964173 h 3241367"/>
              <a:gd name="connsiteX1730" fmla="*/ 869536 w 2483666"/>
              <a:gd name="connsiteY1730" fmla="*/ 955408 h 3241367"/>
              <a:gd name="connsiteX1731" fmla="*/ 869536 w 2483666"/>
              <a:gd name="connsiteY1731" fmla="*/ 946643 h 3241367"/>
              <a:gd name="connsiteX1732" fmla="*/ 882666 w 2483666"/>
              <a:gd name="connsiteY1732" fmla="*/ 951025 h 3241367"/>
              <a:gd name="connsiteX1733" fmla="*/ 900174 w 2483666"/>
              <a:gd name="connsiteY1733" fmla="*/ 933495 h 3241367"/>
              <a:gd name="connsiteX1734" fmla="*/ 878290 w 2483666"/>
              <a:gd name="connsiteY1734" fmla="*/ 924730 h 3241367"/>
              <a:gd name="connsiteX1735" fmla="*/ 852030 w 2483666"/>
              <a:gd name="connsiteY1735" fmla="*/ 929112 h 3241367"/>
              <a:gd name="connsiteX1736" fmla="*/ 852030 w 2483666"/>
              <a:gd name="connsiteY1736" fmla="*/ 933495 h 3241367"/>
              <a:gd name="connsiteX1737" fmla="*/ 848966 w 2483666"/>
              <a:gd name="connsiteY1737" fmla="*/ 942698 h 3241367"/>
              <a:gd name="connsiteX1738" fmla="*/ 838899 w 2483666"/>
              <a:gd name="connsiteY1738" fmla="*/ 942260 h 3241367"/>
              <a:gd name="connsiteX1739" fmla="*/ 843276 w 2483666"/>
              <a:gd name="connsiteY1739" fmla="*/ 933495 h 3241367"/>
              <a:gd name="connsiteX1740" fmla="*/ 808262 w 2483666"/>
              <a:gd name="connsiteY1740" fmla="*/ 929112 h 3241367"/>
              <a:gd name="connsiteX1741" fmla="*/ 799509 w 2483666"/>
              <a:gd name="connsiteY1741" fmla="*/ 929112 h 3241367"/>
              <a:gd name="connsiteX1742" fmla="*/ 795132 w 2483666"/>
              <a:gd name="connsiteY1742" fmla="*/ 937877 h 3241367"/>
              <a:gd name="connsiteX1743" fmla="*/ 725105 w 2483666"/>
              <a:gd name="connsiteY1743" fmla="*/ 946643 h 3241367"/>
              <a:gd name="connsiteX1744" fmla="*/ 716351 w 2483666"/>
              <a:gd name="connsiteY1744" fmla="*/ 933495 h 3241367"/>
              <a:gd name="connsiteX1745" fmla="*/ 707597 w 2483666"/>
              <a:gd name="connsiteY1745" fmla="*/ 937877 h 3241367"/>
              <a:gd name="connsiteX1746" fmla="*/ 707597 w 2483666"/>
              <a:gd name="connsiteY1746" fmla="*/ 933495 h 3241367"/>
              <a:gd name="connsiteX1747" fmla="*/ 685714 w 2483666"/>
              <a:gd name="connsiteY1747" fmla="*/ 924730 h 3241367"/>
              <a:gd name="connsiteX1748" fmla="*/ 659454 w 2483666"/>
              <a:gd name="connsiteY1748" fmla="*/ 924730 h 3241367"/>
              <a:gd name="connsiteX1749" fmla="*/ 663830 w 2483666"/>
              <a:gd name="connsiteY1749" fmla="*/ 937877 h 3241367"/>
              <a:gd name="connsiteX1750" fmla="*/ 633193 w 2483666"/>
              <a:gd name="connsiteY1750" fmla="*/ 929112 h 3241367"/>
              <a:gd name="connsiteX1751" fmla="*/ 624440 w 2483666"/>
              <a:gd name="connsiteY1751" fmla="*/ 924730 h 3241367"/>
              <a:gd name="connsiteX1752" fmla="*/ 641947 w 2483666"/>
              <a:gd name="connsiteY1752" fmla="*/ 907199 h 3241367"/>
              <a:gd name="connsiteX1753" fmla="*/ 633193 w 2483666"/>
              <a:gd name="connsiteY1753" fmla="*/ 902817 h 3241367"/>
              <a:gd name="connsiteX1754" fmla="*/ 624440 w 2483666"/>
              <a:gd name="connsiteY1754" fmla="*/ 907199 h 3241367"/>
              <a:gd name="connsiteX1755" fmla="*/ 620063 w 2483666"/>
              <a:gd name="connsiteY1755" fmla="*/ 924730 h 3241367"/>
              <a:gd name="connsiteX1756" fmla="*/ 637570 w 2483666"/>
              <a:gd name="connsiteY1756" fmla="*/ 955408 h 3241367"/>
              <a:gd name="connsiteX1757" fmla="*/ 611309 w 2483666"/>
              <a:gd name="connsiteY1757" fmla="*/ 937877 h 3241367"/>
              <a:gd name="connsiteX1758" fmla="*/ 606933 w 2483666"/>
              <a:gd name="connsiteY1758" fmla="*/ 946643 h 3241367"/>
              <a:gd name="connsiteX1759" fmla="*/ 602556 w 2483666"/>
              <a:gd name="connsiteY1759" fmla="*/ 937877 h 3241367"/>
              <a:gd name="connsiteX1760" fmla="*/ 589426 w 2483666"/>
              <a:gd name="connsiteY1760" fmla="*/ 946643 h 3241367"/>
              <a:gd name="connsiteX1761" fmla="*/ 563166 w 2483666"/>
              <a:gd name="connsiteY1761" fmla="*/ 937877 h 3241367"/>
              <a:gd name="connsiteX1762" fmla="*/ 545659 w 2483666"/>
              <a:gd name="connsiteY1762" fmla="*/ 951025 h 3241367"/>
              <a:gd name="connsiteX1763" fmla="*/ 536905 w 2483666"/>
              <a:gd name="connsiteY1763" fmla="*/ 946643 h 3241367"/>
              <a:gd name="connsiteX1764" fmla="*/ 528152 w 2483666"/>
              <a:gd name="connsiteY1764" fmla="*/ 955408 h 3241367"/>
              <a:gd name="connsiteX1765" fmla="*/ 519398 w 2483666"/>
              <a:gd name="connsiteY1765" fmla="*/ 942260 h 3241367"/>
              <a:gd name="connsiteX1766" fmla="*/ 519398 w 2483666"/>
              <a:gd name="connsiteY1766" fmla="*/ 933495 h 3241367"/>
              <a:gd name="connsiteX1767" fmla="*/ 541282 w 2483666"/>
              <a:gd name="connsiteY1767" fmla="*/ 933495 h 3241367"/>
              <a:gd name="connsiteX1768" fmla="*/ 536905 w 2483666"/>
              <a:gd name="connsiteY1768" fmla="*/ 929112 h 3241367"/>
              <a:gd name="connsiteX1769" fmla="*/ 554412 w 2483666"/>
              <a:gd name="connsiteY1769" fmla="*/ 911582 h 3241367"/>
              <a:gd name="connsiteX1770" fmla="*/ 536905 w 2483666"/>
              <a:gd name="connsiteY1770" fmla="*/ 894051 h 3241367"/>
              <a:gd name="connsiteX1771" fmla="*/ 536905 w 2483666"/>
              <a:gd name="connsiteY1771" fmla="*/ 885286 h 3241367"/>
              <a:gd name="connsiteX1772" fmla="*/ 515021 w 2483666"/>
              <a:gd name="connsiteY1772" fmla="*/ 876521 h 3241367"/>
              <a:gd name="connsiteX1773" fmla="*/ 528152 w 2483666"/>
              <a:gd name="connsiteY1773" fmla="*/ 867756 h 3241367"/>
              <a:gd name="connsiteX1774" fmla="*/ 509004 w 2483666"/>
              <a:gd name="connsiteY1774" fmla="*/ 863921 h 3241367"/>
              <a:gd name="connsiteX1775" fmla="*/ 508257 w 2483666"/>
              <a:gd name="connsiteY1775" fmla="*/ 863771 h 3241367"/>
              <a:gd name="connsiteX1776" fmla="*/ 536905 w 2483666"/>
              <a:gd name="connsiteY1776" fmla="*/ 845843 h 3241367"/>
              <a:gd name="connsiteX1777" fmla="*/ 532528 w 2483666"/>
              <a:gd name="connsiteY1777" fmla="*/ 837077 h 3241367"/>
              <a:gd name="connsiteX1778" fmla="*/ 519398 w 2483666"/>
              <a:gd name="connsiteY1778" fmla="*/ 841460 h 3241367"/>
              <a:gd name="connsiteX1779" fmla="*/ 510645 w 2483666"/>
              <a:gd name="connsiteY1779" fmla="*/ 832695 h 3241367"/>
              <a:gd name="connsiteX1780" fmla="*/ 453748 w 2483666"/>
              <a:gd name="connsiteY1780" fmla="*/ 837077 h 3241367"/>
              <a:gd name="connsiteX1781" fmla="*/ 488761 w 2483666"/>
              <a:gd name="connsiteY1781" fmla="*/ 823930 h 3241367"/>
              <a:gd name="connsiteX1782" fmla="*/ 493138 w 2483666"/>
              <a:gd name="connsiteY1782" fmla="*/ 815164 h 3241367"/>
              <a:gd name="connsiteX1783" fmla="*/ 506268 w 2483666"/>
              <a:gd name="connsiteY1783" fmla="*/ 828312 h 3241367"/>
              <a:gd name="connsiteX1784" fmla="*/ 545659 w 2483666"/>
              <a:gd name="connsiteY1784" fmla="*/ 823930 h 3241367"/>
              <a:gd name="connsiteX1785" fmla="*/ 541282 w 2483666"/>
              <a:gd name="connsiteY1785" fmla="*/ 810782 h 3241367"/>
              <a:gd name="connsiteX1786" fmla="*/ 528152 w 2483666"/>
              <a:gd name="connsiteY1786" fmla="*/ 806399 h 3241367"/>
              <a:gd name="connsiteX1787" fmla="*/ 541282 w 2483666"/>
              <a:gd name="connsiteY1787" fmla="*/ 802017 h 3241367"/>
              <a:gd name="connsiteX1788" fmla="*/ 536905 w 2483666"/>
              <a:gd name="connsiteY1788" fmla="*/ 784486 h 3241367"/>
              <a:gd name="connsiteX1789" fmla="*/ 519398 w 2483666"/>
              <a:gd name="connsiteY1789" fmla="*/ 784486 h 3241367"/>
              <a:gd name="connsiteX1790" fmla="*/ 519398 w 2483666"/>
              <a:gd name="connsiteY1790" fmla="*/ 771338 h 3241367"/>
              <a:gd name="connsiteX1791" fmla="*/ 528152 w 2483666"/>
              <a:gd name="connsiteY1791" fmla="*/ 758191 h 3241367"/>
              <a:gd name="connsiteX1792" fmla="*/ 516142 w 2483666"/>
              <a:gd name="connsiteY1792" fmla="*/ 756186 h 3241367"/>
              <a:gd name="connsiteX1793" fmla="*/ 541282 w 2483666"/>
              <a:gd name="connsiteY1793" fmla="*/ 740660 h 3241367"/>
              <a:gd name="connsiteX1794" fmla="*/ 571919 w 2483666"/>
              <a:gd name="connsiteY1794" fmla="*/ 736278 h 3241367"/>
              <a:gd name="connsiteX1795" fmla="*/ 606933 w 2483666"/>
              <a:gd name="connsiteY1795" fmla="*/ 736278 h 3241367"/>
              <a:gd name="connsiteX1796" fmla="*/ 606933 w 2483666"/>
              <a:gd name="connsiteY1796" fmla="*/ 731895 h 3241367"/>
              <a:gd name="connsiteX1797" fmla="*/ 624440 w 2483666"/>
              <a:gd name="connsiteY1797" fmla="*/ 731895 h 3241367"/>
              <a:gd name="connsiteX1798" fmla="*/ 629504 w 2483666"/>
              <a:gd name="connsiteY1798" fmla="*/ 726824 h 3241367"/>
              <a:gd name="connsiteX1799" fmla="*/ 655077 w 2483666"/>
              <a:gd name="connsiteY1799" fmla="*/ 714365 h 3241367"/>
              <a:gd name="connsiteX1800" fmla="*/ 646323 w 2483666"/>
              <a:gd name="connsiteY1800" fmla="*/ 709982 h 3241367"/>
              <a:gd name="connsiteX1801" fmla="*/ 681337 w 2483666"/>
              <a:gd name="connsiteY1801" fmla="*/ 709982 h 3241367"/>
              <a:gd name="connsiteX1802" fmla="*/ 698844 w 2483666"/>
              <a:gd name="connsiteY1802" fmla="*/ 705599 h 3241367"/>
              <a:gd name="connsiteX1803" fmla="*/ 711974 w 2483666"/>
              <a:gd name="connsiteY1803" fmla="*/ 705599 h 3241367"/>
              <a:gd name="connsiteX1804" fmla="*/ 711974 w 2483666"/>
              <a:gd name="connsiteY1804" fmla="*/ 696834 h 3241367"/>
              <a:gd name="connsiteX1805" fmla="*/ 672584 w 2483666"/>
              <a:gd name="connsiteY1805" fmla="*/ 692452 h 3241367"/>
              <a:gd name="connsiteX1806" fmla="*/ 659454 w 2483666"/>
              <a:gd name="connsiteY1806" fmla="*/ 696834 h 3241367"/>
              <a:gd name="connsiteX1807" fmla="*/ 646323 w 2483666"/>
              <a:gd name="connsiteY1807" fmla="*/ 688069 h 3241367"/>
              <a:gd name="connsiteX1808" fmla="*/ 624440 w 2483666"/>
              <a:gd name="connsiteY1808" fmla="*/ 696834 h 3241367"/>
              <a:gd name="connsiteX1809" fmla="*/ 598179 w 2483666"/>
              <a:gd name="connsiteY1809" fmla="*/ 688069 h 3241367"/>
              <a:gd name="connsiteX1810" fmla="*/ 597906 w 2483666"/>
              <a:gd name="connsiteY1810" fmla="*/ 694437 h 3241367"/>
              <a:gd name="connsiteX1811" fmla="*/ 601729 w 2483666"/>
              <a:gd name="connsiteY1811" fmla="*/ 693744 h 3241367"/>
              <a:gd name="connsiteX1812" fmla="*/ 580673 w 2483666"/>
              <a:gd name="connsiteY1812" fmla="*/ 701217 h 3241367"/>
              <a:gd name="connsiteX1813" fmla="*/ 554412 w 2483666"/>
              <a:gd name="connsiteY1813" fmla="*/ 692452 h 3241367"/>
              <a:gd name="connsiteX1814" fmla="*/ 553615 w 2483666"/>
              <a:gd name="connsiteY1814" fmla="*/ 693609 h 3241367"/>
              <a:gd name="connsiteX1815" fmla="*/ 545659 w 2483666"/>
              <a:gd name="connsiteY1815" fmla="*/ 679304 h 3241367"/>
              <a:gd name="connsiteX1816" fmla="*/ 515021 w 2483666"/>
              <a:gd name="connsiteY1816" fmla="*/ 679304 h 3241367"/>
              <a:gd name="connsiteX1817" fmla="*/ 501892 w 2483666"/>
              <a:gd name="connsiteY1817" fmla="*/ 674921 h 3241367"/>
              <a:gd name="connsiteX1818" fmla="*/ 484385 w 2483666"/>
              <a:gd name="connsiteY1818" fmla="*/ 679304 h 3241367"/>
              <a:gd name="connsiteX1819" fmla="*/ 501892 w 2483666"/>
              <a:gd name="connsiteY1819" fmla="*/ 670538 h 3241367"/>
              <a:gd name="connsiteX1820" fmla="*/ 593803 w 2483666"/>
              <a:gd name="connsiteY1820" fmla="*/ 666156 h 3241367"/>
              <a:gd name="connsiteX1821" fmla="*/ 646323 w 2483666"/>
              <a:gd name="connsiteY1821" fmla="*/ 670538 h 3241367"/>
              <a:gd name="connsiteX1822" fmla="*/ 659454 w 2483666"/>
              <a:gd name="connsiteY1822" fmla="*/ 666156 h 3241367"/>
              <a:gd name="connsiteX1823" fmla="*/ 633193 w 2483666"/>
              <a:gd name="connsiteY1823" fmla="*/ 653008 h 3241367"/>
              <a:gd name="connsiteX1824" fmla="*/ 628817 w 2483666"/>
              <a:gd name="connsiteY1824" fmla="*/ 653008 h 3241367"/>
              <a:gd name="connsiteX1825" fmla="*/ 628817 w 2483666"/>
              <a:gd name="connsiteY1825" fmla="*/ 644243 h 3241367"/>
              <a:gd name="connsiteX1826" fmla="*/ 655077 w 2483666"/>
              <a:gd name="connsiteY1826" fmla="*/ 653008 h 3241367"/>
              <a:gd name="connsiteX1827" fmla="*/ 659454 w 2483666"/>
              <a:gd name="connsiteY1827" fmla="*/ 639860 h 3241367"/>
              <a:gd name="connsiteX1828" fmla="*/ 668207 w 2483666"/>
              <a:gd name="connsiteY1828" fmla="*/ 644243 h 3241367"/>
              <a:gd name="connsiteX1829" fmla="*/ 685714 w 2483666"/>
              <a:gd name="connsiteY1829" fmla="*/ 626712 h 3241367"/>
              <a:gd name="connsiteX1830" fmla="*/ 703221 w 2483666"/>
              <a:gd name="connsiteY1830" fmla="*/ 622330 h 3241367"/>
              <a:gd name="connsiteX1831" fmla="*/ 685714 w 2483666"/>
              <a:gd name="connsiteY1831" fmla="*/ 604799 h 3241367"/>
              <a:gd name="connsiteX1832" fmla="*/ 733858 w 2483666"/>
              <a:gd name="connsiteY1832" fmla="*/ 596034 h 3241367"/>
              <a:gd name="connsiteX1833" fmla="*/ 733858 w 2483666"/>
              <a:gd name="connsiteY1833" fmla="*/ 587269 h 3241367"/>
              <a:gd name="connsiteX1834" fmla="*/ 707597 w 2483666"/>
              <a:gd name="connsiteY1834" fmla="*/ 587269 h 3241367"/>
              <a:gd name="connsiteX1835" fmla="*/ 698844 w 2483666"/>
              <a:gd name="connsiteY1835" fmla="*/ 582886 h 3241367"/>
              <a:gd name="connsiteX1836" fmla="*/ 676961 w 2483666"/>
              <a:gd name="connsiteY1836" fmla="*/ 587269 h 3241367"/>
              <a:gd name="connsiteX1837" fmla="*/ 646323 w 2483666"/>
              <a:gd name="connsiteY1837" fmla="*/ 604799 h 3241367"/>
              <a:gd name="connsiteX1838" fmla="*/ 668207 w 2483666"/>
              <a:gd name="connsiteY1838" fmla="*/ 600417 h 3241367"/>
              <a:gd name="connsiteX1839" fmla="*/ 676961 w 2483666"/>
              <a:gd name="connsiteY1839" fmla="*/ 604799 h 3241367"/>
              <a:gd name="connsiteX1840" fmla="*/ 668207 w 2483666"/>
              <a:gd name="connsiteY1840" fmla="*/ 609182 h 3241367"/>
              <a:gd name="connsiteX1841" fmla="*/ 624440 w 2483666"/>
              <a:gd name="connsiteY1841" fmla="*/ 609182 h 3241367"/>
              <a:gd name="connsiteX1842" fmla="*/ 589426 w 2483666"/>
              <a:gd name="connsiteY1842" fmla="*/ 613565 h 3241367"/>
              <a:gd name="connsiteX1843" fmla="*/ 571919 w 2483666"/>
              <a:gd name="connsiteY1843" fmla="*/ 609182 h 3241367"/>
              <a:gd name="connsiteX1844" fmla="*/ 571919 w 2483666"/>
              <a:gd name="connsiteY1844" fmla="*/ 600417 h 3241367"/>
              <a:gd name="connsiteX1845" fmla="*/ 563166 w 2483666"/>
              <a:gd name="connsiteY1845" fmla="*/ 591652 h 3241367"/>
              <a:gd name="connsiteX1846" fmla="*/ 541282 w 2483666"/>
              <a:gd name="connsiteY1846" fmla="*/ 613565 h 3241367"/>
              <a:gd name="connsiteX1847" fmla="*/ 523775 w 2483666"/>
              <a:gd name="connsiteY1847" fmla="*/ 609182 h 3241367"/>
              <a:gd name="connsiteX1848" fmla="*/ 519398 w 2483666"/>
              <a:gd name="connsiteY1848" fmla="*/ 613565 h 3241367"/>
              <a:gd name="connsiteX1849" fmla="*/ 501892 w 2483666"/>
              <a:gd name="connsiteY1849" fmla="*/ 600417 h 3241367"/>
              <a:gd name="connsiteX1850" fmla="*/ 453748 w 2483666"/>
              <a:gd name="connsiteY1850" fmla="*/ 604799 h 3241367"/>
              <a:gd name="connsiteX1851" fmla="*/ 440617 w 2483666"/>
              <a:gd name="connsiteY1851" fmla="*/ 596034 h 3241367"/>
              <a:gd name="connsiteX1852" fmla="*/ 427487 w 2483666"/>
              <a:gd name="connsiteY1852" fmla="*/ 596034 h 3241367"/>
              <a:gd name="connsiteX1853" fmla="*/ 423110 w 2483666"/>
              <a:gd name="connsiteY1853" fmla="*/ 609182 h 3241367"/>
              <a:gd name="connsiteX1854" fmla="*/ 409980 w 2483666"/>
              <a:gd name="connsiteY1854" fmla="*/ 609182 h 3241367"/>
              <a:gd name="connsiteX1855" fmla="*/ 414357 w 2483666"/>
              <a:gd name="connsiteY1855" fmla="*/ 604799 h 3241367"/>
              <a:gd name="connsiteX1856" fmla="*/ 409980 w 2483666"/>
              <a:gd name="connsiteY1856" fmla="*/ 600417 h 3241367"/>
              <a:gd name="connsiteX1857" fmla="*/ 409980 w 2483666"/>
              <a:gd name="connsiteY1857" fmla="*/ 591652 h 3241367"/>
              <a:gd name="connsiteX1858" fmla="*/ 427487 w 2483666"/>
              <a:gd name="connsiteY1858" fmla="*/ 591652 h 3241367"/>
              <a:gd name="connsiteX1859" fmla="*/ 444994 w 2483666"/>
              <a:gd name="connsiteY1859" fmla="*/ 582886 h 3241367"/>
              <a:gd name="connsiteX1860" fmla="*/ 440617 w 2483666"/>
              <a:gd name="connsiteY1860" fmla="*/ 565356 h 3241367"/>
              <a:gd name="connsiteX1861" fmla="*/ 484385 w 2483666"/>
              <a:gd name="connsiteY1861" fmla="*/ 565356 h 3241367"/>
              <a:gd name="connsiteX1862" fmla="*/ 501892 w 2483666"/>
              <a:gd name="connsiteY1862" fmla="*/ 552208 h 3241367"/>
              <a:gd name="connsiteX1863" fmla="*/ 523775 w 2483666"/>
              <a:gd name="connsiteY1863" fmla="*/ 547826 h 3241367"/>
              <a:gd name="connsiteX1864" fmla="*/ 554412 w 2483666"/>
              <a:gd name="connsiteY1864" fmla="*/ 543443 h 3241367"/>
              <a:gd name="connsiteX1865" fmla="*/ 563166 w 2483666"/>
              <a:gd name="connsiteY1865" fmla="*/ 534678 h 3241367"/>
              <a:gd name="connsiteX1866" fmla="*/ 567542 w 2483666"/>
              <a:gd name="connsiteY1866" fmla="*/ 539060 h 3241367"/>
              <a:gd name="connsiteX1867" fmla="*/ 580673 w 2483666"/>
              <a:gd name="connsiteY1867" fmla="*/ 534678 h 3241367"/>
              <a:gd name="connsiteX1868" fmla="*/ 571919 w 2483666"/>
              <a:gd name="connsiteY1868" fmla="*/ 543443 h 3241367"/>
              <a:gd name="connsiteX1869" fmla="*/ 576296 w 2483666"/>
              <a:gd name="connsiteY1869" fmla="*/ 547826 h 3241367"/>
              <a:gd name="connsiteX1870" fmla="*/ 563166 w 2483666"/>
              <a:gd name="connsiteY1870" fmla="*/ 556591 h 3241367"/>
              <a:gd name="connsiteX1871" fmla="*/ 541282 w 2483666"/>
              <a:gd name="connsiteY1871" fmla="*/ 569739 h 3241367"/>
              <a:gd name="connsiteX1872" fmla="*/ 563166 w 2483666"/>
              <a:gd name="connsiteY1872" fmla="*/ 569739 h 3241367"/>
              <a:gd name="connsiteX1873" fmla="*/ 633193 w 2483666"/>
              <a:gd name="connsiteY1873" fmla="*/ 565356 h 3241367"/>
              <a:gd name="connsiteX1874" fmla="*/ 641947 w 2483666"/>
              <a:gd name="connsiteY1874" fmla="*/ 569739 h 3241367"/>
              <a:gd name="connsiteX1875" fmla="*/ 650700 w 2483666"/>
              <a:gd name="connsiteY1875" fmla="*/ 565356 h 3241367"/>
              <a:gd name="connsiteX1876" fmla="*/ 663830 w 2483666"/>
              <a:gd name="connsiteY1876" fmla="*/ 578504 h 3241367"/>
              <a:gd name="connsiteX1877" fmla="*/ 681337 w 2483666"/>
              <a:gd name="connsiteY1877" fmla="*/ 569739 h 3241367"/>
              <a:gd name="connsiteX1878" fmla="*/ 680959 w 2483666"/>
              <a:gd name="connsiteY1878" fmla="*/ 569373 h 3241367"/>
              <a:gd name="connsiteX1879" fmla="*/ 696342 w 2483666"/>
              <a:gd name="connsiteY1879" fmla="*/ 566597 h 3241367"/>
              <a:gd name="connsiteX1880" fmla="*/ 693989 w 2483666"/>
              <a:gd name="connsiteY1880" fmla="*/ 571519 h 3241367"/>
              <a:gd name="connsiteX1881" fmla="*/ 703221 w 2483666"/>
              <a:gd name="connsiteY1881" fmla="*/ 565356 h 3241367"/>
              <a:gd name="connsiteX1882" fmla="*/ 696342 w 2483666"/>
              <a:gd name="connsiteY1882" fmla="*/ 566597 h 3241367"/>
              <a:gd name="connsiteX1883" fmla="*/ 703221 w 2483666"/>
              <a:gd name="connsiteY1883" fmla="*/ 552208 h 3241367"/>
              <a:gd name="connsiteX1884" fmla="*/ 690091 w 2483666"/>
              <a:gd name="connsiteY1884" fmla="*/ 543443 h 3241367"/>
              <a:gd name="connsiteX1885" fmla="*/ 663830 w 2483666"/>
              <a:gd name="connsiteY1885" fmla="*/ 539060 h 3241367"/>
              <a:gd name="connsiteX1886" fmla="*/ 633193 w 2483666"/>
              <a:gd name="connsiteY1886" fmla="*/ 547826 h 3241367"/>
              <a:gd name="connsiteX1887" fmla="*/ 633193 w 2483666"/>
              <a:gd name="connsiteY1887" fmla="*/ 543443 h 3241367"/>
              <a:gd name="connsiteX1888" fmla="*/ 641947 w 2483666"/>
              <a:gd name="connsiteY1888" fmla="*/ 543443 h 3241367"/>
              <a:gd name="connsiteX1889" fmla="*/ 620063 w 2483666"/>
              <a:gd name="connsiteY1889" fmla="*/ 521530 h 3241367"/>
              <a:gd name="connsiteX1890" fmla="*/ 585049 w 2483666"/>
              <a:gd name="connsiteY1890" fmla="*/ 525913 h 3241367"/>
              <a:gd name="connsiteX1891" fmla="*/ 586852 w 2483666"/>
              <a:gd name="connsiteY1891" fmla="*/ 524108 h 3241367"/>
              <a:gd name="connsiteX1892" fmla="*/ 589426 w 2483666"/>
              <a:gd name="connsiteY1892" fmla="*/ 525365 h 3241367"/>
              <a:gd name="connsiteX1893" fmla="*/ 593803 w 2483666"/>
              <a:gd name="connsiteY1893" fmla="*/ 517147 h 3241367"/>
              <a:gd name="connsiteX1894" fmla="*/ 592709 w 2483666"/>
              <a:gd name="connsiteY1894" fmla="*/ 518243 h 3241367"/>
              <a:gd name="connsiteX1895" fmla="*/ 586852 w 2483666"/>
              <a:gd name="connsiteY1895" fmla="*/ 524108 h 3241367"/>
              <a:gd name="connsiteX1896" fmla="*/ 583955 w 2483666"/>
              <a:gd name="connsiteY1896" fmla="*/ 522694 h 3241367"/>
              <a:gd name="connsiteX1897" fmla="*/ 585049 w 2483666"/>
              <a:gd name="connsiteY1897" fmla="*/ 504000 h 3241367"/>
              <a:gd name="connsiteX1898" fmla="*/ 590930 w 2483666"/>
              <a:gd name="connsiteY1898" fmla="*/ 507560 h 3241367"/>
              <a:gd name="connsiteX1899" fmla="*/ 590287 w 2483666"/>
              <a:gd name="connsiteY1899" fmla="*/ 508259 h 3241367"/>
              <a:gd name="connsiteX1900" fmla="*/ 586280 w 2483666"/>
              <a:gd name="connsiteY1900" fmla="*/ 511395 h 3241367"/>
              <a:gd name="connsiteX1901" fmla="*/ 586143 w 2483666"/>
              <a:gd name="connsiteY1901" fmla="*/ 512765 h 3241367"/>
              <a:gd name="connsiteX1902" fmla="*/ 590287 w 2483666"/>
              <a:gd name="connsiteY1902" fmla="*/ 508259 h 3241367"/>
              <a:gd name="connsiteX1903" fmla="*/ 606933 w 2483666"/>
              <a:gd name="connsiteY1903" fmla="*/ 495234 h 3241367"/>
              <a:gd name="connsiteX1904" fmla="*/ 585049 w 2483666"/>
              <a:gd name="connsiteY1904" fmla="*/ 486469 h 3241367"/>
              <a:gd name="connsiteX1905" fmla="*/ 554412 w 2483666"/>
              <a:gd name="connsiteY1905" fmla="*/ 490852 h 3241367"/>
              <a:gd name="connsiteX1906" fmla="*/ 536905 w 2483666"/>
              <a:gd name="connsiteY1906" fmla="*/ 482087 h 3241367"/>
              <a:gd name="connsiteX1907" fmla="*/ 462501 w 2483666"/>
              <a:gd name="connsiteY1907" fmla="*/ 482087 h 3241367"/>
              <a:gd name="connsiteX1908" fmla="*/ 458124 w 2483666"/>
              <a:gd name="connsiteY1908" fmla="*/ 473321 h 3241367"/>
              <a:gd name="connsiteX1909" fmla="*/ 440617 w 2483666"/>
              <a:gd name="connsiteY1909" fmla="*/ 477704 h 3241367"/>
              <a:gd name="connsiteX1910" fmla="*/ 458124 w 2483666"/>
              <a:gd name="connsiteY1910" fmla="*/ 468939 h 3241367"/>
              <a:gd name="connsiteX1911" fmla="*/ 462501 w 2483666"/>
              <a:gd name="connsiteY1911" fmla="*/ 477704 h 3241367"/>
              <a:gd name="connsiteX1912" fmla="*/ 466878 w 2483666"/>
              <a:gd name="connsiteY1912" fmla="*/ 468939 h 3241367"/>
              <a:gd name="connsiteX1913" fmla="*/ 444994 w 2483666"/>
              <a:gd name="connsiteY1913" fmla="*/ 460173 h 3241367"/>
              <a:gd name="connsiteX1914" fmla="*/ 418734 w 2483666"/>
              <a:gd name="connsiteY1914" fmla="*/ 464556 h 3241367"/>
              <a:gd name="connsiteX1915" fmla="*/ 409980 w 2483666"/>
              <a:gd name="connsiteY1915" fmla="*/ 464556 h 3241367"/>
              <a:gd name="connsiteX1916" fmla="*/ 453748 w 2483666"/>
              <a:gd name="connsiteY1916" fmla="*/ 451408 h 3241367"/>
              <a:gd name="connsiteX1917" fmla="*/ 471254 w 2483666"/>
              <a:gd name="connsiteY1917" fmla="*/ 451408 h 3241367"/>
              <a:gd name="connsiteX1918" fmla="*/ 563166 w 2483666"/>
              <a:gd name="connsiteY1918" fmla="*/ 464556 h 3241367"/>
              <a:gd name="connsiteX1919" fmla="*/ 567542 w 2483666"/>
              <a:gd name="connsiteY1919" fmla="*/ 460173 h 3241367"/>
              <a:gd name="connsiteX1920" fmla="*/ 602556 w 2483666"/>
              <a:gd name="connsiteY1920" fmla="*/ 468939 h 3241367"/>
              <a:gd name="connsiteX1921" fmla="*/ 633193 w 2483666"/>
              <a:gd name="connsiteY1921" fmla="*/ 460173 h 3241367"/>
              <a:gd name="connsiteX1922" fmla="*/ 630453 w 2483666"/>
              <a:gd name="connsiteY1922" fmla="*/ 457429 h 3241367"/>
              <a:gd name="connsiteX1923" fmla="*/ 637570 w 2483666"/>
              <a:gd name="connsiteY1923" fmla="*/ 447026 h 3241367"/>
              <a:gd name="connsiteX1924" fmla="*/ 641947 w 2483666"/>
              <a:gd name="connsiteY1924" fmla="*/ 455791 h 3241367"/>
              <a:gd name="connsiteX1925" fmla="*/ 646323 w 2483666"/>
              <a:gd name="connsiteY1925" fmla="*/ 455791 h 3241367"/>
              <a:gd name="connsiteX1926" fmla="*/ 659454 w 2483666"/>
              <a:gd name="connsiteY1926" fmla="*/ 442643 h 3241367"/>
              <a:gd name="connsiteX1927" fmla="*/ 663830 w 2483666"/>
              <a:gd name="connsiteY1927" fmla="*/ 464556 h 3241367"/>
              <a:gd name="connsiteX1928" fmla="*/ 676961 w 2483666"/>
              <a:gd name="connsiteY1928" fmla="*/ 451408 h 3241367"/>
              <a:gd name="connsiteX1929" fmla="*/ 711974 w 2483666"/>
              <a:gd name="connsiteY1929" fmla="*/ 442643 h 3241367"/>
              <a:gd name="connsiteX1930" fmla="*/ 715678 w 2483666"/>
              <a:gd name="connsiteY1930" fmla="*/ 438934 h 3241367"/>
              <a:gd name="connsiteX1931" fmla="*/ 716898 w 2483666"/>
              <a:gd name="connsiteY1931" fmla="*/ 439904 h 3241367"/>
              <a:gd name="connsiteX1932" fmla="*/ 720728 w 2483666"/>
              <a:gd name="connsiteY1932" fmla="*/ 442643 h 3241367"/>
              <a:gd name="connsiteX1933" fmla="*/ 725105 w 2483666"/>
              <a:gd name="connsiteY1933" fmla="*/ 429495 h 3241367"/>
              <a:gd name="connsiteX1934" fmla="*/ 760118 w 2483666"/>
              <a:gd name="connsiteY1934" fmla="*/ 429495 h 3241367"/>
              <a:gd name="connsiteX1935" fmla="*/ 808262 w 2483666"/>
              <a:gd name="connsiteY1935" fmla="*/ 420730 h 3241367"/>
              <a:gd name="connsiteX1936" fmla="*/ 803886 w 2483666"/>
              <a:gd name="connsiteY1936" fmla="*/ 425113 h 3241367"/>
              <a:gd name="connsiteX1937" fmla="*/ 843276 w 2483666"/>
              <a:gd name="connsiteY1937" fmla="*/ 425113 h 3241367"/>
              <a:gd name="connsiteX1938" fmla="*/ 860783 w 2483666"/>
              <a:gd name="connsiteY1938" fmla="*/ 438260 h 3241367"/>
              <a:gd name="connsiteX1939" fmla="*/ 865160 w 2483666"/>
              <a:gd name="connsiteY1939" fmla="*/ 429495 h 3241367"/>
              <a:gd name="connsiteX1940" fmla="*/ 865160 w 2483666"/>
              <a:gd name="connsiteY1940" fmla="*/ 425113 h 3241367"/>
              <a:gd name="connsiteX1941" fmla="*/ 869536 w 2483666"/>
              <a:gd name="connsiteY1941" fmla="*/ 433878 h 3241367"/>
              <a:gd name="connsiteX1942" fmla="*/ 900174 w 2483666"/>
              <a:gd name="connsiteY1942" fmla="*/ 429495 h 3241367"/>
              <a:gd name="connsiteX1943" fmla="*/ 917680 w 2483666"/>
              <a:gd name="connsiteY1943" fmla="*/ 420730 h 3241367"/>
              <a:gd name="connsiteX1944" fmla="*/ 904550 w 2483666"/>
              <a:gd name="connsiteY1944" fmla="*/ 411965 h 3241367"/>
              <a:gd name="connsiteX1945" fmla="*/ 922057 w 2483666"/>
              <a:gd name="connsiteY1945" fmla="*/ 407582 h 3241367"/>
              <a:gd name="connsiteX1946" fmla="*/ 913304 w 2483666"/>
              <a:gd name="connsiteY1946" fmla="*/ 411965 h 3241367"/>
              <a:gd name="connsiteX1947" fmla="*/ 943941 w 2483666"/>
              <a:gd name="connsiteY1947" fmla="*/ 420730 h 3241367"/>
              <a:gd name="connsiteX1948" fmla="*/ 950506 w 2483666"/>
              <a:gd name="connsiteY1948" fmla="*/ 412513 h 3241367"/>
              <a:gd name="connsiteX1949" fmla="*/ 953170 w 2483666"/>
              <a:gd name="connsiteY1949" fmla="*/ 411679 h 3241367"/>
              <a:gd name="connsiteX1950" fmla="*/ 952694 w 2483666"/>
              <a:gd name="connsiteY1950" fmla="*/ 411965 h 3241367"/>
              <a:gd name="connsiteX1951" fmla="*/ 953867 w 2483666"/>
              <a:gd name="connsiteY1951" fmla="*/ 411707 h 3241367"/>
              <a:gd name="connsiteX1952" fmla="*/ 957071 w 2483666"/>
              <a:gd name="connsiteY1952" fmla="*/ 420730 h 3241367"/>
              <a:gd name="connsiteX1953" fmla="*/ 965824 w 2483666"/>
              <a:gd name="connsiteY1953" fmla="*/ 411965 h 3241367"/>
              <a:gd name="connsiteX1954" fmla="*/ 969517 w 2483666"/>
              <a:gd name="connsiteY1954" fmla="*/ 408267 h 3241367"/>
              <a:gd name="connsiteX1955" fmla="*/ 953867 w 2483666"/>
              <a:gd name="connsiteY1955" fmla="*/ 411707 h 3241367"/>
              <a:gd name="connsiteX1956" fmla="*/ 953788 w 2483666"/>
              <a:gd name="connsiteY1956" fmla="*/ 411485 h 3241367"/>
              <a:gd name="connsiteX1957" fmla="*/ 953170 w 2483666"/>
              <a:gd name="connsiteY1957" fmla="*/ 411679 h 3241367"/>
              <a:gd name="connsiteX1958" fmla="*/ 971842 w 2483666"/>
              <a:gd name="connsiteY1958" fmla="*/ 400461 h 3241367"/>
              <a:gd name="connsiteX1959" fmla="*/ 974578 w 2483666"/>
              <a:gd name="connsiteY1959" fmla="*/ 398817 h 3241367"/>
              <a:gd name="connsiteX1960" fmla="*/ 970201 w 2483666"/>
              <a:gd name="connsiteY1960" fmla="*/ 394434 h 3241367"/>
              <a:gd name="connsiteX1961" fmla="*/ 983331 w 2483666"/>
              <a:gd name="connsiteY1961" fmla="*/ 390052 h 3241367"/>
              <a:gd name="connsiteX1962" fmla="*/ 1000838 w 2483666"/>
              <a:gd name="connsiteY1962" fmla="*/ 394434 h 3241367"/>
              <a:gd name="connsiteX1963" fmla="*/ 992085 w 2483666"/>
              <a:gd name="connsiteY1963" fmla="*/ 403200 h 3241367"/>
              <a:gd name="connsiteX1964" fmla="*/ 987708 w 2483666"/>
              <a:gd name="connsiteY1964" fmla="*/ 398817 h 3241367"/>
              <a:gd name="connsiteX1965" fmla="*/ 974578 w 2483666"/>
              <a:gd name="connsiteY1965" fmla="*/ 407582 h 3241367"/>
              <a:gd name="connsiteX1966" fmla="*/ 974578 w 2483666"/>
              <a:gd name="connsiteY1966" fmla="*/ 411965 h 3241367"/>
              <a:gd name="connsiteX1967" fmla="*/ 1018345 w 2483666"/>
              <a:gd name="connsiteY1967" fmla="*/ 411965 h 3241367"/>
              <a:gd name="connsiteX1968" fmla="*/ 1044605 w 2483666"/>
              <a:gd name="connsiteY1968" fmla="*/ 407582 h 3241367"/>
              <a:gd name="connsiteX1969" fmla="*/ 1083996 w 2483666"/>
              <a:gd name="connsiteY1969" fmla="*/ 403200 h 3241367"/>
              <a:gd name="connsiteX1970" fmla="*/ 1162777 w 2483666"/>
              <a:gd name="connsiteY1970" fmla="*/ 385669 h 3241367"/>
              <a:gd name="connsiteX1971" fmla="*/ 1171530 w 2483666"/>
              <a:gd name="connsiteY1971" fmla="*/ 376904 h 3241367"/>
              <a:gd name="connsiteX1972" fmla="*/ 1167154 w 2483666"/>
              <a:gd name="connsiteY1972" fmla="*/ 372521 h 3241367"/>
              <a:gd name="connsiteX1973" fmla="*/ 1189037 w 2483666"/>
              <a:gd name="connsiteY1973" fmla="*/ 368139 h 3241367"/>
              <a:gd name="connsiteX1974" fmla="*/ 1184661 w 2483666"/>
              <a:gd name="connsiteY1974" fmla="*/ 372521 h 3241367"/>
              <a:gd name="connsiteX1975" fmla="*/ 1210921 w 2483666"/>
              <a:gd name="connsiteY1975" fmla="*/ 372521 h 3241367"/>
              <a:gd name="connsiteX1976" fmla="*/ 1224051 w 2483666"/>
              <a:gd name="connsiteY1976" fmla="*/ 354991 h 3241367"/>
              <a:gd name="connsiteX1977" fmla="*/ 1241558 w 2483666"/>
              <a:gd name="connsiteY1977" fmla="*/ 354991 h 3241367"/>
              <a:gd name="connsiteX1978" fmla="*/ 1280949 w 2483666"/>
              <a:gd name="connsiteY1978" fmla="*/ 333078 h 3241367"/>
              <a:gd name="connsiteX1979" fmla="*/ 1272195 w 2483666"/>
              <a:gd name="connsiteY1979" fmla="*/ 341843 h 3241367"/>
              <a:gd name="connsiteX1980" fmla="*/ 1276572 w 2483666"/>
              <a:gd name="connsiteY1980" fmla="*/ 350608 h 3241367"/>
              <a:gd name="connsiteX1981" fmla="*/ 1294079 w 2483666"/>
              <a:gd name="connsiteY1981" fmla="*/ 341843 h 3241367"/>
              <a:gd name="connsiteX1982" fmla="*/ 1294079 w 2483666"/>
              <a:gd name="connsiteY1982" fmla="*/ 337461 h 3241367"/>
              <a:gd name="connsiteX1983" fmla="*/ 1311586 w 2483666"/>
              <a:gd name="connsiteY1983" fmla="*/ 328695 h 3241367"/>
              <a:gd name="connsiteX1984" fmla="*/ 1355353 w 2483666"/>
              <a:gd name="connsiteY1984" fmla="*/ 324313 h 3241367"/>
              <a:gd name="connsiteX1985" fmla="*/ 1355353 w 2483666"/>
              <a:gd name="connsiteY1985" fmla="*/ 319930 h 3241367"/>
              <a:gd name="connsiteX1986" fmla="*/ 1320339 w 2483666"/>
              <a:gd name="connsiteY1986" fmla="*/ 319930 h 3241367"/>
              <a:gd name="connsiteX1987" fmla="*/ 1259065 w 2483666"/>
              <a:gd name="connsiteY1987" fmla="*/ 328695 h 3241367"/>
              <a:gd name="connsiteX1988" fmla="*/ 1197791 w 2483666"/>
              <a:gd name="connsiteY1988" fmla="*/ 337461 h 3241367"/>
              <a:gd name="connsiteX1989" fmla="*/ 1184661 w 2483666"/>
              <a:gd name="connsiteY1989" fmla="*/ 341843 h 3241367"/>
              <a:gd name="connsiteX1990" fmla="*/ 1158400 w 2483666"/>
              <a:gd name="connsiteY1990" fmla="*/ 341843 h 3241367"/>
              <a:gd name="connsiteX1991" fmla="*/ 1140893 w 2483666"/>
              <a:gd name="connsiteY1991" fmla="*/ 346226 h 3241367"/>
              <a:gd name="connsiteX1992" fmla="*/ 1123386 w 2483666"/>
              <a:gd name="connsiteY1992" fmla="*/ 337461 h 3241367"/>
              <a:gd name="connsiteX1993" fmla="*/ 1110256 w 2483666"/>
              <a:gd name="connsiteY1993" fmla="*/ 346226 h 3241367"/>
              <a:gd name="connsiteX1994" fmla="*/ 1097126 w 2483666"/>
              <a:gd name="connsiteY1994" fmla="*/ 346226 h 3241367"/>
              <a:gd name="connsiteX1995" fmla="*/ 1079619 w 2483666"/>
              <a:gd name="connsiteY1995" fmla="*/ 350608 h 3241367"/>
              <a:gd name="connsiteX1996" fmla="*/ 1066489 w 2483666"/>
              <a:gd name="connsiteY1996" fmla="*/ 350608 h 3241367"/>
              <a:gd name="connsiteX1997" fmla="*/ 1040229 w 2483666"/>
              <a:gd name="connsiteY1997" fmla="*/ 354991 h 3241367"/>
              <a:gd name="connsiteX1998" fmla="*/ 961447 w 2483666"/>
              <a:gd name="connsiteY1998" fmla="*/ 359374 h 3241367"/>
              <a:gd name="connsiteX1999" fmla="*/ 961447 w 2483666"/>
              <a:gd name="connsiteY1999" fmla="*/ 346226 h 3241367"/>
              <a:gd name="connsiteX2000" fmla="*/ 930811 w 2483666"/>
              <a:gd name="connsiteY2000" fmla="*/ 350608 h 3241367"/>
              <a:gd name="connsiteX2001" fmla="*/ 935187 w 2483666"/>
              <a:gd name="connsiteY2001" fmla="*/ 337461 h 3241367"/>
              <a:gd name="connsiteX2002" fmla="*/ 904550 w 2483666"/>
              <a:gd name="connsiteY2002" fmla="*/ 333078 h 3241367"/>
              <a:gd name="connsiteX2003" fmla="*/ 901816 w 2483666"/>
              <a:gd name="connsiteY2003" fmla="*/ 341292 h 3241367"/>
              <a:gd name="connsiteX2004" fmla="*/ 874985 w 2483666"/>
              <a:gd name="connsiteY2004" fmla="*/ 341750 h 3241367"/>
              <a:gd name="connsiteX2005" fmla="*/ 876648 w 2483666"/>
              <a:gd name="connsiteY2005" fmla="*/ 340200 h 3241367"/>
              <a:gd name="connsiteX2006" fmla="*/ 869536 w 2483666"/>
              <a:gd name="connsiteY2006" fmla="*/ 341843 h 3241367"/>
              <a:gd name="connsiteX2007" fmla="*/ 874985 w 2483666"/>
              <a:gd name="connsiteY2007" fmla="*/ 341750 h 3241367"/>
              <a:gd name="connsiteX2008" fmla="*/ 860783 w 2483666"/>
              <a:gd name="connsiteY2008" fmla="*/ 354991 h 3241367"/>
              <a:gd name="connsiteX2009" fmla="*/ 838899 w 2483666"/>
              <a:gd name="connsiteY2009" fmla="*/ 346226 h 3241367"/>
              <a:gd name="connsiteX2010" fmla="*/ 838899 w 2483666"/>
              <a:gd name="connsiteY2010" fmla="*/ 359374 h 3241367"/>
              <a:gd name="connsiteX2011" fmla="*/ 817016 w 2483666"/>
              <a:gd name="connsiteY2011" fmla="*/ 350608 h 3241367"/>
              <a:gd name="connsiteX2012" fmla="*/ 777625 w 2483666"/>
              <a:gd name="connsiteY2012" fmla="*/ 363756 h 3241367"/>
              <a:gd name="connsiteX2013" fmla="*/ 773248 w 2483666"/>
              <a:gd name="connsiteY2013" fmla="*/ 350608 h 3241367"/>
              <a:gd name="connsiteX2014" fmla="*/ 738235 w 2483666"/>
              <a:gd name="connsiteY2014" fmla="*/ 350608 h 3241367"/>
              <a:gd name="connsiteX2015" fmla="*/ 729481 w 2483666"/>
              <a:gd name="connsiteY2015" fmla="*/ 363756 h 3241367"/>
              <a:gd name="connsiteX2016" fmla="*/ 720728 w 2483666"/>
              <a:gd name="connsiteY2016" fmla="*/ 359374 h 3241367"/>
              <a:gd name="connsiteX2017" fmla="*/ 716351 w 2483666"/>
              <a:gd name="connsiteY2017" fmla="*/ 368139 h 3241367"/>
              <a:gd name="connsiteX2018" fmla="*/ 694467 w 2483666"/>
              <a:gd name="connsiteY2018" fmla="*/ 368139 h 3241367"/>
              <a:gd name="connsiteX2019" fmla="*/ 716351 w 2483666"/>
              <a:gd name="connsiteY2019" fmla="*/ 354991 h 3241367"/>
              <a:gd name="connsiteX2020" fmla="*/ 711974 w 2483666"/>
              <a:gd name="connsiteY2020" fmla="*/ 346226 h 3241367"/>
              <a:gd name="connsiteX2021" fmla="*/ 711974 w 2483666"/>
              <a:gd name="connsiteY2021" fmla="*/ 337461 h 3241367"/>
              <a:gd name="connsiteX2022" fmla="*/ 729481 w 2483666"/>
              <a:gd name="connsiteY2022" fmla="*/ 324313 h 3241367"/>
              <a:gd name="connsiteX2023" fmla="*/ 685714 w 2483666"/>
              <a:gd name="connsiteY2023" fmla="*/ 328695 h 3241367"/>
              <a:gd name="connsiteX2024" fmla="*/ 681337 w 2483666"/>
              <a:gd name="connsiteY2024" fmla="*/ 333078 h 3241367"/>
              <a:gd name="connsiteX2025" fmla="*/ 659454 w 2483666"/>
              <a:gd name="connsiteY2025" fmla="*/ 328695 h 3241367"/>
              <a:gd name="connsiteX2026" fmla="*/ 655077 w 2483666"/>
              <a:gd name="connsiteY2026" fmla="*/ 333078 h 3241367"/>
              <a:gd name="connsiteX2027" fmla="*/ 655077 w 2483666"/>
              <a:gd name="connsiteY2027" fmla="*/ 337461 h 3241367"/>
              <a:gd name="connsiteX2028" fmla="*/ 637570 w 2483666"/>
              <a:gd name="connsiteY2028" fmla="*/ 341843 h 3241367"/>
              <a:gd name="connsiteX2029" fmla="*/ 642152 w 2483666"/>
              <a:gd name="connsiteY2029" fmla="*/ 343961 h 3241367"/>
              <a:gd name="connsiteX2030" fmla="*/ 628817 w 2483666"/>
              <a:gd name="connsiteY2030" fmla="*/ 341843 h 3241367"/>
              <a:gd name="connsiteX2031" fmla="*/ 633193 w 2483666"/>
              <a:gd name="connsiteY2031" fmla="*/ 333078 h 3241367"/>
              <a:gd name="connsiteX2032" fmla="*/ 615686 w 2483666"/>
              <a:gd name="connsiteY2032" fmla="*/ 346226 h 3241367"/>
              <a:gd name="connsiteX2033" fmla="*/ 606933 w 2483666"/>
              <a:gd name="connsiteY2033" fmla="*/ 350608 h 3241367"/>
              <a:gd name="connsiteX2034" fmla="*/ 606933 w 2483666"/>
              <a:gd name="connsiteY2034" fmla="*/ 346226 h 3241367"/>
              <a:gd name="connsiteX2035" fmla="*/ 585049 w 2483666"/>
              <a:gd name="connsiteY2035" fmla="*/ 354991 h 3241367"/>
              <a:gd name="connsiteX2036" fmla="*/ 562071 w 2483666"/>
              <a:gd name="connsiteY2036" fmla="*/ 347321 h 3241367"/>
              <a:gd name="connsiteX2037" fmla="*/ 560166 w 2483666"/>
              <a:gd name="connsiteY2037" fmla="*/ 346685 h 3241367"/>
              <a:gd name="connsiteX2038" fmla="*/ 561866 w 2483666"/>
              <a:gd name="connsiteY2038" fmla="*/ 346226 h 3241367"/>
              <a:gd name="connsiteX2039" fmla="*/ 558789 w 2483666"/>
              <a:gd name="connsiteY2039" fmla="*/ 346226 h 3241367"/>
              <a:gd name="connsiteX2040" fmla="*/ 560166 w 2483666"/>
              <a:gd name="connsiteY2040" fmla="*/ 346685 h 3241367"/>
              <a:gd name="connsiteX2041" fmla="*/ 545659 w 2483666"/>
              <a:gd name="connsiteY2041" fmla="*/ 350608 h 3241367"/>
              <a:gd name="connsiteX2042" fmla="*/ 545659 w 2483666"/>
              <a:gd name="connsiteY2042" fmla="*/ 359374 h 3241367"/>
              <a:gd name="connsiteX2043" fmla="*/ 536905 w 2483666"/>
              <a:gd name="connsiteY2043" fmla="*/ 359374 h 3241367"/>
              <a:gd name="connsiteX2044" fmla="*/ 536905 w 2483666"/>
              <a:gd name="connsiteY2044" fmla="*/ 354991 h 3241367"/>
              <a:gd name="connsiteX2045" fmla="*/ 501892 w 2483666"/>
              <a:gd name="connsiteY2045" fmla="*/ 341843 h 3241367"/>
              <a:gd name="connsiteX2046" fmla="*/ 469904 w 2483666"/>
              <a:gd name="connsiteY2046" fmla="*/ 338284 h 3241367"/>
              <a:gd name="connsiteX2047" fmla="*/ 484385 w 2483666"/>
              <a:gd name="connsiteY2047" fmla="*/ 328695 h 3241367"/>
              <a:gd name="connsiteX2048" fmla="*/ 471254 w 2483666"/>
              <a:gd name="connsiteY2048" fmla="*/ 315548 h 3241367"/>
              <a:gd name="connsiteX2049" fmla="*/ 484799 w 2483666"/>
              <a:gd name="connsiteY2049" fmla="*/ 315548 h 3241367"/>
              <a:gd name="connsiteX2050" fmla="*/ 490266 w 2483666"/>
              <a:gd name="connsiteY2050" fmla="*/ 317533 h 3241367"/>
              <a:gd name="connsiteX2051" fmla="*/ 490376 w 2483666"/>
              <a:gd name="connsiteY2051" fmla="*/ 317457 h 3241367"/>
              <a:gd name="connsiteX2052" fmla="*/ 506268 w 2483666"/>
              <a:gd name="connsiteY2052" fmla="*/ 324313 h 3241367"/>
              <a:gd name="connsiteX2053" fmla="*/ 519398 w 2483666"/>
              <a:gd name="connsiteY2053" fmla="*/ 315548 h 3241367"/>
              <a:gd name="connsiteX2054" fmla="*/ 523775 w 2483666"/>
              <a:gd name="connsiteY2054" fmla="*/ 311165 h 3241367"/>
              <a:gd name="connsiteX2055" fmla="*/ 506268 w 2483666"/>
              <a:gd name="connsiteY2055" fmla="*/ 293635 h 3241367"/>
              <a:gd name="connsiteX2056" fmla="*/ 506268 w 2483666"/>
              <a:gd name="connsiteY2056" fmla="*/ 280487 h 3241367"/>
              <a:gd name="connsiteX2057" fmla="*/ 497515 w 2483666"/>
              <a:gd name="connsiteY2057" fmla="*/ 271721 h 3241367"/>
              <a:gd name="connsiteX2058" fmla="*/ 536905 w 2483666"/>
              <a:gd name="connsiteY2058" fmla="*/ 262956 h 3241367"/>
              <a:gd name="connsiteX2059" fmla="*/ 541282 w 2483666"/>
              <a:gd name="connsiteY2059" fmla="*/ 271721 h 3241367"/>
              <a:gd name="connsiteX2060" fmla="*/ 545659 w 2483666"/>
              <a:gd name="connsiteY2060" fmla="*/ 276104 h 3241367"/>
              <a:gd name="connsiteX2061" fmla="*/ 558789 w 2483666"/>
              <a:gd name="connsiteY2061" fmla="*/ 271721 h 3241367"/>
              <a:gd name="connsiteX2062" fmla="*/ 580673 w 2483666"/>
              <a:gd name="connsiteY2062" fmla="*/ 271721 h 3241367"/>
              <a:gd name="connsiteX2063" fmla="*/ 585049 w 2483666"/>
              <a:gd name="connsiteY2063" fmla="*/ 293635 h 3241367"/>
              <a:gd name="connsiteX2064" fmla="*/ 620063 w 2483666"/>
              <a:gd name="connsiteY2064" fmla="*/ 302400 h 3241367"/>
              <a:gd name="connsiteX2065" fmla="*/ 646323 w 2483666"/>
              <a:gd name="connsiteY2065" fmla="*/ 293635 h 3241367"/>
              <a:gd name="connsiteX2066" fmla="*/ 685714 w 2483666"/>
              <a:gd name="connsiteY2066" fmla="*/ 284869 h 3241367"/>
              <a:gd name="connsiteX2067" fmla="*/ 690091 w 2483666"/>
              <a:gd name="connsiteY2067" fmla="*/ 271721 h 3241367"/>
              <a:gd name="connsiteX2068" fmla="*/ 685714 w 2483666"/>
              <a:gd name="connsiteY2068" fmla="*/ 258574 h 3241367"/>
              <a:gd name="connsiteX2069" fmla="*/ 628817 w 2483666"/>
              <a:gd name="connsiteY2069" fmla="*/ 249808 h 3241367"/>
              <a:gd name="connsiteX2070" fmla="*/ 646323 w 2483666"/>
              <a:gd name="connsiteY2070" fmla="*/ 245426 h 3241367"/>
              <a:gd name="connsiteX2071" fmla="*/ 655077 w 2483666"/>
              <a:gd name="connsiteY2071" fmla="*/ 249808 h 3241367"/>
              <a:gd name="connsiteX2072" fmla="*/ 685714 w 2483666"/>
              <a:gd name="connsiteY2072" fmla="*/ 249808 h 3241367"/>
              <a:gd name="connsiteX2073" fmla="*/ 703221 w 2483666"/>
              <a:gd name="connsiteY2073" fmla="*/ 249808 h 3241367"/>
              <a:gd name="connsiteX2074" fmla="*/ 703221 w 2483666"/>
              <a:gd name="connsiteY2074" fmla="*/ 258574 h 3241367"/>
              <a:gd name="connsiteX2075" fmla="*/ 711974 w 2483666"/>
              <a:gd name="connsiteY2075" fmla="*/ 262956 h 3241367"/>
              <a:gd name="connsiteX2076" fmla="*/ 716351 w 2483666"/>
              <a:gd name="connsiteY2076" fmla="*/ 262956 h 3241367"/>
              <a:gd name="connsiteX2077" fmla="*/ 711974 w 2483666"/>
              <a:gd name="connsiteY2077" fmla="*/ 249808 h 3241367"/>
              <a:gd name="connsiteX2078" fmla="*/ 729481 w 2483666"/>
              <a:gd name="connsiteY2078" fmla="*/ 241043 h 3241367"/>
              <a:gd name="connsiteX2079" fmla="*/ 777625 w 2483666"/>
              <a:gd name="connsiteY2079" fmla="*/ 236661 h 3241367"/>
              <a:gd name="connsiteX2080" fmla="*/ 812019 w 2483666"/>
              <a:gd name="connsiteY2080" fmla="*/ 232834 h 3241367"/>
              <a:gd name="connsiteX2081" fmla="*/ 812229 w 2483666"/>
              <a:gd name="connsiteY2081" fmla="*/ 235017 h 3241367"/>
              <a:gd name="connsiteX2082" fmla="*/ 817016 w 2483666"/>
              <a:gd name="connsiteY2082" fmla="*/ 232278 h 3241367"/>
              <a:gd name="connsiteX2083" fmla="*/ 812092 w 2483666"/>
              <a:gd name="connsiteY2083" fmla="*/ 232826 h 3241367"/>
              <a:gd name="connsiteX2084" fmla="*/ 812019 w 2483666"/>
              <a:gd name="connsiteY2084" fmla="*/ 232834 h 3241367"/>
              <a:gd name="connsiteX2085" fmla="*/ 811545 w 2483666"/>
              <a:gd name="connsiteY2085" fmla="*/ 227895 h 3241367"/>
              <a:gd name="connsiteX2086" fmla="*/ 825769 w 2483666"/>
              <a:gd name="connsiteY2086" fmla="*/ 249808 h 3241367"/>
              <a:gd name="connsiteX2087" fmla="*/ 865160 w 2483666"/>
              <a:gd name="connsiteY2087" fmla="*/ 241043 h 3241367"/>
              <a:gd name="connsiteX2088" fmla="*/ 869536 w 2483666"/>
              <a:gd name="connsiteY2088" fmla="*/ 245426 h 3241367"/>
              <a:gd name="connsiteX2089" fmla="*/ 882666 w 2483666"/>
              <a:gd name="connsiteY2089" fmla="*/ 241043 h 3241367"/>
              <a:gd name="connsiteX2090" fmla="*/ 859908 w 2483666"/>
              <a:gd name="connsiteY2090" fmla="*/ 229648 h 3241367"/>
              <a:gd name="connsiteX2091" fmla="*/ 873161 w 2483666"/>
              <a:gd name="connsiteY2091" fmla="*/ 226526 h 3241367"/>
              <a:gd name="connsiteX2092" fmla="*/ 904550 w 2483666"/>
              <a:gd name="connsiteY2092" fmla="*/ 219130 h 3241367"/>
              <a:gd name="connsiteX2093" fmla="*/ 917680 w 2483666"/>
              <a:gd name="connsiteY2093" fmla="*/ 214748 h 3241367"/>
              <a:gd name="connsiteX2094" fmla="*/ 913304 w 2483666"/>
              <a:gd name="connsiteY2094" fmla="*/ 227895 h 3241367"/>
              <a:gd name="connsiteX2095" fmla="*/ 926434 w 2483666"/>
              <a:gd name="connsiteY2095" fmla="*/ 236661 h 3241367"/>
              <a:gd name="connsiteX2096" fmla="*/ 913304 w 2483666"/>
              <a:gd name="connsiteY2096" fmla="*/ 236661 h 3241367"/>
              <a:gd name="connsiteX2097" fmla="*/ 917680 w 2483666"/>
              <a:gd name="connsiteY2097" fmla="*/ 241043 h 3241367"/>
              <a:gd name="connsiteX2098" fmla="*/ 943941 w 2483666"/>
              <a:gd name="connsiteY2098" fmla="*/ 236661 h 3241367"/>
              <a:gd name="connsiteX2099" fmla="*/ 942342 w 2483666"/>
              <a:gd name="connsiteY2099" fmla="*/ 230255 h 3241367"/>
              <a:gd name="connsiteX2100" fmla="*/ 957071 w 2483666"/>
              <a:gd name="connsiteY2100" fmla="*/ 227895 h 3241367"/>
              <a:gd name="connsiteX2101" fmla="*/ 961447 w 2483666"/>
              <a:gd name="connsiteY2101" fmla="*/ 236661 h 3241367"/>
              <a:gd name="connsiteX2102" fmla="*/ 974578 w 2483666"/>
              <a:gd name="connsiteY2102" fmla="*/ 227895 h 3241367"/>
              <a:gd name="connsiteX2103" fmla="*/ 983331 w 2483666"/>
              <a:gd name="connsiteY2103" fmla="*/ 227895 h 3241367"/>
              <a:gd name="connsiteX2104" fmla="*/ 992085 w 2483666"/>
              <a:gd name="connsiteY2104" fmla="*/ 214748 h 3241367"/>
              <a:gd name="connsiteX2105" fmla="*/ 983331 w 2483666"/>
              <a:gd name="connsiteY2105" fmla="*/ 210365 h 3241367"/>
              <a:gd name="connsiteX2106" fmla="*/ 992085 w 2483666"/>
              <a:gd name="connsiteY2106" fmla="*/ 205982 h 3241367"/>
              <a:gd name="connsiteX2107" fmla="*/ 1009592 w 2483666"/>
              <a:gd name="connsiteY2107" fmla="*/ 219130 h 3241367"/>
              <a:gd name="connsiteX2108" fmla="*/ 1022722 w 2483666"/>
              <a:gd name="connsiteY2108" fmla="*/ 214748 h 3241367"/>
              <a:gd name="connsiteX2109" fmla="*/ 1027099 w 2483666"/>
              <a:gd name="connsiteY2109" fmla="*/ 219130 h 3241367"/>
              <a:gd name="connsiteX2110" fmla="*/ 1027099 w 2483666"/>
              <a:gd name="connsiteY2110" fmla="*/ 214748 h 3241367"/>
              <a:gd name="connsiteX2111" fmla="*/ 1031475 w 2483666"/>
              <a:gd name="connsiteY2111" fmla="*/ 210365 h 3241367"/>
              <a:gd name="connsiteX2112" fmla="*/ 1040229 w 2483666"/>
              <a:gd name="connsiteY2112" fmla="*/ 210365 h 3241367"/>
              <a:gd name="connsiteX2113" fmla="*/ 1044605 w 2483666"/>
              <a:gd name="connsiteY2113" fmla="*/ 223513 h 3241367"/>
              <a:gd name="connsiteX2114" fmla="*/ 1062112 w 2483666"/>
              <a:gd name="connsiteY2114" fmla="*/ 227895 h 3241367"/>
              <a:gd name="connsiteX2115" fmla="*/ 1062112 w 2483666"/>
              <a:gd name="connsiteY2115" fmla="*/ 223513 h 3241367"/>
              <a:gd name="connsiteX2116" fmla="*/ 1048982 w 2483666"/>
              <a:gd name="connsiteY2116" fmla="*/ 214748 h 3241367"/>
              <a:gd name="connsiteX2117" fmla="*/ 1053359 w 2483666"/>
              <a:gd name="connsiteY2117" fmla="*/ 210365 h 3241367"/>
              <a:gd name="connsiteX2118" fmla="*/ 1127763 w 2483666"/>
              <a:gd name="connsiteY2118" fmla="*/ 197217 h 3241367"/>
              <a:gd name="connsiteX2119" fmla="*/ 1132140 w 2483666"/>
              <a:gd name="connsiteY2119" fmla="*/ 201600 h 3241367"/>
              <a:gd name="connsiteX2120" fmla="*/ 1140893 w 2483666"/>
              <a:gd name="connsiteY2120" fmla="*/ 188452 h 3241367"/>
              <a:gd name="connsiteX2121" fmla="*/ 1171530 w 2483666"/>
              <a:gd name="connsiteY2121" fmla="*/ 184069 h 3241367"/>
              <a:gd name="connsiteX2122" fmla="*/ 1167154 w 2483666"/>
              <a:gd name="connsiteY2122" fmla="*/ 197217 h 3241367"/>
              <a:gd name="connsiteX2123" fmla="*/ 1127763 w 2483666"/>
              <a:gd name="connsiteY2123" fmla="*/ 205982 h 3241367"/>
              <a:gd name="connsiteX2124" fmla="*/ 1123386 w 2483666"/>
              <a:gd name="connsiteY2124" fmla="*/ 214748 h 3241367"/>
              <a:gd name="connsiteX2125" fmla="*/ 1105880 w 2483666"/>
              <a:gd name="connsiteY2125" fmla="*/ 210365 h 3241367"/>
              <a:gd name="connsiteX2126" fmla="*/ 1101503 w 2483666"/>
              <a:gd name="connsiteY2126" fmla="*/ 214748 h 3241367"/>
              <a:gd name="connsiteX2127" fmla="*/ 1116821 w 2483666"/>
              <a:gd name="connsiteY2127" fmla="*/ 222417 h 3241367"/>
              <a:gd name="connsiteX2128" fmla="*/ 1116921 w 2483666"/>
              <a:gd name="connsiteY2128" fmla="*/ 222467 h 3241367"/>
              <a:gd name="connsiteX2129" fmla="*/ 1112855 w 2483666"/>
              <a:gd name="connsiteY2129" fmla="*/ 225362 h 3241367"/>
              <a:gd name="connsiteX2130" fmla="*/ 1119010 w 2483666"/>
              <a:gd name="connsiteY2130" fmla="*/ 223513 h 3241367"/>
              <a:gd name="connsiteX2131" fmla="*/ 1116921 w 2483666"/>
              <a:gd name="connsiteY2131" fmla="*/ 222467 h 3241367"/>
              <a:gd name="connsiteX2132" fmla="*/ 1127763 w 2483666"/>
              <a:gd name="connsiteY2132" fmla="*/ 214748 h 3241367"/>
              <a:gd name="connsiteX2133" fmla="*/ 1145270 w 2483666"/>
              <a:gd name="connsiteY2133" fmla="*/ 219130 h 3241367"/>
              <a:gd name="connsiteX2134" fmla="*/ 1180284 w 2483666"/>
              <a:gd name="connsiteY2134" fmla="*/ 214748 h 3241367"/>
              <a:gd name="connsiteX2135" fmla="*/ 1180284 w 2483666"/>
              <a:gd name="connsiteY2135" fmla="*/ 188452 h 3241367"/>
              <a:gd name="connsiteX2136" fmla="*/ 1184661 w 2483666"/>
              <a:gd name="connsiteY2136" fmla="*/ 184069 h 3241367"/>
              <a:gd name="connsiteX2137" fmla="*/ 1167154 w 2483666"/>
              <a:gd name="connsiteY2137" fmla="*/ 175304 h 3241367"/>
              <a:gd name="connsiteX2138" fmla="*/ 1171530 w 2483666"/>
              <a:gd name="connsiteY2138" fmla="*/ 166539 h 3241367"/>
              <a:gd name="connsiteX2139" fmla="*/ 1171530 w 2483666"/>
              <a:gd name="connsiteY2139" fmla="*/ 162156 h 3241367"/>
              <a:gd name="connsiteX2140" fmla="*/ 1167154 w 2483666"/>
              <a:gd name="connsiteY2140" fmla="*/ 157774 h 3241367"/>
              <a:gd name="connsiteX2141" fmla="*/ 1154023 w 2483666"/>
              <a:gd name="connsiteY2141" fmla="*/ 162156 h 3241367"/>
              <a:gd name="connsiteX2142" fmla="*/ 1158400 w 2483666"/>
              <a:gd name="connsiteY2142" fmla="*/ 179687 h 3241367"/>
              <a:gd name="connsiteX2143" fmla="*/ 1140893 w 2483666"/>
              <a:gd name="connsiteY2143" fmla="*/ 170922 h 3241367"/>
              <a:gd name="connsiteX2144" fmla="*/ 1140893 w 2483666"/>
              <a:gd name="connsiteY2144" fmla="*/ 175304 h 3241367"/>
              <a:gd name="connsiteX2145" fmla="*/ 1110256 w 2483666"/>
              <a:gd name="connsiteY2145" fmla="*/ 175304 h 3241367"/>
              <a:gd name="connsiteX2146" fmla="*/ 1092749 w 2483666"/>
              <a:gd name="connsiteY2146" fmla="*/ 170922 h 3241367"/>
              <a:gd name="connsiteX2147" fmla="*/ 1079619 w 2483666"/>
              <a:gd name="connsiteY2147" fmla="*/ 175304 h 3241367"/>
              <a:gd name="connsiteX2148" fmla="*/ 1083996 w 2483666"/>
              <a:gd name="connsiteY2148" fmla="*/ 184069 h 3241367"/>
              <a:gd name="connsiteX2149" fmla="*/ 1083996 w 2483666"/>
              <a:gd name="connsiteY2149" fmla="*/ 188452 h 3241367"/>
              <a:gd name="connsiteX2150" fmla="*/ 1070866 w 2483666"/>
              <a:gd name="connsiteY2150" fmla="*/ 184069 h 3241367"/>
              <a:gd name="connsiteX2151" fmla="*/ 1062112 w 2483666"/>
              <a:gd name="connsiteY2151" fmla="*/ 192835 h 3241367"/>
              <a:gd name="connsiteX2152" fmla="*/ 1057735 w 2483666"/>
              <a:gd name="connsiteY2152" fmla="*/ 184069 h 3241367"/>
              <a:gd name="connsiteX2153" fmla="*/ 1027099 w 2483666"/>
              <a:gd name="connsiteY2153" fmla="*/ 184069 h 3241367"/>
              <a:gd name="connsiteX2154" fmla="*/ 1022722 w 2483666"/>
              <a:gd name="connsiteY2154" fmla="*/ 170922 h 3241367"/>
              <a:gd name="connsiteX2155" fmla="*/ 1009592 w 2483666"/>
              <a:gd name="connsiteY2155" fmla="*/ 179687 h 3241367"/>
              <a:gd name="connsiteX2156" fmla="*/ 1005215 w 2483666"/>
              <a:gd name="connsiteY2156" fmla="*/ 192835 h 3241367"/>
              <a:gd name="connsiteX2157" fmla="*/ 983331 w 2483666"/>
              <a:gd name="connsiteY2157" fmla="*/ 188452 h 3241367"/>
              <a:gd name="connsiteX2158" fmla="*/ 935187 w 2483666"/>
              <a:gd name="connsiteY2158" fmla="*/ 201600 h 3241367"/>
              <a:gd name="connsiteX2159" fmla="*/ 935187 w 2483666"/>
              <a:gd name="connsiteY2159" fmla="*/ 197217 h 3241367"/>
              <a:gd name="connsiteX2160" fmla="*/ 908927 w 2483666"/>
              <a:gd name="connsiteY2160" fmla="*/ 205982 h 3241367"/>
              <a:gd name="connsiteX2161" fmla="*/ 900174 w 2483666"/>
              <a:gd name="connsiteY2161" fmla="*/ 201600 h 3241367"/>
              <a:gd name="connsiteX2162" fmla="*/ 898034 w 2483666"/>
              <a:gd name="connsiteY2162" fmla="*/ 201360 h 3241367"/>
              <a:gd name="connsiteX2163" fmla="*/ 904550 w 2483666"/>
              <a:gd name="connsiteY2163" fmla="*/ 184069 h 3241367"/>
              <a:gd name="connsiteX2164" fmla="*/ 935187 w 2483666"/>
              <a:gd name="connsiteY2164" fmla="*/ 192835 h 3241367"/>
              <a:gd name="connsiteX2165" fmla="*/ 943941 w 2483666"/>
              <a:gd name="connsiteY2165" fmla="*/ 192835 h 3241367"/>
              <a:gd name="connsiteX2166" fmla="*/ 943941 w 2483666"/>
              <a:gd name="connsiteY2166" fmla="*/ 166539 h 3241367"/>
              <a:gd name="connsiteX2167" fmla="*/ 961447 w 2483666"/>
              <a:gd name="connsiteY2167" fmla="*/ 170922 h 3241367"/>
              <a:gd name="connsiteX2168" fmla="*/ 961447 w 2483666"/>
              <a:gd name="connsiteY2168" fmla="*/ 175304 h 3241367"/>
              <a:gd name="connsiteX2169" fmla="*/ 965824 w 2483666"/>
              <a:gd name="connsiteY2169" fmla="*/ 184069 h 3241367"/>
              <a:gd name="connsiteX2170" fmla="*/ 987708 w 2483666"/>
              <a:gd name="connsiteY2170" fmla="*/ 162156 h 3241367"/>
              <a:gd name="connsiteX2171" fmla="*/ 996461 w 2483666"/>
              <a:gd name="connsiteY2171" fmla="*/ 166539 h 3241367"/>
              <a:gd name="connsiteX2172" fmla="*/ 1005215 w 2483666"/>
              <a:gd name="connsiteY2172" fmla="*/ 157774 h 3241367"/>
              <a:gd name="connsiteX2173" fmla="*/ 1022722 w 2483666"/>
              <a:gd name="connsiteY2173" fmla="*/ 157774 h 3241367"/>
              <a:gd name="connsiteX2174" fmla="*/ 1027099 w 2483666"/>
              <a:gd name="connsiteY2174" fmla="*/ 153391 h 3241367"/>
              <a:gd name="connsiteX2175" fmla="*/ 1027099 w 2483666"/>
              <a:gd name="connsiteY2175" fmla="*/ 162156 h 3241367"/>
              <a:gd name="connsiteX2176" fmla="*/ 1044605 w 2483666"/>
              <a:gd name="connsiteY2176" fmla="*/ 166539 h 3241367"/>
              <a:gd name="connsiteX2177" fmla="*/ 1048982 w 2483666"/>
              <a:gd name="connsiteY2177" fmla="*/ 162156 h 3241367"/>
              <a:gd name="connsiteX2178" fmla="*/ 1062112 w 2483666"/>
              <a:gd name="connsiteY2178" fmla="*/ 162156 h 3241367"/>
              <a:gd name="connsiteX2179" fmla="*/ 1062112 w 2483666"/>
              <a:gd name="connsiteY2179" fmla="*/ 153391 h 3241367"/>
              <a:gd name="connsiteX2180" fmla="*/ 1083996 w 2483666"/>
              <a:gd name="connsiteY2180" fmla="*/ 162156 h 3241367"/>
              <a:gd name="connsiteX2181" fmla="*/ 1097126 w 2483666"/>
              <a:gd name="connsiteY2181" fmla="*/ 153391 h 3241367"/>
              <a:gd name="connsiteX2182" fmla="*/ 1110256 w 2483666"/>
              <a:gd name="connsiteY2182" fmla="*/ 149009 h 3241367"/>
              <a:gd name="connsiteX2183" fmla="*/ 1119010 w 2483666"/>
              <a:gd name="connsiteY2183" fmla="*/ 135861 h 3241367"/>
              <a:gd name="connsiteX2184" fmla="*/ 1132140 w 2483666"/>
              <a:gd name="connsiteY2184" fmla="*/ 140243 h 3241367"/>
              <a:gd name="connsiteX2185" fmla="*/ 1149647 w 2483666"/>
              <a:gd name="connsiteY2185" fmla="*/ 131478 h 3241367"/>
              <a:gd name="connsiteX2186" fmla="*/ 1171530 w 2483666"/>
              <a:gd name="connsiteY2186" fmla="*/ 140243 h 3241367"/>
              <a:gd name="connsiteX2187" fmla="*/ 1189037 w 2483666"/>
              <a:gd name="connsiteY2187" fmla="*/ 135861 h 3241367"/>
              <a:gd name="connsiteX2188" fmla="*/ 1197791 w 2483666"/>
              <a:gd name="connsiteY2188" fmla="*/ 135861 h 3241367"/>
              <a:gd name="connsiteX2189" fmla="*/ 1184661 w 2483666"/>
              <a:gd name="connsiteY2189" fmla="*/ 149009 h 3241367"/>
              <a:gd name="connsiteX2190" fmla="*/ 1175907 w 2483666"/>
              <a:gd name="connsiteY2190" fmla="*/ 166539 h 3241367"/>
              <a:gd name="connsiteX2191" fmla="*/ 1184661 w 2483666"/>
              <a:gd name="connsiteY2191" fmla="*/ 175304 h 3241367"/>
              <a:gd name="connsiteX2192" fmla="*/ 1197791 w 2483666"/>
              <a:gd name="connsiteY2192" fmla="*/ 175304 h 3241367"/>
              <a:gd name="connsiteX2193" fmla="*/ 1202168 w 2483666"/>
              <a:gd name="connsiteY2193" fmla="*/ 144626 h 3241367"/>
              <a:gd name="connsiteX2194" fmla="*/ 1228428 w 2483666"/>
              <a:gd name="connsiteY2194" fmla="*/ 122713 h 3241367"/>
              <a:gd name="connsiteX2195" fmla="*/ 1241558 w 2483666"/>
              <a:gd name="connsiteY2195" fmla="*/ 100800 h 3241367"/>
              <a:gd name="connsiteX2196" fmla="*/ 1224051 w 2483666"/>
              <a:gd name="connsiteY2196" fmla="*/ 105182 h 3241367"/>
              <a:gd name="connsiteX2197" fmla="*/ 1210921 w 2483666"/>
              <a:gd name="connsiteY2197" fmla="*/ 100800 h 3241367"/>
              <a:gd name="connsiteX2198" fmla="*/ 1197791 w 2483666"/>
              <a:gd name="connsiteY2198" fmla="*/ 109565 h 3241367"/>
              <a:gd name="connsiteX2199" fmla="*/ 1189037 w 2483666"/>
              <a:gd name="connsiteY2199" fmla="*/ 109565 h 3241367"/>
              <a:gd name="connsiteX2200" fmla="*/ 1162777 w 2483666"/>
              <a:gd name="connsiteY2200" fmla="*/ 109565 h 3241367"/>
              <a:gd name="connsiteX2201" fmla="*/ 1158400 w 2483666"/>
              <a:gd name="connsiteY2201" fmla="*/ 113948 h 3241367"/>
              <a:gd name="connsiteX2202" fmla="*/ 1149647 w 2483666"/>
              <a:gd name="connsiteY2202" fmla="*/ 109565 h 3241367"/>
              <a:gd name="connsiteX2203" fmla="*/ 1123386 w 2483666"/>
              <a:gd name="connsiteY2203" fmla="*/ 122713 h 3241367"/>
              <a:gd name="connsiteX2204" fmla="*/ 1070866 w 2483666"/>
              <a:gd name="connsiteY2204" fmla="*/ 127096 h 3241367"/>
              <a:gd name="connsiteX2205" fmla="*/ 1075243 w 2483666"/>
              <a:gd name="connsiteY2205" fmla="*/ 109565 h 3241367"/>
              <a:gd name="connsiteX2206" fmla="*/ 1114633 w 2483666"/>
              <a:gd name="connsiteY2206" fmla="*/ 105182 h 3241367"/>
              <a:gd name="connsiteX2207" fmla="*/ 1123386 w 2483666"/>
              <a:gd name="connsiteY2207" fmla="*/ 100800 h 3241367"/>
              <a:gd name="connsiteX2208" fmla="*/ 1181583 w 2483666"/>
              <a:gd name="connsiteY2208" fmla="*/ 90665 h 3241367"/>
              <a:gd name="connsiteX2209" fmla="*/ 1210166 w 2483666"/>
              <a:gd name="connsiteY2209" fmla="*/ 85687 h 3241367"/>
              <a:gd name="connsiteX2210" fmla="*/ 1204903 w 2483666"/>
              <a:gd name="connsiteY2210" fmla="*/ 88748 h 3241367"/>
              <a:gd name="connsiteX2211" fmla="*/ 1263442 w 2483666"/>
              <a:gd name="connsiteY2211" fmla="*/ 78887 h 3241367"/>
              <a:gd name="connsiteX2212" fmla="*/ 1285325 w 2483666"/>
              <a:gd name="connsiteY2212" fmla="*/ 74504 h 3241367"/>
              <a:gd name="connsiteX2213" fmla="*/ 1289018 w 2483666"/>
              <a:gd name="connsiteY2213" fmla="*/ 71834 h 3241367"/>
              <a:gd name="connsiteX2214" fmla="*/ 1290601 w 2483666"/>
              <a:gd name="connsiteY2214" fmla="*/ 74210 h 3241367"/>
              <a:gd name="connsiteX2215" fmla="*/ 1291448 w 2483666"/>
              <a:gd name="connsiteY2215" fmla="*/ 76276 h 3241367"/>
              <a:gd name="connsiteX2216" fmla="*/ 1290249 w 2483666"/>
              <a:gd name="connsiteY2216" fmla="*/ 81078 h 3241367"/>
              <a:gd name="connsiteX2217" fmla="*/ 1289702 w 2483666"/>
              <a:gd name="connsiteY2217" fmla="*/ 83269 h 3241367"/>
              <a:gd name="connsiteX2218" fmla="*/ 1298456 w 2483666"/>
              <a:gd name="connsiteY2218" fmla="*/ 87652 h 3241367"/>
              <a:gd name="connsiteX2219" fmla="*/ 1346600 w 2483666"/>
              <a:gd name="connsiteY2219" fmla="*/ 74504 h 3241367"/>
              <a:gd name="connsiteX2220" fmla="*/ 1346600 w 2483666"/>
              <a:gd name="connsiteY2220" fmla="*/ 68904 h 3241367"/>
              <a:gd name="connsiteX2221" fmla="*/ 1348241 w 2483666"/>
              <a:gd name="connsiteY2221" fmla="*/ 69026 h 3241367"/>
              <a:gd name="connsiteX2222" fmla="*/ 1355832 w 2483666"/>
              <a:gd name="connsiteY2222" fmla="*/ 67519 h 3241367"/>
              <a:gd name="connsiteX2223" fmla="*/ 1368382 w 2483666"/>
              <a:gd name="connsiteY2223" fmla="*/ 69437 h 3241367"/>
              <a:gd name="connsiteX2224" fmla="*/ 1367320 w 2483666"/>
              <a:gd name="connsiteY2224" fmla="*/ 71354 h 3241367"/>
              <a:gd name="connsiteX2225" fmla="*/ 1372860 w 2483666"/>
              <a:gd name="connsiteY2225" fmla="*/ 70122 h 3241367"/>
              <a:gd name="connsiteX2226" fmla="*/ 1368382 w 2483666"/>
              <a:gd name="connsiteY2226" fmla="*/ 69437 h 3241367"/>
              <a:gd name="connsiteX2227" fmla="*/ 1372860 w 2483666"/>
              <a:gd name="connsiteY2227" fmla="*/ 61356 h 3241367"/>
              <a:gd name="connsiteX2228" fmla="*/ 1381613 w 2483666"/>
              <a:gd name="connsiteY2228" fmla="*/ 74504 h 3241367"/>
              <a:gd name="connsiteX2229" fmla="*/ 1399120 w 2483666"/>
              <a:gd name="connsiteY2229" fmla="*/ 74504 h 3241367"/>
              <a:gd name="connsiteX2230" fmla="*/ 1403497 w 2483666"/>
              <a:gd name="connsiteY2230" fmla="*/ 61356 h 3241367"/>
              <a:gd name="connsiteX2231" fmla="*/ 1409478 w 2483666"/>
              <a:gd name="connsiteY2231" fmla="*/ 61356 h 3241367"/>
              <a:gd name="connsiteX2232" fmla="*/ 1416627 w 2483666"/>
              <a:gd name="connsiteY2232" fmla="*/ 61836 h 3241367"/>
              <a:gd name="connsiteX2233" fmla="*/ 1464771 w 2483666"/>
              <a:gd name="connsiteY2233" fmla="*/ 52591 h 3241367"/>
              <a:gd name="connsiteX2234" fmla="*/ 1473525 w 2483666"/>
              <a:gd name="connsiteY2234" fmla="*/ 61356 h 3241367"/>
              <a:gd name="connsiteX2235" fmla="*/ 1477901 w 2483666"/>
              <a:gd name="connsiteY2235" fmla="*/ 52591 h 3241367"/>
              <a:gd name="connsiteX2236" fmla="*/ 1469148 w 2483666"/>
              <a:gd name="connsiteY2236" fmla="*/ 52591 h 3241367"/>
              <a:gd name="connsiteX2237" fmla="*/ 1486655 w 2483666"/>
              <a:gd name="connsiteY2237" fmla="*/ 39443 h 3241367"/>
              <a:gd name="connsiteX2238" fmla="*/ 1499785 w 2483666"/>
              <a:gd name="connsiteY2238" fmla="*/ 35061 h 3241367"/>
              <a:gd name="connsiteX2239" fmla="*/ 1512915 w 2483666"/>
              <a:gd name="connsiteY2239" fmla="*/ 39443 h 3241367"/>
              <a:gd name="connsiteX2240" fmla="*/ 1517292 w 2483666"/>
              <a:gd name="connsiteY2240" fmla="*/ 35061 h 3241367"/>
              <a:gd name="connsiteX2241" fmla="*/ 1508538 w 2483666"/>
              <a:gd name="connsiteY2241" fmla="*/ 30678 h 3241367"/>
              <a:gd name="connsiteX2242" fmla="*/ 1539175 w 2483666"/>
              <a:gd name="connsiteY2242" fmla="*/ 26296 h 3241367"/>
              <a:gd name="connsiteX2243" fmla="*/ 1552306 w 2483666"/>
              <a:gd name="connsiteY2243" fmla="*/ 30678 h 3241367"/>
              <a:gd name="connsiteX2244" fmla="*/ 1556682 w 2483666"/>
              <a:gd name="connsiteY2244" fmla="*/ 13148 h 3241367"/>
              <a:gd name="connsiteX2245" fmla="*/ 1587319 w 2483666"/>
              <a:gd name="connsiteY2245" fmla="*/ 0 h 324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</a:cxnLst>
            <a:rect l="l" t="t" r="r" b="b"/>
            <a:pathLst>
              <a:path w="2483666" h="3241367">
                <a:moveTo>
                  <a:pt x="1259065" y="3173006"/>
                </a:moveTo>
                <a:lnTo>
                  <a:pt x="1259065" y="3173828"/>
                </a:lnTo>
                <a:lnTo>
                  <a:pt x="1254688" y="3174650"/>
                </a:lnTo>
                <a:cubicBezTo>
                  <a:pt x="1255782" y="3174102"/>
                  <a:pt x="1259065" y="3173006"/>
                  <a:pt x="1259065" y="3173006"/>
                </a:cubicBezTo>
                <a:close/>
                <a:moveTo>
                  <a:pt x="677377" y="3164867"/>
                </a:moveTo>
                <a:lnTo>
                  <a:pt x="681337" y="3166432"/>
                </a:lnTo>
                <a:cubicBezTo>
                  <a:pt x="676960" y="3171910"/>
                  <a:pt x="661642" y="3181771"/>
                  <a:pt x="663830" y="3173006"/>
                </a:cubicBezTo>
                <a:cubicBezTo>
                  <a:pt x="663830" y="3173006"/>
                  <a:pt x="663830" y="3173006"/>
                  <a:pt x="666566" y="3171363"/>
                </a:cubicBezTo>
                <a:close/>
                <a:moveTo>
                  <a:pt x="1123386" y="3094119"/>
                </a:moveTo>
                <a:cubicBezTo>
                  <a:pt x="1123386" y="3098502"/>
                  <a:pt x="1123386" y="3098502"/>
                  <a:pt x="1123386" y="3098502"/>
                </a:cubicBezTo>
                <a:cubicBezTo>
                  <a:pt x="1110256" y="3098502"/>
                  <a:pt x="1110256" y="3098502"/>
                  <a:pt x="1110256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lose/>
                <a:moveTo>
                  <a:pt x="300562" y="3021513"/>
                </a:moveTo>
                <a:lnTo>
                  <a:pt x="309179" y="3023381"/>
                </a:lnTo>
                <a:cubicBezTo>
                  <a:pt x="316154" y="3024819"/>
                  <a:pt x="297279" y="3020711"/>
                  <a:pt x="300562" y="3023997"/>
                </a:cubicBezTo>
                <a:close/>
                <a:moveTo>
                  <a:pt x="323608" y="3012083"/>
                </a:moveTo>
                <a:cubicBezTo>
                  <a:pt x="329763" y="3011809"/>
                  <a:pt x="320873" y="3018656"/>
                  <a:pt x="317180" y="3018382"/>
                </a:cubicBezTo>
                <a:lnTo>
                  <a:pt x="317695" y="3014015"/>
                </a:lnTo>
                <a:close/>
                <a:moveTo>
                  <a:pt x="348706" y="3010850"/>
                </a:moveTo>
                <a:lnTo>
                  <a:pt x="349624" y="3016467"/>
                </a:lnTo>
                <a:lnTo>
                  <a:pt x="342551" y="3018862"/>
                </a:lnTo>
                <a:cubicBezTo>
                  <a:pt x="332293" y="3022354"/>
                  <a:pt x="355271" y="3014137"/>
                  <a:pt x="348706" y="3010850"/>
                </a:cubicBezTo>
                <a:close/>
                <a:moveTo>
                  <a:pt x="361836" y="2940728"/>
                </a:moveTo>
                <a:cubicBezTo>
                  <a:pt x="361836" y="2940728"/>
                  <a:pt x="361836" y="2940728"/>
                  <a:pt x="360742" y="2942371"/>
                </a:cubicBezTo>
                <a:lnTo>
                  <a:pt x="359960" y="2943545"/>
                </a:lnTo>
                <a:lnTo>
                  <a:pt x="357459" y="2942919"/>
                </a:lnTo>
                <a:cubicBezTo>
                  <a:pt x="358554" y="2941824"/>
                  <a:pt x="361836" y="2940728"/>
                  <a:pt x="361836" y="2940728"/>
                </a:cubicBezTo>
                <a:close/>
                <a:moveTo>
                  <a:pt x="137156" y="2739312"/>
                </a:moveTo>
                <a:lnTo>
                  <a:pt x="103609" y="2752276"/>
                </a:lnTo>
                <a:cubicBezTo>
                  <a:pt x="103609" y="2761041"/>
                  <a:pt x="103609" y="2761041"/>
                  <a:pt x="103609" y="2761041"/>
                </a:cubicBezTo>
                <a:cubicBezTo>
                  <a:pt x="99233" y="2761041"/>
                  <a:pt x="99233" y="2761041"/>
                  <a:pt x="99233" y="2761041"/>
                </a:cubicBezTo>
                <a:cubicBezTo>
                  <a:pt x="103609" y="2743511"/>
                  <a:pt x="103609" y="2743511"/>
                  <a:pt x="103609" y="2743511"/>
                </a:cubicBezTo>
                <a:cubicBezTo>
                  <a:pt x="121116" y="2741320"/>
                  <a:pt x="129870" y="2740224"/>
                  <a:pt x="134246" y="2739676"/>
                </a:cubicBezTo>
                <a:close/>
                <a:moveTo>
                  <a:pt x="139247" y="2738504"/>
                </a:moveTo>
                <a:lnTo>
                  <a:pt x="138623" y="2739128"/>
                </a:lnTo>
                <a:lnTo>
                  <a:pt x="137156" y="2739312"/>
                </a:lnTo>
                <a:close/>
                <a:moveTo>
                  <a:pt x="94982" y="2681331"/>
                </a:moveTo>
                <a:lnTo>
                  <a:pt x="99233" y="2682154"/>
                </a:lnTo>
                <a:cubicBezTo>
                  <a:pt x="90479" y="2690919"/>
                  <a:pt x="93762" y="2687632"/>
                  <a:pt x="95403" y="2684346"/>
                </a:cubicBezTo>
                <a:close/>
                <a:moveTo>
                  <a:pt x="94924" y="2680922"/>
                </a:moveTo>
                <a:lnTo>
                  <a:pt x="94982" y="2681331"/>
                </a:lnTo>
                <a:lnTo>
                  <a:pt x="94281" y="2681195"/>
                </a:lnTo>
                <a:close/>
                <a:moveTo>
                  <a:pt x="83828" y="2679171"/>
                </a:moveTo>
                <a:lnTo>
                  <a:pt x="94281" y="2681195"/>
                </a:lnTo>
                <a:lnTo>
                  <a:pt x="81726" y="2686537"/>
                </a:lnTo>
                <a:cubicBezTo>
                  <a:pt x="86102" y="2685441"/>
                  <a:pt x="86650" y="2684072"/>
                  <a:pt x="85692" y="2682771"/>
                </a:cubicBezTo>
                <a:lnTo>
                  <a:pt x="83260" y="2681158"/>
                </a:lnTo>
                <a:close/>
                <a:moveTo>
                  <a:pt x="103609" y="2625180"/>
                </a:moveTo>
                <a:cubicBezTo>
                  <a:pt x="103609" y="2625180"/>
                  <a:pt x="103609" y="2625180"/>
                  <a:pt x="106892" y="2626276"/>
                </a:cubicBezTo>
                <a:lnTo>
                  <a:pt x="107787" y="2626575"/>
                </a:lnTo>
                <a:lnTo>
                  <a:pt x="103609" y="2629563"/>
                </a:lnTo>
                <a:cubicBezTo>
                  <a:pt x="103609" y="2629563"/>
                  <a:pt x="103609" y="2629563"/>
                  <a:pt x="103609" y="2625180"/>
                </a:cubicBezTo>
                <a:close/>
                <a:moveTo>
                  <a:pt x="57692" y="2621106"/>
                </a:moveTo>
                <a:lnTo>
                  <a:pt x="52730" y="2625728"/>
                </a:lnTo>
                <a:cubicBezTo>
                  <a:pt x="45618" y="2626276"/>
                  <a:pt x="35770" y="2620798"/>
                  <a:pt x="29205" y="2625180"/>
                </a:cubicBezTo>
                <a:cubicBezTo>
                  <a:pt x="29205" y="2625180"/>
                  <a:pt x="29205" y="2625180"/>
                  <a:pt x="33035" y="2624633"/>
                </a:cubicBezTo>
                <a:close/>
                <a:moveTo>
                  <a:pt x="164275" y="2500524"/>
                </a:moveTo>
                <a:lnTo>
                  <a:pt x="163789" y="2509452"/>
                </a:lnTo>
                <a:lnTo>
                  <a:pt x="161865" y="2510175"/>
                </a:lnTo>
                <a:close/>
                <a:moveTo>
                  <a:pt x="164883" y="2463024"/>
                </a:moveTo>
                <a:cubicBezTo>
                  <a:pt x="173637" y="2463024"/>
                  <a:pt x="173637" y="2463024"/>
                  <a:pt x="173637" y="2463024"/>
                </a:cubicBezTo>
                <a:cubicBezTo>
                  <a:pt x="178014" y="2471789"/>
                  <a:pt x="178014" y="2471789"/>
                  <a:pt x="178014" y="2471789"/>
                </a:cubicBezTo>
                <a:cubicBezTo>
                  <a:pt x="182390" y="2471789"/>
                  <a:pt x="182390" y="2471789"/>
                  <a:pt x="182390" y="2471789"/>
                </a:cubicBezTo>
                <a:cubicBezTo>
                  <a:pt x="182390" y="2480554"/>
                  <a:pt x="182390" y="2480554"/>
                  <a:pt x="182390" y="2480554"/>
                </a:cubicBezTo>
                <a:cubicBezTo>
                  <a:pt x="199897" y="2480554"/>
                  <a:pt x="199897" y="2480554"/>
                  <a:pt x="199897" y="2480554"/>
                </a:cubicBezTo>
                <a:cubicBezTo>
                  <a:pt x="164883" y="2498085"/>
                  <a:pt x="164883" y="2498085"/>
                  <a:pt x="164883" y="2498085"/>
                </a:cubicBezTo>
                <a:lnTo>
                  <a:pt x="164275" y="2500524"/>
                </a:lnTo>
                <a:lnTo>
                  <a:pt x="164883" y="2489320"/>
                </a:lnTo>
                <a:cubicBezTo>
                  <a:pt x="156130" y="2471789"/>
                  <a:pt x="156130" y="2471789"/>
                  <a:pt x="156130" y="2471789"/>
                </a:cubicBezTo>
                <a:cubicBezTo>
                  <a:pt x="169260" y="2471789"/>
                  <a:pt x="169260" y="2471789"/>
                  <a:pt x="169260" y="2471789"/>
                </a:cubicBezTo>
                <a:cubicBezTo>
                  <a:pt x="164883" y="2463024"/>
                  <a:pt x="164883" y="2463024"/>
                  <a:pt x="164883" y="2463024"/>
                </a:cubicBezTo>
                <a:close/>
                <a:moveTo>
                  <a:pt x="213861" y="2455492"/>
                </a:moveTo>
                <a:lnTo>
                  <a:pt x="216984" y="2456264"/>
                </a:lnTo>
                <a:lnTo>
                  <a:pt x="215763" y="2456998"/>
                </a:lnTo>
                <a:cubicBezTo>
                  <a:pt x="213027" y="2458641"/>
                  <a:pt x="213027" y="2458641"/>
                  <a:pt x="213027" y="2458641"/>
                </a:cubicBezTo>
                <a:close/>
                <a:moveTo>
                  <a:pt x="219961" y="2454476"/>
                </a:moveTo>
                <a:lnTo>
                  <a:pt x="225064" y="2455902"/>
                </a:lnTo>
                <a:cubicBezTo>
                  <a:pt x="227799" y="2457272"/>
                  <a:pt x="228620" y="2458504"/>
                  <a:pt x="224106" y="2458025"/>
                </a:cubicBezTo>
                <a:lnTo>
                  <a:pt x="216984" y="2456264"/>
                </a:lnTo>
                <a:close/>
                <a:moveTo>
                  <a:pt x="245832" y="2429612"/>
                </a:moveTo>
                <a:lnTo>
                  <a:pt x="246674" y="2435359"/>
                </a:lnTo>
                <a:cubicBezTo>
                  <a:pt x="246674" y="2441933"/>
                  <a:pt x="243391" y="2436454"/>
                  <a:pt x="241203" y="2432072"/>
                </a:cubicBezTo>
                <a:lnTo>
                  <a:pt x="240660" y="2430907"/>
                </a:lnTo>
                <a:close/>
                <a:moveTo>
                  <a:pt x="208651" y="2423581"/>
                </a:moveTo>
                <a:cubicBezTo>
                  <a:pt x="234911" y="2423581"/>
                  <a:pt x="234911" y="2423581"/>
                  <a:pt x="234911" y="2423581"/>
                </a:cubicBezTo>
                <a:cubicBezTo>
                  <a:pt x="239288" y="2427963"/>
                  <a:pt x="239288" y="2427963"/>
                  <a:pt x="239288" y="2427963"/>
                </a:cubicBezTo>
                <a:lnTo>
                  <a:pt x="240660" y="2430907"/>
                </a:lnTo>
                <a:lnTo>
                  <a:pt x="239288" y="2431250"/>
                </a:lnTo>
                <a:cubicBezTo>
                  <a:pt x="234911" y="2432346"/>
                  <a:pt x="234911" y="2432346"/>
                  <a:pt x="234911" y="2432346"/>
                </a:cubicBezTo>
                <a:cubicBezTo>
                  <a:pt x="239288" y="2449876"/>
                  <a:pt x="239288" y="2449876"/>
                  <a:pt x="239288" y="2449876"/>
                </a:cubicBezTo>
                <a:cubicBezTo>
                  <a:pt x="234911" y="2445494"/>
                  <a:pt x="234911" y="2445494"/>
                  <a:pt x="234911" y="2445494"/>
                </a:cubicBezTo>
                <a:lnTo>
                  <a:pt x="219961" y="2454476"/>
                </a:lnTo>
                <a:lnTo>
                  <a:pt x="214532" y="2452958"/>
                </a:lnTo>
                <a:lnTo>
                  <a:pt x="213861" y="2455492"/>
                </a:lnTo>
                <a:lnTo>
                  <a:pt x="191144" y="2449876"/>
                </a:lnTo>
                <a:cubicBezTo>
                  <a:pt x="213027" y="2441111"/>
                  <a:pt x="213027" y="2441111"/>
                  <a:pt x="213027" y="2441111"/>
                </a:cubicBezTo>
                <a:cubicBezTo>
                  <a:pt x="205368" y="2442207"/>
                  <a:pt x="202086" y="2440837"/>
                  <a:pt x="200718" y="2438303"/>
                </a:cubicBezTo>
                <a:lnTo>
                  <a:pt x="199926" y="2428851"/>
                </a:lnTo>
                <a:lnTo>
                  <a:pt x="205915" y="2431250"/>
                </a:lnTo>
                <a:cubicBezTo>
                  <a:pt x="208651" y="2432346"/>
                  <a:pt x="208651" y="2432346"/>
                  <a:pt x="208651" y="2432346"/>
                </a:cubicBezTo>
                <a:cubicBezTo>
                  <a:pt x="208651" y="2423581"/>
                  <a:pt x="208651" y="2423581"/>
                  <a:pt x="208651" y="2423581"/>
                </a:cubicBezTo>
                <a:close/>
                <a:moveTo>
                  <a:pt x="187288" y="2419409"/>
                </a:moveTo>
                <a:lnTo>
                  <a:pt x="195794" y="2419540"/>
                </a:lnTo>
                <a:cubicBezTo>
                  <a:pt x="199350" y="2421526"/>
                  <a:pt x="199897" y="2424950"/>
                  <a:pt x="199897" y="2428511"/>
                </a:cubicBezTo>
                <a:lnTo>
                  <a:pt x="199926" y="2428851"/>
                </a:lnTo>
                <a:lnTo>
                  <a:pt x="186767" y="2423581"/>
                </a:lnTo>
                <a:close/>
                <a:moveTo>
                  <a:pt x="188408" y="2383589"/>
                </a:moveTo>
                <a:cubicBezTo>
                  <a:pt x="190050" y="2383041"/>
                  <a:pt x="191144" y="2384137"/>
                  <a:pt x="191144" y="2388520"/>
                </a:cubicBezTo>
                <a:cubicBezTo>
                  <a:pt x="188955" y="2406050"/>
                  <a:pt x="187861" y="2414815"/>
                  <a:pt x="187314" y="2419198"/>
                </a:cubicBezTo>
                <a:lnTo>
                  <a:pt x="187288" y="2419409"/>
                </a:lnTo>
                <a:lnTo>
                  <a:pt x="173637" y="2419198"/>
                </a:lnTo>
                <a:cubicBezTo>
                  <a:pt x="178014" y="2419198"/>
                  <a:pt x="199897" y="2414815"/>
                  <a:pt x="173637" y="2406050"/>
                </a:cubicBezTo>
                <a:cubicBezTo>
                  <a:pt x="164883" y="2406050"/>
                  <a:pt x="164883" y="2406050"/>
                  <a:pt x="164883" y="2406050"/>
                </a:cubicBezTo>
                <a:cubicBezTo>
                  <a:pt x="182390" y="2388520"/>
                  <a:pt x="182390" y="2388520"/>
                  <a:pt x="182390" y="2388520"/>
                </a:cubicBezTo>
                <a:cubicBezTo>
                  <a:pt x="184579" y="2386328"/>
                  <a:pt x="186767" y="2384137"/>
                  <a:pt x="188408" y="2383589"/>
                </a:cubicBezTo>
                <a:close/>
                <a:moveTo>
                  <a:pt x="281414" y="1991346"/>
                </a:moveTo>
                <a:cubicBezTo>
                  <a:pt x="280867" y="1991894"/>
                  <a:pt x="278678" y="1994085"/>
                  <a:pt x="278678" y="1994085"/>
                </a:cubicBezTo>
                <a:lnTo>
                  <a:pt x="278678" y="1994085"/>
                </a:lnTo>
                <a:lnTo>
                  <a:pt x="280525" y="1992236"/>
                </a:lnTo>
                <a:cubicBezTo>
                  <a:pt x="281551" y="1991209"/>
                  <a:pt x="281687" y="1991072"/>
                  <a:pt x="281414" y="1991346"/>
                </a:cubicBezTo>
                <a:close/>
                <a:moveTo>
                  <a:pt x="393123" y="1919191"/>
                </a:moveTo>
                <a:lnTo>
                  <a:pt x="392473" y="1919581"/>
                </a:lnTo>
                <a:lnTo>
                  <a:pt x="393078" y="1919192"/>
                </a:lnTo>
                <a:close/>
                <a:moveTo>
                  <a:pt x="395541" y="1917738"/>
                </a:moveTo>
                <a:lnTo>
                  <a:pt x="402321" y="1917938"/>
                </a:lnTo>
                <a:cubicBezTo>
                  <a:pt x="403962" y="1918212"/>
                  <a:pt x="404236" y="1918622"/>
                  <a:pt x="401090" y="1918965"/>
                </a:cubicBezTo>
                <a:lnTo>
                  <a:pt x="393123" y="1919191"/>
                </a:lnTo>
                <a:lnTo>
                  <a:pt x="395209" y="1917938"/>
                </a:lnTo>
                <a:close/>
                <a:moveTo>
                  <a:pt x="444994" y="1902051"/>
                </a:moveTo>
                <a:cubicBezTo>
                  <a:pt x="453748" y="1902051"/>
                  <a:pt x="453748" y="1902051"/>
                  <a:pt x="453748" y="1902051"/>
                </a:cubicBezTo>
                <a:cubicBezTo>
                  <a:pt x="471254" y="1902051"/>
                  <a:pt x="471254" y="1902051"/>
                  <a:pt x="471254" y="1902051"/>
                </a:cubicBezTo>
                <a:cubicBezTo>
                  <a:pt x="475631" y="1910816"/>
                  <a:pt x="475631" y="1910816"/>
                  <a:pt x="475631" y="1910816"/>
                </a:cubicBezTo>
                <a:cubicBezTo>
                  <a:pt x="497515" y="1923964"/>
                  <a:pt x="497515" y="1923964"/>
                  <a:pt x="497515" y="1923964"/>
                </a:cubicBezTo>
                <a:cubicBezTo>
                  <a:pt x="488761" y="1923964"/>
                  <a:pt x="488761" y="1923964"/>
                  <a:pt x="488761" y="1923964"/>
                </a:cubicBezTo>
                <a:cubicBezTo>
                  <a:pt x="466878" y="1910816"/>
                  <a:pt x="466878" y="1910816"/>
                  <a:pt x="466878" y="1910816"/>
                </a:cubicBezTo>
                <a:cubicBezTo>
                  <a:pt x="462501" y="1915198"/>
                  <a:pt x="462501" y="1915198"/>
                  <a:pt x="462501" y="1915198"/>
                </a:cubicBezTo>
                <a:cubicBezTo>
                  <a:pt x="462501" y="1919581"/>
                  <a:pt x="462501" y="1919581"/>
                  <a:pt x="462501" y="1919581"/>
                </a:cubicBezTo>
                <a:cubicBezTo>
                  <a:pt x="458124" y="1910816"/>
                  <a:pt x="458124" y="1910816"/>
                  <a:pt x="458124" y="1910816"/>
                </a:cubicBezTo>
                <a:lnTo>
                  <a:pt x="453748" y="1910816"/>
                </a:lnTo>
                <a:cubicBezTo>
                  <a:pt x="444994" y="1902051"/>
                  <a:pt x="444994" y="1902051"/>
                  <a:pt x="444994" y="1902051"/>
                </a:cubicBezTo>
                <a:close/>
                <a:moveTo>
                  <a:pt x="2945" y="1897668"/>
                </a:moveTo>
                <a:cubicBezTo>
                  <a:pt x="20452" y="1915198"/>
                  <a:pt x="20452" y="1915198"/>
                  <a:pt x="20452" y="1915198"/>
                </a:cubicBezTo>
                <a:cubicBezTo>
                  <a:pt x="11698" y="1915198"/>
                  <a:pt x="11698" y="1915198"/>
                  <a:pt x="11698" y="1915198"/>
                </a:cubicBezTo>
                <a:cubicBezTo>
                  <a:pt x="7321" y="1906433"/>
                  <a:pt x="-5809" y="1919581"/>
                  <a:pt x="2945" y="1902051"/>
                </a:cubicBezTo>
                <a:cubicBezTo>
                  <a:pt x="2945" y="1897668"/>
                  <a:pt x="2945" y="1897668"/>
                  <a:pt x="2945" y="1897668"/>
                </a:cubicBezTo>
                <a:close/>
                <a:moveTo>
                  <a:pt x="309739" y="1891447"/>
                </a:moveTo>
                <a:lnTo>
                  <a:pt x="308221" y="1893833"/>
                </a:lnTo>
                <a:cubicBezTo>
                  <a:pt x="307127" y="1895751"/>
                  <a:pt x="306854" y="1896161"/>
                  <a:pt x="308221" y="1892532"/>
                </a:cubicBezTo>
                <a:lnTo>
                  <a:pt x="308547" y="1891686"/>
                </a:lnTo>
                <a:close/>
                <a:moveTo>
                  <a:pt x="685714" y="1884520"/>
                </a:moveTo>
                <a:cubicBezTo>
                  <a:pt x="698844" y="1886712"/>
                  <a:pt x="704862" y="1887807"/>
                  <a:pt x="706845" y="1888492"/>
                </a:cubicBezTo>
                <a:lnTo>
                  <a:pt x="706468" y="1888677"/>
                </a:lnTo>
                <a:lnTo>
                  <a:pt x="704862" y="1888355"/>
                </a:lnTo>
                <a:cubicBezTo>
                  <a:pt x="702127" y="1887807"/>
                  <a:pt x="696656" y="1886711"/>
                  <a:pt x="685714" y="1884520"/>
                </a:cubicBezTo>
                <a:close/>
                <a:moveTo>
                  <a:pt x="304939" y="1884520"/>
                </a:moveTo>
                <a:lnTo>
                  <a:pt x="311306" y="1884520"/>
                </a:lnTo>
                <a:lnTo>
                  <a:pt x="308547" y="1891686"/>
                </a:lnTo>
                <a:lnTo>
                  <a:pt x="303297" y="1892738"/>
                </a:lnTo>
                <a:cubicBezTo>
                  <a:pt x="300562" y="1893285"/>
                  <a:pt x="300562" y="1893285"/>
                  <a:pt x="300562" y="1893285"/>
                </a:cubicBezTo>
                <a:cubicBezTo>
                  <a:pt x="304939" y="1884520"/>
                  <a:pt x="304939" y="1884520"/>
                  <a:pt x="304939" y="1884520"/>
                </a:cubicBezTo>
                <a:close/>
                <a:moveTo>
                  <a:pt x="331199" y="1875755"/>
                </a:moveTo>
                <a:cubicBezTo>
                  <a:pt x="331199" y="1875755"/>
                  <a:pt x="331199" y="1875755"/>
                  <a:pt x="331199" y="1880138"/>
                </a:cubicBezTo>
                <a:lnTo>
                  <a:pt x="328720" y="1879874"/>
                </a:lnTo>
                <a:lnTo>
                  <a:pt x="329011" y="1879521"/>
                </a:lnTo>
                <a:cubicBezTo>
                  <a:pt x="330926" y="1877398"/>
                  <a:pt x="332293" y="1875755"/>
                  <a:pt x="331199" y="1875755"/>
                </a:cubicBezTo>
                <a:close/>
                <a:moveTo>
                  <a:pt x="174453" y="1872275"/>
                </a:moveTo>
                <a:lnTo>
                  <a:pt x="172748" y="1876851"/>
                </a:lnTo>
                <a:cubicBezTo>
                  <a:pt x="169671" y="1882329"/>
                  <a:pt x="166798" y="1882329"/>
                  <a:pt x="164337" y="1880138"/>
                </a:cubicBezTo>
                <a:lnTo>
                  <a:pt x="162649" y="1877340"/>
                </a:lnTo>
                <a:close/>
                <a:moveTo>
                  <a:pt x="143000" y="1862607"/>
                </a:moveTo>
                <a:lnTo>
                  <a:pt x="147713" y="1864967"/>
                </a:lnTo>
                <a:lnTo>
                  <a:pt x="145188" y="1866442"/>
                </a:lnTo>
                <a:cubicBezTo>
                  <a:pt x="147377" y="1865894"/>
                  <a:pt x="151753" y="1864798"/>
                  <a:pt x="151753" y="1866990"/>
                </a:cubicBezTo>
                <a:lnTo>
                  <a:pt x="147713" y="1864967"/>
                </a:lnTo>
                <a:lnTo>
                  <a:pt x="151753" y="1862607"/>
                </a:lnTo>
                <a:cubicBezTo>
                  <a:pt x="160507" y="1862607"/>
                  <a:pt x="160507" y="1862607"/>
                  <a:pt x="160507" y="1862607"/>
                </a:cubicBezTo>
                <a:cubicBezTo>
                  <a:pt x="156130" y="1866990"/>
                  <a:pt x="156130" y="1866990"/>
                  <a:pt x="156130" y="1866990"/>
                </a:cubicBezTo>
                <a:cubicBezTo>
                  <a:pt x="156130" y="1864798"/>
                  <a:pt x="156951" y="1866990"/>
                  <a:pt x="158387" y="1870277"/>
                </a:cubicBezTo>
                <a:lnTo>
                  <a:pt x="162649" y="1877340"/>
                </a:lnTo>
                <a:lnTo>
                  <a:pt x="159960" y="1878494"/>
                </a:lnTo>
                <a:cubicBezTo>
                  <a:pt x="156130" y="1880138"/>
                  <a:pt x="156130" y="1880138"/>
                  <a:pt x="156130" y="1880138"/>
                </a:cubicBezTo>
                <a:cubicBezTo>
                  <a:pt x="138623" y="1880138"/>
                  <a:pt x="138623" y="1880138"/>
                  <a:pt x="138623" y="1880138"/>
                </a:cubicBezTo>
                <a:cubicBezTo>
                  <a:pt x="121116" y="1902051"/>
                  <a:pt x="121116" y="1902051"/>
                  <a:pt x="121116" y="1902051"/>
                </a:cubicBezTo>
                <a:cubicBezTo>
                  <a:pt x="143000" y="1893285"/>
                  <a:pt x="143000" y="1893285"/>
                  <a:pt x="143000" y="1893285"/>
                </a:cubicBezTo>
                <a:cubicBezTo>
                  <a:pt x="156130" y="1893285"/>
                  <a:pt x="156130" y="1893285"/>
                  <a:pt x="156130" y="1893285"/>
                </a:cubicBezTo>
                <a:cubicBezTo>
                  <a:pt x="125493" y="1923964"/>
                  <a:pt x="125493" y="1923964"/>
                  <a:pt x="125493" y="1923964"/>
                </a:cubicBezTo>
                <a:cubicBezTo>
                  <a:pt x="125493" y="1937111"/>
                  <a:pt x="125493" y="1937111"/>
                  <a:pt x="125493" y="1937111"/>
                </a:cubicBezTo>
                <a:cubicBezTo>
                  <a:pt x="129870" y="1937111"/>
                  <a:pt x="143000" y="1928346"/>
                  <a:pt x="138623" y="1945877"/>
                </a:cubicBezTo>
                <a:cubicBezTo>
                  <a:pt x="116740" y="1959024"/>
                  <a:pt x="116740" y="1959024"/>
                  <a:pt x="116740" y="1959024"/>
                </a:cubicBezTo>
                <a:cubicBezTo>
                  <a:pt x="112363" y="1954642"/>
                  <a:pt x="112363" y="1954642"/>
                  <a:pt x="112363" y="1954642"/>
                </a:cubicBezTo>
                <a:cubicBezTo>
                  <a:pt x="99233" y="1959024"/>
                  <a:pt x="99233" y="1959024"/>
                  <a:pt x="99233" y="1959024"/>
                </a:cubicBezTo>
                <a:cubicBezTo>
                  <a:pt x="72972" y="1950259"/>
                  <a:pt x="72972" y="1950259"/>
                  <a:pt x="72972" y="1950259"/>
                </a:cubicBezTo>
                <a:cubicBezTo>
                  <a:pt x="72972" y="1945877"/>
                  <a:pt x="72972" y="1945877"/>
                  <a:pt x="72972" y="1945877"/>
                </a:cubicBezTo>
                <a:cubicBezTo>
                  <a:pt x="81726" y="1950259"/>
                  <a:pt x="81726" y="1950259"/>
                  <a:pt x="81726" y="1950259"/>
                </a:cubicBezTo>
                <a:cubicBezTo>
                  <a:pt x="77349" y="1937111"/>
                  <a:pt x="77349" y="1937111"/>
                  <a:pt x="77349" y="1937111"/>
                </a:cubicBezTo>
                <a:cubicBezTo>
                  <a:pt x="42335" y="1923964"/>
                  <a:pt x="42335" y="1923964"/>
                  <a:pt x="42335" y="1923964"/>
                </a:cubicBezTo>
                <a:cubicBezTo>
                  <a:pt x="29205" y="1932729"/>
                  <a:pt x="29205" y="1932729"/>
                  <a:pt x="29205" y="1932729"/>
                </a:cubicBezTo>
                <a:cubicBezTo>
                  <a:pt x="20452" y="1915198"/>
                  <a:pt x="20452" y="1915198"/>
                  <a:pt x="20452" y="1915198"/>
                </a:cubicBezTo>
                <a:cubicBezTo>
                  <a:pt x="24828" y="1915198"/>
                  <a:pt x="24828" y="1915198"/>
                  <a:pt x="24828" y="1915198"/>
                </a:cubicBezTo>
                <a:cubicBezTo>
                  <a:pt x="24828" y="1902051"/>
                  <a:pt x="24828" y="1902051"/>
                  <a:pt x="24828" y="1902051"/>
                </a:cubicBezTo>
                <a:cubicBezTo>
                  <a:pt x="42335" y="1915198"/>
                  <a:pt x="42335" y="1915198"/>
                  <a:pt x="42335" y="1915198"/>
                </a:cubicBezTo>
                <a:cubicBezTo>
                  <a:pt x="72972" y="1888903"/>
                  <a:pt x="72972" y="1888903"/>
                  <a:pt x="72972" y="1888903"/>
                </a:cubicBezTo>
                <a:cubicBezTo>
                  <a:pt x="99233" y="1893285"/>
                  <a:pt x="99233" y="1893285"/>
                  <a:pt x="99233" y="1893285"/>
                </a:cubicBezTo>
                <a:cubicBezTo>
                  <a:pt x="112363" y="1880138"/>
                  <a:pt x="112363" y="1880138"/>
                  <a:pt x="112363" y="1880138"/>
                </a:cubicBezTo>
                <a:cubicBezTo>
                  <a:pt x="112363" y="1884520"/>
                  <a:pt x="103609" y="1866990"/>
                  <a:pt x="121116" y="1884520"/>
                </a:cubicBezTo>
                <a:cubicBezTo>
                  <a:pt x="125493" y="1880138"/>
                  <a:pt x="125493" y="1880138"/>
                  <a:pt x="125493" y="1880138"/>
                </a:cubicBezTo>
                <a:cubicBezTo>
                  <a:pt x="116740" y="1875755"/>
                  <a:pt x="116740" y="1875755"/>
                  <a:pt x="116740" y="1875755"/>
                </a:cubicBezTo>
                <a:cubicBezTo>
                  <a:pt x="143000" y="1862607"/>
                  <a:pt x="143000" y="1862607"/>
                  <a:pt x="143000" y="1862607"/>
                </a:cubicBezTo>
                <a:close/>
                <a:moveTo>
                  <a:pt x="373100" y="1859061"/>
                </a:moveTo>
                <a:lnTo>
                  <a:pt x="374088" y="1859104"/>
                </a:lnTo>
                <a:lnTo>
                  <a:pt x="372231" y="1860964"/>
                </a:lnTo>
                <a:cubicBezTo>
                  <a:pt x="371410" y="1861238"/>
                  <a:pt x="371000" y="1861101"/>
                  <a:pt x="371889" y="1860073"/>
                </a:cubicBezTo>
                <a:close/>
                <a:moveTo>
                  <a:pt x="366418" y="1858772"/>
                </a:moveTo>
                <a:lnTo>
                  <a:pt x="372533" y="1859037"/>
                </a:lnTo>
                <a:lnTo>
                  <a:pt x="371684" y="1859320"/>
                </a:lnTo>
                <a:lnTo>
                  <a:pt x="365002" y="1861550"/>
                </a:lnTo>
                <a:lnTo>
                  <a:pt x="364572" y="1861511"/>
                </a:lnTo>
                <a:cubicBezTo>
                  <a:pt x="361563" y="1860416"/>
                  <a:pt x="360879" y="1859046"/>
                  <a:pt x="366418" y="1858772"/>
                </a:cubicBezTo>
                <a:close/>
                <a:moveTo>
                  <a:pt x="373525" y="1858706"/>
                </a:moveTo>
                <a:lnTo>
                  <a:pt x="373100" y="1859061"/>
                </a:lnTo>
                <a:lnTo>
                  <a:pt x="372533" y="1859037"/>
                </a:lnTo>
                <a:close/>
                <a:moveTo>
                  <a:pt x="379343" y="1853842"/>
                </a:moveTo>
                <a:lnTo>
                  <a:pt x="377695" y="1859260"/>
                </a:lnTo>
                <a:lnTo>
                  <a:pt x="374088" y="1859104"/>
                </a:lnTo>
                <a:lnTo>
                  <a:pt x="374966" y="1858225"/>
                </a:lnTo>
                <a:lnTo>
                  <a:pt x="373525" y="1858706"/>
                </a:lnTo>
                <a:close/>
                <a:moveTo>
                  <a:pt x="180387" y="1850275"/>
                </a:moveTo>
                <a:lnTo>
                  <a:pt x="180493" y="1850572"/>
                </a:lnTo>
                <a:cubicBezTo>
                  <a:pt x="181980" y="1854527"/>
                  <a:pt x="184032" y="1859868"/>
                  <a:pt x="186767" y="1866990"/>
                </a:cubicBezTo>
                <a:lnTo>
                  <a:pt x="174453" y="1872275"/>
                </a:lnTo>
                <a:lnTo>
                  <a:pt x="177492" y="1864114"/>
                </a:lnTo>
                <a:close/>
                <a:moveTo>
                  <a:pt x="390529" y="1845495"/>
                </a:moveTo>
                <a:lnTo>
                  <a:pt x="391530" y="1845924"/>
                </a:lnTo>
                <a:lnTo>
                  <a:pt x="388097" y="1848364"/>
                </a:lnTo>
                <a:cubicBezTo>
                  <a:pt x="385908" y="1849459"/>
                  <a:pt x="385361" y="1849185"/>
                  <a:pt x="389464" y="1846172"/>
                </a:cubicBezTo>
                <a:close/>
                <a:moveTo>
                  <a:pt x="179108" y="1841790"/>
                </a:moveTo>
                <a:lnTo>
                  <a:pt x="181791" y="1843562"/>
                </a:lnTo>
                <a:lnTo>
                  <a:pt x="180387" y="1850275"/>
                </a:lnTo>
                <a:lnTo>
                  <a:pt x="177603" y="1842475"/>
                </a:lnTo>
                <a:cubicBezTo>
                  <a:pt x="176646" y="1839325"/>
                  <a:pt x="177467" y="1840146"/>
                  <a:pt x="179108" y="1841790"/>
                </a:cubicBezTo>
                <a:close/>
                <a:moveTo>
                  <a:pt x="278241" y="1831929"/>
                </a:moveTo>
                <a:lnTo>
                  <a:pt x="287432" y="1831929"/>
                </a:lnTo>
                <a:cubicBezTo>
                  <a:pt x="278678" y="1834120"/>
                  <a:pt x="277584" y="1834120"/>
                  <a:pt x="278131" y="1833025"/>
                </a:cubicBezTo>
                <a:close/>
                <a:moveTo>
                  <a:pt x="403575" y="1819957"/>
                </a:moveTo>
                <a:lnTo>
                  <a:pt x="407070" y="1821707"/>
                </a:lnTo>
                <a:lnTo>
                  <a:pt x="403210" y="1822410"/>
                </a:lnTo>
                <a:cubicBezTo>
                  <a:pt x="400269" y="1822753"/>
                  <a:pt x="400406" y="1822342"/>
                  <a:pt x="401774" y="1821520"/>
                </a:cubicBezTo>
                <a:close/>
                <a:moveTo>
                  <a:pt x="392473" y="1818781"/>
                </a:moveTo>
                <a:cubicBezTo>
                  <a:pt x="396850" y="1836312"/>
                  <a:pt x="396850" y="1836312"/>
                  <a:pt x="396850" y="1836312"/>
                </a:cubicBezTo>
                <a:lnTo>
                  <a:pt x="396609" y="1841626"/>
                </a:lnTo>
                <a:lnTo>
                  <a:pt x="390529" y="1845495"/>
                </a:lnTo>
                <a:lnTo>
                  <a:pt x="383173" y="1842338"/>
                </a:lnTo>
                <a:cubicBezTo>
                  <a:pt x="379343" y="1840694"/>
                  <a:pt x="379343" y="1840694"/>
                  <a:pt x="379343" y="1840694"/>
                </a:cubicBezTo>
                <a:cubicBezTo>
                  <a:pt x="379343" y="1831929"/>
                  <a:pt x="379343" y="1831929"/>
                  <a:pt x="379343" y="1831929"/>
                </a:cubicBezTo>
                <a:cubicBezTo>
                  <a:pt x="374966" y="1827546"/>
                  <a:pt x="374966" y="1827546"/>
                  <a:pt x="374966" y="1827546"/>
                </a:cubicBezTo>
                <a:cubicBezTo>
                  <a:pt x="392473" y="1818781"/>
                  <a:pt x="392473" y="1818781"/>
                  <a:pt x="392473" y="1818781"/>
                </a:cubicBezTo>
                <a:close/>
                <a:moveTo>
                  <a:pt x="409980" y="1814399"/>
                </a:moveTo>
                <a:lnTo>
                  <a:pt x="403575" y="1819957"/>
                </a:lnTo>
                <a:lnTo>
                  <a:pt x="403415" y="1819877"/>
                </a:lnTo>
                <a:cubicBezTo>
                  <a:pt x="401227" y="1818781"/>
                  <a:pt x="401227" y="1818781"/>
                  <a:pt x="401227" y="1818781"/>
                </a:cubicBezTo>
                <a:cubicBezTo>
                  <a:pt x="409980" y="1814399"/>
                  <a:pt x="409980" y="1814399"/>
                  <a:pt x="409980" y="1814399"/>
                </a:cubicBezTo>
                <a:close/>
                <a:moveTo>
                  <a:pt x="422812" y="1780981"/>
                </a:moveTo>
                <a:lnTo>
                  <a:pt x="422563" y="1781255"/>
                </a:lnTo>
                <a:cubicBezTo>
                  <a:pt x="420648" y="1783172"/>
                  <a:pt x="420922" y="1782625"/>
                  <a:pt x="422016" y="1781529"/>
                </a:cubicBezTo>
                <a:close/>
                <a:moveTo>
                  <a:pt x="97435" y="1733969"/>
                </a:moveTo>
                <a:lnTo>
                  <a:pt x="99233" y="1735512"/>
                </a:lnTo>
                <a:cubicBezTo>
                  <a:pt x="99233" y="1735512"/>
                  <a:pt x="99233" y="1735512"/>
                  <a:pt x="94856" y="1735512"/>
                </a:cubicBezTo>
                <a:close/>
                <a:moveTo>
                  <a:pt x="494486" y="1713149"/>
                </a:moveTo>
                <a:lnTo>
                  <a:pt x="491292" y="1717296"/>
                </a:lnTo>
                <a:cubicBezTo>
                  <a:pt x="488214" y="1720994"/>
                  <a:pt x="493138" y="1713599"/>
                  <a:pt x="493138" y="1713599"/>
                </a:cubicBezTo>
                <a:close/>
                <a:moveTo>
                  <a:pt x="575761" y="1690403"/>
                </a:moveTo>
                <a:lnTo>
                  <a:pt x="563097" y="1698396"/>
                </a:lnTo>
                <a:cubicBezTo>
                  <a:pt x="559746" y="1699629"/>
                  <a:pt x="558515" y="1698807"/>
                  <a:pt x="558242" y="1697164"/>
                </a:cubicBezTo>
                <a:lnTo>
                  <a:pt x="558380" y="1696205"/>
                </a:lnTo>
                <a:close/>
                <a:moveTo>
                  <a:pt x="580673" y="1687303"/>
                </a:moveTo>
                <a:cubicBezTo>
                  <a:pt x="585049" y="1687303"/>
                  <a:pt x="585049" y="1687303"/>
                  <a:pt x="585049" y="1687303"/>
                </a:cubicBezTo>
                <a:lnTo>
                  <a:pt x="575761" y="1690403"/>
                </a:lnTo>
                <a:close/>
                <a:moveTo>
                  <a:pt x="20452" y="1678538"/>
                </a:moveTo>
                <a:cubicBezTo>
                  <a:pt x="29205" y="1678538"/>
                  <a:pt x="29205" y="1678538"/>
                  <a:pt x="29205" y="1678538"/>
                </a:cubicBezTo>
                <a:cubicBezTo>
                  <a:pt x="20452" y="1682920"/>
                  <a:pt x="20452" y="1682920"/>
                  <a:pt x="20452" y="1682920"/>
                </a:cubicBezTo>
                <a:lnTo>
                  <a:pt x="20452" y="1681825"/>
                </a:lnTo>
                <a:cubicBezTo>
                  <a:pt x="20452" y="1678538"/>
                  <a:pt x="20452" y="1678538"/>
                  <a:pt x="20452" y="1678538"/>
                </a:cubicBezTo>
                <a:close/>
                <a:moveTo>
                  <a:pt x="633193" y="1634712"/>
                </a:moveTo>
                <a:lnTo>
                  <a:pt x="633193" y="1636072"/>
                </a:lnTo>
                <a:lnTo>
                  <a:pt x="627654" y="1637793"/>
                </a:lnTo>
                <a:cubicBezTo>
                  <a:pt x="623346" y="1637999"/>
                  <a:pt x="633193" y="1631425"/>
                  <a:pt x="633193" y="1634712"/>
                </a:cubicBezTo>
                <a:close/>
                <a:moveTo>
                  <a:pt x="42335" y="1604033"/>
                </a:moveTo>
                <a:cubicBezTo>
                  <a:pt x="51089" y="1608416"/>
                  <a:pt x="51089" y="1608416"/>
                  <a:pt x="51089" y="1608416"/>
                </a:cubicBezTo>
                <a:cubicBezTo>
                  <a:pt x="46712" y="1625946"/>
                  <a:pt x="46712" y="1625946"/>
                  <a:pt x="46712" y="1625946"/>
                </a:cubicBezTo>
                <a:cubicBezTo>
                  <a:pt x="59842" y="1652242"/>
                  <a:pt x="59842" y="1652242"/>
                  <a:pt x="59842" y="1652242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16075" y="1652242"/>
                  <a:pt x="16075" y="1652242"/>
                  <a:pt x="16075" y="1652242"/>
                </a:cubicBezTo>
                <a:cubicBezTo>
                  <a:pt x="16075" y="1617181"/>
                  <a:pt x="16075" y="1617181"/>
                  <a:pt x="16075" y="1617181"/>
                </a:cubicBezTo>
                <a:cubicBezTo>
                  <a:pt x="24828" y="1612799"/>
                  <a:pt x="24828" y="1612799"/>
                  <a:pt x="24828" y="1612799"/>
                </a:cubicBezTo>
                <a:cubicBezTo>
                  <a:pt x="29205" y="1621564"/>
                  <a:pt x="29205" y="1621564"/>
                  <a:pt x="29205" y="1621564"/>
                </a:cubicBezTo>
                <a:cubicBezTo>
                  <a:pt x="37958" y="1621564"/>
                  <a:pt x="37958" y="1621564"/>
                  <a:pt x="37958" y="1621564"/>
                </a:cubicBezTo>
                <a:cubicBezTo>
                  <a:pt x="42335" y="1612799"/>
                  <a:pt x="42335" y="1612799"/>
                  <a:pt x="42335" y="1612799"/>
                </a:cubicBezTo>
                <a:cubicBezTo>
                  <a:pt x="42335" y="1604033"/>
                  <a:pt x="42335" y="1604033"/>
                  <a:pt x="42335" y="1604033"/>
                </a:cubicBezTo>
                <a:close/>
                <a:moveTo>
                  <a:pt x="523228" y="1503234"/>
                </a:moveTo>
                <a:cubicBezTo>
                  <a:pt x="523775" y="1506520"/>
                  <a:pt x="521587" y="1514190"/>
                  <a:pt x="519398" y="1511999"/>
                </a:cubicBezTo>
                <a:lnTo>
                  <a:pt x="515366" y="1511999"/>
                </a:lnTo>
                <a:lnTo>
                  <a:pt x="520014" y="1503371"/>
                </a:lnTo>
                <a:cubicBezTo>
                  <a:pt x="521997" y="1501042"/>
                  <a:pt x="522954" y="1501590"/>
                  <a:pt x="523228" y="1503234"/>
                </a:cubicBezTo>
                <a:close/>
                <a:moveTo>
                  <a:pt x="418734" y="1490086"/>
                </a:moveTo>
                <a:lnTo>
                  <a:pt x="424624" y="1493035"/>
                </a:lnTo>
                <a:lnTo>
                  <a:pt x="424752" y="1493373"/>
                </a:lnTo>
                <a:cubicBezTo>
                  <a:pt x="422016" y="1496660"/>
                  <a:pt x="414357" y="1498851"/>
                  <a:pt x="418734" y="1490086"/>
                </a:cubicBezTo>
                <a:close/>
                <a:moveTo>
                  <a:pt x="484385" y="1441877"/>
                </a:moveTo>
                <a:lnTo>
                  <a:pt x="481530" y="1444735"/>
                </a:lnTo>
                <a:lnTo>
                  <a:pt x="478367" y="1444068"/>
                </a:lnTo>
                <a:cubicBezTo>
                  <a:pt x="480008" y="1442973"/>
                  <a:pt x="484385" y="1441877"/>
                  <a:pt x="484385" y="1441877"/>
                </a:cubicBezTo>
                <a:close/>
                <a:moveTo>
                  <a:pt x="620063" y="1362990"/>
                </a:moveTo>
                <a:cubicBezTo>
                  <a:pt x="620063" y="1362990"/>
                  <a:pt x="620063" y="1362990"/>
                  <a:pt x="618422" y="1363538"/>
                </a:cubicBezTo>
                <a:lnTo>
                  <a:pt x="612677" y="1365455"/>
                </a:lnTo>
                <a:lnTo>
                  <a:pt x="612404" y="1365182"/>
                </a:lnTo>
                <a:cubicBezTo>
                  <a:pt x="614592" y="1362990"/>
                  <a:pt x="622251" y="1360799"/>
                  <a:pt x="620063" y="1362990"/>
                </a:cubicBezTo>
                <a:close/>
                <a:moveTo>
                  <a:pt x="694523" y="1308462"/>
                </a:moveTo>
                <a:lnTo>
                  <a:pt x="694536" y="1309029"/>
                </a:lnTo>
                <a:cubicBezTo>
                  <a:pt x="693031" y="1312316"/>
                  <a:pt x="689612" y="1316699"/>
                  <a:pt x="691390" y="1313412"/>
                </a:cubicBezTo>
                <a:close/>
                <a:moveTo>
                  <a:pt x="694467" y="1306016"/>
                </a:moveTo>
                <a:lnTo>
                  <a:pt x="696070" y="1306016"/>
                </a:lnTo>
                <a:lnTo>
                  <a:pt x="694523" y="1308462"/>
                </a:lnTo>
                <a:close/>
                <a:moveTo>
                  <a:pt x="717790" y="1248530"/>
                </a:moveTo>
                <a:lnTo>
                  <a:pt x="720044" y="1254589"/>
                </a:lnTo>
                <a:cubicBezTo>
                  <a:pt x="721275" y="1258903"/>
                  <a:pt x="716351" y="1249042"/>
                  <a:pt x="716351" y="1249042"/>
                </a:cubicBezTo>
                <a:close/>
                <a:moveTo>
                  <a:pt x="776213" y="1242729"/>
                </a:moveTo>
                <a:lnTo>
                  <a:pt x="777625" y="1243503"/>
                </a:lnTo>
                <a:lnTo>
                  <a:pt x="777625" y="1244660"/>
                </a:lnTo>
                <a:cubicBezTo>
                  <a:pt x="777625" y="1244660"/>
                  <a:pt x="777625" y="1244660"/>
                  <a:pt x="775984" y="1244660"/>
                </a:cubicBezTo>
                <a:lnTo>
                  <a:pt x="774861" y="1244660"/>
                </a:lnTo>
                <a:lnTo>
                  <a:pt x="775574" y="1243838"/>
                </a:lnTo>
                <a:close/>
                <a:moveTo>
                  <a:pt x="805165" y="968826"/>
                </a:moveTo>
                <a:lnTo>
                  <a:pt x="799509" y="977321"/>
                </a:lnTo>
                <a:cubicBezTo>
                  <a:pt x="799509" y="977321"/>
                  <a:pt x="799509" y="977321"/>
                  <a:pt x="790755" y="972938"/>
                </a:cubicBezTo>
                <a:cubicBezTo>
                  <a:pt x="790755" y="972938"/>
                  <a:pt x="790755" y="972938"/>
                  <a:pt x="788020" y="971843"/>
                </a:cubicBezTo>
                <a:lnTo>
                  <a:pt x="787189" y="971510"/>
                </a:lnTo>
                <a:close/>
                <a:moveTo>
                  <a:pt x="774343" y="966364"/>
                </a:moveTo>
                <a:lnTo>
                  <a:pt x="787189" y="971510"/>
                </a:lnTo>
                <a:lnTo>
                  <a:pt x="777625" y="972938"/>
                </a:lnTo>
                <a:close/>
                <a:moveTo>
                  <a:pt x="773248" y="964173"/>
                </a:moveTo>
                <a:cubicBezTo>
                  <a:pt x="773248" y="964173"/>
                  <a:pt x="773248" y="964173"/>
                  <a:pt x="773795" y="965269"/>
                </a:cubicBezTo>
                <a:lnTo>
                  <a:pt x="774343" y="966364"/>
                </a:lnTo>
                <a:lnTo>
                  <a:pt x="771726" y="965316"/>
                </a:lnTo>
                <a:close/>
                <a:moveTo>
                  <a:pt x="773248" y="951025"/>
                </a:moveTo>
                <a:cubicBezTo>
                  <a:pt x="764495" y="959791"/>
                  <a:pt x="764495" y="959791"/>
                  <a:pt x="764495" y="959791"/>
                </a:cubicBezTo>
                <a:cubicBezTo>
                  <a:pt x="768872" y="964173"/>
                  <a:pt x="768872" y="964173"/>
                  <a:pt x="768872" y="964173"/>
                </a:cubicBezTo>
                <a:lnTo>
                  <a:pt x="771726" y="965316"/>
                </a:lnTo>
                <a:lnTo>
                  <a:pt x="757930" y="975677"/>
                </a:lnTo>
                <a:cubicBezTo>
                  <a:pt x="755742" y="977321"/>
                  <a:pt x="755742" y="977321"/>
                  <a:pt x="755742" y="977321"/>
                </a:cubicBezTo>
                <a:cubicBezTo>
                  <a:pt x="751365" y="972938"/>
                  <a:pt x="751365" y="972938"/>
                  <a:pt x="751365" y="972938"/>
                </a:cubicBezTo>
                <a:cubicBezTo>
                  <a:pt x="738235" y="981704"/>
                  <a:pt x="738235" y="981704"/>
                  <a:pt x="738235" y="981704"/>
                </a:cubicBezTo>
                <a:cubicBezTo>
                  <a:pt x="773248" y="951025"/>
                  <a:pt x="773248" y="951025"/>
                  <a:pt x="773248" y="951025"/>
                </a:cubicBezTo>
                <a:close/>
                <a:moveTo>
                  <a:pt x="848966" y="942698"/>
                </a:moveTo>
                <a:lnTo>
                  <a:pt x="851482" y="942808"/>
                </a:lnTo>
                <a:cubicBezTo>
                  <a:pt x="850935" y="944451"/>
                  <a:pt x="847653" y="946643"/>
                  <a:pt x="847653" y="946643"/>
                </a:cubicBezTo>
                <a:cubicBezTo>
                  <a:pt x="847653" y="946643"/>
                  <a:pt x="847653" y="946643"/>
                  <a:pt x="848200" y="944999"/>
                </a:cubicBezTo>
                <a:close/>
                <a:moveTo>
                  <a:pt x="507007" y="863521"/>
                </a:moveTo>
                <a:lnTo>
                  <a:pt x="508257" y="863771"/>
                </a:lnTo>
                <a:lnTo>
                  <a:pt x="505174" y="865701"/>
                </a:lnTo>
                <a:cubicBezTo>
                  <a:pt x="500524" y="868577"/>
                  <a:pt x="500797" y="868304"/>
                  <a:pt x="502986" y="866660"/>
                </a:cubicBezTo>
                <a:close/>
                <a:moveTo>
                  <a:pt x="515021" y="854608"/>
                </a:moveTo>
                <a:cubicBezTo>
                  <a:pt x="517210" y="854608"/>
                  <a:pt x="515295" y="856799"/>
                  <a:pt x="512286" y="859401"/>
                </a:cubicBezTo>
                <a:lnTo>
                  <a:pt x="507007" y="863521"/>
                </a:lnTo>
                <a:lnTo>
                  <a:pt x="506268" y="863373"/>
                </a:lnTo>
                <a:cubicBezTo>
                  <a:pt x="515021" y="854608"/>
                  <a:pt x="515021" y="854608"/>
                  <a:pt x="515021" y="854608"/>
                </a:cubicBezTo>
                <a:close/>
                <a:moveTo>
                  <a:pt x="506438" y="754567"/>
                </a:moveTo>
                <a:lnTo>
                  <a:pt x="516142" y="756186"/>
                </a:lnTo>
                <a:lnTo>
                  <a:pt x="514338" y="757300"/>
                </a:lnTo>
                <a:cubicBezTo>
                  <a:pt x="509004" y="759149"/>
                  <a:pt x="506815" y="757917"/>
                  <a:pt x="506268" y="755451"/>
                </a:cubicBezTo>
                <a:close/>
                <a:moveTo>
                  <a:pt x="510645" y="740660"/>
                </a:moveTo>
                <a:cubicBezTo>
                  <a:pt x="510645" y="740660"/>
                  <a:pt x="509277" y="743125"/>
                  <a:pt x="508046" y="746207"/>
                </a:cubicBezTo>
                <a:lnTo>
                  <a:pt x="506438" y="754567"/>
                </a:lnTo>
                <a:lnTo>
                  <a:pt x="505174" y="754356"/>
                </a:lnTo>
                <a:cubicBezTo>
                  <a:pt x="501892" y="753808"/>
                  <a:pt x="501892" y="753808"/>
                  <a:pt x="501892" y="753808"/>
                </a:cubicBezTo>
                <a:cubicBezTo>
                  <a:pt x="497515" y="753808"/>
                  <a:pt x="515021" y="745043"/>
                  <a:pt x="493138" y="753808"/>
                </a:cubicBezTo>
                <a:cubicBezTo>
                  <a:pt x="510645" y="740660"/>
                  <a:pt x="510645" y="740660"/>
                  <a:pt x="510645" y="740660"/>
                </a:cubicBezTo>
                <a:close/>
                <a:moveTo>
                  <a:pt x="637570" y="718747"/>
                </a:moveTo>
                <a:cubicBezTo>
                  <a:pt x="637570" y="718747"/>
                  <a:pt x="637570" y="718747"/>
                  <a:pt x="635929" y="720391"/>
                </a:cubicBezTo>
                <a:lnTo>
                  <a:pt x="629504" y="726824"/>
                </a:lnTo>
                <a:lnTo>
                  <a:pt x="627107" y="727992"/>
                </a:lnTo>
                <a:cubicBezTo>
                  <a:pt x="614592" y="733539"/>
                  <a:pt x="640852" y="718747"/>
                  <a:pt x="637570" y="718747"/>
                </a:cubicBezTo>
                <a:close/>
                <a:moveTo>
                  <a:pt x="553615" y="693609"/>
                </a:moveTo>
                <a:lnTo>
                  <a:pt x="555028" y="696149"/>
                </a:lnTo>
                <a:cubicBezTo>
                  <a:pt x="557353" y="701902"/>
                  <a:pt x="553386" y="698341"/>
                  <a:pt x="552429" y="695328"/>
                </a:cubicBezTo>
                <a:close/>
                <a:moveTo>
                  <a:pt x="605565" y="692383"/>
                </a:moveTo>
                <a:cubicBezTo>
                  <a:pt x="608848" y="691493"/>
                  <a:pt x="608027" y="692178"/>
                  <a:pt x="605839" y="692999"/>
                </a:cubicBezTo>
                <a:lnTo>
                  <a:pt x="601729" y="693744"/>
                </a:lnTo>
                <a:close/>
                <a:moveTo>
                  <a:pt x="675524" y="564123"/>
                </a:moveTo>
                <a:lnTo>
                  <a:pt x="680959" y="569373"/>
                </a:lnTo>
                <a:lnTo>
                  <a:pt x="672105" y="570971"/>
                </a:lnTo>
                <a:cubicBezTo>
                  <a:pt x="661847" y="570697"/>
                  <a:pt x="669370" y="564397"/>
                  <a:pt x="675524" y="564123"/>
                </a:cubicBezTo>
                <a:close/>
                <a:moveTo>
                  <a:pt x="628817" y="455791"/>
                </a:moveTo>
                <a:lnTo>
                  <a:pt x="630453" y="457429"/>
                </a:lnTo>
                <a:lnTo>
                  <a:pt x="628201" y="460721"/>
                </a:lnTo>
                <a:cubicBezTo>
                  <a:pt x="622251" y="466473"/>
                  <a:pt x="625534" y="452504"/>
                  <a:pt x="628817" y="455791"/>
                </a:cubicBezTo>
                <a:close/>
                <a:moveTo>
                  <a:pt x="714916" y="438328"/>
                </a:moveTo>
                <a:lnTo>
                  <a:pt x="715052" y="438329"/>
                </a:lnTo>
                <a:cubicBezTo>
                  <a:pt x="716761" y="438397"/>
                  <a:pt x="716625" y="438534"/>
                  <a:pt x="715804" y="438808"/>
                </a:cubicBezTo>
                <a:lnTo>
                  <a:pt x="715678" y="438934"/>
                </a:lnTo>
                <a:close/>
                <a:moveTo>
                  <a:pt x="703221" y="433878"/>
                </a:moveTo>
                <a:cubicBezTo>
                  <a:pt x="705409" y="432782"/>
                  <a:pt x="707871" y="433330"/>
                  <a:pt x="710265" y="434631"/>
                </a:cubicBezTo>
                <a:lnTo>
                  <a:pt x="714916" y="438328"/>
                </a:lnTo>
                <a:lnTo>
                  <a:pt x="703221" y="438260"/>
                </a:lnTo>
                <a:cubicBezTo>
                  <a:pt x="703221" y="433878"/>
                  <a:pt x="707597" y="442643"/>
                  <a:pt x="703221" y="433878"/>
                </a:cubicBezTo>
                <a:close/>
                <a:moveTo>
                  <a:pt x="743706" y="377452"/>
                </a:moveTo>
                <a:cubicBezTo>
                  <a:pt x="744800" y="376630"/>
                  <a:pt x="745620" y="376493"/>
                  <a:pt x="745073" y="378205"/>
                </a:cubicBezTo>
                <a:lnTo>
                  <a:pt x="744685" y="378877"/>
                </a:lnTo>
                <a:lnTo>
                  <a:pt x="741864" y="379505"/>
                </a:lnTo>
                <a:close/>
                <a:moveTo>
                  <a:pt x="773248" y="372521"/>
                </a:moveTo>
                <a:cubicBezTo>
                  <a:pt x="777625" y="376904"/>
                  <a:pt x="777625" y="376904"/>
                  <a:pt x="777625" y="376904"/>
                </a:cubicBezTo>
                <a:cubicBezTo>
                  <a:pt x="777625" y="381287"/>
                  <a:pt x="777625" y="381287"/>
                  <a:pt x="777625" y="381287"/>
                </a:cubicBezTo>
                <a:cubicBezTo>
                  <a:pt x="760118" y="381287"/>
                  <a:pt x="751365" y="381287"/>
                  <a:pt x="746988" y="381287"/>
                </a:cubicBezTo>
                <a:lnTo>
                  <a:pt x="743294" y="381287"/>
                </a:lnTo>
                <a:lnTo>
                  <a:pt x="744685" y="378877"/>
                </a:lnTo>
                <a:lnTo>
                  <a:pt x="768324" y="373617"/>
                </a:lnTo>
                <a:cubicBezTo>
                  <a:pt x="773248" y="372521"/>
                  <a:pt x="773248" y="372521"/>
                  <a:pt x="773248" y="372521"/>
                </a:cubicBezTo>
                <a:close/>
                <a:moveTo>
                  <a:pt x="716351" y="368139"/>
                </a:moveTo>
                <a:cubicBezTo>
                  <a:pt x="733858" y="381287"/>
                  <a:pt x="733858" y="381287"/>
                  <a:pt x="733858" y="381287"/>
                </a:cubicBezTo>
                <a:lnTo>
                  <a:pt x="741864" y="379505"/>
                </a:lnTo>
                <a:lnTo>
                  <a:pt x="740696" y="380807"/>
                </a:lnTo>
                <a:cubicBezTo>
                  <a:pt x="740149" y="381834"/>
                  <a:pt x="740423" y="382382"/>
                  <a:pt x="742611" y="381287"/>
                </a:cubicBezTo>
                <a:lnTo>
                  <a:pt x="743294" y="381287"/>
                </a:lnTo>
                <a:lnTo>
                  <a:pt x="738235" y="390052"/>
                </a:lnTo>
                <a:cubicBezTo>
                  <a:pt x="716351" y="381287"/>
                  <a:pt x="716351" y="381287"/>
                  <a:pt x="716351" y="381287"/>
                </a:cubicBezTo>
                <a:cubicBezTo>
                  <a:pt x="703221" y="381287"/>
                  <a:pt x="703221" y="381287"/>
                  <a:pt x="703221" y="381287"/>
                </a:cubicBezTo>
                <a:cubicBezTo>
                  <a:pt x="716351" y="368139"/>
                  <a:pt x="716351" y="368139"/>
                  <a:pt x="716351" y="368139"/>
                </a:cubicBezTo>
                <a:close/>
                <a:moveTo>
                  <a:pt x="908656" y="346316"/>
                </a:moveTo>
                <a:lnTo>
                  <a:pt x="908927" y="346774"/>
                </a:lnTo>
                <a:cubicBezTo>
                  <a:pt x="906739" y="348691"/>
                  <a:pt x="902362" y="350197"/>
                  <a:pt x="899079" y="349855"/>
                </a:cubicBezTo>
                <a:lnTo>
                  <a:pt x="898956" y="349554"/>
                </a:lnTo>
                <a:close/>
                <a:moveTo>
                  <a:pt x="908603" y="346226"/>
                </a:moveTo>
                <a:lnTo>
                  <a:pt x="908927" y="346226"/>
                </a:lnTo>
                <a:lnTo>
                  <a:pt x="908656" y="346316"/>
                </a:lnTo>
                <a:close/>
                <a:moveTo>
                  <a:pt x="642152" y="343961"/>
                </a:moveTo>
                <a:lnTo>
                  <a:pt x="644340" y="344308"/>
                </a:lnTo>
                <a:cubicBezTo>
                  <a:pt x="646460" y="344856"/>
                  <a:pt x="646050" y="345130"/>
                  <a:pt x="644682" y="345130"/>
                </a:cubicBezTo>
                <a:close/>
                <a:moveTo>
                  <a:pt x="895797" y="341843"/>
                </a:moveTo>
                <a:lnTo>
                  <a:pt x="898956" y="349554"/>
                </a:lnTo>
                <a:lnTo>
                  <a:pt x="882666" y="354991"/>
                </a:lnTo>
                <a:cubicBezTo>
                  <a:pt x="878290" y="350608"/>
                  <a:pt x="878290" y="350608"/>
                  <a:pt x="878290" y="350608"/>
                </a:cubicBezTo>
                <a:cubicBezTo>
                  <a:pt x="895797" y="341843"/>
                  <a:pt x="895797" y="341843"/>
                  <a:pt x="895797" y="341843"/>
                </a:cubicBezTo>
                <a:close/>
                <a:moveTo>
                  <a:pt x="905644" y="341227"/>
                </a:moveTo>
                <a:lnTo>
                  <a:pt x="908603" y="346226"/>
                </a:lnTo>
                <a:lnTo>
                  <a:pt x="900174" y="346226"/>
                </a:lnTo>
                <a:cubicBezTo>
                  <a:pt x="900174" y="346226"/>
                  <a:pt x="900174" y="346226"/>
                  <a:pt x="900721" y="344582"/>
                </a:cubicBezTo>
                <a:lnTo>
                  <a:pt x="901816" y="341292"/>
                </a:lnTo>
                <a:close/>
                <a:moveTo>
                  <a:pt x="464210" y="337651"/>
                </a:moveTo>
                <a:lnTo>
                  <a:pt x="467425" y="338008"/>
                </a:lnTo>
                <a:lnTo>
                  <a:pt x="469904" y="338284"/>
                </a:lnTo>
                <a:lnTo>
                  <a:pt x="467425" y="339926"/>
                </a:lnTo>
                <a:cubicBezTo>
                  <a:pt x="464416" y="341295"/>
                  <a:pt x="463595" y="340747"/>
                  <a:pt x="463595" y="339652"/>
                </a:cubicBezTo>
                <a:close/>
                <a:moveTo>
                  <a:pt x="464689" y="336091"/>
                </a:moveTo>
                <a:lnTo>
                  <a:pt x="464210" y="337651"/>
                </a:lnTo>
                <a:lnTo>
                  <a:pt x="462501" y="337461"/>
                </a:lnTo>
                <a:cubicBezTo>
                  <a:pt x="464689" y="335269"/>
                  <a:pt x="464963" y="335269"/>
                  <a:pt x="464689" y="336091"/>
                </a:cubicBezTo>
                <a:close/>
                <a:moveTo>
                  <a:pt x="485950" y="315548"/>
                </a:moveTo>
                <a:lnTo>
                  <a:pt x="490403" y="315548"/>
                </a:lnTo>
                <a:cubicBezTo>
                  <a:pt x="493138" y="315548"/>
                  <a:pt x="493138" y="315548"/>
                  <a:pt x="493138" y="315548"/>
                </a:cubicBezTo>
                <a:lnTo>
                  <a:pt x="490376" y="317457"/>
                </a:lnTo>
                <a:close/>
                <a:moveTo>
                  <a:pt x="484521" y="314931"/>
                </a:moveTo>
                <a:lnTo>
                  <a:pt x="485950" y="315548"/>
                </a:lnTo>
                <a:lnTo>
                  <a:pt x="484799" y="315548"/>
                </a:lnTo>
                <a:lnTo>
                  <a:pt x="483290" y="315000"/>
                </a:lnTo>
                <a:cubicBezTo>
                  <a:pt x="481649" y="314178"/>
                  <a:pt x="481376" y="313767"/>
                  <a:pt x="484521" y="314931"/>
                </a:cubicBezTo>
                <a:close/>
                <a:moveTo>
                  <a:pt x="840775" y="234156"/>
                </a:moveTo>
                <a:lnTo>
                  <a:pt x="837258" y="235565"/>
                </a:lnTo>
                <a:cubicBezTo>
                  <a:pt x="834523" y="236661"/>
                  <a:pt x="834523" y="236661"/>
                  <a:pt x="834523" y="236661"/>
                </a:cubicBezTo>
                <a:lnTo>
                  <a:pt x="830146" y="236661"/>
                </a:lnTo>
                <a:close/>
                <a:moveTo>
                  <a:pt x="856406" y="227895"/>
                </a:moveTo>
                <a:cubicBezTo>
                  <a:pt x="856406" y="227895"/>
                  <a:pt x="856406" y="227895"/>
                  <a:pt x="859689" y="229539"/>
                </a:cubicBezTo>
                <a:lnTo>
                  <a:pt x="859908" y="229648"/>
                </a:lnTo>
                <a:lnTo>
                  <a:pt x="840775" y="234156"/>
                </a:lnTo>
                <a:close/>
                <a:moveTo>
                  <a:pt x="939564" y="219130"/>
                </a:moveTo>
                <a:cubicBezTo>
                  <a:pt x="939564" y="219130"/>
                  <a:pt x="939564" y="219130"/>
                  <a:pt x="940111" y="221321"/>
                </a:cubicBezTo>
                <a:lnTo>
                  <a:pt x="942342" y="230255"/>
                </a:lnTo>
                <a:lnTo>
                  <a:pt x="931426" y="232004"/>
                </a:lnTo>
                <a:cubicBezTo>
                  <a:pt x="925545" y="231456"/>
                  <a:pt x="937444" y="225430"/>
                  <a:pt x="939222" y="220500"/>
                </a:cubicBezTo>
                <a:lnTo>
                  <a:pt x="938210" y="219808"/>
                </a:lnTo>
                <a:close/>
                <a:moveTo>
                  <a:pt x="2154652" y="215843"/>
                </a:moveTo>
                <a:lnTo>
                  <a:pt x="2161693" y="217266"/>
                </a:lnTo>
                <a:lnTo>
                  <a:pt x="2160380" y="218252"/>
                </a:lnTo>
                <a:lnTo>
                  <a:pt x="2154584" y="215980"/>
                </a:lnTo>
                <a:cubicBezTo>
                  <a:pt x="2152054" y="215021"/>
                  <a:pt x="2152738" y="215295"/>
                  <a:pt x="2154652" y="215843"/>
                </a:cubicBezTo>
                <a:close/>
                <a:moveTo>
                  <a:pt x="2165047" y="214748"/>
                </a:moveTo>
                <a:cubicBezTo>
                  <a:pt x="2166141" y="216939"/>
                  <a:pt x="2164500" y="217487"/>
                  <a:pt x="2162106" y="217350"/>
                </a:cubicBezTo>
                <a:lnTo>
                  <a:pt x="2161693" y="217266"/>
                </a:lnTo>
                <a:lnTo>
                  <a:pt x="2162859" y="216391"/>
                </a:lnTo>
                <a:cubicBezTo>
                  <a:pt x="2165047" y="214748"/>
                  <a:pt x="2165047" y="214748"/>
                  <a:pt x="2165047" y="214748"/>
                </a:cubicBezTo>
                <a:close/>
                <a:moveTo>
                  <a:pt x="930811" y="214748"/>
                </a:moveTo>
                <a:lnTo>
                  <a:pt x="938210" y="219808"/>
                </a:lnTo>
                <a:lnTo>
                  <a:pt x="930811" y="223513"/>
                </a:lnTo>
                <a:cubicBezTo>
                  <a:pt x="930811" y="214748"/>
                  <a:pt x="930811" y="214748"/>
                  <a:pt x="930811" y="214748"/>
                </a:cubicBezTo>
                <a:close/>
                <a:moveTo>
                  <a:pt x="892241" y="200710"/>
                </a:moveTo>
                <a:lnTo>
                  <a:pt x="898034" y="201360"/>
                </a:lnTo>
                <a:lnTo>
                  <a:pt x="897712" y="202216"/>
                </a:lnTo>
                <a:cubicBezTo>
                  <a:pt x="893335" y="207831"/>
                  <a:pt x="890052" y="202764"/>
                  <a:pt x="892241" y="200710"/>
                </a:cubicBezTo>
                <a:close/>
                <a:moveTo>
                  <a:pt x="2471418" y="92035"/>
                </a:moveTo>
                <a:cubicBezTo>
                  <a:pt x="2473606" y="90939"/>
                  <a:pt x="2480171" y="89843"/>
                  <a:pt x="2480171" y="92035"/>
                </a:cubicBezTo>
                <a:lnTo>
                  <a:pt x="2478596" y="92824"/>
                </a:lnTo>
                <a:lnTo>
                  <a:pt x="2472786" y="93267"/>
                </a:lnTo>
                <a:cubicBezTo>
                  <a:pt x="2470324" y="93130"/>
                  <a:pt x="2470324" y="92582"/>
                  <a:pt x="2471418" y="92035"/>
                </a:cubicBezTo>
                <a:close/>
                <a:moveTo>
                  <a:pt x="1228428" y="78887"/>
                </a:moveTo>
                <a:cubicBezTo>
                  <a:pt x="1228428" y="78887"/>
                  <a:pt x="1228428" y="78887"/>
                  <a:pt x="1224051" y="83269"/>
                </a:cubicBezTo>
                <a:cubicBezTo>
                  <a:pt x="1224051" y="83269"/>
                  <a:pt x="1224051" y="83269"/>
                  <a:pt x="1211468" y="85461"/>
                </a:cubicBezTo>
                <a:lnTo>
                  <a:pt x="1210166" y="85687"/>
                </a:lnTo>
                <a:lnTo>
                  <a:pt x="1219743" y="80119"/>
                </a:lnTo>
                <a:cubicBezTo>
                  <a:pt x="1225145" y="77791"/>
                  <a:pt x="1229522" y="76696"/>
                  <a:pt x="1228428" y="78887"/>
                </a:cubicBezTo>
                <a:close/>
                <a:moveTo>
                  <a:pt x="1291592" y="75699"/>
                </a:moveTo>
                <a:lnTo>
                  <a:pt x="1291890" y="76148"/>
                </a:lnTo>
                <a:cubicBezTo>
                  <a:pt x="1292437" y="77517"/>
                  <a:pt x="1292437" y="78202"/>
                  <a:pt x="1291480" y="76353"/>
                </a:cubicBezTo>
                <a:lnTo>
                  <a:pt x="1291448" y="76276"/>
                </a:lnTo>
                <a:close/>
                <a:moveTo>
                  <a:pt x="1630850" y="66213"/>
                </a:moveTo>
                <a:lnTo>
                  <a:pt x="1630540" y="66835"/>
                </a:lnTo>
                <a:lnTo>
                  <a:pt x="1628934" y="70051"/>
                </a:lnTo>
                <a:lnTo>
                  <a:pt x="1625616" y="70122"/>
                </a:lnTo>
                <a:cubicBezTo>
                  <a:pt x="1623974" y="69574"/>
                  <a:pt x="1623701" y="68478"/>
                  <a:pt x="1627394" y="66972"/>
                </a:cubicBezTo>
                <a:close/>
                <a:moveTo>
                  <a:pt x="1631087" y="65739"/>
                </a:moveTo>
                <a:lnTo>
                  <a:pt x="1631177" y="66141"/>
                </a:lnTo>
                <a:lnTo>
                  <a:pt x="1630850" y="66213"/>
                </a:lnTo>
                <a:close/>
                <a:moveTo>
                  <a:pt x="1618414" y="61356"/>
                </a:moveTo>
                <a:lnTo>
                  <a:pt x="1622333" y="61356"/>
                </a:lnTo>
                <a:lnTo>
                  <a:pt x="1619198" y="62600"/>
                </a:lnTo>
                <a:close/>
                <a:moveTo>
                  <a:pt x="1346600" y="61356"/>
                </a:moveTo>
                <a:cubicBezTo>
                  <a:pt x="1346600" y="61356"/>
                  <a:pt x="1346600" y="61356"/>
                  <a:pt x="1346600" y="63000"/>
                </a:cubicBezTo>
                <a:lnTo>
                  <a:pt x="1346600" y="68904"/>
                </a:lnTo>
                <a:lnTo>
                  <a:pt x="1346394" y="68889"/>
                </a:lnTo>
                <a:cubicBezTo>
                  <a:pt x="1346326" y="67930"/>
                  <a:pt x="1346600" y="65739"/>
                  <a:pt x="1346600" y="61356"/>
                </a:cubicBezTo>
                <a:close/>
                <a:moveTo>
                  <a:pt x="1285325" y="61356"/>
                </a:moveTo>
                <a:cubicBezTo>
                  <a:pt x="1289702" y="61356"/>
                  <a:pt x="1289702" y="61356"/>
                  <a:pt x="1289702" y="61356"/>
                </a:cubicBezTo>
                <a:cubicBezTo>
                  <a:pt x="1294079" y="65739"/>
                  <a:pt x="1294079" y="65739"/>
                  <a:pt x="1294079" y="65739"/>
                </a:cubicBezTo>
                <a:lnTo>
                  <a:pt x="1291592" y="75699"/>
                </a:lnTo>
                <a:lnTo>
                  <a:pt x="1290601" y="74210"/>
                </a:lnTo>
                <a:close/>
                <a:moveTo>
                  <a:pt x="1616315" y="59713"/>
                </a:moveTo>
                <a:cubicBezTo>
                  <a:pt x="1616042" y="58891"/>
                  <a:pt x="1616452" y="58754"/>
                  <a:pt x="1618025" y="60740"/>
                </a:cubicBezTo>
                <a:lnTo>
                  <a:pt x="1618414" y="61356"/>
                </a:lnTo>
                <a:lnTo>
                  <a:pt x="1617592" y="61356"/>
                </a:lnTo>
                <a:close/>
                <a:moveTo>
                  <a:pt x="1405563" y="55817"/>
                </a:moveTo>
                <a:lnTo>
                  <a:pt x="1416627" y="61356"/>
                </a:lnTo>
                <a:lnTo>
                  <a:pt x="1409478" y="61356"/>
                </a:lnTo>
                <a:lnTo>
                  <a:pt x="1401308" y="60809"/>
                </a:lnTo>
                <a:close/>
                <a:moveTo>
                  <a:pt x="1407874" y="43826"/>
                </a:moveTo>
                <a:lnTo>
                  <a:pt x="1413891" y="43826"/>
                </a:lnTo>
                <a:cubicBezTo>
                  <a:pt x="1416627" y="43826"/>
                  <a:pt x="1416627" y="43826"/>
                  <a:pt x="1416627" y="43826"/>
                </a:cubicBezTo>
                <a:cubicBezTo>
                  <a:pt x="1416627" y="52591"/>
                  <a:pt x="1416627" y="52591"/>
                  <a:pt x="1416627" y="52591"/>
                </a:cubicBezTo>
                <a:cubicBezTo>
                  <a:pt x="1413344" y="52591"/>
                  <a:pt x="1408968" y="53961"/>
                  <a:pt x="1405685" y="55673"/>
                </a:cubicBezTo>
                <a:lnTo>
                  <a:pt x="1405563" y="55817"/>
                </a:lnTo>
                <a:lnTo>
                  <a:pt x="1401309" y="53687"/>
                </a:lnTo>
                <a:cubicBezTo>
                  <a:pt x="1399120" y="52591"/>
                  <a:pt x="1399120" y="52591"/>
                  <a:pt x="1399120" y="52591"/>
                </a:cubicBezTo>
                <a:cubicBezTo>
                  <a:pt x="1403497" y="52591"/>
                  <a:pt x="1403497" y="48209"/>
                  <a:pt x="1407874" y="48209"/>
                </a:cubicBezTo>
                <a:cubicBezTo>
                  <a:pt x="1407874" y="43826"/>
                  <a:pt x="1407874" y="43826"/>
                  <a:pt x="1407874" y="43826"/>
                </a:cubicBezTo>
                <a:close/>
                <a:moveTo>
                  <a:pt x="1587319" y="0"/>
                </a:moveTo>
                <a:cubicBezTo>
                  <a:pt x="1582943" y="8765"/>
                  <a:pt x="1582943" y="8765"/>
                  <a:pt x="1582943" y="8765"/>
                </a:cubicBezTo>
                <a:cubicBezTo>
                  <a:pt x="1556682" y="26296"/>
                  <a:pt x="1556682" y="26296"/>
                  <a:pt x="1556682" y="26296"/>
                </a:cubicBezTo>
                <a:cubicBezTo>
                  <a:pt x="1556682" y="30678"/>
                  <a:pt x="1539175" y="48209"/>
                  <a:pt x="1574189" y="43826"/>
                </a:cubicBezTo>
                <a:cubicBezTo>
                  <a:pt x="1574189" y="48209"/>
                  <a:pt x="1574189" y="48209"/>
                  <a:pt x="1574189" y="48209"/>
                </a:cubicBezTo>
                <a:cubicBezTo>
                  <a:pt x="1587319" y="48209"/>
                  <a:pt x="1587319" y="48209"/>
                  <a:pt x="1587319" y="48209"/>
                </a:cubicBezTo>
                <a:cubicBezTo>
                  <a:pt x="1582943" y="56974"/>
                  <a:pt x="1582943" y="56974"/>
                  <a:pt x="1582943" y="56974"/>
                </a:cubicBezTo>
                <a:cubicBezTo>
                  <a:pt x="1565436" y="52591"/>
                  <a:pt x="1565436" y="52591"/>
                  <a:pt x="1565436" y="52591"/>
                </a:cubicBezTo>
                <a:cubicBezTo>
                  <a:pt x="1556682" y="70122"/>
                  <a:pt x="1556682" y="70122"/>
                  <a:pt x="1556682" y="70122"/>
                </a:cubicBezTo>
                <a:cubicBezTo>
                  <a:pt x="1582943" y="74504"/>
                  <a:pt x="1582943" y="74504"/>
                  <a:pt x="1582943" y="74504"/>
                </a:cubicBezTo>
                <a:cubicBezTo>
                  <a:pt x="1600450" y="70122"/>
                  <a:pt x="1600450" y="70122"/>
                  <a:pt x="1600450" y="70122"/>
                </a:cubicBezTo>
                <a:cubicBezTo>
                  <a:pt x="1613580" y="61356"/>
                  <a:pt x="1613580" y="61356"/>
                  <a:pt x="1613580" y="61356"/>
                </a:cubicBezTo>
                <a:lnTo>
                  <a:pt x="1617592" y="61356"/>
                </a:lnTo>
                <a:lnTo>
                  <a:pt x="1618709" y="62794"/>
                </a:lnTo>
                <a:lnTo>
                  <a:pt x="1619198" y="62600"/>
                </a:lnTo>
                <a:lnTo>
                  <a:pt x="1626710" y="74504"/>
                </a:lnTo>
                <a:lnTo>
                  <a:pt x="1628934" y="70051"/>
                </a:lnTo>
                <a:lnTo>
                  <a:pt x="1632044" y="69985"/>
                </a:lnTo>
                <a:lnTo>
                  <a:pt x="1631177" y="66141"/>
                </a:lnTo>
                <a:lnTo>
                  <a:pt x="1652970" y="61356"/>
                </a:lnTo>
                <a:cubicBezTo>
                  <a:pt x="1652970" y="56974"/>
                  <a:pt x="1652970" y="56974"/>
                  <a:pt x="1652970" y="56974"/>
                </a:cubicBezTo>
                <a:cubicBezTo>
                  <a:pt x="1661724" y="70122"/>
                  <a:pt x="1661724" y="70122"/>
                  <a:pt x="1661724" y="70122"/>
                </a:cubicBezTo>
                <a:cubicBezTo>
                  <a:pt x="1631087" y="74504"/>
                  <a:pt x="1631087" y="74504"/>
                  <a:pt x="1631087" y="74504"/>
                </a:cubicBezTo>
                <a:cubicBezTo>
                  <a:pt x="1657347" y="96417"/>
                  <a:pt x="1657347" y="96417"/>
                  <a:pt x="1657347" y="96417"/>
                </a:cubicBezTo>
                <a:cubicBezTo>
                  <a:pt x="1652970" y="96417"/>
                  <a:pt x="1635463" y="87652"/>
                  <a:pt x="1644217" y="109565"/>
                </a:cubicBezTo>
                <a:cubicBezTo>
                  <a:pt x="1635463" y="118330"/>
                  <a:pt x="1626710" y="109565"/>
                  <a:pt x="1617956" y="118330"/>
                </a:cubicBezTo>
                <a:cubicBezTo>
                  <a:pt x="1622333" y="127096"/>
                  <a:pt x="1622333" y="127096"/>
                  <a:pt x="1622333" y="127096"/>
                </a:cubicBezTo>
                <a:cubicBezTo>
                  <a:pt x="1617956" y="131478"/>
                  <a:pt x="1617956" y="131478"/>
                  <a:pt x="1617956" y="131478"/>
                </a:cubicBezTo>
                <a:cubicBezTo>
                  <a:pt x="1635463" y="149009"/>
                  <a:pt x="1635463" y="149009"/>
                  <a:pt x="1635463" y="149009"/>
                </a:cubicBezTo>
                <a:cubicBezTo>
                  <a:pt x="1648594" y="149009"/>
                  <a:pt x="1648594" y="149009"/>
                  <a:pt x="1648594" y="149009"/>
                </a:cubicBezTo>
                <a:cubicBezTo>
                  <a:pt x="1622333" y="170922"/>
                  <a:pt x="1622333" y="170922"/>
                  <a:pt x="1622333" y="170922"/>
                </a:cubicBezTo>
                <a:cubicBezTo>
                  <a:pt x="1613580" y="162156"/>
                  <a:pt x="1613580" y="162156"/>
                  <a:pt x="1613580" y="162156"/>
                </a:cubicBezTo>
                <a:cubicBezTo>
                  <a:pt x="1587319" y="175304"/>
                  <a:pt x="1587319" y="175304"/>
                  <a:pt x="1587319" y="175304"/>
                </a:cubicBezTo>
                <a:cubicBezTo>
                  <a:pt x="1582943" y="179687"/>
                  <a:pt x="1582943" y="179687"/>
                  <a:pt x="1582943" y="179687"/>
                </a:cubicBezTo>
                <a:cubicBezTo>
                  <a:pt x="1596073" y="184069"/>
                  <a:pt x="1596073" y="184069"/>
                  <a:pt x="1596073" y="184069"/>
                </a:cubicBezTo>
                <a:cubicBezTo>
                  <a:pt x="1582943" y="188452"/>
                  <a:pt x="1582943" y="188452"/>
                  <a:pt x="1582943" y="188452"/>
                </a:cubicBezTo>
                <a:cubicBezTo>
                  <a:pt x="1582943" y="192835"/>
                  <a:pt x="1561059" y="210365"/>
                  <a:pt x="1565436" y="197217"/>
                </a:cubicBezTo>
                <a:cubicBezTo>
                  <a:pt x="1569812" y="188452"/>
                  <a:pt x="1569812" y="188452"/>
                  <a:pt x="1569812" y="188452"/>
                </a:cubicBezTo>
                <a:cubicBezTo>
                  <a:pt x="1547929" y="188452"/>
                  <a:pt x="1547929" y="188452"/>
                  <a:pt x="1547929" y="188452"/>
                </a:cubicBezTo>
                <a:cubicBezTo>
                  <a:pt x="1530422" y="205982"/>
                  <a:pt x="1530422" y="205982"/>
                  <a:pt x="1530422" y="205982"/>
                </a:cubicBezTo>
                <a:cubicBezTo>
                  <a:pt x="1547929" y="214748"/>
                  <a:pt x="1547929" y="214748"/>
                  <a:pt x="1547929" y="214748"/>
                </a:cubicBezTo>
                <a:cubicBezTo>
                  <a:pt x="1543552" y="214748"/>
                  <a:pt x="1539175" y="214748"/>
                  <a:pt x="1543552" y="219130"/>
                </a:cubicBezTo>
                <a:cubicBezTo>
                  <a:pt x="1561059" y="219130"/>
                  <a:pt x="1561059" y="219130"/>
                  <a:pt x="1561059" y="219130"/>
                </a:cubicBezTo>
                <a:cubicBezTo>
                  <a:pt x="1565436" y="223513"/>
                  <a:pt x="1562153" y="227895"/>
                  <a:pt x="1557776" y="231182"/>
                </a:cubicBezTo>
                <a:lnTo>
                  <a:pt x="1552853" y="233922"/>
                </a:lnTo>
                <a:cubicBezTo>
                  <a:pt x="1554494" y="233374"/>
                  <a:pt x="1554494" y="234469"/>
                  <a:pt x="1547929" y="241043"/>
                </a:cubicBezTo>
                <a:cubicBezTo>
                  <a:pt x="1578566" y="232278"/>
                  <a:pt x="1578566" y="232278"/>
                  <a:pt x="1578566" y="232278"/>
                </a:cubicBezTo>
                <a:cubicBezTo>
                  <a:pt x="1596073" y="214748"/>
                  <a:pt x="1596073" y="214748"/>
                  <a:pt x="1596073" y="214748"/>
                </a:cubicBezTo>
                <a:cubicBezTo>
                  <a:pt x="1648594" y="210365"/>
                  <a:pt x="1648594" y="210365"/>
                  <a:pt x="1648594" y="210365"/>
                </a:cubicBezTo>
                <a:cubicBezTo>
                  <a:pt x="1679231" y="192835"/>
                  <a:pt x="1679231" y="192835"/>
                  <a:pt x="1679231" y="192835"/>
                </a:cubicBezTo>
                <a:cubicBezTo>
                  <a:pt x="1683607" y="192835"/>
                  <a:pt x="1683607" y="192835"/>
                  <a:pt x="1683607" y="192835"/>
                </a:cubicBezTo>
                <a:cubicBezTo>
                  <a:pt x="1661724" y="205982"/>
                  <a:pt x="1661724" y="205982"/>
                  <a:pt x="1661724" y="205982"/>
                </a:cubicBezTo>
                <a:cubicBezTo>
                  <a:pt x="1657347" y="219130"/>
                  <a:pt x="1657347" y="219130"/>
                  <a:pt x="1657347" y="219130"/>
                </a:cubicBezTo>
                <a:cubicBezTo>
                  <a:pt x="1661724" y="223513"/>
                  <a:pt x="1661724" y="223513"/>
                  <a:pt x="1661724" y="223513"/>
                </a:cubicBezTo>
                <a:cubicBezTo>
                  <a:pt x="1674854" y="223513"/>
                  <a:pt x="1683607" y="210365"/>
                  <a:pt x="1692361" y="223513"/>
                </a:cubicBezTo>
                <a:cubicBezTo>
                  <a:pt x="1696738" y="227895"/>
                  <a:pt x="1687984" y="219130"/>
                  <a:pt x="1692361" y="227895"/>
                </a:cubicBezTo>
                <a:cubicBezTo>
                  <a:pt x="1736128" y="223513"/>
                  <a:pt x="1736128" y="223513"/>
                  <a:pt x="1736128" y="223513"/>
                </a:cubicBezTo>
                <a:cubicBezTo>
                  <a:pt x="1762388" y="232278"/>
                  <a:pt x="1762388" y="232278"/>
                  <a:pt x="1762388" y="232278"/>
                </a:cubicBezTo>
                <a:cubicBezTo>
                  <a:pt x="1749258" y="245426"/>
                  <a:pt x="1749258" y="245426"/>
                  <a:pt x="1749258" y="245426"/>
                </a:cubicBezTo>
                <a:cubicBezTo>
                  <a:pt x="1771142" y="262956"/>
                  <a:pt x="1771142" y="262956"/>
                  <a:pt x="1771142" y="262956"/>
                </a:cubicBezTo>
                <a:cubicBezTo>
                  <a:pt x="1755823" y="256382"/>
                  <a:pt x="1748164" y="253095"/>
                  <a:pt x="1744334" y="251452"/>
                </a:cubicBezTo>
                <a:lnTo>
                  <a:pt x="1740895" y="249976"/>
                </a:lnTo>
                <a:lnTo>
                  <a:pt x="1741218" y="249094"/>
                </a:lnTo>
                <a:lnTo>
                  <a:pt x="1744334" y="245974"/>
                </a:lnTo>
                <a:cubicBezTo>
                  <a:pt x="1745155" y="245700"/>
                  <a:pt x="1745292" y="245563"/>
                  <a:pt x="1743582" y="245494"/>
                </a:cubicBezTo>
                <a:lnTo>
                  <a:pt x="1742542" y="245488"/>
                </a:lnTo>
                <a:lnTo>
                  <a:pt x="1743445" y="243029"/>
                </a:lnTo>
                <a:cubicBezTo>
                  <a:pt x="1744198" y="240084"/>
                  <a:pt x="1743514" y="240221"/>
                  <a:pt x="1742146" y="241591"/>
                </a:cubicBezTo>
                <a:lnTo>
                  <a:pt x="1738632" y="245466"/>
                </a:lnTo>
                <a:lnTo>
                  <a:pt x="1731751" y="245426"/>
                </a:lnTo>
                <a:cubicBezTo>
                  <a:pt x="1731751" y="249808"/>
                  <a:pt x="1731751" y="249808"/>
                  <a:pt x="1731751" y="249808"/>
                </a:cubicBezTo>
                <a:cubicBezTo>
                  <a:pt x="1732846" y="250904"/>
                  <a:pt x="1734760" y="249534"/>
                  <a:pt x="1736744" y="247549"/>
                </a:cubicBezTo>
                <a:lnTo>
                  <a:pt x="1738632" y="245466"/>
                </a:lnTo>
                <a:lnTo>
                  <a:pt x="1742542" y="245488"/>
                </a:lnTo>
                <a:lnTo>
                  <a:pt x="1741218" y="249094"/>
                </a:lnTo>
                <a:lnTo>
                  <a:pt x="1740505" y="249808"/>
                </a:lnTo>
                <a:lnTo>
                  <a:pt x="1740895" y="249976"/>
                </a:lnTo>
                <a:lnTo>
                  <a:pt x="1736128" y="262956"/>
                </a:lnTo>
                <a:cubicBezTo>
                  <a:pt x="1731751" y="271721"/>
                  <a:pt x="1731751" y="271721"/>
                  <a:pt x="1731751" y="271721"/>
                </a:cubicBezTo>
                <a:cubicBezTo>
                  <a:pt x="1744881" y="276104"/>
                  <a:pt x="1744881" y="276104"/>
                  <a:pt x="1744881" y="276104"/>
                </a:cubicBezTo>
                <a:cubicBezTo>
                  <a:pt x="1744881" y="298017"/>
                  <a:pt x="1744881" y="298017"/>
                  <a:pt x="1744881" y="298017"/>
                </a:cubicBezTo>
                <a:lnTo>
                  <a:pt x="1716819" y="305042"/>
                </a:lnTo>
                <a:lnTo>
                  <a:pt x="1717527" y="302400"/>
                </a:lnTo>
                <a:cubicBezTo>
                  <a:pt x="1714244" y="301304"/>
                  <a:pt x="1705491" y="304591"/>
                  <a:pt x="1709868" y="306782"/>
                </a:cubicBezTo>
                <a:cubicBezTo>
                  <a:pt x="1709868" y="306782"/>
                  <a:pt x="1709868" y="306782"/>
                  <a:pt x="1714244" y="305687"/>
                </a:cubicBezTo>
                <a:lnTo>
                  <a:pt x="1716819" y="305042"/>
                </a:lnTo>
                <a:lnTo>
                  <a:pt x="1716022" y="308015"/>
                </a:lnTo>
                <a:cubicBezTo>
                  <a:pt x="1712603" y="311439"/>
                  <a:pt x="1705491" y="316643"/>
                  <a:pt x="1692361" y="324313"/>
                </a:cubicBezTo>
                <a:cubicBezTo>
                  <a:pt x="1674854" y="315548"/>
                  <a:pt x="1674854" y="315548"/>
                  <a:pt x="1674854" y="315548"/>
                </a:cubicBezTo>
                <a:cubicBezTo>
                  <a:pt x="1652970" y="324313"/>
                  <a:pt x="1652970" y="324313"/>
                  <a:pt x="1652970" y="324313"/>
                </a:cubicBezTo>
                <a:cubicBezTo>
                  <a:pt x="1657347" y="337461"/>
                  <a:pt x="1666100" y="324313"/>
                  <a:pt x="1674854" y="328695"/>
                </a:cubicBezTo>
                <a:cubicBezTo>
                  <a:pt x="1666100" y="341843"/>
                  <a:pt x="1666100" y="341843"/>
                  <a:pt x="1666100" y="341843"/>
                </a:cubicBezTo>
                <a:cubicBezTo>
                  <a:pt x="1679231" y="341843"/>
                  <a:pt x="1679231" y="341843"/>
                  <a:pt x="1679231" y="341843"/>
                </a:cubicBezTo>
                <a:cubicBezTo>
                  <a:pt x="1683607" y="328695"/>
                  <a:pt x="1683607" y="328695"/>
                  <a:pt x="1683607" y="328695"/>
                </a:cubicBezTo>
                <a:cubicBezTo>
                  <a:pt x="1705491" y="333078"/>
                  <a:pt x="1705491" y="333078"/>
                  <a:pt x="1705491" y="333078"/>
                </a:cubicBezTo>
                <a:cubicBezTo>
                  <a:pt x="1705491" y="341843"/>
                  <a:pt x="1705491" y="341843"/>
                  <a:pt x="1705491" y="341843"/>
                </a:cubicBezTo>
                <a:cubicBezTo>
                  <a:pt x="1731751" y="354991"/>
                  <a:pt x="1731751" y="354991"/>
                  <a:pt x="1731751" y="354991"/>
                </a:cubicBezTo>
                <a:cubicBezTo>
                  <a:pt x="1731751" y="359374"/>
                  <a:pt x="1731751" y="359374"/>
                  <a:pt x="1731751" y="359374"/>
                </a:cubicBezTo>
                <a:cubicBezTo>
                  <a:pt x="1744881" y="359374"/>
                  <a:pt x="1744881" y="359374"/>
                  <a:pt x="1744881" y="359374"/>
                </a:cubicBezTo>
                <a:cubicBezTo>
                  <a:pt x="1744881" y="376904"/>
                  <a:pt x="1744881" y="376904"/>
                  <a:pt x="1744881" y="376904"/>
                </a:cubicBezTo>
                <a:cubicBezTo>
                  <a:pt x="1766765" y="363756"/>
                  <a:pt x="1766765" y="363756"/>
                  <a:pt x="1766765" y="363756"/>
                </a:cubicBezTo>
                <a:cubicBezTo>
                  <a:pt x="1779895" y="363756"/>
                  <a:pt x="1779895" y="363756"/>
                  <a:pt x="1779895" y="363756"/>
                </a:cubicBezTo>
                <a:cubicBezTo>
                  <a:pt x="1797402" y="372521"/>
                  <a:pt x="1797402" y="350608"/>
                  <a:pt x="1814909" y="354991"/>
                </a:cubicBezTo>
                <a:cubicBezTo>
                  <a:pt x="1823663" y="350608"/>
                  <a:pt x="1849923" y="350608"/>
                  <a:pt x="1823663" y="333078"/>
                </a:cubicBezTo>
                <a:cubicBezTo>
                  <a:pt x="1854300" y="333078"/>
                  <a:pt x="1854300" y="333078"/>
                  <a:pt x="1854300" y="333078"/>
                </a:cubicBezTo>
                <a:cubicBezTo>
                  <a:pt x="1858676" y="315548"/>
                  <a:pt x="1858676" y="315548"/>
                  <a:pt x="1858676" y="315548"/>
                </a:cubicBezTo>
                <a:cubicBezTo>
                  <a:pt x="1867430" y="298017"/>
                  <a:pt x="1867430" y="298017"/>
                  <a:pt x="1867430" y="298017"/>
                </a:cubicBezTo>
                <a:cubicBezTo>
                  <a:pt x="1867430" y="302400"/>
                  <a:pt x="1867430" y="302400"/>
                  <a:pt x="1867430" y="302400"/>
                </a:cubicBezTo>
                <a:cubicBezTo>
                  <a:pt x="1893690" y="311165"/>
                  <a:pt x="1893690" y="311165"/>
                  <a:pt x="1893690" y="311165"/>
                </a:cubicBezTo>
                <a:cubicBezTo>
                  <a:pt x="1898067" y="311165"/>
                  <a:pt x="1867430" y="324313"/>
                  <a:pt x="1906820" y="311165"/>
                </a:cubicBezTo>
                <a:cubicBezTo>
                  <a:pt x="1893690" y="302400"/>
                  <a:pt x="1893690" y="302400"/>
                  <a:pt x="1893690" y="302400"/>
                </a:cubicBezTo>
                <a:cubicBezTo>
                  <a:pt x="1911197" y="289252"/>
                  <a:pt x="1911197" y="289252"/>
                  <a:pt x="1911197" y="289252"/>
                </a:cubicBezTo>
                <a:cubicBezTo>
                  <a:pt x="1933081" y="302400"/>
                  <a:pt x="1933081" y="302400"/>
                  <a:pt x="1933081" y="302400"/>
                </a:cubicBezTo>
                <a:lnTo>
                  <a:pt x="1953047" y="299068"/>
                </a:lnTo>
                <a:lnTo>
                  <a:pt x="1943407" y="302948"/>
                </a:lnTo>
                <a:cubicBezTo>
                  <a:pt x="1924327" y="311165"/>
                  <a:pt x="1973565" y="294730"/>
                  <a:pt x="1963718" y="298017"/>
                </a:cubicBezTo>
                <a:cubicBezTo>
                  <a:pt x="1963718" y="298017"/>
                  <a:pt x="1963718" y="298017"/>
                  <a:pt x="1959341" y="298017"/>
                </a:cubicBezTo>
                <a:cubicBezTo>
                  <a:pt x="1959341" y="298017"/>
                  <a:pt x="1959341" y="298017"/>
                  <a:pt x="1956059" y="298565"/>
                </a:cubicBezTo>
                <a:lnTo>
                  <a:pt x="1953047" y="299068"/>
                </a:lnTo>
                <a:lnTo>
                  <a:pt x="1959230" y="296579"/>
                </a:lnTo>
                <a:cubicBezTo>
                  <a:pt x="1966795" y="293634"/>
                  <a:pt x="1976848" y="289800"/>
                  <a:pt x="1989978" y="284869"/>
                </a:cubicBezTo>
                <a:cubicBezTo>
                  <a:pt x="2055629" y="245426"/>
                  <a:pt x="2055629" y="245426"/>
                  <a:pt x="2055629" y="245426"/>
                </a:cubicBezTo>
                <a:cubicBezTo>
                  <a:pt x="2046876" y="241043"/>
                  <a:pt x="2042499" y="241043"/>
                  <a:pt x="2046876" y="227895"/>
                </a:cubicBezTo>
                <a:cubicBezTo>
                  <a:pt x="2055629" y="227895"/>
                  <a:pt x="2055629" y="227895"/>
                  <a:pt x="2055629" y="227895"/>
                </a:cubicBezTo>
                <a:cubicBezTo>
                  <a:pt x="2086266" y="223513"/>
                  <a:pt x="2086266" y="223513"/>
                  <a:pt x="2086266" y="223513"/>
                </a:cubicBezTo>
                <a:cubicBezTo>
                  <a:pt x="2081889" y="227895"/>
                  <a:pt x="2077513" y="219130"/>
                  <a:pt x="2073136" y="232278"/>
                </a:cubicBezTo>
                <a:cubicBezTo>
                  <a:pt x="2073136" y="241043"/>
                  <a:pt x="2073136" y="241043"/>
                  <a:pt x="2073136" y="241043"/>
                </a:cubicBezTo>
                <a:cubicBezTo>
                  <a:pt x="2073136" y="249808"/>
                  <a:pt x="2073136" y="249808"/>
                  <a:pt x="2073136" y="249808"/>
                </a:cubicBezTo>
                <a:cubicBezTo>
                  <a:pt x="2086266" y="254191"/>
                  <a:pt x="2086266" y="254191"/>
                  <a:pt x="2086266" y="254191"/>
                </a:cubicBezTo>
                <a:cubicBezTo>
                  <a:pt x="2099396" y="219130"/>
                  <a:pt x="2099396" y="219130"/>
                  <a:pt x="2099396" y="219130"/>
                </a:cubicBezTo>
                <a:cubicBezTo>
                  <a:pt x="2103773" y="214748"/>
                  <a:pt x="2103773" y="214748"/>
                  <a:pt x="2103773" y="214748"/>
                </a:cubicBezTo>
                <a:cubicBezTo>
                  <a:pt x="2112526" y="232278"/>
                  <a:pt x="2112526" y="232278"/>
                  <a:pt x="2112526" y="232278"/>
                </a:cubicBezTo>
                <a:cubicBezTo>
                  <a:pt x="2134410" y="219130"/>
                  <a:pt x="2134410" y="219130"/>
                  <a:pt x="2134410" y="219130"/>
                </a:cubicBezTo>
                <a:cubicBezTo>
                  <a:pt x="2147540" y="227895"/>
                  <a:pt x="2147540" y="227895"/>
                  <a:pt x="2147540" y="227895"/>
                </a:cubicBezTo>
                <a:lnTo>
                  <a:pt x="2160380" y="218252"/>
                </a:lnTo>
                <a:lnTo>
                  <a:pt x="2173801" y="223513"/>
                </a:lnTo>
                <a:cubicBezTo>
                  <a:pt x="2191307" y="205982"/>
                  <a:pt x="2191307" y="205982"/>
                  <a:pt x="2191307" y="205982"/>
                </a:cubicBezTo>
                <a:cubicBezTo>
                  <a:pt x="2217568" y="201600"/>
                  <a:pt x="2217568" y="201600"/>
                  <a:pt x="2217568" y="201600"/>
                </a:cubicBezTo>
                <a:cubicBezTo>
                  <a:pt x="2239452" y="184069"/>
                  <a:pt x="2239452" y="184069"/>
                  <a:pt x="2239452" y="184069"/>
                </a:cubicBezTo>
                <a:cubicBezTo>
                  <a:pt x="2239452" y="170922"/>
                  <a:pt x="2239452" y="170922"/>
                  <a:pt x="2239452" y="170922"/>
                </a:cubicBezTo>
                <a:cubicBezTo>
                  <a:pt x="2248205" y="166539"/>
                  <a:pt x="2248205" y="166539"/>
                  <a:pt x="2248205" y="166539"/>
                </a:cubicBezTo>
                <a:cubicBezTo>
                  <a:pt x="2261335" y="175304"/>
                  <a:pt x="2261335" y="175304"/>
                  <a:pt x="2261335" y="175304"/>
                </a:cubicBezTo>
                <a:cubicBezTo>
                  <a:pt x="2274465" y="162156"/>
                  <a:pt x="2274465" y="162156"/>
                  <a:pt x="2274465" y="162156"/>
                </a:cubicBezTo>
                <a:cubicBezTo>
                  <a:pt x="2278842" y="170922"/>
                  <a:pt x="2278842" y="170922"/>
                  <a:pt x="2278842" y="170922"/>
                </a:cubicBezTo>
                <a:cubicBezTo>
                  <a:pt x="2300725" y="157774"/>
                  <a:pt x="2300725" y="157774"/>
                  <a:pt x="2300725" y="157774"/>
                </a:cubicBezTo>
                <a:cubicBezTo>
                  <a:pt x="2311667" y="155582"/>
                  <a:pt x="2317138" y="154487"/>
                  <a:pt x="2319874" y="153939"/>
                </a:cubicBezTo>
                <a:lnTo>
                  <a:pt x="2321500" y="153613"/>
                </a:lnTo>
                <a:lnTo>
                  <a:pt x="2317685" y="157089"/>
                </a:lnTo>
                <a:cubicBezTo>
                  <a:pt x="2311941" y="163252"/>
                  <a:pt x="2325892" y="153391"/>
                  <a:pt x="2322609" y="153391"/>
                </a:cubicBezTo>
                <a:lnTo>
                  <a:pt x="2321500" y="153613"/>
                </a:lnTo>
                <a:lnTo>
                  <a:pt x="2331363" y="144626"/>
                </a:lnTo>
                <a:cubicBezTo>
                  <a:pt x="2335740" y="149009"/>
                  <a:pt x="2335740" y="149009"/>
                  <a:pt x="2335740" y="149009"/>
                </a:cubicBezTo>
                <a:cubicBezTo>
                  <a:pt x="2348870" y="127096"/>
                  <a:pt x="2348870" y="127096"/>
                  <a:pt x="2348870" y="127096"/>
                </a:cubicBezTo>
                <a:cubicBezTo>
                  <a:pt x="2379507" y="127096"/>
                  <a:pt x="2379507" y="127096"/>
                  <a:pt x="2379507" y="127096"/>
                </a:cubicBezTo>
                <a:cubicBezTo>
                  <a:pt x="2383884" y="122713"/>
                  <a:pt x="2383884" y="122713"/>
                  <a:pt x="2383884" y="122713"/>
                </a:cubicBezTo>
                <a:cubicBezTo>
                  <a:pt x="2362000" y="135861"/>
                  <a:pt x="2392637" y="109565"/>
                  <a:pt x="2357623" y="113948"/>
                </a:cubicBezTo>
                <a:cubicBezTo>
                  <a:pt x="2375130" y="109565"/>
                  <a:pt x="2375130" y="109565"/>
                  <a:pt x="2375130" y="109565"/>
                </a:cubicBezTo>
                <a:cubicBezTo>
                  <a:pt x="2379507" y="113948"/>
                  <a:pt x="2379507" y="113948"/>
                  <a:pt x="2379507" y="113948"/>
                </a:cubicBezTo>
                <a:cubicBezTo>
                  <a:pt x="2392637" y="105182"/>
                  <a:pt x="2392637" y="105182"/>
                  <a:pt x="2392637" y="105182"/>
                </a:cubicBezTo>
                <a:cubicBezTo>
                  <a:pt x="2405767" y="113948"/>
                  <a:pt x="2405767" y="113948"/>
                  <a:pt x="2405767" y="113948"/>
                </a:cubicBezTo>
                <a:cubicBezTo>
                  <a:pt x="2423274" y="105182"/>
                  <a:pt x="2423274" y="105182"/>
                  <a:pt x="2423274" y="105182"/>
                </a:cubicBezTo>
                <a:cubicBezTo>
                  <a:pt x="2449534" y="100800"/>
                  <a:pt x="2449534" y="100800"/>
                  <a:pt x="2449534" y="100800"/>
                </a:cubicBezTo>
                <a:cubicBezTo>
                  <a:pt x="2453911" y="105182"/>
                  <a:pt x="2453911" y="105182"/>
                  <a:pt x="2453911" y="105182"/>
                </a:cubicBezTo>
                <a:cubicBezTo>
                  <a:pt x="2467041" y="98608"/>
                  <a:pt x="2473606" y="95322"/>
                  <a:pt x="2476889" y="93678"/>
                </a:cubicBezTo>
                <a:lnTo>
                  <a:pt x="2478596" y="92824"/>
                </a:lnTo>
                <a:lnTo>
                  <a:pt x="2483666" y="92436"/>
                </a:lnTo>
                <a:lnTo>
                  <a:pt x="2483666" y="3241367"/>
                </a:lnTo>
                <a:lnTo>
                  <a:pt x="1265200" y="3241367"/>
                </a:lnTo>
                <a:lnTo>
                  <a:pt x="1271101" y="3235458"/>
                </a:lnTo>
                <a:cubicBezTo>
                  <a:pt x="1272195" y="3234363"/>
                  <a:pt x="1272195" y="3234363"/>
                  <a:pt x="1272195" y="3234363"/>
                </a:cubicBezTo>
                <a:cubicBezTo>
                  <a:pt x="1245935" y="3216832"/>
                  <a:pt x="1245935" y="3216832"/>
                  <a:pt x="1245935" y="3216832"/>
                </a:cubicBezTo>
                <a:cubicBezTo>
                  <a:pt x="1245935" y="3194919"/>
                  <a:pt x="1245935" y="3194919"/>
                  <a:pt x="1245935" y="3194919"/>
                </a:cubicBezTo>
                <a:cubicBezTo>
                  <a:pt x="1259065" y="3190536"/>
                  <a:pt x="1259065" y="3190536"/>
                  <a:pt x="1259065" y="3190536"/>
                </a:cubicBezTo>
                <a:cubicBezTo>
                  <a:pt x="1259065" y="3181771"/>
                  <a:pt x="1259065" y="3177389"/>
                  <a:pt x="1259065" y="3175197"/>
                </a:cubicBezTo>
                <a:lnTo>
                  <a:pt x="1259065" y="3173828"/>
                </a:lnTo>
                <a:lnTo>
                  <a:pt x="1263442" y="3173006"/>
                </a:lnTo>
                <a:cubicBezTo>
                  <a:pt x="1245935" y="3164241"/>
                  <a:pt x="1245935" y="3164241"/>
                  <a:pt x="1245935" y="3164241"/>
                </a:cubicBezTo>
                <a:cubicBezTo>
                  <a:pt x="1254688" y="3159858"/>
                  <a:pt x="1254688" y="3159858"/>
                  <a:pt x="1254688" y="3159858"/>
                </a:cubicBezTo>
                <a:cubicBezTo>
                  <a:pt x="1285325" y="3164241"/>
                  <a:pt x="1285325" y="3164241"/>
                  <a:pt x="1285325" y="3164241"/>
                </a:cubicBezTo>
                <a:cubicBezTo>
                  <a:pt x="1289702" y="3164241"/>
                  <a:pt x="1289702" y="3164241"/>
                  <a:pt x="1289702" y="3164241"/>
                </a:cubicBezTo>
                <a:cubicBezTo>
                  <a:pt x="1289702" y="3155476"/>
                  <a:pt x="1289702" y="3155476"/>
                  <a:pt x="1289702" y="3155476"/>
                </a:cubicBezTo>
                <a:cubicBezTo>
                  <a:pt x="1294079" y="3151093"/>
                  <a:pt x="1294079" y="3151093"/>
                  <a:pt x="1294079" y="3151093"/>
                </a:cubicBezTo>
                <a:cubicBezTo>
                  <a:pt x="1276572" y="3137945"/>
                  <a:pt x="1276572" y="3137945"/>
                  <a:pt x="1276572" y="3137945"/>
                </a:cubicBezTo>
                <a:cubicBezTo>
                  <a:pt x="1272195" y="3137945"/>
                  <a:pt x="1272195" y="3137945"/>
                  <a:pt x="1272195" y="3137945"/>
                </a:cubicBezTo>
                <a:cubicBezTo>
                  <a:pt x="1298456" y="3129180"/>
                  <a:pt x="1298456" y="3129180"/>
                  <a:pt x="1298456" y="3129180"/>
                </a:cubicBezTo>
                <a:cubicBezTo>
                  <a:pt x="1302832" y="3129180"/>
                  <a:pt x="1302832" y="3129180"/>
                  <a:pt x="1302832" y="3129180"/>
                </a:cubicBezTo>
                <a:lnTo>
                  <a:pt x="1298456" y="3134658"/>
                </a:lnTo>
                <a:lnTo>
                  <a:pt x="1294079" y="3133563"/>
                </a:lnTo>
                <a:cubicBezTo>
                  <a:pt x="1291890" y="3137945"/>
                  <a:pt x="1295173" y="3136850"/>
                  <a:pt x="1298456" y="3134659"/>
                </a:cubicBezTo>
                <a:lnTo>
                  <a:pt x="1298456" y="3134658"/>
                </a:lnTo>
                <a:lnTo>
                  <a:pt x="1309397" y="3137397"/>
                </a:lnTo>
                <a:cubicBezTo>
                  <a:pt x="1311586" y="3137945"/>
                  <a:pt x="1311586" y="3137945"/>
                  <a:pt x="1311586" y="3137945"/>
                </a:cubicBezTo>
                <a:cubicBezTo>
                  <a:pt x="1329092" y="3133563"/>
                  <a:pt x="1329092" y="3133563"/>
                  <a:pt x="1329092" y="3133563"/>
                </a:cubicBezTo>
                <a:cubicBezTo>
                  <a:pt x="1329092" y="3116032"/>
                  <a:pt x="1329092" y="3116032"/>
                  <a:pt x="1329092" y="3116032"/>
                </a:cubicBezTo>
                <a:cubicBezTo>
                  <a:pt x="1350976" y="3116032"/>
                  <a:pt x="1350976" y="3116032"/>
                  <a:pt x="1350976" y="3116032"/>
                </a:cubicBezTo>
                <a:cubicBezTo>
                  <a:pt x="1350976" y="3111650"/>
                  <a:pt x="1350976" y="3111650"/>
                  <a:pt x="1350976" y="3111650"/>
                </a:cubicBezTo>
                <a:cubicBezTo>
                  <a:pt x="1372860" y="3107267"/>
                  <a:pt x="1372860" y="3107267"/>
                  <a:pt x="1372860" y="3107267"/>
                </a:cubicBezTo>
                <a:cubicBezTo>
                  <a:pt x="1385990" y="3107267"/>
                  <a:pt x="1385990" y="3107267"/>
                  <a:pt x="1385990" y="3107267"/>
                </a:cubicBezTo>
                <a:cubicBezTo>
                  <a:pt x="1399120" y="3089737"/>
                  <a:pt x="1399120" y="3089737"/>
                  <a:pt x="1399120" y="3089737"/>
                </a:cubicBezTo>
                <a:cubicBezTo>
                  <a:pt x="1390367" y="3076589"/>
                  <a:pt x="1390367" y="3076589"/>
                  <a:pt x="1390367" y="3076589"/>
                </a:cubicBezTo>
                <a:cubicBezTo>
                  <a:pt x="1381613" y="3072206"/>
                  <a:pt x="1390367" y="3098502"/>
                  <a:pt x="1372860" y="3076589"/>
                </a:cubicBezTo>
                <a:cubicBezTo>
                  <a:pt x="1364106" y="3085354"/>
                  <a:pt x="1364106" y="3085354"/>
                  <a:pt x="1364106" y="3085354"/>
                </a:cubicBezTo>
                <a:cubicBezTo>
                  <a:pt x="1359730" y="3067824"/>
                  <a:pt x="1359730" y="3067824"/>
                  <a:pt x="1359730" y="3067824"/>
                </a:cubicBezTo>
                <a:cubicBezTo>
                  <a:pt x="1346600" y="3067824"/>
                  <a:pt x="1346600" y="3067824"/>
                  <a:pt x="1346600" y="3067824"/>
                </a:cubicBezTo>
                <a:cubicBezTo>
                  <a:pt x="1346600" y="3072206"/>
                  <a:pt x="1324716" y="3076589"/>
                  <a:pt x="1346600" y="3080971"/>
                </a:cubicBezTo>
                <a:cubicBezTo>
                  <a:pt x="1320339" y="3094119"/>
                  <a:pt x="1320339" y="3094119"/>
                  <a:pt x="1320339" y="3094119"/>
                </a:cubicBezTo>
                <a:cubicBezTo>
                  <a:pt x="1307209" y="3094119"/>
                  <a:pt x="1307209" y="3094119"/>
                  <a:pt x="1307209" y="3094119"/>
                </a:cubicBezTo>
                <a:cubicBezTo>
                  <a:pt x="1302832" y="3080971"/>
                  <a:pt x="1302832" y="3080971"/>
                  <a:pt x="1302832" y="3080971"/>
                </a:cubicBezTo>
                <a:cubicBezTo>
                  <a:pt x="1289702" y="3076589"/>
                  <a:pt x="1289702" y="3076589"/>
                  <a:pt x="1289702" y="3076589"/>
                </a:cubicBezTo>
                <a:cubicBezTo>
                  <a:pt x="1307209" y="3067824"/>
                  <a:pt x="1307209" y="3067824"/>
                  <a:pt x="1307209" y="3067824"/>
                </a:cubicBezTo>
                <a:cubicBezTo>
                  <a:pt x="1324716" y="3080971"/>
                  <a:pt x="1324716" y="3080971"/>
                  <a:pt x="1324716" y="3080971"/>
                </a:cubicBezTo>
                <a:cubicBezTo>
                  <a:pt x="1333469" y="3067824"/>
                  <a:pt x="1333469" y="3067824"/>
                  <a:pt x="1333469" y="3067824"/>
                </a:cubicBezTo>
                <a:cubicBezTo>
                  <a:pt x="1329092" y="3063441"/>
                  <a:pt x="1329092" y="3063441"/>
                  <a:pt x="1329092" y="3063441"/>
                </a:cubicBezTo>
                <a:cubicBezTo>
                  <a:pt x="1315962" y="3067824"/>
                  <a:pt x="1315962" y="3067824"/>
                  <a:pt x="1315962" y="3067824"/>
                </a:cubicBezTo>
                <a:cubicBezTo>
                  <a:pt x="1311586" y="3054676"/>
                  <a:pt x="1311586" y="3054676"/>
                  <a:pt x="1311586" y="3054676"/>
                </a:cubicBezTo>
                <a:cubicBezTo>
                  <a:pt x="1311586" y="3050293"/>
                  <a:pt x="1311586" y="3050293"/>
                  <a:pt x="1311586" y="3050293"/>
                </a:cubicBezTo>
                <a:cubicBezTo>
                  <a:pt x="1320339" y="3045911"/>
                  <a:pt x="1320339" y="3045911"/>
                  <a:pt x="1320339" y="3045911"/>
                </a:cubicBezTo>
                <a:cubicBezTo>
                  <a:pt x="1324716" y="3050293"/>
                  <a:pt x="1324716" y="3050293"/>
                  <a:pt x="1324716" y="3050293"/>
                </a:cubicBezTo>
                <a:cubicBezTo>
                  <a:pt x="1337846" y="3045911"/>
                  <a:pt x="1337846" y="3045911"/>
                  <a:pt x="1337846" y="3045911"/>
                </a:cubicBezTo>
                <a:cubicBezTo>
                  <a:pt x="1329092" y="3037145"/>
                  <a:pt x="1329092" y="3037145"/>
                  <a:pt x="1329092" y="3037145"/>
                </a:cubicBezTo>
                <a:cubicBezTo>
                  <a:pt x="1337846" y="3032763"/>
                  <a:pt x="1337846" y="3032763"/>
                  <a:pt x="1337846" y="3032763"/>
                </a:cubicBezTo>
                <a:cubicBezTo>
                  <a:pt x="1329092" y="3028380"/>
                  <a:pt x="1329092" y="3028380"/>
                  <a:pt x="1329092" y="3028380"/>
                </a:cubicBezTo>
                <a:cubicBezTo>
                  <a:pt x="1259065" y="3067824"/>
                  <a:pt x="1259065" y="3067824"/>
                  <a:pt x="1259065" y="3067824"/>
                </a:cubicBezTo>
                <a:cubicBezTo>
                  <a:pt x="1267818" y="3076589"/>
                  <a:pt x="1267818" y="3076589"/>
                  <a:pt x="1267818" y="3076589"/>
                </a:cubicBezTo>
                <a:cubicBezTo>
                  <a:pt x="1259065" y="3080971"/>
                  <a:pt x="1259065" y="3080971"/>
                  <a:pt x="1259065" y="3080971"/>
                </a:cubicBezTo>
                <a:lnTo>
                  <a:pt x="1248464" y="3070357"/>
                </a:lnTo>
                <a:lnTo>
                  <a:pt x="1253320" y="3065975"/>
                </a:lnTo>
                <a:cubicBezTo>
                  <a:pt x="1258244" y="3060428"/>
                  <a:pt x="1245935" y="3067824"/>
                  <a:pt x="1245935" y="3067824"/>
                </a:cubicBezTo>
                <a:cubicBezTo>
                  <a:pt x="1245935" y="3067824"/>
                  <a:pt x="1245935" y="3067824"/>
                  <a:pt x="1247576" y="3069467"/>
                </a:cubicBezTo>
                <a:lnTo>
                  <a:pt x="1248464" y="3070357"/>
                </a:lnTo>
                <a:lnTo>
                  <a:pt x="1241558" y="3076589"/>
                </a:lnTo>
                <a:cubicBezTo>
                  <a:pt x="1241558" y="3085354"/>
                  <a:pt x="1241558" y="3085354"/>
                  <a:pt x="1241558" y="3085354"/>
                </a:cubicBezTo>
                <a:cubicBezTo>
                  <a:pt x="1210921" y="3098502"/>
                  <a:pt x="1210921" y="3098502"/>
                  <a:pt x="1210921" y="3098502"/>
                </a:cubicBezTo>
                <a:cubicBezTo>
                  <a:pt x="1202168" y="3089737"/>
                  <a:pt x="1202168" y="3089737"/>
                  <a:pt x="1202168" y="3089737"/>
                </a:cubicBezTo>
                <a:cubicBezTo>
                  <a:pt x="1184661" y="3085354"/>
                  <a:pt x="1184661" y="3085354"/>
                  <a:pt x="1184661" y="3085354"/>
                </a:cubicBezTo>
                <a:cubicBezTo>
                  <a:pt x="1184661" y="3076589"/>
                  <a:pt x="1184661" y="3076589"/>
                  <a:pt x="1184661" y="3076589"/>
                </a:cubicBezTo>
                <a:cubicBezTo>
                  <a:pt x="1162777" y="3076589"/>
                  <a:pt x="1162777" y="3076589"/>
                  <a:pt x="1162777" y="3076589"/>
                </a:cubicBezTo>
                <a:cubicBezTo>
                  <a:pt x="1171530" y="3059058"/>
                  <a:pt x="1171530" y="3059058"/>
                  <a:pt x="1171530" y="3059058"/>
                </a:cubicBezTo>
                <a:cubicBezTo>
                  <a:pt x="1136517" y="3059058"/>
                  <a:pt x="1136517" y="3059058"/>
                  <a:pt x="1136517" y="3059058"/>
                </a:cubicBezTo>
                <a:cubicBezTo>
                  <a:pt x="1132140" y="3059058"/>
                  <a:pt x="1132140" y="3063441"/>
                  <a:pt x="1132140" y="3067824"/>
                </a:cubicBezTo>
                <a:cubicBezTo>
                  <a:pt x="1140893" y="3067824"/>
                  <a:pt x="1140893" y="3067824"/>
                  <a:pt x="1140893" y="3067824"/>
                </a:cubicBezTo>
                <a:cubicBezTo>
                  <a:pt x="1136517" y="3067824"/>
                  <a:pt x="1127763" y="3067824"/>
                  <a:pt x="1127763" y="3080971"/>
                </a:cubicBezTo>
                <a:cubicBezTo>
                  <a:pt x="1149647" y="3098502"/>
                  <a:pt x="1149647" y="3098502"/>
                  <a:pt x="1149647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ubicBezTo>
                  <a:pt x="1127763" y="3089737"/>
                  <a:pt x="1127763" y="3089737"/>
                  <a:pt x="1127763" y="3089737"/>
                </a:cubicBezTo>
                <a:cubicBezTo>
                  <a:pt x="1114633" y="3076589"/>
                  <a:pt x="1114633" y="3076589"/>
                  <a:pt x="1114633" y="3076589"/>
                </a:cubicBezTo>
                <a:cubicBezTo>
                  <a:pt x="1110256" y="3080971"/>
                  <a:pt x="1092749" y="3089737"/>
                  <a:pt x="1101503" y="3094119"/>
                </a:cubicBezTo>
                <a:cubicBezTo>
                  <a:pt x="1079619" y="3098502"/>
                  <a:pt x="1079619" y="3098502"/>
                  <a:pt x="1079619" y="3098502"/>
                </a:cubicBezTo>
                <a:cubicBezTo>
                  <a:pt x="1070866" y="3107267"/>
                  <a:pt x="1070866" y="3107267"/>
                  <a:pt x="1070866" y="3107267"/>
                </a:cubicBezTo>
                <a:cubicBezTo>
                  <a:pt x="1066489" y="3111650"/>
                  <a:pt x="1066489" y="3111650"/>
                  <a:pt x="1066489" y="3111650"/>
                </a:cubicBezTo>
                <a:cubicBezTo>
                  <a:pt x="1044605" y="3098502"/>
                  <a:pt x="1044605" y="3098502"/>
                  <a:pt x="1044605" y="3098502"/>
                </a:cubicBezTo>
                <a:cubicBezTo>
                  <a:pt x="1044605" y="3094119"/>
                  <a:pt x="1044605" y="3094119"/>
                  <a:pt x="1044605" y="3094119"/>
                </a:cubicBezTo>
                <a:cubicBezTo>
                  <a:pt x="1027099" y="3111650"/>
                  <a:pt x="1027099" y="3111650"/>
                  <a:pt x="1027099" y="3111650"/>
                </a:cubicBezTo>
                <a:cubicBezTo>
                  <a:pt x="1040229" y="3120415"/>
                  <a:pt x="1040229" y="3120415"/>
                  <a:pt x="1040229" y="3120415"/>
                </a:cubicBezTo>
                <a:cubicBezTo>
                  <a:pt x="1031475" y="3129180"/>
                  <a:pt x="1031475" y="3129180"/>
                  <a:pt x="1031475" y="3129180"/>
                </a:cubicBezTo>
                <a:cubicBezTo>
                  <a:pt x="1040229" y="3133563"/>
                  <a:pt x="1040229" y="3133563"/>
                  <a:pt x="1040229" y="3133563"/>
                </a:cubicBezTo>
                <a:cubicBezTo>
                  <a:pt x="1018345" y="3133563"/>
                  <a:pt x="1018345" y="3133563"/>
                  <a:pt x="1018345" y="3133563"/>
                </a:cubicBezTo>
                <a:cubicBezTo>
                  <a:pt x="1018345" y="3129180"/>
                  <a:pt x="1018345" y="3129180"/>
                  <a:pt x="1018345" y="3129180"/>
                </a:cubicBezTo>
                <a:cubicBezTo>
                  <a:pt x="1005215" y="3120415"/>
                  <a:pt x="1005215" y="3120415"/>
                  <a:pt x="1005215" y="3120415"/>
                </a:cubicBezTo>
                <a:cubicBezTo>
                  <a:pt x="1000838" y="3120415"/>
                  <a:pt x="1000838" y="3120415"/>
                  <a:pt x="1000838" y="3120415"/>
                </a:cubicBezTo>
                <a:cubicBezTo>
                  <a:pt x="1031475" y="3102884"/>
                  <a:pt x="1031475" y="3102884"/>
                  <a:pt x="1031475" y="3102884"/>
                </a:cubicBezTo>
                <a:cubicBezTo>
                  <a:pt x="1027099" y="3102884"/>
                  <a:pt x="1027099" y="3102884"/>
                  <a:pt x="1027099" y="3102884"/>
                </a:cubicBezTo>
                <a:cubicBezTo>
                  <a:pt x="1040229" y="3089737"/>
                  <a:pt x="1040229" y="3089737"/>
                  <a:pt x="1040229" y="3089737"/>
                </a:cubicBezTo>
                <a:cubicBezTo>
                  <a:pt x="1053359" y="3089737"/>
                  <a:pt x="1053359" y="3089737"/>
                  <a:pt x="1053359" y="3089737"/>
                </a:cubicBezTo>
                <a:cubicBezTo>
                  <a:pt x="1057735" y="3076589"/>
                  <a:pt x="1057735" y="3076589"/>
                  <a:pt x="1057735" y="3076589"/>
                </a:cubicBezTo>
                <a:cubicBezTo>
                  <a:pt x="1066489" y="3080971"/>
                  <a:pt x="1066489" y="3080971"/>
                  <a:pt x="1066489" y="3080971"/>
                </a:cubicBezTo>
                <a:cubicBezTo>
                  <a:pt x="1070866" y="3089737"/>
                  <a:pt x="1040229" y="3080971"/>
                  <a:pt x="1070866" y="3094119"/>
                </a:cubicBezTo>
                <a:cubicBezTo>
                  <a:pt x="1088373" y="3089737"/>
                  <a:pt x="1088373" y="3089737"/>
                  <a:pt x="1088373" y="3089737"/>
                </a:cubicBezTo>
                <a:cubicBezTo>
                  <a:pt x="1110256" y="3072206"/>
                  <a:pt x="1110256" y="3072206"/>
                  <a:pt x="1110256" y="3072206"/>
                </a:cubicBezTo>
                <a:cubicBezTo>
                  <a:pt x="1123386" y="3054676"/>
                  <a:pt x="1123386" y="3054676"/>
                  <a:pt x="1123386" y="3054676"/>
                </a:cubicBezTo>
                <a:cubicBezTo>
                  <a:pt x="1119010" y="3050293"/>
                  <a:pt x="1119010" y="3050293"/>
                  <a:pt x="1119010" y="3050293"/>
                </a:cubicBezTo>
                <a:cubicBezTo>
                  <a:pt x="1123386" y="3045911"/>
                  <a:pt x="1123386" y="3045911"/>
                  <a:pt x="1123386" y="3045911"/>
                </a:cubicBezTo>
                <a:cubicBezTo>
                  <a:pt x="1123386" y="3041528"/>
                  <a:pt x="1123386" y="3041528"/>
                  <a:pt x="1123386" y="3041528"/>
                </a:cubicBezTo>
                <a:cubicBezTo>
                  <a:pt x="1132140" y="3050293"/>
                  <a:pt x="1132140" y="3050293"/>
                  <a:pt x="1132140" y="3050293"/>
                </a:cubicBezTo>
                <a:cubicBezTo>
                  <a:pt x="1145270" y="3041528"/>
                  <a:pt x="1145270" y="3041528"/>
                  <a:pt x="1145270" y="3041528"/>
                </a:cubicBezTo>
                <a:cubicBezTo>
                  <a:pt x="1123386" y="3037145"/>
                  <a:pt x="1123386" y="3037145"/>
                  <a:pt x="1123386" y="3037145"/>
                </a:cubicBezTo>
                <a:cubicBezTo>
                  <a:pt x="1070866" y="3059058"/>
                  <a:pt x="1070866" y="3059058"/>
                  <a:pt x="1070866" y="3059058"/>
                </a:cubicBezTo>
                <a:cubicBezTo>
                  <a:pt x="974578" y="3120415"/>
                  <a:pt x="974578" y="3120415"/>
                  <a:pt x="974578" y="3120415"/>
                </a:cubicBezTo>
                <a:cubicBezTo>
                  <a:pt x="970201" y="3129180"/>
                  <a:pt x="970201" y="3129180"/>
                  <a:pt x="970201" y="3129180"/>
                </a:cubicBezTo>
                <a:cubicBezTo>
                  <a:pt x="987708" y="3129180"/>
                  <a:pt x="987708" y="3129180"/>
                  <a:pt x="987708" y="3129180"/>
                </a:cubicBezTo>
                <a:cubicBezTo>
                  <a:pt x="1005215" y="3133563"/>
                  <a:pt x="1005215" y="3133563"/>
                  <a:pt x="1005215" y="3133563"/>
                </a:cubicBezTo>
                <a:cubicBezTo>
                  <a:pt x="1009592" y="3137945"/>
                  <a:pt x="1009592" y="3137945"/>
                  <a:pt x="1009592" y="3137945"/>
                </a:cubicBezTo>
                <a:cubicBezTo>
                  <a:pt x="957071" y="3168623"/>
                  <a:pt x="957071" y="3168623"/>
                  <a:pt x="957071" y="3168623"/>
                </a:cubicBezTo>
                <a:cubicBezTo>
                  <a:pt x="930811" y="3181771"/>
                  <a:pt x="930811" y="3181771"/>
                  <a:pt x="930811" y="3181771"/>
                </a:cubicBezTo>
                <a:cubicBezTo>
                  <a:pt x="913304" y="3199302"/>
                  <a:pt x="913304" y="3199302"/>
                  <a:pt x="913304" y="3199302"/>
                </a:cubicBezTo>
                <a:cubicBezTo>
                  <a:pt x="900174" y="3190536"/>
                  <a:pt x="900174" y="3190536"/>
                  <a:pt x="900174" y="3190536"/>
                </a:cubicBezTo>
                <a:cubicBezTo>
                  <a:pt x="862971" y="3216832"/>
                  <a:pt x="844370" y="3229980"/>
                  <a:pt x="835070" y="3236554"/>
                </a:cubicBezTo>
                <a:lnTo>
                  <a:pt x="828261" y="3241367"/>
                </a:lnTo>
                <a:lnTo>
                  <a:pt x="793374" y="3241367"/>
                </a:lnTo>
                <a:lnTo>
                  <a:pt x="792397" y="3240389"/>
                </a:lnTo>
                <a:cubicBezTo>
                  <a:pt x="790755" y="3238745"/>
                  <a:pt x="790755" y="3238745"/>
                  <a:pt x="790755" y="3238745"/>
                </a:cubicBezTo>
                <a:lnTo>
                  <a:pt x="788791" y="3241367"/>
                </a:lnTo>
                <a:lnTo>
                  <a:pt x="766244" y="3241367"/>
                </a:lnTo>
                <a:lnTo>
                  <a:pt x="764495" y="3234363"/>
                </a:lnTo>
                <a:cubicBezTo>
                  <a:pt x="746988" y="3234363"/>
                  <a:pt x="746988" y="3234363"/>
                  <a:pt x="746988" y="3234363"/>
                </a:cubicBezTo>
                <a:lnTo>
                  <a:pt x="744190" y="3241367"/>
                </a:lnTo>
                <a:lnTo>
                  <a:pt x="697526" y="3241367"/>
                </a:lnTo>
                <a:lnTo>
                  <a:pt x="716351" y="3230528"/>
                </a:lnTo>
                <a:cubicBezTo>
                  <a:pt x="726199" y="3226693"/>
                  <a:pt x="736046" y="3221215"/>
                  <a:pt x="738235" y="3208067"/>
                </a:cubicBezTo>
                <a:cubicBezTo>
                  <a:pt x="751365" y="3208067"/>
                  <a:pt x="751365" y="3208067"/>
                  <a:pt x="751365" y="3208067"/>
                </a:cubicBezTo>
                <a:cubicBezTo>
                  <a:pt x="773248" y="3177389"/>
                  <a:pt x="773248" y="3177389"/>
                  <a:pt x="773248" y="3177389"/>
                </a:cubicBezTo>
                <a:cubicBezTo>
                  <a:pt x="764495" y="3173006"/>
                  <a:pt x="764495" y="3173006"/>
                  <a:pt x="764495" y="3173006"/>
                </a:cubicBezTo>
                <a:cubicBezTo>
                  <a:pt x="777625" y="3155476"/>
                  <a:pt x="777625" y="3155476"/>
                  <a:pt x="777625" y="3155476"/>
                </a:cubicBezTo>
                <a:cubicBezTo>
                  <a:pt x="738235" y="3146710"/>
                  <a:pt x="738235" y="3146710"/>
                  <a:pt x="738235" y="3146710"/>
                </a:cubicBezTo>
                <a:cubicBezTo>
                  <a:pt x="733858" y="3137945"/>
                  <a:pt x="733858" y="3137945"/>
                  <a:pt x="733858" y="3137945"/>
                </a:cubicBezTo>
                <a:cubicBezTo>
                  <a:pt x="720728" y="3146710"/>
                  <a:pt x="720728" y="3146710"/>
                  <a:pt x="720728" y="3146710"/>
                </a:cubicBezTo>
                <a:cubicBezTo>
                  <a:pt x="725105" y="3151093"/>
                  <a:pt x="725105" y="3151093"/>
                  <a:pt x="725105" y="3151093"/>
                </a:cubicBezTo>
                <a:cubicBezTo>
                  <a:pt x="685714" y="3159858"/>
                  <a:pt x="685714" y="3159858"/>
                  <a:pt x="685714" y="3159858"/>
                </a:cubicBezTo>
                <a:lnTo>
                  <a:pt x="677377" y="3164867"/>
                </a:lnTo>
                <a:lnTo>
                  <a:pt x="676140" y="3164378"/>
                </a:lnTo>
                <a:cubicBezTo>
                  <a:pt x="669301" y="3166706"/>
                  <a:pt x="656171" y="3173006"/>
                  <a:pt x="633193" y="3186154"/>
                </a:cubicBezTo>
                <a:cubicBezTo>
                  <a:pt x="624440" y="3186154"/>
                  <a:pt x="624440" y="3186154"/>
                  <a:pt x="624440" y="3186154"/>
                </a:cubicBezTo>
                <a:cubicBezTo>
                  <a:pt x="620063" y="3181771"/>
                  <a:pt x="620063" y="3181771"/>
                  <a:pt x="620063" y="3181771"/>
                </a:cubicBezTo>
                <a:cubicBezTo>
                  <a:pt x="637570" y="3177389"/>
                  <a:pt x="637570" y="3177389"/>
                  <a:pt x="637570" y="3177389"/>
                </a:cubicBezTo>
                <a:cubicBezTo>
                  <a:pt x="655077" y="3159858"/>
                  <a:pt x="655077" y="3159858"/>
                  <a:pt x="655077" y="3159858"/>
                </a:cubicBezTo>
                <a:cubicBezTo>
                  <a:pt x="655077" y="3142328"/>
                  <a:pt x="655077" y="3142328"/>
                  <a:pt x="655077" y="3142328"/>
                </a:cubicBezTo>
                <a:cubicBezTo>
                  <a:pt x="663830" y="3146710"/>
                  <a:pt x="663830" y="3146710"/>
                  <a:pt x="663830" y="3146710"/>
                </a:cubicBezTo>
                <a:cubicBezTo>
                  <a:pt x="676961" y="3133563"/>
                  <a:pt x="676961" y="3133563"/>
                  <a:pt x="676961" y="3133563"/>
                </a:cubicBezTo>
                <a:cubicBezTo>
                  <a:pt x="668207" y="3129180"/>
                  <a:pt x="668207" y="3129180"/>
                  <a:pt x="668207" y="3129180"/>
                </a:cubicBezTo>
                <a:cubicBezTo>
                  <a:pt x="650700" y="3120415"/>
                  <a:pt x="650700" y="3120415"/>
                  <a:pt x="650700" y="3120415"/>
                </a:cubicBezTo>
                <a:cubicBezTo>
                  <a:pt x="615686" y="3133563"/>
                  <a:pt x="615686" y="3133563"/>
                  <a:pt x="615686" y="3133563"/>
                </a:cubicBezTo>
                <a:cubicBezTo>
                  <a:pt x="602556" y="3151093"/>
                  <a:pt x="602556" y="3151093"/>
                  <a:pt x="602556" y="3151093"/>
                </a:cubicBezTo>
                <a:cubicBezTo>
                  <a:pt x="589426" y="3146710"/>
                  <a:pt x="628817" y="3124797"/>
                  <a:pt x="585049" y="3151093"/>
                </a:cubicBezTo>
                <a:cubicBezTo>
                  <a:pt x="598179" y="3137945"/>
                  <a:pt x="598179" y="3137945"/>
                  <a:pt x="598179" y="3137945"/>
                </a:cubicBezTo>
                <a:cubicBezTo>
                  <a:pt x="615686" y="3129180"/>
                  <a:pt x="615686" y="3129180"/>
                  <a:pt x="615686" y="3129180"/>
                </a:cubicBezTo>
                <a:cubicBezTo>
                  <a:pt x="615686" y="3120415"/>
                  <a:pt x="615686" y="3120415"/>
                  <a:pt x="615686" y="3120415"/>
                </a:cubicBezTo>
                <a:cubicBezTo>
                  <a:pt x="593803" y="3124797"/>
                  <a:pt x="593803" y="3124797"/>
                  <a:pt x="593803" y="3124797"/>
                </a:cubicBezTo>
                <a:cubicBezTo>
                  <a:pt x="563166" y="3159858"/>
                  <a:pt x="563166" y="3159858"/>
                  <a:pt x="563166" y="3159858"/>
                </a:cubicBezTo>
                <a:cubicBezTo>
                  <a:pt x="585049" y="3155476"/>
                  <a:pt x="585049" y="3155476"/>
                  <a:pt x="585049" y="3155476"/>
                </a:cubicBezTo>
                <a:cubicBezTo>
                  <a:pt x="563166" y="3173006"/>
                  <a:pt x="563166" y="3173006"/>
                  <a:pt x="563166" y="3173006"/>
                </a:cubicBezTo>
                <a:cubicBezTo>
                  <a:pt x="563166" y="3164241"/>
                  <a:pt x="563166" y="3164241"/>
                  <a:pt x="563166" y="3164241"/>
                </a:cubicBezTo>
                <a:cubicBezTo>
                  <a:pt x="554412" y="3173006"/>
                  <a:pt x="554412" y="3173006"/>
                  <a:pt x="554412" y="3173006"/>
                </a:cubicBezTo>
                <a:cubicBezTo>
                  <a:pt x="532528" y="3173006"/>
                  <a:pt x="532528" y="3173006"/>
                  <a:pt x="532528" y="3173006"/>
                </a:cubicBezTo>
                <a:cubicBezTo>
                  <a:pt x="515021" y="3190536"/>
                  <a:pt x="515021" y="3190536"/>
                  <a:pt x="515021" y="3190536"/>
                </a:cubicBezTo>
                <a:cubicBezTo>
                  <a:pt x="488761" y="3186154"/>
                  <a:pt x="488761" y="3186154"/>
                  <a:pt x="488761" y="3186154"/>
                </a:cubicBezTo>
                <a:cubicBezTo>
                  <a:pt x="480008" y="3177389"/>
                  <a:pt x="480008" y="3177389"/>
                  <a:pt x="480008" y="3177389"/>
                </a:cubicBezTo>
                <a:cubicBezTo>
                  <a:pt x="484385" y="3168623"/>
                  <a:pt x="484385" y="3168623"/>
                  <a:pt x="484385" y="3168623"/>
                </a:cubicBezTo>
                <a:cubicBezTo>
                  <a:pt x="475631" y="3155476"/>
                  <a:pt x="475631" y="3155476"/>
                  <a:pt x="475631" y="3155476"/>
                </a:cubicBezTo>
                <a:cubicBezTo>
                  <a:pt x="484385" y="3155476"/>
                  <a:pt x="493138" y="3146710"/>
                  <a:pt x="497515" y="3146710"/>
                </a:cubicBezTo>
                <a:cubicBezTo>
                  <a:pt x="484385" y="3146710"/>
                  <a:pt x="484385" y="3146710"/>
                  <a:pt x="484385" y="3146710"/>
                </a:cubicBezTo>
                <a:cubicBezTo>
                  <a:pt x="519398" y="3102884"/>
                  <a:pt x="519398" y="3102884"/>
                  <a:pt x="519398" y="3102884"/>
                </a:cubicBezTo>
                <a:cubicBezTo>
                  <a:pt x="506268" y="3102884"/>
                  <a:pt x="506268" y="3102884"/>
                  <a:pt x="506268" y="3102884"/>
                </a:cubicBezTo>
                <a:cubicBezTo>
                  <a:pt x="510645" y="3102884"/>
                  <a:pt x="493138" y="3116032"/>
                  <a:pt x="506268" y="3098502"/>
                </a:cubicBezTo>
                <a:cubicBezTo>
                  <a:pt x="497515" y="3098502"/>
                  <a:pt x="497515" y="3098502"/>
                  <a:pt x="497515" y="3098502"/>
                </a:cubicBezTo>
                <a:cubicBezTo>
                  <a:pt x="515021" y="3080971"/>
                  <a:pt x="519398" y="3116032"/>
                  <a:pt x="528152" y="3080971"/>
                </a:cubicBezTo>
                <a:cubicBezTo>
                  <a:pt x="506268" y="3080971"/>
                  <a:pt x="506268" y="3080971"/>
                  <a:pt x="506268" y="3080971"/>
                </a:cubicBezTo>
                <a:cubicBezTo>
                  <a:pt x="453748" y="3129180"/>
                  <a:pt x="453748" y="3129180"/>
                  <a:pt x="453748" y="3129180"/>
                </a:cubicBezTo>
                <a:cubicBezTo>
                  <a:pt x="427487" y="3151093"/>
                  <a:pt x="427487" y="3151093"/>
                  <a:pt x="427487" y="3151093"/>
                </a:cubicBezTo>
                <a:cubicBezTo>
                  <a:pt x="427487" y="3151093"/>
                  <a:pt x="427487" y="3151093"/>
                  <a:pt x="427487" y="3155476"/>
                </a:cubicBezTo>
                <a:cubicBezTo>
                  <a:pt x="414357" y="3151093"/>
                  <a:pt x="414357" y="3151093"/>
                  <a:pt x="414357" y="3151093"/>
                </a:cubicBezTo>
                <a:cubicBezTo>
                  <a:pt x="440617" y="3129180"/>
                  <a:pt x="440617" y="3129180"/>
                  <a:pt x="440617" y="3129180"/>
                </a:cubicBezTo>
                <a:cubicBezTo>
                  <a:pt x="436240" y="3124797"/>
                  <a:pt x="436240" y="3124797"/>
                  <a:pt x="436240" y="3124797"/>
                </a:cubicBezTo>
                <a:cubicBezTo>
                  <a:pt x="453748" y="3107267"/>
                  <a:pt x="453748" y="3107267"/>
                  <a:pt x="453748" y="3107267"/>
                </a:cubicBezTo>
                <a:cubicBezTo>
                  <a:pt x="444994" y="3102884"/>
                  <a:pt x="444994" y="3102884"/>
                  <a:pt x="444994" y="3102884"/>
                </a:cubicBezTo>
                <a:cubicBezTo>
                  <a:pt x="449371" y="3116032"/>
                  <a:pt x="427487" y="3098502"/>
                  <a:pt x="427487" y="3124797"/>
                </a:cubicBezTo>
                <a:cubicBezTo>
                  <a:pt x="423110" y="3129180"/>
                  <a:pt x="423110" y="3129180"/>
                  <a:pt x="423110" y="3129180"/>
                </a:cubicBezTo>
                <a:cubicBezTo>
                  <a:pt x="414357" y="3120415"/>
                  <a:pt x="414357" y="3120415"/>
                  <a:pt x="414357" y="3120415"/>
                </a:cubicBezTo>
                <a:cubicBezTo>
                  <a:pt x="392473" y="3129180"/>
                  <a:pt x="392473" y="3129180"/>
                  <a:pt x="392473" y="3129180"/>
                </a:cubicBezTo>
                <a:cubicBezTo>
                  <a:pt x="370590" y="3107267"/>
                  <a:pt x="370590" y="3107267"/>
                  <a:pt x="370590" y="3107267"/>
                </a:cubicBezTo>
                <a:cubicBezTo>
                  <a:pt x="383720" y="3085354"/>
                  <a:pt x="383720" y="3085354"/>
                  <a:pt x="383720" y="3085354"/>
                </a:cubicBezTo>
                <a:cubicBezTo>
                  <a:pt x="366213" y="3072206"/>
                  <a:pt x="366213" y="3072206"/>
                  <a:pt x="366213" y="3072206"/>
                </a:cubicBezTo>
                <a:cubicBezTo>
                  <a:pt x="392473" y="3063441"/>
                  <a:pt x="392473" y="3063441"/>
                  <a:pt x="392473" y="3063441"/>
                </a:cubicBezTo>
                <a:cubicBezTo>
                  <a:pt x="383720" y="3054676"/>
                  <a:pt x="383720" y="3054676"/>
                  <a:pt x="383720" y="3054676"/>
                </a:cubicBezTo>
                <a:cubicBezTo>
                  <a:pt x="396850" y="3054676"/>
                  <a:pt x="396850" y="3054676"/>
                  <a:pt x="396850" y="3054676"/>
                </a:cubicBezTo>
                <a:cubicBezTo>
                  <a:pt x="392473" y="3037145"/>
                  <a:pt x="392473" y="3037145"/>
                  <a:pt x="392473" y="3037145"/>
                </a:cubicBezTo>
                <a:cubicBezTo>
                  <a:pt x="409980" y="3023997"/>
                  <a:pt x="409980" y="3023997"/>
                  <a:pt x="409980" y="3023997"/>
                </a:cubicBezTo>
                <a:cubicBezTo>
                  <a:pt x="405604" y="3032763"/>
                  <a:pt x="427487" y="2997702"/>
                  <a:pt x="383720" y="3019615"/>
                </a:cubicBezTo>
                <a:cubicBezTo>
                  <a:pt x="366213" y="3023997"/>
                  <a:pt x="366213" y="3023997"/>
                  <a:pt x="366213" y="3023997"/>
                </a:cubicBezTo>
                <a:cubicBezTo>
                  <a:pt x="348706" y="3041528"/>
                  <a:pt x="348706" y="3041528"/>
                  <a:pt x="348706" y="3041528"/>
                </a:cubicBezTo>
                <a:cubicBezTo>
                  <a:pt x="335576" y="3045911"/>
                  <a:pt x="335576" y="3045911"/>
                  <a:pt x="335576" y="3045911"/>
                </a:cubicBezTo>
                <a:cubicBezTo>
                  <a:pt x="348706" y="3032763"/>
                  <a:pt x="348706" y="3032763"/>
                  <a:pt x="348706" y="3032763"/>
                </a:cubicBezTo>
                <a:cubicBezTo>
                  <a:pt x="348706" y="3023997"/>
                  <a:pt x="348706" y="3023997"/>
                  <a:pt x="348706" y="3023997"/>
                </a:cubicBezTo>
                <a:cubicBezTo>
                  <a:pt x="348706" y="3014137"/>
                  <a:pt x="351168" y="3026463"/>
                  <a:pt x="350552" y="3022149"/>
                </a:cubicBezTo>
                <a:lnTo>
                  <a:pt x="349624" y="3016467"/>
                </a:lnTo>
                <a:lnTo>
                  <a:pt x="366213" y="3010850"/>
                </a:lnTo>
                <a:cubicBezTo>
                  <a:pt x="374966" y="3006467"/>
                  <a:pt x="374966" y="3006467"/>
                  <a:pt x="374966" y="3006467"/>
                </a:cubicBezTo>
                <a:cubicBezTo>
                  <a:pt x="374966" y="2984554"/>
                  <a:pt x="374966" y="2984554"/>
                  <a:pt x="374966" y="2984554"/>
                </a:cubicBezTo>
                <a:cubicBezTo>
                  <a:pt x="370590" y="2984554"/>
                  <a:pt x="370590" y="2984554"/>
                  <a:pt x="370590" y="2984554"/>
                </a:cubicBezTo>
                <a:cubicBezTo>
                  <a:pt x="335576" y="3010850"/>
                  <a:pt x="335576" y="3010850"/>
                  <a:pt x="335576" y="3010850"/>
                </a:cubicBezTo>
                <a:cubicBezTo>
                  <a:pt x="331199" y="3010850"/>
                  <a:pt x="331199" y="3010850"/>
                  <a:pt x="331199" y="3010850"/>
                </a:cubicBezTo>
                <a:cubicBezTo>
                  <a:pt x="331199" y="3006467"/>
                  <a:pt x="331199" y="3006467"/>
                  <a:pt x="331199" y="3006467"/>
                </a:cubicBezTo>
                <a:cubicBezTo>
                  <a:pt x="339952" y="3002084"/>
                  <a:pt x="339952" y="3002084"/>
                  <a:pt x="339952" y="3002084"/>
                </a:cubicBezTo>
                <a:cubicBezTo>
                  <a:pt x="348706" y="2984554"/>
                  <a:pt x="348706" y="2984554"/>
                  <a:pt x="348706" y="2984554"/>
                </a:cubicBezTo>
                <a:cubicBezTo>
                  <a:pt x="361836" y="2975789"/>
                  <a:pt x="361836" y="2975789"/>
                  <a:pt x="361836" y="2975789"/>
                </a:cubicBezTo>
                <a:cubicBezTo>
                  <a:pt x="353083" y="2953876"/>
                  <a:pt x="353083" y="2953876"/>
                  <a:pt x="353083" y="2953876"/>
                </a:cubicBezTo>
                <a:lnTo>
                  <a:pt x="359960" y="2943545"/>
                </a:lnTo>
                <a:lnTo>
                  <a:pt x="366213" y="2945111"/>
                </a:lnTo>
                <a:cubicBezTo>
                  <a:pt x="370590" y="2940728"/>
                  <a:pt x="370590" y="2940728"/>
                  <a:pt x="370590" y="2940728"/>
                </a:cubicBezTo>
                <a:cubicBezTo>
                  <a:pt x="361836" y="2936345"/>
                  <a:pt x="361836" y="2936345"/>
                  <a:pt x="361836" y="2936345"/>
                </a:cubicBezTo>
                <a:cubicBezTo>
                  <a:pt x="357459" y="2927580"/>
                  <a:pt x="357459" y="2927580"/>
                  <a:pt x="357459" y="2927580"/>
                </a:cubicBezTo>
                <a:cubicBezTo>
                  <a:pt x="331199" y="2945111"/>
                  <a:pt x="331199" y="2945111"/>
                  <a:pt x="331199" y="2945111"/>
                </a:cubicBezTo>
                <a:cubicBezTo>
                  <a:pt x="339952" y="2958258"/>
                  <a:pt x="313692" y="2945111"/>
                  <a:pt x="313692" y="2975789"/>
                </a:cubicBezTo>
                <a:cubicBezTo>
                  <a:pt x="304939" y="2975789"/>
                  <a:pt x="304939" y="2975789"/>
                  <a:pt x="304939" y="2975789"/>
                </a:cubicBezTo>
                <a:cubicBezTo>
                  <a:pt x="313692" y="2993319"/>
                  <a:pt x="313692" y="2993319"/>
                  <a:pt x="313692" y="2993319"/>
                </a:cubicBezTo>
                <a:cubicBezTo>
                  <a:pt x="309315" y="3010850"/>
                  <a:pt x="309315" y="3010850"/>
                  <a:pt x="309315" y="3010850"/>
                </a:cubicBezTo>
                <a:cubicBezTo>
                  <a:pt x="318069" y="3010850"/>
                  <a:pt x="318069" y="3010850"/>
                  <a:pt x="318069" y="3010850"/>
                </a:cubicBezTo>
                <a:lnTo>
                  <a:pt x="317695" y="3014015"/>
                </a:lnTo>
                <a:lnTo>
                  <a:pt x="300562" y="3019615"/>
                </a:lnTo>
                <a:lnTo>
                  <a:pt x="300562" y="3021513"/>
                </a:lnTo>
                <a:lnTo>
                  <a:pt x="291809" y="3019615"/>
                </a:lnTo>
                <a:cubicBezTo>
                  <a:pt x="304939" y="3002084"/>
                  <a:pt x="304939" y="3002084"/>
                  <a:pt x="304939" y="3002084"/>
                </a:cubicBezTo>
                <a:cubicBezTo>
                  <a:pt x="300562" y="2997702"/>
                  <a:pt x="300562" y="2997702"/>
                  <a:pt x="300562" y="2997702"/>
                </a:cubicBezTo>
                <a:cubicBezTo>
                  <a:pt x="287432" y="3010850"/>
                  <a:pt x="287432" y="3010850"/>
                  <a:pt x="287432" y="3010850"/>
                </a:cubicBezTo>
                <a:cubicBezTo>
                  <a:pt x="287432" y="2984554"/>
                  <a:pt x="287432" y="2984554"/>
                  <a:pt x="287432" y="2984554"/>
                </a:cubicBezTo>
                <a:cubicBezTo>
                  <a:pt x="300562" y="2980171"/>
                  <a:pt x="300562" y="2980171"/>
                  <a:pt x="300562" y="2980171"/>
                </a:cubicBezTo>
                <a:cubicBezTo>
                  <a:pt x="296185" y="2971406"/>
                  <a:pt x="296185" y="2971406"/>
                  <a:pt x="296185" y="2971406"/>
                </a:cubicBezTo>
                <a:cubicBezTo>
                  <a:pt x="296185" y="2953876"/>
                  <a:pt x="296185" y="2953876"/>
                  <a:pt x="296185" y="2953876"/>
                </a:cubicBezTo>
                <a:cubicBezTo>
                  <a:pt x="252418" y="2971406"/>
                  <a:pt x="252418" y="2971406"/>
                  <a:pt x="252418" y="2971406"/>
                </a:cubicBezTo>
                <a:cubicBezTo>
                  <a:pt x="230534" y="2988937"/>
                  <a:pt x="230534" y="2988937"/>
                  <a:pt x="230534" y="2988937"/>
                </a:cubicBezTo>
                <a:cubicBezTo>
                  <a:pt x="226158" y="2988937"/>
                  <a:pt x="226158" y="2988937"/>
                  <a:pt x="226158" y="2988937"/>
                </a:cubicBezTo>
                <a:cubicBezTo>
                  <a:pt x="221781" y="2993319"/>
                  <a:pt x="221781" y="2993319"/>
                  <a:pt x="221781" y="2993319"/>
                </a:cubicBezTo>
                <a:cubicBezTo>
                  <a:pt x="221781" y="3002084"/>
                  <a:pt x="221781" y="3002084"/>
                  <a:pt x="221781" y="3002084"/>
                </a:cubicBezTo>
                <a:cubicBezTo>
                  <a:pt x="226158" y="3006467"/>
                  <a:pt x="226158" y="3006467"/>
                  <a:pt x="226158" y="3006467"/>
                </a:cubicBezTo>
                <a:cubicBezTo>
                  <a:pt x="230534" y="3002084"/>
                  <a:pt x="239288" y="3002084"/>
                  <a:pt x="248041" y="3002084"/>
                </a:cubicBezTo>
                <a:cubicBezTo>
                  <a:pt x="221781" y="3015232"/>
                  <a:pt x="221781" y="3015232"/>
                  <a:pt x="221781" y="3015232"/>
                </a:cubicBezTo>
                <a:cubicBezTo>
                  <a:pt x="221781" y="3010850"/>
                  <a:pt x="221781" y="3010850"/>
                  <a:pt x="221781" y="3010850"/>
                </a:cubicBezTo>
                <a:cubicBezTo>
                  <a:pt x="191144" y="3019615"/>
                  <a:pt x="191144" y="3019615"/>
                  <a:pt x="191144" y="3019615"/>
                </a:cubicBezTo>
                <a:cubicBezTo>
                  <a:pt x="199897" y="3002084"/>
                  <a:pt x="199897" y="3002084"/>
                  <a:pt x="199897" y="3002084"/>
                </a:cubicBezTo>
                <a:cubicBezTo>
                  <a:pt x="208651" y="2993319"/>
                  <a:pt x="208651" y="2993319"/>
                  <a:pt x="208651" y="2993319"/>
                </a:cubicBezTo>
                <a:cubicBezTo>
                  <a:pt x="199897" y="2988937"/>
                  <a:pt x="199897" y="2988937"/>
                  <a:pt x="199897" y="2988937"/>
                </a:cubicBezTo>
                <a:cubicBezTo>
                  <a:pt x="204274" y="2983458"/>
                  <a:pt x="207557" y="2979350"/>
                  <a:pt x="210018" y="2976268"/>
                </a:cubicBezTo>
                <a:lnTo>
                  <a:pt x="213958" y="2971337"/>
                </a:lnTo>
                <a:lnTo>
                  <a:pt x="216857" y="2971954"/>
                </a:lnTo>
                <a:cubicBezTo>
                  <a:pt x="221781" y="2970311"/>
                  <a:pt x="223969" y="2964832"/>
                  <a:pt x="217404" y="2967024"/>
                </a:cubicBezTo>
                <a:cubicBezTo>
                  <a:pt x="217404" y="2967024"/>
                  <a:pt x="217404" y="2967024"/>
                  <a:pt x="215216" y="2969763"/>
                </a:cubicBezTo>
                <a:lnTo>
                  <a:pt x="213958" y="2971337"/>
                </a:lnTo>
                <a:lnTo>
                  <a:pt x="208172" y="2970105"/>
                </a:lnTo>
                <a:cubicBezTo>
                  <a:pt x="205095" y="2967571"/>
                  <a:pt x="202086" y="2962641"/>
                  <a:pt x="199897" y="2953876"/>
                </a:cubicBezTo>
                <a:cubicBezTo>
                  <a:pt x="208651" y="2949493"/>
                  <a:pt x="208651" y="2949493"/>
                  <a:pt x="208651" y="2949493"/>
                </a:cubicBezTo>
                <a:cubicBezTo>
                  <a:pt x="208651" y="2945111"/>
                  <a:pt x="208651" y="2945111"/>
                  <a:pt x="208651" y="2945111"/>
                </a:cubicBezTo>
                <a:cubicBezTo>
                  <a:pt x="186767" y="2927580"/>
                  <a:pt x="204274" y="2975789"/>
                  <a:pt x="186767" y="2931963"/>
                </a:cubicBezTo>
                <a:cubicBezTo>
                  <a:pt x="208651" y="2931963"/>
                  <a:pt x="208651" y="2931963"/>
                  <a:pt x="208651" y="2931963"/>
                </a:cubicBezTo>
                <a:cubicBezTo>
                  <a:pt x="208651" y="2923198"/>
                  <a:pt x="208651" y="2923198"/>
                  <a:pt x="208651" y="2923198"/>
                </a:cubicBezTo>
                <a:cubicBezTo>
                  <a:pt x="199897" y="2914432"/>
                  <a:pt x="178014" y="2958258"/>
                  <a:pt x="199897" y="2905667"/>
                </a:cubicBezTo>
                <a:cubicBezTo>
                  <a:pt x="213027" y="2888137"/>
                  <a:pt x="213027" y="2888137"/>
                  <a:pt x="213027" y="2888137"/>
                </a:cubicBezTo>
                <a:cubicBezTo>
                  <a:pt x="208651" y="2896902"/>
                  <a:pt x="204274" y="2896902"/>
                  <a:pt x="199897" y="2870606"/>
                </a:cubicBezTo>
                <a:cubicBezTo>
                  <a:pt x="208651" y="2866224"/>
                  <a:pt x="208651" y="2866224"/>
                  <a:pt x="208651" y="2866224"/>
                </a:cubicBezTo>
                <a:cubicBezTo>
                  <a:pt x="186767" y="2861841"/>
                  <a:pt x="186767" y="2861841"/>
                  <a:pt x="186767" y="2861841"/>
                </a:cubicBezTo>
                <a:cubicBezTo>
                  <a:pt x="213027" y="2857458"/>
                  <a:pt x="213027" y="2857458"/>
                  <a:pt x="213027" y="2857458"/>
                </a:cubicBezTo>
                <a:cubicBezTo>
                  <a:pt x="217404" y="2857458"/>
                  <a:pt x="217404" y="2857458"/>
                  <a:pt x="217404" y="2857458"/>
                </a:cubicBezTo>
                <a:cubicBezTo>
                  <a:pt x="213027" y="2848693"/>
                  <a:pt x="213027" y="2848693"/>
                  <a:pt x="213027" y="2848693"/>
                </a:cubicBezTo>
                <a:cubicBezTo>
                  <a:pt x="213027" y="2848693"/>
                  <a:pt x="204274" y="2861841"/>
                  <a:pt x="213027" y="2844311"/>
                </a:cubicBezTo>
                <a:cubicBezTo>
                  <a:pt x="199897" y="2844311"/>
                  <a:pt x="199897" y="2844311"/>
                  <a:pt x="199897" y="2844311"/>
                </a:cubicBezTo>
                <a:cubicBezTo>
                  <a:pt x="208651" y="2835545"/>
                  <a:pt x="208651" y="2835545"/>
                  <a:pt x="208651" y="2835545"/>
                </a:cubicBezTo>
                <a:cubicBezTo>
                  <a:pt x="217404" y="2839928"/>
                  <a:pt x="217404" y="2839928"/>
                  <a:pt x="217404" y="2839928"/>
                </a:cubicBezTo>
                <a:cubicBezTo>
                  <a:pt x="252418" y="2813632"/>
                  <a:pt x="252418" y="2813632"/>
                  <a:pt x="252418" y="2813632"/>
                </a:cubicBezTo>
                <a:cubicBezTo>
                  <a:pt x="217404" y="2809250"/>
                  <a:pt x="217404" y="2809250"/>
                  <a:pt x="217404" y="2809250"/>
                </a:cubicBezTo>
                <a:cubicBezTo>
                  <a:pt x="217404" y="2804867"/>
                  <a:pt x="217404" y="2804867"/>
                  <a:pt x="217404" y="2804867"/>
                </a:cubicBezTo>
                <a:cubicBezTo>
                  <a:pt x="234911" y="2804867"/>
                  <a:pt x="234911" y="2804867"/>
                  <a:pt x="234911" y="2804867"/>
                </a:cubicBezTo>
                <a:cubicBezTo>
                  <a:pt x="234911" y="2778572"/>
                  <a:pt x="234911" y="2778572"/>
                  <a:pt x="234911" y="2778572"/>
                </a:cubicBezTo>
                <a:cubicBezTo>
                  <a:pt x="252418" y="2774189"/>
                  <a:pt x="252418" y="2774189"/>
                  <a:pt x="252418" y="2774189"/>
                </a:cubicBezTo>
                <a:cubicBezTo>
                  <a:pt x="252418" y="2769806"/>
                  <a:pt x="256795" y="2782954"/>
                  <a:pt x="252418" y="2765424"/>
                </a:cubicBezTo>
                <a:cubicBezTo>
                  <a:pt x="208651" y="2769806"/>
                  <a:pt x="208651" y="2769806"/>
                  <a:pt x="208651" y="2769806"/>
                </a:cubicBezTo>
                <a:cubicBezTo>
                  <a:pt x="208651" y="2782954"/>
                  <a:pt x="195521" y="2778572"/>
                  <a:pt x="191144" y="2778572"/>
                </a:cubicBezTo>
                <a:cubicBezTo>
                  <a:pt x="182390" y="2787337"/>
                  <a:pt x="182390" y="2787337"/>
                  <a:pt x="182390" y="2787337"/>
                </a:cubicBezTo>
                <a:cubicBezTo>
                  <a:pt x="160507" y="2782954"/>
                  <a:pt x="160507" y="2782954"/>
                  <a:pt x="160507" y="2782954"/>
                </a:cubicBezTo>
                <a:cubicBezTo>
                  <a:pt x="143000" y="2800485"/>
                  <a:pt x="143000" y="2800485"/>
                  <a:pt x="143000" y="2800485"/>
                </a:cubicBezTo>
                <a:cubicBezTo>
                  <a:pt x="138623" y="2796102"/>
                  <a:pt x="138623" y="2796102"/>
                  <a:pt x="138623" y="2796102"/>
                </a:cubicBezTo>
                <a:cubicBezTo>
                  <a:pt x="129870" y="2809250"/>
                  <a:pt x="129870" y="2809250"/>
                  <a:pt x="129870" y="2809250"/>
                </a:cubicBezTo>
                <a:lnTo>
                  <a:pt x="109536" y="2816885"/>
                </a:lnTo>
                <a:lnTo>
                  <a:pt x="114551" y="2812537"/>
                </a:lnTo>
                <a:cubicBezTo>
                  <a:pt x="130143" y="2798567"/>
                  <a:pt x="91573" y="2828972"/>
                  <a:pt x="94856" y="2822398"/>
                </a:cubicBezTo>
                <a:cubicBezTo>
                  <a:pt x="94856" y="2822398"/>
                  <a:pt x="94856" y="2822398"/>
                  <a:pt x="99233" y="2820754"/>
                </a:cubicBezTo>
                <a:lnTo>
                  <a:pt x="109536" y="2816885"/>
                </a:lnTo>
                <a:lnTo>
                  <a:pt x="101797" y="2823596"/>
                </a:lnTo>
                <a:cubicBezTo>
                  <a:pt x="95745" y="2828766"/>
                  <a:pt x="87744" y="2835545"/>
                  <a:pt x="77349" y="2844311"/>
                </a:cubicBezTo>
                <a:cubicBezTo>
                  <a:pt x="72972" y="2831163"/>
                  <a:pt x="72972" y="2831163"/>
                  <a:pt x="72972" y="2831163"/>
                </a:cubicBezTo>
                <a:cubicBezTo>
                  <a:pt x="77349" y="2822398"/>
                  <a:pt x="77349" y="2822398"/>
                  <a:pt x="77349" y="2822398"/>
                </a:cubicBezTo>
                <a:cubicBezTo>
                  <a:pt x="68596" y="2822398"/>
                  <a:pt x="68596" y="2822398"/>
                  <a:pt x="68596" y="2822398"/>
                </a:cubicBezTo>
                <a:cubicBezTo>
                  <a:pt x="72972" y="2818015"/>
                  <a:pt x="90479" y="2804867"/>
                  <a:pt x="94856" y="2813632"/>
                </a:cubicBezTo>
                <a:cubicBezTo>
                  <a:pt x="125493" y="2804867"/>
                  <a:pt x="125493" y="2804867"/>
                  <a:pt x="125493" y="2804867"/>
                </a:cubicBezTo>
                <a:cubicBezTo>
                  <a:pt x="112363" y="2791719"/>
                  <a:pt x="112363" y="2791719"/>
                  <a:pt x="112363" y="2791719"/>
                </a:cubicBezTo>
                <a:cubicBezTo>
                  <a:pt x="112363" y="2765424"/>
                  <a:pt x="112363" y="2765424"/>
                  <a:pt x="112363" y="2765424"/>
                </a:cubicBezTo>
                <a:cubicBezTo>
                  <a:pt x="129870" y="2765424"/>
                  <a:pt x="129870" y="2765424"/>
                  <a:pt x="129870" y="2765424"/>
                </a:cubicBezTo>
                <a:cubicBezTo>
                  <a:pt x="134246" y="2761041"/>
                  <a:pt x="134246" y="2761041"/>
                  <a:pt x="134246" y="2761041"/>
                </a:cubicBezTo>
                <a:cubicBezTo>
                  <a:pt x="134246" y="2752276"/>
                  <a:pt x="134246" y="2752276"/>
                  <a:pt x="134246" y="2752276"/>
                </a:cubicBezTo>
                <a:cubicBezTo>
                  <a:pt x="124399" y="2748989"/>
                  <a:pt x="161327" y="2730911"/>
                  <a:pt x="143479" y="2736868"/>
                </a:cubicBezTo>
                <a:lnTo>
                  <a:pt x="139247" y="2738504"/>
                </a:lnTo>
                <a:lnTo>
                  <a:pt x="143000" y="2734746"/>
                </a:lnTo>
                <a:cubicBezTo>
                  <a:pt x="143000" y="2721598"/>
                  <a:pt x="143000" y="2721598"/>
                  <a:pt x="143000" y="2721598"/>
                </a:cubicBezTo>
                <a:cubicBezTo>
                  <a:pt x="147377" y="2712833"/>
                  <a:pt x="164883" y="2725980"/>
                  <a:pt x="156130" y="2704067"/>
                </a:cubicBezTo>
                <a:cubicBezTo>
                  <a:pt x="156130" y="2699685"/>
                  <a:pt x="156130" y="2699685"/>
                  <a:pt x="156130" y="2699685"/>
                </a:cubicBezTo>
                <a:cubicBezTo>
                  <a:pt x="138623" y="2699685"/>
                  <a:pt x="138623" y="2699685"/>
                  <a:pt x="138623" y="2699685"/>
                </a:cubicBezTo>
                <a:cubicBezTo>
                  <a:pt x="160507" y="2682154"/>
                  <a:pt x="160507" y="2682154"/>
                  <a:pt x="160507" y="2682154"/>
                </a:cubicBezTo>
                <a:cubicBezTo>
                  <a:pt x="156130" y="2677772"/>
                  <a:pt x="156130" y="2677772"/>
                  <a:pt x="156130" y="2677772"/>
                </a:cubicBezTo>
                <a:cubicBezTo>
                  <a:pt x="164883" y="2669006"/>
                  <a:pt x="164883" y="2669006"/>
                  <a:pt x="164883" y="2669006"/>
                </a:cubicBezTo>
                <a:cubicBezTo>
                  <a:pt x="164883" y="2664624"/>
                  <a:pt x="134246" y="2708450"/>
                  <a:pt x="164883" y="2651476"/>
                </a:cubicBezTo>
                <a:cubicBezTo>
                  <a:pt x="164883" y="2629563"/>
                  <a:pt x="164883" y="2629563"/>
                  <a:pt x="164883" y="2629563"/>
                </a:cubicBezTo>
                <a:cubicBezTo>
                  <a:pt x="138623" y="2633946"/>
                  <a:pt x="138623" y="2633946"/>
                  <a:pt x="138623" y="2633946"/>
                </a:cubicBezTo>
                <a:cubicBezTo>
                  <a:pt x="151753" y="2651476"/>
                  <a:pt x="151753" y="2651476"/>
                  <a:pt x="151753" y="2651476"/>
                </a:cubicBezTo>
                <a:cubicBezTo>
                  <a:pt x="147377" y="2655859"/>
                  <a:pt x="147377" y="2655859"/>
                  <a:pt x="147377" y="2655859"/>
                </a:cubicBezTo>
                <a:cubicBezTo>
                  <a:pt x="125493" y="2647093"/>
                  <a:pt x="125493" y="2647093"/>
                  <a:pt x="125493" y="2647093"/>
                </a:cubicBezTo>
                <a:cubicBezTo>
                  <a:pt x="121116" y="2651476"/>
                  <a:pt x="121116" y="2651476"/>
                  <a:pt x="121116" y="2651476"/>
                </a:cubicBezTo>
                <a:cubicBezTo>
                  <a:pt x="121116" y="2638328"/>
                  <a:pt x="121116" y="2638328"/>
                  <a:pt x="121116" y="2638328"/>
                </a:cubicBezTo>
                <a:cubicBezTo>
                  <a:pt x="125493" y="2638328"/>
                  <a:pt x="125493" y="2655859"/>
                  <a:pt x="129870" y="2633946"/>
                </a:cubicBezTo>
                <a:lnTo>
                  <a:pt x="107787" y="2626575"/>
                </a:lnTo>
                <a:lnTo>
                  <a:pt x="108396" y="2626139"/>
                </a:lnTo>
                <a:cubicBezTo>
                  <a:pt x="108807" y="2620798"/>
                  <a:pt x="98138" y="2614224"/>
                  <a:pt x="94856" y="2647093"/>
                </a:cubicBezTo>
                <a:cubicBezTo>
                  <a:pt x="77349" y="2651476"/>
                  <a:pt x="77349" y="2651476"/>
                  <a:pt x="77349" y="2651476"/>
                </a:cubicBezTo>
                <a:cubicBezTo>
                  <a:pt x="90479" y="2655859"/>
                  <a:pt x="90479" y="2655859"/>
                  <a:pt x="90479" y="2655859"/>
                </a:cubicBezTo>
                <a:cubicBezTo>
                  <a:pt x="88291" y="2663528"/>
                  <a:pt x="86650" y="2669280"/>
                  <a:pt x="85419" y="2673594"/>
                </a:cubicBezTo>
                <a:lnTo>
                  <a:pt x="83828" y="2679171"/>
                </a:lnTo>
                <a:lnTo>
                  <a:pt x="80495" y="2678525"/>
                </a:lnTo>
                <a:cubicBezTo>
                  <a:pt x="78170" y="2678183"/>
                  <a:pt x="78990" y="2678593"/>
                  <a:pt x="80631" y="2679415"/>
                </a:cubicBezTo>
                <a:lnTo>
                  <a:pt x="83260" y="2681158"/>
                </a:lnTo>
                <a:lnTo>
                  <a:pt x="82820" y="2682702"/>
                </a:lnTo>
                <a:cubicBezTo>
                  <a:pt x="81726" y="2686537"/>
                  <a:pt x="81726" y="2686537"/>
                  <a:pt x="81726" y="2686537"/>
                </a:cubicBezTo>
                <a:cubicBezTo>
                  <a:pt x="77349" y="2695302"/>
                  <a:pt x="77349" y="2695302"/>
                  <a:pt x="77349" y="2695302"/>
                </a:cubicBezTo>
                <a:cubicBezTo>
                  <a:pt x="59842" y="2712833"/>
                  <a:pt x="59842" y="2712833"/>
                  <a:pt x="59842" y="2712833"/>
                </a:cubicBezTo>
                <a:cubicBezTo>
                  <a:pt x="59842" y="2721598"/>
                  <a:pt x="59842" y="2721598"/>
                  <a:pt x="59842" y="2721598"/>
                </a:cubicBezTo>
                <a:cubicBezTo>
                  <a:pt x="51089" y="2725980"/>
                  <a:pt x="51089" y="2725980"/>
                  <a:pt x="51089" y="2725980"/>
                </a:cubicBezTo>
                <a:cubicBezTo>
                  <a:pt x="51089" y="2730363"/>
                  <a:pt x="51089" y="2730363"/>
                  <a:pt x="51089" y="2730363"/>
                </a:cubicBezTo>
                <a:cubicBezTo>
                  <a:pt x="42335" y="2739128"/>
                  <a:pt x="42335" y="2739128"/>
                  <a:pt x="42335" y="2739128"/>
                </a:cubicBezTo>
                <a:cubicBezTo>
                  <a:pt x="33582" y="2734746"/>
                  <a:pt x="33582" y="2734746"/>
                  <a:pt x="33582" y="2734746"/>
                </a:cubicBezTo>
                <a:cubicBezTo>
                  <a:pt x="29205" y="2730363"/>
                  <a:pt x="29205" y="2730363"/>
                  <a:pt x="29205" y="2730363"/>
                </a:cubicBezTo>
                <a:cubicBezTo>
                  <a:pt x="29205" y="2725980"/>
                  <a:pt x="29205" y="2725980"/>
                  <a:pt x="29205" y="2725980"/>
                </a:cubicBezTo>
                <a:cubicBezTo>
                  <a:pt x="37958" y="2721598"/>
                  <a:pt x="37958" y="2721598"/>
                  <a:pt x="37958" y="2721598"/>
                </a:cubicBezTo>
                <a:cubicBezTo>
                  <a:pt x="16075" y="2708450"/>
                  <a:pt x="16075" y="2708450"/>
                  <a:pt x="16075" y="2708450"/>
                </a:cubicBezTo>
                <a:cubicBezTo>
                  <a:pt x="11698" y="2695302"/>
                  <a:pt x="11698" y="2695302"/>
                  <a:pt x="11698" y="2695302"/>
                </a:cubicBezTo>
                <a:cubicBezTo>
                  <a:pt x="33582" y="2699685"/>
                  <a:pt x="2945" y="2673389"/>
                  <a:pt x="33582" y="2690919"/>
                </a:cubicBezTo>
                <a:cubicBezTo>
                  <a:pt x="55465" y="2690919"/>
                  <a:pt x="55465" y="2690919"/>
                  <a:pt x="55465" y="2690919"/>
                </a:cubicBezTo>
                <a:cubicBezTo>
                  <a:pt x="55465" y="2669006"/>
                  <a:pt x="55465" y="2669006"/>
                  <a:pt x="55465" y="2669006"/>
                </a:cubicBezTo>
                <a:cubicBezTo>
                  <a:pt x="64219" y="2655859"/>
                  <a:pt x="64219" y="2655859"/>
                  <a:pt x="64219" y="2655859"/>
                </a:cubicBezTo>
                <a:cubicBezTo>
                  <a:pt x="42335" y="2638328"/>
                  <a:pt x="42335" y="2638328"/>
                  <a:pt x="42335" y="2638328"/>
                </a:cubicBezTo>
                <a:cubicBezTo>
                  <a:pt x="59842" y="2625180"/>
                  <a:pt x="59842" y="2625180"/>
                  <a:pt x="59842" y="2625180"/>
                </a:cubicBezTo>
                <a:cubicBezTo>
                  <a:pt x="64219" y="2633946"/>
                  <a:pt x="64219" y="2633946"/>
                  <a:pt x="64219" y="2633946"/>
                </a:cubicBezTo>
                <a:cubicBezTo>
                  <a:pt x="94856" y="2616415"/>
                  <a:pt x="94856" y="2616415"/>
                  <a:pt x="94856" y="2616415"/>
                </a:cubicBezTo>
                <a:cubicBezTo>
                  <a:pt x="94856" y="2603267"/>
                  <a:pt x="94856" y="2603267"/>
                  <a:pt x="94856" y="2603267"/>
                </a:cubicBezTo>
                <a:cubicBezTo>
                  <a:pt x="99233" y="2603267"/>
                  <a:pt x="99233" y="2594502"/>
                  <a:pt x="103609" y="2607650"/>
                </a:cubicBezTo>
                <a:cubicBezTo>
                  <a:pt x="112363" y="2594502"/>
                  <a:pt x="112363" y="2594502"/>
                  <a:pt x="112363" y="2594502"/>
                </a:cubicBezTo>
                <a:cubicBezTo>
                  <a:pt x="116740" y="2594502"/>
                  <a:pt x="116740" y="2594502"/>
                  <a:pt x="116740" y="2594502"/>
                </a:cubicBezTo>
                <a:cubicBezTo>
                  <a:pt x="116740" y="2585737"/>
                  <a:pt x="116740" y="2585737"/>
                  <a:pt x="116740" y="2585737"/>
                </a:cubicBezTo>
                <a:cubicBezTo>
                  <a:pt x="94856" y="2590120"/>
                  <a:pt x="94856" y="2590120"/>
                  <a:pt x="94856" y="2590120"/>
                </a:cubicBezTo>
                <a:cubicBezTo>
                  <a:pt x="90479" y="2594502"/>
                  <a:pt x="90479" y="2594502"/>
                  <a:pt x="90479" y="2594502"/>
                </a:cubicBezTo>
                <a:cubicBezTo>
                  <a:pt x="77349" y="2594502"/>
                  <a:pt x="77349" y="2594502"/>
                  <a:pt x="77349" y="2594502"/>
                </a:cubicBezTo>
                <a:cubicBezTo>
                  <a:pt x="59842" y="2620798"/>
                  <a:pt x="59842" y="2620798"/>
                  <a:pt x="59842" y="2620798"/>
                </a:cubicBezTo>
                <a:lnTo>
                  <a:pt x="57692" y="2621106"/>
                </a:lnTo>
                <a:lnTo>
                  <a:pt x="60594" y="2618401"/>
                </a:lnTo>
                <a:cubicBezTo>
                  <a:pt x="62030" y="2613128"/>
                  <a:pt x="62030" y="2604363"/>
                  <a:pt x="59842" y="2590120"/>
                </a:cubicBezTo>
                <a:cubicBezTo>
                  <a:pt x="94856" y="2581354"/>
                  <a:pt x="94856" y="2581354"/>
                  <a:pt x="94856" y="2581354"/>
                </a:cubicBezTo>
                <a:cubicBezTo>
                  <a:pt x="116740" y="2563824"/>
                  <a:pt x="116740" y="2563824"/>
                  <a:pt x="116740" y="2563824"/>
                </a:cubicBezTo>
                <a:cubicBezTo>
                  <a:pt x="129870" y="2563824"/>
                  <a:pt x="129870" y="2563824"/>
                  <a:pt x="129870" y="2563824"/>
                </a:cubicBezTo>
                <a:cubicBezTo>
                  <a:pt x="125493" y="2559441"/>
                  <a:pt x="147377" y="2563824"/>
                  <a:pt x="129870" y="2550676"/>
                </a:cubicBezTo>
                <a:cubicBezTo>
                  <a:pt x="121116" y="2546294"/>
                  <a:pt x="121116" y="2546294"/>
                  <a:pt x="121116" y="2546294"/>
                </a:cubicBezTo>
                <a:lnTo>
                  <a:pt x="122543" y="2544678"/>
                </a:lnTo>
                <a:lnTo>
                  <a:pt x="129118" y="2542596"/>
                </a:lnTo>
                <a:cubicBezTo>
                  <a:pt x="136366" y="2540130"/>
                  <a:pt x="127476" y="2542596"/>
                  <a:pt x="122689" y="2544513"/>
                </a:cubicBezTo>
                <a:lnTo>
                  <a:pt x="122543" y="2544678"/>
                </a:lnTo>
                <a:lnTo>
                  <a:pt x="103609" y="2550676"/>
                </a:lnTo>
                <a:cubicBezTo>
                  <a:pt x="125493" y="2537528"/>
                  <a:pt x="125493" y="2537528"/>
                  <a:pt x="125493" y="2537528"/>
                </a:cubicBezTo>
                <a:cubicBezTo>
                  <a:pt x="129870" y="2537528"/>
                  <a:pt x="129870" y="2541911"/>
                  <a:pt x="134246" y="2537528"/>
                </a:cubicBezTo>
                <a:cubicBezTo>
                  <a:pt x="134246" y="2533146"/>
                  <a:pt x="134246" y="2533146"/>
                  <a:pt x="134246" y="2533146"/>
                </a:cubicBezTo>
                <a:cubicBezTo>
                  <a:pt x="112363" y="2524381"/>
                  <a:pt x="112363" y="2524381"/>
                  <a:pt x="112363" y="2524381"/>
                </a:cubicBezTo>
                <a:cubicBezTo>
                  <a:pt x="134246" y="2515615"/>
                  <a:pt x="134246" y="2515615"/>
                  <a:pt x="134246" y="2515615"/>
                </a:cubicBezTo>
                <a:cubicBezTo>
                  <a:pt x="140812" y="2506850"/>
                  <a:pt x="149565" y="2511233"/>
                  <a:pt x="156130" y="2512328"/>
                </a:cubicBezTo>
                <a:lnTo>
                  <a:pt x="161865" y="2510175"/>
                </a:lnTo>
                <a:lnTo>
                  <a:pt x="161054" y="2513424"/>
                </a:lnTo>
                <a:cubicBezTo>
                  <a:pt x="160507" y="2515615"/>
                  <a:pt x="160507" y="2515615"/>
                  <a:pt x="160507" y="2515615"/>
                </a:cubicBezTo>
                <a:cubicBezTo>
                  <a:pt x="178014" y="2515615"/>
                  <a:pt x="178014" y="2515615"/>
                  <a:pt x="178014" y="2515615"/>
                </a:cubicBezTo>
                <a:cubicBezTo>
                  <a:pt x="199897" y="2506850"/>
                  <a:pt x="199897" y="2506850"/>
                  <a:pt x="199897" y="2506850"/>
                </a:cubicBezTo>
                <a:cubicBezTo>
                  <a:pt x="217404" y="2484937"/>
                  <a:pt x="217404" y="2484937"/>
                  <a:pt x="217404" y="2484937"/>
                </a:cubicBezTo>
                <a:cubicBezTo>
                  <a:pt x="239288" y="2471789"/>
                  <a:pt x="239288" y="2471789"/>
                  <a:pt x="239288" y="2471789"/>
                </a:cubicBezTo>
                <a:cubicBezTo>
                  <a:pt x="256795" y="2449876"/>
                  <a:pt x="256795" y="2449876"/>
                  <a:pt x="256795" y="2449876"/>
                </a:cubicBezTo>
                <a:cubicBezTo>
                  <a:pt x="252418" y="2449876"/>
                  <a:pt x="252418" y="2449876"/>
                  <a:pt x="252418" y="2449876"/>
                </a:cubicBezTo>
                <a:cubicBezTo>
                  <a:pt x="265548" y="2449876"/>
                  <a:pt x="269925" y="2436728"/>
                  <a:pt x="274302" y="2445494"/>
                </a:cubicBezTo>
                <a:cubicBezTo>
                  <a:pt x="283055" y="2436728"/>
                  <a:pt x="283055" y="2436728"/>
                  <a:pt x="283055" y="2436728"/>
                </a:cubicBezTo>
                <a:cubicBezTo>
                  <a:pt x="269925" y="2423581"/>
                  <a:pt x="269925" y="2423581"/>
                  <a:pt x="269925" y="2423581"/>
                </a:cubicBezTo>
                <a:lnTo>
                  <a:pt x="245832" y="2429612"/>
                </a:lnTo>
                <a:lnTo>
                  <a:pt x="243665" y="2414815"/>
                </a:lnTo>
                <a:cubicBezTo>
                  <a:pt x="213027" y="2406050"/>
                  <a:pt x="213027" y="2406050"/>
                  <a:pt x="213027" y="2406050"/>
                </a:cubicBezTo>
                <a:cubicBezTo>
                  <a:pt x="221781" y="2392902"/>
                  <a:pt x="221781" y="2392902"/>
                  <a:pt x="221781" y="2392902"/>
                </a:cubicBezTo>
                <a:cubicBezTo>
                  <a:pt x="217404" y="2388520"/>
                  <a:pt x="217404" y="2388520"/>
                  <a:pt x="217404" y="2388520"/>
                </a:cubicBezTo>
                <a:cubicBezTo>
                  <a:pt x="213027" y="2384137"/>
                  <a:pt x="213027" y="2384137"/>
                  <a:pt x="213027" y="2384137"/>
                </a:cubicBezTo>
                <a:cubicBezTo>
                  <a:pt x="199897" y="2384137"/>
                  <a:pt x="199897" y="2384137"/>
                  <a:pt x="199897" y="2384137"/>
                </a:cubicBezTo>
                <a:cubicBezTo>
                  <a:pt x="191144" y="2384137"/>
                  <a:pt x="191144" y="2384137"/>
                  <a:pt x="191144" y="2384137"/>
                </a:cubicBezTo>
                <a:cubicBezTo>
                  <a:pt x="217404" y="2353459"/>
                  <a:pt x="217404" y="2353459"/>
                  <a:pt x="217404" y="2353459"/>
                </a:cubicBezTo>
                <a:lnTo>
                  <a:pt x="214426" y="2350477"/>
                </a:lnTo>
                <a:lnTo>
                  <a:pt x="218498" y="2348529"/>
                </a:lnTo>
                <a:cubicBezTo>
                  <a:pt x="217404" y="2345789"/>
                  <a:pt x="208651" y="2342502"/>
                  <a:pt x="208651" y="2344694"/>
                </a:cubicBezTo>
                <a:cubicBezTo>
                  <a:pt x="208651" y="2344694"/>
                  <a:pt x="208651" y="2344694"/>
                  <a:pt x="209745" y="2345789"/>
                </a:cubicBezTo>
                <a:lnTo>
                  <a:pt x="214426" y="2350477"/>
                </a:lnTo>
                <a:lnTo>
                  <a:pt x="212344" y="2351473"/>
                </a:lnTo>
                <a:cubicBezTo>
                  <a:pt x="207009" y="2351816"/>
                  <a:pt x="197709" y="2351268"/>
                  <a:pt x="182390" y="2349076"/>
                </a:cubicBezTo>
                <a:cubicBezTo>
                  <a:pt x="182390" y="2340311"/>
                  <a:pt x="182390" y="2340311"/>
                  <a:pt x="182390" y="2340311"/>
                </a:cubicBezTo>
                <a:cubicBezTo>
                  <a:pt x="164883" y="2335928"/>
                  <a:pt x="164883" y="2335928"/>
                  <a:pt x="164883" y="2335928"/>
                </a:cubicBezTo>
                <a:cubicBezTo>
                  <a:pt x="156130" y="2335928"/>
                  <a:pt x="156130" y="2335928"/>
                  <a:pt x="156130" y="2335928"/>
                </a:cubicBezTo>
                <a:cubicBezTo>
                  <a:pt x="147377" y="2340311"/>
                  <a:pt x="173637" y="2305250"/>
                  <a:pt x="143000" y="2344694"/>
                </a:cubicBezTo>
                <a:cubicBezTo>
                  <a:pt x="138623" y="2340311"/>
                  <a:pt x="138623" y="2340311"/>
                  <a:pt x="138623" y="2340311"/>
                </a:cubicBezTo>
                <a:cubicBezTo>
                  <a:pt x="164883" y="2318398"/>
                  <a:pt x="164883" y="2318398"/>
                  <a:pt x="164883" y="2318398"/>
                </a:cubicBezTo>
                <a:cubicBezTo>
                  <a:pt x="173637" y="2327163"/>
                  <a:pt x="173637" y="2327163"/>
                  <a:pt x="173637" y="2327163"/>
                </a:cubicBezTo>
                <a:cubicBezTo>
                  <a:pt x="191144" y="2327163"/>
                  <a:pt x="191144" y="2327163"/>
                  <a:pt x="191144" y="2327163"/>
                </a:cubicBezTo>
                <a:cubicBezTo>
                  <a:pt x="208651" y="2296485"/>
                  <a:pt x="208651" y="2296485"/>
                  <a:pt x="208651" y="2296485"/>
                </a:cubicBezTo>
                <a:cubicBezTo>
                  <a:pt x="256795" y="2265807"/>
                  <a:pt x="256795" y="2265807"/>
                  <a:pt x="256795" y="2265807"/>
                </a:cubicBezTo>
                <a:cubicBezTo>
                  <a:pt x="256795" y="2265807"/>
                  <a:pt x="265548" y="2261424"/>
                  <a:pt x="252418" y="2261424"/>
                </a:cubicBezTo>
                <a:cubicBezTo>
                  <a:pt x="239288" y="2265807"/>
                  <a:pt x="239288" y="2265807"/>
                  <a:pt x="239288" y="2265807"/>
                </a:cubicBezTo>
                <a:cubicBezTo>
                  <a:pt x="230534" y="2261424"/>
                  <a:pt x="230534" y="2261424"/>
                  <a:pt x="230534" y="2261424"/>
                </a:cubicBezTo>
                <a:cubicBezTo>
                  <a:pt x="239288" y="2252659"/>
                  <a:pt x="239288" y="2252659"/>
                  <a:pt x="239288" y="2252659"/>
                </a:cubicBezTo>
                <a:cubicBezTo>
                  <a:pt x="226158" y="2226363"/>
                  <a:pt x="226158" y="2226363"/>
                  <a:pt x="226158" y="2226363"/>
                </a:cubicBezTo>
                <a:cubicBezTo>
                  <a:pt x="217404" y="2221981"/>
                  <a:pt x="217404" y="2221981"/>
                  <a:pt x="217404" y="2221981"/>
                </a:cubicBezTo>
                <a:cubicBezTo>
                  <a:pt x="213027" y="2226363"/>
                  <a:pt x="213027" y="2226363"/>
                  <a:pt x="213027" y="2226363"/>
                </a:cubicBezTo>
                <a:cubicBezTo>
                  <a:pt x="208651" y="2221981"/>
                  <a:pt x="208651" y="2221981"/>
                  <a:pt x="208651" y="2221981"/>
                </a:cubicBezTo>
                <a:cubicBezTo>
                  <a:pt x="213027" y="2213216"/>
                  <a:pt x="213027" y="2213216"/>
                  <a:pt x="213027" y="2213216"/>
                </a:cubicBezTo>
                <a:cubicBezTo>
                  <a:pt x="191144" y="2217598"/>
                  <a:pt x="191144" y="2217598"/>
                  <a:pt x="191144" y="2217598"/>
                </a:cubicBezTo>
                <a:cubicBezTo>
                  <a:pt x="182390" y="2226363"/>
                  <a:pt x="182390" y="2226363"/>
                  <a:pt x="182390" y="2226363"/>
                </a:cubicBezTo>
                <a:cubicBezTo>
                  <a:pt x="178014" y="2243894"/>
                  <a:pt x="178014" y="2243894"/>
                  <a:pt x="178014" y="2243894"/>
                </a:cubicBezTo>
                <a:cubicBezTo>
                  <a:pt x="186767" y="2248276"/>
                  <a:pt x="186767" y="2248276"/>
                  <a:pt x="186767" y="2248276"/>
                </a:cubicBezTo>
                <a:cubicBezTo>
                  <a:pt x="182390" y="2257042"/>
                  <a:pt x="182390" y="2257042"/>
                  <a:pt x="182390" y="2257042"/>
                </a:cubicBezTo>
                <a:cubicBezTo>
                  <a:pt x="186767" y="2261424"/>
                  <a:pt x="186767" y="2261424"/>
                  <a:pt x="186767" y="2261424"/>
                </a:cubicBezTo>
                <a:cubicBezTo>
                  <a:pt x="182390" y="2257042"/>
                  <a:pt x="160507" y="2265807"/>
                  <a:pt x="164883" y="2248276"/>
                </a:cubicBezTo>
                <a:cubicBezTo>
                  <a:pt x="151753" y="2235129"/>
                  <a:pt x="195521" y="2248276"/>
                  <a:pt x="160507" y="2230746"/>
                </a:cubicBezTo>
                <a:cubicBezTo>
                  <a:pt x="160507" y="2221981"/>
                  <a:pt x="160507" y="2221981"/>
                  <a:pt x="160507" y="2221981"/>
                </a:cubicBezTo>
                <a:cubicBezTo>
                  <a:pt x="169260" y="2208833"/>
                  <a:pt x="182390" y="2226363"/>
                  <a:pt x="178014" y="2208833"/>
                </a:cubicBezTo>
                <a:cubicBezTo>
                  <a:pt x="169260" y="2208833"/>
                  <a:pt x="169260" y="2208833"/>
                  <a:pt x="169260" y="2208833"/>
                </a:cubicBezTo>
                <a:cubicBezTo>
                  <a:pt x="164883" y="2200068"/>
                  <a:pt x="164883" y="2200068"/>
                  <a:pt x="164883" y="2200068"/>
                </a:cubicBezTo>
                <a:cubicBezTo>
                  <a:pt x="191144" y="2191303"/>
                  <a:pt x="191144" y="2191303"/>
                  <a:pt x="191144" y="2191303"/>
                </a:cubicBezTo>
                <a:cubicBezTo>
                  <a:pt x="199897" y="2165007"/>
                  <a:pt x="208651" y="2156242"/>
                  <a:pt x="243665" y="2151859"/>
                </a:cubicBezTo>
                <a:cubicBezTo>
                  <a:pt x="256795" y="2138711"/>
                  <a:pt x="256795" y="2138711"/>
                  <a:pt x="256795" y="2138711"/>
                </a:cubicBezTo>
                <a:cubicBezTo>
                  <a:pt x="269925" y="2138711"/>
                  <a:pt x="269925" y="2138711"/>
                  <a:pt x="269925" y="2138711"/>
                </a:cubicBezTo>
                <a:cubicBezTo>
                  <a:pt x="274302" y="2129946"/>
                  <a:pt x="274302" y="2129946"/>
                  <a:pt x="274302" y="2129946"/>
                </a:cubicBezTo>
                <a:cubicBezTo>
                  <a:pt x="300562" y="2116798"/>
                  <a:pt x="300562" y="2116798"/>
                  <a:pt x="300562" y="2116798"/>
                </a:cubicBezTo>
                <a:cubicBezTo>
                  <a:pt x="357459" y="2081737"/>
                  <a:pt x="357459" y="2081737"/>
                  <a:pt x="357459" y="2081737"/>
                </a:cubicBezTo>
                <a:cubicBezTo>
                  <a:pt x="361836" y="2068590"/>
                  <a:pt x="361836" y="2068590"/>
                  <a:pt x="361836" y="2068590"/>
                </a:cubicBezTo>
                <a:cubicBezTo>
                  <a:pt x="374966" y="2072972"/>
                  <a:pt x="374966" y="2072972"/>
                  <a:pt x="374966" y="2072972"/>
                </a:cubicBezTo>
                <a:cubicBezTo>
                  <a:pt x="379343" y="2072972"/>
                  <a:pt x="379343" y="2086120"/>
                  <a:pt x="383720" y="2068590"/>
                </a:cubicBezTo>
                <a:cubicBezTo>
                  <a:pt x="379343" y="2068590"/>
                  <a:pt x="379343" y="2068590"/>
                  <a:pt x="379343" y="2068590"/>
                </a:cubicBezTo>
                <a:cubicBezTo>
                  <a:pt x="409980" y="2055442"/>
                  <a:pt x="409980" y="2055442"/>
                  <a:pt x="409980" y="2055442"/>
                </a:cubicBezTo>
                <a:cubicBezTo>
                  <a:pt x="401227" y="2046677"/>
                  <a:pt x="401227" y="2046677"/>
                  <a:pt x="401227" y="2046677"/>
                </a:cubicBezTo>
                <a:cubicBezTo>
                  <a:pt x="418734" y="2046677"/>
                  <a:pt x="418734" y="2046677"/>
                  <a:pt x="418734" y="2046677"/>
                </a:cubicBezTo>
                <a:cubicBezTo>
                  <a:pt x="409980" y="2033529"/>
                  <a:pt x="409980" y="2033529"/>
                  <a:pt x="409980" y="2033529"/>
                </a:cubicBezTo>
                <a:cubicBezTo>
                  <a:pt x="423110" y="2024764"/>
                  <a:pt x="423110" y="2024764"/>
                  <a:pt x="423110" y="2024764"/>
                </a:cubicBezTo>
                <a:cubicBezTo>
                  <a:pt x="436240" y="2033529"/>
                  <a:pt x="436240" y="2033529"/>
                  <a:pt x="436240" y="2033529"/>
                </a:cubicBezTo>
                <a:lnTo>
                  <a:pt x="436240" y="2024764"/>
                </a:lnTo>
                <a:cubicBezTo>
                  <a:pt x="444994" y="2024764"/>
                  <a:pt x="444994" y="2024764"/>
                  <a:pt x="444994" y="2024764"/>
                </a:cubicBezTo>
                <a:cubicBezTo>
                  <a:pt x="484385" y="2011616"/>
                  <a:pt x="484385" y="2011616"/>
                  <a:pt x="484385" y="2011616"/>
                </a:cubicBezTo>
                <a:cubicBezTo>
                  <a:pt x="497515" y="2002850"/>
                  <a:pt x="497515" y="2002850"/>
                  <a:pt x="497515" y="2002850"/>
                </a:cubicBezTo>
                <a:cubicBezTo>
                  <a:pt x="532528" y="1985320"/>
                  <a:pt x="532528" y="1985320"/>
                  <a:pt x="532528" y="1985320"/>
                </a:cubicBezTo>
                <a:cubicBezTo>
                  <a:pt x="532528" y="1976555"/>
                  <a:pt x="532528" y="1976555"/>
                  <a:pt x="532528" y="1976555"/>
                </a:cubicBezTo>
                <a:cubicBezTo>
                  <a:pt x="541282" y="1980937"/>
                  <a:pt x="541282" y="1980937"/>
                  <a:pt x="541282" y="1980937"/>
                </a:cubicBezTo>
                <a:cubicBezTo>
                  <a:pt x="558789" y="1959024"/>
                  <a:pt x="550035" y="2002850"/>
                  <a:pt x="571919" y="1963407"/>
                </a:cubicBezTo>
                <a:cubicBezTo>
                  <a:pt x="536905" y="1963407"/>
                  <a:pt x="536905" y="1963407"/>
                  <a:pt x="536905" y="1963407"/>
                </a:cubicBezTo>
                <a:cubicBezTo>
                  <a:pt x="541282" y="1959024"/>
                  <a:pt x="541282" y="1959024"/>
                  <a:pt x="541282" y="1959024"/>
                </a:cubicBezTo>
                <a:cubicBezTo>
                  <a:pt x="563166" y="1954642"/>
                  <a:pt x="563166" y="1954642"/>
                  <a:pt x="563166" y="1954642"/>
                </a:cubicBezTo>
                <a:cubicBezTo>
                  <a:pt x="585049" y="1954642"/>
                  <a:pt x="585049" y="1954642"/>
                  <a:pt x="585049" y="1954642"/>
                </a:cubicBezTo>
                <a:cubicBezTo>
                  <a:pt x="633193" y="1937111"/>
                  <a:pt x="633193" y="1937111"/>
                  <a:pt x="633193" y="1937111"/>
                </a:cubicBezTo>
                <a:cubicBezTo>
                  <a:pt x="663830" y="1923964"/>
                  <a:pt x="663830" y="1923964"/>
                  <a:pt x="663830" y="1923964"/>
                </a:cubicBezTo>
                <a:cubicBezTo>
                  <a:pt x="672584" y="1915198"/>
                  <a:pt x="672584" y="1915198"/>
                  <a:pt x="672584" y="1915198"/>
                </a:cubicBezTo>
                <a:cubicBezTo>
                  <a:pt x="668207" y="1893285"/>
                  <a:pt x="668207" y="1893285"/>
                  <a:pt x="668207" y="1893285"/>
                </a:cubicBezTo>
                <a:cubicBezTo>
                  <a:pt x="681337" y="1893285"/>
                  <a:pt x="681337" y="1893285"/>
                  <a:pt x="681337" y="1893285"/>
                </a:cubicBezTo>
                <a:cubicBezTo>
                  <a:pt x="676961" y="1902051"/>
                  <a:pt x="676961" y="1902051"/>
                  <a:pt x="676961" y="1902051"/>
                </a:cubicBezTo>
                <a:cubicBezTo>
                  <a:pt x="685714" y="1906433"/>
                  <a:pt x="685714" y="1906433"/>
                  <a:pt x="685714" y="1906433"/>
                </a:cubicBezTo>
                <a:cubicBezTo>
                  <a:pt x="694467" y="1910816"/>
                  <a:pt x="698844" y="1902051"/>
                  <a:pt x="698844" y="1902051"/>
                </a:cubicBezTo>
                <a:cubicBezTo>
                  <a:pt x="687902" y="1893285"/>
                  <a:pt x="697750" y="1891094"/>
                  <a:pt x="703768" y="1889998"/>
                </a:cubicBezTo>
                <a:lnTo>
                  <a:pt x="706468" y="1888677"/>
                </a:lnTo>
                <a:lnTo>
                  <a:pt x="707597" y="1888903"/>
                </a:lnTo>
                <a:cubicBezTo>
                  <a:pt x="703221" y="1880138"/>
                  <a:pt x="703221" y="1880138"/>
                  <a:pt x="703221" y="1880138"/>
                </a:cubicBezTo>
                <a:cubicBezTo>
                  <a:pt x="725105" y="1888903"/>
                  <a:pt x="725105" y="1888903"/>
                  <a:pt x="725105" y="1888903"/>
                </a:cubicBezTo>
                <a:cubicBezTo>
                  <a:pt x="733858" y="1893285"/>
                  <a:pt x="729481" y="1880138"/>
                  <a:pt x="742611" y="1884520"/>
                </a:cubicBezTo>
                <a:cubicBezTo>
                  <a:pt x="725105" y="1875755"/>
                  <a:pt x="725105" y="1875755"/>
                  <a:pt x="725105" y="1875755"/>
                </a:cubicBezTo>
                <a:cubicBezTo>
                  <a:pt x="681337" y="1871372"/>
                  <a:pt x="681337" y="1871372"/>
                  <a:pt x="681337" y="1871372"/>
                </a:cubicBezTo>
                <a:cubicBezTo>
                  <a:pt x="659454" y="1862607"/>
                  <a:pt x="659454" y="1862607"/>
                  <a:pt x="659454" y="1862607"/>
                </a:cubicBezTo>
                <a:cubicBezTo>
                  <a:pt x="620063" y="1866990"/>
                  <a:pt x="620063" y="1866990"/>
                  <a:pt x="620063" y="1866990"/>
                </a:cubicBezTo>
                <a:cubicBezTo>
                  <a:pt x="606933" y="1858225"/>
                  <a:pt x="606933" y="1858225"/>
                  <a:pt x="606933" y="1858225"/>
                </a:cubicBezTo>
                <a:cubicBezTo>
                  <a:pt x="602556" y="1866990"/>
                  <a:pt x="602556" y="1866990"/>
                  <a:pt x="602556" y="1866990"/>
                </a:cubicBezTo>
                <a:cubicBezTo>
                  <a:pt x="602556" y="1862607"/>
                  <a:pt x="602556" y="1862607"/>
                  <a:pt x="602556" y="1862607"/>
                </a:cubicBezTo>
                <a:cubicBezTo>
                  <a:pt x="589426" y="1862607"/>
                  <a:pt x="589426" y="1862607"/>
                  <a:pt x="589426" y="1862607"/>
                </a:cubicBezTo>
                <a:cubicBezTo>
                  <a:pt x="598179" y="1853842"/>
                  <a:pt x="598179" y="1853842"/>
                  <a:pt x="598179" y="1853842"/>
                </a:cubicBezTo>
                <a:cubicBezTo>
                  <a:pt x="563166" y="1845077"/>
                  <a:pt x="563166" y="1845077"/>
                  <a:pt x="563166" y="1845077"/>
                </a:cubicBezTo>
                <a:cubicBezTo>
                  <a:pt x="523775" y="1862607"/>
                  <a:pt x="523775" y="1862607"/>
                  <a:pt x="523775" y="1862607"/>
                </a:cubicBezTo>
                <a:cubicBezTo>
                  <a:pt x="515021" y="1853842"/>
                  <a:pt x="515021" y="1853842"/>
                  <a:pt x="515021" y="1853842"/>
                </a:cubicBezTo>
                <a:cubicBezTo>
                  <a:pt x="501892" y="1866990"/>
                  <a:pt x="501892" y="1866990"/>
                  <a:pt x="501892" y="1866990"/>
                </a:cubicBezTo>
                <a:cubicBezTo>
                  <a:pt x="480008" y="1866990"/>
                  <a:pt x="480008" y="1866990"/>
                  <a:pt x="480008" y="1866990"/>
                </a:cubicBezTo>
                <a:cubicBezTo>
                  <a:pt x="444994" y="1902051"/>
                  <a:pt x="444994" y="1902051"/>
                  <a:pt x="444994" y="1902051"/>
                </a:cubicBezTo>
                <a:cubicBezTo>
                  <a:pt x="414357" y="1906433"/>
                  <a:pt x="414357" y="1906433"/>
                  <a:pt x="414357" y="1906433"/>
                </a:cubicBezTo>
                <a:lnTo>
                  <a:pt x="395541" y="1917738"/>
                </a:lnTo>
                <a:lnTo>
                  <a:pt x="395345" y="1917732"/>
                </a:lnTo>
                <a:lnTo>
                  <a:pt x="393078" y="1919192"/>
                </a:lnTo>
                <a:lnTo>
                  <a:pt x="379343" y="1919581"/>
                </a:lnTo>
                <a:cubicBezTo>
                  <a:pt x="374966" y="1937111"/>
                  <a:pt x="409980" y="1906433"/>
                  <a:pt x="383720" y="1937111"/>
                </a:cubicBezTo>
                <a:cubicBezTo>
                  <a:pt x="361836" y="1928346"/>
                  <a:pt x="361836" y="1928346"/>
                  <a:pt x="361836" y="1928346"/>
                </a:cubicBezTo>
                <a:cubicBezTo>
                  <a:pt x="361836" y="1923964"/>
                  <a:pt x="361836" y="1923964"/>
                  <a:pt x="361836" y="1923964"/>
                </a:cubicBezTo>
                <a:cubicBezTo>
                  <a:pt x="318069" y="1941494"/>
                  <a:pt x="318069" y="1941494"/>
                  <a:pt x="318069" y="1941494"/>
                </a:cubicBezTo>
                <a:cubicBezTo>
                  <a:pt x="326822" y="1945877"/>
                  <a:pt x="326822" y="1945877"/>
                  <a:pt x="326822" y="1945877"/>
                </a:cubicBezTo>
                <a:cubicBezTo>
                  <a:pt x="313692" y="1950259"/>
                  <a:pt x="313692" y="1950259"/>
                  <a:pt x="313692" y="1950259"/>
                </a:cubicBezTo>
                <a:cubicBezTo>
                  <a:pt x="313692" y="1954642"/>
                  <a:pt x="313692" y="1954642"/>
                  <a:pt x="313692" y="1954642"/>
                </a:cubicBezTo>
                <a:cubicBezTo>
                  <a:pt x="291809" y="1963407"/>
                  <a:pt x="291809" y="1963407"/>
                  <a:pt x="291809" y="1963407"/>
                </a:cubicBezTo>
                <a:cubicBezTo>
                  <a:pt x="287432" y="1967790"/>
                  <a:pt x="283055" y="1989703"/>
                  <a:pt x="269925" y="1980937"/>
                </a:cubicBezTo>
                <a:cubicBezTo>
                  <a:pt x="269925" y="1985320"/>
                  <a:pt x="287432" y="1980937"/>
                  <a:pt x="269925" y="1994085"/>
                </a:cubicBezTo>
                <a:lnTo>
                  <a:pt x="278678" y="1994085"/>
                </a:lnTo>
                <a:lnTo>
                  <a:pt x="274302" y="1998468"/>
                </a:lnTo>
                <a:cubicBezTo>
                  <a:pt x="265548" y="1994085"/>
                  <a:pt x="265548" y="1994085"/>
                  <a:pt x="265548" y="1994085"/>
                </a:cubicBezTo>
                <a:lnTo>
                  <a:pt x="262375" y="1994085"/>
                </a:lnTo>
                <a:lnTo>
                  <a:pt x="263907" y="1989703"/>
                </a:lnTo>
                <a:cubicBezTo>
                  <a:pt x="257889" y="1987512"/>
                  <a:pt x="241476" y="1989703"/>
                  <a:pt x="243665" y="1994085"/>
                </a:cubicBezTo>
                <a:cubicBezTo>
                  <a:pt x="243665" y="1994085"/>
                  <a:pt x="243665" y="1994085"/>
                  <a:pt x="246400" y="1994085"/>
                </a:cubicBezTo>
                <a:lnTo>
                  <a:pt x="262375" y="1994085"/>
                </a:lnTo>
                <a:lnTo>
                  <a:pt x="261513" y="1996551"/>
                </a:lnTo>
                <a:cubicBezTo>
                  <a:pt x="255701" y="2000111"/>
                  <a:pt x="243665" y="2005042"/>
                  <a:pt x="221781" y="2011616"/>
                </a:cubicBezTo>
                <a:cubicBezTo>
                  <a:pt x="204274" y="2011616"/>
                  <a:pt x="204274" y="2011616"/>
                  <a:pt x="204274" y="2011616"/>
                </a:cubicBezTo>
                <a:cubicBezTo>
                  <a:pt x="208651" y="2007233"/>
                  <a:pt x="208651" y="2007233"/>
                  <a:pt x="208651" y="2007233"/>
                </a:cubicBezTo>
                <a:cubicBezTo>
                  <a:pt x="195521" y="1994085"/>
                  <a:pt x="195521" y="1994085"/>
                  <a:pt x="195521" y="1994085"/>
                </a:cubicBezTo>
                <a:cubicBezTo>
                  <a:pt x="213027" y="1994085"/>
                  <a:pt x="213027" y="1994085"/>
                  <a:pt x="213027" y="1994085"/>
                </a:cubicBezTo>
                <a:cubicBezTo>
                  <a:pt x="230534" y="1976555"/>
                  <a:pt x="230534" y="1976555"/>
                  <a:pt x="230534" y="1976555"/>
                </a:cubicBezTo>
                <a:cubicBezTo>
                  <a:pt x="204274" y="1959024"/>
                  <a:pt x="204274" y="1959024"/>
                  <a:pt x="204274" y="1959024"/>
                </a:cubicBezTo>
                <a:cubicBezTo>
                  <a:pt x="186767" y="1959024"/>
                  <a:pt x="186767" y="1959024"/>
                  <a:pt x="186767" y="1959024"/>
                </a:cubicBezTo>
                <a:cubicBezTo>
                  <a:pt x="191144" y="1950259"/>
                  <a:pt x="191144" y="1950259"/>
                  <a:pt x="191144" y="1950259"/>
                </a:cubicBezTo>
                <a:cubicBezTo>
                  <a:pt x="213027" y="1959024"/>
                  <a:pt x="213027" y="1959024"/>
                  <a:pt x="213027" y="1959024"/>
                </a:cubicBezTo>
                <a:cubicBezTo>
                  <a:pt x="208651" y="1937111"/>
                  <a:pt x="208651" y="1937111"/>
                  <a:pt x="208651" y="1937111"/>
                </a:cubicBezTo>
                <a:cubicBezTo>
                  <a:pt x="239288" y="1923964"/>
                  <a:pt x="239288" y="1923964"/>
                  <a:pt x="239288" y="1923964"/>
                </a:cubicBezTo>
                <a:cubicBezTo>
                  <a:pt x="239288" y="1932729"/>
                  <a:pt x="239288" y="1932729"/>
                  <a:pt x="239288" y="1932729"/>
                </a:cubicBezTo>
                <a:cubicBezTo>
                  <a:pt x="248041" y="1932729"/>
                  <a:pt x="248041" y="1932729"/>
                  <a:pt x="248041" y="1932729"/>
                </a:cubicBezTo>
                <a:cubicBezTo>
                  <a:pt x="239288" y="1941494"/>
                  <a:pt x="239288" y="1941494"/>
                  <a:pt x="239288" y="1941494"/>
                </a:cubicBezTo>
                <a:cubicBezTo>
                  <a:pt x="248041" y="1941494"/>
                  <a:pt x="248041" y="1941494"/>
                  <a:pt x="248041" y="1941494"/>
                </a:cubicBezTo>
                <a:cubicBezTo>
                  <a:pt x="256795" y="1941494"/>
                  <a:pt x="256795" y="1941494"/>
                  <a:pt x="256795" y="1941494"/>
                </a:cubicBezTo>
                <a:cubicBezTo>
                  <a:pt x="256795" y="1937111"/>
                  <a:pt x="256795" y="1937111"/>
                  <a:pt x="256795" y="1937111"/>
                </a:cubicBezTo>
                <a:cubicBezTo>
                  <a:pt x="274302" y="1950259"/>
                  <a:pt x="274302" y="1950259"/>
                  <a:pt x="274302" y="1950259"/>
                </a:cubicBezTo>
                <a:cubicBezTo>
                  <a:pt x="300562" y="1937111"/>
                  <a:pt x="300562" y="1937111"/>
                  <a:pt x="300562" y="1937111"/>
                </a:cubicBezTo>
                <a:cubicBezTo>
                  <a:pt x="287432" y="1915198"/>
                  <a:pt x="287432" y="1915198"/>
                  <a:pt x="287432" y="1915198"/>
                </a:cubicBezTo>
                <a:cubicBezTo>
                  <a:pt x="300562" y="1906433"/>
                  <a:pt x="300562" y="1906433"/>
                  <a:pt x="300562" y="1906433"/>
                </a:cubicBezTo>
                <a:cubicBezTo>
                  <a:pt x="309315" y="1902051"/>
                  <a:pt x="269925" y="1928346"/>
                  <a:pt x="318069" y="1910816"/>
                </a:cubicBezTo>
                <a:cubicBezTo>
                  <a:pt x="309315" y="1902051"/>
                  <a:pt x="309315" y="1902051"/>
                  <a:pt x="309315" y="1902051"/>
                </a:cubicBezTo>
                <a:cubicBezTo>
                  <a:pt x="331199" y="1897668"/>
                  <a:pt x="331199" y="1897668"/>
                  <a:pt x="331199" y="1897668"/>
                </a:cubicBezTo>
                <a:cubicBezTo>
                  <a:pt x="322446" y="1888903"/>
                  <a:pt x="322446" y="1888903"/>
                  <a:pt x="322446" y="1888903"/>
                </a:cubicBezTo>
                <a:lnTo>
                  <a:pt x="309739" y="1891447"/>
                </a:lnTo>
                <a:lnTo>
                  <a:pt x="313145" y="1886095"/>
                </a:lnTo>
                <a:cubicBezTo>
                  <a:pt x="315060" y="1883698"/>
                  <a:pt x="316975" y="1882329"/>
                  <a:pt x="318069" y="1884520"/>
                </a:cubicBezTo>
                <a:cubicBezTo>
                  <a:pt x="318069" y="1884520"/>
                  <a:pt x="318069" y="1884520"/>
                  <a:pt x="316428" y="1884520"/>
                </a:cubicBezTo>
                <a:lnTo>
                  <a:pt x="311306" y="1884520"/>
                </a:lnTo>
                <a:lnTo>
                  <a:pt x="311606" y="1883741"/>
                </a:lnTo>
                <a:cubicBezTo>
                  <a:pt x="313213" y="1879590"/>
                  <a:pt x="315333" y="1874111"/>
                  <a:pt x="318069" y="1866990"/>
                </a:cubicBezTo>
                <a:cubicBezTo>
                  <a:pt x="331199" y="1862607"/>
                  <a:pt x="331199" y="1862607"/>
                  <a:pt x="331199" y="1862607"/>
                </a:cubicBezTo>
                <a:cubicBezTo>
                  <a:pt x="334482" y="1869181"/>
                  <a:pt x="313145" y="1875755"/>
                  <a:pt x="317043" y="1878631"/>
                </a:cubicBezTo>
                <a:lnTo>
                  <a:pt x="328720" y="1879874"/>
                </a:lnTo>
                <a:lnTo>
                  <a:pt x="323540" y="1886164"/>
                </a:lnTo>
                <a:cubicBezTo>
                  <a:pt x="321351" y="1889999"/>
                  <a:pt x="324634" y="1891094"/>
                  <a:pt x="348706" y="1880138"/>
                </a:cubicBezTo>
                <a:cubicBezTo>
                  <a:pt x="357459" y="1875755"/>
                  <a:pt x="357459" y="1875755"/>
                  <a:pt x="357459" y="1875755"/>
                </a:cubicBezTo>
                <a:cubicBezTo>
                  <a:pt x="348706" y="1866990"/>
                  <a:pt x="348706" y="1866990"/>
                  <a:pt x="348706" y="1866990"/>
                </a:cubicBezTo>
                <a:lnTo>
                  <a:pt x="365002" y="1861550"/>
                </a:lnTo>
                <a:lnTo>
                  <a:pt x="376676" y="1862607"/>
                </a:lnTo>
                <a:lnTo>
                  <a:pt x="377695" y="1859260"/>
                </a:lnTo>
                <a:lnTo>
                  <a:pt x="379882" y="1859354"/>
                </a:lnTo>
                <a:cubicBezTo>
                  <a:pt x="386250" y="1859937"/>
                  <a:pt x="394662" y="1860964"/>
                  <a:pt x="405604" y="1862607"/>
                </a:cubicBezTo>
                <a:cubicBezTo>
                  <a:pt x="409980" y="1853842"/>
                  <a:pt x="409980" y="1853842"/>
                  <a:pt x="409980" y="1853842"/>
                </a:cubicBezTo>
                <a:lnTo>
                  <a:pt x="391530" y="1845924"/>
                </a:lnTo>
                <a:lnTo>
                  <a:pt x="396577" y="1842338"/>
                </a:lnTo>
                <a:lnTo>
                  <a:pt x="396609" y="1841626"/>
                </a:lnTo>
                <a:lnTo>
                  <a:pt x="418734" y="1827546"/>
                </a:lnTo>
                <a:lnTo>
                  <a:pt x="407070" y="1821707"/>
                </a:lnTo>
                <a:lnTo>
                  <a:pt x="423110" y="1818781"/>
                </a:lnTo>
                <a:cubicBezTo>
                  <a:pt x="414357" y="1810016"/>
                  <a:pt x="414357" y="1810016"/>
                  <a:pt x="414357" y="1810016"/>
                </a:cubicBezTo>
                <a:cubicBezTo>
                  <a:pt x="396850" y="1805633"/>
                  <a:pt x="396850" y="1805633"/>
                  <a:pt x="396850" y="1805633"/>
                </a:cubicBezTo>
                <a:cubicBezTo>
                  <a:pt x="409980" y="1788103"/>
                  <a:pt x="409980" y="1788103"/>
                  <a:pt x="409980" y="1788103"/>
                </a:cubicBezTo>
                <a:cubicBezTo>
                  <a:pt x="423110" y="1783720"/>
                  <a:pt x="423110" y="1783720"/>
                  <a:pt x="423110" y="1783720"/>
                </a:cubicBezTo>
                <a:cubicBezTo>
                  <a:pt x="427487" y="1783720"/>
                  <a:pt x="427487" y="1783720"/>
                  <a:pt x="427487" y="1783720"/>
                </a:cubicBezTo>
                <a:cubicBezTo>
                  <a:pt x="428581" y="1779338"/>
                  <a:pt x="427761" y="1778242"/>
                  <a:pt x="426393" y="1778516"/>
                </a:cubicBezTo>
                <a:lnTo>
                  <a:pt x="422812" y="1780981"/>
                </a:lnTo>
                <a:lnTo>
                  <a:pt x="436240" y="1766190"/>
                </a:lnTo>
                <a:cubicBezTo>
                  <a:pt x="458124" y="1757425"/>
                  <a:pt x="431864" y="1801251"/>
                  <a:pt x="458124" y="1761807"/>
                </a:cubicBezTo>
                <a:cubicBezTo>
                  <a:pt x="471254" y="1766190"/>
                  <a:pt x="471254" y="1766190"/>
                  <a:pt x="471254" y="1766190"/>
                </a:cubicBezTo>
                <a:cubicBezTo>
                  <a:pt x="488761" y="1761807"/>
                  <a:pt x="488761" y="1761807"/>
                  <a:pt x="488761" y="1761807"/>
                </a:cubicBezTo>
                <a:cubicBezTo>
                  <a:pt x="497515" y="1757425"/>
                  <a:pt x="440617" y="1792485"/>
                  <a:pt x="515021" y="1757425"/>
                </a:cubicBezTo>
                <a:cubicBezTo>
                  <a:pt x="515021" y="1757425"/>
                  <a:pt x="493138" y="1753042"/>
                  <a:pt x="519398" y="1757425"/>
                </a:cubicBezTo>
                <a:cubicBezTo>
                  <a:pt x="536905" y="1739894"/>
                  <a:pt x="536905" y="1739894"/>
                  <a:pt x="536905" y="1739894"/>
                </a:cubicBezTo>
                <a:cubicBezTo>
                  <a:pt x="528152" y="1731129"/>
                  <a:pt x="528152" y="1731129"/>
                  <a:pt x="528152" y="1731129"/>
                </a:cubicBezTo>
                <a:cubicBezTo>
                  <a:pt x="515021" y="1731129"/>
                  <a:pt x="528152" y="1753042"/>
                  <a:pt x="506268" y="1739894"/>
                </a:cubicBezTo>
                <a:cubicBezTo>
                  <a:pt x="506268" y="1726746"/>
                  <a:pt x="506268" y="1726746"/>
                  <a:pt x="506268" y="1726746"/>
                </a:cubicBezTo>
                <a:cubicBezTo>
                  <a:pt x="523775" y="1726746"/>
                  <a:pt x="523775" y="1726746"/>
                  <a:pt x="523775" y="1726746"/>
                </a:cubicBezTo>
                <a:cubicBezTo>
                  <a:pt x="523775" y="1722364"/>
                  <a:pt x="523775" y="1722364"/>
                  <a:pt x="523775" y="1722364"/>
                </a:cubicBezTo>
                <a:cubicBezTo>
                  <a:pt x="528152" y="1717981"/>
                  <a:pt x="528152" y="1717981"/>
                  <a:pt x="528152" y="1717981"/>
                </a:cubicBezTo>
                <a:cubicBezTo>
                  <a:pt x="558789" y="1726746"/>
                  <a:pt x="558789" y="1726746"/>
                  <a:pt x="558789" y="1726746"/>
                </a:cubicBezTo>
                <a:cubicBezTo>
                  <a:pt x="558789" y="1717981"/>
                  <a:pt x="558789" y="1717981"/>
                  <a:pt x="558789" y="1717981"/>
                </a:cubicBezTo>
                <a:cubicBezTo>
                  <a:pt x="563166" y="1717981"/>
                  <a:pt x="563166" y="1717981"/>
                  <a:pt x="563166" y="1717981"/>
                </a:cubicBezTo>
                <a:cubicBezTo>
                  <a:pt x="624440" y="1696068"/>
                  <a:pt x="624440" y="1696068"/>
                  <a:pt x="624440" y="1696068"/>
                </a:cubicBezTo>
                <a:cubicBezTo>
                  <a:pt x="633193" y="1696068"/>
                  <a:pt x="633193" y="1696068"/>
                  <a:pt x="633193" y="1696068"/>
                </a:cubicBezTo>
                <a:cubicBezTo>
                  <a:pt x="637570" y="1687303"/>
                  <a:pt x="637570" y="1687303"/>
                  <a:pt x="637570" y="1687303"/>
                </a:cubicBezTo>
                <a:cubicBezTo>
                  <a:pt x="589426" y="1682920"/>
                  <a:pt x="589426" y="1682920"/>
                  <a:pt x="589426" y="1682920"/>
                </a:cubicBezTo>
                <a:cubicBezTo>
                  <a:pt x="602556" y="1678538"/>
                  <a:pt x="602556" y="1678538"/>
                  <a:pt x="602556" y="1678538"/>
                </a:cubicBezTo>
                <a:cubicBezTo>
                  <a:pt x="585049" y="1674155"/>
                  <a:pt x="585049" y="1674155"/>
                  <a:pt x="585049" y="1674155"/>
                </a:cubicBezTo>
                <a:cubicBezTo>
                  <a:pt x="593803" y="1665390"/>
                  <a:pt x="593803" y="1665390"/>
                  <a:pt x="593803" y="1665390"/>
                </a:cubicBezTo>
                <a:cubicBezTo>
                  <a:pt x="633193" y="1652242"/>
                  <a:pt x="633193" y="1652242"/>
                  <a:pt x="633193" y="1652242"/>
                </a:cubicBezTo>
                <a:cubicBezTo>
                  <a:pt x="633193" y="1643477"/>
                  <a:pt x="633193" y="1639094"/>
                  <a:pt x="633193" y="1636903"/>
                </a:cubicBezTo>
                <a:lnTo>
                  <a:pt x="633193" y="1636072"/>
                </a:lnTo>
                <a:lnTo>
                  <a:pt x="637570" y="1634712"/>
                </a:lnTo>
                <a:cubicBezTo>
                  <a:pt x="633193" y="1630329"/>
                  <a:pt x="633193" y="1630329"/>
                  <a:pt x="633193" y="1630329"/>
                </a:cubicBezTo>
                <a:cubicBezTo>
                  <a:pt x="598179" y="1643477"/>
                  <a:pt x="624440" y="1665390"/>
                  <a:pt x="545659" y="1669773"/>
                </a:cubicBezTo>
                <a:lnTo>
                  <a:pt x="538262" y="1683599"/>
                </a:lnTo>
                <a:lnTo>
                  <a:pt x="536905" y="1682920"/>
                </a:lnTo>
                <a:cubicBezTo>
                  <a:pt x="536905" y="1682920"/>
                  <a:pt x="536905" y="1682920"/>
                  <a:pt x="535264" y="1684016"/>
                </a:cubicBezTo>
                <a:lnTo>
                  <a:pt x="528006" y="1688861"/>
                </a:lnTo>
                <a:lnTo>
                  <a:pt x="519398" y="1687303"/>
                </a:lnTo>
                <a:cubicBezTo>
                  <a:pt x="523775" y="1691686"/>
                  <a:pt x="523775" y="1691686"/>
                  <a:pt x="523775" y="1691686"/>
                </a:cubicBezTo>
                <a:lnTo>
                  <a:pt x="528006" y="1688861"/>
                </a:lnTo>
                <a:lnTo>
                  <a:pt x="531503" y="1689494"/>
                </a:lnTo>
                <a:cubicBezTo>
                  <a:pt x="534307" y="1688946"/>
                  <a:pt x="536085" y="1687303"/>
                  <a:pt x="537452" y="1685112"/>
                </a:cubicBezTo>
                <a:lnTo>
                  <a:pt x="538262" y="1683599"/>
                </a:lnTo>
                <a:lnTo>
                  <a:pt x="552224" y="1690590"/>
                </a:lnTo>
                <a:cubicBezTo>
                  <a:pt x="554412" y="1691686"/>
                  <a:pt x="554412" y="1691686"/>
                  <a:pt x="554412" y="1691686"/>
                </a:cubicBezTo>
                <a:cubicBezTo>
                  <a:pt x="558789" y="1687303"/>
                  <a:pt x="558789" y="1687303"/>
                  <a:pt x="558789" y="1687303"/>
                </a:cubicBezTo>
                <a:cubicBezTo>
                  <a:pt x="559883" y="1687303"/>
                  <a:pt x="559609" y="1688946"/>
                  <a:pt x="559131" y="1691001"/>
                </a:cubicBezTo>
                <a:lnTo>
                  <a:pt x="558380" y="1696205"/>
                </a:lnTo>
                <a:lnTo>
                  <a:pt x="550583" y="1698807"/>
                </a:lnTo>
                <a:cubicBezTo>
                  <a:pt x="545659" y="1700451"/>
                  <a:pt x="545659" y="1700451"/>
                  <a:pt x="545659" y="1700451"/>
                </a:cubicBezTo>
                <a:cubicBezTo>
                  <a:pt x="536905" y="1700451"/>
                  <a:pt x="536905" y="1700451"/>
                  <a:pt x="536905" y="1700451"/>
                </a:cubicBezTo>
                <a:cubicBezTo>
                  <a:pt x="545659" y="1709216"/>
                  <a:pt x="545659" y="1709216"/>
                  <a:pt x="545659" y="1709216"/>
                </a:cubicBezTo>
                <a:cubicBezTo>
                  <a:pt x="541282" y="1704833"/>
                  <a:pt x="532528" y="1739894"/>
                  <a:pt x="532528" y="1700451"/>
                </a:cubicBezTo>
                <a:cubicBezTo>
                  <a:pt x="512833" y="1707025"/>
                  <a:pt x="502986" y="1710312"/>
                  <a:pt x="498062" y="1711955"/>
                </a:cubicBezTo>
                <a:lnTo>
                  <a:pt x="494486" y="1713149"/>
                </a:lnTo>
                <a:lnTo>
                  <a:pt x="497515" y="1709216"/>
                </a:lnTo>
                <a:cubicBezTo>
                  <a:pt x="488761" y="1704833"/>
                  <a:pt x="488761" y="1704833"/>
                  <a:pt x="488761" y="1704833"/>
                </a:cubicBezTo>
                <a:cubicBezTo>
                  <a:pt x="480008" y="1717981"/>
                  <a:pt x="480008" y="1717981"/>
                  <a:pt x="480008" y="1717981"/>
                </a:cubicBezTo>
                <a:cubicBezTo>
                  <a:pt x="484385" y="1722364"/>
                  <a:pt x="484385" y="1722364"/>
                  <a:pt x="484385" y="1722364"/>
                </a:cubicBezTo>
                <a:cubicBezTo>
                  <a:pt x="475631" y="1731129"/>
                  <a:pt x="475631" y="1731129"/>
                  <a:pt x="475631" y="1731129"/>
                </a:cubicBezTo>
                <a:cubicBezTo>
                  <a:pt x="458124" y="1731129"/>
                  <a:pt x="458124" y="1731129"/>
                  <a:pt x="458124" y="1731129"/>
                </a:cubicBezTo>
                <a:cubicBezTo>
                  <a:pt x="458124" y="1735512"/>
                  <a:pt x="458124" y="1735512"/>
                  <a:pt x="458124" y="1735512"/>
                </a:cubicBezTo>
                <a:cubicBezTo>
                  <a:pt x="453748" y="1731129"/>
                  <a:pt x="453748" y="1731129"/>
                  <a:pt x="453748" y="1731129"/>
                </a:cubicBezTo>
                <a:cubicBezTo>
                  <a:pt x="431864" y="1739894"/>
                  <a:pt x="431864" y="1739894"/>
                  <a:pt x="431864" y="1739894"/>
                </a:cubicBezTo>
                <a:cubicBezTo>
                  <a:pt x="431864" y="1744277"/>
                  <a:pt x="431864" y="1744277"/>
                  <a:pt x="431864" y="1744277"/>
                </a:cubicBezTo>
                <a:cubicBezTo>
                  <a:pt x="423110" y="1744277"/>
                  <a:pt x="423110" y="1744277"/>
                  <a:pt x="423110" y="1744277"/>
                </a:cubicBezTo>
                <a:cubicBezTo>
                  <a:pt x="374966" y="1766190"/>
                  <a:pt x="374966" y="1766190"/>
                  <a:pt x="374966" y="1766190"/>
                </a:cubicBezTo>
                <a:cubicBezTo>
                  <a:pt x="361836" y="1766190"/>
                  <a:pt x="361836" y="1766190"/>
                  <a:pt x="361836" y="1766190"/>
                </a:cubicBezTo>
                <a:cubicBezTo>
                  <a:pt x="348706" y="1770572"/>
                  <a:pt x="348706" y="1770572"/>
                  <a:pt x="348706" y="1770572"/>
                </a:cubicBezTo>
                <a:cubicBezTo>
                  <a:pt x="374966" y="1757425"/>
                  <a:pt x="374966" y="1757425"/>
                  <a:pt x="374966" y="1757425"/>
                </a:cubicBezTo>
                <a:cubicBezTo>
                  <a:pt x="339952" y="1757425"/>
                  <a:pt x="339952" y="1757425"/>
                  <a:pt x="339952" y="1757425"/>
                </a:cubicBezTo>
                <a:cubicBezTo>
                  <a:pt x="339952" y="1774955"/>
                  <a:pt x="339952" y="1774955"/>
                  <a:pt x="339952" y="1774955"/>
                </a:cubicBezTo>
                <a:cubicBezTo>
                  <a:pt x="313692" y="1770572"/>
                  <a:pt x="313692" y="1770572"/>
                  <a:pt x="313692" y="1770572"/>
                </a:cubicBezTo>
                <a:cubicBezTo>
                  <a:pt x="322446" y="1774955"/>
                  <a:pt x="309315" y="1779338"/>
                  <a:pt x="313692" y="1783720"/>
                </a:cubicBezTo>
                <a:cubicBezTo>
                  <a:pt x="331199" y="1779338"/>
                  <a:pt x="331199" y="1779338"/>
                  <a:pt x="331199" y="1779338"/>
                </a:cubicBezTo>
                <a:cubicBezTo>
                  <a:pt x="300562" y="1792485"/>
                  <a:pt x="300562" y="1792485"/>
                  <a:pt x="300562" y="1792485"/>
                </a:cubicBezTo>
                <a:cubicBezTo>
                  <a:pt x="313692" y="1801251"/>
                  <a:pt x="313692" y="1801251"/>
                  <a:pt x="313692" y="1801251"/>
                </a:cubicBezTo>
                <a:cubicBezTo>
                  <a:pt x="322446" y="1792485"/>
                  <a:pt x="322446" y="1792485"/>
                  <a:pt x="322446" y="1792485"/>
                </a:cubicBezTo>
                <a:cubicBezTo>
                  <a:pt x="339952" y="1792485"/>
                  <a:pt x="339952" y="1792485"/>
                  <a:pt x="339952" y="1792485"/>
                </a:cubicBezTo>
                <a:cubicBezTo>
                  <a:pt x="318069" y="1805633"/>
                  <a:pt x="318069" y="1805633"/>
                  <a:pt x="318069" y="1805633"/>
                </a:cubicBezTo>
                <a:cubicBezTo>
                  <a:pt x="313692" y="1814399"/>
                  <a:pt x="313692" y="1814399"/>
                  <a:pt x="313692" y="1814399"/>
                </a:cubicBezTo>
                <a:cubicBezTo>
                  <a:pt x="335576" y="1818781"/>
                  <a:pt x="335576" y="1818781"/>
                  <a:pt x="335576" y="1818781"/>
                </a:cubicBezTo>
                <a:cubicBezTo>
                  <a:pt x="370590" y="1805633"/>
                  <a:pt x="370590" y="1805633"/>
                  <a:pt x="370590" y="1805633"/>
                </a:cubicBezTo>
                <a:cubicBezTo>
                  <a:pt x="326822" y="1831929"/>
                  <a:pt x="326822" y="1831929"/>
                  <a:pt x="326822" y="1831929"/>
                </a:cubicBezTo>
                <a:cubicBezTo>
                  <a:pt x="318069" y="1823164"/>
                  <a:pt x="318069" y="1823164"/>
                  <a:pt x="318069" y="1823164"/>
                </a:cubicBezTo>
                <a:cubicBezTo>
                  <a:pt x="296185" y="1814399"/>
                  <a:pt x="296185" y="1814399"/>
                  <a:pt x="296185" y="1814399"/>
                </a:cubicBezTo>
                <a:cubicBezTo>
                  <a:pt x="278678" y="1827546"/>
                  <a:pt x="278678" y="1827546"/>
                  <a:pt x="278678" y="1827546"/>
                </a:cubicBezTo>
                <a:lnTo>
                  <a:pt x="278241" y="1831929"/>
                </a:lnTo>
                <a:lnTo>
                  <a:pt x="260624" y="1831929"/>
                </a:lnTo>
                <a:cubicBezTo>
                  <a:pt x="256795" y="1831929"/>
                  <a:pt x="256795" y="1831929"/>
                  <a:pt x="256795" y="1831929"/>
                </a:cubicBezTo>
                <a:cubicBezTo>
                  <a:pt x="234911" y="1827546"/>
                  <a:pt x="234911" y="1827546"/>
                  <a:pt x="234911" y="1827546"/>
                </a:cubicBezTo>
                <a:cubicBezTo>
                  <a:pt x="226158" y="1823164"/>
                  <a:pt x="226158" y="1823164"/>
                  <a:pt x="226158" y="1823164"/>
                </a:cubicBezTo>
                <a:cubicBezTo>
                  <a:pt x="213027" y="1831929"/>
                  <a:pt x="213027" y="1831929"/>
                  <a:pt x="213027" y="1831929"/>
                </a:cubicBezTo>
                <a:cubicBezTo>
                  <a:pt x="217404" y="1836312"/>
                  <a:pt x="217404" y="1836312"/>
                  <a:pt x="217404" y="1836312"/>
                </a:cubicBezTo>
                <a:cubicBezTo>
                  <a:pt x="199897" y="1849459"/>
                  <a:pt x="199897" y="1849459"/>
                  <a:pt x="199897" y="1849459"/>
                </a:cubicBezTo>
                <a:cubicBezTo>
                  <a:pt x="191144" y="1836312"/>
                  <a:pt x="191144" y="1836312"/>
                  <a:pt x="191144" y="1836312"/>
                </a:cubicBezTo>
                <a:cubicBezTo>
                  <a:pt x="190050" y="1843981"/>
                  <a:pt x="187861" y="1846172"/>
                  <a:pt x="185536" y="1846035"/>
                </a:cubicBezTo>
                <a:lnTo>
                  <a:pt x="181791" y="1843562"/>
                </a:lnTo>
                <a:lnTo>
                  <a:pt x="182390" y="1840694"/>
                </a:lnTo>
                <a:cubicBezTo>
                  <a:pt x="160507" y="1836312"/>
                  <a:pt x="160507" y="1836312"/>
                  <a:pt x="160507" y="1836312"/>
                </a:cubicBezTo>
                <a:cubicBezTo>
                  <a:pt x="164883" y="1827546"/>
                  <a:pt x="164883" y="1827546"/>
                  <a:pt x="164883" y="1827546"/>
                </a:cubicBezTo>
                <a:cubicBezTo>
                  <a:pt x="178014" y="1827546"/>
                  <a:pt x="178014" y="1827546"/>
                  <a:pt x="178014" y="1827546"/>
                </a:cubicBezTo>
                <a:cubicBezTo>
                  <a:pt x="178014" y="1823164"/>
                  <a:pt x="178014" y="1823164"/>
                  <a:pt x="178014" y="1823164"/>
                </a:cubicBezTo>
                <a:cubicBezTo>
                  <a:pt x="186767" y="1818781"/>
                  <a:pt x="186767" y="1818781"/>
                  <a:pt x="186767" y="1818781"/>
                </a:cubicBezTo>
                <a:cubicBezTo>
                  <a:pt x="178014" y="1805633"/>
                  <a:pt x="178014" y="1805633"/>
                  <a:pt x="178014" y="1805633"/>
                </a:cubicBezTo>
                <a:cubicBezTo>
                  <a:pt x="182390" y="1796868"/>
                  <a:pt x="182390" y="1796868"/>
                  <a:pt x="182390" y="1796868"/>
                </a:cubicBezTo>
                <a:cubicBezTo>
                  <a:pt x="173637" y="1788103"/>
                  <a:pt x="173637" y="1788103"/>
                  <a:pt x="173637" y="1788103"/>
                </a:cubicBezTo>
                <a:cubicBezTo>
                  <a:pt x="160507" y="1796868"/>
                  <a:pt x="160507" y="1796868"/>
                  <a:pt x="160507" y="1796868"/>
                </a:cubicBezTo>
                <a:cubicBezTo>
                  <a:pt x="160507" y="1770572"/>
                  <a:pt x="160507" y="1770572"/>
                  <a:pt x="160507" y="1770572"/>
                </a:cubicBezTo>
                <a:cubicBezTo>
                  <a:pt x="151753" y="1774955"/>
                  <a:pt x="151753" y="1774955"/>
                  <a:pt x="151753" y="1774955"/>
                </a:cubicBezTo>
                <a:cubicBezTo>
                  <a:pt x="143000" y="1766190"/>
                  <a:pt x="182390" y="1774955"/>
                  <a:pt x="138623" y="1766190"/>
                </a:cubicBezTo>
                <a:cubicBezTo>
                  <a:pt x="134246" y="1766190"/>
                  <a:pt x="134246" y="1766190"/>
                  <a:pt x="134246" y="1766190"/>
                </a:cubicBezTo>
                <a:cubicBezTo>
                  <a:pt x="138623" y="1757425"/>
                  <a:pt x="138623" y="1757425"/>
                  <a:pt x="138623" y="1757425"/>
                </a:cubicBezTo>
                <a:cubicBezTo>
                  <a:pt x="134246" y="1757425"/>
                  <a:pt x="134246" y="1757425"/>
                  <a:pt x="134246" y="1757425"/>
                </a:cubicBezTo>
                <a:cubicBezTo>
                  <a:pt x="121116" y="1757425"/>
                  <a:pt x="121116" y="1757425"/>
                  <a:pt x="121116" y="1757425"/>
                </a:cubicBezTo>
                <a:cubicBezTo>
                  <a:pt x="129870" y="1744277"/>
                  <a:pt x="116740" y="1753042"/>
                  <a:pt x="107986" y="1739894"/>
                </a:cubicBezTo>
                <a:cubicBezTo>
                  <a:pt x="125493" y="1735512"/>
                  <a:pt x="125493" y="1735512"/>
                  <a:pt x="125493" y="1735512"/>
                </a:cubicBezTo>
                <a:cubicBezTo>
                  <a:pt x="118928" y="1742085"/>
                  <a:pt x="122210" y="1724007"/>
                  <a:pt x="111337" y="1725651"/>
                </a:cubicBezTo>
                <a:lnTo>
                  <a:pt x="97435" y="1733969"/>
                </a:lnTo>
                <a:lnTo>
                  <a:pt x="81521" y="1720309"/>
                </a:lnTo>
                <a:cubicBezTo>
                  <a:pt x="68596" y="1709216"/>
                  <a:pt x="68596" y="1709216"/>
                  <a:pt x="68596" y="1709216"/>
                </a:cubicBezTo>
                <a:cubicBezTo>
                  <a:pt x="51089" y="1722364"/>
                  <a:pt x="51089" y="1722364"/>
                  <a:pt x="51089" y="1722364"/>
                </a:cubicBezTo>
                <a:cubicBezTo>
                  <a:pt x="46712" y="1735512"/>
                  <a:pt x="46712" y="1735512"/>
                  <a:pt x="46712" y="1735512"/>
                </a:cubicBezTo>
                <a:cubicBezTo>
                  <a:pt x="37958" y="1735512"/>
                  <a:pt x="37958" y="1735512"/>
                  <a:pt x="37958" y="1735512"/>
                </a:cubicBezTo>
                <a:cubicBezTo>
                  <a:pt x="51089" y="1713599"/>
                  <a:pt x="51089" y="1713599"/>
                  <a:pt x="51089" y="1713599"/>
                </a:cubicBezTo>
                <a:cubicBezTo>
                  <a:pt x="20452" y="1704833"/>
                  <a:pt x="20452" y="1704833"/>
                  <a:pt x="20452" y="1704833"/>
                </a:cubicBezTo>
                <a:cubicBezTo>
                  <a:pt x="20452" y="1698260"/>
                  <a:pt x="20452" y="1693329"/>
                  <a:pt x="20452" y="1689631"/>
                </a:cubicBezTo>
                <a:lnTo>
                  <a:pt x="20452" y="1682920"/>
                </a:lnTo>
                <a:cubicBezTo>
                  <a:pt x="33582" y="1691686"/>
                  <a:pt x="33582" y="1691686"/>
                  <a:pt x="33582" y="1691686"/>
                </a:cubicBezTo>
                <a:cubicBezTo>
                  <a:pt x="51089" y="1691686"/>
                  <a:pt x="51089" y="1691686"/>
                  <a:pt x="51089" y="1691686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68596" y="1682920"/>
                  <a:pt x="68596" y="1682920"/>
                  <a:pt x="68596" y="1682920"/>
                </a:cubicBezTo>
                <a:cubicBezTo>
                  <a:pt x="94856" y="1656625"/>
                  <a:pt x="94856" y="1656625"/>
                  <a:pt x="94856" y="1656625"/>
                </a:cubicBezTo>
                <a:cubicBezTo>
                  <a:pt x="94856" y="1652242"/>
                  <a:pt x="81726" y="1656625"/>
                  <a:pt x="90479" y="1647860"/>
                </a:cubicBezTo>
                <a:cubicBezTo>
                  <a:pt x="129870" y="1634712"/>
                  <a:pt x="129870" y="1634712"/>
                  <a:pt x="129870" y="1634712"/>
                </a:cubicBezTo>
                <a:cubicBezTo>
                  <a:pt x="138623" y="1625946"/>
                  <a:pt x="138623" y="1625946"/>
                  <a:pt x="138623" y="1625946"/>
                </a:cubicBezTo>
                <a:cubicBezTo>
                  <a:pt x="138623" y="1621564"/>
                  <a:pt x="138623" y="1621564"/>
                  <a:pt x="138623" y="1621564"/>
                </a:cubicBezTo>
                <a:cubicBezTo>
                  <a:pt x="160507" y="1608416"/>
                  <a:pt x="160507" y="1608416"/>
                  <a:pt x="160507" y="1608416"/>
                </a:cubicBezTo>
                <a:cubicBezTo>
                  <a:pt x="173637" y="1617181"/>
                  <a:pt x="173637" y="1617181"/>
                  <a:pt x="173637" y="1617181"/>
                </a:cubicBezTo>
                <a:cubicBezTo>
                  <a:pt x="178014" y="1617181"/>
                  <a:pt x="178014" y="1617181"/>
                  <a:pt x="178014" y="1617181"/>
                </a:cubicBezTo>
                <a:cubicBezTo>
                  <a:pt x="178014" y="1604033"/>
                  <a:pt x="178014" y="1604033"/>
                  <a:pt x="178014" y="1604033"/>
                </a:cubicBezTo>
                <a:cubicBezTo>
                  <a:pt x="208651" y="1595268"/>
                  <a:pt x="208651" y="1595268"/>
                  <a:pt x="208651" y="1595268"/>
                </a:cubicBezTo>
                <a:cubicBezTo>
                  <a:pt x="199897" y="1590886"/>
                  <a:pt x="199897" y="1590886"/>
                  <a:pt x="199897" y="1590886"/>
                </a:cubicBezTo>
                <a:cubicBezTo>
                  <a:pt x="221781" y="1590886"/>
                  <a:pt x="178014" y="1568973"/>
                  <a:pt x="221781" y="1590886"/>
                </a:cubicBezTo>
                <a:cubicBezTo>
                  <a:pt x="234911" y="1604033"/>
                  <a:pt x="234911" y="1604033"/>
                  <a:pt x="234911" y="1604033"/>
                </a:cubicBezTo>
                <a:cubicBezTo>
                  <a:pt x="239288" y="1599651"/>
                  <a:pt x="239288" y="1599651"/>
                  <a:pt x="239288" y="1599651"/>
                </a:cubicBezTo>
                <a:cubicBezTo>
                  <a:pt x="256795" y="1612799"/>
                  <a:pt x="256795" y="1612799"/>
                  <a:pt x="256795" y="1612799"/>
                </a:cubicBezTo>
                <a:cubicBezTo>
                  <a:pt x="261171" y="1604033"/>
                  <a:pt x="261171" y="1604033"/>
                  <a:pt x="261171" y="1604033"/>
                </a:cubicBezTo>
                <a:cubicBezTo>
                  <a:pt x="252418" y="1595268"/>
                  <a:pt x="252418" y="1595268"/>
                  <a:pt x="252418" y="1595268"/>
                </a:cubicBezTo>
                <a:cubicBezTo>
                  <a:pt x="265548" y="1582120"/>
                  <a:pt x="265548" y="1582120"/>
                  <a:pt x="265548" y="1582120"/>
                </a:cubicBezTo>
                <a:cubicBezTo>
                  <a:pt x="274302" y="1599651"/>
                  <a:pt x="274302" y="1599651"/>
                  <a:pt x="274302" y="1599651"/>
                </a:cubicBezTo>
                <a:cubicBezTo>
                  <a:pt x="278678" y="1595268"/>
                  <a:pt x="278678" y="1595268"/>
                  <a:pt x="278678" y="1595268"/>
                </a:cubicBezTo>
                <a:cubicBezTo>
                  <a:pt x="296185" y="1604033"/>
                  <a:pt x="296185" y="1604033"/>
                  <a:pt x="296185" y="1604033"/>
                </a:cubicBezTo>
                <a:cubicBezTo>
                  <a:pt x="300562" y="1595268"/>
                  <a:pt x="304939" y="1612799"/>
                  <a:pt x="309315" y="1595268"/>
                </a:cubicBezTo>
                <a:cubicBezTo>
                  <a:pt x="287432" y="1586503"/>
                  <a:pt x="287432" y="1586503"/>
                  <a:pt x="287432" y="1586503"/>
                </a:cubicBezTo>
                <a:cubicBezTo>
                  <a:pt x="261171" y="1568973"/>
                  <a:pt x="261171" y="1568973"/>
                  <a:pt x="261171" y="1568973"/>
                </a:cubicBezTo>
                <a:lnTo>
                  <a:pt x="256795" y="1568973"/>
                </a:lnTo>
                <a:cubicBezTo>
                  <a:pt x="261171" y="1564590"/>
                  <a:pt x="261171" y="1564590"/>
                  <a:pt x="261171" y="1564590"/>
                </a:cubicBezTo>
                <a:cubicBezTo>
                  <a:pt x="287432" y="1568973"/>
                  <a:pt x="287432" y="1568973"/>
                  <a:pt x="287432" y="1568973"/>
                </a:cubicBezTo>
                <a:cubicBezTo>
                  <a:pt x="313692" y="1573355"/>
                  <a:pt x="313692" y="1573355"/>
                  <a:pt x="313692" y="1573355"/>
                </a:cubicBezTo>
                <a:cubicBezTo>
                  <a:pt x="318069" y="1573355"/>
                  <a:pt x="318069" y="1573355"/>
                  <a:pt x="318069" y="1573355"/>
                </a:cubicBezTo>
                <a:cubicBezTo>
                  <a:pt x="318069" y="1564590"/>
                  <a:pt x="318069" y="1564590"/>
                  <a:pt x="318069" y="1564590"/>
                </a:cubicBezTo>
                <a:cubicBezTo>
                  <a:pt x="322446" y="1568973"/>
                  <a:pt x="322446" y="1568973"/>
                  <a:pt x="322446" y="1568973"/>
                </a:cubicBezTo>
                <a:cubicBezTo>
                  <a:pt x="335576" y="1564590"/>
                  <a:pt x="335576" y="1564590"/>
                  <a:pt x="335576" y="1564590"/>
                </a:cubicBezTo>
                <a:cubicBezTo>
                  <a:pt x="335576" y="1547060"/>
                  <a:pt x="335576" y="1547060"/>
                  <a:pt x="335576" y="1547060"/>
                </a:cubicBezTo>
                <a:cubicBezTo>
                  <a:pt x="335576" y="1542677"/>
                  <a:pt x="335576" y="1542677"/>
                  <a:pt x="335576" y="1542677"/>
                </a:cubicBezTo>
                <a:cubicBezTo>
                  <a:pt x="322446" y="1533912"/>
                  <a:pt x="322446" y="1533912"/>
                  <a:pt x="322446" y="1533912"/>
                </a:cubicBezTo>
                <a:cubicBezTo>
                  <a:pt x="318069" y="1547060"/>
                  <a:pt x="318069" y="1547060"/>
                  <a:pt x="318069" y="1547060"/>
                </a:cubicBezTo>
                <a:cubicBezTo>
                  <a:pt x="296185" y="1542677"/>
                  <a:pt x="296185" y="1542677"/>
                  <a:pt x="296185" y="1542677"/>
                </a:cubicBezTo>
                <a:cubicBezTo>
                  <a:pt x="300562" y="1529529"/>
                  <a:pt x="300562" y="1529529"/>
                  <a:pt x="300562" y="1529529"/>
                </a:cubicBezTo>
                <a:cubicBezTo>
                  <a:pt x="318069" y="1529529"/>
                  <a:pt x="339952" y="1516381"/>
                  <a:pt x="348706" y="1529529"/>
                </a:cubicBezTo>
                <a:cubicBezTo>
                  <a:pt x="344329" y="1533912"/>
                  <a:pt x="344329" y="1533912"/>
                  <a:pt x="344329" y="1533912"/>
                </a:cubicBezTo>
                <a:cubicBezTo>
                  <a:pt x="348706" y="1533912"/>
                  <a:pt x="348706" y="1533912"/>
                  <a:pt x="348706" y="1533912"/>
                </a:cubicBezTo>
                <a:cubicBezTo>
                  <a:pt x="357459" y="1533912"/>
                  <a:pt x="357459" y="1533912"/>
                  <a:pt x="357459" y="1533912"/>
                </a:cubicBezTo>
                <a:cubicBezTo>
                  <a:pt x="344329" y="1542677"/>
                  <a:pt x="344329" y="1542677"/>
                  <a:pt x="344329" y="1542677"/>
                </a:cubicBezTo>
                <a:cubicBezTo>
                  <a:pt x="366213" y="1542677"/>
                  <a:pt x="366213" y="1542677"/>
                  <a:pt x="366213" y="1542677"/>
                </a:cubicBezTo>
                <a:cubicBezTo>
                  <a:pt x="370590" y="1529529"/>
                  <a:pt x="370590" y="1529529"/>
                  <a:pt x="370590" y="1529529"/>
                </a:cubicBezTo>
                <a:cubicBezTo>
                  <a:pt x="418734" y="1520764"/>
                  <a:pt x="418734" y="1520764"/>
                  <a:pt x="418734" y="1520764"/>
                </a:cubicBezTo>
                <a:cubicBezTo>
                  <a:pt x="436240" y="1511999"/>
                  <a:pt x="436240" y="1511999"/>
                  <a:pt x="436240" y="1511999"/>
                </a:cubicBezTo>
                <a:cubicBezTo>
                  <a:pt x="462501" y="1503234"/>
                  <a:pt x="462501" y="1503234"/>
                  <a:pt x="462501" y="1503234"/>
                </a:cubicBezTo>
                <a:lnTo>
                  <a:pt x="477614" y="1503234"/>
                </a:lnTo>
                <a:lnTo>
                  <a:pt x="477272" y="1504329"/>
                </a:lnTo>
                <a:cubicBezTo>
                  <a:pt x="480008" y="1504329"/>
                  <a:pt x="486573" y="1503234"/>
                  <a:pt x="484385" y="1503234"/>
                </a:cubicBezTo>
                <a:cubicBezTo>
                  <a:pt x="484385" y="1503234"/>
                  <a:pt x="484385" y="1503234"/>
                  <a:pt x="481649" y="1503234"/>
                </a:cubicBezTo>
                <a:lnTo>
                  <a:pt x="477614" y="1503234"/>
                </a:lnTo>
                <a:lnTo>
                  <a:pt x="477614" y="1503234"/>
                </a:lnTo>
                <a:cubicBezTo>
                  <a:pt x="479734" y="1502412"/>
                  <a:pt x="484385" y="1501042"/>
                  <a:pt x="493138" y="1498851"/>
                </a:cubicBezTo>
                <a:cubicBezTo>
                  <a:pt x="488761" y="1507616"/>
                  <a:pt x="488761" y="1507616"/>
                  <a:pt x="488761" y="1507616"/>
                </a:cubicBezTo>
                <a:cubicBezTo>
                  <a:pt x="510645" y="1511999"/>
                  <a:pt x="510645" y="1511999"/>
                  <a:pt x="510645" y="1511999"/>
                </a:cubicBezTo>
                <a:cubicBezTo>
                  <a:pt x="510645" y="1511999"/>
                  <a:pt x="515021" y="1516381"/>
                  <a:pt x="515021" y="1511999"/>
                </a:cubicBezTo>
                <a:lnTo>
                  <a:pt x="515366" y="1511999"/>
                </a:lnTo>
                <a:lnTo>
                  <a:pt x="510645" y="1520764"/>
                </a:lnTo>
                <a:cubicBezTo>
                  <a:pt x="536905" y="1511999"/>
                  <a:pt x="536905" y="1511999"/>
                  <a:pt x="536905" y="1511999"/>
                </a:cubicBezTo>
                <a:cubicBezTo>
                  <a:pt x="541282" y="1516381"/>
                  <a:pt x="554412" y="1511999"/>
                  <a:pt x="541282" y="1498851"/>
                </a:cubicBezTo>
                <a:cubicBezTo>
                  <a:pt x="510645" y="1498851"/>
                  <a:pt x="510645" y="1498851"/>
                  <a:pt x="510645" y="1498851"/>
                </a:cubicBezTo>
                <a:cubicBezTo>
                  <a:pt x="484385" y="1476938"/>
                  <a:pt x="484385" y="1476938"/>
                  <a:pt x="484385" y="1476938"/>
                </a:cubicBezTo>
                <a:cubicBezTo>
                  <a:pt x="475631" y="1476938"/>
                  <a:pt x="475631" y="1476938"/>
                  <a:pt x="475631" y="1476938"/>
                </a:cubicBezTo>
                <a:cubicBezTo>
                  <a:pt x="466878" y="1494468"/>
                  <a:pt x="466878" y="1494468"/>
                  <a:pt x="466878" y="1494468"/>
                </a:cubicBezTo>
                <a:cubicBezTo>
                  <a:pt x="444994" y="1481321"/>
                  <a:pt x="444994" y="1481321"/>
                  <a:pt x="444994" y="1481321"/>
                </a:cubicBezTo>
                <a:cubicBezTo>
                  <a:pt x="427487" y="1494468"/>
                  <a:pt x="427487" y="1494468"/>
                  <a:pt x="427487" y="1494468"/>
                </a:cubicBezTo>
                <a:lnTo>
                  <a:pt x="424624" y="1493035"/>
                </a:lnTo>
                <a:lnTo>
                  <a:pt x="423042" y="1488853"/>
                </a:lnTo>
                <a:cubicBezTo>
                  <a:pt x="419828" y="1487894"/>
                  <a:pt x="413263" y="1487894"/>
                  <a:pt x="401227" y="1490086"/>
                </a:cubicBezTo>
                <a:cubicBezTo>
                  <a:pt x="401227" y="1507616"/>
                  <a:pt x="401227" y="1507616"/>
                  <a:pt x="401227" y="1507616"/>
                </a:cubicBezTo>
                <a:cubicBezTo>
                  <a:pt x="392473" y="1498851"/>
                  <a:pt x="392473" y="1498851"/>
                  <a:pt x="392473" y="1498851"/>
                </a:cubicBezTo>
                <a:cubicBezTo>
                  <a:pt x="383720" y="1507616"/>
                  <a:pt x="383720" y="1507616"/>
                  <a:pt x="383720" y="1507616"/>
                </a:cubicBezTo>
                <a:cubicBezTo>
                  <a:pt x="379343" y="1520764"/>
                  <a:pt x="379343" y="1520764"/>
                  <a:pt x="379343" y="1520764"/>
                </a:cubicBezTo>
                <a:cubicBezTo>
                  <a:pt x="366213" y="1520764"/>
                  <a:pt x="366213" y="1520764"/>
                  <a:pt x="366213" y="1520764"/>
                </a:cubicBezTo>
                <a:cubicBezTo>
                  <a:pt x="374966" y="1511999"/>
                  <a:pt x="374966" y="1511999"/>
                  <a:pt x="374966" y="1511999"/>
                </a:cubicBezTo>
                <a:cubicBezTo>
                  <a:pt x="372778" y="1510903"/>
                  <a:pt x="373599" y="1509534"/>
                  <a:pt x="375377" y="1508301"/>
                </a:cubicBezTo>
                <a:lnTo>
                  <a:pt x="379638" y="1506310"/>
                </a:lnTo>
                <a:lnTo>
                  <a:pt x="381121" y="1505836"/>
                </a:lnTo>
                <a:cubicBezTo>
                  <a:pt x="383720" y="1504877"/>
                  <a:pt x="383173" y="1504877"/>
                  <a:pt x="381531" y="1505425"/>
                </a:cubicBezTo>
                <a:lnTo>
                  <a:pt x="379638" y="1506310"/>
                </a:lnTo>
                <a:lnTo>
                  <a:pt x="361836" y="1511999"/>
                </a:lnTo>
                <a:cubicBezTo>
                  <a:pt x="379343" y="1494468"/>
                  <a:pt x="379343" y="1494468"/>
                  <a:pt x="379343" y="1494468"/>
                </a:cubicBezTo>
                <a:cubicBezTo>
                  <a:pt x="374966" y="1494468"/>
                  <a:pt x="374966" y="1494468"/>
                  <a:pt x="374966" y="1494468"/>
                </a:cubicBezTo>
                <a:cubicBezTo>
                  <a:pt x="401227" y="1481321"/>
                  <a:pt x="401227" y="1481321"/>
                  <a:pt x="401227" y="1481321"/>
                </a:cubicBezTo>
                <a:cubicBezTo>
                  <a:pt x="418734" y="1468173"/>
                  <a:pt x="418734" y="1468173"/>
                  <a:pt x="418734" y="1468173"/>
                </a:cubicBezTo>
                <a:lnTo>
                  <a:pt x="423300" y="1468292"/>
                </a:lnTo>
                <a:lnTo>
                  <a:pt x="413194" y="1474952"/>
                </a:lnTo>
                <a:cubicBezTo>
                  <a:pt x="399346" y="1486422"/>
                  <a:pt x="439780" y="1471785"/>
                  <a:pt x="430847" y="1468489"/>
                </a:cubicBezTo>
                <a:lnTo>
                  <a:pt x="423300" y="1468292"/>
                </a:lnTo>
                <a:lnTo>
                  <a:pt x="428846" y="1464638"/>
                </a:lnTo>
                <a:cubicBezTo>
                  <a:pt x="436788" y="1459955"/>
                  <a:pt x="447729" y="1453929"/>
                  <a:pt x="462501" y="1446260"/>
                </a:cubicBezTo>
                <a:cubicBezTo>
                  <a:pt x="480008" y="1446260"/>
                  <a:pt x="480008" y="1446260"/>
                  <a:pt x="480008" y="1446260"/>
                </a:cubicBezTo>
                <a:lnTo>
                  <a:pt x="481530" y="1444735"/>
                </a:lnTo>
                <a:lnTo>
                  <a:pt x="488761" y="1446260"/>
                </a:lnTo>
                <a:cubicBezTo>
                  <a:pt x="488761" y="1433112"/>
                  <a:pt x="488761" y="1433112"/>
                  <a:pt x="488761" y="1433112"/>
                </a:cubicBezTo>
                <a:cubicBezTo>
                  <a:pt x="501892" y="1437494"/>
                  <a:pt x="488761" y="1406816"/>
                  <a:pt x="515021" y="1424347"/>
                </a:cubicBezTo>
                <a:cubicBezTo>
                  <a:pt x="532528" y="1415581"/>
                  <a:pt x="532528" y="1415581"/>
                  <a:pt x="532528" y="1415581"/>
                </a:cubicBezTo>
                <a:cubicBezTo>
                  <a:pt x="541282" y="1398051"/>
                  <a:pt x="541282" y="1398051"/>
                  <a:pt x="541282" y="1398051"/>
                </a:cubicBezTo>
                <a:cubicBezTo>
                  <a:pt x="550035" y="1406816"/>
                  <a:pt x="550035" y="1406816"/>
                  <a:pt x="550035" y="1406816"/>
                </a:cubicBezTo>
                <a:cubicBezTo>
                  <a:pt x="559883" y="1403529"/>
                  <a:pt x="574655" y="1392847"/>
                  <a:pt x="585118" y="1396955"/>
                </a:cubicBezTo>
                <a:lnTo>
                  <a:pt x="591291" y="1403965"/>
                </a:lnTo>
                <a:lnTo>
                  <a:pt x="587033" y="1406200"/>
                </a:lnTo>
                <a:cubicBezTo>
                  <a:pt x="580672" y="1410103"/>
                  <a:pt x="597085" y="1403529"/>
                  <a:pt x="593803" y="1406816"/>
                </a:cubicBezTo>
                <a:lnTo>
                  <a:pt x="591291" y="1403965"/>
                </a:lnTo>
                <a:lnTo>
                  <a:pt x="602556" y="1398051"/>
                </a:lnTo>
                <a:cubicBezTo>
                  <a:pt x="606933" y="1402434"/>
                  <a:pt x="606933" y="1402434"/>
                  <a:pt x="606933" y="1402434"/>
                </a:cubicBezTo>
                <a:cubicBezTo>
                  <a:pt x="628817" y="1389286"/>
                  <a:pt x="628817" y="1389286"/>
                  <a:pt x="628817" y="1389286"/>
                </a:cubicBezTo>
                <a:cubicBezTo>
                  <a:pt x="606933" y="1389286"/>
                  <a:pt x="606933" y="1389286"/>
                  <a:pt x="606933" y="1389286"/>
                </a:cubicBezTo>
                <a:cubicBezTo>
                  <a:pt x="585049" y="1393668"/>
                  <a:pt x="585049" y="1393668"/>
                  <a:pt x="585049" y="1393668"/>
                </a:cubicBezTo>
                <a:cubicBezTo>
                  <a:pt x="598179" y="1384903"/>
                  <a:pt x="598179" y="1384903"/>
                  <a:pt x="598179" y="1384903"/>
                </a:cubicBezTo>
                <a:cubicBezTo>
                  <a:pt x="593803" y="1380521"/>
                  <a:pt x="593803" y="1380521"/>
                  <a:pt x="593803" y="1380521"/>
                </a:cubicBezTo>
                <a:cubicBezTo>
                  <a:pt x="606933" y="1362990"/>
                  <a:pt x="606933" y="1362990"/>
                  <a:pt x="606933" y="1362990"/>
                </a:cubicBezTo>
                <a:cubicBezTo>
                  <a:pt x="606933" y="1367373"/>
                  <a:pt x="606933" y="1367373"/>
                  <a:pt x="606933" y="1367373"/>
                </a:cubicBezTo>
                <a:lnTo>
                  <a:pt x="612677" y="1365455"/>
                </a:lnTo>
                <a:lnTo>
                  <a:pt x="615139" y="1367921"/>
                </a:lnTo>
                <a:cubicBezTo>
                  <a:pt x="618695" y="1368468"/>
                  <a:pt x="625534" y="1368468"/>
                  <a:pt x="637570" y="1367373"/>
                </a:cubicBezTo>
                <a:cubicBezTo>
                  <a:pt x="633193" y="1349842"/>
                  <a:pt x="633193" y="1349842"/>
                  <a:pt x="633193" y="1349842"/>
                </a:cubicBezTo>
                <a:cubicBezTo>
                  <a:pt x="659454" y="1341077"/>
                  <a:pt x="659454" y="1341077"/>
                  <a:pt x="659454" y="1341077"/>
                </a:cubicBezTo>
                <a:lnTo>
                  <a:pt x="658752" y="1341659"/>
                </a:lnTo>
                <a:lnTo>
                  <a:pt x="652683" y="1344775"/>
                </a:lnTo>
                <a:cubicBezTo>
                  <a:pt x="645161" y="1348884"/>
                  <a:pt x="652136" y="1345871"/>
                  <a:pt x="656650" y="1343405"/>
                </a:cubicBezTo>
                <a:lnTo>
                  <a:pt x="658752" y="1341659"/>
                </a:lnTo>
                <a:lnTo>
                  <a:pt x="676961" y="1332312"/>
                </a:lnTo>
                <a:cubicBezTo>
                  <a:pt x="685714" y="1332312"/>
                  <a:pt x="685714" y="1332312"/>
                  <a:pt x="685714" y="1332312"/>
                </a:cubicBezTo>
                <a:cubicBezTo>
                  <a:pt x="703221" y="1310399"/>
                  <a:pt x="703221" y="1310399"/>
                  <a:pt x="703221" y="1310399"/>
                </a:cubicBezTo>
                <a:cubicBezTo>
                  <a:pt x="703221" y="1306016"/>
                  <a:pt x="703221" y="1306016"/>
                  <a:pt x="703221" y="1306016"/>
                </a:cubicBezTo>
                <a:lnTo>
                  <a:pt x="696070" y="1306016"/>
                </a:lnTo>
                <a:lnTo>
                  <a:pt x="698844" y="1301634"/>
                </a:lnTo>
                <a:cubicBezTo>
                  <a:pt x="676961" y="1306016"/>
                  <a:pt x="676961" y="1306016"/>
                  <a:pt x="676961" y="1306016"/>
                </a:cubicBezTo>
                <a:cubicBezTo>
                  <a:pt x="663830" y="1314782"/>
                  <a:pt x="663830" y="1314782"/>
                  <a:pt x="663830" y="1314782"/>
                </a:cubicBezTo>
                <a:cubicBezTo>
                  <a:pt x="659454" y="1314782"/>
                  <a:pt x="659454" y="1314782"/>
                  <a:pt x="659454" y="1314782"/>
                </a:cubicBezTo>
                <a:cubicBezTo>
                  <a:pt x="655077" y="1310399"/>
                  <a:pt x="655077" y="1310399"/>
                  <a:pt x="655077" y="1310399"/>
                </a:cubicBezTo>
                <a:cubicBezTo>
                  <a:pt x="676961" y="1297251"/>
                  <a:pt x="676961" y="1297251"/>
                  <a:pt x="676961" y="1297251"/>
                </a:cubicBezTo>
                <a:cubicBezTo>
                  <a:pt x="707597" y="1292869"/>
                  <a:pt x="707597" y="1292869"/>
                  <a:pt x="707597" y="1292869"/>
                </a:cubicBezTo>
                <a:cubicBezTo>
                  <a:pt x="725105" y="1279721"/>
                  <a:pt x="725105" y="1279721"/>
                  <a:pt x="725105" y="1279721"/>
                </a:cubicBezTo>
                <a:cubicBezTo>
                  <a:pt x="742611" y="1275338"/>
                  <a:pt x="742611" y="1275338"/>
                  <a:pt x="742611" y="1275338"/>
                </a:cubicBezTo>
                <a:cubicBezTo>
                  <a:pt x="746988" y="1270955"/>
                  <a:pt x="746988" y="1270955"/>
                  <a:pt x="746988" y="1270955"/>
                </a:cubicBezTo>
                <a:cubicBezTo>
                  <a:pt x="738235" y="1266573"/>
                  <a:pt x="738235" y="1266573"/>
                  <a:pt x="738235" y="1266573"/>
                </a:cubicBezTo>
                <a:cubicBezTo>
                  <a:pt x="764495" y="1244660"/>
                  <a:pt x="764495" y="1244660"/>
                  <a:pt x="764495" y="1244660"/>
                </a:cubicBezTo>
                <a:lnTo>
                  <a:pt x="774861" y="1244660"/>
                </a:lnTo>
                <a:lnTo>
                  <a:pt x="771060" y="1249042"/>
                </a:lnTo>
                <a:cubicBezTo>
                  <a:pt x="770513" y="1250138"/>
                  <a:pt x="771607" y="1250138"/>
                  <a:pt x="776394" y="1247673"/>
                </a:cubicBezTo>
                <a:lnTo>
                  <a:pt x="784662" y="1242813"/>
                </a:lnTo>
                <a:lnTo>
                  <a:pt x="788567" y="1240825"/>
                </a:lnTo>
                <a:lnTo>
                  <a:pt x="788623" y="1240484"/>
                </a:lnTo>
                <a:lnTo>
                  <a:pt x="803886" y="1231512"/>
                </a:lnTo>
                <a:cubicBezTo>
                  <a:pt x="795132" y="1227129"/>
                  <a:pt x="795132" y="1227129"/>
                  <a:pt x="795132" y="1227129"/>
                </a:cubicBezTo>
                <a:cubicBezTo>
                  <a:pt x="791849" y="1226034"/>
                  <a:pt x="790755" y="1227951"/>
                  <a:pt x="790208" y="1230896"/>
                </a:cubicBezTo>
                <a:lnTo>
                  <a:pt x="788623" y="1240484"/>
                </a:lnTo>
                <a:lnTo>
                  <a:pt x="784662" y="1242813"/>
                </a:lnTo>
                <a:lnTo>
                  <a:pt x="780361" y="1245002"/>
                </a:lnTo>
                <a:lnTo>
                  <a:pt x="777625" y="1243503"/>
                </a:lnTo>
                <a:lnTo>
                  <a:pt x="777625" y="1240277"/>
                </a:lnTo>
                <a:lnTo>
                  <a:pt x="776213" y="1242729"/>
                </a:lnTo>
                <a:lnTo>
                  <a:pt x="755742" y="1231512"/>
                </a:lnTo>
                <a:cubicBezTo>
                  <a:pt x="753553" y="1233703"/>
                  <a:pt x="748082" y="1236990"/>
                  <a:pt x="740970" y="1240277"/>
                </a:cubicBezTo>
                <a:lnTo>
                  <a:pt x="717790" y="1248530"/>
                </a:lnTo>
                <a:lnTo>
                  <a:pt x="716351" y="1244660"/>
                </a:lnTo>
                <a:cubicBezTo>
                  <a:pt x="707597" y="1253425"/>
                  <a:pt x="707597" y="1253425"/>
                  <a:pt x="707597" y="1253425"/>
                </a:cubicBezTo>
                <a:cubicBezTo>
                  <a:pt x="676961" y="1266573"/>
                  <a:pt x="676961" y="1266573"/>
                  <a:pt x="676961" y="1266573"/>
                </a:cubicBezTo>
                <a:cubicBezTo>
                  <a:pt x="668207" y="1275338"/>
                  <a:pt x="668207" y="1275338"/>
                  <a:pt x="668207" y="1275338"/>
                </a:cubicBezTo>
                <a:cubicBezTo>
                  <a:pt x="668207" y="1266573"/>
                  <a:pt x="668207" y="1266573"/>
                  <a:pt x="668207" y="1266573"/>
                </a:cubicBezTo>
                <a:cubicBezTo>
                  <a:pt x="655077" y="1257808"/>
                  <a:pt x="655077" y="1257808"/>
                  <a:pt x="655077" y="1257808"/>
                </a:cubicBezTo>
                <a:cubicBezTo>
                  <a:pt x="655077" y="1244660"/>
                  <a:pt x="655077" y="1244660"/>
                  <a:pt x="655077" y="1244660"/>
                </a:cubicBezTo>
                <a:cubicBezTo>
                  <a:pt x="620063" y="1227129"/>
                  <a:pt x="620063" y="1227129"/>
                  <a:pt x="620063" y="1227129"/>
                </a:cubicBezTo>
                <a:cubicBezTo>
                  <a:pt x="611309" y="1227129"/>
                  <a:pt x="611309" y="1227129"/>
                  <a:pt x="611309" y="1227129"/>
                </a:cubicBezTo>
                <a:cubicBezTo>
                  <a:pt x="615686" y="1240277"/>
                  <a:pt x="615686" y="1240277"/>
                  <a:pt x="615686" y="1240277"/>
                </a:cubicBezTo>
                <a:cubicBezTo>
                  <a:pt x="593803" y="1240277"/>
                  <a:pt x="593803" y="1240277"/>
                  <a:pt x="593803" y="1240277"/>
                </a:cubicBezTo>
                <a:cubicBezTo>
                  <a:pt x="602556" y="1222747"/>
                  <a:pt x="602556" y="1222747"/>
                  <a:pt x="602556" y="1222747"/>
                </a:cubicBezTo>
                <a:cubicBezTo>
                  <a:pt x="602556" y="1213982"/>
                  <a:pt x="571919" y="1270955"/>
                  <a:pt x="606933" y="1205216"/>
                </a:cubicBezTo>
                <a:cubicBezTo>
                  <a:pt x="585049" y="1205216"/>
                  <a:pt x="585049" y="1205216"/>
                  <a:pt x="585049" y="1205216"/>
                </a:cubicBezTo>
                <a:cubicBezTo>
                  <a:pt x="593803" y="1213982"/>
                  <a:pt x="593803" y="1213982"/>
                  <a:pt x="593803" y="1213982"/>
                </a:cubicBezTo>
                <a:cubicBezTo>
                  <a:pt x="585049" y="1240277"/>
                  <a:pt x="585049" y="1240277"/>
                  <a:pt x="585049" y="1240277"/>
                </a:cubicBezTo>
                <a:cubicBezTo>
                  <a:pt x="554412" y="1235895"/>
                  <a:pt x="554412" y="1235895"/>
                  <a:pt x="554412" y="1235895"/>
                </a:cubicBezTo>
                <a:cubicBezTo>
                  <a:pt x="558789" y="1227129"/>
                  <a:pt x="558789" y="1227129"/>
                  <a:pt x="558789" y="1227129"/>
                </a:cubicBezTo>
                <a:cubicBezTo>
                  <a:pt x="580673" y="1213982"/>
                  <a:pt x="580673" y="1213982"/>
                  <a:pt x="580673" y="1213982"/>
                </a:cubicBezTo>
                <a:cubicBezTo>
                  <a:pt x="585049" y="1209599"/>
                  <a:pt x="585049" y="1209599"/>
                  <a:pt x="585049" y="1209599"/>
                </a:cubicBezTo>
                <a:cubicBezTo>
                  <a:pt x="580673" y="1200834"/>
                  <a:pt x="580673" y="1200834"/>
                  <a:pt x="580673" y="1200834"/>
                </a:cubicBezTo>
                <a:cubicBezTo>
                  <a:pt x="571919" y="1213982"/>
                  <a:pt x="558789" y="1209599"/>
                  <a:pt x="554412" y="1209599"/>
                </a:cubicBezTo>
                <a:cubicBezTo>
                  <a:pt x="576296" y="1200834"/>
                  <a:pt x="576296" y="1200834"/>
                  <a:pt x="576296" y="1200834"/>
                </a:cubicBezTo>
                <a:cubicBezTo>
                  <a:pt x="563166" y="1192069"/>
                  <a:pt x="563166" y="1192069"/>
                  <a:pt x="563166" y="1192069"/>
                </a:cubicBezTo>
                <a:cubicBezTo>
                  <a:pt x="585049" y="1183303"/>
                  <a:pt x="585049" y="1183303"/>
                  <a:pt x="585049" y="1183303"/>
                </a:cubicBezTo>
                <a:cubicBezTo>
                  <a:pt x="593803" y="1178921"/>
                  <a:pt x="593803" y="1178921"/>
                  <a:pt x="593803" y="1178921"/>
                </a:cubicBezTo>
                <a:cubicBezTo>
                  <a:pt x="567542" y="1174538"/>
                  <a:pt x="567542" y="1174538"/>
                  <a:pt x="567542" y="1174538"/>
                </a:cubicBezTo>
                <a:cubicBezTo>
                  <a:pt x="593803" y="1165773"/>
                  <a:pt x="593803" y="1165773"/>
                  <a:pt x="593803" y="1165773"/>
                </a:cubicBezTo>
                <a:cubicBezTo>
                  <a:pt x="615686" y="1152625"/>
                  <a:pt x="615686" y="1152625"/>
                  <a:pt x="615686" y="1152625"/>
                </a:cubicBezTo>
                <a:cubicBezTo>
                  <a:pt x="624440" y="1152625"/>
                  <a:pt x="624440" y="1152625"/>
                  <a:pt x="624440" y="1152625"/>
                </a:cubicBezTo>
                <a:lnTo>
                  <a:pt x="631446" y="1147948"/>
                </a:lnTo>
                <a:lnTo>
                  <a:pt x="631415" y="1148174"/>
                </a:lnTo>
                <a:cubicBezTo>
                  <a:pt x="631278" y="1149749"/>
                  <a:pt x="631552" y="1149064"/>
                  <a:pt x="632099" y="1147695"/>
                </a:cubicBezTo>
                <a:lnTo>
                  <a:pt x="632239" y="1147419"/>
                </a:lnTo>
                <a:lnTo>
                  <a:pt x="635929" y="1144956"/>
                </a:lnTo>
                <a:cubicBezTo>
                  <a:pt x="637570" y="1143860"/>
                  <a:pt x="637570" y="1143860"/>
                  <a:pt x="637570" y="1143860"/>
                </a:cubicBezTo>
                <a:cubicBezTo>
                  <a:pt x="636476" y="1141669"/>
                  <a:pt x="635382" y="1141943"/>
                  <a:pt x="634424" y="1143107"/>
                </a:cubicBezTo>
                <a:lnTo>
                  <a:pt x="632239" y="1147419"/>
                </a:lnTo>
                <a:lnTo>
                  <a:pt x="631446" y="1147948"/>
                </a:lnTo>
                <a:lnTo>
                  <a:pt x="633193" y="1135095"/>
                </a:lnTo>
                <a:cubicBezTo>
                  <a:pt x="668207" y="1117564"/>
                  <a:pt x="668207" y="1117564"/>
                  <a:pt x="668207" y="1117564"/>
                </a:cubicBezTo>
                <a:cubicBezTo>
                  <a:pt x="690091" y="1126330"/>
                  <a:pt x="690091" y="1126330"/>
                  <a:pt x="690091" y="1126330"/>
                </a:cubicBezTo>
                <a:cubicBezTo>
                  <a:pt x="716351" y="1126330"/>
                  <a:pt x="716351" y="1126330"/>
                  <a:pt x="716351" y="1126330"/>
                </a:cubicBezTo>
                <a:cubicBezTo>
                  <a:pt x="720728" y="1117564"/>
                  <a:pt x="720728" y="1117564"/>
                  <a:pt x="720728" y="1117564"/>
                </a:cubicBezTo>
                <a:cubicBezTo>
                  <a:pt x="733858" y="1117564"/>
                  <a:pt x="733858" y="1117564"/>
                  <a:pt x="733858" y="1117564"/>
                </a:cubicBezTo>
                <a:cubicBezTo>
                  <a:pt x="729481" y="1104416"/>
                  <a:pt x="729481" y="1104416"/>
                  <a:pt x="729481" y="1104416"/>
                </a:cubicBezTo>
                <a:cubicBezTo>
                  <a:pt x="725105" y="1095651"/>
                  <a:pt x="725105" y="1095651"/>
                  <a:pt x="725105" y="1095651"/>
                </a:cubicBezTo>
                <a:cubicBezTo>
                  <a:pt x="703221" y="1095651"/>
                  <a:pt x="703221" y="1095651"/>
                  <a:pt x="703221" y="1095651"/>
                </a:cubicBezTo>
                <a:cubicBezTo>
                  <a:pt x="703221" y="1100034"/>
                  <a:pt x="703221" y="1100034"/>
                  <a:pt x="703221" y="1100034"/>
                </a:cubicBezTo>
                <a:cubicBezTo>
                  <a:pt x="694467" y="1100034"/>
                  <a:pt x="694467" y="1100034"/>
                  <a:pt x="694467" y="1100034"/>
                </a:cubicBezTo>
                <a:cubicBezTo>
                  <a:pt x="690091" y="1104416"/>
                  <a:pt x="690091" y="1104416"/>
                  <a:pt x="690091" y="1104416"/>
                </a:cubicBezTo>
                <a:cubicBezTo>
                  <a:pt x="663830" y="1113182"/>
                  <a:pt x="663830" y="1113182"/>
                  <a:pt x="663830" y="1113182"/>
                </a:cubicBezTo>
                <a:cubicBezTo>
                  <a:pt x="663830" y="1108799"/>
                  <a:pt x="672584" y="1113182"/>
                  <a:pt x="659454" y="1108799"/>
                </a:cubicBezTo>
                <a:cubicBezTo>
                  <a:pt x="685714" y="1091269"/>
                  <a:pt x="685714" y="1091269"/>
                  <a:pt x="685714" y="1091269"/>
                </a:cubicBezTo>
                <a:cubicBezTo>
                  <a:pt x="668207" y="1086886"/>
                  <a:pt x="668207" y="1086886"/>
                  <a:pt x="668207" y="1086886"/>
                </a:cubicBezTo>
                <a:cubicBezTo>
                  <a:pt x="668207" y="1086886"/>
                  <a:pt x="698844" y="1069356"/>
                  <a:pt x="659454" y="1091269"/>
                </a:cubicBezTo>
                <a:cubicBezTo>
                  <a:pt x="646323" y="1082503"/>
                  <a:pt x="646323" y="1082503"/>
                  <a:pt x="646323" y="1082503"/>
                </a:cubicBezTo>
                <a:cubicBezTo>
                  <a:pt x="637570" y="1082503"/>
                  <a:pt x="637570" y="1082503"/>
                  <a:pt x="637570" y="1082503"/>
                </a:cubicBezTo>
                <a:cubicBezTo>
                  <a:pt x="633193" y="1095651"/>
                  <a:pt x="633193" y="1095651"/>
                  <a:pt x="633193" y="1095651"/>
                </a:cubicBezTo>
                <a:cubicBezTo>
                  <a:pt x="615686" y="1100034"/>
                  <a:pt x="615686" y="1100034"/>
                  <a:pt x="615686" y="1100034"/>
                </a:cubicBezTo>
                <a:cubicBezTo>
                  <a:pt x="620063" y="1104416"/>
                  <a:pt x="620063" y="1104416"/>
                  <a:pt x="620063" y="1104416"/>
                </a:cubicBezTo>
                <a:cubicBezTo>
                  <a:pt x="602556" y="1095651"/>
                  <a:pt x="602556" y="1095651"/>
                  <a:pt x="602556" y="1095651"/>
                </a:cubicBezTo>
                <a:cubicBezTo>
                  <a:pt x="598179" y="1100034"/>
                  <a:pt x="598179" y="1100034"/>
                  <a:pt x="598179" y="1100034"/>
                </a:cubicBezTo>
                <a:cubicBezTo>
                  <a:pt x="576296" y="1086886"/>
                  <a:pt x="576296" y="1086886"/>
                  <a:pt x="576296" y="1086886"/>
                </a:cubicBezTo>
                <a:cubicBezTo>
                  <a:pt x="576296" y="1095651"/>
                  <a:pt x="576296" y="1095651"/>
                  <a:pt x="576296" y="1095651"/>
                </a:cubicBezTo>
                <a:cubicBezTo>
                  <a:pt x="558789" y="1086886"/>
                  <a:pt x="602556" y="1073738"/>
                  <a:pt x="554412" y="1086886"/>
                </a:cubicBezTo>
                <a:cubicBezTo>
                  <a:pt x="550035" y="1073738"/>
                  <a:pt x="550035" y="1073738"/>
                  <a:pt x="550035" y="1073738"/>
                </a:cubicBezTo>
                <a:cubicBezTo>
                  <a:pt x="515021" y="1069356"/>
                  <a:pt x="515021" y="1069356"/>
                  <a:pt x="515021" y="1069356"/>
                </a:cubicBezTo>
                <a:cubicBezTo>
                  <a:pt x="501892" y="1073738"/>
                  <a:pt x="501892" y="1073738"/>
                  <a:pt x="501892" y="1073738"/>
                </a:cubicBezTo>
                <a:cubicBezTo>
                  <a:pt x="493138" y="1073738"/>
                  <a:pt x="493138" y="1073738"/>
                  <a:pt x="493138" y="1073738"/>
                </a:cubicBezTo>
                <a:cubicBezTo>
                  <a:pt x="523775" y="1064973"/>
                  <a:pt x="444994" y="1060590"/>
                  <a:pt x="523775" y="1060590"/>
                </a:cubicBezTo>
                <a:cubicBezTo>
                  <a:pt x="523775" y="1051825"/>
                  <a:pt x="523775" y="1051825"/>
                  <a:pt x="523775" y="1051825"/>
                </a:cubicBezTo>
                <a:cubicBezTo>
                  <a:pt x="541282" y="1038677"/>
                  <a:pt x="541282" y="1038677"/>
                  <a:pt x="541282" y="1038677"/>
                </a:cubicBezTo>
                <a:cubicBezTo>
                  <a:pt x="515021" y="1029912"/>
                  <a:pt x="515021" y="1029912"/>
                  <a:pt x="515021" y="1029912"/>
                </a:cubicBezTo>
                <a:cubicBezTo>
                  <a:pt x="536905" y="1029912"/>
                  <a:pt x="536905" y="1029912"/>
                  <a:pt x="536905" y="1029912"/>
                </a:cubicBezTo>
                <a:cubicBezTo>
                  <a:pt x="545659" y="1043060"/>
                  <a:pt x="545659" y="1043060"/>
                  <a:pt x="545659" y="1043060"/>
                </a:cubicBezTo>
                <a:cubicBezTo>
                  <a:pt x="554412" y="1034295"/>
                  <a:pt x="554412" y="1034295"/>
                  <a:pt x="554412" y="1034295"/>
                </a:cubicBezTo>
                <a:cubicBezTo>
                  <a:pt x="571919" y="1043060"/>
                  <a:pt x="571919" y="1043060"/>
                  <a:pt x="571919" y="1043060"/>
                </a:cubicBezTo>
                <a:cubicBezTo>
                  <a:pt x="580673" y="1029912"/>
                  <a:pt x="580673" y="1029912"/>
                  <a:pt x="580673" y="1029912"/>
                </a:cubicBezTo>
                <a:cubicBezTo>
                  <a:pt x="602556" y="1029912"/>
                  <a:pt x="602556" y="1029912"/>
                  <a:pt x="602556" y="1029912"/>
                </a:cubicBezTo>
                <a:cubicBezTo>
                  <a:pt x="606933" y="1034295"/>
                  <a:pt x="606933" y="1034295"/>
                  <a:pt x="606933" y="1034295"/>
                </a:cubicBezTo>
                <a:cubicBezTo>
                  <a:pt x="602556" y="1021147"/>
                  <a:pt x="624440" y="1029912"/>
                  <a:pt x="620063" y="1025530"/>
                </a:cubicBezTo>
                <a:cubicBezTo>
                  <a:pt x="624440" y="1007999"/>
                  <a:pt x="624440" y="1007999"/>
                  <a:pt x="624440" y="1007999"/>
                </a:cubicBezTo>
                <a:cubicBezTo>
                  <a:pt x="606933" y="1007999"/>
                  <a:pt x="606933" y="1007999"/>
                  <a:pt x="606933" y="1007999"/>
                </a:cubicBezTo>
                <a:cubicBezTo>
                  <a:pt x="606933" y="999234"/>
                  <a:pt x="606933" y="999234"/>
                  <a:pt x="606933" y="999234"/>
                </a:cubicBezTo>
                <a:cubicBezTo>
                  <a:pt x="633193" y="1007999"/>
                  <a:pt x="620063" y="994851"/>
                  <a:pt x="641947" y="977321"/>
                </a:cubicBezTo>
                <a:cubicBezTo>
                  <a:pt x="655077" y="981704"/>
                  <a:pt x="655077" y="981704"/>
                  <a:pt x="655077" y="981704"/>
                </a:cubicBezTo>
                <a:cubicBezTo>
                  <a:pt x="650700" y="968556"/>
                  <a:pt x="681337" y="972938"/>
                  <a:pt x="676961" y="959791"/>
                </a:cubicBezTo>
                <a:cubicBezTo>
                  <a:pt x="672584" y="942260"/>
                  <a:pt x="672584" y="942260"/>
                  <a:pt x="672584" y="942260"/>
                </a:cubicBezTo>
                <a:cubicBezTo>
                  <a:pt x="690091" y="933495"/>
                  <a:pt x="690091" y="933495"/>
                  <a:pt x="690091" y="933495"/>
                </a:cubicBezTo>
                <a:cubicBezTo>
                  <a:pt x="690091" y="946643"/>
                  <a:pt x="690091" y="946643"/>
                  <a:pt x="690091" y="946643"/>
                </a:cubicBezTo>
                <a:cubicBezTo>
                  <a:pt x="685714" y="946643"/>
                  <a:pt x="685714" y="946643"/>
                  <a:pt x="685714" y="946643"/>
                </a:cubicBezTo>
                <a:cubicBezTo>
                  <a:pt x="685714" y="951025"/>
                  <a:pt x="685714" y="951025"/>
                  <a:pt x="685714" y="951025"/>
                </a:cubicBezTo>
                <a:cubicBezTo>
                  <a:pt x="694467" y="955408"/>
                  <a:pt x="694467" y="955408"/>
                  <a:pt x="694467" y="955408"/>
                </a:cubicBezTo>
                <a:cubicBezTo>
                  <a:pt x="703221" y="955408"/>
                  <a:pt x="698844" y="946643"/>
                  <a:pt x="707597" y="942260"/>
                </a:cubicBezTo>
                <a:cubicBezTo>
                  <a:pt x="711974" y="946643"/>
                  <a:pt x="711974" y="946643"/>
                  <a:pt x="711974" y="946643"/>
                </a:cubicBezTo>
                <a:cubicBezTo>
                  <a:pt x="690091" y="964173"/>
                  <a:pt x="690091" y="964173"/>
                  <a:pt x="690091" y="964173"/>
                </a:cubicBezTo>
                <a:cubicBezTo>
                  <a:pt x="681337" y="964173"/>
                  <a:pt x="681337" y="964173"/>
                  <a:pt x="681337" y="964173"/>
                </a:cubicBezTo>
                <a:lnTo>
                  <a:pt x="673595" y="971925"/>
                </a:lnTo>
                <a:lnTo>
                  <a:pt x="673131" y="971843"/>
                </a:lnTo>
                <a:lnTo>
                  <a:pt x="672549" y="972974"/>
                </a:lnTo>
                <a:lnTo>
                  <a:pt x="669848" y="975677"/>
                </a:lnTo>
                <a:cubicBezTo>
                  <a:pt x="668207" y="977321"/>
                  <a:pt x="668207" y="977321"/>
                  <a:pt x="668207" y="977321"/>
                </a:cubicBezTo>
                <a:cubicBezTo>
                  <a:pt x="669301" y="978417"/>
                  <a:pt x="670122" y="977595"/>
                  <a:pt x="670874" y="976225"/>
                </a:cubicBezTo>
                <a:lnTo>
                  <a:pt x="672549" y="972974"/>
                </a:lnTo>
                <a:lnTo>
                  <a:pt x="673595" y="971925"/>
                </a:lnTo>
                <a:lnTo>
                  <a:pt x="676208" y="972391"/>
                </a:lnTo>
                <a:cubicBezTo>
                  <a:pt x="677508" y="974308"/>
                  <a:pt x="679149" y="978417"/>
                  <a:pt x="681337" y="986086"/>
                </a:cubicBezTo>
                <a:cubicBezTo>
                  <a:pt x="681337" y="990469"/>
                  <a:pt x="681337" y="990469"/>
                  <a:pt x="681337" y="990469"/>
                </a:cubicBezTo>
                <a:cubicBezTo>
                  <a:pt x="672584" y="990469"/>
                  <a:pt x="672584" y="990469"/>
                  <a:pt x="672584" y="990469"/>
                </a:cubicBezTo>
                <a:cubicBezTo>
                  <a:pt x="668207" y="1003617"/>
                  <a:pt x="668207" y="1003617"/>
                  <a:pt x="668207" y="1003617"/>
                </a:cubicBezTo>
                <a:cubicBezTo>
                  <a:pt x="681337" y="1012382"/>
                  <a:pt x="681337" y="1012382"/>
                  <a:pt x="681337" y="1012382"/>
                </a:cubicBezTo>
                <a:cubicBezTo>
                  <a:pt x="668207" y="1016764"/>
                  <a:pt x="668207" y="1016764"/>
                  <a:pt x="668207" y="1016764"/>
                </a:cubicBezTo>
                <a:cubicBezTo>
                  <a:pt x="676961" y="1016764"/>
                  <a:pt x="676961" y="1016764"/>
                  <a:pt x="676961" y="1016764"/>
                </a:cubicBezTo>
                <a:cubicBezTo>
                  <a:pt x="711974" y="999234"/>
                  <a:pt x="711974" y="999234"/>
                  <a:pt x="711974" y="999234"/>
                </a:cubicBezTo>
                <a:cubicBezTo>
                  <a:pt x="725105" y="981704"/>
                  <a:pt x="725105" y="981704"/>
                  <a:pt x="725105" y="981704"/>
                </a:cubicBezTo>
                <a:cubicBezTo>
                  <a:pt x="729481" y="981704"/>
                  <a:pt x="729481" y="986086"/>
                  <a:pt x="729481" y="986086"/>
                </a:cubicBezTo>
                <a:cubicBezTo>
                  <a:pt x="716351" y="1003617"/>
                  <a:pt x="716351" y="1003617"/>
                  <a:pt x="716351" y="1003617"/>
                </a:cubicBezTo>
                <a:cubicBezTo>
                  <a:pt x="729481" y="1012382"/>
                  <a:pt x="729481" y="1012382"/>
                  <a:pt x="729481" y="1012382"/>
                </a:cubicBezTo>
                <a:cubicBezTo>
                  <a:pt x="746988" y="1007999"/>
                  <a:pt x="746988" y="1007999"/>
                  <a:pt x="746988" y="1007999"/>
                </a:cubicBezTo>
                <a:lnTo>
                  <a:pt x="746988" y="1011652"/>
                </a:lnTo>
                <a:lnTo>
                  <a:pt x="746783" y="1010944"/>
                </a:lnTo>
                <a:cubicBezTo>
                  <a:pt x="746714" y="1011012"/>
                  <a:pt x="746988" y="1014573"/>
                  <a:pt x="746988" y="1025530"/>
                </a:cubicBezTo>
                <a:cubicBezTo>
                  <a:pt x="746988" y="1025530"/>
                  <a:pt x="746988" y="1025530"/>
                  <a:pt x="746988" y="1023338"/>
                </a:cubicBezTo>
                <a:lnTo>
                  <a:pt x="746988" y="1011652"/>
                </a:lnTo>
                <a:lnTo>
                  <a:pt x="748629" y="1017312"/>
                </a:lnTo>
                <a:cubicBezTo>
                  <a:pt x="751365" y="1023338"/>
                  <a:pt x="757930" y="1027721"/>
                  <a:pt x="773248" y="999234"/>
                </a:cubicBezTo>
                <a:cubicBezTo>
                  <a:pt x="790755" y="986086"/>
                  <a:pt x="790755" y="986086"/>
                  <a:pt x="790755" y="986086"/>
                </a:cubicBezTo>
                <a:cubicBezTo>
                  <a:pt x="803886" y="990469"/>
                  <a:pt x="803886" y="990469"/>
                  <a:pt x="803886" y="990469"/>
                </a:cubicBezTo>
                <a:cubicBezTo>
                  <a:pt x="808262" y="977321"/>
                  <a:pt x="808262" y="990469"/>
                  <a:pt x="830146" y="977321"/>
                </a:cubicBezTo>
                <a:cubicBezTo>
                  <a:pt x="821392" y="972938"/>
                  <a:pt x="821392" y="972938"/>
                  <a:pt x="821392" y="972938"/>
                </a:cubicBezTo>
                <a:cubicBezTo>
                  <a:pt x="795132" y="981704"/>
                  <a:pt x="795132" y="981704"/>
                  <a:pt x="795132" y="981704"/>
                </a:cubicBezTo>
                <a:cubicBezTo>
                  <a:pt x="791849" y="981704"/>
                  <a:pt x="818110" y="969378"/>
                  <a:pt x="805595" y="968761"/>
                </a:cubicBezTo>
                <a:lnTo>
                  <a:pt x="805165" y="968826"/>
                </a:lnTo>
                <a:lnTo>
                  <a:pt x="807168" y="965817"/>
                </a:lnTo>
                <a:cubicBezTo>
                  <a:pt x="808262" y="964173"/>
                  <a:pt x="808262" y="964173"/>
                  <a:pt x="808262" y="964173"/>
                </a:cubicBezTo>
                <a:cubicBezTo>
                  <a:pt x="812639" y="968556"/>
                  <a:pt x="812639" y="955408"/>
                  <a:pt x="812639" y="972938"/>
                </a:cubicBezTo>
                <a:cubicBezTo>
                  <a:pt x="825769" y="964173"/>
                  <a:pt x="825769" y="964173"/>
                  <a:pt x="825769" y="964173"/>
                </a:cubicBezTo>
                <a:cubicBezTo>
                  <a:pt x="869536" y="955408"/>
                  <a:pt x="869536" y="955408"/>
                  <a:pt x="869536" y="955408"/>
                </a:cubicBezTo>
                <a:cubicBezTo>
                  <a:pt x="869536" y="946643"/>
                  <a:pt x="869536" y="946643"/>
                  <a:pt x="869536" y="946643"/>
                </a:cubicBezTo>
                <a:cubicBezTo>
                  <a:pt x="882666" y="951025"/>
                  <a:pt x="882666" y="951025"/>
                  <a:pt x="882666" y="951025"/>
                </a:cubicBezTo>
                <a:cubicBezTo>
                  <a:pt x="882666" y="951025"/>
                  <a:pt x="895797" y="937877"/>
                  <a:pt x="900174" y="933495"/>
                </a:cubicBezTo>
                <a:cubicBezTo>
                  <a:pt x="878290" y="924730"/>
                  <a:pt x="878290" y="924730"/>
                  <a:pt x="878290" y="924730"/>
                </a:cubicBezTo>
                <a:cubicBezTo>
                  <a:pt x="852030" y="929112"/>
                  <a:pt x="852030" y="929112"/>
                  <a:pt x="852030" y="929112"/>
                </a:cubicBezTo>
                <a:cubicBezTo>
                  <a:pt x="852030" y="933495"/>
                  <a:pt x="852030" y="933495"/>
                  <a:pt x="852030" y="933495"/>
                </a:cubicBezTo>
                <a:lnTo>
                  <a:pt x="848966" y="942698"/>
                </a:lnTo>
                <a:lnTo>
                  <a:pt x="838899" y="942260"/>
                </a:lnTo>
                <a:cubicBezTo>
                  <a:pt x="838899" y="937877"/>
                  <a:pt x="843276" y="937877"/>
                  <a:pt x="843276" y="933495"/>
                </a:cubicBezTo>
                <a:cubicBezTo>
                  <a:pt x="808262" y="929112"/>
                  <a:pt x="808262" y="929112"/>
                  <a:pt x="808262" y="929112"/>
                </a:cubicBezTo>
                <a:cubicBezTo>
                  <a:pt x="799509" y="929112"/>
                  <a:pt x="799509" y="929112"/>
                  <a:pt x="799509" y="929112"/>
                </a:cubicBezTo>
                <a:cubicBezTo>
                  <a:pt x="795132" y="937877"/>
                  <a:pt x="795132" y="937877"/>
                  <a:pt x="795132" y="937877"/>
                </a:cubicBezTo>
                <a:cubicBezTo>
                  <a:pt x="725105" y="946643"/>
                  <a:pt x="725105" y="946643"/>
                  <a:pt x="725105" y="946643"/>
                </a:cubicBezTo>
                <a:cubicBezTo>
                  <a:pt x="716351" y="933495"/>
                  <a:pt x="716351" y="933495"/>
                  <a:pt x="716351" y="933495"/>
                </a:cubicBezTo>
                <a:cubicBezTo>
                  <a:pt x="707597" y="937877"/>
                  <a:pt x="707597" y="937877"/>
                  <a:pt x="707597" y="937877"/>
                </a:cubicBezTo>
                <a:cubicBezTo>
                  <a:pt x="707597" y="933495"/>
                  <a:pt x="707597" y="933495"/>
                  <a:pt x="707597" y="933495"/>
                </a:cubicBezTo>
                <a:cubicBezTo>
                  <a:pt x="685714" y="924730"/>
                  <a:pt x="685714" y="924730"/>
                  <a:pt x="685714" y="924730"/>
                </a:cubicBezTo>
                <a:cubicBezTo>
                  <a:pt x="659454" y="924730"/>
                  <a:pt x="659454" y="924730"/>
                  <a:pt x="659454" y="924730"/>
                </a:cubicBezTo>
                <a:cubicBezTo>
                  <a:pt x="663830" y="937877"/>
                  <a:pt x="663830" y="937877"/>
                  <a:pt x="663830" y="937877"/>
                </a:cubicBezTo>
                <a:cubicBezTo>
                  <a:pt x="633193" y="929112"/>
                  <a:pt x="633193" y="929112"/>
                  <a:pt x="633193" y="929112"/>
                </a:cubicBezTo>
                <a:cubicBezTo>
                  <a:pt x="624440" y="924730"/>
                  <a:pt x="624440" y="924730"/>
                  <a:pt x="624440" y="924730"/>
                </a:cubicBezTo>
                <a:cubicBezTo>
                  <a:pt x="641947" y="907199"/>
                  <a:pt x="641947" y="907199"/>
                  <a:pt x="641947" y="907199"/>
                </a:cubicBezTo>
                <a:cubicBezTo>
                  <a:pt x="633193" y="902817"/>
                  <a:pt x="633193" y="902817"/>
                  <a:pt x="633193" y="902817"/>
                </a:cubicBezTo>
                <a:cubicBezTo>
                  <a:pt x="624440" y="907199"/>
                  <a:pt x="624440" y="907199"/>
                  <a:pt x="624440" y="907199"/>
                </a:cubicBezTo>
                <a:cubicBezTo>
                  <a:pt x="620063" y="924730"/>
                  <a:pt x="620063" y="924730"/>
                  <a:pt x="620063" y="924730"/>
                </a:cubicBezTo>
                <a:cubicBezTo>
                  <a:pt x="593803" y="951025"/>
                  <a:pt x="641947" y="911582"/>
                  <a:pt x="637570" y="955408"/>
                </a:cubicBezTo>
                <a:cubicBezTo>
                  <a:pt x="611309" y="937877"/>
                  <a:pt x="611309" y="937877"/>
                  <a:pt x="611309" y="937877"/>
                </a:cubicBezTo>
                <a:cubicBezTo>
                  <a:pt x="606933" y="946643"/>
                  <a:pt x="606933" y="946643"/>
                  <a:pt x="606933" y="946643"/>
                </a:cubicBezTo>
                <a:cubicBezTo>
                  <a:pt x="602556" y="937877"/>
                  <a:pt x="602556" y="937877"/>
                  <a:pt x="602556" y="937877"/>
                </a:cubicBezTo>
                <a:cubicBezTo>
                  <a:pt x="589426" y="946643"/>
                  <a:pt x="589426" y="946643"/>
                  <a:pt x="589426" y="946643"/>
                </a:cubicBezTo>
                <a:cubicBezTo>
                  <a:pt x="563166" y="937877"/>
                  <a:pt x="563166" y="937877"/>
                  <a:pt x="563166" y="937877"/>
                </a:cubicBezTo>
                <a:cubicBezTo>
                  <a:pt x="545659" y="951025"/>
                  <a:pt x="545659" y="951025"/>
                  <a:pt x="545659" y="951025"/>
                </a:cubicBezTo>
                <a:cubicBezTo>
                  <a:pt x="536905" y="946643"/>
                  <a:pt x="536905" y="946643"/>
                  <a:pt x="536905" y="946643"/>
                </a:cubicBezTo>
                <a:cubicBezTo>
                  <a:pt x="528152" y="955408"/>
                  <a:pt x="528152" y="955408"/>
                  <a:pt x="528152" y="955408"/>
                </a:cubicBezTo>
                <a:cubicBezTo>
                  <a:pt x="515021" y="964173"/>
                  <a:pt x="536905" y="955408"/>
                  <a:pt x="519398" y="942260"/>
                </a:cubicBezTo>
                <a:cubicBezTo>
                  <a:pt x="519398" y="933495"/>
                  <a:pt x="519398" y="933495"/>
                  <a:pt x="519398" y="933495"/>
                </a:cubicBezTo>
                <a:cubicBezTo>
                  <a:pt x="541282" y="933495"/>
                  <a:pt x="541282" y="933495"/>
                  <a:pt x="541282" y="933495"/>
                </a:cubicBezTo>
                <a:cubicBezTo>
                  <a:pt x="536905" y="933495"/>
                  <a:pt x="554412" y="937877"/>
                  <a:pt x="536905" y="929112"/>
                </a:cubicBezTo>
                <a:cubicBezTo>
                  <a:pt x="554412" y="911582"/>
                  <a:pt x="554412" y="911582"/>
                  <a:pt x="554412" y="911582"/>
                </a:cubicBezTo>
                <a:cubicBezTo>
                  <a:pt x="536905" y="894051"/>
                  <a:pt x="536905" y="894051"/>
                  <a:pt x="536905" y="894051"/>
                </a:cubicBezTo>
                <a:cubicBezTo>
                  <a:pt x="536905" y="885286"/>
                  <a:pt x="536905" y="885286"/>
                  <a:pt x="536905" y="885286"/>
                </a:cubicBezTo>
                <a:cubicBezTo>
                  <a:pt x="515021" y="876521"/>
                  <a:pt x="515021" y="876521"/>
                  <a:pt x="515021" y="876521"/>
                </a:cubicBezTo>
                <a:cubicBezTo>
                  <a:pt x="528152" y="867756"/>
                  <a:pt x="528152" y="867756"/>
                  <a:pt x="528152" y="867756"/>
                </a:cubicBezTo>
                <a:cubicBezTo>
                  <a:pt x="517210" y="865564"/>
                  <a:pt x="511739" y="864469"/>
                  <a:pt x="509004" y="863921"/>
                </a:cubicBezTo>
                <a:lnTo>
                  <a:pt x="508257" y="863771"/>
                </a:lnTo>
                <a:lnTo>
                  <a:pt x="536905" y="845843"/>
                </a:lnTo>
                <a:cubicBezTo>
                  <a:pt x="532528" y="837077"/>
                  <a:pt x="532528" y="837077"/>
                  <a:pt x="532528" y="837077"/>
                </a:cubicBezTo>
                <a:cubicBezTo>
                  <a:pt x="519398" y="841460"/>
                  <a:pt x="519398" y="841460"/>
                  <a:pt x="519398" y="841460"/>
                </a:cubicBezTo>
                <a:cubicBezTo>
                  <a:pt x="510645" y="832695"/>
                  <a:pt x="510645" y="832695"/>
                  <a:pt x="510645" y="832695"/>
                </a:cubicBezTo>
                <a:cubicBezTo>
                  <a:pt x="453748" y="837077"/>
                  <a:pt x="453748" y="837077"/>
                  <a:pt x="453748" y="837077"/>
                </a:cubicBezTo>
                <a:cubicBezTo>
                  <a:pt x="488761" y="823930"/>
                  <a:pt x="488761" y="823930"/>
                  <a:pt x="488761" y="823930"/>
                </a:cubicBezTo>
                <a:cubicBezTo>
                  <a:pt x="484385" y="823930"/>
                  <a:pt x="493138" y="850225"/>
                  <a:pt x="493138" y="815164"/>
                </a:cubicBezTo>
                <a:cubicBezTo>
                  <a:pt x="506268" y="828312"/>
                  <a:pt x="506268" y="828312"/>
                  <a:pt x="506268" y="828312"/>
                </a:cubicBezTo>
                <a:cubicBezTo>
                  <a:pt x="545659" y="823930"/>
                  <a:pt x="545659" y="823930"/>
                  <a:pt x="545659" y="823930"/>
                </a:cubicBezTo>
                <a:cubicBezTo>
                  <a:pt x="541282" y="810782"/>
                  <a:pt x="541282" y="810782"/>
                  <a:pt x="541282" y="810782"/>
                </a:cubicBezTo>
                <a:cubicBezTo>
                  <a:pt x="528152" y="806399"/>
                  <a:pt x="528152" y="806399"/>
                  <a:pt x="528152" y="806399"/>
                </a:cubicBezTo>
                <a:cubicBezTo>
                  <a:pt x="541282" y="802017"/>
                  <a:pt x="541282" y="802017"/>
                  <a:pt x="541282" y="802017"/>
                </a:cubicBezTo>
                <a:cubicBezTo>
                  <a:pt x="536905" y="784486"/>
                  <a:pt x="536905" y="784486"/>
                  <a:pt x="536905" y="784486"/>
                </a:cubicBezTo>
                <a:cubicBezTo>
                  <a:pt x="532528" y="780104"/>
                  <a:pt x="523775" y="788869"/>
                  <a:pt x="519398" y="784486"/>
                </a:cubicBezTo>
                <a:cubicBezTo>
                  <a:pt x="519398" y="771338"/>
                  <a:pt x="519398" y="771338"/>
                  <a:pt x="519398" y="771338"/>
                </a:cubicBezTo>
                <a:cubicBezTo>
                  <a:pt x="528152" y="758191"/>
                  <a:pt x="528152" y="758191"/>
                  <a:pt x="528152" y="758191"/>
                </a:cubicBezTo>
                <a:lnTo>
                  <a:pt x="516142" y="756186"/>
                </a:lnTo>
                <a:lnTo>
                  <a:pt x="541282" y="740660"/>
                </a:lnTo>
                <a:cubicBezTo>
                  <a:pt x="571919" y="736278"/>
                  <a:pt x="571919" y="736278"/>
                  <a:pt x="571919" y="736278"/>
                </a:cubicBezTo>
                <a:cubicBezTo>
                  <a:pt x="606933" y="736278"/>
                  <a:pt x="606933" y="736278"/>
                  <a:pt x="606933" y="736278"/>
                </a:cubicBezTo>
                <a:cubicBezTo>
                  <a:pt x="606933" y="731895"/>
                  <a:pt x="606933" y="731895"/>
                  <a:pt x="606933" y="731895"/>
                </a:cubicBezTo>
                <a:cubicBezTo>
                  <a:pt x="624440" y="731895"/>
                  <a:pt x="624440" y="731895"/>
                  <a:pt x="624440" y="731895"/>
                </a:cubicBezTo>
                <a:lnTo>
                  <a:pt x="629504" y="726824"/>
                </a:lnTo>
                <a:lnTo>
                  <a:pt x="655077" y="714365"/>
                </a:lnTo>
                <a:cubicBezTo>
                  <a:pt x="646323" y="709982"/>
                  <a:pt x="646323" y="709982"/>
                  <a:pt x="646323" y="709982"/>
                </a:cubicBezTo>
                <a:cubicBezTo>
                  <a:pt x="681337" y="709982"/>
                  <a:pt x="681337" y="709982"/>
                  <a:pt x="681337" y="709982"/>
                </a:cubicBezTo>
                <a:cubicBezTo>
                  <a:pt x="698844" y="705599"/>
                  <a:pt x="698844" y="705599"/>
                  <a:pt x="698844" y="705599"/>
                </a:cubicBezTo>
                <a:cubicBezTo>
                  <a:pt x="698844" y="701217"/>
                  <a:pt x="685714" y="714365"/>
                  <a:pt x="711974" y="705599"/>
                </a:cubicBezTo>
                <a:cubicBezTo>
                  <a:pt x="711974" y="696834"/>
                  <a:pt x="711974" y="696834"/>
                  <a:pt x="711974" y="696834"/>
                </a:cubicBezTo>
                <a:cubicBezTo>
                  <a:pt x="672584" y="692452"/>
                  <a:pt x="672584" y="692452"/>
                  <a:pt x="672584" y="692452"/>
                </a:cubicBezTo>
                <a:cubicBezTo>
                  <a:pt x="659454" y="696834"/>
                  <a:pt x="659454" y="696834"/>
                  <a:pt x="659454" y="696834"/>
                </a:cubicBezTo>
                <a:cubicBezTo>
                  <a:pt x="646323" y="688069"/>
                  <a:pt x="646323" y="688069"/>
                  <a:pt x="646323" y="688069"/>
                </a:cubicBezTo>
                <a:cubicBezTo>
                  <a:pt x="624440" y="696834"/>
                  <a:pt x="624440" y="696834"/>
                  <a:pt x="624440" y="696834"/>
                </a:cubicBezTo>
                <a:cubicBezTo>
                  <a:pt x="598179" y="688069"/>
                  <a:pt x="598179" y="688069"/>
                  <a:pt x="598179" y="688069"/>
                </a:cubicBezTo>
                <a:cubicBezTo>
                  <a:pt x="594897" y="692451"/>
                  <a:pt x="595717" y="694095"/>
                  <a:pt x="597906" y="694437"/>
                </a:cubicBezTo>
                <a:lnTo>
                  <a:pt x="601729" y="693744"/>
                </a:lnTo>
                <a:lnTo>
                  <a:pt x="580673" y="701217"/>
                </a:lnTo>
                <a:cubicBezTo>
                  <a:pt x="554412" y="692452"/>
                  <a:pt x="554412" y="692452"/>
                  <a:pt x="554412" y="692452"/>
                </a:cubicBezTo>
                <a:lnTo>
                  <a:pt x="553615" y="693609"/>
                </a:lnTo>
                <a:lnTo>
                  <a:pt x="545659" y="679304"/>
                </a:lnTo>
                <a:cubicBezTo>
                  <a:pt x="515021" y="679304"/>
                  <a:pt x="515021" y="679304"/>
                  <a:pt x="515021" y="679304"/>
                </a:cubicBezTo>
                <a:cubicBezTo>
                  <a:pt x="501892" y="674921"/>
                  <a:pt x="501892" y="674921"/>
                  <a:pt x="501892" y="674921"/>
                </a:cubicBezTo>
                <a:cubicBezTo>
                  <a:pt x="484385" y="679304"/>
                  <a:pt x="484385" y="679304"/>
                  <a:pt x="484385" y="679304"/>
                </a:cubicBezTo>
                <a:cubicBezTo>
                  <a:pt x="501892" y="670538"/>
                  <a:pt x="501892" y="670538"/>
                  <a:pt x="501892" y="670538"/>
                </a:cubicBezTo>
                <a:cubicBezTo>
                  <a:pt x="593803" y="666156"/>
                  <a:pt x="593803" y="666156"/>
                  <a:pt x="593803" y="666156"/>
                </a:cubicBezTo>
                <a:cubicBezTo>
                  <a:pt x="646323" y="670538"/>
                  <a:pt x="646323" y="670538"/>
                  <a:pt x="646323" y="670538"/>
                </a:cubicBezTo>
                <a:cubicBezTo>
                  <a:pt x="650700" y="666156"/>
                  <a:pt x="646323" y="657391"/>
                  <a:pt x="659454" y="666156"/>
                </a:cubicBezTo>
                <a:cubicBezTo>
                  <a:pt x="672584" y="648625"/>
                  <a:pt x="655077" y="661773"/>
                  <a:pt x="633193" y="653008"/>
                </a:cubicBezTo>
                <a:cubicBezTo>
                  <a:pt x="628817" y="653008"/>
                  <a:pt x="628817" y="653008"/>
                  <a:pt x="628817" y="653008"/>
                </a:cubicBezTo>
                <a:cubicBezTo>
                  <a:pt x="628817" y="644243"/>
                  <a:pt x="628817" y="644243"/>
                  <a:pt x="628817" y="644243"/>
                </a:cubicBezTo>
                <a:cubicBezTo>
                  <a:pt x="655077" y="653008"/>
                  <a:pt x="655077" y="653008"/>
                  <a:pt x="655077" y="653008"/>
                </a:cubicBezTo>
                <a:cubicBezTo>
                  <a:pt x="659454" y="639860"/>
                  <a:pt x="659454" y="639860"/>
                  <a:pt x="659454" y="639860"/>
                </a:cubicBezTo>
                <a:cubicBezTo>
                  <a:pt x="668207" y="644243"/>
                  <a:pt x="668207" y="644243"/>
                  <a:pt x="668207" y="644243"/>
                </a:cubicBezTo>
                <a:cubicBezTo>
                  <a:pt x="676961" y="639860"/>
                  <a:pt x="698844" y="644243"/>
                  <a:pt x="685714" y="626712"/>
                </a:cubicBezTo>
                <a:cubicBezTo>
                  <a:pt x="703221" y="622330"/>
                  <a:pt x="703221" y="622330"/>
                  <a:pt x="703221" y="622330"/>
                </a:cubicBezTo>
                <a:cubicBezTo>
                  <a:pt x="685714" y="604799"/>
                  <a:pt x="685714" y="604799"/>
                  <a:pt x="685714" y="604799"/>
                </a:cubicBezTo>
                <a:cubicBezTo>
                  <a:pt x="711974" y="626712"/>
                  <a:pt x="685714" y="578504"/>
                  <a:pt x="733858" y="596034"/>
                </a:cubicBezTo>
                <a:cubicBezTo>
                  <a:pt x="733858" y="587269"/>
                  <a:pt x="733858" y="587269"/>
                  <a:pt x="733858" y="587269"/>
                </a:cubicBezTo>
                <a:cubicBezTo>
                  <a:pt x="733858" y="578504"/>
                  <a:pt x="729481" y="569739"/>
                  <a:pt x="707597" y="587269"/>
                </a:cubicBezTo>
                <a:cubicBezTo>
                  <a:pt x="698844" y="582886"/>
                  <a:pt x="698844" y="582886"/>
                  <a:pt x="698844" y="582886"/>
                </a:cubicBezTo>
                <a:cubicBezTo>
                  <a:pt x="690091" y="587269"/>
                  <a:pt x="716351" y="609182"/>
                  <a:pt x="676961" y="587269"/>
                </a:cubicBezTo>
                <a:cubicBezTo>
                  <a:pt x="659454" y="582886"/>
                  <a:pt x="655077" y="600417"/>
                  <a:pt x="646323" y="604799"/>
                </a:cubicBezTo>
                <a:cubicBezTo>
                  <a:pt x="655077" y="591652"/>
                  <a:pt x="598179" y="622330"/>
                  <a:pt x="668207" y="600417"/>
                </a:cubicBezTo>
                <a:cubicBezTo>
                  <a:pt x="676961" y="604799"/>
                  <a:pt x="676961" y="604799"/>
                  <a:pt x="676961" y="604799"/>
                </a:cubicBezTo>
                <a:cubicBezTo>
                  <a:pt x="668207" y="609182"/>
                  <a:pt x="668207" y="609182"/>
                  <a:pt x="668207" y="609182"/>
                </a:cubicBezTo>
                <a:cubicBezTo>
                  <a:pt x="624440" y="609182"/>
                  <a:pt x="624440" y="609182"/>
                  <a:pt x="624440" y="609182"/>
                </a:cubicBezTo>
                <a:cubicBezTo>
                  <a:pt x="589426" y="613565"/>
                  <a:pt x="589426" y="613565"/>
                  <a:pt x="589426" y="613565"/>
                </a:cubicBezTo>
                <a:cubicBezTo>
                  <a:pt x="571919" y="609182"/>
                  <a:pt x="571919" y="609182"/>
                  <a:pt x="571919" y="609182"/>
                </a:cubicBezTo>
                <a:cubicBezTo>
                  <a:pt x="571919" y="600417"/>
                  <a:pt x="571919" y="600417"/>
                  <a:pt x="571919" y="600417"/>
                </a:cubicBezTo>
                <a:cubicBezTo>
                  <a:pt x="563166" y="591652"/>
                  <a:pt x="563166" y="591652"/>
                  <a:pt x="563166" y="591652"/>
                </a:cubicBezTo>
                <a:cubicBezTo>
                  <a:pt x="541282" y="613565"/>
                  <a:pt x="541282" y="613565"/>
                  <a:pt x="541282" y="613565"/>
                </a:cubicBezTo>
                <a:cubicBezTo>
                  <a:pt x="523775" y="609182"/>
                  <a:pt x="523775" y="609182"/>
                  <a:pt x="523775" y="609182"/>
                </a:cubicBezTo>
                <a:cubicBezTo>
                  <a:pt x="519398" y="613565"/>
                  <a:pt x="519398" y="613565"/>
                  <a:pt x="519398" y="613565"/>
                </a:cubicBezTo>
                <a:cubicBezTo>
                  <a:pt x="501892" y="600417"/>
                  <a:pt x="501892" y="600417"/>
                  <a:pt x="501892" y="600417"/>
                </a:cubicBezTo>
                <a:cubicBezTo>
                  <a:pt x="453748" y="604799"/>
                  <a:pt x="453748" y="604799"/>
                  <a:pt x="453748" y="604799"/>
                </a:cubicBezTo>
                <a:cubicBezTo>
                  <a:pt x="440617" y="596034"/>
                  <a:pt x="440617" y="596034"/>
                  <a:pt x="440617" y="596034"/>
                </a:cubicBezTo>
                <a:cubicBezTo>
                  <a:pt x="427487" y="596034"/>
                  <a:pt x="427487" y="596034"/>
                  <a:pt x="427487" y="596034"/>
                </a:cubicBezTo>
                <a:cubicBezTo>
                  <a:pt x="423110" y="609182"/>
                  <a:pt x="423110" y="609182"/>
                  <a:pt x="423110" y="609182"/>
                </a:cubicBezTo>
                <a:cubicBezTo>
                  <a:pt x="409980" y="609182"/>
                  <a:pt x="409980" y="609182"/>
                  <a:pt x="409980" y="609182"/>
                </a:cubicBezTo>
                <a:cubicBezTo>
                  <a:pt x="414357" y="604799"/>
                  <a:pt x="414357" y="604799"/>
                  <a:pt x="414357" y="604799"/>
                </a:cubicBezTo>
                <a:cubicBezTo>
                  <a:pt x="409980" y="600417"/>
                  <a:pt x="409980" y="600417"/>
                  <a:pt x="409980" y="600417"/>
                </a:cubicBezTo>
                <a:cubicBezTo>
                  <a:pt x="409980" y="591652"/>
                  <a:pt x="409980" y="591652"/>
                  <a:pt x="409980" y="591652"/>
                </a:cubicBezTo>
                <a:cubicBezTo>
                  <a:pt x="427487" y="591652"/>
                  <a:pt x="427487" y="591652"/>
                  <a:pt x="427487" y="591652"/>
                </a:cubicBezTo>
                <a:cubicBezTo>
                  <a:pt x="444994" y="582886"/>
                  <a:pt x="444994" y="582886"/>
                  <a:pt x="444994" y="582886"/>
                </a:cubicBezTo>
                <a:cubicBezTo>
                  <a:pt x="440617" y="565356"/>
                  <a:pt x="440617" y="565356"/>
                  <a:pt x="440617" y="565356"/>
                </a:cubicBezTo>
                <a:cubicBezTo>
                  <a:pt x="484385" y="565356"/>
                  <a:pt x="484385" y="565356"/>
                  <a:pt x="484385" y="565356"/>
                </a:cubicBezTo>
                <a:cubicBezTo>
                  <a:pt x="501892" y="552208"/>
                  <a:pt x="501892" y="552208"/>
                  <a:pt x="501892" y="552208"/>
                </a:cubicBezTo>
                <a:cubicBezTo>
                  <a:pt x="523775" y="547826"/>
                  <a:pt x="523775" y="547826"/>
                  <a:pt x="523775" y="547826"/>
                </a:cubicBezTo>
                <a:cubicBezTo>
                  <a:pt x="532528" y="547826"/>
                  <a:pt x="536905" y="530295"/>
                  <a:pt x="554412" y="543443"/>
                </a:cubicBezTo>
                <a:cubicBezTo>
                  <a:pt x="563166" y="534678"/>
                  <a:pt x="563166" y="534678"/>
                  <a:pt x="563166" y="534678"/>
                </a:cubicBezTo>
                <a:cubicBezTo>
                  <a:pt x="567542" y="539060"/>
                  <a:pt x="567542" y="539060"/>
                  <a:pt x="567542" y="539060"/>
                </a:cubicBezTo>
                <a:cubicBezTo>
                  <a:pt x="571919" y="539060"/>
                  <a:pt x="545659" y="547826"/>
                  <a:pt x="580673" y="534678"/>
                </a:cubicBezTo>
                <a:cubicBezTo>
                  <a:pt x="571919" y="543443"/>
                  <a:pt x="571919" y="543443"/>
                  <a:pt x="571919" y="543443"/>
                </a:cubicBezTo>
                <a:cubicBezTo>
                  <a:pt x="576296" y="547826"/>
                  <a:pt x="576296" y="547826"/>
                  <a:pt x="576296" y="547826"/>
                </a:cubicBezTo>
                <a:cubicBezTo>
                  <a:pt x="563166" y="556591"/>
                  <a:pt x="563166" y="556591"/>
                  <a:pt x="563166" y="556591"/>
                </a:cubicBezTo>
                <a:cubicBezTo>
                  <a:pt x="541282" y="569739"/>
                  <a:pt x="541282" y="569739"/>
                  <a:pt x="541282" y="569739"/>
                </a:cubicBezTo>
                <a:cubicBezTo>
                  <a:pt x="563166" y="569739"/>
                  <a:pt x="563166" y="569739"/>
                  <a:pt x="563166" y="569739"/>
                </a:cubicBezTo>
                <a:cubicBezTo>
                  <a:pt x="633193" y="565356"/>
                  <a:pt x="633193" y="565356"/>
                  <a:pt x="633193" y="565356"/>
                </a:cubicBezTo>
                <a:cubicBezTo>
                  <a:pt x="641947" y="569739"/>
                  <a:pt x="641947" y="569739"/>
                  <a:pt x="641947" y="569739"/>
                </a:cubicBezTo>
                <a:cubicBezTo>
                  <a:pt x="650700" y="565356"/>
                  <a:pt x="650700" y="565356"/>
                  <a:pt x="650700" y="565356"/>
                </a:cubicBezTo>
                <a:cubicBezTo>
                  <a:pt x="663830" y="578504"/>
                  <a:pt x="663830" y="578504"/>
                  <a:pt x="663830" y="578504"/>
                </a:cubicBezTo>
                <a:cubicBezTo>
                  <a:pt x="681337" y="569739"/>
                  <a:pt x="681337" y="569739"/>
                  <a:pt x="681337" y="569739"/>
                </a:cubicBezTo>
                <a:lnTo>
                  <a:pt x="680959" y="569373"/>
                </a:lnTo>
                <a:lnTo>
                  <a:pt x="696342" y="566597"/>
                </a:lnTo>
                <a:lnTo>
                  <a:pt x="693989" y="571519"/>
                </a:lnTo>
                <a:cubicBezTo>
                  <a:pt x="693373" y="581791"/>
                  <a:pt x="713069" y="568643"/>
                  <a:pt x="703221" y="565356"/>
                </a:cubicBezTo>
                <a:lnTo>
                  <a:pt x="696342" y="566597"/>
                </a:lnTo>
                <a:lnTo>
                  <a:pt x="703221" y="552208"/>
                </a:lnTo>
                <a:cubicBezTo>
                  <a:pt x="690091" y="543443"/>
                  <a:pt x="690091" y="543443"/>
                  <a:pt x="690091" y="543443"/>
                </a:cubicBezTo>
                <a:cubicBezTo>
                  <a:pt x="663830" y="539060"/>
                  <a:pt x="663830" y="539060"/>
                  <a:pt x="663830" y="539060"/>
                </a:cubicBezTo>
                <a:cubicBezTo>
                  <a:pt x="633193" y="547826"/>
                  <a:pt x="633193" y="547826"/>
                  <a:pt x="633193" y="547826"/>
                </a:cubicBezTo>
                <a:cubicBezTo>
                  <a:pt x="633193" y="543443"/>
                  <a:pt x="633193" y="543443"/>
                  <a:pt x="633193" y="543443"/>
                </a:cubicBezTo>
                <a:cubicBezTo>
                  <a:pt x="641947" y="543443"/>
                  <a:pt x="641947" y="543443"/>
                  <a:pt x="641947" y="543443"/>
                </a:cubicBezTo>
                <a:cubicBezTo>
                  <a:pt x="620063" y="521530"/>
                  <a:pt x="620063" y="521530"/>
                  <a:pt x="620063" y="521530"/>
                </a:cubicBezTo>
                <a:cubicBezTo>
                  <a:pt x="606933" y="525913"/>
                  <a:pt x="602556" y="543443"/>
                  <a:pt x="585049" y="525913"/>
                </a:cubicBezTo>
                <a:lnTo>
                  <a:pt x="586852" y="524108"/>
                </a:lnTo>
                <a:lnTo>
                  <a:pt x="589426" y="525365"/>
                </a:lnTo>
                <a:cubicBezTo>
                  <a:pt x="593803" y="523721"/>
                  <a:pt x="598180" y="517147"/>
                  <a:pt x="593803" y="517147"/>
                </a:cubicBezTo>
                <a:cubicBezTo>
                  <a:pt x="593803" y="517147"/>
                  <a:pt x="593803" y="517147"/>
                  <a:pt x="592709" y="518243"/>
                </a:cubicBezTo>
                <a:lnTo>
                  <a:pt x="586852" y="524108"/>
                </a:lnTo>
                <a:lnTo>
                  <a:pt x="583955" y="522694"/>
                </a:lnTo>
                <a:cubicBezTo>
                  <a:pt x="582861" y="519613"/>
                  <a:pt x="582861" y="513860"/>
                  <a:pt x="585049" y="504000"/>
                </a:cubicBezTo>
                <a:cubicBezTo>
                  <a:pt x="590520" y="504000"/>
                  <a:pt x="591614" y="505643"/>
                  <a:pt x="590930" y="507560"/>
                </a:cubicBezTo>
                <a:lnTo>
                  <a:pt x="590287" y="508259"/>
                </a:lnTo>
                <a:lnTo>
                  <a:pt x="586280" y="511395"/>
                </a:lnTo>
                <a:cubicBezTo>
                  <a:pt x="583681" y="513860"/>
                  <a:pt x="584502" y="513860"/>
                  <a:pt x="586143" y="512765"/>
                </a:cubicBezTo>
                <a:lnTo>
                  <a:pt x="590287" y="508259"/>
                </a:lnTo>
                <a:lnTo>
                  <a:pt x="606933" y="495234"/>
                </a:lnTo>
                <a:cubicBezTo>
                  <a:pt x="585049" y="486469"/>
                  <a:pt x="585049" y="486469"/>
                  <a:pt x="585049" y="486469"/>
                </a:cubicBezTo>
                <a:cubicBezTo>
                  <a:pt x="554412" y="490852"/>
                  <a:pt x="554412" y="490852"/>
                  <a:pt x="554412" y="490852"/>
                </a:cubicBezTo>
                <a:cubicBezTo>
                  <a:pt x="536905" y="482087"/>
                  <a:pt x="536905" y="482087"/>
                  <a:pt x="536905" y="482087"/>
                </a:cubicBezTo>
                <a:cubicBezTo>
                  <a:pt x="462501" y="482087"/>
                  <a:pt x="462501" y="482087"/>
                  <a:pt x="462501" y="482087"/>
                </a:cubicBezTo>
                <a:cubicBezTo>
                  <a:pt x="458124" y="473321"/>
                  <a:pt x="458124" y="473321"/>
                  <a:pt x="458124" y="473321"/>
                </a:cubicBezTo>
                <a:cubicBezTo>
                  <a:pt x="458124" y="477704"/>
                  <a:pt x="449371" y="482087"/>
                  <a:pt x="440617" y="477704"/>
                </a:cubicBezTo>
                <a:cubicBezTo>
                  <a:pt x="458124" y="468939"/>
                  <a:pt x="458124" y="468939"/>
                  <a:pt x="458124" y="468939"/>
                </a:cubicBezTo>
                <a:cubicBezTo>
                  <a:pt x="462501" y="477704"/>
                  <a:pt x="462501" y="477704"/>
                  <a:pt x="462501" y="477704"/>
                </a:cubicBezTo>
                <a:cubicBezTo>
                  <a:pt x="466878" y="468939"/>
                  <a:pt x="466878" y="468939"/>
                  <a:pt x="466878" y="468939"/>
                </a:cubicBezTo>
                <a:cubicBezTo>
                  <a:pt x="444994" y="460173"/>
                  <a:pt x="444994" y="460173"/>
                  <a:pt x="444994" y="460173"/>
                </a:cubicBezTo>
                <a:cubicBezTo>
                  <a:pt x="418734" y="464556"/>
                  <a:pt x="418734" y="464556"/>
                  <a:pt x="418734" y="464556"/>
                </a:cubicBezTo>
                <a:cubicBezTo>
                  <a:pt x="409980" y="464556"/>
                  <a:pt x="409980" y="464556"/>
                  <a:pt x="409980" y="464556"/>
                </a:cubicBezTo>
                <a:cubicBezTo>
                  <a:pt x="453748" y="451408"/>
                  <a:pt x="453748" y="451408"/>
                  <a:pt x="453748" y="451408"/>
                </a:cubicBezTo>
                <a:cubicBezTo>
                  <a:pt x="458124" y="447026"/>
                  <a:pt x="409980" y="473321"/>
                  <a:pt x="471254" y="451408"/>
                </a:cubicBezTo>
                <a:cubicBezTo>
                  <a:pt x="563166" y="464556"/>
                  <a:pt x="563166" y="464556"/>
                  <a:pt x="563166" y="464556"/>
                </a:cubicBezTo>
                <a:cubicBezTo>
                  <a:pt x="567542" y="460173"/>
                  <a:pt x="567542" y="460173"/>
                  <a:pt x="567542" y="460173"/>
                </a:cubicBezTo>
                <a:cubicBezTo>
                  <a:pt x="602556" y="468939"/>
                  <a:pt x="602556" y="468939"/>
                  <a:pt x="602556" y="468939"/>
                </a:cubicBezTo>
                <a:cubicBezTo>
                  <a:pt x="633193" y="460173"/>
                  <a:pt x="633193" y="460173"/>
                  <a:pt x="633193" y="460173"/>
                </a:cubicBezTo>
                <a:lnTo>
                  <a:pt x="630453" y="457429"/>
                </a:lnTo>
                <a:lnTo>
                  <a:pt x="637570" y="447026"/>
                </a:lnTo>
                <a:cubicBezTo>
                  <a:pt x="641947" y="455791"/>
                  <a:pt x="641947" y="455791"/>
                  <a:pt x="641947" y="455791"/>
                </a:cubicBezTo>
                <a:cubicBezTo>
                  <a:pt x="646323" y="455791"/>
                  <a:pt x="646323" y="455791"/>
                  <a:pt x="646323" y="455791"/>
                </a:cubicBezTo>
                <a:cubicBezTo>
                  <a:pt x="659454" y="442643"/>
                  <a:pt x="659454" y="442643"/>
                  <a:pt x="659454" y="442643"/>
                </a:cubicBezTo>
                <a:cubicBezTo>
                  <a:pt x="663830" y="464556"/>
                  <a:pt x="663830" y="464556"/>
                  <a:pt x="663830" y="464556"/>
                </a:cubicBezTo>
                <a:cubicBezTo>
                  <a:pt x="676961" y="451408"/>
                  <a:pt x="676961" y="451408"/>
                  <a:pt x="676961" y="451408"/>
                </a:cubicBezTo>
                <a:cubicBezTo>
                  <a:pt x="690091" y="447026"/>
                  <a:pt x="698844" y="460173"/>
                  <a:pt x="711974" y="442643"/>
                </a:cubicBezTo>
                <a:lnTo>
                  <a:pt x="715678" y="438934"/>
                </a:lnTo>
                <a:lnTo>
                  <a:pt x="716898" y="439904"/>
                </a:lnTo>
                <a:cubicBezTo>
                  <a:pt x="720728" y="443739"/>
                  <a:pt x="722916" y="447026"/>
                  <a:pt x="720728" y="442643"/>
                </a:cubicBezTo>
                <a:cubicBezTo>
                  <a:pt x="725105" y="429495"/>
                  <a:pt x="725105" y="429495"/>
                  <a:pt x="725105" y="429495"/>
                </a:cubicBezTo>
                <a:cubicBezTo>
                  <a:pt x="742611" y="447026"/>
                  <a:pt x="729481" y="398817"/>
                  <a:pt x="760118" y="429495"/>
                </a:cubicBezTo>
                <a:cubicBezTo>
                  <a:pt x="777625" y="425113"/>
                  <a:pt x="786378" y="407582"/>
                  <a:pt x="808262" y="420730"/>
                </a:cubicBezTo>
                <a:cubicBezTo>
                  <a:pt x="803886" y="425113"/>
                  <a:pt x="803886" y="425113"/>
                  <a:pt x="803886" y="425113"/>
                </a:cubicBezTo>
                <a:cubicBezTo>
                  <a:pt x="843276" y="425113"/>
                  <a:pt x="843276" y="425113"/>
                  <a:pt x="843276" y="425113"/>
                </a:cubicBezTo>
                <a:cubicBezTo>
                  <a:pt x="860783" y="438260"/>
                  <a:pt x="860783" y="438260"/>
                  <a:pt x="860783" y="438260"/>
                </a:cubicBezTo>
                <a:cubicBezTo>
                  <a:pt x="865160" y="429495"/>
                  <a:pt x="865160" y="429495"/>
                  <a:pt x="865160" y="429495"/>
                </a:cubicBezTo>
                <a:cubicBezTo>
                  <a:pt x="865160" y="425113"/>
                  <a:pt x="865160" y="425113"/>
                  <a:pt x="865160" y="425113"/>
                </a:cubicBezTo>
                <a:cubicBezTo>
                  <a:pt x="869536" y="433878"/>
                  <a:pt x="869536" y="433878"/>
                  <a:pt x="869536" y="433878"/>
                </a:cubicBezTo>
                <a:cubicBezTo>
                  <a:pt x="900174" y="429495"/>
                  <a:pt x="900174" y="429495"/>
                  <a:pt x="900174" y="429495"/>
                </a:cubicBezTo>
                <a:cubicBezTo>
                  <a:pt x="917680" y="420730"/>
                  <a:pt x="917680" y="420730"/>
                  <a:pt x="917680" y="420730"/>
                </a:cubicBezTo>
                <a:cubicBezTo>
                  <a:pt x="904550" y="411965"/>
                  <a:pt x="904550" y="411965"/>
                  <a:pt x="904550" y="411965"/>
                </a:cubicBezTo>
                <a:cubicBezTo>
                  <a:pt x="922057" y="407582"/>
                  <a:pt x="922057" y="407582"/>
                  <a:pt x="922057" y="407582"/>
                </a:cubicBezTo>
                <a:cubicBezTo>
                  <a:pt x="913304" y="411965"/>
                  <a:pt x="913304" y="411965"/>
                  <a:pt x="913304" y="411965"/>
                </a:cubicBezTo>
                <a:cubicBezTo>
                  <a:pt x="943941" y="420730"/>
                  <a:pt x="943941" y="420730"/>
                  <a:pt x="943941" y="420730"/>
                </a:cubicBezTo>
                <a:cubicBezTo>
                  <a:pt x="946129" y="420730"/>
                  <a:pt x="948318" y="415252"/>
                  <a:pt x="950506" y="412513"/>
                </a:cubicBezTo>
                <a:lnTo>
                  <a:pt x="953170" y="411679"/>
                </a:lnTo>
                <a:lnTo>
                  <a:pt x="952694" y="411965"/>
                </a:lnTo>
                <a:lnTo>
                  <a:pt x="953867" y="411707"/>
                </a:lnTo>
                <a:lnTo>
                  <a:pt x="957071" y="420730"/>
                </a:lnTo>
                <a:cubicBezTo>
                  <a:pt x="965824" y="425113"/>
                  <a:pt x="965824" y="416347"/>
                  <a:pt x="965824" y="411965"/>
                </a:cubicBezTo>
                <a:cubicBezTo>
                  <a:pt x="955977" y="411965"/>
                  <a:pt x="975672" y="407034"/>
                  <a:pt x="969517" y="408267"/>
                </a:cubicBezTo>
                <a:lnTo>
                  <a:pt x="953867" y="411707"/>
                </a:lnTo>
                <a:lnTo>
                  <a:pt x="953788" y="411485"/>
                </a:lnTo>
                <a:lnTo>
                  <a:pt x="953170" y="411679"/>
                </a:lnTo>
                <a:lnTo>
                  <a:pt x="971842" y="400461"/>
                </a:lnTo>
                <a:cubicBezTo>
                  <a:pt x="974578" y="398817"/>
                  <a:pt x="974578" y="398817"/>
                  <a:pt x="974578" y="398817"/>
                </a:cubicBezTo>
                <a:cubicBezTo>
                  <a:pt x="970201" y="394434"/>
                  <a:pt x="970201" y="394434"/>
                  <a:pt x="970201" y="394434"/>
                </a:cubicBezTo>
                <a:cubicBezTo>
                  <a:pt x="983331" y="390052"/>
                  <a:pt x="983331" y="390052"/>
                  <a:pt x="983331" y="390052"/>
                </a:cubicBezTo>
                <a:cubicBezTo>
                  <a:pt x="1000838" y="394434"/>
                  <a:pt x="1000838" y="394434"/>
                  <a:pt x="1000838" y="394434"/>
                </a:cubicBezTo>
                <a:cubicBezTo>
                  <a:pt x="992085" y="403200"/>
                  <a:pt x="992085" y="403200"/>
                  <a:pt x="992085" y="403200"/>
                </a:cubicBezTo>
                <a:cubicBezTo>
                  <a:pt x="987708" y="398817"/>
                  <a:pt x="987708" y="398817"/>
                  <a:pt x="987708" y="398817"/>
                </a:cubicBezTo>
                <a:cubicBezTo>
                  <a:pt x="974578" y="407582"/>
                  <a:pt x="974578" y="407582"/>
                  <a:pt x="974578" y="407582"/>
                </a:cubicBezTo>
                <a:cubicBezTo>
                  <a:pt x="974578" y="411965"/>
                  <a:pt x="974578" y="411965"/>
                  <a:pt x="974578" y="411965"/>
                </a:cubicBezTo>
                <a:cubicBezTo>
                  <a:pt x="987708" y="407582"/>
                  <a:pt x="1009592" y="394434"/>
                  <a:pt x="1018345" y="411965"/>
                </a:cubicBezTo>
                <a:cubicBezTo>
                  <a:pt x="1044605" y="407582"/>
                  <a:pt x="1044605" y="407582"/>
                  <a:pt x="1044605" y="407582"/>
                </a:cubicBezTo>
                <a:cubicBezTo>
                  <a:pt x="1083996" y="403200"/>
                  <a:pt x="1083996" y="403200"/>
                  <a:pt x="1083996" y="403200"/>
                </a:cubicBezTo>
                <a:cubicBezTo>
                  <a:pt x="1162777" y="385669"/>
                  <a:pt x="1162777" y="385669"/>
                  <a:pt x="1162777" y="385669"/>
                </a:cubicBezTo>
                <a:cubicBezTo>
                  <a:pt x="1171530" y="376904"/>
                  <a:pt x="1171530" y="376904"/>
                  <a:pt x="1171530" y="376904"/>
                </a:cubicBezTo>
                <a:cubicBezTo>
                  <a:pt x="1171530" y="376904"/>
                  <a:pt x="1189037" y="376904"/>
                  <a:pt x="1167154" y="372521"/>
                </a:cubicBezTo>
                <a:cubicBezTo>
                  <a:pt x="1189037" y="368139"/>
                  <a:pt x="1189037" y="368139"/>
                  <a:pt x="1189037" y="368139"/>
                </a:cubicBezTo>
                <a:cubicBezTo>
                  <a:pt x="1184661" y="372521"/>
                  <a:pt x="1184661" y="372521"/>
                  <a:pt x="1184661" y="372521"/>
                </a:cubicBezTo>
                <a:cubicBezTo>
                  <a:pt x="1210921" y="372521"/>
                  <a:pt x="1210921" y="372521"/>
                  <a:pt x="1210921" y="372521"/>
                </a:cubicBezTo>
                <a:cubicBezTo>
                  <a:pt x="1224051" y="354991"/>
                  <a:pt x="1224051" y="354991"/>
                  <a:pt x="1224051" y="354991"/>
                </a:cubicBezTo>
                <a:cubicBezTo>
                  <a:pt x="1232805" y="359374"/>
                  <a:pt x="1224051" y="333078"/>
                  <a:pt x="1241558" y="354991"/>
                </a:cubicBezTo>
                <a:cubicBezTo>
                  <a:pt x="1289702" y="346226"/>
                  <a:pt x="1206544" y="350608"/>
                  <a:pt x="1280949" y="333078"/>
                </a:cubicBezTo>
                <a:cubicBezTo>
                  <a:pt x="1272195" y="341843"/>
                  <a:pt x="1272195" y="341843"/>
                  <a:pt x="1272195" y="341843"/>
                </a:cubicBezTo>
                <a:cubicBezTo>
                  <a:pt x="1276572" y="350608"/>
                  <a:pt x="1276572" y="350608"/>
                  <a:pt x="1276572" y="350608"/>
                </a:cubicBezTo>
                <a:cubicBezTo>
                  <a:pt x="1294079" y="341843"/>
                  <a:pt x="1294079" y="341843"/>
                  <a:pt x="1294079" y="341843"/>
                </a:cubicBezTo>
                <a:cubicBezTo>
                  <a:pt x="1294079" y="337461"/>
                  <a:pt x="1294079" y="337461"/>
                  <a:pt x="1294079" y="337461"/>
                </a:cubicBezTo>
                <a:cubicBezTo>
                  <a:pt x="1311586" y="328695"/>
                  <a:pt x="1311586" y="328695"/>
                  <a:pt x="1311586" y="328695"/>
                </a:cubicBezTo>
                <a:cubicBezTo>
                  <a:pt x="1355353" y="324313"/>
                  <a:pt x="1355353" y="324313"/>
                  <a:pt x="1355353" y="324313"/>
                </a:cubicBezTo>
                <a:cubicBezTo>
                  <a:pt x="1355353" y="319930"/>
                  <a:pt x="1355353" y="319930"/>
                  <a:pt x="1355353" y="319930"/>
                </a:cubicBezTo>
                <a:cubicBezTo>
                  <a:pt x="1320339" y="319930"/>
                  <a:pt x="1320339" y="319930"/>
                  <a:pt x="1320339" y="319930"/>
                </a:cubicBezTo>
                <a:cubicBezTo>
                  <a:pt x="1259065" y="328695"/>
                  <a:pt x="1259065" y="328695"/>
                  <a:pt x="1259065" y="328695"/>
                </a:cubicBezTo>
                <a:cubicBezTo>
                  <a:pt x="1197791" y="337461"/>
                  <a:pt x="1197791" y="337461"/>
                  <a:pt x="1197791" y="337461"/>
                </a:cubicBezTo>
                <a:cubicBezTo>
                  <a:pt x="1184661" y="341843"/>
                  <a:pt x="1184661" y="341843"/>
                  <a:pt x="1184661" y="341843"/>
                </a:cubicBezTo>
                <a:cubicBezTo>
                  <a:pt x="1158400" y="341843"/>
                  <a:pt x="1158400" y="341843"/>
                  <a:pt x="1158400" y="341843"/>
                </a:cubicBezTo>
                <a:cubicBezTo>
                  <a:pt x="1140893" y="346226"/>
                  <a:pt x="1140893" y="346226"/>
                  <a:pt x="1140893" y="346226"/>
                </a:cubicBezTo>
                <a:cubicBezTo>
                  <a:pt x="1123386" y="337461"/>
                  <a:pt x="1123386" y="337461"/>
                  <a:pt x="1123386" y="337461"/>
                </a:cubicBezTo>
                <a:cubicBezTo>
                  <a:pt x="1110256" y="346226"/>
                  <a:pt x="1110256" y="346226"/>
                  <a:pt x="1110256" y="346226"/>
                </a:cubicBezTo>
                <a:cubicBezTo>
                  <a:pt x="1097126" y="346226"/>
                  <a:pt x="1097126" y="346226"/>
                  <a:pt x="1097126" y="346226"/>
                </a:cubicBezTo>
                <a:cubicBezTo>
                  <a:pt x="1079619" y="350608"/>
                  <a:pt x="1079619" y="350608"/>
                  <a:pt x="1079619" y="350608"/>
                </a:cubicBezTo>
                <a:cubicBezTo>
                  <a:pt x="1066489" y="350608"/>
                  <a:pt x="1066489" y="350608"/>
                  <a:pt x="1066489" y="350608"/>
                </a:cubicBezTo>
                <a:cubicBezTo>
                  <a:pt x="1044605" y="341843"/>
                  <a:pt x="1075243" y="372521"/>
                  <a:pt x="1040229" y="354991"/>
                </a:cubicBezTo>
                <a:cubicBezTo>
                  <a:pt x="961447" y="359374"/>
                  <a:pt x="961447" y="359374"/>
                  <a:pt x="961447" y="359374"/>
                </a:cubicBezTo>
                <a:cubicBezTo>
                  <a:pt x="961447" y="354991"/>
                  <a:pt x="992085" y="350608"/>
                  <a:pt x="961447" y="346226"/>
                </a:cubicBezTo>
                <a:cubicBezTo>
                  <a:pt x="930811" y="350608"/>
                  <a:pt x="930811" y="350608"/>
                  <a:pt x="930811" y="350608"/>
                </a:cubicBezTo>
                <a:cubicBezTo>
                  <a:pt x="935187" y="337461"/>
                  <a:pt x="935187" y="337461"/>
                  <a:pt x="935187" y="337461"/>
                </a:cubicBezTo>
                <a:cubicBezTo>
                  <a:pt x="904550" y="333078"/>
                  <a:pt x="904550" y="333078"/>
                  <a:pt x="904550" y="333078"/>
                </a:cubicBezTo>
                <a:lnTo>
                  <a:pt x="901816" y="341292"/>
                </a:lnTo>
                <a:lnTo>
                  <a:pt x="874985" y="341750"/>
                </a:lnTo>
                <a:lnTo>
                  <a:pt x="876648" y="340200"/>
                </a:lnTo>
                <a:cubicBezTo>
                  <a:pt x="877196" y="338556"/>
                  <a:pt x="873913" y="339652"/>
                  <a:pt x="869536" y="341843"/>
                </a:cubicBezTo>
                <a:lnTo>
                  <a:pt x="874985" y="341750"/>
                </a:lnTo>
                <a:lnTo>
                  <a:pt x="860783" y="354991"/>
                </a:lnTo>
                <a:cubicBezTo>
                  <a:pt x="838899" y="346226"/>
                  <a:pt x="838899" y="346226"/>
                  <a:pt x="838899" y="346226"/>
                </a:cubicBezTo>
                <a:cubicBezTo>
                  <a:pt x="838899" y="359374"/>
                  <a:pt x="838899" y="359374"/>
                  <a:pt x="838899" y="359374"/>
                </a:cubicBezTo>
                <a:cubicBezTo>
                  <a:pt x="817016" y="350608"/>
                  <a:pt x="817016" y="350608"/>
                  <a:pt x="817016" y="350608"/>
                </a:cubicBezTo>
                <a:cubicBezTo>
                  <a:pt x="777625" y="363756"/>
                  <a:pt x="777625" y="363756"/>
                  <a:pt x="777625" y="363756"/>
                </a:cubicBezTo>
                <a:cubicBezTo>
                  <a:pt x="773248" y="350608"/>
                  <a:pt x="773248" y="350608"/>
                  <a:pt x="773248" y="350608"/>
                </a:cubicBezTo>
                <a:cubicBezTo>
                  <a:pt x="738235" y="350608"/>
                  <a:pt x="738235" y="350608"/>
                  <a:pt x="738235" y="350608"/>
                </a:cubicBezTo>
                <a:cubicBezTo>
                  <a:pt x="729481" y="363756"/>
                  <a:pt x="729481" y="363756"/>
                  <a:pt x="729481" y="363756"/>
                </a:cubicBezTo>
                <a:cubicBezTo>
                  <a:pt x="720728" y="359374"/>
                  <a:pt x="720728" y="359374"/>
                  <a:pt x="720728" y="359374"/>
                </a:cubicBezTo>
                <a:cubicBezTo>
                  <a:pt x="716351" y="368139"/>
                  <a:pt x="716351" y="368139"/>
                  <a:pt x="716351" y="368139"/>
                </a:cubicBezTo>
                <a:cubicBezTo>
                  <a:pt x="694467" y="363756"/>
                  <a:pt x="738235" y="346226"/>
                  <a:pt x="694467" y="368139"/>
                </a:cubicBezTo>
                <a:cubicBezTo>
                  <a:pt x="698844" y="359374"/>
                  <a:pt x="711974" y="359374"/>
                  <a:pt x="716351" y="354991"/>
                </a:cubicBezTo>
                <a:cubicBezTo>
                  <a:pt x="711974" y="346226"/>
                  <a:pt x="711974" y="346226"/>
                  <a:pt x="711974" y="346226"/>
                </a:cubicBezTo>
                <a:cubicBezTo>
                  <a:pt x="711974" y="337461"/>
                  <a:pt x="711974" y="337461"/>
                  <a:pt x="711974" y="337461"/>
                </a:cubicBezTo>
                <a:cubicBezTo>
                  <a:pt x="720728" y="337461"/>
                  <a:pt x="725105" y="328695"/>
                  <a:pt x="729481" y="324313"/>
                </a:cubicBezTo>
                <a:cubicBezTo>
                  <a:pt x="685714" y="328695"/>
                  <a:pt x="685714" y="328695"/>
                  <a:pt x="685714" y="328695"/>
                </a:cubicBezTo>
                <a:cubicBezTo>
                  <a:pt x="681337" y="333078"/>
                  <a:pt x="681337" y="333078"/>
                  <a:pt x="681337" y="333078"/>
                </a:cubicBezTo>
                <a:cubicBezTo>
                  <a:pt x="659454" y="328695"/>
                  <a:pt x="659454" y="328695"/>
                  <a:pt x="659454" y="328695"/>
                </a:cubicBezTo>
                <a:cubicBezTo>
                  <a:pt x="655077" y="333078"/>
                  <a:pt x="655077" y="333078"/>
                  <a:pt x="655077" y="333078"/>
                </a:cubicBezTo>
                <a:cubicBezTo>
                  <a:pt x="655077" y="337461"/>
                  <a:pt x="655077" y="337461"/>
                  <a:pt x="655077" y="337461"/>
                </a:cubicBezTo>
                <a:cubicBezTo>
                  <a:pt x="637570" y="341843"/>
                  <a:pt x="637570" y="341843"/>
                  <a:pt x="637570" y="341843"/>
                </a:cubicBezTo>
                <a:lnTo>
                  <a:pt x="642152" y="343961"/>
                </a:lnTo>
                <a:lnTo>
                  <a:pt x="628817" y="341843"/>
                </a:lnTo>
                <a:cubicBezTo>
                  <a:pt x="624440" y="328695"/>
                  <a:pt x="637570" y="346226"/>
                  <a:pt x="633193" y="333078"/>
                </a:cubicBezTo>
                <a:cubicBezTo>
                  <a:pt x="615686" y="346226"/>
                  <a:pt x="615686" y="346226"/>
                  <a:pt x="615686" y="346226"/>
                </a:cubicBezTo>
                <a:cubicBezTo>
                  <a:pt x="606933" y="350608"/>
                  <a:pt x="606933" y="350608"/>
                  <a:pt x="606933" y="350608"/>
                </a:cubicBezTo>
                <a:cubicBezTo>
                  <a:pt x="606933" y="346226"/>
                  <a:pt x="606933" y="346226"/>
                  <a:pt x="606933" y="346226"/>
                </a:cubicBezTo>
                <a:cubicBezTo>
                  <a:pt x="585049" y="354991"/>
                  <a:pt x="585049" y="354991"/>
                  <a:pt x="585049" y="354991"/>
                </a:cubicBezTo>
                <a:cubicBezTo>
                  <a:pt x="571919" y="350608"/>
                  <a:pt x="565354" y="348417"/>
                  <a:pt x="562071" y="347321"/>
                </a:cubicBezTo>
                <a:lnTo>
                  <a:pt x="560166" y="346685"/>
                </a:lnTo>
                <a:lnTo>
                  <a:pt x="561866" y="346226"/>
                </a:lnTo>
                <a:cubicBezTo>
                  <a:pt x="569457" y="343761"/>
                  <a:pt x="555506" y="346226"/>
                  <a:pt x="558789" y="346226"/>
                </a:cubicBezTo>
                <a:lnTo>
                  <a:pt x="560166" y="346685"/>
                </a:lnTo>
                <a:lnTo>
                  <a:pt x="545659" y="350608"/>
                </a:lnTo>
                <a:cubicBezTo>
                  <a:pt x="545659" y="359374"/>
                  <a:pt x="545659" y="359374"/>
                  <a:pt x="545659" y="359374"/>
                </a:cubicBezTo>
                <a:cubicBezTo>
                  <a:pt x="536905" y="359374"/>
                  <a:pt x="536905" y="359374"/>
                  <a:pt x="536905" y="359374"/>
                </a:cubicBezTo>
                <a:cubicBezTo>
                  <a:pt x="536905" y="354991"/>
                  <a:pt x="536905" y="354991"/>
                  <a:pt x="536905" y="354991"/>
                </a:cubicBezTo>
                <a:cubicBezTo>
                  <a:pt x="501892" y="341843"/>
                  <a:pt x="501892" y="341843"/>
                  <a:pt x="501892" y="341843"/>
                </a:cubicBezTo>
                <a:lnTo>
                  <a:pt x="469904" y="338284"/>
                </a:lnTo>
                <a:lnTo>
                  <a:pt x="484385" y="328695"/>
                </a:lnTo>
                <a:cubicBezTo>
                  <a:pt x="471254" y="315548"/>
                  <a:pt x="471254" y="315548"/>
                  <a:pt x="471254" y="315548"/>
                </a:cubicBezTo>
                <a:lnTo>
                  <a:pt x="484799" y="315548"/>
                </a:lnTo>
                <a:lnTo>
                  <a:pt x="490266" y="317533"/>
                </a:lnTo>
                <a:lnTo>
                  <a:pt x="490376" y="317457"/>
                </a:lnTo>
                <a:lnTo>
                  <a:pt x="506268" y="324313"/>
                </a:lnTo>
                <a:cubicBezTo>
                  <a:pt x="519398" y="315548"/>
                  <a:pt x="519398" y="315548"/>
                  <a:pt x="519398" y="315548"/>
                </a:cubicBezTo>
                <a:cubicBezTo>
                  <a:pt x="523775" y="311165"/>
                  <a:pt x="523775" y="311165"/>
                  <a:pt x="523775" y="311165"/>
                </a:cubicBezTo>
                <a:cubicBezTo>
                  <a:pt x="506268" y="293635"/>
                  <a:pt x="506268" y="293635"/>
                  <a:pt x="506268" y="293635"/>
                </a:cubicBezTo>
                <a:cubicBezTo>
                  <a:pt x="506268" y="280487"/>
                  <a:pt x="506268" y="280487"/>
                  <a:pt x="506268" y="280487"/>
                </a:cubicBezTo>
                <a:cubicBezTo>
                  <a:pt x="497515" y="271721"/>
                  <a:pt x="497515" y="271721"/>
                  <a:pt x="497515" y="271721"/>
                </a:cubicBezTo>
                <a:cubicBezTo>
                  <a:pt x="510645" y="258574"/>
                  <a:pt x="506268" y="276104"/>
                  <a:pt x="536905" y="262956"/>
                </a:cubicBezTo>
                <a:cubicBezTo>
                  <a:pt x="541282" y="271721"/>
                  <a:pt x="541282" y="271721"/>
                  <a:pt x="541282" y="271721"/>
                </a:cubicBezTo>
                <a:cubicBezTo>
                  <a:pt x="545659" y="276104"/>
                  <a:pt x="536905" y="258574"/>
                  <a:pt x="545659" y="276104"/>
                </a:cubicBezTo>
                <a:cubicBezTo>
                  <a:pt x="558789" y="271721"/>
                  <a:pt x="558789" y="271721"/>
                  <a:pt x="558789" y="271721"/>
                </a:cubicBezTo>
                <a:cubicBezTo>
                  <a:pt x="580673" y="271721"/>
                  <a:pt x="580673" y="271721"/>
                  <a:pt x="580673" y="271721"/>
                </a:cubicBezTo>
                <a:cubicBezTo>
                  <a:pt x="585049" y="293635"/>
                  <a:pt x="585049" y="293635"/>
                  <a:pt x="585049" y="293635"/>
                </a:cubicBezTo>
                <a:cubicBezTo>
                  <a:pt x="620063" y="302400"/>
                  <a:pt x="620063" y="302400"/>
                  <a:pt x="620063" y="302400"/>
                </a:cubicBezTo>
                <a:cubicBezTo>
                  <a:pt x="646323" y="293635"/>
                  <a:pt x="646323" y="293635"/>
                  <a:pt x="646323" y="293635"/>
                </a:cubicBezTo>
                <a:cubicBezTo>
                  <a:pt x="685714" y="284869"/>
                  <a:pt x="685714" y="284869"/>
                  <a:pt x="685714" y="284869"/>
                </a:cubicBezTo>
                <a:cubicBezTo>
                  <a:pt x="690091" y="271721"/>
                  <a:pt x="690091" y="271721"/>
                  <a:pt x="690091" y="271721"/>
                </a:cubicBezTo>
                <a:cubicBezTo>
                  <a:pt x="685714" y="258574"/>
                  <a:pt x="685714" y="258574"/>
                  <a:pt x="685714" y="258574"/>
                </a:cubicBezTo>
                <a:cubicBezTo>
                  <a:pt x="628817" y="249808"/>
                  <a:pt x="628817" y="249808"/>
                  <a:pt x="628817" y="249808"/>
                </a:cubicBezTo>
                <a:cubicBezTo>
                  <a:pt x="646323" y="245426"/>
                  <a:pt x="646323" y="245426"/>
                  <a:pt x="646323" y="245426"/>
                </a:cubicBezTo>
                <a:cubicBezTo>
                  <a:pt x="655077" y="249808"/>
                  <a:pt x="655077" y="249808"/>
                  <a:pt x="655077" y="249808"/>
                </a:cubicBezTo>
                <a:cubicBezTo>
                  <a:pt x="655077" y="241043"/>
                  <a:pt x="681337" y="241043"/>
                  <a:pt x="685714" y="249808"/>
                </a:cubicBezTo>
                <a:cubicBezTo>
                  <a:pt x="703221" y="249808"/>
                  <a:pt x="703221" y="249808"/>
                  <a:pt x="703221" y="249808"/>
                </a:cubicBezTo>
                <a:cubicBezTo>
                  <a:pt x="703221" y="258574"/>
                  <a:pt x="703221" y="258574"/>
                  <a:pt x="703221" y="258574"/>
                </a:cubicBezTo>
                <a:cubicBezTo>
                  <a:pt x="711974" y="262956"/>
                  <a:pt x="711974" y="262956"/>
                  <a:pt x="711974" y="262956"/>
                </a:cubicBezTo>
                <a:cubicBezTo>
                  <a:pt x="716351" y="262956"/>
                  <a:pt x="716351" y="262956"/>
                  <a:pt x="716351" y="262956"/>
                </a:cubicBezTo>
                <a:cubicBezTo>
                  <a:pt x="711974" y="249808"/>
                  <a:pt x="711974" y="249808"/>
                  <a:pt x="711974" y="249808"/>
                </a:cubicBezTo>
                <a:cubicBezTo>
                  <a:pt x="729481" y="241043"/>
                  <a:pt x="729481" y="241043"/>
                  <a:pt x="729481" y="241043"/>
                </a:cubicBezTo>
                <a:cubicBezTo>
                  <a:pt x="777625" y="236661"/>
                  <a:pt x="777625" y="236661"/>
                  <a:pt x="777625" y="236661"/>
                </a:cubicBezTo>
                <a:lnTo>
                  <a:pt x="812019" y="232834"/>
                </a:lnTo>
                <a:lnTo>
                  <a:pt x="812229" y="235017"/>
                </a:lnTo>
                <a:cubicBezTo>
                  <a:pt x="813186" y="236661"/>
                  <a:pt x="814827" y="236661"/>
                  <a:pt x="817016" y="232278"/>
                </a:cubicBezTo>
                <a:cubicBezTo>
                  <a:pt x="817016" y="232278"/>
                  <a:pt x="817016" y="232278"/>
                  <a:pt x="812092" y="232826"/>
                </a:cubicBezTo>
                <a:lnTo>
                  <a:pt x="812019" y="232834"/>
                </a:lnTo>
                <a:lnTo>
                  <a:pt x="811545" y="227895"/>
                </a:lnTo>
                <a:cubicBezTo>
                  <a:pt x="812639" y="223513"/>
                  <a:pt x="817016" y="223513"/>
                  <a:pt x="825769" y="249808"/>
                </a:cubicBezTo>
                <a:cubicBezTo>
                  <a:pt x="865160" y="241043"/>
                  <a:pt x="865160" y="241043"/>
                  <a:pt x="865160" y="241043"/>
                </a:cubicBezTo>
                <a:cubicBezTo>
                  <a:pt x="869536" y="245426"/>
                  <a:pt x="869536" y="245426"/>
                  <a:pt x="869536" y="245426"/>
                </a:cubicBezTo>
                <a:cubicBezTo>
                  <a:pt x="873913" y="245426"/>
                  <a:pt x="878290" y="236661"/>
                  <a:pt x="882666" y="241043"/>
                </a:cubicBezTo>
                <a:lnTo>
                  <a:pt x="859908" y="229648"/>
                </a:lnTo>
                <a:lnTo>
                  <a:pt x="873161" y="226526"/>
                </a:lnTo>
                <a:cubicBezTo>
                  <a:pt x="904550" y="219130"/>
                  <a:pt x="904550" y="219130"/>
                  <a:pt x="904550" y="219130"/>
                </a:cubicBezTo>
                <a:cubicBezTo>
                  <a:pt x="908927" y="219130"/>
                  <a:pt x="913304" y="232278"/>
                  <a:pt x="917680" y="214748"/>
                </a:cubicBezTo>
                <a:cubicBezTo>
                  <a:pt x="913304" y="227895"/>
                  <a:pt x="913304" y="227895"/>
                  <a:pt x="913304" y="227895"/>
                </a:cubicBezTo>
                <a:cubicBezTo>
                  <a:pt x="926434" y="236661"/>
                  <a:pt x="926434" y="236661"/>
                  <a:pt x="926434" y="236661"/>
                </a:cubicBezTo>
                <a:cubicBezTo>
                  <a:pt x="913304" y="236661"/>
                  <a:pt x="913304" y="236661"/>
                  <a:pt x="913304" y="236661"/>
                </a:cubicBezTo>
                <a:cubicBezTo>
                  <a:pt x="917680" y="241043"/>
                  <a:pt x="917680" y="241043"/>
                  <a:pt x="917680" y="241043"/>
                </a:cubicBezTo>
                <a:cubicBezTo>
                  <a:pt x="943941" y="236661"/>
                  <a:pt x="943941" y="236661"/>
                  <a:pt x="943941" y="236661"/>
                </a:cubicBezTo>
                <a:lnTo>
                  <a:pt x="942342" y="230255"/>
                </a:lnTo>
                <a:lnTo>
                  <a:pt x="957071" y="227895"/>
                </a:lnTo>
                <a:cubicBezTo>
                  <a:pt x="961447" y="236661"/>
                  <a:pt x="961447" y="236661"/>
                  <a:pt x="961447" y="236661"/>
                </a:cubicBezTo>
                <a:cubicBezTo>
                  <a:pt x="974578" y="227895"/>
                  <a:pt x="974578" y="227895"/>
                  <a:pt x="974578" y="227895"/>
                </a:cubicBezTo>
                <a:cubicBezTo>
                  <a:pt x="983331" y="227895"/>
                  <a:pt x="983331" y="227895"/>
                  <a:pt x="983331" y="227895"/>
                </a:cubicBezTo>
                <a:cubicBezTo>
                  <a:pt x="992085" y="214748"/>
                  <a:pt x="992085" y="214748"/>
                  <a:pt x="992085" y="214748"/>
                </a:cubicBezTo>
                <a:cubicBezTo>
                  <a:pt x="983331" y="210365"/>
                  <a:pt x="983331" y="210365"/>
                  <a:pt x="983331" y="210365"/>
                </a:cubicBezTo>
                <a:cubicBezTo>
                  <a:pt x="992085" y="205982"/>
                  <a:pt x="992085" y="205982"/>
                  <a:pt x="992085" y="205982"/>
                </a:cubicBezTo>
                <a:cubicBezTo>
                  <a:pt x="992085" y="227895"/>
                  <a:pt x="1009592" y="188452"/>
                  <a:pt x="1009592" y="219130"/>
                </a:cubicBezTo>
                <a:cubicBezTo>
                  <a:pt x="1022722" y="214748"/>
                  <a:pt x="1022722" y="214748"/>
                  <a:pt x="1022722" y="214748"/>
                </a:cubicBezTo>
                <a:cubicBezTo>
                  <a:pt x="1027099" y="219130"/>
                  <a:pt x="1027099" y="219130"/>
                  <a:pt x="1027099" y="219130"/>
                </a:cubicBezTo>
                <a:cubicBezTo>
                  <a:pt x="1027099" y="214748"/>
                  <a:pt x="1027099" y="214748"/>
                  <a:pt x="1027099" y="214748"/>
                </a:cubicBezTo>
                <a:cubicBezTo>
                  <a:pt x="1031475" y="210365"/>
                  <a:pt x="1031475" y="210365"/>
                  <a:pt x="1031475" y="210365"/>
                </a:cubicBezTo>
                <a:cubicBezTo>
                  <a:pt x="1040229" y="210365"/>
                  <a:pt x="1040229" y="210365"/>
                  <a:pt x="1040229" y="210365"/>
                </a:cubicBezTo>
                <a:cubicBezTo>
                  <a:pt x="1044605" y="223513"/>
                  <a:pt x="1044605" y="223513"/>
                  <a:pt x="1044605" y="223513"/>
                </a:cubicBezTo>
                <a:cubicBezTo>
                  <a:pt x="1053359" y="223513"/>
                  <a:pt x="1009592" y="223513"/>
                  <a:pt x="1062112" y="227895"/>
                </a:cubicBezTo>
                <a:cubicBezTo>
                  <a:pt x="1062112" y="223513"/>
                  <a:pt x="1062112" y="223513"/>
                  <a:pt x="1062112" y="223513"/>
                </a:cubicBezTo>
                <a:cubicBezTo>
                  <a:pt x="1048982" y="214748"/>
                  <a:pt x="1048982" y="214748"/>
                  <a:pt x="1048982" y="214748"/>
                </a:cubicBezTo>
                <a:cubicBezTo>
                  <a:pt x="1053359" y="210365"/>
                  <a:pt x="1053359" y="210365"/>
                  <a:pt x="1053359" y="210365"/>
                </a:cubicBezTo>
                <a:cubicBezTo>
                  <a:pt x="1127763" y="197217"/>
                  <a:pt x="1127763" y="197217"/>
                  <a:pt x="1127763" y="197217"/>
                </a:cubicBezTo>
                <a:cubicBezTo>
                  <a:pt x="1132140" y="201600"/>
                  <a:pt x="1132140" y="201600"/>
                  <a:pt x="1132140" y="201600"/>
                </a:cubicBezTo>
                <a:cubicBezTo>
                  <a:pt x="1140893" y="188452"/>
                  <a:pt x="1140893" y="188452"/>
                  <a:pt x="1140893" y="188452"/>
                </a:cubicBezTo>
                <a:cubicBezTo>
                  <a:pt x="1171530" y="184069"/>
                  <a:pt x="1171530" y="184069"/>
                  <a:pt x="1171530" y="184069"/>
                </a:cubicBezTo>
                <a:cubicBezTo>
                  <a:pt x="1167154" y="197217"/>
                  <a:pt x="1167154" y="197217"/>
                  <a:pt x="1167154" y="197217"/>
                </a:cubicBezTo>
                <a:cubicBezTo>
                  <a:pt x="1127763" y="205982"/>
                  <a:pt x="1127763" y="205982"/>
                  <a:pt x="1127763" y="205982"/>
                </a:cubicBezTo>
                <a:cubicBezTo>
                  <a:pt x="1127763" y="210365"/>
                  <a:pt x="1119010" y="210365"/>
                  <a:pt x="1123386" y="214748"/>
                </a:cubicBezTo>
                <a:cubicBezTo>
                  <a:pt x="1105880" y="210365"/>
                  <a:pt x="1105880" y="210365"/>
                  <a:pt x="1105880" y="210365"/>
                </a:cubicBezTo>
                <a:cubicBezTo>
                  <a:pt x="1101503" y="214748"/>
                  <a:pt x="1101503" y="214748"/>
                  <a:pt x="1101503" y="214748"/>
                </a:cubicBezTo>
                <a:cubicBezTo>
                  <a:pt x="1110256" y="219130"/>
                  <a:pt x="1114633" y="221321"/>
                  <a:pt x="1116821" y="222417"/>
                </a:cubicBezTo>
                <a:lnTo>
                  <a:pt x="1116921" y="222467"/>
                </a:lnTo>
                <a:lnTo>
                  <a:pt x="1112855" y="225362"/>
                </a:lnTo>
                <a:cubicBezTo>
                  <a:pt x="1107521" y="230908"/>
                  <a:pt x="1125575" y="223513"/>
                  <a:pt x="1119010" y="223513"/>
                </a:cubicBezTo>
                <a:lnTo>
                  <a:pt x="1116921" y="222467"/>
                </a:lnTo>
                <a:lnTo>
                  <a:pt x="1127763" y="214748"/>
                </a:lnTo>
                <a:cubicBezTo>
                  <a:pt x="1145270" y="219130"/>
                  <a:pt x="1145270" y="219130"/>
                  <a:pt x="1145270" y="219130"/>
                </a:cubicBezTo>
                <a:cubicBezTo>
                  <a:pt x="1180284" y="214748"/>
                  <a:pt x="1180284" y="214748"/>
                  <a:pt x="1180284" y="214748"/>
                </a:cubicBezTo>
                <a:cubicBezTo>
                  <a:pt x="1180284" y="188452"/>
                  <a:pt x="1180284" y="188452"/>
                  <a:pt x="1180284" y="188452"/>
                </a:cubicBezTo>
                <a:cubicBezTo>
                  <a:pt x="1184661" y="184069"/>
                  <a:pt x="1184661" y="184069"/>
                  <a:pt x="1184661" y="184069"/>
                </a:cubicBezTo>
                <a:cubicBezTo>
                  <a:pt x="1167154" y="175304"/>
                  <a:pt x="1167154" y="175304"/>
                  <a:pt x="1167154" y="175304"/>
                </a:cubicBezTo>
                <a:cubicBezTo>
                  <a:pt x="1171530" y="166539"/>
                  <a:pt x="1171530" y="166539"/>
                  <a:pt x="1171530" y="166539"/>
                </a:cubicBezTo>
                <a:cubicBezTo>
                  <a:pt x="1171530" y="162156"/>
                  <a:pt x="1171530" y="162156"/>
                  <a:pt x="1171530" y="162156"/>
                </a:cubicBezTo>
                <a:cubicBezTo>
                  <a:pt x="1167154" y="157774"/>
                  <a:pt x="1167154" y="157774"/>
                  <a:pt x="1167154" y="157774"/>
                </a:cubicBezTo>
                <a:cubicBezTo>
                  <a:pt x="1162777" y="162156"/>
                  <a:pt x="1149647" y="170922"/>
                  <a:pt x="1154023" y="162156"/>
                </a:cubicBezTo>
                <a:cubicBezTo>
                  <a:pt x="1158400" y="170922"/>
                  <a:pt x="1119010" y="162156"/>
                  <a:pt x="1158400" y="179687"/>
                </a:cubicBezTo>
                <a:cubicBezTo>
                  <a:pt x="1140893" y="170922"/>
                  <a:pt x="1140893" y="170922"/>
                  <a:pt x="1140893" y="170922"/>
                </a:cubicBezTo>
                <a:cubicBezTo>
                  <a:pt x="1140893" y="175304"/>
                  <a:pt x="1140893" y="175304"/>
                  <a:pt x="1140893" y="175304"/>
                </a:cubicBezTo>
                <a:cubicBezTo>
                  <a:pt x="1110256" y="175304"/>
                  <a:pt x="1110256" y="175304"/>
                  <a:pt x="1110256" y="175304"/>
                </a:cubicBezTo>
                <a:cubicBezTo>
                  <a:pt x="1092749" y="170922"/>
                  <a:pt x="1092749" y="170922"/>
                  <a:pt x="1092749" y="170922"/>
                </a:cubicBezTo>
                <a:cubicBezTo>
                  <a:pt x="1079619" y="175304"/>
                  <a:pt x="1079619" y="175304"/>
                  <a:pt x="1079619" y="175304"/>
                </a:cubicBezTo>
                <a:cubicBezTo>
                  <a:pt x="1083996" y="184069"/>
                  <a:pt x="1083996" y="184069"/>
                  <a:pt x="1083996" y="184069"/>
                </a:cubicBezTo>
                <a:cubicBezTo>
                  <a:pt x="1083996" y="188452"/>
                  <a:pt x="1083996" y="188452"/>
                  <a:pt x="1083996" y="188452"/>
                </a:cubicBezTo>
                <a:cubicBezTo>
                  <a:pt x="1070866" y="184069"/>
                  <a:pt x="1070866" y="184069"/>
                  <a:pt x="1070866" y="184069"/>
                </a:cubicBezTo>
                <a:cubicBezTo>
                  <a:pt x="1062112" y="192835"/>
                  <a:pt x="1062112" y="192835"/>
                  <a:pt x="1062112" y="192835"/>
                </a:cubicBezTo>
                <a:cubicBezTo>
                  <a:pt x="1057735" y="184069"/>
                  <a:pt x="1057735" y="184069"/>
                  <a:pt x="1057735" y="184069"/>
                </a:cubicBezTo>
                <a:cubicBezTo>
                  <a:pt x="1027099" y="184069"/>
                  <a:pt x="1027099" y="184069"/>
                  <a:pt x="1027099" y="184069"/>
                </a:cubicBezTo>
                <a:cubicBezTo>
                  <a:pt x="1022722" y="170922"/>
                  <a:pt x="1022722" y="170922"/>
                  <a:pt x="1022722" y="170922"/>
                </a:cubicBezTo>
                <a:cubicBezTo>
                  <a:pt x="1009592" y="179687"/>
                  <a:pt x="1009592" y="179687"/>
                  <a:pt x="1009592" y="179687"/>
                </a:cubicBezTo>
                <a:cubicBezTo>
                  <a:pt x="1009592" y="184069"/>
                  <a:pt x="1035852" y="170922"/>
                  <a:pt x="1005215" y="192835"/>
                </a:cubicBezTo>
                <a:cubicBezTo>
                  <a:pt x="983331" y="188452"/>
                  <a:pt x="983331" y="188452"/>
                  <a:pt x="983331" y="188452"/>
                </a:cubicBezTo>
                <a:cubicBezTo>
                  <a:pt x="935187" y="201600"/>
                  <a:pt x="935187" y="201600"/>
                  <a:pt x="935187" y="201600"/>
                </a:cubicBezTo>
                <a:cubicBezTo>
                  <a:pt x="935187" y="197217"/>
                  <a:pt x="935187" y="197217"/>
                  <a:pt x="935187" y="197217"/>
                </a:cubicBezTo>
                <a:cubicBezTo>
                  <a:pt x="908927" y="205982"/>
                  <a:pt x="908927" y="205982"/>
                  <a:pt x="908927" y="205982"/>
                </a:cubicBezTo>
                <a:cubicBezTo>
                  <a:pt x="900174" y="201600"/>
                  <a:pt x="900174" y="201600"/>
                  <a:pt x="900174" y="201600"/>
                </a:cubicBezTo>
                <a:lnTo>
                  <a:pt x="898034" y="201360"/>
                </a:lnTo>
                <a:lnTo>
                  <a:pt x="904550" y="184069"/>
                </a:lnTo>
                <a:cubicBezTo>
                  <a:pt x="935187" y="192835"/>
                  <a:pt x="935187" y="192835"/>
                  <a:pt x="935187" y="192835"/>
                </a:cubicBezTo>
                <a:cubicBezTo>
                  <a:pt x="943941" y="192835"/>
                  <a:pt x="943941" y="192835"/>
                  <a:pt x="943941" y="192835"/>
                </a:cubicBezTo>
                <a:cubicBezTo>
                  <a:pt x="943941" y="166539"/>
                  <a:pt x="943941" y="166539"/>
                  <a:pt x="943941" y="166539"/>
                </a:cubicBezTo>
                <a:cubicBezTo>
                  <a:pt x="961447" y="170922"/>
                  <a:pt x="961447" y="170922"/>
                  <a:pt x="961447" y="170922"/>
                </a:cubicBezTo>
                <a:cubicBezTo>
                  <a:pt x="961447" y="175304"/>
                  <a:pt x="961447" y="175304"/>
                  <a:pt x="961447" y="175304"/>
                </a:cubicBezTo>
                <a:cubicBezTo>
                  <a:pt x="965824" y="184069"/>
                  <a:pt x="965824" y="184069"/>
                  <a:pt x="965824" y="184069"/>
                </a:cubicBezTo>
                <a:cubicBezTo>
                  <a:pt x="970201" y="170922"/>
                  <a:pt x="996461" y="179687"/>
                  <a:pt x="987708" y="162156"/>
                </a:cubicBezTo>
                <a:cubicBezTo>
                  <a:pt x="996461" y="166539"/>
                  <a:pt x="996461" y="166539"/>
                  <a:pt x="996461" y="166539"/>
                </a:cubicBezTo>
                <a:cubicBezTo>
                  <a:pt x="996461" y="166539"/>
                  <a:pt x="1013968" y="166539"/>
                  <a:pt x="1005215" y="157774"/>
                </a:cubicBezTo>
                <a:cubicBezTo>
                  <a:pt x="1022722" y="157774"/>
                  <a:pt x="1022722" y="157774"/>
                  <a:pt x="1022722" y="157774"/>
                </a:cubicBezTo>
                <a:cubicBezTo>
                  <a:pt x="1027099" y="153391"/>
                  <a:pt x="1027099" y="153391"/>
                  <a:pt x="1027099" y="153391"/>
                </a:cubicBezTo>
                <a:cubicBezTo>
                  <a:pt x="1027099" y="162156"/>
                  <a:pt x="1027099" y="162156"/>
                  <a:pt x="1027099" y="162156"/>
                </a:cubicBezTo>
                <a:cubicBezTo>
                  <a:pt x="1044605" y="166539"/>
                  <a:pt x="1044605" y="166539"/>
                  <a:pt x="1044605" y="166539"/>
                </a:cubicBezTo>
                <a:cubicBezTo>
                  <a:pt x="1048982" y="162156"/>
                  <a:pt x="1048982" y="162156"/>
                  <a:pt x="1048982" y="162156"/>
                </a:cubicBezTo>
                <a:cubicBezTo>
                  <a:pt x="1062112" y="162156"/>
                  <a:pt x="1062112" y="162156"/>
                  <a:pt x="1062112" y="162156"/>
                </a:cubicBezTo>
                <a:cubicBezTo>
                  <a:pt x="1062112" y="153391"/>
                  <a:pt x="1062112" y="153391"/>
                  <a:pt x="1062112" y="153391"/>
                </a:cubicBezTo>
                <a:cubicBezTo>
                  <a:pt x="1075243" y="166539"/>
                  <a:pt x="1062112" y="122713"/>
                  <a:pt x="1083996" y="162156"/>
                </a:cubicBezTo>
                <a:cubicBezTo>
                  <a:pt x="1097126" y="153391"/>
                  <a:pt x="1097126" y="153391"/>
                  <a:pt x="1097126" y="153391"/>
                </a:cubicBezTo>
                <a:cubicBezTo>
                  <a:pt x="1110256" y="149009"/>
                  <a:pt x="1110256" y="149009"/>
                  <a:pt x="1110256" y="149009"/>
                </a:cubicBezTo>
                <a:cubicBezTo>
                  <a:pt x="1119010" y="135861"/>
                  <a:pt x="1119010" y="135861"/>
                  <a:pt x="1119010" y="135861"/>
                </a:cubicBezTo>
                <a:cubicBezTo>
                  <a:pt x="1132140" y="140243"/>
                  <a:pt x="1132140" y="140243"/>
                  <a:pt x="1132140" y="140243"/>
                </a:cubicBezTo>
                <a:cubicBezTo>
                  <a:pt x="1149647" y="131478"/>
                  <a:pt x="1149647" y="131478"/>
                  <a:pt x="1149647" y="131478"/>
                </a:cubicBezTo>
                <a:cubicBezTo>
                  <a:pt x="1171530" y="140243"/>
                  <a:pt x="1171530" y="140243"/>
                  <a:pt x="1171530" y="140243"/>
                </a:cubicBezTo>
                <a:cubicBezTo>
                  <a:pt x="1189037" y="135861"/>
                  <a:pt x="1189037" y="135861"/>
                  <a:pt x="1189037" y="135861"/>
                </a:cubicBezTo>
                <a:cubicBezTo>
                  <a:pt x="1193414" y="135861"/>
                  <a:pt x="1180284" y="127096"/>
                  <a:pt x="1197791" y="135861"/>
                </a:cubicBezTo>
                <a:cubicBezTo>
                  <a:pt x="1184661" y="149009"/>
                  <a:pt x="1184661" y="149009"/>
                  <a:pt x="1184661" y="149009"/>
                </a:cubicBezTo>
                <a:cubicBezTo>
                  <a:pt x="1175907" y="166539"/>
                  <a:pt x="1175907" y="166539"/>
                  <a:pt x="1175907" y="166539"/>
                </a:cubicBezTo>
                <a:cubicBezTo>
                  <a:pt x="1184661" y="175304"/>
                  <a:pt x="1184661" y="175304"/>
                  <a:pt x="1184661" y="175304"/>
                </a:cubicBezTo>
                <a:cubicBezTo>
                  <a:pt x="1197791" y="175304"/>
                  <a:pt x="1197791" y="175304"/>
                  <a:pt x="1197791" y="175304"/>
                </a:cubicBezTo>
                <a:cubicBezTo>
                  <a:pt x="1202168" y="144626"/>
                  <a:pt x="1202168" y="144626"/>
                  <a:pt x="1202168" y="144626"/>
                </a:cubicBezTo>
                <a:cubicBezTo>
                  <a:pt x="1237181" y="149009"/>
                  <a:pt x="1175907" y="127096"/>
                  <a:pt x="1228428" y="122713"/>
                </a:cubicBezTo>
                <a:cubicBezTo>
                  <a:pt x="1241558" y="100800"/>
                  <a:pt x="1241558" y="100800"/>
                  <a:pt x="1241558" y="100800"/>
                </a:cubicBezTo>
                <a:cubicBezTo>
                  <a:pt x="1224051" y="105182"/>
                  <a:pt x="1224051" y="105182"/>
                  <a:pt x="1224051" y="105182"/>
                </a:cubicBezTo>
                <a:cubicBezTo>
                  <a:pt x="1210921" y="100800"/>
                  <a:pt x="1210921" y="100800"/>
                  <a:pt x="1210921" y="100800"/>
                </a:cubicBezTo>
                <a:cubicBezTo>
                  <a:pt x="1197791" y="109565"/>
                  <a:pt x="1197791" y="109565"/>
                  <a:pt x="1197791" y="109565"/>
                </a:cubicBezTo>
                <a:cubicBezTo>
                  <a:pt x="1189037" y="109565"/>
                  <a:pt x="1189037" y="109565"/>
                  <a:pt x="1189037" y="109565"/>
                </a:cubicBezTo>
                <a:cubicBezTo>
                  <a:pt x="1180284" y="109565"/>
                  <a:pt x="1245935" y="70122"/>
                  <a:pt x="1162777" y="109565"/>
                </a:cubicBezTo>
                <a:cubicBezTo>
                  <a:pt x="1158400" y="113948"/>
                  <a:pt x="1158400" y="113948"/>
                  <a:pt x="1158400" y="113948"/>
                </a:cubicBezTo>
                <a:cubicBezTo>
                  <a:pt x="1149647" y="109565"/>
                  <a:pt x="1149647" y="109565"/>
                  <a:pt x="1149647" y="109565"/>
                </a:cubicBezTo>
                <a:cubicBezTo>
                  <a:pt x="1123386" y="122713"/>
                  <a:pt x="1123386" y="122713"/>
                  <a:pt x="1123386" y="122713"/>
                </a:cubicBezTo>
                <a:cubicBezTo>
                  <a:pt x="1070866" y="127096"/>
                  <a:pt x="1070866" y="127096"/>
                  <a:pt x="1070866" y="127096"/>
                </a:cubicBezTo>
                <a:cubicBezTo>
                  <a:pt x="1075243" y="109565"/>
                  <a:pt x="1075243" y="109565"/>
                  <a:pt x="1075243" y="109565"/>
                </a:cubicBezTo>
                <a:cubicBezTo>
                  <a:pt x="1114633" y="105182"/>
                  <a:pt x="1114633" y="105182"/>
                  <a:pt x="1114633" y="105182"/>
                </a:cubicBezTo>
                <a:cubicBezTo>
                  <a:pt x="1123386" y="100800"/>
                  <a:pt x="1123386" y="100800"/>
                  <a:pt x="1123386" y="100800"/>
                </a:cubicBezTo>
                <a:cubicBezTo>
                  <a:pt x="1148553" y="96417"/>
                  <a:pt x="1167427" y="93130"/>
                  <a:pt x="1181583" y="90665"/>
                </a:cubicBezTo>
                <a:lnTo>
                  <a:pt x="1210166" y="85687"/>
                </a:lnTo>
                <a:lnTo>
                  <a:pt x="1204903" y="88748"/>
                </a:lnTo>
                <a:cubicBezTo>
                  <a:pt x="1198885" y="94226"/>
                  <a:pt x="1206544" y="96417"/>
                  <a:pt x="1263442" y="78887"/>
                </a:cubicBezTo>
                <a:cubicBezTo>
                  <a:pt x="1285325" y="74504"/>
                  <a:pt x="1285325" y="74504"/>
                  <a:pt x="1285325" y="74504"/>
                </a:cubicBezTo>
                <a:cubicBezTo>
                  <a:pt x="1286419" y="71217"/>
                  <a:pt x="1287787" y="70943"/>
                  <a:pt x="1289018" y="71834"/>
                </a:cubicBezTo>
                <a:lnTo>
                  <a:pt x="1290601" y="74210"/>
                </a:lnTo>
                <a:lnTo>
                  <a:pt x="1291448" y="76276"/>
                </a:lnTo>
                <a:lnTo>
                  <a:pt x="1290249" y="81078"/>
                </a:lnTo>
                <a:cubicBezTo>
                  <a:pt x="1289702" y="83269"/>
                  <a:pt x="1289702" y="83269"/>
                  <a:pt x="1289702" y="83269"/>
                </a:cubicBezTo>
                <a:cubicBezTo>
                  <a:pt x="1298456" y="87652"/>
                  <a:pt x="1298456" y="87652"/>
                  <a:pt x="1298456" y="87652"/>
                </a:cubicBezTo>
                <a:cubicBezTo>
                  <a:pt x="1346600" y="74504"/>
                  <a:pt x="1346600" y="74504"/>
                  <a:pt x="1346600" y="74504"/>
                </a:cubicBezTo>
                <a:lnTo>
                  <a:pt x="1346600" y="68904"/>
                </a:lnTo>
                <a:lnTo>
                  <a:pt x="1348241" y="69026"/>
                </a:lnTo>
                <a:cubicBezTo>
                  <a:pt x="1349608" y="68478"/>
                  <a:pt x="1351934" y="67656"/>
                  <a:pt x="1355832" y="67519"/>
                </a:cubicBezTo>
                <a:lnTo>
                  <a:pt x="1368382" y="69437"/>
                </a:lnTo>
                <a:lnTo>
                  <a:pt x="1367320" y="71354"/>
                </a:lnTo>
                <a:cubicBezTo>
                  <a:pt x="1365474" y="75874"/>
                  <a:pt x="1372860" y="66835"/>
                  <a:pt x="1372860" y="70122"/>
                </a:cubicBezTo>
                <a:lnTo>
                  <a:pt x="1368382" y="69437"/>
                </a:lnTo>
                <a:lnTo>
                  <a:pt x="1372860" y="61356"/>
                </a:lnTo>
                <a:cubicBezTo>
                  <a:pt x="1381613" y="74504"/>
                  <a:pt x="1381613" y="74504"/>
                  <a:pt x="1381613" y="74504"/>
                </a:cubicBezTo>
                <a:cubicBezTo>
                  <a:pt x="1399120" y="74504"/>
                  <a:pt x="1399120" y="74504"/>
                  <a:pt x="1399120" y="74504"/>
                </a:cubicBezTo>
                <a:cubicBezTo>
                  <a:pt x="1403497" y="61356"/>
                  <a:pt x="1403497" y="61356"/>
                  <a:pt x="1403497" y="61356"/>
                </a:cubicBezTo>
                <a:lnTo>
                  <a:pt x="1409478" y="61356"/>
                </a:lnTo>
                <a:lnTo>
                  <a:pt x="1416627" y="61836"/>
                </a:lnTo>
                <a:cubicBezTo>
                  <a:pt x="1426475" y="60809"/>
                  <a:pt x="1441793" y="58069"/>
                  <a:pt x="1464771" y="52591"/>
                </a:cubicBezTo>
                <a:cubicBezTo>
                  <a:pt x="1464771" y="52591"/>
                  <a:pt x="1469148" y="48209"/>
                  <a:pt x="1473525" y="61356"/>
                </a:cubicBezTo>
                <a:cubicBezTo>
                  <a:pt x="1477901" y="52591"/>
                  <a:pt x="1477901" y="52591"/>
                  <a:pt x="1477901" y="52591"/>
                </a:cubicBezTo>
                <a:cubicBezTo>
                  <a:pt x="1469148" y="52591"/>
                  <a:pt x="1469148" y="52591"/>
                  <a:pt x="1469148" y="52591"/>
                </a:cubicBezTo>
                <a:cubicBezTo>
                  <a:pt x="1477901" y="48209"/>
                  <a:pt x="1491031" y="48209"/>
                  <a:pt x="1486655" y="39443"/>
                </a:cubicBezTo>
                <a:cubicBezTo>
                  <a:pt x="1499785" y="35061"/>
                  <a:pt x="1499785" y="35061"/>
                  <a:pt x="1499785" y="35061"/>
                </a:cubicBezTo>
                <a:cubicBezTo>
                  <a:pt x="1512915" y="39443"/>
                  <a:pt x="1512915" y="39443"/>
                  <a:pt x="1512915" y="39443"/>
                </a:cubicBezTo>
                <a:cubicBezTo>
                  <a:pt x="1517292" y="35061"/>
                  <a:pt x="1517292" y="35061"/>
                  <a:pt x="1517292" y="35061"/>
                </a:cubicBezTo>
                <a:cubicBezTo>
                  <a:pt x="1508538" y="30678"/>
                  <a:pt x="1508538" y="30678"/>
                  <a:pt x="1508538" y="30678"/>
                </a:cubicBezTo>
                <a:cubicBezTo>
                  <a:pt x="1539175" y="26296"/>
                  <a:pt x="1539175" y="26296"/>
                  <a:pt x="1539175" y="26296"/>
                </a:cubicBezTo>
                <a:cubicBezTo>
                  <a:pt x="1552306" y="30678"/>
                  <a:pt x="1552306" y="30678"/>
                  <a:pt x="1552306" y="30678"/>
                </a:cubicBezTo>
                <a:cubicBezTo>
                  <a:pt x="1556682" y="13148"/>
                  <a:pt x="1556682" y="13148"/>
                  <a:pt x="1556682" y="13148"/>
                </a:cubicBezTo>
                <a:cubicBezTo>
                  <a:pt x="1587319" y="0"/>
                  <a:pt x="1587319" y="0"/>
                  <a:pt x="1587319" y="0"/>
                </a:cubicBezTo>
                <a:close/>
              </a:path>
            </a:pathLst>
          </a:cu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6AB237AD-8819-583F-283E-563EF6D2BBFC}"/>
              </a:ext>
            </a:extLst>
          </p:cNvPr>
          <p:cNvGrpSpPr/>
          <p:nvPr/>
        </p:nvGrpSpPr>
        <p:grpSpPr>
          <a:xfrm>
            <a:off x="6293736" y="2580405"/>
            <a:ext cx="1677902" cy="1697190"/>
            <a:chOff x="780977" y="600459"/>
            <a:chExt cx="828675" cy="838200"/>
          </a:xfrm>
          <a:solidFill>
            <a:srgbClr val="242424"/>
          </a:solidFill>
        </p:grpSpPr>
        <p:sp>
          <p:nvSpPr>
            <p:cNvPr id="128" name="任意多边形: 形状 1361">
              <a:extLst>
                <a:ext uri="{FF2B5EF4-FFF2-40B4-BE49-F238E27FC236}">
                  <a16:creationId xmlns:a16="http://schemas.microsoft.com/office/drawing/2014/main" id="{211CD097-96B0-82BF-2C39-2EEBAF5D78B1}"/>
                </a:ext>
              </a:extLst>
            </p:cNvPr>
            <p:cNvSpPr/>
            <p:nvPr/>
          </p:nvSpPr>
          <p:spPr>
            <a:xfrm>
              <a:off x="1096331" y="1409817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125" y="7753"/>
                    <a:pt x="8820" y="7277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29" name="任意多边形: 形状 1362">
              <a:extLst>
                <a:ext uri="{FF2B5EF4-FFF2-40B4-BE49-F238E27FC236}">
                  <a16:creationId xmlns:a16="http://schemas.microsoft.com/office/drawing/2014/main" id="{FD072D99-381D-AE12-945F-F1E517D9AFAB}"/>
                </a:ext>
              </a:extLst>
            </p:cNvPr>
            <p:cNvSpPr/>
            <p:nvPr/>
          </p:nvSpPr>
          <p:spPr>
            <a:xfrm>
              <a:off x="893181" y="710892"/>
              <a:ext cx="9525" cy="19050"/>
            </a:xfrm>
            <a:custGeom>
              <a:avLst/>
              <a:gdLst>
                <a:gd name="connsiteX0" fmla="*/ 8858 w 9525"/>
                <a:gd name="connsiteY0" fmla="*/ 12440 h 19050"/>
                <a:gd name="connsiteX1" fmla="*/ 9411 w 9525"/>
                <a:gd name="connsiteY1" fmla="*/ 11773 h 19050"/>
                <a:gd name="connsiteX2" fmla="*/ 7144 w 9525"/>
                <a:gd name="connsiteY2" fmla="*/ 7144 h 19050"/>
                <a:gd name="connsiteX3" fmla="*/ 8858 w 9525"/>
                <a:gd name="connsiteY3" fmla="*/ 1244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8858" y="12440"/>
                  </a:moveTo>
                  <a:cubicBezTo>
                    <a:pt x="9115" y="12202"/>
                    <a:pt x="9182" y="12030"/>
                    <a:pt x="9411" y="11773"/>
                  </a:cubicBezTo>
                  <a:cubicBezTo>
                    <a:pt x="8458" y="10001"/>
                    <a:pt x="7658" y="8430"/>
                    <a:pt x="7144" y="7144"/>
                  </a:cubicBezTo>
                  <a:lnTo>
                    <a:pt x="8858" y="124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0" name="任意多边形: 形状 1363">
              <a:extLst>
                <a:ext uri="{FF2B5EF4-FFF2-40B4-BE49-F238E27FC236}">
                  <a16:creationId xmlns:a16="http://schemas.microsoft.com/office/drawing/2014/main" id="{A9F6E196-4820-A547-4DA1-6756A53863F4}"/>
                </a:ext>
              </a:extLst>
            </p:cNvPr>
            <p:cNvSpPr/>
            <p:nvPr/>
          </p:nvSpPr>
          <p:spPr>
            <a:xfrm>
              <a:off x="1012968" y="640346"/>
              <a:ext cx="9525" cy="9525"/>
            </a:xfrm>
            <a:custGeom>
              <a:avLst/>
              <a:gdLst>
                <a:gd name="connsiteX0" fmla="*/ 7144 w 9525"/>
                <a:gd name="connsiteY0" fmla="*/ 8253 h 9525"/>
                <a:gd name="connsiteX1" fmla="*/ 8134 w 9525"/>
                <a:gd name="connsiteY1" fmla="*/ 8338 h 9525"/>
                <a:gd name="connsiteX2" fmla="*/ 7144 w 9525"/>
                <a:gd name="connsiteY2" fmla="*/ 82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253"/>
                  </a:moveTo>
                  <a:cubicBezTo>
                    <a:pt x="7534" y="8281"/>
                    <a:pt x="7782" y="8310"/>
                    <a:pt x="8134" y="8338"/>
                  </a:cubicBezTo>
                  <a:cubicBezTo>
                    <a:pt x="7544" y="7357"/>
                    <a:pt x="7172" y="6271"/>
                    <a:pt x="7144" y="8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1" name="任意多边形: 形状 1364">
              <a:extLst>
                <a:ext uri="{FF2B5EF4-FFF2-40B4-BE49-F238E27FC236}">
                  <a16:creationId xmlns:a16="http://schemas.microsoft.com/office/drawing/2014/main" id="{D2188093-C432-6D3C-1E2C-9DB0A4F660ED}"/>
                </a:ext>
              </a:extLst>
            </p:cNvPr>
            <p:cNvSpPr/>
            <p:nvPr/>
          </p:nvSpPr>
          <p:spPr>
            <a:xfrm>
              <a:off x="795248" y="1012910"/>
              <a:ext cx="9525" cy="9525"/>
            </a:xfrm>
            <a:custGeom>
              <a:avLst/>
              <a:gdLst>
                <a:gd name="connsiteX0" fmla="*/ 7150 w 9525"/>
                <a:gd name="connsiteY0" fmla="*/ 7144 h 9525"/>
                <a:gd name="connsiteX1" fmla="*/ 8179 w 9525"/>
                <a:gd name="connsiteY1" fmla="*/ 9430 h 9525"/>
                <a:gd name="connsiteX2" fmla="*/ 7150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50" y="7144"/>
                  </a:moveTo>
                  <a:cubicBezTo>
                    <a:pt x="7084" y="8325"/>
                    <a:pt x="7541" y="8973"/>
                    <a:pt x="8179" y="9430"/>
                  </a:cubicBezTo>
                  <a:cubicBezTo>
                    <a:pt x="7741" y="8763"/>
                    <a:pt x="7350" y="8068"/>
                    <a:pt x="71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2" name="任意多边形: 形状 1365">
              <a:extLst>
                <a:ext uri="{FF2B5EF4-FFF2-40B4-BE49-F238E27FC236}">
                  <a16:creationId xmlns:a16="http://schemas.microsoft.com/office/drawing/2014/main" id="{E7D3028D-F2D8-8501-F667-C286DAE6E8EE}"/>
                </a:ext>
              </a:extLst>
            </p:cNvPr>
            <p:cNvSpPr/>
            <p:nvPr/>
          </p:nvSpPr>
          <p:spPr>
            <a:xfrm>
              <a:off x="1339990" y="1391205"/>
              <a:ext cx="9525" cy="9525"/>
            </a:xfrm>
            <a:custGeom>
              <a:avLst/>
              <a:gdLst>
                <a:gd name="connsiteX0" fmla="*/ 7639 w 9525"/>
                <a:gd name="connsiteY0" fmla="*/ 7144 h 9525"/>
                <a:gd name="connsiteX1" fmla="*/ 7144 w 9525"/>
                <a:gd name="connsiteY1" fmla="*/ 7506 h 9525"/>
                <a:gd name="connsiteX2" fmla="*/ 8887 w 9525"/>
                <a:gd name="connsiteY2" fmla="*/ 8096 h 9525"/>
                <a:gd name="connsiteX3" fmla="*/ 7639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639" y="7144"/>
                  </a:moveTo>
                  <a:cubicBezTo>
                    <a:pt x="7639" y="7144"/>
                    <a:pt x="7353" y="7353"/>
                    <a:pt x="7144" y="7506"/>
                  </a:cubicBezTo>
                  <a:cubicBezTo>
                    <a:pt x="7715" y="7706"/>
                    <a:pt x="8258" y="7801"/>
                    <a:pt x="8887" y="8096"/>
                  </a:cubicBezTo>
                  <a:lnTo>
                    <a:pt x="763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3" name="任意多边形: 形状 1366">
              <a:extLst>
                <a:ext uri="{FF2B5EF4-FFF2-40B4-BE49-F238E27FC236}">
                  <a16:creationId xmlns:a16="http://schemas.microsoft.com/office/drawing/2014/main" id="{DAA94A1D-0A72-F8DB-059F-2FB4D867CE24}"/>
                </a:ext>
              </a:extLst>
            </p:cNvPr>
            <p:cNvSpPr/>
            <p:nvPr/>
          </p:nvSpPr>
          <p:spPr>
            <a:xfrm>
              <a:off x="1330227" y="1390952"/>
              <a:ext cx="19050" cy="9525"/>
            </a:xfrm>
            <a:custGeom>
              <a:avLst/>
              <a:gdLst>
                <a:gd name="connsiteX0" fmla="*/ 15935 w 19050"/>
                <a:gd name="connsiteY0" fmla="*/ 11398 h 9525"/>
                <a:gd name="connsiteX1" fmla="*/ 16907 w 19050"/>
                <a:gd name="connsiteY1" fmla="*/ 7759 h 9525"/>
                <a:gd name="connsiteX2" fmla="*/ 7144 w 19050"/>
                <a:gd name="connsiteY2" fmla="*/ 9588 h 9525"/>
                <a:gd name="connsiteX3" fmla="*/ 15935 w 19050"/>
                <a:gd name="connsiteY3" fmla="*/ 1139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525">
                  <a:moveTo>
                    <a:pt x="15935" y="11398"/>
                  </a:moveTo>
                  <a:cubicBezTo>
                    <a:pt x="12678" y="11083"/>
                    <a:pt x="15831" y="8569"/>
                    <a:pt x="16907" y="7759"/>
                  </a:cubicBezTo>
                  <a:cubicBezTo>
                    <a:pt x="12973" y="6435"/>
                    <a:pt x="9887" y="7340"/>
                    <a:pt x="7144" y="9588"/>
                  </a:cubicBezTo>
                  <a:cubicBezTo>
                    <a:pt x="8077" y="12388"/>
                    <a:pt x="13840" y="9836"/>
                    <a:pt x="15935" y="11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4" name="任意多边形: 形状 1367">
              <a:extLst>
                <a:ext uri="{FF2B5EF4-FFF2-40B4-BE49-F238E27FC236}">
                  <a16:creationId xmlns:a16="http://schemas.microsoft.com/office/drawing/2014/main" id="{99B7FACF-FC46-8264-8E20-1B9963DA545A}"/>
                </a:ext>
              </a:extLst>
            </p:cNvPr>
            <p:cNvSpPr/>
            <p:nvPr/>
          </p:nvSpPr>
          <p:spPr>
            <a:xfrm>
              <a:off x="1598231" y="10610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125 w 9525"/>
                <a:gd name="connsiteY1" fmla="*/ 8592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125" y="8592"/>
                  </a:lnTo>
                  <a:cubicBezTo>
                    <a:pt x="7896" y="8020"/>
                    <a:pt x="7534" y="7563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5" name="任意多边形: 形状 1368">
              <a:extLst>
                <a:ext uri="{FF2B5EF4-FFF2-40B4-BE49-F238E27FC236}">
                  <a16:creationId xmlns:a16="http://schemas.microsoft.com/office/drawing/2014/main" id="{5BDEE878-709A-5EA3-9574-9BEFF9B64E71}"/>
                </a:ext>
              </a:extLst>
            </p:cNvPr>
            <p:cNvSpPr/>
            <p:nvPr/>
          </p:nvSpPr>
          <p:spPr>
            <a:xfrm>
              <a:off x="939959" y="10033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763 w 9525"/>
                <a:gd name="connsiteY1" fmla="*/ 8487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382" y="7582"/>
                    <a:pt x="7487" y="8077"/>
                    <a:pt x="7763" y="8487"/>
                  </a:cubicBezTo>
                  <a:cubicBezTo>
                    <a:pt x="7887" y="7801"/>
                    <a:pt x="7582" y="7420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6" name="任意多边形: 形状 1369">
              <a:extLst>
                <a:ext uri="{FF2B5EF4-FFF2-40B4-BE49-F238E27FC236}">
                  <a16:creationId xmlns:a16="http://schemas.microsoft.com/office/drawing/2014/main" id="{A687E920-2BAA-8013-11D7-8199CB34C903}"/>
                </a:ext>
              </a:extLst>
            </p:cNvPr>
            <p:cNvSpPr/>
            <p:nvPr/>
          </p:nvSpPr>
          <p:spPr>
            <a:xfrm>
              <a:off x="1581096" y="112750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1344 w 9525"/>
                <a:gd name="connsiteY1" fmla="*/ 92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11344" y="9249"/>
                  </a:lnTo>
                  <a:cubicBezTo>
                    <a:pt x="9725" y="8030"/>
                    <a:pt x="8372" y="7458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7" name="任意多边形: 形状 1370">
              <a:extLst>
                <a:ext uri="{FF2B5EF4-FFF2-40B4-BE49-F238E27FC236}">
                  <a16:creationId xmlns:a16="http://schemas.microsoft.com/office/drawing/2014/main" id="{06E276CA-93E9-CC7F-19B3-7F1DBA21599A}"/>
                </a:ext>
              </a:extLst>
            </p:cNvPr>
            <p:cNvSpPr/>
            <p:nvPr/>
          </p:nvSpPr>
          <p:spPr>
            <a:xfrm>
              <a:off x="892572" y="708863"/>
              <a:ext cx="9525" cy="9525"/>
            </a:xfrm>
            <a:custGeom>
              <a:avLst/>
              <a:gdLst>
                <a:gd name="connsiteX0" fmla="*/ 7753 w 9525"/>
                <a:gd name="connsiteY0" fmla="*/ 9173 h 9525"/>
                <a:gd name="connsiteX1" fmla="*/ 7144 w 9525"/>
                <a:gd name="connsiteY1" fmla="*/ 7144 h 9525"/>
                <a:gd name="connsiteX2" fmla="*/ 7753 w 9525"/>
                <a:gd name="connsiteY2" fmla="*/ 91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53" y="9173"/>
                  </a:moveTo>
                  <a:lnTo>
                    <a:pt x="7144" y="7144"/>
                  </a:lnTo>
                  <a:cubicBezTo>
                    <a:pt x="7201" y="7696"/>
                    <a:pt x="7449" y="8382"/>
                    <a:pt x="7753" y="9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8" name="任意多边形: 形状 1371">
              <a:extLst>
                <a:ext uri="{FF2B5EF4-FFF2-40B4-BE49-F238E27FC236}">
                  <a16:creationId xmlns:a16="http://schemas.microsoft.com/office/drawing/2014/main" id="{4CCC7C30-6C7D-70A4-A350-38E257CB2339}"/>
                </a:ext>
              </a:extLst>
            </p:cNvPr>
            <p:cNvSpPr/>
            <p:nvPr/>
          </p:nvSpPr>
          <p:spPr>
            <a:xfrm>
              <a:off x="1133897" y="603602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420 w 9525"/>
                <a:gd name="connsiteY1" fmla="*/ 10535 h 9525"/>
                <a:gd name="connsiteX2" fmla="*/ 8773 w 9525"/>
                <a:gd name="connsiteY2" fmla="*/ 10516 h 9525"/>
                <a:gd name="connsiteX3" fmla="*/ 7144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439" y="8544"/>
                    <a:pt x="7915" y="9630"/>
                    <a:pt x="8420" y="10535"/>
                  </a:cubicBezTo>
                  <a:cubicBezTo>
                    <a:pt x="8573" y="10506"/>
                    <a:pt x="8696" y="10506"/>
                    <a:pt x="8773" y="10516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9" name="任意多边形: 形状 1372">
              <a:extLst>
                <a:ext uri="{FF2B5EF4-FFF2-40B4-BE49-F238E27FC236}">
                  <a16:creationId xmlns:a16="http://schemas.microsoft.com/office/drawing/2014/main" id="{F534D2C2-CD27-595F-3D23-819B639B841D}"/>
                </a:ext>
              </a:extLst>
            </p:cNvPr>
            <p:cNvSpPr/>
            <p:nvPr/>
          </p:nvSpPr>
          <p:spPr>
            <a:xfrm>
              <a:off x="1536100" y="940568"/>
              <a:ext cx="9525" cy="9525"/>
            </a:xfrm>
            <a:custGeom>
              <a:avLst/>
              <a:gdLst>
                <a:gd name="connsiteX0" fmla="*/ 9154 w 9525"/>
                <a:gd name="connsiteY0" fmla="*/ 9134 h 9525"/>
                <a:gd name="connsiteX1" fmla="*/ 10897 w 9525"/>
                <a:gd name="connsiteY1" fmla="*/ 8496 h 9525"/>
                <a:gd name="connsiteX2" fmla="*/ 7144 w 9525"/>
                <a:gd name="connsiteY2" fmla="*/ 7144 h 9525"/>
                <a:gd name="connsiteX3" fmla="*/ 9154 w 9525"/>
                <a:gd name="connsiteY3" fmla="*/ 913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9154" y="9134"/>
                  </a:moveTo>
                  <a:cubicBezTo>
                    <a:pt x="9716" y="8982"/>
                    <a:pt x="10297" y="8773"/>
                    <a:pt x="10897" y="8496"/>
                  </a:cubicBezTo>
                  <a:lnTo>
                    <a:pt x="7144" y="7144"/>
                  </a:lnTo>
                  <a:cubicBezTo>
                    <a:pt x="7696" y="8144"/>
                    <a:pt x="8430" y="8773"/>
                    <a:pt x="9154" y="91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0" name="任意多边形: 形状 1373">
              <a:extLst>
                <a:ext uri="{FF2B5EF4-FFF2-40B4-BE49-F238E27FC236}">
                  <a16:creationId xmlns:a16="http://schemas.microsoft.com/office/drawing/2014/main" id="{DCB4F663-6A46-0EDF-3EC7-E3D55BABD8E9}"/>
                </a:ext>
              </a:extLst>
            </p:cNvPr>
            <p:cNvSpPr/>
            <p:nvPr/>
          </p:nvSpPr>
          <p:spPr>
            <a:xfrm>
              <a:off x="1281373" y="621547"/>
              <a:ext cx="28575" cy="19050"/>
            </a:xfrm>
            <a:custGeom>
              <a:avLst/>
              <a:gdLst>
                <a:gd name="connsiteX0" fmla="*/ 26889 w 28575"/>
                <a:gd name="connsiteY0" fmla="*/ 14935 h 19050"/>
                <a:gd name="connsiteX1" fmla="*/ 27832 w 28575"/>
                <a:gd name="connsiteY1" fmla="*/ 13497 h 19050"/>
                <a:gd name="connsiteX2" fmla="*/ 8830 w 28575"/>
                <a:gd name="connsiteY2" fmla="*/ 7144 h 19050"/>
                <a:gd name="connsiteX3" fmla="*/ 7144 w 28575"/>
                <a:gd name="connsiteY3" fmla="*/ 12668 h 19050"/>
                <a:gd name="connsiteX4" fmla="*/ 10258 w 28575"/>
                <a:gd name="connsiteY4" fmla="*/ 12783 h 19050"/>
                <a:gd name="connsiteX5" fmla="*/ 17012 w 28575"/>
                <a:gd name="connsiteY5" fmla="*/ 13640 h 19050"/>
                <a:gd name="connsiteX6" fmla="*/ 26889 w 28575"/>
                <a:gd name="connsiteY6" fmla="*/ 149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19050">
                  <a:moveTo>
                    <a:pt x="26889" y="14935"/>
                  </a:moveTo>
                  <a:cubicBezTo>
                    <a:pt x="27156" y="14449"/>
                    <a:pt x="27661" y="14068"/>
                    <a:pt x="27832" y="13497"/>
                  </a:cubicBezTo>
                  <a:cubicBezTo>
                    <a:pt x="25451" y="11373"/>
                    <a:pt x="18278" y="8858"/>
                    <a:pt x="8830" y="7144"/>
                  </a:cubicBezTo>
                  <a:lnTo>
                    <a:pt x="7144" y="12668"/>
                  </a:lnTo>
                  <a:cubicBezTo>
                    <a:pt x="7144" y="12668"/>
                    <a:pt x="8392" y="12716"/>
                    <a:pt x="10258" y="12783"/>
                  </a:cubicBezTo>
                  <a:cubicBezTo>
                    <a:pt x="12097" y="13021"/>
                    <a:pt x="14554" y="13325"/>
                    <a:pt x="17012" y="13640"/>
                  </a:cubicBezTo>
                  <a:cubicBezTo>
                    <a:pt x="21946" y="14297"/>
                    <a:pt x="26889" y="14935"/>
                    <a:pt x="26889" y="14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1" name="任意多边形: 形状 1374">
              <a:extLst>
                <a:ext uri="{FF2B5EF4-FFF2-40B4-BE49-F238E27FC236}">
                  <a16:creationId xmlns:a16="http://schemas.microsoft.com/office/drawing/2014/main" id="{EE49EBAD-79D8-3721-7F08-707251523B89}"/>
                </a:ext>
              </a:extLst>
            </p:cNvPr>
            <p:cNvSpPr/>
            <p:nvPr/>
          </p:nvSpPr>
          <p:spPr>
            <a:xfrm>
              <a:off x="780977" y="600459"/>
              <a:ext cx="828675" cy="838200"/>
            </a:xfrm>
            <a:custGeom>
              <a:avLst/>
              <a:gdLst>
                <a:gd name="connsiteX0" fmla="*/ 599951 w 828675"/>
                <a:gd name="connsiteY0" fmla="*/ 219504 h 838200"/>
                <a:gd name="connsiteX1" fmla="*/ 599780 w 828675"/>
                <a:gd name="connsiteY1" fmla="*/ 216884 h 838200"/>
                <a:gd name="connsiteX2" fmla="*/ 599189 w 828675"/>
                <a:gd name="connsiteY2" fmla="*/ 211226 h 838200"/>
                <a:gd name="connsiteX3" fmla="*/ 597932 w 828675"/>
                <a:gd name="connsiteY3" fmla="*/ 203159 h 838200"/>
                <a:gd name="connsiteX4" fmla="*/ 618563 w 828675"/>
                <a:gd name="connsiteY4" fmla="*/ 218989 h 838200"/>
                <a:gd name="connsiteX5" fmla="*/ 632612 w 828675"/>
                <a:gd name="connsiteY5" fmla="*/ 235372 h 838200"/>
                <a:gd name="connsiteX6" fmla="*/ 645300 w 828675"/>
                <a:gd name="connsiteY6" fmla="*/ 251355 h 838200"/>
                <a:gd name="connsiteX7" fmla="*/ 661616 w 828675"/>
                <a:gd name="connsiteY7" fmla="*/ 267767 h 838200"/>
                <a:gd name="connsiteX8" fmla="*/ 658578 w 828675"/>
                <a:gd name="connsiteY8" fmla="*/ 267538 h 838200"/>
                <a:gd name="connsiteX9" fmla="*/ 670655 w 828675"/>
                <a:gd name="connsiteY9" fmla="*/ 274701 h 838200"/>
                <a:gd name="connsiteX10" fmla="*/ 678704 w 828675"/>
                <a:gd name="connsiteY10" fmla="*/ 290598 h 838200"/>
                <a:gd name="connsiteX11" fmla="*/ 678247 w 828675"/>
                <a:gd name="connsiteY11" fmla="*/ 325079 h 838200"/>
                <a:gd name="connsiteX12" fmla="*/ 677170 w 828675"/>
                <a:gd name="connsiteY12" fmla="*/ 325479 h 838200"/>
                <a:gd name="connsiteX13" fmla="*/ 678485 w 828675"/>
                <a:gd name="connsiteY13" fmla="*/ 330708 h 838200"/>
                <a:gd name="connsiteX14" fmla="*/ 682009 w 828675"/>
                <a:gd name="connsiteY14" fmla="*/ 319764 h 838200"/>
                <a:gd name="connsiteX15" fmla="*/ 696878 w 828675"/>
                <a:gd name="connsiteY15" fmla="*/ 333527 h 838200"/>
                <a:gd name="connsiteX16" fmla="*/ 692306 w 828675"/>
                <a:gd name="connsiteY16" fmla="*/ 337347 h 838200"/>
                <a:gd name="connsiteX17" fmla="*/ 698668 w 828675"/>
                <a:gd name="connsiteY17" fmla="*/ 354559 h 838200"/>
                <a:gd name="connsiteX18" fmla="*/ 692830 w 828675"/>
                <a:gd name="connsiteY18" fmla="*/ 361531 h 838200"/>
                <a:gd name="connsiteX19" fmla="*/ 706469 w 828675"/>
                <a:gd name="connsiteY19" fmla="*/ 377323 h 838200"/>
                <a:gd name="connsiteX20" fmla="*/ 719347 w 828675"/>
                <a:gd name="connsiteY20" fmla="*/ 381457 h 838200"/>
                <a:gd name="connsiteX21" fmla="*/ 714794 w 828675"/>
                <a:gd name="connsiteY21" fmla="*/ 386058 h 838200"/>
                <a:gd name="connsiteX22" fmla="*/ 726491 w 828675"/>
                <a:gd name="connsiteY22" fmla="*/ 417128 h 838200"/>
                <a:gd name="connsiteX23" fmla="*/ 738321 w 828675"/>
                <a:gd name="connsiteY23" fmla="*/ 396211 h 838200"/>
                <a:gd name="connsiteX24" fmla="*/ 756428 w 828675"/>
                <a:gd name="connsiteY24" fmla="*/ 364131 h 838200"/>
                <a:gd name="connsiteX25" fmla="*/ 761514 w 828675"/>
                <a:gd name="connsiteY25" fmla="*/ 364341 h 838200"/>
                <a:gd name="connsiteX26" fmla="*/ 758685 w 828675"/>
                <a:gd name="connsiteY26" fmla="*/ 363769 h 838200"/>
                <a:gd name="connsiteX27" fmla="*/ 767848 w 828675"/>
                <a:gd name="connsiteY27" fmla="*/ 347967 h 838200"/>
                <a:gd name="connsiteX28" fmla="*/ 766029 w 828675"/>
                <a:gd name="connsiteY28" fmla="*/ 348615 h 838200"/>
                <a:gd name="connsiteX29" fmla="*/ 767020 w 828675"/>
                <a:gd name="connsiteY29" fmla="*/ 349025 h 838200"/>
                <a:gd name="connsiteX30" fmla="*/ 764286 w 828675"/>
                <a:gd name="connsiteY30" fmla="*/ 349253 h 838200"/>
                <a:gd name="connsiteX31" fmla="*/ 761448 w 828675"/>
                <a:gd name="connsiteY31" fmla="*/ 346939 h 838200"/>
                <a:gd name="connsiteX32" fmla="*/ 762276 w 828675"/>
                <a:gd name="connsiteY32" fmla="*/ 347262 h 838200"/>
                <a:gd name="connsiteX33" fmla="*/ 759466 w 828675"/>
                <a:gd name="connsiteY33" fmla="*/ 334070 h 838200"/>
                <a:gd name="connsiteX34" fmla="*/ 765029 w 828675"/>
                <a:gd name="connsiteY34" fmla="*/ 332603 h 838200"/>
                <a:gd name="connsiteX35" fmla="*/ 760495 w 828675"/>
                <a:gd name="connsiteY35" fmla="*/ 323021 h 838200"/>
                <a:gd name="connsiteX36" fmla="*/ 760886 w 828675"/>
                <a:gd name="connsiteY36" fmla="*/ 314563 h 838200"/>
                <a:gd name="connsiteX37" fmla="*/ 761429 w 828675"/>
                <a:gd name="connsiteY37" fmla="*/ 304991 h 838200"/>
                <a:gd name="connsiteX38" fmla="*/ 762562 w 828675"/>
                <a:gd name="connsiteY38" fmla="*/ 272310 h 838200"/>
                <a:gd name="connsiteX39" fmla="*/ 748770 w 828675"/>
                <a:gd name="connsiteY39" fmla="*/ 240430 h 838200"/>
                <a:gd name="connsiteX40" fmla="*/ 749732 w 828675"/>
                <a:gd name="connsiteY40" fmla="*/ 216294 h 838200"/>
                <a:gd name="connsiteX41" fmla="*/ 742436 w 828675"/>
                <a:gd name="connsiteY41" fmla="*/ 217942 h 838200"/>
                <a:gd name="connsiteX42" fmla="*/ 741798 w 828675"/>
                <a:gd name="connsiteY42" fmla="*/ 209245 h 838200"/>
                <a:gd name="connsiteX43" fmla="*/ 740569 w 828675"/>
                <a:gd name="connsiteY43" fmla="*/ 200758 h 838200"/>
                <a:gd name="connsiteX44" fmla="*/ 747284 w 828675"/>
                <a:gd name="connsiteY44" fmla="*/ 199111 h 838200"/>
                <a:gd name="connsiteX45" fmla="*/ 723309 w 828675"/>
                <a:gd name="connsiteY45" fmla="*/ 168050 h 838200"/>
                <a:gd name="connsiteX46" fmla="*/ 713232 w 828675"/>
                <a:gd name="connsiteY46" fmla="*/ 141151 h 838200"/>
                <a:gd name="connsiteX47" fmla="*/ 714137 w 828675"/>
                <a:gd name="connsiteY47" fmla="*/ 151476 h 838200"/>
                <a:gd name="connsiteX48" fmla="*/ 712060 w 828675"/>
                <a:gd name="connsiteY48" fmla="*/ 152733 h 838200"/>
                <a:gd name="connsiteX49" fmla="*/ 703155 w 828675"/>
                <a:gd name="connsiteY49" fmla="*/ 141932 h 838200"/>
                <a:gd name="connsiteX50" fmla="*/ 692468 w 828675"/>
                <a:gd name="connsiteY50" fmla="*/ 124006 h 838200"/>
                <a:gd name="connsiteX51" fmla="*/ 672046 w 828675"/>
                <a:gd name="connsiteY51" fmla="*/ 105375 h 838200"/>
                <a:gd name="connsiteX52" fmla="*/ 673446 w 828675"/>
                <a:gd name="connsiteY52" fmla="*/ 103556 h 838200"/>
                <a:gd name="connsiteX53" fmla="*/ 654129 w 828675"/>
                <a:gd name="connsiteY53" fmla="*/ 118653 h 838200"/>
                <a:gd name="connsiteX54" fmla="*/ 652520 w 828675"/>
                <a:gd name="connsiteY54" fmla="*/ 112224 h 838200"/>
                <a:gd name="connsiteX55" fmla="*/ 644023 w 828675"/>
                <a:gd name="connsiteY55" fmla="*/ 110919 h 838200"/>
                <a:gd name="connsiteX56" fmla="*/ 645709 w 828675"/>
                <a:gd name="connsiteY56" fmla="*/ 103842 h 838200"/>
                <a:gd name="connsiteX57" fmla="*/ 626602 w 828675"/>
                <a:gd name="connsiteY57" fmla="*/ 93183 h 838200"/>
                <a:gd name="connsiteX58" fmla="*/ 607352 w 828675"/>
                <a:gd name="connsiteY58" fmla="*/ 78638 h 838200"/>
                <a:gd name="connsiteX59" fmla="*/ 608533 w 828675"/>
                <a:gd name="connsiteY59" fmla="*/ 93516 h 838200"/>
                <a:gd name="connsiteX60" fmla="*/ 608933 w 828675"/>
                <a:gd name="connsiteY60" fmla="*/ 108690 h 838200"/>
                <a:gd name="connsiteX61" fmla="*/ 594084 w 828675"/>
                <a:gd name="connsiteY61" fmla="*/ 89364 h 838200"/>
                <a:gd name="connsiteX62" fmla="*/ 580339 w 828675"/>
                <a:gd name="connsiteY62" fmla="*/ 83277 h 838200"/>
                <a:gd name="connsiteX63" fmla="*/ 578663 w 828675"/>
                <a:gd name="connsiteY63" fmla="*/ 77714 h 838200"/>
                <a:gd name="connsiteX64" fmla="*/ 576872 w 828675"/>
                <a:gd name="connsiteY64" fmla="*/ 72171 h 838200"/>
                <a:gd name="connsiteX65" fmla="*/ 549754 w 828675"/>
                <a:gd name="connsiteY65" fmla="*/ 64541 h 838200"/>
                <a:gd name="connsiteX66" fmla="*/ 545135 w 828675"/>
                <a:gd name="connsiteY66" fmla="*/ 57893 h 838200"/>
                <a:gd name="connsiteX67" fmla="*/ 540220 w 828675"/>
                <a:gd name="connsiteY67" fmla="*/ 51654 h 838200"/>
                <a:gd name="connsiteX68" fmla="*/ 546478 w 828675"/>
                <a:gd name="connsiteY68" fmla="*/ 53502 h 838200"/>
                <a:gd name="connsiteX69" fmla="*/ 552593 w 828675"/>
                <a:gd name="connsiteY69" fmla="*/ 55807 h 838200"/>
                <a:gd name="connsiteX70" fmla="*/ 539753 w 828675"/>
                <a:gd name="connsiteY70" fmla="*/ 45053 h 838200"/>
                <a:gd name="connsiteX71" fmla="*/ 528418 w 828675"/>
                <a:gd name="connsiteY71" fmla="*/ 34414 h 838200"/>
                <a:gd name="connsiteX72" fmla="*/ 528237 w 828675"/>
                <a:gd name="connsiteY72" fmla="*/ 34633 h 838200"/>
                <a:gd name="connsiteX73" fmla="*/ 529180 w 828675"/>
                <a:gd name="connsiteY73" fmla="*/ 36319 h 838200"/>
                <a:gd name="connsiteX74" fmla="*/ 527304 w 828675"/>
                <a:gd name="connsiteY74" fmla="*/ 36071 h 838200"/>
                <a:gd name="connsiteX75" fmla="*/ 508187 w 828675"/>
                <a:gd name="connsiteY75" fmla="*/ 39148 h 838200"/>
                <a:gd name="connsiteX76" fmla="*/ 488890 w 828675"/>
                <a:gd name="connsiteY76" fmla="*/ 37233 h 838200"/>
                <a:gd name="connsiteX77" fmla="*/ 477869 w 828675"/>
                <a:gd name="connsiteY77" fmla="*/ 34852 h 838200"/>
                <a:gd name="connsiteX78" fmla="*/ 471535 w 828675"/>
                <a:gd name="connsiteY78" fmla="*/ 32204 h 838200"/>
                <a:gd name="connsiteX79" fmla="*/ 464344 w 828675"/>
                <a:gd name="connsiteY79" fmla="*/ 28823 h 838200"/>
                <a:gd name="connsiteX80" fmla="*/ 458381 w 828675"/>
                <a:gd name="connsiteY80" fmla="*/ 38081 h 838200"/>
                <a:gd name="connsiteX81" fmla="*/ 442951 w 828675"/>
                <a:gd name="connsiteY81" fmla="*/ 31594 h 838200"/>
                <a:gd name="connsiteX82" fmla="*/ 443170 w 828675"/>
                <a:gd name="connsiteY82" fmla="*/ 23984 h 838200"/>
                <a:gd name="connsiteX83" fmla="*/ 474507 w 828675"/>
                <a:gd name="connsiteY83" fmla="*/ 24736 h 838200"/>
                <a:gd name="connsiteX84" fmla="*/ 509264 w 828675"/>
                <a:gd name="connsiteY84" fmla="*/ 28289 h 838200"/>
                <a:gd name="connsiteX85" fmla="*/ 510302 w 828675"/>
                <a:gd name="connsiteY85" fmla="*/ 24936 h 838200"/>
                <a:gd name="connsiteX86" fmla="*/ 476060 w 828675"/>
                <a:gd name="connsiteY86" fmla="*/ 22355 h 838200"/>
                <a:gd name="connsiteX87" fmla="*/ 470783 w 828675"/>
                <a:gd name="connsiteY87" fmla="*/ 7144 h 838200"/>
                <a:gd name="connsiteX88" fmla="*/ 462448 w 828675"/>
                <a:gd name="connsiteY88" fmla="*/ 14145 h 838200"/>
                <a:gd name="connsiteX89" fmla="*/ 420786 w 828675"/>
                <a:gd name="connsiteY89" fmla="*/ 13011 h 838200"/>
                <a:gd name="connsiteX90" fmla="*/ 403212 w 828675"/>
                <a:gd name="connsiteY90" fmla="*/ 11554 h 838200"/>
                <a:gd name="connsiteX91" fmla="*/ 391658 w 828675"/>
                <a:gd name="connsiteY91" fmla="*/ 10106 h 838200"/>
                <a:gd name="connsiteX92" fmla="*/ 376904 w 828675"/>
                <a:gd name="connsiteY92" fmla="*/ 9287 h 838200"/>
                <a:gd name="connsiteX93" fmla="*/ 381162 w 828675"/>
                <a:gd name="connsiteY93" fmla="*/ 12516 h 838200"/>
                <a:gd name="connsiteX94" fmla="*/ 361398 w 828675"/>
                <a:gd name="connsiteY94" fmla="*/ 13745 h 838200"/>
                <a:gd name="connsiteX95" fmla="*/ 322326 w 828675"/>
                <a:gd name="connsiteY95" fmla="*/ 17669 h 838200"/>
                <a:gd name="connsiteX96" fmla="*/ 287884 w 828675"/>
                <a:gd name="connsiteY96" fmla="*/ 17069 h 838200"/>
                <a:gd name="connsiteX97" fmla="*/ 287284 w 828675"/>
                <a:gd name="connsiteY97" fmla="*/ 26765 h 838200"/>
                <a:gd name="connsiteX98" fmla="*/ 270881 w 828675"/>
                <a:gd name="connsiteY98" fmla="*/ 31252 h 838200"/>
                <a:gd name="connsiteX99" fmla="*/ 261509 w 828675"/>
                <a:gd name="connsiteY99" fmla="*/ 39900 h 838200"/>
                <a:gd name="connsiteX100" fmla="*/ 242154 w 828675"/>
                <a:gd name="connsiteY100" fmla="*/ 48435 h 838200"/>
                <a:gd name="connsiteX101" fmla="*/ 242154 w 828675"/>
                <a:gd name="connsiteY101" fmla="*/ 48435 h 838200"/>
                <a:gd name="connsiteX102" fmla="*/ 242097 w 828675"/>
                <a:gd name="connsiteY102" fmla="*/ 48435 h 838200"/>
                <a:gd name="connsiteX103" fmla="*/ 240125 w 828675"/>
                <a:gd name="connsiteY103" fmla="*/ 48225 h 838200"/>
                <a:gd name="connsiteX104" fmla="*/ 240554 w 828675"/>
                <a:gd name="connsiteY104" fmla="*/ 48844 h 838200"/>
                <a:gd name="connsiteX105" fmla="*/ 233496 w 828675"/>
                <a:gd name="connsiteY105" fmla="*/ 54540 h 838200"/>
                <a:gd name="connsiteX106" fmla="*/ 224752 w 828675"/>
                <a:gd name="connsiteY106" fmla="*/ 60941 h 838200"/>
                <a:gd name="connsiteX107" fmla="*/ 215541 w 828675"/>
                <a:gd name="connsiteY107" fmla="*/ 77486 h 838200"/>
                <a:gd name="connsiteX108" fmla="*/ 207978 w 828675"/>
                <a:gd name="connsiteY108" fmla="*/ 74571 h 838200"/>
                <a:gd name="connsiteX109" fmla="*/ 200301 w 828675"/>
                <a:gd name="connsiteY109" fmla="*/ 71752 h 838200"/>
                <a:gd name="connsiteX110" fmla="*/ 167173 w 828675"/>
                <a:gd name="connsiteY110" fmla="*/ 103889 h 838200"/>
                <a:gd name="connsiteX111" fmla="*/ 142989 w 828675"/>
                <a:gd name="connsiteY111" fmla="*/ 91592 h 838200"/>
                <a:gd name="connsiteX112" fmla="*/ 136960 w 828675"/>
                <a:gd name="connsiteY112" fmla="*/ 115186 h 838200"/>
                <a:gd name="connsiteX113" fmla="*/ 131769 w 828675"/>
                <a:gd name="connsiteY113" fmla="*/ 106042 h 838200"/>
                <a:gd name="connsiteX114" fmla="*/ 121596 w 828675"/>
                <a:gd name="connsiteY114" fmla="*/ 122196 h 838200"/>
                <a:gd name="connsiteX115" fmla="*/ 133036 w 828675"/>
                <a:gd name="connsiteY115" fmla="*/ 145694 h 838200"/>
                <a:gd name="connsiteX116" fmla="*/ 137636 w 828675"/>
                <a:gd name="connsiteY116" fmla="*/ 144875 h 838200"/>
                <a:gd name="connsiteX117" fmla="*/ 118243 w 828675"/>
                <a:gd name="connsiteY117" fmla="*/ 171479 h 838200"/>
                <a:gd name="connsiteX118" fmla="*/ 114891 w 828675"/>
                <a:gd name="connsiteY118" fmla="*/ 168288 h 838200"/>
                <a:gd name="connsiteX119" fmla="*/ 109214 w 828675"/>
                <a:gd name="connsiteY119" fmla="*/ 179746 h 838200"/>
                <a:gd name="connsiteX120" fmla="*/ 104003 w 828675"/>
                <a:gd name="connsiteY120" fmla="*/ 176898 h 838200"/>
                <a:gd name="connsiteX121" fmla="*/ 94879 w 828675"/>
                <a:gd name="connsiteY121" fmla="*/ 192596 h 838200"/>
                <a:gd name="connsiteX122" fmla="*/ 97507 w 828675"/>
                <a:gd name="connsiteY122" fmla="*/ 191386 h 838200"/>
                <a:gd name="connsiteX123" fmla="*/ 83687 w 828675"/>
                <a:gd name="connsiteY123" fmla="*/ 213465 h 838200"/>
                <a:gd name="connsiteX124" fmla="*/ 81020 w 828675"/>
                <a:gd name="connsiteY124" fmla="*/ 211560 h 838200"/>
                <a:gd name="connsiteX125" fmla="*/ 69456 w 828675"/>
                <a:gd name="connsiteY125" fmla="*/ 223933 h 838200"/>
                <a:gd name="connsiteX126" fmla="*/ 63903 w 828675"/>
                <a:gd name="connsiteY126" fmla="*/ 239201 h 838200"/>
                <a:gd name="connsiteX127" fmla="*/ 55769 w 828675"/>
                <a:gd name="connsiteY127" fmla="*/ 274006 h 838200"/>
                <a:gd name="connsiteX128" fmla="*/ 50749 w 828675"/>
                <a:gd name="connsiteY128" fmla="*/ 268348 h 838200"/>
                <a:gd name="connsiteX129" fmla="*/ 52721 w 828675"/>
                <a:gd name="connsiteY129" fmla="*/ 283150 h 838200"/>
                <a:gd name="connsiteX130" fmla="*/ 44815 w 828675"/>
                <a:gd name="connsiteY130" fmla="*/ 280930 h 838200"/>
                <a:gd name="connsiteX131" fmla="*/ 32633 w 828675"/>
                <a:gd name="connsiteY131" fmla="*/ 296999 h 838200"/>
                <a:gd name="connsiteX132" fmla="*/ 43691 w 828675"/>
                <a:gd name="connsiteY132" fmla="*/ 297151 h 838200"/>
                <a:gd name="connsiteX133" fmla="*/ 38395 w 828675"/>
                <a:gd name="connsiteY133" fmla="*/ 308410 h 838200"/>
                <a:gd name="connsiteX134" fmla="*/ 18240 w 828675"/>
                <a:gd name="connsiteY134" fmla="*/ 309744 h 838200"/>
                <a:gd name="connsiteX135" fmla="*/ 24079 w 828675"/>
                <a:gd name="connsiteY135" fmla="*/ 321059 h 838200"/>
                <a:gd name="connsiteX136" fmla="*/ 14411 w 828675"/>
                <a:gd name="connsiteY136" fmla="*/ 320735 h 838200"/>
                <a:gd name="connsiteX137" fmla="*/ 14526 w 828675"/>
                <a:gd name="connsiteY137" fmla="*/ 340557 h 838200"/>
                <a:gd name="connsiteX138" fmla="*/ 7144 w 828675"/>
                <a:gd name="connsiteY138" fmla="*/ 341367 h 838200"/>
                <a:gd name="connsiteX139" fmla="*/ 12163 w 828675"/>
                <a:gd name="connsiteY139" fmla="*/ 352558 h 838200"/>
                <a:gd name="connsiteX140" fmla="*/ 17278 w 828675"/>
                <a:gd name="connsiteY140" fmla="*/ 363445 h 838200"/>
                <a:gd name="connsiteX141" fmla="*/ 13230 w 828675"/>
                <a:gd name="connsiteY141" fmla="*/ 350606 h 838200"/>
                <a:gd name="connsiteX142" fmla="*/ 26689 w 828675"/>
                <a:gd name="connsiteY142" fmla="*/ 354187 h 838200"/>
                <a:gd name="connsiteX143" fmla="*/ 25660 w 828675"/>
                <a:gd name="connsiteY143" fmla="*/ 379619 h 838200"/>
                <a:gd name="connsiteX144" fmla="*/ 22079 w 828675"/>
                <a:gd name="connsiteY144" fmla="*/ 373199 h 838200"/>
                <a:gd name="connsiteX145" fmla="*/ 15059 w 828675"/>
                <a:gd name="connsiteY145" fmla="*/ 396135 h 838200"/>
                <a:gd name="connsiteX146" fmla="*/ 23279 w 828675"/>
                <a:gd name="connsiteY146" fmla="*/ 396002 h 838200"/>
                <a:gd name="connsiteX147" fmla="*/ 16583 w 828675"/>
                <a:gd name="connsiteY147" fmla="*/ 402088 h 838200"/>
                <a:gd name="connsiteX148" fmla="*/ 25918 w 828675"/>
                <a:gd name="connsiteY148" fmla="*/ 422748 h 838200"/>
                <a:gd name="connsiteX149" fmla="*/ 22460 w 828675"/>
                <a:gd name="connsiteY149" fmla="*/ 421881 h 838200"/>
                <a:gd name="connsiteX150" fmla="*/ 24470 w 828675"/>
                <a:gd name="connsiteY150" fmla="*/ 429549 h 838200"/>
                <a:gd name="connsiteX151" fmla="*/ 14107 w 828675"/>
                <a:gd name="connsiteY151" fmla="*/ 427377 h 838200"/>
                <a:gd name="connsiteX152" fmla="*/ 24241 w 828675"/>
                <a:gd name="connsiteY152" fmla="*/ 435054 h 838200"/>
                <a:gd name="connsiteX153" fmla="*/ 22593 w 828675"/>
                <a:gd name="connsiteY153" fmla="*/ 447504 h 838200"/>
                <a:gd name="connsiteX154" fmla="*/ 20383 w 828675"/>
                <a:gd name="connsiteY154" fmla="*/ 444627 h 838200"/>
                <a:gd name="connsiteX155" fmla="*/ 20345 w 828675"/>
                <a:gd name="connsiteY155" fmla="*/ 450971 h 838200"/>
                <a:gd name="connsiteX156" fmla="*/ 20784 w 828675"/>
                <a:gd name="connsiteY156" fmla="*/ 464915 h 838200"/>
                <a:gd name="connsiteX157" fmla="*/ 22593 w 828675"/>
                <a:gd name="connsiteY157" fmla="*/ 485213 h 838200"/>
                <a:gd name="connsiteX158" fmla="*/ 14592 w 828675"/>
                <a:gd name="connsiteY158" fmla="*/ 487118 h 838200"/>
                <a:gd name="connsiteX159" fmla="*/ 20345 w 828675"/>
                <a:gd name="connsiteY159" fmla="*/ 498910 h 838200"/>
                <a:gd name="connsiteX160" fmla="*/ 27984 w 828675"/>
                <a:gd name="connsiteY160" fmla="*/ 505949 h 838200"/>
                <a:gd name="connsiteX161" fmla="*/ 24298 w 828675"/>
                <a:gd name="connsiteY161" fmla="*/ 533695 h 838200"/>
                <a:gd name="connsiteX162" fmla="*/ 27022 w 828675"/>
                <a:gd name="connsiteY162" fmla="*/ 543039 h 838200"/>
                <a:gd name="connsiteX163" fmla="*/ 31271 w 828675"/>
                <a:gd name="connsiteY163" fmla="*/ 551021 h 838200"/>
                <a:gd name="connsiteX164" fmla="*/ 40805 w 828675"/>
                <a:gd name="connsiteY164" fmla="*/ 565375 h 838200"/>
                <a:gd name="connsiteX165" fmla="*/ 49740 w 828675"/>
                <a:gd name="connsiteY165" fmla="*/ 580806 h 838200"/>
                <a:gd name="connsiteX166" fmla="*/ 57140 w 828675"/>
                <a:gd name="connsiteY166" fmla="*/ 601161 h 838200"/>
                <a:gd name="connsiteX167" fmla="*/ 81267 w 828675"/>
                <a:gd name="connsiteY167" fmla="*/ 662845 h 838200"/>
                <a:gd name="connsiteX168" fmla="*/ 102013 w 828675"/>
                <a:gd name="connsiteY168" fmla="*/ 683676 h 838200"/>
                <a:gd name="connsiteX169" fmla="*/ 122215 w 828675"/>
                <a:gd name="connsiteY169" fmla="*/ 700802 h 838200"/>
                <a:gd name="connsiteX170" fmla="*/ 166554 w 828675"/>
                <a:gd name="connsiteY170" fmla="*/ 733911 h 838200"/>
                <a:gd name="connsiteX171" fmla="*/ 198682 w 828675"/>
                <a:gd name="connsiteY171" fmla="*/ 764600 h 838200"/>
                <a:gd name="connsiteX172" fmla="*/ 238639 w 828675"/>
                <a:gd name="connsiteY172" fmla="*/ 787032 h 838200"/>
                <a:gd name="connsiteX173" fmla="*/ 248679 w 828675"/>
                <a:gd name="connsiteY173" fmla="*/ 783603 h 838200"/>
                <a:gd name="connsiteX174" fmla="*/ 276196 w 828675"/>
                <a:gd name="connsiteY174" fmla="*/ 801243 h 838200"/>
                <a:gd name="connsiteX175" fmla="*/ 310715 w 828675"/>
                <a:gd name="connsiteY175" fmla="*/ 818131 h 838200"/>
                <a:gd name="connsiteX176" fmla="*/ 322517 w 828675"/>
                <a:gd name="connsiteY176" fmla="*/ 816502 h 838200"/>
                <a:gd name="connsiteX177" fmla="*/ 320973 w 828675"/>
                <a:gd name="connsiteY177" fmla="*/ 809368 h 838200"/>
                <a:gd name="connsiteX178" fmla="*/ 338776 w 828675"/>
                <a:gd name="connsiteY178" fmla="*/ 822855 h 838200"/>
                <a:gd name="connsiteX179" fmla="*/ 336775 w 828675"/>
                <a:gd name="connsiteY179" fmla="*/ 823351 h 838200"/>
                <a:gd name="connsiteX180" fmla="*/ 347558 w 828675"/>
                <a:gd name="connsiteY180" fmla="*/ 828475 h 838200"/>
                <a:gd name="connsiteX181" fmla="*/ 365655 w 828675"/>
                <a:gd name="connsiteY181" fmla="*/ 832761 h 838200"/>
                <a:gd name="connsiteX182" fmla="*/ 362941 w 828675"/>
                <a:gd name="connsiteY182" fmla="*/ 822065 h 838200"/>
                <a:gd name="connsiteX183" fmla="*/ 376047 w 828675"/>
                <a:gd name="connsiteY183" fmla="*/ 825798 h 838200"/>
                <a:gd name="connsiteX184" fmla="*/ 372151 w 828675"/>
                <a:gd name="connsiteY184" fmla="*/ 827180 h 838200"/>
                <a:gd name="connsiteX185" fmla="*/ 393297 w 828675"/>
                <a:gd name="connsiteY185" fmla="*/ 823865 h 838200"/>
                <a:gd name="connsiteX186" fmla="*/ 411528 w 828675"/>
                <a:gd name="connsiteY186" fmla="*/ 822617 h 838200"/>
                <a:gd name="connsiteX187" fmla="*/ 443646 w 828675"/>
                <a:gd name="connsiteY187" fmla="*/ 825170 h 838200"/>
                <a:gd name="connsiteX188" fmla="*/ 475440 w 828675"/>
                <a:gd name="connsiteY188" fmla="*/ 825846 h 838200"/>
                <a:gd name="connsiteX189" fmla="*/ 510492 w 828675"/>
                <a:gd name="connsiteY189" fmla="*/ 813206 h 838200"/>
                <a:gd name="connsiteX190" fmla="*/ 513740 w 828675"/>
                <a:gd name="connsiteY190" fmla="*/ 815483 h 838200"/>
                <a:gd name="connsiteX191" fmla="*/ 522961 w 828675"/>
                <a:gd name="connsiteY191" fmla="*/ 816816 h 838200"/>
                <a:gd name="connsiteX192" fmla="*/ 542763 w 828675"/>
                <a:gd name="connsiteY192" fmla="*/ 815416 h 838200"/>
                <a:gd name="connsiteX193" fmla="*/ 556412 w 828675"/>
                <a:gd name="connsiteY193" fmla="*/ 800091 h 838200"/>
                <a:gd name="connsiteX194" fmla="*/ 556451 w 828675"/>
                <a:gd name="connsiteY194" fmla="*/ 797709 h 838200"/>
                <a:gd name="connsiteX195" fmla="*/ 575196 w 828675"/>
                <a:gd name="connsiteY195" fmla="*/ 792423 h 838200"/>
                <a:gd name="connsiteX196" fmla="*/ 578453 w 828675"/>
                <a:gd name="connsiteY196" fmla="*/ 791575 h 838200"/>
                <a:gd name="connsiteX197" fmla="*/ 656396 w 828675"/>
                <a:gd name="connsiteY197" fmla="*/ 756714 h 838200"/>
                <a:gd name="connsiteX198" fmla="*/ 674713 w 828675"/>
                <a:gd name="connsiteY198" fmla="*/ 742674 h 838200"/>
                <a:gd name="connsiteX199" fmla="*/ 692696 w 828675"/>
                <a:gd name="connsiteY199" fmla="*/ 728129 h 838200"/>
                <a:gd name="connsiteX200" fmla="*/ 709813 w 828675"/>
                <a:gd name="connsiteY200" fmla="*/ 712822 h 838200"/>
                <a:gd name="connsiteX201" fmla="*/ 718490 w 828675"/>
                <a:gd name="connsiteY201" fmla="*/ 705488 h 838200"/>
                <a:gd name="connsiteX202" fmla="*/ 726719 w 828675"/>
                <a:gd name="connsiteY202" fmla="*/ 697859 h 838200"/>
                <a:gd name="connsiteX203" fmla="*/ 722119 w 828675"/>
                <a:gd name="connsiteY203" fmla="*/ 697049 h 838200"/>
                <a:gd name="connsiteX204" fmla="*/ 753094 w 828675"/>
                <a:gd name="connsiteY204" fmla="*/ 664445 h 838200"/>
                <a:gd name="connsiteX205" fmla="*/ 761467 w 828675"/>
                <a:gd name="connsiteY205" fmla="*/ 634841 h 838200"/>
                <a:gd name="connsiteX206" fmla="*/ 776011 w 828675"/>
                <a:gd name="connsiteY206" fmla="*/ 622545 h 838200"/>
                <a:gd name="connsiteX207" fmla="*/ 779126 w 828675"/>
                <a:gd name="connsiteY207" fmla="*/ 601504 h 838200"/>
                <a:gd name="connsiteX208" fmla="*/ 787527 w 828675"/>
                <a:gd name="connsiteY208" fmla="*/ 579577 h 838200"/>
                <a:gd name="connsiteX209" fmla="*/ 795337 w 828675"/>
                <a:gd name="connsiteY209" fmla="*/ 571814 h 838200"/>
                <a:gd name="connsiteX210" fmla="*/ 798052 w 828675"/>
                <a:gd name="connsiteY210" fmla="*/ 554984 h 838200"/>
                <a:gd name="connsiteX211" fmla="*/ 807263 w 828675"/>
                <a:gd name="connsiteY211" fmla="*/ 534200 h 838200"/>
                <a:gd name="connsiteX212" fmla="*/ 806148 w 828675"/>
                <a:gd name="connsiteY212" fmla="*/ 533648 h 838200"/>
                <a:gd name="connsiteX213" fmla="*/ 816026 w 828675"/>
                <a:gd name="connsiteY213" fmla="*/ 501015 h 838200"/>
                <a:gd name="connsiteX214" fmla="*/ 822541 w 828675"/>
                <a:gd name="connsiteY214" fmla="*/ 466163 h 838200"/>
                <a:gd name="connsiteX215" fmla="*/ 824389 w 828675"/>
                <a:gd name="connsiteY215" fmla="*/ 467725 h 838200"/>
                <a:gd name="connsiteX216" fmla="*/ 818655 w 828675"/>
                <a:gd name="connsiteY216" fmla="*/ 459134 h 838200"/>
                <a:gd name="connsiteX217" fmla="*/ 804558 w 828675"/>
                <a:gd name="connsiteY217" fmla="*/ 441074 h 838200"/>
                <a:gd name="connsiteX218" fmla="*/ 783546 w 828675"/>
                <a:gd name="connsiteY218" fmla="*/ 417128 h 838200"/>
                <a:gd name="connsiteX219" fmla="*/ 758809 w 828675"/>
                <a:gd name="connsiteY219" fmla="*/ 423101 h 838200"/>
                <a:gd name="connsiteX220" fmla="*/ 734092 w 828675"/>
                <a:gd name="connsiteY220" fmla="*/ 428196 h 838200"/>
                <a:gd name="connsiteX221" fmla="*/ 713518 w 828675"/>
                <a:gd name="connsiteY221" fmla="*/ 443236 h 838200"/>
                <a:gd name="connsiteX222" fmla="*/ 698621 w 828675"/>
                <a:gd name="connsiteY222" fmla="*/ 452199 h 838200"/>
                <a:gd name="connsiteX223" fmla="*/ 691763 w 828675"/>
                <a:gd name="connsiteY223" fmla="*/ 455914 h 838200"/>
                <a:gd name="connsiteX224" fmla="*/ 691286 w 828675"/>
                <a:gd name="connsiteY224" fmla="*/ 468430 h 838200"/>
                <a:gd name="connsiteX225" fmla="*/ 687524 w 828675"/>
                <a:gd name="connsiteY225" fmla="*/ 495824 h 838200"/>
                <a:gd name="connsiteX226" fmla="*/ 680771 w 828675"/>
                <a:gd name="connsiteY226" fmla="*/ 522951 h 838200"/>
                <a:gd name="connsiteX227" fmla="*/ 676389 w 828675"/>
                <a:gd name="connsiteY227" fmla="*/ 534962 h 838200"/>
                <a:gd name="connsiteX228" fmla="*/ 669874 w 828675"/>
                <a:gd name="connsiteY228" fmla="*/ 543039 h 838200"/>
                <a:gd name="connsiteX229" fmla="*/ 654025 w 828675"/>
                <a:gd name="connsiteY229" fmla="*/ 559289 h 838200"/>
                <a:gd name="connsiteX230" fmla="*/ 649805 w 828675"/>
                <a:gd name="connsiteY230" fmla="*/ 563575 h 838200"/>
                <a:gd name="connsiteX231" fmla="*/ 645224 w 828675"/>
                <a:gd name="connsiteY231" fmla="*/ 567328 h 838200"/>
                <a:gd name="connsiteX232" fmla="*/ 637203 w 828675"/>
                <a:gd name="connsiteY232" fmla="*/ 573862 h 838200"/>
                <a:gd name="connsiteX233" fmla="*/ 629574 w 828675"/>
                <a:gd name="connsiteY233" fmla="*/ 580168 h 838200"/>
                <a:gd name="connsiteX234" fmla="*/ 614353 w 828675"/>
                <a:gd name="connsiteY234" fmla="*/ 598103 h 838200"/>
                <a:gd name="connsiteX235" fmla="*/ 597094 w 828675"/>
                <a:gd name="connsiteY235" fmla="*/ 615048 h 838200"/>
                <a:gd name="connsiteX236" fmla="*/ 575443 w 828675"/>
                <a:gd name="connsiteY236" fmla="*/ 632489 h 838200"/>
                <a:gd name="connsiteX237" fmla="*/ 551917 w 828675"/>
                <a:gd name="connsiteY237" fmla="*/ 647395 h 838200"/>
                <a:gd name="connsiteX238" fmla="*/ 530209 w 828675"/>
                <a:gd name="connsiteY238" fmla="*/ 658435 h 838200"/>
                <a:gd name="connsiteX239" fmla="*/ 514198 w 828675"/>
                <a:gd name="connsiteY239" fmla="*/ 664912 h 838200"/>
                <a:gd name="connsiteX240" fmla="*/ 509721 w 828675"/>
                <a:gd name="connsiteY240" fmla="*/ 666798 h 838200"/>
                <a:gd name="connsiteX241" fmla="*/ 508073 w 828675"/>
                <a:gd name="connsiteY241" fmla="*/ 667264 h 838200"/>
                <a:gd name="connsiteX242" fmla="*/ 504273 w 828675"/>
                <a:gd name="connsiteY242" fmla="*/ 673875 h 838200"/>
                <a:gd name="connsiteX243" fmla="*/ 500253 w 828675"/>
                <a:gd name="connsiteY243" fmla="*/ 680580 h 838200"/>
                <a:gd name="connsiteX244" fmla="*/ 487413 w 828675"/>
                <a:gd name="connsiteY244" fmla="*/ 678342 h 838200"/>
                <a:gd name="connsiteX245" fmla="*/ 474659 w 828675"/>
                <a:gd name="connsiteY245" fmla="*/ 677904 h 838200"/>
                <a:gd name="connsiteX246" fmla="*/ 448818 w 828675"/>
                <a:gd name="connsiteY246" fmla="*/ 681199 h 838200"/>
                <a:gd name="connsiteX247" fmla="*/ 422196 w 828675"/>
                <a:gd name="connsiteY247" fmla="*/ 683000 h 838200"/>
                <a:gd name="connsiteX248" fmla="*/ 397183 w 828675"/>
                <a:gd name="connsiteY248" fmla="*/ 676151 h 838200"/>
                <a:gd name="connsiteX249" fmla="*/ 395249 w 828675"/>
                <a:gd name="connsiteY249" fmla="*/ 685448 h 838200"/>
                <a:gd name="connsiteX250" fmla="*/ 385429 w 828675"/>
                <a:gd name="connsiteY250" fmla="*/ 676913 h 838200"/>
                <a:gd name="connsiteX251" fmla="*/ 265005 w 828675"/>
                <a:gd name="connsiteY251" fmla="*/ 630098 h 838200"/>
                <a:gd name="connsiteX252" fmla="*/ 190862 w 828675"/>
                <a:gd name="connsiteY252" fmla="*/ 531181 h 838200"/>
                <a:gd name="connsiteX253" fmla="*/ 186099 w 828675"/>
                <a:gd name="connsiteY253" fmla="*/ 494833 h 838200"/>
                <a:gd name="connsiteX254" fmla="*/ 164097 w 828675"/>
                <a:gd name="connsiteY254" fmla="*/ 421262 h 838200"/>
                <a:gd name="connsiteX255" fmla="*/ 165202 w 828675"/>
                <a:gd name="connsiteY255" fmla="*/ 422205 h 838200"/>
                <a:gd name="connsiteX256" fmla="*/ 164030 w 828675"/>
                <a:gd name="connsiteY256" fmla="*/ 416214 h 838200"/>
                <a:gd name="connsiteX257" fmla="*/ 163478 w 828675"/>
                <a:gd name="connsiteY257" fmla="*/ 410185 h 838200"/>
                <a:gd name="connsiteX258" fmla="*/ 166126 w 828675"/>
                <a:gd name="connsiteY258" fmla="*/ 410070 h 838200"/>
                <a:gd name="connsiteX259" fmla="*/ 165011 w 828675"/>
                <a:gd name="connsiteY259" fmla="*/ 385343 h 838200"/>
                <a:gd name="connsiteX260" fmla="*/ 175441 w 828675"/>
                <a:gd name="connsiteY260" fmla="*/ 360121 h 838200"/>
                <a:gd name="connsiteX261" fmla="*/ 176203 w 828675"/>
                <a:gd name="connsiteY261" fmla="*/ 361255 h 838200"/>
                <a:gd name="connsiteX262" fmla="*/ 186004 w 828675"/>
                <a:gd name="connsiteY262" fmla="*/ 327631 h 838200"/>
                <a:gd name="connsiteX263" fmla="*/ 191767 w 828675"/>
                <a:gd name="connsiteY263" fmla="*/ 311248 h 838200"/>
                <a:gd name="connsiteX264" fmla="*/ 198549 w 828675"/>
                <a:gd name="connsiteY264" fmla="*/ 295285 h 838200"/>
                <a:gd name="connsiteX265" fmla="*/ 235163 w 828675"/>
                <a:gd name="connsiteY265" fmla="*/ 236439 h 838200"/>
                <a:gd name="connsiteX266" fmla="*/ 353206 w 828675"/>
                <a:gd name="connsiteY266" fmla="*/ 164468 h 838200"/>
                <a:gd name="connsiteX267" fmla="*/ 370484 w 828675"/>
                <a:gd name="connsiteY267" fmla="*/ 164468 h 838200"/>
                <a:gd name="connsiteX268" fmla="*/ 378895 w 828675"/>
                <a:gd name="connsiteY268" fmla="*/ 163325 h 838200"/>
                <a:gd name="connsiteX269" fmla="*/ 387477 w 828675"/>
                <a:gd name="connsiteY269" fmla="*/ 162563 h 838200"/>
                <a:gd name="connsiteX270" fmla="*/ 404746 w 828675"/>
                <a:gd name="connsiteY270" fmla="*/ 159649 h 838200"/>
                <a:gd name="connsiteX271" fmla="*/ 422662 w 828675"/>
                <a:gd name="connsiteY271" fmla="*/ 157629 h 838200"/>
                <a:gd name="connsiteX272" fmla="*/ 431797 w 828675"/>
                <a:gd name="connsiteY272" fmla="*/ 156401 h 838200"/>
                <a:gd name="connsiteX273" fmla="*/ 441036 w 828675"/>
                <a:gd name="connsiteY273" fmla="*/ 156353 h 838200"/>
                <a:gd name="connsiteX274" fmla="*/ 459715 w 828675"/>
                <a:gd name="connsiteY274" fmla="*/ 156753 h 838200"/>
                <a:gd name="connsiteX275" fmla="*/ 495424 w 828675"/>
                <a:gd name="connsiteY275" fmla="*/ 167907 h 838200"/>
                <a:gd name="connsiteX276" fmla="*/ 501691 w 828675"/>
                <a:gd name="connsiteY276" fmla="*/ 172383 h 838200"/>
                <a:gd name="connsiteX277" fmla="*/ 507330 w 828675"/>
                <a:gd name="connsiteY277" fmla="*/ 174669 h 838200"/>
                <a:gd name="connsiteX278" fmla="*/ 514017 w 828675"/>
                <a:gd name="connsiteY278" fmla="*/ 177832 h 838200"/>
                <a:gd name="connsiteX279" fmla="*/ 530352 w 828675"/>
                <a:gd name="connsiteY279" fmla="*/ 184118 h 838200"/>
                <a:gd name="connsiteX280" fmla="*/ 548192 w 828675"/>
                <a:gd name="connsiteY280" fmla="*/ 192234 h 838200"/>
                <a:gd name="connsiteX281" fmla="*/ 599951 w 828675"/>
                <a:gd name="connsiteY281" fmla="*/ 219504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828675" h="838200">
                  <a:moveTo>
                    <a:pt x="599951" y="219504"/>
                  </a:moveTo>
                  <a:cubicBezTo>
                    <a:pt x="599951" y="219504"/>
                    <a:pt x="599885" y="218456"/>
                    <a:pt x="599780" y="216884"/>
                  </a:cubicBezTo>
                  <a:cubicBezTo>
                    <a:pt x="599684" y="215294"/>
                    <a:pt x="599532" y="213170"/>
                    <a:pt x="599189" y="211226"/>
                  </a:cubicBezTo>
                  <a:cubicBezTo>
                    <a:pt x="598561" y="207188"/>
                    <a:pt x="597932" y="203159"/>
                    <a:pt x="597932" y="203159"/>
                  </a:cubicBezTo>
                  <a:cubicBezTo>
                    <a:pt x="606914" y="207521"/>
                    <a:pt x="612753" y="213884"/>
                    <a:pt x="618563" y="218989"/>
                  </a:cubicBezTo>
                  <a:cubicBezTo>
                    <a:pt x="624459" y="224057"/>
                    <a:pt x="628402" y="230019"/>
                    <a:pt x="632612" y="235372"/>
                  </a:cubicBezTo>
                  <a:cubicBezTo>
                    <a:pt x="636803" y="240763"/>
                    <a:pt x="641156" y="245707"/>
                    <a:pt x="645300" y="251355"/>
                  </a:cubicBezTo>
                  <a:cubicBezTo>
                    <a:pt x="649500" y="256927"/>
                    <a:pt x="655415" y="261757"/>
                    <a:pt x="661616" y="267767"/>
                  </a:cubicBezTo>
                  <a:lnTo>
                    <a:pt x="658578" y="267538"/>
                  </a:lnTo>
                  <a:cubicBezTo>
                    <a:pt x="658711" y="270358"/>
                    <a:pt x="664502" y="268796"/>
                    <a:pt x="670655" y="274701"/>
                  </a:cubicBezTo>
                  <a:cubicBezTo>
                    <a:pt x="673532" y="277740"/>
                    <a:pt x="677399" y="282197"/>
                    <a:pt x="678704" y="290598"/>
                  </a:cubicBezTo>
                  <a:cubicBezTo>
                    <a:pt x="680028" y="298904"/>
                    <a:pt x="681790" y="309820"/>
                    <a:pt x="678247" y="325079"/>
                  </a:cubicBezTo>
                  <a:lnTo>
                    <a:pt x="677170" y="325479"/>
                  </a:lnTo>
                  <a:cubicBezTo>
                    <a:pt x="677970" y="327089"/>
                    <a:pt x="680133" y="326317"/>
                    <a:pt x="678485" y="330708"/>
                  </a:cubicBezTo>
                  <a:lnTo>
                    <a:pt x="682009" y="319764"/>
                  </a:lnTo>
                  <a:cubicBezTo>
                    <a:pt x="686562" y="323860"/>
                    <a:pt x="693449" y="326641"/>
                    <a:pt x="696878" y="333527"/>
                  </a:cubicBezTo>
                  <a:cubicBezTo>
                    <a:pt x="696278" y="335404"/>
                    <a:pt x="693972" y="336671"/>
                    <a:pt x="692306" y="337347"/>
                  </a:cubicBezTo>
                  <a:lnTo>
                    <a:pt x="698668" y="354559"/>
                  </a:lnTo>
                  <a:lnTo>
                    <a:pt x="692830" y="361531"/>
                  </a:lnTo>
                  <a:cubicBezTo>
                    <a:pt x="697983" y="365951"/>
                    <a:pt x="712708" y="360778"/>
                    <a:pt x="706469" y="377323"/>
                  </a:cubicBezTo>
                  <a:cubicBezTo>
                    <a:pt x="716356" y="369970"/>
                    <a:pt x="714127" y="384029"/>
                    <a:pt x="719347" y="381457"/>
                  </a:cubicBezTo>
                  <a:cubicBezTo>
                    <a:pt x="718137" y="382419"/>
                    <a:pt x="716423" y="384439"/>
                    <a:pt x="714794" y="386058"/>
                  </a:cubicBezTo>
                  <a:cubicBezTo>
                    <a:pt x="716832" y="395116"/>
                    <a:pt x="720500" y="412594"/>
                    <a:pt x="726491" y="417128"/>
                  </a:cubicBezTo>
                  <a:cubicBezTo>
                    <a:pt x="726491" y="417128"/>
                    <a:pt x="731968" y="407451"/>
                    <a:pt x="738321" y="396211"/>
                  </a:cubicBezTo>
                  <a:cubicBezTo>
                    <a:pt x="745560" y="384610"/>
                    <a:pt x="751323" y="370732"/>
                    <a:pt x="756428" y="364131"/>
                  </a:cubicBezTo>
                  <a:cubicBezTo>
                    <a:pt x="755771" y="379457"/>
                    <a:pt x="758352" y="367932"/>
                    <a:pt x="761514" y="364341"/>
                  </a:cubicBezTo>
                  <a:lnTo>
                    <a:pt x="758685" y="363769"/>
                  </a:lnTo>
                  <a:cubicBezTo>
                    <a:pt x="759943" y="354330"/>
                    <a:pt x="766705" y="352987"/>
                    <a:pt x="767848" y="347967"/>
                  </a:cubicBezTo>
                  <a:cubicBezTo>
                    <a:pt x="767315" y="348082"/>
                    <a:pt x="766677" y="348348"/>
                    <a:pt x="766029" y="348615"/>
                  </a:cubicBezTo>
                  <a:lnTo>
                    <a:pt x="767020" y="349025"/>
                  </a:lnTo>
                  <a:cubicBezTo>
                    <a:pt x="765896" y="349701"/>
                    <a:pt x="765029" y="349606"/>
                    <a:pt x="764286" y="349253"/>
                  </a:cubicBezTo>
                  <a:cubicBezTo>
                    <a:pt x="762867" y="349653"/>
                    <a:pt x="761714" y="349453"/>
                    <a:pt x="761448" y="346939"/>
                  </a:cubicBezTo>
                  <a:lnTo>
                    <a:pt x="762276" y="347262"/>
                  </a:lnTo>
                  <a:cubicBezTo>
                    <a:pt x="760324" y="343719"/>
                    <a:pt x="759714" y="337023"/>
                    <a:pt x="759466" y="334070"/>
                  </a:cubicBezTo>
                  <a:lnTo>
                    <a:pt x="765029" y="332603"/>
                  </a:lnTo>
                  <a:cubicBezTo>
                    <a:pt x="761943" y="331575"/>
                    <a:pt x="760686" y="328022"/>
                    <a:pt x="760495" y="323021"/>
                  </a:cubicBezTo>
                  <a:cubicBezTo>
                    <a:pt x="760390" y="320526"/>
                    <a:pt x="760581" y="317649"/>
                    <a:pt x="760886" y="314563"/>
                  </a:cubicBezTo>
                  <a:cubicBezTo>
                    <a:pt x="760943" y="311553"/>
                    <a:pt x="761152" y="308315"/>
                    <a:pt x="761429" y="304991"/>
                  </a:cubicBezTo>
                  <a:cubicBezTo>
                    <a:pt x="762362" y="291846"/>
                    <a:pt x="764943" y="276711"/>
                    <a:pt x="762562" y="272310"/>
                  </a:cubicBezTo>
                  <a:cubicBezTo>
                    <a:pt x="764677" y="260366"/>
                    <a:pt x="751646" y="252822"/>
                    <a:pt x="748770" y="240430"/>
                  </a:cubicBezTo>
                  <a:cubicBezTo>
                    <a:pt x="740074" y="222504"/>
                    <a:pt x="750837" y="227667"/>
                    <a:pt x="749732" y="216294"/>
                  </a:cubicBezTo>
                  <a:cubicBezTo>
                    <a:pt x="746046" y="203349"/>
                    <a:pt x="745446" y="222133"/>
                    <a:pt x="742436" y="217942"/>
                  </a:cubicBezTo>
                  <a:cubicBezTo>
                    <a:pt x="742436" y="217942"/>
                    <a:pt x="742121" y="213589"/>
                    <a:pt x="741798" y="209245"/>
                  </a:cubicBezTo>
                  <a:cubicBezTo>
                    <a:pt x="741312" y="204968"/>
                    <a:pt x="740569" y="200758"/>
                    <a:pt x="740569" y="200758"/>
                  </a:cubicBezTo>
                  <a:cubicBezTo>
                    <a:pt x="746503" y="207588"/>
                    <a:pt x="746465" y="201740"/>
                    <a:pt x="747284" y="199111"/>
                  </a:cubicBezTo>
                  <a:cubicBezTo>
                    <a:pt x="740026" y="187919"/>
                    <a:pt x="735416" y="163354"/>
                    <a:pt x="723309" y="168050"/>
                  </a:cubicBezTo>
                  <a:cubicBezTo>
                    <a:pt x="715108" y="150809"/>
                    <a:pt x="718252" y="147476"/>
                    <a:pt x="713232" y="141151"/>
                  </a:cubicBezTo>
                  <a:cubicBezTo>
                    <a:pt x="713575" y="144618"/>
                    <a:pt x="715794" y="149857"/>
                    <a:pt x="714137" y="151476"/>
                  </a:cubicBezTo>
                  <a:cubicBezTo>
                    <a:pt x="712765" y="142475"/>
                    <a:pt x="710851" y="149723"/>
                    <a:pt x="712060" y="152733"/>
                  </a:cubicBezTo>
                  <a:cubicBezTo>
                    <a:pt x="709174" y="151581"/>
                    <a:pt x="706526" y="147152"/>
                    <a:pt x="703155" y="141932"/>
                  </a:cubicBezTo>
                  <a:cubicBezTo>
                    <a:pt x="699764" y="136750"/>
                    <a:pt x="696154" y="130235"/>
                    <a:pt x="692468" y="124006"/>
                  </a:cubicBezTo>
                  <a:cubicBezTo>
                    <a:pt x="685400" y="111242"/>
                    <a:pt x="676818" y="101108"/>
                    <a:pt x="672046" y="105375"/>
                  </a:cubicBezTo>
                  <a:lnTo>
                    <a:pt x="673446" y="103556"/>
                  </a:lnTo>
                  <a:cubicBezTo>
                    <a:pt x="665636" y="109414"/>
                    <a:pt x="663369" y="119091"/>
                    <a:pt x="654129" y="118653"/>
                  </a:cubicBezTo>
                  <a:lnTo>
                    <a:pt x="652520" y="112224"/>
                  </a:lnTo>
                  <a:lnTo>
                    <a:pt x="644023" y="110919"/>
                  </a:lnTo>
                  <a:cubicBezTo>
                    <a:pt x="641623" y="105347"/>
                    <a:pt x="645043" y="104785"/>
                    <a:pt x="645709" y="103842"/>
                  </a:cubicBezTo>
                  <a:cubicBezTo>
                    <a:pt x="639289" y="102013"/>
                    <a:pt x="632851" y="98146"/>
                    <a:pt x="626602" y="93183"/>
                  </a:cubicBezTo>
                  <a:cubicBezTo>
                    <a:pt x="620249" y="88421"/>
                    <a:pt x="614182" y="82286"/>
                    <a:pt x="607352" y="78638"/>
                  </a:cubicBezTo>
                  <a:cubicBezTo>
                    <a:pt x="607352" y="78638"/>
                    <a:pt x="608152" y="86020"/>
                    <a:pt x="608533" y="93516"/>
                  </a:cubicBezTo>
                  <a:cubicBezTo>
                    <a:pt x="608733" y="101098"/>
                    <a:pt x="608933" y="108690"/>
                    <a:pt x="608933" y="108690"/>
                  </a:cubicBezTo>
                  <a:cubicBezTo>
                    <a:pt x="605361" y="102737"/>
                    <a:pt x="599723" y="94974"/>
                    <a:pt x="594084" y="89364"/>
                  </a:cubicBezTo>
                  <a:cubicBezTo>
                    <a:pt x="588512" y="83668"/>
                    <a:pt x="583121" y="80048"/>
                    <a:pt x="580339" y="83277"/>
                  </a:cubicBezTo>
                  <a:cubicBezTo>
                    <a:pt x="580339" y="83277"/>
                    <a:pt x="579501" y="80496"/>
                    <a:pt x="578663" y="77714"/>
                  </a:cubicBezTo>
                  <a:cubicBezTo>
                    <a:pt x="577815" y="74905"/>
                    <a:pt x="576872" y="72171"/>
                    <a:pt x="576872" y="72171"/>
                  </a:cubicBezTo>
                  <a:cubicBezTo>
                    <a:pt x="558546" y="47939"/>
                    <a:pt x="557508" y="72647"/>
                    <a:pt x="549754" y="64541"/>
                  </a:cubicBezTo>
                  <a:cubicBezTo>
                    <a:pt x="549754" y="64541"/>
                    <a:pt x="547449" y="61217"/>
                    <a:pt x="545135" y="57893"/>
                  </a:cubicBezTo>
                  <a:cubicBezTo>
                    <a:pt x="542773" y="54616"/>
                    <a:pt x="540220" y="51654"/>
                    <a:pt x="540220" y="51654"/>
                  </a:cubicBezTo>
                  <a:cubicBezTo>
                    <a:pt x="540220" y="51654"/>
                    <a:pt x="543401" y="52407"/>
                    <a:pt x="546478" y="53502"/>
                  </a:cubicBezTo>
                  <a:cubicBezTo>
                    <a:pt x="549535" y="54654"/>
                    <a:pt x="552593" y="55807"/>
                    <a:pt x="552593" y="55807"/>
                  </a:cubicBezTo>
                  <a:cubicBezTo>
                    <a:pt x="547249" y="51168"/>
                    <a:pt x="543354" y="48101"/>
                    <a:pt x="539753" y="45053"/>
                  </a:cubicBezTo>
                  <a:cubicBezTo>
                    <a:pt x="536162" y="41929"/>
                    <a:pt x="532895" y="38719"/>
                    <a:pt x="528418" y="34414"/>
                  </a:cubicBezTo>
                  <a:cubicBezTo>
                    <a:pt x="528399" y="34509"/>
                    <a:pt x="528266" y="34538"/>
                    <a:pt x="528237" y="34633"/>
                  </a:cubicBezTo>
                  <a:cubicBezTo>
                    <a:pt x="528866" y="35195"/>
                    <a:pt x="529219" y="35747"/>
                    <a:pt x="529180" y="36319"/>
                  </a:cubicBezTo>
                  <a:lnTo>
                    <a:pt x="527304" y="36071"/>
                  </a:lnTo>
                  <a:cubicBezTo>
                    <a:pt x="524551" y="40243"/>
                    <a:pt x="517179" y="41462"/>
                    <a:pt x="508187" y="39148"/>
                  </a:cubicBezTo>
                  <a:cubicBezTo>
                    <a:pt x="501777" y="37471"/>
                    <a:pt x="495700" y="37938"/>
                    <a:pt x="488890" y="37233"/>
                  </a:cubicBezTo>
                  <a:cubicBezTo>
                    <a:pt x="485480" y="36881"/>
                    <a:pt x="481870" y="36224"/>
                    <a:pt x="477869" y="34852"/>
                  </a:cubicBezTo>
                  <a:cubicBezTo>
                    <a:pt x="475869" y="34166"/>
                    <a:pt x="473764" y="33299"/>
                    <a:pt x="471535" y="32204"/>
                  </a:cubicBezTo>
                  <a:cubicBezTo>
                    <a:pt x="469287" y="31299"/>
                    <a:pt x="466896" y="30204"/>
                    <a:pt x="464344" y="28823"/>
                  </a:cubicBezTo>
                  <a:lnTo>
                    <a:pt x="458381" y="38081"/>
                  </a:lnTo>
                  <a:lnTo>
                    <a:pt x="442951" y="31594"/>
                  </a:lnTo>
                  <a:lnTo>
                    <a:pt x="443170" y="23984"/>
                  </a:lnTo>
                  <a:cubicBezTo>
                    <a:pt x="451056" y="24679"/>
                    <a:pt x="462486" y="24355"/>
                    <a:pt x="474507" y="24736"/>
                  </a:cubicBezTo>
                  <a:cubicBezTo>
                    <a:pt x="486470" y="25765"/>
                    <a:pt x="499091" y="26870"/>
                    <a:pt x="509264" y="28289"/>
                  </a:cubicBezTo>
                  <a:lnTo>
                    <a:pt x="510302" y="24936"/>
                  </a:lnTo>
                  <a:cubicBezTo>
                    <a:pt x="498129" y="23003"/>
                    <a:pt x="483899" y="24270"/>
                    <a:pt x="476060" y="22355"/>
                  </a:cubicBezTo>
                  <a:cubicBezTo>
                    <a:pt x="472459" y="19993"/>
                    <a:pt x="462848" y="11973"/>
                    <a:pt x="470783" y="7144"/>
                  </a:cubicBezTo>
                  <a:lnTo>
                    <a:pt x="462448" y="14145"/>
                  </a:lnTo>
                  <a:cubicBezTo>
                    <a:pt x="441760" y="13545"/>
                    <a:pt x="431425" y="12992"/>
                    <a:pt x="420786" y="13011"/>
                  </a:cubicBezTo>
                  <a:cubicBezTo>
                    <a:pt x="415461" y="12821"/>
                    <a:pt x="410061" y="12354"/>
                    <a:pt x="403212" y="11554"/>
                  </a:cubicBezTo>
                  <a:cubicBezTo>
                    <a:pt x="399774" y="11125"/>
                    <a:pt x="395983" y="10649"/>
                    <a:pt x="391658" y="10106"/>
                  </a:cubicBezTo>
                  <a:cubicBezTo>
                    <a:pt x="387334" y="9649"/>
                    <a:pt x="382495" y="9592"/>
                    <a:pt x="376904" y="9287"/>
                  </a:cubicBezTo>
                  <a:lnTo>
                    <a:pt x="381162" y="12516"/>
                  </a:lnTo>
                  <a:cubicBezTo>
                    <a:pt x="372866" y="16012"/>
                    <a:pt x="364846" y="19469"/>
                    <a:pt x="361398" y="13745"/>
                  </a:cubicBezTo>
                  <a:cubicBezTo>
                    <a:pt x="348196" y="14649"/>
                    <a:pt x="335032" y="17221"/>
                    <a:pt x="322326" y="17669"/>
                  </a:cubicBezTo>
                  <a:cubicBezTo>
                    <a:pt x="309553" y="17955"/>
                    <a:pt x="297856" y="18526"/>
                    <a:pt x="287884" y="17069"/>
                  </a:cubicBezTo>
                  <a:lnTo>
                    <a:pt x="287284" y="26765"/>
                  </a:lnTo>
                  <a:cubicBezTo>
                    <a:pt x="281921" y="28194"/>
                    <a:pt x="268691" y="18659"/>
                    <a:pt x="270881" y="31252"/>
                  </a:cubicBezTo>
                  <a:cubicBezTo>
                    <a:pt x="270729" y="30975"/>
                    <a:pt x="261509" y="39900"/>
                    <a:pt x="261509" y="39900"/>
                  </a:cubicBezTo>
                  <a:cubicBezTo>
                    <a:pt x="254251" y="42605"/>
                    <a:pt x="252327" y="49216"/>
                    <a:pt x="242154" y="48435"/>
                  </a:cubicBezTo>
                  <a:lnTo>
                    <a:pt x="242154" y="48435"/>
                  </a:lnTo>
                  <a:lnTo>
                    <a:pt x="242097" y="48435"/>
                  </a:lnTo>
                  <a:cubicBezTo>
                    <a:pt x="241468" y="48387"/>
                    <a:pt x="240802" y="48339"/>
                    <a:pt x="240125" y="48225"/>
                  </a:cubicBezTo>
                  <a:cubicBezTo>
                    <a:pt x="240249" y="48473"/>
                    <a:pt x="240401" y="48654"/>
                    <a:pt x="240554" y="48844"/>
                  </a:cubicBezTo>
                  <a:cubicBezTo>
                    <a:pt x="231762" y="50864"/>
                    <a:pt x="232839" y="52788"/>
                    <a:pt x="233496" y="54540"/>
                  </a:cubicBezTo>
                  <a:cubicBezTo>
                    <a:pt x="234144" y="56321"/>
                    <a:pt x="234506" y="58083"/>
                    <a:pt x="224752" y="60941"/>
                  </a:cubicBezTo>
                  <a:cubicBezTo>
                    <a:pt x="216027" y="58760"/>
                    <a:pt x="224580" y="74352"/>
                    <a:pt x="215541" y="77486"/>
                  </a:cubicBezTo>
                  <a:cubicBezTo>
                    <a:pt x="215541" y="77486"/>
                    <a:pt x="211760" y="76029"/>
                    <a:pt x="207978" y="74571"/>
                  </a:cubicBezTo>
                  <a:cubicBezTo>
                    <a:pt x="204140" y="73162"/>
                    <a:pt x="200301" y="71752"/>
                    <a:pt x="200301" y="71752"/>
                  </a:cubicBezTo>
                  <a:cubicBezTo>
                    <a:pt x="181851" y="76181"/>
                    <a:pt x="186528" y="88192"/>
                    <a:pt x="167173" y="103889"/>
                  </a:cubicBezTo>
                  <a:cubicBezTo>
                    <a:pt x="155305" y="108404"/>
                    <a:pt x="143237" y="104546"/>
                    <a:pt x="142989" y="91592"/>
                  </a:cubicBezTo>
                  <a:cubicBezTo>
                    <a:pt x="142323" y="108147"/>
                    <a:pt x="144180" y="100870"/>
                    <a:pt x="136960" y="115186"/>
                  </a:cubicBezTo>
                  <a:cubicBezTo>
                    <a:pt x="131864" y="113290"/>
                    <a:pt x="132293" y="111490"/>
                    <a:pt x="131769" y="106042"/>
                  </a:cubicBezTo>
                  <a:cubicBezTo>
                    <a:pt x="117672" y="111252"/>
                    <a:pt x="128845" y="115062"/>
                    <a:pt x="121596" y="122196"/>
                  </a:cubicBezTo>
                  <a:cubicBezTo>
                    <a:pt x="126197" y="130712"/>
                    <a:pt x="134674" y="143008"/>
                    <a:pt x="133036" y="145694"/>
                  </a:cubicBezTo>
                  <a:lnTo>
                    <a:pt x="137636" y="144875"/>
                  </a:lnTo>
                  <a:cubicBezTo>
                    <a:pt x="134550" y="155839"/>
                    <a:pt x="128530" y="164706"/>
                    <a:pt x="118243" y="171479"/>
                  </a:cubicBezTo>
                  <a:lnTo>
                    <a:pt x="114891" y="168288"/>
                  </a:lnTo>
                  <a:lnTo>
                    <a:pt x="109214" y="179746"/>
                  </a:lnTo>
                  <a:lnTo>
                    <a:pt x="104003" y="176898"/>
                  </a:lnTo>
                  <a:cubicBezTo>
                    <a:pt x="104003" y="176898"/>
                    <a:pt x="94545" y="192395"/>
                    <a:pt x="94879" y="192596"/>
                  </a:cubicBezTo>
                  <a:lnTo>
                    <a:pt x="97507" y="191386"/>
                  </a:lnTo>
                  <a:cubicBezTo>
                    <a:pt x="95879" y="195424"/>
                    <a:pt x="90430" y="208245"/>
                    <a:pt x="83687" y="213465"/>
                  </a:cubicBezTo>
                  <a:lnTo>
                    <a:pt x="81020" y="211560"/>
                  </a:lnTo>
                  <a:cubicBezTo>
                    <a:pt x="75990" y="215160"/>
                    <a:pt x="71942" y="219161"/>
                    <a:pt x="69456" y="223933"/>
                  </a:cubicBezTo>
                  <a:cubicBezTo>
                    <a:pt x="66942" y="228695"/>
                    <a:pt x="65275" y="233839"/>
                    <a:pt x="63903" y="239201"/>
                  </a:cubicBezTo>
                  <a:cubicBezTo>
                    <a:pt x="61141" y="249946"/>
                    <a:pt x="59417" y="261385"/>
                    <a:pt x="55769" y="274006"/>
                  </a:cubicBezTo>
                  <a:lnTo>
                    <a:pt x="50749" y="268348"/>
                  </a:lnTo>
                  <a:cubicBezTo>
                    <a:pt x="41415" y="274520"/>
                    <a:pt x="59474" y="274330"/>
                    <a:pt x="52721" y="283150"/>
                  </a:cubicBezTo>
                  <a:lnTo>
                    <a:pt x="44815" y="280930"/>
                  </a:lnTo>
                  <a:cubicBezTo>
                    <a:pt x="51902" y="293389"/>
                    <a:pt x="38176" y="291608"/>
                    <a:pt x="32633" y="296999"/>
                  </a:cubicBezTo>
                  <a:lnTo>
                    <a:pt x="43691" y="297151"/>
                  </a:lnTo>
                  <a:lnTo>
                    <a:pt x="38395" y="308410"/>
                  </a:lnTo>
                  <a:cubicBezTo>
                    <a:pt x="31556" y="320631"/>
                    <a:pt x="23146" y="313239"/>
                    <a:pt x="18240" y="309744"/>
                  </a:cubicBezTo>
                  <a:lnTo>
                    <a:pt x="24079" y="321059"/>
                  </a:lnTo>
                  <a:lnTo>
                    <a:pt x="14411" y="320735"/>
                  </a:lnTo>
                  <a:cubicBezTo>
                    <a:pt x="23584" y="329975"/>
                    <a:pt x="10535" y="327174"/>
                    <a:pt x="14526" y="340557"/>
                  </a:cubicBezTo>
                  <a:cubicBezTo>
                    <a:pt x="10839" y="340928"/>
                    <a:pt x="9306" y="337442"/>
                    <a:pt x="7144" y="341367"/>
                  </a:cubicBezTo>
                  <a:cubicBezTo>
                    <a:pt x="7144" y="341367"/>
                    <a:pt x="9658" y="346967"/>
                    <a:pt x="12163" y="352558"/>
                  </a:cubicBezTo>
                  <a:cubicBezTo>
                    <a:pt x="14726" y="358007"/>
                    <a:pt x="17278" y="363445"/>
                    <a:pt x="17278" y="363445"/>
                  </a:cubicBezTo>
                  <a:lnTo>
                    <a:pt x="13230" y="350606"/>
                  </a:lnTo>
                  <a:lnTo>
                    <a:pt x="26689" y="354187"/>
                  </a:lnTo>
                  <a:cubicBezTo>
                    <a:pt x="35414" y="367760"/>
                    <a:pt x="22374" y="370399"/>
                    <a:pt x="25660" y="379619"/>
                  </a:cubicBezTo>
                  <a:cubicBezTo>
                    <a:pt x="25660" y="379619"/>
                    <a:pt x="21927" y="373209"/>
                    <a:pt x="22079" y="373199"/>
                  </a:cubicBezTo>
                  <a:cubicBezTo>
                    <a:pt x="24279" y="387810"/>
                    <a:pt x="18621" y="388058"/>
                    <a:pt x="15059" y="396135"/>
                  </a:cubicBezTo>
                  <a:cubicBezTo>
                    <a:pt x="17755" y="393697"/>
                    <a:pt x="21774" y="390125"/>
                    <a:pt x="23279" y="396002"/>
                  </a:cubicBezTo>
                  <a:cubicBezTo>
                    <a:pt x="23832" y="400288"/>
                    <a:pt x="18307" y="398078"/>
                    <a:pt x="16583" y="402088"/>
                  </a:cubicBezTo>
                  <a:cubicBezTo>
                    <a:pt x="25965" y="403489"/>
                    <a:pt x="29670" y="413556"/>
                    <a:pt x="25918" y="422748"/>
                  </a:cubicBezTo>
                  <a:cubicBezTo>
                    <a:pt x="24594" y="422653"/>
                    <a:pt x="23327" y="422472"/>
                    <a:pt x="22460" y="421881"/>
                  </a:cubicBezTo>
                  <a:cubicBezTo>
                    <a:pt x="24060" y="424234"/>
                    <a:pt x="26489" y="425387"/>
                    <a:pt x="24470" y="429549"/>
                  </a:cubicBezTo>
                  <a:lnTo>
                    <a:pt x="14107" y="427377"/>
                  </a:lnTo>
                  <a:lnTo>
                    <a:pt x="24241" y="435054"/>
                  </a:lnTo>
                  <a:cubicBezTo>
                    <a:pt x="21698" y="440512"/>
                    <a:pt x="29528" y="447704"/>
                    <a:pt x="22593" y="447504"/>
                  </a:cubicBezTo>
                  <a:lnTo>
                    <a:pt x="20383" y="444627"/>
                  </a:lnTo>
                  <a:cubicBezTo>
                    <a:pt x="20383" y="444627"/>
                    <a:pt x="20364" y="447161"/>
                    <a:pt x="20345" y="450971"/>
                  </a:cubicBezTo>
                  <a:cubicBezTo>
                    <a:pt x="20336" y="454781"/>
                    <a:pt x="20174" y="459867"/>
                    <a:pt x="20784" y="464915"/>
                  </a:cubicBezTo>
                  <a:cubicBezTo>
                    <a:pt x="21688" y="475069"/>
                    <a:pt x="22593" y="485213"/>
                    <a:pt x="22593" y="485213"/>
                  </a:cubicBezTo>
                  <a:lnTo>
                    <a:pt x="14592" y="487118"/>
                  </a:lnTo>
                  <a:cubicBezTo>
                    <a:pt x="20469" y="488223"/>
                    <a:pt x="20269" y="493890"/>
                    <a:pt x="20345" y="498910"/>
                  </a:cubicBezTo>
                  <a:cubicBezTo>
                    <a:pt x="20374" y="503930"/>
                    <a:pt x="21374" y="508102"/>
                    <a:pt x="27984" y="505949"/>
                  </a:cubicBezTo>
                  <a:cubicBezTo>
                    <a:pt x="22365" y="515245"/>
                    <a:pt x="40729" y="533810"/>
                    <a:pt x="24298" y="533695"/>
                  </a:cubicBezTo>
                  <a:cubicBezTo>
                    <a:pt x="25022" y="537048"/>
                    <a:pt x="25946" y="540144"/>
                    <a:pt x="27022" y="543039"/>
                  </a:cubicBezTo>
                  <a:cubicBezTo>
                    <a:pt x="28308" y="545868"/>
                    <a:pt x="29766" y="548497"/>
                    <a:pt x="31271" y="551021"/>
                  </a:cubicBezTo>
                  <a:cubicBezTo>
                    <a:pt x="34300" y="556060"/>
                    <a:pt x="37614" y="560623"/>
                    <a:pt x="40805" y="565375"/>
                  </a:cubicBezTo>
                  <a:cubicBezTo>
                    <a:pt x="44063" y="570090"/>
                    <a:pt x="46901" y="575110"/>
                    <a:pt x="49740" y="580806"/>
                  </a:cubicBezTo>
                  <a:cubicBezTo>
                    <a:pt x="52759" y="586435"/>
                    <a:pt x="55312" y="592941"/>
                    <a:pt x="57140" y="601161"/>
                  </a:cubicBezTo>
                  <a:cubicBezTo>
                    <a:pt x="49530" y="618030"/>
                    <a:pt x="70161" y="644623"/>
                    <a:pt x="81267" y="662845"/>
                  </a:cubicBezTo>
                  <a:cubicBezTo>
                    <a:pt x="88678" y="670503"/>
                    <a:pt x="95498" y="677304"/>
                    <a:pt x="102013" y="683676"/>
                  </a:cubicBezTo>
                  <a:cubicBezTo>
                    <a:pt x="108566" y="690010"/>
                    <a:pt x="115643" y="695230"/>
                    <a:pt x="122215" y="700802"/>
                  </a:cubicBezTo>
                  <a:cubicBezTo>
                    <a:pt x="135169" y="712165"/>
                    <a:pt x="149762" y="721652"/>
                    <a:pt x="166554" y="733911"/>
                  </a:cubicBezTo>
                  <a:cubicBezTo>
                    <a:pt x="170155" y="749094"/>
                    <a:pt x="184337" y="757409"/>
                    <a:pt x="198682" y="764600"/>
                  </a:cubicBezTo>
                  <a:cubicBezTo>
                    <a:pt x="213951" y="770668"/>
                    <a:pt x="228991" y="776335"/>
                    <a:pt x="238639" y="787032"/>
                  </a:cubicBezTo>
                  <a:lnTo>
                    <a:pt x="248679" y="783603"/>
                  </a:lnTo>
                  <a:cubicBezTo>
                    <a:pt x="254108" y="792604"/>
                    <a:pt x="264490" y="797633"/>
                    <a:pt x="276196" y="801243"/>
                  </a:cubicBezTo>
                  <a:cubicBezTo>
                    <a:pt x="288007" y="804758"/>
                    <a:pt x="300276" y="808882"/>
                    <a:pt x="310715" y="818131"/>
                  </a:cubicBezTo>
                  <a:cubicBezTo>
                    <a:pt x="317678" y="816597"/>
                    <a:pt x="321050" y="816397"/>
                    <a:pt x="322517" y="816502"/>
                  </a:cubicBezTo>
                  <a:cubicBezTo>
                    <a:pt x="321507" y="815873"/>
                    <a:pt x="320202" y="814064"/>
                    <a:pt x="320973" y="809368"/>
                  </a:cubicBezTo>
                  <a:cubicBezTo>
                    <a:pt x="326965" y="814388"/>
                    <a:pt x="341881" y="813873"/>
                    <a:pt x="338776" y="822855"/>
                  </a:cubicBezTo>
                  <a:lnTo>
                    <a:pt x="336775" y="823351"/>
                  </a:lnTo>
                  <a:cubicBezTo>
                    <a:pt x="335166" y="827827"/>
                    <a:pt x="340814" y="828142"/>
                    <a:pt x="347558" y="828475"/>
                  </a:cubicBezTo>
                  <a:cubicBezTo>
                    <a:pt x="354406" y="828304"/>
                    <a:pt x="362274" y="828094"/>
                    <a:pt x="365655" y="832761"/>
                  </a:cubicBezTo>
                  <a:lnTo>
                    <a:pt x="362941" y="822065"/>
                  </a:lnTo>
                  <a:lnTo>
                    <a:pt x="376047" y="825798"/>
                  </a:lnTo>
                  <a:lnTo>
                    <a:pt x="372151" y="827180"/>
                  </a:lnTo>
                  <a:cubicBezTo>
                    <a:pt x="379876" y="825379"/>
                    <a:pt x="386791" y="824798"/>
                    <a:pt x="393297" y="823865"/>
                  </a:cubicBezTo>
                  <a:cubicBezTo>
                    <a:pt x="399793" y="822922"/>
                    <a:pt x="405803" y="822570"/>
                    <a:pt x="411528" y="822617"/>
                  </a:cubicBezTo>
                  <a:cubicBezTo>
                    <a:pt x="422958" y="822731"/>
                    <a:pt x="433273" y="824694"/>
                    <a:pt x="443646" y="825170"/>
                  </a:cubicBezTo>
                  <a:cubicBezTo>
                    <a:pt x="453990" y="825951"/>
                    <a:pt x="464391" y="826999"/>
                    <a:pt x="475440" y="825846"/>
                  </a:cubicBezTo>
                  <a:cubicBezTo>
                    <a:pt x="486423" y="824027"/>
                    <a:pt x="498129" y="820388"/>
                    <a:pt x="510492" y="813206"/>
                  </a:cubicBezTo>
                  <a:cubicBezTo>
                    <a:pt x="507997" y="819207"/>
                    <a:pt x="510369" y="817359"/>
                    <a:pt x="513740" y="815483"/>
                  </a:cubicBezTo>
                  <a:cubicBezTo>
                    <a:pt x="517046" y="813302"/>
                    <a:pt x="521265" y="810997"/>
                    <a:pt x="522961" y="816816"/>
                  </a:cubicBezTo>
                  <a:cubicBezTo>
                    <a:pt x="531390" y="822550"/>
                    <a:pt x="537686" y="820083"/>
                    <a:pt x="542763" y="815416"/>
                  </a:cubicBezTo>
                  <a:cubicBezTo>
                    <a:pt x="547849" y="810654"/>
                    <a:pt x="551869" y="804120"/>
                    <a:pt x="556412" y="800091"/>
                  </a:cubicBezTo>
                  <a:cubicBezTo>
                    <a:pt x="556231" y="799529"/>
                    <a:pt x="556136" y="798814"/>
                    <a:pt x="556451" y="797709"/>
                  </a:cubicBezTo>
                  <a:lnTo>
                    <a:pt x="575196" y="792423"/>
                  </a:lnTo>
                  <a:cubicBezTo>
                    <a:pt x="569738" y="810758"/>
                    <a:pt x="583768" y="775726"/>
                    <a:pt x="578453" y="791575"/>
                  </a:cubicBezTo>
                  <a:cubicBezTo>
                    <a:pt x="604352" y="787879"/>
                    <a:pt x="631174" y="773935"/>
                    <a:pt x="656396" y="756714"/>
                  </a:cubicBezTo>
                  <a:cubicBezTo>
                    <a:pt x="662788" y="752523"/>
                    <a:pt x="668588" y="747360"/>
                    <a:pt x="674713" y="742674"/>
                  </a:cubicBezTo>
                  <a:cubicBezTo>
                    <a:pt x="680685" y="737778"/>
                    <a:pt x="686981" y="733282"/>
                    <a:pt x="692696" y="728129"/>
                  </a:cubicBezTo>
                  <a:cubicBezTo>
                    <a:pt x="698363" y="722919"/>
                    <a:pt x="704059" y="717795"/>
                    <a:pt x="709813" y="712822"/>
                  </a:cubicBezTo>
                  <a:lnTo>
                    <a:pt x="718490" y="705488"/>
                  </a:lnTo>
                  <a:lnTo>
                    <a:pt x="726719" y="697859"/>
                  </a:lnTo>
                  <a:lnTo>
                    <a:pt x="722119" y="697049"/>
                  </a:lnTo>
                  <a:cubicBezTo>
                    <a:pt x="732787" y="686419"/>
                    <a:pt x="741788" y="670017"/>
                    <a:pt x="753094" y="664445"/>
                  </a:cubicBezTo>
                  <a:cubicBezTo>
                    <a:pt x="764962" y="658873"/>
                    <a:pt x="760095" y="638842"/>
                    <a:pt x="761467" y="634841"/>
                  </a:cubicBezTo>
                  <a:cubicBezTo>
                    <a:pt x="762057" y="620925"/>
                    <a:pt x="779288" y="618458"/>
                    <a:pt x="776011" y="622545"/>
                  </a:cubicBezTo>
                  <a:cubicBezTo>
                    <a:pt x="778526" y="616334"/>
                    <a:pt x="778735" y="609105"/>
                    <a:pt x="779126" y="601504"/>
                  </a:cubicBezTo>
                  <a:cubicBezTo>
                    <a:pt x="779536" y="593874"/>
                    <a:pt x="780945" y="586369"/>
                    <a:pt x="787527" y="579577"/>
                  </a:cubicBezTo>
                  <a:cubicBezTo>
                    <a:pt x="791137" y="579549"/>
                    <a:pt x="793566" y="576396"/>
                    <a:pt x="795337" y="571814"/>
                  </a:cubicBezTo>
                  <a:cubicBezTo>
                    <a:pt x="796890" y="567138"/>
                    <a:pt x="797423" y="560899"/>
                    <a:pt x="798052" y="554984"/>
                  </a:cubicBezTo>
                  <a:cubicBezTo>
                    <a:pt x="799243" y="543106"/>
                    <a:pt x="800176" y="532314"/>
                    <a:pt x="807263" y="534200"/>
                  </a:cubicBezTo>
                  <a:lnTo>
                    <a:pt x="806148" y="533648"/>
                  </a:lnTo>
                  <a:cubicBezTo>
                    <a:pt x="814007" y="524037"/>
                    <a:pt x="815130" y="512455"/>
                    <a:pt x="816026" y="501015"/>
                  </a:cubicBezTo>
                  <a:cubicBezTo>
                    <a:pt x="816778" y="489461"/>
                    <a:pt x="815902" y="477784"/>
                    <a:pt x="822541" y="466163"/>
                  </a:cubicBezTo>
                  <a:cubicBezTo>
                    <a:pt x="822541" y="466163"/>
                    <a:pt x="823541" y="466763"/>
                    <a:pt x="824389" y="467725"/>
                  </a:cubicBezTo>
                  <a:cubicBezTo>
                    <a:pt x="824389" y="467725"/>
                    <a:pt x="822093" y="464287"/>
                    <a:pt x="818655" y="459134"/>
                  </a:cubicBezTo>
                  <a:cubicBezTo>
                    <a:pt x="815188" y="454047"/>
                    <a:pt x="809701" y="447389"/>
                    <a:pt x="804558" y="441074"/>
                  </a:cubicBezTo>
                  <a:cubicBezTo>
                    <a:pt x="794109" y="428311"/>
                    <a:pt x="783546" y="417128"/>
                    <a:pt x="783546" y="417128"/>
                  </a:cubicBezTo>
                  <a:cubicBezTo>
                    <a:pt x="783546" y="417128"/>
                    <a:pt x="771173" y="420357"/>
                    <a:pt x="758809" y="423101"/>
                  </a:cubicBezTo>
                  <a:cubicBezTo>
                    <a:pt x="746446" y="425891"/>
                    <a:pt x="734092" y="428196"/>
                    <a:pt x="734092" y="428196"/>
                  </a:cubicBezTo>
                  <a:cubicBezTo>
                    <a:pt x="734092" y="428196"/>
                    <a:pt x="723719" y="436312"/>
                    <a:pt x="713518" y="443236"/>
                  </a:cubicBezTo>
                  <a:cubicBezTo>
                    <a:pt x="708641" y="446761"/>
                    <a:pt x="702593" y="449894"/>
                    <a:pt x="698621" y="452199"/>
                  </a:cubicBezTo>
                  <a:cubicBezTo>
                    <a:pt x="694506" y="454428"/>
                    <a:pt x="691763" y="455914"/>
                    <a:pt x="691763" y="455914"/>
                  </a:cubicBezTo>
                  <a:cubicBezTo>
                    <a:pt x="691763" y="455914"/>
                    <a:pt x="691572" y="460915"/>
                    <a:pt x="691286" y="468430"/>
                  </a:cubicBezTo>
                  <a:cubicBezTo>
                    <a:pt x="690629" y="475898"/>
                    <a:pt x="688753" y="485699"/>
                    <a:pt x="687524" y="495824"/>
                  </a:cubicBezTo>
                  <a:cubicBezTo>
                    <a:pt x="685067" y="505682"/>
                    <a:pt x="682619" y="515550"/>
                    <a:pt x="680771" y="522951"/>
                  </a:cubicBezTo>
                  <a:cubicBezTo>
                    <a:pt x="678142" y="530152"/>
                    <a:pt x="676389" y="534962"/>
                    <a:pt x="676389" y="534962"/>
                  </a:cubicBezTo>
                  <a:cubicBezTo>
                    <a:pt x="676389" y="534962"/>
                    <a:pt x="673780" y="538191"/>
                    <a:pt x="669874" y="543039"/>
                  </a:cubicBezTo>
                  <a:cubicBezTo>
                    <a:pt x="665931" y="547821"/>
                    <a:pt x="659597" y="553460"/>
                    <a:pt x="654025" y="559289"/>
                  </a:cubicBezTo>
                  <a:lnTo>
                    <a:pt x="649805" y="563575"/>
                  </a:lnTo>
                  <a:cubicBezTo>
                    <a:pt x="648243" y="564852"/>
                    <a:pt x="646709" y="566109"/>
                    <a:pt x="645224" y="567328"/>
                  </a:cubicBezTo>
                  <a:cubicBezTo>
                    <a:pt x="642290" y="569719"/>
                    <a:pt x="639547" y="571957"/>
                    <a:pt x="637203" y="573862"/>
                  </a:cubicBezTo>
                  <a:cubicBezTo>
                    <a:pt x="632622" y="577644"/>
                    <a:pt x="629574" y="580168"/>
                    <a:pt x="629574" y="580168"/>
                  </a:cubicBezTo>
                  <a:cubicBezTo>
                    <a:pt x="629574" y="580168"/>
                    <a:pt x="623364" y="587159"/>
                    <a:pt x="614353" y="598103"/>
                  </a:cubicBezTo>
                  <a:cubicBezTo>
                    <a:pt x="609305" y="603066"/>
                    <a:pt x="603409" y="608848"/>
                    <a:pt x="597094" y="615048"/>
                  </a:cubicBezTo>
                  <a:cubicBezTo>
                    <a:pt x="590321" y="620725"/>
                    <a:pt x="582882" y="626602"/>
                    <a:pt x="575443" y="632489"/>
                  </a:cubicBezTo>
                  <a:cubicBezTo>
                    <a:pt x="567347" y="637356"/>
                    <a:pt x="559794" y="643271"/>
                    <a:pt x="551917" y="647395"/>
                  </a:cubicBezTo>
                  <a:cubicBezTo>
                    <a:pt x="543925" y="651262"/>
                    <a:pt x="536820" y="655768"/>
                    <a:pt x="530209" y="658435"/>
                  </a:cubicBezTo>
                  <a:cubicBezTo>
                    <a:pt x="523589" y="661111"/>
                    <a:pt x="518065" y="663350"/>
                    <a:pt x="514198" y="664912"/>
                  </a:cubicBezTo>
                  <a:cubicBezTo>
                    <a:pt x="512264" y="665721"/>
                    <a:pt x="510750" y="666360"/>
                    <a:pt x="509721" y="666798"/>
                  </a:cubicBezTo>
                  <a:cubicBezTo>
                    <a:pt x="508645" y="667102"/>
                    <a:pt x="508073" y="667264"/>
                    <a:pt x="508073" y="667264"/>
                  </a:cubicBezTo>
                  <a:cubicBezTo>
                    <a:pt x="508073" y="667264"/>
                    <a:pt x="506168" y="670570"/>
                    <a:pt x="504273" y="673875"/>
                  </a:cubicBezTo>
                  <a:cubicBezTo>
                    <a:pt x="502263" y="677228"/>
                    <a:pt x="500253" y="680580"/>
                    <a:pt x="500253" y="680580"/>
                  </a:cubicBezTo>
                  <a:cubicBezTo>
                    <a:pt x="495862" y="679218"/>
                    <a:pt x="491604" y="678513"/>
                    <a:pt x="487413" y="678342"/>
                  </a:cubicBezTo>
                  <a:cubicBezTo>
                    <a:pt x="483194" y="678075"/>
                    <a:pt x="478879" y="677599"/>
                    <a:pt x="474659" y="677904"/>
                  </a:cubicBezTo>
                  <a:cubicBezTo>
                    <a:pt x="466192" y="678352"/>
                    <a:pt x="457705" y="680542"/>
                    <a:pt x="448818" y="681199"/>
                  </a:cubicBezTo>
                  <a:cubicBezTo>
                    <a:pt x="440017" y="682285"/>
                    <a:pt x="431025" y="684133"/>
                    <a:pt x="422196" y="683000"/>
                  </a:cubicBezTo>
                  <a:cubicBezTo>
                    <a:pt x="413414" y="682209"/>
                    <a:pt x="404670" y="681333"/>
                    <a:pt x="397183" y="676151"/>
                  </a:cubicBezTo>
                  <a:lnTo>
                    <a:pt x="395249" y="685448"/>
                  </a:lnTo>
                  <a:cubicBezTo>
                    <a:pt x="385791" y="684552"/>
                    <a:pt x="387401" y="678875"/>
                    <a:pt x="385429" y="676913"/>
                  </a:cubicBezTo>
                  <a:cubicBezTo>
                    <a:pt x="342957" y="671351"/>
                    <a:pt x="300800" y="655158"/>
                    <a:pt x="265005" y="630098"/>
                  </a:cubicBezTo>
                  <a:cubicBezTo>
                    <a:pt x="228943" y="605399"/>
                    <a:pt x="202273" y="568814"/>
                    <a:pt x="190862" y="531181"/>
                  </a:cubicBezTo>
                  <a:cubicBezTo>
                    <a:pt x="192491" y="522180"/>
                    <a:pt x="182013" y="502177"/>
                    <a:pt x="186099" y="494833"/>
                  </a:cubicBezTo>
                  <a:cubicBezTo>
                    <a:pt x="168250" y="474678"/>
                    <a:pt x="163011" y="446742"/>
                    <a:pt x="164097" y="421262"/>
                  </a:cubicBezTo>
                  <a:lnTo>
                    <a:pt x="165202" y="422205"/>
                  </a:lnTo>
                  <a:cubicBezTo>
                    <a:pt x="165202" y="422205"/>
                    <a:pt x="164449" y="419224"/>
                    <a:pt x="164030" y="416214"/>
                  </a:cubicBezTo>
                  <a:cubicBezTo>
                    <a:pt x="163754" y="413195"/>
                    <a:pt x="163478" y="410185"/>
                    <a:pt x="163478" y="410185"/>
                  </a:cubicBezTo>
                  <a:cubicBezTo>
                    <a:pt x="164287" y="409689"/>
                    <a:pt x="165411" y="409661"/>
                    <a:pt x="166126" y="410070"/>
                  </a:cubicBezTo>
                  <a:cubicBezTo>
                    <a:pt x="162563" y="403250"/>
                    <a:pt x="162182" y="394183"/>
                    <a:pt x="165011" y="385343"/>
                  </a:cubicBezTo>
                  <a:cubicBezTo>
                    <a:pt x="168164" y="376533"/>
                    <a:pt x="171660" y="367560"/>
                    <a:pt x="175441" y="360121"/>
                  </a:cubicBezTo>
                  <a:lnTo>
                    <a:pt x="176203" y="361255"/>
                  </a:lnTo>
                  <a:cubicBezTo>
                    <a:pt x="179565" y="349949"/>
                    <a:pt x="181661" y="338433"/>
                    <a:pt x="186004" y="327631"/>
                  </a:cubicBezTo>
                  <a:cubicBezTo>
                    <a:pt x="188081" y="322231"/>
                    <a:pt x="189119" y="316401"/>
                    <a:pt x="191767" y="311248"/>
                  </a:cubicBezTo>
                  <a:cubicBezTo>
                    <a:pt x="194110" y="305972"/>
                    <a:pt x="196367" y="300647"/>
                    <a:pt x="198549" y="295285"/>
                  </a:cubicBezTo>
                  <a:cubicBezTo>
                    <a:pt x="208655" y="274615"/>
                    <a:pt x="219827" y="254013"/>
                    <a:pt x="235163" y="236439"/>
                  </a:cubicBezTo>
                  <a:cubicBezTo>
                    <a:pt x="264004" y="199901"/>
                    <a:pt x="306305" y="173098"/>
                    <a:pt x="353206" y="164468"/>
                  </a:cubicBezTo>
                  <a:cubicBezTo>
                    <a:pt x="359121" y="165030"/>
                    <a:pt x="364846" y="165002"/>
                    <a:pt x="370484" y="164468"/>
                  </a:cubicBezTo>
                  <a:cubicBezTo>
                    <a:pt x="373304" y="164201"/>
                    <a:pt x="376104" y="163820"/>
                    <a:pt x="378895" y="163325"/>
                  </a:cubicBezTo>
                  <a:cubicBezTo>
                    <a:pt x="381743" y="163068"/>
                    <a:pt x="384600" y="162820"/>
                    <a:pt x="387477" y="162563"/>
                  </a:cubicBezTo>
                  <a:cubicBezTo>
                    <a:pt x="393202" y="161915"/>
                    <a:pt x="398936" y="160906"/>
                    <a:pt x="404746" y="159649"/>
                  </a:cubicBezTo>
                  <a:cubicBezTo>
                    <a:pt x="410632" y="159039"/>
                    <a:pt x="416614" y="158448"/>
                    <a:pt x="422662" y="157629"/>
                  </a:cubicBezTo>
                  <a:lnTo>
                    <a:pt x="431797" y="156401"/>
                  </a:lnTo>
                  <a:lnTo>
                    <a:pt x="441036" y="156353"/>
                  </a:lnTo>
                  <a:cubicBezTo>
                    <a:pt x="447218" y="156401"/>
                    <a:pt x="453495" y="156267"/>
                    <a:pt x="459715" y="156753"/>
                  </a:cubicBezTo>
                  <a:cubicBezTo>
                    <a:pt x="471945" y="159077"/>
                    <a:pt x="484489" y="160982"/>
                    <a:pt x="495424" y="167907"/>
                  </a:cubicBezTo>
                  <a:cubicBezTo>
                    <a:pt x="496224" y="169335"/>
                    <a:pt x="498434" y="170850"/>
                    <a:pt x="501691" y="172383"/>
                  </a:cubicBezTo>
                  <a:cubicBezTo>
                    <a:pt x="503320" y="173145"/>
                    <a:pt x="505216" y="173917"/>
                    <a:pt x="507330" y="174669"/>
                  </a:cubicBezTo>
                  <a:cubicBezTo>
                    <a:pt x="509359" y="175689"/>
                    <a:pt x="511597" y="176774"/>
                    <a:pt x="514017" y="177832"/>
                  </a:cubicBezTo>
                  <a:cubicBezTo>
                    <a:pt x="518846" y="179965"/>
                    <a:pt x="524389" y="182080"/>
                    <a:pt x="530352" y="184118"/>
                  </a:cubicBezTo>
                  <a:cubicBezTo>
                    <a:pt x="535991" y="186928"/>
                    <a:pt x="542030" y="189671"/>
                    <a:pt x="548192" y="192234"/>
                  </a:cubicBezTo>
                  <a:cubicBezTo>
                    <a:pt x="572224" y="203511"/>
                    <a:pt x="595303" y="218037"/>
                    <a:pt x="599951" y="21950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42" name="任意多边形: 形状 1375">
              <a:extLst>
                <a:ext uri="{FF2B5EF4-FFF2-40B4-BE49-F238E27FC236}">
                  <a16:creationId xmlns:a16="http://schemas.microsoft.com/office/drawing/2014/main" id="{AE357E58-8FC6-0B58-B40B-2930A702FC04}"/>
                </a:ext>
              </a:extLst>
            </p:cNvPr>
            <p:cNvSpPr/>
            <p:nvPr/>
          </p:nvSpPr>
          <p:spPr>
            <a:xfrm>
              <a:off x="1463696" y="930281"/>
              <a:ext cx="9525" cy="9525"/>
            </a:xfrm>
            <a:custGeom>
              <a:avLst/>
              <a:gdLst>
                <a:gd name="connsiteX0" fmla="*/ 9577 w 9525"/>
                <a:gd name="connsiteY0" fmla="*/ 7525 h 9525"/>
                <a:gd name="connsiteX1" fmla="*/ 9434 w 9525"/>
                <a:gd name="connsiteY1" fmla="*/ 7144 h 9525"/>
                <a:gd name="connsiteX2" fmla="*/ 9577 w 9525"/>
                <a:gd name="connsiteY2" fmla="*/ 7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577" y="7525"/>
                  </a:moveTo>
                  <a:lnTo>
                    <a:pt x="9434" y="7144"/>
                  </a:lnTo>
                  <a:cubicBezTo>
                    <a:pt x="5624" y="8334"/>
                    <a:pt x="7205" y="8477"/>
                    <a:pt x="9577" y="7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3" name="任意多边形: 形状 1376">
              <a:extLst>
                <a:ext uri="{FF2B5EF4-FFF2-40B4-BE49-F238E27FC236}">
                  <a16:creationId xmlns:a16="http://schemas.microsoft.com/office/drawing/2014/main" id="{AFCF9D5D-34D5-5D52-E906-A6DA82ABEF13}"/>
                </a:ext>
              </a:extLst>
            </p:cNvPr>
            <p:cNvSpPr/>
            <p:nvPr/>
          </p:nvSpPr>
          <p:spPr>
            <a:xfrm>
              <a:off x="1380347" y="665314"/>
              <a:ext cx="9525" cy="19050"/>
            </a:xfrm>
            <a:custGeom>
              <a:avLst/>
              <a:gdLst>
                <a:gd name="connsiteX0" fmla="*/ 7144 w 9525"/>
                <a:gd name="connsiteY0" fmla="*/ 13240 h 19050"/>
                <a:gd name="connsiteX1" fmla="*/ 7953 w 9525"/>
                <a:gd name="connsiteY1" fmla="*/ 13745 h 19050"/>
                <a:gd name="connsiteX2" fmla="*/ 7249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3240"/>
                  </a:moveTo>
                  <a:lnTo>
                    <a:pt x="7953" y="13745"/>
                  </a:lnTo>
                  <a:lnTo>
                    <a:pt x="72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4" name="任意多边形: 形状 1377">
              <a:extLst>
                <a:ext uri="{FF2B5EF4-FFF2-40B4-BE49-F238E27FC236}">
                  <a16:creationId xmlns:a16="http://schemas.microsoft.com/office/drawing/2014/main" id="{A1D99649-8101-6A06-B123-4A7EEC62E8D0}"/>
                </a:ext>
              </a:extLst>
            </p:cNvPr>
            <p:cNvSpPr/>
            <p:nvPr/>
          </p:nvSpPr>
          <p:spPr>
            <a:xfrm>
              <a:off x="1521098" y="791291"/>
              <a:ext cx="19050" cy="19050"/>
            </a:xfrm>
            <a:custGeom>
              <a:avLst/>
              <a:gdLst>
                <a:gd name="connsiteX0" fmla="*/ 12735 w 19050"/>
                <a:gd name="connsiteY0" fmla="*/ 14108 h 19050"/>
                <a:gd name="connsiteX1" fmla="*/ 7144 w 19050"/>
                <a:gd name="connsiteY1" fmla="*/ 8259 h 19050"/>
                <a:gd name="connsiteX2" fmla="*/ 12735 w 19050"/>
                <a:gd name="connsiteY2" fmla="*/ 1410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735" y="14108"/>
                  </a:moveTo>
                  <a:cubicBezTo>
                    <a:pt x="9020" y="5954"/>
                    <a:pt x="7601" y="6421"/>
                    <a:pt x="7144" y="8259"/>
                  </a:cubicBezTo>
                  <a:cubicBezTo>
                    <a:pt x="8915" y="10898"/>
                    <a:pt x="10697" y="13041"/>
                    <a:pt x="12735" y="141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5" name="任意多边形: 形状 1378">
              <a:extLst>
                <a:ext uri="{FF2B5EF4-FFF2-40B4-BE49-F238E27FC236}">
                  <a16:creationId xmlns:a16="http://schemas.microsoft.com/office/drawing/2014/main" id="{7FEC6EED-33AE-AB24-FE35-1F1698DDD615}"/>
                </a:ext>
              </a:extLst>
            </p:cNvPr>
            <p:cNvSpPr/>
            <p:nvPr/>
          </p:nvSpPr>
          <p:spPr>
            <a:xfrm>
              <a:off x="1483893" y="973601"/>
              <a:ext cx="9525" cy="19050"/>
            </a:xfrm>
            <a:custGeom>
              <a:avLst/>
              <a:gdLst>
                <a:gd name="connsiteX0" fmla="*/ 7144 w 9525"/>
                <a:gd name="connsiteY0" fmla="*/ 13316 h 19050"/>
                <a:gd name="connsiteX1" fmla="*/ 11859 w 9525"/>
                <a:gd name="connsiteY1" fmla="*/ 12916 h 19050"/>
                <a:gd name="connsiteX2" fmla="*/ 10211 w 9525"/>
                <a:gd name="connsiteY2" fmla="*/ 7144 h 19050"/>
                <a:gd name="connsiteX3" fmla="*/ 7144 w 9525"/>
                <a:gd name="connsiteY3" fmla="*/ 1331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7144" y="13316"/>
                  </a:moveTo>
                  <a:cubicBezTo>
                    <a:pt x="7372" y="16678"/>
                    <a:pt x="9535" y="15192"/>
                    <a:pt x="11859" y="12916"/>
                  </a:cubicBezTo>
                  <a:cubicBezTo>
                    <a:pt x="10887" y="9506"/>
                    <a:pt x="10211" y="7144"/>
                    <a:pt x="10211" y="7144"/>
                  </a:cubicBezTo>
                  <a:cubicBezTo>
                    <a:pt x="9573" y="9163"/>
                    <a:pt x="7791" y="11297"/>
                    <a:pt x="7144" y="13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6" name="任意多边形: 形状 1379">
              <a:extLst>
                <a:ext uri="{FF2B5EF4-FFF2-40B4-BE49-F238E27FC236}">
                  <a16:creationId xmlns:a16="http://schemas.microsoft.com/office/drawing/2014/main" id="{E1EF1701-22FC-DFBB-B961-7B3D408DD91A}"/>
                </a:ext>
              </a:extLst>
            </p:cNvPr>
            <p:cNvSpPr/>
            <p:nvPr/>
          </p:nvSpPr>
          <p:spPr>
            <a:xfrm>
              <a:off x="1535338" y="956723"/>
              <a:ext cx="9525" cy="9525"/>
            </a:xfrm>
            <a:custGeom>
              <a:avLst/>
              <a:gdLst>
                <a:gd name="connsiteX0" fmla="*/ 7144 w 9525"/>
                <a:gd name="connsiteY0" fmla="*/ 8067 h 9525"/>
                <a:gd name="connsiteX1" fmla="*/ 10535 w 9525"/>
                <a:gd name="connsiteY1" fmla="*/ 8810 h 9525"/>
                <a:gd name="connsiteX2" fmla="*/ 7144 w 9525"/>
                <a:gd name="connsiteY2" fmla="*/ 80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67"/>
                  </a:moveTo>
                  <a:lnTo>
                    <a:pt x="10535" y="8810"/>
                  </a:lnTo>
                  <a:cubicBezTo>
                    <a:pt x="9392" y="6572"/>
                    <a:pt x="8239" y="6867"/>
                    <a:pt x="7144" y="80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C88E3C07-AF99-2E1E-C41C-5F48870F6751}"/>
              </a:ext>
            </a:extLst>
          </p:cNvPr>
          <p:cNvSpPr txBox="1"/>
          <p:nvPr/>
        </p:nvSpPr>
        <p:spPr>
          <a:xfrm>
            <a:off x="6707042" y="2835467"/>
            <a:ext cx="954107" cy="99790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dirty="0">
                <a:solidFill>
                  <a:schemeClr val="bg1"/>
                </a:solidFill>
              </a:rPr>
              <a:t>04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B5B0436-9BF3-1C27-03F7-4A15B2E5713C}"/>
              </a:ext>
            </a:extLst>
          </p:cNvPr>
          <p:cNvSpPr txBox="1"/>
          <p:nvPr/>
        </p:nvSpPr>
        <p:spPr>
          <a:xfrm>
            <a:off x="5492758" y="2235700"/>
            <a:ext cx="775597" cy="2554545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1E6667-F4FE-E450-4D80-2E4DDA4A29E0}"/>
              </a:ext>
            </a:extLst>
          </p:cNvPr>
          <p:cNvSpPr txBox="1"/>
          <p:nvPr/>
        </p:nvSpPr>
        <p:spPr>
          <a:xfrm>
            <a:off x="3810070" y="2438074"/>
            <a:ext cx="1477328" cy="2172941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68057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63151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04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25" name="千图PPT彼岸天：ID 8661124库_组合 98">
            <a:extLst>
              <a:ext uri="{FF2B5EF4-FFF2-40B4-BE49-F238E27FC236}">
                <a16:creationId xmlns:a16="http://schemas.microsoft.com/office/drawing/2014/main" id="{29E394F1-69EE-DA70-87A0-B0D2B5A64D8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639809" y="4463267"/>
            <a:ext cx="3324339" cy="1417733"/>
            <a:chOff x="2639809" y="4463267"/>
            <a:chExt cx="3324339" cy="1417733"/>
          </a:xfrm>
        </p:grpSpPr>
        <p:grpSp>
          <p:nvGrpSpPr>
            <p:cNvPr id="26" name="Group 103">
              <a:extLst>
                <a:ext uri="{FF2B5EF4-FFF2-40B4-BE49-F238E27FC236}">
                  <a16:creationId xmlns:a16="http://schemas.microsoft.com/office/drawing/2014/main" id="{78151B6F-4E05-7AA0-AD30-1D8474A8E765}"/>
                </a:ext>
              </a:extLst>
            </p:cNvPr>
            <p:cNvGrpSpPr/>
            <p:nvPr/>
          </p:nvGrpSpPr>
          <p:grpSpPr>
            <a:xfrm>
              <a:off x="2639809" y="4463267"/>
              <a:ext cx="3324339" cy="1417733"/>
              <a:chOff x="2414588" y="3441700"/>
              <a:chExt cx="2374900" cy="1012825"/>
            </a:xfrm>
          </p:grpSpPr>
          <p:sp>
            <p:nvSpPr>
              <p:cNvPr id="60" name="Freeform: Shape 104">
                <a:extLst>
                  <a:ext uri="{FF2B5EF4-FFF2-40B4-BE49-F238E27FC236}">
                    <a16:creationId xmlns:a16="http://schemas.microsoft.com/office/drawing/2014/main" id="{154BB0BE-3648-BEF6-780E-AE4C6EFE3D31}"/>
                  </a:ext>
                </a:extLst>
              </p:cNvPr>
              <p:cNvSpPr/>
              <p:nvPr/>
            </p:nvSpPr>
            <p:spPr bwMode="auto">
              <a:xfrm>
                <a:off x="3000375" y="3748088"/>
                <a:ext cx="1789113" cy="611188"/>
              </a:xfrm>
              <a:custGeom>
                <a:avLst/>
                <a:gdLst/>
                <a:ahLst/>
                <a:cxnLst>
                  <a:cxn ang="0">
                    <a:pos x="995" y="0"/>
                  </a:cxn>
                  <a:cxn ang="0">
                    <a:pos x="0" y="0"/>
                  </a:cxn>
                  <a:cxn ang="0">
                    <a:pos x="0" y="385"/>
                  </a:cxn>
                  <a:cxn ang="0">
                    <a:pos x="995" y="385"/>
                  </a:cxn>
                  <a:cxn ang="0">
                    <a:pos x="1127" y="193"/>
                  </a:cxn>
                  <a:cxn ang="0">
                    <a:pos x="995" y="0"/>
                  </a:cxn>
                </a:cxnLst>
                <a:rect l="0" t="0" r="r" b="b"/>
                <a:pathLst>
                  <a:path w="1127" h="385">
                    <a:moveTo>
                      <a:pt x="995" y="0"/>
                    </a:moveTo>
                    <a:lnTo>
                      <a:pt x="0" y="0"/>
                    </a:lnTo>
                    <a:lnTo>
                      <a:pt x="0" y="385"/>
                    </a:lnTo>
                    <a:lnTo>
                      <a:pt x="995" y="385"/>
                    </a:lnTo>
                    <a:lnTo>
                      <a:pt x="1127" y="193"/>
                    </a:lnTo>
                    <a:lnTo>
                      <a:pt x="99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05">
                <a:extLst>
                  <a:ext uri="{FF2B5EF4-FFF2-40B4-BE49-F238E27FC236}">
                    <a16:creationId xmlns:a16="http://schemas.microsoft.com/office/drawing/2014/main" id="{7D9CCED3-27CC-621E-B392-9D095E1D0DCE}"/>
                  </a:ext>
                </a:extLst>
              </p:cNvPr>
              <p:cNvSpPr/>
              <p:nvPr/>
            </p:nvSpPr>
            <p:spPr bwMode="auto">
              <a:xfrm>
                <a:off x="3035300" y="3441700"/>
                <a:ext cx="231775" cy="10128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6" y="51"/>
                  </a:cxn>
                  <a:cxn ang="0">
                    <a:pos x="146" y="515"/>
                  </a:cxn>
                  <a:cxn ang="0">
                    <a:pos x="0" y="638"/>
                  </a:cxn>
                  <a:cxn ang="0">
                    <a:pos x="0" y="0"/>
                  </a:cxn>
                </a:cxnLst>
                <a:rect l="0" t="0" r="r" b="b"/>
                <a:pathLst>
                  <a:path w="146" h="638">
                    <a:moveTo>
                      <a:pt x="0" y="0"/>
                    </a:moveTo>
                    <a:lnTo>
                      <a:pt x="146" y="51"/>
                    </a:lnTo>
                    <a:lnTo>
                      <a:pt x="146" y="515"/>
                    </a:lnTo>
                    <a:lnTo>
                      <a:pt x="0" y="6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06">
                <a:extLst>
                  <a:ext uri="{FF2B5EF4-FFF2-40B4-BE49-F238E27FC236}">
                    <a16:creationId xmlns:a16="http://schemas.microsoft.com/office/drawing/2014/main" id="{517A4BE9-E961-75C2-2EEB-A47F902396BD}"/>
                  </a:ext>
                </a:extLst>
              </p:cNvPr>
              <p:cNvSpPr/>
              <p:nvPr/>
            </p:nvSpPr>
            <p:spPr bwMode="auto">
              <a:xfrm>
                <a:off x="2414588" y="3441700"/>
                <a:ext cx="596900" cy="1012825"/>
              </a:xfrm>
              <a:custGeom>
                <a:avLst/>
                <a:gdLst/>
                <a:ahLst/>
                <a:cxnLst>
                  <a:cxn ang="0">
                    <a:pos x="376" y="0"/>
                  </a:cxn>
                  <a:cxn ang="0">
                    <a:pos x="0" y="51"/>
                  </a:cxn>
                  <a:cxn ang="0">
                    <a:pos x="0" y="552"/>
                  </a:cxn>
                  <a:cxn ang="0">
                    <a:pos x="376" y="638"/>
                  </a:cxn>
                  <a:cxn ang="0">
                    <a:pos x="376" y="0"/>
                  </a:cxn>
                </a:cxnLst>
                <a:rect l="0" t="0" r="r" b="b"/>
                <a:pathLst>
                  <a:path w="376" h="638">
                    <a:moveTo>
                      <a:pt x="376" y="0"/>
                    </a:moveTo>
                    <a:lnTo>
                      <a:pt x="0" y="51"/>
                    </a:lnTo>
                    <a:lnTo>
                      <a:pt x="0" y="552"/>
                    </a:lnTo>
                    <a:lnTo>
                      <a:pt x="376" y="63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Rectangle 107">
                <a:extLst>
                  <a:ext uri="{FF2B5EF4-FFF2-40B4-BE49-F238E27FC236}">
                    <a16:creationId xmlns:a16="http://schemas.microsoft.com/office/drawing/2014/main" id="{69E0C7C9-77B9-92D1-B385-DC839A698B18}"/>
                  </a:ext>
                </a:extLst>
              </p:cNvPr>
              <p:cNvSpPr/>
              <p:nvPr/>
            </p:nvSpPr>
            <p:spPr bwMode="auto">
              <a:xfrm>
                <a:off x="3011488" y="3441700"/>
                <a:ext cx="23813" cy="1012825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08">
                <a:extLst>
                  <a:ext uri="{FF2B5EF4-FFF2-40B4-BE49-F238E27FC236}">
                    <a16:creationId xmlns:a16="http://schemas.microsoft.com/office/drawing/2014/main" id="{C0C439A0-8A86-015E-7732-471328FC72E7}"/>
                  </a:ext>
                </a:extLst>
              </p:cNvPr>
              <p:cNvSpPr/>
              <p:nvPr/>
            </p:nvSpPr>
            <p:spPr bwMode="auto">
              <a:xfrm>
                <a:off x="3035300" y="4254500"/>
                <a:ext cx="231775" cy="200025"/>
              </a:xfrm>
              <a:custGeom>
                <a:avLst/>
                <a:gdLst/>
                <a:ahLst/>
                <a:cxnLst>
                  <a:cxn ang="0">
                    <a:pos x="146" y="0"/>
                  </a:cxn>
                  <a:cxn ang="0">
                    <a:pos x="0" y="119"/>
                  </a:cxn>
                  <a:cxn ang="0">
                    <a:pos x="0" y="126"/>
                  </a:cxn>
                  <a:cxn ang="0">
                    <a:pos x="146" y="3"/>
                  </a:cxn>
                  <a:cxn ang="0">
                    <a:pos x="146" y="0"/>
                  </a:cxn>
                </a:cxnLst>
                <a:rect l="0" t="0" r="r" b="b"/>
                <a:pathLst>
                  <a:path w="146" h="126">
                    <a:moveTo>
                      <a:pt x="146" y="0"/>
                    </a:moveTo>
                    <a:lnTo>
                      <a:pt x="0" y="119"/>
                    </a:lnTo>
                    <a:lnTo>
                      <a:pt x="0" y="126"/>
                    </a:lnTo>
                    <a:lnTo>
                      <a:pt x="146" y="3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09">
                <a:extLst>
                  <a:ext uri="{FF2B5EF4-FFF2-40B4-BE49-F238E27FC236}">
                    <a16:creationId xmlns:a16="http://schemas.microsoft.com/office/drawing/2014/main" id="{EA5E0F8F-A796-713B-F3C3-AE7BADFA7464}"/>
                  </a:ext>
                </a:extLst>
              </p:cNvPr>
              <p:cNvSpPr/>
              <p:nvPr/>
            </p:nvSpPr>
            <p:spPr bwMode="auto">
              <a:xfrm>
                <a:off x="2414588" y="4311650"/>
                <a:ext cx="596900" cy="142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76" y="90"/>
                  </a:cxn>
                  <a:cxn ang="0">
                    <a:pos x="376" y="90"/>
                  </a:cxn>
                  <a:cxn ang="0">
                    <a:pos x="376" y="83"/>
                  </a:cxn>
                  <a:cxn ang="0">
                    <a:pos x="376" y="83"/>
                  </a:cxn>
                  <a:cxn ang="0">
                    <a:pos x="0" y="0"/>
                  </a:cxn>
                </a:cxnLst>
                <a:rect l="0" t="0" r="r" b="b"/>
                <a:pathLst>
                  <a:path w="376" h="90">
                    <a:moveTo>
                      <a:pt x="0" y="0"/>
                    </a:moveTo>
                    <a:lnTo>
                      <a:pt x="0" y="4"/>
                    </a:lnTo>
                    <a:lnTo>
                      <a:pt x="376" y="90"/>
                    </a:lnTo>
                    <a:lnTo>
                      <a:pt x="376" y="90"/>
                    </a:lnTo>
                    <a:lnTo>
                      <a:pt x="376" y="83"/>
                    </a:lnTo>
                    <a:lnTo>
                      <a:pt x="376" y="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E27B46A-FB04-86AF-DD6D-57CEB3F3E0DE}"/>
                </a:ext>
              </a:extLst>
            </p:cNvPr>
            <p:cNvGrpSpPr/>
            <p:nvPr/>
          </p:nvGrpSpPr>
          <p:grpSpPr>
            <a:xfrm>
              <a:off x="4063002" y="5125392"/>
              <a:ext cx="1484746" cy="452430"/>
              <a:chOff x="4063002" y="5125392"/>
              <a:chExt cx="1484746" cy="452430"/>
            </a:xfrm>
          </p:grpSpPr>
          <p:grpSp>
            <p:nvGrpSpPr>
              <p:cNvPr id="28" name="Group 254">
                <a:extLst>
                  <a:ext uri="{FF2B5EF4-FFF2-40B4-BE49-F238E27FC236}">
                    <a16:creationId xmlns:a16="http://schemas.microsoft.com/office/drawing/2014/main" id="{88A2A1E0-403A-655D-23A8-02AE3D73A22A}"/>
                  </a:ext>
                </a:extLst>
              </p:cNvPr>
              <p:cNvGrpSpPr/>
              <p:nvPr/>
            </p:nvGrpSpPr>
            <p:grpSpPr>
              <a:xfrm>
                <a:off x="4063002" y="5125392"/>
                <a:ext cx="286657" cy="452430"/>
                <a:chOff x="3576638" y="3959225"/>
                <a:chExt cx="131763" cy="207963"/>
              </a:xfrm>
              <a:solidFill>
                <a:schemeClr val="bg1"/>
              </a:solidFill>
            </p:grpSpPr>
            <p:sp>
              <p:nvSpPr>
                <p:cNvPr id="38" name="Freeform: Shape 255">
                  <a:extLst>
                    <a:ext uri="{FF2B5EF4-FFF2-40B4-BE49-F238E27FC236}">
                      <a16:creationId xmlns:a16="http://schemas.microsoft.com/office/drawing/2014/main" id="{B4324410-203F-4106-4864-98F971037B5A}"/>
                    </a:ext>
                  </a:extLst>
                </p:cNvPr>
                <p:cNvSpPr/>
                <p:nvPr/>
              </p:nvSpPr>
              <p:spPr bwMode="auto">
                <a:xfrm>
                  <a:off x="3576638" y="3959225"/>
                  <a:ext cx="131763" cy="14288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4" y="0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64" y="7"/>
                    </a:cxn>
                    <a:cxn ang="0">
                      <a:pos x="68" y="4"/>
                    </a:cxn>
                    <a:cxn ang="0">
                      <a:pos x="68" y="3"/>
                    </a:cxn>
                    <a:cxn ang="0">
                      <a:pos x="64" y="0"/>
                    </a:cxn>
                  </a:cxnLst>
                  <a:rect l="0" t="0" r="r" b="b"/>
                  <a:pathLst>
                    <a:path w="68" h="7">
                      <a:moveTo>
                        <a:pt x="6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6" y="7"/>
                        <a:pt x="68" y="6"/>
                        <a:pt x="68" y="4"/>
                      </a:cubicBezTo>
                      <a:cubicBezTo>
                        <a:pt x="68" y="3"/>
                        <a:pt x="68" y="3"/>
                        <a:pt x="68" y="3"/>
                      </a:cubicBezTo>
                      <a:cubicBezTo>
                        <a:pt x="68" y="1"/>
                        <a:pt x="66" y="0"/>
                        <a:pt x="64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: Shape 256">
                  <a:extLst>
                    <a:ext uri="{FF2B5EF4-FFF2-40B4-BE49-F238E27FC236}">
                      <a16:creationId xmlns:a16="http://schemas.microsoft.com/office/drawing/2014/main" id="{0E780F18-33E3-D223-DAB1-B1593A1184E2}"/>
                    </a:ext>
                  </a:extLst>
                </p:cNvPr>
                <p:cNvSpPr/>
                <p:nvPr/>
              </p:nvSpPr>
              <p:spPr bwMode="auto">
                <a:xfrm>
                  <a:off x="3576638" y="4151313"/>
                  <a:ext cx="131763" cy="15875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4" y="8"/>
                    </a:cxn>
                    <a:cxn ang="0">
                      <a:pos x="64" y="8"/>
                    </a:cxn>
                    <a:cxn ang="0">
                      <a:pos x="68" y="5"/>
                    </a:cxn>
                    <a:cxn ang="0">
                      <a:pos x="68" y="4"/>
                    </a:cxn>
                    <a:cxn ang="0">
                      <a:pos x="64" y="0"/>
                    </a:cxn>
                  </a:cxnLst>
                  <a:rect l="0" t="0" r="r" b="b"/>
                  <a:pathLst>
                    <a:path w="68" h="8">
                      <a:moveTo>
                        <a:pt x="6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7"/>
                        <a:pt x="2" y="8"/>
                        <a:pt x="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6" y="8"/>
                        <a:pt x="68" y="7"/>
                        <a:pt x="68" y="5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2"/>
                        <a:pt x="66" y="0"/>
                        <a:pt x="64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: Shape 257">
                  <a:extLst>
                    <a:ext uri="{FF2B5EF4-FFF2-40B4-BE49-F238E27FC236}">
                      <a16:creationId xmlns:a16="http://schemas.microsoft.com/office/drawing/2014/main" id="{05945D50-79C7-9F3E-3C5B-840603FB7FC1}"/>
                    </a:ext>
                  </a:extLst>
                </p:cNvPr>
                <p:cNvSpPr/>
                <p:nvPr/>
              </p:nvSpPr>
              <p:spPr bwMode="auto">
                <a:xfrm>
                  <a:off x="3592513" y="3979863"/>
                  <a:ext cx="100013" cy="165100"/>
                </a:xfrm>
                <a:custGeom>
                  <a:avLst/>
                  <a:gdLst/>
                  <a:ahLst/>
                  <a:cxnLst>
                    <a:cxn ang="0">
                      <a:pos x="52" y="0"/>
                    </a:cxn>
                    <a:cxn ang="0">
                      <a:pos x="0" y="0"/>
                    </a:cxn>
                    <a:cxn ang="0">
                      <a:pos x="14" y="36"/>
                    </a:cxn>
                    <a:cxn ang="0">
                      <a:pos x="14" y="36"/>
                    </a:cxn>
                    <a:cxn ang="0">
                      <a:pos x="18" y="44"/>
                    </a:cxn>
                    <a:cxn ang="0">
                      <a:pos x="15" y="50"/>
                    </a:cxn>
                    <a:cxn ang="0">
                      <a:pos x="14" y="50"/>
                    </a:cxn>
                    <a:cxn ang="0">
                      <a:pos x="14" y="50"/>
                    </a:cxn>
                    <a:cxn ang="0">
                      <a:pos x="14" y="50"/>
                    </a:cxn>
                    <a:cxn ang="0">
                      <a:pos x="0" y="86"/>
                    </a:cxn>
                    <a:cxn ang="0">
                      <a:pos x="52" y="86"/>
                    </a:cxn>
                    <a:cxn ang="0">
                      <a:pos x="39" y="50"/>
                    </a:cxn>
                    <a:cxn ang="0">
                      <a:pos x="39" y="50"/>
                    </a:cxn>
                    <a:cxn ang="0">
                      <a:pos x="38" y="50"/>
                    </a:cxn>
                    <a:cxn ang="0">
                      <a:pos x="38" y="50"/>
                    </a:cxn>
                    <a:cxn ang="0">
                      <a:pos x="35" y="44"/>
                    </a:cxn>
                    <a:cxn ang="0">
                      <a:pos x="39" y="36"/>
                    </a:cxn>
                    <a:cxn ang="0">
                      <a:pos x="39" y="36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52" h="86">
                      <a:moveTo>
                        <a:pt x="5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6" y="29"/>
                        <a:pt x="14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4" y="36"/>
                        <a:pt x="18" y="39"/>
                        <a:pt x="18" y="44"/>
                      </a:cubicBezTo>
                      <a:cubicBezTo>
                        <a:pt x="18" y="47"/>
                        <a:pt x="16" y="49"/>
                        <a:pt x="15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6" y="57"/>
                        <a:pt x="0" y="71"/>
                        <a:pt x="0" y="86"/>
                      </a:cubicBezTo>
                      <a:cubicBezTo>
                        <a:pt x="52" y="86"/>
                        <a:pt x="52" y="86"/>
                        <a:pt x="52" y="86"/>
                      </a:cubicBezTo>
                      <a:cubicBezTo>
                        <a:pt x="52" y="71"/>
                        <a:pt x="46" y="57"/>
                        <a:pt x="39" y="50"/>
                      </a:cubicBezTo>
                      <a:cubicBezTo>
                        <a:pt x="39" y="50"/>
                        <a:pt x="39" y="50"/>
                        <a:pt x="39" y="50"/>
                      </a:cubicBezTo>
                      <a:cubicBezTo>
                        <a:pt x="38" y="50"/>
                        <a:pt x="38" y="50"/>
                        <a:pt x="38" y="50"/>
                      </a:cubicBezTo>
                      <a:cubicBezTo>
                        <a:pt x="38" y="50"/>
                        <a:pt x="38" y="50"/>
                        <a:pt x="38" y="50"/>
                      </a:cubicBezTo>
                      <a:cubicBezTo>
                        <a:pt x="37" y="49"/>
                        <a:pt x="35" y="47"/>
                        <a:pt x="35" y="44"/>
                      </a:cubicBezTo>
                      <a:cubicBezTo>
                        <a:pt x="35" y="39"/>
                        <a:pt x="39" y="36"/>
                        <a:pt x="39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46" y="29"/>
                        <a:pt x="52" y="16"/>
                        <a:pt x="52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TextBox 262">
                <a:extLst>
                  <a:ext uri="{FF2B5EF4-FFF2-40B4-BE49-F238E27FC236}">
                    <a16:creationId xmlns:a16="http://schemas.microsoft.com/office/drawing/2014/main" id="{DE129A35-FE65-9969-7FA0-48AC769CCE22}"/>
                  </a:ext>
                </a:extLst>
              </p:cNvPr>
              <p:cNvSpPr txBox="1"/>
              <p:nvPr/>
            </p:nvSpPr>
            <p:spPr>
              <a:xfrm>
                <a:off x="4439752" y="5180709"/>
                <a:ext cx="1107996" cy="276999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输入标题文本</a:t>
                </a:r>
              </a:p>
            </p:txBody>
          </p:sp>
        </p:grpSp>
      </p:grpSp>
      <p:grpSp>
        <p:nvGrpSpPr>
          <p:cNvPr id="66" name="千图PPT彼岸天：ID 8661124库_组合 96">
            <a:extLst>
              <a:ext uri="{FF2B5EF4-FFF2-40B4-BE49-F238E27FC236}">
                <a16:creationId xmlns:a16="http://schemas.microsoft.com/office/drawing/2014/main" id="{417C7999-5CBB-C7B1-9831-140635A1EE3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266488" y="3901060"/>
            <a:ext cx="4304307" cy="1173295"/>
            <a:chOff x="2266488" y="3901060"/>
            <a:chExt cx="4304307" cy="1173295"/>
          </a:xfrm>
        </p:grpSpPr>
        <p:grpSp>
          <p:nvGrpSpPr>
            <p:cNvPr id="67" name="Group 124">
              <a:extLst>
                <a:ext uri="{FF2B5EF4-FFF2-40B4-BE49-F238E27FC236}">
                  <a16:creationId xmlns:a16="http://schemas.microsoft.com/office/drawing/2014/main" id="{23628B78-2F02-5CD1-8C28-16AB316D5D6B}"/>
                </a:ext>
              </a:extLst>
            </p:cNvPr>
            <p:cNvGrpSpPr/>
            <p:nvPr/>
          </p:nvGrpSpPr>
          <p:grpSpPr>
            <a:xfrm>
              <a:off x="2266488" y="3901060"/>
              <a:ext cx="4304307" cy="1173295"/>
              <a:chOff x="2147888" y="3040063"/>
              <a:chExt cx="3074987" cy="838200"/>
            </a:xfrm>
          </p:grpSpPr>
          <p:sp>
            <p:nvSpPr>
              <p:cNvPr id="79" name="Freeform: Shape 125">
                <a:extLst>
                  <a:ext uri="{FF2B5EF4-FFF2-40B4-BE49-F238E27FC236}">
                    <a16:creationId xmlns:a16="http://schemas.microsoft.com/office/drawing/2014/main" id="{E1D45D5A-5610-694F-5D69-C8408147D46C}"/>
                  </a:ext>
                </a:extLst>
              </p:cNvPr>
              <p:cNvSpPr/>
              <p:nvPr/>
            </p:nvSpPr>
            <p:spPr bwMode="auto">
              <a:xfrm>
                <a:off x="2438400" y="3135313"/>
                <a:ext cx="2784475" cy="612775"/>
              </a:xfrm>
              <a:custGeom>
                <a:avLst/>
                <a:gdLst/>
                <a:ahLst/>
                <a:cxnLst>
                  <a:cxn ang="0">
                    <a:pos x="1621" y="0"/>
                  </a:cxn>
                  <a:cxn ang="0">
                    <a:pos x="0" y="0"/>
                  </a:cxn>
                  <a:cxn ang="0">
                    <a:pos x="0" y="386"/>
                  </a:cxn>
                  <a:cxn ang="0">
                    <a:pos x="1621" y="386"/>
                  </a:cxn>
                  <a:cxn ang="0">
                    <a:pos x="1754" y="193"/>
                  </a:cxn>
                  <a:cxn ang="0">
                    <a:pos x="1621" y="0"/>
                  </a:cxn>
                </a:cxnLst>
                <a:rect l="0" t="0" r="r" b="b"/>
                <a:pathLst>
                  <a:path w="1754" h="386">
                    <a:moveTo>
                      <a:pt x="1621" y="0"/>
                    </a:moveTo>
                    <a:lnTo>
                      <a:pt x="0" y="0"/>
                    </a:lnTo>
                    <a:lnTo>
                      <a:pt x="0" y="386"/>
                    </a:lnTo>
                    <a:lnTo>
                      <a:pt x="1621" y="386"/>
                    </a:lnTo>
                    <a:lnTo>
                      <a:pt x="1754" y="193"/>
                    </a:lnTo>
                    <a:lnTo>
                      <a:pt x="162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126">
                <a:extLst>
                  <a:ext uri="{FF2B5EF4-FFF2-40B4-BE49-F238E27FC236}">
                    <a16:creationId xmlns:a16="http://schemas.microsoft.com/office/drawing/2014/main" id="{463E6205-8B2E-FFDB-62FC-84264F1C429B}"/>
                  </a:ext>
                </a:extLst>
              </p:cNvPr>
              <p:cNvSpPr/>
              <p:nvPr/>
            </p:nvSpPr>
            <p:spPr bwMode="auto">
              <a:xfrm>
                <a:off x="2963863" y="3040063"/>
                <a:ext cx="569913" cy="8382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59" y="46"/>
                  </a:cxn>
                  <a:cxn ang="0">
                    <a:pos x="359" y="394"/>
                  </a:cxn>
                  <a:cxn ang="0">
                    <a:pos x="0" y="528"/>
                  </a:cxn>
                  <a:cxn ang="0">
                    <a:pos x="0" y="0"/>
                  </a:cxn>
                </a:cxnLst>
                <a:rect l="0" t="0" r="r" b="b"/>
                <a:pathLst>
                  <a:path w="359" h="528">
                    <a:moveTo>
                      <a:pt x="0" y="0"/>
                    </a:moveTo>
                    <a:lnTo>
                      <a:pt x="359" y="46"/>
                    </a:lnTo>
                    <a:lnTo>
                      <a:pt x="359" y="394"/>
                    </a:lnTo>
                    <a:lnTo>
                      <a:pt x="0" y="5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127">
                <a:extLst>
                  <a:ext uri="{FF2B5EF4-FFF2-40B4-BE49-F238E27FC236}">
                    <a16:creationId xmlns:a16="http://schemas.microsoft.com/office/drawing/2014/main" id="{07ADE732-68CA-03CE-8C39-DB1B97458353}"/>
                  </a:ext>
                </a:extLst>
              </p:cNvPr>
              <p:cNvSpPr/>
              <p:nvPr/>
            </p:nvSpPr>
            <p:spPr bwMode="auto">
              <a:xfrm>
                <a:off x="2147888" y="3040063"/>
                <a:ext cx="792163" cy="838200"/>
              </a:xfrm>
              <a:custGeom>
                <a:avLst/>
                <a:gdLst/>
                <a:ahLst/>
                <a:cxnLst>
                  <a:cxn ang="0">
                    <a:pos x="499" y="0"/>
                  </a:cxn>
                  <a:cxn ang="0">
                    <a:pos x="0" y="46"/>
                  </a:cxn>
                  <a:cxn ang="0">
                    <a:pos x="0" y="443"/>
                  </a:cxn>
                  <a:cxn ang="0">
                    <a:pos x="499" y="528"/>
                  </a:cxn>
                  <a:cxn ang="0">
                    <a:pos x="499" y="0"/>
                  </a:cxn>
                </a:cxnLst>
                <a:rect l="0" t="0" r="r" b="b"/>
                <a:pathLst>
                  <a:path w="499" h="528">
                    <a:moveTo>
                      <a:pt x="499" y="0"/>
                    </a:moveTo>
                    <a:lnTo>
                      <a:pt x="0" y="46"/>
                    </a:lnTo>
                    <a:lnTo>
                      <a:pt x="0" y="443"/>
                    </a:lnTo>
                    <a:lnTo>
                      <a:pt x="499" y="528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Rectangle 128">
                <a:extLst>
                  <a:ext uri="{FF2B5EF4-FFF2-40B4-BE49-F238E27FC236}">
                    <a16:creationId xmlns:a16="http://schemas.microsoft.com/office/drawing/2014/main" id="{F13B4953-B493-3F06-2A90-3C44B69E776F}"/>
                  </a:ext>
                </a:extLst>
              </p:cNvPr>
              <p:cNvSpPr/>
              <p:nvPr/>
            </p:nvSpPr>
            <p:spPr bwMode="auto">
              <a:xfrm>
                <a:off x="2940050" y="3040063"/>
                <a:ext cx="23813" cy="8382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29">
                <a:extLst>
                  <a:ext uri="{FF2B5EF4-FFF2-40B4-BE49-F238E27FC236}">
                    <a16:creationId xmlns:a16="http://schemas.microsoft.com/office/drawing/2014/main" id="{4A794A1D-4E2C-15A3-96DF-B090176A6DC9}"/>
                  </a:ext>
                </a:extLst>
              </p:cNvPr>
              <p:cNvSpPr/>
              <p:nvPr/>
            </p:nvSpPr>
            <p:spPr bwMode="auto">
              <a:xfrm>
                <a:off x="2963863" y="3654425"/>
                <a:ext cx="569913" cy="223838"/>
              </a:xfrm>
              <a:custGeom>
                <a:avLst/>
                <a:gdLst/>
                <a:ahLst/>
                <a:cxnLst>
                  <a:cxn ang="0">
                    <a:pos x="359" y="0"/>
                  </a:cxn>
                  <a:cxn ang="0">
                    <a:pos x="0" y="130"/>
                  </a:cxn>
                  <a:cxn ang="0">
                    <a:pos x="0" y="141"/>
                  </a:cxn>
                  <a:cxn ang="0">
                    <a:pos x="27" y="132"/>
                  </a:cxn>
                  <a:cxn ang="0">
                    <a:pos x="30" y="130"/>
                  </a:cxn>
                  <a:cxn ang="0">
                    <a:pos x="30" y="130"/>
                  </a:cxn>
                  <a:cxn ang="0">
                    <a:pos x="45" y="124"/>
                  </a:cxn>
                  <a:cxn ang="0">
                    <a:pos x="45" y="124"/>
                  </a:cxn>
                  <a:cxn ang="0">
                    <a:pos x="191" y="71"/>
                  </a:cxn>
                  <a:cxn ang="0">
                    <a:pos x="220" y="59"/>
                  </a:cxn>
                  <a:cxn ang="0">
                    <a:pos x="359" y="7"/>
                  </a:cxn>
                  <a:cxn ang="0">
                    <a:pos x="359" y="0"/>
                  </a:cxn>
                </a:cxnLst>
                <a:rect l="0" t="0" r="r" b="b"/>
                <a:pathLst>
                  <a:path w="359" h="141">
                    <a:moveTo>
                      <a:pt x="359" y="0"/>
                    </a:moveTo>
                    <a:lnTo>
                      <a:pt x="0" y="130"/>
                    </a:lnTo>
                    <a:lnTo>
                      <a:pt x="0" y="141"/>
                    </a:lnTo>
                    <a:lnTo>
                      <a:pt x="27" y="132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45" y="124"/>
                    </a:lnTo>
                    <a:lnTo>
                      <a:pt x="45" y="124"/>
                    </a:lnTo>
                    <a:lnTo>
                      <a:pt x="191" y="71"/>
                    </a:lnTo>
                    <a:lnTo>
                      <a:pt x="220" y="59"/>
                    </a:lnTo>
                    <a:lnTo>
                      <a:pt x="359" y="7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30">
                <a:extLst>
                  <a:ext uri="{FF2B5EF4-FFF2-40B4-BE49-F238E27FC236}">
                    <a16:creationId xmlns:a16="http://schemas.microsoft.com/office/drawing/2014/main" id="{FD69F829-5481-F7CA-BB8E-4DBBF0F1AC37}"/>
                  </a:ext>
                </a:extLst>
              </p:cNvPr>
              <p:cNvSpPr/>
              <p:nvPr/>
            </p:nvSpPr>
            <p:spPr bwMode="auto">
              <a:xfrm>
                <a:off x="2147888" y="3732213"/>
                <a:ext cx="792163" cy="146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168" y="35"/>
                  </a:cxn>
                  <a:cxn ang="0">
                    <a:pos x="499" y="92"/>
                  </a:cxn>
                  <a:cxn ang="0">
                    <a:pos x="499" y="81"/>
                  </a:cxn>
                  <a:cxn ang="0">
                    <a:pos x="499" y="81"/>
                  </a:cxn>
                  <a:cxn ang="0">
                    <a:pos x="0" y="0"/>
                  </a:cxn>
                </a:cxnLst>
                <a:rect l="0" t="0" r="r" b="b"/>
                <a:pathLst>
                  <a:path w="499" h="92">
                    <a:moveTo>
                      <a:pt x="0" y="0"/>
                    </a:moveTo>
                    <a:lnTo>
                      <a:pt x="0" y="7"/>
                    </a:lnTo>
                    <a:lnTo>
                      <a:pt x="168" y="35"/>
                    </a:lnTo>
                    <a:lnTo>
                      <a:pt x="499" y="92"/>
                    </a:lnTo>
                    <a:lnTo>
                      <a:pt x="499" y="81"/>
                    </a:lnTo>
                    <a:lnTo>
                      <a:pt x="499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Group 250">
              <a:extLst>
                <a:ext uri="{FF2B5EF4-FFF2-40B4-BE49-F238E27FC236}">
                  <a16:creationId xmlns:a16="http://schemas.microsoft.com/office/drawing/2014/main" id="{9872E76B-911F-563A-30EE-824FC4B29505}"/>
                </a:ext>
              </a:extLst>
            </p:cNvPr>
            <p:cNvGrpSpPr/>
            <p:nvPr/>
          </p:nvGrpSpPr>
          <p:grpSpPr>
            <a:xfrm>
              <a:off x="4313088" y="4272161"/>
              <a:ext cx="359989" cy="359989"/>
              <a:chOff x="3800475" y="3344863"/>
              <a:chExt cx="211138" cy="211138"/>
            </a:xfrm>
            <a:solidFill>
              <a:schemeClr val="bg1"/>
            </a:solidFill>
          </p:grpSpPr>
          <p:sp>
            <p:nvSpPr>
              <p:cNvPr id="76" name="Freeform: Shape 251">
                <a:extLst>
                  <a:ext uri="{FF2B5EF4-FFF2-40B4-BE49-F238E27FC236}">
                    <a16:creationId xmlns:a16="http://schemas.microsoft.com/office/drawing/2014/main" id="{9DEC736C-2098-41F7-F8E8-B79250B7A101}"/>
                  </a:ext>
                </a:extLst>
              </p:cNvPr>
              <p:cNvSpPr/>
              <p:nvPr/>
            </p:nvSpPr>
            <p:spPr bwMode="auto">
              <a:xfrm>
                <a:off x="3800475" y="3344863"/>
                <a:ext cx="211138" cy="211138"/>
              </a:xfrm>
              <a:custGeom>
                <a:avLst/>
                <a:gdLst/>
                <a:ahLst/>
                <a:cxnLst>
                  <a:cxn ang="0">
                    <a:pos x="55" y="13"/>
                  </a:cxn>
                  <a:cxn ang="0">
                    <a:pos x="62" y="7"/>
                  </a:cxn>
                  <a:cxn ang="0">
                    <a:pos x="103" y="48"/>
                  </a:cxn>
                  <a:cxn ang="0">
                    <a:pos x="96" y="55"/>
                  </a:cxn>
                  <a:cxn ang="0">
                    <a:pos x="103" y="62"/>
                  </a:cxn>
                  <a:cxn ang="0">
                    <a:pos x="62" y="102"/>
                  </a:cxn>
                  <a:cxn ang="0">
                    <a:pos x="55" y="96"/>
                  </a:cxn>
                  <a:cxn ang="0">
                    <a:pos x="48" y="102"/>
                  </a:cxn>
                  <a:cxn ang="0">
                    <a:pos x="7" y="62"/>
                  </a:cxn>
                  <a:cxn ang="0">
                    <a:pos x="13" y="55"/>
                  </a:cxn>
                  <a:cxn ang="0">
                    <a:pos x="7" y="48"/>
                  </a:cxn>
                  <a:cxn ang="0">
                    <a:pos x="48" y="7"/>
                  </a:cxn>
                  <a:cxn ang="0">
                    <a:pos x="55" y="13"/>
                  </a:cxn>
                  <a:cxn ang="0">
                    <a:pos x="55" y="0"/>
                  </a:cxn>
                  <a:cxn ang="0">
                    <a:pos x="0" y="55"/>
                  </a:cxn>
                  <a:cxn ang="0">
                    <a:pos x="55" y="109"/>
                  </a:cxn>
                  <a:cxn ang="0">
                    <a:pos x="109" y="55"/>
                  </a:cxn>
                  <a:cxn ang="0">
                    <a:pos x="55" y="0"/>
                  </a:cxn>
                </a:cxnLst>
                <a:rect l="0" t="0" r="r" b="b"/>
                <a:pathLst>
                  <a:path w="109" h="109">
                    <a:moveTo>
                      <a:pt x="55" y="13"/>
                    </a:moveTo>
                    <a:cubicBezTo>
                      <a:pt x="58" y="13"/>
                      <a:pt x="61" y="10"/>
                      <a:pt x="62" y="7"/>
                    </a:cubicBezTo>
                    <a:cubicBezTo>
                      <a:pt x="83" y="10"/>
                      <a:pt x="100" y="26"/>
                      <a:pt x="103" y="48"/>
                    </a:cubicBezTo>
                    <a:cubicBezTo>
                      <a:pt x="99" y="48"/>
                      <a:pt x="96" y="51"/>
                      <a:pt x="96" y="55"/>
                    </a:cubicBezTo>
                    <a:cubicBezTo>
                      <a:pt x="96" y="58"/>
                      <a:pt x="99" y="61"/>
                      <a:pt x="103" y="62"/>
                    </a:cubicBezTo>
                    <a:cubicBezTo>
                      <a:pt x="100" y="83"/>
                      <a:pt x="83" y="99"/>
                      <a:pt x="62" y="102"/>
                    </a:cubicBezTo>
                    <a:cubicBezTo>
                      <a:pt x="62" y="99"/>
                      <a:pt x="59" y="96"/>
                      <a:pt x="55" y="96"/>
                    </a:cubicBezTo>
                    <a:cubicBezTo>
                      <a:pt x="51" y="96"/>
                      <a:pt x="48" y="99"/>
                      <a:pt x="48" y="102"/>
                    </a:cubicBezTo>
                    <a:cubicBezTo>
                      <a:pt x="27" y="99"/>
                      <a:pt x="10" y="83"/>
                      <a:pt x="7" y="62"/>
                    </a:cubicBezTo>
                    <a:cubicBezTo>
                      <a:pt x="10" y="61"/>
                      <a:pt x="13" y="58"/>
                      <a:pt x="13" y="55"/>
                    </a:cubicBezTo>
                    <a:cubicBezTo>
                      <a:pt x="13" y="51"/>
                      <a:pt x="10" y="48"/>
                      <a:pt x="7" y="48"/>
                    </a:cubicBezTo>
                    <a:cubicBezTo>
                      <a:pt x="10" y="26"/>
                      <a:pt x="27" y="10"/>
                      <a:pt x="48" y="7"/>
                    </a:cubicBezTo>
                    <a:cubicBezTo>
                      <a:pt x="48" y="10"/>
                      <a:pt x="51" y="13"/>
                      <a:pt x="55" y="13"/>
                    </a:cubicBezTo>
                    <a:moveTo>
                      <a:pt x="55" y="0"/>
                    </a:moveTo>
                    <a:cubicBezTo>
                      <a:pt x="25" y="0"/>
                      <a:pt x="0" y="25"/>
                      <a:pt x="0" y="55"/>
                    </a:cubicBezTo>
                    <a:cubicBezTo>
                      <a:pt x="0" y="85"/>
                      <a:pt x="25" y="109"/>
                      <a:pt x="55" y="109"/>
                    </a:cubicBezTo>
                    <a:cubicBezTo>
                      <a:pt x="85" y="109"/>
                      <a:pt x="109" y="85"/>
                      <a:pt x="109" y="55"/>
                    </a:cubicBezTo>
                    <a:cubicBezTo>
                      <a:pt x="109" y="25"/>
                      <a:pt x="85" y="0"/>
                      <a:pt x="55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252">
                <a:extLst>
                  <a:ext uri="{FF2B5EF4-FFF2-40B4-BE49-F238E27FC236}">
                    <a16:creationId xmlns:a16="http://schemas.microsoft.com/office/drawing/2014/main" id="{153C8D8B-C543-568D-BB8E-5C0FAEA255F9}"/>
                  </a:ext>
                </a:extLst>
              </p:cNvPr>
              <p:cNvSpPr/>
              <p:nvPr/>
            </p:nvSpPr>
            <p:spPr bwMode="auto">
              <a:xfrm>
                <a:off x="3898900" y="3379788"/>
                <a:ext cx="68263" cy="777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0"/>
                  </a:cxn>
                  <a:cxn ang="0">
                    <a:pos x="0" y="49"/>
                  </a:cxn>
                  <a:cxn ang="0">
                    <a:pos x="43" y="49"/>
                  </a:cxn>
                  <a:cxn ang="0">
                    <a:pos x="43" y="40"/>
                  </a:cxn>
                  <a:cxn ang="0">
                    <a:pos x="10" y="40"/>
                  </a:cxn>
                  <a:cxn ang="0">
                    <a:pos x="10" y="0"/>
                  </a:cxn>
                </a:cxnLst>
                <a:rect l="0" t="0" r="r" b="b"/>
                <a:pathLst>
                  <a:path w="43" h="49">
                    <a:moveTo>
                      <a:pt x="10" y="0"/>
                    </a:moveTo>
                    <a:lnTo>
                      <a:pt x="0" y="0"/>
                    </a:lnTo>
                    <a:lnTo>
                      <a:pt x="0" y="49"/>
                    </a:lnTo>
                    <a:lnTo>
                      <a:pt x="43" y="49"/>
                    </a:lnTo>
                    <a:lnTo>
                      <a:pt x="43" y="40"/>
                    </a:lnTo>
                    <a:lnTo>
                      <a:pt x="10" y="4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253">
                <a:extLst>
                  <a:ext uri="{FF2B5EF4-FFF2-40B4-BE49-F238E27FC236}">
                    <a16:creationId xmlns:a16="http://schemas.microsoft.com/office/drawing/2014/main" id="{AABAEF3B-7AFF-F940-8146-BD52D2F51D1F}"/>
                  </a:ext>
                </a:extLst>
              </p:cNvPr>
              <p:cNvSpPr/>
              <p:nvPr/>
            </p:nvSpPr>
            <p:spPr bwMode="auto">
              <a:xfrm>
                <a:off x="3898900" y="3379788"/>
                <a:ext cx="68263" cy="777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0"/>
                  </a:cxn>
                  <a:cxn ang="0">
                    <a:pos x="0" y="49"/>
                  </a:cxn>
                  <a:cxn ang="0">
                    <a:pos x="43" y="49"/>
                  </a:cxn>
                  <a:cxn ang="0">
                    <a:pos x="43" y="40"/>
                  </a:cxn>
                  <a:cxn ang="0">
                    <a:pos x="10" y="40"/>
                  </a:cxn>
                  <a:cxn ang="0">
                    <a:pos x="10" y="0"/>
                  </a:cxn>
                </a:cxnLst>
                <a:rect l="0" t="0" r="r" b="b"/>
                <a:pathLst>
                  <a:path w="43" h="49">
                    <a:moveTo>
                      <a:pt x="10" y="0"/>
                    </a:moveTo>
                    <a:lnTo>
                      <a:pt x="0" y="0"/>
                    </a:lnTo>
                    <a:lnTo>
                      <a:pt x="0" y="49"/>
                    </a:lnTo>
                    <a:lnTo>
                      <a:pt x="43" y="49"/>
                    </a:lnTo>
                    <a:lnTo>
                      <a:pt x="43" y="40"/>
                    </a:lnTo>
                    <a:lnTo>
                      <a:pt x="10" y="40"/>
                    </a:lnTo>
                    <a:lnTo>
                      <a:pt x="10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9" name="TextBox 261">
              <a:extLst>
                <a:ext uri="{FF2B5EF4-FFF2-40B4-BE49-F238E27FC236}">
                  <a16:creationId xmlns:a16="http://schemas.microsoft.com/office/drawing/2014/main" id="{955D8464-3391-F46E-3B95-25827C449E2B}"/>
                </a:ext>
              </a:extLst>
            </p:cNvPr>
            <p:cNvSpPr txBox="1"/>
            <p:nvPr/>
          </p:nvSpPr>
          <p:spPr>
            <a:xfrm>
              <a:off x="4806406" y="4325504"/>
              <a:ext cx="1116011" cy="276999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输入标题文本</a:t>
              </a:r>
            </a:p>
          </p:txBody>
        </p:sp>
      </p:grpSp>
      <p:grpSp>
        <p:nvGrpSpPr>
          <p:cNvPr id="85" name="千图PPT彼岸天：ID 8661124库_组合 95">
            <a:extLst>
              <a:ext uri="{FF2B5EF4-FFF2-40B4-BE49-F238E27FC236}">
                <a16:creationId xmlns:a16="http://schemas.microsoft.com/office/drawing/2014/main" id="{C930C82F-066C-E658-C54A-E9DFB8E1712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926498" y="3056646"/>
            <a:ext cx="5226502" cy="1091077"/>
            <a:chOff x="1926498" y="3056646"/>
            <a:chExt cx="5226502" cy="1091077"/>
          </a:xfrm>
        </p:grpSpPr>
        <p:grpSp>
          <p:nvGrpSpPr>
            <p:cNvPr id="86" name="Group 131">
              <a:extLst>
                <a:ext uri="{FF2B5EF4-FFF2-40B4-BE49-F238E27FC236}">
                  <a16:creationId xmlns:a16="http://schemas.microsoft.com/office/drawing/2014/main" id="{0BA4788B-1AC8-A330-D521-1735B88EABA7}"/>
                </a:ext>
              </a:extLst>
            </p:cNvPr>
            <p:cNvGrpSpPr/>
            <p:nvPr/>
          </p:nvGrpSpPr>
          <p:grpSpPr>
            <a:xfrm>
              <a:off x="1926498" y="3056646"/>
              <a:ext cx="5226502" cy="1091077"/>
              <a:chOff x="1905000" y="2436813"/>
              <a:chExt cx="3733800" cy="779463"/>
            </a:xfrm>
          </p:grpSpPr>
          <p:sp>
            <p:nvSpPr>
              <p:cNvPr id="98" name="Freeform: Shape 132">
                <a:extLst>
                  <a:ext uri="{FF2B5EF4-FFF2-40B4-BE49-F238E27FC236}">
                    <a16:creationId xmlns:a16="http://schemas.microsoft.com/office/drawing/2014/main" id="{186964B2-7A04-60B5-72DA-CC9471AE8E86}"/>
                  </a:ext>
                </a:extLst>
              </p:cNvPr>
              <p:cNvSpPr/>
              <p:nvPr/>
            </p:nvSpPr>
            <p:spPr bwMode="auto">
              <a:xfrm>
                <a:off x="2854325" y="2520950"/>
                <a:ext cx="2784475" cy="614363"/>
              </a:xfrm>
              <a:custGeom>
                <a:avLst/>
                <a:gdLst/>
                <a:ahLst/>
                <a:cxnLst>
                  <a:cxn ang="0">
                    <a:pos x="1621" y="0"/>
                  </a:cxn>
                  <a:cxn ang="0">
                    <a:pos x="0" y="0"/>
                  </a:cxn>
                  <a:cxn ang="0">
                    <a:pos x="0" y="387"/>
                  </a:cxn>
                  <a:cxn ang="0">
                    <a:pos x="1621" y="387"/>
                  </a:cxn>
                  <a:cxn ang="0">
                    <a:pos x="1754" y="193"/>
                  </a:cxn>
                  <a:cxn ang="0">
                    <a:pos x="1621" y="0"/>
                  </a:cxn>
                </a:cxnLst>
                <a:rect l="0" t="0" r="r" b="b"/>
                <a:pathLst>
                  <a:path w="1754" h="387">
                    <a:moveTo>
                      <a:pt x="1621" y="0"/>
                    </a:moveTo>
                    <a:lnTo>
                      <a:pt x="0" y="0"/>
                    </a:lnTo>
                    <a:lnTo>
                      <a:pt x="0" y="387"/>
                    </a:lnTo>
                    <a:lnTo>
                      <a:pt x="1621" y="387"/>
                    </a:lnTo>
                    <a:lnTo>
                      <a:pt x="1754" y="193"/>
                    </a:lnTo>
                    <a:lnTo>
                      <a:pt x="162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33">
                <a:extLst>
                  <a:ext uri="{FF2B5EF4-FFF2-40B4-BE49-F238E27FC236}">
                    <a16:creationId xmlns:a16="http://schemas.microsoft.com/office/drawing/2014/main" id="{640DA150-07E2-83C2-345C-D6FC78F7874F}"/>
                  </a:ext>
                </a:extLst>
              </p:cNvPr>
              <p:cNvSpPr/>
              <p:nvPr/>
            </p:nvSpPr>
            <p:spPr bwMode="auto">
              <a:xfrm>
                <a:off x="1905000" y="2436813"/>
                <a:ext cx="923925" cy="779463"/>
              </a:xfrm>
              <a:custGeom>
                <a:avLst/>
                <a:gdLst/>
                <a:ahLst/>
                <a:cxnLst>
                  <a:cxn ang="0">
                    <a:pos x="582" y="491"/>
                  </a:cxn>
                  <a:cxn ang="0">
                    <a:pos x="0" y="438"/>
                  </a:cxn>
                  <a:cxn ang="0">
                    <a:pos x="0" y="53"/>
                  </a:cxn>
                  <a:cxn ang="0">
                    <a:pos x="582" y="0"/>
                  </a:cxn>
                  <a:cxn ang="0">
                    <a:pos x="582" y="491"/>
                  </a:cxn>
                </a:cxnLst>
                <a:rect l="0" t="0" r="r" b="b"/>
                <a:pathLst>
                  <a:path w="582" h="491">
                    <a:moveTo>
                      <a:pt x="582" y="491"/>
                    </a:moveTo>
                    <a:lnTo>
                      <a:pt x="0" y="438"/>
                    </a:lnTo>
                    <a:lnTo>
                      <a:pt x="0" y="53"/>
                    </a:lnTo>
                    <a:lnTo>
                      <a:pt x="582" y="0"/>
                    </a:lnTo>
                    <a:lnTo>
                      <a:pt x="582" y="4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34">
                <a:extLst>
                  <a:ext uri="{FF2B5EF4-FFF2-40B4-BE49-F238E27FC236}">
                    <a16:creationId xmlns:a16="http://schemas.microsoft.com/office/drawing/2014/main" id="{3B2005BE-A5DD-630A-4F6E-ECBFED91C48C}"/>
                  </a:ext>
                </a:extLst>
              </p:cNvPr>
              <p:cNvSpPr/>
              <p:nvPr/>
            </p:nvSpPr>
            <p:spPr bwMode="auto">
              <a:xfrm>
                <a:off x="2851150" y="2436813"/>
                <a:ext cx="923925" cy="779463"/>
              </a:xfrm>
              <a:custGeom>
                <a:avLst/>
                <a:gdLst/>
                <a:ahLst/>
                <a:cxnLst>
                  <a:cxn ang="0">
                    <a:pos x="0" y="491"/>
                  </a:cxn>
                  <a:cxn ang="0">
                    <a:pos x="582" y="438"/>
                  </a:cxn>
                  <a:cxn ang="0">
                    <a:pos x="582" y="53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582" h="491">
                    <a:moveTo>
                      <a:pt x="0" y="491"/>
                    </a:moveTo>
                    <a:lnTo>
                      <a:pt x="582" y="438"/>
                    </a:lnTo>
                    <a:lnTo>
                      <a:pt x="582" y="53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Rectangle 135">
                <a:extLst>
                  <a:ext uri="{FF2B5EF4-FFF2-40B4-BE49-F238E27FC236}">
                    <a16:creationId xmlns:a16="http://schemas.microsoft.com/office/drawing/2014/main" id="{CD94D5CE-18C2-3E61-EBE0-75AC0812FA26}"/>
                  </a:ext>
                </a:extLst>
              </p:cNvPr>
              <p:cNvSpPr/>
              <p:nvPr/>
            </p:nvSpPr>
            <p:spPr bwMode="auto">
              <a:xfrm>
                <a:off x="2828925" y="2436813"/>
                <a:ext cx="22225" cy="779463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136">
                <a:extLst>
                  <a:ext uri="{FF2B5EF4-FFF2-40B4-BE49-F238E27FC236}">
                    <a16:creationId xmlns:a16="http://schemas.microsoft.com/office/drawing/2014/main" id="{8FEC21A2-7D6E-06D5-6FDB-138985120C66}"/>
                  </a:ext>
                </a:extLst>
              </p:cNvPr>
              <p:cNvSpPr/>
              <p:nvPr/>
            </p:nvSpPr>
            <p:spPr bwMode="auto">
              <a:xfrm>
                <a:off x="1905000" y="2436813"/>
                <a:ext cx="1870075" cy="93663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582" y="0"/>
                  </a:cxn>
                  <a:cxn ang="0">
                    <a:pos x="596" y="0"/>
                  </a:cxn>
                  <a:cxn ang="0">
                    <a:pos x="1178" y="53"/>
                  </a:cxn>
                  <a:cxn ang="0">
                    <a:pos x="1178" y="59"/>
                  </a:cxn>
                  <a:cxn ang="0">
                    <a:pos x="596" y="10"/>
                  </a:cxn>
                  <a:cxn ang="0">
                    <a:pos x="582" y="10"/>
                  </a:cxn>
                  <a:cxn ang="0">
                    <a:pos x="0" y="57"/>
                  </a:cxn>
                  <a:cxn ang="0">
                    <a:pos x="0" y="53"/>
                  </a:cxn>
                </a:cxnLst>
                <a:rect l="0" t="0" r="r" b="b"/>
                <a:pathLst>
                  <a:path w="1178" h="59">
                    <a:moveTo>
                      <a:pt x="0" y="53"/>
                    </a:moveTo>
                    <a:lnTo>
                      <a:pt x="582" y="0"/>
                    </a:lnTo>
                    <a:lnTo>
                      <a:pt x="596" y="0"/>
                    </a:lnTo>
                    <a:lnTo>
                      <a:pt x="1178" y="53"/>
                    </a:lnTo>
                    <a:lnTo>
                      <a:pt x="1178" y="59"/>
                    </a:lnTo>
                    <a:lnTo>
                      <a:pt x="596" y="10"/>
                    </a:lnTo>
                    <a:lnTo>
                      <a:pt x="582" y="10"/>
                    </a:lnTo>
                    <a:lnTo>
                      <a:pt x="0" y="57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137">
                <a:extLst>
                  <a:ext uri="{FF2B5EF4-FFF2-40B4-BE49-F238E27FC236}">
                    <a16:creationId xmlns:a16="http://schemas.microsoft.com/office/drawing/2014/main" id="{A932E897-5640-1678-4E51-BBDB6C99E45F}"/>
                  </a:ext>
                </a:extLst>
              </p:cNvPr>
              <p:cNvSpPr/>
              <p:nvPr/>
            </p:nvSpPr>
            <p:spPr bwMode="auto">
              <a:xfrm>
                <a:off x="1905000" y="3122613"/>
                <a:ext cx="1870075" cy="936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582" y="59"/>
                  </a:cxn>
                  <a:cxn ang="0">
                    <a:pos x="596" y="59"/>
                  </a:cxn>
                  <a:cxn ang="0">
                    <a:pos x="1178" y="6"/>
                  </a:cxn>
                  <a:cxn ang="0">
                    <a:pos x="1178" y="0"/>
                  </a:cxn>
                  <a:cxn ang="0">
                    <a:pos x="596" y="49"/>
                  </a:cxn>
                  <a:cxn ang="0">
                    <a:pos x="582" y="49"/>
                  </a:cxn>
                  <a:cxn ang="0">
                    <a:pos x="0" y="2"/>
                  </a:cxn>
                  <a:cxn ang="0">
                    <a:pos x="0" y="6"/>
                  </a:cxn>
                </a:cxnLst>
                <a:rect l="0" t="0" r="r" b="b"/>
                <a:pathLst>
                  <a:path w="1178" h="59">
                    <a:moveTo>
                      <a:pt x="0" y="6"/>
                    </a:moveTo>
                    <a:lnTo>
                      <a:pt x="582" y="59"/>
                    </a:lnTo>
                    <a:lnTo>
                      <a:pt x="596" y="59"/>
                    </a:lnTo>
                    <a:lnTo>
                      <a:pt x="1178" y="6"/>
                    </a:lnTo>
                    <a:lnTo>
                      <a:pt x="1178" y="0"/>
                    </a:lnTo>
                    <a:lnTo>
                      <a:pt x="596" y="49"/>
                    </a:lnTo>
                    <a:lnTo>
                      <a:pt x="582" y="49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7" name="Group 147">
              <a:extLst>
                <a:ext uri="{FF2B5EF4-FFF2-40B4-BE49-F238E27FC236}">
                  <a16:creationId xmlns:a16="http://schemas.microsoft.com/office/drawing/2014/main" id="{F5E2DA31-CFAD-9FFD-F6C3-BA553B61BA33}"/>
                </a:ext>
              </a:extLst>
            </p:cNvPr>
            <p:cNvGrpSpPr/>
            <p:nvPr/>
          </p:nvGrpSpPr>
          <p:grpSpPr>
            <a:xfrm>
              <a:off x="4659744" y="3418856"/>
              <a:ext cx="346656" cy="352158"/>
              <a:chOff x="4046538" y="2732088"/>
              <a:chExt cx="200025" cy="203200"/>
            </a:xfrm>
            <a:solidFill>
              <a:schemeClr val="bg1"/>
            </a:solidFill>
          </p:grpSpPr>
          <p:sp>
            <p:nvSpPr>
              <p:cNvPr id="95" name="Freeform: Shape 247">
                <a:extLst>
                  <a:ext uri="{FF2B5EF4-FFF2-40B4-BE49-F238E27FC236}">
                    <a16:creationId xmlns:a16="http://schemas.microsoft.com/office/drawing/2014/main" id="{6BAB1ADF-29C3-C02E-BD49-3AE170108D9E}"/>
                  </a:ext>
                </a:extLst>
              </p:cNvPr>
              <p:cNvSpPr/>
              <p:nvPr/>
            </p:nvSpPr>
            <p:spPr bwMode="auto">
              <a:xfrm>
                <a:off x="4046538" y="2744788"/>
                <a:ext cx="182563" cy="190500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0" y="49"/>
                  </a:cxn>
                  <a:cxn ang="0">
                    <a:pos x="50" y="99"/>
                  </a:cxn>
                  <a:cxn ang="0">
                    <a:pos x="95" y="68"/>
                  </a:cxn>
                  <a:cxn ang="0">
                    <a:pos x="50" y="49"/>
                  </a:cxn>
                  <a:cxn ang="0">
                    <a:pos x="50" y="0"/>
                  </a:cxn>
                </a:cxnLst>
                <a:rect l="0" t="0" r="r" b="b"/>
                <a:pathLst>
                  <a:path w="95" h="99">
                    <a:moveTo>
                      <a:pt x="50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7"/>
                      <a:pt x="22" y="99"/>
                      <a:pt x="50" y="99"/>
                    </a:cubicBezTo>
                    <a:cubicBezTo>
                      <a:pt x="70" y="99"/>
                      <a:pt x="88" y="86"/>
                      <a:pt x="95" y="68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248">
                <a:extLst>
                  <a:ext uri="{FF2B5EF4-FFF2-40B4-BE49-F238E27FC236}">
                    <a16:creationId xmlns:a16="http://schemas.microsoft.com/office/drawing/2014/main" id="{FA6CB831-C7B7-AEB8-53A0-C95A9EE59036}"/>
                  </a:ext>
                </a:extLst>
              </p:cNvPr>
              <p:cNvSpPr/>
              <p:nvPr/>
            </p:nvSpPr>
            <p:spPr bwMode="auto">
              <a:xfrm>
                <a:off x="4151313" y="2759075"/>
                <a:ext cx="95250" cy="11271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39"/>
                  </a:cxn>
                  <a:cxn ang="0">
                    <a:pos x="47" y="58"/>
                  </a:cxn>
                  <a:cxn ang="0">
                    <a:pos x="50" y="41"/>
                  </a:cxn>
                  <a:cxn ang="0">
                    <a:pos x="29" y="0"/>
                  </a:cxn>
                </a:cxnLst>
                <a:rect l="0" t="0" r="r" b="b"/>
                <a:pathLst>
                  <a:path w="50" h="58">
                    <a:moveTo>
                      <a:pt x="29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9" y="53"/>
                      <a:pt x="50" y="47"/>
                      <a:pt x="50" y="41"/>
                    </a:cubicBezTo>
                    <a:cubicBezTo>
                      <a:pt x="50" y="24"/>
                      <a:pt x="42" y="9"/>
                      <a:pt x="2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249">
                <a:extLst>
                  <a:ext uri="{FF2B5EF4-FFF2-40B4-BE49-F238E27FC236}">
                    <a16:creationId xmlns:a16="http://schemas.microsoft.com/office/drawing/2014/main" id="{FA59AFE3-3DD0-B551-4D1C-9976F5389CCE}"/>
                  </a:ext>
                </a:extLst>
              </p:cNvPr>
              <p:cNvSpPr/>
              <p:nvPr/>
            </p:nvSpPr>
            <p:spPr bwMode="auto">
              <a:xfrm>
                <a:off x="4148138" y="2732088"/>
                <a:ext cx="53975" cy="920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7"/>
                  </a:cxn>
                  <a:cxn ang="0">
                    <a:pos x="28" y="9"/>
                  </a:cxn>
                  <a:cxn ang="0">
                    <a:pos x="0" y="0"/>
                  </a:cxn>
                </a:cxnLst>
                <a:rect l="0" t="0" r="r" b="b"/>
                <a:pathLst>
                  <a:path w="28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0" y="3"/>
                      <a:pt x="1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8" name="TextBox 260">
              <a:extLst>
                <a:ext uri="{FF2B5EF4-FFF2-40B4-BE49-F238E27FC236}">
                  <a16:creationId xmlns:a16="http://schemas.microsoft.com/office/drawing/2014/main" id="{60C0662F-C544-E776-B865-C760064D9548}"/>
                </a:ext>
              </a:extLst>
            </p:cNvPr>
            <p:cNvSpPr txBox="1"/>
            <p:nvPr/>
          </p:nvSpPr>
          <p:spPr>
            <a:xfrm>
              <a:off x="5153062" y="3466481"/>
              <a:ext cx="1116011" cy="276999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输入标题文本</a:t>
              </a:r>
            </a:p>
          </p:txBody>
        </p:sp>
      </p:grpSp>
      <p:grpSp>
        <p:nvGrpSpPr>
          <p:cNvPr id="104" name="千图PPT彼岸天：ID 8661124库_组合 94">
            <a:extLst>
              <a:ext uri="{FF2B5EF4-FFF2-40B4-BE49-F238E27FC236}">
                <a16:creationId xmlns:a16="http://schemas.microsoft.com/office/drawing/2014/main" id="{77A08BAE-3BB4-2ECE-7853-466BA26B028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266488" y="2132229"/>
            <a:ext cx="4306530" cy="1173295"/>
            <a:chOff x="2266488" y="2132229"/>
            <a:chExt cx="4306530" cy="1173295"/>
          </a:xfrm>
        </p:grpSpPr>
        <p:grpSp>
          <p:nvGrpSpPr>
            <p:cNvPr id="105" name="Group 117">
              <a:extLst>
                <a:ext uri="{FF2B5EF4-FFF2-40B4-BE49-F238E27FC236}">
                  <a16:creationId xmlns:a16="http://schemas.microsoft.com/office/drawing/2014/main" id="{C6D50C4F-F072-7117-05C9-ACB12D642AF5}"/>
                </a:ext>
              </a:extLst>
            </p:cNvPr>
            <p:cNvGrpSpPr/>
            <p:nvPr/>
          </p:nvGrpSpPr>
          <p:grpSpPr>
            <a:xfrm>
              <a:off x="2266488" y="2132229"/>
              <a:ext cx="4306530" cy="1173295"/>
              <a:chOff x="2147888" y="1776413"/>
              <a:chExt cx="3076575" cy="838200"/>
            </a:xfrm>
          </p:grpSpPr>
          <p:sp>
            <p:nvSpPr>
              <p:cNvPr id="118" name="Freeform: Shape 118">
                <a:extLst>
                  <a:ext uri="{FF2B5EF4-FFF2-40B4-BE49-F238E27FC236}">
                    <a16:creationId xmlns:a16="http://schemas.microsoft.com/office/drawing/2014/main" id="{E9482D33-74CB-3241-2745-740EB7D806EB}"/>
                  </a:ext>
                </a:extLst>
              </p:cNvPr>
              <p:cNvSpPr/>
              <p:nvPr/>
            </p:nvSpPr>
            <p:spPr bwMode="auto">
              <a:xfrm>
                <a:off x="2438400" y="1908175"/>
                <a:ext cx="2786063" cy="612775"/>
              </a:xfrm>
              <a:custGeom>
                <a:avLst/>
                <a:gdLst/>
                <a:ahLst/>
                <a:cxnLst>
                  <a:cxn ang="0">
                    <a:pos x="1623" y="0"/>
                  </a:cxn>
                  <a:cxn ang="0">
                    <a:pos x="0" y="0"/>
                  </a:cxn>
                  <a:cxn ang="0">
                    <a:pos x="0" y="386"/>
                  </a:cxn>
                  <a:cxn ang="0">
                    <a:pos x="1623" y="386"/>
                  </a:cxn>
                  <a:cxn ang="0">
                    <a:pos x="1755" y="193"/>
                  </a:cxn>
                  <a:cxn ang="0">
                    <a:pos x="1623" y="0"/>
                  </a:cxn>
                </a:cxnLst>
                <a:rect l="0" t="0" r="r" b="b"/>
                <a:pathLst>
                  <a:path w="1755" h="386">
                    <a:moveTo>
                      <a:pt x="1623" y="0"/>
                    </a:moveTo>
                    <a:lnTo>
                      <a:pt x="0" y="0"/>
                    </a:lnTo>
                    <a:lnTo>
                      <a:pt x="0" y="386"/>
                    </a:lnTo>
                    <a:lnTo>
                      <a:pt x="1623" y="386"/>
                    </a:lnTo>
                    <a:lnTo>
                      <a:pt x="1755" y="193"/>
                    </a:lnTo>
                    <a:lnTo>
                      <a:pt x="162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119">
                <a:extLst>
                  <a:ext uri="{FF2B5EF4-FFF2-40B4-BE49-F238E27FC236}">
                    <a16:creationId xmlns:a16="http://schemas.microsoft.com/office/drawing/2014/main" id="{0825A4AF-1A5B-FA57-13BA-6729E97D8297}"/>
                  </a:ext>
                </a:extLst>
              </p:cNvPr>
              <p:cNvSpPr/>
              <p:nvPr/>
            </p:nvSpPr>
            <p:spPr bwMode="auto">
              <a:xfrm>
                <a:off x="2147888" y="1776413"/>
                <a:ext cx="568325" cy="838200"/>
              </a:xfrm>
              <a:custGeom>
                <a:avLst/>
                <a:gdLst/>
                <a:ahLst/>
                <a:cxnLst>
                  <a:cxn ang="0">
                    <a:pos x="358" y="528"/>
                  </a:cxn>
                  <a:cxn ang="0">
                    <a:pos x="0" y="482"/>
                  </a:cxn>
                  <a:cxn ang="0">
                    <a:pos x="0" y="134"/>
                  </a:cxn>
                  <a:cxn ang="0">
                    <a:pos x="358" y="0"/>
                  </a:cxn>
                  <a:cxn ang="0">
                    <a:pos x="358" y="528"/>
                  </a:cxn>
                </a:cxnLst>
                <a:rect l="0" t="0" r="r" b="b"/>
                <a:pathLst>
                  <a:path w="358" h="528">
                    <a:moveTo>
                      <a:pt x="358" y="528"/>
                    </a:moveTo>
                    <a:lnTo>
                      <a:pt x="0" y="482"/>
                    </a:lnTo>
                    <a:lnTo>
                      <a:pt x="0" y="134"/>
                    </a:lnTo>
                    <a:lnTo>
                      <a:pt x="358" y="0"/>
                    </a:lnTo>
                    <a:lnTo>
                      <a:pt x="358" y="52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120">
                <a:extLst>
                  <a:ext uri="{FF2B5EF4-FFF2-40B4-BE49-F238E27FC236}">
                    <a16:creationId xmlns:a16="http://schemas.microsoft.com/office/drawing/2014/main" id="{3E868FBD-6538-3611-5726-137953098D60}"/>
                  </a:ext>
                </a:extLst>
              </p:cNvPr>
              <p:cNvSpPr/>
              <p:nvPr/>
            </p:nvSpPr>
            <p:spPr bwMode="auto">
              <a:xfrm>
                <a:off x="2740025" y="1776413"/>
                <a:ext cx="793750" cy="838200"/>
              </a:xfrm>
              <a:custGeom>
                <a:avLst/>
                <a:gdLst/>
                <a:ahLst/>
                <a:cxnLst>
                  <a:cxn ang="0">
                    <a:pos x="0" y="528"/>
                  </a:cxn>
                  <a:cxn ang="0">
                    <a:pos x="500" y="482"/>
                  </a:cxn>
                  <a:cxn ang="0">
                    <a:pos x="500" y="85"/>
                  </a:cxn>
                  <a:cxn ang="0">
                    <a:pos x="0" y="0"/>
                  </a:cxn>
                  <a:cxn ang="0">
                    <a:pos x="0" y="528"/>
                  </a:cxn>
                </a:cxnLst>
                <a:rect l="0" t="0" r="r" b="b"/>
                <a:pathLst>
                  <a:path w="500" h="528">
                    <a:moveTo>
                      <a:pt x="0" y="528"/>
                    </a:moveTo>
                    <a:lnTo>
                      <a:pt x="500" y="482"/>
                    </a:lnTo>
                    <a:lnTo>
                      <a:pt x="500" y="85"/>
                    </a:lnTo>
                    <a:lnTo>
                      <a:pt x="0" y="0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Rectangle 121">
                <a:extLst>
                  <a:ext uri="{FF2B5EF4-FFF2-40B4-BE49-F238E27FC236}">
                    <a16:creationId xmlns:a16="http://schemas.microsoft.com/office/drawing/2014/main" id="{1BACA0A7-8D67-27DE-AC8E-B1DDABFA50BB}"/>
                  </a:ext>
                </a:extLst>
              </p:cNvPr>
              <p:cNvSpPr/>
              <p:nvPr/>
            </p:nvSpPr>
            <p:spPr bwMode="auto">
              <a:xfrm>
                <a:off x="2716213" y="1776413"/>
                <a:ext cx="23813" cy="838200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122">
                <a:extLst>
                  <a:ext uri="{FF2B5EF4-FFF2-40B4-BE49-F238E27FC236}">
                    <a16:creationId xmlns:a16="http://schemas.microsoft.com/office/drawing/2014/main" id="{3C9007FD-3E0D-9C5E-26D9-958A0699DE3B}"/>
                  </a:ext>
                </a:extLst>
              </p:cNvPr>
              <p:cNvSpPr/>
              <p:nvPr/>
            </p:nvSpPr>
            <p:spPr bwMode="auto">
              <a:xfrm>
                <a:off x="2147888" y="1776413"/>
                <a:ext cx="568325" cy="223838"/>
              </a:xfrm>
              <a:custGeom>
                <a:avLst/>
                <a:gdLst/>
                <a:ahLst/>
                <a:cxnLst>
                  <a:cxn ang="0">
                    <a:pos x="358" y="0"/>
                  </a:cxn>
                  <a:cxn ang="0">
                    <a:pos x="328" y="11"/>
                  </a:cxn>
                  <a:cxn ang="0">
                    <a:pos x="313" y="17"/>
                  </a:cxn>
                  <a:cxn ang="0">
                    <a:pos x="168" y="70"/>
                  </a:cxn>
                  <a:cxn ang="0">
                    <a:pos x="0" y="134"/>
                  </a:cxn>
                  <a:cxn ang="0">
                    <a:pos x="0" y="141"/>
                  </a:cxn>
                  <a:cxn ang="0">
                    <a:pos x="358" y="11"/>
                  </a:cxn>
                  <a:cxn ang="0">
                    <a:pos x="358" y="0"/>
                  </a:cxn>
                </a:cxnLst>
                <a:rect l="0" t="0" r="r" b="b"/>
                <a:pathLst>
                  <a:path w="358" h="141">
                    <a:moveTo>
                      <a:pt x="358" y="0"/>
                    </a:moveTo>
                    <a:lnTo>
                      <a:pt x="328" y="11"/>
                    </a:lnTo>
                    <a:lnTo>
                      <a:pt x="313" y="17"/>
                    </a:lnTo>
                    <a:lnTo>
                      <a:pt x="168" y="70"/>
                    </a:lnTo>
                    <a:lnTo>
                      <a:pt x="0" y="134"/>
                    </a:lnTo>
                    <a:lnTo>
                      <a:pt x="0" y="141"/>
                    </a:lnTo>
                    <a:lnTo>
                      <a:pt x="358" y="11"/>
                    </a:lnTo>
                    <a:lnTo>
                      <a:pt x="358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Freeform: Shape 123">
                <a:extLst>
                  <a:ext uri="{FF2B5EF4-FFF2-40B4-BE49-F238E27FC236}">
                    <a16:creationId xmlns:a16="http://schemas.microsoft.com/office/drawing/2014/main" id="{C6C4F68B-7DB0-ED59-551D-574882B73B91}"/>
                  </a:ext>
                </a:extLst>
              </p:cNvPr>
              <p:cNvSpPr/>
              <p:nvPr/>
            </p:nvSpPr>
            <p:spPr bwMode="auto">
              <a:xfrm>
                <a:off x="2740025" y="1776413"/>
                <a:ext cx="793750" cy="146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"/>
                  </a:cxn>
                  <a:cxn ang="0">
                    <a:pos x="500" y="92"/>
                  </a:cxn>
                  <a:cxn ang="0">
                    <a:pos x="500" y="85"/>
                  </a:cxn>
                  <a:cxn ang="0">
                    <a:pos x="332" y="56"/>
                  </a:cxn>
                  <a:cxn ang="0">
                    <a:pos x="0" y="0"/>
                  </a:cxn>
                </a:cxnLst>
                <a:rect l="0" t="0" r="r" b="b"/>
                <a:pathLst>
                  <a:path w="500" h="92">
                    <a:moveTo>
                      <a:pt x="0" y="0"/>
                    </a:moveTo>
                    <a:lnTo>
                      <a:pt x="0" y="11"/>
                    </a:lnTo>
                    <a:lnTo>
                      <a:pt x="500" y="92"/>
                    </a:lnTo>
                    <a:lnTo>
                      <a:pt x="500" y="85"/>
                    </a:lnTo>
                    <a:lnTo>
                      <a:pt x="332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Group 142">
              <a:extLst>
                <a:ext uri="{FF2B5EF4-FFF2-40B4-BE49-F238E27FC236}">
                  <a16:creationId xmlns:a16="http://schemas.microsoft.com/office/drawing/2014/main" id="{9DFC69A8-EEB7-DEE6-E939-E9FEEE984680}"/>
                </a:ext>
              </a:extLst>
            </p:cNvPr>
            <p:cNvGrpSpPr/>
            <p:nvPr/>
          </p:nvGrpSpPr>
          <p:grpSpPr>
            <a:xfrm>
              <a:off x="4293088" y="2538884"/>
              <a:ext cx="399987" cy="331962"/>
              <a:chOff x="3781425" y="2135188"/>
              <a:chExt cx="233363" cy="193675"/>
            </a:xfrm>
            <a:solidFill>
              <a:schemeClr val="bg1"/>
            </a:solidFill>
          </p:grpSpPr>
          <p:sp>
            <p:nvSpPr>
              <p:cNvPr id="114" name="Freeform: Shape 143">
                <a:extLst>
                  <a:ext uri="{FF2B5EF4-FFF2-40B4-BE49-F238E27FC236}">
                    <a16:creationId xmlns:a16="http://schemas.microsoft.com/office/drawing/2014/main" id="{D45684EF-42DC-C86F-1B80-8954D677CF04}"/>
                  </a:ext>
                </a:extLst>
              </p:cNvPr>
              <p:cNvSpPr/>
              <p:nvPr/>
            </p:nvSpPr>
            <p:spPr bwMode="auto">
              <a:xfrm>
                <a:off x="3790950" y="2187575"/>
                <a:ext cx="223838" cy="141288"/>
              </a:xfrm>
              <a:custGeom>
                <a:avLst/>
                <a:gdLst/>
                <a:ahLst/>
                <a:cxnLst>
                  <a:cxn ang="0">
                    <a:pos x="141" y="0"/>
                  </a:cxn>
                  <a:cxn ang="0">
                    <a:pos x="100" y="42"/>
                  </a:cxn>
                  <a:cxn ang="0">
                    <a:pos x="46" y="35"/>
                  </a:cxn>
                  <a:cxn ang="0">
                    <a:pos x="0" y="89"/>
                  </a:cxn>
                  <a:cxn ang="0">
                    <a:pos x="141" y="89"/>
                  </a:cxn>
                  <a:cxn ang="0">
                    <a:pos x="141" y="0"/>
                  </a:cxn>
                </a:cxnLst>
                <a:rect l="0" t="0" r="r" b="b"/>
                <a:pathLst>
                  <a:path w="141" h="89">
                    <a:moveTo>
                      <a:pt x="141" y="0"/>
                    </a:moveTo>
                    <a:lnTo>
                      <a:pt x="100" y="42"/>
                    </a:lnTo>
                    <a:lnTo>
                      <a:pt x="46" y="35"/>
                    </a:lnTo>
                    <a:lnTo>
                      <a:pt x="0" y="89"/>
                    </a:lnTo>
                    <a:lnTo>
                      <a:pt x="141" y="89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144">
                <a:extLst>
                  <a:ext uri="{FF2B5EF4-FFF2-40B4-BE49-F238E27FC236}">
                    <a16:creationId xmlns:a16="http://schemas.microsoft.com/office/drawing/2014/main" id="{A1B53211-3B62-867E-2E06-824FCEAA4EFD}"/>
                  </a:ext>
                </a:extLst>
              </p:cNvPr>
              <p:cNvSpPr/>
              <p:nvPr/>
            </p:nvSpPr>
            <p:spPr bwMode="auto">
              <a:xfrm>
                <a:off x="3790950" y="2187575"/>
                <a:ext cx="223838" cy="141288"/>
              </a:xfrm>
              <a:custGeom>
                <a:avLst/>
                <a:gdLst/>
                <a:ahLst/>
                <a:cxnLst>
                  <a:cxn ang="0">
                    <a:pos x="141" y="0"/>
                  </a:cxn>
                  <a:cxn ang="0">
                    <a:pos x="100" y="42"/>
                  </a:cxn>
                  <a:cxn ang="0">
                    <a:pos x="46" y="35"/>
                  </a:cxn>
                  <a:cxn ang="0">
                    <a:pos x="0" y="89"/>
                  </a:cxn>
                  <a:cxn ang="0">
                    <a:pos x="141" y="89"/>
                  </a:cxn>
                  <a:cxn ang="0">
                    <a:pos x="141" y="0"/>
                  </a:cxn>
                </a:cxnLst>
                <a:rect l="0" t="0" r="r" b="b"/>
                <a:pathLst>
                  <a:path w="141" h="89">
                    <a:moveTo>
                      <a:pt x="141" y="0"/>
                    </a:moveTo>
                    <a:lnTo>
                      <a:pt x="100" y="42"/>
                    </a:lnTo>
                    <a:lnTo>
                      <a:pt x="46" y="35"/>
                    </a:lnTo>
                    <a:lnTo>
                      <a:pt x="0" y="89"/>
                    </a:lnTo>
                    <a:lnTo>
                      <a:pt x="141" y="89"/>
                    </a:lnTo>
                    <a:lnTo>
                      <a:pt x="141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145">
                <a:extLst>
                  <a:ext uri="{FF2B5EF4-FFF2-40B4-BE49-F238E27FC236}">
                    <a16:creationId xmlns:a16="http://schemas.microsoft.com/office/drawing/2014/main" id="{78F93649-49C1-8D47-4034-F2B38B83B5E2}"/>
                  </a:ext>
                </a:extLst>
              </p:cNvPr>
              <p:cNvSpPr/>
              <p:nvPr/>
            </p:nvSpPr>
            <p:spPr bwMode="auto">
              <a:xfrm>
                <a:off x="3781425" y="2135188"/>
                <a:ext cx="233363" cy="193675"/>
              </a:xfrm>
              <a:custGeom>
                <a:avLst/>
                <a:gdLst/>
                <a:ahLst/>
                <a:cxnLst>
                  <a:cxn ang="0">
                    <a:pos x="147" y="0"/>
                  </a:cxn>
                  <a:cxn ang="0">
                    <a:pos x="118" y="1"/>
                  </a:cxn>
                  <a:cxn ang="0">
                    <a:pos x="127" y="10"/>
                  </a:cxn>
                  <a:cxn ang="0">
                    <a:pos x="97" y="49"/>
                  </a:cxn>
                  <a:cxn ang="0">
                    <a:pos x="43" y="38"/>
                  </a:cxn>
                  <a:cxn ang="0">
                    <a:pos x="0" y="122"/>
                  </a:cxn>
                  <a:cxn ang="0">
                    <a:pos x="50" y="59"/>
                  </a:cxn>
                  <a:cxn ang="0">
                    <a:pos x="103" y="66"/>
                  </a:cxn>
                  <a:cxn ang="0">
                    <a:pos x="140" y="22"/>
                  </a:cxn>
                  <a:cxn ang="0">
                    <a:pos x="147" y="29"/>
                  </a:cxn>
                  <a:cxn ang="0">
                    <a:pos x="147" y="0"/>
                  </a:cxn>
                </a:cxnLst>
                <a:rect l="0" t="0" r="r" b="b"/>
                <a:pathLst>
                  <a:path w="147" h="122">
                    <a:moveTo>
                      <a:pt x="147" y="0"/>
                    </a:moveTo>
                    <a:lnTo>
                      <a:pt x="118" y="1"/>
                    </a:lnTo>
                    <a:lnTo>
                      <a:pt x="127" y="10"/>
                    </a:lnTo>
                    <a:lnTo>
                      <a:pt x="97" y="49"/>
                    </a:lnTo>
                    <a:lnTo>
                      <a:pt x="43" y="38"/>
                    </a:lnTo>
                    <a:lnTo>
                      <a:pt x="0" y="122"/>
                    </a:lnTo>
                    <a:lnTo>
                      <a:pt x="50" y="59"/>
                    </a:lnTo>
                    <a:lnTo>
                      <a:pt x="103" y="66"/>
                    </a:lnTo>
                    <a:lnTo>
                      <a:pt x="140" y="22"/>
                    </a:lnTo>
                    <a:lnTo>
                      <a:pt x="147" y="29"/>
                    </a:lnTo>
                    <a:lnTo>
                      <a:pt x="14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146">
                <a:extLst>
                  <a:ext uri="{FF2B5EF4-FFF2-40B4-BE49-F238E27FC236}">
                    <a16:creationId xmlns:a16="http://schemas.microsoft.com/office/drawing/2014/main" id="{81DD4689-672B-4A88-AA18-0AEB1C59BBE8}"/>
                  </a:ext>
                </a:extLst>
              </p:cNvPr>
              <p:cNvSpPr/>
              <p:nvPr/>
            </p:nvSpPr>
            <p:spPr bwMode="auto">
              <a:xfrm>
                <a:off x="3781425" y="2135188"/>
                <a:ext cx="233363" cy="193675"/>
              </a:xfrm>
              <a:custGeom>
                <a:avLst/>
                <a:gdLst/>
                <a:ahLst/>
                <a:cxnLst>
                  <a:cxn ang="0">
                    <a:pos x="147" y="0"/>
                  </a:cxn>
                  <a:cxn ang="0">
                    <a:pos x="118" y="1"/>
                  </a:cxn>
                  <a:cxn ang="0">
                    <a:pos x="127" y="10"/>
                  </a:cxn>
                  <a:cxn ang="0">
                    <a:pos x="97" y="49"/>
                  </a:cxn>
                  <a:cxn ang="0">
                    <a:pos x="43" y="38"/>
                  </a:cxn>
                  <a:cxn ang="0">
                    <a:pos x="0" y="122"/>
                  </a:cxn>
                  <a:cxn ang="0">
                    <a:pos x="50" y="59"/>
                  </a:cxn>
                  <a:cxn ang="0">
                    <a:pos x="103" y="66"/>
                  </a:cxn>
                  <a:cxn ang="0">
                    <a:pos x="140" y="22"/>
                  </a:cxn>
                  <a:cxn ang="0">
                    <a:pos x="147" y="29"/>
                  </a:cxn>
                  <a:cxn ang="0">
                    <a:pos x="147" y="0"/>
                  </a:cxn>
                </a:cxnLst>
                <a:rect l="0" t="0" r="r" b="b"/>
                <a:pathLst>
                  <a:path w="147" h="122">
                    <a:moveTo>
                      <a:pt x="147" y="0"/>
                    </a:moveTo>
                    <a:lnTo>
                      <a:pt x="118" y="1"/>
                    </a:lnTo>
                    <a:lnTo>
                      <a:pt x="127" y="10"/>
                    </a:lnTo>
                    <a:lnTo>
                      <a:pt x="97" y="49"/>
                    </a:lnTo>
                    <a:lnTo>
                      <a:pt x="43" y="38"/>
                    </a:lnTo>
                    <a:lnTo>
                      <a:pt x="0" y="122"/>
                    </a:lnTo>
                    <a:lnTo>
                      <a:pt x="50" y="59"/>
                    </a:lnTo>
                    <a:lnTo>
                      <a:pt x="103" y="66"/>
                    </a:lnTo>
                    <a:lnTo>
                      <a:pt x="140" y="22"/>
                    </a:lnTo>
                    <a:lnTo>
                      <a:pt x="147" y="29"/>
                    </a:lnTo>
                    <a:lnTo>
                      <a:pt x="147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7" name="TextBox 259">
              <a:extLst>
                <a:ext uri="{FF2B5EF4-FFF2-40B4-BE49-F238E27FC236}">
                  <a16:creationId xmlns:a16="http://schemas.microsoft.com/office/drawing/2014/main" id="{6DFE2792-B5E2-30FF-CA1B-A0209C891A02}"/>
                </a:ext>
              </a:extLst>
            </p:cNvPr>
            <p:cNvSpPr txBox="1"/>
            <p:nvPr/>
          </p:nvSpPr>
          <p:spPr>
            <a:xfrm>
              <a:off x="4806406" y="2601751"/>
              <a:ext cx="1116011" cy="276999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输入标题文本</a:t>
              </a:r>
            </a:p>
          </p:txBody>
        </p:sp>
      </p:grpSp>
      <p:grpSp>
        <p:nvGrpSpPr>
          <p:cNvPr id="124" name="千图PPT彼岸天：ID 8661124库_组合 99">
            <a:extLst>
              <a:ext uri="{FF2B5EF4-FFF2-40B4-BE49-F238E27FC236}">
                <a16:creationId xmlns:a16="http://schemas.microsoft.com/office/drawing/2014/main" id="{DBE0B812-DA44-0941-BF07-795803B89D1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639809" y="1325589"/>
            <a:ext cx="3328783" cy="1417733"/>
            <a:chOff x="2639809" y="1325589"/>
            <a:chExt cx="3328783" cy="1417733"/>
          </a:xfrm>
        </p:grpSpPr>
        <p:grpSp>
          <p:nvGrpSpPr>
            <p:cNvPr id="125" name="Group 110">
              <a:extLst>
                <a:ext uri="{FF2B5EF4-FFF2-40B4-BE49-F238E27FC236}">
                  <a16:creationId xmlns:a16="http://schemas.microsoft.com/office/drawing/2014/main" id="{2EB70434-DD6F-69D9-B8BA-47FE5DE39541}"/>
                </a:ext>
              </a:extLst>
            </p:cNvPr>
            <p:cNvGrpSpPr/>
            <p:nvPr/>
          </p:nvGrpSpPr>
          <p:grpSpPr>
            <a:xfrm>
              <a:off x="2639809" y="1325589"/>
              <a:ext cx="3328783" cy="1417733"/>
              <a:chOff x="2414588" y="1200150"/>
              <a:chExt cx="2378075" cy="1012825"/>
            </a:xfrm>
          </p:grpSpPr>
          <p:sp>
            <p:nvSpPr>
              <p:cNvPr id="138" name="Freeform: Shape 111">
                <a:extLst>
                  <a:ext uri="{FF2B5EF4-FFF2-40B4-BE49-F238E27FC236}">
                    <a16:creationId xmlns:a16="http://schemas.microsoft.com/office/drawing/2014/main" id="{C68003C0-8119-89D0-B093-2501DCDFC51A}"/>
                  </a:ext>
                </a:extLst>
              </p:cNvPr>
              <p:cNvSpPr/>
              <p:nvPr/>
            </p:nvSpPr>
            <p:spPr bwMode="auto">
              <a:xfrm>
                <a:off x="3000375" y="1336675"/>
                <a:ext cx="1792288" cy="571500"/>
              </a:xfrm>
              <a:custGeom>
                <a:avLst/>
                <a:gdLst/>
                <a:ahLst/>
                <a:cxnLst>
                  <a:cxn ang="0">
                    <a:pos x="996" y="0"/>
                  </a:cxn>
                  <a:cxn ang="0">
                    <a:pos x="0" y="0"/>
                  </a:cxn>
                  <a:cxn ang="0">
                    <a:pos x="0" y="360"/>
                  </a:cxn>
                  <a:cxn ang="0">
                    <a:pos x="996" y="360"/>
                  </a:cxn>
                  <a:cxn ang="0">
                    <a:pos x="1129" y="179"/>
                  </a:cxn>
                  <a:cxn ang="0">
                    <a:pos x="996" y="0"/>
                  </a:cxn>
                </a:cxnLst>
                <a:rect l="0" t="0" r="r" b="b"/>
                <a:pathLst>
                  <a:path w="1129" h="360">
                    <a:moveTo>
                      <a:pt x="996" y="0"/>
                    </a:moveTo>
                    <a:lnTo>
                      <a:pt x="0" y="0"/>
                    </a:lnTo>
                    <a:lnTo>
                      <a:pt x="0" y="360"/>
                    </a:lnTo>
                    <a:lnTo>
                      <a:pt x="996" y="360"/>
                    </a:lnTo>
                    <a:lnTo>
                      <a:pt x="1129" y="179"/>
                    </a:lnTo>
                    <a:lnTo>
                      <a:pt x="99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Freeform: Shape 112">
                <a:extLst>
                  <a:ext uri="{FF2B5EF4-FFF2-40B4-BE49-F238E27FC236}">
                    <a16:creationId xmlns:a16="http://schemas.microsoft.com/office/drawing/2014/main" id="{B728D42D-9CEC-EA91-E8A3-BBB01028F09A}"/>
                  </a:ext>
                </a:extLst>
              </p:cNvPr>
              <p:cNvSpPr/>
              <p:nvPr/>
            </p:nvSpPr>
            <p:spPr bwMode="auto">
              <a:xfrm>
                <a:off x="2414588" y="1200150"/>
                <a:ext cx="230188" cy="1012825"/>
              </a:xfrm>
              <a:custGeom>
                <a:avLst/>
                <a:gdLst/>
                <a:ahLst/>
                <a:cxnLst>
                  <a:cxn ang="0">
                    <a:pos x="145" y="638"/>
                  </a:cxn>
                  <a:cxn ang="0">
                    <a:pos x="0" y="587"/>
                  </a:cxn>
                  <a:cxn ang="0">
                    <a:pos x="0" y="123"/>
                  </a:cxn>
                  <a:cxn ang="0">
                    <a:pos x="145" y="0"/>
                  </a:cxn>
                  <a:cxn ang="0">
                    <a:pos x="145" y="638"/>
                  </a:cxn>
                </a:cxnLst>
                <a:rect l="0" t="0" r="r" b="b"/>
                <a:pathLst>
                  <a:path w="145" h="638">
                    <a:moveTo>
                      <a:pt x="145" y="638"/>
                    </a:moveTo>
                    <a:lnTo>
                      <a:pt x="0" y="587"/>
                    </a:lnTo>
                    <a:lnTo>
                      <a:pt x="0" y="123"/>
                    </a:lnTo>
                    <a:lnTo>
                      <a:pt x="145" y="0"/>
                    </a:lnTo>
                    <a:lnTo>
                      <a:pt x="145" y="638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113">
                <a:extLst>
                  <a:ext uri="{FF2B5EF4-FFF2-40B4-BE49-F238E27FC236}">
                    <a16:creationId xmlns:a16="http://schemas.microsoft.com/office/drawing/2014/main" id="{0EA541E8-4422-5892-91D7-C3549B06FF3C}"/>
                  </a:ext>
                </a:extLst>
              </p:cNvPr>
              <p:cNvSpPr/>
              <p:nvPr/>
            </p:nvSpPr>
            <p:spPr bwMode="auto">
              <a:xfrm>
                <a:off x="2668588" y="1200150"/>
                <a:ext cx="598488" cy="1012825"/>
              </a:xfrm>
              <a:custGeom>
                <a:avLst/>
                <a:gdLst/>
                <a:ahLst/>
                <a:cxnLst>
                  <a:cxn ang="0">
                    <a:pos x="0" y="638"/>
                  </a:cxn>
                  <a:cxn ang="0">
                    <a:pos x="377" y="587"/>
                  </a:cxn>
                  <a:cxn ang="0">
                    <a:pos x="377" y="86"/>
                  </a:cxn>
                  <a:cxn ang="0">
                    <a:pos x="0" y="0"/>
                  </a:cxn>
                  <a:cxn ang="0">
                    <a:pos x="0" y="638"/>
                  </a:cxn>
                </a:cxnLst>
                <a:rect l="0" t="0" r="r" b="b"/>
                <a:pathLst>
                  <a:path w="377" h="638">
                    <a:moveTo>
                      <a:pt x="0" y="638"/>
                    </a:moveTo>
                    <a:lnTo>
                      <a:pt x="377" y="587"/>
                    </a:lnTo>
                    <a:lnTo>
                      <a:pt x="377" y="86"/>
                    </a:lnTo>
                    <a:lnTo>
                      <a:pt x="0" y="0"/>
                    </a:lnTo>
                    <a:lnTo>
                      <a:pt x="0" y="638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Rectangle 114">
                <a:extLst>
                  <a:ext uri="{FF2B5EF4-FFF2-40B4-BE49-F238E27FC236}">
                    <a16:creationId xmlns:a16="http://schemas.microsoft.com/office/drawing/2014/main" id="{1921A48C-D025-44FC-E2E5-5A0127BA5CA0}"/>
                  </a:ext>
                </a:extLst>
              </p:cNvPr>
              <p:cNvSpPr/>
              <p:nvPr/>
            </p:nvSpPr>
            <p:spPr bwMode="auto">
              <a:xfrm>
                <a:off x="2644775" y="1200150"/>
                <a:ext cx="23813" cy="1012825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115">
                <a:extLst>
                  <a:ext uri="{FF2B5EF4-FFF2-40B4-BE49-F238E27FC236}">
                    <a16:creationId xmlns:a16="http://schemas.microsoft.com/office/drawing/2014/main" id="{5DBAC08D-1A60-B831-EB93-8C74B96EE657}"/>
                  </a:ext>
                </a:extLst>
              </p:cNvPr>
              <p:cNvSpPr/>
              <p:nvPr/>
            </p:nvSpPr>
            <p:spPr bwMode="auto">
              <a:xfrm>
                <a:off x="2414588" y="1200150"/>
                <a:ext cx="230188" cy="198438"/>
              </a:xfrm>
              <a:custGeom>
                <a:avLst/>
                <a:gdLst/>
                <a:ahLst/>
                <a:cxnLst>
                  <a:cxn ang="0">
                    <a:pos x="145" y="0"/>
                  </a:cxn>
                  <a:cxn ang="0">
                    <a:pos x="145" y="0"/>
                  </a:cxn>
                  <a:cxn ang="0">
                    <a:pos x="0" y="123"/>
                  </a:cxn>
                  <a:cxn ang="0">
                    <a:pos x="0" y="125"/>
                  </a:cxn>
                  <a:cxn ang="0">
                    <a:pos x="145" y="7"/>
                  </a:cxn>
                  <a:cxn ang="0">
                    <a:pos x="145" y="0"/>
                  </a:cxn>
                </a:cxnLst>
                <a:rect l="0" t="0" r="r" b="b"/>
                <a:pathLst>
                  <a:path w="145" h="125">
                    <a:moveTo>
                      <a:pt x="145" y="0"/>
                    </a:moveTo>
                    <a:lnTo>
                      <a:pt x="145" y="0"/>
                    </a:lnTo>
                    <a:lnTo>
                      <a:pt x="0" y="123"/>
                    </a:lnTo>
                    <a:lnTo>
                      <a:pt x="0" y="125"/>
                    </a:lnTo>
                    <a:lnTo>
                      <a:pt x="145" y="7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Freeform: Shape 116">
                <a:extLst>
                  <a:ext uri="{FF2B5EF4-FFF2-40B4-BE49-F238E27FC236}">
                    <a16:creationId xmlns:a16="http://schemas.microsoft.com/office/drawing/2014/main" id="{53EFDBDE-917A-65E2-2232-A012DE82A378}"/>
                  </a:ext>
                </a:extLst>
              </p:cNvPr>
              <p:cNvSpPr/>
              <p:nvPr/>
            </p:nvSpPr>
            <p:spPr bwMode="auto">
              <a:xfrm>
                <a:off x="2668588" y="1200150"/>
                <a:ext cx="598488" cy="142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377" y="90"/>
                  </a:cxn>
                  <a:cxn ang="0">
                    <a:pos x="377" y="86"/>
                  </a:cxn>
                  <a:cxn ang="0">
                    <a:pos x="377" y="86"/>
                  </a:cxn>
                  <a:cxn ang="0">
                    <a:pos x="0" y="0"/>
                  </a:cxn>
                </a:cxnLst>
                <a:rect l="0" t="0" r="r" b="b"/>
                <a:pathLst>
                  <a:path w="377" h="90">
                    <a:moveTo>
                      <a:pt x="0" y="0"/>
                    </a:moveTo>
                    <a:lnTo>
                      <a:pt x="0" y="7"/>
                    </a:lnTo>
                    <a:lnTo>
                      <a:pt x="377" y="90"/>
                    </a:lnTo>
                    <a:lnTo>
                      <a:pt x="377" y="86"/>
                    </a:lnTo>
                    <a:lnTo>
                      <a:pt x="377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6" name="PA_库_组合 1">
              <a:extLst>
                <a:ext uri="{FF2B5EF4-FFF2-40B4-BE49-F238E27FC236}">
                  <a16:creationId xmlns:a16="http://schemas.microsoft.com/office/drawing/2014/main" id="{826D5209-484E-9D88-EA84-C1FFA8AF76BE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3943927" y="1698910"/>
              <a:ext cx="1611836" cy="399987"/>
              <a:chOff x="3943927" y="1698910"/>
              <a:chExt cx="1611836" cy="399987"/>
            </a:xfrm>
          </p:grpSpPr>
          <p:grpSp>
            <p:nvGrpSpPr>
              <p:cNvPr id="127" name="Group 138">
                <a:extLst>
                  <a:ext uri="{FF2B5EF4-FFF2-40B4-BE49-F238E27FC236}">
                    <a16:creationId xmlns:a16="http://schemas.microsoft.com/office/drawing/2014/main" id="{6B06CB77-68CF-D8C4-3A36-4F05DB98A8D8}"/>
                  </a:ext>
                </a:extLst>
              </p:cNvPr>
              <p:cNvGrpSpPr/>
              <p:nvPr/>
            </p:nvGrpSpPr>
            <p:grpSpPr>
              <a:xfrm>
                <a:off x="3943927" y="1698910"/>
                <a:ext cx="524806" cy="399987"/>
                <a:chOff x="3495675" y="1519238"/>
                <a:chExt cx="293688" cy="223838"/>
              </a:xfrm>
              <a:solidFill>
                <a:schemeClr val="bg1"/>
              </a:solidFill>
            </p:grpSpPr>
            <p:sp>
              <p:nvSpPr>
                <p:cNvPr id="135" name="Freeform: Shape 139">
                  <a:extLst>
                    <a:ext uri="{FF2B5EF4-FFF2-40B4-BE49-F238E27FC236}">
                      <a16:creationId xmlns:a16="http://schemas.microsoft.com/office/drawing/2014/main" id="{EBAA14F5-4B8D-9DA1-85D3-970A6FB6A7DC}"/>
                    </a:ext>
                  </a:extLst>
                </p:cNvPr>
                <p:cNvSpPr/>
                <p:nvPr/>
              </p:nvSpPr>
              <p:spPr bwMode="auto">
                <a:xfrm>
                  <a:off x="3694113" y="1547813"/>
                  <a:ext cx="95250" cy="18256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3" y="3"/>
                    </a:cxn>
                    <a:cxn ang="0">
                      <a:pos x="0" y="6"/>
                    </a:cxn>
                    <a:cxn ang="0">
                      <a:pos x="12" y="20"/>
                    </a:cxn>
                    <a:cxn ang="0">
                      <a:pos x="14" y="29"/>
                    </a:cxn>
                    <a:cxn ang="0">
                      <a:pos x="6" y="33"/>
                    </a:cxn>
                    <a:cxn ang="0">
                      <a:pos x="2" y="33"/>
                    </a:cxn>
                    <a:cxn ang="0">
                      <a:pos x="2" y="94"/>
                    </a:cxn>
                    <a:cxn ang="0">
                      <a:pos x="35" y="94"/>
                    </a:cxn>
                    <a:cxn ang="0">
                      <a:pos x="35" y="45"/>
                    </a:cxn>
                    <a:cxn ang="0">
                      <a:pos x="42" y="45"/>
                    </a:cxn>
                    <a:cxn ang="0">
                      <a:pos x="46" y="37"/>
                    </a:cxn>
                    <a:cxn ang="0">
                      <a:pos x="16" y="3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49" h="94">
                      <a:moveTo>
                        <a:pt x="10" y="0"/>
                      </a:moveTo>
                      <a:cubicBezTo>
                        <a:pt x="7" y="0"/>
                        <a:pt x="5" y="1"/>
                        <a:pt x="3" y="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6" y="24"/>
                        <a:pt x="15" y="27"/>
                        <a:pt x="14" y="29"/>
                      </a:cubicBezTo>
                      <a:cubicBezTo>
                        <a:pt x="14" y="31"/>
                        <a:pt x="12" y="33"/>
                        <a:pt x="6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94"/>
                        <a:pt x="2" y="94"/>
                        <a:pt x="2" y="94"/>
                      </a:cubicBezTo>
                      <a:cubicBezTo>
                        <a:pt x="35" y="94"/>
                        <a:pt x="35" y="94"/>
                        <a:pt x="35" y="94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8" y="45"/>
                        <a:pt x="49" y="41"/>
                        <a:pt x="46" y="37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4" y="1"/>
                        <a:pt x="12" y="0"/>
                        <a:pt x="1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40">
                  <a:extLst>
                    <a:ext uri="{FF2B5EF4-FFF2-40B4-BE49-F238E27FC236}">
                      <a16:creationId xmlns:a16="http://schemas.microsoft.com/office/drawing/2014/main" id="{D83BCD36-4581-A824-3DA3-DC3F774A9A0E}"/>
                    </a:ext>
                  </a:extLst>
                </p:cNvPr>
                <p:cNvSpPr/>
                <p:nvPr/>
              </p:nvSpPr>
              <p:spPr bwMode="auto">
                <a:xfrm>
                  <a:off x="3495675" y="1547813"/>
                  <a:ext cx="93663" cy="182563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33" y="3"/>
                    </a:cxn>
                    <a:cxn ang="0">
                      <a:pos x="3" y="37"/>
                    </a:cxn>
                    <a:cxn ang="0">
                      <a:pos x="7" y="45"/>
                    </a:cxn>
                    <a:cxn ang="0">
                      <a:pos x="14" y="45"/>
                    </a:cxn>
                    <a:cxn ang="0">
                      <a:pos x="14" y="94"/>
                    </a:cxn>
                    <a:cxn ang="0">
                      <a:pos x="47" y="94"/>
                    </a:cxn>
                    <a:cxn ang="0">
                      <a:pos x="47" y="33"/>
                    </a:cxn>
                    <a:cxn ang="0">
                      <a:pos x="43" y="33"/>
                    </a:cxn>
                    <a:cxn ang="0">
                      <a:pos x="35" y="29"/>
                    </a:cxn>
                    <a:cxn ang="0">
                      <a:pos x="37" y="20"/>
                    </a:cxn>
                    <a:cxn ang="0">
                      <a:pos x="49" y="6"/>
                    </a:cxn>
                    <a:cxn ang="0">
                      <a:pos x="46" y="3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49" h="94">
                      <a:moveTo>
                        <a:pt x="40" y="0"/>
                      </a:moveTo>
                      <a:cubicBezTo>
                        <a:pt x="37" y="0"/>
                        <a:pt x="35" y="1"/>
                        <a:pt x="33" y="3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0" y="41"/>
                        <a:pt x="1" y="45"/>
                        <a:pt x="7" y="45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47" y="94"/>
                        <a:pt x="47" y="94"/>
                        <a:pt x="47" y="94"/>
                      </a:cubicBezTo>
                      <a:cubicBezTo>
                        <a:pt x="47" y="33"/>
                        <a:pt x="47" y="33"/>
                        <a:pt x="47" y="33"/>
                      </a:cubicBez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38" y="33"/>
                        <a:pt x="36" y="31"/>
                        <a:pt x="35" y="29"/>
                      </a:cubicBezTo>
                      <a:cubicBezTo>
                        <a:pt x="34" y="27"/>
                        <a:pt x="33" y="24"/>
                        <a:pt x="37" y="20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4" y="1"/>
                        <a:pt x="42" y="0"/>
                        <a:pt x="4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41">
                  <a:extLst>
                    <a:ext uri="{FF2B5EF4-FFF2-40B4-BE49-F238E27FC236}">
                      <a16:creationId xmlns:a16="http://schemas.microsoft.com/office/drawing/2014/main" id="{01A24FA2-E981-99BA-D224-9B977B41C505}"/>
                    </a:ext>
                  </a:extLst>
                </p:cNvPr>
                <p:cNvSpPr/>
                <p:nvPr/>
              </p:nvSpPr>
              <p:spPr bwMode="auto">
                <a:xfrm>
                  <a:off x="3565525" y="1519238"/>
                  <a:ext cx="153988" cy="223838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34" y="3"/>
                    </a:cxn>
                    <a:cxn ang="0">
                      <a:pos x="4" y="37"/>
                    </a:cxn>
                    <a:cxn ang="0">
                      <a:pos x="7" y="45"/>
                    </a:cxn>
                    <a:cxn ang="0">
                      <a:pos x="15" y="45"/>
                    </a:cxn>
                    <a:cxn ang="0">
                      <a:pos x="15" y="116"/>
                    </a:cxn>
                    <a:cxn ang="0">
                      <a:pos x="65" y="116"/>
                    </a:cxn>
                    <a:cxn ang="0">
                      <a:pos x="65" y="45"/>
                    </a:cxn>
                    <a:cxn ang="0">
                      <a:pos x="73" y="45"/>
                    </a:cxn>
                    <a:cxn ang="0">
                      <a:pos x="76" y="37"/>
                    </a:cxn>
                    <a:cxn ang="0">
                      <a:pos x="47" y="3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80" h="116">
                      <a:moveTo>
                        <a:pt x="40" y="0"/>
                      </a:moveTo>
                      <a:cubicBezTo>
                        <a:pt x="38" y="0"/>
                        <a:pt x="35" y="1"/>
                        <a:pt x="34" y="3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0" y="41"/>
                        <a:pt x="2" y="45"/>
                        <a:pt x="7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5" y="116"/>
                        <a:pt x="15" y="116"/>
                        <a:pt x="15" y="116"/>
                      </a:cubicBezTo>
                      <a:cubicBezTo>
                        <a:pt x="65" y="116"/>
                        <a:pt x="65" y="116"/>
                        <a:pt x="65" y="116"/>
                      </a:cubicBezTo>
                      <a:cubicBezTo>
                        <a:pt x="65" y="45"/>
                        <a:pt x="65" y="45"/>
                        <a:pt x="65" y="45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8" y="45"/>
                        <a:pt x="80" y="41"/>
                        <a:pt x="76" y="37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5" y="1"/>
                        <a:pt x="43" y="0"/>
                        <a:pt x="4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8" name="TextBox 258">
                <a:extLst>
                  <a:ext uri="{FF2B5EF4-FFF2-40B4-BE49-F238E27FC236}">
                    <a16:creationId xmlns:a16="http://schemas.microsoft.com/office/drawing/2014/main" id="{48982352-35E3-7CD9-857A-BCC11A4B0931}"/>
                  </a:ext>
                </a:extLst>
              </p:cNvPr>
              <p:cNvSpPr txBox="1"/>
              <p:nvPr/>
            </p:nvSpPr>
            <p:spPr>
              <a:xfrm>
                <a:off x="4439752" y="1769393"/>
                <a:ext cx="1116011" cy="276999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输入标题文本</a:t>
                </a:r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95A497F2-963D-5229-D0DD-1C86ADB71905}"/>
              </a:ext>
            </a:extLst>
          </p:cNvPr>
          <p:cNvGrpSpPr/>
          <p:nvPr/>
        </p:nvGrpSpPr>
        <p:grpSpPr>
          <a:xfrm>
            <a:off x="6372421" y="1542818"/>
            <a:ext cx="4095059" cy="785593"/>
            <a:chOff x="7328440" y="1593775"/>
            <a:chExt cx="4095059" cy="785593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A51E3257-C1A5-1004-6114-1825632A9923}"/>
                </a:ext>
              </a:extLst>
            </p:cNvPr>
            <p:cNvSpPr txBox="1"/>
            <p:nvPr/>
          </p:nvSpPr>
          <p:spPr>
            <a:xfrm>
              <a:off x="7328440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23B7DE3C-4A22-3FE0-60C2-D4A163ECC185}"/>
                </a:ext>
              </a:extLst>
            </p:cNvPr>
            <p:cNvSpPr txBox="1"/>
            <p:nvPr/>
          </p:nvSpPr>
          <p:spPr>
            <a:xfrm>
              <a:off x="7328440" y="1917703"/>
              <a:ext cx="40950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72124655-9D92-5A89-5E28-BCF16F6F22BB}"/>
              </a:ext>
            </a:extLst>
          </p:cNvPr>
          <p:cNvGrpSpPr/>
          <p:nvPr/>
        </p:nvGrpSpPr>
        <p:grpSpPr>
          <a:xfrm>
            <a:off x="6861897" y="2347453"/>
            <a:ext cx="4095059" cy="785593"/>
            <a:chOff x="7328440" y="1593775"/>
            <a:chExt cx="4095059" cy="785593"/>
          </a:xfrm>
        </p:grpSpPr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3EA2279D-A7B2-23C1-8C84-A25EA1698A3E}"/>
                </a:ext>
              </a:extLst>
            </p:cNvPr>
            <p:cNvSpPr txBox="1"/>
            <p:nvPr/>
          </p:nvSpPr>
          <p:spPr>
            <a:xfrm>
              <a:off x="7328440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124D3C5D-915E-416B-C1BA-06B63283FB47}"/>
                </a:ext>
              </a:extLst>
            </p:cNvPr>
            <p:cNvSpPr txBox="1"/>
            <p:nvPr/>
          </p:nvSpPr>
          <p:spPr>
            <a:xfrm>
              <a:off x="7328440" y="1917703"/>
              <a:ext cx="40950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B1E75F75-A1A8-4E21-B470-F084CEF587EB}"/>
              </a:ext>
            </a:extLst>
          </p:cNvPr>
          <p:cNvGrpSpPr/>
          <p:nvPr/>
        </p:nvGrpSpPr>
        <p:grpSpPr>
          <a:xfrm>
            <a:off x="7336269" y="3209387"/>
            <a:ext cx="4095059" cy="785593"/>
            <a:chOff x="7328440" y="1593775"/>
            <a:chExt cx="4095059" cy="785593"/>
          </a:xfrm>
        </p:grpSpPr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B47644D7-FFC0-7F96-A250-E9E113B839B1}"/>
                </a:ext>
              </a:extLst>
            </p:cNvPr>
            <p:cNvSpPr txBox="1"/>
            <p:nvPr/>
          </p:nvSpPr>
          <p:spPr>
            <a:xfrm>
              <a:off x="7328440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5E15D27D-D083-21F5-0106-B86E2B44AB3A}"/>
                </a:ext>
              </a:extLst>
            </p:cNvPr>
            <p:cNvSpPr txBox="1"/>
            <p:nvPr/>
          </p:nvSpPr>
          <p:spPr>
            <a:xfrm>
              <a:off x="7328440" y="1917703"/>
              <a:ext cx="40950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A1D67769-FDA9-405C-F3E7-0748795BFCA5}"/>
              </a:ext>
            </a:extLst>
          </p:cNvPr>
          <p:cNvGrpSpPr/>
          <p:nvPr/>
        </p:nvGrpSpPr>
        <p:grpSpPr>
          <a:xfrm>
            <a:off x="6648635" y="4084324"/>
            <a:ext cx="4095059" cy="785593"/>
            <a:chOff x="7328440" y="1593775"/>
            <a:chExt cx="4095059" cy="785593"/>
          </a:xfrm>
        </p:grpSpPr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9B80D8DB-5EBC-DF75-3FD1-764FB59110A7}"/>
                </a:ext>
              </a:extLst>
            </p:cNvPr>
            <p:cNvSpPr txBox="1"/>
            <p:nvPr/>
          </p:nvSpPr>
          <p:spPr>
            <a:xfrm>
              <a:off x="7328440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CB78F040-FFE1-D44F-FEA7-129D7CC640AC}"/>
                </a:ext>
              </a:extLst>
            </p:cNvPr>
            <p:cNvSpPr txBox="1"/>
            <p:nvPr/>
          </p:nvSpPr>
          <p:spPr>
            <a:xfrm>
              <a:off x="7328440" y="1917703"/>
              <a:ext cx="40950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4211A495-D221-C6DB-41F4-B161B9C15CE0}"/>
              </a:ext>
            </a:extLst>
          </p:cNvPr>
          <p:cNvGrpSpPr/>
          <p:nvPr/>
        </p:nvGrpSpPr>
        <p:grpSpPr>
          <a:xfrm>
            <a:off x="6126580" y="4995410"/>
            <a:ext cx="4095059" cy="785593"/>
            <a:chOff x="7328440" y="1593775"/>
            <a:chExt cx="4095059" cy="785593"/>
          </a:xfrm>
        </p:grpSpPr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2433EE95-5B95-A24D-5F18-3C6D3FC65260}"/>
                </a:ext>
              </a:extLst>
            </p:cNvPr>
            <p:cNvSpPr txBox="1"/>
            <p:nvPr/>
          </p:nvSpPr>
          <p:spPr>
            <a:xfrm>
              <a:off x="7328440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A966ED69-4A73-A846-61EA-AE36A363F665}"/>
                </a:ext>
              </a:extLst>
            </p:cNvPr>
            <p:cNvSpPr txBox="1"/>
            <p:nvPr/>
          </p:nvSpPr>
          <p:spPr>
            <a:xfrm>
              <a:off x="7328440" y="1917703"/>
              <a:ext cx="40950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3918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310D222-B10F-DB9F-3DB1-6D376E8750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12861"/>
            <a:ext cx="12192000" cy="604513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EE94643A-7C8A-6835-5598-C76160248F69}"/>
              </a:ext>
            </a:extLst>
          </p:cNvPr>
          <p:cNvGrpSpPr/>
          <p:nvPr/>
        </p:nvGrpSpPr>
        <p:grpSpPr>
          <a:xfrm>
            <a:off x="393187" y="466839"/>
            <a:ext cx="2590497" cy="1574185"/>
            <a:chOff x="1729759" y="1042101"/>
            <a:chExt cx="7781818" cy="4728831"/>
          </a:xfrm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FC7D4086-DBDF-141F-0762-952BC55C5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9759" y="1042101"/>
              <a:ext cx="7781818" cy="4728831"/>
            </a:xfrm>
            <a:custGeom>
              <a:avLst/>
              <a:gdLst>
                <a:gd name="T0" fmla="*/ 782 w 1778"/>
                <a:gd name="T1" fmla="*/ 124 h 1079"/>
                <a:gd name="T2" fmla="*/ 810 w 1778"/>
                <a:gd name="T3" fmla="*/ 170 h 1079"/>
                <a:gd name="T4" fmla="*/ 802 w 1778"/>
                <a:gd name="T5" fmla="*/ 215 h 1079"/>
                <a:gd name="T6" fmla="*/ 881 w 1778"/>
                <a:gd name="T7" fmla="*/ 197 h 1079"/>
                <a:gd name="T8" fmla="*/ 790 w 1778"/>
                <a:gd name="T9" fmla="*/ 290 h 1079"/>
                <a:gd name="T10" fmla="*/ 1009 w 1778"/>
                <a:gd name="T11" fmla="*/ 184 h 1079"/>
                <a:gd name="T12" fmla="*/ 1232 w 1778"/>
                <a:gd name="T13" fmla="*/ 7 h 1079"/>
                <a:gd name="T14" fmla="*/ 1030 w 1778"/>
                <a:gd name="T15" fmla="*/ 205 h 1079"/>
                <a:gd name="T16" fmla="*/ 1042 w 1778"/>
                <a:gd name="T17" fmla="*/ 209 h 1079"/>
                <a:gd name="T18" fmla="*/ 1177 w 1778"/>
                <a:gd name="T19" fmla="*/ 92 h 1079"/>
                <a:gd name="T20" fmla="*/ 1130 w 1778"/>
                <a:gd name="T21" fmla="*/ 176 h 1079"/>
                <a:gd name="T22" fmla="*/ 1260 w 1778"/>
                <a:gd name="T23" fmla="*/ 97 h 1079"/>
                <a:gd name="T24" fmla="*/ 1120 w 1778"/>
                <a:gd name="T25" fmla="*/ 207 h 1079"/>
                <a:gd name="T26" fmla="*/ 1163 w 1778"/>
                <a:gd name="T27" fmla="*/ 219 h 1079"/>
                <a:gd name="T28" fmla="*/ 1280 w 1778"/>
                <a:gd name="T29" fmla="*/ 136 h 1079"/>
                <a:gd name="T30" fmla="*/ 1368 w 1778"/>
                <a:gd name="T31" fmla="*/ 185 h 1079"/>
                <a:gd name="T32" fmla="*/ 1336 w 1778"/>
                <a:gd name="T33" fmla="*/ 231 h 1079"/>
                <a:gd name="T34" fmla="*/ 1470 w 1778"/>
                <a:gd name="T35" fmla="*/ 275 h 1079"/>
                <a:gd name="T36" fmla="*/ 1610 w 1778"/>
                <a:gd name="T37" fmla="*/ 326 h 1079"/>
                <a:gd name="T38" fmla="*/ 1651 w 1778"/>
                <a:gd name="T39" fmla="*/ 431 h 1079"/>
                <a:gd name="T40" fmla="*/ 1656 w 1778"/>
                <a:gd name="T41" fmla="*/ 473 h 1079"/>
                <a:gd name="T42" fmla="*/ 1408 w 1778"/>
                <a:gd name="T43" fmla="*/ 580 h 1079"/>
                <a:gd name="T44" fmla="*/ 1556 w 1778"/>
                <a:gd name="T45" fmla="*/ 529 h 1079"/>
                <a:gd name="T46" fmla="*/ 1657 w 1778"/>
                <a:gd name="T47" fmla="*/ 511 h 1079"/>
                <a:gd name="T48" fmla="*/ 1682 w 1778"/>
                <a:gd name="T49" fmla="*/ 579 h 1079"/>
                <a:gd name="T50" fmla="*/ 1679 w 1778"/>
                <a:gd name="T51" fmla="*/ 645 h 1079"/>
                <a:gd name="T52" fmla="*/ 1613 w 1778"/>
                <a:gd name="T53" fmla="*/ 699 h 1079"/>
                <a:gd name="T54" fmla="*/ 1702 w 1778"/>
                <a:gd name="T55" fmla="*/ 701 h 1079"/>
                <a:gd name="T56" fmla="*/ 1377 w 1778"/>
                <a:gd name="T57" fmla="*/ 890 h 1079"/>
                <a:gd name="T58" fmla="*/ 1081 w 1778"/>
                <a:gd name="T59" fmla="*/ 1051 h 1079"/>
                <a:gd name="T60" fmla="*/ 970 w 1778"/>
                <a:gd name="T61" fmla="*/ 1036 h 1079"/>
                <a:gd name="T62" fmla="*/ 1066 w 1778"/>
                <a:gd name="T63" fmla="*/ 890 h 1079"/>
                <a:gd name="T64" fmla="*/ 1071 w 1778"/>
                <a:gd name="T65" fmla="*/ 844 h 1079"/>
                <a:gd name="T66" fmla="*/ 579 w 1778"/>
                <a:gd name="T67" fmla="*/ 923 h 1079"/>
                <a:gd name="T68" fmla="*/ 570 w 1778"/>
                <a:gd name="T69" fmla="*/ 903 h 1079"/>
                <a:gd name="T70" fmla="*/ 515 w 1778"/>
                <a:gd name="T71" fmla="*/ 912 h 1079"/>
                <a:gd name="T72" fmla="*/ 355 w 1778"/>
                <a:gd name="T73" fmla="*/ 934 h 1079"/>
                <a:gd name="T74" fmla="*/ 356 w 1778"/>
                <a:gd name="T75" fmla="*/ 977 h 1079"/>
                <a:gd name="T76" fmla="*/ 598 w 1778"/>
                <a:gd name="T77" fmla="*/ 951 h 1079"/>
                <a:gd name="T78" fmla="*/ 858 w 1778"/>
                <a:gd name="T79" fmla="*/ 915 h 1079"/>
                <a:gd name="T80" fmla="*/ 720 w 1778"/>
                <a:gd name="T81" fmla="*/ 940 h 1079"/>
                <a:gd name="T82" fmla="*/ 484 w 1778"/>
                <a:gd name="T83" fmla="*/ 976 h 1079"/>
                <a:gd name="T84" fmla="*/ 287 w 1778"/>
                <a:gd name="T85" fmla="*/ 954 h 1079"/>
                <a:gd name="T86" fmla="*/ 299 w 1778"/>
                <a:gd name="T87" fmla="*/ 868 h 1079"/>
                <a:gd name="T88" fmla="*/ 324 w 1778"/>
                <a:gd name="T89" fmla="*/ 827 h 1079"/>
                <a:gd name="T90" fmla="*/ 309 w 1778"/>
                <a:gd name="T91" fmla="*/ 739 h 1079"/>
                <a:gd name="T92" fmla="*/ 170 w 1778"/>
                <a:gd name="T93" fmla="*/ 754 h 1079"/>
                <a:gd name="T94" fmla="*/ 53 w 1778"/>
                <a:gd name="T95" fmla="*/ 722 h 1079"/>
                <a:gd name="T96" fmla="*/ 27 w 1778"/>
                <a:gd name="T97" fmla="*/ 628 h 1079"/>
                <a:gd name="T98" fmla="*/ 89 w 1778"/>
                <a:gd name="T99" fmla="*/ 508 h 1079"/>
                <a:gd name="T100" fmla="*/ 74 w 1778"/>
                <a:gd name="T101" fmla="*/ 466 h 1079"/>
                <a:gd name="T102" fmla="*/ 45 w 1778"/>
                <a:gd name="T103" fmla="*/ 455 h 1079"/>
                <a:gd name="T104" fmla="*/ 72 w 1778"/>
                <a:gd name="T105" fmla="*/ 400 h 1079"/>
                <a:gd name="T106" fmla="*/ 151 w 1778"/>
                <a:gd name="T107" fmla="*/ 323 h 1079"/>
                <a:gd name="T108" fmla="*/ 179 w 1778"/>
                <a:gd name="T109" fmla="*/ 258 h 1079"/>
                <a:gd name="T110" fmla="*/ 152 w 1778"/>
                <a:gd name="T111" fmla="*/ 188 h 1079"/>
                <a:gd name="T112" fmla="*/ 207 w 1778"/>
                <a:gd name="T113" fmla="*/ 134 h 1079"/>
                <a:gd name="T114" fmla="*/ 114 w 1778"/>
                <a:gd name="T115" fmla="*/ 108 h 1079"/>
                <a:gd name="T116" fmla="*/ 215 w 1778"/>
                <a:gd name="T117" fmla="*/ 80 h 1079"/>
                <a:gd name="T118" fmla="*/ 372 w 1778"/>
                <a:gd name="T119" fmla="*/ 75 h 1079"/>
                <a:gd name="T120" fmla="*/ 570 w 1778"/>
                <a:gd name="T121" fmla="*/ 57 h 1079"/>
                <a:gd name="T122" fmla="*/ 715 w 1778"/>
                <a:gd name="T123" fmla="*/ 21 h 1079"/>
                <a:gd name="T124" fmla="*/ 769 w 1778"/>
                <a:gd name="T125" fmla="*/ 59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78" h="1079">
                  <a:moveTo>
                    <a:pt x="876" y="9"/>
                  </a:moveTo>
                  <a:cubicBezTo>
                    <a:pt x="872" y="10"/>
                    <a:pt x="872" y="10"/>
                    <a:pt x="872" y="10"/>
                  </a:cubicBezTo>
                  <a:cubicBezTo>
                    <a:pt x="871" y="11"/>
                    <a:pt x="871" y="11"/>
                    <a:pt x="871" y="11"/>
                  </a:cubicBezTo>
                  <a:cubicBezTo>
                    <a:pt x="869" y="10"/>
                    <a:pt x="869" y="10"/>
                    <a:pt x="869" y="10"/>
                  </a:cubicBezTo>
                  <a:cubicBezTo>
                    <a:pt x="865" y="14"/>
                    <a:pt x="865" y="14"/>
                    <a:pt x="865" y="14"/>
                  </a:cubicBezTo>
                  <a:cubicBezTo>
                    <a:pt x="864" y="16"/>
                    <a:pt x="871" y="13"/>
                    <a:pt x="862" y="15"/>
                  </a:cubicBezTo>
                  <a:cubicBezTo>
                    <a:pt x="867" y="17"/>
                    <a:pt x="867" y="17"/>
                    <a:pt x="867" y="17"/>
                  </a:cubicBezTo>
                  <a:cubicBezTo>
                    <a:pt x="859" y="21"/>
                    <a:pt x="859" y="21"/>
                    <a:pt x="859" y="21"/>
                  </a:cubicBezTo>
                  <a:cubicBezTo>
                    <a:pt x="861" y="18"/>
                    <a:pt x="861" y="18"/>
                    <a:pt x="861" y="18"/>
                  </a:cubicBezTo>
                  <a:cubicBezTo>
                    <a:pt x="861" y="16"/>
                    <a:pt x="869" y="22"/>
                    <a:pt x="858" y="16"/>
                  </a:cubicBezTo>
                  <a:cubicBezTo>
                    <a:pt x="856" y="19"/>
                    <a:pt x="856" y="19"/>
                    <a:pt x="856" y="19"/>
                  </a:cubicBezTo>
                  <a:cubicBezTo>
                    <a:pt x="855" y="19"/>
                    <a:pt x="856" y="23"/>
                    <a:pt x="854" y="18"/>
                  </a:cubicBezTo>
                  <a:cubicBezTo>
                    <a:pt x="853" y="19"/>
                    <a:pt x="853" y="19"/>
                    <a:pt x="853" y="19"/>
                  </a:cubicBezTo>
                  <a:cubicBezTo>
                    <a:pt x="856" y="22"/>
                    <a:pt x="856" y="22"/>
                    <a:pt x="856" y="22"/>
                  </a:cubicBezTo>
                  <a:cubicBezTo>
                    <a:pt x="852" y="26"/>
                    <a:pt x="852" y="26"/>
                    <a:pt x="852" y="26"/>
                  </a:cubicBezTo>
                  <a:cubicBezTo>
                    <a:pt x="859" y="28"/>
                    <a:pt x="859" y="28"/>
                    <a:pt x="859" y="28"/>
                  </a:cubicBezTo>
                  <a:cubicBezTo>
                    <a:pt x="861" y="28"/>
                    <a:pt x="861" y="28"/>
                    <a:pt x="861" y="28"/>
                  </a:cubicBezTo>
                  <a:cubicBezTo>
                    <a:pt x="862" y="29"/>
                    <a:pt x="856" y="33"/>
                    <a:pt x="863" y="30"/>
                  </a:cubicBezTo>
                  <a:cubicBezTo>
                    <a:pt x="862" y="30"/>
                    <a:pt x="860" y="31"/>
                    <a:pt x="863" y="34"/>
                  </a:cubicBezTo>
                  <a:cubicBezTo>
                    <a:pt x="862" y="34"/>
                    <a:pt x="859" y="35"/>
                    <a:pt x="863" y="38"/>
                  </a:cubicBezTo>
                  <a:cubicBezTo>
                    <a:pt x="863" y="39"/>
                    <a:pt x="863" y="39"/>
                    <a:pt x="863" y="39"/>
                  </a:cubicBezTo>
                  <a:cubicBezTo>
                    <a:pt x="862" y="40"/>
                    <a:pt x="862" y="40"/>
                    <a:pt x="862" y="40"/>
                  </a:cubicBezTo>
                  <a:cubicBezTo>
                    <a:pt x="861" y="37"/>
                    <a:pt x="861" y="37"/>
                    <a:pt x="861" y="37"/>
                  </a:cubicBezTo>
                  <a:cubicBezTo>
                    <a:pt x="856" y="36"/>
                    <a:pt x="856" y="36"/>
                    <a:pt x="856" y="36"/>
                  </a:cubicBezTo>
                  <a:cubicBezTo>
                    <a:pt x="850" y="40"/>
                    <a:pt x="850" y="40"/>
                    <a:pt x="850" y="40"/>
                  </a:cubicBezTo>
                  <a:cubicBezTo>
                    <a:pt x="849" y="40"/>
                    <a:pt x="847" y="40"/>
                    <a:pt x="848" y="43"/>
                  </a:cubicBezTo>
                  <a:cubicBezTo>
                    <a:pt x="852" y="35"/>
                    <a:pt x="852" y="35"/>
                    <a:pt x="852" y="35"/>
                  </a:cubicBezTo>
                  <a:cubicBezTo>
                    <a:pt x="845" y="37"/>
                    <a:pt x="845" y="37"/>
                    <a:pt x="845" y="37"/>
                  </a:cubicBezTo>
                  <a:cubicBezTo>
                    <a:pt x="843" y="40"/>
                    <a:pt x="843" y="40"/>
                    <a:pt x="843" y="40"/>
                  </a:cubicBezTo>
                  <a:cubicBezTo>
                    <a:pt x="842" y="40"/>
                    <a:pt x="841" y="43"/>
                    <a:pt x="840" y="41"/>
                  </a:cubicBezTo>
                  <a:cubicBezTo>
                    <a:pt x="839" y="46"/>
                    <a:pt x="839" y="46"/>
                    <a:pt x="839" y="46"/>
                  </a:cubicBezTo>
                  <a:cubicBezTo>
                    <a:pt x="828" y="49"/>
                    <a:pt x="828" y="49"/>
                    <a:pt x="828" y="49"/>
                  </a:cubicBezTo>
                  <a:cubicBezTo>
                    <a:pt x="825" y="55"/>
                    <a:pt x="825" y="55"/>
                    <a:pt x="825" y="55"/>
                  </a:cubicBezTo>
                  <a:cubicBezTo>
                    <a:pt x="816" y="58"/>
                    <a:pt x="816" y="58"/>
                    <a:pt x="816" y="58"/>
                  </a:cubicBezTo>
                  <a:cubicBezTo>
                    <a:pt x="814" y="63"/>
                    <a:pt x="814" y="63"/>
                    <a:pt x="814" y="63"/>
                  </a:cubicBezTo>
                  <a:cubicBezTo>
                    <a:pt x="809" y="66"/>
                    <a:pt x="809" y="66"/>
                    <a:pt x="809" y="66"/>
                  </a:cubicBezTo>
                  <a:cubicBezTo>
                    <a:pt x="807" y="65"/>
                    <a:pt x="807" y="65"/>
                    <a:pt x="807" y="65"/>
                  </a:cubicBezTo>
                  <a:cubicBezTo>
                    <a:pt x="806" y="66"/>
                    <a:pt x="806" y="66"/>
                    <a:pt x="806" y="66"/>
                  </a:cubicBezTo>
                  <a:cubicBezTo>
                    <a:pt x="805" y="71"/>
                    <a:pt x="805" y="71"/>
                    <a:pt x="805" y="71"/>
                  </a:cubicBezTo>
                  <a:cubicBezTo>
                    <a:pt x="802" y="73"/>
                    <a:pt x="802" y="73"/>
                    <a:pt x="802" y="73"/>
                  </a:cubicBezTo>
                  <a:cubicBezTo>
                    <a:pt x="797" y="73"/>
                    <a:pt x="797" y="73"/>
                    <a:pt x="797" y="73"/>
                  </a:cubicBezTo>
                  <a:cubicBezTo>
                    <a:pt x="795" y="74"/>
                    <a:pt x="796" y="76"/>
                    <a:pt x="793" y="77"/>
                  </a:cubicBezTo>
                  <a:cubicBezTo>
                    <a:pt x="794" y="81"/>
                    <a:pt x="794" y="81"/>
                    <a:pt x="794" y="81"/>
                  </a:cubicBezTo>
                  <a:cubicBezTo>
                    <a:pt x="790" y="83"/>
                    <a:pt x="790" y="83"/>
                    <a:pt x="790" y="83"/>
                  </a:cubicBezTo>
                  <a:cubicBezTo>
                    <a:pt x="783" y="91"/>
                    <a:pt x="783" y="91"/>
                    <a:pt x="783" y="91"/>
                  </a:cubicBezTo>
                  <a:cubicBezTo>
                    <a:pt x="780" y="92"/>
                    <a:pt x="780" y="92"/>
                    <a:pt x="780" y="92"/>
                  </a:cubicBezTo>
                  <a:cubicBezTo>
                    <a:pt x="779" y="95"/>
                    <a:pt x="779" y="95"/>
                    <a:pt x="779" y="95"/>
                  </a:cubicBezTo>
                  <a:cubicBezTo>
                    <a:pt x="780" y="96"/>
                    <a:pt x="780" y="92"/>
                    <a:pt x="781" y="96"/>
                  </a:cubicBezTo>
                  <a:cubicBezTo>
                    <a:pt x="782" y="97"/>
                    <a:pt x="783" y="94"/>
                    <a:pt x="784" y="97"/>
                  </a:cubicBezTo>
                  <a:cubicBezTo>
                    <a:pt x="781" y="99"/>
                    <a:pt x="781" y="99"/>
                    <a:pt x="781" y="99"/>
                  </a:cubicBezTo>
                  <a:cubicBezTo>
                    <a:pt x="779" y="100"/>
                    <a:pt x="790" y="94"/>
                    <a:pt x="779" y="102"/>
                  </a:cubicBezTo>
                  <a:cubicBezTo>
                    <a:pt x="777" y="105"/>
                    <a:pt x="777" y="105"/>
                    <a:pt x="777" y="105"/>
                  </a:cubicBezTo>
                  <a:cubicBezTo>
                    <a:pt x="772" y="105"/>
                    <a:pt x="787" y="95"/>
                    <a:pt x="771" y="109"/>
                  </a:cubicBezTo>
                  <a:cubicBezTo>
                    <a:pt x="768" y="108"/>
                    <a:pt x="768" y="108"/>
                    <a:pt x="768" y="108"/>
                  </a:cubicBezTo>
                  <a:cubicBezTo>
                    <a:pt x="767" y="107"/>
                    <a:pt x="772" y="108"/>
                    <a:pt x="766" y="107"/>
                  </a:cubicBezTo>
                  <a:cubicBezTo>
                    <a:pt x="765" y="112"/>
                    <a:pt x="765" y="112"/>
                    <a:pt x="765" y="112"/>
                  </a:cubicBezTo>
                  <a:cubicBezTo>
                    <a:pt x="769" y="110"/>
                    <a:pt x="769" y="110"/>
                    <a:pt x="769" y="110"/>
                  </a:cubicBezTo>
                  <a:cubicBezTo>
                    <a:pt x="769" y="112"/>
                    <a:pt x="769" y="112"/>
                    <a:pt x="769" y="112"/>
                  </a:cubicBezTo>
                  <a:cubicBezTo>
                    <a:pt x="770" y="113"/>
                    <a:pt x="770" y="113"/>
                    <a:pt x="770" y="113"/>
                  </a:cubicBezTo>
                  <a:cubicBezTo>
                    <a:pt x="768" y="114"/>
                    <a:pt x="768" y="114"/>
                    <a:pt x="768" y="114"/>
                  </a:cubicBezTo>
                  <a:cubicBezTo>
                    <a:pt x="770" y="116"/>
                    <a:pt x="770" y="116"/>
                    <a:pt x="770" y="116"/>
                  </a:cubicBezTo>
                  <a:cubicBezTo>
                    <a:pt x="769" y="117"/>
                    <a:pt x="769" y="117"/>
                    <a:pt x="769" y="117"/>
                  </a:cubicBezTo>
                  <a:cubicBezTo>
                    <a:pt x="773" y="116"/>
                    <a:pt x="773" y="116"/>
                    <a:pt x="773" y="116"/>
                  </a:cubicBezTo>
                  <a:cubicBezTo>
                    <a:pt x="774" y="115"/>
                    <a:pt x="774" y="115"/>
                    <a:pt x="774" y="115"/>
                  </a:cubicBezTo>
                  <a:cubicBezTo>
                    <a:pt x="775" y="116"/>
                    <a:pt x="775" y="116"/>
                    <a:pt x="775" y="116"/>
                  </a:cubicBezTo>
                  <a:cubicBezTo>
                    <a:pt x="772" y="118"/>
                    <a:pt x="772" y="118"/>
                    <a:pt x="772" y="118"/>
                  </a:cubicBezTo>
                  <a:cubicBezTo>
                    <a:pt x="774" y="119"/>
                    <a:pt x="774" y="119"/>
                    <a:pt x="774" y="119"/>
                  </a:cubicBezTo>
                  <a:cubicBezTo>
                    <a:pt x="771" y="121"/>
                    <a:pt x="771" y="121"/>
                    <a:pt x="771" y="121"/>
                  </a:cubicBezTo>
                  <a:cubicBezTo>
                    <a:pt x="771" y="121"/>
                    <a:pt x="772" y="119"/>
                    <a:pt x="771" y="122"/>
                  </a:cubicBezTo>
                  <a:cubicBezTo>
                    <a:pt x="769" y="120"/>
                    <a:pt x="769" y="120"/>
                    <a:pt x="769" y="120"/>
                  </a:cubicBezTo>
                  <a:cubicBezTo>
                    <a:pt x="769" y="124"/>
                    <a:pt x="769" y="124"/>
                    <a:pt x="769" y="124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1" y="126"/>
                    <a:pt x="761" y="126"/>
                    <a:pt x="761" y="126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6" y="132"/>
                    <a:pt x="756" y="132"/>
                    <a:pt x="756" y="132"/>
                  </a:cubicBezTo>
                  <a:cubicBezTo>
                    <a:pt x="750" y="133"/>
                    <a:pt x="750" y="133"/>
                    <a:pt x="750" y="133"/>
                  </a:cubicBezTo>
                  <a:cubicBezTo>
                    <a:pt x="748" y="136"/>
                    <a:pt x="748" y="136"/>
                    <a:pt x="748" y="136"/>
                  </a:cubicBezTo>
                  <a:cubicBezTo>
                    <a:pt x="750" y="137"/>
                    <a:pt x="750" y="137"/>
                    <a:pt x="750" y="137"/>
                  </a:cubicBezTo>
                  <a:cubicBezTo>
                    <a:pt x="742" y="142"/>
                    <a:pt x="742" y="142"/>
                    <a:pt x="742" y="142"/>
                  </a:cubicBezTo>
                  <a:cubicBezTo>
                    <a:pt x="738" y="139"/>
                    <a:pt x="738" y="139"/>
                    <a:pt x="738" y="139"/>
                  </a:cubicBezTo>
                  <a:cubicBezTo>
                    <a:pt x="733" y="144"/>
                    <a:pt x="733" y="144"/>
                    <a:pt x="733" y="144"/>
                  </a:cubicBezTo>
                  <a:cubicBezTo>
                    <a:pt x="736" y="147"/>
                    <a:pt x="736" y="147"/>
                    <a:pt x="736" y="147"/>
                  </a:cubicBezTo>
                  <a:cubicBezTo>
                    <a:pt x="734" y="148"/>
                    <a:pt x="734" y="148"/>
                    <a:pt x="734" y="148"/>
                  </a:cubicBezTo>
                  <a:cubicBezTo>
                    <a:pt x="731" y="146"/>
                    <a:pt x="741" y="144"/>
                    <a:pt x="732" y="147"/>
                  </a:cubicBezTo>
                  <a:cubicBezTo>
                    <a:pt x="732" y="147"/>
                    <a:pt x="732" y="146"/>
                    <a:pt x="733" y="146"/>
                  </a:cubicBezTo>
                  <a:cubicBezTo>
                    <a:pt x="732" y="145"/>
                    <a:pt x="732" y="145"/>
                    <a:pt x="732" y="145"/>
                  </a:cubicBezTo>
                  <a:cubicBezTo>
                    <a:pt x="729" y="147"/>
                    <a:pt x="729" y="147"/>
                    <a:pt x="729" y="147"/>
                  </a:cubicBezTo>
                  <a:cubicBezTo>
                    <a:pt x="729" y="148"/>
                    <a:pt x="729" y="148"/>
                    <a:pt x="729" y="148"/>
                  </a:cubicBezTo>
                  <a:cubicBezTo>
                    <a:pt x="732" y="149"/>
                    <a:pt x="732" y="149"/>
                    <a:pt x="732" y="149"/>
                  </a:cubicBezTo>
                  <a:cubicBezTo>
                    <a:pt x="729" y="149"/>
                    <a:pt x="729" y="149"/>
                    <a:pt x="729" y="149"/>
                  </a:cubicBezTo>
                  <a:cubicBezTo>
                    <a:pt x="730" y="151"/>
                    <a:pt x="730" y="151"/>
                    <a:pt x="730" y="151"/>
                  </a:cubicBezTo>
                  <a:cubicBezTo>
                    <a:pt x="727" y="152"/>
                    <a:pt x="727" y="152"/>
                    <a:pt x="727" y="152"/>
                  </a:cubicBezTo>
                  <a:cubicBezTo>
                    <a:pt x="727" y="153"/>
                    <a:pt x="727" y="153"/>
                    <a:pt x="727" y="153"/>
                  </a:cubicBezTo>
                  <a:cubicBezTo>
                    <a:pt x="731" y="153"/>
                    <a:pt x="731" y="153"/>
                    <a:pt x="731" y="153"/>
                  </a:cubicBezTo>
                  <a:cubicBezTo>
                    <a:pt x="737" y="148"/>
                    <a:pt x="737" y="148"/>
                    <a:pt x="737" y="148"/>
                  </a:cubicBezTo>
                  <a:cubicBezTo>
                    <a:pt x="742" y="148"/>
                    <a:pt x="742" y="148"/>
                    <a:pt x="742" y="148"/>
                  </a:cubicBezTo>
                  <a:cubicBezTo>
                    <a:pt x="751" y="142"/>
                    <a:pt x="751" y="142"/>
                    <a:pt x="751" y="142"/>
                  </a:cubicBezTo>
                  <a:cubicBezTo>
                    <a:pt x="754" y="144"/>
                    <a:pt x="754" y="144"/>
                    <a:pt x="754" y="144"/>
                  </a:cubicBezTo>
                  <a:cubicBezTo>
                    <a:pt x="759" y="140"/>
                    <a:pt x="759" y="140"/>
                    <a:pt x="759" y="140"/>
                  </a:cubicBezTo>
                  <a:cubicBezTo>
                    <a:pt x="765" y="141"/>
                    <a:pt x="765" y="141"/>
                    <a:pt x="765" y="141"/>
                  </a:cubicBezTo>
                  <a:cubicBezTo>
                    <a:pt x="766" y="141"/>
                    <a:pt x="769" y="140"/>
                    <a:pt x="765" y="138"/>
                  </a:cubicBezTo>
                  <a:cubicBezTo>
                    <a:pt x="765" y="137"/>
                    <a:pt x="765" y="137"/>
                    <a:pt x="765" y="137"/>
                  </a:cubicBezTo>
                  <a:cubicBezTo>
                    <a:pt x="776" y="130"/>
                    <a:pt x="776" y="130"/>
                    <a:pt x="776" y="130"/>
                  </a:cubicBezTo>
                  <a:cubicBezTo>
                    <a:pt x="780" y="130"/>
                    <a:pt x="774" y="125"/>
                    <a:pt x="782" y="126"/>
                  </a:cubicBezTo>
                  <a:cubicBezTo>
                    <a:pt x="784" y="125"/>
                    <a:pt x="784" y="125"/>
                    <a:pt x="784" y="125"/>
                  </a:cubicBezTo>
                  <a:cubicBezTo>
                    <a:pt x="782" y="124"/>
                    <a:pt x="782" y="124"/>
                    <a:pt x="782" y="124"/>
                  </a:cubicBezTo>
                  <a:cubicBezTo>
                    <a:pt x="785" y="121"/>
                    <a:pt x="785" y="121"/>
                    <a:pt x="785" y="121"/>
                  </a:cubicBezTo>
                  <a:cubicBezTo>
                    <a:pt x="789" y="121"/>
                    <a:pt x="789" y="121"/>
                    <a:pt x="789" y="121"/>
                  </a:cubicBezTo>
                  <a:cubicBezTo>
                    <a:pt x="792" y="117"/>
                    <a:pt x="792" y="117"/>
                    <a:pt x="792" y="117"/>
                  </a:cubicBezTo>
                  <a:cubicBezTo>
                    <a:pt x="803" y="108"/>
                    <a:pt x="803" y="108"/>
                    <a:pt x="803" y="108"/>
                  </a:cubicBezTo>
                  <a:cubicBezTo>
                    <a:pt x="805" y="107"/>
                    <a:pt x="805" y="107"/>
                    <a:pt x="805" y="107"/>
                  </a:cubicBezTo>
                  <a:cubicBezTo>
                    <a:pt x="810" y="100"/>
                    <a:pt x="810" y="100"/>
                    <a:pt x="810" y="100"/>
                  </a:cubicBezTo>
                  <a:cubicBezTo>
                    <a:pt x="813" y="99"/>
                    <a:pt x="813" y="99"/>
                    <a:pt x="813" y="99"/>
                  </a:cubicBezTo>
                  <a:cubicBezTo>
                    <a:pt x="815" y="97"/>
                    <a:pt x="815" y="97"/>
                    <a:pt x="815" y="97"/>
                  </a:cubicBezTo>
                  <a:cubicBezTo>
                    <a:pt x="812" y="95"/>
                    <a:pt x="812" y="95"/>
                    <a:pt x="812" y="95"/>
                  </a:cubicBezTo>
                  <a:cubicBezTo>
                    <a:pt x="813" y="92"/>
                    <a:pt x="813" y="96"/>
                    <a:pt x="816" y="94"/>
                  </a:cubicBezTo>
                  <a:cubicBezTo>
                    <a:pt x="815" y="91"/>
                    <a:pt x="815" y="91"/>
                    <a:pt x="815" y="91"/>
                  </a:cubicBezTo>
                  <a:cubicBezTo>
                    <a:pt x="817" y="88"/>
                    <a:pt x="817" y="88"/>
                    <a:pt x="817" y="88"/>
                  </a:cubicBezTo>
                  <a:cubicBezTo>
                    <a:pt x="825" y="88"/>
                    <a:pt x="825" y="88"/>
                    <a:pt x="825" y="88"/>
                  </a:cubicBezTo>
                  <a:cubicBezTo>
                    <a:pt x="826" y="87"/>
                    <a:pt x="826" y="87"/>
                    <a:pt x="826" y="87"/>
                  </a:cubicBezTo>
                  <a:cubicBezTo>
                    <a:pt x="825" y="86"/>
                    <a:pt x="825" y="86"/>
                    <a:pt x="825" y="86"/>
                  </a:cubicBezTo>
                  <a:cubicBezTo>
                    <a:pt x="829" y="87"/>
                    <a:pt x="829" y="87"/>
                    <a:pt x="829" y="87"/>
                  </a:cubicBezTo>
                  <a:cubicBezTo>
                    <a:pt x="831" y="86"/>
                    <a:pt x="831" y="86"/>
                    <a:pt x="831" y="86"/>
                  </a:cubicBezTo>
                  <a:cubicBezTo>
                    <a:pt x="832" y="88"/>
                    <a:pt x="827" y="84"/>
                    <a:pt x="834" y="87"/>
                  </a:cubicBezTo>
                  <a:cubicBezTo>
                    <a:pt x="833" y="81"/>
                    <a:pt x="833" y="81"/>
                    <a:pt x="833" y="81"/>
                  </a:cubicBezTo>
                  <a:cubicBezTo>
                    <a:pt x="832" y="81"/>
                    <a:pt x="837" y="79"/>
                    <a:pt x="831" y="81"/>
                  </a:cubicBezTo>
                  <a:cubicBezTo>
                    <a:pt x="837" y="76"/>
                    <a:pt x="837" y="76"/>
                    <a:pt x="837" y="76"/>
                  </a:cubicBezTo>
                  <a:cubicBezTo>
                    <a:pt x="850" y="69"/>
                    <a:pt x="850" y="69"/>
                    <a:pt x="850" y="69"/>
                  </a:cubicBezTo>
                  <a:cubicBezTo>
                    <a:pt x="853" y="71"/>
                    <a:pt x="853" y="71"/>
                    <a:pt x="853" y="71"/>
                  </a:cubicBezTo>
                  <a:cubicBezTo>
                    <a:pt x="857" y="76"/>
                    <a:pt x="857" y="76"/>
                    <a:pt x="857" y="76"/>
                  </a:cubicBezTo>
                  <a:cubicBezTo>
                    <a:pt x="858" y="76"/>
                    <a:pt x="858" y="76"/>
                    <a:pt x="858" y="76"/>
                  </a:cubicBezTo>
                  <a:cubicBezTo>
                    <a:pt x="858" y="71"/>
                    <a:pt x="862" y="75"/>
                    <a:pt x="866" y="70"/>
                  </a:cubicBezTo>
                  <a:cubicBezTo>
                    <a:pt x="868" y="71"/>
                    <a:pt x="868" y="71"/>
                    <a:pt x="868" y="71"/>
                  </a:cubicBezTo>
                  <a:cubicBezTo>
                    <a:pt x="866" y="74"/>
                    <a:pt x="866" y="74"/>
                    <a:pt x="866" y="74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73" y="71"/>
                    <a:pt x="873" y="71"/>
                    <a:pt x="873" y="71"/>
                  </a:cubicBezTo>
                  <a:cubicBezTo>
                    <a:pt x="880" y="67"/>
                    <a:pt x="880" y="67"/>
                    <a:pt x="880" y="67"/>
                  </a:cubicBezTo>
                  <a:cubicBezTo>
                    <a:pt x="889" y="59"/>
                    <a:pt x="889" y="59"/>
                    <a:pt x="889" y="59"/>
                  </a:cubicBezTo>
                  <a:cubicBezTo>
                    <a:pt x="898" y="57"/>
                    <a:pt x="898" y="57"/>
                    <a:pt x="898" y="57"/>
                  </a:cubicBezTo>
                  <a:cubicBezTo>
                    <a:pt x="907" y="57"/>
                    <a:pt x="907" y="57"/>
                    <a:pt x="907" y="57"/>
                  </a:cubicBezTo>
                  <a:cubicBezTo>
                    <a:pt x="908" y="58"/>
                    <a:pt x="908" y="58"/>
                    <a:pt x="908" y="58"/>
                  </a:cubicBezTo>
                  <a:cubicBezTo>
                    <a:pt x="900" y="63"/>
                    <a:pt x="900" y="63"/>
                    <a:pt x="900" y="63"/>
                  </a:cubicBezTo>
                  <a:cubicBezTo>
                    <a:pt x="906" y="63"/>
                    <a:pt x="906" y="63"/>
                    <a:pt x="906" y="63"/>
                  </a:cubicBezTo>
                  <a:cubicBezTo>
                    <a:pt x="904" y="64"/>
                    <a:pt x="904" y="64"/>
                    <a:pt x="904" y="64"/>
                  </a:cubicBezTo>
                  <a:cubicBezTo>
                    <a:pt x="910" y="66"/>
                    <a:pt x="910" y="66"/>
                    <a:pt x="910" y="66"/>
                  </a:cubicBezTo>
                  <a:cubicBezTo>
                    <a:pt x="910" y="69"/>
                    <a:pt x="910" y="69"/>
                    <a:pt x="910" y="69"/>
                  </a:cubicBezTo>
                  <a:cubicBezTo>
                    <a:pt x="904" y="71"/>
                    <a:pt x="904" y="71"/>
                    <a:pt x="904" y="71"/>
                  </a:cubicBezTo>
                  <a:cubicBezTo>
                    <a:pt x="901" y="75"/>
                    <a:pt x="901" y="75"/>
                    <a:pt x="901" y="75"/>
                  </a:cubicBezTo>
                  <a:cubicBezTo>
                    <a:pt x="900" y="73"/>
                    <a:pt x="900" y="73"/>
                    <a:pt x="900" y="73"/>
                  </a:cubicBezTo>
                  <a:cubicBezTo>
                    <a:pt x="894" y="76"/>
                    <a:pt x="894" y="76"/>
                    <a:pt x="894" y="76"/>
                  </a:cubicBezTo>
                  <a:cubicBezTo>
                    <a:pt x="894" y="77"/>
                    <a:pt x="895" y="77"/>
                    <a:pt x="894" y="78"/>
                  </a:cubicBezTo>
                  <a:cubicBezTo>
                    <a:pt x="887" y="79"/>
                    <a:pt x="887" y="79"/>
                    <a:pt x="887" y="79"/>
                  </a:cubicBezTo>
                  <a:cubicBezTo>
                    <a:pt x="887" y="78"/>
                    <a:pt x="885" y="78"/>
                    <a:pt x="886" y="81"/>
                  </a:cubicBezTo>
                  <a:cubicBezTo>
                    <a:pt x="889" y="81"/>
                    <a:pt x="889" y="81"/>
                    <a:pt x="889" y="81"/>
                  </a:cubicBezTo>
                  <a:cubicBezTo>
                    <a:pt x="887" y="82"/>
                    <a:pt x="887" y="82"/>
                    <a:pt x="887" y="82"/>
                  </a:cubicBezTo>
                  <a:cubicBezTo>
                    <a:pt x="884" y="82"/>
                    <a:pt x="884" y="82"/>
                    <a:pt x="884" y="82"/>
                  </a:cubicBezTo>
                  <a:cubicBezTo>
                    <a:pt x="875" y="88"/>
                    <a:pt x="875" y="88"/>
                    <a:pt x="875" y="88"/>
                  </a:cubicBezTo>
                  <a:cubicBezTo>
                    <a:pt x="863" y="97"/>
                    <a:pt x="863" y="97"/>
                    <a:pt x="863" y="97"/>
                  </a:cubicBezTo>
                  <a:cubicBezTo>
                    <a:pt x="866" y="98"/>
                    <a:pt x="866" y="98"/>
                    <a:pt x="866" y="98"/>
                  </a:cubicBezTo>
                  <a:cubicBezTo>
                    <a:pt x="867" y="97"/>
                    <a:pt x="867" y="97"/>
                    <a:pt x="867" y="97"/>
                  </a:cubicBezTo>
                  <a:cubicBezTo>
                    <a:pt x="862" y="103"/>
                    <a:pt x="862" y="103"/>
                    <a:pt x="862" y="103"/>
                  </a:cubicBezTo>
                  <a:cubicBezTo>
                    <a:pt x="862" y="104"/>
                    <a:pt x="862" y="104"/>
                    <a:pt x="862" y="104"/>
                  </a:cubicBezTo>
                  <a:cubicBezTo>
                    <a:pt x="858" y="100"/>
                    <a:pt x="858" y="100"/>
                    <a:pt x="858" y="100"/>
                  </a:cubicBezTo>
                  <a:cubicBezTo>
                    <a:pt x="855" y="103"/>
                    <a:pt x="855" y="103"/>
                    <a:pt x="855" y="103"/>
                  </a:cubicBezTo>
                  <a:cubicBezTo>
                    <a:pt x="858" y="105"/>
                    <a:pt x="858" y="105"/>
                    <a:pt x="858" y="105"/>
                  </a:cubicBezTo>
                  <a:cubicBezTo>
                    <a:pt x="858" y="105"/>
                    <a:pt x="857" y="105"/>
                    <a:pt x="857" y="107"/>
                  </a:cubicBezTo>
                  <a:cubicBezTo>
                    <a:pt x="860" y="110"/>
                    <a:pt x="860" y="110"/>
                    <a:pt x="860" y="110"/>
                  </a:cubicBezTo>
                  <a:cubicBezTo>
                    <a:pt x="856" y="115"/>
                    <a:pt x="850" y="118"/>
                    <a:pt x="845" y="121"/>
                  </a:cubicBezTo>
                  <a:cubicBezTo>
                    <a:pt x="834" y="129"/>
                    <a:pt x="834" y="129"/>
                    <a:pt x="834" y="129"/>
                  </a:cubicBezTo>
                  <a:cubicBezTo>
                    <a:pt x="843" y="121"/>
                    <a:pt x="843" y="121"/>
                    <a:pt x="843" y="121"/>
                  </a:cubicBezTo>
                  <a:cubicBezTo>
                    <a:pt x="844" y="119"/>
                    <a:pt x="850" y="122"/>
                    <a:pt x="845" y="117"/>
                  </a:cubicBezTo>
                  <a:cubicBezTo>
                    <a:pt x="836" y="123"/>
                    <a:pt x="836" y="123"/>
                    <a:pt x="836" y="123"/>
                  </a:cubicBezTo>
                  <a:cubicBezTo>
                    <a:pt x="830" y="132"/>
                    <a:pt x="830" y="132"/>
                    <a:pt x="830" y="132"/>
                  </a:cubicBezTo>
                  <a:cubicBezTo>
                    <a:pt x="832" y="132"/>
                    <a:pt x="832" y="132"/>
                    <a:pt x="832" y="132"/>
                  </a:cubicBezTo>
                  <a:cubicBezTo>
                    <a:pt x="830" y="132"/>
                    <a:pt x="847" y="125"/>
                    <a:pt x="829" y="135"/>
                  </a:cubicBezTo>
                  <a:cubicBezTo>
                    <a:pt x="828" y="132"/>
                    <a:pt x="828" y="132"/>
                    <a:pt x="828" y="132"/>
                  </a:cubicBezTo>
                  <a:cubicBezTo>
                    <a:pt x="825" y="136"/>
                    <a:pt x="825" y="136"/>
                    <a:pt x="825" y="136"/>
                  </a:cubicBezTo>
                  <a:cubicBezTo>
                    <a:pt x="826" y="137"/>
                    <a:pt x="826" y="137"/>
                    <a:pt x="826" y="137"/>
                  </a:cubicBezTo>
                  <a:cubicBezTo>
                    <a:pt x="827" y="136"/>
                    <a:pt x="827" y="136"/>
                    <a:pt x="827" y="136"/>
                  </a:cubicBezTo>
                  <a:cubicBezTo>
                    <a:pt x="825" y="140"/>
                    <a:pt x="825" y="140"/>
                    <a:pt x="825" y="140"/>
                  </a:cubicBezTo>
                  <a:cubicBezTo>
                    <a:pt x="825" y="139"/>
                    <a:pt x="827" y="139"/>
                    <a:pt x="825" y="137"/>
                  </a:cubicBezTo>
                  <a:cubicBezTo>
                    <a:pt x="823" y="137"/>
                    <a:pt x="823" y="137"/>
                    <a:pt x="823" y="137"/>
                  </a:cubicBezTo>
                  <a:cubicBezTo>
                    <a:pt x="823" y="140"/>
                    <a:pt x="823" y="140"/>
                    <a:pt x="823" y="140"/>
                  </a:cubicBezTo>
                  <a:cubicBezTo>
                    <a:pt x="809" y="155"/>
                    <a:pt x="809" y="155"/>
                    <a:pt x="809" y="155"/>
                  </a:cubicBezTo>
                  <a:cubicBezTo>
                    <a:pt x="805" y="157"/>
                    <a:pt x="805" y="157"/>
                    <a:pt x="805" y="157"/>
                  </a:cubicBezTo>
                  <a:cubicBezTo>
                    <a:pt x="805" y="159"/>
                    <a:pt x="805" y="159"/>
                    <a:pt x="805" y="159"/>
                  </a:cubicBezTo>
                  <a:cubicBezTo>
                    <a:pt x="801" y="162"/>
                    <a:pt x="801" y="162"/>
                    <a:pt x="801" y="162"/>
                  </a:cubicBezTo>
                  <a:cubicBezTo>
                    <a:pt x="800" y="161"/>
                    <a:pt x="806" y="161"/>
                    <a:pt x="799" y="161"/>
                  </a:cubicBezTo>
                  <a:cubicBezTo>
                    <a:pt x="799" y="164"/>
                    <a:pt x="799" y="164"/>
                    <a:pt x="799" y="164"/>
                  </a:cubicBezTo>
                  <a:cubicBezTo>
                    <a:pt x="804" y="170"/>
                    <a:pt x="804" y="152"/>
                    <a:pt x="799" y="170"/>
                  </a:cubicBezTo>
                  <a:cubicBezTo>
                    <a:pt x="791" y="170"/>
                    <a:pt x="791" y="170"/>
                    <a:pt x="791" y="170"/>
                  </a:cubicBezTo>
                  <a:cubicBezTo>
                    <a:pt x="788" y="170"/>
                    <a:pt x="788" y="170"/>
                    <a:pt x="788" y="170"/>
                  </a:cubicBezTo>
                  <a:cubicBezTo>
                    <a:pt x="787" y="173"/>
                    <a:pt x="787" y="173"/>
                    <a:pt x="787" y="173"/>
                  </a:cubicBezTo>
                  <a:cubicBezTo>
                    <a:pt x="785" y="172"/>
                    <a:pt x="785" y="172"/>
                    <a:pt x="785" y="172"/>
                  </a:cubicBezTo>
                  <a:cubicBezTo>
                    <a:pt x="783" y="175"/>
                    <a:pt x="783" y="175"/>
                    <a:pt x="783" y="175"/>
                  </a:cubicBezTo>
                  <a:cubicBezTo>
                    <a:pt x="788" y="180"/>
                    <a:pt x="788" y="180"/>
                    <a:pt x="788" y="180"/>
                  </a:cubicBezTo>
                  <a:cubicBezTo>
                    <a:pt x="792" y="177"/>
                    <a:pt x="792" y="177"/>
                    <a:pt x="792" y="177"/>
                  </a:cubicBezTo>
                  <a:cubicBezTo>
                    <a:pt x="792" y="181"/>
                    <a:pt x="792" y="181"/>
                    <a:pt x="792" y="181"/>
                  </a:cubicBezTo>
                  <a:cubicBezTo>
                    <a:pt x="789" y="183"/>
                    <a:pt x="789" y="183"/>
                    <a:pt x="789" y="183"/>
                  </a:cubicBezTo>
                  <a:cubicBezTo>
                    <a:pt x="791" y="185"/>
                    <a:pt x="791" y="185"/>
                    <a:pt x="791" y="185"/>
                  </a:cubicBezTo>
                  <a:cubicBezTo>
                    <a:pt x="791" y="184"/>
                    <a:pt x="793" y="184"/>
                    <a:pt x="794" y="180"/>
                  </a:cubicBezTo>
                  <a:cubicBezTo>
                    <a:pt x="795" y="181"/>
                    <a:pt x="795" y="181"/>
                    <a:pt x="795" y="181"/>
                  </a:cubicBezTo>
                  <a:cubicBezTo>
                    <a:pt x="797" y="181"/>
                    <a:pt x="797" y="181"/>
                    <a:pt x="797" y="181"/>
                  </a:cubicBezTo>
                  <a:cubicBezTo>
                    <a:pt x="797" y="178"/>
                    <a:pt x="797" y="178"/>
                    <a:pt x="797" y="178"/>
                  </a:cubicBezTo>
                  <a:cubicBezTo>
                    <a:pt x="795" y="176"/>
                    <a:pt x="795" y="176"/>
                    <a:pt x="795" y="176"/>
                  </a:cubicBezTo>
                  <a:cubicBezTo>
                    <a:pt x="796" y="172"/>
                    <a:pt x="796" y="172"/>
                    <a:pt x="796" y="172"/>
                  </a:cubicBezTo>
                  <a:cubicBezTo>
                    <a:pt x="801" y="173"/>
                    <a:pt x="801" y="173"/>
                    <a:pt x="801" y="173"/>
                  </a:cubicBezTo>
                  <a:cubicBezTo>
                    <a:pt x="798" y="178"/>
                    <a:pt x="798" y="178"/>
                    <a:pt x="798" y="178"/>
                  </a:cubicBezTo>
                  <a:cubicBezTo>
                    <a:pt x="801" y="177"/>
                    <a:pt x="801" y="177"/>
                    <a:pt x="801" y="177"/>
                  </a:cubicBezTo>
                  <a:cubicBezTo>
                    <a:pt x="801" y="176"/>
                    <a:pt x="807" y="174"/>
                    <a:pt x="802" y="172"/>
                  </a:cubicBezTo>
                  <a:cubicBezTo>
                    <a:pt x="809" y="169"/>
                    <a:pt x="809" y="169"/>
                    <a:pt x="809" y="169"/>
                  </a:cubicBezTo>
                  <a:cubicBezTo>
                    <a:pt x="810" y="169"/>
                    <a:pt x="806" y="170"/>
                    <a:pt x="810" y="170"/>
                  </a:cubicBezTo>
                  <a:cubicBezTo>
                    <a:pt x="811" y="169"/>
                    <a:pt x="811" y="169"/>
                    <a:pt x="811" y="169"/>
                  </a:cubicBezTo>
                  <a:cubicBezTo>
                    <a:pt x="808" y="166"/>
                    <a:pt x="808" y="166"/>
                    <a:pt x="808" y="166"/>
                  </a:cubicBezTo>
                  <a:cubicBezTo>
                    <a:pt x="807" y="168"/>
                    <a:pt x="807" y="168"/>
                    <a:pt x="807" y="168"/>
                  </a:cubicBezTo>
                  <a:cubicBezTo>
                    <a:pt x="806" y="165"/>
                    <a:pt x="806" y="165"/>
                    <a:pt x="806" y="165"/>
                  </a:cubicBezTo>
                  <a:cubicBezTo>
                    <a:pt x="811" y="165"/>
                    <a:pt x="811" y="165"/>
                    <a:pt x="811" y="165"/>
                  </a:cubicBezTo>
                  <a:cubicBezTo>
                    <a:pt x="812" y="165"/>
                    <a:pt x="812" y="165"/>
                    <a:pt x="812" y="165"/>
                  </a:cubicBezTo>
                  <a:cubicBezTo>
                    <a:pt x="813" y="164"/>
                    <a:pt x="801" y="172"/>
                    <a:pt x="818" y="165"/>
                  </a:cubicBezTo>
                  <a:cubicBezTo>
                    <a:pt x="819" y="161"/>
                    <a:pt x="819" y="161"/>
                    <a:pt x="819" y="161"/>
                  </a:cubicBezTo>
                  <a:cubicBezTo>
                    <a:pt x="821" y="160"/>
                    <a:pt x="821" y="160"/>
                    <a:pt x="821" y="160"/>
                  </a:cubicBezTo>
                  <a:cubicBezTo>
                    <a:pt x="824" y="159"/>
                    <a:pt x="824" y="159"/>
                    <a:pt x="824" y="159"/>
                  </a:cubicBezTo>
                  <a:cubicBezTo>
                    <a:pt x="825" y="156"/>
                    <a:pt x="825" y="156"/>
                    <a:pt x="825" y="156"/>
                  </a:cubicBezTo>
                  <a:cubicBezTo>
                    <a:pt x="830" y="155"/>
                    <a:pt x="830" y="155"/>
                    <a:pt x="830" y="155"/>
                  </a:cubicBezTo>
                  <a:cubicBezTo>
                    <a:pt x="832" y="151"/>
                    <a:pt x="832" y="151"/>
                    <a:pt x="832" y="151"/>
                  </a:cubicBezTo>
                  <a:cubicBezTo>
                    <a:pt x="834" y="150"/>
                    <a:pt x="834" y="150"/>
                    <a:pt x="834" y="150"/>
                  </a:cubicBezTo>
                  <a:cubicBezTo>
                    <a:pt x="835" y="147"/>
                    <a:pt x="835" y="147"/>
                    <a:pt x="835" y="147"/>
                  </a:cubicBezTo>
                  <a:cubicBezTo>
                    <a:pt x="836" y="148"/>
                    <a:pt x="836" y="148"/>
                    <a:pt x="836" y="148"/>
                  </a:cubicBezTo>
                  <a:cubicBezTo>
                    <a:pt x="841" y="144"/>
                    <a:pt x="841" y="144"/>
                    <a:pt x="841" y="144"/>
                  </a:cubicBezTo>
                  <a:cubicBezTo>
                    <a:pt x="841" y="143"/>
                    <a:pt x="839" y="148"/>
                    <a:pt x="842" y="142"/>
                  </a:cubicBezTo>
                  <a:cubicBezTo>
                    <a:pt x="844" y="143"/>
                    <a:pt x="844" y="143"/>
                    <a:pt x="844" y="143"/>
                  </a:cubicBezTo>
                  <a:cubicBezTo>
                    <a:pt x="845" y="138"/>
                    <a:pt x="845" y="138"/>
                    <a:pt x="845" y="138"/>
                  </a:cubicBezTo>
                  <a:cubicBezTo>
                    <a:pt x="848" y="137"/>
                    <a:pt x="848" y="137"/>
                    <a:pt x="848" y="137"/>
                  </a:cubicBezTo>
                  <a:cubicBezTo>
                    <a:pt x="850" y="134"/>
                    <a:pt x="850" y="134"/>
                    <a:pt x="850" y="134"/>
                  </a:cubicBezTo>
                  <a:cubicBezTo>
                    <a:pt x="854" y="133"/>
                    <a:pt x="854" y="133"/>
                    <a:pt x="854" y="133"/>
                  </a:cubicBezTo>
                  <a:cubicBezTo>
                    <a:pt x="855" y="130"/>
                    <a:pt x="855" y="130"/>
                    <a:pt x="855" y="130"/>
                  </a:cubicBezTo>
                  <a:cubicBezTo>
                    <a:pt x="859" y="130"/>
                    <a:pt x="859" y="130"/>
                    <a:pt x="859" y="130"/>
                  </a:cubicBezTo>
                  <a:cubicBezTo>
                    <a:pt x="862" y="127"/>
                    <a:pt x="862" y="127"/>
                    <a:pt x="862" y="127"/>
                  </a:cubicBezTo>
                  <a:cubicBezTo>
                    <a:pt x="864" y="127"/>
                    <a:pt x="853" y="131"/>
                    <a:pt x="866" y="126"/>
                  </a:cubicBezTo>
                  <a:cubicBezTo>
                    <a:pt x="866" y="126"/>
                    <a:pt x="868" y="126"/>
                    <a:pt x="865" y="125"/>
                  </a:cubicBezTo>
                  <a:cubicBezTo>
                    <a:pt x="867" y="121"/>
                    <a:pt x="867" y="121"/>
                    <a:pt x="867" y="121"/>
                  </a:cubicBezTo>
                  <a:cubicBezTo>
                    <a:pt x="871" y="120"/>
                    <a:pt x="871" y="120"/>
                    <a:pt x="871" y="120"/>
                  </a:cubicBezTo>
                  <a:cubicBezTo>
                    <a:pt x="875" y="116"/>
                    <a:pt x="875" y="116"/>
                    <a:pt x="875" y="116"/>
                  </a:cubicBezTo>
                  <a:cubicBezTo>
                    <a:pt x="876" y="114"/>
                    <a:pt x="876" y="114"/>
                    <a:pt x="876" y="114"/>
                  </a:cubicBezTo>
                  <a:cubicBezTo>
                    <a:pt x="882" y="111"/>
                    <a:pt x="882" y="111"/>
                    <a:pt x="882" y="111"/>
                  </a:cubicBezTo>
                  <a:cubicBezTo>
                    <a:pt x="884" y="107"/>
                    <a:pt x="884" y="107"/>
                    <a:pt x="884" y="107"/>
                  </a:cubicBezTo>
                  <a:cubicBezTo>
                    <a:pt x="891" y="103"/>
                    <a:pt x="891" y="103"/>
                    <a:pt x="891" y="103"/>
                  </a:cubicBezTo>
                  <a:cubicBezTo>
                    <a:pt x="891" y="100"/>
                    <a:pt x="891" y="100"/>
                    <a:pt x="891" y="100"/>
                  </a:cubicBezTo>
                  <a:cubicBezTo>
                    <a:pt x="894" y="100"/>
                    <a:pt x="894" y="100"/>
                    <a:pt x="894" y="100"/>
                  </a:cubicBezTo>
                  <a:cubicBezTo>
                    <a:pt x="898" y="96"/>
                    <a:pt x="898" y="96"/>
                    <a:pt x="898" y="96"/>
                  </a:cubicBezTo>
                  <a:cubicBezTo>
                    <a:pt x="901" y="96"/>
                    <a:pt x="901" y="96"/>
                    <a:pt x="901" y="96"/>
                  </a:cubicBezTo>
                  <a:cubicBezTo>
                    <a:pt x="900" y="96"/>
                    <a:pt x="900" y="96"/>
                    <a:pt x="900" y="96"/>
                  </a:cubicBezTo>
                  <a:cubicBezTo>
                    <a:pt x="900" y="94"/>
                    <a:pt x="900" y="94"/>
                    <a:pt x="900" y="94"/>
                  </a:cubicBezTo>
                  <a:cubicBezTo>
                    <a:pt x="901" y="94"/>
                    <a:pt x="901" y="94"/>
                    <a:pt x="901" y="94"/>
                  </a:cubicBezTo>
                  <a:cubicBezTo>
                    <a:pt x="901" y="95"/>
                    <a:pt x="902" y="93"/>
                    <a:pt x="901" y="95"/>
                  </a:cubicBezTo>
                  <a:cubicBezTo>
                    <a:pt x="903" y="94"/>
                    <a:pt x="903" y="94"/>
                    <a:pt x="903" y="94"/>
                  </a:cubicBezTo>
                  <a:cubicBezTo>
                    <a:pt x="901" y="93"/>
                    <a:pt x="901" y="93"/>
                    <a:pt x="901" y="93"/>
                  </a:cubicBezTo>
                  <a:cubicBezTo>
                    <a:pt x="908" y="90"/>
                    <a:pt x="908" y="90"/>
                    <a:pt x="908" y="90"/>
                  </a:cubicBezTo>
                  <a:cubicBezTo>
                    <a:pt x="910" y="90"/>
                    <a:pt x="910" y="90"/>
                    <a:pt x="910" y="90"/>
                  </a:cubicBezTo>
                  <a:cubicBezTo>
                    <a:pt x="910" y="94"/>
                    <a:pt x="914" y="86"/>
                    <a:pt x="910" y="94"/>
                  </a:cubicBezTo>
                  <a:cubicBezTo>
                    <a:pt x="913" y="98"/>
                    <a:pt x="913" y="98"/>
                    <a:pt x="913" y="98"/>
                  </a:cubicBezTo>
                  <a:cubicBezTo>
                    <a:pt x="912" y="98"/>
                    <a:pt x="912" y="98"/>
                    <a:pt x="912" y="98"/>
                  </a:cubicBezTo>
                  <a:cubicBezTo>
                    <a:pt x="912" y="100"/>
                    <a:pt x="912" y="100"/>
                    <a:pt x="912" y="100"/>
                  </a:cubicBezTo>
                  <a:cubicBezTo>
                    <a:pt x="908" y="99"/>
                    <a:pt x="908" y="99"/>
                    <a:pt x="908" y="99"/>
                  </a:cubicBezTo>
                  <a:cubicBezTo>
                    <a:pt x="902" y="104"/>
                    <a:pt x="902" y="104"/>
                    <a:pt x="902" y="104"/>
                  </a:cubicBezTo>
                  <a:cubicBezTo>
                    <a:pt x="899" y="102"/>
                    <a:pt x="899" y="102"/>
                    <a:pt x="899" y="102"/>
                  </a:cubicBezTo>
                  <a:cubicBezTo>
                    <a:pt x="899" y="102"/>
                    <a:pt x="899" y="102"/>
                    <a:pt x="899" y="102"/>
                  </a:cubicBezTo>
                  <a:cubicBezTo>
                    <a:pt x="899" y="105"/>
                    <a:pt x="899" y="105"/>
                    <a:pt x="899" y="105"/>
                  </a:cubicBezTo>
                  <a:cubicBezTo>
                    <a:pt x="898" y="105"/>
                    <a:pt x="896" y="104"/>
                    <a:pt x="895" y="105"/>
                  </a:cubicBezTo>
                  <a:cubicBezTo>
                    <a:pt x="899" y="108"/>
                    <a:pt x="899" y="108"/>
                    <a:pt x="899" y="108"/>
                  </a:cubicBezTo>
                  <a:cubicBezTo>
                    <a:pt x="903" y="105"/>
                    <a:pt x="903" y="105"/>
                    <a:pt x="903" y="105"/>
                  </a:cubicBezTo>
                  <a:cubicBezTo>
                    <a:pt x="909" y="109"/>
                    <a:pt x="890" y="102"/>
                    <a:pt x="911" y="109"/>
                  </a:cubicBezTo>
                  <a:cubicBezTo>
                    <a:pt x="913" y="104"/>
                    <a:pt x="913" y="104"/>
                    <a:pt x="913" y="104"/>
                  </a:cubicBezTo>
                  <a:cubicBezTo>
                    <a:pt x="915" y="109"/>
                    <a:pt x="915" y="109"/>
                    <a:pt x="915" y="109"/>
                  </a:cubicBezTo>
                  <a:cubicBezTo>
                    <a:pt x="913" y="114"/>
                    <a:pt x="913" y="108"/>
                    <a:pt x="903" y="112"/>
                  </a:cubicBezTo>
                  <a:cubicBezTo>
                    <a:pt x="892" y="121"/>
                    <a:pt x="892" y="121"/>
                    <a:pt x="892" y="121"/>
                  </a:cubicBezTo>
                  <a:cubicBezTo>
                    <a:pt x="890" y="123"/>
                    <a:pt x="890" y="123"/>
                    <a:pt x="890" y="123"/>
                  </a:cubicBezTo>
                  <a:cubicBezTo>
                    <a:pt x="886" y="126"/>
                    <a:pt x="886" y="126"/>
                    <a:pt x="886" y="126"/>
                  </a:cubicBezTo>
                  <a:cubicBezTo>
                    <a:pt x="885" y="129"/>
                    <a:pt x="885" y="129"/>
                    <a:pt x="885" y="129"/>
                  </a:cubicBezTo>
                  <a:cubicBezTo>
                    <a:pt x="879" y="132"/>
                    <a:pt x="879" y="132"/>
                    <a:pt x="879" y="132"/>
                  </a:cubicBezTo>
                  <a:cubicBezTo>
                    <a:pt x="877" y="137"/>
                    <a:pt x="877" y="137"/>
                    <a:pt x="877" y="137"/>
                  </a:cubicBezTo>
                  <a:cubicBezTo>
                    <a:pt x="869" y="141"/>
                    <a:pt x="869" y="141"/>
                    <a:pt x="869" y="141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7" y="143"/>
                    <a:pt x="867" y="143"/>
                    <a:pt x="867" y="143"/>
                  </a:cubicBezTo>
                  <a:cubicBezTo>
                    <a:pt x="857" y="151"/>
                    <a:pt x="857" y="151"/>
                    <a:pt x="857" y="151"/>
                  </a:cubicBezTo>
                  <a:cubicBezTo>
                    <a:pt x="855" y="151"/>
                    <a:pt x="855" y="151"/>
                    <a:pt x="855" y="151"/>
                  </a:cubicBezTo>
                  <a:cubicBezTo>
                    <a:pt x="855" y="153"/>
                    <a:pt x="855" y="153"/>
                    <a:pt x="855" y="153"/>
                  </a:cubicBezTo>
                  <a:cubicBezTo>
                    <a:pt x="854" y="154"/>
                    <a:pt x="849" y="156"/>
                    <a:pt x="851" y="157"/>
                  </a:cubicBezTo>
                  <a:cubicBezTo>
                    <a:pt x="843" y="162"/>
                    <a:pt x="843" y="162"/>
                    <a:pt x="843" y="162"/>
                  </a:cubicBezTo>
                  <a:cubicBezTo>
                    <a:pt x="840" y="165"/>
                    <a:pt x="839" y="165"/>
                    <a:pt x="836" y="170"/>
                  </a:cubicBezTo>
                  <a:cubicBezTo>
                    <a:pt x="841" y="170"/>
                    <a:pt x="841" y="170"/>
                    <a:pt x="841" y="170"/>
                  </a:cubicBezTo>
                  <a:cubicBezTo>
                    <a:pt x="849" y="165"/>
                    <a:pt x="849" y="165"/>
                    <a:pt x="849" y="165"/>
                  </a:cubicBezTo>
                  <a:cubicBezTo>
                    <a:pt x="852" y="164"/>
                    <a:pt x="849" y="175"/>
                    <a:pt x="851" y="161"/>
                  </a:cubicBezTo>
                  <a:cubicBezTo>
                    <a:pt x="853" y="163"/>
                    <a:pt x="853" y="163"/>
                    <a:pt x="853" y="163"/>
                  </a:cubicBezTo>
                  <a:cubicBezTo>
                    <a:pt x="849" y="169"/>
                    <a:pt x="849" y="169"/>
                    <a:pt x="849" y="169"/>
                  </a:cubicBezTo>
                  <a:cubicBezTo>
                    <a:pt x="845" y="170"/>
                    <a:pt x="845" y="170"/>
                    <a:pt x="845" y="170"/>
                  </a:cubicBezTo>
                  <a:cubicBezTo>
                    <a:pt x="844" y="177"/>
                    <a:pt x="844" y="177"/>
                    <a:pt x="844" y="177"/>
                  </a:cubicBezTo>
                  <a:cubicBezTo>
                    <a:pt x="840" y="178"/>
                    <a:pt x="840" y="178"/>
                    <a:pt x="840" y="178"/>
                  </a:cubicBezTo>
                  <a:cubicBezTo>
                    <a:pt x="819" y="198"/>
                    <a:pt x="819" y="198"/>
                    <a:pt x="819" y="198"/>
                  </a:cubicBezTo>
                  <a:cubicBezTo>
                    <a:pt x="817" y="199"/>
                    <a:pt x="817" y="199"/>
                    <a:pt x="817" y="199"/>
                  </a:cubicBezTo>
                  <a:cubicBezTo>
                    <a:pt x="817" y="200"/>
                    <a:pt x="817" y="200"/>
                    <a:pt x="817" y="200"/>
                  </a:cubicBezTo>
                  <a:cubicBezTo>
                    <a:pt x="818" y="201"/>
                    <a:pt x="818" y="201"/>
                    <a:pt x="818" y="201"/>
                  </a:cubicBezTo>
                  <a:cubicBezTo>
                    <a:pt x="826" y="197"/>
                    <a:pt x="826" y="197"/>
                    <a:pt x="826" y="197"/>
                  </a:cubicBezTo>
                  <a:cubicBezTo>
                    <a:pt x="828" y="193"/>
                    <a:pt x="828" y="193"/>
                    <a:pt x="828" y="193"/>
                  </a:cubicBezTo>
                  <a:cubicBezTo>
                    <a:pt x="834" y="189"/>
                    <a:pt x="834" y="189"/>
                    <a:pt x="834" y="189"/>
                  </a:cubicBezTo>
                  <a:cubicBezTo>
                    <a:pt x="837" y="185"/>
                    <a:pt x="837" y="185"/>
                    <a:pt x="837" y="185"/>
                  </a:cubicBezTo>
                  <a:cubicBezTo>
                    <a:pt x="838" y="185"/>
                    <a:pt x="840" y="184"/>
                    <a:pt x="841" y="185"/>
                  </a:cubicBezTo>
                  <a:cubicBezTo>
                    <a:pt x="837" y="189"/>
                    <a:pt x="837" y="189"/>
                    <a:pt x="837" y="189"/>
                  </a:cubicBezTo>
                  <a:cubicBezTo>
                    <a:pt x="837" y="189"/>
                    <a:pt x="833" y="187"/>
                    <a:pt x="835" y="191"/>
                  </a:cubicBezTo>
                  <a:cubicBezTo>
                    <a:pt x="831" y="193"/>
                    <a:pt x="831" y="193"/>
                    <a:pt x="831" y="193"/>
                  </a:cubicBezTo>
                  <a:cubicBezTo>
                    <a:pt x="821" y="202"/>
                    <a:pt x="821" y="202"/>
                    <a:pt x="821" y="202"/>
                  </a:cubicBezTo>
                  <a:cubicBezTo>
                    <a:pt x="820" y="203"/>
                    <a:pt x="828" y="195"/>
                    <a:pt x="820" y="206"/>
                  </a:cubicBezTo>
                  <a:cubicBezTo>
                    <a:pt x="817" y="204"/>
                    <a:pt x="817" y="204"/>
                    <a:pt x="817" y="204"/>
                  </a:cubicBezTo>
                  <a:cubicBezTo>
                    <a:pt x="813" y="206"/>
                    <a:pt x="813" y="206"/>
                    <a:pt x="813" y="206"/>
                  </a:cubicBezTo>
                  <a:cubicBezTo>
                    <a:pt x="814" y="208"/>
                    <a:pt x="814" y="208"/>
                    <a:pt x="814" y="208"/>
                  </a:cubicBezTo>
                  <a:cubicBezTo>
                    <a:pt x="808" y="211"/>
                    <a:pt x="808" y="211"/>
                    <a:pt x="808" y="211"/>
                  </a:cubicBezTo>
                  <a:cubicBezTo>
                    <a:pt x="811" y="213"/>
                    <a:pt x="815" y="204"/>
                    <a:pt x="803" y="211"/>
                  </a:cubicBezTo>
                  <a:cubicBezTo>
                    <a:pt x="802" y="215"/>
                    <a:pt x="802" y="215"/>
                    <a:pt x="802" y="215"/>
                  </a:cubicBezTo>
                  <a:cubicBezTo>
                    <a:pt x="795" y="219"/>
                    <a:pt x="795" y="219"/>
                    <a:pt x="795" y="219"/>
                  </a:cubicBezTo>
                  <a:cubicBezTo>
                    <a:pt x="769" y="238"/>
                    <a:pt x="769" y="238"/>
                    <a:pt x="769" y="238"/>
                  </a:cubicBezTo>
                  <a:cubicBezTo>
                    <a:pt x="760" y="245"/>
                    <a:pt x="760" y="245"/>
                    <a:pt x="760" y="245"/>
                  </a:cubicBezTo>
                  <a:cubicBezTo>
                    <a:pt x="742" y="258"/>
                    <a:pt x="742" y="258"/>
                    <a:pt x="742" y="258"/>
                  </a:cubicBezTo>
                  <a:cubicBezTo>
                    <a:pt x="737" y="260"/>
                    <a:pt x="737" y="260"/>
                    <a:pt x="737" y="260"/>
                  </a:cubicBezTo>
                  <a:cubicBezTo>
                    <a:pt x="729" y="265"/>
                    <a:pt x="729" y="265"/>
                    <a:pt x="729" y="265"/>
                  </a:cubicBezTo>
                  <a:cubicBezTo>
                    <a:pt x="729" y="263"/>
                    <a:pt x="739" y="261"/>
                    <a:pt x="725" y="267"/>
                  </a:cubicBezTo>
                  <a:cubicBezTo>
                    <a:pt x="722" y="270"/>
                    <a:pt x="722" y="270"/>
                    <a:pt x="722" y="270"/>
                  </a:cubicBezTo>
                  <a:cubicBezTo>
                    <a:pt x="725" y="271"/>
                    <a:pt x="725" y="271"/>
                    <a:pt x="725" y="271"/>
                  </a:cubicBezTo>
                  <a:cubicBezTo>
                    <a:pt x="723" y="269"/>
                    <a:pt x="724" y="272"/>
                    <a:pt x="721" y="273"/>
                  </a:cubicBezTo>
                  <a:cubicBezTo>
                    <a:pt x="720" y="272"/>
                    <a:pt x="720" y="272"/>
                    <a:pt x="720" y="272"/>
                  </a:cubicBezTo>
                  <a:cubicBezTo>
                    <a:pt x="714" y="277"/>
                    <a:pt x="714" y="277"/>
                    <a:pt x="714" y="277"/>
                  </a:cubicBezTo>
                  <a:cubicBezTo>
                    <a:pt x="712" y="278"/>
                    <a:pt x="713" y="273"/>
                    <a:pt x="709" y="281"/>
                  </a:cubicBezTo>
                  <a:cubicBezTo>
                    <a:pt x="710" y="283"/>
                    <a:pt x="710" y="283"/>
                    <a:pt x="710" y="283"/>
                  </a:cubicBezTo>
                  <a:cubicBezTo>
                    <a:pt x="706" y="286"/>
                    <a:pt x="706" y="286"/>
                    <a:pt x="706" y="286"/>
                  </a:cubicBezTo>
                  <a:cubicBezTo>
                    <a:pt x="707" y="281"/>
                    <a:pt x="707" y="281"/>
                    <a:pt x="707" y="281"/>
                  </a:cubicBezTo>
                  <a:cubicBezTo>
                    <a:pt x="705" y="282"/>
                    <a:pt x="705" y="282"/>
                    <a:pt x="705" y="282"/>
                  </a:cubicBezTo>
                  <a:cubicBezTo>
                    <a:pt x="702" y="286"/>
                    <a:pt x="702" y="286"/>
                    <a:pt x="702" y="286"/>
                  </a:cubicBezTo>
                  <a:cubicBezTo>
                    <a:pt x="704" y="289"/>
                    <a:pt x="704" y="289"/>
                    <a:pt x="704" y="289"/>
                  </a:cubicBezTo>
                  <a:cubicBezTo>
                    <a:pt x="700" y="291"/>
                    <a:pt x="700" y="291"/>
                    <a:pt x="700" y="291"/>
                  </a:cubicBezTo>
                  <a:cubicBezTo>
                    <a:pt x="697" y="292"/>
                    <a:pt x="697" y="292"/>
                    <a:pt x="697" y="292"/>
                  </a:cubicBezTo>
                  <a:cubicBezTo>
                    <a:pt x="682" y="302"/>
                    <a:pt x="682" y="302"/>
                    <a:pt x="682" y="302"/>
                  </a:cubicBezTo>
                  <a:cubicBezTo>
                    <a:pt x="680" y="304"/>
                    <a:pt x="680" y="304"/>
                    <a:pt x="680" y="304"/>
                  </a:cubicBezTo>
                  <a:cubicBezTo>
                    <a:pt x="685" y="303"/>
                    <a:pt x="685" y="303"/>
                    <a:pt x="685" y="303"/>
                  </a:cubicBezTo>
                  <a:cubicBezTo>
                    <a:pt x="696" y="297"/>
                    <a:pt x="696" y="297"/>
                    <a:pt x="696" y="297"/>
                  </a:cubicBezTo>
                  <a:cubicBezTo>
                    <a:pt x="697" y="295"/>
                    <a:pt x="697" y="295"/>
                    <a:pt x="697" y="295"/>
                  </a:cubicBezTo>
                  <a:cubicBezTo>
                    <a:pt x="703" y="292"/>
                    <a:pt x="703" y="292"/>
                    <a:pt x="703" y="292"/>
                  </a:cubicBezTo>
                  <a:cubicBezTo>
                    <a:pt x="708" y="292"/>
                    <a:pt x="708" y="292"/>
                    <a:pt x="708" y="292"/>
                  </a:cubicBezTo>
                  <a:cubicBezTo>
                    <a:pt x="715" y="287"/>
                    <a:pt x="715" y="287"/>
                    <a:pt x="715" y="287"/>
                  </a:cubicBezTo>
                  <a:cubicBezTo>
                    <a:pt x="719" y="287"/>
                    <a:pt x="719" y="287"/>
                    <a:pt x="719" y="287"/>
                  </a:cubicBezTo>
                  <a:cubicBezTo>
                    <a:pt x="720" y="283"/>
                    <a:pt x="720" y="283"/>
                    <a:pt x="720" y="283"/>
                  </a:cubicBezTo>
                  <a:cubicBezTo>
                    <a:pt x="728" y="280"/>
                    <a:pt x="728" y="280"/>
                    <a:pt x="728" y="280"/>
                  </a:cubicBezTo>
                  <a:cubicBezTo>
                    <a:pt x="732" y="277"/>
                    <a:pt x="732" y="277"/>
                    <a:pt x="732" y="277"/>
                  </a:cubicBezTo>
                  <a:cubicBezTo>
                    <a:pt x="732" y="276"/>
                    <a:pt x="726" y="281"/>
                    <a:pt x="733" y="275"/>
                  </a:cubicBezTo>
                  <a:cubicBezTo>
                    <a:pt x="736" y="277"/>
                    <a:pt x="736" y="277"/>
                    <a:pt x="736" y="277"/>
                  </a:cubicBezTo>
                  <a:cubicBezTo>
                    <a:pt x="738" y="275"/>
                    <a:pt x="738" y="275"/>
                    <a:pt x="738" y="275"/>
                  </a:cubicBezTo>
                  <a:cubicBezTo>
                    <a:pt x="735" y="274"/>
                    <a:pt x="735" y="274"/>
                    <a:pt x="735" y="274"/>
                  </a:cubicBezTo>
                  <a:cubicBezTo>
                    <a:pt x="737" y="272"/>
                    <a:pt x="737" y="272"/>
                    <a:pt x="737" y="272"/>
                  </a:cubicBezTo>
                  <a:cubicBezTo>
                    <a:pt x="738" y="274"/>
                    <a:pt x="738" y="274"/>
                    <a:pt x="738" y="274"/>
                  </a:cubicBezTo>
                  <a:cubicBezTo>
                    <a:pt x="743" y="272"/>
                    <a:pt x="743" y="272"/>
                    <a:pt x="743" y="272"/>
                  </a:cubicBezTo>
                  <a:cubicBezTo>
                    <a:pt x="746" y="268"/>
                    <a:pt x="746" y="268"/>
                    <a:pt x="746" y="268"/>
                  </a:cubicBezTo>
                  <a:cubicBezTo>
                    <a:pt x="749" y="268"/>
                    <a:pt x="749" y="268"/>
                    <a:pt x="749" y="268"/>
                  </a:cubicBezTo>
                  <a:cubicBezTo>
                    <a:pt x="751" y="264"/>
                    <a:pt x="751" y="264"/>
                    <a:pt x="751" y="264"/>
                  </a:cubicBezTo>
                  <a:cubicBezTo>
                    <a:pt x="756" y="263"/>
                    <a:pt x="756" y="263"/>
                    <a:pt x="756" y="263"/>
                  </a:cubicBezTo>
                  <a:cubicBezTo>
                    <a:pt x="757" y="260"/>
                    <a:pt x="757" y="260"/>
                    <a:pt x="757" y="260"/>
                  </a:cubicBezTo>
                  <a:cubicBezTo>
                    <a:pt x="765" y="257"/>
                    <a:pt x="765" y="257"/>
                    <a:pt x="765" y="257"/>
                  </a:cubicBezTo>
                  <a:cubicBezTo>
                    <a:pt x="771" y="252"/>
                    <a:pt x="771" y="252"/>
                    <a:pt x="771" y="252"/>
                  </a:cubicBezTo>
                  <a:cubicBezTo>
                    <a:pt x="771" y="251"/>
                    <a:pt x="762" y="260"/>
                    <a:pt x="775" y="250"/>
                  </a:cubicBezTo>
                  <a:cubicBezTo>
                    <a:pt x="774" y="253"/>
                    <a:pt x="774" y="253"/>
                    <a:pt x="774" y="253"/>
                  </a:cubicBezTo>
                  <a:cubicBezTo>
                    <a:pt x="775" y="254"/>
                    <a:pt x="775" y="254"/>
                    <a:pt x="775" y="254"/>
                  </a:cubicBezTo>
                  <a:cubicBezTo>
                    <a:pt x="776" y="252"/>
                    <a:pt x="776" y="252"/>
                    <a:pt x="776" y="252"/>
                  </a:cubicBezTo>
                  <a:cubicBezTo>
                    <a:pt x="781" y="254"/>
                    <a:pt x="781" y="254"/>
                    <a:pt x="781" y="254"/>
                  </a:cubicBezTo>
                  <a:cubicBezTo>
                    <a:pt x="781" y="250"/>
                    <a:pt x="781" y="250"/>
                    <a:pt x="781" y="250"/>
                  </a:cubicBezTo>
                  <a:cubicBezTo>
                    <a:pt x="779" y="248"/>
                    <a:pt x="779" y="248"/>
                    <a:pt x="779" y="248"/>
                  </a:cubicBezTo>
                  <a:cubicBezTo>
                    <a:pt x="779" y="247"/>
                    <a:pt x="771" y="254"/>
                    <a:pt x="781" y="246"/>
                  </a:cubicBezTo>
                  <a:cubicBezTo>
                    <a:pt x="791" y="238"/>
                    <a:pt x="791" y="238"/>
                    <a:pt x="791" y="238"/>
                  </a:cubicBezTo>
                  <a:cubicBezTo>
                    <a:pt x="795" y="237"/>
                    <a:pt x="795" y="237"/>
                    <a:pt x="795" y="237"/>
                  </a:cubicBezTo>
                  <a:cubicBezTo>
                    <a:pt x="798" y="233"/>
                    <a:pt x="798" y="233"/>
                    <a:pt x="798" y="233"/>
                  </a:cubicBezTo>
                  <a:cubicBezTo>
                    <a:pt x="801" y="233"/>
                    <a:pt x="801" y="233"/>
                    <a:pt x="801" y="233"/>
                  </a:cubicBezTo>
                  <a:cubicBezTo>
                    <a:pt x="801" y="231"/>
                    <a:pt x="801" y="231"/>
                    <a:pt x="801" y="231"/>
                  </a:cubicBezTo>
                  <a:cubicBezTo>
                    <a:pt x="802" y="226"/>
                    <a:pt x="808" y="235"/>
                    <a:pt x="808" y="227"/>
                  </a:cubicBezTo>
                  <a:cubicBezTo>
                    <a:pt x="809" y="224"/>
                    <a:pt x="809" y="224"/>
                    <a:pt x="809" y="224"/>
                  </a:cubicBezTo>
                  <a:cubicBezTo>
                    <a:pt x="812" y="224"/>
                    <a:pt x="812" y="224"/>
                    <a:pt x="812" y="224"/>
                  </a:cubicBezTo>
                  <a:cubicBezTo>
                    <a:pt x="811" y="225"/>
                    <a:pt x="811" y="225"/>
                    <a:pt x="811" y="225"/>
                  </a:cubicBezTo>
                  <a:cubicBezTo>
                    <a:pt x="812" y="225"/>
                    <a:pt x="810" y="222"/>
                    <a:pt x="812" y="226"/>
                  </a:cubicBezTo>
                  <a:cubicBezTo>
                    <a:pt x="814" y="224"/>
                    <a:pt x="814" y="224"/>
                    <a:pt x="814" y="224"/>
                  </a:cubicBezTo>
                  <a:cubicBezTo>
                    <a:pt x="813" y="223"/>
                    <a:pt x="813" y="223"/>
                    <a:pt x="813" y="223"/>
                  </a:cubicBezTo>
                  <a:cubicBezTo>
                    <a:pt x="821" y="216"/>
                    <a:pt x="821" y="216"/>
                    <a:pt x="821" y="216"/>
                  </a:cubicBezTo>
                  <a:cubicBezTo>
                    <a:pt x="824" y="215"/>
                    <a:pt x="824" y="215"/>
                    <a:pt x="824" y="215"/>
                  </a:cubicBezTo>
                  <a:cubicBezTo>
                    <a:pt x="826" y="212"/>
                    <a:pt x="826" y="212"/>
                    <a:pt x="826" y="212"/>
                  </a:cubicBezTo>
                  <a:cubicBezTo>
                    <a:pt x="828" y="213"/>
                    <a:pt x="831" y="208"/>
                    <a:pt x="833" y="212"/>
                  </a:cubicBezTo>
                  <a:cubicBezTo>
                    <a:pt x="833" y="206"/>
                    <a:pt x="833" y="206"/>
                    <a:pt x="833" y="206"/>
                  </a:cubicBezTo>
                  <a:cubicBezTo>
                    <a:pt x="834" y="203"/>
                    <a:pt x="835" y="211"/>
                    <a:pt x="839" y="203"/>
                  </a:cubicBezTo>
                  <a:cubicBezTo>
                    <a:pt x="841" y="203"/>
                    <a:pt x="841" y="203"/>
                    <a:pt x="841" y="203"/>
                  </a:cubicBezTo>
                  <a:cubicBezTo>
                    <a:pt x="841" y="204"/>
                    <a:pt x="841" y="204"/>
                    <a:pt x="841" y="204"/>
                  </a:cubicBezTo>
                  <a:cubicBezTo>
                    <a:pt x="843" y="203"/>
                    <a:pt x="843" y="203"/>
                    <a:pt x="843" y="203"/>
                  </a:cubicBezTo>
                  <a:cubicBezTo>
                    <a:pt x="841" y="201"/>
                    <a:pt x="841" y="201"/>
                    <a:pt x="841" y="201"/>
                  </a:cubicBezTo>
                  <a:cubicBezTo>
                    <a:pt x="841" y="199"/>
                    <a:pt x="841" y="199"/>
                    <a:pt x="841" y="199"/>
                  </a:cubicBezTo>
                  <a:cubicBezTo>
                    <a:pt x="846" y="198"/>
                    <a:pt x="846" y="198"/>
                    <a:pt x="846" y="198"/>
                  </a:cubicBezTo>
                  <a:cubicBezTo>
                    <a:pt x="846" y="196"/>
                    <a:pt x="846" y="196"/>
                    <a:pt x="846" y="196"/>
                  </a:cubicBezTo>
                  <a:cubicBezTo>
                    <a:pt x="851" y="198"/>
                    <a:pt x="851" y="198"/>
                    <a:pt x="851" y="198"/>
                  </a:cubicBezTo>
                  <a:cubicBezTo>
                    <a:pt x="852" y="197"/>
                    <a:pt x="848" y="201"/>
                    <a:pt x="853" y="197"/>
                  </a:cubicBezTo>
                  <a:cubicBezTo>
                    <a:pt x="850" y="194"/>
                    <a:pt x="850" y="194"/>
                    <a:pt x="850" y="194"/>
                  </a:cubicBezTo>
                  <a:cubicBezTo>
                    <a:pt x="859" y="189"/>
                    <a:pt x="859" y="189"/>
                    <a:pt x="859" y="189"/>
                  </a:cubicBezTo>
                  <a:cubicBezTo>
                    <a:pt x="859" y="185"/>
                    <a:pt x="859" y="185"/>
                    <a:pt x="859" y="185"/>
                  </a:cubicBezTo>
                  <a:cubicBezTo>
                    <a:pt x="865" y="183"/>
                    <a:pt x="865" y="183"/>
                    <a:pt x="865" y="183"/>
                  </a:cubicBezTo>
                  <a:cubicBezTo>
                    <a:pt x="866" y="180"/>
                    <a:pt x="866" y="180"/>
                    <a:pt x="866" y="180"/>
                  </a:cubicBezTo>
                  <a:cubicBezTo>
                    <a:pt x="872" y="177"/>
                    <a:pt x="872" y="177"/>
                    <a:pt x="872" y="177"/>
                  </a:cubicBezTo>
                  <a:cubicBezTo>
                    <a:pt x="879" y="178"/>
                    <a:pt x="879" y="178"/>
                    <a:pt x="879" y="178"/>
                  </a:cubicBezTo>
                  <a:cubicBezTo>
                    <a:pt x="880" y="178"/>
                    <a:pt x="880" y="178"/>
                    <a:pt x="880" y="178"/>
                  </a:cubicBezTo>
                  <a:cubicBezTo>
                    <a:pt x="879" y="181"/>
                    <a:pt x="879" y="181"/>
                    <a:pt x="879" y="181"/>
                  </a:cubicBezTo>
                  <a:cubicBezTo>
                    <a:pt x="875" y="180"/>
                    <a:pt x="875" y="180"/>
                    <a:pt x="875" y="180"/>
                  </a:cubicBezTo>
                  <a:cubicBezTo>
                    <a:pt x="872" y="182"/>
                    <a:pt x="872" y="182"/>
                    <a:pt x="872" y="182"/>
                  </a:cubicBezTo>
                  <a:cubicBezTo>
                    <a:pt x="874" y="188"/>
                    <a:pt x="871" y="180"/>
                    <a:pt x="879" y="183"/>
                  </a:cubicBezTo>
                  <a:cubicBezTo>
                    <a:pt x="879" y="184"/>
                    <a:pt x="879" y="184"/>
                    <a:pt x="879" y="184"/>
                  </a:cubicBezTo>
                  <a:cubicBezTo>
                    <a:pt x="880" y="185"/>
                    <a:pt x="880" y="185"/>
                    <a:pt x="880" y="185"/>
                  </a:cubicBezTo>
                  <a:cubicBezTo>
                    <a:pt x="881" y="185"/>
                    <a:pt x="887" y="190"/>
                    <a:pt x="882" y="182"/>
                  </a:cubicBezTo>
                  <a:cubicBezTo>
                    <a:pt x="887" y="182"/>
                    <a:pt x="887" y="182"/>
                    <a:pt x="887" y="182"/>
                  </a:cubicBezTo>
                  <a:cubicBezTo>
                    <a:pt x="885" y="183"/>
                    <a:pt x="885" y="183"/>
                    <a:pt x="885" y="183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3" y="187"/>
                    <a:pt x="886" y="188"/>
                    <a:pt x="882" y="187"/>
                  </a:cubicBezTo>
                  <a:cubicBezTo>
                    <a:pt x="881" y="188"/>
                    <a:pt x="881" y="188"/>
                    <a:pt x="881" y="188"/>
                  </a:cubicBezTo>
                  <a:cubicBezTo>
                    <a:pt x="882" y="191"/>
                    <a:pt x="882" y="191"/>
                    <a:pt x="882" y="191"/>
                  </a:cubicBezTo>
                  <a:cubicBezTo>
                    <a:pt x="882" y="194"/>
                    <a:pt x="882" y="194"/>
                    <a:pt x="882" y="194"/>
                  </a:cubicBezTo>
                  <a:cubicBezTo>
                    <a:pt x="881" y="194"/>
                    <a:pt x="881" y="194"/>
                    <a:pt x="881" y="194"/>
                  </a:cubicBezTo>
                  <a:cubicBezTo>
                    <a:pt x="881" y="197"/>
                    <a:pt x="881" y="197"/>
                    <a:pt x="881" y="197"/>
                  </a:cubicBezTo>
                  <a:cubicBezTo>
                    <a:pt x="883" y="199"/>
                    <a:pt x="883" y="199"/>
                    <a:pt x="883" y="199"/>
                  </a:cubicBezTo>
                  <a:cubicBezTo>
                    <a:pt x="886" y="193"/>
                    <a:pt x="886" y="193"/>
                    <a:pt x="886" y="193"/>
                  </a:cubicBezTo>
                  <a:cubicBezTo>
                    <a:pt x="891" y="195"/>
                    <a:pt x="891" y="195"/>
                    <a:pt x="891" y="195"/>
                  </a:cubicBezTo>
                  <a:cubicBezTo>
                    <a:pt x="889" y="198"/>
                    <a:pt x="889" y="198"/>
                    <a:pt x="889" y="198"/>
                  </a:cubicBezTo>
                  <a:cubicBezTo>
                    <a:pt x="884" y="198"/>
                    <a:pt x="884" y="198"/>
                    <a:pt x="884" y="198"/>
                  </a:cubicBezTo>
                  <a:cubicBezTo>
                    <a:pt x="884" y="199"/>
                    <a:pt x="887" y="195"/>
                    <a:pt x="884" y="200"/>
                  </a:cubicBezTo>
                  <a:cubicBezTo>
                    <a:pt x="882" y="198"/>
                    <a:pt x="882" y="198"/>
                    <a:pt x="882" y="198"/>
                  </a:cubicBezTo>
                  <a:cubicBezTo>
                    <a:pt x="876" y="201"/>
                    <a:pt x="876" y="201"/>
                    <a:pt x="876" y="201"/>
                  </a:cubicBezTo>
                  <a:cubicBezTo>
                    <a:pt x="873" y="201"/>
                    <a:pt x="873" y="201"/>
                    <a:pt x="873" y="201"/>
                  </a:cubicBezTo>
                  <a:cubicBezTo>
                    <a:pt x="873" y="205"/>
                    <a:pt x="873" y="205"/>
                    <a:pt x="873" y="205"/>
                  </a:cubicBezTo>
                  <a:cubicBezTo>
                    <a:pt x="869" y="206"/>
                    <a:pt x="869" y="206"/>
                    <a:pt x="869" y="206"/>
                  </a:cubicBezTo>
                  <a:cubicBezTo>
                    <a:pt x="867" y="208"/>
                    <a:pt x="867" y="208"/>
                    <a:pt x="867" y="208"/>
                  </a:cubicBezTo>
                  <a:cubicBezTo>
                    <a:pt x="861" y="209"/>
                    <a:pt x="861" y="209"/>
                    <a:pt x="861" y="209"/>
                  </a:cubicBezTo>
                  <a:cubicBezTo>
                    <a:pt x="861" y="211"/>
                    <a:pt x="861" y="211"/>
                    <a:pt x="861" y="211"/>
                  </a:cubicBezTo>
                  <a:cubicBezTo>
                    <a:pt x="852" y="216"/>
                    <a:pt x="852" y="216"/>
                    <a:pt x="852" y="216"/>
                  </a:cubicBezTo>
                  <a:cubicBezTo>
                    <a:pt x="854" y="212"/>
                    <a:pt x="854" y="212"/>
                    <a:pt x="854" y="212"/>
                  </a:cubicBezTo>
                  <a:cubicBezTo>
                    <a:pt x="855" y="212"/>
                    <a:pt x="854" y="215"/>
                    <a:pt x="851" y="213"/>
                  </a:cubicBezTo>
                  <a:cubicBezTo>
                    <a:pt x="851" y="212"/>
                    <a:pt x="858" y="218"/>
                    <a:pt x="851" y="210"/>
                  </a:cubicBezTo>
                  <a:cubicBezTo>
                    <a:pt x="846" y="212"/>
                    <a:pt x="846" y="212"/>
                    <a:pt x="846" y="212"/>
                  </a:cubicBezTo>
                  <a:cubicBezTo>
                    <a:pt x="845" y="213"/>
                    <a:pt x="845" y="213"/>
                    <a:pt x="845" y="213"/>
                  </a:cubicBezTo>
                  <a:cubicBezTo>
                    <a:pt x="851" y="214"/>
                    <a:pt x="851" y="214"/>
                    <a:pt x="851" y="214"/>
                  </a:cubicBezTo>
                  <a:cubicBezTo>
                    <a:pt x="847" y="219"/>
                    <a:pt x="847" y="219"/>
                    <a:pt x="847" y="219"/>
                  </a:cubicBezTo>
                  <a:cubicBezTo>
                    <a:pt x="847" y="221"/>
                    <a:pt x="847" y="221"/>
                    <a:pt x="847" y="221"/>
                  </a:cubicBezTo>
                  <a:cubicBezTo>
                    <a:pt x="851" y="220"/>
                    <a:pt x="851" y="220"/>
                    <a:pt x="851" y="220"/>
                  </a:cubicBezTo>
                  <a:cubicBezTo>
                    <a:pt x="848" y="223"/>
                    <a:pt x="848" y="223"/>
                    <a:pt x="848" y="223"/>
                  </a:cubicBezTo>
                  <a:cubicBezTo>
                    <a:pt x="844" y="224"/>
                    <a:pt x="844" y="224"/>
                    <a:pt x="844" y="224"/>
                  </a:cubicBezTo>
                  <a:cubicBezTo>
                    <a:pt x="839" y="222"/>
                    <a:pt x="839" y="222"/>
                    <a:pt x="839" y="222"/>
                  </a:cubicBezTo>
                  <a:cubicBezTo>
                    <a:pt x="841" y="220"/>
                    <a:pt x="841" y="220"/>
                    <a:pt x="841" y="220"/>
                  </a:cubicBezTo>
                  <a:cubicBezTo>
                    <a:pt x="843" y="218"/>
                    <a:pt x="843" y="218"/>
                    <a:pt x="843" y="218"/>
                  </a:cubicBezTo>
                  <a:cubicBezTo>
                    <a:pt x="841" y="218"/>
                    <a:pt x="841" y="218"/>
                    <a:pt x="841" y="218"/>
                  </a:cubicBezTo>
                  <a:cubicBezTo>
                    <a:pt x="831" y="225"/>
                    <a:pt x="831" y="225"/>
                    <a:pt x="831" y="225"/>
                  </a:cubicBezTo>
                  <a:cubicBezTo>
                    <a:pt x="829" y="225"/>
                    <a:pt x="842" y="223"/>
                    <a:pt x="827" y="227"/>
                  </a:cubicBezTo>
                  <a:cubicBezTo>
                    <a:pt x="821" y="234"/>
                    <a:pt x="821" y="234"/>
                    <a:pt x="821" y="234"/>
                  </a:cubicBezTo>
                  <a:cubicBezTo>
                    <a:pt x="808" y="242"/>
                    <a:pt x="808" y="242"/>
                    <a:pt x="808" y="242"/>
                  </a:cubicBezTo>
                  <a:cubicBezTo>
                    <a:pt x="807" y="243"/>
                    <a:pt x="807" y="243"/>
                    <a:pt x="807" y="243"/>
                  </a:cubicBezTo>
                  <a:cubicBezTo>
                    <a:pt x="808" y="242"/>
                    <a:pt x="808" y="244"/>
                    <a:pt x="809" y="243"/>
                  </a:cubicBezTo>
                  <a:cubicBezTo>
                    <a:pt x="793" y="254"/>
                    <a:pt x="793" y="254"/>
                    <a:pt x="793" y="254"/>
                  </a:cubicBezTo>
                  <a:cubicBezTo>
                    <a:pt x="791" y="255"/>
                    <a:pt x="791" y="255"/>
                    <a:pt x="791" y="255"/>
                  </a:cubicBezTo>
                  <a:cubicBezTo>
                    <a:pt x="792" y="259"/>
                    <a:pt x="792" y="259"/>
                    <a:pt x="792" y="259"/>
                  </a:cubicBezTo>
                  <a:cubicBezTo>
                    <a:pt x="793" y="259"/>
                    <a:pt x="787" y="261"/>
                    <a:pt x="793" y="258"/>
                  </a:cubicBezTo>
                  <a:cubicBezTo>
                    <a:pt x="793" y="256"/>
                    <a:pt x="793" y="256"/>
                    <a:pt x="793" y="256"/>
                  </a:cubicBezTo>
                  <a:cubicBezTo>
                    <a:pt x="793" y="255"/>
                    <a:pt x="786" y="262"/>
                    <a:pt x="797" y="256"/>
                  </a:cubicBezTo>
                  <a:cubicBezTo>
                    <a:pt x="797" y="254"/>
                    <a:pt x="797" y="254"/>
                    <a:pt x="797" y="254"/>
                  </a:cubicBezTo>
                  <a:cubicBezTo>
                    <a:pt x="806" y="250"/>
                    <a:pt x="806" y="250"/>
                    <a:pt x="806" y="250"/>
                  </a:cubicBezTo>
                  <a:cubicBezTo>
                    <a:pt x="812" y="242"/>
                    <a:pt x="812" y="242"/>
                    <a:pt x="812" y="242"/>
                  </a:cubicBezTo>
                  <a:cubicBezTo>
                    <a:pt x="824" y="234"/>
                    <a:pt x="824" y="234"/>
                    <a:pt x="824" y="234"/>
                  </a:cubicBezTo>
                  <a:cubicBezTo>
                    <a:pt x="823" y="234"/>
                    <a:pt x="823" y="234"/>
                    <a:pt x="823" y="234"/>
                  </a:cubicBezTo>
                  <a:cubicBezTo>
                    <a:pt x="829" y="231"/>
                    <a:pt x="829" y="231"/>
                    <a:pt x="829" y="231"/>
                  </a:cubicBezTo>
                  <a:cubicBezTo>
                    <a:pt x="831" y="227"/>
                    <a:pt x="831" y="227"/>
                    <a:pt x="831" y="227"/>
                  </a:cubicBezTo>
                  <a:cubicBezTo>
                    <a:pt x="837" y="224"/>
                    <a:pt x="837" y="224"/>
                    <a:pt x="837" y="224"/>
                  </a:cubicBezTo>
                  <a:cubicBezTo>
                    <a:pt x="838" y="227"/>
                    <a:pt x="846" y="216"/>
                    <a:pt x="837" y="229"/>
                  </a:cubicBezTo>
                  <a:cubicBezTo>
                    <a:pt x="838" y="229"/>
                    <a:pt x="838" y="229"/>
                    <a:pt x="838" y="229"/>
                  </a:cubicBezTo>
                  <a:cubicBezTo>
                    <a:pt x="837" y="231"/>
                    <a:pt x="837" y="231"/>
                    <a:pt x="837" y="231"/>
                  </a:cubicBezTo>
                  <a:cubicBezTo>
                    <a:pt x="834" y="232"/>
                    <a:pt x="834" y="232"/>
                    <a:pt x="834" y="232"/>
                  </a:cubicBezTo>
                  <a:cubicBezTo>
                    <a:pt x="829" y="231"/>
                    <a:pt x="829" y="231"/>
                    <a:pt x="829" y="231"/>
                  </a:cubicBezTo>
                  <a:cubicBezTo>
                    <a:pt x="827" y="233"/>
                    <a:pt x="827" y="233"/>
                    <a:pt x="827" y="233"/>
                  </a:cubicBezTo>
                  <a:cubicBezTo>
                    <a:pt x="830" y="235"/>
                    <a:pt x="830" y="235"/>
                    <a:pt x="830" y="235"/>
                  </a:cubicBezTo>
                  <a:cubicBezTo>
                    <a:pt x="833" y="235"/>
                    <a:pt x="833" y="235"/>
                    <a:pt x="833" y="235"/>
                  </a:cubicBezTo>
                  <a:cubicBezTo>
                    <a:pt x="823" y="238"/>
                    <a:pt x="823" y="238"/>
                    <a:pt x="823" y="238"/>
                  </a:cubicBezTo>
                  <a:cubicBezTo>
                    <a:pt x="823" y="240"/>
                    <a:pt x="823" y="240"/>
                    <a:pt x="823" y="240"/>
                  </a:cubicBezTo>
                  <a:cubicBezTo>
                    <a:pt x="822" y="241"/>
                    <a:pt x="830" y="241"/>
                    <a:pt x="821" y="240"/>
                  </a:cubicBezTo>
                  <a:cubicBezTo>
                    <a:pt x="814" y="242"/>
                    <a:pt x="814" y="242"/>
                    <a:pt x="814" y="242"/>
                  </a:cubicBezTo>
                  <a:cubicBezTo>
                    <a:pt x="818" y="243"/>
                    <a:pt x="818" y="243"/>
                    <a:pt x="818" y="243"/>
                  </a:cubicBezTo>
                  <a:cubicBezTo>
                    <a:pt x="818" y="244"/>
                    <a:pt x="818" y="245"/>
                    <a:pt x="816" y="244"/>
                  </a:cubicBezTo>
                  <a:cubicBezTo>
                    <a:pt x="817" y="244"/>
                    <a:pt x="820" y="241"/>
                    <a:pt x="817" y="247"/>
                  </a:cubicBezTo>
                  <a:cubicBezTo>
                    <a:pt x="818" y="246"/>
                    <a:pt x="822" y="242"/>
                    <a:pt x="813" y="246"/>
                  </a:cubicBezTo>
                  <a:cubicBezTo>
                    <a:pt x="812" y="246"/>
                    <a:pt x="812" y="246"/>
                    <a:pt x="812" y="246"/>
                  </a:cubicBezTo>
                  <a:cubicBezTo>
                    <a:pt x="815" y="248"/>
                    <a:pt x="815" y="248"/>
                    <a:pt x="815" y="248"/>
                  </a:cubicBezTo>
                  <a:cubicBezTo>
                    <a:pt x="810" y="248"/>
                    <a:pt x="810" y="248"/>
                    <a:pt x="810" y="248"/>
                  </a:cubicBezTo>
                  <a:cubicBezTo>
                    <a:pt x="803" y="254"/>
                    <a:pt x="803" y="254"/>
                    <a:pt x="803" y="254"/>
                  </a:cubicBezTo>
                  <a:cubicBezTo>
                    <a:pt x="803" y="255"/>
                    <a:pt x="803" y="255"/>
                    <a:pt x="803" y="255"/>
                  </a:cubicBezTo>
                  <a:cubicBezTo>
                    <a:pt x="802" y="255"/>
                    <a:pt x="802" y="255"/>
                    <a:pt x="802" y="255"/>
                  </a:cubicBezTo>
                  <a:cubicBezTo>
                    <a:pt x="800" y="256"/>
                    <a:pt x="795" y="255"/>
                    <a:pt x="798" y="259"/>
                  </a:cubicBezTo>
                  <a:cubicBezTo>
                    <a:pt x="795" y="261"/>
                    <a:pt x="795" y="261"/>
                    <a:pt x="795" y="261"/>
                  </a:cubicBezTo>
                  <a:cubicBezTo>
                    <a:pt x="795" y="263"/>
                    <a:pt x="795" y="263"/>
                    <a:pt x="795" y="263"/>
                  </a:cubicBezTo>
                  <a:cubicBezTo>
                    <a:pt x="792" y="263"/>
                    <a:pt x="792" y="263"/>
                    <a:pt x="792" y="263"/>
                  </a:cubicBezTo>
                  <a:cubicBezTo>
                    <a:pt x="792" y="264"/>
                    <a:pt x="792" y="264"/>
                    <a:pt x="792" y="264"/>
                  </a:cubicBezTo>
                  <a:cubicBezTo>
                    <a:pt x="785" y="269"/>
                    <a:pt x="785" y="269"/>
                    <a:pt x="785" y="269"/>
                  </a:cubicBezTo>
                  <a:cubicBezTo>
                    <a:pt x="784" y="272"/>
                    <a:pt x="784" y="272"/>
                    <a:pt x="784" y="272"/>
                  </a:cubicBezTo>
                  <a:cubicBezTo>
                    <a:pt x="776" y="276"/>
                    <a:pt x="776" y="276"/>
                    <a:pt x="776" y="276"/>
                  </a:cubicBezTo>
                  <a:cubicBezTo>
                    <a:pt x="775" y="277"/>
                    <a:pt x="775" y="277"/>
                    <a:pt x="775" y="277"/>
                  </a:cubicBezTo>
                  <a:cubicBezTo>
                    <a:pt x="777" y="278"/>
                    <a:pt x="777" y="278"/>
                    <a:pt x="777" y="278"/>
                  </a:cubicBezTo>
                  <a:cubicBezTo>
                    <a:pt x="775" y="278"/>
                    <a:pt x="775" y="278"/>
                    <a:pt x="775" y="278"/>
                  </a:cubicBezTo>
                  <a:cubicBezTo>
                    <a:pt x="758" y="290"/>
                    <a:pt x="758" y="290"/>
                    <a:pt x="758" y="290"/>
                  </a:cubicBezTo>
                  <a:cubicBezTo>
                    <a:pt x="754" y="294"/>
                    <a:pt x="754" y="294"/>
                    <a:pt x="754" y="294"/>
                  </a:cubicBezTo>
                  <a:cubicBezTo>
                    <a:pt x="747" y="298"/>
                    <a:pt x="747" y="298"/>
                    <a:pt x="747" y="298"/>
                  </a:cubicBezTo>
                  <a:cubicBezTo>
                    <a:pt x="745" y="300"/>
                    <a:pt x="745" y="300"/>
                    <a:pt x="745" y="300"/>
                  </a:cubicBezTo>
                  <a:cubicBezTo>
                    <a:pt x="746" y="301"/>
                    <a:pt x="746" y="301"/>
                    <a:pt x="746" y="301"/>
                  </a:cubicBezTo>
                  <a:cubicBezTo>
                    <a:pt x="747" y="300"/>
                    <a:pt x="747" y="300"/>
                    <a:pt x="747" y="300"/>
                  </a:cubicBezTo>
                  <a:cubicBezTo>
                    <a:pt x="748" y="301"/>
                    <a:pt x="748" y="301"/>
                    <a:pt x="748" y="301"/>
                  </a:cubicBezTo>
                  <a:cubicBezTo>
                    <a:pt x="763" y="293"/>
                    <a:pt x="763" y="293"/>
                    <a:pt x="763" y="293"/>
                  </a:cubicBezTo>
                  <a:cubicBezTo>
                    <a:pt x="766" y="293"/>
                    <a:pt x="766" y="293"/>
                    <a:pt x="766" y="293"/>
                  </a:cubicBezTo>
                  <a:cubicBezTo>
                    <a:pt x="784" y="281"/>
                    <a:pt x="784" y="281"/>
                    <a:pt x="784" y="281"/>
                  </a:cubicBezTo>
                  <a:cubicBezTo>
                    <a:pt x="784" y="278"/>
                    <a:pt x="787" y="284"/>
                    <a:pt x="787" y="280"/>
                  </a:cubicBezTo>
                  <a:cubicBezTo>
                    <a:pt x="802" y="271"/>
                    <a:pt x="802" y="271"/>
                    <a:pt x="802" y="271"/>
                  </a:cubicBezTo>
                  <a:cubicBezTo>
                    <a:pt x="793" y="280"/>
                    <a:pt x="793" y="280"/>
                    <a:pt x="793" y="280"/>
                  </a:cubicBezTo>
                  <a:cubicBezTo>
                    <a:pt x="790" y="283"/>
                    <a:pt x="790" y="283"/>
                    <a:pt x="790" y="283"/>
                  </a:cubicBezTo>
                  <a:cubicBezTo>
                    <a:pt x="799" y="282"/>
                    <a:pt x="799" y="282"/>
                    <a:pt x="799" y="282"/>
                  </a:cubicBezTo>
                  <a:cubicBezTo>
                    <a:pt x="800" y="281"/>
                    <a:pt x="801" y="287"/>
                    <a:pt x="802" y="279"/>
                  </a:cubicBezTo>
                  <a:cubicBezTo>
                    <a:pt x="805" y="281"/>
                    <a:pt x="805" y="281"/>
                    <a:pt x="805" y="281"/>
                  </a:cubicBezTo>
                  <a:cubicBezTo>
                    <a:pt x="797" y="286"/>
                    <a:pt x="797" y="286"/>
                    <a:pt x="797" y="286"/>
                  </a:cubicBezTo>
                  <a:cubicBezTo>
                    <a:pt x="797" y="287"/>
                    <a:pt x="797" y="287"/>
                    <a:pt x="797" y="287"/>
                  </a:cubicBezTo>
                  <a:cubicBezTo>
                    <a:pt x="793" y="290"/>
                    <a:pt x="793" y="290"/>
                    <a:pt x="793" y="290"/>
                  </a:cubicBezTo>
                  <a:cubicBezTo>
                    <a:pt x="793" y="291"/>
                    <a:pt x="793" y="291"/>
                    <a:pt x="793" y="291"/>
                  </a:cubicBezTo>
                  <a:cubicBezTo>
                    <a:pt x="792" y="290"/>
                    <a:pt x="792" y="290"/>
                    <a:pt x="792" y="290"/>
                  </a:cubicBezTo>
                  <a:cubicBezTo>
                    <a:pt x="790" y="290"/>
                    <a:pt x="790" y="290"/>
                    <a:pt x="790" y="290"/>
                  </a:cubicBezTo>
                  <a:cubicBezTo>
                    <a:pt x="789" y="292"/>
                    <a:pt x="789" y="292"/>
                    <a:pt x="789" y="292"/>
                  </a:cubicBezTo>
                  <a:cubicBezTo>
                    <a:pt x="790" y="292"/>
                    <a:pt x="790" y="292"/>
                    <a:pt x="790" y="292"/>
                  </a:cubicBezTo>
                  <a:cubicBezTo>
                    <a:pt x="790" y="294"/>
                    <a:pt x="790" y="294"/>
                    <a:pt x="790" y="294"/>
                  </a:cubicBezTo>
                  <a:cubicBezTo>
                    <a:pt x="785" y="296"/>
                    <a:pt x="798" y="298"/>
                    <a:pt x="785" y="295"/>
                  </a:cubicBezTo>
                  <a:cubicBezTo>
                    <a:pt x="783" y="299"/>
                    <a:pt x="783" y="299"/>
                    <a:pt x="783" y="299"/>
                  </a:cubicBezTo>
                  <a:cubicBezTo>
                    <a:pt x="784" y="301"/>
                    <a:pt x="784" y="301"/>
                    <a:pt x="784" y="301"/>
                  </a:cubicBezTo>
                  <a:cubicBezTo>
                    <a:pt x="785" y="301"/>
                    <a:pt x="788" y="302"/>
                    <a:pt x="787" y="298"/>
                  </a:cubicBezTo>
                  <a:cubicBezTo>
                    <a:pt x="788" y="299"/>
                    <a:pt x="790" y="298"/>
                    <a:pt x="791" y="298"/>
                  </a:cubicBezTo>
                  <a:cubicBezTo>
                    <a:pt x="790" y="297"/>
                    <a:pt x="790" y="297"/>
                    <a:pt x="790" y="297"/>
                  </a:cubicBezTo>
                  <a:cubicBezTo>
                    <a:pt x="789" y="298"/>
                    <a:pt x="789" y="298"/>
                    <a:pt x="789" y="298"/>
                  </a:cubicBezTo>
                  <a:cubicBezTo>
                    <a:pt x="790" y="295"/>
                    <a:pt x="780" y="302"/>
                    <a:pt x="793" y="296"/>
                  </a:cubicBezTo>
                  <a:cubicBezTo>
                    <a:pt x="791" y="301"/>
                    <a:pt x="791" y="301"/>
                    <a:pt x="791" y="301"/>
                  </a:cubicBezTo>
                  <a:cubicBezTo>
                    <a:pt x="798" y="302"/>
                    <a:pt x="798" y="302"/>
                    <a:pt x="798" y="302"/>
                  </a:cubicBezTo>
                  <a:cubicBezTo>
                    <a:pt x="794" y="301"/>
                    <a:pt x="800" y="308"/>
                    <a:pt x="798" y="299"/>
                  </a:cubicBezTo>
                  <a:cubicBezTo>
                    <a:pt x="795" y="299"/>
                    <a:pt x="795" y="299"/>
                    <a:pt x="795" y="299"/>
                  </a:cubicBezTo>
                  <a:cubicBezTo>
                    <a:pt x="796" y="297"/>
                    <a:pt x="800" y="296"/>
                    <a:pt x="801" y="300"/>
                  </a:cubicBezTo>
                  <a:cubicBezTo>
                    <a:pt x="809" y="298"/>
                    <a:pt x="809" y="298"/>
                    <a:pt x="809" y="298"/>
                  </a:cubicBezTo>
                  <a:cubicBezTo>
                    <a:pt x="810" y="294"/>
                    <a:pt x="810" y="294"/>
                    <a:pt x="810" y="294"/>
                  </a:cubicBezTo>
                  <a:cubicBezTo>
                    <a:pt x="810" y="296"/>
                    <a:pt x="810" y="296"/>
                    <a:pt x="810" y="296"/>
                  </a:cubicBezTo>
                  <a:cubicBezTo>
                    <a:pt x="819" y="297"/>
                    <a:pt x="819" y="297"/>
                    <a:pt x="819" y="297"/>
                  </a:cubicBezTo>
                  <a:cubicBezTo>
                    <a:pt x="820" y="295"/>
                    <a:pt x="820" y="295"/>
                    <a:pt x="820" y="295"/>
                  </a:cubicBezTo>
                  <a:cubicBezTo>
                    <a:pt x="824" y="295"/>
                    <a:pt x="824" y="295"/>
                    <a:pt x="824" y="295"/>
                  </a:cubicBezTo>
                  <a:cubicBezTo>
                    <a:pt x="824" y="292"/>
                    <a:pt x="824" y="292"/>
                    <a:pt x="824" y="292"/>
                  </a:cubicBezTo>
                  <a:cubicBezTo>
                    <a:pt x="827" y="289"/>
                    <a:pt x="825" y="295"/>
                    <a:pt x="827" y="295"/>
                  </a:cubicBezTo>
                  <a:cubicBezTo>
                    <a:pt x="829" y="294"/>
                    <a:pt x="829" y="294"/>
                    <a:pt x="829" y="294"/>
                  </a:cubicBezTo>
                  <a:cubicBezTo>
                    <a:pt x="831" y="295"/>
                    <a:pt x="831" y="295"/>
                    <a:pt x="831" y="295"/>
                  </a:cubicBezTo>
                  <a:cubicBezTo>
                    <a:pt x="833" y="292"/>
                    <a:pt x="833" y="292"/>
                    <a:pt x="833" y="292"/>
                  </a:cubicBezTo>
                  <a:cubicBezTo>
                    <a:pt x="844" y="291"/>
                    <a:pt x="844" y="291"/>
                    <a:pt x="844" y="291"/>
                  </a:cubicBezTo>
                  <a:cubicBezTo>
                    <a:pt x="844" y="290"/>
                    <a:pt x="844" y="290"/>
                    <a:pt x="844" y="290"/>
                  </a:cubicBezTo>
                  <a:cubicBezTo>
                    <a:pt x="847" y="291"/>
                    <a:pt x="847" y="291"/>
                    <a:pt x="847" y="291"/>
                  </a:cubicBezTo>
                  <a:cubicBezTo>
                    <a:pt x="851" y="289"/>
                    <a:pt x="851" y="289"/>
                    <a:pt x="851" y="289"/>
                  </a:cubicBezTo>
                  <a:cubicBezTo>
                    <a:pt x="860" y="288"/>
                    <a:pt x="860" y="288"/>
                    <a:pt x="860" y="288"/>
                  </a:cubicBezTo>
                  <a:cubicBezTo>
                    <a:pt x="862" y="286"/>
                    <a:pt x="862" y="286"/>
                    <a:pt x="862" y="286"/>
                  </a:cubicBezTo>
                  <a:cubicBezTo>
                    <a:pt x="861" y="286"/>
                    <a:pt x="859" y="289"/>
                    <a:pt x="865" y="287"/>
                  </a:cubicBezTo>
                  <a:cubicBezTo>
                    <a:pt x="866" y="286"/>
                    <a:pt x="866" y="286"/>
                    <a:pt x="866" y="286"/>
                  </a:cubicBezTo>
                  <a:cubicBezTo>
                    <a:pt x="867" y="287"/>
                    <a:pt x="867" y="287"/>
                    <a:pt x="867" y="287"/>
                  </a:cubicBezTo>
                  <a:cubicBezTo>
                    <a:pt x="863" y="289"/>
                    <a:pt x="863" y="289"/>
                    <a:pt x="863" y="289"/>
                  </a:cubicBezTo>
                  <a:cubicBezTo>
                    <a:pt x="863" y="291"/>
                    <a:pt x="863" y="291"/>
                    <a:pt x="863" y="291"/>
                  </a:cubicBezTo>
                  <a:cubicBezTo>
                    <a:pt x="868" y="291"/>
                    <a:pt x="868" y="291"/>
                    <a:pt x="868" y="291"/>
                  </a:cubicBezTo>
                  <a:cubicBezTo>
                    <a:pt x="871" y="287"/>
                    <a:pt x="871" y="287"/>
                    <a:pt x="871" y="287"/>
                  </a:cubicBezTo>
                  <a:cubicBezTo>
                    <a:pt x="869" y="286"/>
                    <a:pt x="869" y="286"/>
                    <a:pt x="869" y="286"/>
                  </a:cubicBezTo>
                  <a:cubicBezTo>
                    <a:pt x="880" y="283"/>
                    <a:pt x="880" y="283"/>
                    <a:pt x="880" y="283"/>
                  </a:cubicBezTo>
                  <a:cubicBezTo>
                    <a:pt x="880" y="283"/>
                    <a:pt x="880" y="283"/>
                    <a:pt x="880" y="283"/>
                  </a:cubicBezTo>
                  <a:cubicBezTo>
                    <a:pt x="882" y="281"/>
                    <a:pt x="882" y="281"/>
                    <a:pt x="882" y="281"/>
                  </a:cubicBezTo>
                  <a:cubicBezTo>
                    <a:pt x="884" y="282"/>
                    <a:pt x="884" y="282"/>
                    <a:pt x="884" y="282"/>
                  </a:cubicBezTo>
                  <a:cubicBezTo>
                    <a:pt x="886" y="284"/>
                    <a:pt x="888" y="281"/>
                    <a:pt x="890" y="282"/>
                  </a:cubicBezTo>
                  <a:cubicBezTo>
                    <a:pt x="890" y="283"/>
                    <a:pt x="892" y="281"/>
                    <a:pt x="890" y="283"/>
                  </a:cubicBezTo>
                  <a:cubicBezTo>
                    <a:pt x="890" y="283"/>
                    <a:pt x="891" y="283"/>
                    <a:pt x="891" y="283"/>
                  </a:cubicBezTo>
                  <a:cubicBezTo>
                    <a:pt x="892" y="280"/>
                    <a:pt x="892" y="280"/>
                    <a:pt x="892" y="280"/>
                  </a:cubicBezTo>
                  <a:cubicBezTo>
                    <a:pt x="899" y="279"/>
                    <a:pt x="899" y="279"/>
                    <a:pt x="899" y="279"/>
                  </a:cubicBezTo>
                  <a:cubicBezTo>
                    <a:pt x="899" y="275"/>
                    <a:pt x="899" y="275"/>
                    <a:pt x="899" y="275"/>
                  </a:cubicBezTo>
                  <a:cubicBezTo>
                    <a:pt x="904" y="278"/>
                    <a:pt x="904" y="278"/>
                    <a:pt x="904" y="278"/>
                  </a:cubicBezTo>
                  <a:cubicBezTo>
                    <a:pt x="909" y="277"/>
                    <a:pt x="909" y="277"/>
                    <a:pt x="909" y="277"/>
                  </a:cubicBezTo>
                  <a:cubicBezTo>
                    <a:pt x="908" y="275"/>
                    <a:pt x="908" y="275"/>
                    <a:pt x="908" y="275"/>
                  </a:cubicBezTo>
                  <a:cubicBezTo>
                    <a:pt x="911" y="271"/>
                    <a:pt x="911" y="271"/>
                    <a:pt x="911" y="271"/>
                  </a:cubicBezTo>
                  <a:cubicBezTo>
                    <a:pt x="913" y="271"/>
                    <a:pt x="913" y="271"/>
                    <a:pt x="913" y="271"/>
                  </a:cubicBezTo>
                  <a:cubicBezTo>
                    <a:pt x="916" y="271"/>
                    <a:pt x="916" y="271"/>
                    <a:pt x="916" y="271"/>
                  </a:cubicBezTo>
                  <a:cubicBezTo>
                    <a:pt x="920" y="268"/>
                    <a:pt x="920" y="268"/>
                    <a:pt x="920" y="268"/>
                  </a:cubicBezTo>
                  <a:cubicBezTo>
                    <a:pt x="921" y="271"/>
                    <a:pt x="921" y="271"/>
                    <a:pt x="921" y="271"/>
                  </a:cubicBezTo>
                  <a:cubicBezTo>
                    <a:pt x="925" y="271"/>
                    <a:pt x="925" y="271"/>
                    <a:pt x="925" y="271"/>
                  </a:cubicBezTo>
                  <a:cubicBezTo>
                    <a:pt x="926" y="272"/>
                    <a:pt x="919" y="273"/>
                    <a:pt x="926" y="268"/>
                  </a:cubicBezTo>
                  <a:cubicBezTo>
                    <a:pt x="923" y="267"/>
                    <a:pt x="923" y="267"/>
                    <a:pt x="923" y="267"/>
                  </a:cubicBezTo>
                  <a:cubicBezTo>
                    <a:pt x="923" y="267"/>
                    <a:pt x="920" y="268"/>
                    <a:pt x="924" y="266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920" y="262"/>
                    <a:pt x="920" y="262"/>
                    <a:pt x="920" y="262"/>
                  </a:cubicBezTo>
                  <a:cubicBezTo>
                    <a:pt x="922" y="260"/>
                    <a:pt x="922" y="260"/>
                    <a:pt x="922" y="260"/>
                  </a:cubicBezTo>
                  <a:cubicBezTo>
                    <a:pt x="928" y="261"/>
                    <a:pt x="928" y="261"/>
                    <a:pt x="928" y="261"/>
                  </a:cubicBezTo>
                  <a:cubicBezTo>
                    <a:pt x="934" y="257"/>
                    <a:pt x="934" y="257"/>
                    <a:pt x="934" y="257"/>
                  </a:cubicBezTo>
                  <a:cubicBezTo>
                    <a:pt x="935" y="258"/>
                    <a:pt x="937" y="256"/>
                    <a:pt x="939" y="255"/>
                  </a:cubicBezTo>
                  <a:cubicBezTo>
                    <a:pt x="940" y="256"/>
                    <a:pt x="940" y="256"/>
                    <a:pt x="940" y="256"/>
                  </a:cubicBezTo>
                  <a:cubicBezTo>
                    <a:pt x="944" y="252"/>
                    <a:pt x="944" y="252"/>
                    <a:pt x="944" y="252"/>
                  </a:cubicBezTo>
                  <a:cubicBezTo>
                    <a:pt x="945" y="250"/>
                    <a:pt x="945" y="250"/>
                    <a:pt x="945" y="250"/>
                  </a:cubicBezTo>
                  <a:cubicBezTo>
                    <a:pt x="947" y="248"/>
                    <a:pt x="947" y="248"/>
                    <a:pt x="947" y="248"/>
                  </a:cubicBezTo>
                  <a:cubicBezTo>
                    <a:pt x="955" y="246"/>
                    <a:pt x="955" y="246"/>
                    <a:pt x="955" y="246"/>
                  </a:cubicBezTo>
                  <a:cubicBezTo>
                    <a:pt x="954" y="245"/>
                    <a:pt x="957" y="242"/>
                    <a:pt x="952" y="243"/>
                  </a:cubicBezTo>
                  <a:cubicBezTo>
                    <a:pt x="957" y="241"/>
                    <a:pt x="957" y="241"/>
                    <a:pt x="957" y="241"/>
                  </a:cubicBezTo>
                  <a:cubicBezTo>
                    <a:pt x="956" y="240"/>
                    <a:pt x="956" y="240"/>
                    <a:pt x="956" y="240"/>
                  </a:cubicBezTo>
                  <a:cubicBezTo>
                    <a:pt x="959" y="239"/>
                    <a:pt x="959" y="239"/>
                    <a:pt x="959" y="239"/>
                  </a:cubicBezTo>
                  <a:cubicBezTo>
                    <a:pt x="968" y="230"/>
                    <a:pt x="968" y="230"/>
                    <a:pt x="968" y="230"/>
                  </a:cubicBezTo>
                  <a:cubicBezTo>
                    <a:pt x="968" y="229"/>
                    <a:pt x="965" y="231"/>
                    <a:pt x="968" y="227"/>
                  </a:cubicBezTo>
                  <a:cubicBezTo>
                    <a:pt x="973" y="229"/>
                    <a:pt x="973" y="229"/>
                    <a:pt x="973" y="229"/>
                  </a:cubicBezTo>
                  <a:cubicBezTo>
                    <a:pt x="977" y="223"/>
                    <a:pt x="977" y="223"/>
                    <a:pt x="977" y="223"/>
                  </a:cubicBezTo>
                  <a:cubicBezTo>
                    <a:pt x="973" y="222"/>
                    <a:pt x="973" y="222"/>
                    <a:pt x="973" y="222"/>
                  </a:cubicBezTo>
                  <a:cubicBezTo>
                    <a:pt x="973" y="222"/>
                    <a:pt x="977" y="222"/>
                    <a:pt x="972" y="220"/>
                  </a:cubicBezTo>
                  <a:cubicBezTo>
                    <a:pt x="981" y="212"/>
                    <a:pt x="981" y="212"/>
                    <a:pt x="981" y="212"/>
                  </a:cubicBezTo>
                  <a:cubicBezTo>
                    <a:pt x="981" y="215"/>
                    <a:pt x="981" y="215"/>
                    <a:pt x="981" y="215"/>
                  </a:cubicBezTo>
                  <a:cubicBezTo>
                    <a:pt x="988" y="214"/>
                    <a:pt x="988" y="214"/>
                    <a:pt x="988" y="214"/>
                  </a:cubicBezTo>
                  <a:cubicBezTo>
                    <a:pt x="989" y="215"/>
                    <a:pt x="982" y="217"/>
                    <a:pt x="991" y="215"/>
                  </a:cubicBezTo>
                  <a:cubicBezTo>
                    <a:pt x="989" y="210"/>
                    <a:pt x="989" y="210"/>
                    <a:pt x="989" y="210"/>
                  </a:cubicBezTo>
                  <a:cubicBezTo>
                    <a:pt x="987" y="211"/>
                    <a:pt x="987" y="211"/>
                    <a:pt x="987" y="211"/>
                  </a:cubicBezTo>
                  <a:cubicBezTo>
                    <a:pt x="986" y="211"/>
                    <a:pt x="986" y="211"/>
                    <a:pt x="986" y="211"/>
                  </a:cubicBezTo>
                  <a:cubicBezTo>
                    <a:pt x="989" y="207"/>
                    <a:pt x="989" y="207"/>
                    <a:pt x="989" y="207"/>
                  </a:cubicBezTo>
                  <a:cubicBezTo>
                    <a:pt x="992" y="208"/>
                    <a:pt x="992" y="208"/>
                    <a:pt x="992" y="208"/>
                  </a:cubicBezTo>
                  <a:cubicBezTo>
                    <a:pt x="997" y="210"/>
                    <a:pt x="997" y="210"/>
                    <a:pt x="997" y="210"/>
                  </a:cubicBezTo>
                  <a:cubicBezTo>
                    <a:pt x="998" y="209"/>
                    <a:pt x="998" y="209"/>
                    <a:pt x="998" y="209"/>
                  </a:cubicBezTo>
                  <a:cubicBezTo>
                    <a:pt x="994" y="206"/>
                    <a:pt x="994" y="206"/>
                    <a:pt x="994" y="206"/>
                  </a:cubicBezTo>
                  <a:cubicBezTo>
                    <a:pt x="1002" y="200"/>
                    <a:pt x="1002" y="200"/>
                    <a:pt x="1002" y="200"/>
                  </a:cubicBezTo>
                  <a:cubicBezTo>
                    <a:pt x="1001" y="198"/>
                    <a:pt x="1001" y="198"/>
                    <a:pt x="1001" y="198"/>
                  </a:cubicBezTo>
                  <a:cubicBezTo>
                    <a:pt x="998" y="198"/>
                    <a:pt x="998" y="198"/>
                    <a:pt x="998" y="198"/>
                  </a:cubicBezTo>
                  <a:cubicBezTo>
                    <a:pt x="997" y="198"/>
                    <a:pt x="997" y="198"/>
                    <a:pt x="997" y="198"/>
                  </a:cubicBezTo>
                  <a:cubicBezTo>
                    <a:pt x="1002" y="194"/>
                    <a:pt x="1002" y="194"/>
                    <a:pt x="1002" y="194"/>
                  </a:cubicBezTo>
                  <a:cubicBezTo>
                    <a:pt x="1004" y="196"/>
                    <a:pt x="997" y="195"/>
                    <a:pt x="1004" y="197"/>
                  </a:cubicBezTo>
                  <a:cubicBezTo>
                    <a:pt x="1010" y="194"/>
                    <a:pt x="1010" y="194"/>
                    <a:pt x="1010" y="194"/>
                  </a:cubicBezTo>
                  <a:cubicBezTo>
                    <a:pt x="1008" y="190"/>
                    <a:pt x="1008" y="190"/>
                    <a:pt x="1008" y="190"/>
                  </a:cubicBezTo>
                  <a:cubicBezTo>
                    <a:pt x="1011" y="187"/>
                    <a:pt x="1011" y="187"/>
                    <a:pt x="1011" y="187"/>
                  </a:cubicBezTo>
                  <a:cubicBezTo>
                    <a:pt x="1009" y="184"/>
                    <a:pt x="1009" y="184"/>
                    <a:pt x="1009" y="184"/>
                  </a:cubicBezTo>
                  <a:cubicBezTo>
                    <a:pt x="1009" y="182"/>
                    <a:pt x="1009" y="182"/>
                    <a:pt x="1009" y="182"/>
                  </a:cubicBezTo>
                  <a:cubicBezTo>
                    <a:pt x="1010" y="184"/>
                    <a:pt x="1010" y="184"/>
                    <a:pt x="1010" y="184"/>
                  </a:cubicBezTo>
                  <a:cubicBezTo>
                    <a:pt x="1013" y="178"/>
                    <a:pt x="1014" y="188"/>
                    <a:pt x="1022" y="181"/>
                  </a:cubicBezTo>
                  <a:cubicBezTo>
                    <a:pt x="1023" y="180"/>
                    <a:pt x="1023" y="180"/>
                    <a:pt x="1023" y="180"/>
                  </a:cubicBezTo>
                  <a:cubicBezTo>
                    <a:pt x="1020" y="177"/>
                    <a:pt x="1020" y="177"/>
                    <a:pt x="1020" y="177"/>
                  </a:cubicBezTo>
                  <a:cubicBezTo>
                    <a:pt x="1018" y="180"/>
                    <a:pt x="1018" y="180"/>
                    <a:pt x="1018" y="180"/>
                  </a:cubicBezTo>
                  <a:cubicBezTo>
                    <a:pt x="1018" y="177"/>
                    <a:pt x="1018" y="177"/>
                    <a:pt x="1018" y="177"/>
                  </a:cubicBezTo>
                  <a:cubicBezTo>
                    <a:pt x="1024" y="174"/>
                    <a:pt x="1024" y="174"/>
                    <a:pt x="1024" y="174"/>
                  </a:cubicBezTo>
                  <a:cubicBezTo>
                    <a:pt x="1025" y="175"/>
                    <a:pt x="1025" y="175"/>
                    <a:pt x="1025" y="175"/>
                  </a:cubicBezTo>
                  <a:cubicBezTo>
                    <a:pt x="1025" y="172"/>
                    <a:pt x="1025" y="172"/>
                    <a:pt x="1025" y="172"/>
                  </a:cubicBezTo>
                  <a:cubicBezTo>
                    <a:pt x="1031" y="173"/>
                    <a:pt x="1031" y="173"/>
                    <a:pt x="1031" y="173"/>
                  </a:cubicBezTo>
                  <a:cubicBezTo>
                    <a:pt x="1035" y="166"/>
                    <a:pt x="1032" y="178"/>
                    <a:pt x="1037" y="164"/>
                  </a:cubicBezTo>
                  <a:cubicBezTo>
                    <a:pt x="1037" y="163"/>
                    <a:pt x="1037" y="163"/>
                    <a:pt x="1037" y="163"/>
                  </a:cubicBezTo>
                  <a:cubicBezTo>
                    <a:pt x="1041" y="164"/>
                    <a:pt x="1041" y="164"/>
                    <a:pt x="1041" y="164"/>
                  </a:cubicBezTo>
                  <a:cubicBezTo>
                    <a:pt x="1041" y="165"/>
                    <a:pt x="1041" y="165"/>
                    <a:pt x="1041" y="165"/>
                  </a:cubicBezTo>
                  <a:cubicBezTo>
                    <a:pt x="1042" y="166"/>
                    <a:pt x="1042" y="166"/>
                    <a:pt x="1042" y="166"/>
                  </a:cubicBezTo>
                  <a:cubicBezTo>
                    <a:pt x="1043" y="166"/>
                    <a:pt x="1043" y="166"/>
                    <a:pt x="1043" y="166"/>
                  </a:cubicBezTo>
                  <a:cubicBezTo>
                    <a:pt x="1043" y="159"/>
                    <a:pt x="1043" y="159"/>
                    <a:pt x="1043" y="159"/>
                  </a:cubicBezTo>
                  <a:cubicBezTo>
                    <a:pt x="1039" y="159"/>
                    <a:pt x="1039" y="159"/>
                    <a:pt x="1039" y="159"/>
                  </a:cubicBezTo>
                  <a:cubicBezTo>
                    <a:pt x="1038" y="156"/>
                    <a:pt x="1038" y="156"/>
                    <a:pt x="1038" y="156"/>
                  </a:cubicBezTo>
                  <a:cubicBezTo>
                    <a:pt x="1042" y="154"/>
                    <a:pt x="1042" y="154"/>
                    <a:pt x="1042" y="154"/>
                  </a:cubicBezTo>
                  <a:cubicBezTo>
                    <a:pt x="1044" y="154"/>
                    <a:pt x="1041" y="157"/>
                    <a:pt x="1045" y="156"/>
                  </a:cubicBezTo>
                  <a:cubicBezTo>
                    <a:pt x="1047" y="155"/>
                    <a:pt x="1036" y="152"/>
                    <a:pt x="1050" y="155"/>
                  </a:cubicBezTo>
                  <a:cubicBezTo>
                    <a:pt x="1052" y="152"/>
                    <a:pt x="1052" y="152"/>
                    <a:pt x="1052" y="152"/>
                  </a:cubicBezTo>
                  <a:cubicBezTo>
                    <a:pt x="1048" y="152"/>
                    <a:pt x="1048" y="152"/>
                    <a:pt x="1048" y="152"/>
                  </a:cubicBezTo>
                  <a:cubicBezTo>
                    <a:pt x="1048" y="150"/>
                    <a:pt x="1048" y="150"/>
                    <a:pt x="1048" y="150"/>
                  </a:cubicBezTo>
                  <a:cubicBezTo>
                    <a:pt x="1052" y="148"/>
                    <a:pt x="1043" y="161"/>
                    <a:pt x="1052" y="146"/>
                  </a:cubicBezTo>
                  <a:cubicBezTo>
                    <a:pt x="1055" y="145"/>
                    <a:pt x="1055" y="145"/>
                    <a:pt x="1055" y="145"/>
                  </a:cubicBezTo>
                  <a:cubicBezTo>
                    <a:pt x="1059" y="148"/>
                    <a:pt x="1044" y="146"/>
                    <a:pt x="1061" y="141"/>
                  </a:cubicBezTo>
                  <a:cubicBezTo>
                    <a:pt x="1060" y="138"/>
                    <a:pt x="1054" y="145"/>
                    <a:pt x="1066" y="140"/>
                  </a:cubicBezTo>
                  <a:cubicBezTo>
                    <a:pt x="1064" y="137"/>
                    <a:pt x="1064" y="137"/>
                    <a:pt x="1064" y="137"/>
                  </a:cubicBezTo>
                  <a:cubicBezTo>
                    <a:pt x="1062" y="136"/>
                    <a:pt x="1062" y="136"/>
                    <a:pt x="1062" y="136"/>
                  </a:cubicBezTo>
                  <a:cubicBezTo>
                    <a:pt x="1063" y="132"/>
                    <a:pt x="1063" y="132"/>
                    <a:pt x="1063" y="132"/>
                  </a:cubicBezTo>
                  <a:cubicBezTo>
                    <a:pt x="1071" y="130"/>
                    <a:pt x="1071" y="130"/>
                    <a:pt x="1071" y="130"/>
                  </a:cubicBezTo>
                  <a:cubicBezTo>
                    <a:pt x="1073" y="128"/>
                    <a:pt x="1073" y="128"/>
                    <a:pt x="1073" y="128"/>
                  </a:cubicBezTo>
                  <a:cubicBezTo>
                    <a:pt x="1071" y="127"/>
                    <a:pt x="1071" y="127"/>
                    <a:pt x="1071" y="127"/>
                  </a:cubicBezTo>
                  <a:cubicBezTo>
                    <a:pt x="1074" y="126"/>
                    <a:pt x="1074" y="129"/>
                    <a:pt x="1075" y="123"/>
                  </a:cubicBezTo>
                  <a:cubicBezTo>
                    <a:pt x="1078" y="123"/>
                    <a:pt x="1078" y="123"/>
                    <a:pt x="1078" y="123"/>
                  </a:cubicBezTo>
                  <a:cubicBezTo>
                    <a:pt x="1083" y="124"/>
                    <a:pt x="1071" y="125"/>
                    <a:pt x="1082" y="123"/>
                  </a:cubicBezTo>
                  <a:cubicBezTo>
                    <a:pt x="1080" y="120"/>
                    <a:pt x="1080" y="120"/>
                    <a:pt x="1080" y="120"/>
                  </a:cubicBezTo>
                  <a:cubicBezTo>
                    <a:pt x="1081" y="120"/>
                    <a:pt x="1072" y="125"/>
                    <a:pt x="1084" y="120"/>
                  </a:cubicBezTo>
                  <a:cubicBezTo>
                    <a:pt x="1084" y="118"/>
                    <a:pt x="1084" y="118"/>
                    <a:pt x="1084" y="118"/>
                  </a:cubicBezTo>
                  <a:cubicBezTo>
                    <a:pt x="1089" y="117"/>
                    <a:pt x="1089" y="117"/>
                    <a:pt x="1089" y="117"/>
                  </a:cubicBezTo>
                  <a:cubicBezTo>
                    <a:pt x="1086" y="115"/>
                    <a:pt x="1086" y="115"/>
                    <a:pt x="1086" y="115"/>
                  </a:cubicBezTo>
                  <a:cubicBezTo>
                    <a:pt x="1087" y="111"/>
                    <a:pt x="1087" y="111"/>
                    <a:pt x="1087" y="111"/>
                  </a:cubicBezTo>
                  <a:cubicBezTo>
                    <a:pt x="1090" y="110"/>
                    <a:pt x="1094" y="114"/>
                    <a:pt x="1095" y="112"/>
                  </a:cubicBezTo>
                  <a:cubicBezTo>
                    <a:pt x="1097" y="108"/>
                    <a:pt x="1097" y="108"/>
                    <a:pt x="1097" y="108"/>
                  </a:cubicBezTo>
                  <a:cubicBezTo>
                    <a:pt x="1096" y="107"/>
                    <a:pt x="1096" y="107"/>
                    <a:pt x="1096" y="107"/>
                  </a:cubicBezTo>
                  <a:cubicBezTo>
                    <a:pt x="1102" y="103"/>
                    <a:pt x="1102" y="103"/>
                    <a:pt x="1102" y="103"/>
                  </a:cubicBezTo>
                  <a:cubicBezTo>
                    <a:pt x="1101" y="101"/>
                    <a:pt x="1101" y="101"/>
                    <a:pt x="1101" y="101"/>
                  </a:cubicBezTo>
                  <a:cubicBezTo>
                    <a:pt x="1101" y="98"/>
                    <a:pt x="1101" y="98"/>
                    <a:pt x="1101" y="98"/>
                  </a:cubicBezTo>
                  <a:cubicBezTo>
                    <a:pt x="1106" y="97"/>
                    <a:pt x="1106" y="97"/>
                    <a:pt x="1106" y="97"/>
                  </a:cubicBezTo>
                  <a:cubicBezTo>
                    <a:pt x="1106" y="98"/>
                    <a:pt x="1105" y="95"/>
                    <a:pt x="1106" y="98"/>
                  </a:cubicBezTo>
                  <a:cubicBezTo>
                    <a:pt x="1107" y="99"/>
                    <a:pt x="1107" y="99"/>
                    <a:pt x="1107" y="99"/>
                  </a:cubicBezTo>
                  <a:cubicBezTo>
                    <a:pt x="1109" y="97"/>
                    <a:pt x="1109" y="97"/>
                    <a:pt x="1109" y="97"/>
                  </a:cubicBezTo>
                  <a:cubicBezTo>
                    <a:pt x="1112" y="92"/>
                    <a:pt x="1112" y="92"/>
                    <a:pt x="1112" y="92"/>
                  </a:cubicBezTo>
                  <a:cubicBezTo>
                    <a:pt x="1113" y="92"/>
                    <a:pt x="1114" y="94"/>
                    <a:pt x="1115" y="92"/>
                  </a:cubicBezTo>
                  <a:cubicBezTo>
                    <a:pt x="1113" y="90"/>
                    <a:pt x="1113" y="90"/>
                    <a:pt x="1113" y="90"/>
                  </a:cubicBezTo>
                  <a:cubicBezTo>
                    <a:pt x="1110" y="91"/>
                    <a:pt x="1110" y="91"/>
                    <a:pt x="1110" y="91"/>
                  </a:cubicBezTo>
                  <a:cubicBezTo>
                    <a:pt x="1109" y="88"/>
                    <a:pt x="1109" y="88"/>
                    <a:pt x="1109" y="88"/>
                  </a:cubicBezTo>
                  <a:cubicBezTo>
                    <a:pt x="1107" y="88"/>
                    <a:pt x="1107" y="88"/>
                    <a:pt x="1107" y="88"/>
                  </a:cubicBezTo>
                  <a:cubicBezTo>
                    <a:pt x="1116" y="85"/>
                    <a:pt x="1116" y="85"/>
                    <a:pt x="1116" y="85"/>
                  </a:cubicBezTo>
                  <a:cubicBezTo>
                    <a:pt x="1119" y="86"/>
                    <a:pt x="1119" y="86"/>
                    <a:pt x="1119" y="86"/>
                  </a:cubicBezTo>
                  <a:cubicBezTo>
                    <a:pt x="1121" y="84"/>
                    <a:pt x="1121" y="84"/>
                    <a:pt x="1121" y="84"/>
                  </a:cubicBezTo>
                  <a:cubicBezTo>
                    <a:pt x="1119" y="83"/>
                    <a:pt x="1119" y="83"/>
                    <a:pt x="1119" y="83"/>
                  </a:cubicBezTo>
                  <a:cubicBezTo>
                    <a:pt x="1116" y="80"/>
                    <a:pt x="1116" y="91"/>
                    <a:pt x="1119" y="80"/>
                  </a:cubicBezTo>
                  <a:cubicBezTo>
                    <a:pt x="1123" y="80"/>
                    <a:pt x="1123" y="80"/>
                    <a:pt x="1123" y="80"/>
                  </a:cubicBezTo>
                  <a:cubicBezTo>
                    <a:pt x="1131" y="73"/>
                    <a:pt x="1131" y="73"/>
                    <a:pt x="1131" y="73"/>
                  </a:cubicBezTo>
                  <a:cubicBezTo>
                    <a:pt x="1133" y="73"/>
                    <a:pt x="1119" y="78"/>
                    <a:pt x="1135" y="71"/>
                  </a:cubicBezTo>
                  <a:cubicBezTo>
                    <a:pt x="1135" y="70"/>
                    <a:pt x="1134" y="74"/>
                    <a:pt x="1134" y="69"/>
                  </a:cubicBezTo>
                  <a:cubicBezTo>
                    <a:pt x="1137" y="68"/>
                    <a:pt x="1137" y="68"/>
                    <a:pt x="1137" y="68"/>
                  </a:cubicBezTo>
                  <a:cubicBezTo>
                    <a:pt x="1142" y="70"/>
                    <a:pt x="1142" y="70"/>
                    <a:pt x="1142" y="70"/>
                  </a:cubicBezTo>
                  <a:cubicBezTo>
                    <a:pt x="1143" y="69"/>
                    <a:pt x="1143" y="69"/>
                    <a:pt x="1143" y="69"/>
                  </a:cubicBezTo>
                  <a:cubicBezTo>
                    <a:pt x="1141" y="63"/>
                    <a:pt x="1141" y="63"/>
                    <a:pt x="1141" y="63"/>
                  </a:cubicBezTo>
                  <a:cubicBezTo>
                    <a:pt x="1152" y="56"/>
                    <a:pt x="1152" y="56"/>
                    <a:pt x="1152" y="56"/>
                  </a:cubicBezTo>
                  <a:cubicBezTo>
                    <a:pt x="1153" y="53"/>
                    <a:pt x="1153" y="53"/>
                    <a:pt x="1153" y="53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6" y="50"/>
                    <a:pt x="1156" y="50"/>
                    <a:pt x="1156" y="50"/>
                  </a:cubicBezTo>
                  <a:cubicBezTo>
                    <a:pt x="1158" y="52"/>
                    <a:pt x="1158" y="52"/>
                    <a:pt x="1158" y="52"/>
                  </a:cubicBezTo>
                  <a:cubicBezTo>
                    <a:pt x="1165" y="50"/>
                    <a:pt x="1165" y="50"/>
                    <a:pt x="1165" y="50"/>
                  </a:cubicBezTo>
                  <a:cubicBezTo>
                    <a:pt x="1163" y="47"/>
                    <a:pt x="1163" y="47"/>
                    <a:pt x="1163" y="47"/>
                  </a:cubicBezTo>
                  <a:cubicBezTo>
                    <a:pt x="1164" y="47"/>
                    <a:pt x="1164" y="46"/>
                    <a:pt x="1165" y="47"/>
                  </a:cubicBezTo>
                  <a:cubicBezTo>
                    <a:pt x="1161" y="44"/>
                    <a:pt x="1161" y="44"/>
                    <a:pt x="1161" y="44"/>
                  </a:cubicBezTo>
                  <a:cubicBezTo>
                    <a:pt x="1161" y="43"/>
                    <a:pt x="1161" y="43"/>
                    <a:pt x="1161" y="43"/>
                  </a:cubicBezTo>
                  <a:cubicBezTo>
                    <a:pt x="1168" y="43"/>
                    <a:pt x="1168" y="43"/>
                    <a:pt x="1168" y="43"/>
                  </a:cubicBezTo>
                  <a:cubicBezTo>
                    <a:pt x="1175" y="40"/>
                    <a:pt x="1175" y="40"/>
                    <a:pt x="1175" y="40"/>
                  </a:cubicBezTo>
                  <a:cubicBezTo>
                    <a:pt x="1175" y="38"/>
                    <a:pt x="1175" y="38"/>
                    <a:pt x="1175" y="38"/>
                  </a:cubicBezTo>
                  <a:cubicBezTo>
                    <a:pt x="1182" y="33"/>
                    <a:pt x="1182" y="33"/>
                    <a:pt x="1182" y="33"/>
                  </a:cubicBezTo>
                  <a:cubicBezTo>
                    <a:pt x="1181" y="31"/>
                    <a:pt x="1187" y="36"/>
                    <a:pt x="1186" y="29"/>
                  </a:cubicBezTo>
                  <a:cubicBezTo>
                    <a:pt x="1188" y="30"/>
                    <a:pt x="1188" y="30"/>
                    <a:pt x="1188" y="30"/>
                  </a:cubicBezTo>
                  <a:cubicBezTo>
                    <a:pt x="1192" y="25"/>
                    <a:pt x="1192" y="25"/>
                    <a:pt x="1192" y="25"/>
                  </a:cubicBezTo>
                  <a:cubicBezTo>
                    <a:pt x="1193" y="25"/>
                    <a:pt x="1193" y="25"/>
                    <a:pt x="1193" y="25"/>
                  </a:cubicBezTo>
                  <a:cubicBezTo>
                    <a:pt x="1193" y="22"/>
                    <a:pt x="1193" y="22"/>
                    <a:pt x="1193" y="22"/>
                  </a:cubicBezTo>
                  <a:cubicBezTo>
                    <a:pt x="1195" y="23"/>
                    <a:pt x="1197" y="20"/>
                    <a:pt x="1198" y="19"/>
                  </a:cubicBezTo>
                  <a:cubicBezTo>
                    <a:pt x="1199" y="17"/>
                    <a:pt x="1204" y="18"/>
                    <a:pt x="1200" y="15"/>
                  </a:cubicBezTo>
                  <a:cubicBezTo>
                    <a:pt x="1203" y="16"/>
                    <a:pt x="1204" y="10"/>
                    <a:pt x="1207" y="15"/>
                  </a:cubicBezTo>
                  <a:cubicBezTo>
                    <a:pt x="1210" y="14"/>
                    <a:pt x="1210" y="14"/>
                    <a:pt x="1210" y="14"/>
                  </a:cubicBezTo>
                  <a:cubicBezTo>
                    <a:pt x="1209" y="9"/>
                    <a:pt x="1209" y="9"/>
                    <a:pt x="1209" y="9"/>
                  </a:cubicBezTo>
                  <a:cubicBezTo>
                    <a:pt x="1210" y="9"/>
                    <a:pt x="1212" y="9"/>
                    <a:pt x="1211" y="6"/>
                  </a:cubicBezTo>
                  <a:cubicBezTo>
                    <a:pt x="1214" y="9"/>
                    <a:pt x="1214" y="9"/>
                    <a:pt x="1214" y="9"/>
                  </a:cubicBezTo>
                  <a:cubicBezTo>
                    <a:pt x="1215" y="7"/>
                    <a:pt x="1215" y="7"/>
                    <a:pt x="1215" y="7"/>
                  </a:cubicBezTo>
                  <a:cubicBezTo>
                    <a:pt x="1219" y="8"/>
                    <a:pt x="1219" y="8"/>
                    <a:pt x="1219" y="8"/>
                  </a:cubicBezTo>
                  <a:cubicBezTo>
                    <a:pt x="1218" y="11"/>
                    <a:pt x="1218" y="11"/>
                    <a:pt x="1218" y="11"/>
                  </a:cubicBezTo>
                  <a:cubicBezTo>
                    <a:pt x="1224" y="7"/>
                    <a:pt x="1224" y="7"/>
                    <a:pt x="1224" y="7"/>
                  </a:cubicBezTo>
                  <a:cubicBezTo>
                    <a:pt x="1224" y="6"/>
                    <a:pt x="1227" y="6"/>
                    <a:pt x="1227" y="8"/>
                  </a:cubicBezTo>
                  <a:cubicBezTo>
                    <a:pt x="1228" y="7"/>
                    <a:pt x="1230" y="6"/>
                    <a:pt x="1232" y="7"/>
                  </a:cubicBezTo>
                  <a:cubicBezTo>
                    <a:pt x="1229" y="10"/>
                    <a:pt x="1238" y="7"/>
                    <a:pt x="1231" y="11"/>
                  </a:cubicBezTo>
                  <a:cubicBezTo>
                    <a:pt x="1230" y="10"/>
                    <a:pt x="1230" y="10"/>
                    <a:pt x="1230" y="10"/>
                  </a:cubicBezTo>
                  <a:cubicBezTo>
                    <a:pt x="1223" y="11"/>
                    <a:pt x="1223" y="11"/>
                    <a:pt x="1223" y="11"/>
                  </a:cubicBezTo>
                  <a:cubicBezTo>
                    <a:pt x="1222" y="12"/>
                    <a:pt x="1232" y="4"/>
                    <a:pt x="1223" y="17"/>
                  </a:cubicBezTo>
                  <a:cubicBezTo>
                    <a:pt x="1224" y="18"/>
                    <a:pt x="1224" y="18"/>
                    <a:pt x="1224" y="18"/>
                  </a:cubicBezTo>
                  <a:cubicBezTo>
                    <a:pt x="1225" y="18"/>
                    <a:pt x="1225" y="18"/>
                    <a:pt x="1225" y="18"/>
                  </a:cubicBezTo>
                  <a:cubicBezTo>
                    <a:pt x="1226" y="17"/>
                    <a:pt x="1226" y="17"/>
                    <a:pt x="1226" y="17"/>
                  </a:cubicBezTo>
                  <a:cubicBezTo>
                    <a:pt x="1224" y="17"/>
                    <a:pt x="1226" y="17"/>
                    <a:pt x="1225" y="14"/>
                  </a:cubicBezTo>
                  <a:cubicBezTo>
                    <a:pt x="1226" y="14"/>
                    <a:pt x="1227" y="14"/>
                    <a:pt x="1228" y="14"/>
                  </a:cubicBezTo>
                  <a:cubicBezTo>
                    <a:pt x="1227" y="17"/>
                    <a:pt x="1227" y="17"/>
                    <a:pt x="1227" y="17"/>
                  </a:cubicBezTo>
                  <a:cubicBezTo>
                    <a:pt x="1225" y="18"/>
                    <a:pt x="1225" y="18"/>
                    <a:pt x="1225" y="18"/>
                  </a:cubicBezTo>
                  <a:cubicBezTo>
                    <a:pt x="1229" y="21"/>
                    <a:pt x="1229" y="21"/>
                    <a:pt x="1229" y="21"/>
                  </a:cubicBezTo>
                  <a:cubicBezTo>
                    <a:pt x="1232" y="18"/>
                    <a:pt x="1232" y="18"/>
                    <a:pt x="1232" y="18"/>
                  </a:cubicBezTo>
                  <a:cubicBezTo>
                    <a:pt x="1232" y="19"/>
                    <a:pt x="1232" y="19"/>
                    <a:pt x="1232" y="19"/>
                  </a:cubicBezTo>
                  <a:cubicBezTo>
                    <a:pt x="1237" y="16"/>
                    <a:pt x="1214" y="26"/>
                    <a:pt x="1241" y="14"/>
                  </a:cubicBezTo>
                  <a:cubicBezTo>
                    <a:pt x="1242" y="15"/>
                    <a:pt x="1242" y="15"/>
                    <a:pt x="1242" y="15"/>
                  </a:cubicBezTo>
                  <a:cubicBezTo>
                    <a:pt x="1238" y="17"/>
                    <a:pt x="1238" y="17"/>
                    <a:pt x="1238" y="17"/>
                  </a:cubicBezTo>
                  <a:cubicBezTo>
                    <a:pt x="1234" y="21"/>
                    <a:pt x="1234" y="21"/>
                    <a:pt x="1234" y="21"/>
                  </a:cubicBezTo>
                  <a:cubicBezTo>
                    <a:pt x="1232" y="21"/>
                    <a:pt x="1232" y="21"/>
                    <a:pt x="1232" y="21"/>
                  </a:cubicBezTo>
                  <a:cubicBezTo>
                    <a:pt x="1232" y="22"/>
                    <a:pt x="1227" y="21"/>
                    <a:pt x="1232" y="23"/>
                  </a:cubicBezTo>
                  <a:cubicBezTo>
                    <a:pt x="1231" y="25"/>
                    <a:pt x="1231" y="25"/>
                    <a:pt x="1231" y="25"/>
                  </a:cubicBezTo>
                  <a:cubicBezTo>
                    <a:pt x="1224" y="26"/>
                    <a:pt x="1224" y="26"/>
                    <a:pt x="1224" y="26"/>
                  </a:cubicBezTo>
                  <a:cubicBezTo>
                    <a:pt x="1217" y="31"/>
                    <a:pt x="1217" y="31"/>
                    <a:pt x="1217" y="31"/>
                  </a:cubicBezTo>
                  <a:cubicBezTo>
                    <a:pt x="1215" y="29"/>
                    <a:pt x="1214" y="37"/>
                    <a:pt x="1212" y="30"/>
                  </a:cubicBezTo>
                  <a:cubicBezTo>
                    <a:pt x="1210" y="32"/>
                    <a:pt x="1210" y="32"/>
                    <a:pt x="1210" y="32"/>
                  </a:cubicBezTo>
                  <a:cubicBezTo>
                    <a:pt x="1210" y="33"/>
                    <a:pt x="1210" y="33"/>
                    <a:pt x="1210" y="33"/>
                  </a:cubicBezTo>
                  <a:cubicBezTo>
                    <a:pt x="1210" y="34"/>
                    <a:pt x="1210" y="34"/>
                    <a:pt x="1210" y="34"/>
                  </a:cubicBezTo>
                  <a:cubicBezTo>
                    <a:pt x="1212" y="32"/>
                    <a:pt x="1212" y="32"/>
                    <a:pt x="1212" y="32"/>
                  </a:cubicBezTo>
                  <a:cubicBezTo>
                    <a:pt x="1207" y="39"/>
                    <a:pt x="1207" y="39"/>
                    <a:pt x="1207" y="39"/>
                  </a:cubicBezTo>
                  <a:cubicBezTo>
                    <a:pt x="1206" y="39"/>
                    <a:pt x="1206" y="39"/>
                    <a:pt x="1206" y="39"/>
                  </a:cubicBezTo>
                  <a:cubicBezTo>
                    <a:pt x="1204" y="38"/>
                    <a:pt x="1204" y="38"/>
                    <a:pt x="1204" y="38"/>
                  </a:cubicBezTo>
                  <a:cubicBezTo>
                    <a:pt x="1202" y="43"/>
                    <a:pt x="1202" y="43"/>
                    <a:pt x="1202" y="43"/>
                  </a:cubicBezTo>
                  <a:cubicBezTo>
                    <a:pt x="1197" y="47"/>
                    <a:pt x="1197" y="47"/>
                    <a:pt x="1197" y="47"/>
                  </a:cubicBezTo>
                  <a:cubicBezTo>
                    <a:pt x="1193" y="53"/>
                    <a:pt x="1193" y="53"/>
                    <a:pt x="1193" y="53"/>
                  </a:cubicBezTo>
                  <a:cubicBezTo>
                    <a:pt x="1191" y="48"/>
                    <a:pt x="1191" y="48"/>
                    <a:pt x="1191" y="48"/>
                  </a:cubicBezTo>
                  <a:cubicBezTo>
                    <a:pt x="1188" y="49"/>
                    <a:pt x="1188" y="49"/>
                    <a:pt x="1188" y="49"/>
                  </a:cubicBezTo>
                  <a:cubicBezTo>
                    <a:pt x="1187" y="52"/>
                    <a:pt x="1187" y="52"/>
                    <a:pt x="1187" y="52"/>
                  </a:cubicBezTo>
                  <a:cubicBezTo>
                    <a:pt x="1189" y="55"/>
                    <a:pt x="1189" y="55"/>
                    <a:pt x="1189" y="55"/>
                  </a:cubicBezTo>
                  <a:cubicBezTo>
                    <a:pt x="1186" y="59"/>
                    <a:pt x="1186" y="59"/>
                    <a:pt x="1186" y="59"/>
                  </a:cubicBezTo>
                  <a:cubicBezTo>
                    <a:pt x="1184" y="60"/>
                    <a:pt x="1184" y="60"/>
                    <a:pt x="1184" y="60"/>
                  </a:cubicBezTo>
                  <a:cubicBezTo>
                    <a:pt x="1181" y="64"/>
                    <a:pt x="1181" y="64"/>
                    <a:pt x="1181" y="64"/>
                  </a:cubicBezTo>
                  <a:cubicBezTo>
                    <a:pt x="1179" y="66"/>
                    <a:pt x="1179" y="60"/>
                    <a:pt x="1177" y="66"/>
                  </a:cubicBezTo>
                  <a:cubicBezTo>
                    <a:pt x="1174" y="65"/>
                    <a:pt x="1184" y="62"/>
                    <a:pt x="1173" y="67"/>
                  </a:cubicBezTo>
                  <a:cubicBezTo>
                    <a:pt x="1174" y="68"/>
                    <a:pt x="1174" y="68"/>
                    <a:pt x="1174" y="68"/>
                  </a:cubicBezTo>
                  <a:cubicBezTo>
                    <a:pt x="1172" y="71"/>
                    <a:pt x="1172" y="71"/>
                    <a:pt x="1172" y="71"/>
                  </a:cubicBezTo>
                  <a:cubicBezTo>
                    <a:pt x="1168" y="72"/>
                    <a:pt x="1168" y="72"/>
                    <a:pt x="1168" y="72"/>
                  </a:cubicBezTo>
                  <a:cubicBezTo>
                    <a:pt x="1167" y="76"/>
                    <a:pt x="1167" y="76"/>
                    <a:pt x="1167" y="76"/>
                  </a:cubicBezTo>
                  <a:cubicBezTo>
                    <a:pt x="1159" y="85"/>
                    <a:pt x="1159" y="85"/>
                    <a:pt x="1159" y="85"/>
                  </a:cubicBezTo>
                  <a:cubicBezTo>
                    <a:pt x="1157" y="87"/>
                    <a:pt x="1157" y="87"/>
                    <a:pt x="1157" y="87"/>
                  </a:cubicBezTo>
                  <a:cubicBezTo>
                    <a:pt x="1157" y="88"/>
                    <a:pt x="1157" y="88"/>
                    <a:pt x="1157" y="88"/>
                  </a:cubicBezTo>
                  <a:cubicBezTo>
                    <a:pt x="1155" y="90"/>
                    <a:pt x="1155" y="90"/>
                    <a:pt x="1155" y="90"/>
                  </a:cubicBezTo>
                  <a:cubicBezTo>
                    <a:pt x="1153" y="91"/>
                    <a:pt x="1151" y="90"/>
                    <a:pt x="1150" y="93"/>
                  </a:cubicBezTo>
                  <a:cubicBezTo>
                    <a:pt x="1146" y="92"/>
                    <a:pt x="1146" y="92"/>
                    <a:pt x="1146" y="92"/>
                  </a:cubicBezTo>
                  <a:cubicBezTo>
                    <a:pt x="1144" y="97"/>
                    <a:pt x="1144" y="97"/>
                    <a:pt x="1144" y="97"/>
                  </a:cubicBezTo>
                  <a:cubicBezTo>
                    <a:pt x="1144" y="97"/>
                    <a:pt x="1144" y="97"/>
                    <a:pt x="1144" y="97"/>
                  </a:cubicBezTo>
                  <a:cubicBezTo>
                    <a:pt x="1147" y="97"/>
                    <a:pt x="1147" y="97"/>
                    <a:pt x="1147" y="97"/>
                  </a:cubicBezTo>
                  <a:cubicBezTo>
                    <a:pt x="1145" y="99"/>
                    <a:pt x="1145" y="99"/>
                    <a:pt x="1145" y="99"/>
                  </a:cubicBezTo>
                  <a:cubicBezTo>
                    <a:pt x="1142" y="100"/>
                    <a:pt x="1142" y="100"/>
                    <a:pt x="1142" y="100"/>
                  </a:cubicBezTo>
                  <a:cubicBezTo>
                    <a:pt x="1139" y="105"/>
                    <a:pt x="1139" y="105"/>
                    <a:pt x="1139" y="105"/>
                  </a:cubicBezTo>
                  <a:cubicBezTo>
                    <a:pt x="1138" y="105"/>
                    <a:pt x="1138" y="105"/>
                    <a:pt x="1138" y="105"/>
                  </a:cubicBezTo>
                  <a:cubicBezTo>
                    <a:pt x="1137" y="108"/>
                    <a:pt x="1137" y="108"/>
                    <a:pt x="1137" y="108"/>
                  </a:cubicBezTo>
                  <a:cubicBezTo>
                    <a:pt x="1136" y="111"/>
                    <a:pt x="1134" y="105"/>
                    <a:pt x="1133" y="109"/>
                  </a:cubicBezTo>
                  <a:cubicBezTo>
                    <a:pt x="1130" y="115"/>
                    <a:pt x="1130" y="115"/>
                    <a:pt x="1130" y="115"/>
                  </a:cubicBezTo>
                  <a:cubicBezTo>
                    <a:pt x="1127" y="114"/>
                    <a:pt x="1123" y="117"/>
                    <a:pt x="1125" y="119"/>
                  </a:cubicBezTo>
                  <a:cubicBezTo>
                    <a:pt x="1124" y="119"/>
                    <a:pt x="1130" y="118"/>
                    <a:pt x="1123" y="118"/>
                  </a:cubicBezTo>
                  <a:cubicBezTo>
                    <a:pt x="1121" y="120"/>
                    <a:pt x="1121" y="120"/>
                    <a:pt x="1121" y="120"/>
                  </a:cubicBezTo>
                  <a:cubicBezTo>
                    <a:pt x="1123" y="121"/>
                    <a:pt x="1123" y="121"/>
                    <a:pt x="1123" y="121"/>
                  </a:cubicBezTo>
                  <a:cubicBezTo>
                    <a:pt x="1118" y="122"/>
                    <a:pt x="1118" y="122"/>
                    <a:pt x="1118" y="122"/>
                  </a:cubicBezTo>
                  <a:cubicBezTo>
                    <a:pt x="1117" y="121"/>
                    <a:pt x="1117" y="121"/>
                    <a:pt x="1117" y="121"/>
                  </a:cubicBezTo>
                  <a:cubicBezTo>
                    <a:pt x="1115" y="123"/>
                    <a:pt x="1115" y="123"/>
                    <a:pt x="1115" y="123"/>
                  </a:cubicBezTo>
                  <a:cubicBezTo>
                    <a:pt x="1119" y="124"/>
                    <a:pt x="1119" y="124"/>
                    <a:pt x="1119" y="124"/>
                  </a:cubicBezTo>
                  <a:cubicBezTo>
                    <a:pt x="1117" y="127"/>
                    <a:pt x="1117" y="127"/>
                    <a:pt x="1117" y="127"/>
                  </a:cubicBezTo>
                  <a:cubicBezTo>
                    <a:pt x="1113" y="132"/>
                    <a:pt x="1113" y="132"/>
                    <a:pt x="1113" y="132"/>
                  </a:cubicBezTo>
                  <a:cubicBezTo>
                    <a:pt x="1111" y="132"/>
                    <a:pt x="1108" y="135"/>
                    <a:pt x="1106" y="135"/>
                  </a:cubicBezTo>
                  <a:cubicBezTo>
                    <a:pt x="1103" y="141"/>
                    <a:pt x="1103" y="141"/>
                    <a:pt x="1103" y="141"/>
                  </a:cubicBezTo>
                  <a:cubicBezTo>
                    <a:pt x="1095" y="148"/>
                    <a:pt x="1095" y="148"/>
                    <a:pt x="1095" y="148"/>
                  </a:cubicBezTo>
                  <a:cubicBezTo>
                    <a:pt x="1089" y="147"/>
                    <a:pt x="1089" y="147"/>
                    <a:pt x="1089" y="147"/>
                  </a:cubicBezTo>
                  <a:cubicBezTo>
                    <a:pt x="1087" y="149"/>
                    <a:pt x="1087" y="149"/>
                    <a:pt x="1087" y="149"/>
                  </a:cubicBezTo>
                  <a:cubicBezTo>
                    <a:pt x="1087" y="152"/>
                    <a:pt x="1087" y="152"/>
                    <a:pt x="1087" y="152"/>
                  </a:cubicBezTo>
                  <a:cubicBezTo>
                    <a:pt x="1079" y="156"/>
                    <a:pt x="1079" y="156"/>
                    <a:pt x="1079" y="156"/>
                  </a:cubicBezTo>
                  <a:cubicBezTo>
                    <a:pt x="1079" y="159"/>
                    <a:pt x="1079" y="159"/>
                    <a:pt x="1079" y="159"/>
                  </a:cubicBezTo>
                  <a:cubicBezTo>
                    <a:pt x="1075" y="161"/>
                    <a:pt x="1075" y="161"/>
                    <a:pt x="1075" y="161"/>
                  </a:cubicBezTo>
                  <a:cubicBezTo>
                    <a:pt x="1071" y="165"/>
                    <a:pt x="1071" y="165"/>
                    <a:pt x="1071" y="165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67" y="169"/>
                    <a:pt x="1067" y="169"/>
                    <a:pt x="1067" y="169"/>
                  </a:cubicBezTo>
                  <a:cubicBezTo>
                    <a:pt x="1066" y="166"/>
                    <a:pt x="1062" y="177"/>
                    <a:pt x="1066" y="165"/>
                  </a:cubicBezTo>
                  <a:cubicBezTo>
                    <a:pt x="1065" y="164"/>
                    <a:pt x="1064" y="166"/>
                    <a:pt x="1064" y="165"/>
                  </a:cubicBezTo>
                  <a:cubicBezTo>
                    <a:pt x="1062" y="166"/>
                    <a:pt x="1062" y="166"/>
                    <a:pt x="1062" y="166"/>
                  </a:cubicBezTo>
                  <a:cubicBezTo>
                    <a:pt x="1063" y="167"/>
                    <a:pt x="1063" y="167"/>
                    <a:pt x="1063" y="167"/>
                  </a:cubicBezTo>
                  <a:cubicBezTo>
                    <a:pt x="1061" y="166"/>
                    <a:pt x="1061" y="166"/>
                    <a:pt x="1061" y="166"/>
                  </a:cubicBezTo>
                  <a:cubicBezTo>
                    <a:pt x="1061" y="168"/>
                    <a:pt x="1061" y="168"/>
                    <a:pt x="1061" y="168"/>
                  </a:cubicBezTo>
                  <a:cubicBezTo>
                    <a:pt x="1064" y="170"/>
                    <a:pt x="1064" y="170"/>
                    <a:pt x="1064" y="170"/>
                  </a:cubicBezTo>
                  <a:cubicBezTo>
                    <a:pt x="1063" y="172"/>
                    <a:pt x="1063" y="172"/>
                    <a:pt x="1063" y="172"/>
                  </a:cubicBezTo>
                  <a:cubicBezTo>
                    <a:pt x="1064" y="173"/>
                    <a:pt x="1064" y="173"/>
                    <a:pt x="1064" y="173"/>
                  </a:cubicBezTo>
                  <a:cubicBezTo>
                    <a:pt x="1062" y="172"/>
                    <a:pt x="1059" y="174"/>
                    <a:pt x="1060" y="176"/>
                  </a:cubicBezTo>
                  <a:cubicBezTo>
                    <a:pt x="1059" y="175"/>
                    <a:pt x="1059" y="175"/>
                    <a:pt x="1059" y="175"/>
                  </a:cubicBezTo>
                  <a:cubicBezTo>
                    <a:pt x="1057" y="179"/>
                    <a:pt x="1057" y="179"/>
                    <a:pt x="1057" y="179"/>
                  </a:cubicBezTo>
                  <a:cubicBezTo>
                    <a:pt x="1053" y="180"/>
                    <a:pt x="1053" y="180"/>
                    <a:pt x="1053" y="180"/>
                  </a:cubicBezTo>
                  <a:cubicBezTo>
                    <a:pt x="1054" y="180"/>
                    <a:pt x="1049" y="180"/>
                    <a:pt x="1055" y="180"/>
                  </a:cubicBezTo>
                  <a:cubicBezTo>
                    <a:pt x="1052" y="186"/>
                    <a:pt x="1054" y="176"/>
                    <a:pt x="1047" y="187"/>
                  </a:cubicBezTo>
                  <a:cubicBezTo>
                    <a:pt x="1044" y="188"/>
                    <a:pt x="1038" y="189"/>
                    <a:pt x="1039" y="193"/>
                  </a:cubicBezTo>
                  <a:cubicBezTo>
                    <a:pt x="1037" y="194"/>
                    <a:pt x="1037" y="194"/>
                    <a:pt x="1037" y="194"/>
                  </a:cubicBezTo>
                  <a:cubicBezTo>
                    <a:pt x="1038" y="197"/>
                    <a:pt x="1038" y="197"/>
                    <a:pt x="1038" y="197"/>
                  </a:cubicBezTo>
                  <a:cubicBezTo>
                    <a:pt x="1035" y="197"/>
                    <a:pt x="1035" y="197"/>
                    <a:pt x="1035" y="197"/>
                  </a:cubicBezTo>
                  <a:cubicBezTo>
                    <a:pt x="1034" y="201"/>
                    <a:pt x="1034" y="201"/>
                    <a:pt x="1034" y="201"/>
                  </a:cubicBezTo>
                  <a:cubicBezTo>
                    <a:pt x="1034" y="204"/>
                    <a:pt x="1028" y="200"/>
                    <a:pt x="1030" y="205"/>
                  </a:cubicBezTo>
                  <a:cubicBezTo>
                    <a:pt x="1027" y="206"/>
                    <a:pt x="1027" y="206"/>
                    <a:pt x="1027" y="206"/>
                  </a:cubicBezTo>
                  <a:cubicBezTo>
                    <a:pt x="1024" y="208"/>
                    <a:pt x="1024" y="208"/>
                    <a:pt x="1024" y="208"/>
                  </a:cubicBezTo>
                  <a:cubicBezTo>
                    <a:pt x="1020" y="210"/>
                    <a:pt x="1016" y="212"/>
                    <a:pt x="1015" y="215"/>
                  </a:cubicBezTo>
                  <a:cubicBezTo>
                    <a:pt x="1010" y="220"/>
                    <a:pt x="1010" y="220"/>
                    <a:pt x="1010" y="220"/>
                  </a:cubicBezTo>
                  <a:cubicBezTo>
                    <a:pt x="1011" y="223"/>
                    <a:pt x="1011" y="223"/>
                    <a:pt x="1011" y="223"/>
                  </a:cubicBezTo>
                  <a:cubicBezTo>
                    <a:pt x="1009" y="226"/>
                    <a:pt x="1009" y="226"/>
                    <a:pt x="1009" y="226"/>
                  </a:cubicBezTo>
                  <a:cubicBezTo>
                    <a:pt x="1006" y="224"/>
                    <a:pt x="1006" y="224"/>
                    <a:pt x="1006" y="224"/>
                  </a:cubicBezTo>
                  <a:cubicBezTo>
                    <a:pt x="1002" y="226"/>
                    <a:pt x="1002" y="226"/>
                    <a:pt x="1002" y="226"/>
                  </a:cubicBezTo>
                  <a:cubicBezTo>
                    <a:pt x="999" y="231"/>
                    <a:pt x="999" y="231"/>
                    <a:pt x="999" y="231"/>
                  </a:cubicBezTo>
                  <a:cubicBezTo>
                    <a:pt x="995" y="234"/>
                    <a:pt x="989" y="234"/>
                    <a:pt x="990" y="239"/>
                  </a:cubicBezTo>
                  <a:cubicBezTo>
                    <a:pt x="987" y="240"/>
                    <a:pt x="987" y="240"/>
                    <a:pt x="987" y="240"/>
                  </a:cubicBezTo>
                  <a:cubicBezTo>
                    <a:pt x="987" y="244"/>
                    <a:pt x="987" y="244"/>
                    <a:pt x="987" y="244"/>
                  </a:cubicBezTo>
                  <a:cubicBezTo>
                    <a:pt x="991" y="244"/>
                    <a:pt x="991" y="244"/>
                    <a:pt x="991" y="244"/>
                  </a:cubicBezTo>
                  <a:cubicBezTo>
                    <a:pt x="996" y="240"/>
                    <a:pt x="996" y="240"/>
                    <a:pt x="996" y="240"/>
                  </a:cubicBezTo>
                  <a:cubicBezTo>
                    <a:pt x="996" y="237"/>
                    <a:pt x="996" y="237"/>
                    <a:pt x="996" y="237"/>
                  </a:cubicBezTo>
                  <a:cubicBezTo>
                    <a:pt x="999" y="238"/>
                    <a:pt x="999" y="238"/>
                    <a:pt x="999" y="238"/>
                  </a:cubicBezTo>
                  <a:cubicBezTo>
                    <a:pt x="1004" y="234"/>
                    <a:pt x="1004" y="234"/>
                    <a:pt x="1004" y="234"/>
                  </a:cubicBezTo>
                  <a:cubicBezTo>
                    <a:pt x="1004" y="231"/>
                    <a:pt x="1004" y="231"/>
                    <a:pt x="1004" y="231"/>
                  </a:cubicBezTo>
                  <a:cubicBezTo>
                    <a:pt x="1005" y="232"/>
                    <a:pt x="1005" y="232"/>
                    <a:pt x="1005" y="232"/>
                  </a:cubicBezTo>
                  <a:cubicBezTo>
                    <a:pt x="1006" y="234"/>
                    <a:pt x="1006" y="234"/>
                    <a:pt x="1006" y="234"/>
                  </a:cubicBezTo>
                  <a:cubicBezTo>
                    <a:pt x="1004" y="238"/>
                    <a:pt x="1004" y="238"/>
                    <a:pt x="1004" y="238"/>
                  </a:cubicBezTo>
                  <a:cubicBezTo>
                    <a:pt x="1003" y="238"/>
                    <a:pt x="1001" y="231"/>
                    <a:pt x="1000" y="242"/>
                  </a:cubicBezTo>
                  <a:cubicBezTo>
                    <a:pt x="998" y="241"/>
                    <a:pt x="997" y="239"/>
                    <a:pt x="996" y="245"/>
                  </a:cubicBezTo>
                  <a:cubicBezTo>
                    <a:pt x="995" y="245"/>
                    <a:pt x="995" y="247"/>
                    <a:pt x="994" y="245"/>
                  </a:cubicBezTo>
                  <a:cubicBezTo>
                    <a:pt x="993" y="249"/>
                    <a:pt x="993" y="249"/>
                    <a:pt x="993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94" y="252"/>
                    <a:pt x="994" y="252"/>
                    <a:pt x="994" y="252"/>
                  </a:cubicBezTo>
                  <a:cubicBezTo>
                    <a:pt x="991" y="254"/>
                    <a:pt x="991" y="254"/>
                    <a:pt x="991" y="254"/>
                  </a:cubicBezTo>
                  <a:cubicBezTo>
                    <a:pt x="991" y="252"/>
                    <a:pt x="991" y="252"/>
                    <a:pt x="991" y="252"/>
                  </a:cubicBezTo>
                  <a:cubicBezTo>
                    <a:pt x="988" y="257"/>
                    <a:pt x="991" y="247"/>
                    <a:pt x="986" y="255"/>
                  </a:cubicBezTo>
                  <a:cubicBezTo>
                    <a:pt x="987" y="258"/>
                    <a:pt x="987" y="258"/>
                    <a:pt x="987" y="258"/>
                  </a:cubicBezTo>
                  <a:cubicBezTo>
                    <a:pt x="986" y="260"/>
                    <a:pt x="986" y="260"/>
                    <a:pt x="986" y="260"/>
                  </a:cubicBezTo>
                  <a:cubicBezTo>
                    <a:pt x="980" y="262"/>
                    <a:pt x="980" y="262"/>
                    <a:pt x="980" y="262"/>
                  </a:cubicBezTo>
                  <a:cubicBezTo>
                    <a:pt x="974" y="266"/>
                    <a:pt x="974" y="266"/>
                    <a:pt x="974" y="266"/>
                  </a:cubicBezTo>
                  <a:cubicBezTo>
                    <a:pt x="975" y="268"/>
                    <a:pt x="975" y="268"/>
                    <a:pt x="975" y="268"/>
                  </a:cubicBezTo>
                  <a:cubicBezTo>
                    <a:pt x="982" y="267"/>
                    <a:pt x="982" y="267"/>
                    <a:pt x="982" y="267"/>
                  </a:cubicBezTo>
                  <a:cubicBezTo>
                    <a:pt x="984" y="265"/>
                    <a:pt x="984" y="265"/>
                    <a:pt x="984" y="265"/>
                  </a:cubicBezTo>
                  <a:cubicBezTo>
                    <a:pt x="986" y="265"/>
                    <a:pt x="986" y="265"/>
                    <a:pt x="986" y="265"/>
                  </a:cubicBezTo>
                  <a:cubicBezTo>
                    <a:pt x="986" y="265"/>
                    <a:pt x="984" y="263"/>
                    <a:pt x="986" y="266"/>
                  </a:cubicBezTo>
                  <a:cubicBezTo>
                    <a:pt x="988" y="266"/>
                    <a:pt x="988" y="266"/>
                    <a:pt x="988" y="266"/>
                  </a:cubicBezTo>
                  <a:cubicBezTo>
                    <a:pt x="990" y="260"/>
                    <a:pt x="990" y="260"/>
                    <a:pt x="990" y="260"/>
                  </a:cubicBezTo>
                  <a:cubicBezTo>
                    <a:pt x="995" y="258"/>
                    <a:pt x="995" y="258"/>
                    <a:pt x="995" y="258"/>
                  </a:cubicBezTo>
                  <a:cubicBezTo>
                    <a:pt x="998" y="254"/>
                    <a:pt x="998" y="254"/>
                    <a:pt x="998" y="254"/>
                  </a:cubicBezTo>
                  <a:cubicBezTo>
                    <a:pt x="999" y="254"/>
                    <a:pt x="992" y="255"/>
                    <a:pt x="1000" y="254"/>
                  </a:cubicBezTo>
                  <a:cubicBezTo>
                    <a:pt x="999" y="252"/>
                    <a:pt x="999" y="252"/>
                    <a:pt x="999" y="252"/>
                  </a:cubicBezTo>
                  <a:cubicBezTo>
                    <a:pt x="1000" y="252"/>
                    <a:pt x="1000" y="252"/>
                    <a:pt x="1000" y="252"/>
                  </a:cubicBezTo>
                  <a:cubicBezTo>
                    <a:pt x="1000" y="250"/>
                    <a:pt x="1000" y="250"/>
                    <a:pt x="1000" y="250"/>
                  </a:cubicBezTo>
                  <a:cubicBezTo>
                    <a:pt x="998" y="249"/>
                    <a:pt x="998" y="249"/>
                    <a:pt x="998" y="249"/>
                  </a:cubicBezTo>
                  <a:cubicBezTo>
                    <a:pt x="999" y="251"/>
                    <a:pt x="1000" y="248"/>
                    <a:pt x="996" y="251"/>
                  </a:cubicBezTo>
                  <a:cubicBezTo>
                    <a:pt x="996" y="249"/>
                    <a:pt x="985" y="263"/>
                    <a:pt x="997" y="246"/>
                  </a:cubicBezTo>
                  <a:cubicBezTo>
                    <a:pt x="1001" y="245"/>
                    <a:pt x="1001" y="245"/>
                    <a:pt x="1001" y="245"/>
                  </a:cubicBezTo>
                  <a:cubicBezTo>
                    <a:pt x="1005" y="249"/>
                    <a:pt x="1005" y="249"/>
                    <a:pt x="1005" y="249"/>
                  </a:cubicBezTo>
                  <a:cubicBezTo>
                    <a:pt x="1008" y="246"/>
                    <a:pt x="1008" y="246"/>
                    <a:pt x="1008" y="246"/>
                  </a:cubicBezTo>
                  <a:cubicBezTo>
                    <a:pt x="1010" y="247"/>
                    <a:pt x="1009" y="245"/>
                    <a:pt x="1011" y="244"/>
                  </a:cubicBezTo>
                  <a:cubicBezTo>
                    <a:pt x="1010" y="242"/>
                    <a:pt x="1010" y="242"/>
                    <a:pt x="1010" y="242"/>
                  </a:cubicBezTo>
                  <a:cubicBezTo>
                    <a:pt x="1012" y="242"/>
                    <a:pt x="1015" y="239"/>
                    <a:pt x="1017" y="238"/>
                  </a:cubicBezTo>
                  <a:cubicBezTo>
                    <a:pt x="1020" y="237"/>
                    <a:pt x="1015" y="237"/>
                    <a:pt x="1018" y="235"/>
                  </a:cubicBezTo>
                  <a:cubicBezTo>
                    <a:pt x="1014" y="233"/>
                    <a:pt x="1014" y="233"/>
                    <a:pt x="1014" y="233"/>
                  </a:cubicBezTo>
                  <a:cubicBezTo>
                    <a:pt x="1014" y="231"/>
                    <a:pt x="1014" y="231"/>
                    <a:pt x="1014" y="231"/>
                  </a:cubicBezTo>
                  <a:cubicBezTo>
                    <a:pt x="1014" y="231"/>
                    <a:pt x="1013" y="238"/>
                    <a:pt x="1019" y="230"/>
                  </a:cubicBezTo>
                  <a:cubicBezTo>
                    <a:pt x="1016" y="227"/>
                    <a:pt x="1016" y="227"/>
                    <a:pt x="1016" y="227"/>
                  </a:cubicBezTo>
                  <a:cubicBezTo>
                    <a:pt x="1021" y="227"/>
                    <a:pt x="1021" y="227"/>
                    <a:pt x="1021" y="227"/>
                  </a:cubicBezTo>
                  <a:cubicBezTo>
                    <a:pt x="1019" y="229"/>
                    <a:pt x="1019" y="229"/>
                    <a:pt x="1019" y="229"/>
                  </a:cubicBezTo>
                  <a:cubicBezTo>
                    <a:pt x="1021" y="227"/>
                    <a:pt x="1009" y="225"/>
                    <a:pt x="1022" y="233"/>
                  </a:cubicBezTo>
                  <a:cubicBezTo>
                    <a:pt x="1023" y="227"/>
                    <a:pt x="1023" y="227"/>
                    <a:pt x="1023" y="227"/>
                  </a:cubicBezTo>
                  <a:cubicBezTo>
                    <a:pt x="1023" y="227"/>
                    <a:pt x="1025" y="226"/>
                    <a:pt x="1023" y="225"/>
                  </a:cubicBezTo>
                  <a:cubicBezTo>
                    <a:pt x="1025" y="226"/>
                    <a:pt x="1025" y="226"/>
                    <a:pt x="1025" y="226"/>
                  </a:cubicBezTo>
                  <a:cubicBezTo>
                    <a:pt x="1025" y="229"/>
                    <a:pt x="1025" y="229"/>
                    <a:pt x="1025" y="229"/>
                  </a:cubicBezTo>
                  <a:cubicBezTo>
                    <a:pt x="1028" y="226"/>
                    <a:pt x="1028" y="226"/>
                    <a:pt x="1028" y="226"/>
                  </a:cubicBezTo>
                  <a:cubicBezTo>
                    <a:pt x="1029" y="226"/>
                    <a:pt x="1029" y="226"/>
                    <a:pt x="1029" y="226"/>
                  </a:cubicBezTo>
                  <a:cubicBezTo>
                    <a:pt x="1024" y="222"/>
                    <a:pt x="1024" y="222"/>
                    <a:pt x="1024" y="222"/>
                  </a:cubicBezTo>
                  <a:cubicBezTo>
                    <a:pt x="1019" y="222"/>
                    <a:pt x="1019" y="222"/>
                    <a:pt x="1019" y="222"/>
                  </a:cubicBezTo>
                  <a:cubicBezTo>
                    <a:pt x="1018" y="224"/>
                    <a:pt x="1018" y="224"/>
                    <a:pt x="1018" y="224"/>
                  </a:cubicBezTo>
                  <a:cubicBezTo>
                    <a:pt x="1015" y="225"/>
                    <a:pt x="1015" y="225"/>
                    <a:pt x="1015" y="225"/>
                  </a:cubicBezTo>
                  <a:cubicBezTo>
                    <a:pt x="1014" y="230"/>
                    <a:pt x="1014" y="230"/>
                    <a:pt x="1014" y="230"/>
                  </a:cubicBezTo>
                  <a:cubicBezTo>
                    <a:pt x="1012" y="227"/>
                    <a:pt x="1012" y="227"/>
                    <a:pt x="1012" y="227"/>
                  </a:cubicBezTo>
                  <a:cubicBezTo>
                    <a:pt x="1014" y="223"/>
                    <a:pt x="1014" y="223"/>
                    <a:pt x="1014" y="223"/>
                  </a:cubicBezTo>
                  <a:cubicBezTo>
                    <a:pt x="1020" y="218"/>
                    <a:pt x="1020" y="218"/>
                    <a:pt x="1020" y="218"/>
                  </a:cubicBezTo>
                  <a:cubicBezTo>
                    <a:pt x="1017" y="215"/>
                    <a:pt x="1026" y="219"/>
                    <a:pt x="1022" y="212"/>
                  </a:cubicBezTo>
                  <a:cubicBezTo>
                    <a:pt x="1027" y="209"/>
                    <a:pt x="1018" y="219"/>
                    <a:pt x="1028" y="212"/>
                  </a:cubicBezTo>
                  <a:cubicBezTo>
                    <a:pt x="1024" y="215"/>
                    <a:pt x="1024" y="215"/>
                    <a:pt x="1024" y="215"/>
                  </a:cubicBezTo>
                  <a:cubicBezTo>
                    <a:pt x="1024" y="215"/>
                    <a:pt x="1027" y="214"/>
                    <a:pt x="1023" y="214"/>
                  </a:cubicBezTo>
                  <a:cubicBezTo>
                    <a:pt x="1024" y="216"/>
                    <a:pt x="1024" y="216"/>
                    <a:pt x="1024" y="216"/>
                  </a:cubicBezTo>
                  <a:cubicBezTo>
                    <a:pt x="1026" y="216"/>
                    <a:pt x="1026" y="216"/>
                    <a:pt x="1026" y="216"/>
                  </a:cubicBezTo>
                  <a:cubicBezTo>
                    <a:pt x="1028" y="216"/>
                    <a:pt x="1028" y="216"/>
                    <a:pt x="1028" y="216"/>
                  </a:cubicBezTo>
                  <a:cubicBezTo>
                    <a:pt x="1027" y="218"/>
                    <a:pt x="1027" y="218"/>
                    <a:pt x="1027" y="218"/>
                  </a:cubicBezTo>
                  <a:cubicBezTo>
                    <a:pt x="1027" y="217"/>
                    <a:pt x="1029" y="218"/>
                    <a:pt x="1029" y="219"/>
                  </a:cubicBezTo>
                  <a:cubicBezTo>
                    <a:pt x="1029" y="220"/>
                    <a:pt x="1029" y="220"/>
                    <a:pt x="1029" y="220"/>
                  </a:cubicBezTo>
                  <a:cubicBezTo>
                    <a:pt x="1025" y="220"/>
                    <a:pt x="1025" y="220"/>
                    <a:pt x="1025" y="220"/>
                  </a:cubicBezTo>
                  <a:cubicBezTo>
                    <a:pt x="1025" y="220"/>
                    <a:pt x="1029" y="218"/>
                    <a:pt x="1024" y="221"/>
                  </a:cubicBezTo>
                  <a:cubicBezTo>
                    <a:pt x="1027" y="221"/>
                    <a:pt x="1027" y="221"/>
                    <a:pt x="1027" y="221"/>
                  </a:cubicBezTo>
                  <a:cubicBezTo>
                    <a:pt x="1026" y="223"/>
                    <a:pt x="1026" y="223"/>
                    <a:pt x="1026" y="223"/>
                  </a:cubicBezTo>
                  <a:cubicBezTo>
                    <a:pt x="1032" y="225"/>
                    <a:pt x="1032" y="225"/>
                    <a:pt x="1032" y="225"/>
                  </a:cubicBezTo>
                  <a:cubicBezTo>
                    <a:pt x="1033" y="224"/>
                    <a:pt x="1033" y="224"/>
                    <a:pt x="1033" y="224"/>
                  </a:cubicBezTo>
                  <a:cubicBezTo>
                    <a:pt x="1032" y="224"/>
                    <a:pt x="1035" y="228"/>
                    <a:pt x="1032" y="222"/>
                  </a:cubicBezTo>
                  <a:cubicBezTo>
                    <a:pt x="1036" y="221"/>
                    <a:pt x="1036" y="221"/>
                    <a:pt x="1036" y="221"/>
                  </a:cubicBezTo>
                  <a:cubicBezTo>
                    <a:pt x="1035" y="220"/>
                    <a:pt x="1035" y="220"/>
                    <a:pt x="1035" y="220"/>
                  </a:cubicBezTo>
                  <a:cubicBezTo>
                    <a:pt x="1038" y="219"/>
                    <a:pt x="1038" y="219"/>
                    <a:pt x="1038" y="219"/>
                  </a:cubicBezTo>
                  <a:cubicBezTo>
                    <a:pt x="1038" y="216"/>
                    <a:pt x="1038" y="216"/>
                    <a:pt x="1038" y="216"/>
                  </a:cubicBezTo>
                  <a:cubicBezTo>
                    <a:pt x="1039" y="215"/>
                    <a:pt x="1039" y="215"/>
                    <a:pt x="1039" y="215"/>
                  </a:cubicBezTo>
                  <a:cubicBezTo>
                    <a:pt x="1039" y="215"/>
                    <a:pt x="1044" y="214"/>
                    <a:pt x="1038" y="214"/>
                  </a:cubicBezTo>
                  <a:cubicBezTo>
                    <a:pt x="1039" y="213"/>
                    <a:pt x="1039" y="213"/>
                    <a:pt x="1039" y="213"/>
                  </a:cubicBezTo>
                  <a:cubicBezTo>
                    <a:pt x="1044" y="215"/>
                    <a:pt x="1044" y="215"/>
                    <a:pt x="1044" y="215"/>
                  </a:cubicBezTo>
                  <a:cubicBezTo>
                    <a:pt x="1046" y="209"/>
                    <a:pt x="1046" y="209"/>
                    <a:pt x="1046" y="209"/>
                  </a:cubicBezTo>
                  <a:cubicBezTo>
                    <a:pt x="1045" y="208"/>
                    <a:pt x="1045" y="208"/>
                    <a:pt x="1045" y="208"/>
                  </a:cubicBezTo>
                  <a:cubicBezTo>
                    <a:pt x="1042" y="209"/>
                    <a:pt x="1042" y="209"/>
                    <a:pt x="1042" y="209"/>
                  </a:cubicBezTo>
                  <a:cubicBezTo>
                    <a:pt x="1041" y="208"/>
                    <a:pt x="1045" y="204"/>
                    <a:pt x="1037" y="207"/>
                  </a:cubicBezTo>
                  <a:cubicBezTo>
                    <a:pt x="1038" y="207"/>
                    <a:pt x="1038" y="207"/>
                    <a:pt x="1038" y="207"/>
                  </a:cubicBezTo>
                  <a:cubicBezTo>
                    <a:pt x="1037" y="206"/>
                    <a:pt x="1046" y="208"/>
                    <a:pt x="1034" y="206"/>
                  </a:cubicBezTo>
                  <a:cubicBezTo>
                    <a:pt x="1034" y="205"/>
                    <a:pt x="1034" y="205"/>
                    <a:pt x="1034" y="205"/>
                  </a:cubicBezTo>
                  <a:cubicBezTo>
                    <a:pt x="1050" y="207"/>
                    <a:pt x="1050" y="207"/>
                    <a:pt x="1050" y="207"/>
                  </a:cubicBezTo>
                  <a:cubicBezTo>
                    <a:pt x="1048" y="202"/>
                    <a:pt x="1055" y="209"/>
                    <a:pt x="1054" y="201"/>
                  </a:cubicBezTo>
                  <a:cubicBezTo>
                    <a:pt x="1057" y="199"/>
                    <a:pt x="1057" y="199"/>
                    <a:pt x="1057" y="199"/>
                  </a:cubicBezTo>
                  <a:cubicBezTo>
                    <a:pt x="1054" y="198"/>
                    <a:pt x="1054" y="198"/>
                    <a:pt x="1054" y="198"/>
                  </a:cubicBezTo>
                  <a:cubicBezTo>
                    <a:pt x="1051" y="200"/>
                    <a:pt x="1051" y="200"/>
                    <a:pt x="1051" y="200"/>
                  </a:cubicBezTo>
                  <a:cubicBezTo>
                    <a:pt x="1051" y="200"/>
                    <a:pt x="1048" y="199"/>
                    <a:pt x="1052" y="200"/>
                  </a:cubicBezTo>
                  <a:cubicBezTo>
                    <a:pt x="1052" y="199"/>
                    <a:pt x="1052" y="199"/>
                    <a:pt x="1051" y="198"/>
                  </a:cubicBezTo>
                  <a:cubicBezTo>
                    <a:pt x="1052" y="197"/>
                    <a:pt x="1057" y="197"/>
                    <a:pt x="1047" y="200"/>
                  </a:cubicBezTo>
                  <a:cubicBezTo>
                    <a:pt x="1045" y="202"/>
                    <a:pt x="1045" y="202"/>
                    <a:pt x="1045" y="202"/>
                  </a:cubicBezTo>
                  <a:cubicBezTo>
                    <a:pt x="1044" y="200"/>
                    <a:pt x="1052" y="201"/>
                    <a:pt x="1042" y="199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5" y="195"/>
                    <a:pt x="1051" y="200"/>
                    <a:pt x="1047" y="193"/>
                  </a:cubicBezTo>
                  <a:cubicBezTo>
                    <a:pt x="1048" y="194"/>
                    <a:pt x="1048" y="194"/>
                    <a:pt x="1049" y="195"/>
                  </a:cubicBezTo>
                  <a:cubicBezTo>
                    <a:pt x="1052" y="193"/>
                    <a:pt x="1051" y="202"/>
                    <a:pt x="1054" y="193"/>
                  </a:cubicBezTo>
                  <a:cubicBezTo>
                    <a:pt x="1052" y="196"/>
                    <a:pt x="1052" y="196"/>
                    <a:pt x="1052" y="196"/>
                  </a:cubicBezTo>
                  <a:cubicBezTo>
                    <a:pt x="1057" y="194"/>
                    <a:pt x="1057" y="194"/>
                    <a:pt x="1057" y="194"/>
                  </a:cubicBezTo>
                  <a:cubicBezTo>
                    <a:pt x="1060" y="198"/>
                    <a:pt x="1060" y="198"/>
                    <a:pt x="1060" y="198"/>
                  </a:cubicBezTo>
                  <a:cubicBezTo>
                    <a:pt x="1062" y="198"/>
                    <a:pt x="1061" y="196"/>
                    <a:pt x="1064" y="196"/>
                  </a:cubicBezTo>
                  <a:cubicBezTo>
                    <a:pt x="1063" y="195"/>
                    <a:pt x="1063" y="195"/>
                    <a:pt x="1063" y="195"/>
                  </a:cubicBezTo>
                  <a:cubicBezTo>
                    <a:pt x="1064" y="193"/>
                    <a:pt x="1064" y="193"/>
                    <a:pt x="1064" y="193"/>
                  </a:cubicBezTo>
                  <a:cubicBezTo>
                    <a:pt x="1064" y="192"/>
                    <a:pt x="1069" y="193"/>
                    <a:pt x="1074" y="188"/>
                  </a:cubicBezTo>
                  <a:cubicBezTo>
                    <a:pt x="1072" y="185"/>
                    <a:pt x="1072" y="185"/>
                    <a:pt x="1072" y="185"/>
                  </a:cubicBezTo>
                  <a:cubicBezTo>
                    <a:pt x="1072" y="184"/>
                    <a:pt x="1072" y="184"/>
                    <a:pt x="1072" y="184"/>
                  </a:cubicBezTo>
                  <a:cubicBezTo>
                    <a:pt x="1075" y="185"/>
                    <a:pt x="1075" y="185"/>
                    <a:pt x="1075" y="185"/>
                  </a:cubicBezTo>
                  <a:cubicBezTo>
                    <a:pt x="1075" y="185"/>
                    <a:pt x="1075" y="185"/>
                    <a:pt x="1075" y="185"/>
                  </a:cubicBezTo>
                  <a:cubicBezTo>
                    <a:pt x="1075" y="182"/>
                    <a:pt x="1075" y="182"/>
                    <a:pt x="1075" y="182"/>
                  </a:cubicBezTo>
                  <a:cubicBezTo>
                    <a:pt x="1070" y="180"/>
                    <a:pt x="1070" y="180"/>
                    <a:pt x="1070" y="180"/>
                  </a:cubicBezTo>
                  <a:cubicBezTo>
                    <a:pt x="1067" y="184"/>
                    <a:pt x="1067" y="184"/>
                    <a:pt x="1067" y="184"/>
                  </a:cubicBezTo>
                  <a:cubicBezTo>
                    <a:pt x="1068" y="184"/>
                    <a:pt x="1068" y="184"/>
                    <a:pt x="1068" y="184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63" y="183"/>
                    <a:pt x="1063" y="183"/>
                    <a:pt x="1063" y="183"/>
                  </a:cubicBezTo>
                  <a:cubicBezTo>
                    <a:pt x="1063" y="183"/>
                    <a:pt x="1063" y="183"/>
                    <a:pt x="1063" y="183"/>
                  </a:cubicBezTo>
                  <a:cubicBezTo>
                    <a:pt x="1063" y="183"/>
                    <a:pt x="1063" y="183"/>
                    <a:pt x="1064" y="184"/>
                  </a:cubicBezTo>
                  <a:cubicBezTo>
                    <a:pt x="1065" y="179"/>
                    <a:pt x="1065" y="179"/>
                    <a:pt x="1065" y="179"/>
                  </a:cubicBezTo>
                  <a:cubicBezTo>
                    <a:pt x="1065" y="178"/>
                    <a:pt x="1063" y="178"/>
                    <a:pt x="1064" y="177"/>
                  </a:cubicBezTo>
                  <a:cubicBezTo>
                    <a:pt x="1070" y="177"/>
                    <a:pt x="1070" y="177"/>
                    <a:pt x="1070" y="177"/>
                  </a:cubicBezTo>
                  <a:cubicBezTo>
                    <a:pt x="1075" y="173"/>
                    <a:pt x="1075" y="173"/>
                    <a:pt x="1075" y="173"/>
                  </a:cubicBezTo>
                  <a:cubicBezTo>
                    <a:pt x="1076" y="173"/>
                    <a:pt x="1076" y="173"/>
                    <a:pt x="1076" y="173"/>
                  </a:cubicBezTo>
                  <a:cubicBezTo>
                    <a:pt x="1075" y="170"/>
                    <a:pt x="1075" y="170"/>
                    <a:pt x="1075" y="170"/>
                  </a:cubicBezTo>
                  <a:cubicBezTo>
                    <a:pt x="1081" y="166"/>
                    <a:pt x="1081" y="166"/>
                    <a:pt x="1081" y="166"/>
                  </a:cubicBezTo>
                  <a:cubicBezTo>
                    <a:pt x="1083" y="162"/>
                    <a:pt x="1083" y="162"/>
                    <a:pt x="1083" y="162"/>
                  </a:cubicBezTo>
                  <a:cubicBezTo>
                    <a:pt x="1087" y="162"/>
                    <a:pt x="1087" y="162"/>
                    <a:pt x="1087" y="162"/>
                  </a:cubicBezTo>
                  <a:cubicBezTo>
                    <a:pt x="1088" y="161"/>
                    <a:pt x="1088" y="161"/>
                    <a:pt x="1088" y="161"/>
                  </a:cubicBezTo>
                  <a:cubicBezTo>
                    <a:pt x="1086" y="159"/>
                    <a:pt x="1086" y="159"/>
                    <a:pt x="1086" y="159"/>
                  </a:cubicBezTo>
                  <a:cubicBezTo>
                    <a:pt x="1099" y="150"/>
                    <a:pt x="1099" y="150"/>
                    <a:pt x="1099" y="150"/>
                  </a:cubicBezTo>
                  <a:cubicBezTo>
                    <a:pt x="1102" y="152"/>
                    <a:pt x="1090" y="151"/>
                    <a:pt x="1103" y="151"/>
                  </a:cubicBezTo>
                  <a:cubicBezTo>
                    <a:pt x="1103" y="148"/>
                    <a:pt x="1103" y="148"/>
                    <a:pt x="1103" y="148"/>
                  </a:cubicBezTo>
                  <a:cubicBezTo>
                    <a:pt x="1104" y="148"/>
                    <a:pt x="1104" y="148"/>
                    <a:pt x="1104" y="148"/>
                  </a:cubicBezTo>
                  <a:cubicBezTo>
                    <a:pt x="1103" y="146"/>
                    <a:pt x="1103" y="146"/>
                    <a:pt x="1103" y="146"/>
                  </a:cubicBezTo>
                  <a:cubicBezTo>
                    <a:pt x="1106" y="146"/>
                    <a:pt x="1106" y="146"/>
                    <a:pt x="1106" y="146"/>
                  </a:cubicBezTo>
                  <a:cubicBezTo>
                    <a:pt x="1107" y="147"/>
                    <a:pt x="1107" y="147"/>
                    <a:pt x="1107" y="147"/>
                  </a:cubicBezTo>
                  <a:cubicBezTo>
                    <a:pt x="1109" y="148"/>
                    <a:pt x="1109" y="151"/>
                    <a:pt x="1111" y="145"/>
                  </a:cubicBezTo>
                  <a:cubicBezTo>
                    <a:pt x="1111" y="146"/>
                    <a:pt x="1111" y="146"/>
                    <a:pt x="1111" y="146"/>
                  </a:cubicBezTo>
                  <a:cubicBezTo>
                    <a:pt x="1108" y="147"/>
                    <a:pt x="1108" y="147"/>
                    <a:pt x="1108" y="147"/>
                  </a:cubicBezTo>
                  <a:cubicBezTo>
                    <a:pt x="1108" y="149"/>
                    <a:pt x="1108" y="149"/>
                    <a:pt x="1108" y="149"/>
                  </a:cubicBezTo>
                  <a:cubicBezTo>
                    <a:pt x="1107" y="148"/>
                    <a:pt x="1114" y="152"/>
                    <a:pt x="1116" y="144"/>
                  </a:cubicBezTo>
                  <a:cubicBezTo>
                    <a:pt x="1110" y="141"/>
                    <a:pt x="1110" y="141"/>
                    <a:pt x="1110" y="141"/>
                  </a:cubicBezTo>
                  <a:cubicBezTo>
                    <a:pt x="1109" y="142"/>
                    <a:pt x="1109" y="142"/>
                    <a:pt x="1109" y="142"/>
                  </a:cubicBezTo>
                  <a:cubicBezTo>
                    <a:pt x="1109" y="141"/>
                    <a:pt x="1109" y="141"/>
                    <a:pt x="1109" y="141"/>
                  </a:cubicBezTo>
                  <a:cubicBezTo>
                    <a:pt x="1106" y="141"/>
                    <a:pt x="1106" y="141"/>
                    <a:pt x="1106" y="141"/>
                  </a:cubicBezTo>
                  <a:cubicBezTo>
                    <a:pt x="1105" y="138"/>
                    <a:pt x="1108" y="137"/>
                    <a:pt x="1112" y="138"/>
                  </a:cubicBezTo>
                  <a:cubicBezTo>
                    <a:pt x="1109" y="137"/>
                    <a:pt x="1109" y="137"/>
                    <a:pt x="1109" y="137"/>
                  </a:cubicBezTo>
                  <a:cubicBezTo>
                    <a:pt x="1112" y="134"/>
                    <a:pt x="1112" y="134"/>
                    <a:pt x="1112" y="134"/>
                  </a:cubicBezTo>
                  <a:cubicBezTo>
                    <a:pt x="1118" y="132"/>
                    <a:pt x="1109" y="138"/>
                    <a:pt x="1117" y="133"/>
                  </a:cubicBezTo>
                  <a:cubicBezTo>
                    <a:pt x="1121" y="136"/>
                    <a:pt x="1121" y="136"/>
                    <a:pt x="1121" y="136"/>
                  </a:cubicBezTo>
                  <a:cubicBezTo>
                    <a:pt x="1120" y="136"/>
                    <a:pt x="1123" y="132"/>
                    <a:pt x="1121" y="137"/>
                  </a:cubicBezTo>
                  <a:cubicBezTo>
                    <a:pt x="1126" y="137"/>
                    <a:pt x="1126" y="137"/>
                    <a:pt x="1126" y="137"/>
                  </a:cubicBezTo>
                  <a:cubicBezTo>
                    <a:pt x="1131" y="138"/>
                    <a:pt x="1131" y="138"/>
                    <a:pt x="1131" y="138"/>
                  </a:cubicBezTo>
                  <a:cubicBezTo>
                    <a:pt x="1133" y="137"/>
                    <a:pt x="1133" y="137"/>
                    <a:pt x="1133" y="137"/>
                  </a:cubicBezTo>
                  <a:cubicBezTo>
                    <a:pt x="1134" y="137"/>
                    <a:pt x="1132" y="142"/>
                    <a:pt x="1134" y="136"/>
                  </a:cubicBezTo>
                  <a:cubicBezTo>
                    <a:pt x="1133" y="134"/>
                    <a:pt x="1133" y="134"/>
                    <a:pt x="1133" y="134"/>
                  </a:cubicBezTo>
                  <a:cubicBezTo>
                    <a:pt x="1133" y="135"/>
                    <a:pt x="1133" y="134"/>
                    <a:pt x="1134" y="133"/>
                  </a:cubicBezTo>
                  <a:cubicBezTo>
                    <a:pt x="1129" y="132"/>
                    <a:pt x="1129" y="132"/>
                    <a:pt x="1129" y="132"/>
                  </a:cubicBezTo>
                  <a:cubicBezTo>
                    <a:pt x="1129" y="130"/>
                    <a:pt x="1129" y="130"/>
                    <a:pt x="1129" y="130"/>
                  </a:cubicBezTo>
                  <a:cubicBezTo>
                    <a:pt x="1127" y="130"/>
                    <a:pt x="1127" y="130"/>
                    <a:pt x="1127" y="130"/>
                  </a:cubicBezTo>
                  <a:cubicBezTo>
                    <a:pt x="1125" y="128"/>
                    <a:pt x="1136" y="130"/>
                    <a:pt x="1125" y="125"/>
                  </a:cubicBezTo>
                  <a:cubicBezTo>
                    <a:pt x="1130" y="126"/>
                    <a:pt x="1126" y="120"/>
                    <a:pt x="1132" y="123"/>
                  </a:cubicBezTo>
                  <a:cubicBezTo>
                    <a:pt x="1127" y="125"/>
                    <a:pt x="1127" y="125"/>
                    <a:pt x="1127" y="125"/>
                  </a:cubicBezTo>
                  <a:cubicBezTo>
                    <a:pt x="1127" y="127"/>
                    <a:pt x="1127" y="127"/>
                    <a:pt x="1127" y="127"/>
                  </a:cubicBezTo>
                  <a:cubicBezTo>
                    <a:pt x="1134" y="125"/>
                    <a:pt x="1134" y="125"/>
                    <a:pt x="1134" y="125"/>
                  </a:cubicBezTo>
                  <a:cubicBezTo>
                    <a:pt x="1135" y="123"/>
                    <a:pt x="1135" y="123"/>
                    <a:pt x="1135" y="123"/>
                  </a:cubicBezTo>
                  <a:cubicBezTo>
                    <a:pt x="1138" y="123"/>
                    <a:pt x="1138" y="123"/>
                    <a:pt x="1138" y="123"/>
                  </a:cubicBezTo>
                  <a:cubicBezTo>
                    <a:pt x="1138" y="121"/>
                    <a:pt x="1138" y="121"/>
                    <a:pt x="1138" y="121"/>
                  </a:cubicBezTo>
                  <a:cubicBezTo>
                    <a:pt x="1140" y="121"/>
                    <a:pt x="1140" y="121"/>
                    <a:pt x="1140" y="121"/>
                  </a:cubicBezTo>
                  <a:cubicBezTo>
                    <a:pt x="1142" y="118"/>
                    <a:pt x="1124" y="136"/>
                    <a:pt x="1147" y="114"/>
                  </a:cubicBezTo>
                  <a:cubicBezTo>
                    <a:pt x="1148" y="112"/>
                    <a:pt x="1148" y="112"/>
                    <a:pt x="1148" y="112"/>
                  </a:cubicBezTo>
                  <a:cubicBezTo>
                    <a:pt x="1145" y="111"/>
                    <a:pt x="1145" y="111"/>
                    <a:pt x="1145" y="111"/>
                  </a:cubicBezTo>
                  <a:cubicBezTo>
                    <a:pt x="1144" y="111"/>
                    <a:pt x="1142" y="115"/>
                    <a:pt x="1140" y="111"/>
                  </a:cubicBezTo>
                  <a:cubicBezTo>
                    <a:pt x="1144" y="110"/>
                    <a:pt x="1144" y="110"/>
                    <a:pt x="1144" y="110"/>
                  </a:cubicBezTo>
                  <a:cubicBezTo>
                    <a:pt x="1145" y="109"/>
                    <a:pt x="1135" y="115"/>
                    <a:pt x="1147" y="107"/>
                  </a:cubicBezTo>
                  <a:cubicBezTo>
                    <a:pt x="1149" y="111"/>
                    <a:pt x="1149" y="111"/>
                    <a:pt x="1149" y="111"/>
                  </a:cubicBezTo>
                  <a:cubicBezTo>
                    <a:pt x="1156" y="105"/>
                    <a:pt x="1156" y="105"/>
                    <a:pt x="1156" y="105"/>
                  </a:cubicBezTo>
                  <a:cubicBezTo>
                    <a:pt x="1160" y="104"/>
                    <a:pt x="1160" y="104"/>
                    <a:pt x="1160" y="104"/>
                  </a:cubicBezTo>
                  <a:cubicBezTo>
                    <a:pt x="1167" y="95"/>
                    <a:pt x="1167" y="95"/>
                    <a:pt x="1167" y="95"/>
                  </a:cubicBezTo>
                  <a:cubicBezTo>
                    <a:pt x="1174" y="92"/>
                    <a:pt x="1174" y="92"/>
                    <a:pt x="1174" y="92"/>
                  </a:cubicBezTo>
                  <a:cubicBezTo>
                    <a:pt x="1173" y="90"/>
                    <a:pt x="1173" y="90"/>
                    <a:pt x="1173" y="90"/>
                  </a:cubicBezTo>
                  <a:cubicBezTo>
                    <a:pt x="1177" y="87"/>
                    <a:pt x="1177" y="87"/>
                    <a:pt x="1177" y="87"/>
                  </a:cubicBezTo>
                  <a:cubicBezTo>
                    <a:pt x="1179" y="86"/>
                    <a:pt x="1182" y="86"/>
                    <a:pt x="1182" y="85"/>
                  </a:cubicBezTo>
                  <a:cubicBezTo>
                    <a:pt x="1184" y="86"/>
                    <a:pt x="1184" y="86"/>
                    <a:pt x="1184" y="86"/>
                  </a:cubicBezTo>
                  <a:cubicBezTo>
                    <a:pt x="1177" y="89"/>
                    <a:pt x="1177" y="89"/>
                    <a:pt x="1177" y="89"/>
                  </a:cubicBezTo>
                  <a:cubicBezTo>
                    <a:pt x="1179" y="90"/>
                    <a:pt x="1179" y="90"/>
                    <a:pt x="1179" y="90"/>
                  </a:cubicBezTo>
                  <a:cubicBezTo>
                    <a:pt x="1177" y="92"/>
                    <a:pt x="1177" y="92"/>
                    <a:pt x="1177" y="92"/>
                  </a:cubicBezTo>
                  <a:cubicBezTo>
                    <a:pt x="1176" y="94"/>
                    <a:pt x="1176" y="94"/>
                    <a:pt x="1176" y="94"/>
                  </a:cubicBezTo>
                  <a:cubicBezTo>
                    <a:pt x="1176" y="96"/>
                    <a:pt x="1176" y="96"/>
                    <a:pt x="1176" y="96"/>
                  </a:cubicBezTo>
                  <a:cubicBezTo>
                    <a:pt x="1177" y="97"/>
                    <a:pt x="1177" y="97"/>
                    <a:pt x="1177" y="97"/>
                  </a:cubicBezTo>
                  <a:cubicBezTo>
                    <a:pt x="1179" y="95"/>
                    <a:pt x="1179" y="95"/>
                    <a:pt x="1179" y="95"/>
                  </a:cubicBezTo>
                  <a:cubicBezTo>
                    <a:pt x="1182" y="92"/>
                    <a:pt x="1182" y="92"/>
                    <a:pt x="1182" y="92"/>
                  </a:cubicBezTo>
                  <a:cubicBezTo>
                    <a:pt x="1185" y="91"/>
                    <a:pt x="1187" y="95"/>
                    <a:pt x="1188" y="91"/>
                  </a:cubicBezTo>
                  <a:cubicBezTo>
                    <a:pt x="1187" y="88"/>
                    <a:pt x="1187" y="88"/>
                    <a:pt x="1187" y="88"/>
                  </a:cubicBezTo>
                  <a:cubicBezTo>
                    <a:pt x="1190" y="86"/>
                    <a:pt x="1190" y="86"/>
                    <a:pt x="1190" y="86"/>
                  </a:cubicBezTo>
                  <a:cubicBezTo>
                    <a:pt x="1196" y="86"/>
                    <a:pt x="1196" y="86"/>
                    <a:pt x="1196" y="86"/>
                  </a:cubicBezTo>
                  <a:cubicBezTo>
                    <a:pt x="1189" y="88"/>
                    <a:pt x="1204" y="88"/>
                    <a:pt x="1192" y="89"/>
                  </a:cubicBezTo>
                  <a:cubicBezTo>
                    <a:pt x="1189" y="94"/>
                    <a:pt x="1189" y="94"/>
                    <a:pt x="1189" y="94"/>
                  </a:cubicBezTo>
                  <a:cubicBezTo>
                    <a:pt x="1184" y="98"/>
                    <a:pt x="1184" y="98"/>
                    <a:pt x="1184" y="98"/>
                  </a:cubicBezTo>
                  <a:cubicBezTo>
                    <a:pt x="1182" y="101"/>
                    <a:pt x="1182" y="101"/>
                    <a:pt x="1182" y="101"/>
                  </a:cubicBezTo>
                  <a:cubicBezTo>
                    <a:pt x="1177" y="101"/>
                    <a:pt x="1177" y="101"/>
                    <a:pt x="1177" y="101"/>
                  </a:cubicBezTo>
                  <a:cubicBezTo>
                    <a:pt x="1180" y="104"/>
                    <a:pt x="1180" y="104"/>
                    <a:pt x="1180" y="104"/>
                  </a:cubicBezTo>
                  <a:cubicBezTo>
                    <a:pt x="1177" y="108"/>
                    <a:pt x="1177" y="108"/>
                    <a:pt x="1177" y="108"/>
                  </a:cubicBezTo>
                  <a:cubicBezTo>
                    <a:pt x="1171" y="111"/>
                    <a:pt x="1171" y="111"/>
                    <a:pt x="1171" y="111"/>
                  </a:cubicBezTo>
                  <a:cubicBezTo>
                    <a:pt x="1172" y="110"/>
                    <a:pt x="1172" y="110"/>
                    <a:pt x="1172" y="110"/>
                  </a:cubicBezTo>
                  <a:cubicBezTo>
                    <a:pt x="1168" y="108"/>
                    <a:pt x="1168" y="108"/>
                    <a:pt x="1168" y="108"/>
                  </a:cubicBezTo>
                  <a:cubicBezTo>
                    <a:pt x="1165" y="110"/>
                    <a:pt x="1165" y="110"/>
                    <a:pt x="1165" y="110"/>
                  </a:cubicBezTo>
                  <a:cubicBezTo>
                    <a:pt x="1169" y="114"/>
                    <a:pt x="1169" y="114"/>
                    <a:pt x="1169" y="114"/>
                  </a:cubicBezTo>
                  <a:cubicBezTo>
                    <a:pt x="1166" y="117"/>
                    <a:pt x="1166" y="117"/>
                    <a:pt x="1166" y="117"/>
                  </a:cubicBezTo>
                  <a:cubicBezTo>
                    <a:pt x="1166" y="119"/>
                    <a:pt x="1175" y="110"/>
                    <a:pt x="1161" y="120"/>
                  </a:cubicBezTo>
                  <a:cubicBezTo>
                    <a:pt x="1161" y="122"/>
                    <a:pt x="1161" y="122"/>
                    <a:pt x="1161" y="122"/>
                  </a:cubicBezTo>
                  <a:cubicBezTo>
                    <a:pt x="1158" y="119"/>
                    <a:pt x="1158" y="119"/>
                    <a:pt x="1158" y="119"/>
                  </a:cubicBezTo>
                  <a:cubicBezTo>
                    <a:pt x="1154" y="123"/>
                    <a:pt x="1154" y="123"/>
                    <a:pt x="1154" y="123"/>
                  </a:cubicBezTo>
                  <a:cubicBezTo>
                    <a:pt x="1155" y="125"/>
                    <a:pt x="1155" y="125"/>
                    <a:pt x="1155" y="125"/>
                  </a:cubicBezTo>
                  <a:cubicBezTo>
                    <a:pt x="1157" y="125"/>
                    <a:pt x="1157" y="125"/>
                    <a:pt x="1157" y="125"/>
                  </a:cubicBezTo>
                  <a:cubicBezTo>
                    <a:pt x="1155" y="127"/>
                    <a:pt x="1155" y="127"/>
                    <a:pt x="1155" y="127"/>
                  </a:cubicBezTo>
                  <a:cubicBezTo>
                    <a:pt x="1151" y="126"/>
                    <a:pt x="1151" y="126"/>
                    <a:pt x="1151" y="126"/>
                  </a:cubicBezTo>
                  <a:cubicBezTo>
                    <a:pt x="1146" y="129"/>
                    <a:pt x="1146" y="129"/>
                    <a:pt x="1146" y="129"/>
                  </a:cubicBezTo>
                  <a:cubicBezTo>
                    <a:pt x="1147" y="127"/>
                    <a:pt x="1145" y="126"/>
                    <a:pt x="1150" y="132"/>
                  </a:cubicBezTo>
                  <a:cubicBezTo>
                    <a:pt x="1148" y="134"/>
                    <a:pt x="1148" y="134"/>
                    <a:pt x="1148" y="134"/>
                  </a:cubicBezTo>
                  <a:cubicBezTo>
                    <a:pt x="1142" y="134"/>
                    <a:pt x="1142" y="134"/>
                    <a:pt x="1142" y="134"/>
                  </a:cubicBezTo>
                  <a:cubicBezTo>
                    <a:pt x="1140" y="136"/>
                    <a:pt x="1140" y="136"/>
                    <a:pt x="1140" y="136"/>
                  </a:cubicBezTo>
                  <a:cubicBezTo>
                    <a:pt x="1141" y="137"/>
                    <a:pt x="1141" y="137"/>
                    <a:pt x="1141" y="137"/>
                  </a:cubicBezTo>
                  <a:cubicBezTo>
                    <a:pt x="1141" y="140"/>
                    <a:pt x="1137" y="136"/>
                    <a:pt x="1138" y="140"/>
                  </a:cubicBezTo>
                  <a:cubicBezTo>
                    <a:pt x="1136" y="141"/>
                    <a:pt x="1135" y="138"/>
                    <a:pt x="1135" y="143"/>
                  </a:cubicBezTo>
                  <a:cubicBezTo>
                    <a:pt x="1131" y="144"/>
                    <a:pt x="1131" y="144"/>
                    <a:pt x="1131" y="144"/>
                  </a:cubicBezTo>
                  <a:cubicBezTo>
                    <a:pt x="1130" y="146"/>
                    <a:pt x="1140" y="143"/>
                    <a:pt x="1128" y="147"/>
                  </a:cubicBezTo>
                  <a:cubicBezTo>
                    <a:pt x="1126" y="152"/>
                    <a:pt x="1126" y="152"/>
                    <a:pt x="1126" y="152"/>
                  </a:cubicBezTo>
                  <a:cubicBezTo>
                    <a:pt x="1121" y="154"/>
                    <a:pt x="1121" y="154"/>
                    <a:pt x="1121" y="154"/>
                  </a:cubicBezTo>
                  <a:cubicBezTo>
                    <a:pt x="1119" y="159"/>
                    <a:pt x="1119" y="159"/>
                    <a:pt x="1119" y="159"/>
                  </a:cubicBezTo>
                  <a:cubicBezTo>
                    <a:pt x="1112" y="161"/>
                    <a:pt x="1112" y="161"/>
                    <a:pt x="1112" y="161"/>
                  </a:cubicBezTo>
                  <a:cubicBezTo>
                    <a:pt x="1114" y="162"/>
                    <a:pt x="1114" y="162"/>
                    <a:pt x="1114" y="162"/>
                  </a:cubicBezTo>
                  <a:cubicBezTo>
                    <a:pt x="1109" y="165"/>
                    <a:pt x="1109" y="165"/>
                    <a:pt x="1109" y="165"/>
                  </a:cubicBezTo>
                  <a:cubicBezTo>
                    <a:pt x="1103" y="173"/>
                    <a:pt x="1103" y="173"/>
                    <a:pt x="1103" y="173"/>
                  </a:cubicBezTo>
                  <a:cubicBezTo>
                    <a:pt x="1095" y="179"/>
                    <a:pt x="1095" y="179"/>
                    <a:pt x="1095" y="179"/>
                  </a:cubicBezTo>
                  <a:cubicBezTo>
                    <a:pt x="1091" y="185"/>
                    <a:pt x="1091" y="185"/>
                    <a:pt x="1091" y="185"/>
                  </a:cubicBezTo>
                  <a:cubicBezTo>
                    <a:pt x="1060" y="213"/>
                    <a:pt x="1060" y="213"/>
                    <a:pt x="1060" y="213"/>
                  </a:cubicBezTo>
                  <a:cubicBezTo>
                    <a:pt x="1053" y="220"/>
                    <a:pt x="1053" y="220"/>
                    <a:pt x="1053" y="220"/>
                  </a:cubicBezTo>
                  <a:cubicBezTo>
                    <a:pt x="1048" y="221"/>
                    <a:pt x="1048" y="221"/>
                    <a:pt x="1048" y="221"/>
                  </a:cubicBezTo>
                  <a:cubicBezTo>
                    <a:pt x="1049" y="223"/>
                    <a:pt x="1049" y="223"/>
                    <a:pt x="1049" y="223"/>
                  </a:cubicBezTo>
                  <a:cubicBezTo>
                    <a:pt x="1032" y="239"/>
                    <a:pt x="1032" y="239"/>
                    <a:pt x="1032" y="239"/>
                  </a:cubicBezTo>
                  <a:cubicBezTo>
                    <a:pt x="1024" y="244"/>
                    <a:pt x="1024" y="244"/>
                    <a:pt x="1024" y="244"/>
                  </a:cubicBezTo>
                  <a:cubicBezTo>
                    <a:pt x="1021" y="249"/>
                    <a:pt x="1021" y="249"/>
                    <a:pt x="1021" y="249"/>
                  </a:cubicBezTo>
                  <a:cubicBezTo>
                    <a:pt x="1020" y="249"/>
                    <a:pt x="1020" y="249"/>
                    <a:pt x="1020" y="249"/>
                  </a:cubicBezTo>
                  <a:cubicBezTo>
                    <a:pt x="1019" y="252"/>
                    <a:pt x="1019" y="252"/>
                    <a:pt x="1019" y="252"/>
                  </a:cubicBezTo>
                  <a:cubicBezTo>
                    <a:pt x="1014" y="255"/>
                    <a:pt x="1014" y="255"/>
                    <a:pt x="1014" y="255"/>
                  </a:cubicBezTo>
                  <a:cubicBezTo>
                    <a:pt x="1012" y="256"/>
                    <a:pt x="1012" y="256"/>
                    <a:pt x="1012" y="256"/>
                  </a:cubicBezTo>
                  <a:cubicBezTo>
                    <a:pt x="1018" y="258"/>
                    <a:pt x="1018" y="258"/>
                    <a:pt x="1018" y="258"/>
                  </a:cubicBezTo>
                  <a:cubicBezTo>
                    <a:pt x="1020" y="256"/>
                    <a:pt x="1020" y="256"/>
                    <a:pt x="1020" y="256"/>
                  </a:cubicBezTo>
                  <a:cubicBezTo>
                    <a:pt x="1021" y="256"/>
                    <a:pt x="1022" y="255"/>
                    <a:pt x="1022" y="258"/>
                  </a:cubicBezTo>
                  <a:cubicBezTo>
                    <a:pt x="1025" y="255"/>
                    <a:pt x="1025" y="255"/>
                    <a:pt x="1025" y="255"/>
                  </a:cubicBezTo>
                  <a:cubicBezTo>
                    <a:pt x="1025" y="256"/>
                    <a:pt x="1027" y="255"/>
                    <a:pt x="1024" y="256"/>
                  </a:cubicBezTo>
                  <a:cubicBezTo>
                    <a:pt x="1026" y="255"/>
                    <a:pt x="1030" y="258"/>
                    <a:pt x="1029" y="254"/>
                  </a:cubicBezTo>
                  <a:cubicBezTo>
                    <a:pt x="1036" y="252"/>
                    <a:pt x="1036" y="252"/>
                    <a:pt x="1036" y="252"/>
                  </a:cubicBezTo>
                  <a:cubicBezTo>
                    <a:pt x="1044" y="248"/>
                    <a:pt x="1044" y="248"/>
                    <a:pt x="1044" y="248"/>
                  </a:cubicBezTo>
                  <a:cubicBezTo>
                    <a:pt x="1047" y="244"/>
                    <a:pt x="1047" y="244"/>
                    <a:pt x="1047" y="244"/>
                  </a:cubicBezTo>
                  <a:cubicBezTo>
                    <a:pt x="1049" y="243"/>
                    <a:pt x="1053" y="244"/>
                    <a:pt x="1053" y="241"/>
                  </a:cubicBezTo>
                  <a:cubicBezTo>
                    <a:pt x="1055" y="242"/>
                    <a:pt x="1055" y="242"/>
                    <a:pt x="1055" y="242"/>
                  </a:cubicBezTo>
                  <a:cubicBezTo>
                    <a:pt x="1059" y="240"/>
                    <a:pt x="1059" y="240"/>
                    <a:pt x="1059" y="240"/>
                  </a:cubicBezTo>
                  <a:cubicBezTo>
                    <a:pt x="1060" y="237"/>
                    <a:pt x="1060" y="237"/>
                    <a:pt x="1060" y="237"/>
                  </a:cubicBezTo>
                  <a:cubicBezTo>
                    <a:pt x="1063" y="232"/>
                    <a:pt x="1062" y="244"/>
                    <a:pt x="1064" y="233"/>
                  </a:cubicBezTo>
                  <a:cubicBezTo>
                    <a:pt x="1066" y="234"/>
                    <a:pt x="1066" y="234"/>
                    <a:pt x="1066" y="234"/>
                  </a:cubicBezTo>
                  <a:cubicBezTo>
                    <a:pt x="1070" y="229"/>
                    <a:pt x="1070" y="229"/>
                    <a:pt x="1070" y="229"/>
                  </a:cubicBezTo>
                  <a:cubicBezTo>
                    <a:pt x="1074" y="229"/>
                    <a:pt x="1074" y="229"/>
                    <a:pt x="1074" y="229"/>
                  </a:cubicBezTo>
                  <a:cubicBezTo>
                    <a:pt x="1074" y="226"/>
                    <a:pt x="1074" y="226"/>
                    <a:pt x="1074" y="226"/>
                  </a:cubicBezTo>
                  <a:cubicBezTo>
                    <a:pt x="1077" y="222"/>
                    <a:pt x="1077" y="222"/>
                    <a:pt x="1077" y="222"/>
                  </a:cubicBezTo>
                  <a:cubicBezTo>
                    <a:pt x="1077" y="221"/>
                    <a:pt x="1077" y="221"/>
                    <a:pt x="1077" y="221"/>
                  </a:cubicBezTo>
                  <a:cubicBezTo>
                    <a:pt x="1077" y="220"/>
                    <a:pt x="1077" y="220"/>
                    <a:pt x="1077" y="220"/>
                  </a:cubicBezTo>
                  <a:cubicBezTo>
                    <a:pt x="1082" y="220"/>
                    <a:pt x="1082" y="220"/>
                    <a:pt x="1082" y="220"/>
                  </a:cubicBezTo>
                  <a:cubicBezTo>
                    <a:pt x="1083" y="217"/>
                    <a:pt x="1083" y="217"/>
                    <a:pt x="1083" y="217"/>
                  </a:cubicBezTo>
                  <a:cubicBezTo>
                    <a:pt x="1086" y="215"/>
                    <a:pt x="1086" y="215"/>
                    <a:pt x="1086" y="215"/>
                  </a:cubicBezTo>
                  <a:cubicBezTo>
                    <a:pt x="1089" y="215"/>
                    <a:pt x="1089" y="215"/>
                    <a:pt x="1089" y="215"/>
                  </a:cubicBezTo>
                  <a:cubicBezTo>
                    <a:pt x="1092" y="210"/>
                    <a:pt x="1092" y="210"/>
                    <a:pt x="1092" y="210"/>
                  </a:cubicBezTo>
                  <a:cubicBezTo>
                    <a:pt x="1092" y="209"/>
                    <a:pt x="1092" y="209"/>
                    <a:pt x="1092" y="209"/>
                  </a:cubicBezTo>
                  <a:cubicBezTo>
                    <a:pt x="1090" y="209"/>
                    <a:pt x="1090" y="209"/>
                    <a:pt x="1090" y="209"/>
                  </a:cubicBezTo>
                  <a:cubicBezTo>
                    <a:pt x="1088" y="207"/>
                    <a:pt x="1088" y="207"/>
                    <a:pt x="1088" y="207"/>
                  </a:cubicBezTo>
                  <a:cubicBezTo>
                    <a:pt x="1091" y="205"/>
                    <a:pt x="1091" y="205"/>
                    <a:pt x="1091" y="205"/>
                  </a:cubicBezTo>
                  <a:cubicBezTo>
                    <a:pt x="1093" y="207"/>
                    <a:pt x="1093" y="207"/>
                    <a:pt x="1093" y="207"/>
                  </a:cubicBezTo>
                  <a:cubicBezTo>
                    <a:pt x="1101" y="206"/>
                    <a:pt x="1101" y="206"/>
                    <a:pt x="1101" y="206"/>
                  </a:cubicBezTo>
                  <a:cubicBezTo>
                    <a:pt x="1105" y="199"/>
                    <a:pt x="1105" y="199"/>
                    <a:pt x="1105" y="199"/>
                  </a:cubicBezTo>
                  <a:cubicBezTo>
                    <a:pt x="1109" y="198"/>
                    <a:pt x="1109" y="198"/>
                    <a:pt x="1109" y="198"/>
                  </a:cubicBezTo>
                  <a:cubicBezTo>
                    <a:pt x="1109" y="197"/>
                    <a:pt x="1100" y="200"/>
                    <a:pt x="1111" y="194"/>
                  </a:cubicBezTo>
                  <a:cubicBezTo>
                    <a:pt x="1112" y="195"/>
                    <a:pt x="1112" y="195"/>
                    <a:pt x="1112" y="195"/>
                  </a:cubicBezTo>
                  <a:cubicBezTo>
                    <a:pt x="1115" y="193"/>
                    <a:pt x="1115" y="193"/>
                    <a:pt x="1115" y="193"/>
                  </a:cubicBezTo>
                  <a:cubicBezTo>
                    <a:pt x="1114" y="192"/>
                    <a:pt x="1114" y="192"/>
                    <a:pt x="1114" y="192"/>
                  </a:cubicBezTo>
                  <a:cubicBezTo>
                    <a:pt x="1119" y="187"/>
                    <a:pt x="1119" y="187"/>
                    <a:pt x="1119" y="187"/>
                  </a:cubicBezTo>
                  <a:cubicBezTo>
                    <a:pt x="1120" y="187"/>
                    <a:pt x="1120" y="187"/>
                    <a:pt x="1120" y="187"/>
                  </a:cubicBezTo>
                  <a:cubicBezTo>
                    <a:pt x="1121" y="183"/>
                    <a:pt x="1121" y="183"/>
                    <a:pt x="1121" y="183"/>
                  </a:cubicBezTo>
                  <a:cubicBezTo>
                    <a:pt x="1120" y="183"/>
                    <a:pt x="1120" y="180"/>
                    <a:pt x="1118" y="183"/>
                  </a:cubicBezTo>
                  <a:cubicBezTo>
                    <a:pt x="1123" y="181"/>
                    <a:pt x="1123" y="181"/>
                    <a:pt x="1123" y="181"/>
                  </a:cubicBezTo>
                  <a:cubicBezTo>
                    <a:pt x="1126" y="180"/>
                    <a:pt x="1126" y="180"/>
                    <a:pt x="1126" y="180"/>
                  </a:cubicBezTo>
                  <a:cubicBezTo>
                    <a:pt x="1126" y="178"/>
                    <a:pt x="1126" y="178"/>
                    <a:pt x="1126" y="178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9" y="169"/>
                    <a:pt x="1139" y="169"/>
                    <a:pt x="1139" y="169"/>
                  </a:cubicBezTo>
                  <a:cubicBezTo>
                    <a:pt x="1140" y="165"/>
                    <a:pt x="1140" y="165"/>
                    <a:pt x="1140" y="165"/>
                  </a:cubicBezTo>
                  <a:cubicBezTo>
                    <a:pt x="1144" y="165"/>
                    <a:pt x="1144" y="165"/>
                    <a:pt x="1144" y="165"/>
                  </a:cubicBezTo>
                  <a:cubicBezTo>
                    <a:pt x="1146" y="165"/>
                    <a:pt x="1129" y="172"/>
                    <a:pt x="1148" y="158"/>
                  </a:cubicBezTo>
                  <a:cubicBezTo>
                    <a:pt x="1149" y="157"/>
                    <a:pt x="1149" y="157"/>
                    <a:pt x="1149" y="157"/>
                  </a:cubicBezTo>
                  <a:cubicBezTo>
                    <a:pt x="1148" y="157"/>
                    <a:pt x="1148" y="160"/>
                    <a:pt x="1147" y="156"/>
                  </a:cubicBezTo>
                  <a:cubicBezTo>
                    <a:pt x="1153" y="156"/>
                    <a:pt x="1153" y="156"/>
                    <a:pt x="1153" y="156"/>
                  </a:cubicBezTo>
                  <a:cubicBezTo>
                    <a:pt x="1152" y="154"/>
                    <a:pt x="1149" y="160"/>
                    <a:pt x="1152" y="154"/>
                  </a:cubicBezTo>
                  <a:cubicBezTo>
                    <a:pt x="1156" y="153"/>
                    <a:pt x="1156" y="153"/>
                    <a:pt x="1156" y="153"/>
                  </a:cubicBezTo>
                  <a:cubicBezTo>
                    <a:pt x="1156" y="151"/>
                    <a:pt x="1156" y="151"/>
                    <a:pt x="1156" y="151"/>
                  </a:cubicBezTo>
                  <a:cubicBezTo>
                    <a:pt x="1157" y="149"/>
                    <a:pt x="1157" y="149"/>
                    <a:pt x="1157" y="149"/>
                  </a:cubicBezTo>
                  <a:cubicBezTo>
                    <a:pt x="1159" y="149"/>
                    <a:pt x="1159" y="149"/>
                    <a:pt x="1159" y="149"/>
                  </a:cubicBezTo>
                  <a:cubicBezTo>
                    <a:pt x="1165" y="142"/>
                    <a:pt x="1165" y="142"/>
                    <a:pt x="1165" y="142"/>
                  </a:cubicBezTo>
                  <a:cubicBezTo>
                    <a:pt x="1168" y="141"/>
                    <a:pt x="1168" y="141"/>
                    <a:pt x="1168" y="141"/>
                  </a:cubicBezTo>
                  <a:cubicBezTo>
                    <a:pt x="1170" y="135"/>
                    <a:pt x="1170" y="135"/>
                    <a:pt x="1170" y="135"/>
                  </a:cubicBezTo>
                  <a:cubicBezTo>
                    <a:pt x="1176" y="137"/>
                    <a:pt x="1176" y="137"/>
                    <a:pt x="1176" y="137"/>
                  </a:cubicBezTo>
                  <a:cubicBezTo>
                    <a:pt x="1180" y="134"/>
                    <a:pt x="1180" y="134"/>
                    <a:pt x="1180" y="134"/>
                  </a:cubicBezTo>
                  <a:cubicBezTo>
                    <a:pt x="1179" y="131"/>
                    <a:pt x="1179" y="131"/>
                    <a:pt x="1179" y="131"/>
                  </a:cubicBezTo>
                  <a:cubicBezTo>
                    <a:pt x="1180" y="129"/>
                    <a:pt x="1180" y="129"/>
                    <a:pt x="1180" y="129"/>
                  </a:cubicBezTo>
                  <a:cubicBezTo>
                    <a:pt x="1177" y="126"/>
                    <a:pt x="1177" y="126"/>
                    <a:pt x="1177" y="126"/>
                  </a:cubicBezTo>
                  <a:cubicBezTo>
                    <a:pt x="1177" y="127"/>
                    <a:pt x="1178" y="127"/>
                    <a:pt x="1178" y="125"/>
                  </a:cubicBezTo>
                  <a:cubicBezTo>
                    <a:pt x="1178" y="126"/>
                    <a:pt x="1178" y="126"/>
                    <a:pt x="1178" y="126"/>
                  </a:cubicBezTo>
                  <a:cubicBezTo>
                    <a:pt x="1180" y="127"/>
                    <a:pt x="1180" y="127"/>
                    <a:pt x="1180" y="127"/>
                  </a:cubicBezTo>
                  <a:cubicBezTo>
                    <a:pt x="1181" y="127"/>
                    <a:pt x="1182" y="128"/>
                    <a:pt x="1183" y="126"/>
                  </a:cubicBezTo>
                  <a:cubicBezTo>
                    <a:pt x="1177" y="123"/>
                    <a:pt x="1177" y="123"/>
                    <a:pt x="1177" y="123"/>
                  </a:cubicBezTo>
                  <a:cubicBezTo>
                    <a:pt x="1179" y="120"/>
                    <a:pt x="1179" y="120"/>
                    <a:pt x="1179" y="120"/>
                  </a:cubicBezTo>
                  <a:cubicBezTo>
                    <a:pt x="1183" y="125"/>
                    <a:pt x="1183" y="125"/>
                    <a:pt x="1183" y="125"/>
                  </a:cubicBezTo>
                  <a:cubicBezTo>
                    <a:pt x="1194" y="119"/>
                    <a:pt x="1194" y="119"/>
                    <a:pt x="1194" y="119"/>
                  </a:cubicBezTo>
                  <a:cubicBezTo>
                    <a:pt x="1193" y="117"/>
                    <a:pt x="1193" y="117"/>
                    <a:pt x="1193" y="117"/>
                  </a:cubicBezTo>
                  <a:cubicBezTo>
                    <a:pt x="1208" y="103"/>
                    <a:pt x="1208" y="103"/>
                    <a:pt x="1208" y="103"/>
                  </a:cubicBezTo>
                  <a:cubicBezTo>
                    <a:pt x="1211" y="103"/>
                    <a:pt x="1211" y="103"/>
                    <a:pt x="1211" y="103"/>
                  </a:cubicBezTo>
                  <a:cubicBezTo>
                    <a:pt x="1212" y="102"/>
                    <a:pt x="1212" y="102"/>
                    <a:pt x="1212" y="102"/>
                  </a:cubicBezTo>
                  <a:cubicBezTo>
                    <a:pt x="1208" y="100"/>
                    <a:pt x="1208" y="100"/>
                    <a:pt x="1208" y="100"/>
                  </a:cubicBezTo>
                  <a:cubicBezTo>
                    <a:pt x="1207" y="100"/>
                    <a:pt x="1206" y="105"/>
                    <a:pt x="1203" y="101"/>
                  </a:cubicBezTo>
                  <a:cubicBezTo>
                    <a:pt x="1205" y="101"/>
                    <a:pt x="1205" y="101"/>
                    <a:pt x="1205" y="101"/>
                  </a:cubicBezTo>
                  <a:cubicBezTo>
                    <a:pt x="1207" y="97"/>
                    <a:pt x="1207" y="97"/>
                    <a:pt x="1207" y="97"/>
                  </a:cubicBezTo>
                  <a:cubicBezTo>
                    <a:pt x="1211" y="95"/>
                    <a:pt x="1211" y="95"/>
                    <a:pt x="1211" y="95"/>
                  </a:cubicBezTo>
                  <a:cubicBezTo>
                    <a:pt x="1212" y="91"/>
                    <a:pt x="1212" y="91"/>
                    <a:pt x="1212" y="91"/>
                  </a:cubicBezTo>
                  <a:cubicBezTo>
                    <a:pt x="1214" y="92"/>
                    <a:pt x="1214" y="92"/>
                    <a:pt x="1214" y="92"/>
                  </a:cubicBezTo>
                  <a:cubicBezTo>
                    <a:pt x="1216" y="88"/>
                    <a:pt x="1216" y="88"/>
                    <a:pt x="1216" y="88"/>
                  </a:cubicBezTo>
                  <a:cubicBezTo>
                    <a:pt x="1216" y="88"/>
                    <a:pt x="1216" y="88"/>
                    <a:pt x="1216" y="88"/>
                  </a:cubicBezTo>
                  <a:cubicBezTo>
                    <a:pt x="1218" y="88"/>
                    <a:pt x="1218" y="88"/>
                    <a:pt x="1218" y="88"/>
                  </a:cubicBezTo>
                  <a:cubicBezTo>
                    <a:pt x="1221" y="84"/>
                    <a:pt x="1221" y="84"/>
                    <a:pt x="1221" y="84"/>
                  </a:cubicBezTo>
                  <a:cubicBezTo>
                    <a:pt x="1219" y="83"/>
                    <a:pt x="1219" y="83"/>
                    <a:pt x="1219" y="83"/>
                  </a:cubicBezTo>
                  <a:cubicBezTo>
                    <a:pt x="1221" y="84"/>
                    <a:pt x="1221" y="84"/>
                    <a:pt x="1221" y="84"/>
                  </a:cubicBezTo>
                  <a:cubicBezTo>
                    <a:pt x="1224" y="83"/>
                    <a:pt x="1224" y="83"/>
                    <a:pt x="1224" y="83"/>
                  </a:cubicBezTo>
                  <a:cubicBezTo>
                    <a:pt x="1225" y="80"/>
                    <a:pt x="1225" y="80"/>
                    <a:pt x="1225" y="80"/>
                  </a:cubicBezTo>
                  <a:cubicBezTo>
                    <a:pt x="1235" y="71"/>
                    <a:pt x="1235" y="71"/>
                    <a:pt x="1235" y="71"/>
                  </a:cubicBezTo>
                  <a:cubicBezTo>
                    <a:pt x="1235" y="71"/>
                    <a:pt x="1234" y="72"/>
                    <a:pt x="1236" y="72"/>
                  </a:cubicBezTo>
                  <a:cubicBezTo>
                    <a:pt x="1236" y="72"/>
                    <a:pt x="1237" y="73"/>
                    <a:pt x="1238" y="71"/>
                  </a:cubicBezTo>
                  <a:cubicBezTo>
                    <a:pt x="1236" y="69"/>
                    <a:pt x="1236" y="69"/>
                    <a:pt x="1236" y="69"/>
                  </a:cubicBezTo>
                  <a:cubicBezTo>
                    <a:pt x="1236" y="67"/>
                    <a:pt x="1236" y="67"/>
                    <a:pt x="1236" y="67"/>
                  </a:cubicBezTo>
                  <a:cubicBezTo>
                    <a:pt x="1240" y="66"/>
                    <a:pt x="1240" y="66"/>
                    <a:pt x="1240" y="66"/>
                  </a:cubicBezTo>
                  <a:cubicBezTo>
                    <a:pt x="1253" y="53"/>
                    <a:pt x="1253" y="53"/>
                    <a:pt x="1253" y="53"/>
                  </a:cubicBezTo>
                  <a:cubicBezTo>
                    <a:pt x="1257" y="51"/>
                    <a:pt x="1257" y="51"/>
                    <a:pt x="1257" y="51"/>
                  </a:cubicBezTo>
                  <a:cubicBezTo>
                    <a:pt x="1259" y="46"/>
                    <a:pt x="1251" y="54"/>
                    <a:pt x="1259" y="47"/>
                  </a:cubicBezTo>
                  <a:cubicBezTo>
                    <a:pt x="1261" y="48"/>
                    <a:pt x="1261" y="48"/>
                    <a:pt x="1261" y="48"/>
                  </a:cubicBezTo>
                  <a:cubicBezTo>
                    <a:pt x="1255" y="54"/>
                    <a:pt x="1255" y="54"/>
                    <a:pt x="1255" y="54"/>
                  </a:cubicBezTo>
                  <a:cubicBezTo>
                    <a:pt x="1259" y="55"/>
                    <a:pt x="1259" y="55"/>
                    <a:pt x="1259" y="55"/>
                  </a:cubicBezTo>
                  <a:cubicBezTo>
                    <a:pt x="1259" y="56"/>
                    <a:pt x="1259" y="56"/>
                    <a:pt x="1259" y="56"/>
                  </a:cubicBezTo>
                  <a:cubicBezTo>
                    <a:pt x="1256" y="56"/>
                    <a:pt x="1253" y="61"/>
                    <a:pt x="1252" y="59"/>
                  </a:cubicBezTo>
                  <a:cubicBezTo>
                    <a:pt x="1241" y="69"/>
                    <a:pt x="1241" y="69"/>
                    <a:pt x="1241" y="69"/>
                  </a:cubicBezTo>
                  <a:cubicBezTo>
                    <a:pt x="1241" y="72"/>
                    <a:pt x="1241" y="72"/>
                    <a:pt x="1241" y="72"/>
                  </a:cubicBezTo>
                  <a:cubicBezTo>
                    <a:pt x="1247" y="71"/>
                    <a:pt x="1247" y="71"/>
                    <a:pt x="1247" y="71"/>
                  </a:cubicBezTo>
                  <a:cubicBezTo>
                    <a:pt x="1249" y="66"/>
                    <a:pt x="1249" y="66"/>
                    <a:pt x="1249" y="66"/>
                  </a:cubicBezTo>
                  <a:cubicBezTo>
                    <a:pt x="1256" y="64"/>
                    <a:pt x="1256" y="64"/>
                    <a:pt x="1256" y="64"/>
                  </a:cubicBezTo>
                  <a:cubicBezTo>
                    <a:pt x="1266" y="52"/>
                    <a:pt x="1266" y="52"/>
                    <a:pt x="1266" y="52"/>
                  </a:cubicBezTo>
                  <a:cubicBezTo>
                    <a:pt x="1263" y="52"/>
                    <a:pt x="1263" y="52"/>
                    <a:pt x="1263" y="52"/>
                  </a:cubicBezTo>
                  <a:cubicBezTo>
                    <a:pt x="1270" y="46"/>
                    <a:pt x="1270" y="46"/>
                    <a:pt x="1270" y="46"/>
                  </a:cubicBezTo>
                  <a:cubicBezTo>
                    <a:pt x="1272" y="47"/>
                    <a:pt x="1272" y="47"/>
                    <a:pt x="1272" y="47"/>
                  </a:cubicBezTo>
                  <a:cubicBezTo>
                    <a:pt x="1278" y="44"/>
                    <a:pt x="1278" y="44"/>
                    <a:pt x="1278" y="44"/>
                  </a:cubicBezTo>
                  <a:cubicBezTo>
                    <a:pt x="1276" y="46"/>
                    <a:pt x="1270" y="40"/>
                    <a:pt x="1265" y="55"/>
                  </a:cubicBezTo>
                  <a:cubicBezTo>
                    <a:pt x="1268" y="56"/>
                    <a:pt x="1268" y="56"/>
                    <a:pt x="1268" y="56"/>
                  </a:cubicBezTo>
                  <a:cubicBezTo>
                    <a:pt x="1267" y="58"/>
                    <a:pt x="1267" y="58"/>
                    <a:pt x="1267" y="58"/>
                  </a:cubicBezTo>
                  <a:cubicBezTo>
                    <a:pt x="1268" y="61"/>
                    <a:pt x="1269" y="56"/>
                    <a:pt x="1272" y="60"/>
                  </a:cubicBezTo>
                  <a:cubicBezTo>
                    <a:pt x="1268" y="63"/>
                    <a:pt x="1268" y="63"/>
                    <a:pt x="1268" y="63"/>
                  </a:cubicBezTo>
                  <a:cubicBezTo>
                    <a:pt x="1263" y="67"/>
                    <a:pt x="1263" y="67"/>
                    <a:pt x="1263" y="67"/>
                  </a:cubicBezTo>
                  <a:cubicBezTo>
                    <a:pt x="1263" y="67"/>
                    <a:pt x="1263" y="67"/>
                    <a:pt x="1263" y="67"/>
                  </a:cubicBezTo>
                  <a:cubicBezTo>
                    <a:pt x="1262" y="68"/>
                    <a:pt x="1271" y="64"/>
                    <a:pt x="1262" y="71"/>
                  </a:cubicBezTo>
                  <a:cubicBezTo>
                    <a:pt x="1261" y="70"/>
                    <a:pt x="1267" y="71"/>
                    <a:pt x="1260" y="69"/>
                  </a:cubicBezTo>
                  <a:cubicBezTo>
                    <a:pt x="1258" y="73"/>
                    <a:pt x="1258" y="73"/>
                    <a:pt x="1258" y="73"/>
                  </a:cubicBezTo>
                  <a:cubicBezTo>
                    <a:pt x="1260" y="74"/>
                    <a:pt x="1259" y="74"/>
                    <a:pt x="1254" y="76"/>
                  </a:cubicBezTo>
                  <a:cubicBezTo>
                    <a:pt x="1257" y="80"/>
                    <a:pt x="1257" y="80"/>
                    <a:pt x="1257" y="80"/>
                  </a:cubicBezTo>
                  <a:cubicBezTo>
                    <a:pt x="1262" y="78"/>
                    <a:pt x="1262" y="78"/>
                    <a:pt x="1262" y="78"/>
                  </a:cubicBezTo>
                  <a:cubicBezTo>
                    <a:pt x="1264" y="76"/>
                    <a:pt x="1264" y="76"/>
                    <a:pt x="1264" y="76"/>
                  </a:cubicBezTo>
                  <a:cubicBezTo>
                    <a:pt x="1263" y="74"/>
                    <a:pt x="1263" y="74"/>
                    <a:pt x="1263" y="74"/>
                  </a:cubicBezTo>
                  <a:cubicBezTo>
                    <a:pt x="1266" y="77"/>
                    <a:pt x="1266" y="77"/>
                    <a:pt x="1266" y="77"/>
                  </a:cubicBezTo>
                  <a:cubicBezTo>
                    <a:pt x="1276" y="75"/>
                    <a:pt x="1276" y="75"/>
                    <a:pt x="1276" y="75"/>
                  </a:cubicBezTo>
                  <a:cubicBezTo>
                    <a:pt x="1278" y="72"/>
                    <a:pt x="1278" y="72"/>
                    <a:pt x="1278" y="72"/>
                  </a:cubicBezTo>
                  <a:cubicBezTo>
                    <a:pt x="1275" y="70"/>
                    <a:pt x="1275" y="70"/>
                    <a:pt x="1275" y="70"/>
                  </a:cubicBezTo>
                  <a:cubicBezTo>
                    <a:pt x="1274" y="70"/>
                    <a:pt x="1287" y="67"/>
                    <a:pt x="1270" y="71"/>
                  </a:cubicBezTo>
                  <a:cubicBezTo>
                    <a:pt x="1272" y="68"/>
                    <a:pt x="1272" y="68"/>
                    <a:pt x="1272" y="68"/>
                  </a:cubicBezTo>
                  <a:cubicBezTo>
                    <a:pt x="1270" y="66"/>
                    <a:pt x="1270" y="66"/>
                    <a:pt x="1270" y="66"/>
                  </a:cubicBezTo>
                  <a:cubicBezTo>
                    <a:pt x="1273" y="66"/>
                    <a:pt x="1273" y="66"/>
                    <a:pt x="1273" y="66"/>
                  </a:cubicBezTo>
                  <a:cubicBezTo>
                    <a:pt x="1277" y="63"/>
                    <a:pt x="1277" y="63"/>
                    <a:pt x="1277" y="63"/>
                  </a:cubicBezTo>
                  <a:cubicBezTo>
                    <a:pt x="1278" y="63"/>
                    <a:pt x="1278" y="63"/>
                    <a:pt x="1278" y="63"/>
                  </a:cubicBezTo>
                  <a:cubicBezTo>
                    <a:pt x="1277" y="68"/>
                    <a:pt x="1277" y="68"/>
                    <a:pt x="1277" y="68"/>
                  </a:cubicBezTo>
                  <a:cubicBezTo>
                    <a:pt x="1281" y="70"/>
                    <a:pt x="1281" y="70"/>
                    <a:pt x="1281" y="70"/>
                  </a:cubicBezTo>
                  <a:cubicBezTo>
                    <a:pt x="1287" y="69"/>
                    <a:pt x="1287" y="69"/>
                    <a:pt x="1287" y="69"/>
                  </a:cubicBezTo>
                  <a:cubicBezTo>
                    <a:pt x="1285" y="70"/>
                    <a:pt x="1285" y="70"/>
                    <a:pt x="1285" y="70"/>
                  </a:cubicBezTo>
                  <a:cubicBezTo>
                    <a:pt x="1285" y="71"/>
                    <a:pt x="1285" y="71"/>
                    <a:pt x="1285" y="71"/>
                  </a:cubicBezTo>
                  <a:cubicBezTo>
                    <a:pt x="1262" y="94"/>
                    <a:pt x="1262" y="94"/>
                    <a:pt x="1262" y="94"/>
                  </a:cubicBezTo>
                  <a:cubicBezTo>
                    <a:pt x="1262" y="95"/>
                    <a:pt x="1262" y="95"/>
                    <a:pt x="1262" y="95"/>
                  </a:cubicBezTo>
                  <a:cubicBezTo>
                    <a:pt x="1258" y="95"/>
                    <a:pt x="1258" y="95"/>
                    <a:pt x="1258" y="95"/>
                  </a:cubicBezTo>
                  <a:cubicBezTo>
                    <a:pt x="1258" y="96"/>
                    <a:pt x="1258" y="96"/>
                    <a:pt x="1258" y="96"/>
                  </a:cubicBezTo>
                  <a:cubicBezTo>
                    <a:pt x="1259" y="97"/>
                    <a:pt x="1260" y="96"/>
                    <a:pt x="1260" y="97"/>
                  </a:cubicBezTo>
                  <a:cubicBezTo>
                    <a:pt x="1258" y="98"/>
                    <a:pt x="1258" y="98"/>
                    <a:pt x="1258" y="98"/>
                  </a:cubicBezTo>
                  <a:cubicBezTo>
                    <a:pt x="1259" y="98"/>
                    <a:pt x="1259" y="98"/>
                    <a:pt x="1259" y="98"/>
                  </a:cubicBezTo>
                  <a:cubicBezTo>
                    <a:pt x="1255" y="101"/>
                    <a:pt x="1255" y="101"/>
                    <a:pt x="1255" y="101"/>
                  </a:cubicBezTo>
                  <a:cubicBezTo>
                    <a:pt x="1259" y="104"/>
                    <a:pt x="1259" y="104"/>
                    <a:pt x="1259" y="104"/>
                  </a:cubicBezTo>
                  <a:cubicBezTo>
                    <a:pt x="1261" y="103"/>
                    <a:pt x="1262" y="105"/>
                    <a:pt x="1264" y="105"/>
                  </a:cubicBezTo>
                  <a:cubicBezTo>
                    <a:pt x="1262" y="110"/>
                    <a:pt x="1262" y="110"/>
                    <a:pt x="1262" y="110"/>
                  </a:cubicBezTo>
                  <a:cubicBezTo>
                    <a:pt x="1263" y="113"/>
                    <a:pt x="1263" y="113"/>
                    <a:pt x="1263" y="113"/>
                  </a:cubicBezTo>
                  <a:cubicBezTo>
                    <a:pt x="1262" y="112"/>
                    <a:pt x="1264" y="110"/>
                    <a:pt x="1268" y="113"/>
                  </a:cubicBezTo>
                  <a:cubicBezTo>
                    <a:pt x="1269" y="112"/>
                    <a:pt x="1269" y="112"/>
                    <a:pt x="1269" y="112"/>
                  </a:cubicBezTo>
                  <a:cubicBezTo>
                    <a:pt x="1271" y="116"/>
                    <a:pt x="1271" y="116"/>
                    <a:pt x="1271" y="116"/>
                  </a:cubicBezTo>
                  <a:cubicBezTo>
                    <a:pt x="1273" y="116"/>
                    <a:pt x="1273" y="116"/>
                    <a:pt x="1273" y="116"/>
                  </a:cubicBezTo>
                  <a:cubicBezTo>
                    <a:pt x="1269" y="120"/>
                    <a:pt x="1269" y="120"/>
                    <a:pt x="1269" y="120"/>
                  </a:cubicBezTo>
                  <a:cubicBezTo>
                    <a:pt x="1267" y="120"/>
                    <a:pt x="1267" y="120"/>
                    <a:pt x="1267" y="120"/>
                  </a:cubicBezTo>
                  <a:cubicBezTo>
                    <a:pt x="1267" y="121"/>
                    <a:pt x="1267" y="121"/>
                    <a:pt x="1267" y="121"/>
                  </a:cubicBezTo>
                  <a:cubicBezTo>
                    <a:pt x="1266" y="120"/>
                    <a:pt x="1266" y="120"/>
                    <a:pt x="1266" y="120"/>
                  </a:cubicBezTo>
                  <a:cubicBezTo>
                    <a:pt x="1265" y="121"/>
                    <a:pt x="1274" y="114"/>
                    <a:pt x="1263" y="124"/>
                  </a:cubicBezTo>
                  <a:cubicBezTo>
                    <a:pt x="1260" y="122"/>
                    <a:pt x="1260" y="122"/>
                    <a:pt x="1260" y="122"/>
                  </a:cubicBezTo>
                  <a:cubicBezTo>
                    <a:pt x="1257" y="123"/>
                    <a:pt x="1261" y="127"/>
                    <a:pt x="1257" y="125"/>
                  </a:cubicBezTo>
                  <a:cubicBezTo>
                    <a:pt x="1257" y="126"/>
                    <a:pt x="1257" y="126"/>
                    <a:pt x="1257" y="126"/>
                  </a:cubicBezTo>
                  <a:cubicBezTo>
                    <a:pt x="1258" y="126"/>
                    <a:pt x="1255" y="129"/>
                    <a:pt x="1259" y="127"/>
                  </a:cubicBezTo>
                  <a:cubicBezTo>
                    <a:pt x="1256" y="132"/>
                    <a:pt x="1256" y="132"/>
                    <a:pt x="1256" y="132"/>
                  </a:cubicBezTo>
                  <a:cubicBezTo>
                    <a:pt x="1248" y="137"/>
                    <a:pt x="1248" y="137"/>
                    <a:pt x="1248" y="137"/>
                  </a:cubicBezTo>
                  <a:cubicBezTo>
                    <a:pt x="1255" y="130"/>
                    <a:pt x="1255" y="130"/>
                    <a:pt x="1255" y="130"/>
                  </a:cubicBezTo>
                  <a:cubicBezTo>
                    <a:pt x="1250" y="131"/>
                    <a:pt x="1250" y="131"/>
                    <a:pt x="1250" y="131"/>
                  </a:cubicBezTo>
                  <a:cubicBezTo>
                    <a:pt x="1247" y="136"/>
                    <a:pt x="1247" y="136"/>
                    <a:pt x="1247" y="136"/>
                  </a:cubicBezTo>
                  <a:cubicBezTo>
                    <a:pt x="1242" y="137"/>
                    <a:pt x="1242" y="137"/>
                    <a:pt x="1242" y="137"/>
                  </a:cubicBezTo>
                  <a:cubicBezTo>
                    <a:pt x="1240" y="134"/>
                    <a:pt x="1240" y="134"/>
                    <a:pt x="1240" y="134"/>
                  </a:cubicBezTo>
                  <a:cubicBezTo>
                    <a:pt x="1246" y="132"/>
                    <a:pt x="1246" y="132"/>
                    <a:pt x="1246" y="132"/>
                  </a:cubicBezTo>
                  <a:cubicBezTo>
                    <a:pt x="1251" y="127"/>
                    <a:pt x="1251" y="127"/>
                    <a:pt x="1251" y="127"/>
                  </a:cubicBezTo>
                  <a:cubicBezTo>
                    <a:pt x="1254" y="125"/>
                    <a:pt x="1254" y="125"/>
                    <a:pt x="1254" y="125"/>
                  </a:cubicBezTo>
                  <a:cubicBezTo>
                    <a:pt x="1255" y="126"/>
                    <a:pt x="1255" y="126"/>
                    <a:pt x="1255" y="126"/>
                  </a:cubicBezTo>
                  <a:cubicBezTo>
                    <a:pt x="1257" y="124"/>
                    <a:pt x="1240" y="132"/>
                    <a:pt x="1260" y="121"/>
                  </a:cubicBezTo>
                  <a:cubicBezTo>
                    <a:pt x="1257" y="117"/>
                    <a:pt x="1257" y="117"/>
                    <a:pt x="1257" y="117"/>
                  </a:cubicBezTo>
                  <a:cubicBezTo>
                    <a:pt x="1256" y="116"/>
                    <a:pt x="1256" y="116"/>
                    <a:pt x="1256" y="116"/>
                  </a:cubicBezTo>
                  <a:cubicBezTo>
                    <a:pt x="1252" y="117"/>
                    <a:pt x="1252" y="117"/>
                    <a:pt x="1252" y="117"/>
                  </a:cubicBezTo>
                  <a:cubicBezTo>
                    <a:pt x="1254" y="120"/>
                    <a:pt x="1254" y="120"/>
                    <a:pt x="1254" y="120"/>
                  </a:cubicBezTo>
                  <a:cubicBezTo>
                    <a:pt x="1252" y="122"/>
                    <a:pt x="1248" y="123"/>
                    <a:pt x="1248" y="122"/>
                  </a:cubicBezTo>
                  <a:cubicBezTo>
                    <a:pt x="1246" y="124"/>
                    <a:pt x="1246" y="124"/>
                    <a:pt x="1246" y="124"/>
                  </a:cubicBezTo>
                  <a:cubicBezTo>
                    <a:pt x="1247" y="125"/>
                    <a:pt x="1246" y="120"/>
                    <a:pt x="1246" y="125"/>
                  </a:cubicBezTo>
                  <a:cubicBezTo>
                    <a:pt x="1245" y="124"/>
                    <a:pt x="1245" y="124"/>
                    <a:pt x="1245" y="124"/>
                  </a:cubicBezTo>
                  <a:cubicBezTo>
                    <a:pt x="1238" y="132"/>
                    <a:pt x="1238" y="132"/>
                    <a:pt x="1238" y="132"/>
                  </a:cubicBezTo>
                  <a:cubicBezTo>
                    <a:pt x="1237" y="132"/>
                    <a:pt x="1238" y="134"/>
                    <a:pt x="1237" y="132"/>
                  </a:cubicBezTo>
                  <a:cubicBezTo>
                    <a:pt x="1237" y="134"/>
                    <a:pt x="1237" y="134"/>
                    <a:pt x="1237" y="134"/>
                  </a:cubicBezTo>
                  <a:cubicBezTo>
                    <a:pt x="1234" y="134"/>
                    <a:pt x="1234" y="134"/>
                    <a:pt x="1234" y="134"/>
                  </a:cubicBezTo>
                  <a:cubicBezTo>
                    <a:pt x="1230" y="138"/>
                    <a:pt x="1230" y="138"/>
                    <a:pt x="1230" y="138"/>
                  </a:cubicBezTo>
                  <a:cubicBezTo>
                    <a:pt x="1225" y="142"/>
                    <a:pt x="1225" y="142"/>
                    <a:pt x="1225" y="142"/>
                  </a:cubicBezTo>
                  <a:cubicBezTo>
                    <a:pt x="1219" y="143"/>
                    <a:pt x="1219" y="143"/>
                    <a:pt x="1219" y="143"/>
                  </a:cubicBezTo>
                  <a:cubicBezTo>
                    <a:pt x="1218" y="144"/>
                    <a:pt x="1218" y="144"/>
                    <a:pt x="1218" y="144"/>
                  </a:cubicBezTo>
                  <a:cubicBezTo>
                    <a:pt x="1214" y="138"/>
                    <a:pt x="1214" y="138"/>
                    <a:pt x="1214" y="138"/>
                  </a:cubicBezTo>
                  <a:cubicBezTo>
                    <a:pt x="1210" y="141"/>
                    <a:pt x="1210" y="141"/>
                    <a:pt x="1210" y="141"/>
                  </a:cubicBezTo>
                  <a:cubicBezTo>
                    <a:pt x="1207" y="139"/>
                    <a:pt x="1207" y="139"/>
                    <a:pt x="1207" y="139"/>
                  </a:cubicBezTo>
                  <a:cubicBezTo>
                    <a:pt x="1217" y="132"/>
                    <a:pt x="1201" y="155"/>
                    <a:pt x="1215" y="132"/>
                  </a:cubicBezTo>
                  <a:cubicBezTo>
                    <a:pt x="1222" y="127"/>
                    <a:pt x="1222" y="127"/>
                    <a:pt x="1222" y="127"/>
                  </a:cubicBezTo>
                  <a:cubicBezTo>
                    <a:pt x="1229" y="128"/>
                    <a:pt x="1229" y="128"/>
                    <a:pt x="1229" y="128"/>
                  </a:cubicBezTo>
                  <a:cubicBezTo>
                    <a:pt x="1234" y="126"/>
                    <a:pt x="1234" y="126"/>
                    <a:pt x="1234" y="126"/>
                  </a:cubicBezTo>
                  <a:cubicBezTo>
                    <a:pt x="1234" y="122"/>
                    <a:pt x="1234" y="122"/>
                    <a:pt x="1234" y="122"/>
                  </a:cubicBezTo>
                  <a:cubicBezTo>
                    <a:pt x="1237" y="121"/>
                    <a:pt x="1237" y="121"/>
                    <a:pt x="1237" y="121"/>
                  </a:cubicBezTo>
                  <a:cubicBezTo>
                    <a:pt x="1236" y="118"/>
                    <a:pt x="1236" y="118"/>
                    <a:pt x="1236" y="118"/>
                  </a:cubicBezTo>
                  <a:cubicBezTo>
                    <a:pt x="1236" y="117"/>
                    <a:pt x="1236" y="117"/>
                    <a:pt x="1236" y="117"/>
                  </a:cubicBezTo>
                  <a:cubicBezTo>
                    <a:pt x="1236" y="116"/>
                    <a:pt x="1236" y="116"/>
                    <a:pt x="1236" y="116"/>
                  </a:cubicBezTo>
                  <a:cubicBezTo>
                    <a:pt x="1238" y="117"/>
                    <a:pt x="1238" y="117"/>
                    <a:pt x="1238" y="117"/>
                  </a:cubicBezTo>
                  <a:cubicBezTo>
                    <a:pt x="1240" y="117"/>
                    <a:pt x="1240" y="117"/>
                    <a:pt x="1240" y="117"/>
                  </a:cubicBezTo>
                  <a:cubicBezTo>
                    <a:pt x="1240" y="115"/>
                    <a:pt x="1240" y="115"/>
                    <a:pt x="1240" y="115"/>
                  </a:cubicBezTo>
                  <a:cubicBezTo>
                    <a:pt x="1238" y="112"/>
                    <a:pt x="1238" y="112"/>
                    <a:pt x="1238" y="112"/>
                  </a:cubicBezTo>
                  <a:cubicBezTo>
                    <a:pt x="1236" y="111"/>
                    <a:pt x="1236" y="111"/>
                    <a:pt x="1236" y="111"/>
                  </a:cubicBezTo>
                  <a:cubicBezTo>
                    <a:pt x="1243" y="104"/>
                    <a:pt x="1243" y="104"/>
                    <a:pt x="1243" y="104"/>
                  </a:cubicBezTo>
                  <a:cubicBezTo>
                    <a:pt x="1240" y="104"/>
                    <a:pt x="1240" y="104"/>
                    <a:pt x="1240" y="104"/>
                  </a:cubicBezTo>
                  <a:cubicBezTo>
                    <a:pt x="1236" y="107"/>
                    <a:pt x="1236" y="107"/>
                    <a:pt x="1236" y="107"/>
                  </a:cubicBezTo>
                  <a:cubicBezTo>
                    <a:pt x="1236" y="106"/>
                    <a:pt x="1236" y="106"/>
                    <a:pt x="1236" y="106"/>
                  </a:cubicBezTo>
                  <a:cubicBezTo>
                    <a:pt x="1232" y="107"/>
                    <a:pt x="1232" y="107"/>
                    <a:pt x="1232" y="107"/>
                  </a:cubicBezTo>
                  <a:cubicBezTo>
                    <a:pt x="1221" y="117"/>
                    <a:pt x="1221" y="117"/>
                    <a:pt x="1221" y="117"/>
                  </a:cubicBezTo>
                  <a:cubicBezTo>
                    <a:pt x="1217" y="119"/>
                    <a:pt x="1217" y="119"/>
                    <a:pt x="1217" y="119"/>
                  </a:cubicBezTo>
                  <a:cubicBezTo>
                    <a:pt x="1215" y="122"/>
                    <a:pt x="1215" y="122"/>
                    <a:pt x="1215" y="122"/>
                  </a:cubicBezTo>
                  <a:cubicBezTo>
                    <a:pt x="1212" y="127"/>
                    <a:pt x="1212" y="127"/>
                    <a:pt x="1212" y="127"/>
                  </a:cubicBezTo>
                  <a:cubicBezTo>
                    <a:pt x="1209" y="128"/>
                    <a:pt x="1209" y="128"/>
                    <a:pt x="1209" y="128"/>
                  </a:cubicBezTo>
                  <a:cubicBezTo>
                    <a:pt x="1206" y="133"/>
                    <a:pt x="1206" y="133"/>
                    <a:pt x="1206" y="133"/>
                  </a:cubicBezTo>
                  <a:cubicBezTo>
                    <a:pt x="1203" y="132"/>
                    <a:pt x="1203" y="132"/>
                    <a:pt x="1203" y="132"/>
                  </a:cubicBezTo>
                  <a:cubicBezTo>
                    <a:pt x="1202" y="132"/>
                    <a:pt x="1202" y="132"/>
                    <a:pt x="1202" y="132"/>
                  </a:cubicBezTo>
                  <a:cubicBezTo>
                    <a:pt x="1203" y="135"/>
                    <a:pt x="1203" y="135"/>
                    <a:pt x="1203" y="135"/>
                  </a:cubicBezTo>
                  <a:cubicBezTo>
                    <a:pt x="1200" y="136"/>
                    <a:pt x="1200" y="136"/>
                    <a:pt x="1200" y="136"/>
                  </a:cubicBezTo>
                  <a:cubicBezTo>
                    <a:pt x="1200" y="137"/>
                    <a:pt x="1200" y="137"/>
                    <a:pt x="1200" y="137"/>
                  </a:cubicBezTo>
                  <a:cubicBezTo>
                    <a:pt x="1198" y="136"/>
                    <a:pt x="1203" y="142"/>
                    <a:pt x="1197" y="137"/>
                  </a:cubicBezTo>
                  <a:cubicBezTo>
                    <a:pt x="1194" y="140"/>
                    <a:pt x="1194" y="140"/>
                    <a:pt x="1194" y="140"/>
                  </a:cubicBezTo>
                  <a:cubicBezTo>
                    <a:pt x="1195" y="140"/>
                    <a:pt x="1194" y="141"/>
                    <a:pt x="1193" y="139"/>
                  </a:cubicBezTo>
                  <a:cubicBezTo>
                    <a:pt x="1193" y="146"/>
                    <a:pt x="1193" y="146"/>
                    <a:pt x="1193" y="146"/>
                  </a:cubicBezTo>
                  <a:cubicBezTo>
                    <a:pt x="1185" y="150"/>
                    <a:pt x="1185" y="150"/>
                    <a:pt x="1185" y="150"/>
                  </a:cubicBezTo>
                  <a:cubicBezTo>
                    <a:pt x="1185" y="151"/>
                    <a:pt x="1185" y="151"/>
                    <a:pt x="1185" y="151"/>
                  </a:cubicBezTo>
                  <a:cubicBezTo>
                    <a:pt x="1182" y="152"/>
                    <a:pt x="1177" y="153"/>
                    <a:pt x="1175" y="155"/>
                  </a:cubicBezTo>
                  <a:cubicBezTo>
                    <a:pt x="1174" y="159"/>
                    <a:pt x="1174" y="159"/>
                    <a:pt x="1174" y="159"/>
                  </a:cubicBezTo>
                  <a:cubicBezTo>
                    <a:pt x="1172" y="160"/>
                    <a:pt x="1172" y="160"/>
                    <a:pt x="1172" y="160"/>
                  </a:cubicBezTo>
                  <a:cubicBezTo>
                    <a:pt x="1170" y="163"/>
                    <a:pt x="1170" y="163"/>
                    <a:pt x="1170" y="163"/>
                  </a:cubicBezTo>
                  <a:cubicBezTo>
                    <a:pt x="1166" y="165"/>
                    <a:pt x="1166" y="165"/>
                    <a:pt x="1166" y="165"/>
                  </a:cubicBezTo>
                  <a:cubicBezTo>
                    <a:pt x="1165" y="165"/>
                    <a:pt x="1165" y="165"/>
                    <a:pt x="1165" y="165"/>
                  </a:cubicBezTo>
                  <a:cubicBezTo>
                    <a:pt x="1163" y="169"/>
                    <a:pt x="1163" y="169"/>
                    <a:pt x="1163" y="169"/>
                  </a:cubicBezTo>
                  <a:cubicBezTo>
                    <a:pt x="1161" y="169"/>
                    <a:pt x="1161" y="169"/>
                    <a:pt x="1161" y="169"/>
                  </a:cubicBezTo>
                  <a:cubicBezTo>
                    <a:pt x="1161" y="172"/>
                    <a:pt x="1161" y="172"/>
                    <a:pt x="1161" y="172"/>
                  </a:cubicBezTo>
                  <a:cubicBezTo>
                    <a:pt x="1141" y="189"/>
                    <a:pt x="1141" y="189"/>
                    <a:pt x="1141" y="189"/>
                  </a:cubicBezTo>
                  <a:cubicBezTo>
                    <a:pt x="1144" y="188"/>
                    <a:pt x="1142" y="189"/>
                    <a:pt x="1140" y="193"/>
                  </a:cubicBezTo>
                  <a:cubicBezTo>
                    <a:pt x="1144" y="193"/>
                    <a:pt x="1144" y="193"/>
                    <a:pt x="1144" y="193"/>
                  </a:cubicBezTo>
                  <a:cubicBezTo>
                    <a:pt x="1142" y="196"/>
                    <a:pt x="1142" y="196"/>
                    <a:pt x="1142" y="196"/>
                  </a:cubicBezTo>
                  <a:cubicBezTo>
                    <a:pt x="1133" y="206"/>
                    <a:pt x="1133" y="206"/>
                    <a:pt x="1133" y="206"/>
                  </a:cubicBezTo>
                  <a:cubicBezTo>
                    <a:pt x="1130" y="206"/>
                    <a:pt x="1130" y="206"/>
                    <a:pt x="1130" y="206"/>
                  </a:cubicBezTo>
                  <a:cubicBezTo>
                    <a:pt x="1130" y="202"/>
                    <a:pt x="1130" y="202"/>
                    <a:pt x="1130" y="202"/>
                  </a:cubicBezTo>
                  <a:cubicBezTo>
                    <a:pt x="1123" y="205"/>
                    <a:pt x="1123" y="205"/>
                    <a:pt x="1123" y="205"/>
                  </a:cubicBezTo>
                  <a:cubicBezTo>
                    <a:pt x="1123" y="207"/>
                    <a:pt x="1123" y="207"/>
                    <a:pt x="1123" y="207"/>
                  </a:cubicBezTo>
                  <a:cubicBezTo>
                    <a:pt x="1120" y="207"/>
                    <a:pt x="1120" y="207"/>
                    <a:pt x="1120" y="207"/>
                  </a:cubicBezTo>
                  <a:cubicBezTo>
                    <a:pt x="1119" y="208"/>
                    <a:pt x="1125" y="205"/>
                    <a:pt x="1117" y="208"/>
                  </a:cubicBezTo>
                  <a:cubicBezTo>
                    <a:pt x="1119" y="210"/>
                    <a:pt x="1119" y="210"/>
                    <a:pt x="1119" y="210"/>
                  </a:cubicBezTo>
                  <a:cubicBezTo>
                    <a:pt x="1115" y="214"/>
                    <a:pt x="1115" y="214"/>
                    <a:pt x="1115" y="214"/>
                  </a:cubicBezTo>
                  <a:cubicBezTo>
                    <a:pt x="1115" y="216"/>
                    <a:pt x="1115" y="216"/>
                    <a:pt x="1115" y="216"/>
                  </a:cubicBezTo>
                  <a:cubicBezTo>
                    <a:pt x="1112" y="215"/>
                    <a:pt x="1112" y="215"/>
                    <a:pt x="1112" y="21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12" y="223"/>
                    <a:pt x="1112" y="223"/>
                    <a:pt x="1112" y="223"/>
                  </a:cubicBezTo>
                  <a:cubicBezTo>
                    <a:pt x="1113" y="222"/>
                    <a:pt x="1113" y="222"/>
                    <a:pt x="1113" y="222"/>
                  </a:cubicBezTo>
                  <a:cubicBezTo>
                    <a:pt x="1112" y="226"/>
                    <a:pt x="1112" y="226"/>
                    <a:pt x="1112" y="226"/>
                  </a:cubicBezTo>
                  <a:cubicBezTo>
                    <a:pt x="1111" y="227"/>
                    <a:pt x="1111" y="227"/>
                    <a:pt x="1111" y="227"/>
                  </a:cubicBezTo>
                  <a:cubicBezTo>
                    <a:pt x="1103" y="226"/>
                    <a:pt x="1103" y="226"/>
                    <a:pt x="1103" y="226"/>
                  </a:cubicBezTo>
                  <a:cubicBezTo>
                    <a:pt x="1098" y="229"/>
                    <a:pt x="1098" y="229"/>
                    <a:pt x="1098" y="229"/>
                  </a:cubicBezTo>
                  <a:cubicBezTo>
                    <a:pt x="1097" y="230"/>
                    <a:pt x="1097" y="230"/>
                    <a:pt x="1097" y="230"/>
                  </a:cubicBezTo>
                  <a:cubicBezTo>
                    <a:pt x="1103" y="231"/>
                    <a:pt x="1103" y="231"/>
                    <a:pt x="1103" y="231"/>
                  </a:cubicBezTo>
                  <a:cubicBezTo>
                    <a:pt x="1106" y="232"/>
                    <a:pt x="1110" y="226"/>
                    <a:pt x="1113" y="233"/>
                  </a:cubicBezTo>
                  <a:cubicBezTo>
                    <a:pt x="1116" y="231"/>
                    <a:pt x="1116" y="231"/>
                    <a:pt x="1116" y="231"/>
                  </a:cubicBezTo>
                  <a:cubicBezTo>
                    <a:pt x="1117" y="231"/>
                    <a:pt x="1119" y="233"/>
                    <a:pt x="1120" y="230"/>
                  </a:cubicBezTo>
                  <a:cubicBezTo>
                    <a:pt x="1119" y="227"/>
                    <a:pt x="1119" y="227"/>
                    <a:pt x="1119" y="227"/>
                  </a:cubicBezTo>
                  <a:cubicBezTo>
                    <a:pt x="1130" y="221"/>
                    <a:pt x="1130" y="221"/>
                    <a:pt x="1130" y="221"/>
                  </a:cubicBezTo>
                  <a:cubicBezTo>
                    <a:pt x="1130" y="219"/>
                    <a:pt x="1130" y="219"/>
                    <a:pt x="1130" y="219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41" y="213"/>
                    <a:pt x="1141" y="213"/>
                    <a:pt x="1141" y="213"/>
                  </a:cubicBezTo>
                  <a:cubicBezTo>
                    <a:pt x="1141" y="212"/>
                    <a:pt x="1141" y="212"/>
                    <a:pt x="1141" y="212"/>
                  </a:cubicBezTo>
                  <a:cubicBezTo>
                    <a:pt x="1139" y="211"/>
                    <a:pt x="1139" y="211"/>
                    <a:pt x="1139" y="211"/>
                  </a:cubicBezTo>
                  <a:cubicBezTo>
                    <a:pt x="1137" y="212"/>
                    <a:pt x="1137" y="212"/>
                    <a:pt x="1137" y="212"/>
                  </a:cubicBezTo>
                  <a:cubicBezTo>
                    <a:pt x="1138" y="209"/>
                    <a:pt x="1138" y="209"/>
                    <a:pt x="1138" y="209"/>
                  </a:cubicBezTo>
                  <a:cubicBezTo>
                    <a:pt x="1143" y="211"/>
                    <a:pt x="1143" y="211"/>
                    <a:pt x="1143" y="211"/>
                  </a:cubicBezTo>
                  <a:cubicBezTo>
                    <a:pt x="1150" y="204"/>
                    <a:pt x="1150" y="204"/>
                    <a:pt x="1150" y="204"/>
                  </a:cubicBezTo>
                  <a:cubicBezTo>
                    <a:pt x="1154" y="201"/>
                    <a:pt x="1154" y="201"/>
                    <a:pt x="1154" y="201"/>
                  </a:cubicBezTo>
                  <a:cubicBezTo>
                    <a:pt x="1154" y="200"/>
                    <a:pt x="1154" y="200"/>
                    <a:pt x="1154" y="200"/>
                  </a:cubicBezTo>
                  <a:cubicBezTo>
                    <a:pt x="1152" y="205"/>
                    <a:pt x="1159" y="205"/>
                    <a:pt x="1162" y="193"/>
                  </a:cubicBezTo>
                  <a:cubicBezTo>
                    <a:pt x="1170" y="185"/>
                    <a:pt x="1170" y="185"/>
                    <a:pt x="1170" y="185"/>
                  </a:cubicBezTo>
                  <a:cubicBezTo>
                    <a:pt x="1170" y="186"/>
                    <a:pt x="1167" y="186"/>
                    <a:pt x="1171" y="186"/>
                  </a:cubicBezTo>
                  <a:cubicBezTo>
                    <a:pt x="1171" y="183"/>
                    <a:pt x="1171" y="183"/>
                    <a:pt x="1171" y="183"/>
                  </a:cubicBezTo>
                  <a:cubicBezTo>
                    <a:pt x="1175" y="183"/>
                    <a:pt x="1175" y="183"/>
                    <a:pt x="1175" y="183"/>
                  </a:cubicBezTo>
                  <a:cubicBezTo>
                    <a:pt x="1184" y="173"/>
                    <a:pt x="1184" y="173"/>
                    <a:pt x="1184" y="173"/>
                  </a:cubicBezTo>
                  <a:cubicBezTo>
                    <a:pt x="1190" y="172"/>
                    <a:pt x="1190" y="172"/>
                    <a:pt x="1190" y="172"/>
                  </a:cubicBezTo>
                  <a:cubicBezTo>
                    <a:pt x="1192" y="166"/>
                    <a:pt x="1192" y="166"/>
                    <a:pt x="1192" y="166"/>
                  </a:cubicBezTo>
                  <a:cubicBezTo>
                    <a:pt x="1196" y="164"/>
                    <a:pt x="1196" y="164"/>
                    <a:pt x="1196" y="164"/>
                  </a:cubicBezTo>
                  <a:cubicBezTo>
                    <a:pt x="1198" y="160"/>
                    <a:pt x="1198" y="160"/>
                    <a:pt x="1198" y="160"/>
                  </a:cubicBezTo>
                  <a:cubicBezTo>
                    <a:pt x="1202" y="159"/>
                    <a:pt x="1202" y="159"/>
                    <a:pt x="1202" y="159"/>
                  </a:cubicBezTo>
                  <a:cubicBezTo>
                    <a:pt x="1205" y="153"/>
                    <a:pt x="1205" y="153"/>
                    <a:pt x="1205" y="153"/>
                  </a:cubicBezTo>
                  <a:cubicBezTo>
                    <a:pt x="1207" y="152"/>
                    <a:pt x="1207" y="152"/>
                    <a:pt x="1207" y="152"/>
                  </a:cubicBezTo>
                  <a:cubicBezTo>
                    <a:pt x="1204" y="156"/>
                    <a:pt x="1204" y="156"/>
                    <a:pt x="1204" y="156"/>
                  </a:cubicBezTo>
                  <a:cubicBezTo>
                    <a:pt x="1210" y="155"/>
                    <a:pt x="1210" y="155"/>
                    <a:pt x="1210" y="155"/>
                  </a:cubicBezTo>
                  <a:cubicBezTo>
                    <a:pt x="1212" y="152"/>
                    <a:pt x="1212" y="152"/>
                    <a:pt x="1212" y="152"/>
                  </a:cubicBezTo>
                  <a:cubicBezTo>
                    <a:pt x="1210" y="150"/>
                    <a:pt x="1210" y="150"/>
                    <a:pt x="1210" y="150"/>
                  </a:cubicBezTo>
                  <a:cubicBezTo>
                    <a:pt x="1208" y="150"/>
                    <a:pt x="1207" y="150"/>
                    <a:pt x="1207" y="151"/>
                  </a:cubicBezTo>
                  <a:cubicBezTo>
                    <a:pt x="1206" y="149"/>
                    <a:pt x="1206" y="149"/>
                    <a:pt x="1206" y="149"/>
                  </a:cubicBezTo>
                  <a:cubicBezTo>
                    <a:pt x="1202" y="149"/>
                    <a:pt x="1202" y="149"/>
                    <a:pt x="1202" y="149"/>
                  </a:cubicBezTo>
                  <a:cubicBezTo>
                    <a:pt x="1199" y="151"/>
                    <a:pt x="1199" y="151"/>
                    <a:pt x="1199" y="151"/>
                  </a:cubicBezTo>
                  <a:cubicBezTo>
                    <a:pt x="1199" y="152"/>
                    <a:pt x="1198" y="151"/>
                    <a:pt x="1197" y="150"/>
                  </a:cubicBezTo>
                  <a:cubicBezTo>
                    <a:pt x="1199" y="147"/>
                    <a:pt x="1199" y="147"/>
                    <a:pt x="1199" y="147"/>
                  </a:cubicBezTo>
                  <a:cubicBezTo>
                    <a:pt x="1199" y="147"/>
                    <a:pt x="1202" y="154"/>
                    <a:pt x="1204" y="146"/>
                  </a:cubicBezTo>
                  <a:cubicBezTo>
                    <a:pt x="1204" y="145"/>
                    <a:pt x="1204" y="145"/>
                    <a:pt x="1204" y="145"/>
                  </a:cubicBezTo>
                  <a:cubicBezTo>
                    <a:pt x="1202" y="145"/>
                    <a:pt x="1202" y="145"/>
                    <a:pt x="1202" y="145"/>
                  </a:cubicBezTo>
                  <a:cubicBezTo>
                    <a:pt x="1203" y="144"/>
                    <a:pt x="1203" y="144"/>
                    <a:pt x="1203" y="144"/>
                  </a:cubicBezTo>
                  <a:cubicBezTo>
                    <a:pt x="1204" y="145"/>
                    <a:pt x="1204" y="145"/>
                    <a:pt x="1204" y="145"/>
                  </a:cubicBezTo>
                  <a:cubicBezTo>
                    <a:pt x="1207" y="143"/>
                    <a:pt x="1207" y="143"/>
                    <a:pt x="1207" y="143"/>
                  </a:cubicBezTo>
                  <a:cubicBezTo>
                    <a:pt x="1206" y="144"/>
                    <a:pt x="1203" y="140"/>
                    <a:pt x="1208" y="145"/>
                  </a:cubicBezTo>
                  <a:cubicBezTo>
                    <a:pt x="1208" y="144"/>
                    <a:pt x="1203" y="141"/>
                    <a:pt x="1207" y="147"/>
                  </a:cubicBezTo>
                  <a:cubicBezTo>
                    <a:pt x="1217" y="147"/>
                    <a:pt x="1217" y="147"/>
                    <a:pt x="1217" y="147"/>
                  </a:cubicBezTo>
                  <a:cubicBezTo>
                    <a:pt x="1216" y="148"/>
                    <a:pt x="1216" y="148"/>
                    <a:pt x="1216" y="148"/>
                  </a:cubicBezTo>
                  <a:cubicBezTo>
                    <a:pt x="1218" y="151"/>
                    <a:pt x="1218" y="151"/>
                    <a:pt x="1218" y="151"/>
                  </a:cubicBezTo>
                  <a:cubicBezTo>
                    <a:pt x="1216" y="153"/>
                    <a:pt x="1213" y="150"/>
                    <a:pt x="1212" y="155"/>
                  </a:cubicBezTo>
                  <a:cubicBezTo>
                    <a:pt x="1210" y="157"/>
                    <a:pt x="1210" y="157"/>
                    <a:pt x="1210" y="157"/>
                  </a:cubicBezTo>
                  <a:cubicBezTo>
                    <a:pt x="1210" y="159"/>
                    <a:pt x="1210" y="159"/>
                    <a:pt x="1210" y="159"/>
                  </a:cubicBezTo>
                  <a:cubicBezTo>
                    <a:pt x="1207" y="159"/>
                    <a:pt x="1207" y="159"/>
                    <a:pt x="1207" y="159"/>
                  </a:cubicBezTo>
                  <a:cubicBezTo>
                    <a:pt x="1199" y="166"/>
                    <a:pt x="1199" y="166"/>
                    <a:pt x="1199" y="166"/>
                  </a:cubicBezTo>
                  <a:cubicBezTo>
                    <a:pt x="1198" y="170"/>
                    <a:pt x="1198" y="170"/>
                    <a:pt x="1198" y="170"/>
                  </a:cubicBezTo>
                  <a:cubicBezTo>
                    <a:pt x="1195" y="173"/>
                    <a:pt x="1195" y="173"/>
                    <a:pt x="1195" y="173"/>
                  </a:cubicBezTo>
                  <a:cubicBezTo>
                    <a:pt x="1193" y="173"/>
                    <a:pt x="1193" y="173"/>
                    <a:pt x="1193" y="173"/>
                  </a:cubicBezTo>
                  <a:cubicBezTo>
                    <a:pt x="1192" y="176"/>
                    <a:pt x="1192" y="176"/>
                    <a:pt x="1192" y="176"/>
                  </a:cubicBezTo>
                  <a:cubicBezTo>
                    <a:pt x="1180" y="185"/>
                    <a:pt x="1180" y="185"/>
                    <a:pt x="1180" y="185"/>
                  </a:cubicBezTo>
                  <a:cubicBezTo>
                    <a:pt x="1175" y="190"/>
                    <a:pt x="1175" y="190"/>
                    <a:pt x="1175" y="190"/>
                  </a:cubicBezTo>
                  <a:cubicBezTo>
                    <a:pt x="1168" y="197"/>
                    <a:pt x="1168" y="197"/>
                    <a:pt x="1168" y="197"/>
                  </a:cubicBezTo>
                  <a:cubicBezTo>
                    <a:pt x="1167" y="196"/>
                    <a:pt x="1167" y="197"/>
                    <a:pt x="1166" y="195"/>
                  </a:cubicBezTo>
                  <a:cubicBezTo>
                    <a:pt x="1165" y="197"/>
                    <a:pt x="1165" y="197"/>
                    <a:pt x="1165" y="197"/>
                  </a:cubicBezTo>
                  <a:cubicBezTo>
                    <a:pt x="1165" y="197"/>
                    <a:pt x="1165" y="197"/>
                    <a:pt x="1165" y="197"/>
                  </a:cubicBezTo>
                  <a:cubicBezTo>
                    <a:pt x="1163" y="200"/>
                    <a:pt x="1163" y="200"/>
                    <a:pt x="1163" y="200"/>
                  </a:cubicBezTo>
                  <a:cubicBezTo>
                    <a:pt x="1157" y="203"/>
                    <a:pt x="1157" y="203"/>
                    <a:pt x="1157" y="203"/>
                  </a:cubicBezTo>
                  <a:cubicBezTo>
                    <a:pt x="1155" y="203"/>
                    <a:pt x="1152" y="204"/>
                    <a:pt x="1157" y="207"/>
                  </a:cubicBezTo>
                  <a:cubicBezTo>
                    <a:pt x="1154" y="209"/>
                    <a:pt x="1154" y="209"/>
                    <a:pt x="1154" y="209"/>
                  </a:cubicBezTo>
                  <a:cubicBezTo>
                    <a:pt x="1153" y="210"/>
                    <a:pt x="1153" y="210"/>
                    <a:pt x="1153" y="210"/>
                  </a:cubicBezTo>
                  <a:cubicBezTo>
                    <a:pt x="1153" y="211"/>
                    <a:pt x="1153" y="211"/>
                    <a:pt x="1153" y="211"/>
                  </a:cubicBezTo>
                  <a:cubicBezTo>
                    <a:pt x="1156" y="211"/>
                    <a:pt x="1156" y="211"/>
                    <a:pt x="1156" y="211"/>
                  </a:cubicBezTo>
                  <a:cubicBezTo>
                    <a:pt x="1160" y="207"/>
                    <a:pt x="1160" y="207"/>
                    <a:pt x="1160" y="207"/>
                  </a:cubicBezTo>
                  <a:cubicBezTo>
                    <a:pt x="1160" y="206"/>
                    <a:pt x="1156" y="211"/>
                    <a:pt x="1162" y="206"/>
                  </a:cubicBezTo>
                  <a:cubicBezTo>
                    <a:pt x="1153" y="216"/>
                    <a:pt x="1153" y="216"/>
                    <a:pt x="1153" y="216"/>
                  </a:cubicBezTo>
                  <a:cubicBezTo>
                    <a:pt x="1148" y="215"/>
                    <a:pt x="1148" y="215"/>
                    <a:pt x="1148" y="215"/>
                  </a:cubicBezTo>
                  <a:cubicBezTo>
                    <a:pt x="1144" y="217"/>
                    <a:pt x="1144" y="217"/>
                    <a:pt x="1144" y="217"/>
                  </a:cubicBezTo>
                  <a:cubicBezTo>
                    <a:pt x="1145" y="217"/>
                    <a:pt x="1140" y="217"/>
                    <a:pt x="1145" y="217"/>
                  </a:cubicBezTo>
                  <a:cubicBezTo>
                    <a:pt x="1140" y="222"/>
                    <a:pt x="1140" y="222"/>
                    <a:pt x="1140" y="222"/>
                  </a:cubicBezTo>
                  <a:cubicBezTo>
                    <a:pt x="1142" y="224"/>
                    <a:pt x="1142" y="224"/>
                    <a:pt x="1142" y="224"/>
                  </a:cubicBezTo>
                  <a:cubicBezTo>
                    <a:pt x="1147" y="221"/>
                    <a:pt x="1147" y="221"/>
                    <a:pt x="1147" y="221"/>
                  </a:cubicBezTo>
                  <a:cubicBezTo>
                    <a:pt x="1145" y="224"/>
                    <a:pt x="1145" y="224"/>
                    <a:pt x="1145" y="224"/>
                  </a:cubicBezTo>
                  <a:cubicBezTo>
                    <a:pt x="1140" y="227"/>
                    <a:pt x="1140" y="227"/>
                    <a:pt x="1140" y="227"/>
                  </a:cubicBezTo>
                  <a:cubicBezTo>
                    <a:pt x="1138" y="231"/>
                    <a:pt x="1138" y="231"/>
                    <a:pt x="1138" y="231"/>
                  </a:cubicBezTo>
                  <a:cubicBezTo>
                    <a:pt x="1143" y="230"/>
                    <a:pt x="1143" y="230"/>
                    <a:pt x="1143" y="230"/>
                  </a:cubicBezTo>
                  <a:cubicBezTo>
                    <a:pt x="1144" y="229"/>
                    <a:pt x="1144" y="229"/>
                    <a:pt x="1144" y="229"/>
                  </a:cubicBezTo>
                  <a:cubicBezTo>
                    <a:pt x="1147" y="227"/>
                    <a:pt x="1147" y="227"/>
                    <a:pt x="1147" y="227"/>
                  </a:cubicBezTo>
                  <a:cubicBezTo>
                    <a:pt x="1148" y="227"/>
                    <a:pt x="1148" y="227"/>
                    <a:pt x="1148" y="227"/>
                  </a:cubicBezTo>
                  <a:cubicBezTo>
                    <a:pt x="1148" y="228"/>
                    <a:pt x="1146" y="226"/>
                    <a:pt x="1147" y="229"/>
                  </a:cubicBezTo>
                  <a:cubicBezTo>
                    <a:pt x="1157" y="226"/>
                    <a:pt x="1157" y="226"/>
                    <a:pt x="1157" y="226"/>
                  </a:cubicBezTo>
                  <a:cubicBezTo>
                    <a:pt x="1163" y="224"/>
                    <a:pt x="1163" y="224"/>
                    <a:pt x="1163" y="224"/>
                  </a:cubicBezTo>
                  <a:cubicBezTo>
                    <a:pt x="1163" y="219"/>
                    <a:pt x="1163" y="219"/>
                    <a:pt x="1163" y="219"/>
                  </a:cubicBezTo>
                  <a:cubicBezTo>
                    <a:pt x="1166" y="218"/>
                    <a:pt x="1166" y="218"/>
                    <a:pt x="1166" y="218"/>
                  </a:cubicBezTo>
                  <a:cubicBezTo>
                    <a:pt x="1169" y="219"/>
                    <a:pt x="1169" y="219"/>
                    <a:pt x="1169" y="219"/>
                  </a:cubicBezTo>
                  <a:cubicBezTo>
                    <a:pt x="1172" y="219"/>
                    <a:pt x="1172" y="219"/>
                    <a:pt x="1172" y="219"/>
                  </a:cubicBezTo>
                  <a:cubicBezTo>
                    <a:pt x="1172" y="216"/>
                    <a:pt x="1172" y="216"/>
                    <a:pt x="1172" y="216"/>
                  </a:cubicBezTo>
                  <a:cubicBezTo>
                    <a:pt x="1179" y="213"/>
                    <a:pt x="1179" y="213"/>
                    <a:pt x="1179" y="213"/>
                  </a:cubicBezTo>
                  <a:cubicBezTo>
                    <a:pt x="1179" y="212"/>
                    <a:pt x="1179" y="212"/>
                    <a:pt x="1179" y="212"/>
                  </a:cubicBezTo>
                  <a:cubicBezTo>
                    <a:pt x="1184" y="209"/>
                    <a:pt x="1184" y="209"/>
                    <a:pt x="1184" y="209"/>
                  </a:cubicBezTo>
                  <a:cubicBezTo>
                    <a:pt x="1184" y="206"/>
                    <a:pt x="1184" y="206"/>
                    <a:pt x="1184" y="206"/>
                  </a:cubicBezTo>
                  <a:cubicBezTo>
                    <a:pt x="1189" y="205"/>
                    <a:pt x="1189" y="205"/>
                    <a:pt x="1189" y="205"/>
                  </a:cubicBezTo>
                  <a:cubicBezTo>
                    <a:pt x="1195" y="198"/>
                    <a:pt x="1195" y="198"/>
                    <a:pt x="1195" y="198"/>
                  </a:cubicBezTo>
                  <a:cubicBezTo>
                    <a:pt x="1195" y="197"/>
                    <a:pt x="1196" y="198"/>
                    <a:pt x="1197" y="196"/>
                  </a:cubicBezTo>
                  <a:cubicBezTo>
                    <a:pt x="1198" y="200"/>
                    <a:pt x="1198" y="200"/>
                    <a:pt x="1198" y="200"/>
                  </a:cubicBezTo>
                  <a:cubicBezTo>
                    <a:pt x="1201" y="201"/>
                    <a:pt x="1201" y="201"/>
                    <a:pt x="1201" y="201"/>
                  </a:cubicBezTo>
                  <a:cubicBezTo>
                    <a:pt x="1200" y="203"/>
                    <a:pt x="1200" y="203"/>
                    <a:pt x="1200" y="203"/>
                  </a:cubicBezTo>
                  <a:cubicBezTo>
                    <a:pt x="1203" y="204"/>
                    <a:pt x="1203" y="204"/>
                    <a:pt x="1203" y="204"/>
                  </a:cubicBezTo>
                  <a:cubicBezTo>
                    <a:pt x="1205" y="201"/>
                    <a:pt x="1208" y="206"/>
                    <a:pt x="1207" y="200"/>
                  </a:cubicBezTo>
                  <a:cubicBezTo>
                    <a:pt x="1206" y="195"/>
                    <a:pt x="1206" y="195"/>
                    <a:pt x="1206" y="195"/>
                  </a:cubicBezTo>
                  <a:cubicBezTo>
                    <a:pt x="1206" y="195"/>
                    <a:pt x="1206" y="195"/>
                    <a:pt x="1206" y="195"/>
                  </a:cubicBezTo>
                  <a:cubicBezTo>
                    <a:pt x="1209" y="193"/>
                    <a:pt x="1209" y="193"/>
                    <a:pt x="1209" y="193"/>
                  </a:cubicBezTo>
                  <a:cubicBezTo>
                    <a:pt x="1209" y="194"/>
                    <a:pt x="1209" y="194"/>
                    <a:pt x="1209" y="194"/>
                  </a:cubicBezTo>
                  <a:cubicBezTo>
                    <a:pt x="1210" y="195"/>
                    <a:pt x="1210" y="195"/>
                    <a:pt x="1210" y="195"/>
                  </a:cubicBezTo>
                  <a:cubicBezTo>
                    <a:pt x="1216" y="193"/>
                    <a:pt x="1216" y="193"/>
                    <a:pt x="1216" y="193"/>
                  </a:cubicBezTo>
                  <a:cubicBezTo>
                    <a:pt x="1216" y="195"/>
                    <a:pt x="1216" y="195"/>
                    <a:pt x="1216" y="195"/>
                  </a:cubicBezTo>
                  <a:cubicBezTo>
                    <a:pt x="1217" y="197"/>
                    <a:pt x="1217" y="197"/>
                    <a:pt x="1217" y="197"/>
                  </a:cubicBezTo>
                  <a:cubicBezTo>
                    <a:pt x="1219" y="194"/>
                    <a:pt x="1219" y="194"/>
                    <a:pt x="1219" y="194"/>
                  </a:cubicBezTo>
                  <a:cubicBezTo>
                    <a:pt x="1217" y="191"/>
                    <a:pt x="1217" y="191"/>
                    <a:pt x="1217" y="191"/>
                  </a:cubicBezTo>
                  <a:cubicBezTo>
                    <a:pt x="1217" y="188"/>
                    <a:pt x="1217" y="188"/>
                    <a:pt x="1217" y="188"/>
                  </a:cubicBezTo>
                  <a:cubicBezTo>
                    <a:pt x="1221" y="187"/>
                    <a:pt x="1221" y="187"/>
                    <a:pt x="1221" y="187"/>
                  </a:cubicBezTo>
                  <a:cubicBezTo>
                    <a:pt x="1222" y="183"/>
                    <a:pt x="1222" y="183"/>
                    <a:pt x="1222" y="183"/>
                  </a:cubicBezTo>
                  <a:cubicBezTo>
                    <a:pt x="1221" y="184"/>
                    <a:pt x="1223" y="186"/>
                    <a:pt x="1226" y="183"/>
                  </a:cubicBezTo>
                  <a:cubicBezTo>
                    <a:pt x="1224" y="181"/>
                    <a:pt x="1224" y="181"/>
                    <a:pt x="1224" y="181"/>
                  </a:cubicBezTo>
                  <a:cubicBezTo>
                    <a:pt x="1227" y="178"/>
                    <a:pt x="1227" y="178"/>
                    <a:pt x="1227" y="178"/>
                  </a:cubicBezTo>
                  <a:cubicBezTo>
                    <a:pt x="1228" y="179"/>
                    <a:pt x="1226" y="178"/>
                    <a:pt x="1228" y="179"/>
                  </a:cubicBezTo>
                  <a:cubicBezTo>
                    <a:pt x="1230" y="175"/>
                    <a:pt x="1230" y="175"/>
                    <a:pt x="1230" y="175"/>
                  </a:cubicBezTo>
                  <a:cubicBezTo>
                    <a:pt x="1230" y="176"/>
                    <a:pt x="1230" y="176"/>
                    <a:pt x="1230" y="176"/>
                  </a:cubicBezTo>
                  <a:cubicBezTo>
                    <a:pt x="1230" y="176"/>
                    <a:pt x="1230" y="176"/>
                    <a:pt x="1230" y="176"/>
                  </a:cubicBezTo>
                  <a:cubicBezTo>
                    <a:pt x="1236" y="178"/>
                    <a:pt x="1236" y="178"/>
                    <a:pt x="1236" y="178"/>
                  </a:cubicBezTo>
                  <a:cubicBezTo>
                    <a:pt x="1238" y="178"/>
                    <a:pt x="1238" y="178"/>
                    <a:pt x="1238" y="178"/>
                  </a:cubicBezTo>
                  <a:cubicBezTo>
                    <a:pt x="1236" y="176"/>
                    <a:pt x="1236" y="176"/>
                    <a:pt x="1236" y="176"/>
                  </a:cubicBezTo>
                  <a:cubicBezTo>
                    <a:pt x="1232" y="176"/>
                    <a:pt x="1232" y="176"/>
                    <a:pt x="1232" y="176"/>
                  </a:cubicBezTo>
                  <a:cubicBezTo>
                    <a:pt x="1235" y="170"/>
                    <a:pt x="1235" y="170"/>
                    <a:pt x="1235" y="170"/>
                  </a:cubicBezTo>
                  <a:cubicBezTo>
                    <a:pt x="1236" y="172"/>
                    <a:pt x="1235" y="171"/>
                    <a:pt x="1241" y="168"/>
                  </a:cubicBezTo>
                  <a:cubicBezTo>
                    <a:pt x="1240" y="166"/>
                    <a:pt x="1240" y="166"/>
                    <a:pt x="1240" y="166"/>
                  </a:cubicBezTo>
                  <a:cubicBezTo>
                    <a:pt x="1242" y="163"/>
                    <a:pt x="1242" y="163"/>
                    <a:pt x="1242" y="163"/>
                  </a:cubicBezTo>
                  <a:cubicBezTo>
                    <a:pt x="1245" y="165"/>
                    <a:pt x="1245" y="165"/>
                    <a:pt x="1245" y="165"/>
                  </a:cubicBezTo>
                  <a:cubicBezTo>
                    <a:pt x="1247" y="160"/>
                    <a:pt x="1247" y="160"/>
                    <a:pt x="1247" y="160"/>
                  </a:cubicBezTo>
                  <a:cubicBezTo>
                    <a:pt x="1248" y="161"/>
                    <a:pt x="1249" y="160"/>
                    <a:pt x="1250" y="159"/>
                  </a:cubicBezTo>
                  <a:cubicBezTo>
                    <a:pt x="1250" y="154"/>
                    <a:pt x="1250" y="154"/>
                    <a:pt x="1250" y="154"/>
                  </a:cubicBezTo>
                  <a:cubicBezTo>
                    <a:pt x="1254" y="152"/>
                    <a:pt x="1254" y="152"/>
                    <a:pt x="1254" y="152"/>
                  </a:cubicBezTo>
                  <a:cubicBezTo>
                    <a:pt x="1256" y="156"/>
                    <a:pt x="1256" y="156"/>
                    <a:pt x="1256" y="156"/>
                  </a:cubicBezTo>
                  <a:cubicBezTo>
                    <a:pt x="1258" y="155"/>
                    <a:pt x="1258" y="155"/>
                    <a:pt x="1258" y="155"/>
                  </a:cubicBezTo>
                  <a:cubicBezTo>
                    <a:pt x="1259" y="155"/>
                    <a:pt x="1254" y="158"/>
                    <a:pt x="1259" y="153"/>
                  </a:cubicBezTo>
                  <a:cubicBezTo>
                    <a:pt x="1257" y="151"/>
                    <a:pt x="1257" y="151"/>
                    <a:pt x="1257" y="151"/>
                  </a:cubicBezTo>
                  <a:cubicBezTo>
                    <a:pt x="1259" y="149"/>
                    <a:pt x="1259" y="149"/>
                    <a:pt x="1259" y="149"/>
                  </a:cubicBezTo>
                  <a:cubicBezTo>
                    <a:pt x="1258" y="148"/>
                    <a:pt x="1258" y="148"/>
                    <a:pt x="1258" y="148"/>
                  </a:cubicBezTo>
                  <a:cubicBezTo>
                    <a:pt x="1261" y="148"/>
                    <a:pt x="1261" y="148"/>
                    <a:pt x="1261" y="148"/>
                  </a:cubicBezTo>
                  <a:cubicBezTo>
                    <a:pt x="1263" y="146"/>
                    <a:pt x="1263" y="146"/>
                    <a:pt x="1263" y="146"/>
                  </a:cubicBezTo>
                  <a:cubicBezTo>
                    <a:pt x="1261" y="144"/>
                    <a:pt x="1261" y="144"/>
                    <a:pt x="1261" y="144"/>
                  </a:cubicBezTo>
                  <a:cubicBezTo>
                    <a:pt x="1266" y="138"/>
                    <a:pt x="1266" y="138"/>
                    <a:pt x="1266" y="138"/>
                  </a:cubicBezTo>
                  <a:cubicBezTo>
                    <a:pt x="1270" y="138"/>
                    <a:pt x="1270" y="138"/>
                    <a:pt x="1270" y="138"/>
                  </a:cubicBezTo>
                  <a:cubicBezTo>
                    <a:pt x="1272" y="136"/>
                    <a:pt x="1272" y="136"/>
                    <a:pt x="1272" y="136"/>
                  </a:cubicBezTo>
                  <a:cubicBezTo>
                    <a:pt x="1269" y="134"/>
                    <a:pt x="1269" y="134"/>
                    <a:pt x="1269" y="134"/>
                  </a:cubicBezTo>
                  <a:cubicBezTo>
                    <a:pt x="1268" y="136"/>
                    <a:pt x="1268" y="136"/>
                    <a:pt x="1268" y="136"/>
                  </a:cubicBezTo>
                  <a:cubicBezTo>
                    <a:pt x="1269" y="133"/>
                    <a:pt x="1269" y="133"/>
                    <a:pt x="1269" y="133"/>
                  </a:cubicBezTo>
                  <a:cubicBezTo>
                    <a:pt x="1266" y="132"/>
                    <a:pt x="1266" y="132"/>
                    <a:pt x="1266" y="132"/>
                  </a:cubicBezTo>
                  <a:cubicBezTo>
                    <a:pt x="1269" y="132"/>
                    <a:pt x="1269" y="132"/>
                    <a:pt x="1269" y="132"/>
                  </a:cubicBezTo>
                  <a:cubicBezTo>
                    <a:pt x="1270" y="132"/>
                    <a:pt x="1270" y="132"/>
                    <a:pt x="1270" y="132"/>
                  </a:cubicBezTo>
                  <a:cubicBezTo>
                    <a:pt x="1270" y="133"/>
                    <a:pt x="1275" y="131"/>
                    <a:pt x="1272" y="134"/>
                  </a:cubicBezTo>
                  <a:cubicBezTo>
                    <a:pt x="1276" y="129"/>
                    <a:pt x="1276" y="129"/>
                    <a:pt x="1276" y="129"/>
                  </a:cubicBezTo>
                  <a:cubicBezTo>
                    <a:pt x="1280" y="132"/>
                    <a:pt x="1280" y="132"/>
                    <a:pt x="1280" y="132"/>
                  </a:cubicBezTo>
                  <a:cubicBezTo>
                    <a:pt x="1282" y="129"/>
                    <a:pt x="1282" y="129"/>
                    <a:pt x="1282" y="129"/>
                  </a:cubicBezTo>
                  <a:cubicBezTo>
                    <a:pt x="1278" y="128"/>
                    <a:pt x="1278" y="128"/>
                    <a:pt x="1278" y="128"/>
                  </a:cubicBezTo>
                  <a:cubicBezTo>
                    <a:pt x="1278" y="127"/>
                    <a:pt x="1278" y="127"/>
                    <a:pt x="1278" y="127"/>
                  </a:cubicBezTo>
                  <a:cubicBezTo>
                    <a:pt x="1276" y="127"/>
                    <a:pt x="1276" y="127"/>
                    <a:pt x="1276" y="127"/>
                  </a:cubicBezTo>
                  <a:cubicBezTo>
                    <a:pt x="1278" y="124"/>
                    <a:pt x="1278" y="124"/>
                    <a:pt x="1278" y="124"/>
                  </a:cubicBezTo>
                  <a:cubicBezTo>
                    <a:pt x="1280" y="125"/>
                    <a:pt x="1280" y="125"/>
                    <a:pt x="1280" y="125"/>
                  </a:cubicBezTo>
                  <a:cubicBezTo>
                    <a:pt x="1283" y="122"/>
                    <a:pt x="1283" y="122"/>
                    <a:pt x="1283" y="122"/>
                  </a:cubicBezTo>
                  <a:cubicBezTo>
                    <a:pt x="1283" y="121"/>
                    <a:pt x="1283" y="121"/>
                    <a:pt x="1283" y="121"/>
                  </a:cubicBezTo>
                  <a:cubicBezTo>
                    <a:pt x="1281" y="121"/>
                    <a:pt x="1281" y="121"/>
                    <a:pt x="1281" y="121"/>
                  </a:cubicBezTo>
                  <a:cubicBezTo>
                    <a:pt x="1282" y="118"/>
                    <a:pt x="1282" y="118"/>
                    <a:pt x="1282" y="118"/>
                  </a:cubicBezTo>
                  <a:cubicBezTo>
                    <a:pt x="1294" y="105"/>
                    <a:pt x="1294" y="105"/>
                    <a:pt x="1294" y="105"/>
                  </a:cubicBezTo>
                  <a:cubicBezTo>
                    <a:pt x="1299" y="104"/>
                    <a:pt x="1299" y="104"/>
                    <a:pt x="1299" y="104"/>
                  </a:cubicBezTo>
                  <a:cubicBezTo>
                    <a:pt x="1303" y="97"/>
                    <a:pt x="1303" y="97"/>
                    <a:pt x="1303" y="97"/>
                  </a:cubicBezTo>
                  <a:cubicBezTo>
                    <a:pt x="1305" y="100"/>
                    <a:pt x="1304" y="95"/>
                    <a:pt x="1307" y="97"/>
                  </a:cubicBezTo>
                  <a:cubicBezTo>
                    <a:pt x="1307" y="97"/>
                    <a:pt x="1314" y="100"/>
                    <a:pt x="1309" y="93"/>
                  </a:cubicBezTo>
                  <a:cubicBezTo>
                    <a:pt x="1311" y="90"/>
                    <a:pt x="1311" y="90"/>
                    <a:pt x="1311" y="90"/>
                  </a:cubicBezTo>
                  <a:cubicBezTo>
                    <a:pt x="1315" y="90"/>
                    <a:pt x="1315" y="90"/>
                    <a:pt x="1315" y="90"/>
                  </a:cubicBezTo>
                  <a:cubicBezTo>
                    <a:pt x="1317" y="88"/>
                    <a:pt x="1317" y="88"/>
                    <a:pt x="1317" y="88"/>
                  </a:cubicBezTo>
                  <a:cubicBezTo>
                    <a:pt x="1315" y="92"/>
                    <a:pt x="1315" y="92"/>
                    <a:pt x="1315" y="92"/>
                  </a:cubicBezTo>
                  <a:cubicBezTo>
                    <a:pt x="1315" y="91"/>
                    <a:pt x="1315" y="93"/>
                    <a:pt x="1314" y="91"/>
                  </a:cubicBezTo>
                  <a:cubicBezTo>
                    <a:pt x="1313" y="93"/>
                    <a:pt x="1313" y="93"/>
                    <a:pt x="1313" y="93"/>
                  </a:cubicBezTo>
                  <a:cubicBezTo>
                    <a:pt x="1314" y="94"/>
                    <a:pt x="1314" y="94"/>
                    <a:pt x="1314" y="94"/>
                  </a:cubicBezTo>
                  <a:cubicBezTo>
                    <a:pt x="1303" y="105"/>
                    <a:pt x="1303" y="105"/>
                    <a:pt x="1303" y="105"/>
                  </a:cubicBezTo>
                  <a:cubicBezTo>
                    <a:pt x="1304" y="106"/>
                    <a:pt x="1304" y="106"/>
                    <a:pt x="1304" y="106"/>
                  </a:cubicBezTo>
                  <a:cubicBezTo>
                    <a:pt x="1296" y="115"/>
                    <a:pt x="1296" y="115"/>
                    <a:pt x="1296" y="115"/>
                  </a:cubicBezTo>
                  <a:cubicBezTo>
                    <a:pt x="1290" y="116"/>
                    <a:pt x="1290" y="116"/>
                    <a:pt x="1290" y="116"/>
                  </a:cubicBezTo>
                  <a:cubicBezTo>
                    <a:pt x="1290" y="117"/>
                    <a:pt x="1292" y="112"/>
                    <a:pt x="1289" y="118"/>
                  </a:cubicBezTo>
                  <a:cubicBezTo>
                    <a:pt x="1296" y="116"/>
                    <a:pt x="1296" y="116"/>
                    <a:pt x="1296" y="116"/>
                  </a:cubicBezTo>
                  <a:cubicBezTo>
                    <a:pt x="1290" y="124"/>
                    <a:pt x="1290" y="124"/>
                    <a:pt x="1290" y="124"/>
                  </a:cubicBezTo>
                  <a:cubicBezTo>
                    <a:pt x="1287" y="125"/>
                    <a:pt x="1287" y="125"/>
                    <a:pt x="1287" y="125"/>
                  </a:cubicBezTo>
                  <a:cubicBezTo>
                    <a:pt x="1288" y="126"/>
                    <a:pt x="1288" y="126"/>
                    <a:pt x="1288" y="126"/>
                  </a:cubicBezTo>
                  <a:cubicBezTo>
                    <a:pt x="1285" y="130"/>
                    <a:pt x="1285" y="130"/>
                    <a:pt x="1285" y="130"/>
                  </a:cubicBezTo>
                  <a:cubicBezTo>
                    <a:pt x="1283" y="130"/>
                    <a:pt x="1283" y="130"/>
                    <a:pt x="1283" y="130"/>
                  </a:cubicBezTo>
                  <a:cubicBezTo>
                    <a:pt x="1281" y="132"/>
                    <a:pt x="1281" y="132"/>
                    <a:pt x="1281" y="132"/>
                  </a:cubicBezTo>
                  <a:cubicBezTo>
                    <a:pt x="1281" y="133"/>
                    <a:pt x="1278" y="134"/>
                    <a:pt x="1283" y="134"/>
                  </a:cubicBezTo>
                  <a:cubicBezTo>
                    <a:pt x="1280" y="136"/>
                    <a:pt x="1280" y="136"/>
                    <a:pt x="1280" y="136"/>
                  </a:cubicBezTo>
                  <a:cubicBezTo>
                    <a:pt x="1273" y="147"/>
                    <a:pt x="1273" y="147"/>
                    <a:pt x="1273" y="147"/>
                  </a:cubicBezTo>
                  <a:cubicBezTo>
                    <a:pt x="1274" y="147"/>
                    <a:pt x="1274" y="147"/>
                    <a:pt x="1274" y="147"/>
                  </a:cubicBezTo>
                  <a:cubicBezTo>
                    <a:pt x="1274" y="151"/>
                    <a:pt x="1274" y="151"/>
                    <a:pt x="1274" y="151"/>
                  </a:cubicBezTo>
                  <a:cubicBezTo>
                    <a:pt x="1273" y="149"/>
                    <a:pt x="1273" y="149"/>
                    <a:pt x="1273" y="149"/>
                  </a:cubicBezTo>
                  <a:cubicBezTo>
                    <a:pt x="1268" y="153"/>
                    <a:pt x="1268" y="153"/>
                    <a:pt x="1268" y="153"/>
                  </a:cubicBezTo>
                  <a:cubicBezTo>
                    <a:pt x="1269" y="155"/>
                    <a:pt x="1269" y="155"/>
                    <a:pt x="1269" y="155"/>
                  </a:cubicBezTo>
                  <a:cubicBezTo>
                    <a:pt x="1265" y="154"/>
                    <a:pt x="1267" y="160"/>
                    <a:pt x="1264" y="157"/>
                  </a:cubicBezTo>
                  <a:cubicBezTo>
                    <a:pt x="1264" y="158"/>
                    <a:pt x="1261" y="156"/>
                    <a:pt x="1263" y="159"/>
                  </a:cubicBezTo>
                  <a:cubicBezTo>
                    <a:pt x="1260" y="160"/>
                    <a:pt x="1257" y="161"/>
                    <a:pt x="1257" y="164"/>
                  </a:cubicBezTo>
                  <a:cubicBezTo>
                    <a:pt x="1259" y="168"/>
                    <a:pt x="1259" y="168"/>
                    <a:pt x="1259" y="168"/>
                  </a:cubicBezTo>
                  <a:cubicBezTo>
                    <a:pt x="1255" y="170"/>
                    <a:pt x="1255" y="170"/>
                    <a:pt x="1255" y="170"/>
                  </a:cubicBezTo>
                  <a:cubicBezTo>
                    <a:pt x="1254" y="173"/>
                    <a:pt x="1254" y="173"/>
                    <a:pt x="1254" y="173"/>
                  </a:cubicBezTo>
                  <a:cubicBezTo>
                    <a:pt x="1250" y="175"/>
                    <a:pt x="1250" y="175"/>
                    <a:pt x="1250" y="175"/>
                  </a:cubicBezTo>
                  <a:cubicBezTo>
                    <a:pt x="1249" y="177"/>
                    <a:pt x="1249" y="177"/>
                    <a:pt x="1249" y="177"/>
                  </a:cubicBezTo>
                  <a:cubicBezTo>
                    <a:pt x="1249" y="181"/>
                    <a:pt x="1240" y="180"/>
                    <a:pt x="1242" y="184"/>
                  </a:cubicBezTo>
                  <a:cubicBezTo>
                    <a:pt x="1232" y="193"/>
                    <a:pt x="1232" y="193"/>
                    <a:pt x="1232" y="193"/>
                  </a:cubicBezTo>
                  <a:cubicBezTo>
                    <a:pt x="1225" y="200"/>
                    <a:pt x="1225" y="200"/>
                    <a:pt x="1225" y="200"/>
                  </a:cubicBezTo>
                  <a:cubicBezTo>
                    <a:pt x="1223" y="203"/>
                    <a:pt x="1217" y="200"/>
                    <a:pt x="1219" y="208"/>
                  </a:cubicBezTo>
                  <a:cubicBezTo>
                    <a:pt x="1219" y="206"/>
                    <a:pt x="1217" y="208"/>
                    <a:pt x="1217" y="207"/>
                  </a:cubicBezTo>
                  <a:cubicBezTo>
                    <a:pt x="1215" y="209"/>
                    <a:pt x="1215" y="209"/>
                    <a:pt x="1215" y="209"/>
                  </a:cubicBezTo>
                  <a:cubicBezTo>
                    <a:pt x="1219" y="210"/>
                    <a:pt x="1219" y="210"/>
                    <a:pt x="1219" y="210"/>
                  </a:cubicBezTo>
                  <a:cubicBezTo>
                    <a:pt x="1211" y="212"/>
                    <a:pt x="1211" y="212"/>
                    <a:pt x="1211" y="212"/>
                  </a:cubicBezTo>
                  <a:cubicBezTo>
                    <a:pt x="1210" y="214"/>
                    <a:pt x="1210" y="214"/>
                    <a:pt x="1210" y="214"/>
                  </a:cubicBezTo>
                  <a:cubicBezTo>
                    <a:pt x="1214" y="215"/>
                    <a:pt x="1214" y="215"/>
                    <a:pt x="1214" y="215"/>
                  </a:cubicBezTo>
                  <a:cubicBezTo>
                    <a:pt x="1222" y="212"/>
                    <a:pt x="1222" y="212"/>
                    <a:pt x="1222" y="212"/>
                  </a:cubicBezTo>
                  <a:cubicBezTo>
                    <a:pt x="1229" y="211"/>
                    <a:pt x="1229" y="211"/>
                    <a:pt x="1229" y="211"/>
                  </a:cubicBezTo>
                  <a:cubicBezTo>
                    <a:pt x="1230" y="209"/>
                    <a:pt x="1230" y="209"/>
                    <a:pt x="1230" y="209"/>
                  </a:cubicBezTo>
                  <a:cubicBezTo>
                    <a:pt x="1229" y="207"/>
                    <a:pt x="1229" y="207"/>
                    <a:pt x="1229" y="207"/>
                  </a:cubicBezTo>
                  <a:cubicBezTo>
                    <a:pt x="1236" y="207"/>
                    <a:pt x="1236" y="207"/>
                    <a:pt x="1236" y="207"/>
                  </a:cubicBezTo>
                  <a:cubicBezTo>
                    <a:pt x="1236" y="208"/>
                    <a:pt x="1236" y="208"/>
                    <a:pt x="1236" y="208"/>
                  </a:cubicBezTo>
                  <a:cubicBezTo>
                    <a:pt x="1232" y="209"/>
                    <a:pt x="1232" y="209"/>
                    <a:pt x="1232" y="209"/>
                  </a:cubicBezTo>
                  <a:cubicBezTo>
                    <a:pt x="1234" y="210"/>
                    <a:pt x="1234" y="210"/>
                    <a:pt x="1234" y="210"/>
                  </a:cubicBezTo>
                  <a:cubicBezTo>
                    <a:pt x="1249" y="206"/>
                    <a:pt x="1249" y="206"/>
                    <a:pt x="1249" y="206"/>
                  </a:cubicBezTo>
                  <a:cubicBezTo>
                    <a:pt x="1249" y="204"/>
                    <a:pt x="1249" y="204"/>
                    <a:pt x="1249" y="204"/>
                  </a:cubicBezTo>
                  <a:cubicBezTo>
                    <a:pt x="1253" y="206"/>
                    <a:pt x="1253" y="206"/>
                    <a:pt x="1253" y="206"/>
                  </a:cubicBezTo>
                  <a:cubicBezTo>
                    <a:pt x="1262" y="203"/>
                    <a:pt x="1262" y="203"/>
                    <a:pt x="1262" y="203"/>
                  </a:cubicBezTo>
                  <a:cubicBezTo>
                    <a:pt x="1262" y="202"/>
                    <a:pt x="1262" y="202"/>
                    <a:pt x="1262" y="202"/>
                  </a:cubicBezTo>
                  <a:cubicBezTo>
                    <a:pt x="1264" y="204"/>
                    <a:pt x="1264" y="204"/>
                    <a:pt x="1264" y="204"/>
                  </a:cubicBezTo>
                  <a:cubicBezTo>
                    <a:pt x="1265" y="203"/>
                    <a:pt x="1265" y="203"/>
                    <a:pt x="1265" y="203"/>
                  </a:cubicBezTo>
                  <a:cubicBezTo>
                    <a:pt x="1267" y="204"/>
                    <a:pt x="1267" y="204"/>
                    <a:pt x="1267" y="204"/>
                  </a:cubicBezTo>
                  <a:cubicBezTo>
                    <a:pt x="1270" y="201"/>
                    <a:pt x="1270" y="201"/>
                    <a:pt x="1270" y="201"/>
                  </a:cubicBezTo>
                  <a:cubicBezTo>
                    <a:pt x="1273" y="202"/>
                    <a:pt x="1273" y="202"/>
                    <a:pt x="1273" y="202"/>
                  </a:cubicBezTo>
                  <a:cubicBezTo>
                    <a:pt x="1273" y="199"/>
                    <a:pt x="1273" y="199"/>
                    <a:pt x="1273" y="199"/>
                  </a:cubicBezTo>
                  <a:cubicBezTo>
                    <a:pt x="1277" y="201"/>
                    <a:pt x="1277" y="201"/>
                    <a:pt x="1277" y="201"/>
                  </a:cubicBezTo>
                  <a:cubicBezTo>
                    <a:pt x="1278" y="200"/>
                    <a:pt x="1268" y="205"/>
                    <a:pt x="1280" y="198"/>
                  </a:cubicBezTo>
                  <a:cubicBezTo>
                    <a:pt x="1281" y="200"/>
                    <a:pt x="1281" y="200"/>
                    <a:pt x="1281" y="200"/>
                  </a:cubicBezTo>
                  <a:cubicBezTo>
                    <a:pt x="1285" y="194"/>
                    <a:pt x="1285" y="194"/>
                    <a:pt x="1285" y="194"/>
                  </a:cubicBezTo>
                  <a:cubicBezTo>
                    <a:pt x="1288" y="194"/>
                    <a:pt x="1288" y="194"/>
                    <a:pt x="1288" y="194"/>
                  </a:cubicBezTo>
                  <a:cubicBezTo>
                    <a:pt x="1288" y="193"/>
                    <a:pt x="1284" y="199"/>
                    <a:pt x="1288" y="192"/>
                  </a:cubicBezTo>
                  <a:cubicBezTo>
                    <a:pt x="1289" y="194"/>
                    <a:pt x="1282" y="191"/>
                    <a:pt x="1291" y="193"/>
                  </a:cubicBezTo>
                  <a:cubicBezTo>
                    <a:pt x="1291" y="189"/>
                    <a:pt x="1291" y="189"/>
                    <a:pt x="1291" y="189"/>
                  </a:cubicBezTo>
                  <a:cubicBezTo>
                    <a:pt x="1297" y="187"/>
                    <a:pt x="1297" y="187"/>
                    <a:pt x="1297" y="187"/>
                  </a:cubicBezTo>
                  <a:cubicBezTo>
                    <a:pt x="1300" y="184"/>
                    <a:pt x="1300" y="184"/>
                    <a:pt x="1300" y="184"/>
                  </a:cubicBezTo>
                  <a:cubicBezTo>
                    <a:pt x="1299" y="182"/>
                    <a:pt x="1299" y="182"/>
                    <a:pt x="1299" y="182"/>
                  </a:cubicBezTo>
                  <a:cubicBezTo>
                    <a:pt x="1300" y="182"/>
                    <a:pt x="1300" y="182"/>
                    <a:pt x="1300" y="182"/>
                  </a:cubicBezTo>
                  <a:cubicBezTo>
                    <a:pt x="1299" y="179"/>
                    <a:pt x="1299" y="179"/>
                    <a:pt x="1299" y="179"/>
                  </a:cubicBezTo>
                  <a:cubicBezTo>
                    <a:pt x="1304" y="176"/>
                    <a:pt x="1304" y="176"/>
                    <a:pt x="1304" y="176"/>
                  </a:cubicBezTo>
                  <a:cubicBezTo>
                    <a:pt x="1305" y="174"/>
                    <a:pt x="1293" y="182"/>
                    <a:pt x="1308" y="172"/>
                  </a:cubicBezTo>
                  <a:cubicBezTo>
                    <a:pt x="1308" y="172"/>
                    <a:pt x="1302" y="175"/>
                    <a:pt x="1309" y="170"/>
                  </a:cubicBezTo>
                  <a:cubicBezTo>
                    <a:pt x="1310" y="170"/>
                    <a:pt x="1310" y="170"/>
                    <a:pt x="1310" y="170"/>
                  </a:cubicBezTo>
                  <a:cubicBezTo>
                    <a:pt x="1309" y="172"/>
                    <a:pt x="1309" y="172"/>
                    <a:pt x="1309" y="172"/>
                  </a:cubicBezTo>
                  <a:cubicBezTo>
                    <a:pt x="1313" y="175"/>
                    <a:pt x="1313" y="175"/>
                    <a:pt x="1313" y="175"/>
                  </a:cubicBezTo>
                  <a:cubicBezTo>
                    <a:pt x="1314" y="174"/>
                    <a:pt x="1314" y="174"/>
                    <a:pt x="1314" y="174"/>
                  </a:cubicBezTo>
                  <a:cubicBezTo>
                    <a:pt x="1313" y="170"/>
                    <a:pt x="1313" y="170"/>
                    <a:pt x="1313" y="170"/>
                  </a:cubicBezTo>
                  <a:cubicBezTo>
                    <a:pt x="1316" y="169"/>
                    <a:pt x="1316" y="169"/>
                    <a:pt x="1316" y="169"/>
                  </a:cubicBezTo>
                  <a:cubicBezTo>
                    <a:pt x="1317" y="169"/>
                    <a:pt x="1311" y="174"/>
                    <a:pt x="1317" y="165"/>
                  </a:cubicBezTo>
                  <a:cubicBezTo>
                    <a:pt x="1319" y="165"/>
                    <a:pt x="1319" y="165"/>
                    <a:pt x="1319" y="165"/>
                  </a:cubicBezTo>
                  <a:cubicBezTo>
                    <a:pt x="1322" y="164"/>
                    <a:pt x="1302" y="173"/>
                    <a:pt x="1326" y="160"/>
                  </a:cubicBezTo>
                  <a:cubicBezTo>
                    <a:pt x="1335" y="151"/>
                    <a:pt x="1335" y="151"/>
                    <a:pt x="1335" y="151"/>
                  </a:cubicBezTo>
                  <a:cubicBezTo>
                    <a:pt x="1339" y="148"/>
                    <a:pt x="1339" y="148"/>
                    <a:pt x="1339" y="148"/>
                  </a:cubicBezTo>
                  <a:cubicBezTo>
                    <a:pt x="1339" y="146"/>
                    <a:pt x="1328" y="156"/>
                    <a:pt x="1342" y="143"/>
                  </a:cubicBezTo>
                  <a:cubicBezTo>
                    <a:pt x="1335" y="153"/>
                    <a:pt x="1335" y="153"/>
                    <a:pt x="1335" y="153"/>
                  </a:cubicBezTo>
                  <a:cubicBezTo>
                    <a:pt x="1333" y="155"/>
                    <a:pt x="1333" y="155"/>
                    <a:pt x="1333" y="155"/>
                  </a:cubicBezTo>
                  <a:cubicBezTo>
                    <a:pt x="1333" y="158"/>
                    <a:pt x="1333" y="158"/>
                    <a:pt x="1333" y="158"/>
                  </a:cubicBezTo>
                  <a:cubicBezTo>
                    <a:pt x="1322" y="168"/>
                    <a:pt x="1322" y="168"/>
                    <a:pt x="1322" y="168"/>
                  </a:cubicBezTo>
                  <a:cubicBezTo>
                    <a:pt x="1321" y="173"/>
                    <a:pt x="1315" y="172"/>
                    <a:pt x="1315" y="178"/>
                  </a:cubicBezTo>
                  <a:cubicBezTo>
                    <a:pt x="1320" y="179"/>
                    <a:pt x="1320" y="179"/>
                    <a:pt x="1320" y="179"/>
                  </a:cubicBezTo>
                  <a:cubicBezTo>
                    <a:pt x="1317" y="181"/>
                    <a:pt x="1312" y="181"/>
                    <a:pt x="1314" y="185"/>
                  </a:cubicBezTo>
                  <a:cubicBezTo>
                    <a:pt x="1316" y="186"/>
                    <a:pt x="1316" y="186"/>
                    <a:pt x="1316" y="186"/>
                  </a:cubicBezTo>
                  <a:cubicBezTo>
                    <a:pt x="1319" y="183"/>
                    <a:pt x="1319" y="183"/>
                    <a:pt x="1319" y="183"/>
                  </a:cubicBezTo>
                  <a:cubicBezTo>
                    <a:pt x="1319" y="186"/>
                    <a:pt x="1319" y="186"/>
                    <a:pt x="1319" y="186"/>
                  </a:cubicBezTo>
                  <a:cubicBezTo>
                    <a:pt x="1315" y="190"/>
                    <a:pt x="1315" y="190"/>
                    <a:pt x="1315" y="190"/>
                  </a:cubicBezTo>
                  <a:cubicBezTo>
                    <a:pt x="1315" y="191"/>
                    <a:pt x="1315" y="191"/>
                    <a:pt x="1315" y="191"/>
                  </a:cubicBezTo>
                  <a:cubicBezTo>
                    <a:pt x="1320" y="189"/>
                    <a:pt x="1320" y="189"/>
                    <a:pt x="1320" y="189"/>
                  </a:cubicBezTo>
                  <a:cubicBezTo>
                    <a:pt x="1325" y="182"/>
                    <a:pt x="1325" y="182"/>
                    <a:pt x="1325" y="182"/>
                  </a:cubicBezTo>
                  <a:cubicBezTo>
                    <a:pt x="1325" y="185"/>
                    <a:pt x="1325" y="185"/>
                    <a:pt x="1325" y="185"/>
                  </a:cubicBezTo>
                  <a:cubicBezTo>
                    <a:pt x="1327" y="185"/>
                    <a:pt x="1327" y="185"/>
                    <a:pt x="1327" y="185"/>
                  </a:cubicBezTo>
                  <a:cubicBezTo>
                    <a:pt x="1327" y="186"/>
                    <a:pt x="1327" y="186"/>
                    <a:pt x="1327" y="186"/>
                  </a:cubicBezTo>
                  <a:cubicBezTo>
                    <a:pt x="1325" y="186"/>
                    <a:pt x="1326" y="190"/>
                    <a:pt x="1323" y="186"/>
                  </a:cubicBezTo>
                  <a:cubicBezTo>
                    <a:pt x="1320" y="191"/>
                    <a:pt x="1320" y="191"/>
                    <a:pt x="1320" y="191"/>
                  </a:cubicBezTo>
                  <a:cubicBezTo>
                    <a:pt x="1325" y="191"/>
                    <a:pt x="1325" y="191"/>
                    <a:pt x="1325" y="191"/>
                  </a:cubicBezTo>
                  <a:cubicBezTo>
                    <a:pt x="1328" y="188"/>
                    <a:pt x="1328" y="188"/>
                    <a:pt x="1328" y="188"/>
                  </a:cubicBezTo>
                  <a:cubicBezTo>
                    <a:pt x="1333" y="187"/>
                    <a:pt x="1333" y="187"/>
                    <a:pt x="1333" y="187"/>
                  </a:cubicBezTo>
                  <a:cubicBezTo>
                    <a:pt x="1327" y="193"/>
                    <a:pt x="1331" y="193"/>
                    <a:pt x="1319" y="195"/>
                  </a:cubicBezTo>
                  <a:cubicBezTo>
                    <a:pt x="1335" y="193"/>
                    <a:pt x="1335" y="193"/>
                    <a:pt x="1335" y="193"/>
                  </a:cubicBezTo>
                  <a:cubicBezTo>
                    <a:pt x="1340" y="191"/>
                    <a:pt x="1340" y="191"/>
                    <a:pt x="1340" y="191"/>
                  </a:cubicBezTo>
                  <a:cubicBezTo>
                    <a:pt x="1341" y="194"/>
                    <a:pt x="1330" y="191"/>
                    <a:pt x="1346" y="188"/>
                  </a:cubicBezTo>
                  <a:cubicBezTo>
                    <a:pt x="1346" y="188"/>
                    <a:pt x="1347" y="189"/>
                    <a:pt x="1346" y="189"/>
                  </a:cubicBezTo>
                  <a:cubicBezTo>
                    <a:pt x="1351" y="190"/>
                    <a:pt x="1351" y="190"/>
                    <a:pt x="1351" y="190"/>
                  </a:cubicBezTo>
                  <a:cubicBezTo>
                    <a:pt x="1353" y="188"/>
                    <a:pt x="1353" y="188"/>
                    <a:pt x="1353" y="188"/>
                  </a:cubicBezTo>
                  <a:cubicBezTo>
                    <a:pt x="1354" y="189"/>
                    <a:pt x="1354" y="189"/>
                    <a:pt x="1354" y="189"/>
                  </a:cubicBezTo>
                  <a:cubicBezTo>
                    <a:pt x="1358" y="187"/>
                    <a:pt x="1358" y="187"/>
                    <a:pt x="1358" y="187"/>
                  </a:cubicBezTo>
                  <a:cubicBezTo>
                    <a:pt x="1360" y="188"/>
                    <a:pt x="1360" y="188"/>
                    <a:pt x="1360" y="188"/>
                  </a:cubicBezTo>
                  <a:cubicBezTo>
                    <a:pt x="1364" y="186"/>
                    <a:pt x="1364" y="186"/>
                    <a:pt x="1364" y="186"/>
                  </a:cubicBezTo>
                  <a:cubicBezTo>
                    <a:pt x="1369" y="185"/>
                    <a:pt x="1369" y="185"/>
                    <a:pt x="1369" y="185"/>
                  </a:cubicBezTo>
                  <a:cubicBezTo>
                    <a:pt x="1368" y="185"/>
                    <a:pt x="1368" y="185"/>
                    <a:pt x="1368" y="185"/>
                  </a:cubicBezTo>
                  <a:cubicBezTo>
                    <a:pt x="1368" y="188"/>
                    <a:pt x="1368" y="188"/>
                    <a:pt x="1368" y="188"/>
                  </a:cubicBezTo>
                  <a:cubicBezTo>
                    <a:pt x="1372" y="190"/>
                    <a:pt x="1372" y="190"/>
                    <a:pt x="1372" y="190"/>
                  </a:cubicBezTo>
                  <a:cubicBezTo>
                    <a:pt x="1371" y="191"/>
                    <a:pt x="1371" y="191"/>
                    <a:pt x="1371" y="191"/>
                  </a:cubicBezTo>
                  <a:cubicBezTo>
                    <a:pt x="1362" y="190"/>
                    <a:pt x="1362" y="190"/>
                    <a:pt x="1362" y="190"/>
                  </a:cubicBezTo>
                  <a:cubicBezTo>
                    <a:pt x="1358" y="190"/>
                    <a:pt x="1360" y="192"/>
                    <a:pt x="1360" y="194"/>
                  </a:cubicBezTo>
                  <a:cubicBezTo>
                    <a:pt x="1357" y="193"/>
                    <a:pt x="1357" y="193"/>
                    <a:pt x="1357" y="193"/>
                  </a:cubicBezTo>
                  <a:cubicBezTo>
                    <a:pt x="1356" y="193"/>
                    <a:pt x="1356" y="193"/>
                    <a:pt x="1356" y="193"/>
                  </a:cubicBezTo>
                  <a:cubicBezTo>
                    <a:pt x="1348" y="195"/>
                    <a:pt x="1348" y="195"/>
                    <a:pt x="1348" y="195"/>
                  </a:cubicBezTo>
                  <a:cubicBezTo>
                    <a:pt x="1348" y="195"/>
                    <a:pt x="1346" y="196"/>
                    <a:pt x="1349" y="196"/>
                  </a:cubicBezTo>
                  <a:cubicBezTo>
                    <a:pt x="1347" y="196"/>
                    <a:pt x="1347" y="200"/>
                    <a:pt x="1346" y="195"/>
                  </a:cubicBezTo>
                  <a:cubicBezTo>
                    <a:pt x="1344" y="195"/>
                    <a:pt x="1343" y="195"/>
                    <a:pt x="1343" y="198"/>
                  </a:cubicBezTo>
                  <a:cubicBezTo>
                    <a:pt x="1343" y="198"/>
                    <a:pt x="1343" y="198"/>
                    <a:pt x="1343" y="198"/>
                  </a:cubicBezTo>
                  <a:cubicBezTo>
                    <a:pt x="1340" y="197"/>
                    <a:pt x="1340" y="197"/>
                    <a:pt x="1340" y="197"/>
                  </a:cubicBezTo>
                  <a:cubicBezTo>
                    <a:pt x="1339" y="199"/>
                    <a:pt x="1339" y="199"/>
                    <a:pt x="1339" y="199"/>
                  </a:cubicBezTo>
                  <a:cubicBezTo>
                    <a:pt x="1337" y="198"/>
                    <a:pt x="1337" y="198"/>
                    <a:pt x="1337" y="198"/>
                  </a:cubicBezTo>
                  <a:cubicBezTo>
                    <a:pt x="1336" y="200"/>
                    <a:pt x="1332" y="199"/>
                    <a:pt x="1334" y="203"/>
                  </a:cubicBezTo>
                  <a:cubicBezTo>
                    <a:pt x="1332" y="202"/>
                    <a:pt x="1332" y="202"/>
                    <a:pt x="1332" y="202"/>
                  </a:cubicBezTo>
                  <a:cubicBezTo>
                    <a:pt x="1332" y="200"/>
                    <a:pt x="1332" y="200"/>
                    <a:pt x="1332" y="200"/>
                  </a:cubicBezTo>
                  <a:cubicBezTo>
                    <a:pt x="1330" y="199"/>
                    <a:pt x="1331" y="197"/>
                    <a:pt x="1325" y="201"/>
                  </a:cubicBezTo>
                  <a:cubicBezTo>
                    <a:pt x="1324" y="203"/>
                    <a:pt x="1324" y="203"/>
                    <a:pt x="1324" y="203"/>
                  </a:cubicBezTo>
                  <a:cubicBezTo>
                    <a:pt x="1322" y="201"/>
                    <a:pt x="1322" y="201"/>
                    <a:pt x="1322" y="201"/>
                  </a:cubicBezTo>
                  <a:cubicBezTo>
                    <a:pt x="1323" y="201"/>
                    <a:pt x="1318" y="202"/>
                    <a:pt x="1323" y="198"/>
                  </a:cubicBezTo>
                  <a:cubicBezTo>
                    <a:pt x="1318" y="198"/>
                    <a:pt x="1318" y="198"/>
                    <a:pt x="1318" y="198"/>
                  </a:cubicBezTo>
                  <a:cubicBezTo>
                    <a:pt x="1320" y="203"/>
                    <a:pt x="1320" y="203"/>
                    <a:pt x="1320" y="203"/>
                  </a:cubicBezTo>
                  <a:cubicBezTo>
                    <a:pt x="1317" y="204"/>
                    <a:pt x="1317" y="204"/>
                    <a:pt x="1317" y="204"/>
                  </a:cubicBezTo>
                  <a:cubicBezTo>
                    <a:pt x="1317" y="204"/>
                    <a:pt x="1317" y="204"/>
                    <a:pt x="1317" y="204"/>
                  </a:cubicBezTo>
                  <a:cubicBezTo>
                    <a:pt x="1310" y="204"/>
                    <a:pt x="1310" y="204"/>
                    <a:pt x="1310" y="204"/>
                  </a:cubicBezTo>
                  <a:cubicBezTo>
                    <a:pt x="1310" y="207"/>
                    <a:pt x="1306" y="208"/>
                    <a:pt x="1303" y="207"/>
                  </a:cubicBezTo>
                  <a:cubicBezTo>
                    <a:pt x="1296" y="209"/>
                    <a:pt x="1296" y="209"/>
                    <a:pt x="1296" y="209"/>
                  </a:cubicBezTo>
                  <a:cubicBezTo>
                    <a:pt x="1293" y="210"/>
                    <a:pt x="1294" y="215"/>
                    <a:pt x="1287" y="216"/>
                  </a:cubicBezTo>
                  <a:cubicBezTo>
                    <a:pt x="1290" y="218"/>
                    <a:pt x="1290" y="218"/>
                    <a:pt x="1290" y="218"/>
                  </a:cubicBezTo>
                  <a:cubicBezTo>
                    <a:pt x="1278" y="227"/>
                    <a:pt x="1278" y="227"/>
                    <a:pt x="1278" y="227"/>
                  </a:cubicBezTo>
                  <a:cubicBezTo>
                    <a:pt x="1277" y="228"/>
                    <a:pt x="1271" y="234"/>
                    <a:pt x="1275" y="233"/>
                  </a:cubicBezTo>
                  <a:cubicBezTo>
                    <a:pt x="1275" y="233"/>
                    <a:pt x="1273" y="235"/>
                    <a:pt x="1277" y="233"/>
                  </a:cubicBezTo>
                  <a:cubicBezTo>
                    <a:pt x="1278" y="231"/>
                    <a:pt x="1278" y="231"/>
                    <a:pt x="1278" y="231"/>
                  </a:cubicBezTo>
                  <a:cubicBezTo>
                    <a:pt x="1281" y="237"/>
                    <a:pt x="1281" y="237"/>
                    <a:pt x="1281" y="237"/>
                  </a:cubicBezTo>
                  <a:cubicBezTo>
                    <a:pt x="1285" y="237"/>
                    <a:pt x="1285" y="237"/>
                    <a:pt x="1285" y="237"/>
                  </a:cubicBezTo>
                  <a:cubicBezTo>
                    <a:pt x="1286" y="236"/>
                    <a:pt x="1286" y="236"/>
                    <a:pt x="1286" y="236"/>
                  </a:cubicBezTo>
                  <a:cubicBezTo>
                    <a:pt x="1283" y="235"/>
                    <a:pt x="1283" y="235"/>
                    <a:pt x="1283" y="235"/>
                  </a:cubicBezTo>
                  <a:cubicBezTo>
                    <a:pt x="1290" y="232"/>
                    <a:pt x="1290" y="232"/>
                    <a:pt x="1290" y="232"/>
                  </a:cubicBezTo>
                  <a:cubicBezTo>
                    <a:pt x="1291" y="233"/>
                    <a:pt x="1291" y="233"/>
                    <a:pt x="1291" y="233"/>
                  </a:cubicBezTo>
                  <a:cubicBezTo>
                    <a:pt x="1294" y="231"/>
                    <a:pt x="1294" y="231"/>
                    <a:pt x="1294" y="231"/>
                  </a:cubicBezTo>
                  <a:cubicBezTo>
                    <a:pt x="1293" y="230"/>
                    <a:pt x="1292" y="236"/>
                    <a:pt x="1292" y="229"/>
                  </a:cubicBezTo>
                  <a:cubicBezTo>
                    <a:pt x="1296" y="231"/>
                    <a:pt x="1296" y="231"/>
                    <a:pt x="1296" y="231"/>
                  </a:cubicBezTo>
                  <a:cubicBezTo>
                    <a:pt x="1302" y="231"/>
                    <a:pt x="1302" y="231"/>
                    <a:pt x="1302" y="231"/>
                  </a:cubicBezTo>
                  <a:cubicBezTo>
                    <a:pt x="1304" y="230"/>
                    <a:pt x="1304" y="230"/>
                    <a:pt x="1304" y="230"/>
                  </a:cubicBezTo>
                  <a:cubicBezTo>
                    <a:pt x="1310" y="228"/>
                    <a:pt x="1310" y="228"/>
                    <a:pt x="1310" y="228"/>
                  </a:cubicBezTo>
                  <a:cubicBezTo>
                    <a:pt x="1309" y="231"/>
                    <a:pt x="1309" y="231"/>
                    <a:pt x="1309" y="231"/>
                  </a:cubicBezTo>
                  <a:cubicBezTo>
                    <a:pt x="1311" y="232"/>
                    <a:pt x="1311" y="232"/>
                    <a:pt x="1311" y="232"/>
                  </a:cubicBezTo>
                  <a:cubicBezTo>
                    <a:pt x="1324" y="230"/>
                    <a:pt x="1324" y="230"/>
                    <a:pt x="1324" y="230"/>
                  </a:cubicBezTo>
                  <a:cubicBezTo>
                    <a:pt x="1342" y="226"/>
                    <a:pt x="1342" y="226"/>
                    <a:pt x="1342" y="226"/>
                  </a:cubicBezTo>
                  <a:cubicBezTo>
                    <a:pt x="1349" y="224"/>
                    <a:pt x="1349" y="224"/>
                    <a:pt x="1349" y="224"/>
                  </a:cubicBezTo>
                  <a:cubicBezTo>
                    <a:pt x="1350" y="224"/>
                    <a:pt x="1350" y="224"/>
                    <a:pt x="1350" y="224"/>
                  </a:cubicBezTo>
                  <a:cubicBezTo>
                    <a:pt x="1353" y="222"/>
                    <a:pt x="1353" y="222"/>
                    <a:pt x="1353" y="222"/>
                  </a:cubicBezTo>
                  <a:cubicBezTo>
                    <a:pt x="1346" y="221"/>
                    <a:pt x="1346" y="221"/>
                    <a:pt x="1346" y="221"/>
                  </a:cubicBezTo>
                  <a:cubicBezTo>
                    <a:pt x="1350" y="220"/>
                    <a:pt x="1350" y="220"/>
                    <a:pt x="1350" y="220"/>
                  </a:cubicBezTo>
                  <a:cubicBezTo>
                    <a:pt x="1352" y="219"/>
                    <a:pt x="1352" y="219"/>
                    <a:pt x="1352" y="219"/>
                  </a:cubicBezTo>
                  <a:cubicBezTo>
                    <a:pt x="1361" y="217"/>
                    <a:pt x="1361" y="217"/>
                    <a:pt x="1361" y="217"/>
                  </a:cubicBezTo>
                  <a:cubicBezTo>
                    <a:pt x="1362" y="215"/>
                    <a:pt x="1362" y="215"/>
                    <a:pt x="1362" y="215"/>
                  </a:cubicBezTo>
                  <a:cubicBezTo>
                    <a:pt x="1367" y="216"/>
                    <a:pt x="1367" y="216"/>
                    <a:pt x="1367" y="216"/>
                  </a:cubicBezTo>
                  <a:cubicBezTo>
                    <a:pt x="1369" y="216"/>
                    <a:pt x="1369" y="216"/>
                    <a:pt x="1369" y="216"/>
                  </a:cubicBezTo>
                  <a:cubicBezTo>
                    <a:pt x="1371" y="214"/>
                    <a:pt x="1371" y="214"/>
                    <a:pt x="1371" y="214"/>
                  </a:cubicBezTo>
                  <a:cubicBezTo>
                    <a:pt x="1377" y="213"/>
                    <a:pt x="1377" y="213"/>
                    <a:pt x="1377" y="213"/>
                  </a:cubicBezTo>
                  <a:cubicBezTo>
                    <a:pt x="1376" y="211"/>
                    <a:pt x="1376" y="211"/>
                    <a:pt x="1376" y="211"/>
                  </a:cubicBezTo>
                  <a:cubicBezTo>
                    <a:pt x="1378" y="211"/>
                    <a:pt x="1378" y="211"/>
                    <a:pt x="1378" y="211"/>
                  </a:cubicBezTo>
                  <a:cubicBezTo>
                    <a:pt x="1381" y="213"/>
                    <a:pt x="1381" y="213"/>
                    <a:pt x="1381" y="213"/>
                  </a:cubicBezTo>
                  <a:cubicBezTo>
                    <a:pt x="1388" y="210"/>
                    <a:pt x="1388" y="210"/>
                    <a:pt x="1388" y="210"/>
                  </a:cubicBezTo>
                  <a:cubicBezTo>
                    <a:pt x="1390" y="210"/>
                    <a:pt x="1390" y="210"/>
                    <a:pt x="1390" y="210"/>
                  </a:cubicBezTo>
                  <a:cubicBezTo>
                    <a:pt x="1389" y="211"/>
                    <a:pt x="1389" y="211"/>
                    <a:pt x="1389" y="211"/>
                  </a:cubicBezTo>
                  <a:cubicBezTo>
                    <a:pt x="1392" y="212"/>
                    <a:pt x="1392" y="212"/>
                    <a:pt x="1392" y="212"/>
                  </a:cubicBezTo>
                  <a:cubicBezTo>
                    <a:pt x="1402" y="207"/>
                    <a:pt x="1402" y="207"/>
                    <a:pt x="1402" y="207"/>
                  </a:cubicBezTo>
                  <a:cubicBezTo>
                    <a:pt x="1405" y="209"/>
                    <a:pt x="1405" y="209"/>
                    <a:pt x="1405" y="209"/>
                  </a:cubicBezTo>
                  <a:cubicBezTo>
                    <a:pt x="1409" y="208"/>
                    <a:pt x="1409" y="208"/>
                    <a:pt x="1409" y="208"/>
                  </a:cubicBezTo>
                  <a:cubicBezTo>
                    <a:pt x="1410" y="206"/>
                    <a:pt x="1410" y="206"/>
                    <a:pt x="1410" y="206"/>
                  </a:cubicBezTo>
                  <a:cubicBezTo>
                    <a:pt x="1416" y="203"/>
                    <a:pt x="1416" y="203"/>
                    <a:pt x="1416" y="203"/>
                  </a:cubicBezTo>
                  <a:cubicBezTo>
                    <a:pt x="1424" y="203"/>
                    <a:pt x="1424" y="203"/>
                    <a:pt x="1424" y="203"/>
                  </a:cubicBezTo>
                  <a:cubicBezTo>
                    <a:pt x="1416" y="206"/>
                    <a:pt x="1416" y="206"/>
                    <a:pt x="1416" y="206"/>
                  </a:cubicBezTo>
                  <a:cubicBezTo>
                    <a:pt x="1412" y="208"/>
                    <a:pt x="1417" y="200"/>
                    <a:pt x="1411" y="208"/>
                  </a:cubicBezTo>
                  <a:cubicBezTo>
                    <a:pt x="1412" y="209"/>
                    <a:pt x="1412" y="209"/>
                    <a:pt x="1412" y="209"/>
                  </a:cubicBezTo>
                  <a:cubicBezTo>
                    <a:pt x="1408" y="211"/>
                    <a:pt x="1408" y="211"/>
                    <a:pt x="1408" y="211"/>
                  </a:cubicBezTo>
                  <a:cubicBezTo>
                    <a:pt x="1411" y="212"/>
                    <a:pt x="1411" y="212"/>
                    <a:pt x="1411" y="212"/>
                  </a:cubicBezTo>
                  <a:cubicBezTo>
                    <a:pt x="1420" y="210"/>
                    <a:pt x="1420" y="210"/>
                    <a:pt x="1420" y="210"/>
                  </a:cubicBezTo>
                  <a:cubicBezTo>
                    <a:pt x="1420" y="209"/>
                    <a:pt x="1420" y="209"/>
                    <a:pt x="1423" y="211"/>
                  </a:cubicBezTo>
                  <a:cubicBezTo>
                    <a:pt x="1425" y="209"/>
                    <a:pt x="1425" y="209"/>
                    <a:pt x="1425" y="209"/>
                  </a:cubicBezTo>
                  <a:cubicBezTo>
                    <a:pt x="1425" y="210"/>
                    <a:pt x="1425" y="210"/>
                    <a:pt x="1425" y="210"/>
                  </a:cubicBezTo>
                  <a:cubicBezTo>
                    <a:pt x="1423" y="211"/>
                    <a:pt x="1423" y="211"/>
                    <a:pt x="1423" y="211"/>
                  </a:cubicBezTo>
                  <a:cubicBezTo>
                    <a:pt x="1422" y="211"/>
                    <a:pt x="1421" y="208"/>
                    <a:pt x="1419" y="211"/>
                  </a:cubicBezTo>
                  <a:cubicBezTo>
                    <a:pt x="1420" y="213"/>
                    <a:pt x="1420" y="213"/>
                    <a:pt x="1420" y="213"/>
                  </a:cubicBezTo>
                  <a:cubicBezTo>
                    <a:pt x="1420" y="213"/>
                    <a:pt x="1423" y="205"/>
                    <a:pt x="1416" y="214"/>
                  </a:cubicBezTo>
                  <a:cubicBezTo>
                    <a:pt x="1409" y="213"/>
                    <a:pt x="1409" y="213"/>
                    <a:pt x="1409" y="213"/>
                  </a:cubicBezTo>
                  <a:cubicBezTo>
                    <a:pt x="1407" y="215"/>
                    <a:pt x="1404" y="210"/>
                    <a:pt x="1406" y="215"/>
                  </a:cubicBezTo>
                  <a:cubicBezTo>
                    <a:pt x="1404" y="213"/>
                    <a:pt x="1404" y="213"/>
                    <a:pt x="1404" y="213"/>
                  </a:cubicBezTo>
                  <a:cubicBezTo>
                    <a:pt x="1403" y="215"/>
                    <a:pt x="1403" y="215"/>
                    <a:pt x="1403" y="215"/>
                  </a:cubicBezTo>
                  <a:cubicBezTo>
                    <a:pt x="1398" y="214"/>
                    <a:pt x="1398" y="214"/>
                    <a:pt x="1398" y="214"/>
                  </a:cubicBezTo>
                  <a:cubicBezTo>
                    <a:pt x="1388" y="217"/>
                    <a:pt x="1388" y="217"/>
                    <a:pt x="1388" y="217"/>
                  </a:cubicBezTo>
                  <a:cubicBezTo>
                    <a:pt x="1384" y="219"/>
                    <a:pt x="1384" y="219"/>
                    <a:pt x="1384" y="219"/>
                  </a:cubicBezTo>
                  <a:cubicBezTo>
                    <a:pt x="1381" y="219"/>
                    <a:pt x="1381" y="219"/>
                    <a:pt x="1381" y="219"/>
                  </a:cubicBezTo>
                  <a:cubicBezTo>
                    <a:pt x="1367" y="223"/>
                    <a:pt x="1367" y="223"/>
                    <a:pt x="1367" y="223"/>
                  </a:cubicBezTo>
                  <a:cubicBezTo>
                    <a:pt x="1365" y="223"/>
                    <a:pt x="1365" y="223"/>
                    <a:pt x="1365" y="223"/>
                  </a:cubicBezTo>
                  <a:cubicBezTo>
                    <a:pt x="1363" y="223"/>
                    <a:pt x="1363" y="223"/>
                    <a:pt x="1363" y="223"/>
                  </a:cubicBezTo>
                  <a:cubicBezTo>
                    <a:pt x="1360" y="224"/>
                    <a:pt x="1360" y="224"/>
                    <a:pt x="1360" y="224"/>
                  </a:cubicBezTo>
                  <a:cubicBezTo>
                    <a:pt x="1359" y="226"/>
                    <a:pt x="1359" y="226"/>
                    <a:pt x="1359" y="226"/>
                  </a:cubicBezTo>
                  <a:cubicBezTo>
                    <a:pt x="1361" y="226"/>
                    <a:pt x="1361" y="226"/>
                    <a:pt x="1361" y="226"/>
                  </a:cubicBezTo>
                  <a:cubicBezTo>
                    <a:pt x="1346" y="229"/>
                    <a:pt x="1346" y="229"/>
                    <a:pt x="1346" y="229"/>
                  </a:cubicBezTo>
                  <a:cubicBezTo>
                    <a:pt x="1347" y="230"/>
                    <a:pt x="1347" y="230"/>
                    <a:pt x="1347" y="230"/>
                  </a:cubicBezTo>
                  <a:cubicBezTo>
                    <a:pt x="1345" y="227"/>
                    <a:pt x="1342" y="231"/>
                    <a:pt x="1336" y="231"/>
                  </a:cubicBezTo>
                  <a:cubicBezTo>
                    <a:pt x="1328" y="231"/>
                    <a:pt x="1328" y="231"/>
                    <a:pt x="1328" y="231"/>
                  </a:cubicBezTo>
                  <a:cubicBezTo>
                    <a:pt x="1309" y="235"/>
                    <a:pt x="1309" y="235"/>
                    <a:pt x="1309" y="235"/>
                  </a:cubicBezTo>
                  <a:cubicBezTo>
                    <a:pt x="1299" y="238"/>
                    <a:pt x="1299" y="238"/>
                    <a:pt x="1299" y="238"/>
                  </a:cubicBezTo>
                  <a:cubicBezTo>
                    <a:pt x="1303" y="234"/>
                    <a:pt x="1292" y="238"/>
                    <a:pt x="1302" y="234"/>
                  </a:cubicBezTo>
                  <a:cubicBezTo>
                    <a:pt x="1301" y="233"/>
                    <a:pt x="1301" y="233"/>
                    <a:pt x="1301" y="233"/>
                  </a:cubicBezTo>
                  <a:cubicBezTo>
                    <a:pt x="1298" y="234"/>
                    <a:pt x="1298" y="234"/>
                    <a:pt x="1298" y="234"/>
                  </a:cubicBezTo>
                  <a:cubicBezTo>
                    <a:pt x="1296" y="235"/>
                    <a:pt x="1296" y="235"/>
                    <a:pt x="1296" y="235"/>
                  </a:cubicBezTo>
                  <a:cubicBezTo>
                    <a:pt x="1297" y="236"/>
                    <a:pt x="1297" y="236"/>
                    <a:pt x="1297" y="236"/>
                  </a:cubicBezTo>
                  <a:cubicBezTo>
                    <a:pt x="1297" y="238"/>
                    <a:pt x="1297" y="238"/>
                    <a:pt x="1297" y="238"/>
                  </a:cubicBezTo>
                  <a:cubicBezTo>
                    <a:pt x="1291" y="240"/>
                    <a:pt x="1291" y="240"/>
                    <a:pt x="1291" y="240"/>
                  </a:cubicBezTo>
                  <a:cubicBezTo>
                    <a:pt x="1286" y="240"/>
                    <a:pt x="1286" y="240"/>
                    <a:pt x="1286" y="240"/>
                  </a:cubicBezTo>
                  <a:cubicBezTo>
                    <a:pt x="1283" y="242"/>
                    <a:pt x="1279" y="246"/>
                    <a:pt x="1278" y="246"/>
                  </a:cubicBezTo>
                  <a:cubicBezTo>
                    <a:pt x="1279" y="243"/>
                    <a:pt x="1279" y="243"/>
                    <a:pt x="1279" y="243"/>
                  </a:cubicBezTo>
                  <a:cubicBezTo>
                    <a:pt x="1276" y="242"/>
                    <a:pt x="1276" y="242"/>
                    <a:pt x="1276" y="242"/>
                  </a:cubicBezTo>
                  <a:cubicBezTo>
                    <a:pt x="1267" y="245"/>
                    <a:pt x="1267" y="245"/>
                    <a:pt x="1267" y="245"/>
                  </a:cubicBezTo>
                  <a:cubicBezTo>
                    <a:pt x="1265" y="246"/>
                    <a:pt x="1265" y="246"/>
                    <a:pt x="1265" y="246"/>
                  </a:cubicBezTo>
                  <a:cubicBezTo>
                    <a:pt x="1266" y="247"/>
                    <a:pt x="1266" y="247"/>
                    <a:pt x="1266" y="247"/>
                  </a:cubicBezTo>
                  <a:cubicBezTo>
                    <a:pt x="1257" y="248"/>
                    <a:pt x="1257" y="248"/>
                    <a:pt x="1257" y="248"/>
                  </a:cubicBezTo>
                  <a:cubicBezTo>
                    <a:pt x="1254" y="252"/>
                    <a:pt x="1254" y="252"/>
                    <a:pt x="1254" y="252"/>
                  </a:cubicBezTo>
                  <a:cubicBezTo>
                    <a:pt x="1258" y="252"/>
                    <a:pt x="1258" y="252"/>
                    <a:pt x="1258" y="252"/>
                  </a:cubicBezTo>
                  <a:cubicBezTo>
                    <a:pt x="1259" y="252"/>
                    <a:pt x="1259" y="252"/>
                    <a:pt x="1259" y="252"/>
                  </a:cubicBezTo>
                  <a:cubicBezTo>
                    <a:pt x="1255" y="256"/>
                    <a:pt x="1255" y="256"/>
                    <a:pt x="1255" y="256"/>
                  </a:cubicBezTo>
                  <a:cubicBezTo>
                    <a:pt x="1253" y="256"/>
                    <a:pt x="1270" y="247"/>
                    <a:pt x="1249" y="257"/>
                  </a:cubicBezTo>
                  <a:cubicBezTo>
                    <a:pt x="1249" y="259"/>
                    <a:pt x="1249" y="259"/>
                    <a:pt x="1249" y="259"/>
                  </a:cubicBezTo>
                  <a:cubicBezTo>
                    <a:pt x="1256" y="263"/>
                    <a:pt x="1256" y="263"/>
                    <a:pt x="1256" y="263"/>
                  </a:cubicBezTo>
                  <a:cubicBezTo>
                    <a:pt x="1259" y="263"/>
                    <a:pt x="1259" y="263"/>
                    <a:pt x="1259" y="263"/>
                  </a:cubicBezTo>
                  <a:cubicBezTo>
                    <a:pt x="1259" y="260"/>
                    <a:pt x="1259" y="260"/>
                    <a:pt x="1259" y="260"/>
                  </a:cubicBezTo>
                  <a:cubicBezTo>
                    <a:pt x="1263" y="258"/>
                    <a:pt x="1263" y="258"/>
                    <a:pt x="1263" y="258"/>
                  </a:cubicBezTo>
                  <a:cubicBezTo>
                    <a:pt x="1267" y="259"/>
                    <a:pt x="1267" y="259"/>
                    <a:pt x="1267" y="259"/>
                  </a:cubicBezTo>
                  <a:cubicBezTo>
                    <a:pt x="1268" y="261"/>
                    <a:pt x="1268" y="261"/>
                    <a:pt x="1268" y="261"/>
                  </a:cubicBezTo>
                  <a:cubicBezTo>
                    <a:pt x="1272" y="260"/>
                    <a:pt x="1272" y="260"/>
                    <a:pt x="1272" y="260"/>
                  </a:cubicBezTo>
                  <a:cubicBezTo>
                    <a:pt x="1276" y="256"/>
                    <a:pt x="1276" y="256"/>
                    <a:pt x="1276" y="256"/>
                  </a:cubicBezTo>
                  <a:cubicBezTo>
                    <a:pt x="1269" y="250"/>
                    <a:pt x="1269" y="250"/>
                    <a:pt x="1269" y="250"/>
                  </a:cubicBezTo>
                  <a:cubicBezTo>
                    <a:pt x="1281" y="254"/>
                    <a:pt x="1281" y="254"/>
                    <a:pt x="1281" y="254"/>
                  </a:cubicBezTo>
                  <a:cubicBezTo>
                    <a:pt x="1285" y="252"/>
                    <a:pt x="1285" y="252"/>
                    <a:pt x="1285" y="252"/>
                  </a:cubicBezTo>
                  <a:cubicBezTo>
                    <a:pt x="1289" y="251"/>
                    <a:pt x="1289" y="251"/>
                    <a:pt x="1289" y="251"/>
                  </a:cubicBezTo>
                  <a:cubicBezTo>
                    <a:pt x="1290" y="248"/>
                    <a:pt x="1290" y="248"/>
                    <a:pt x="1290" y="248"/>
                  </a:cubicBezTo>
                  <a:cubicBezTo>
                    <a:pt x="1290" y="247"/>
                    <a:pt x="1290" y="247"/>
                    <a:pt x="1290" y="247"/>
                  </a:cubicBezTo>
                  <a:cubicBezTo>
                    <a:pt x="1294" y="249"/>
                    <a:pt x="1294" y="249"/>
                    <a:pt x="1294" y="249"/>
                  </a:cubicBezTo>
                  <a:cubicBezTo>
                    <a:pt x="1295" y="247"/>
                    <a:pt x="1300" y="254"/>
                    <a:pt x="1296" y="245"/>
                  </a:cubicBezTo>
                  <a:cubicBezTo>
                    <a:pt x="1299" y="249"/>
                    <a:pt x="1299" y="249"/>
                    <a:pt x="1299" y="249"/>
                  </a:cubicBezTo>
                  <a:cubicBezTo>
                    <a:pt x="1297" y="249"/>
                    <a:pt x="1297" y="249"/>
                    <a:pt x="1297" y="249"/>
                  </a:cubicBezTo>
                  <a:cubicBezTo>
                    <a:pt x="1292" y="251"/>
                    <a:pt x="1292" y="251"/>
                    <a:pt x="1292" y="251"/>
                  </a:cubicBezTo>
                  <a:cubicBezTo>
                    <a:pt x="1289" y="251"/>
                    <a:pt x="1289" y="251"/>
                    <a:pt x="1289" y="251"/>
                  </a:cubicBezTo>
                  <a:cubicBezTo>
                    <a:pt x="1288" y="254"/>
                    <a:pt x="1288" y="254"/>
                    <a:pt x="1288" y="254"/>
                  </a:cubicBezTo>
                  <a:cubicBezTo>
                    <a:pt x="1284" y="253"/>
                    <a:pt x="1290" y="258"/>
                    <a:pt x="1284" y="254"/>
                  </a:cubicBezTo>
                  <a:cubicBezTo>
                    <a:pt x="1284" y="257"/>
                    <a:pt x="1277" y="254"/>
                    <a:pt x="1285" y="258"/>
                  </a:cubicBezTo>
                  <a:cubicBezTo>
                    <a:pt x="1290" y="256"/>
                    <a:pt x="1290" y="256"/>
                    <a:pt x="1290" y="256"/>
                  </a:cubicBezTo>
                  <a:cubicBezTo>
                    <a:pt x="1292" y="257"/>
                    <a:pt x="1292" y="257"/>
                    <a:pt x="1292" y="257"/>
                  </a:cubicBezTo>
                  <a:cubicBezTo>
                    <a:pt x="1306" y="252"/>
                    <a:pt x="1306" y="252"/>
                    <a:pt x="1306" y="252"/>
                  </a:cubicBezTo>
                  <a:cubicBezTo>
                    <a:pt x="1321" y="249"/>
                    <a:pt x="1321" y="249"/>
                    <a:pt x="1321" y="249"/>
                  </a:cubicBezTo>
                  <a:cubicBezTo>
                    <a:pt x="1327" y="248"/>
                    <a:pt x="1327" y="248"/>
                    <a:pt x="1327" y="248"/>
                  </a:cubicBezTo>
                  <a:cubicBezTo>
                    <a:pt x="1326" y="249"/>
                    <a:pt x="1324" y="250"/>
                    <a:pt x="1327" y="251"/>
                  </a:cubicBezTo>
                  <a:cubicBezTo>
                    <a:pt x="1329" y="250"/>
                    <a:pt x="1329" y="250"/>
                    <a:pt x="1329" y="250"/>
                  </a:cubicBezTo>
                  <a:cubicBezTo>
                    <a:pt x="1328" y="248"/>
                    <a:pt x="1328" y="248"/>
                    <a:pt x="1328" y="248"/>
                  </a:cubicBezTo>
                  <a:cubicBezTo>
                    <a:pt x="1335" y="249"/>
                    <a:pt x="1335" y="249"/>
                    <a:pt x="1335" y="249"/>
                  </a:cubicBezTo>
                  <a:cubicBezTo>
                    <a:pt x="1336" y="247"/>
                    <a:pt x="1336" y="247"/>
                    <a:pt x="1336" y="247"/>
                  </a:cubicBezTo>
                  <a:cubicBezTo>
                    <a:pt x="1346" y="245"/>
                    <a:pt x="1346" y="245"/>
                    <a:pt x="1346" y="245"/>
                  </a:cubicBezTo>
                  <a:cubicBezTo>
                    <a:pt x="1354" y="245"/>
                    <a:pt x="1354" y="245"/>
                    <a:pt x="1354" y="245"/>
                  </a:cubicBezTo>
                  <a:cubicBezTo>
                    <a:pt x="1377" y="239"/>
                    <a:pt x="1377" y="239"/>
                    <a:pt x="1377" y="239"/>
                  </a:cubicBezTo>
                  <a:cubicBezTo>
                    <a:pt x="1379" y="238"/>
                    <a:pt x="1379" y="238"/>
                    <a:pt x="1379" y="238"/>
                  </a:cubicBezTo>
                  <a:cubicBezTo>
                    <a:pt x="1389" y="236"/>
                    <a:pt x="1389" y="236"/>
                    <a:pt x="1389" y="236"/>
                  </a:cubicBezTo>
                  <a:cubicBezTo>
                    <a:pt x="1389" y="234"/>
                    <a:pt x="1389" y="234"/>
                    <a:pt x="1389" y="234"/>
                  </a:cubicBezTo>
                  <a:cubicBezTo>
                    <a:pt x="1392" y="232"/>
                    <a:pt x="1392" y="232"/>
                    <a:pt x="1392" y="232"/>
                  </a:cubicBezTo>
                  <a:cubicBezTo>
                    <a:pt x="1393" y="234"/>
                    <a:pt x="1393" y="234"/>
                    <a:pt x="1393" y="234"/>
                  </a:cubicBezTo>
                  <a:cubicBezTo>
                    <a:pt x="1392" y="236"/>
                    <a:pt x="1392" y="236"/>
                    <a:pt x="1392" y="236"/>
                  </a:cubicBezTo>
                  <a:cubicBezTo>
                    <a:pt x="1384" y="238"/>
                    <a:pt x="1384" y="238"/>
                    <a:pt x="1384" y="238"/>
                  </a:cubicBezTo>
                  <a:cubicBezTo>
                    <a:pt x="1391" y="240"/>
                    <a:pt x="1391" y="240"/>
                    <a:pt x="1391" y="240"/>
                  </a:cubicBezTo>
                  <a:cubicBezTo>
                    <a:pt x="1396" y="235"/>
                    <a:pt x="1396" y="235"/>
                    <a:pt x="1396" y="235"/>
                  </a:cubicBezTo>
                  <a:cubicBezTo>
                    <a:pt x="1397" y="238"/>
                    <a:pt x="1397" y="238"/>
                    <a:pt x="1397" y="238"/>
                  </a:cubicBezTo>
                  <a:cubicBezTo>
                    <a:pt x="1403" y="239"/>
                    <a:pt x="1403" y="239"/>
                    <a:pt x="1403" y="239"/>
                  </a:cubicBezTo>
                  <a:cubicBezTo>
                    <a:pt x="1402" y="241"/>
                    <a:pt x="1402" y="241"/>
                    <a:pt x="1402" y="241"/>
                  </a:cubicBezTo>
                  <a:cubicBezTo>
                    <a:pt x="1409" y="242"/>
                    <a:pt x="1409" y="242"/>
                    <a:pt x="1409" y="242"/>
                  </a:cubicBezTo>
                  <a:cubicBezTo>
                    <a:pt x="1420" y="240"/>
                    <a:pt x="1420" y="240"/>
                    <a:pt x="1420" y="240"/>
                  </a:cubicBezTo>
                  <a:cubicBezTo>
                    <a:pt x="1424" y="239"/>
                    <a:pt x="1424" y="239"/>
                    <a:pt x="1424" y="239"/>
                  </a:cubicBezTo>
                  <a:cubicBezTo>
                    <a:pt x="1423" y="238"/>
                    <a:pt x="1423" y="238"/>
                    <a:pt x="1423" y="238"/>
                  </a:cubicBezTo>
                  <a:cubicBezTo>
                    <a:pt x="1426" y="238"/>
                    <a:pt x="1426" y="238"/>
                    <a:pt x="1426" y="238"/>
                  </a:cubicBezTo>
                  <a:cubicBezTo>
                    <a:pt x="1426" y="240"/>
                    <a:pt x="1425" y="233"/>
                    <a:pt x="1428" y="240"/>
                  </a:cubicBezTo>
                  <a:cubicBezTo>
                    <a:pt x="1435" y="240"/>
                    <a:pt x="1435" y="240"/>
                    <a:pt x="1435" y="240"/>
                  </a:cubicBezTo>
                  <a:cubicBezTo>
                    <a:pt x="1447" y="239"/>
                    <a:pt x="1447" y="239"/>
                    <a:pt x="1447" y="239"/>
                  </a:cubicBezTo>
                  <a:cubicBezTo>
                    <a:pt x="1454" y="239"/>
                    <a:pt x="1454" y="239"/>
                    <a:pt x="1454" y="239"/>
                  </a:cubicBezTo>
                  <a:cubicBezTo>
                    <a:pt x="1454" y="239"/>
                    <a:pt x="1451" y="241"/>
                    <a:pt x="1454" y="237"/>
                  </a:cubicBezTo>
                  <a:cubicBezTo>
                    <a:pt x="1457" y="239"/>
                    <a:pt x="1457" y="239"/>
                    <a:pt x="1457" y="239"/>
                  </a:cubicBezTo>
                  <a:cubicBezTo>
                    <a:pt x="1461" y="238"/>
                    <a:pt x="1461" y="238"/>
                    <a:pt x="1461" y="238"/>
                  </a:cubicBezTo>
                  <a:cubicBezTo>
                    <a:pt x="1480" y="240"/>
                    <a:pt x="1480" y="240"/>
                    <a:pt x="1480" y="240"/>
                  </a:cubicBezTo>
                  <a:cubicBezTo>
                    <a:pt x="1488" y="241"/>
                    <a:pt x="1488" y="241"/>
                    <a:pt x="1488" y="241"/>
                  </a:cubicBezTo>
                  <a:cubicBezTo>
                    <a:pt x="1492" y="242"/>
                    <a:pt x="1492" y="242"/>
                    <a:pt x="1492" y="242"/>
                  </a:cubicBezTo>
                  <a:cubicBezTo>
                    <a:pt x="1490" y="243"/>
                    <a:pt x="1490" y="243"/>
                    <a:pt x="1490" y="243"/>
                  </a:cubicBezTo>
                  <a:cubicBezTo>
                    <a:pt x="1490" y="244"/>
                    <a:pt x="1489" y="244"/>
                    <a:pt x="1493" y="245"/>
                  </a:cubicBezTo>
                  <a:cubicBezTo>
                    <a:pt x="1493" y="245"/>
                    <a:pt x="1493" y="245"/>
                    <a:pt x="1493" y="245"/>
                  </a:cubicBezTo>
                  <a:cubicBezTo>
                    <a:pt x="1494" y="242"/>
                    <a:pt x="1494" y="242"/>
                    <a:pt x="1494" y="242"/>
                  </a:cubicBezTo>
                  <a:cubicBezTo>
                    <a:pt x="1498" y="244"/>
                    <a:pt x="1498" y="244"/>
                    <a:pt x="1498" y="244"/>
                  </a:cubicBezTo>
                  <a:cubicBezTo>
                    <a:pt x="1497" y="248"/>
                    <a:pt x="1497" y="248"/>
                    <a:pt x="1497" y="248"/>
                  </a:cubicBezTo>
                  <a:cubicBezTo>
                    <a:pt x="1494" y="249"/>
                    <a:pt x="1494" y="249"/>
                    <a:pt x="1494" y="249"/>
                  </a:cubicBezTo>
                  <a:cubicBezTo>
                    <a:pt x="1488" y="256"/>
                    <a:pt x="1488" y="256"/>
                    <a:pt x="1488" y="256"/>
                  </a:cubicBezTo>
                  <a:cubicBezTo>
                    <a:pt x="1468" y="267"/>
                    <a:pt x="1468" y="267"/>
                    <a:pt x="1468" y="267"/>
                  </a:cubicBezTo>
                  <a:cubicBezTo>
                    <a:pt x="1469" y="269"/>
                    <a:pt x="1466" y="268"/>
                    <a:pt x="1466" y="270"/>
                  </a:cubicBezTo>
                  <a:cubicBezTo>
                    <a:pt x="1464" y="268"/>
                    <a:pt x="1464" y="268"/>
                    <a:pt x="1464" y="268"/>
                  </a:cubicBezTo>
                  <a:cubicBezTo>
                    <a:pt x="1457" y="272"/>
                    <a:pt x="1457" y="272"/>
                    <a:pt x="1457" y="272"/>
                  </a:cubicBezTo>
                  <a:cubicBezTo>
                    <a:pt x="1454" y="270"/>
                    <a:pt x="1454" y="270"/>
                    <a:pt x="1454" y="270"/>
                  </a:cubicBezTo>
                  <a:cubicBezTo>
                    <a:pt x="1452" y="272"/>
                    <a:pt x="1452" y="272"/>
                    <a:pt x="1452" y="272"/>
                  </a:cubicBezTo>
                  <a:cubicBezTo>
                    <a:pt x="1454" y="273"/>
                    <a:pt x="1454" y="273"/>
                    <a:pt x="1454" y="273"/>
                  </a:cubicBezTo>
                  <a:cubicBezTo>
                    <a:pt x="1452" y="274"/>
                    <a:pt x="1452" y="274"/>
                    <a:pt x="1452" y="274"/>
                  </a:cubicBezTo>
                  <a:cubicBezTo>
                    <a:pt x="1457" y="275"/>
                    <a:pt x="1457" y="275"/>
                    <a:pt x="1457" y="275"/>
                  </a:cubicBezTo>
                  <a:cubicBezTo>
                    <a:pt x="1468" y="272"/>
                    <a:pt x="1468" y="272"/>
                    <a:pt x="1468" y="272"/>
                  </a:cubicBezTo>
                  <a:cubicBezTo>
                    <a:pt x="1470" y="275"/>
                    <a:pt x="1470" y="275"/>
                    <a:pt x="1470" y="275"/>
                  </a:cubicBezTo>
                  <a:cubicBezTo>
                    <a:pt x="1470" y="276"/>
                    <a:pt x="1469" y="277"/>
                    <a:pt x="1471" y="278"/>
                  </a:cubicBezTo>
                  <a:cubicBezTo>
                    <a:pt x="1474" y="275"/>
                    <a:pt x="1474" y="275"/>
                    <a:pt x="1474" y="275"/>
                  </a:cubicBezTo>
                  <a:cubicBezTo>
                    <a:pt x="1473" y="275"/>
                    <a:pt x="1473" y="275"/>
                    <a:pt x="1473" y="275"/>
                  </a:cubicBezTo>
                  <a:cubicBezTo>
                    <a:pt x="1475" y="273"/>
                    <a:pt x="1475" y="273"/>
                    <a:pt x="1475" y="273"/>
                  </a:cubicBezTo>
                  <a:cubicBezTo>
                    <a:pt x="1476" y="274"/>
                    <a:pt x="1476" y="274"/>
                    <a:pt x="1476" y="274"/>
                  </a:cubicBezTo>
                  <a:cubicBezTo>
                    <a:pt x="1477" y="271"/>
                    <a:pt x="1477" y="271"/>
                    <a:pt x="1477" y="271"/>
                  </a:cubicBezTo>
                  <a:cubicBezTo>
                    <a:pt x="1479" y="273"/>
                    <a:pt x="1479" y="273"/>
                    <a:pt x="1479" y="273"/>
                  </a:cubicBezTo>
                  <a:cubicBezTo>
                    <a:pt x="1479" y="274"/>
                    <a:pt x="1479" y="274"/>
                    <a:pt x="1479" y="274"/>
                  </a:cubicBezTo>
                  <a:cubicBezTo>
                    <a:pt x="1482" y="272"/>
                    <a:pt x="1482" y="272"/>
                    <a:pt x="1482" y="272"/>
                  </a:cubicBezTo>
                  <a:cubicBezTo>
                    <a:pt x="1485" y="273"/>
                    <a:pt x="1485" y="273"/>
                    <a:pt x="1485" y="273"/>
                  </a:cubicBezTo>
                  <a:cubicBezTo>
                    <a:pt x="1484" y="275"/>
                    <a:pt x="1484" y="275"/>
                    <a:pt x="1484" y="275"/>
                  </a:cubicBezTo>
                  <a:cubicBezTo>
                    <a:pt x="1486" y="276"/>
                    <a:pt x="1486" y="276"/>
                    <a:pt x="1486" y="276"/>
                  </a:cubicBezTo>
                  <a:cubicBezTo>
                    <a:pt x="1488" y="276"/>
                    <a:pt x="1488" y="276"/>
                    <a:pt x="1488" y="276"/>
                  </a:cubicBezTo>
                  <a:cubicBezTo>
                    <a:pt x="1486" y="273"/>
                    <a:pt x="1486" y="273"/>
                    <a:pt x="1486" y="273"/>
                  </a:cubicBezTo>
                  <a:cubicBezTo>
                    <a:pt x="1488" y="272"/>
                    <a:pt x="1488" y="272"/>
                    <a:pt x="1488" y="272"/>
                  </a:cubicBezTo>
                  <a:cubicBezTo>
                    <a:pt x="1490" y="275"/>
                    <a:pt x="1490" y="275"/>
                    <a:pt x="1490" y="275"/>
                  </a:cubicBezTo>
                  <a:cubicBezTo>
                    <a:pt x="1492" y="274"/>
                    <a:pt x="1492" y="274"/>
                    <a:pt x="1492" y="274"/>
                  </a:cubicBezTo>
                  <a:cubicBezTo>
                    <a:pt x="1492" y="274"/>
                    <a:pt x="1491" y="273"/>
                    <a:pt x="1492" y="275"/>
                  </a:cubicBezTo>
                  <a:cubicBezTo>
                    <a:pt x="1494" y="275"/>
                    <a:pt x="1494" y="275"/>
                    <a:pt x="1494" y="275"/>
                  </a:cubicBezTo>
                  <a:cubicBezTo>
                    <a:pt x="1496" y="272"/>
                    <a:pt x="1496" y="272"/>
                    <a:pt x="1496" y="272"/>
                  </a:cubicBezTo>
                  <a:cubicBezTo>
                    <a:pt x="1494" y="271"/>
                    <a:pt x="1494" y="271"/>
                    <a:pt x="1494" y="271"/>
                  </a:cubicBezTo>
                  <a:cubicBezTo>
                    <a:pt x="1496" y="269"/>
                    <a:pt x="1496" y="269"/>
                    <a:pt x="1496" y="269"/>
                  </a:cubicBezTo>
                  <a:cubicBezTo>
                    <a:pt x="1507" y="268"/>
                    <a:pt x="1507" y="268"/>
                    <a:pt x="1507" y="268"/>
                  </a:cubicBezTo>
                  <a:cubicBezTo>
                    <a:pt x="1513" y="269"/>
                    <a:pt x="1513" y="269"/>
                    <a:pt x="1513" y="269"/>
                  </a:cubicBezTo>
                  <a:cubicBezTo>
                    <a:pt x="1507" y="270"/>
                    <a:pt x="1507" y="270"/>
                    <a:pt x="1507" y="270"/>
                  </a:cubicBezTo>
                  <a:cubicBezTo>
                    <a:pt x="1508" y="274"/>
                    <a:pt x="1508" y="274"/>
                    <a:pt x="1508" y="274"/>
                  </a:cubicBezTo>
                  <a:cubicBezTo>
                    <a:pt x="1506" y="275"/>
                    <a:pt x="1506" y="275"/>
                    <a:pt x="1506" y="275"/>
                  </a:cubicBezTo>
                  <a:cubicBezTo>
                    <a:pt x="1513" y="277"/>
                    <a:pt x="1513" y="277"/>
                    <a:pt x="1513" y="277"/>
                  </a:cubicBezTo>
                  <a:cubicBezTo>
                    <a:pt x="1513" y="277"/>
                    <a:pt x="1513" y="277"/>
                    <a:pt x="1513" y="277"/>
                  </a:cubicBezTo>
                  <a:cubicBezTo>
                    <a:pt x="1516" y="276"/>
                    <a:pt x="1516" y="276"/>
                    <a:pt x="1516" y="276"/>
                  </a:cubicBezTo>
                  <a:cubicBezTo>
                    <a:pt x="1517" y="277"/>
                    <a:pt x="1517" y="277"/>
                    <a:pt x="1517" y="277"/>
                  </a:cubicBezTo>
                  <a:cubicBezTo>
                    <a:pt x="1518" y="277"/>
                    <a:pt x="1513" y="280"/>
                    <a:pt x="1518" y="275"/>
                  </a:cubicBezTo>
                  <a:cubicBezTo>
                    <a:pt x="1520" y="276"/>
                    <a:pt x="1520" y="276"/>
                    <a:pt x="1520" y="276"/>
                  </a:cubicBezTo>
                  <a:cubicBezTo>
                    <a:pt x="1523" y="273"/>
                    <a:pt x="1523" y="273"/>
                    <a:pt x="1523" y="273"/>
                  </a:cubicBezTo>
                  <a:cubicBezTo>
                    <a:pt x="1526" y="272"/>
                    <a:pt x="1526" y="272"/>
                    <a:pt x="1526" y="272"/>
                  </a:cubicBezTo>
                  <a:cubicBezTo>
                    <a:pt x="1527" y="269"/>
                    <a:pt x="1527" y="269"/>
                    <a:pt x="1527" y="269"/>
                  </a:cubicBezTo>
                  <a:cubicBezTo>
                    <a:pt x="1530" y="271"/>
                    <a:pt x="1530" y="271"/>
                    <a:pt x="1530" y="271"/>
                  </a:cubicBezTo>
                  <a:cubicBezTo>
                    <a:pt x="1533" y="269"/>
                    <a:pt x="1533" y="269"/>
                    <a:pt x="1533" y="269"/>
                  </a:cubicBezTo>
                  <a:cubicBezTo>
                    <a:pt x="1534" y="272"/>
                    <a:pt x="1534" y="272"/>
                    <a:pt x="1534" y="272"/>
                  </a:cubicBezTo>
                  <a:cubicBezTo>
                    <a:pt x="1536" y="273"/>
                    <a:pt x="1536" y="273"/>
                    <a:pt x="1536" y="273"/>
                  </a:cubicBezTo>
                  <a:cubicBezTo>
                    <a:pt x="1548" y="270"/>
                    <a:pt x="1548" y="270"/>
                    <a:pt x="1548" y="270"/>
                  </a:cubicBezTo>
                  <a:cubicBezTo>
                    <a:pt x="1553" y="264"/>
                    <a:pt x="1553" y="264"/>
                    <a:pt x="1553" y="264"/>
                  </a:cubicBezTo>
                  <a:cubicBezTo>
                    <a:pt x="1554" y="265"/>
                    <a:pt x="1554" y="265"/>
                    <a:pt x="1554" y="265"/>
                  </a:cubicBezTo>
                  <a:cubicBezTo>
                    <a:pt x="1559" y="262"/>
                    <a:pt x="1559" y="262"/>
                    <a:pt x="1559" y="262"/>
                  </a:cubicBezTo>
                  <a:cubicBezTo>
                    <a:pt x="1557" y="267"/>
                    <a:pt x="1557" y="267"/>
                    <a:pt x="1557" y="267"/>
                  </a:cubicBezTo>
                  <a:cubicBezTo>
                    <a:pt x="1553" y="271"/>
                    <a:pt x="1553" y="271"/>
                    <a:pt x="1553" y="271"/>
                  </a:cubicBezTo>
                  <a:cubicBezTo>
                    <a:pt x="1552" y="270"/>
                    <a:pt x="1552" y="270"/>
                    <a:pt x="1552" y="270"/>
                  </a:cubicBezTo>
                  <a:cubicBezTo>
                    <a:pt x="1551" y="271"/>
                    <a:pt x="1551" y="271"/>
                    <a:pt x="1551" y="271"/>
                  </a:cubicBezTo>
                  <a:cubicBezTo>
                    <a:pt x="1553" y="274"/>
                    <a:pt x="1553" y="274"/>
                    <a:pt x="1553" y="274"/>
                  </a:cubicBezTo>
                  <a:cubicBezTo>
                    <a:pt x="1554" y="272"/>
                    <a:pt x="1554" y="272"/>
                    <a:pt x="1554" y="272"/>
                  </a:cubicBezTo>
                  <a:cubicBezTo>
                    <a:pt x="1558" y="275"/>
                    <a:pt x="1558" y="275"/>
                    <a:pt x="1558" y="275"/>
                  </a:cubicBezTo>
                  <a:cubicBezTo>
                    <a:pt x="1562" y="275"/>
                    <a:pt x="1562" y="275"/>
                    <a:pt x="1562" y="275"/>
                  </a:cubicBezTo>
                  <a:cubicBezTo>
                    <a:pt x="1563" y="277"/>
                    <a:pt x="1563" y="277"/>
                    <a:pt x="1563" y="277"/>
                  </a:cubicBezTo>
                  <a:cubicBezTo>
                    <a:pt x="1563" y="278"/>
                    <a:pt x="1563" y="278"/>
                    <a:pt x="1563" y="278"/>
                  </a:cubicBezTo>
                  <a:cubicBezTo>
                    <a:pt x="1567" y="275"/>
                    <a:pt x="1567" y="275"/>
                    <a:pt x="1567" y="275"/>
                  </a:cubicBezTo>
                  <a:cubicBezTo>
                    <a:pt x="1565" y="278"/>
                    <a:pt x="1571" y="273"/>
                    <a:pt x="1567" y="277"/>
                  </a:cubicBezTo>
                  <a:cubicBezTo>
                    <a:pt x="1572" y="281"/>
                    <a:pt x="1572" y="281"/>
                    <a:pt x="1572" y="281"/>
                  </a:cubicBezTo>
                  <a:cubicBezTo>
                    <a:pt x="1568" y="280"/>
                    <a:pt x="1568" y="280"/>
                    <a:pt x="1568" y="280"/>
                  </a:cubicBezTo>
                  <a:cubicBezTo>
                    <a:pt x="1567" y="280"/>
                    <a:pt x="1576" y="277"/>
                    <a:pt x="1565" y="281"/>
                  </a:cubicBezTo>
                  <a:cubicBezTo>
                    <a:pt x="1566" y="283"/>
                    <a:pt x="1566" y="283"/>
                    <a:pt x="1566" y="283"/>
                  </a:cubicBezTo>
                  <a:cubicBezTo>
                    <a:pt x="1574" y="285"/>
                    <a:pt x="1574" y="285"/>
                    <a:pt x="1574" y="285"/>
                  </a:cubicBezTo>
                  <a:cubicBezTo>
                    <a:pt x="1569" y="290"/>
                    <a:pt x="1569" y="290"/>
                    <a:pt x="1569" y="290"/>
                  </a:cubicBezTo>
                  <a:cubicBezTo>
                    <a:pt x="1569" y="290"/>
                    <a:pt x="1575" y="286"/>
                    <a:pt x="1567" y="291"/>
                  </a:cubicBezTo>
                  <a:cubicBezTo>
                    <a:pt x="1567" y="292"/>
                    <a:pt x="1567" y="292"/>
                    <a:pt x="1567" y="292"/>
                  </a:cubicBezTo>
                  <a:cubicBezTo>
                    <a:pt x="1572" y="292"/>
                    <a:pt x="1572" y="292"/>
                    <a:pt x="1572" y="292"/>
                  </a:cubicBezTo>
                  <a:cubicBezTo>
                    <a:pt x="1571" y="291"/>
                    <a:pt x="1571" y="291"/>
                    <a:pt x="1571" y="291"/>
                  </a:cubicBezTo>
                  <a:cubicBezTo>
                    <a:pt x="1572" y="292"/>
                    <a:pt x="1572" y="292"/>
                    <a:pt x="1572" y="292"/>
                  </a:cubicBezTo>
                  <a:cubicBezTo>
                    <a:pt x="1575" y="293"/>
                    <a:pt x="1572" y="286"/>
                    <a:pt x="1577" y="292"/>
                  </a:cubicBezTo>
                  <a:cubicBezTo>
                    <a:pt x="1579" y="291"/>
                    <a:pt x="1579" y="291"/>
                    <a:pt x="1579" y="291"/>
                  </a:cubicBezTo>
                  <a:cubicBezTo>
                    <a:pt x="1583" y="292"/>
                    <a:pt x="1583" y="292"/>
                    <a:pt x="1583" y="292"/>
                  </a:cubicBezTo>
                  <a:cubicBezTo>
                    <a:pt x="1583" y="293"/>
                    <a:pt x="1583" y="293"/>
                    <a:pt x="1583" y="293"/>
                  </a:cubicBezTo>
                  <a:cubicBezTo>
                    <a:pt x="1579" y="291"/>
                    <a:pt x="1579" y="291"/>
                    <a:pt x="1579" y="291"/>
                  </a:cubicBezTo>
                  <a:cubicBezTo>
                    <a:pt x="1581" y="296"/>
                    <a:pt x="1581" y="296"/>
                    <a:pt x="1581" y="296"/>
                  </a:cubicBezTo>
                  <a:cubicBezTo>
                    <a:pt x="1585" y="296"/>
                    <a:pt x="1585" y="296"/>
                    <a:pt x="1585" y="296"/>
                  </a:cubicBezTo>
                  <a:cubicBezTo>
                    <a:pt x="1582" y="298"/>
                    <a:pt x="1582" y="298"/>
                    <a:pt x="1582" y="298"/>
                  </a:cubicBezTo>
                  <a:cubicBezTo>
                    <a:pt x="1582" y="300"/>
                    <a:pt x="1582" y="300"/>
                    <a:pt x="1582" y="300"/>
                  </a:cubicBezTo>
                  <a:cubicBezTo>
                    <a:pt x="1586" y="301"/>
                    <a:pt x="1586" y="301"/>
                    <a:pt x="1586" y="301"/>
                  </a:cubicBezTo>
                  <a:cubicBezTo>
                    <a:pt x="1584" y="305"/>
                    <a:pt x="1584" y="305"/>
                    <a:pt x="1584" y="305"/>
                  </a:cubicBezTo>
                  <a:cubicBezTo>
                    <a:pt x="1590" y="304"/>
                    <a:pt x="1590" y="304"/>
                    <a:pt x="1590" y="304"/>
                  </a:cubicBezTo>
                  <a:cubicBezTo>
                    <a:pt x="1590" y="303"/>
                    <a:pt x="1590" y="303"/>
                    <a:pt x="1590" y="303"/>
                  </a:cubicBezTo>
                  <a:cubicBezTo>
                    <a:pt x="1593" y="303"/>
                    <a:pt x="1593" y="303"/>
                    <a:pt x="1593" y="303"/>
                  </a:cubicBezTo>
                  <a:cubicBezTo>
                    <a:pt x="1594" y="304"/>
                    <a:pt x="1594" y="304"/>
                    <a:pt x="1594" y="304"/>
                  </a:cubicBezTo>
                  <a:cubicBezTo>
                    <a:pt x="1590" y="306"/>
                    <a:pt x="1590" y="306"/>
                    <a:pt x="1590" y="306"/>
                  </a:cubicBezTo>
                  <a:cubicBezTo>
                    <a:pt x="1591" y="307"/>
                    <a:pt x="1591" y="307"/>
                    <a:pt x="1591" y="307"/>
                  </a:cubicBezTo>
                  <a:cubicBezTo>
                    <a:pt x="1588" y="307"/>
                    <a:pt x="1588" y="307"/>
                    <a:pt x="1588" y="307"/>
                  </a:cubicBezTo>
                  <a:cubicBezTo>
                    <a:pt x="1580" y="313"/>
                    <a:pt x="1580" y="313"/>
                    <a:pt x="1580" y="313"/>
                  </a:cubicBezTo>
                  <a:cubicBezTo>
                    <a:pt x="1585" y="314"/>
                    <a:pt x="1585" y="314"/>
                    <a:pt x="1585" y="314"/>
                  </a:cubicBezTo>
                  <a:cubicBezTo>
                    <a:pt x="1594" y="313"/>
                    <a:pt x="1594" y="313"/>
                    <a:pt x="1594" y="313"/>
                  </a:cubicBezTo>
                  <a:cubicBezTo>
                    <a:pt x="1590" y="316"/>
                    <a:pt x="1590" y="316"/>
                    <a:pt x="1590" y="316"/>
                  </a:cubicBezTo>
                  <a:cubicBezTo>
                    <a:pt x="1587" y="316"/>
                    <a:pt x="1587" y="316"/>
                    <a:pt x="1587" y="316"/>
                  </a:cubicBezTo>
                  <a:cubicBezTo>
                    <a:pt x="1584" y="319"/>
                    <a:pt x="1593" y="316"/>
                    <a:pt x="1586" y="319"/>
                  </a:cubicBezTo>
                  <a:cubicBezTo>
                    <a:pt x="1594" y="320"/>
                    <a:pt x="1594" y="320"/>
                    <a:pt x="1594" y="320"/>
                  </a:cubicBezTo>
                  <a:cubicBezTo>
                    <a:pt x="1595" y="320"/>
                    <a:pt x="1595" y="320"/>
                    <a:pt x="1595" y="320"/>
                  </a:cubicBezTo>
                  <a:cubicBezTo>
                    <a:pt x="1600" y="322"/>
                    <a:pt x="1600" y="322"/>
                    <a:pt x="1600" y="322"/>
                  </a:cubicBezTo>
                  <a:cubicBezTo>
                    <a:pt x="1603" y="321"/>
                    <a:pt x="1603" y="321"/>
                    <a:pt x="1603" y="321"/>
                  </a:cubicBezTo>
                  <a:cubicBezTo>
                    <a:pt x="1604" y="323"/>
                    <a:pt x="1604" y="323"/>
                    <a:pt x="1604" y="323"/>
                  </a:cubicBezTo>
                  <a:cubicBezTo>
                    <a:pt x="1600" y="324"/>
                    <a:pt x="1600" y="324"/>
                    <a:pt x="1600" y="324"/>
                  </a:cubicBezTo>
                  <a:cubicBezTo>
                    <a:pt x="1608" y="332"/>
                    <a:pt x="1608" y="332"/>
                    <a:pt x="1608" y="332"/>
                  </a:cubicBezTo>
                  <a:cubicBezTo>
                    <a:pt x="1607" y="334"/>
                    <a:pt x="1609" y="332"/>
                    <a:pt x="1612" y="332"/>
                  </a:cubicBezTo>
                  <a:cubicBezTo>
                    <a:pt x="1611" y="329"/>
                    <a:pt x="1611" y="329"/>
                    <a:pt x="1611" y="329"/>
                  </a:cubicBezTo>
                  <a:cubicBezTo>
                    <a:pt x="1608" y="329"/>
                    <a:pt x="1608" y="329"/>
                    <a:pt x="1608" y="329"/>
                  </a:cubicBezTo>
                  <a:cubicBezTo>
                    <a:pt x="1608" y="328"/>
                    <a:pt x="1610" y="328"/>
                    <a:pt x="1609" y="327"/>
                  </a:cubicBezTo>
                  <a:cubicBezTo>
                    <a:pt x="1607" y="326"/>
                    <a:pt x="1607" y="326"/>
                    <a:pt x="1607" y="326"/>
                  </a:cubicBezTo>
                  <a:cubicBezTo>
                    <a:pt x="1605" y="324"/>
                    <a:pt x="1605" y="324"/>
                    <a:pt x="1605" y="324"/>
                  </a:cubicBezTo>
                  <a:cubicBezTo>
                    <a:pt x="1607" y="328"/>
                    <a:pt x="1606" y="321"/>
                    <a:pt x="1611" y="324"/>
                  </a:cubicBezTo>
                  <a:cubicBezTo>
                    <a:pt x="1610" y="326"/>
                    <a:pt x="1610" y="326"/>
                    <a:pt x="1610" y="326"/>
                  </a:cubicBezTo>
                  <a:cubicBezTo>
                    <a:pt x="1614" y="332"/>
                    <a:pt x="1614" y="332"/>
                    <a:pt x="1614" y="332"/>
                  </a:cubicBezTo>
                  <a:cubicBezTo>
                    <a:pt x="1614" y="335"/>
                    <a:pt x="1614" y="335"/>
                    <a:pt x="1614" y="335"/>
                  </a:cubicBezTo>
                  <a:cubicBezTo>
                    <a:pt x="1618" y="338"/>
                    <a:pt x="1618" y="338"/>
                    <a:pt x="1618" y="338"/>
                  </a:cubicBezTo>
                  <a:cubicBezTo>
                    <a:pt x="1621" y="338"/>
                    <a:pt x="1621" y="338"/>
                    <a:pt x="1621" y="338"/>
                  </a:cubicBezTo>
                  <a:cubicBezTo>
                    <a:pt x="1619" y="343"/>
                    <a:pt x="1619" y="343"/>
                    <a:pt x="1619" y="343"/>
                  </a:cubicBezTo>
                  <a:cubicBezTo>
                    <a:pt x="1616" y="341"/>
                    <a:pt x="1616" y="341"/>
                    <a:pt x="1616" y="341"/>
                  </a:cubicBezTo>
                  <a:cubicBezTo>
                    <a:pt x="1613" y="342"/>
                    <a:pt x="1617" y="337"/>
                    <a:pt x="1613" y="343"/>
                  </a:cubicBezTo>
                  <a:cubicBezTo>
                    <a:pt x="1615" y="344"/>
                    <a:pt x="1615" y="344"/>
                    <a:pt x="1615" y="344"/>
                  </a:cubicBezTo>
                  <a:cubicBezTo>
                    <a:pt x="1614" y="344"/>
                    <a:pt x="1614" y="344"/>
                    <a:pt x="1614" y="344"/>
                  </a:cubicBezTo>
                  <a:cubicBezTo>
                    <a:pt x="1614" y="343"/>
                    <a:pt x="1609" y="350"/>
                    <a:pt x="1619" y="344"/>
                  </a:cubicBezTo>
                  <a:cubicBezTo>
                    <a:pt x="1622" y="345"/>
                    <a:pt x="1622" y="345"/>
                    <a:pt x="1622" y="345"/>
                  </a:cubicBezTo>
                  <a:cubicBezTo>
                    <a:pt x="1625" y="343"/>
                    <a:pt x="1625" y="343"/>
                    <a:pt x="1625" y="343"/>
                  </a:cubicBezTo>
                  <a:cubicBezTo>
                    <a:pt x="1628" y="347"/>
                    <a:pt x="1628" y="347"/>
                    <a:pt x="1628" y="347"/>
                  </a:cubicBezTo>
                  <a:cubicBezTo>
                    <a:pt x="1627" y="349"/>
                    <a:pt x="1627" y="349"/>
                    <a:pt x="1627" y="349"/>
                  </a:cubicBezTo>
                  <a:cubicBezTo>
                    <a:pt x="1628" y="351"/>
                    <a:pt x="1628" y="351"/>
                    <a:pt x="1628" y="351"/>
                  </a:cubicBezTo>
                  <a:cubicBezTo>
                    <a:pt x="1627" y="353"/>
                    <a:pt x="1627" y="353"/>
                    <a:pt x="1627" y="353"/>
                  </a:cubicBezTo>
                  <a:cubicBezTo>
                    <a:pt x="1618" y="353"/>
                    <a:pt x="1618" y="353"/>
                    <a:pt x="1618" y="353"/>
                  </a:cubicBezTo>
                  <a:cubicBezTo>
                    <a:pt x="1618" y="355"/>
                    <a:pt x="1613" y="353"/>
                    <a:pt x="1617" y="357"/>
                  </a:cubicBezTo>
                  <a:cubicBezTo>
                    <a:pt x="1615" y="352"/>
                    <a:pt x="1615" y="352"/>
                    <a:pt x="1615" y="352"/>
                  </a:cubicBezTo>
                  <a:cubicBezTo>
                    <a:pt x="1617" y="352"/>
                    <a:pt x="1620" y="351"/>
                    <a:pt x="1618" y="348"/>
                  </a:cubicBezTo>
                  <a:cubicBezTo>
                    <a:pt x="1610" y="347"/>
                    <a:pt x="1610" y="347"/>
                    <a:pt x="1610" y="347"/>
                  </a:cubicBezTo>
                  <a:cubicBezTo>
                    <a:pt x="1607" y="348"/>
                    <a:pt x="1607" y="348"/>
                    <a:pt x="1607" y="348"/>
                  </a:cubicBezTo>
                  <a:cubicBezTo>
                    <a:pt x="1603" y="348"/>
                    <a:pt x="1603" y="348"/>
                    <a:pt x="1603" y="348"/>
                  </a:cubicBezTo>
                  <a:cubicBezTo>
                    <a:pt x="1601" y="349"/>
                    <a:pt x="1624" y="343"/>
                    <a:pt x="1594" y="351"/>
                  </a:cubicBezTo>
                  <a:cubicBezTo>
                    <a:pt x="1594" y="353"/>
                    <a:pt x="1594" y="353"/>
                    <a:pt x="1594" y="353"/>
                  </a:cubicBezTo>
                  <a:cubicBezTo>
                    <a:pt x="1601" y="355"/>
                    <a:pt x="1601" y="355"/>
                    <a:pt x="1601" y="355"/>
                  </a:cubicBezTo>
                  <a:cubicBezTo>
                    <a:pt x="1601" y="355"/>
                    <a:pt x="1601" y="355"/>
                    <a:pt x="1601" y="355"/>
                  </a:cubicBezTo>
                  <a:cubicBezTo>
                    <a:pt x="1601" y="353"/>
                    <a:pt x="1601" y="353"/>
                    <a:pt x="1601" y="353"/>
                  </a:cubicBezTo>
                  <a:cubicBezTo>
                    <a:pt x="1609" y="356"/>
                    <a:pt x="1609" y="356"/>
                    <a:pt x="1609" y="356"/>
                  </a:cubicBezTo>
                  <a:cubicBezTo>
                    <a:pt x="1613" y="353"/>
                    <a:pt x="1613" y="353"/>
                    <a:pt x="1613" y="353"/>
                  </a:cubicBezTo>
                  <a:cubicBezTo>
                    <a:pt x="1612" y="357"/>
                    <a:pt x="1612" y="357"/>
                    <a:pt x="1612" y="357"/>
                  </a:cubicBezTo>
                  <a:cubicBezTo>
                    <a:pt x="1614" y="357"/>
                    <a:pt x="1614" y="357"/>
                    <a:pt x="1614" y="357"/>
                  </a:cubicBezTo>
                  <a:cubicBezTo>
                    <a:pt x="1614" y="359"/>
                    <a:pt x="1614" y="359"/>
                    <a:pt x="1614" y="359"/>
                  </a:cubicBezTo>
                  <a:cubicBezTo>
                    <a:pt x="1618" y="362"/>
                    <a:pt x="1618" y="362"/>
                    <a:pt x="1618" y="362"/>
                  </a:cubicBezTo>
                  <a:cubicBezTo>
                    <a:pt x="1617" y="362"/>
                    <a:pt x="1617" y="362"/>
                    <a:pt x="1617" y="362"/>
                  </a:cubicBezTo>
                  <a:cubicBezTo>
                    <a:pt x="1619" y="364"/>
                    <a:pt x="1619" y="364"/>
                    <a:pt x="1619" y="364"/>
                  </a:cubicBezTo>
                  <a:cubicBezTo>
                    <a:pt x="1620" y="360"/>
                    <a:pt x="1620" y="360"/>
                    <a:pt x="1620" y="360"/>
                  </a:cubicBezTo>
                  <a:cubicBezTo>
                    <a:pt x="1622" y="360"/>
                    <a:pt x="1622" y="360"/>
                    <a:pt x="1622" y="360"/>
                  </a:cubicBezTo>
                  <a:cubicBezTo>
                    <a:pt x="1623" y="365"/>
                    <a:pt x="1623" y="365"/>
                    <a:pt x="1623" y="365"/>
                  </a:cubicBezTo>
                  <a:cubicBezTo>
                    <a:pt x="1620" y="365"/>
                    <a:pt x="1620" y="365"/>
                    <a:pt x="1620" y="365"/>
                  </a:cubicBezTo>
                  <a:cubicBezTo>
                    <a:pt x="1619" y="365"/>
                    <a:pt x="1619" y="365"/>
                    <a:pt x="1619" y="365"/>
                  </a:cubicBezTo>
                  <a:cubicBezTo>
                    <a:pt x="1618" y="369"/>
                    <a:pt x="1618" y="369"/>
                    <a:pt x="1618" y="369"/>
                  </a:cubicBezTo>
                  <a:cubicBezTo>
                    <a:pt x="1621" y="368"/>
                    <a:pt x="1621" y="368"/>
                    <a:pt x="1621" y="368"/>
                  </a:cubicBezTo>
                  <a:cubicBezTo>
                    <a:pt x="1624" y="370"/>
                    <a:pt x="1624" y="370"/>
                    <a:pt x="1624" y="370"/>
                  </a:cubicBezTo>
                  <a:cubicBezTo>
                    <a:pt x="1621" y="371"/>
                    <a:pt x="1621" y="371"/>
                    <a:pt x="1621" y="371"/>
                  </a:cubicBezTo>
                  <a:cubicBezTo>
                    <a:pt x="1618" y="370"/>
                    <a:pt x="1618" y="370"/>
                    <a:pt x="1618" y="370"/>
                  </a:cubicBezTo>
                  <a:cubicBezTo>
                    <a:pt x="1615" y="371"/>
                    <a:pt x="1615" y="371"/>
                    <a:pt x="1615" y="371"/>
                  </a:cubicBezTo>
                  <a:cubicBezTo>
                    <a:pt x="1614" y="372"/>
                    <a:pt x="1614" y="372"/>
                    <a:pt x="1614" y="372"/>
                  </a:cubicBezTo>
                  <a:cubicBezTo>
                    <a:pt x="1617" y="373"/>
                    <a:pt x="1612" y="372"/>
                    <a:pt x="1615" y="374"/>
                  </a:cubicBezTo>
                  <a:cubicBezTo>
                    <a:pt x="1618" y="373"/>
                    <a:pt x="1618" y="373"/>
                    <a:pt x="1618" y="373"/>
                  </a:cubicBezTo>
                  <a:cubicBezTo>
                    <a:pt x="1619" y="374"/>
                    <a:pt x="1619" y="374"/>
                    <a:pt x="1619" y="374"/>
                  </a:cubicBezTo>
                  <a:cubicBezTo>
                    <a:pt x="1626" y="374"/>
                    <a:pt x="1619" y="366"/>
                    <a:pt x="1628" y="374"/>
                  </a:cubicBezTo>
                  <a:cubicBezTo>
                    <a:pt x="1633" y="372"/>
                    <a:pt x="1633" y="372"/>
                    <a:pt x="1633" y="372"/>
                  </a:cubicBezTo>
                  <a:cubicBezTo>
                    <a:pt x="1635" y="369"/>
                    <a:pt x="1635" y="369"/>
                    <a:pt x="1635" y="369"/>
                  </a:cubicBezTo>
                  <a:cubicBezTo>
                    <a:pt x="1636" y="371"/>
                    <a:pt x="1636" y="371"/>
                    <a:pt x="1636" y="371"/>
                  </a:cubicBezTo>
                  <a:cubicBezTo>
                    <a:pt x="1637" y="370"/>
                    <a:pt x="1637" y="370"/>
                    <a:pt x="1637" y="370"/>
                  </a:cubicBezTo>
                  <a:cubicBezTo>
                    <a:pt x="1639" y="371"/>
                    <a:pt x="1639" y="371"/>
                    <a:pt x="1639" y="371"/>
                  </a:cubicBezTo>
                  <a:cubicBezTo>
                    <a:pt x="1636" y="374"/>
                    <a:pt x="1636" y="374"/>
                    <a:pt x="1636" y="374"/>
                  </a:cubicBezTo>
                  <a:cubicBezTo>
                    <a:pt x="1630" y="376"/>
                    <a:pt x="1630" y="376"/>
                    <a:pt x="1630" y="376"/>
                  </a:cubicBezTo>
                  <a:cubicBezTo>
                    <a:pt x="1635" y="377"/>
                    <a:pt x="1635" y="377"/>
                    <a:pt x="1635" y="377"/>
                  </a:cubicBezTo>
                  <a:cubicBezTo>
                    <a:pt x="1625" y="389"/>
                    <a:pt x="1625" y="389"/>
                    <a:pt x="1625" y="389"/>
                  </a:cubicBezTo>
                  <a:cubicBezTo>
                    <a:pt x="1623" y="394"/>
                    <a:pt x="1623" y="394"/>
                    <a:pt x="1623" y="394"/>
                  </a:cubicBezTo>
                  <a:cubicBezTo>
                    <a:pt x="1622" y="393"/>
                    <a:pt x="1622" y="393"/>
                    <a:pt x="1622" y="393"/>
                  </a:cubicBezTo>
                  <a:cubicBezTo>
                    <a:pt x="1618" y="395"/>
                    <a:pt x="1618" y="395"/>
                    <a:pt x="1618" y="395"/>
                  </a:cubicBezTo>
                  <a:cubicBezTo>
                    <a:pt x="1617" y="398"/>
                    <a:pt x="1617" y="398"/>
                    <a:pt x="1617" y="398"/>
                  </a:cubicBezTo>
                  <a:cubicBezTo>
                    <a:pt x="1616" y="398"/>
                    <a:pt x="1620" y="397"/>
                    <a:pt x="1615" y="397"/>
                  </a:cubicBezTo>
                  <a:cubicBezTo>
                    <a:pt x="1614" y="399"/>
                    <a:pt x="1614" y="399"/>
                    <a:pt x="1614" y="399"/>
                  </a:cubicBezTo>
                  <a:cubicBezTo>
                    <a:pt x="1611" y="398"/>
                    <a:pt x="1611" y="398"/>
                    <a:pt x="1611" y="398"/>
                  </a:cubicBezTo>
                  <a:cubicBezTo>
                    <a:pt x="1611" y="404"/>
                    <a:pt x="1611" y="404"/>
                    <a:pt x="1611" y="404"/>
                  </a:cubicBezTo>
                  <a:cubicBezTo>
                    <a:pt x="1605" y="404"/>
                    <a:pt x="1605" y="404"/>
                    <a:pt x="1605" y="404"/>
                  </a:cubicBezTo>
                  <a:cubicBezTo>
                    <a:pt x="1607" y="407"/>
                    <a:pt x="1607" y="407"/>
                    <a:pt x="1607" y="407"/>
                  </a:cubicBezTo>
                  <a:cubicBezTo>
                    <a:pt x="1601" y="412"/>
                    <a:pt x="1601" y="412"/>
                    <a:pt x="1601" y="412"/>
                  </a:cubicBezTo>
                  <a:cubicBezTo>
                    <a:pt x="1602" y="414"/>
                    <a:pt x="1602" y="414"/>
                    <a:pt x="1602" y="414"/>
                  </a:cubicBezTo>
                  <a:cubicBezTo>
                    <a:pt x="1604" y="413"/>
                    <a:pt x="1604" y="413"/>
                    <a:pt x="1604" y="413"/>
                  </a:cubicBezTo>
                  <a:cubicBezTo>
                    <a:pt x="1605" y="413"/>
                    <a:pt x="1605" y="413"/>
                    <a:pt x="1605" y="413"/>
                  </a:cubicBezTo>
                  <a:cubicBezTo>
                    <a:pt x="1605" y="413"/>
                    <a:pt x="1604" y="412"/>
                    <a:pt x="1605" y="414"/>
                  </a:cubicBezTo>
                  <a:cubicBezTo>
                    <a:pt x="1611" y="412"/>
                    <a:pt x="1611" y="412"/>
                    <a:pt x="1611" y="412"/>
                  </a:cubicBezTo>
                  <a:cubicBezTo>
                    <a:pt x="1613" y="411"/>
                    <a:pt x="1613" y="411"/>
                    <a:pt x="1613" y="411"/>
                  </a:cubicBezTo>
                  <a:cubicBezTo>
                    <a:pt x="1615" y="414"/>
                    <a:pt x="1615" y="414"/>
                    <a:pt x="1615" y="414"/>
                  </a:cubicBezTo>
                  <a:cubicBezTo>
                    <a:pt x="1621" y="413"/>
                    <a:pt x="1621" y="413"/>
                    <a:pt x="1621" y="413"/>
                  </a:cubicBezTo>
                  <a:cubicBezTo>
                    <a:pt x="1626" y="411"/>
                    <a:pt x="1611" y="409"/>
                    <a:pt x="1625" y="410"/>
                  </a:cubicBezTo>
                  <a:cubicBezTo>
                    <a:pt x="1626" y="411"/>
                    <a:pt x="1626" y="411"/>
                    <a:pt x="1626" y="411"/>
                  </a:cubicBezTo>
                  <a:cubicBezTo>
                    <a:pt x="1629" y="409"/>
                    <a:pt x="1629" y="409"/>
                    <a:pt x="1629" y="409"/>
                  </a:cubicBezTo>
                  <a:cubicBezTo>
                    <a:pt x="1631" y="412"/>
                    <a:pt x="1631" y="412"/>
                    <a:pt x="1631" y="412"/>
                  </a:cubicBezTo>
                  <a:cubicBezTo>
                    <a:pt x="1629" y="413"/>
                    <a:pt x="1629" y="413"/>
                    <a:pt x="1629" y="413"/>
                  </a:cubicBezTo>
                  <a:cubicBezTo>
                    <a:pt x="1632" y="413"/>
                    <a:pt x="1632" y="413"/>
                    <a:pt x="1632" y="413"/>
                  </a:cubicBezTo>
                  <a:cubicBezTo>
                    <a:pt x="1633" y="411"/>
                    <a:pt x="1633" y="411"/>
                    <a:pt x="1633" y="411"/>
                  </a:cubicBezTo>
                  <a:cubicBezTo>
                    <a:pt x="1636" y="408"/>
                    <a:pt x="1636" y="408"/>
                    <a:pt x="1636" y="408"/>
                  </a:cubicBezTo>
                  <a:cubicBezTo>
                    <a:pt x="1636" y="409"/>
                    <a:pt x="1636" y="409"/>
                    <a:pt x="1636" y="409"/>
                  </a:cubicBezTo>
                  <a:cubicBezTo>
                    <a:pt x="1642" y="410"/>
                    <a:pt x="1642" y="410"/>
                    <a:pt x="1642" y="410"/>
                  </a:cubicBezTo>
                  <a:cubicBezTo>
                    <a:pt x="1649" y="414"/>
                    <a:pt x="1638" y="402"/>
                    <a:pt x="1651" y="409"/>
                  </a:cubicBezTo>
                  <a:cubicBezTo>
                    <a:pt x="1652" y="409"/>
                    <a:pt x="1653" y="410"/>
                    <a:pt x="1654" y="409"/>
                  </a:cubicBezTo>
                  <a:cubicBezTo>
                    <a:pt x="1653" y="413"/>
                    <a:pt x="1653" y="413"/>
                    <a:pt x="1653" y="413"/>
                  </a:cubicBezTo>
                  <a:cubicBezTo>
                    <a:pt x="1651" y="413"/>
                    <a:pt x="1651" y="413"/>
                    <a:pt x="1651" y="413"/>
                  </a:cubicBezTo>
                  <a:cubicBezTo>
                    <a:pt x="1652" y="416"/>
                    <a:pt x="1652" y="416"/>
                    <a:pt x="1652" y="416"/>
                  </a:cubicBezTo>
                  <a:cubicBezTo>
                    <a:pt x="1652" y="419"/>
                    <a:pt x="1658" y="416"/>
                    <a:pt x="1655" y="420"/>
                  </a:cubicBezTo>
                  <a:cubicBezTo>
                    <a:pt x="1652" y="418"/>
                    <a:pt x="1652" y="418"/>
                    <a:pt x="1652" y="418"/>
                  </a:cubicBezTo>
                  <a:cubicBezTo>
                    <a:pt x="1651" y="419"/>
                    <a:pt x="1651" y="419"/>
                    <a:pt x="1651" y="419"/>
                  </a:cubicBezTo>
                  <a:cubicBezTo>
                    <a:pt x="1653" y="423"/>
                    <a:pt x="1653" y="423"/>
                    <a:pt x="1653" y="423"/>
                  </a:cubicBezTo>
                  <a:cubicBezTo>
                    <a:pt x="1658" y="423"/>
                    <a:pt x="1658" y="423"/>
                    <a:pt x="1658" y="423"/>
                  </a:cubicBezTo>
                  <a:cubicBezTo>
                    <a:pt x="1656" y="425"/>
                    <a:pt x="1656" y="425"/>
                    <a:pt x="1656" y="425"/>
                  </a:cubicBezTo>
                  <a:cubicBezTo>
                    <a:pt x="1661" y="428"/>
                    <a:pt x="1661" y="428"/>
                    <a:pt x="1661" y="428"/>
                  </a:cubicBezTo>
                  <a:cubicBezTo>
                    <a:pt x="1661" y="429"/>
                    <a:pt x="1657" y="428"/>
                    <a:pt x="1662" y="430"/>
                  </a:cubicBezTo>
                  <a:cubicBezTo>
                    <a:pt x="1658" y="431"/>
                    <a:pt x="1666" y="429"/>
                    <a:pt x="1659" y="429"/>
                  </a:cubicBezTo>
                  <a:cubicBezTo>
                    <a:pt x="1655" y="433"/>
                    <a:pt x="1655" y="433"/>
                    <a:pt x="1655" y="433"/>
                  </a:cubicBezTo>
                  <a:cubicBezTo>
                    <a:pt x="1654" y="432"/>
                    <a:pt x="1661" y="433"/>
                    <a:pt x="1651" y="431"/>
                  </a:cubicBezTo>
                  <a:cubicBezTo>
                    <a:pt x="1650" y="432"/>
                    <a:pt x="1650" y="432"/>
                    <a:pt x="1650" y="432"/>
                  </a:cubicBezTo>
                  <a:cubicBezTo>
                    <a:pt x="1652" y="434"/>
                    <a:pt x="1652" y="434"/>
                    <a:pt x="1652" y="434"/>
                  </a:cubicBezTo>
                  <a:cubicBezTo>
                    <a:pt x="1650" y="434"/>
                    <a:pt x="1650" y="434"/>
                    <a:pt x="1650" y="434"/>
                  </a:cubicBezTo>
                  <a:cubicBezTo>
                    <a:pt x="1650" y="435"/>
                    <a:pt x="1654" y="431"/>
                    <a:pt x="1650" y="436"/>
                  </a:cubicBezTo>
                  <a:cubicBezTo>
                    <a:pt x="1641" y="436"/>
                    <a:pt x="1658" y="430"/>
                    <a:pt x="1642" y="435"/>
                  </a:cubicBezTo>
                  <a:cubicBezTo>
                    <a:pt x="1642" y="436"/>
                    <a:pt x="1649" y="431"/>
                    <a:pt x="1640" y="438"/>
                  </a:cubicBezTo>
                  <a:cubicBezTo>
                    <a:pt x="1640" y="439"/>
                    <a:pt x="1640" y="439"/>
                    <a:pt x="1640" y="439"/>
                  </a:cubicBezTo>
                  <a:cubicBezTo>
                    <a:pt x="1643" y="438"/>
                    <a:pt x="1643" y="438"/>
                    <a:pt x="1643" y="438"/>
                  </a:cubicBezTo>
                  <a:cubicBezTo>
                    <a:pt x="1641" y="442"/>
                    <a:pt x="1641" y="442"/>
                    <a:pt x="1641" y="442"/>
                  </a:cubicBezTo>
                  <a:cubicBezTo>
                    <a:pt x="1642" y="442"/>
                    <a:pt x="1642" y="442"/>
                    <a:pt x="1642" y="442"/>
                  </a:cubicBezTo>
                  <a:cubicBezTo>
                    <a:pt x="1635" y="445"/>
                    <a:pt x="1635" y="445"/>
                    <a:pt x="1635" y="445"/>
                  </a:cubicBezTo>
                  <a:cubicBezTo>
                    <a:pt x="1632" y="449"/>
                    <a:pt x="1632" y="449"/>
                    <a:pt x="1632" y="449"/>
                  </a:cubicBezTo>
                  <a:cubicBezTo>
                    <a:pt x="1629" y="449"/>
                    <a:pt x="1629" y="449"/>
                    <a:pt x="1629" y="449"/>
                  </a:cubicBezTo>
                  <a:cubicBezTo>
                    <a:pt x="1628" y="447"/>
                    <a:pt x="1628" y="447"/>
                    <a:pt x="1628" y="447"/>
                  </a:cubicBezTo>
                  <a:cubicBezTo>
                    <a:pt x="1627" y="446"/>
                    <a:pt x="1627" y="446"/>
                    <a:pt x="1627" y="446"/>
                  </a:cubicBezTo>
                  <a:cubicBezTo>
                    <a:pt x="1622" y="449"/>
                    <a:pt x="1622" y="449"/>
                    <a:pt x="1622" y="449"/>
                  </a:cubicBezTo>
                  <a:cubicBezTo>
                    <a:pt x="1622" y="449"/>
                    <a:pt x="1624" y="446"/>
                    <a:pt x="1623" y="450"/>
                  </a:cubicBezTo>
                  <a:cubicBezTo>
                    <a:pt x="1625" y="449"/>
                    <a:pt x="1625" y="449"/>
                    <a:pt x="1625" y="449"/>
                  </a:cubicBezTo>
                  <a:cubicBezTo>
                    <a:pt x="1631" y="451"/>
                    <a:pt x="1631" y="451"/>
                    <a:pt x="1631" y="451"/>
                  </a:cubicBezTo>
                  <a:cubicBezTo>
                    <a:pt x="1629" y="453"/>
                    <a:pt x="1629" y="453"/>
                    <a:pt x="1629" y="453"/>
                  </a:cubicBezTo>
                  <a:cubicBezTo>
                    <a:pt x="1630" y="453"/>
                    <a:pt x="1632" y="451"/>
                    <a:pt x="1631" y="454"/>
                  </a:cubicBezTo>
                  <a:cubicBezTo>
                    <a:pt x="1627" y="458"/>
                    <a:pt x="1627" y="458"/>
                    <a:pt x="1627" y="458"/>
                  </a:cubicBezTo>
                  <a:cubicBezTo>
                    <a:pt x="1627" y="458"/>
                    <a:pt x="1627" y="458"/>
                    <a:pt x="1627" y="458"/>
                  </a:cubicBezTo>
                  <a:cubicBezTo>
                    <a:pt x="1627" y="456"/>
                    <a:pt x="1627" y="456"/>
                    <a:pt x="1627" y="456"/>
                  </a:cubicBezTo>
                  <a:cubicBezTo>
                    <a:pt x="1622" y="457"/>
                    <a:pt x="1622" y="457"/>
                    <a:pt x="1622" y="457"/>
                  </a:cubicBezTo>
                  <a:cubicBezTo>
                    <a:pt x="1622" y="458"/>
                    <a:pt x="1626" y="451"/>
                    <a:pt x="1621" y="459"/>
                  </a:cubicBezTo>
                  <a:cubicBezTo>
                    <a:pt x="1619" y="459"/>
                    <a:pt x="1619" y="459"/>
                    <a:pt x="1619" y="459"/>
                  </a:cubicBezTo>
                  <a:cubicBezTo>
                    <a:pt x="1619" y="461"/>
                    <a:pt x="1619" y="461"/>
                    <a:pt x="1619" y="461"/>
                  </a:cubicBezTo>
                  <a:cubicBezTo>
                    <a:pt x="1619" y="462"/>
                    <a:pt x="1617" y="457"/>
                    <a:pt x="1621" y="462"/>
                  </a:cubicBezTo>
                  <a:cubicBezTo>
                    <a:pt x="1621" y="464"/>
                    <a:pt x="1621" y="464"/>
                    <a:pt x="1621" y="464"/>
                  </a:cubicBezTo>
                  <a:cubicBezTo>
                    <a:pt x="1613" y="463"/>
                    <a:pt x="1613" y="463"/>
                    <a:pt x="1613" y="463"/>
                  </a:cubicBezTo>
                  <a:cubicBezTo>
                    <a:pt x="1613" y="464"/>
                    <a:pt x="1609" y="464"/>
                    <a:pt x="1611" y="463"/>
                  </a:cubicBezTo>
                  <a:cubicBezTo>
                    <a:pt x="1615" y="461"/>
                    <a:pt x="1615" y="461"/>
                    <a:pt x="1615" y="461"/>
                  </a:cubicBezTo>
                  <a:cubicBezTo>
                    <a:pt x="1615" y="460"/>
                    <a:pt x="1615" y="460"/>
                    <a:pt x="1615" y="460"/>
                  </a:cubicBezTo>
                  <a:cubicBezTo>
                    <a:pt x="1604" y="460"/>
                    <a:pt x="1604" y="460"/>
                    <a:pt x="1604" y="460"/>
                  </a:cubicBezTo>
                  <a:cubicBezTo>
                    <a:pt x="1600" y="463"/>
                    <a:pt x="1600" y="463"/>
                    <a:pt x="1600" y="463"/>
                  </a:cubicBezTo>
                  <a:cubicBezTo>
                    <a:pt x="1601" y="464"/>
                    <a:pt x="1591" y="464"/>
                    <a:pt x="1603" y="465"/>
                  </a:cubicBezTo>
                  <a:cubicBezTo>
                    <a:pt x="1602" y="465"/>
                    <a:pt x="1603" y="466"/>
                    <a:pt x="1602" y="466"/>
                  </a:cubicBezTo>
                  <a:cubicBezTo>
                    <a:pt x="1597" y="465"/>
                    <a:pt x="1597" y="465"/>
                    <a:pt x="1597" y="465"/>
                  </a:cubicBezTo>
                  <a:cubicBezTo>
                    <a:pt x="1595" y="469"/>
                    <a:pt x="1595" y="469"/>
                    <a:pt x="1595" y="469"/>
                  </a:cubicBezTo>
                  <a:cubicBezTo>
                    <a:pt x="1593" y="469"/>
                    <a:pt x="1593" y="469"/>
                    <a:pt x="1593" y="469"/>
                  </a:cubicBezTo>
                  <a:cubicBezTo>
                    <a:pt x="1577" y="479"/>
                    <a:pt x="1577" y="479"/>
                    <a:pt x="1577" y="479"/>
                  </a:cubicBezTo>
                  <a:cubicBezTo>
                    <a:pt x="1569" y="484"/>
                    <a:pt x="1569" y="484"/>
                    <a:pt x="1569" y="484"/>
                  </a:cubicBezTo>
                  <a:cubicBezTo>
                    <a:pt x="1568" y="485"/>
                    <a:pt x="1578" y="478"/>
                    <a:pt x="1566" y="485"/>
                  </a:cubicBezTo>
                  <a:cubicBezTo>
                    <a:pt x="1571" y="487"/>
                    <a:pt x="1571" y="487"/>
                    <a:pt x="1571" y="487"/>
                  </a:cubicBezTo>
                  <a:cubicBezTo>
                    <a:pt x="1572" y="487"/>
                    <a:pt x="1567" y="490"/>
                    <a:pt x="1573" y="486"/>
                  </a:cubicBezTo>
                  <a:cubicBezTo>
                    <a:pt x="1572" y="485"/>
                    <a:pt x="1572" y="485"/>
                    <a:pt x="1572" y="485"/>
                  </a:cubicBezTo>
                  <a:cubicBezTo>
                    <a:pt x="1574" y="484"/>
                    <a:pt x="1574" y="484"/>
                    <a:pt x="1574" y="484"/>
                  </a:cubicBezTo>
                  <a:cubicBezTo>
                    <a:pt x="1575" y="485"/>
                    <a:pt x="1575" y="485"/>
                    <a:pt x="1575" y="485"/>
                  </a:cubicBezTo>
                  <a:cubicBezTo>
                    <a:pt x="1578" y="483"/>
                    <a:pt x="1578" y="483"/>
                    <a:pt x="1578" y="483"/>
                  </a:cubicBezTo>
                  <a:cubicBezTo>
                    <a:pt x="1579" y="484"/>
                    <a:pt x="1579" y="484"/>
                    <a:pt x="1579" y="484"/>
                  </a:cubicBezTo>
                  <a:cubicBezTo>
                    <a:pt x="1578" y="483"/>
                    <a:pt x="1579" y="484"/>
                    <a:pt x="1581" y="482"/>
                  </a:cubicBezTo>
                  <a:cubicBezTo>
                    <a:pt x="1581" y="484"/>
                    <a:pt x="1581" y="484"/>
                    <a:pt x="1581" y="484"/>
                  </a:cubicBezTo>
                  <a:cubicBezTo>
                    <a:pt x="1582" y="484"/>
                    <a:pt x="1582" y="484"/>
                    <a:pt x="1582" y="484"/>
                  </a:cubicBezTo>
                  <a:cubicBezTo>
                    <a:pt x="1583" y="483"/>
                    <a:pt x="1585" y="483"/>
                    <a:pt x="1586" y="481"/>
                  </a:cubicBezTo>
                  <a:cubicBezTo>
                    <a:pt x="1583" y="477"/>
                    <a:pt x="1582" y="483"/>
                    <a:pt x="1579" y="482"/>
                  </a:cubicBezTo>
                  <a:cubicBezTo>
                    <a:pt x="1578" y="480"/>
                    <a:pt x="1581" y="481"/>
                    <a:pt x="1579" y="480"/>
                  </a:cubicBezTo>
                  <a:cubicBezTo>
                    <a:pt x="1585" y="481"/>
                    <a:pt x="1577" y="475"/>
                    <a:pt x="1586" y="480"/>
                  </a:cubicBezTo>
                  <a:cubicBezTo>
                    <a:pt x="1587" y="477"/>
                    <a:pt x="1587" y="477"/>
                    <a:pt x="1587" y="477"/>
                  </a:cubicBezTo>
                  <a:cubicBezTo>
                    <a:pt x="1590" y="477"/>
                    <a:pt x="1590" y="477"/>
                    <a:pt x="1590" y="477"/>
                  </a:cubicBezTo>
                  <a:cubicBezTo>
                    <a:pt x="1587" y="480"/>
                    <a:pt x="1587" y="480"/>
                    <a:pt x="1587" y="480"/>
                  </a:cubicBezTo>
                  <a:cubicBezTo>
                    <a:pt x="1587" y="480"/>
                    <a:pt x="1587" y="480"/>
                    <a:pt x="1587" y="480"/>
                  </a:cubicBezTo>
                  <a:cubicBezTo>
                    <a:pt x="1597" y="479"/>
                    <a:pt x="1597" y="479"/>
                    <a:pt x="1597" y="479"/>
                  </a:cubicBezTo>
                  <a:cubicBezTo>
                    <a:pt x="1596" y="475"/>
                    <a:pt x="1596" y="475"/>
                    <a:pt x="1596" y="475"/>
                  </a:cubicBezTo>
                  <a:cubicBezTo>
                    <a:pt x="1603" y="478"/>
                    <a:pt x="1600" y="471"/>
                    <a:pt x="1608" y="473"/>
                  </a:cubicBezTo>
                  <a:cubicBezTo>
                    <a:pt x="1612" y="473"/>
                    <a:pt x="1612" y="473"/>
                    <a:pt x="1612" y="473"/>
                  </a:cubicBezTo>
                  <a:cubicBezTo>
                    <a:pt x="1612" y="473"/>
                    <a:pt x="1615" y="473"/>
                    <a:pt x="1611" y="474"/>
                  </a:cubicBezTo>
                  <a:cubicBezTo>
                    <a:pt x="1613" y="475"/>
                    <a:pt x="1613" y="475"/>
                    <a:pt x="1613" y="475"/>
                  </a:cubicBezTo>
                  <a:cubicBezTo>
                    <a:pt x="1621" y="472"/>
                    <a:pt x="1621" y="472"/>
                    <a:pt x="1621" y="472"/>
                  </a:cubicBezTo>
                  <a:cubicBezTo>
                    <a:pt x="1636" y="468"/>
                    <a:pt x="1636" y="468"/>
                    <a:pt x="1636" y="468"/>
                  </a:cubicBezTo>
                  <a:cubicBezTo>
                    <a:pt x="1645" y="467"/>
                    <a:pt x="1645" y="467"/>
                    <a:pt x="1645" y="467"/>
                  </a:cubicBezTo>
                  <a:cubicBezTo>
                    <a:pt x="1654" y="463"/>
                    <a:pt x="1654" y="463"/>
                    <a:pt x="1654" y="463"/>
                  </a:cubicBezTo>
                  <a:cubicBezTo>
                    <a:pt x="1668" y="460"/>
                    <a:pt x="1668" y="460"/>
                    <a:pt x="1668" y="460"/>
                  </a:cubicBezTo>
                  <a:cubicBezTo>
                    <a:pt x="1670" y="459"/>
                    <a:pt x="1670" y="459"/>
                    <a:pt x="1670" y="459"/>
                  </a:cubicBezTo>
                  <a:cubicBezTo>
                    <a:pt x="1675" y="461"/>
                    <a:pt x="1675" y="461"/>
                    <a:pt x="1675" y="461"/>
                  </a:cubicBezTo>
                  <a:cubicBezTo>
                    <a:pt x="1677" y="459"/>
                    <a:pt x="1677" y="459"/>
                    <a:pt x="1677" y="459"/>
                  </a:cubicBezTo>
                  <a:cubicBezTo>
                    <a:pt x="1676" y="463"/>
                    <a:pt x="1676" y="463"/>
                    <a:pt x="1676" y="463"/>
                  </a:cubicBezTo>
                  <a:cubicBezTo>
                    <a:pt x="1680" y="459"/>
                    <a:pt x="1659" y="461"/>
                    <a:pt x="1683" y="462"/>
                  </a:cubicBezTo>
                  <a:cubicBezTo>
                    <a:pt x="1684" y="462"/>
                    <a:pt x="1682" y="461"/>
                    <a:pt x="1684" y="461"/>
                  </a:cubicBezTo>
                  <a:cubicBezTo>
                    <a:pt x="1682" y="459"/>
                    <a:pt x="1682" y="459"/>
                    <a:pt x="1682" y="459"/>
                  </a:cubicBezTo>
                  <a:cubicBezTo>
                    <a:pt x="1690" y="457"/>
                    <a:pt x="1690" y="457"/>
                    <a:pt x="1690" y="457"/>
                  </a:cubicBezTo>
                  <a:cubicBezTo>
                    <a:pt x="1692" y="457"/>
                    <a:pt x="1692" y="457"/>
                    <a:pt x="1692" y="457"/>
                  </a:cubicBezTo>
                  <a:cubicBezTo>
                    <a:pt x="1692" y="461"/>
                    <a:pt x="1692" y="461"/>
                    <a:pt x="1692" y="461"/>
                  </a:cubicBezTo>
                  <a:cubicBezTo>
                    <a:pt x="1686" y="460"/>
                    <a:pt x="1686" y="460"/>
                    <a:pt x="1686" y="460"/>
                  </a:cubicBezTo>
                  <a:cubicBezTo>
                    <a:pt x="1686" y="462"/>
                    <a:pt x="1686" y="462"/>
                    <a:pt x="1686" y="462"/>
                  </a:cubicBezTo>
                  <a:cubicBezTo>
                    <a:pt x="1683" y="463"/>
                    <a:pt x="1688" y="457"/>
                    <a:pt x="1682" y="462"/>
                  </a:cubicBezTo>
                  <a:cubicBezTo>
                    <a:pt x="1686" y="465"/>
                    <a:pt x="1686" y="465"/>
                    <a:pt x="1686" y="465"/>
                  </a:cubicBezTo>
                  <a:cubicBezTo>
                    <a:pt x="1684" y="466"/>
                    <a:pt x="1684" y="466"/>
                    <a:pt x="1684" y="466"/>
                  </a:cubicBezTo>
                  <a:cubicBezTo>
                    <a:pt x="1683" y="465"/>
                    <a:pt x="1683" y="465"/>
                    <a:pt x="1683" y="465"/>
                  </a:cubicBezTo>
                  <a:cubicBezTo>
                    <a:pt x="1673" y="473"/>
                    <a:pt x="1673" y="473"/>
                    <a:pt x="1673" y="473"/>
                  </a:cubicBezTo>
                  <a:cubicBezTo>
                    <a:pt x="1668" y="475"/>
                    <a:pt x="1668" y="475"/>
                    <a:pt x="1668" y="475"/>
                  </a:cubicBezTo>
                  <a:cubicBezTo>
                    <a:pt x="1665" y="477"/>
                    <a:pt x="1665" y="477"/>
                    <a:pt x="1665" y="477"/>
                  </a:cubicBezTo>
                  <a:cubicBezTo>
                    <a:pt x="1656" y="481"/>
                    <a:pt x="1656" y="481"/>
                    <a:pt x="1656" y="481"/>
                  </a:cubicBezTo>
                  <a:cubicBezTo>
                    <a:pt x="1654" y="479"/>
                    <a:pt x="1663" y="480"/>
                    <a:pt x="1653" y="483"/>
                  </a:cubicBezTo>
                  <a:cubicBezTo>
                    <a:pt x="1653" y="480"/>
                    <a:pt x="1653" y="480"/>
                    <a:pt x="1653" y="480"/>
                  </a:cubicBezTo>
                  <a:cubicBezTo>
                    <a:pt x="1650" y="481"/>
                    <a:pt x="1650" y="481"/>
                    <a:pt x="1650" y="481"/>
                  </a:cubicBezTo>
                  <a:cubicBezTo>
                    <a:pt x="1650" y="484"/>
                    <a:pt x="1650" y="484"/>
                    <a:pt x="1650" y="484"/>
                  </a:cubicBezTo>
                  <a:cubicBezTo>
                    <a:pt x="1649" y="484"/>
                    <a:pt x="1649" y="484"/>
                    <a:pt x="1649" y="484"/>
                  </a:cubicBezTo>
                  <a:cubicBezTo>
                    <a:pt x="1648" y="483"/>
                    <a:pt x="1648" y="483"/>
                    <a:pt x="1648" y="483"/>
                  </a:cubicBezTo>
                  <a:cubicBezTo>
                    <a:pt x="1655" y="478"/>
                    <a:pt x="1655" y="478"/>
                    <a:pt x="1655" y="478"/>
                  </a:cubicBezTo>
                  <a:cubicBezTo>
                    <a:pt x="1658" y="479"/>
                    <a:pt x="1658" y="479"/>
                    <a:pt x="1658" y="479"/>
                  </a:cubicBezTo>
                  <a:cubicBezTo>
                    <a:pt x="1659" y="477"/>
                    <a:pt x="1659" y="477"/>
                    <a:pt x="1659" y="477"/>
                  </a:cubicBezTo>
                  <a:cubicBezTo>
                    <a:pt x="1650" y="475"/>
                    <a:pt x="1650" y="475"/>
                    <a:pt x="1650" y="475"/>
                  </a:cubicBezTo>
                  <a:cubicBezTo>
                    <a:pt x="1644" y="477"/>
                    <a:pt x="1644" y="477"/>
                    <a:pt x="1644" y="477"/>
                  </a:cubicBezTo>
                  <a:cubicBezTo>
                    <a:pt x="1646" y="475"/>
                    <a:pt x="1646" y="475"/>
                    <a:pt x="1646" y="475"/>
                  </a:cubicBezTo>
                  <a:cubicBezTo>
                    <a:pt x="1651" y="471"/>
                    <a:pt x="1648" y="478"/>
                    <a:pt x="1656" y="473"/>
                  </a:cubicBezTo>
                  <a:cubicBezTo>
                    <a:pt x="1657" y="474"/>
                    <a:pt x="1657" y="474"/>
                    <a:pt x="1657" y="474"/>
                  </a:cubicBezTo>
                  <a:cubicBezTo>
                    <a:pt x="1664" y="470"/>
                    <a:pt x="1664" y="470"/>
                    <a:pt x="1664" y="470"/>
                  </a:cubicBezTo>
                  <a:cubicBezTo>
                    <a:pt x="1657" y="470"/>
                    <a:pt x="1657" y="470"/>
                    <a:pt x="1657" y="470"/>
                  </a:cubicBezTo>
                  <a:cubicBezTo>
                    <a:pt x="1657" y="470"/>
                    <a:pt x="1657" y="470"/>
                    <a:pt x="1657" y="470"/>
                  </a:cubicBezTo>
                  <a:cubicBezTo>
                    <a:pt x="1657" y="470"/>
                    <a:pt x="1657" y="471"/>
                    <a:pt x="1656" y="470"/>
                  </a:cubicBezTo>
                  <a:cubicBezTo>
                    <a:pt x="1658" y="468"/>
                    <a:pt x="1658" y="468"/>
                    <a:pt x="1658" y="468"/>
                  </a:cubicBezTo>
                  <a:cubicBezTo>
                    <a:pt x="1664" y="469"/>
                    <a:pt x="1648" y="476"/>
                    <a:pt x="1667" y="468"/>
                  </a:cubicBezTo>
                  <a:cubicBezTo>
                    <a:pt x="1668" y="469"/>
                    <a:pt x="1668" y="469"/>
                    <a:pt x="1668" y="469"/>
                  </a:cubicBezTo>
                  <a:cubicBezTo>
                    <a:pt x="1677" y="467"/>
                    <a:pt x="1677" y="467"/>
                    <a:pt x="1677" y="467"/>
                  </a:cubicBezTo>
                  <a:cubicBezTo>
                    <a:pt x="1679" y="466"/>
                    <a:pt x="1679" y="466"/>
                    <a:pt x="1679" y="466"/>
                  </a:cubicBezTo>
                  <a:cubicBezTo>
                    <a:pt x="1672" y="464"/>
                    <a:pt x="1672" y="464"/>
                    <a:pt x="1672" y="464"/>
                  </a:cubicBezTo>
                  <a:cubicBezTo>
                    <a:pt x="1655" y="467"/>
                    <a:pt x="1655" y="467"/>
                    <a:pt x="1655" y="467"/>
                  </a:cubicBezTo>
                  <a:cubicBezTo>
                    <a:pt x="1651" y="470"/>
                    <a:pt x="1651" y="470"/>
                    <a:pt x="1651" y="470"/>
                  </a:cubicBezTo>
                  <a:cubicBezTo>
                    <a:pt x="1650" y="471"/>
                    <a:pt x="1664" y="461"/>
                    <a:pt x="1644" y="473"/>
                  </a:cubicBezTo>
                  <a:cubicBezTo>
                    <a:pt x="1639" y="473"/>
                    <a:pt x="1639" y="473"/>
                    <a:pt x="1639" y="473"/>
                  </a:cubicBezTo>
                  <a:cubicBezTo>
                    <a:pt x="1632" y="477"/>
                    <a:pt x="1632" y="477"/>
                    <a:pt x="1632" y="477"/>
                  </a:cubicBezTo>
                  <a:cubicBezTo>
                    <a:pt x="1630" y="475"/>
                    <a:pt x="1630" y="475"/>
                    <a:pt x="1630" y="475"/>
                  </a:cubicBezTo>
                  <a:cubicBezTo>
                    <a:pt x="1629" y="479"/>
                    <a:pt x="1629" y="479"/>
                    <a:pt x="1629" y="479"/>
                  </a:cubicBezTo>
                  <a:cubicBezTo>
                    <a:pt x="1620" y="482"/>
                    <a:pt x="1620" y="482"/>
                    <a:pt x="1620" y="482"/>
                  </a:cubicBezTo>
                  <a:cubicBezTo>
                    <a:pt x="1618" y="484"/>
                    <a:pt x="1618" y="484"/>
                    <a:pt x="1618" y="484"/>
                  </a:cubicBezTo>
                  <a:cubicBezTo>
                    <a:pt x="1627" y="482"/>
                    <a:pt x="1627" y="482"/>
                    <a:pt x="1627" y="482"/>
                  </a:cubicBezTo>
                  <a:cubicBezTo>
                    <a:pt x="1623" y="485"/>
                    <a:pt x="1623" y="485"/>
                    <a:pt x="1623" y="485"/>
                  </a:cubicBezTo>
                  <a:cubicBezTo>
                    <a:pt x="1617" y="486"/>
                    <a:pt x="1617" y="486"/>
                    <a:pt x="1617" y="486"/>
                  </a:cubicBezTo>
                  <a:cubicBezTo>
                    <a:pt x="1621" y="483"/>
                    <a:pt x="1621" y="489"/>
                    <a:pt x="1609" y="489"/>
                  </a:cubicBezTo>
                  <a:cubicBezTo>
                    <a:pt x="1607" y="491"/>
                    <a:pt x="1607" y="491"/>
                    <a:pt x="1607" y="491"/>
                  </a:cubicBezTo>
                  <a:cubicBezTo>
                    <a:pt x="1602" y="493"/>
                    <a:pt x="1602" y="493"/>
                    <a:pt x="1602" y="493"/>
                  </a:cubicBezTo>
                  <a:cubicBezTo>
                    <a:pt x="1600" y="490"/>
                    <a:pt x="1608" y="491"/>
                    <a:pt x="1597" y="494"/>
                  </a:cubicBezTo>
                  <a:cubicBezTo>
                    <a:pt x="1598" y="490"/>
                    <a:pt x="1602" y="496"/>
                    <a:pt x="1603" y="490"/>
                  </a:cubicBezTo>
                  <a:cubicBezTo>
                    <a:pt x="1604" y="488"/>
                    <a:pt x="1607" y="492"/>
                    <a:pt x="1608" y="489"/>
                  </a:cubicBezTo>
                  <a:cubicBezTo>
                    <a:pt x="1608" y="488"/>
                    <a:pt x="1608" y="488"/>
                    <a:pt x="1608" y="488"/>
                  </a:cubicBezTo>
                  <a:cubicBezTo>
                    <a:pt x="1604" y="484"/>
                    <a:pt x="1608" y="491"/>
                    <a:pt x="1615" y="486"/>
                  </a:cubicBezTo>
                  <a:cubicBezTo>
                    <a:pt x="1618" y="484"/>
                    <a:pt x="1618" y="484"/>
                    <a:pt x="1618" y="484"/>
                  </a:cubicBezTo>
                  <a:cubicBezTo>
                    <a:pt x="1615" y="482"/>
                    <a:pt x="1611" y="481"/>
                    <a:pt x="1608" y="484"/>
                  </a:cubicBezTo>
                  <a:cubicBezTo>
                    <a:pt x="1601" y="487"/>
                    <a:pt x="1601" y="487"/>
                    <a:pt x="1601" y="487"/>
                  </a:cubicBezTo>
                  <a:cubicBezTo>
                    <a:pt x="1601" y="489"/>
                    <a:pt x="1601" y="489"/>
                    <a:pt x="1601" y="489"/>
                  </a:cubicBezTo>
                  <a:cubicBezTo>
                    <a:pt x="1593" y="488"/>
                    <a:pt x="1592" y="491"/>
                    <a:pt x="1584" y="494"/>
                  </a:cubicBezTo>
                  <a:cubicBezTo>
                    <a:pt x="1584" y="495"/>
                    <a:pt x="1584" y="495"/>
                    <a:pt x="1584" y="495"/>
                  </a:cubicBezTo>
                  <a:cubicBezTo>
                    <a:pt x="1582" y="494"/>
                    <a:pt x="1582" y="494"/>
                    <a:pt x="1582" y="494"/>
                  </a:cubicBezTo>
                  <a:cubicBezTo>
                    <a:pt x="1567" y="500"/>
                    <a:pt x="1567" y="500"/>
                    <a:pt x="1567" y="500"/>
                  </a:cubicBezTo>
                  <a:cubicBezTo>
                    <a:pt x="1557" y="503"/>
                    <a:pt x="1557" y="503"/>
                    <a:pt x="1557" y="503"/>
                  </a:cubicBezTo>
                  <a:cubicBezTo>
                    <a:pt x="1557" y="505"/>
                    <a:pt x="1557" y="505"/>
                    <a:pt x="1557" y="505"/>
                  </a:cubicBezTo>
                  <a:cubicBezTo>
                    <a:pt x="1557" y="504"/>
                    <a:pt x="1557" y="504"/>
                    <a:pt x="1557" y="504"/>
                  </a:cubicBezTo>
                  <a:cubicBezTo>
                    <a:pt x="1544" y="509"/>
                    <a:pt x="1544" y="509"/>
                    <a:pt x="1544" y="509"/>
                  </a:cubicBezTo>
                  <a:cubicBezTo>
                    <a:pt x="1541" y="512"/>
                    <a:pt x="1541" y="512"/>
                    <a:pt x="1541" y="512"/>
                  </a:cubicBezTo>
                  <a:cubicBezTo>
                    <a:pt x="1535" y="514"/>
                    <a:pt x="1535" y="514"/>
                    <a:pt x="1535" y="514"/>
                  </a:cubicBezTo>
                  <a:cubicBezTo>
                    <a:pt x="1535" y="512"/>
                    <a:pt x="1535" y="512"/>
                    <a:pt x="1535" y="512"/>
                  </a:cubicBezTo>
                  <a:cubicBezTo>
                    <a:pt x="1528" y="516"/>
                    <a:pt x="1528" y="516"/>
                    <a:pt x="1528" y="516"/>
                  </a:cubicBezTo>
                  <a:cubicBezTo>
                    <a:pt x="1526" y="515"/>
                    <a:pt x="1526" y="515"/>
                    <a:pt x="1526" y="515"/>
                  </a:cubicBezTo>
                  <a:cubicBezTo>
                    <a:pt x="1524" y="518"/>
                    <a:pt x="1524" y="518"/>
                    <a:pt x="1524" y="518"/>
                  </a:cubicBezTo>
                  <a:cubicBezTo>
                    <a:pt x="1518" y="516"/>
                    <a:pt x="1518" y="516"/>
                    <a:pt x="1518" y="516"/>
                  </a:cubicBezTo>
                  <a:cubicBezTo>
                    <a:pt x="1502" y="525"/>
                    <a:pt x="1502" y="525"/>
                    <a:pt x="1502" y="525"/>
                  </a:cubicBezTo>
                  <a:cubicBezTo>
                    <a:pt x="1499" y="525"/>
                    <a:pt x="1499" y="525"/>
                    <a:pt x="1499" y="525"/>
                  </a:cubicBezTo>
                  <a:cubicBezTo>
                    <a:pt x="1499" y="524"/>
                    <a:pt x="1499" y="524"/>
                    <a:pt x="1499" y="524"/>
                  </a:cubicBezTo>
                  <a:cubicBezTo>
                    <a:pt x="1499" y="524"/>
                    <a:pt x="1499" y="524"/>
                    <a:pt x="1499" y="524"/>
                  </a:cubicBezTo>
                  <a:cubicBezTo>
                    <a:pt x="1498" y="525"/>
                    <a:pt x="1498" y="525"/>
                    <a:pt x="1498" y="525"/>
                  </a:cubicBezTo>
                  <a:cubicBezTo>
                    <a:pt x="1499" y="528"/>
                    <a:pt x="1499" y="528"/>
                    <a:pt x="1499" y="528"/>
                  </a:cubicBezTo>
                  <a:cubicBezTo>
                    <a:pt x="1498" y="528"/>
                    <a:pt x="1498" y="528"/>
                    <a:pt x="1498" y="528"/>
                  </a:cubicBezTo>
                  <a:cubicBezTo>
                    <a:pt x="1499" y="531"/>
                    <a:pt x="1499" y="531"/>
                    <a:pt x="1499" y="531"/>
                  </a:cubicBezTo>
                  <a:cubicBezTo>
                    <a:pt x="1480" y="540"/>
                    <a:pt x="1480" y="540"/>
                    <a:pt x="1480" y="540"/>
                  </a:cubicBezTo>
                  <a:cubicBezTo>
                    <a:pt x="1470" y="545"/>
                    <a:pt x="1470" y="545"/>
                    <a:pt x="1470" y="545"/>
                  </a:cubicBezTo>
                  <a:cubicBezTo>
                    <a:pt x="1465" y="547"/>
                    <a:pt x="1465" y="547"/>
                    <a:pt x="1465" y="547"/>
                  </a:cubicBezTo>
                  <a:cubicBezTo>
                    <a:pt x="1465" y="548"/>
                    <a:pt x="1468" y="542"/>
                    <a:pt x="1464" y="550"/>
                  </a:cubicBezTo>
                  <a:cubicBezTo>
                    <a:pt x="1465" y="551"/>
                    <a:pt x="1465" y="551"/>
                    <a:pt x="1465" y="551"/>
                  </a:cubicBezTo>
                  <a:cubicBezTo>
                    <a:pt x="1466" y="550"/>
                    <a:pt x="1466" y="550"/>
                    <a:pt x="1466" y="550"/>
                  </a:cubicBezTo>
                  <a:cubicBezTo>
                    <a:pt x="1464" y="554"/>
                    <a:pt x="1464" y="554"/>
                    <a:pt x="1464" y="554"/>
                  </a:cubicBezTo>
                  <a:cubicBezTo>
                    <a:pt x="1465" y="554"/>
                    <a:pt x="1459" y="553"/>
                    <a:pt x="1466" y="554"/>
                  </a:cubicBezTo>
                  <a:cubicBezTo>
                    <a:pt x="1466" y="556"/>
                    <a:pt x="1466" y="556"/>
                    <a:pt x="1466" y="556"/>
                  </a:cubicBezTo>
                  <a:cubicBezTo>
                    <a:pt x="1465" y="556"/>
                    <a:pt x="1462" y="555"/>
                    <a:pt x="1464" y="558"/>
                  </a:cubicBezTo>
                  <a:cubicBezTo>
                    <a:pt x="1464" y="557"/>
                    <a:pt x="1463" y="558"/>
                    <a:pt x="1462" y="557"/>
                  </a:cubicBezTo>
                  <a:cubicBezTo>
                    <a:pt x="1464" y="556"/>
                    <a:pt x="1464" y="556"/>
                    <a:pt x="1464" y="556"/>
                  </a:cubicBezTo>
                  <a:cubicBezTo>
                    <a:pt x="1463" y="554"/>
                    <a:pt x="1463" y="554"/>
                    <a:pt x="1463" y="554"/>
                  </a:cubicBezTo>
                  <a:cubicBezTo>
                    <a:pt x="1457" y="552"/>
                    <a:pt x="1457" y="552"/>
                    <a:pt x="1457" y="552"/>
                  </a:cubicBezTo>
                  <a:cubicBezTo>
                    <a:pt x="1457" y="554"/>
                    <a:pt x="1457" y="554"/>
                    <a:pt x="1457" y="554"/>
                  </a:cubicBezTo>
                  <a:cubicBezTo>
                    <a:pt x="1451" y="554"/>
                    <a:pt x="1451" y="554"/>
                    <a:pt x="1451" y="554"/>
                  </a:cubicBezTo>
                  <a:cubicBezTo>
                    <a:pt x="1452" y="555"/>
                    <a:pt x="1452" y="555"/>
                    <a:pt x="1452" y="555"/>
                  </a:cubicBezTo>
                  <a:cubicBezTo>
                    <a:pt x="1450" y="555"/>
                    <a:pt x="1450" y="555"/>
                    <a:pt x="1450" y="555"/>
                  </a:cubicBezTo>
                  <a:cubicBezTo>
                    <a:pt x="1448" y="557"/>
                    <a:pt x="1448" y="557"/>
                    <a:pt x="1448" y="557"/>
                  </a:cubicBezTo>
                  <a:cubicBezTo>
                    <a:pt x="1452" y="561"/>
                    <a:pt x="1452" y="561"/>
                    <a:pt x="1452" y="561"/>
                  </a:cubicBezTo>
                  <a:cubicBezTo>
                    <a:pt x="1451" y="562"/>
                    <a:pt x="1451" y="562"/>
                    <a:pt x="1451" y="562"/>
                  </a:cubicBezTo>
                  <a:cubicBezTo>
                    <a:pt x="1450" y="559"/>
                    <a:pt x="1450" y="559"/>
                    <a:pt x="1450" y="559"/>
                  </a:cubicBezTo>
                  <a:cubicBezTo>
                    <a:pt x="1449" y="560"/>
                    <a:pt x="1449" y="560"/>
                    <a:pt x="1449" y="560"/>
                  </a:cubicBezTo>
                  <a:cubicBezTo>
                    <a:pt x="1444" y="563"/>
                    <a:pt x="1444" y="563"/>
                    <a:pt x="1444" y="563"/>
                  </a:cubicBezTo>
                  <a:cubicBezTo>
                    <a:pt x="1443" y="562"/>
                    <a:pt x="1443" y="562"/>
                    <a:pt x="1443" y="562"/>
                  </a:cubicBezTo>
                  <a:cubicBezTo>
                    <a:pt x="1441" y="564"/>
                    <a:pt x="1441" y="564"/>
                    <a:pt x="1441" y="564"/>
                  </a:cubicBezTo>
                  <a:cubicBezTo>
                    <a:pt x="1439" y="564"/>
                    <a:pt x="1439" y="564"/>
                    <a:pt x="1439" y="564"/>
                  </a:cubicBezTo>
                  <a:cubicBezTo>
                    <a:pt x="1440" y="563"/>
                    <a:pt x="1437" y="563"/>
                    <a:pt x="1439" y="562"/>
                  </a:cubicBezTo>
                  <a:cubicBezTo>
                    <a:pt x="1437" y="562"/>
                    <a:pt x="1437" y="562"/>
                    <a:pt x="1437" y="562"/>
                  </a:cubicBezTo>
                  <a:cubicBezTo>
                    <a:pt x="1435" y="564"/>
                    <a:pt x="1435" y="564"/>
                    <a:pt x="1435" y="564"/>
                  </a:cubicBezTo>
                  <a:cubicBezTo>
                    <a:pt x="1434" y="566"/>
                    <a:pt x="1434" y="566"/>
                    <a:pt x="1434" y="566"/>
                  </a:cubicBezTo>
                  <a:cubicBezTo>
                    <a:pt x="1433" y="566"/>
                    <a:pt x="1429" y="563"/>
                    <a:pt x="1430" y="567"/>
                  </a:cubicBezTo>
                  <a:cubicBezTo>
                    <a:pt x="1429" y="567"/>
                    <a:pt x="1439" y="564"/>
                    <a:pt x="1427" y="568"/>
                  </a:cubicBezTo>
                  <a:cubicBezTo>
                    <a:pt x="1425" y="567"/>
                    <a:pt x="1425" y="567"/>
                    <a:pt x="1425" y="567"/>
                  </a:cubicBezTo>
                  <a:cubicBezTo>
                    <a:pt x="1407" y="576"/>
                    <a:pt x="1407" y="576"/>
                    <a:pt x="1407" y="576"/>
                  </a:cubicBezTo>
                  <a:cubicBezTo>
                    <a:pt x="1398" y="580"/>
                    <a:pt x="1398" y="580"/>
                    <a:pt x="1398" y="580"/>
                  </a:cubicBezTo>
                  <a:cubicBezTo>
                    <a:pt x="1398" y="581"/>
                    <a:pt x="1398" y="581"/>
                    <a:pt x="1398" y="581"/>
                  </a:cubicBezTo>
                  <a:cubicBezTo>
                    <a:pt x="1393" y="583"/>
                    <a:pt x="1393" y="583"/>
                    <a:pt x="1393" y="583"/>
                  </a:cubicBezTo>
                  <a:cubicBezTo>
                    <a:pt x="1392" y="586"/>
                    <a:pt x="1392" y="586"/>
                    <a:pt x="1392" y="586"/>
                  </a:cubicBezTo>
                  <a:cubicBezTo>
                    <a:pt x="1395" y="587"/>
                    <a:pt x="1395" y="587"/>
                    <a:pt x="1395" y="587"/>
                  </a:cubicBezTo>
                  <a:cubicBezTo>
                    <a:pt x="1399" y="586"/>
                    <a:pt x="1397" y="586"/>
                    <a:pt x="1401" y="585"/>
                  </a:cubicBezTo>
                  <a:cubicBezTo>
                    <a:pt x="1402" y="585"/>
                    <a:pt x="1402" y="585"/>
                    <a:pt x="1402" y="585"/>
                  </a:cubicBezTo>
                  <a:cubicBezTo>
                    <a:pt x="1403" y="584"/>
                    <a:pt x="1403" y="584"/>
                    <a:pt x="1403" y="584"/>
                  </a:cubicBezTo>
                  <a:cubicBezTo>
                    <a:pt x="1402" y="584"/>
                    <a:pt x="1402" y="585"/>
                    <a:pt x="1401" y="584"/>
                  </a:cubicBezTo>
                  <a:cubicBezTo>
                    <a:pt x="1403" y="583"/>
                    <a:pt x="1403" y="583"/>
                    <a:pt x="1403" y="583"/>
                  </a:cubicBezTo>
                  <a:cubicBezTo>
                    <a:pt x="1402" y="582"/>
                    <a:pt x="1402" y="582"/>
                    <a:pt x="1402" y="582"/>
                  </a:cubicBezTo>
                  <a:cubicBezTo>
                    <a:pt x="1403" y="580"/>
                    <a:pt x="1388" y="585"/>
                    <a:pt x="1407" y="579"/>
                  </a:cubicBezTo>
                  <a:cubicBezTo>
                    <a:pt x="1408" y="580"/>
                    <a:pt x="1408" y="580"/>
                    <a:pt x="1408" y="580"/>
                  </a:cubicBezTo>
                  <a:cubicBezTo>
                    <a:pt x="1410" y="579"/>
                    <a:pt x="1410" y="579"/>
                    <a:pt x="1410" y="579"/>
                  </a:cubicBezTo>
                  <a:cubicBezTo>
                    <a:pt x="1409" y="578"/>
                    <a:pt x="1409" y="578"/>
                    <a:pt x="1409" y="578"/>
                  </a:cubicBezTo>
                  <a:cubicBezTo>
                    <a:pt x="1411" y="578"/>
                    <a:pt x="1411" y="578"/>
                    <a:pt x="1411" y="578"/>
                  </a:cubicBezTo>
                  <a:cubicBezTo>
                    <a:pt x="1410" y="580"/>
                    <a:pt x="1403" y="572"/>
                    <a:pt x="1407" y="584"/>
                  </a:cubicBezTo>
                  <a:cubicBezTo>
                    <a:pt x="1417" y="582"/>
                    <a:pt x="1417" y="582"/>
                    <a:pt x="1417" y="582"/>
                  </a:cubicBezTo>
                  <a:cubicBezTo>
                    <a:pt x="1420" y="580"/>
                    <a:pt x="1420" y="580"/>
                    <a:pt x="1420" y="580"/>
                  </a:cubicBezTo>
                  <a:cubicBezTo>
                    <a:pt x="1419" y="580"/>
                    <a:pt x="1417" y="578"/>
                    <a:pt x="1417" y="579"/>
                  </a:cubicBezTo>
                  <a:cubicBezTo>
                    <a:pt x="1417" y="579"/>
                    <a:pt x="1417" y="579"/>
                    <a:pt x="1417" y="579"/>
                  </a:cubicBezTo>
                  <a:cubicBezTo>
                    <a:pt x="1418" y="576"/>
                    <a:pt x="1418" y="576"/>
                    <a:pt x="1418" y="576"/>
                  </a:cubicBezTo>
                  <a:cubicBezTo>
                    <a:pt x="1418" y="575"/>
                    <a:pt x="1414" y="576"/>
                    <a:pt x="1417" y="573"/>
                  </a:cubicBezTo>
                  <a:cubicBezTo>
                    <a:pt x="1419" y="572"/>
                    <a:pt x="1419" y="572"/>
                    <a:pt x="1419" y="572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19" y="573"/>
                    <a:pt x="1424" y="568"/>
                    <a:pt x="1419" y="575"/>
                  </a:cubicBezTo>
                  <a:cubicBezTo>
                    <a:pt x="1421" y="576"/>
                    <a:pt x="1421" y="576"/>
                    <a:pt x="1421" y="576"/>
                  </a:cubicBezTo>
                  <a:cubicBezTo>
                    <a:pt x="1423" y="576"/>
                    <a:pt x="1423" y="576"/>
                    <a:pt x="1423" y="576"/>
                  </a:cubicBezTo>
                  <a:cubicBezTo>
                    <a:pt x="1420" y="577"/>
                    <a:pt x="1420" y="577"/>
                    <a:pt x="1420" y="577"/>
                  </a:cubicBezTo>
                  <a:cubicBezTo>
                    <a:pt x="1420" y="579"/>
                    <a:pt x="1420" y="579"/>
                    <a:pt x="1420" y="579"/>
                  </a:cubicBezTo>
                  <a:cubicBezTo>
                    <a:pt x="1423" y="580"/>
                    <a:pt x="1427" y="578"/>
                    <a:pt x="1428" y="579"/>
                  </a:cubicBezTo>
                  <a:cubicBezTo>
                    <a:pt x="1434" y="575"/>
                    <a:pt x="1434" y="575"/>
                    <a:pt x="1434" y="575"/>
                  </a:cubicBezTo>
                  <a:cubicBezTo>
                    <a:pt x="1435" y="575"/>
                    <a:pt x="1435" y="575"/>
                    <a:pt x="1435" y="575"/>
                  </a:cubicBezTo>
                  <a:cubicBezTo>
                    <a:pt x="1438" y="572"/>
                    <a:pt x="1438" y="572"/>
                    <a:pt x="1438" y="572"/>
                  </a:cubicBezTo>
                  <a:cubicBezTo>
                    <a:pt x="1438" y="572"/>
                    <a:pt x="1441" y="574"/>
                    <a:pt x="1437" y="572"/>
                  </a:cubicBezTo>
                  <a:cubicBezTo>
                    <a:pt x="1440" y="570"/>
                    <a:pt x="1440" y="570"/>
                    <a:pt x="1440" y="570"/>
                  </a:cubicBezTo>
                  <a:cubicBezTo>
                    <a:pt x="1444" y="573"/>
                    <a:pt x="1444" y="573"/>
                    <a:pt x="1444" y="573"/>
                  </a:cubicBezTo>
                  <a:cubicBezTo>
                    <a:pt x="1446" y="573"/>
                    <a:pt x="1446" y="573"/>
                    <a:pt x="1446" y="573"/>
                  </a:cubicBezTo>
                  <a:cubicBezTo>
                    <a:pt x="1446" y="572"/>
                    <a:pt x="1436" y="575"/>
                    <a:pt x="1447" y="569"/>
                  </a:cubicBezTo>
                  <a:cubicBezTo>
                    <a:pt x="1448" y="570"/>
                    <a:pt x="1448" y="570"/>
                    <a:pt x="1448" y="570"/>
                  </a:cubicBezTo>
                  <a:cubicBezTo>
                    <a:pt x="1449" y="568"/>
                    <a:pt x="1449" y="568"/>
                    <a:pt x="1449" y="568"/>
                  </a:cubicBezTo>
                  <a:cubicBezTo>
                    <a:pt x="1451" y="568"/>
                    <a:pt x="1451" y="568"/>
                    <a:pt x="1451" y="568"/>
                  </a:cubicBezTo>
                  <a:cubicBezTo>
                    <a:pt x="1450" y="571"/>
                    <a:pt x="1450" y="571"/>
                    <a:pt x="1450" y="571"/>
                  </a:cubicBezTo>
                  <a:cubicBezTo>
                    <a:pt x="1449" y="570"/>
                    <a:pt x="1453" y="571"/>
                    <a:pt x="1448" y="572"/>
                  </a:cubicBezTo>
                  <a:cubicBezTo>
                    <a:pt x="1451" y="576"/>
                    <a:pt x="1452" y="568"/>
                    <a:pt x="1456" y="571"/>
                  </a:cubicBezTo>
                  <a:cubicBezTo>
                    <a:pt x="1457" y="570"/>
                    <a:pt x="1457" y="570"/>
                    <a:pt x="1457" y="570"/>
                  </a:cubicBezTo>
                  <a:cubicBezTo>
                    <a:pt x="1463" y="569"/>
                    <a:pt x="1463" y="569"/>
                    <a:pt x="1463" y="569"/>
                  </a:cubicBezTo>
                  <a:cubicBezTo>
                    <a:pt x="1464" y="564"/>
                    <a:pt x="1464" y="564"/>
                    <a:pt x="1464" y="564"/>
                  </a:cubicBezTo>
                  <a:cubicBezTo>
                    <a:pt x="1465" y="562"/>
                    <a:pt x="1469" y="567"/>
                    <a:pt x="1469" y="563"/>
                  </a:cubicBezTo>
                  <a:cubicBezTo>
                    <a:pt x="1471" y="561"/>
                    <a:pt x="1471" y="561"/>
                    <a:pt x="1471" y="561"/>
                  </a:cubicBezTo>
                  <a:cubicBezTo>
                    <a:pt x="1472" y="562"/>
                    <a:pt x="1472" y="562"/>
                    <a:pt x="1472" y="562"/>
                  </a:cubicBezTo>
                  <a:cubicBezTo>
                    <a:pt x="1475" y="561"/>
                    <a:pt x="1475" y="561"/>
                    <a:pt x="1475" y="561"/>
                  </a:cubicBezTo>
                  <a:cubicBezTo>
                    <a:pt x="1476" y="564"/>
                    <a:pt x="1476" y="564"/>
                    <a:pt x="1476" y="564"/>
                  </a:cubicBezTo>
                  <a:cubicBezTo>
                    <a:pt x="1485" y="563"/>
                    <a:pt x="1485" y="563"/>
                    <a:pt x="1485" y="563"/>
                  </a:cubicBezTo>
                  <a:cubicBezTo>
                    <a:pt x="1488" y="559"/>
                    <a:pt x="1488" y="559"/>
                    <a:pt x="1488" y="559"/>
                  </a:cubicBezTo>
                  <a:cubicBezTo>
                    <a:pt x="1491" y="558"/>
                    <a:pt x="1491" y="558"/>
                    <a:pt x="1491" y="558"/>
                  </a:cubicBezTo>
                  <a:cubicBezTo>
                    <a:pt x="1492" y="559"/>
                    <a:pt x="1492" y="559"/>
                    <a:pt x="1492" y="559"/>
                  </a:cubicBezTo>
                  <a:cubicBezTo>
                    <a:pt x="1498" y="557"/>
                    <a:pt x="1498" y="557"/>
                    <a:pt x="1498" y="557"/>
                  </a:cubicBezTo>
                  <a:cubicBezTo>
                    <a:pt x="1499" y="556"/>
                    <a:pt x="1484" y="556"/>
                    <a:pt x="1502" y="560"/>
                  </a:cubicBezTo>
                  <a:cubicBezTo>
                    <a:pt x="1502" y="555"/>
                    <a:pt x="1502" y="555"/>
                    <a:pt x="1502" y="555"/>
                  </a:cubicBezTo>
                  <a:cubicBezTo>
                    <a:pt x="1509" y="555"/>
                    <a:pt x="1509" y="555"/>
                    <a:pt x="1509" y="555"/>
                  </a:cubicBezTo>
                  <a:cubicBezTo>
                    <a:pt x="1512" y="553"/>
                    <a:pt x="1512" y="553"/>
                    <a:pt x="1512" y="553"/>
                  </a:cubicBezTo>
                  <a:cubicBezTo>
                    <a:pt x="1513" y="554"/>
                    <a:pt x="1513" y="554"/>
                    <a:pt x="1513" y="554"/>
                  </a:cubicBezTo>
                  <a:cubicBezTo>
                    <a:pt x="1516" y="553"/>
                    <a:pt x="1516" y="553"/>
                    <a:pt x="1516" y="553"/>
                  </a:cubicBezTo>
                  <a:cubicBezTo>
                    <a:pt x="1517" y="551"/>
                    <a:pt x="1517" y="551"/>
                    <a:pt x="1517" y="551"/>
                  </a:cubicBezTo>
                  <a:cubicBezTo>
                    <a:pt x="1514" y="550"/>
                    <a:pt x="1514" y="550"/>
                    <a:pt x="1514" y="550"/>
                  </a:cubicBezTo>
                  <a:cubicBezTo>
                    <a:pt x="1512" y="552"/>
                    <a:pt x="1512" y="552"/>
                    <a:pt x="1512" y="552"/>
                  </a:cubicBezTo>
                  <a:cubicBezTo>
                    <a:pt x="1512" y="550"/>
                    <a:pt x="1512" y="550"/>
                    <a:pt x="1512" y="550"/>
                  </a:cubicBezTo>
                  <a:cubicBezTo>
                    <a:pt x="1516" y="550"/>
                    <a:pt x="1516" y="550"/>
                    <a:pt x="1516" y="550"/>
                  </a:cubicBezTo>
                  <a:cubicBezTo>
                    <a:pt x="1520" y="551"/>
                    <a:pt x="1520" y="551"/>
                    <a:pt x="1520" y="551"/>
                  </a:cubicBezTo>
                  <a:cubicBezTo>
                    <a:pt x="1522" y="548"/>
                    <a:pt x="1522" y="548"/>
                    <a:pt x="1522" y="548"/>
                  </a:cubicBezTo>
                  <a:cubicBezTo>
                    <a:pt x="1525" y="549"/>
                    <a:pt x="1525" y="549"/>
                    <a:pt x="1525" y="549"/>
                  </a:cubicBezTo>
                  <a:cubicBezTo>
                    <a:pt x="1526" y="549"/>
                    <a:pt x="1526" y="549"/>
                    <a:pt x="1526" y="549"/>
                  </a:cubicBezTo>
                  <a:cubicBezTo>
                    <a:pt x="1526" y="549"/>
                    <a:pt x="1515" y="552"/>
                    <a:pt x="1527" y="545"/>
                  </a:cubicBezTo>
                  <a:cubicBezTo>
                    <a:pt x="1527" y="545"/>
                    <a:pt x="1522" y="544"/>
                    <a:pt x="1527" y="547"/>
                  </a:cubicBezTo>
                  <a:cubicBezTo>
                    <a:pt x="1534" y="544"/>
                    <a:pt x="1534" y="544"/>
                    <a:pt x="1534" y="544"/>
                  </a:cubicBezTo>
                  <a:cubicBezTo>
                    <a:pt x="1534" y="544"/>
                    <a:pt x="1534" y="544"/>
                    <a:pt x="1534" y="544"/>
                  </a:cubicBezTo>
                  <a:cubicBezTo>
                    <a:pt x="1537" y="541"/>
                    <a:pt x="1537" y="541"/>
                    <a:pt x="1537" y="541"/>
                  </a:cubicBezTo>
                  <a:cubicBezTo>
                    <a:pt x="1538" y="542"/>
                    <a:pt x="1538" y="542"/>
                    <a:pt x="1538" y="542"/>
                  </a:cubicBezTo>
                  <a:cubicBezTo>
                    <a:pt x="1539" y="540"/>
                    <a:pt x="1539" y="540"/>
                    <a:pt x="1539" y="540"/>
                  </a:cubicBezTo>
                  <a:cubicBezTo>
                    <a:pt x="1543" y="544"/>
                    <a:pt x="1543" y="544"/>
                    <a:pt x="1543" y="544"/>
                  </a:cubicBezTo>
                  <a:cubicBezTo>
                    <a:pt x="1549" y="541"/>
                    <a:pt x="1549" y="541"/>
                    <a:pt x="1549" y="541"/>
                  </a:cubicBezTo>
                  <a:cubicBezTo>
                    <a:pt x="1549" y="539"/>
                    <a:pt x="1549" y="539"/>
                    <a:pt x="1549" y="539"/>
                  </a:cubicBezTo>
                  <a:cubicBezTo>
                    <a:pt x="1554" y="539"/>
                    <a:pt x="1554" y="539"/>
                    <a:pt x="1554" y="539"/>
                  </a:cubicBezTo>
                  <a:cubicBezTo>
                    <a:pt x="1554" y="538"/>
                    <a:pt x="1554" y="538"/>
                    <a:pt x="1554" y="538"/>
                  </a:cubicBezTo>
                  <a:cubicBezTo>
                    <a:pt x="1554" y="538"/>
                    <a:pt x="1556" y="537"/>
                    <a:pt x="1555" y="539"/>
                  </a:cubicBezTo>
                  <a:cubicBezTo>
                    <a:pt x="1558" y="536"/>
                    <a:pt x="1558" y="536"/>
                    <a:pt x="1558" y="536"/>
                  </a:cubicBezTo>
                  <a:cubicBezTo>
                    <a:pt x="1563" y="536"/>
                    <a:pt x="1563" y="536"/>
                    <a:pt x="1563" y="536"/>
                  </a:cubicBezTo>
                  <a:cubicBezTo>
                    <a:pt x="1566" y="539"/>
                    <a:pt x="1568" y="534"/>
                    <a:pt x="1569" y="535"/>
                  </a:cubicBezTo>
                  <a:cubicBezTo>
                    <a:pt x="1569" y="532"/>
                    <a:pt x="1572" y="537"/>
                    <a:pt x="1569" y="532"/>
                  </a:cubicBezTo>
                  <a:cubicBezTo>
                    <a:pt x="1572" y="532"/>
                    <a:pt x="1572" y="532"/>
                    <a:pt x="1572" y="532"/>
                  </a:cubicBezTo>
                  <a:cubicBezTo>
                    <a:pt x="1569" y="529"/>
                    <a:pt x="1569" y="529"/>
                    <a:pt x="1569" y="529"/>
                  </a:cubicBezTo>
                  <a:cubicBezTo>
                    <a:pt x="1575" y="529"/>
                    <a:pt x="1575" y="529"/>
                    <a:pt x="1575" y="529"/>
                  </a:cubicBezTo>
                  <a:cubicBezTo>
                    <a:pt x="1575" y="526"/>
                    <a:pt x="1575" y="526"/>
                    <a:pt x="1575" y="526"/>
                  </a:cubicBezTo>
                  <a:cubicBezTo>
                    <a:pt x="1576" y="526"/>
                    <a:pt x="1576" y="527"/>
                    <a:pt x="1577" y="526"/>
                  </a:cubicBezTo>
                  <a:cubicBezTo>
                    <a:pt x="1577" y="525"/>
                    <a:pt x="1577" y="525"/>
                    <a:pt x="1577" y="525"/>
                  </a:cubicBezTo>
                  <a:cubicBezTo>
                    <a:pt x="1572" y="525"/>
                    <a:pt x="1572" y="525"/>
                    <a:pt x="1572" y="525"/>
                  </a:cubicBezTo>
                  <a:cubicBezTo>
                    <a:pt x="1568" y="529"/>
                    <a:pt x="1568" y="529"/>
                    <a:pt x="1568" y="529"/>
                  </a:cubicBezTo>
                  <a:cubicBezTo>
                    <a:pt x="1568" y="531"/>
                    <a:pt x="1568" y="531"/>
                    <a:pt x="1568" y="531"/>
                  </a:cubicBezTo>
                  <a:cubicBezTo>
                    <a:pt x="1563" y="532"/>
                    <a:pt x="1563" y="532"/>
                    <a:pt x="1563" y="532"/>
                  </a:cubicBezTo>
                  <a:cubicBezTo>
                    <a:pt x="1559" y="531"/>
                    <a:pt x="1559" y="531"/>
                    <a:pt x="1559" y="531"/>
                  </a:cubicBezTo>
                  <a:cubicBezTo>
                    <a:pt x="1556" y="533"/>
                    <a:pt x="1556" y="533"/>
                    <a:pt x="1556" y="533"/>
                  </a:cubicBezTo>
                  <a:cubicBezTo>
                    <a:pt x="1557" y="533"/>
                    <a:pt x="1559" y="531"/>
                    <a:pt x="1561" y="535"/>
                  </a:cubicBezTo>
                  <a:cubicBezTo>
                    <a:pt x="1556" y="535"/>
                    <a:pt x="1556" y="535"/>
                    <a:pt x="1556" y="535"/>
                  </a:cubicBezTo>
                  <a:cubicBezTo>
                    <a:pt x="1550" y="538"/>
                    <a:pt x="1550" y="538"/>
                    <a:pt x="1550" y="538"/>
                  </a:cubicBezTo>
                  <a:cubicBezTo>
                    <a:pt x="1548" y="537"/>
                    <a:pt x="1548" y="537"/>
                    <a:pt x="1548" y="537"/>
                  </a:cubicBezTo>
                  <a:cubicBezTo>
                    <a:pt x="1548" y="540"/>
                    <a:pt x="1548" y="540"/>
                    <a:pt x="1548" y="540"/>
                  </a:cubicBezTo>
                  <a:cubicBezTo>
                    <a:pt x="1546" y="540"/>
                    <a:pt x="1546" y="540"/>
                    <a:pt x="1546" y="540"/>
                  </a:cubicBezTo>
                  <a:cubicBezTo>
                    <a:pt x="1546" y="538"/>
                    <a:pt x="1546" y="538"/>
                    <a:pt x="1546" y="538"/>
                  </a:cubicBezTo>
                  <a:cubicBezTo>
                    <a:pt x="1543" y="538"/>
                    <a:pt x="1543" y="538"/>
                    <a:pt x="1543" y="538"/>
                  </a:cubicBezTo>
                  <a:cubicBezTo>
                    <a:pt x="1544" y="534"/>
                    <a:pt x="1544" y="534"/>
                    <a:pt x="1544" y="534"/>
                  </a:cubicBezTo>
                  <a:cubicBezTo>
                    <a:pt x="1545" y="536"/>
                    <a:pt x="1545" y="536"/>
                    <a:pt x="1545" y="536"/>
                  </a:cubicBezTo>
                  <a:cubicBezTo>
                    <a:pt x="1549" y="536"/>
                    <a:pt x="1549" y="536"/>
                    <a:pt x="1549" y="536"/>
                  </a:cubicBezTo>
                  <a:cubicBezTo>
                    <a:pt x="1549" y="534"/>
                    <a:pt x="1549" y="534"/>
                    <a:pt x="1549" y="534"/>
                  </a:cubicBezTo>
                  <a:cubicBezTo>
                    <a:pt x="1545" y="534"/>
                    <a:pt x="1545" y="534"/>
                    <a:pt x="1545" y="534"/>
                  </a:cubicBezTo>
                  <a:cubicBezTo>
                    <a:pt x="1546" y="532"/>
                    <a:pt x="1546" y="532"/>
                    <a:pt x="1546" y="532"/>
                  </a:cubicBezTo>
                  <a:cubicBezTo>
                    <a:pt x="1546" y="532"/>
                    <a:pt x="1546" y="532"/>
                    <a:pt x="1546" y="532"/>
                  </a:cubicBezTo>
                  <a:cubicBezTo>
                    <a:pt x="1555" y="528"/>
                    <a:pt x="1555" y="528"/>
                    <a:pt x="1555" y="528"/>
                  </a:cubicBezTo>
                  <a:cubicBezTo>
                    <a:pt x="1556" y="529"/>
                    <a:pt x="1556" y="529"/>
                    <a:pt x="1556" y="529"/>
                  </a:cubicBezTo>
                  <a:cubicBezTo>
                    <a:pt x="1561" y="525"/>
                    <a:pt x="1561" y="525"/>
                    <a:pt x="1561" y="525"/>
                  </a:cubicBezTo>
                  <a:cubicBezTo>
                    <a:pt x="1565" y="525"/>
                    <a:pt x="1565" y="525"/>
                    <a:pt x="1565" y="525"/>
                  </a:cubicBezTo>
                  <a:cubicBezTo>
                    <a:pt x="1564" y="525"/>
                    <a:pt x="1564" y="525"/>
                    <a:pt x="1564" y="525"/>
                  </a:cubicBezTo>
                  <a:cubicBezTo>
                    <a:pt x="1567" y="526"/>
                    <a:pt x="1567" y="526"/>
                    <a:pt x="1567" y="526"/>
                  </a:cubicBezTo>
                  <a:cubicBezTo>
                    <a:pt x="1571" y="525"/>
                    <a:pt x="1571" y="525"/>
                    <a:pt x="1571" y="525"/>
                  </a:cubicBezTo>
                  <a:cubicBezTo>
                    <a:pt x="1571" y="523"/>
                    <a:pt x="1571" y="523"/>
                    <a:pt x="1571" y="523"/>
                  </a:cubicBezTo>
                  <a:cubicBezTo>
                    <a:pt x="1573" y="523"/>
                    <a:pt x="1573" y="523"/>
                    <a:pt x="1573" y="523"/>
                  </a:cubicBezTo>
                  <a:cubicBezTo>
                    <a:pt x="1575" y="522"/>
                    <a:pt x="1575" y="522"/>
                    <a:pt x="1575" y="522"/>
                  </a:cubicBezTo>
                  <a:cubicBezTo>
                    <a:pt x="1573" y="521"/>
                    <a:pt x="1573" y="521"/>
                    <a:pt x="1573" y="521"/>
                  </a:cubicBezTo>
                  <a:cubicBezTo>
                    <a:pt x="1576" y="520"/>
                    <a:pt x="1576" y="520"/>
                    <a:pt x="1576" y="520"/>
                  </a:cubicBezTo>
                  <a:cubicBezTo>
                    <a:pt x="1578" y="516"/>
                    <a:pt x="1578" y="516"/>
                    <a:pt x="1578" y="516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84" y="514"/>
                    <a:pt x="1584" y="514"/>
                    <a:pt x="1584" y="514"/>
                  </a:cubicBezTo>
                  <a:cubicBezTo>
                    <a:pt x="1585" y="516"/>
                    <a:pt x="1585" y="516"/>
                    <a:pt x="1585" y="516"/>
                  </a:cubicBezTo>
                  <a:cubicBezTo>
                    <a:pt x="1586" y="515"/>
                    <a:pt x="1586" y="515"/>
                    <a:pt x="1586" y="515"/>
                  </a:cubicBezTo>
                  <a:cubicBezTo>
                    <a:pt x="1585" y="520"/>
                    <a:pt x="1585" y="520"/>
                    <a:pt x="1585" y="520"/>
                  </a:cubicBezTo>
                  <a:cubicBezTo>
                    <a:pt x="1585" y="520"/>
                    <a:pt x="1585" y="520"/>
                    <a:pt x="1585" y="520"/>
                  </a:cubicBezTo>
                  <a:cubicBezTo>
                    <a:pt x="1585" y="518"/>
                    <a:pt x="1579" y="522"/>
                    <a:pt x="1583" y="517"/>
                  </a:cubicBezTo>
                  <a:cubicBezTo>
                    <a:pt x="1582" y="520"/>
                    <a:pt x="1582" y="520"/>
                    <a:pt x="1582" y="520"/>
                  </a:cubicBezTo>
                  <a:cubicBezTo>
                    <a:pt x="1577" y="521"/>
                    <a:pt x="1577" y="521"/>
                    <a:pt x="1577" y="521"/>
                  </a:cubicBezTo>
                  <a:cubicBezTo>
                    <a:pt x="1578" y="525"/>
                    <a:pt x="1578" y="525"/>
                    <a:pt x="1578" y="525"/>
                  </a:cubicBezTo>
                  <a:cubicBezTo>
                    <a:pt x="1581" y="525"/>
                    <a:pt x="1581" y="525"/>
                    <a:pt x="1581" y="525"/>
                  </a:cubicBezTo>
                  <a:cubicBezTo>
                    <a:pt x="1581" y="523"/>
                    <a:pt x="1583" y="527"/>
                    <a:pt x="1582" y="523"/>
                  </a:cubicBezTo>
                  <a:cubicBezTo>
                    <a:pt x="1583" y="525"/>
                    <a:pt x="1583" y="525"/>
                    <a:pt x="1583" y="525"/>
                  </a:cubicBezTo>
                  <a:cubicBezTo>
                    <a:pt x="1584" y="524"/>
                    <a:pt x="1593" y="529"/>
                    <a:pt x="1590" y="522"/>
                  </a:cubicBezTo>
                  <a:cubicBezTo>
                    <a:pt x="1593" y="520"/>
                    <a:pt x="1593" y="520"/>
                    <a:pt x="1593" y="520"/>
                  </a:cubicBezTo>
                  <a:cubicBezTo>
                    <a:pt x="1600" y="517"/>
                    <a:pt x="1600" y="517"/>
                    <a:pt x="1600" y="517"/>
                  </a:cubicBezTo>
                  <a:cubicBezTo>
                    <a:pt x="1599" y="515"/>
                    <a:pt x="1599" y="515"/>
                    <a:pt x="1599" y="515"/>
                  </a:cubicBezTo>
                  <a:cubicBezTo>
                    <a:pt x="1601" y="515"/>
                    <a:pt x="1601" y="515"/>
                    <a:pt x="1601" y="515"/>
                  </a:cubicBezTo>
                  <a:cubicBezTo>
                    <a:pt x="1600" y="517"/>
                    <a:pt x="1600" y="517"/>
                    <a:pt x="1600" y="517"/>
                  </a:cubicBezTo>
                  <a:cubicBezTo>
                    <a:pt x="1600" y="519"/>
                    <a:pt x="1600" y="519"/>
                    <a:pt x="1600" y="519"/>
                  </a:cubicBezTo>
                  <a:cubicBezTo>
                    <a:pt x="1594" y="522"/>
                    <a:pt x="1594" y="522"/>
                    <a:pt x="1594" y="522"/>
                  </a:cubicBezTo>
                  <a:cubicBezTo>
                    <a:pt x="1592" y="522"/>
                    <a:pt x="1597" y="520"/>
                    <a:pt x="1591" y="521"/>
                  </a:cubicBezTo>
                  <a:cubicBezTo>
                    <a:pt x="1588" y="525"/>
                    <a:pt x="1588" y="525"/>
                    <a:pt x="1588" y="525"/>
                  </a:cubicBezTo>
                  <a:cubicBezTo>
                    <a:pt x="1583" y="527"/>
                    <a:pt x="1619" y="508"/>
                    <a:pt x="1572" y="534"/>
                  </a:cubicBezTo>
                  <a:cubicBezTo>
                    <a:pt x="1563" y="539"/>
                    <a:pt x="1563" y="539"/>
                    <a:pt x="1563" y="539"/>
                  </a:cubicBezTo>
                  <a:cubicBezTo>
                    <a:pt x="1562" y="537"/>
                    <a:pt x="1562" y="537"/>
                    <a:pt x="1562" y="537"/>
                  </a:cubicBezTo>
                  <a:cubicBezTo>
                    <a:pt x="1555" y="545"/>
                    <a:pt x="1555" y="545"/>
                    <a:pt x="1555" y="545"/>
                  </a:cubicBezTo>
                  <a:cubicBezTo>
                    <a:pt x="1552" y="546"/>
                    <a:pt x="1552" y="546"/>
                    <a:pt x="1552" y="546"/>
                  </a:cubicBezTo>
                  <a:cubicBezTo>
                    <a:pt x="1552" y="545"/>
                    <a:pt x="1552" y="545"/>
                    <a:pt x="1552" y="545"/>
                  </a:cubicBezTo>
                  <a:cubicBezTo>
                    <a:pt x="1543" y="549"/>
                    <a:pt x="1543" y="549"/>
                    <a:pt x="1543" y="549"/>
                  </a:cubicBezTo>
                  <a:cubicBezTo>
                    <a:pt x="1543" y="549"/>
                    <a:pt x="1546" y="550"/>
                    <a:pt x="1542" y="550"/>
                  </a:cubicBezTo>
                  <a:cubicBezTo>
                    <a:pt x="1544" y="553"/>
                    <a:pt x="1550" y="546"/>
                    <a:pt x="1561" y="547"/>
                  </a:cubicBezTo>
                  <a:cubicBezTo>
                    <a:pt x="1559" y="547"/>
                    <a:pt x="1559" y="545"/>
                    <a:pt x="1561" y="545"/>
                  </a:cubicBezTo>
                  <a:cubicBezTo>
                    <a:pt x="1561" y="546"/>
                    <a:pt x="1561" y="546"/>
                    <a:pt x="1561" y="546"/>
                  </a:cubicBezTo>
                  <a:cubicBezTo>
                    <a:pt x="1557" y="546"/>
                    <a:pt x="1564" y="551"/>
                    <a:pt x="1564" y="543"/>
                  </a:cubicBezTo>
                  <a:cubicBezTo>
                    <a:pt x="1564" y="544"/>
                    <a:pt x="1564" y="544"/>
                    <a:pt x="1564" y="544"/>
                  </a:cubicBezTo>
                  <a:cubicBezTo>
                    <a:pt x="1566" y="543"/>
                    <a:pt x="1566" y="543"/>
                    <a:pt x="1566" y="543"/>
                  </a:cubicBezTo>
                  <a:cubicBezTo>
                    <a:pt x="1572" y="542"/>
                    <a:pt x="1572" y="542"/>
                    <a:pt x="1572" y="542"/>
                  </a:cubicBezTo>
                  <a:cubicBezTo>
                    <a:pt x="1569" y="544"/>
                    <a:pt x="1569" y="544"/>
                    <a:pt x="1569" y="544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8" y="545"/>
                    <a:pt x="1578" y="545"/>
                    <a:pt x="1578" y="545"/>
                  </a:cubicBezTo>
                  <a:cubicBezTo>
                    <a:pt x="1578" y="547"/>
                    <a:pt x="1578" y="547"/>
                    <a:pt x="1578" y="547"/>
                  </a:cubicBezTo>
                  <a:cubicBezTo>
                    <a:pt x="1579" y="547"/>
                    <a:pt x="1580" y="549"/>
                    <a:pt x="1581" y="547"/>
                  </a:cubicBezTo>
                  <a:cubicBezTo>
                    <a:pt x="1581" y="545"/>
                    <a:pt x="1581" y="545"/>
                    <a:pt x="1581" y="545"/>
                  </a:cubicBezTo>
                  <a:cubicBezTo>
                    <a:pt x="1584" y="543"/>
                    <a:pt x="1584" y="543"/>
                    <a:pt x="1584" y="543"/>
                  </a:cubicBezTo>
                  <a:cubicBezTo>
                    <a:pt x="1583" y="546"/>
                    <a:pt x="1583" y="546"/>
                    <a:pt x="1583" y="546"/>
                  </a:cubicBezTo>
                  <a:cubicBezTo>
                    <a:pt x="1588" y="546"/>
                    <a:pt x="1588" y="546"/>
                    <a:pt x="1588" y="546"/>
                  </a:cubicBezTo>
                  <a:cubicBezTo>
                    <a:pt x="1590" y="543"/>
                    <a:pt x="1590" y="543"/>
                    <a:pt x="1590" y="543"/>
                  </a:cubicBezTo>
                  <a:cubicBezTo>
                    <a:pt x="1591" y="543"/>
                    <a:pt x="1592" y="543"/>
                    <a:pt x="1593" y="543"/>
                  </a:cubicBezTo>
                  <a:cubicBezTo>
                    <a:pt x="1589" y="542"/>
                    <a:pt x="1589" y="542"/>
                    <a:pt x="1589" y="542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9" y="541"/>
                    <a:pt x="1589" y="541"/>
                    <a:pt x="1589" y="541"/>
                  </a:cubicBezTo>
                  <a:cubicBezTo>
                    <a:pt x="1587" y="540"/>
                    <a:pt x="1587" y="540"/>
                    <a:pt x="1587" y="540"/>
                  </a:cubicBezTo>
                  <a:cubicBezTo>
                    <a:pt x="1587" y="536"/>
                    <a:pt x="1587" y="536"/>
                    <a:pt x="1587" y="536"/>
                  </a:cubicBezTo>
                  <a:cubicBezTo>
                    <a:pt x="1590" y="537"/>
                    <a:pt x="1590" y="537"/>
                    <a:pt x="1590" y="537"/>
                  </a:cubicBezTo>
                  <a:cubicBezTo>
                    <a:pt x="1590" y="540"/>
                    <a:pt x="1590" y="540"/>
                    <a:pt x="1590" y="540"/>
                  </a:cubicBezTo>
                  <a:cubicBezTo>
                    <a:pt x="1594" y="539"/>
                    <a:pt x="1594" y="539"/>
                    <a:pt x="1594" y="539"/>
                  </a:cubicBezTo>
                  <a:cubicBezTo>
                    <a:pt x="1594" y="535"/>
                    <a:pt x="1594" y="535"/>
                    <a:pt x="1594" y="535"/>
                  </a:cubicBezTo>
                  <a:cubicBezTo>
                    <a:pt x="1597" y="535"/>
                    <a:pt x="1598" y="532"/>
                    <a:pt x="1601" y="535"/>
                  </a:cubicBezTo>
                  <a:cubicBezTo>
                    <a:pt x="1603" y="535"/>
                    <a:pt x="1604" y="531"/>
                    <a:pt x="1605" y="535"/>
                  </a:cubicBezTo>
                  <a:cubicBezTo>
                    <a:pt x="1603" y="538"/>
                    <a:pt x="1603" y="538"/>
                    <a:pt x="1603" y="538"/>
                  </a:cubicBezTo>
                  <a:cubicBezTo>
                    <a:pt x="1605" y="539"/>
                    <a:pt x="1605" y="539"/>
                    <a:pt x="1605" y="539"/>
                  </a:cubicBezTo>
                  <a:cubicBezTo>
                    <a:pt x="1614" y="535"/>
                    <a:pt x="1614" y="535"/>
                    <a:pt x="1614" y="535"/>
                  </a:cubicBezTo>
                  <a:cubicBezTo>
                    <a:pt x="1614" y="533"/>
                    <a:pt x="1614" y="533"/>
                    <a:pt x="1614" y="533"/>
                  </a:cubicBezTo>
                  <a:cubicBezTo>
                    <a:pt x="1623" y="531"/>
                    <a:pt x="1623" y="531"/>
                    <a:pt x="1623" y="531"/>
                  </a:cubicBezTo>
                  <a:cubicBezTo>
                    <a:pt x="1631" y="527"/>
                    <a:pt x="1631" y="527"/>
                    <a:pt x="1631" y="527"/>
                  </a:cubicBezTo>
                  <a:cubicBezTo>
                    <a:pt x="1636" y="527"/>
                    <a:pt x="1636" y="527"/>
                    <a:pt x="1636" y="527"/>
                  </a:cubicBezTo>
                  <a:cubicBezTo>
                    <a:pt x="1636" y="524"/>
                    <a:pt x="1636" y="524"/>
                    <a:pt x="1636" y="524"/>
                  </a:cubicBezTo>
                  <a:cubicBezTo>
                    <a:pt x="1640" y="524"/>
                    <a:pt x="1640" y="524"/>
                    <a:pt x="1640" y="524"/>
                  </a:cubicBezTo>
                  <a:cubicBezTo>
                    <a:pt x="1640" y="523"/>
                    <a:pt x="1639" y="523"/>
                    <a:pt x="1640" y="522"/>
                  </a:cubicBezTo>
                  <a:cubicBezTo>
                    <a:pt x="1641" y="524"/>
                    <a:pt x="1641" y="524"/>
                    <a:pt x="1641" y="524"/>
                  </a:cubicBezTo>
                  <a:cubicBezTo>
                    <a:pt x="1642" y="522"/>
                    <a:pt x="1644" y="524"/>
                    <a:pt x="1646" y="523"/>
                  </a:cubicBezTo>
                  <a:cubicBezTo>
                    <a:pt x="1647" y="524"/>
                    <a:pt x="1647" y="524"/>
                    <a:pt x="1647" y="524"/>
                  </a:cubicBezTo>
                  <a:cubicBezTo>
                    <a:pt x="1643" y="525"/>
                    <a:pt x="1643" y="525"/>
                    <a:pt x="1643" y="525"/>
                  </a:cubicBezTo>
                  <a:cubicBezTo>
                    <a:pt x="1647" y="522"/>
                    <a:pt x="1640" y="522"/>
                    <a:pt x="1636" y="528"/>
                  </a:cubicBezTo>
                  <a:cubicBezTo>
                    <a:pt x="1634" y="528"/>
                    <a:pt x="1631" y="528"/>
                    <a:pt x="1631" y="530"/>
                  </a:cubicBezTo>
                  <a:cubicBezTo>
                    <a:pt x="1631" y="531"/>
                    <a:pt x="1631" y="531"/>
                    <a:pt x="1631" y="531"/>
                  </a:cubicBezTo>
                  <a:cubicBezTo>
                    <a:pt x="1635" y="532"/>
                    <a:pt x="1635" y="532"/>
                    <a:pt x="1635" y="532"/>
                  </a:cubicBezTo>
                  <a:cubicBezTo>
                    <a:pt x="1639" y="531"/>
                    <a:pt x="1639" y="531"/>
                    <a:pt x="1639" y="531"/>
                  </a:cubicBezTo>
                  <a:cubicBezTo>
                    <a:pt x="1640" y="528"/>
                    <a:pt x="1640" y="528"/>
                    <a:pt x="1640" y="528"/>
                  </a:cubicBezTo>
                  <a:cubicBezTo>
                    <a:pt x="1644" y="528"/>
                    <a:pt x="1644" y="528"/>
                    <a:pt x="1644" y="528"/>
                  </a:cubicBezTo>
                  <a:cubicBezTo>
                    <a:pt x="1645" y="528"/>
                    <a:pt x="1640" y="528"/>
                    <a:pt x="1646" y="527"/>
                  </a:cubicBezTo>
                  <a:cubicBezTo>
                    <a:pt x="1640" y="532"/>
                    <a:pt x="1640" y="532"/>
                    <a:pt x="1640" y="532"/>
                  </a:cubicBezTo>
                  <a:cubicBezTo>
                    <a:pt x="1649" y="529"/>
                    <a:pt x="1649" y="529"/>
                    <a:pt x="1649" y="529"/>
                  </a:cubicBezTo>
                  <a:cubicBezTo>
                    <a:pt x="1650" y="529"/>
                    <a:pt x="1642" y="531"/>
                    <a:pt x="1653" y="529"/>
                  </a:cubicBezTo>
                  <a:cubicBezTo>
                    <a:pt x="1654" y="525"/>
                    <a:pt x="1632" y="538"/>
                    <a:pt x="1660" y="522"/>
                  </a:cubicBezTo>
                  <a:cubicBezTo>
                    <a:pt x="1661" y="522"/>
                    <a:pt x="1661" y="522"/>
                    <a:pt x="1661" y="522"/>
                  </a:cubicBezTo>
                  <a:cubicBezTo>
                    <a:pt x="1664" y="520"/>
                    <a:pt x="1664" y="520"/>
                    <a:pt x="1664" y="520"/>
                  </a:cubicBezTo>
                  <a:cubicBezTo>
                    <a:pt x="1660" y="517"/>
                    <a:pt x="1660" y="517"/>
                    <a:pt x="1660" y="517"/>
                  </a:cubicBezTo>
                  <a:cubicBezTo>
                    <a:pt x="1657" y="516"/>
                    <a:pt x="1659" y="522"/>
                    <a:pt x="1655" y="517"/>
                  </a:cubicBezTo>
                  <a:cubicBezTo>
                    <a:pt x="1654" y="518"/>
                    <a:pt x="1654" y="518"/>
                    <a:pt x="1654" y="518"/>
                  </a:cubicBezTo>
                  <a:cubicBezTo>
                    <a:pt x="1653" y="517"/>
                    <a:pt x="1653" y="517"/>
                    <a:pt x="1653" y="517"/>
                  </a:cubicBezTo>
                  <a:cubicBezTo>
                    <a:pt x="1655" y="515"/>
                    <a:pt x="1655" y="515"/>
                    <a:pt x="1655" y="515"/>
                  </a:cubicBezTo>
                  <a:cubicBezTo>
                    <a:pt x="1655" y="514"/>
                    <a:pt x="1655" y="514"/>
                    <a:pt x="1655" y="514"/>
                  </a:cubicBezTo>
                  <a:cubicBezTo>
                    <a:pt x="1657" y="511"/>
                    <a:pt x="1657" y="511"/>
                    <a:pt x="1657" y="511"/>
                  </a:cubicBezTo>
                  <a:cubicBezTo>
                    <a:pt x="1659" y="512"/>
                    <a:pt x="1659" y="512"/>
                    <a:pt x="1659" y="512"/>
                  </a:cubicBezTo>
                  <a:cubicBezTo>
                    <a:pt x="1659" y="513"/>
                    <a:pt x="1654" y="509"/>
                    <a:pt x="1658" y="515"/>
                  </a:cubicBezTo>
                  <a:cubicBezTo>
                    <a:pt x="1660" y="513"/>
                    <a:pt x="1660" y="513"/>
                    <a:pt x="1660" y="513"/>
                  </a:cubicBezTo>
                  <a:cubicBezTo>
                    <a:pt x="1660" y="515"/>
                    <a:pt x="1660" y="515"/>
                    <a:pt x="1660" y="515"/>
                  </a:cubicBezTo>
                  <a:cubicBezTo>
                    <a:pt x="1664" y="516"/>
                    <a:pt x="1664" y="516"/>
                    <a:pt x="1664" y="516"/>
                  </a:cubicBezTo>
                  <a:cubicBezTo>
                    <a:pt x="1667" y="515"/>
                    <a:pt x="1667" y="515"/>
                    <a:pt x="1667" y="515"/>
                  </a:cubicBezTo>
                  <a:cubicBezTo>
                    <a:pt x="1668" y="517"/>
                    <a:pt x="1668" y="517"/>
                    <a:pt x="1668" y="517"/>
                  </a:cubicBezTo>
                  <a:cubicBezTo>
                    <a:pt x="1673" y="514"/>
                    <a:pt x="1673" y="514"/>
                    <a:pt x="1673" y="514"/>
                  </a:cubicBezTo>
                  <a:cubicBezTo>
                    <a:pt x="1672" y="511"/>
                    <a:pt x="1672" y="511"/>
                    <a:pt x="1672" y="511"/>
                  </a:cubicBezTo>
                  <a:cubicBezTo>
                    <a:pt x="1674" y="509"/>
                    <a:pt x="1674" y="509"/>
                    <a:pt x="1674" y="509"/>
                  </a:cubicBezTo>
                  <a:cubicBezTo>
                    <a:pt x="1677" y="510"/>
                    <a:pt x="1677" y="510"/>
                    <a:pt x="1677" y="510"/>
                  </a:cubicBezTo>
                  <a:cubicBezTo>
                    <a:pt x="1679" y="507"/>
                    <a:pt x="1679" y="507"/>
                    <a:pt x="1679" y="507"/>
                  </a:cubicBezTo>
                  <a:cubicBezTo>
                    <a:pt x="1681" y="507"/>
                    <a:pt x="1681" y="507"/>
                    <a:pt x="1681" y="507"/>
                  </a:cubicBezTo>
                  <a:cubicBezTo>
                    <a:pt x="1681" y="512"/>
                    <a:pt x="1681" y="512"/>
                    <a:pt x="1681" y="512"/>
                  </a:cubicBezTo>
                  <a:cubicBezTo>
                    <a:pt x="1678" y="513"/>
                    <a:pt x="1678" y="513"/>
                    <a:pt x="1678" y="513"/>
                  </a:cubicBezTo>
                  <a:cubicBezTo>
                    <a:pt x="1679" y="514"/>
                    <a:pt x="1679" y="514"/>
                    <a:pt x="1679" y="514"/>
                  </a:cubicBezTo>
                  <a:cubicBezTo>
                    <a:pt x="1677" y="516"/>
                    <a:pt x="1677" y="516"/>
                    <a:pt x="1677" y="516"/>
                  </a:cubicBezTo>
                  <a:cubicBezTo>
                    <a:pt x="1678" y="519"/>
                    <a:pt x="1678" y="519"/>
                    <a:pt x="1678" y="519"/>
                  </a:cubicBezTo>
                  <a:cubicBezTo>
                    <a:pt x="1673" y="519"/>
                    <a:pt x="1673" y="519"/>
                    <a:pt x="1673" y="519"/>
                  </a:cubicBezTo>
                  <a:cubicBezTo>
                    <a:pt x="1672" y="519"/>
                    <a:pt x="1672" y="520"/>
                    <a:pt x="1675" y="521"/>
                  </a:cubicBezTo>
                  <a:cubicBezTo>
                    <a:pt x="1668" y="520"/>
                    <a:pt x="1668" y="520"/>
                    <a:pt x="1668" y="520"/>
                  </a:cubicBezTo>
                  <a:cubicBezTo>
                    <a:pt x="1670" y="522"/>
                    <a:pt x="1670" y="522"/>
                    <a:pt x="1670" y="522"/>
                  </a:cubicBezTo>
                  <a:cubicBezTo>
                    <a:pt x="1668" y="520"/>
                    <a:pt x="1666" y="527"/>
                    <a:pt x="1665" y="521"/>
                  </a:cubicBezTo>
                  <a:cubicBezTo>
                    <a:pt x="1657" y="528"/>
                    <a:pt x="1657" y="528"/>
                    <a:pt x="1657" y="528"/>
                  </a:cubicBezTo>
                  <a:cubicBezTo>
                    <a:pt x="1659" y="529"/>
                    <a:pt x="1659" y="529"/>
                    <a:pt x="1659" y="529"/>
                  </a:cubicBezTo>
                  <a:cubicBezTo>
                    <a:pt x="1667" y="527"/>
                    <a:pt x="1667" y="527"/>
                    <a:pt x="1667" y="527"/>
                  </a:cubicBezTo>
                  <a:cubicBezTo>
                    <a:pt x="1672" y="529"/>
                    <a:pt x="1672" y="529"/>
                    <a:pt x="1672" y="529"/>
                  </a:cubicBezTo>
                  <a:cubicBezTo>
                    <a:pt x="1679" y="527"/>
                    <a:pt x="1679" y="527"/>
                    <a:pt x="1679" y="527"/>
                  </a:cubicBezTo>
                  <a:cubicBezTo>
                    <a:pt x="1716" y="525"/>
                    <a:pt x="1716" y="525"/>
                    <a:pt x="1716" y="525"/>
                  </a:cubicBezTo>
                  <a:cubicBezTo>
                    <a:pt x="1721" y="525"/>
                    <a:pt x="1721" y="525"/>
                    <a:pt x="1721" y="525"/>
                  </a:cubicBezTo>
                  <a:cubicBezTo>
                    <a:pt x="1722" y="526"/>
                    <a:pt x="1722" y="526"/>
                    <a:pt x="1722" y="526"/>
                  </a:cubicBezTo>
                  <a:cubicBezTo>
                    <a:pt x="1714" y="528"/>
                    <a:pt x="1714" y="528"/>
                    <a:pt x="1714" y="528"/>
                  </a:cubicBezTo>
                  <a:cubicBezTo>
                    <a:pt x="1752" y="530"/>
                    <a:pt x="1752" y="530"/>
                    <a:pt x="1752" y="530"/>
                  </a:cubicBezTo>
                  <a:cubicBezTo>
                    <a:pt x="1771" y="528"/>
                    <a:pt x="1771" y="528"/>
                    <a:pt x="1771" y="528"/>
                  </a:cubicBezTo>
                  <a:cubicBezTo>
                    <a:pt x="1770" y="529"/>
                    <a:pt x="1770" y="529"/>
                    <a:pt x="1770" y="529"/>
                  </a:cubicBezTo>
                  <a:cubicBezTo>
                    <a:pt x="1771" y="531"/>
                    <a:pt x="1771" y="531"/>
                    <a:pt x="1771" y="531"/>
                  </a:cubicBezTo>
                  <a:cubicBezTo>
                    <a:pt x="1756" y="532"/>
                    <a:pt x="1756" y="532"/>
                    <a:pt x="1756" y="532"/>
                  </a:cubicBezTo>
                  <a:cubicBezTo>
                    <a:pt x="1757" y="536"/>
                    <a:pt x="1757" y="536"/>
                    <a:pt x="1757" y="536"/>
                  </a:cubicBezTo>
                  <a:cubicBezTo>
                    <a:pt x="1757" y="539"/>
                    <a:pt x="1757" y="539"/>
                    <a:pt x="1757" y="539"/>
                  </a:cubicBezTo>
                  <a:cubicBezTo>
                    <a:pt x="1756" y="539"/>
                    <a:pt x="1756" y="539"/>
                    <a:pt x="1756" y="539"/>
                  </a:cubicBezTo>
                  <a:cubicBezTo>
                    <a:pt x="1755" y="540"/>
                    <a:pt x="1755" y="540"/>
                    <a:pt x="1755" y="540"/>
                  </a:cubicBezTo>
                  <a:cubicBezTo>
                    <a:pt x="1757" y="541"/>
                    <a:pt x="1757" y="541"/>
                    <a:pt x="1757" y="541"/>
                  </a:cubicBezTo>
                  <a:cubicBezTo>
                    <a:pt x="1753" y="542"/>
                    <a:pt x="1753" y="542"/>
                    <a:pt x="1753" y="542"/>
                  </a:cubicBezTo>
                  <a:cubicBezTo>
                    <a:pt x="1751" y="540"/>
                    <a:pt x="1751" y="540"/>
                    <a:pt x="1751" y="540"/>
                  </a:cubicBezTo>
                  <a:cubicBezTo>
                    <a:pt x="1749" y="542"/>
                    <a:pt x="1749" y="542"/>
                    <a:pt x="1749" y="542"/>
                  </a:cubicBezTo>
                  <a:cubicBezTo>
                    <a:pt x="1744" y="542"/>
                    <a:pt x="1744" y="542"/>
                    <a:pt x="1744" y="542"/>
                  </a:cubicBezTo>
                  <a:cubicBezTo>
                    <a:pt x="1741" y="544"/>
                    <a:pt x="1741" y="544"/>
                    <a:pt x="1741" y="544"/>
                  </a:cubicBezTo>
                  <a:cubicBezTo>
                    <a:pt x="1742" y="543"/>
                    <a:pt x="1742" y="543"/>
                    <a:pt x="1742" y="543"/>
                  </a:cubicBezTo>
                  <a:cubicBezTo>
                    <a:pt x="1735" y="544"/>
                    <a:pt x="1735" y="544"/>
                    <a:pt x="1735" y="544"/>
                  </a:cubicBezTo>
                  <a:cubicBezTo>
                    <a:pt x="1732" y="546"/>
                    <a:pt x="1754" y="540"/>
                    <a:pt x="1728" y="547"/>
                  </a:cubicBezTo>
                  <a:cubicBezTo>
                    <a:pt x="1726" y="546"/>
                    <a:pt x="1726" y="546"/>
                    <a:pt x="1726" y="546"/>
                  </a:cubicBezTo>
                  <a:cubicBezTo>
                    <a:pt x="1725" y="546"/>
                    <a:pt x="1729" y="549"/>
                    <a:pt x="1724" y="547"/>
                  </a:cubicBezTo>
                  <a:cubicBezTo>
                    <a:pt x="1724" y="549"/>
                    <a:pt x="1724" y="549"/>
                    <a:pt x="1724" y="549"/>
                  </a:cubicBezTo>
                  <a:cubicBezTo>
                    <a:pt x="1721" y="550"/>
                    <a:pt x="1721" y="550"/>
                    <a:pt x="1721" y="550"/>
                  </a:cubicBezTo>
                  <a:cubicBezTo>
                    <a:pt x="1710" y="552"/>
                    <a:pt x="1710" y="552"/>
                    <a:pt x="1710" y="552"/>
                  </a:cubicBezTo>
                  <a:cubicBezTo>
                    <a:pt x="1706" y="554"/>
                    <a:pt x="1706" y="554"/>
                    <a:pt x="1706" y="554"/>
                  </a:cubicBezTo>
                  <a:cubicBezTo>
                    <a:pt x="1704" y="553"/>
                    <a:pt x="1704" y="553"/>
                    <a:pt x="1704" y="553"/>
                  </a:cubicBezTo>
                  <a:cubicBezTo>
                    <a:pt x="1700" y="553"/>
                    <a:pt x="1700" y="553"/>
                    <a:pt x="1700" y="553"/>
                  </a:cubicBezTo>
                  <a:cubicBezTo>
                    <a:pt x="1700" y="551"/>
                    <a:pt x="1697" y="554"/>
                    <a:pt x="1698" y="551"/>
                  </a:cubicBezTo>
                  <a:cubicBezTo>
                    <a:pt x="1695" y="555"/>
                    <a:pt x="1695" y="555"/>
                    <a:pt x="1695" y="555"/>
                  </a:cubicBezTo>
                  <a:cubicBezTo>
                    <a:pt x="1691" y="558"/>
                    <a:pt x="1691" y="558"/>
                    <a:pt x="1691" y="558"/>
                  </a:cubicBezTo>
                  <a:cubicBezTo>
                    <a:pt x="1691" y="557"/>
                    <a:pt x="1691" y="557"/>
                    <a:pt x="1691" y="557"/>
                  </a:cubicBezTo>
                  <a:cubicBezTo>
                    <a:pt x="1684" y="560"/>
                    <a:pt x="1684" y="560"/>
                    <a:pt x="1684" y="560"/>
                  </a:cubicBezTo>
                  <a:cubicBezTo>
                    <a:pt x="1683" y="561"/>
                    <a:pt x="1683" y="561"/>
                    <a:pt x="1683" y="561"/>
                  </a:cubicBezTo>
                  <a:cubicBezTo>
                    <a:pt x="1686" y="563"/>
                    <a:pt x="1686" y="563"/>
                    <a:pt x="1686" y="563"/>
                  </a:cubicBezTo>
                  <a:cubicBezTo>
                    <a:pt x="1708" y="558"/>
                    <a:pt x="1708" y="558"/>
                    <a:pt x="1708" y="558"/>
                  </a:cubicBezTo>
                  <a:cubicBezTo>
                    <a:pt x="1716" y="556"/>
                    <a:pt x="1716" y="556"/>
                    <a:pt x="1716" y="556"/>
                  </a:cubicBezTo>
                  <a:cubicBezTo>
                    <a:pt x="1730" y="557"/>
                    <a:pt x="1730" y="557"/>
                    <a:pt x="1730" y="557"/>
                  </a:cubicBezTo>
                  <a:cubicBezTo>
                    <a:pt x="1732" y="556"/>
                    <a:pt x="1732" y="556"/>
                    <a:pt x="1732" y="556"/>
                  </a:cubicBezTo>
                  <a:cubicBezTo>
                    <a:pt x="1736" y="557"/>
                    <a:pt x="1736" y="557"/>
                    <a:pt x="1736" y="557"/>
                  </a:cubicBezTo>
                  <a:cubicBezTo>
                    <a:pt x="1736" y="560"/>
                    <a:pt x="1736" y="560"/>
                    <a:pt x="1736" y="560"/>
                  </a:cubicBezTo>
                  <a:cubicBezTo>
                    <a:pt x="1732" y="562"/>
                    <a:pt x="1732" y="562"/>
                    <a:pt x="1732" y="562"/>
                  </a:cubicBezTo>
                  <a:cubicBezTo>
                    <a:pt x="1725" y="562"/>
                    <a:pt x="1725" y="562"/>
                    <a:pt x="1725" y="562"/>
                  </a:cubicBezTo>
                  <a:cubicBezTo>
                    <a:pt x="1724" y="561"/>
                    <a:pt x="1724" y="561"/>
                    <a:pt x="1724" y="561"/>
                  </a:cubicBezTo>
                  <a:cubicBezTo>
                    <a:pt x="1714" y="564"/>
                    <a:pt x="1714" y="564"/>
                    <a:pt x="1714" y="564"/>
                  </a:cubicBezTo>
                  <a:cubicBezTo>
                    <a:pt x="1708" y="563"/>
                    <a:pt x="1708" y="563"/>
                    <a:pt x="1708" y="563"/>
                  </a:cubicBezTo>
                  <a:cubicBezTo>
                    <a:pt x="1700" y="564"/>
                    <a:pt x="1700" y="564"/>
                    <a:pt x="1700" y="564"/>
                  </a:cubicBezTo>
                  <a:cubicBezTo>
                    <a:pt x="1701" y="564"/>
                    <a:pt x="1701" y="564"/>
                    <a:pt x="1701" y="564"/>
                  </a:cubicBezTo>
                  <a:cubicBezTo>
                    <a:pt x="1698" y="568"/>
                    <a:pt x="1698" y="568"/>
                    <a:pt x="1698" y="568"/>
                  </a:cubicBezTo>
                  <a:cubicBezTo>
                    <a:pt x="1697" y="566"/>
                    <a:pt x="1697" y="566"/>
                    <a:pt x="1697" y="566"/>
                  </a:cubicBezTo>
                  <a:cubicBezTo>
                    <a:pt x="1694" y="567"/>
                    <a:pt x="1694" y="567"/>
                    <a:pt x="1694" y="567"/>
                  </a:cubicBezTo>
                  <a:cubicBezTo>
                    <a:pt x="1695" y="568"/>
                    <a:pt x="1693" y="566"/>
                    <a:pt x="1693" y="569"/>
                  </a:cubicBezTo>
                  <a:cubicBezTo>
                    <a:pt x="1709" y="567"/>
                    <a:pt x="1709" y="567"/>
                    <a:pt x="1709" y="567"/>
                  </a:cubicBezTo>
                  <a:cubicBezTo>
                    <a:pt x="1708" y="568"/>
                    <a:pt x="1708" y="568"/>
                    <a:pt x="1708" y="568"/>
                  </a:cubicBezTo>
                  <a:cubicBezTo>
                    <a:pt x="1709" y="569"/>
                    <a:pt x="1709" y="569"/>
                    <a:pt x="1709" y="569"/>
                  </a:cubicBezTo>
                  <a:cubicBezTo>
                    <a:pt x="1706" y="568"/>
                    <a:pt x="1706" y="568"/>
                    <a:pt x="1706" y="568"/>
                  </a:cubicBezTo>
                  <a:cubicBezTo>
                    <a:pt x="1704" y="571"/>
                    <a:pt x="1704" y="571"/>
                    <a:pt x="1704" y="571"/>
                  </a:cubicBezTo>
                  <a:cubicBezTo>
                    <a:pt x="1707" y="576"/>
                    <a:pt x="1707" y="576"/>
                    <a:pt x="1707" y="576"/>
                  </a:cubicBezTo>
                  <a:cubicBezTo>
                    <a:pt x="1714" y="575"/>
                    <a:pt x="1714" y="575"/>
                    <a:pt x="1714" y="575"/>
                  </a:cubicBezTo>
                  <a:cubicBezTo>
                    <a:pt x="1715" y="573"/>
                    <a:pt x="1715" y="573"/>
                    <a:pt x="1715" y="573"/>
                  </a:cubicBezTo>
                  <a:cubicBezTo>
                    <a:pt x="1720" y="573"/>
                    <a:pt x="1720" y="573"/>
                    <a:pt x="1720" y="573"/>
                  </a:cubicBezTo>
                  <a:cubicBezTo>
                    <a:pt x="1720" y="572"/>
                    <a:pt x="1720" y="572"/>
                    <a:pt x="1720" y="572"/>
                  </a:cubicBezTo>
                  <a:cubicBezTo>
                    <a:pt x="1720" y="574"/>
                    <a:pt x="1720" y="574"/>
                    <a:pt x="1720" y="574"/>
                  </a:cubicBezTo>
                  <a:cubicBezTo>
                    <a:pt x="1724" y="574"/>
                    <a:pt x="1724" y="574"/>
                    <a:pt x="1724" y="574"/>
                  </a:cubicBezTo>
                  <a:cubicBezTo>
                    <a:pt x="1724" y="575"/>
                    <a:pt x="1724" y="575"/>
                    <a:pt x="1724" y="575"/>
                  </a:cubicBezTo>
                  <a:cubicBezTo>
                    <a:pt x="1710" y="578"/>
                    <a:pt x="1710" y="578"/>
                    <a:pt x="1710" y="578"/>
                  </a:cubicBezTo>
                  <a:cubicBezTo>
                    <a:pt x="1710" y="579"/>
                    <a:pt x="1719" y="574"/>
                    <a:pt x="1707" y="580"/>
                  </a:cubicBezTo>
                  <a:cubicBezTo>
                    <a:pt x="1702" y="580"/>
                    <a:pt x="1702" y="580"/>
                    <a:pt x="1702" y="580"/>
                  </a:cubicBezTo>
                  <a:cubicBezTo>
                    <a:pt x="1701" y="577"/>
                    <a:pt x="1701" y="577"/>
                    <a:pt x="1701" y="577"/>
                  </a:cubicBezTo>
                  <a:cubicBezTo>
                    <a:pt x="1693" y="581"/>
                    <a:pt x="1693" y="581"/>
                    <a:pt x="1693" y="581"/>
                  </a:cubicBezTo>
                  <a:cubicBezTo>
                    <a:pt x="1687" y="581"/>
                    <a:pt x="1687" y="581"/>
                    <a:pt x="1687" y="581"/>
                  </a:cubicBezTo>
                  <a:cubicBezTo>
                    <a:pt x="1679" y="585"/>
                    <a:pt x="1679" y="585"/>
                    <a:pt x="1679" y="585"/>
                  </a:cubicBezTo>
                  <a:cubicBezTo>
                    <a:pt x="1678" y="586"/>
                    <a:pt x="1678" y="586"/>
                    <a:pt x="1678" y="586"/>
                  </a:cubicBezTo>
                  <a:cubicBezTo>
                    <a:pt x="1680" y="584"/>
                    <a:pt x="1680" y="584"/>
                    <a:pt x="1680" y="584"/>
                  </a:cubicBezTo>
                  <a:cubicBezTo>
                    <a:pt x="1677" y="579"/>
                    <a:pt x="1677" y="579"/>
                    <a:pt x="1677" y="579"/>
                  </a:cubicBezTo>
                  <a:cubicBezTo>
                    <a:pt x="1682" y="579"/>
                    <a:pt x="1682" y="579"/>
                    <a:pt x="1682" y="579"/>
                  </a:cubicBezTo>
                  <a:cubicBezTo>
                    <a:pt x="1679" y="577"/>
                    <a:pt x="1679" y="577"/>
                    <a:pt x="1679" y="577"/>
                  </a:cubicBezTo>
                  <a:cubicBezTo>
                    <a:pt x="1672" y="578"/>
                    <a:pt x="1672" y="578"/>
                    <a:pt x="1672" y="578"/>
                  </a:cubicBezTo>
                  <a:cubicBezTo>
                    <a:pt x="1669" y="574"/>
                    <a:pt x="1669" y="574"/>
                    <a:pt x="1669" y="574"/>
                  </a:cubicBezTo>
                  <a:cubicBezTo>
                    <a:pt x="1667" y="579"/>
                    <a:pt x="1667" y="579"/>
                    <a:pt x="1667" y="579"/>
                  </a:cubicBezTo>
                  <a:cubicBezTo>
                    <a:pt x="1656" y="581"/>
                    <a:pt x="1656" y="581"/>
                    <a:pt x="1656" y="581"/>
                  </a:cubicBezTo>
                  <a:cubicBezTo>
                    <a:pt x="1655" y="581"/>
                    <a:pt x="1654" y="581"/>
                    <a:pt x="1653" y="582"/>
                  </a:cubicBezTo>
                  <a:cubicBezTo>
                    <a:pt x="1646" y="583"/>
                    <a:pt x="1646" y="583"/>
                    <a:pt x="1646" y="583"/>
                  </a:cubicBezTo>
                  <a:cubicBezTo>
                    <a:pt x="1641" y="583"/>
                    <a:pt x="1641" y="583"/>
                    <a:pt x="1641" y="583"/>
                  </a:cubicBezTo>
                  <a:cubicBezTo>
                    <a:pt x="1641" y="583"/>
                    <a:pt x="1639" y="585"/>
                    <a:pt x="1641" y="581"/>
                  </a:cubicBezTo>
                  <a:cubicBezTo>
                    <a:pt x="1633" y="585"/>
                    <a:pt x="1633" y="585"/>
                    <a:pt x="1633" y="585"/>
                  </a:cubicBezTo>
                  <a:cubicBezTo>
                    <a:pt x="1631" y="583"/>
                    <a:pt x="1631" y="583"/>
                    <a:pt x="1631" y="583"/>
                  </a:cubicBezTo>
                  <a:cubicBezTo>
                    <a:pt x="1628" y="587"/>
                    <a:pt x="1628" y="587"/>
                    <a:pt x="1628" y="587"/>
                  </a:cubicBezTo>
                  <a:cubicBezTo>
                    <a:pt x="1627" y="586"/>
                    <a:pt x="1627" y="586"/>
                    <a:pt x="1627" y="586"/>
                  </a:cubicBezTo>
                  <a:cubicBezTo>
                    <a:pt x="1626" y="591"/>
                    <a:pt x="1627" y="583"/>
                    <a:pt x="1622" y="587"/>
                  </a:cubicBezTo>
                  <a:cubicBezTo>
                    <a:pt x="1625" y="588"/>
                    <a:pt x="1625" y="588"/>
                    <a:pt x="1625" y="588"/>
                  </a:cubicBezTo>
                  <a:cubicBezTo>
                    <a:pt x="1628" y="590"/>
                    <a:pt x="1628" y="590"/>
                    <a:pt x="1628" y="590"/>
                  </a:cubicBezTo>
                  <a:cubicBezTo>
                    <a:pt x="1625" y="592"/>
                    <a:pt x="1625" y="592"/>
                    <a:pt x="1625" y="592"/>
                  </a:cubicBezTo>
                  <a:cubicBezTo>
                    <a:pt x="1631" y="593"/>
                    <a:pt x="1631" y="593"/>
                    <a:pt x="1631" y="593"/>
                  </a:cubicBezTo>
                  <a:cubicBezTo>
                    <a:pt x="1635" y="593"/>
                    <a:pt x="1635" y="593"/>
                    <a:pt x="1635" y="593"/>
                  </a:cubicBezTo>
                  <a:cubicBezTo>
                    <a:pt x="1639" y="590"/>
                    <a:pt x="1639" y="590"/>
                    <a:pt x="1639" y="590"/>
                  </a:cubicBezTo>
                  <a:cubicBezTo>
                    <a:pt x="1652" y="587"/>
                    <a:pt x="1652" y="587"/>
                    <a:pt x="1652" y="587"/>
                  </a:cubicBezTo>
                  <a:cubicBezTo>
                    <a:pt x="1653" y="587"/>
                    <a:pt x="1653" y="587"/>
                    <a:pt x="1653" y="587"/>
                  </a:cubicBezTo>
                  <a:cubicBezTo>
                    <a:pt x="1653" y="587"/>
                    <a:pt x="1653" y="587"/>
                    <a:pt x="1653" y="587"/>
                  </a:cubicBezTo>
                  <a:cubicBezTo>
                    <a:pt x="1642" y="591"/>
                    <a:pt x="1642" y="591"/>
                    <a:pt x="1642" y="591"/>
                  </a:cubicBezTo>
                  <a:cubicBezTo>
                    <a:pt x="1641" y="592"/>
                    <a:pt x="1645" y="590"/>
                    <a:pt x="1641" y="593"/>
                  </a:cubicBezTo>
                  <a:cubicBezTo>
                    <a:pt x="1642" y="594"/>
                    <a:pt x="1642" y="594"/>
                    <a:pt x="1642" y="594"/>
                  </a:cubicBezTo>
                  <a:cubicBezTo>
                    <a:pt x="1641" y="594"/>
                    <a:pt x="1641" y="594"/>
                    <a:pt x="1641" y="594"/>
                  </a:cubicBezTo>
                  <a:cubicBezTo>
                    <a:pt x="1641" y="596"/>
                    <a:pt x="1641" y="596"/>
                    <a:pt x="1641" y="596"/>
                  </a:cubicBezTo>
                  <a:cubicBezTo>
                    <a:pt x="1642" y="597"/>
                    <a:pt x="1642" y="597"/>
                    <a:pt x="1642" y="597"/>
                  </a:cubicBezTo>
                  <a:cubicBezTo>
                    <a:pt x="1643" y="596"/>
                    <a:pt x="1643" y="596"/>
                    <a:pt x="1643" y="596"/>
                  </a:cubicBezTo>
                  <a:cubicBezTo>
                    <a:pt x="1644" y="597"/>
                    <a:pt x="1644" y="597"/>
                    <a:pt x="1644" y="597"/>
                  </a:cubicBezTo>
                  <a:cubicBezTo>
                    <a:pt x="1650" y="595"/>
                    <a:pt x="1647" y="600"/>
                    <a:pt x="1665" y="597"/>
                  </a:cubicBezTo>
                  <a:cubicBezTo>
                    <a:pt x="1667" y="598"/>
                    <a:pt x="1667" y="598"/>
                    <a:pt x="1667" y="598"/>
                  </a:cubicBezTo>
                  <a:cubicBezTo>
                    <a:pt x="1662" y="600"/>
                    <a:pt x="1662" y="600"/>
                    <a:pt x="1662" y="600"/>
                  </a:cubicBezTo>
                  <a:cubicBezTo>
                    <a:pt x="1660" y="601"/>
                    <a:pt x="1660" y="601"/>
                    <a:pt x="1660" y="601"/>
                  </a:cubicBezTo>
                  <a:cubicBezTo>
                    <a:pt x="1662" y="603"/>
                    <a:pt x="1662" y="603"/>
                    <a:pt x="1662" y="603"/>
                  </a:cubicBezTo>
                  <a:cubicBezTo>
                    <a:pt x="1673" y="599"/>
                    <a:pt x="1673" y="599"/>
                    <a:pt x="1673" y="599"/>
                  </a:cubicBezTo>
                  <a:cubicBezTo>
                    <a:pt x="1679" y="599"/>
                    <a:pt x="1679" y="599"/>
                    <a:pt x="1679" y="599"/>
                  </a:cubicBezTo>
                  <a:cubicBezTo>
                    <a:pt x="1683" y="595"/>
                    <a:pt x="1685" y="599"/>
                    <a:pt x="1693" y="596"/>
                  </a:cubicBezTo>
                  <a:cubicBezTo>
                    <a:pt x="1705" y="594"/>
                    <a:pt x="1705" y="594"/>
                    <a:pt x="1705" y="594"/>
                  </a:cubicBezTo>
                  <a:cubicBezTo>
                    <a:pt x="1724" y="590"/>
                    <a:pt x="1724" y="590"/>
                    <a:pt x="1724" y="590"/>
                  </a:cubicBezTo>
                  <a:cubicBezTo>
                    <a:pt x="1733" y="593"/>
                    <a:pt x="1733" y="593"/>
                    <a:pt x="1733" y="593"/>
                  </a:cubicBezTo>
                  <a:cubicBezTo>
                    <a:pt x="1738" y="596"/>
                    <a:pt x="1738" y="596"/>
                    <a:pt x="1738" y="596"/>
                  </a:cubicBezTo>
                  <a:cubicBezTo>
                    <a:pt x="1740" y="596"/>
                    <a:pt x="1740" y="596"/>
                    <a:pt x="1740" y="596"/>
                  </a:cubicBezTo>
                  <a:cubicBezTo>
                    <a:pt x="1740" y="594"/>
                    <a:pt x="1740" y="594"/>
                    <a:pt x="1740" y="594"/>
                  </a:cubicBezTo>
                  <a:cubicBezTo>
                    <a:pt x="1740" y="596"/>
                    <a:pt x="1734" y="591"/>
                    <a:pt x="1742" y="596"/>
                  </a:cubicBezTo>
                  <a:cubicBezTo>
                    <a:pt x="1743" y="593"/>
                    <a:pt x="1743" y="593"/>
                    <a:pt x="1743" y="593"/>
                  </a:cubicBezTo>
                  <a:cubicBezTo>
                    <a:pt x="1747" y="592"/>
                    <a:pt x="1747" y="592"/>
                    <a:pt x="1747" y="592"/>
                  </a:cubicBezTo>
                  <a:cubicBezTo>
                    <a:pt x="1750" y="593"/>
                    <a:pt x="1750" y="593"/>
                    <a:pt x="1750" y="593"/>
                  </a:cubicBezTo>
                  <a:cubicBezTo>
                    <a:pt x="1755" y="591"/>
                    <a:pt x="1755" y="591"/>
                    <a:pt x="1755" y="591"/>
                  </a:cubicBezTo>
                  <a:cubicBezTo>
                    <a:pt x="1757" y="592"/>
                    <a:pt x="1757" y="592"/>
                    <a:pt x="1757" y="592"/>
                  </a:cubicBezTo>
                  <a:cubicBezTo>
                    <a:pt x="1772" y="589"/>
                    <a:pt x="1772" y="589"/>
                    <a:pt x="1772" y="589"/>
                  </a:cubicBezTo>
                  <a:cubicBezTo>
                    <a:pt x="1775" y="590"/>
                    <a:pt x="1775" y="590"/>
                    <a:pt x="1775" y="590"/>
                  </a:cubicBezTo>
                  <a:cubicBezTo>
                    <a:pt x="1773" y="592"/>
                    <a:pt x="1773" y="592"/>
                    <a:pt x="1773" y="592"/>
                  </a:cubicBezTo>
                  <a:cubicBezTo>
                    <a:pt x="1778" y="593"/>
                    <a:pt x="1778" y="593"/>
                    <a:pt x="1778" y="593"/>
                  </a:cubicBezTo>
                  <a:cubicBezTo>
                    <a:pt x="1775" y="596"/>
                    <a:pt x="1775" y="596"/>
                    <a:pt x="1775" y="596"/>
                  </a:cubicBezTo>
                  <a:cubicBezTo>
                    <a:pt x="1767" y="596"/>
                    <a:pt x="1767" y="596"/>
                    <a:pt x="1767" y="596"/>
                  </a:cubicBezTo>
                  <a:cubicBezTo>
                    <a:pt x="1767" y="596"/>
                    <a:pt x="1767" y="596"/>
                    <a:pt x="1767" y="596"/>
                  </a:cubicBezTo>
                  <a:cubicBezTo>
                    <a:pt x="1761" y="596"/>
                    <a:pt x="1761" y="596"/>
                    <a:pt x="1761" y="596"/>
                  </a:cubicBezTo>
                  <a:cubicBezTo>
                    <a:pt x="1762" y="599"/>
                    <a:pt x="1762" y="599"/>
                    <a:pt x="1762" y="599"/>
                  </a:cubicBezTo>
                  <a:cubicBezTo>
                    <a:pt x="1756" y="599"/>
                    <a:pt x="1756" y="599"/>
                    <a:pt x="1756" y="599"/>
                  </a:cubicBezTo>
                  <a:cubicBezTo>
                    <a:pt x="1748" y="603"/>
                    <a:pt x="1748" y="603"/>
                    <a:pt x="1748" y="603"/>
                  </a:cubicBezTo>
                  <a:cubicBezTo>
                    <a:pt x="1736" y="608"/>
                    <a:pt x="1736" y="608"/>
                    <a:pt x="1736" y="608"/>
                  </a:cubicBezTo>
                  <a:cubicBezTo>
                    <a:pt x="1734" y="607"/>
                    <a:pt x="1734" y="607"/>
                    <a:pt x="1734" y="607"/>
                  </a:cubicBezTo>
                  <a:cubicBezTo>
                    <a:pt x="1733" y="607"/>
                    <a:pt x="1733" y="607"/>
                    <a:pt x="1733" y="607"/>
                  </a:cubicBezTo>
                  <a:cubicBezTo>
                    <a:pt x="1732" y="609"/>
                    <a:pt x="1732" y="609"/>
                    <a:pt x="1732" y="609"/>
                  </a:cubicBezTo>
                  <a:cubicBezTo>
                    <a:pt x="1729" y="608"/>
                    <a:pt x="1729" y="608"/>
                    <a:pt x="1729" y="608"/>
                  </a:cubicBezTo>
                  <a:cubicBezTo>
                    <a:pt x="1727" y="609"/>
                    <a:pt x="1727" y="609"/>
                    <a:pt x="1727" y="609"/>
                  </a:cubicBezTo>
                  <a:cubicBezTo>
                    <a:pt x="1729" y="610"/>
                    <a:pt x="1729" y="610"/>
                    <a:pt x="1729" y="610"/>
                  </a:cubicBezTo>
                  <a:cubicBezTo>
                    <a:pt x="1720" y="612"/>
                    <a:pt x="1720" y="612"/>
                    <a:pt x="1720" y="612"/>
                  </a:cubicBezTo>
                  <a:cubicBezTo>
                    <a:pt x="1715" y="616"/>
                    <a:pt x="1715" y="616"/>
                    <a:pt x="1715" y="616"/>
                  </a:cubicBezTo>
                  <a:cubicBezTo>
                    <a:pt x="1702" y="620"/>
                    <a:pt x="1702" y="620"/>
                    <a:pt x="1702" y="620"/>
                  </a:cubicBezTo>
                  <a:cubicBezTo>
                    <a:pt x="1701" y="619"/>
                    <a:pt x="1701" y="619"/>
                    <a:pt x="1701" y="619"/>
                  </a:cubicBezTo>
                  <a:cubicBezTo>
                    <a:pt x="1700" y="621"/>
                    <a:pt x="1700" y="621"/>
                    <a:pt x="1700" y="621"/>
                  </a:cubicBezTo>
                  <a:cubicBezTo>
                    <a:pt x="1703" y="620"/>
                    <a:pt x="1699" y="621"/>
                    <a:pt x="1699" y="618"/>
                  </a:cubicBezTo>
                  <a:cubicBezTo>
                    <a:pt x="1694" y="621"/>
                    <a:pt x="1694" y="621"/>
                    <a:pt x="1694" y="621"/>
                  </a:cubicBezTo>
                  <a:cubicBezTo>
                    <a:pt x="1693" y="620"/>
                    <a:pt x="1693" y="620"/>
                    <a:pt x="1693" y="620"/>
                  </a:cubicBezTo>
                  <a:cubicBezTo>
                    <a:pt x="1692" y="622"/>
                    <a:pt x="1692" y="622"/>
                    <a:pt x="1692" y="622"/>
                  </a:cubicBezTo>
                  <a:cubicBezTo>
                    <a:pt x="1693" y="626"/>
                    <a:pt x="1693" y="626"/>
                    <a:pt x="1693" y="626"/>
                  </a:cubicBezTo>
                  <a:cubicBezTo>
                    <a:pt x="1689" y="629"/>
                    <a:pt x="1708" y="630"/>
                    <a:pt x="1687" y="627"/>
                  </a:cubicBezTo>
                  <a:cubicBezTo>
                    <a:pt x="1691" y="629"/>
                    <a:pt x="1691" y="629"/>
                    <a:pt x="1691" y="629"/>
                  </a:cubicBezTo>
                  <a:cubicBezTo>
                    <a:pt x="1696" y="629"/>
                    <a:pt x="1696" y="629"/>
                    <a:pt x="1696" y="629"/>
                  </a:cubicBezTo>
                  <a:cubicBezTo>
                    <a:pt x="1697" y="628"/>
                    <a:pt x="1697" y="628"/>
                    <a:pt x="1697" y="628"/>
                  </a:cubicBezTo>
                  <a:cubicBezTo>
                    <a:pt x="1700" y="628"/>
                    <a:pt x="1698" y="625"/>
                    <a:pt x="1704" y="624"/>
                  </a:cubicBezTo>
                  <a:cubicBezTo>
                    <a:pt x="1706" y="625"/>
                    <a:pt x="1706" y="625"/>
                    <a:pt x="1706" y="625"/>
                  </a:cubicBezTo>
                  <a:cubicBezTo>
                    <a:pt x="1707" y="624"/>
                    <a:pt x="1707" y="624"/>
                    <a:pt x="1707" y="624"/>
                  </a:cubicBezTo>
                  <a:cubicBezTo>
                    <a:pt x="1712" y="625"/>
                    <a:pt x="1712" y="625"/>
                    <a:pt x="1712" y="625"/>
                  </a:cubicBezTo>
                  <a:cubicBezTo>
                    <a:pt x="1716" y="623"/>
                    <a:pt x="1716" y="623"/>
                    <a:pt x="1716" y="623"/>
                  </a:cubicBezTo>
                  <a:cubicBezTo>
                    <a:pt x="1719" y="624"/>
                    <a:pt x="1719" y="624"/>
                    <a:pt x="1719" y="624"/>
                  </a:cubicBezTo>
                  <a:cubicBezTo>
                    <a:pt x="1719" y="626"/>
                    <a:pt x="1719" y="626"/>
                    <a:pt x="1719" y="626"/>
                  </a:cubicBezTo>
                  <a:cubicBezTo>
                    <a:pt x="1717" y="629"/>
                    <a:pt x="1717" y="629"/>
                    <a:pt x="1717" y="629"/>
                  </a:cubicBezTo>
                  <a:cubicBezTo>
                    <a:pt x="1709" y="629"/>
                    <a:pt x="1709" y="629"/>
                    <a:pt x="1709" y="629"/>
                  </a:cubicBezTo>
                  <a:cubicBezTo>
                    <a:pt x="1705" y="632"/>
                    <a:pt x="1705" y="632"/>
                    <a:pt x="1705" y="632"/>
                  </a:cubicBezTo>
                  <a:cubicBezTo>
                    <a:pt x="1701" y="634"/>
                    <a:pt x="1701" y="634"/>
                    <a:pt x="1701" y="634"/>
                  </a:cubicBezTo>
                  <a:cubicBezTo>
                    <a:pt x="1700" y="633"/>
                    <a:pt x="1700" y="633"/>
                    <a:pt x="1700" y="633"/>
                  </a:cubicBezTo>
                  <a:cubicBezTo>
                    <a:pt x="1695" y="632"/>
                    <a:pt x="1695" y="632"/>
                    <a:pt x="1695" y="632"/>
                  </a:cubicBezTo>
                  <a:cubicBezTo>
                    <a:pt x="1693" y="632"/>
                    <a:pt x="1693" y="632"/>
                    <a:pt x="1693" y="632"/>
                  </a:cubicBezTo>
                  <a:cubicBezTo>
                    <a:pt x="1692" y="633"/>
                    <a:pt x="1692" y="633"/>
                    <a:pt x="1692" y="633"/>
                  </a:cubicBezTo>
                  <a:cubicBezTo>
                    <a:pt x="1696" y="636"/>
                    <a:pt x="1696" y="636"/>
                    <a:pt x="1696" y="636"/>
                  </a:cubicBezTo>
                  <a:cubicBezTo>
                    <a:pt x="1693" y="638"/>
                    <a:pt x="1693" y="638"/>
                    <a:pt x="1693" y="638"/>
                  </a:cubicBezTo>
                  <a:cubicBezTo>
                    <a:pt x="1687" y="638"/>
                    <a:pt x="1687" y="638"/>
                    <a:pt x="1687" y="638"/>
                  </a:cubicBezTo>
                  <a:cubicBezTo>
                    <a:pt x="1683" y="640"/>
                    <a:pt x="1683" y="640"/>
                    <a:pt x="1683" y="640"/>
                  </a:cubicBezTo>
                  <a:cubicBezTo>
                    <a:pt x="1680" y="640"/>
                    <a:pt x="1688" y="635"/>
                    <a:pt x="1678" y="642"/>
                  </a:cubicBezTo>
                  <a:cubicBezTo>
                    <a:pt x="1678" y="643"/>
                    <a:pt x="1678" y="643"/>
                    <a:pt x="1678" y="643"/>
                  </a:cubicBezTo>
                  <a:cubicBezTo>
                    <a:pt x="1684" y="642"/>
                    <a:pt x="1684" y="642"/>
                    <a:pt x="1684" y="642"/>
                  </a:cubicBezTo>
                  <a:cubicBezTo>
                    <a:pt x="1679" y="645"/>
                    <a:pt x="1679" y="645"/>
                    <a:pt x="1679" y="645"/>
                  </a:cubicBezTo>
                  <a:cubicBezTo>
                    <a:pt x="1681" y="646"/>
                    <a:pt x="1681" y="646"/>
                    <a:pt x="1681" y="646"/>
                  </a:cubicBezTo>
                  <a:cubicBezTo>
                    <a:pt x="1686" y="645"/>
                    <a:pt x="1686" y="645"/>
                    <a:pt x="1686" y="645"/>
                  </a:cubicBezTo>
                  <a:cubicBezTo>
                    <a:pt x="1686" y="647"/>
                    <a:pt x="1679" y="644"/>
                    <a:pt x="1687" y="648"/>
                  </a:cubicBezTo>
                  <a:cubicBezTo>
                    <a:pt x="1683" y="648"/>
                    <a:pt x="1683" y="648"/>
                    <a:pt x="1683" y="648"/>
                  </a:cubicBezTo>
                  <a:cubicBezTo>
                    <a:pt x="1683" y="649"/>
                    <a:pt x="1683" y="649"/>
                    <a:pt x="1683" y="649"/>
                  </a:cubicBezTo>
                  <a:cubicBezTo>
                    <a:pt x="1684" y="650"/>
                    <a:pt x="1684" y="650"/>
                    <a:pt x="1684" y="650"/>
                  </a:cubicBezTo>
                  <a:cubicBezTo>
                    <a:pt x="1681" y="649"/>
                    <a:pt x="1681" y="649"/>
                    <a:pt x="1681" y="649"/>
                  </a:cubicBezTo>
                  <a:cubicBezTo>
                    <a:pt x="1680" y="650"/>
                    <a:pt x="1680" y="650"/>
                    <a:pt x="1680" y="650"/>
                  </a:cubicBezTo>
                  <a:cubicBezTo>
                    <a:pt x="1677" y="646"/>
                    <a:pt x="1677" y="646"/>
                    <a:pt x="1677" y="646"/>
                  </a:cubicBezTo>
                  <a:cubicBezTo>
                    <a:pt x="1673" y="645"/>
                    <a:pt x="1673" y="645"/>
                    <a:pt x="1673" y="645"/>
                  </a:cubicBezTo>
                  <a:cubicBezTo>
                    <a:pt x="1676" y="644"/>
                    <a:pt x="1676" y="644"/>
                    <a:pt x="1676" y="644"/>
                  </a:cubicBezTo>
                  <a:cubicBezTo>
                    <a:pt x="1675" y="643"/>
                    <a:pt x="1673" y="650"/>
                    <a:pt x="1677" y="642"/>
                  </a:cubicBezTo>
                  <a:cubicBezTo>
                    <a:pt x="1670" y="642"/>
                    <a:pt x="1670" y="642"/>
                    <a:pt x="1670" y="642"/>
                  </a:cubicBezTo>
                  <a:cubicBezTo>
                    <a:pt x="1669" y="643"/>
                    <a:pt x="1669" y="643"/>
                    <a:pt x="1669" y="643"/>
                  </a:cubicBezTo>
                  <a:cubicBezTo>
                    <a:pt x="1660" y="644"/>
                    <a:pt x="1660" y="644"/>
                    <a:pt x="1660" y="644"/>
                  </a:cubicBezTo>
                  <a:cubicBezTo>
                    <a:pt x="1657" y="647"/>
                    <a:pt x="1657" y="647"/>
                    <a:pt x="1657" y="647"/>
                  </a:cubicBezTo>
                  <a:cubicBezTo>
                    <a:pt x="1657" y="648"/>
                    <a:pt x="1657" y="648"/>
                    <a:pt x="1657" y="648"/>
                  </a:cubicBezTo>
                  <a:cubicBezTo>
                    <a:pt x="1656" y="647"/>
                    <a:pt x="1656" y="647"/>
                    <a:pt x="1656" y="647"/>
                  </a:cubicBezTo>
                  <a:cubicBezTo>
                    <a:pt x="1653" y="650"/>
                    <a:pt x="1653" y="650"/>
                    <a:pt x="1653" y="650"/>
                  </a:cubicBezTo>
                  <a:cubicBezTo>
                    <a:pt x="1648" y="657"/>
                    <a:pt x="1652" y="647"/>
                    <a:pt x="1640" y="652"/>
                  </a:cubicBezTo>
                  <a:cubicBezTo>
                    <a:pt x="1641" y="651"/>
                    <a:pt x="1641" y="651"/>
                    <a:pt x="1641" y="651"/>
                  </a:cubicBezTo>
                  <a:cubicBezTo>
                    <a:pt x="1640" y="650"/>
                    <a:pt x="1640" y="650"/>
                    <a:pt x="1640" y="650"/>
                  </a:cubicBezTo>
                  <a:cubicBezTo>
                    <a:pt x="1628" y="654"/>
                    <a:pt x="1628" y="654"/>
                    <a:pt x="1628" y="654"/>
                  </a:cubicBezTo>
                  <a:cubicBezTo>
                    <a:pt x="1627" y="654"/>
                    <a:pt x="1635" y="650"/>
                    <a:pt x="1625" y="655"/>
                  </a:cubicBezTo>
                  <a:cubicBezTo>
                    <a:pt x="1625" y="657"/>
                    <a:pt x="1625" y="657"/>
                    <a:pt x="1625" y="657"/>
                  </a:cubicBezTo>
                  <a:cubicBezTo>
                    <a:pt x="1627" y="658"/>
                    <a:pt x="1627" y="658"/>
                    <a:pt x="1627" y="658"/>
                  </a:cubicBezTo>
                  <a:cubicBezTo>
                    <a:pt x="1629" y="657"/>
                    <a:pt x="1629" y="657"/>
                    <a:pt x="1629" y="657"/>
                  </a:cubicBezTo>
                  <a:cubicBezTo>
                    <a:pt x="1649" y="658"/>
                    <a:pt x="1649" y="658"/>
                    <a:pt x="1649" y="658"/>
                  </a:cubicBezTo>
                  <a:cubicBezTo>
                    <a:pt x="1650" y="658"/>
                    <a:pt x="1650" y="658"/>
                    <a:pt x="1650" y="658"/>
                  </a:cubicBezTo>
                  <a:cubicBezTo>
                    <a:pt x="1651" y="657"/>
                    <a:pt x="1651" y="657"/>
                    <a:pt x="1651" y="657"/>
                  </a:cubicBezTo>
                  <a:cubicBezTo>
                    <a:pt x="1650" y="655"/>
                    <a:pt x="1650" y="655"/>
                    <a:pt x="1650" y="655"/>
                  </a:cubicBezTo>
                  <a:cubicBezTo>
                    <a:pt x="1651" y="655"/>
                    <a:pt x="1654" y="657"/>
                    <a:pt x="1653" y="654"/>
                  </a:cubicBezTo>
                  <a:cubicBezTo>
                    <a:pt x="1649" y="652"/>
                    <a:pt x="1649" y="652"/>
                    <a:pt x="1649" y="652"/>
                  </a:cubicBezTo>
                  <a:cubicBezTo>
                    <a:pt x="1658" y="651"/>
                    <a:pt x="1658" y="651"/>
                    <a:pt x="1658" y="651"/>
                  </a:cubicBezTo>
                  <a:cubicBezTo>
                    <a:pt x="1656" y="653"/>
                    <a:pt x="1656" y="653"/>
                    <a:pt x="1656" y="653"/>
                  </a:cubicBezTo>
                  <a:cubicBezTo>
                    <a:pt x="1661" y="658"/>
                    <a:pt x="1661" y="658"/>
                    <a:pt x="1661" y="658"/>
                  </a:cubicBezTo>
                  <a:cubicBezTo>
                    <a:pt x="1663" y="657"/>
                    <a:pt x="1663" y="657"/>
                    <a:pt x="1663" y="657"/>
                  </a:cubicBezTo>
                  <a:cubicBezTo>
                    <a:pt x="1665" y="658"/>
                    <a:pt x="1665" y="658"/>
                    <a:pt x="1665" y="658"/>
                  </a:cubicBezTo>
                  <a:cubicBezTo>
                    <a:pt x="1665" y="657"/>
                    <a:pt x="1665" y="657"/>
                    <a:pt x="1665" y="657"/>
                  </a:cubicBezTo>
                  <a:cubicBezTo>
                    <a:pt x="1671" y="657"/>
                    <a:pt x="1671" y="657"/>
                    <a:pt x="1671" y="657"/>
                  </a:cubicBezTo>
                  <a:cubicBezTo>
                    <a:pt x="1670" y="658"/>
                    <a:pt x="1670" y="658"/>
                    <a:pt x="1670" y="658"/>
                  </a:cubicBezTo>
                  <a:cubicBezTo>
                    <a:pt x="1675" y="657"/>
                    <a:pt x="1675" y="657"/>
                    <a:pt x="1675" y="657"/>
                  </a:cubicBezTo>
                  <a:cubicBezTo>
                    <a:pt x="1673" y="655"/>
                    <a:pt x="1673" y="655"/>
                    <a:pt x="1673" y="655"/>
                  </a:cubicBezTo>
                  <a:cubicBezTo>
                    <a:pt x="1676" y="657"/>
                    <a:pt x="1676" y="657"/>
                    <a:pt x="1676" y="657"/>
                  </a:cubicBezTo>
                  <a:cubicBezTo>
                    <a:pt x="1677" y="657"/>
                    <a:pt x="1677" y="657"/>
                    <a:pt x="1677" y="657"/>
                  </a:cubicBezTo>
                  <a:cubicBezTo>
                    <a:pt x="1678" y="657"/>
                    <a:pt x="1678" y="657"/>
                    <a:pt x="1678" y="657"/>
                  </a:cubicBezTo>
                  <a:cubicBezTo>
                    <a:pt x="1679" y="656"/>
                    <a:pt x="1679" y="656"/>
                    <a:pt x="1679" y="656"/>
                  </a:cubicBezTo>
                  <a:cubicBezTo>
                    <a:pt x="1683" y="659"/>
                    <a:pt x="1683" y="659"/>
                    <a:pt x="1683" y="659"/>
                  </a:cubicBezTo>
                  <a:cubicBezTo>
                    <a:pt x="1685" y="658"/>
                    <a:pt x="1685" y="658"/>
                    <a:pt x="1685" y="658"/>
                  </a:cubicBezTo>
                  <a:cubicBezTo>
                    <a:pt x="1686" y="657"/>
                    <a:pt x="1686" y="657"/>
                    <a:pt x="1686" y="657"/>
                  </a:cubicBezTo>
                  <a:cubicBezTo>
                    <a:pt x="1687" y="658"/>
                    <a:pt x="1687" y="658"/>
                    <a:pt x="1687" y="658"/>
                  </a:cubicBezTo>
                  <a:cubicBezTo>
                    <a:pt x="1690" y="655"/>
                    <a:pt x="1690" y="655"/>
                    <a:pt x="1690" y="655"/>
                  </a:cubicBezTo>
                  <a:cubicBezTo>
                    <a:pt x="1689" y="653"/>
                    <a:pt x="1689" y="653"/>
                    <a:pt x="1689" y="653"/>
                  </a:cubicBezTo>
                  <a:cubicBezTo>
                    <a:pt x="1693" y="654"/>
                    <a:pt x="1693" y="654"/>
                    <a:pt x="1693" y="654"/>
                  </a:cubicBezTo>
                  <a:cubicBezTo>
                    <a:pt x="1694" y="653"/>
                    <a:pt x="1694" y="653"/>
                    <a:pt x="1694" y="653"/>
                  </a:cubicBezTo>
                  <a:cubicBezTo>
                    <a:pt x="1700" y="654"/>
                    <a:pt x="1681" y="660"/>
                    <a:pt x="1700" y="653"/>
                  </a:cubicBezTo>
                  <a:cubicBezTo>
                    <a:pt x="1704" y="652"/>
                    <a:pt x="1704" y="652"/>
                    <a:pt x="1704" y="652"/>
                  </a:cubicBezTo>
                  <a:cubicBezTo>
                    <a:pt x="1729" y="648"/>
                    <a:pt x="1729" y="648"/>
                    <a:pt x="1729" y="648"/>
                  </a:cubicBezTo>
                  <a:cubicBezTo>
                    <a:pt x="1743" y="645"/>
                    <a:pt x="1743" y="645"/>
                    <a:pt x="1743" y="645"/>
                  </a:cubicBezTo>
                  <a:cubicBezTo>
                    <a:pt x="1767" y="644"/>
                    <a:pt x="1767" y="644"/>
                    <a:pt x="1767" y="644"/>
                  </a:cubicBezTo>
                  <a:cubicBezTo>
                    <a:pt x="1769" y="644"/>
                    <a:pt x="1769" y="644"/>
                    <a:pt x="1769" y="644"/>
                  </a:cubicBezTo>
                  <a:cubicBezTo>
                    <a:pt x="1764" y="647"/>
                    <a:pt x="1764" y="647"/>
                    <a:pt x="1764" y="647"/>
                  </a:cubicBezTo>
                  <a:cubicBezTo>
                    <a:pt x="1751" y="650"/>
                    <a:pt x="1751" y="650"/>
                    <a:pt x="1751" y="650"/>
                  </a:cubicBezTo>
                  <a:cubicBezTo>
                    <a:pt x="1745" y="653"/>
                    <a:pt x="1745" y="653"/>
                    <a:pt x="1745" y="653"/>
                  </a:cubicBezTo>
                  <a:cubicBezTo>
                    <a:pt x="1737" y="655"/>
                    <a:pt x="1737" y="655"/>
                    <a:pt x="1737" y="655"/>
                  </a:cubicBezTo>
                  <a:cubicBezTo>
                    <a:pt x="1736" y="661"/>
                    <a:pt x="1736" y="661"/>
                    <a:pt x="1736" y="661"/>
                  </a:cubicBezTo>
                  <a:cubicBezTo>
                    <a:pt x="1736" y="661"/>
                    <a:pt x="1736" y="661"/>
                    <a:pt x="1736" y="661"/>
                  </a:cubicBezTo>
                  <a:cubicBezTo>
                    <a:pt x="1743" y="658"/>
                    <a:pt x="1743" y="658"/>
                    <a:pt x="1743" y="658"/>
                  </a:cubicBezTo>
                  <a:cubicBezTo>
                    <a:pt x="1743" y="659"/>
                    <a:pt x="1743" y="659"/>
                    <a:pt x="1743" y="659"/>
                  </a:cubicBezTo>
                  <a:cubicBezTo>
                    <a:pt x="1736" y="664"/>
                    <a:pt x="1736" y="664"/>
                    <a:pt x="1736" y="664"/>
                  </a:cubicBezTo>
                  <a:cubicBezTo>
                    <a:pt x="1720" y="667"/>
                    <a:pt x="1720" y="667"/>
                    <a:pt x="1720" y="667"/>
                  </a:cubicBezTo>
                  <a:cubicBezTo>
                    <a:pt x="1712" y="670"/>
                    <a:pt x="1712" y="670"/>
                    <a:pt x="1712" y="670"/>
                  </a:cubicBezTo>
                  <a:cubicBezTo>
                    <a:pt x="1714" y="671"/>
                    <a:pt x="1714" y="671"/>
                    <a:pt x="1714" y="671"/>
                  </a:cubicBezTo>
                  <a:cubicBezTo>
                    <a:pt x="1714" y="671"/>
                    <a:pt x="1711" y="669"/>
                    <a:pt x="1713" y="673"/>
                  </a:cubicBezTo>
                  <a:cubicBezTo>
                    <a:pt x="1707" y="668"/>
                    <a:pt x="1707" y="668"/>
                    <a:pt x="1707" y="668"/>
                  </a:cubicBezTo>
                  <a:cubicBezTo>
                    <a:pt x="1706" y="670"/>
                    <a:pt x="1713" y="665"/>
                    <a:pt x="1704" y="670"/>
                  </a:cubicBezTo>
                  <a:cubicBezTo>
                    <a:pt x="1706" y="673"/>
                    <a:pt x="1706" y="673"/>
                    <a:pt x="1706" y="673"/>
                  </a:cubicBezTo>
                  <a:cubicBezTo>
                    <a:pt x="1702" y="674"/>
                    <a:pt x="1702" y="674"/>
                    <a:pt x="1702" y="674"/>
                  </a:cubicBezTo>
                  <a:cubicBezTo>
                    <a:pt x="1702" y="677"/>
                    <a:pt x="1702" y="677"/>
                    <a:pt x="1702" y="677"/>
                  </a:cubicBezTo>
                  <a:cubicBezTo>
                    <a:pt x="1698" y="677"/>
                    <a:pt x="1698" y="677"/>
                    <a:pt x="1698" y="677"/>
                  </a:cubicBezTo>
                  <a:cubicBezTo>
                    <a:pt x="1693" y="681"/>
                    <a:pt x="1693" y="681"/>
                    <a:pt x="1693" y="681"/>
                  </a:cubicBezTo>
                  <a:cubicBezTo>
                    <a:pt x="1688" y="682"/>
                    <a:pt x="1688" y="682"/>
                    <a:pt x="1688" y="682"/>
                  </a:cubicBezTo>
                  <a:cubicBezTo>
                    <a:pt x="1687" y="685"/>
                    <a:pt x="1687" y="685"/>
                    <a:pt x="1687" y="685"/>
                  </a:cubicBezTo>
                  <a:cubicBezTo>
                    <a:pt x="1688" y="686"/>
                    <a:pt x="1688" y="686"/>
                    <a:pt x="1688" y="686"/>
                  </a:cubicBezTo>
                  <a:cubicBezTo>
                    <a:pt x="1687" y="687"/>
                    <a:pt x="1687" y="687"/>
                    <a:pt x="1687" y="687"/>
                  </a:cubicBezTo>
                  <a:cubicBezTo>
                    <a:pt x="1677" y="684"/>
                    <a:pt x="1677" y="684"/>
                    <a:pt x="1677" y="684"/>
                  </a:cubicBezTo>
                  <a:cubicBezTo>
                    <a:pt x="1672" y="683"/>
                    <a:pt x="1693" y="690"/>
                    <a:pt x="1670" y="683"/>
                  </a:cubicBezTo>
                  <a:cubicBezTo>
                    <a:pt x="1665" y="685"/>
                    <a:pt x="1665" y="685"/>
                    <a:pt x="1665" y="685"/>
                  </a:cubicBezTo>
                  <a:cubicBezTo>
                    <a:pt x="1672" y="690"/>
                    <a:pt x="1672" y="690"/>
                    <a:pt x="1672" y="690"/>
                  </a:cubicBezTo>
                  <a:cubicBezTo>
                    <a:pt x="1673" y="692"/>
                    <a:pt x="1673" y="692"/>
                    <a:pt x="1673" y="692"/>
                  </a:cubicBezTo>
                  <a:cubicBezTo>
                    <a:pt x="1669" y="693"/>
                    <a:pt x="1669" y="693"/>
                    <a:pt x="1669" y="693"/>
                  </a:cubicBezTo>
                  <a:cubicBezTo>
                    <a:pt x="1664" y="690"/>
                    <a:pt x="1664" y="690"/>
                    <a:pt x="1664" y="690"/>
                  </a:cubicBezTo>
                  <a:cubicBezTo>
                    <a:pt x="1660" y="690"/>
                    <a:pt x="1660" y="690"/>
                    <a:pt x="1660" y="690"/>
                  </a:cubicBezTo>
                  <a:cubicBezTo>
                    <a:pt x="1659" y="690"/>
                    <a:pt x="1659" y="690"/>
                    <a:pt x="1659" y="690"/>
                  </a:cubicBezTo>
                  <a:cubicBezTo>
                    <a:pt x="1661" y="687"/>
                    <a:pt x="1661" y="687"/>
                    <a:pt x="1661" y="687"/>
                  </a:cubicBezTo>
                  <a:cubicBezTo>
                    <a:pt x="1653" y="688"/>
                    <a:pt x="1653" y="688"/>
                    <a:pt x="1653" y="688"/>
                  </a:cubicBezTo>
                  <a:cubicBezTo>
                    <a:pt x="1650" y="690"/>
                    <a:pt x="1650" y="690"/>
                    <a:pt x="1650" y="690"/>
                  </a:cubicBezTo>
                  <a:cubicBezTo>
                    <a:pt x="1639" y="690"/>
                    <a:pt x="1639" y="690"/>
                    <a:pt x="1639" y="690"/>
                  </a:cubicBezTo>
                  <a:cubicBezTo>
                    <a:pt x="1638" y="695"/>
                    <a:pt x="1638" y="695"/>
                    <a:pt x="1638" y="695"/>
                  </a:cubicBezTo>
                  <a:cubicBezTo>
                    <a:pt x="1638" y="695"/>
                    <a:pt x="1639" y="695"/>
                    <a:pt x="1640" y="695"/>
                  </a:cubicBezTo>
                  <a:cubicBezTo>
                    <a:pt x="1634" y="696"/>
                    <a:pt x="1634" y="696"/>
                    <a:pt x="1634" y="696"/>
                  </a:cubicBezTo>
                  <a:cubicBezTo>
                    <a:pt x="1636" y="696"/>
                    <a:pt x="1636" y="696"/>
                    <a:pt x="1636" y="696"/>
                  </a:cubicBezTo>
                  <a:cubicBezTo>
                    <a:pt x="1633" y="694"/>
                    <a:pt x="1633" y="694"/>
                    <a:pt x="1633" y="694"/>
                  </a:cubicBezTo>
                  <a:cubicBezTo>
                    <a:pt x="1630" y="694"/>
                    <a:pt x="1630" y="694"/>
                    <a:pt x="1630" y="694"/>
                  </a:cubicBezTo>
                  <a:cubicBezTo>
                    <a:pt x="1620" y="696"/>
                    <a:pt x="1620" y="696"/>
                    <a:pt x="1620" y="696"/>
                  </a:cubicBezTo>
                  <a:cubicBezTo>
                    <a:pt x="1613" y="699"/>
                    <a:pt x="1613" y="699"/>
                    <a:pt x="1613" y="699"/>
                  </a:cubicBezTo>
                  <a:cubicBezTo>
                    <a:pt x="1611" y="698"/>
                    <a:pt x="1611" y="698"/>
                    <a:pt x="1611" y="698"/>
                  </a:cubicBezTo>
                  <a:cubicBezTo>
                    <a:pt x="1597" y="702"/>
                    <a:pt x="1597" y="702"/>
                    <a:pt x="1597" y="702"/>
                  </a:cubicBezTo>
                  <a:cubicBezTo>
                    <a:pt x="1594" y="702"/>
                    <a:pt x="1594" y="702"/>
                    <a:pt x="1594" y="702"/>
                  </a:cubicBezTo>
                  <a:cubicBezTo>
                    <a:pt x="1594" y="701"/>
                    <a:pt x="1594" y="700"/>
                    <a:pt x="1597" y="701"/>
                  </a:cubicBezTo>
                  <a:cubicBezTo>
                    <a:pt x="1597" y="701"/>
                    <a:pt x="1597" y="701"/>
                    <a:pt x="1597" y="701"/>
                  </a:cubicBezTo>
                  <a:cubicBezTo>
                    <a:pt x="1596" y="699"/>
                    <a:pt x="1607" y="702"/>
                    <a:pt x="1593" y="699"/>
                  </a:cubicBezTo>
                  <a:cubicBezTo>
                    <a:pt x="1592" y="701"/>
                    <a:pt x="1592" y="701"/>
                    <a:pt x="1592" y="701"/>
                  </a:cubicBezTo>
                  <a:cubicBezTo>
                    <a:pt x="1589" y="700"/>
                    <a:pt x="1597" y="698"/>
                    <a:pt x="1589" y="702"/>
                  </a:cubicBezTo>
                  <a:cubicBezTo>
                    <a:pt x="1587" y="700"/>
                    <a:pt x="1587" y="700"/>
                    <a:pt x="1587" y="700"/>
                  </a:cubicBezTo>
                  <a:cubicBezTo>
                    <a:pt x="1587" y="703"/>
                    <a:pt x="1587" y="703"/>
                    <a:pt x="1587" y="703"/>
                  </a:cubicBezTo>
                  <a:cubicBezTo>
                    <a:pt x="1586" y="702"/>
                    <a:pt x="1586" y="702"/>
                    <a:pt x="1586" y="702"/>
                  </a:cubicBezTo>
                  <a:cubicBezTo>
                    <a:pt x="1582" y="703"/>
                    <a:pt x="1582" y="703"/>
                    <a:pt x="1582" y="703"/>
                  </a:cubicBezTo>
                  <a:cubicBezTo>
                    <a:pt x="1581" y="705"/>
                    <a:pt x="1581" y="705"/>
                    <a:pt x="1581" y="705"/>
                  </a:cubicBezTo>
                  <a:cubicBezTo>
                    <a:pt x="1582" y="705"/>
                    <a:pt x="1583" y="704"/>
                    <a:pt x="1581" y="702"/>
                  </a:cubicBezTo>
                  <a:cubicBezTo>
                    <a:pt x="1577" y="704"/>
                    <a:pt x="1577" y="704"/>
                    <a:pt x="1577" y="704"/>
                  </a:cubicBezTo>
                  <a:cubicBezTo>
                    <a:pt x="1572" y="705"/>
                    <a:pt x="1572" y="705"/>
                    <a:pt x="1572" y="705"/>
                  </a:cubicBezTo>
                  <a:cubicBezTo>
                    <a:pt x="1570" y="707"/>
                    <a:pt x="1570" y="707"/>
                    <a:pt x="1570" y="707"/>
                  </a:cubicBezTo>
                  <a:cubicBezTo>
                    <a:pt x="1566" y="707"/>
                    <a:pt x="1566" y="707"/>
                    <a:pt x="1566" y="707"/>
                  </a:cubicBezTo>
                  <a:cubicBezTo>
                    <a:pt x="1561" y="709"/>
                    <a:pt x="1561" y="709"/>
                    <a:pt x="1561" y="709"/>
                  </a:cubicBezTo>
                  <a:cubicBezTo>
                    <a:pt x="1559" y="708"/>
                    <a:pt x="1559" y="708"/>
                    <a:pt x="1559" y="708"/>
                  </a:cubicBezTo>
                  <a:cubicBezTo>
                    <a:pt x="1557" y="710"/>
                    <a:pt x="1571" y="706"/>
                    <a:pt x="1554" y="709"/>
                  </a:cubicBezTo>
                  <a:cubicBezTo>
                    <a:pt x="1553" y="710"/>
                    <a:pt x="1556" y="710"/>
                    <a:pt x="1554" y="711"/>
                  </a:cubicBezTo>
                  <a:cubicBezTo>
                    <a:pt x="1559" y="712"/>
                    <a:pt x="1559" y="712"/>
                    <a:pt x="1559" y="712"/>
                  </a:cubicBezTo>
                  <a:cubicBezTo>
                    <a:pt x="1555" y="715"/>
                    <a:pt x="1555" y="715"/>
                    <a:pt x="1555" y="715"/>
                  </a:cubicBezTo>
                  <a:cubicBezTo>
                    <a:pt x="1549" y="717"/>
                    <a:pt x="1549" y="717"/>
                    <a:pt x="1549" y="717"/>
                  </a:cubicBezTo>
                  <a:cubicBezTo>
                    <a:pt x="1548" y="718"/>
                    <a:pt x="1548" y="718"/>
                    <a:pt x="1548" y="718"/>
                  </a:cubicBezTo>
                  <a:cubicBezTo>
                    <a:pt x="1546" y="718"/>
                    <a:pt x="1546" y="718"/>
                    <a:pt x="1546" y="718"/>
                  </a:cubicBezTo>
                  <a:cubicBezTo>
                    <a:pt x="1541" y="725"/>
                    <a:pt x="1541" y="725"/>
                    <a:pt x="1541" y="725"/>
                  </a:cubicBezTo>
                  <a:cubicBezTo>
                    <a:pt x="1534" y="733"/>
                    <a:pt x="1534" y="733"/>
                    <a:pt x="1534" y="733"/>
                  </a:cubicBezTo>
                  <a:cubicBezTo>
                    <a:pt x="1536" y="735"/>
                    <a:pt x="1536" y="735"/>
                    <a:pt x="1536" y="735"/>
                  </a:cubicBezTo>
                  <a:cubicBezTo>
                    <a:pt x="1541" y="732"/>
                    <a:pt x="1541" y="732"/>
                    <a:pt x="1541" y="732"/>
                  </a:cubicBezTo>
                  <a:cubicBezTo>
                    <a:pt x="1548" y="733"/>
                    <a:pt x="1548" y="733"/>
                    <a:pt x="1548" y="733"/>
                  </a:cubicBezTo>
                  <a:cubicBezTo>
                    <a:pt x="1544" y="731"/>
                    <a:pt x="1544" y="731"/>
                    <a:pt x="1544" y="731"/>
                  </a:cubicBezTo>
                  <a:cubicBezTo>
                    <a:pt x="1545" y="730"/>
                    <a:pt x="1545" y="730"/>
                    <a:pt x="1545" y="730"/>
                  </a:cubicBezTo>
                  <a:cubicBezTo>
                    <a:pt x="1548" y="732"/>
                    <a:pt x="1548" y="732"/>
                    <a:pt x="1548" y="732"/>
                  </a:cubicBezTo>
                  <a:cubicBezTo>
                    <a:pt x="1559" y="728"/>
                    <a:pt x="1559" y="728"/>
                    <a:pt x="1559" y="728"/>
                  </a:cubicBezTo>
                  <a:cubicBezTo>
                    <a:pt x="1558" y="730"/>
                    <a:pt x="1558" y="730"/>
                    <a:pt x="1558" y="730"/>
                  </a:cubicBezTo>
                  <a:cubicBezTo>
                    <a:pt x="1566" y="730"/>
                    <a:pt x="1566" y="730"/>
                    <a:pt x="1566" y="730"/>
                  </a:cubicBezTo>
                  <a:cubicBezTo>
                    <a:pt x="1567" y="729"/>
                    <a:pt x="1567" y="729"/>
                    <a:pt x="1567" y="729"/>
                  </a:cubicBezTo>
                  <a:cubicBezTo>
                    <a:pt x="1562" y="728"/>
                    <a:pt x="1562" y="728"/>
                    <a:pt x="1562" y="728"/>
                  </a:cubicBezTo>
                  <a:cubicBezTo>
                    <a:pt x="1562" y="726"/>
                    <a:pt x="1562" y="726"/>
                    <a:pt x="1562" y="726"/>
                  </a:cubicBezTo>
                  <a:cubicBezTo>
                    <a:pt x="1567" y="723"/>
                    <a:pt x="1563" y="733"/>
                    <a:pt x="1568" y="723"/>
                  </a:cubicBezTo>
                  <a:cubicBezTo>
                    <a:pt x="1569" y="726"/>
                    <a:pt x="1569" y="726"/>
                    <a:pt x="1569" y="726"/>
                  </a:cubicBezTo>
                  <a:cubicBezTo>
                    <a:pt x="1578" y="726"/>
                    <a:pt x="1578" y="726"/>
                    <a:pt x="1578" y="726"/>
                  </a:cubicBezTo>
                  <a:cubicBezTo>
                    <a:pt x="1585" y="725"/>
                    <a:pt x="1585" y="725"/>
                    <a:pt x="1585" y="725"/>
                  </a:cubicBezTo>
                  <a:cubicBezTo>
                    <a:pt x="1583" y="723"/>
                    <a:pt x="1583" y="731"/>
                    <a:pt x="1585" y="723"/>
                  </a:cubicBezTo>
                  <a:cubicBezTo>
                    <a:pt x="1586" y="723"/>
                    <a:pt x="1586" y="723"/>
                    <a:pt x="1586" y="723"/>
                  </a:cubicBezTo>
                  <a:cubicBezTo>
                    <a:pt x="1586" y="724"/>
                    <a:pt x="1586" y="724"/>
                    <a:pt x="1586" y="724"/>
                  </a:cubicBezTo>
                  <a:cubicBezTo>
                    <a:pt x="1591" y="723"/>
                    <a:pt x="1591" y="723"/>
                    <a:pt x="1591" y="723"/>
                  </a:cubicBezTo>
                  <a:cubicBezTo>
                    <a:pt x="1591" y="722"/>
                    <a:pt x="1591" y="722"/>
                    <a:pt x="1591" y="722"/>
                  </a:cubicBezTo>
                  <a:cubicBezTo>
                    <a:pt x="1594" y="720"/>
                    <a:pt x="1597" y="723"/>
                    <a:pt x="1597" y="720"/>
                  </a:cubicBezTo>
                  <a:cubicBezTo>
                    <a:pt x="1597" y="721"/>
                    <a:pt x="1600" y="719"/>
                    <a:pt x="1597" y="722"/>
                  </a:cubicBezTo>
                  <a:cubicBezTo>
                    <a:pt x="1598" y="721"/>
                    <a:pt x="1598" y="724"/>
                    <a:pt x="1599" y="720"/>
                  </a:cubicBezTo>
                  <a:cubicBezTo>
                    <a:pt x="1599" y="719"/>
                    <a:pt x="1599" y="719"/>
                    <a:pt x="1599" y="719"/>
                  </a:cubicBezTo>
                  <a:cubicBezTo>
                    <a:pt x="1603" y="717"/>
                    <a:pt x="1603" y="717"/>
                    <a:pt x="1603" y="717"/>
                  </a:cubicBezTo>
                  <a:cubicBezTo>
                    <a:pt x="1602" y="715"/>
                    <a:pt x="1609" y="717"/>
                    <a:pt x="1601" y="715"/>
                  </a:cubicBezTo>
                  <a:cubicBezTo>
                    <a:pt x="1603" y="714"/>
                    <a:pt x="1603" y="714"/>
                    <a:pt x="1603" y="714"/>
                  </a:cubicBezTo>
                  <a:cubicBezTo>
                    <a:pt x="1605" y="717"/>
                    <a:pt x="1605" y="717"/>
                    <a:pt x="1605" y="717"/>
                  </a:cubicBezTo>
                  <a:cubicBezTo>
                    <a:pt x="1613" y="715"/>
                    <a:pt x="1613" y="715"/>
                    <a:pt x="1613" y="715"/>
                  </a:cubicBezTo>
                  <a:cubicBezTo>
                    <a:pt x="1614" y="717"/>
                    <a:pt x="1614" y="717"/>
                    <a:pt x="1614" y="717"/>
                  </a:cubicBezTo>
                  <a:cubicBezTo>
                    <a:pt x="1611" y="716"/>
                    <a:pt x="1611" y="716"/>
                    <a:pt x="1611" y="716"/>
                  </a:cubicBezTo>
                  <a:cubicBezTo>
                    <a:pt x="1611" y="718"/>
                    <a:pt x="1611" y="718"/>
                    <a:pt x="1611" y="718"/>
                  </a:cubicBezTo>
                  <a:cubicBezTo>
                    <a:pt x="1614" y="718"/>
                    <a:pt x="1614" y="718"/>
                    <a:pt x="1614" y="718"/>
                  </a:cubicBezTo>
                  <a:cubicBezTo>
                    <a:pt x="1617" y="715"/>
                    <a:pt x="1617" y="715"/>
                    <a:pt x="1617" y="715"/>
                  </a:cubicBezTo>
                  <a:cubicBezTo>
                    <a:pt x="1616" y="714"/>
                    <a:pt x="1615" y="717"/>
                    <a:pt x="1615" y="715"/>
                  </a:cubicBezTo>
                  <a:cubicBezTo>
                    <a:pt x="1615" y="714"/>
                    <a:pt x="1613" y="715"/>
                    <a:pt x="1615" y="714"/>
                  </a:cubicBezTo>
                  <a:cubicBezTo>
                    <a:pt x="1618" y="716"/>
                    <a:pt x="1618" y="716"/>
                    <a:pt x="1618" y="716"/>
                  </a:cubicBezTo>
                  <a:cubicBezTo>
                    <a:pt x="1623" y="718"/>
                    <a:pt x="1604" y="720"/>
                    <a:pt x="1624" y="712"/>
                  </a:cubicBezTo>
                  <a:cubicBezTo>
                    <a:pt x="1623" y="714"/>
                    <a:pt x="1623" y="714"/>
                    <a:pt x="1623" y="714"/>
                  </a:cubicBezTo>
                  <a:cubicBezTo>
                    <a:pt x="1625" y="714"/>
                    <a:pt x="1625" y="714"/>
                    <a:pt x="1625" y="714"/>
                  </a:cubicBezTo>
                  <a:cubicBezTo>
                    <a:pt x="1626" y="712"/>
                    <a:pt x="1626" y="712"/>
                    <a:pt x="1626" y="712"/>
                  </a:cubicBezTo>
                  <a:cubicBezTo>
                    <a:pt x="1639" y="708"/>
                    <a:pt x="1639" y="708"/>
                    <a:pt x="1639" y="708"/>
                  </a:cubicBezTo>
                  <a:cubicBezTo>
                    <a:pt x="1641" y="708"/>
                    <a:pt x="1641" y="703"/>
                    <a:pt x="1645" y="707"/>
                  </a:cubicBezTo>
                  <a:cubicBezTo>
                    <a:pt x="1639" y="704"/>
                    <a:pt x="1639" y="704"/>
                    <a:pt x="1639" y="704"/>
                  </a:cubicBezTo>
                  <a:cubicBezTo>
                    <a:pt x="1636" y="705"/>
                    <a:pt x="1636" y="705"/>
                    <a:pt x="1636" y="705"/>
                  </a:cubicBezTo>
                  <a:cubicBezTo>
                    <a:pt x="1635" y="703"/>
                    <a:pt x="1635" y="703"/>
                    <a:pt x="1635" y="703"/>
                  </a:cubicBezTo>
                  <a:cubicBezTo>
                    <a:pt x="1625" y="703"/>
                    <a:pt x="1625" y="703"/>
                    <a:pt x="1625" y="703"/>
                  </a:cubicBezTo>
                  <a:cubicBezTo>
                    <a:pt x="1625" y="704"/>
                    <a:pt x="1625" y="703"/>
                    <a:pt x="1624" y="701"/>
                  </a:cubicBezTo>
                  <a:cubicBezTo>
                    <a:pt x="1622" y="702"/>
                    <a:pt x="1623" y="707"/>
                    <a:pt x="1619" y="703"/>
                  </a:cubicBezTo>
                  <a:cubicBezTo>
                    <a:pt x="1617" y="701"/>
                    <a:pt x="1617" y="701"/>
                    <a:pt x="1617" y="701"/>
                  </a:cubicBezTo>
                  <a:cubicBezTo>
                    <a:pt x="1625" y="698"/>
                    <a:pt x="1625" y="698"/>
                    <a:pt x="1625" y="698"/>
                  </a:cubicBezTo>
                  <a:cubicBezTo>
                    <a:pt x="1627" y="699"/>
                    <a:pt x="1627" y="699"/>
                    <a:pt x="1627" y="699"/>
                  </a:cubicBezTo>
                  <a:cubicBezTo>
                    <a:pt x="1625" y="700"/>
                    <a:pt x="1629" y="701"/>
                    <a:pt x="1625" y="700"/>
                  </a:cubicBezTo>
                  <a:cubicBezTo>
                    <a:pt x="1630" y="702"/>
                    <a:pt x="1630" y="702"/>
                    <a:pt x="1630" y="702"/>
                  </a:cubicBezTo>
                  <a:cubicBezTo>
                    <a:pt x="1631" y="702"/>
                    <a:pt x="1631" y="702"/>
                    <a:pt x="1631" y="702"/>
                  </a:cubicBezTo>
                  <a:cubicBezTo>
                    <a:pt x="1630" y="700"/>
                    <a:pt x="1639" y="704"/>
                    <a:pt x="1629" y="699"/>
                  </a:cubicBezTo>
                  <a:cubicBezTo>
                    <a:pt x="1628" y="698"/>
                    <a:pt x="1628" y="698"/>
                    <a:pt x="1628" y="698"/>
                  </a:cubicBezTo>
                  <a:cubicBezTo>
                    <a:pt x="1629" y="697"/>
                    <a:pt x="1631" y="696"/>
                    <a:pt x="1631" y="697"/>
                  </a:cubicBezTo>
                  <a:cubicBezTo>
                    <a:pt x="1631" y="698"/>
                    <a:pt x="1631" y="698"/>
                    <a:pt x="1631" y="698"/>
                  </a:cubicBezTo>
                  <a:cubicBezTo>
                    <a:pt x="1637" y="703"/>
                    <a:pt x="1637" y="703"/>
                    <a:pt x="1637" y="703"/>
                  </a:cubicBezTo>
                  <a:cubicBezTo>
                    <a:pt x="1646" y="703"/>
                    <a:pt x="1646" y="703"/>
                    <a:pt x="1646" y="703"/>
                  </a:cubicBezTo>
                  <a:cubicBezTo>
                    <a:pt x="1645" y="707"/>
                    <a:pt x="1649" y="704"/>
                    <a:pt x="1651" y="705"/>
                  </a:cubicBezTo>
                  <a:cubicBezTo>
                    <a:pt x="1650" y="709"/>
                    <a:pt x="1650" y="709"/>
                    <a:pt x="1650" y="709"/>
                  </a:cubicBezTo>
                  <a:cubicBezTo>
                    <a:pt x="1651" y="712"/>
                    <a:pt x="1654" y="708"/>
                    <a:pt x="1654" y="711"/>
                  </a:cubicBezTo>
                  <a:cubicBezTo>
                    <a:pt x="1654" y="710"/>
                    <a:pt x="1654" y="710"/>
                    <a:pt x="1654" y="710"/>
                  </a:cubicBezTo>
                  <a:cubicBezTo>
                    <a:pt x="1655" y="711"/>
                    <a:pt x="1655" y="711"/>
                    <a:pt x="1655" y="711"/>
                  </a:cubicBezTo>
                  <a:cubicBezTo>
                    <a:pt x="1656" y="711"/>
                    <a:pt x="1656" y="711"/>
                    <a:pt x="1656" y="711"/>
                  </a:cubicBezTo>
                  <a:cubicBezTo>
                    <a:pt x="1657" y="710"/>
                    <a:pt x="1657" y="710"/>
                    <a:pt x="1657" y="710"/>
                  </a:cubicBezTo>
                  <a:cubicBezTo>
                    <a:pt x="1656" y="709"/>
                    <a:pt x="1656" y="709"/>
                    <a:pt x="1656" y="709"/>
                  </a:cubicBezTo>
                  <a:cubicBezTo>
                    <a:pt x="1665" y="710"/>
                    <a:pt x="1665" y="710"/>
                    <a:pt x="1665" y="710"/>
                  </a:cubicBezTo>
                  <a:cubicBezTo>
                    <a:pt x="1672" y="706"/>
                    <a:pt x="1672" y="706"/>
                    <a:pt x="1672" y="706"/>
                  </a:cubicBezTo>
                  <a:cubicBezTo>
                    <a:pt x="1681" y="704"/>
                    <a:pt x="1681" y="704"/>
                    <a:pt x="1681" y="704"/>
                  </a:cubicBezTo>
                  <a:cubicBezTo>
                    <a:pt x="1681" y="702"/>
                    <a:pt x="1677" y="707"/>
                    <a:pt x="1681" y="702"/>
                  </a:cubicBezTo>
                  <a:cubicBezTo>
                    <a:pt x="1686" y="703"/>
                    <a:pt x="1686" y="703"/>
                    <a:pt x="1686" y="703"/>
                  </a:cubicBezTo>
                  <a:cubicBezTo>
                    <a:pt x="1702" y="700"/>
                    <a:pt x="1702" y="700"/>
                    <a:pt x="1702" y="700"/>
                  </a:cubicBezTo>
                  <a:cubicBezTo>
                    <a:pt x="1702" y="701"/>
                    <a:pt x="1702" y="701"/>
                    <a:pt x="1702" y="701"/>
                  </a:cubicBezTo>
                  <a:cubicBezTo>
                    <a:pt x="1708" y="701"/>
                    <a:pt x="1708" y="701"/>
                    <a:pt x="1708" y="701"/>
                  </a:cubicBezTo>
                  <a:cubicBezTo>
                    <a:pt x="1711" y="702"/>
                    <a:pt x="1700" y="703"/>
                    <a:pt x="1711" y="699"/>
                  </a:cubicBezTo>
                  <a:cubicBezTo>
                    <a:pt x="1711" y="701"/>
                    <a:pt x="1711" y="701"/>
                    <a:pt x="1711" y="701"/>
                  </a:cubicBezTo>
                  <a:cubicBezTo>
                    <a:pt x="1718" y="700"/>
                    <a:pt x="1718" y="700"/>
                    <a:pt x="1718" y="700"/>
                  </a:cubicBezTo>
                  <a:cubicBezTo>
                    <a:pt x="1719" y="699"/>
                    <a:pt x="1719" y="699"/>
                    <a:pt x="1719" y="699"/>
                  </a:cubicBezTo>
                  <a:cubicBezTo>
                    <a:pt x="1716" y="697"/>
                    <a:pt x="1716" y="697"/>
                    <a:pt x="1716" y="697"/>
                  </a:cubicBezTo>
                  <a:cubicBezTo>
                    <a:pt x="1721" y="696"/>
                    <a:pt x="1721" y="696"/>
                    <a:pt x="1721" y="696"/>
                  </a:cubicBezTo>
                  <a:cubicBezTo>
                    <a:pt x="1722" y="697"/>
                    <a:pt x="1722" y="697"/>
                    <a:pt x="1722" y="697"/>
                  </a:cubicBezTo>
                  <a:cubicBezTo>
                    <a:pt x="1731" y="692"/>
                    <a:pt x="1731" y="692"/>
                    <a:pt x="1731" y="692"/>
                  </a:cubicBezTo>
                  <a:cubicBezTo>
                    <a:pt x="1734" y="693"/>
                    <a:pt x="1737" y="686"/>
                    <a:pt x="1739" y="693"/>
                  </a:cubicBezTo>
                  <a:cubicBezTo>
                    <a:pt x="1751" y="688"/>
                    <a:pt x="1751" y="688"/>
                    <a:pt x="1751" y="688"/>
                  </a:cubicBezTo>
                  <a:cubicBezTo>
                    <a:pt x="1752" y="686"/>
                    <a:pt x="1752" y="686"/>
                    <a:pt x="1752" y="686"/>
                  </a:cubicBezTo>
                  <a:cubicBezTo>
                    <a:pt x="1753" y="688"/>
                    <a:pt x="1753" y="688"/>
                    <a:pt x="1753" y="688"/>
                  </a:cubicBezTo>
                  <a:cubicBezTo>
                    <a:pt x="1756" y="687"/>
                    <a:pt x="1756" y="687"/>
                    <a:pt x="1756" y="687"/>
                  </a:cubicBezTo>
                  <a:cubicBezTo>
                    <a:pt x="1760" y="689"/>
                    <a:pt x="1760" y="689"/>
                    <a:pt x="1760" y="689"/>
                  </a:cubicBezTo>
                  <a:cubicBezTo>
                    <a:pt x="1765" y="693"/>
                    <a:pt x="1765" y="693"/>
                    <a:pt x="1765" y="693"/>
                  </a:cubicBezTo>
                  <a:cubicBezTo>
                    <a:pt x="1761" y="696"/>
                    <a:pt x="1761" y="696"/>
                    <a:pt x="1761" y="696"/>
                  </a:cubicBezTo>
                  <a:cubicBezTo>
                    <a:pt x="1758" y="695"/>
                    <a:pt x="1758" y="695"/>
                    <a:pt x="1758" y="695"/>
                  </a:cubicBezTo>
                  <a:cubicBezTo>
                    <a:pt x="1758" y="697"/>
                    <a:pt x="1754" y="693"/>
                    <a:pt x="1756" y="698"/>
                  </a:cubicBezTo>
                  <a:cubicBezTo>
                    <a:pt x="1755" y="697"/>
                    <a:pt x="1755" y="697"/>
                    <a:pt x="1755" y="697"/>
                  </a:cubicBezTo>
                  <a:cubicBezTo>
                    <a:pt x="1743" y="701"/>
                    <a:pt x="1743" y="701"/>
                    <a:pt x="1743" y="701"/>
                  </a:cubicBezTo>
                  <a:cubicBezTo>
                    <a:pt x="1742" y="704"/>
                    <a:pt x="1742" y="704"/>
                    <a:pt x="1742" y="704"/>
                  </a:cubicBezTo>
                  <a:cubicBezTo>
                    <a:pt x="1728" y="705"/>
                    <a:pt x="1728" y="705"/>
                    <a:pt x="1728" y="705"/>
                  </a:cubicBezTo>
                  <a:cubicBezTo>
                    <a:pt x="1726" y="708"/>
                    <a:pt x="1726" y="708"/>
                    <a:pt x="1726" y="708"/>
                  </a:cubicBezTo>
                  <a:cubicBezTo>
                    <a:pt x="1718" y="710"/>
                    <a:pt x="1718" y="710"/>
                    <a:pt x="1718" y="710"/>
                  </a:cubicBezTo>
                  <a:cubicBezTo>
                    <a:pt x="1715" y="712"/>
                    <a:pt x="1715" y="712"/>
                    <a:pt x="1715" y="712"/>
                  </a:cubicBezTo>
                  <a:cubicBezTo>
                    <a:pt x="1707" y="715"/>
                    <a:pt x="1707" y="715"/>
                    <a:pt x="1707" y="715"/>
                  </a:cubicBezTo>
                  <a:cubicBezTo>
                    <a:pt x="1707" y="718"/>
                    <a:pt x="1707" y="718"/>
                    <a:pt x="1707" y="718"/>
                  </a:cubicBezTo>
                  <a:cubicBezTo>
                    <a:pt x="1701" y="718"/>
                    <a:pt x="1701" y="718"/>
                    <a:pt x="1701" y="718"/>
                  </a:cubicBezTo>
                  <a:cubicBezTo>
                    <a:pt x="1701" y="718"/>
                    <a:pt x="1702" y="720"/>
                    <a:pt x="1701" y="717"/>
                  </a:cubicBezTo>
                  <a:cubicBezTo>
                    <a:pt x="1693" y="722"/>
                    <a:pt x="1693" y="722"/>
                    <a:pt x="1693" y="722"/>
                  </a:cubicBezTo>
                  <a:cubicBezTo>
                    <a:pt x="1690" y="722"/>
                    <a:pt x="1690" y="722"/>
                    <a:pt x="1690" y="722"/>
                  </a:cubicBezTo>
                  <a:cubicBezTo>
                    <a:pt x="1688" y="725"/>
                    <a:pt x="1688" y="725"/>
                    <a:pt x="1688" y="725"/>
                  </a:cubicBezTo>
                  <a:cubicBezTo>
                    <a:pt x="1687" y="722"/>
                    <a:pt x="1687" y="722"/>
                    <a:pt x="1687" y="722"/>
                  </a:cubicBezTo>
                  <a:cubicBezTo>
                    <a:pt x="1683" y="724"/>
                    <a:pt x="1683" y="724"/>
                    <a:pt x="1683" y="724"/>
                  </a:cubicBezTo>
                  <a:cubicBezTo>
                    <a:pt x="1683" y="724"/>
                    <a:pt x="1679" y="722"/>
                    <a:pt x="1683" y="727"/>
                  </a:cubicBezTo>
                  <a:cubicBezTo>
                    <a:pt x="1680" y="727"/>
                    <a:pt x="1680" y="727"/>
                    <a:pt x="1680" y="727"/>
                  </a:cubicBezTo>
                  <a:cubicBezTo>
                    <a:pt x="1679" y="729"/>
                    <a:pt x="1679" y="729"/>
                    <a:pt x="1679" y="729"/>
                  </a:cubicBezTo>
                  <a:cubicBezTo>
                    <a:pt x="1675" y="729"/>
                    <a:pt x="1675" y="729"/>
                    <a:pt x="1675" y="729"/>
                  </a:cubicBezTo>
                  <a:cubicBezTo>
                    <a:pt x="1673" y="732"/>
                    <a:pt x="1673" y="732"/>
                    <a:pt x="1673" y="732"/>
                  </a:cubicBezTo>
                  <a:cubicBezTo>
                    <a:pt x="1667" y="730"/>
                    <a:pt x="1667" y="730"/>
                    <a:pt x="1667" y="730"/>
                  </a:cubicBezTo>
                  <a:cubicBezTo>
                    <a:pt x="1662" y="731"/>
                    <a:pt x="1662" y="731"/>
                    <a:pt x="1662" y="731"/>
                  </a:cubicBezTo>
                  <a:cubicBezTo>
                    <a:pt x="1662" y="733"/>
                    <a:pt x="1662" y="733"/>
                    <a:pt x="1662" y="733"/>
                  </a:cubicBezTo>
                  <a:cubicBezTo>
                    <a:pt x="1667" y="736"/>
                    <a:pt x="1667" y="736"/>
                    <a:pt x="1667" y="736"/>
                  </a:cubicBezTo>
                  <a:cubicBezTo>
                    <a:pt x="1671" y="740"/>
                    <a:pt x="1671" y="740"/>
                    <a:pt x="1671" y="740"/>
                  </a:cubicBezTo>
                  <a:cubicBezTo>
                    <a:pt x="1668" y="742"/>
                    <a:pt x="1668" y="742"/>
                    <a:pt x="1668" y="742"/>
                  </a:cubicBezTo>
                  <a:cubicBezTo>
                    <a:pt x="1664" y="738"/>
                    <a:pt x="1664" y="738"/>
                    <a:pt x="1664" y="738"/>
                  </a:cubicBezTo>
                  <a:cubicBezTo>
                    <a:pt x="1645" y="741"/>
                    <a:pt x="1645" y="741"/>
                    <a:pt x="1645" y="741"/>
                  </a:cubicBezTo>
                  <a:cubicBezTo>
                    <a:pt x="1643" y="740"/>
                    <a:pt x="1643" y="740"/>
                    <a:pt x="1643" y="740"/>
                  </a:cubicBezTo>
                  <a:cubicBezTo>
                    <a:pt x="1631" y="743"/>
                    <a:pt x="1631" y="743"/>
                    <a:pt x="1631" y="743"/>
                  </a:cubicBezTo>
                  <a:cubicBezTo>
                    <a:pt x="1631" y="743"/>
                    <a:pt x="1631" y="743"/>
                    <a:pt x="1631" y="743"/>
                  </a:cubicBezTo>
                  <a:cubicBezTo>
                    <a:pt x="1625" y="743"/>
                    <a:pt x="1625" y="743"/>
                    <a:pt x="1625" y="743"/>
                  </a:cubicBezTo>
                  <a:cubicBezTo>
                    <a:pt x="1625" y="744"/>
                    <a:pt x="1625" y="744"/>
                    <a:pt x="1625" y="744"/>
                  </a:cubicBezTo>
                  <a:cubicBezTo>
                    <a:pt x="1622" y="743"/>
                    <a:pt x="1622" y="743"/>
                    <a:pt x="1622" y="743"/>
                  </a:cubicBezTo>
                  <a:cubicBezTo>
                    <a:pt x="1618" y="746"/>
                    <a:pt x="1618" y="746"/>
                    <a:pt x="1618" y="746"/>
                  </a:cubicBezTo>
                  <a:cubicBezTo>
                    <a:pt x="1618" y="746"/>
                    <a:pt x="1616" y="748"/>
                    <a:pt x="1616" y="745"/>
                  </a:cubicBezTo>
                  <a:cubicBezTo>
                    <a:pt x="1615" y="746"/>
                    <a:pt x="1615" y="746"/>
                    <a:pt x="1615" y="746"/>
                  </a:cubicBezTo>
                  <a:cubicBezTo>
                    <a:pt x="1602" y="748"/>
                    <a:pt x="1602" y="748"/>
                    <a:pt x="1602" y="748"/>
                  </a:cubicBezTo>
                  <a:cubicBezTo>
                    <a:pt x="1574" y="757"/>
                    <a:pt x="1574" y="757"/>
                    <a:pt x="1574" y="757"/>
                  </a:cubicBezTo>
                  <a:cubicBezTo>
                    <a:pt x="1569" y="760"/>
                    <a:pt x="1569" y="760"/>
                    <a:pt x="1569" y="760"/>
                  </a:cubicBezTo>
                  <a:cubicBezTo>
                    <a:pt x="1566" y="759"/>
                    <a:pt x="1566" y="759"/>
                    <a:pt x="1566" y="759"/>
                  </a:cubicBezTo>
                  <a:cubicBezTo>
                    <a:pt x="1563" y="760"/>
                    <a:pt x="1563" y="760"/>
                    <a:pt x="1563" y="760"/>
                  </a:cubicBezTo>
                  <a:cubicBezTo>
                    <a:pt x="1563" y="761"/>
                    <a:pt x="1563" y="761"/>
                    <a:pt x="1563" y="761"/>
                  </a:cubicBezTo>
                  <a:cubicBezTo>
                    <a:pt x="1565" y="762"/>
                    <a:pt x="1565" y="762"/>
                    <a:pt x="1565" y="762"/>
                  </a:cubicBezTo>
                  <a:cubicBezTo>
                    <a:pt x="1539" y="771"/>
                    <a:pt x="1539" y="771"/>
                    <a:pt x="1539" y="771"/>
                  </a:cubicBezTo>
                  <a:cubicBezTo>
                    <a:pt x="1531" y="775"/>
                    <a:pt x="1531" y="775"/>
                    <a:pt x="1531" y="775"/>
                  </a:cubicBezTo>
                  <a:cubicBezTo>
                    <a:pt x="1528" y="775"/>
                    <a:pt x="1528" y="775"/>
                    <a:pt x="1528" y="775"/>
                  </a:cubicBezTo>
                  <a:cubicBezTo>
                    <a:pt x="1527" y="777"/>
                    <a:pt x="1527" y="777"/>
                    <a:pt x="1527" y="777"/>
                  </a:cubicBezTo>
                  <a:cubicBezTo>
                    <a:pt x="1525" y="776"/>
                    <a:pt x="1525" y="776"/>
                    <a:pt x="1525" y="776"/>
                  </a:cubicBezTo>
                  <a:cubicBezTo>
                    <a:pt x="1519" y="779"/>
                    <a:pt x="1519" y="779"/>
                    <a:pt x="1519" y="779"/>
                  </a:cubicBezTo>
                  <a:cubicBezTo>
                    <a:pt x="1519" y="779"/>
                    <a:pt x="1521" y="781"/>
                    <a:pt x="1518" y="778"/>
                  </a:cubicBezTo>
                  <a:cubicBezTo>
                    <a:pt x="1502" y="782"/>
                    <a:pt x="1502" y="782"/>
                    <a:pt x="1502" y="782"/>
                  </a:cubicBezTo>
                  <a:cubicBezTo>
                    <a:pt x="1498" y="783"/>
                    <a:pt x="1498" y="783"/>
                    <a:pt x="1498" y="783"/>
                  </a:cubicBezTo>
                  <a:cubicBezTo>
                    <a:pt x="1486" y="787"/>
                    <a:pt x="1486" y="787"/>
                    <a:pt x="1486" y="787"/>
                  </a:cubicBezTo>
                  <a:cubicBezTo>
                    <a:pt x="1480" y="790"/>
                    <a:pt x="1480" y="790"/>
                    <a:pt x="1480" y="790"/>
                  </a:cubicBezTo>
                  <a:cubicBezTo>
                    <a:pt x="1465" y="805"/>
                    <a:pt x="1465" y="805"/>
                    <a:pt x="1465" y="805"/>
                  </a:cubicBezTo>
                  <a:cubicBezTo>
                    <a:pt x="1459" y="812"/>
                    <a:pt x="1459" y="812"/>
                    <a:pt x="1459" y="812"/>
                  </a:cubicBezTo>
                  <a:cubicBezTo>
                    <a:pt x="1454" y="816"/>
                    <a:pt x="1454" y="816"/>
                    <a:pt x="1454" y="816"/>
                  </a:cubicBezTo>
                  <a:cubicBezTo>
                    <a:pt x="1454" y="820"/>
                    <a:pt x="1467" y="802"/>
                    <a:pt x="1448" y="822"/>
                  </a:cubicBezTo>
                  <a:cubicBezTo>
                    <a:pt x="1440" y="828"/>
                    <a:pt x="1440" y="828"/>
                    <a:pt x="1440" y="828"/>
                  </a:cubicBezTo>
                  <a:cubicBezTo>
                    <a:pt x="1439" y="829"/>
                    <a:pt x="1439" y="829"/>
                    <a:pt x="1439" y="829"/>
                  </a:cubicBezTo>
                  <a:cubicBezTo>
                    <a:pt x="1440" y="830"/>
                    <a:pt x="1440" y="830"/>
                    <a:pt x="1440" y="830"/>
                  </a:cubicBezTo>
                  <a:cubicBezTo>
                    <a:pt x="1439" y="832"/>
                    <a:pt x="1439" y="832"/>
                    <a:pt x="1439" y="832"/>
                  </a:cubicBezTo>
                  <a:cubicBezTo>
                    <a:pt x="1438" y="831"/>
                    <a:pt x="1438" y="831"/>
                    <a:pt x="1438" y="831"/>
                  </a:cubicBezTo>
                  <a:cubicBezTo>
                    <a:pt x="1433" y="835"/>
                    <a:pt x="1433" y="835"/>
                    <a:pt x="1433" y="835"/>
                  </a:cubicBezTo>
                  <a:cubicBezTo>
                    <a:pt x="1433" y="837"/>
                    <a:pt x="1433" y="837"/>
                    <a:pt x="1433" y="837"/>
                  </a:cubicBezTo>
                  <a:cubicBezTo>
                    <a:pt x="1429" y="841"/>
                    <a:pt x="1429" y="841"/>
                    <a:pt x="1429" y="841"/>
                  </a:cubicBezTo>
                  <a:cubicBezTo>
                    <a:pt x="1417" y="851"/>
                    <a:pt x="1417" y="851"/>
                    <a:pt x="1417" y="851"/>
                  </a:cubicBezTo>
                  <a:cubicBezTo>
                    <a:pt x="1415" y="855"/>
                    <a:pt x="1415" y="855"/>
                    <a:pt x="1415" y="855"/>
                  </a:cubicBezTo>
                  <a:cubicBezTo>
                    <a:pt x="1409" y="858"/>
                    <a:pt x="1409" y="858"/>
                    <a:pt x="1409" y="858"/>
                  </a:cubicBezTo>
                  <a:cubicBezTo>
                    <a:pt x="1408" y="857"/>
                    <a:pt x="1407" y="857"/>
                    <a:pt x="1407" y="858"/>
                  </a:cubicBezTo>
                  <a:cubicBezTo>
                    <a:pt x="1406" y="862"/>
                    <a:pt x="1406" y="862"/>
                    <a:pt x="1406" y="862"/>
                  </a:cubicBezTo>
                  <a:cubicBezTo>
                    <a:pt x="1398" y="869"/>
                    <a:pt x="1398" y="869"/>
                    <a:pt x="1398" y="869"/>
                  </a:cubicBezTo>
                  <a:cubicBezTo>
                    <a:pt x="1397" y="869"/>
                    <a:pt x="1397" y="869"/>
                    <a:pt x="1397" y="869"/>
                  </a:cubicBezTo>
                  <a:cubicBezTo>
                    <a:pt x="1396" y="869"/>
                    <a:pt x="1396" y="869"/>
                    <a:pt x="1396" y="869"/>
                  </a:cubicBezTo>
                  <a:cubicBezTo>
                    <a:pt x="1396" y="872"/>
                    <a:pt x="1396" y="872"/>
                    <a:pt x="1396" y="872"/>
                  </a:cubicBezTo>
                  <a:cubicBezTo>
                    <a:pt x="1389" y="878"/>
                    <a:pt x="1389" y="878"/>
                    <a:pt x="1389" y="878"/>
                  </a:cubicBezTo>
                  <a:cubicBezTo>
                    <a:pt x="1386" y="880"/>
                    <a:pt x="1386" y="880"/>
                    <a:pt x="1386" y="880"/>
                  </a:cubicBezTo>
                  <a:cubicBezTo>
                    <a:pt x="1386" y="880"/>
                    <a:pt x="1389" y="874"/>
                    <a:pt x="1385" y="881"/>
                  </a:cubicBezTo>
                  <a:cubicBezTo>
                    <a:pt x="1384" y="881"/>
                    <a:pt x="1384" y="881"/>
                    <a:pt x="1384" y="881"/>
                  </a:cubicBezTo>
                  <a:cubicBezTo>
                    <a:pt x="1385" y="884"/>
                    <a:pt x="1385" y="884"/>
                    <a:pt x="1385" y="884"/>
                  </a:cubicBezTo>
                  <a:cubicBezTo>
                    <a:pt x="1381" y="886"/>
                    <a:pt x="1381" y="886"/>
                    <a:pt x="1381" y="886"/>
                  </a:cubicBezTo>
                  <a:cubicBezTo>
                    <a:pt x="1380" y="887"/>
                    <a:pt x="1380" y="887"/>
                    <a:pt x="1380" y="887"/>
                  </a:cubicBezTo>
                  <a:cubicBezTo>
                    <a:pt x="1378" y="886"/>
                    <a:pt x="1388" y="884"/>
                    <a:pt x="1377" y="886"/>
                  </a:cubicBezTo>
                  <a:cubicBezTo>
                    <a:pt x="1375" y="889"/>
                    <a:pt x="1375" y="889"/>
                    <a:pt x="1375" y="889"/>
                  </a:cubicBezTo>
                  <a:cubicBezTo>
                    <a:pt x="1377" y="890"/>
                    <a:pt x="1377" y="890"/>
                    <a:pt x="1377" y="890"/>
                  </a:cubicBezTo>
                  <a:cubicBezTo>
                    <a:pt x="1371" y="894"/>
                    <a:pt x="1371" y="894"/>
                    <a:pt x="1371" y="894"/>
                  </a:cubicBezTo>
                  <a:cubicBezTo>
                    <a:pt x="1369" y="894"/>
                    <a:pt x="1369" y="894"/>
                    <a:pt x="1369" y="894"/>
                  </a:cubicBezTo>
                  <a:cubicBezTo>
                    <a:pt x="1369" y="897"/>
                    <a:pt x="1369" y="897"/>
                    <a:pt x="1369" y="897"/>
                  </a:cubicBezTo>
                  <a:cubicBezTo>
                    <a:pt x="1365" y="900"/>
                    <a:pt x="1365" y="900"/>
                    <a:pt x="1365" y="900"/>
                  </a:cubicBezTo>
                  <a:cubicBezTo>
                    <a:pt x="1364" y="902"/>
                    <a:pt x="1364" y="902"/>
                    <a:pt x="1364" y="902"/>
                  </a:cubicBezTo>
                  <a:cubicBezTo>
                    <a:pt x="1360" y="902"/>
                    <a:pt x="1360" y="902"/>
                    <a:pt x="1360" y="902"/>
                  </a:cubicBezTo>
                  <a:cubicBezTo>
                    <a:pt x="1360" y="904"/>
                    <a:pt x="1360" y="904"/>
                    <a:pt x="1360" y="904"/>
                  </a:cubicBezTo>
                  <a:cubicBezTo>
                    <a:pt x="1353" y="909"/>
                    <a:pt x="1353" y="909"/>
                    <a:pt x="1353" y="909"/>
                  </a:cubicBezTo>
                  <a:cubicBezTo>
                    <a:pt x="1352" y="909"/>
                    <a:pt x="1355" y="904"/>
                    <a:pt x="1355" y="911"/>
                  </a:cubicBezTo>
                  <a:cubicBezTo>
                    <a:pt x="1352" y="912"/>
                    <a:pt x="1352" y="912"/>
                    <a:pt x="1352" y="912"/>
                  </a:cubicBezTo>
                  <a:cubicBezTo>
                    <a:pt x="1350" y="915"/>
                    <a:pt x="1350" y="915"/>
                    <a:pt x="1350" y="915"/>
                  </a:cubicBezTo>
                  <a:cubicBezTo>
                    <a:pt x="1345" y="916"/>
                    <a:pt x="1345" y="916"/>
                    <a:pt x="1345" y="916"/>
                  </a:cubicBezTo>
                  <a:cubicBezTo>
                    <a:pt x="1345" y="919"/>
                    <a:pt x="1345" y="919"/>
                    <a:pt x="1345" y="919"/>
                  </a:cubicBezTo>
                  <a:cubicBezTo>
                    <a:pt x="1341" y="922"/>
                    <a:pt x="1341" y="922"/>
                    <a:pt x="1341" y="922"/>
                  </a:cubicBezTo>
                  <a:cubicBezTo>
                    <a:pt x="1338" y="922"/>
                    <a:pt x="1338" y="922"/>
                    <a:pt x="1338" y="922"/>
                  </a:cubicBezTo>
                  <a:cubicBezTo>
                    <a:pt x="1339" y="925"/>
                    <a:pt x="1339" y="925"/>
                    <a:pt x="1339" y="925"/>
                  </a:cubicBezTo>
                  <a:cubicBezTo>
                    <a:pt x="1335" y="929"/>
                    <a:pt x="1335" y="929"/>
                    <a:pt x="1335" y="929"/>
                  </a:cubicBezTo>
                  <a:cubicBezTo>
                    <a:pt x="1333" y="929"/>
                    <a:pt x="1333" y="929"/>
                    <a:pt x="1333" y="929"/>
                  </a:cubicBezTo>
                  <a:cubicBezTo>
                    <a:pt x="1320" y="939"/>
                    <a:pt x="1320" y="939"/>
                    <a:pt x="1320" y="939"/>
                  </a:cubicBezTo>
                  <a:cubicBezTo>
                    <a:pt x="1321" y="940"/>
                    <a:pt x="1321" y="940"/>
                    <a:pt x="1321" y="940"/>
                  </a:cubicBezTo>
                  <a:cubicBezTo>
                    <a:pt x="1318" y="942"/>
                    <a:pt x="1318" y="942"/>
                    <a:pt x="1318" y="942"/>
                  </a:cubicBezTo>
                  <a:cubicBezTo>
                    <a:pt x="1318" y="944"/>
                    <a:pt x="1314" y="939"/>
                    <a:pt x="1319" y="944"/>
                  </a:cubicBezTo>
                  <a:cubicBezTo>
                    <a:pt x="1317" y="942"/>
                    <a:pt x="1317" y="942"/>
                    <a:pt x="1317" y="942"/>
                  </a:cubicBezTo>
                  <a:cubicBezTo>
                    <a:pt x="1313" y="947"/>
                    <a:pt x="1313" y="947"/>
                    <a:pt x="1313" y="947"/>
                  </a:cubicBezTo>
                  <a:cubicBezTo>
                    <a:pt x="1309" y="948"/>
                    <a:pt x="1309" y="948"/>
                    <a:pt x="1309" y="948"/>
                  </a:cubicBezTo>
                  <a:cubicBezTo>
                    <a:pt x="1311" y="949"/>
                    <a:pt x="1310" y="950"/>
                    <a:pt x="1309" y="951"/>
                  </a:cubicBezTo>
                  <a:cubicBezTo>
                    <a:pt x="1304" y="954"/>
                    <a:pt x="1304" y="954"/>
                    <a:pt x="1304" y="954"/>
                  </a:cubicBezTo>
                  <a:cubicBezTo>
                    <a:pt x="1303" y="957"/>
                    <a:pt x="1303" y="957"/>
                    <a:pt x="1303" y="957"/>
                  </a:cubicBezTo>
                  <a:cubicBezTo>
                    <a:pt x="1299" y="958"/>
                    <a:pt x="1299" y="958"/>
                    <a:pt x="1299" y="958"/>
                  </a:cubicBezTo>
                  <a:cubicBezTo>
                    <a:pt x="1296" y="963"/>
                    <a:pt x="1296" y="963"/>
                    <a:pt x="1296" y="963"/>
                  </a:cubicBezTo>
                  <a:cubicBezTo>
                    <a:pt x="1276" y="981"/>
                    <a:pt x="1255" y="1001"/>
                    <a:pt x="1234" y="1020"/>
                  </a:cubicBezTo>
                  <a:cubicBezTo>
                    <a:pt x="1235" y="1021"/>
                    <a:pt x="1235" y="1021"/>
                    <a:pt x="1235" y="1021"/>
                  </a:cubicBezTo>
                  <a:cubicBezTo>
                    <a:pt x="1228" y="1024"/>
                    <a:pt x="1224" y="1034"/>
                    <a:pt x="1217" y="1034"/>
                  </a:cubicBezTo>
                  <a:cubicBezTo>
                    <a:pt x="1218" y="1035"/>
                    <a:pt x="1218" y="1035"/>
                    <a:pt x="1218" y="1035"/>
                  </a:cubicBezTo>
                  <a:cubicBezTo>
                    <a:pt x="1214" y="1040"/>
                    <a:pt x="1205" y="1047"/>
                    <a:pt x="1203" y="1051"/>
                  </a:cubicBezTo>
                  <a:cubicBezTo>
                    <a:pt x="1203" y="1054"/>
                    <a:pt x="1200" y="1055"/>
                    <a:pt x="1198" y="1056"/>
                  </a:cubicBezTo>
                  <a:cubicBezTo>
                    <a:pt x="1199" y="1057"/>
                    <a:pt x="1199" y="1057"/>
                    <a:pt x="1199" y="1057"/>
                  </a:cubicBezTo>
                  <a:cubicBezTo>
                    <a:pt x="1199" y="1057"/>
                    <a:pt x="1203" y="1056"/>
                    <a:pt x="1198" y="1059"/>
                  </a:cubicBezTo>
                  <a:cubicBezTo>
                    <a:pt x="1200" y="1060"/>
                    <a:pt x="1200" y="1060"/>
                    <a:pt x="1200" y="1060"/>
                  </a:cubicBezTo>
                  <a:cubicBezTo>
                    <a:pt x="1200" y="1062"/>
                    <a:pt x="1198" y="1056"/>
                    <a:pt x="1199" y="1062"/>
                  </a:cubicBezTo>
                  <a:cubicBezTo>
                    <a:pt x="1195" y="1060"/>
                    <a:pt x="1195" y="1060"/>
                    <a:pt x="1195" y="1060"/>
                  </a:cubicBezTo>
                  <a:cubicBezTo>
                    <a:pt x="1189" y="1063"/>
                    <a:pt x="1183" y="1068"/>
                    <a:pt x="1179" y="1073"/>
                  </a:cubicBezTo>
                  <a:cubicBezTo>
                    <a:pt x="1178" y="1076"/>
                    <a:pt x="1178" y="1076"/>
                    <a:pt x="1178" y="1076"/>
                  </a:cubicBezTo>
                  <a:cubicBezTo>
                    <a:pt x="1172" y="1078"/>
                    <a:pt x="1172" y="1078"/>
                    <a:pt x="1172" y="1078"/>
                  </a:cubicBezTo>
                  <a:cubicBezTo>
                    <a:pt x="1158" y="1078"/>
                    <a:pt x="1158" y="1078"/>
                    <a:pt x="1158" y="1078"/>
                  </a:cubicBezTo>
                  <a:cubicBezTo>
                    <a:pt x="1154" y="1075"/>
                    <a:pt x="1154" y="1075"/>
                    <a:pt x="1154" y="1075"/>
                  </a:cubicBezTo>
                  <a:cubicBezTo>
                    <a:pt x="1157" y="1074"/>
                    <a:pt x="1157" y="1074"/>
                    <a:pt x="1157" y="1074"/>
                  </a:cubicBezTo>
                  <a:cubicBezTo>
                    <a:pt x="1157" y="1072"/>
                    <a:pt x="1157" y="1072"/>
                    <a:pt x="1157" y="1072"/>
                  </a:cubicBezTo>
                  <a:cubicBezTo>
                    <a:pt x="1162" y="1066"/>
                    <a:pt x="1162" y="1066"/>
                    <a:pt x="1162" y="1066"/>
                  </a:cubicBezTo>
                  <a:cubicBezTo>
                    <a:pt x="1161" y="1065"/>
                    <a:pt x="1161" y="1065"/>
                    <a:pt x="1161" y="1065"/>
                  </a:cubicBezTo>
                  <a:cubicBezTo>
                    <a:pt x="1163" y="1063"/>
                    <a:pt x="1163" y="1063"/>
                    <a:pt x="1163" y="1063"/>
                  </a:cubicBezTo>
                  <a:cubicBezTo>
                    <a:pt x="1162" y="1062"/>
                    <a:pt x="1162" y="1062"/>
                    <a:pt x="1162" y="1062"/>
                  </a:cubicBezTo>
                  <a:cubicBezTo>
                    <a:pt x="1160" y="1064"/>
                    <a:pt x="1156" y="1064"/>
                    <a:pt x="1154" y="1066"/>
                  </a:cubicBezTo>
                  <a:cubicBezTo>
                    <a:pt x="1151" y="1072"/>
                    <a:pt x="1151" y="1072"/>
                    <a:pt x="1151" y="1072"/>
                  </a:cubicBezTo>
                  <a:cubicBezTo>
                    <a:pt x="1147" y="1074"/>
                    <a:pt x="1147" y="1074"/>
                    <a:pt x="1147" y="1074"/>
                  </a:cubicBezTo>
                  <a:cubicBezTo>
                    <a:pt x="1148" y="1075"/>
                    <a:pt x="1148" y="1075"/>
                    <a:pt x="1148" y="1075"/>
                  </a:cubicBezTo>
                  <a:cubicBezTo>
                    <a:pt x="1145" y="1078"/>
                    <a:pt x="1145" y="1078"/>
                    <a:pt x="1145" y="1078"/>
                  </a:cubicBezTo>
                  <a:cubicBezTo>
                    <a:pt x="1127" y="1078"/>
                    <a:pt x="1127" y="1078"/>
                    <a:pt x="1127" y="1078"/>
                  </a:cubicBezTo>
                  <a:cubicBezTo>
                    <a:pt x="1127" y="1076"/>
                    <a:pt x="1127" y="1076"/>
                    <a:pt x="1127" y="1076"/>
                  </a:cubicBezTo>
                  <a:cubicBezTo>
                    <a:pt x="1133" y="1074"/>
                    <a:pt x="1133" y="1074"/>
                    <a:pt x="1133" y="1074"/>
                  </a:cubicBezTo>
                  <a:cubicBezTo>
                    <a:pt x="1136" y="1071"/>
                    <a:pt x="1136" y="1071"/>
                    <a:pt x="1136" y="1071"/>
                  </a:cubicBezTo>
                  <a:cubicBezTo>
                    <a:pt x="1135" y="1069"/>
                    <a:pt x="1135" y="1069"/>
                    <a:pt x="1135" y="1069"/>
                  </a:cubicBezTo>
                  <a:cubicBezTo>
                    <a:pt x="1141" y="1065"/>
                    <a:pt x="1141" y="1065"/>
                    <a:pt x="1141" y="1065"/>
                  </a:cubicBezTo>
                  <a:cubicBezTo>
                    <a:pt x="1141" y="1064"/>
                    <a:pt x="1142" y="1067"/>
                    <a:pt x="1140" y="1064"/>
                  </a:cubicBezTo>
                  <a:cubicBezTo>
                    <a:pt x="1146" y="1067"/>
                    <a:pt x="1146" y="1067"/>
                    <a:pt x="1146" y="1067"/>
                  </a:cubicBezTo>
                  <a:cubicBezTo>
                    <a:pt x="1147" y="1066"/>
                    <a:pt x="1147" y="1066"/>
                    <a:pt x="1147" y="1066"/>
                  </a:cubicBezTo>
                  <a:cubicBezTo>
                    <a:pt x="1146" y="1065"/>
                    <a:pt x="1146" y="1065"/>
                    <a:pt x="1146" y="1065"/>
                  </a:cubicBezTo>
                  <a:cubicBezTo>
                    <a:pt x="1143" y="1064"/>
                    <a:pt x="1143" y="1064"/>
                    <a:pt x="1143" y="1064"/>
                  </a:cubicBezTo>
                  <a:cubicBezTo>
                    <a:pt x="1145" y="1062"/>
                    <a:pt x="1145" y="1062"/>
                    <a:pt x="1145" y="1062"/>
                  </a:cubicBezTo>
                  <a:cubicBezTo>
                    <a:pt x="1145" y="1060"/>
                    <a:pt x="1145" y="1060"/>
                    <a:pt x="1145" y="1060"/>
                  </a:cubicBezTo>
                  <a:cubicBezTo>
                    <a:pt x="1142" y="1066"/>
                    <a:pt x="1135" y="1060"/>
                    <a:pt x="1133" y="1062"/>
                  </a:cubicBezTo>
                  <a:cubicBezTo>
                    <a:pt x="1126" y="1068"/>
                    <a:pt x="1126" y="1068"/>
                    <a:pt x="1126" y="1068"/>
                  </a:cubicBezTo>
                  <a:cubicBezTo>
                    <a:pt x="1127" y="1068"/>
                    <a:pt x="1127" y="1068"/>
                    <a:pt x="1127" y="1068"/>
                  </a:cubicBezTo>
                  <a:cubicBezTo>
                    <a:pt x="1117" y="1078"/>
                    <a:pt x="1117" y="1078"/>
                    <a:pt x="1117" y="1078"/>
                  </a:cubicBezTo>
                  <a:cubicBezTo>
                    <a:pt x="1100" y="1078"/>
                    <a:pt x="1100" y="1078"/>
                    <a:pt x="1100" y="1078"/>
                  </a:cubicBezTo>
                  <a:cubicBezTo>
                    <a:pt x="1102" y="1076"/>
                    <a:pt x="1096" y="1079"/>
                    <a:pt x="1101" y="1075"/>
                  </a:cubicBezTo>
                  <a:cubicBezTo>
                    <a:pt x="1098" y="1076"/>
                    <a:pt x="1098" y="1076"/>
                    <a:pt x="1098" y="1076"/>
                  </a:cubicBezTo>
                  <a:cubicBezTo>
                    <a:pt x="1098" y="1076"/>
                    <a:pt x="1098" y="1076"/>
                    <a:pt x="1098" y="1076"/>
                  </a:cubicBezTo>
                  <a:cubicBezTo>
                    <a:pt x="1098" y="1075"/>
                    <a:pt x="1098" y="1075"/>
                    <a:pt x="1098" y="1075"/>
                  </a:cubicBezTo>
                  <a:cubicBezTo>
                    <a:pt x="1095" y="1078"/>
                    <a:pt x="1095" y="1078"/>
                    <a:pt x="1095" y="1078"/>
                  </a:cubicBezTo>
                  <a:cubicBezTo>
                    <a:pt x="1091" y="1078"/>
                    <a:pt x="1091" y="1078"/>
                    <a:pt x="1091" y="1078"/>
                  </a:cubicBezTo>
                  <a:cubicBezTo>
                    <a:pt x="1093" y="1075"/>
                    <a:pt x="1093" y="1075"/>
                    <a:pt x="1093" y="1075"/>
                  </a:cubicBezTo>
                  <a:cubicBezTo>
                    <a:pt x="1095" y="1073"/>
                    <a:pt x="1095" y="1077"/>
                    <a:pt x="1097" y="1074"/>
                  </a:cubicBezTo>
                  <a:cubicBezTo>
                    <a:pt x="1098" y="1076"/>
                    <a:pt x="1098" y="1076"/>
                    <a:pt x="1098" y="1076"/>
                  </a:cubicBezTo>
                  <a:cubicBezTo>
                    <a:pt x="1100" y="1071"/>
                    <a:pt x="1100" y="1071"/>
                    <a:pt x="1100" y="1071"/>
                  </a:cubicBezTo>
                  <a:cubicBezTo>
                    <a:pt x="1104" y="1071"/>
                    <a:pt x="1097" y="1069"/>
                    <a:pt x="1104" y="1069"/>
                  </a:cubicBezTo>
                  <a:cubicBezTo>
                    <a:pt x="1103" y="1068"/>
                    <a:pt x="1103" y="1068"/>
                    <a:pt x="1103" y="1068"/>
                  </a:cubicBezTo>
                  <a:cubicBezTo>
                    <a:pt x="1100" y="1070"/>
                    <a:pt x="1096" y="1069"/>
                    <a:pt x="1095" y="1070"/>
                  </a:cubicBezTo>
                  <a:cubicBezTo>
                    <a:pt x="1104" y="1062"/>
                    <a:pt x="1104" y="1062"/>
                    <a:pt x="1104" y="1062"/>
                  </a:cubicBezTo>
                  <a:cubicBezTo>
                    <a:pt x="1114" y="1055"/>
                    <a:pt x="1114" y="1055"/>
                    <a:pt x="1114" y="1055"/>
                  </a:cubicBezTo>
                  <a:cubicBezTo>
                    <a:pt x="1114" y="1052"/>
                    <a:pt x="1114" y="1052"/>
                    <a:pt x="1114" y="1052"/>
                  </a:cubicBezTo>
                  <a:cubicBezTo>
                    <a:pt x="1117" y="1052"/>
                    <a:pt x="1117" y="1052"/>
                    <a:pt x="1117" y="1052"/>
                  </a:cubicBezTo>
                  <a:cubicBezTo>
                    <a:pt x="1120" y="1050"/>
                    <a:pt x="1122" y="1046"/>
                    <a:pt x="1122" y="1043"/>
                  </a:cubicBezTo>
                  <a:cubicBezTo>
                    <a:pt x="1119" y="1046"/>
                    <a:pt x="1119" y="1046"/>
                    <a:pt x="1119" y="1046"/>
                  </a:cubicBezTo>
                  <a:cubicBezTo>
                    <a:pt x="1108" y="1051"/>
                    <a:pt x="1098" y="1064"/>
                    <a:pt x="1088" y="1071"/>
                  </a:cubicBezTo>
                  <a:cubicBezTo>
                    <a:pt x="1088" y="1074"/>
                    <a:pt x="1088" y="1074"/>
                    <a:pt x="1088" y="1074"/>
                  </a:cubicBezTo>
                  <a:cubicBezTo>
                    <a:pt x="1084" y="1078"/>
                    <a:pt x="1084" y="1078"/>
                    <a:pt x="1084" y="1078"/>
                  </a:cubicBezTo>
                  <a:cubicBezTo>
                    <a:pt x="1070" y="1078"/>
                    <a:pt x="1070" y="1078"/>
                    <a:pt x="1070" y="1078"/>
                  </a:cubicBezTo>
                  <a:cubicBezTo>
                    <a:pt x="1077" y="1070"/>
                    <a:pt x="1077" y="1070"/>
                    <a:pt x="1077" y="1070"/>
                  </a:cubicBezTo>
                  <a:cubicBezTo>
                    <a:pt x="1077" y="1069"/>
                    <a:pt x="1077" y="1069"/>
                    <a:pt x="1077" y="1069"/>
                  </a:cubicBezTo>
                  <a:cubicBezTo>
                    <a:pt x="1088" y="1057"/>
                    <a:pt x="1088" y="1057"/>
                    <a:pt x="1088" y="1057"/>
                  </a:cubicBezTo>
                  <a:cubicBezTo>
                    <a:pt x="1084" y="1055"/>
                    <a:pt x="1088" y="1055"/>
                    <a:pt x="1087" y="1052"/>
                  </a:cubicBezTo>
                  <a:cubicBezTo>
                    <a:pt x="1087" y="1051"/>
                    <a:pt x="1087" y="1051"/>
                    <a:pt x="1087" y="1051"/>
                  </a:cubicBezTo>
                  <a:cubicBezTo>
                    <a:pt x="1081" y="1055"/>
                    <a:pt x="1081" y="1055"/>
                    <a:pt x="1081" y="1055"/>
                  </a:cubicBezTo>
                  <a:cubicBezTo>
                    <a:pt x="1075" y="1059"/>
                    <a:pt x="1075" y="1059"/>
                    <a:pt x="1075" y="1059"/>
                  </a:cubicBezTo>
                  <a:cubicBezTo>
                    <a:pt x="1081" y="1051"/>
                    <a:pt x="1081" y="1051"/>
                    <a:pt x="1081" y="1051"/>
                  </a:cubicBezTo>
                  <a:cubicBezTo>
                    <a:pt x="1083" y="1049"/>
                    <a:pt x="1083" y="1049"/>
                    <a:pt x="1083" y="1049"/>
                  </a:cubicBezTo>
                  <a:cubicBezTo>
                    <a:pt x="1082" y="1048"/>
                    <a:pt x="1082" y="1048"/>
                    <a:pt x="1082" y="1048"/>
                  </a:cubicBezTo>
                  <a:cubicBezTo>
                    <a:pt x="1084" y="1045"/>
                    <a:pt x="1084" y="1045"/>
                    <a:pt x="1084" y="1045"/>
                  </a:cubicBezTo>
                  <a:cubicBezTo>
                    <a:pt x="1083" y="1044"/>
                    <a:pt x="1083" y="1044"/>
                    <a:pt x="1083" y="1044"/>
                  </a:cubicBezTo>
                  <a:cubicBezTo>
                    <a:pt x="1080" y="1045"/>
                    <a:pt x="1080" y="1045"/>
                    <a:pt x="1080" y="1045"/>
                  </a:cubicBezTo>
                  <a:cubicBezTo>
                    <a:pt x="1077" y="1047"/>
                    <a:pt x="1083" y="1047"/>
                    <a:pt x="1079" y="1048"/>
                  </a:cubicBezTo>
                  <a:cubicBezTo>
                    <a:pt x="1080" y="1049"/>
                    <a:pt x="1080" y="1049"/>
                    <a:pt x="1080" y="1049"/>
                  </a:cubicBezTo>
                  <a:cubicBezTo>
                    <a:pt x="1078" y="1051"/>
                    <a:pt x="1078" y="1051"/>
                    <a:pt x="1078" y="1051"/>
                  </a:cubicBezTo>
                  <a:cubicBezTo>
                    <a:pt x="1077" y="1048"/>
                    <a:pt x="1077" y="1048"/>
                    <a:pt x="1077" y="1048"/>
                  </a:cubicBezTo>
                  <a:cubicBezTo>
                    <a:pt x="1067" y="1057"/>
                    <a:pt x="1067" y="1057"/>
                    <a:pt x="1067" y="1057"/>
                  </a:cubicBezTo>
                  <a:cubicBezTo>
                    <a:pt x="1065" y="1056"/>
                    <a:pt x="1065" y="1056"/>
                    <a:pt x="1065" y="1056"/>
                  </a:cubicBezTo>
                  <a:cubicBezTo>
                    <a:pt x="1069" y="1054"/>
                    <a:pt x="1064" y="1053"/>
                    <a:pt x="1066" y="1051"/>
                  </a:cubicBezTo>
                  <a:cubicBezTo>
                    <a:pt x="1069" y="1051"/>
                    <a:pt x="1069" y="1051"/>
                    <a:pt x="1069" y="1051"/>
                  </a:cubicBezTo>
                  <a:cubicBezTo>
                    <a:pt x="1067" y="1051"/>
                    <a:pt x="1067" y="1051"/>
                    <a:pt x="1067" y="1051"/>
                  </a:cubicBezTo>
                  <a:cubicBezTo>
                    <a:pt x="1070" y="1051"/>
                    <a:pt x="1070" y="1051"/>
                    <a:pt x="1070" y="1051"/>
                  </a:cubicBezTo>
                  <a:cubicBezTo>
                    <a:pt x="1071" y="1049"/>
                    <a:pt x="1071" y="1049"/>
                    <a:pt x="1071" y="1049"/>
                  </a:cubicBezTo>
                  <a:cubicBezTo>
                    <a:pt x="1070" y="1050"/>
                    <a:pt x="1073" y="1048"/>
                    <a:pt x="1069" y="1047"/>
                  </a:cubicBezTo>
                  <a:cubicBezTo>
                    <a:pt x="1069" y="1046"/>
                    <a:pt x="1069" y="1046"/>
                    <a:pt x="1069" y="1046"/>
                  </a:cubicBezTo>
                  <a:cubicBezTo>
                    <a:pt x="1063" y="1050"/>
                    <a:pt x="1063" y="1050"/>
                    <a:pt x="1063" y="1050"/>
                  </a:cubicBezTo>
                  <a:cubicBezTo>
                    <a:pt x="1061" y="1053"/>
                    <a:pt x="1061" y="1053"/>
                    <a:pt x="1061" y="1053"/>
                  </a:cubicBezTo>
                  <a:cubicBezTo>
                    <a:pt x="1059" y="1055"/>
                    <a:pt x="1059" y="1055"/>
                    <a:pt x="1059" y="1055"/>
                  </a:cubicBezTo>
                  <a:cubicBezTo>
                    <a:pt x="1058" y="1052"/>
                    <a:pt x="1058" y="1052"/>
                    <a:pt x="1058" y="1052"/>
                  </a:cubicBezTo>
                  <a:cubicBezTo>
                    <a:pt x="1053" y="1056"/>
                    <a:pt x="1053" y="1056"/>
                    <a:pt x="1053" y="1056"/>
                  </a:cubicBezTo>
                  <a:cubicBezTo>
                    <a:pt x="1053" y="1059"/>
                    <a:pt x="1053" y="1059"/>
                    <a:pt x="1053" y="1059"/>
                  </a:cubicBezTo>
                  <a:cubicBezTo>
                    <a:pt x="1049" y="1060"/>
                    <a:pt x="1049" y="1060"/>
                    <a:pt x="1049" y="1060"/>
                  </a:cubicBezTo>
                  <a:cubicBezTo>
                    <a:pt x="1045" y="1064"/>
                    <a:pt x="1045" y="1064"/>
                    <a:pt x="1045" y="1064"/>
                  </a:cubicBezTo>
                  <a:cubicBezTo>
                    <a:pt x="1045" y="1066"/>
                    <a:pt x="1045" y="1066"/>
                    <a:pt x="1045" y="1066"/>
                  </a:cubicBezTo>
                  <a:cubicBezTo>
                    <a:pt x="1043" y="1067"/>
                    <a:pt x="1043" y="1067"/>
                    <a:pt x="1043" y="1067"/>
                  </a:cubicBezTo>
                  <a:cubicBezTo>
                    <a:pt x="1039" y="1064"/>
                    <a:pt x="1039" y="1064"/>
                    <a:pt x="1039" y="1064"/>
                  </a:cubicBezTo>
                  <a:cubicBezTo>
                    <a:pt x="1037" y="1066"/>
                    <a:pt x="1037" y="1066"/>
                    <a:pt x="1037" y="1066"/>
                  </a:cubicBezTo>
                  <a:cubicBezTo>
                    <a:pt x="1033" y="1066"/>
                    <a:pt x="1033" y="1066"/>
                    <a:pt x="1033" y="1066"/>
                  </a:cubicBezTo>
                  <a:cubicBezTo>
                    <a:pt x="1036" y="1065"/>
                    <a:pt x="1031" y="1067"/>
                    <a:pt x="1036" y="1068"/>
                  </a:cubicBezTo>
                  <a:cubicBezTo>
                    <a:pt x="1030" y="1071"/>
                    <a:pt x="1030" y="1071"/>
                    <a:pt x="1030" y="1071"/>
                  </a:cubicBezTo>
                  <a:cubicBezTo>
                    <a:pt x="1029" y="1074"/>
                    <a:pt x="1029" y="1074"/>
                    <a:pt x="1029" y="1074"/>
                  </a:cubicBezTo>
                  <a:cubicBezTo>
                    <a:pt x="1028" y="1074"/>
                    <a:pt x="1028" y="1074"/>
                    <a:pt x="1028" y="1074"/>
                  </a:cubicBezTo>
                  <a:cubicBezTo>
                    <a:pt x="1027" y="1070"/>
                    <a:pt x="1038" y="1067"/>
                    <a:pt x="1033" y="1062"/>
                  </a:cubicBezTo>
                  <a:cubicBezTo>
                    <a:pt x="1042" y="1056"/>
                    <a:pt x="1042" y="1056"/>
                    <a:pt x="1042" y="1056"/>
                  </a:cubicBezTo>
                  <a:cubicBezTo>
                    <a:pt x="1042" y="1053"/>
                    <a:pt x="1042" y="1053"/>
                    <a:pt x="1042" y="1053"/>
                  </a:cubicBezTo>
                  <a:cubicBezTo>
                    <a:pt x="1038" y="1051"/>
                    <a:pt x="1038" y="1051"/>
                    <a:pt x="1038" y="1051"/>
                  </a:cubicBezTo>
                  <a:cubicBezTo>
                    <a:pt x="1036" y="1051"/>
                    <a:pt x="1036" y="1051"/>
                    <a:pt x="1036" y="1051"/>
                  </a:cubicBezTo>
                  <a:cubicBezTo>
                    <a:pt x="1033" y="1055"/>
                    <a:pt x="1033" y="1055"/>
                    <a:pt x="1033" y="1055"/>
                  </a:cubicBezTo>
                  <a:cubicBezTo>
                    <a:pt x="1032" y="1053"/>
                    <a:pt x="1032" y="1053"/>
                    <a:pt x="1032" y="1053"/>
                  </a:cubicBezTo>
                  <a:cubicBezTo>
                    <a:pt x="1028" y="1056"/>
                    <a:pt x="1028" y="1056"/>
                    <a:pt x="1028" y="1056"/>
                  </a:cubicBezTo>
                  <a:cubicBezTo>
                    <a:pt x="1027" y="1055"/>
                    <a:pt x="1027" y="1055"/>
                    <a:pt x="1027" y="1055"/>
                  </a:cubicBezTo>
                  <a:cubicBezTo>
                    <a:pt x="1024" y="1056"/>
                    <a:pt x="1024" y="1056"/>
                    <a:pt x="1024" y="1056"/>
                  </a:cubicBezTo>
                  <a:cubicBezTo>
                    <a:pt x="1023" y="1056"/>
                    <a:pt x="1023" y="1056"/>
                    <a:pt x="1023" y="1056"/>
                  </a:cubicBezTo>
                  <a:cubicBezTo>
                    <a:pt x="1027" y="1048"/>
                    <a:pt x="1034" y="1048"/>
                    <a:pt x="1036" y="1039"/>
                  </a:cubicBezTo>
                  <a:cubicBezTo>
                    <a:pt x="1035" y="1039"/>
                    <a:pt x="1035" y="1039"/>
                    <a:pt x="1035" y="1039"/>
                  </a:cubicBezTo>
                  <a:cubicBezTo>
                    <a:pt x="1031" y="1041"/>
                    <a:pt x="1028" y="1045"/>
                    <a:pt x="1022" y="1045"/>
                  </a:cubicBezTo>
                  <a:cubicBezTo>
                    <a:pt x="1024" y="1044"/>
                    <a:pt x="1024" y="1044"/>
                    <a:pt x="1024" y="1044"/>
                  </a:cubicBezTo>
                  <a:cubicBezTo>
                    <a:pt x="1025" y="1040"/>
                    <a:pt x="1025" y="1040"/>
                    <a:pt x="1025" y="1040"/>
                  </a:cubicBezTo>
                  <a:cubicBezTo>
                    <a:pt x="1023" y="1040"/>
                    <a:pt x="1023" y="1040"/>
                    <a:pt x="1023" y="1040"/>
                  </a:cubicBezTo>
                  <a:cubicBezTo>
                    <a:pt x="1020" y="1043"/>
                    <a:pt x="1016" y="1046"/>
                    <a:pt x="1014" y="1049"/>
                  </a:cubicBezTo>
                  <a:cubicBezTo>
                    <a:pt x="1012" y="1049"/>
                    <a:pt x="1014" y="1053"/>
                    <a:pt x="1012" y="1048"/>
                  </a:cubicBezTo>
                  <a:cubicBezTo>
                    <a:pt x="1011" y="1049"/>
                    <a:pt x="1011" y="1049"/>
                    <a:pt x="1011" y="1049"/>
                  </a:cubicBezTo>
                  <a:cubicBezTo>
                    <a:pt x="1012" y="1051"/>
                    <a:pt x="1012" y="1051"/>
                    <a:pt x="1012" y="1051"/>
                  </a:cubicBezTo>
                  <a:cubicBezTo>
                    <a:pt x="1010" y="1050"/>
                    <a:pt x="1010" y="1050"/>
                    <a:pt x="1010" y="1050"/>
                  </a:cubicBezTo>
                  <a:cubicBezTo>
                    <a:pt x="1007" y="1051"/>
                    <a:pt x="1012" y="1048"/>
                    <a:pt x="1006" y="1051"/>
                  </a:cubicBezTo>
                  <a:cubicBezTo>
                    <a:pt x="1009" y="1048"/>
                    <a:pt x="1009" y="1048"/>
                    <a:pt x="1009" y="1048"/>
                  </a:cubicBezTo>
                  <a:cubicBezTo>
                    <a:pt x="1009" y="1046"/>
                    <a:pt x="1009" y="1046"/>
                    <a:pt x="1009" y="1046"/>
                  </a:cubicBezTo>
                  <a:cubicBezTo>
                    <a:pt x="1016" y="1041"/>
                    <a:pt x="1016" y="1041"/>
                    <a:pt x="1016" y="1041"/>
                  </a:cubicBezTo>
                  <a:cubicBezTo>
                    <a:pt x="1017" y="1039"/>
                    <a:pt x="1017" y="1039"/>
                    <a:pt x="1017" y="1039"/>
                  </a:cubicBezTo>
                  <a:cubicBezTo>
                    <a:pt x="1016" y="1038"/>
                    <a:pt x="1016" y="1038"/>
                    <a:pt x="1016" y="1038"/>
                  </a:cubicBezTo>
                  <a:cubicBezTo>
                    <a:pt x="1015" y="1036"/>
                    <a:pt x="1015" y="1036"/>
                    <a:pt x="1015" y="1036"/>
                  </a:cubicBezTo>
                  <a:cubicBezTo>
                    <a:pt x="1017" y="1034"/>
                    <a:pt x="1017" y="1034"/>
                    <a:pt x="1017" y="1034"/>
                  </a:cubicBezTo>
                  <a:cubicBezTo>
                    <a:pt x="1016" y="1033"/>
                    <a:pt x="1016" y="1033"/>
                    <a:pt x="1016" y="1033"/>
                  </a:cubicBezTo>
                  <a:cubicBezTo>
                    <a:pt x="1012" y="1032"/>
                    <a:pt x="1011" y="1035"/>
                    <a:pt x="1009" y="1035"/>
                  </a:cubicBezTo>
                  <a:cubicBezTo>
                    <a:pt x="1008" y="1036"/>
                    <a:pt x="1008" y="1036"/>
                    <a:pt x="1008" y="1036"/>
                  </a:cubicBezTo>
                  <a:cubicBezTo>
                    <a:pt x="1013" y="1036"/>
                    <a:pt x="1013" y="1036"/>
                    <a:pt x="1013" y="1036"/>
                  </a:cubicBezTo>
                  <a:cubicBezTo>
                    <a:pt x="1009" y="1037"/>
                    <a:pt x="1007" y="1037"/>
                    <a:pt x="1003" y="1037"/>
                  </a:cubicBezTo>
                  <a:cubicBezTo>
                    <a:pt x="1006" y="1033"/>
                    <a:pt x="1006" y="1033"/>
                    <a:pt x="1006" y="1033"/>
                  </a:cubicBezTo>
                  <a:cubicBezTo>
                    <a:pt x="1005" y="1031"/>
                    <a:pt x="1005" y="1031"/>
                    <a:pt x="1005" y="1031"/>
                  </a:cubicBezTo>
                  <a:cubicBezTo>
                    <a:pt x="1005" y="1032"/>
                    <a:pt x="1003" y="1028"/>
                    <a:pt x="1004" y="1033"/>
                  </a:cubicBezTo>
                  <a:cubicBezTo>
                    <a:pt x="1002" y="1032"/>
                    <a:pt x="1002" y="1032"/>
                    <a:pt x="1002" y="1032"/>
                  </a:cubicBezTo>
                  <a:cubicBezTo>
                    <a:pt x="1005" y="1030"/>
                    <a:pt x="1005" y="1026"/>
                    <a:pt x="1006" y="1025"/>
                  </a:cubicBezTo>
                  <a:cubicBezTo>
                    <a:pt x="1012" y="1023"/>
                    <a:pt x="1012" y="1023"/>
                    <a:pt x="1012" y="1023"/>
                  </a:cubicBezTo>
                  <a:cubicBezTo>
                    <a:pt x="1015" y="1018"/>
                    <a:pt x="1015" y="1018"/>
                    <a:pt x="1015" y="1018"/>
                  </a:cubicBezTo>
                  <a:cubicBezTo>
                    <a:pt x="1018" y="1017"/>
                    <a:pt x="1018" y="1017"/>
                    <a:pt x="1018" y="1017"/>
                  </a:cubicBezTo>
                  <a:cubicBezTo>
                    <a:pt x="1019" y="1015"/>
                    <a:pt x="1019" y="1015"/>
                    <a:pt x="1019" y="1015"/>
                  </a:cubicBezTo>
                  <a:cubicBezTo>
                    <a:pt x="1015" y="1015"/>
                    <a:pt x="1015" y="1015"/>
                    <a:pt x="1015" y="1015"/>
                  </a:cubicBezTo>
                  <a:cubicBezTo>
                    <a:pt x="1013" y="1019"/>
                    <a:pt x="1013" y="1019"/>
                    <a:pt x="1013" y="1019"/>
                  </a:cubicBezTo>
                  <a:cubicBezTo>
                    <a:pt x="1011" y="1017"/>
                    <a:pt x="1011" y="1017"/>
                    <a:pt x="1011" y="1017"/>
                  </a:cubicBezTo>
                  <a:cubicBezTo>
                    <a:pt x="1012" y="1016"/>
                    <a:pt x="1012" y="1016"/>
                    <a:pt x="1012" y="1016"/>
                  </a:cubicBezTo>
                  <a:cubicBezTo>
                    <a:pt x="1011" y="1015"/>
                    <a:pt x="1011" y="1015"/>
                    <a:pt x="1011" y="1015"/>
                  </a:cubicBezTo>
                  <a:cubicBezTo>
                    <a:pt x="1015" y="1007"/>
                    <a:pt x="1015" y="1007"/>
                    <a:pt x="1015" y="1007"/>
                  </a:cubicBezTo>
                  <a:cubicBezTo>
                    <a:pt x="1024" y="1001"/>
                    <a:pt x="1024" y="1001"/>
                    <a:pt x="1024" y="1001"/>
                  </a:cubicBezTo>
                  <a:cubicBezTo>
                    <a:pt x="1024" y="1000"/>
                    <a:pt x="1024" y="1000"/>
                    <a:pt x="1024" y="1000"/>
                  </a:cubicBezTo>
                  <a:cubicBezTo>
                    <a:pt x="1023" y="999"/>
                    <a:pt x="1023" y="999"/>
                    <a:pt x="1023" y="999"/>
                  </a:cubicBezTo>
                  <a:cubicBezTo>
                    <a:pt x="1021" y="1001"/>
                    <a:pt x="1021" y="1001"/>
                    <a:pt x="1021" y="1001"/>
                  </a:cubicBezTo>
                  <a:cubicBezTo>
                    <a:pt x="1018" y="1002"/>
                    <a:pt x="1018" y="1002"/>
                    <a:pt x="1018" y="1002"/>
                  </a:cubicBezTo>
                  <a:cubicBezTo>
                    <a:pt x="1016" y="1010"/>
                    <a:pt x="1005" y="1009"/>
                    <a:pt x="1002" y="1018"/>
                  </a:cubicBezTo>
                  <a:cubicBezTo>
                    <a:pt x="998" y="1018"/>
                    <a:pt x="998" y="1018"/>
                    <a:pt x="998" y="1018"/>
                  </a:cubicBezTo>
                  <a:cubicBezTo>
                    <a:pt x="997" y="1020"/>
                    <a:pt x="997" y="1020"/>
                    <a:pt x="997" y="1020"/>
                  </a:cubicBezTo>
                  <a:cubicBezTo>
                    <a:pt x="992" y="1023"/>
                    <a:pt x="992" y="1023"/>
                    <a:pt x="992" y="1023"/>
                  </a:cubicBezTo>
                  <a:cubicBezTo>
                    <a:pt x="993" y="1024"/>
                    <a:pt x="993" y="1024"/>
                    <a:pt x="993" y="1024"/>
                  </a:cubicBezTo>
                  <a:cubicBezTo>
                    <a:pt x="988" y="1028"/>
                    <a:pt x="988" y="1028"/>
                    <a:pt x="988" y="1028"/>
                  </a:cubicBezTo>
                  <a:cubicBezTo>
                    <a:pt x="986" y="1027"/>
                    <a:pt x="986" y="1027"/>
                    <a:pt x="986" y="1027"/>
                  </a:cubicBezTo>
                  <a:cubicBezTo>
                    <a:pt x="986" y="1029"/>
                    <a:pt x="986" y="1029"/>
                    <a:pt x="986" y="1029"/>
                  </a:cubicBezTo>
                  <a:cubicBezTo>
                    <a:pt x="982" y="1034"/>
                    <a:pt x="982" y="1034"/>
                    <a:pt x="982" y="1034"/>
                  </a:cubicBezTo>
                  <a:cubicBezTo>
                    <a:pt x="982" y="1037"/>
                    <a:pt x="982" y="1037"/>
                    <a:pt x="982" y="1037"/>
                  </a:cubicBezTo>
                  <a:cubicBezTo>
                    <a:pt x="979" y="1037"/>
                    <a:pt x="979" y="1037"/>
                    <a:pt x="979" y="1037"/>
                  </a:cubicBezTo>
                  <a:cubicBezTo>
                    <a:pt x="979" y="1037"/>
                    <a:pt x="976" y="1037"/>
                    <a:pt x="980" y="1035"/>
                  </a:cubicBezTo>
                  <a:cubicBezTo>
                    <a:pt x="978" y="1034"/>
                    <a:pt x="978" y="1034"/>
                    <a:pt x="978" y="1034"/>
                  </a:cubicBezTo>
                  <a:cubicBezTo>
                    <a:pt x="976" y="1037"/>
                    <a:pt x="976" y="1037"/>
                    <a:pt x="976" y="1037"/>
                  </a:cubicBezTo>
                  <a:cubicBezTo>
                    <a:pt x="972" y="1035"/>
                    <a:pt x="972" y="1035"/>
                    <a:pt x="972" y="1035"/>
                  </a:cubicBezTo>
                  <a:cubicBezTo>
                    <a:pt x="970" y="1036"/>
                    <a:pt x="970" y="1036"/>
                    <a:pt x="970" y="1036"/>
                  </a:cubicBezTo>
                  <a:cubicBezTo>
                    <a:pt x="969" y="1039"/>
                    <a:pt x="969" y="1039"/>
                    <a:pt x="969" y="1039"/>
                  </a:cubicBezTo>
                  <a:cubicBezTo>
                    <a:pt x="968" y="1037"/>
                    <a:pt x="968" y="1037"/>
                    <a:pt x="968" y="1037"/>
                  </a:cubicBezTo>
                  <a:cubicBezTo>
                    <a:pt x="963" y="1040"/>
                    <a:pt x="963" y="1040"/>
                    <a:pt x="963" y="1040"/>
                  </a:cubicBezTo>
                  <a:cubicBezTo>
                    <a:pt x="961" y="1042"/>
                    <a:pt x="960" y="1044"/>
                    <a:pt x="959" y="1046"/>
                  </a:cubicBezTo>
                  <a:cubicBezTo>
                    <a:pt x="958" y="1046"/>
                    <a:pt x="958" y="1046"/>
                    <a:pt x="958" y="1046"/>
                  </a:cubicBezTo>
                  <a:cubicBezTo>
                    <a:pt x="958" y="1043"/>
                    <a:pt x="958" y="1043"/>
                    <a:pt x="958" y="1043"/>
                  </a:cubicBezTo>
                  <a:cubicBezTo>
                    <a:pt x="954" y="1043"/>
                    <a:pt x="954" y="1043"/>
                    <a:pt x="954" y="1043"/>
                  </a:cubicBezTo>
                  <a:cubicBezTo>
                    <a:pt x="958" y="1041"/>
                    <a:pt x="958" y="1041"/>
                    <a:pt x="958" y="1041"/>
                  </a:cubicBezTo>
                  <a:cubicBezTo>
                    <a:pt x="958" y="1039"/>
                    <a:pt x="958" y="1039"/>
                    <a:pt x="958" y="1039"/>
                  </a:cubicBezTo>
                  <a:cubicBezTo>
                    <a:pt x="959" y="1039"/>
                    <a:pt x="959" y="1039"/>
                    <a:pt x="959" y="1039"/>
                  </a:cubicBezTo>
                  <a:cubicBezTo>
                    <a:pt x="960" y="1035"/>
                    <a:pt x="960" y="1035"/>
                    <a:pt x="960" y="1035"/>
                  </a:cubicBezTo>
                  <a:cubicBezTo>
                    <a:pt x="963" y="1036"/>
                    <a:pt x="963" y="1036"/>
                    <a:pt x="963" y="1036"/>
                  </a:cubicBezTo>
                  <a:cubicBezTo>
                    <a:pt x="968" y="1033"/>
                    <a:pt x="968" y="1033"/>
                    <a:pt x="968" y="1033"/>
                  </a:cubicBezTo>
                  <a:cubicBezTo>
                    <a:pt x="969" y="1030"/>
                    <a:pt x="969" y="1030"/>
                    <a:pt x="969" y="1030"/>
                  </a:cubicBezTo>
                  <a:cubicBezTo>
                    <a:pt x="966" y="1030"/>
                    <a:pt x="966" y="1030"/>
                    <a:pt x="966" y="1030"/>
                  </a:cubicBezTo>
                  <a:cubicBezTo>
                    <a:pt x="964" y="1032"/>
                    <a:pt x="964" y="1032"/>
                    <a:pt x="964" y="1032"/>
                  </a:cubicBezTo>
                  <a:cubicBezTo>
                    <a:pt x="963" y="1031"/>
                    <a:pt x="967" y="1031"/>
                    <a:pt x="962" y="1032"/>
                  </a:cubicBezTo>
                  <a:cubicBezTo>
                    <a:pt x="962" y="1031"/>
                    <a:pt x="966" y="1030"/>
                    <a:pt x="966" y="1028"/>
                  </a:cubicBezTo>
                  <a:cubicBezTo>
                    <a:pt x="961" y="1028"/>
                    <a:pt x="961" y="1028"/>
                    <a:pt x="961" y="1028"/>
                  </a:cubicBezTo>
                  <a:cubicBezTo>
                    <a:pt x="964" y="1026"/>
                    <a:pt x="964" y="1026"/>
                    <a:pt x="964" y="1026"/>
                  </a:cubicBezTo>
                  <a:cubicBezTo>
                    <a:pt x="964" y="1023"/>
                    <a:pt x="964" y="1023"/>
                    <a:pt x="964" y="1023"/>
                  </a:cubicBezTo>
                  <a:cubicBezTo>
                    <a:pt x="962" y="1024"/>
                    <a:pt x="959" y="1028"/>
                    <a:pt x="955" y="1028"/>
                  </a:cubicBezTo>
                  <a:cubicBezTo>
                    <a:pt x="955" y="1025"/>
                    <a:pt x="955" y="1025"/>
                    <a:pt x="955" y="1025"/>
                  </a:cubicBezTo>
                  <a:cubicBezTo>
                    <a:pt x="952" y="1027"/>
                    <a:pt x="952" y="1027"/>
                    <a:pt x="952" y="1027"/>
                  </a:cubicBezTo>
                  <a:cubicBezTo>
                    <a:pt x="954" y="1024"/>
                    <a:pt x="954" y="1024"/>
                    <a:pt x="954" y="1024"/>
                  </a:cubicBezTo>
                  <a:cubicBezTo>
                    <a:pt x="956" y="1024"/>
                    <a:pt x="956" y="1024"/>
                    <a:pt x="956" y="1024"/>
                  </a:cubicBezTo>
                  <a:cubicBezTo>
                    <a:pt x="958" y="1022"/>
                    <a:pt x="958" y="1022"/>
                    <a:pt x="958" y="1022"/>
                  </a:cubicBezTo>
                  <a:cubicBezTo>
                    <a:pt x="960" y="1023"/>
                    <a:pt x="960" y="1023"/>
                    <a:pt x="960" y="1023"/>
                  </a:cubicBezTo>
                  <a:cubicBezTo>
                    <a:pt x="961" y="1022"/>
                    <a:pt x="957" y="1021"/>
                    <a:pt x="962" y="1022"/>
                  </a:cubicBezTo>
                  <a:cubicBezTo>
                    <a:pt x="961" y="1020"/>
                    <a:pt x="961" y="1020"/>
                    <a:pt x="961" y="1020"/>
                  </a:cubicBezTo>
                  <a:cubicBezTo>
                    <a:pt x="957" y="1019"/>
                    <a:pt x="957" y="1019"/>
                    <a:pt x="957" y="1019"/>
                  </a:cubicBezTo>
                  <a:cubicBezTo>
                    <a:pt x="959" y="1017"/>
                    <a:pt x="959" y="1017"/>
                    <a:pt x="959" y="1017"/>
                  </a:cubicBezTo>
                  <a:cubicBezTo>
                    <a:pt x="958" y="1017"/>
                    <a:pt x="958" y="1017"/>
                    <a:pt x="958" y="1017"/>
                  </a:cubicBezTo>
                  <a:cubicBezTo>
                    <a:pt x="961" y="1017"/>
                    <a:pt x="956" y="1012"/>
                    <a:pt x="959" y="1014"/>
                  </a:cubicBezTo>
                  <a:cubicBezTo>
                    <a:pt x="958" y="1013"/>
                    <a:pt x="958" y="1013"/>
                    <a:pt x="958" y="1013"/>
                  </a:cubicBezTo>
                  <a:cubicBezTo>
                    <a:pt x="956" y="1015"/>
                    <a:pt x="956" y="1015"/>
                    <a:pt x="956" y="1015"/>
                  </a:cubicBezTo>
                  <a:cubicBezTo>
                    <a:pt x="959" y="1010"/>
                    <a:pt x="959" y="1010"/>
                    <a:pt x="959" y="1010"/>
                  </a:cubicBezTo>
                  <a:cubicBezTo>
                    <a:pt x="957" y="1005"/>
                    <a:pt x="957" y="1005"/>
                    <a:pt x="957" y="1005"/>
                  </a:cubicBezTo>
                  <a:cubicBezTo>
                    <a:pt x="959" y="1002"/>
                    <a:pt x="959" y="1002"/>
                    <a:pt x="959" y="1002"/>
                  </a:cubicBezTo>
                  <a:cubicBezTo>
                    <a:pt x="963" y="1003"/>
                    <a:pt x="963" y="1003"/>
                    <a:pt x="963" y="1003"/>
                  </a:cubicBezTo>
                  <a:cubicBezTo>
                    <a:pt x="964" y="1003"/>
                    <a:pt x="964" y="1003"/>
                    <a:pt x="964" y="1003"/>
                  </a:cubicBezTo>
                  <a:cubicBezTo>
                    <a:pt x="966" y="1002"/>
                    <a:pt x="966" y="1002"/>
                    <a:pt x="966" y="1002"/>
                  </a:cubicBezTo>
                  <a:cubicBezTo>
                    <a:pt x="963" y="999"/>
                    <a:pt x="963" y="999"/>
                    <a:pt x="963" y="999"/>
                  </a:cubicBezTo>
                  <a:cubicBezTo>
                    <a:pt x="966" y="997"/>
                    <a:pt x="964" y="994"/>
                    <a:pt x="966" y="992"/>
                  </a:cubicBezTo>
                  <a:cubicBezTo>
                    <a:pt x="969" y="992"/>
                    <a:pt x="969" y="992"/>
                    <a:pt x="969" y="992"/>
                  </a:cubicBezTo>
                  <a:cubicBezTo>
                    <a:pt x="974" y="985"/>
                    <a:pt x="974" y="985"/>
                    <a:pt x="974" y="985"/>
                  </a:cubicBezTo>
                  <a:cubicBezTo>
                    <a:pt x="975" y="982"/>
                    <a:pt x="975" y="982"/>
                    <a:pt x="975" y="982"/>
                  </a:cubicBezTo>
                  <a:cubicBezTo>
                    <a:pt x="976" y="981"/>
                    <a:pt x="976" y="981"/>
                    <a:pt x="976" y="981"/>
                  </a:cubicBezTo>
                  <a:cubicBezTo>
                    <a:pt x="977" y="984"/>
                    <a:pt x="977" y="984"/>
                    <a:pt x="977" y="984"/>
                  </a:cubicBezTo>
                  <a:cubicBezTo>
                    <a:pt x="980" y="984"/>
                    <a:pt x="980" y="984"/>
                    <a:pt x="980" y="984"/>
                  </a:cubicBezTo>
                  <a:cubicBezTo>
                    <a:pt x="980" y="982"/>
                    <a:pt x="980" y="982"/>
                    <a:pt x="980" y="982"/>
                  </a:cubicBezTo>
                  <a:cubicBezTo>
                    <a:pt x="983" y="980"/>
                    <a:pt x="983" y="980"/>
                    <a:pt x="983" y="980"/>
                  </a:cubicBezTo>
                  <a:cubicBezTo>
                    <a:pt x="986" y="976"/>
                    <a:pt x="986" y="976"/>
                    <a:pt x="986" y="976"/>
                  </a:cubicBezTo>
                  <a:cubicBezTo>
                    <a:pt x="992" y="973"/>
                    <a:pt x="992" y="973"/>
                    <a:pt x="992" y="973"/>
                  </a:cubicBezTo>
                  <a:cubicBezTo>
                    <a:pt x="992" y="970"/>
                    <a:pt x="992" y="970"/>
                    <a:pt x="992" y="970"/>
                  </a:cubicBezTo>
                  <a:cubicBezTo>
                    <a:pt x="1001" y="965"/>
                    <a:pt x="1004" y="959"/>
                    <a:pt x="1014" y="953"/>
                  </a:cubicBezTo>
                  <a:cubicBezTo>
                    <a:pt x="1014" y="950"/>
                    <a:pt x="1014" y="950"/>
                    <a:pt x="1014" y="950"/>
                  </a:cubicBezTo>
                  <a:cubicBezTo>
                    <a:pt x="1015" y="951"/>
                    <a:pt x="1015" y="951"/>
                    <a:pt x="1015" y="951"/>
                  </a:cubicBezTo>
                  <a:cubicBezTo>
                    <a:pt x="1018" y="950"/>
                    <a:pt x="1018" y="950"/>
                    <a:pt x="1018" y="950"/>
                  </a:cubicBezTo>
                  <a:cubicBezTo>
                    <a:pt x="1019" y="946"/>
                    <a:pt x="1019" y="946"/>
                    <a:pt x="1019" y="946"/>
                  </a:cubicBezTo>
                  <a:cubicBezTo>
                    <a:pt x="1021" y="947"/>
                    <a:pt x="1021" y="947"/>
                    <a:pt x="1021" y="947"/>
                  </a:cubicBezTo>
                  <a:cubicBezTo>
                    <a:pt x="1025" y="941"/>
                    <a:pt x="1025" y="941"/>
                    <a:pt x="1025" y="941"/>
                  </a:cubicBezTo>
                  <a:cubicBezTo>
                    <a:pt x="1021" y="939"/>
                    <a:pt x="1021" y="939"/>
                    <a:pt x="1021" y="939"/>
                  </a:cubicBezTo>
                  <a:cubicBezTo>
                    <a:pt x="1025" y="939"/>
                    <a:pt x="1026" y="933"/>
                    <a:pt x="1026" y="934"/>
                  </a:cubicBezTo>
                  <a:cubicBezTo>
                    <a:pt x="1029" y="934"/>
                    <a:pt x="1029" y="934"/>
                    <a:pt x="1029" y="934"/>
                  </a:cubicBezTo>
                  <a:cubicBezTo>
                    <a:pt x="1029" y="933"/>
                    <a:pt x="1029" y="933"/>
                    <a:pt x="1029" y="933"/>
                  </a:cubicBezTo>
                  <a:cubicBezTo>
                    <a:pt x="1032" y="935"/>
                    <a:pt x="1030" y="930"/>
                    <a:pt x="1034" y="931"/>
                  </a:cubicBezTo>
                  <a:cubicBezTo>
                    <a:pt x="1031" y="930"/>
                    <a:pt x="1031" y="930"/>
                    <a:pt x="1031" y="930"/>
                  </a:cubicBezTo>
                  <a:cubicBezTo>
                    <a:pt x="1034" y="929"/>
                    <a:pt x="1034" y="929"/>
                    <a:pt x="1034" y="929"/>
                  </a:cubicBezTo>
                  <a:cubicBezTo>
                    <a:pt x="1036" y="928"/>
                    <a:pt x="1036" y="928"/>
                    <a:pt x="1036" y="928"/>
                  </a:cubicBezTo>
                  <a:cubicBezTo>
                    <a:pt x="1034" y="927"/>
                    <a:pt x="1034" y="927"/>
                    <a:pt x="1034" y="927"/>
                  </a:cubicBezTo>
                  <a:cubicBezTo>
                    <a:pt x="1040" y="924"/>
                    <a:pt x="1040" y="924"/>
                    <a:pt x="1040" y="924"/>
                  </a:cubicBezTo>
                  <a:cubicBezTo>
                    <a:pt x="1042" y="924"/>
                    <a:pt x="1042" y="924"/>
                    <a:pt x="1042" y="924"/>
                  </a:cubicBezTo>
                  <a:cubicBezTo>
                    <a:pt x="1043" y="924"/>
                    <a:pt x="1043" y="924"/>
                    <a:pt x="1043" y="924"/>
                  </a:cubicBezTo>
                  <a:cubicBezTo>
                    <a:pt x="1045" y="923"/>
                    <a:pt x="1045" y="923"/>
                    <a:pt x="1045" y="923"/>
                  </a:cubicBezTo>
                  <a:cubicBezTo>
                    <a:pt x="1039" y="922"/>
                    <a:pt x="1039" y="922"/>
                    <a:pt x="1039" y="922"/>
                  </a:cubicBezTo>
                  <a:cubicBezTo>
                    <a:pt x="1042" y="921"/>
                    <a:pt x="1042" y="921"/>
                    <a:pt x="1042" y="921"/>
                  </a:cubicBezTo>
                  <a:cubicBezTo>
                    <a:pt x="1046" y="922"/>
                    <a:pt x="1046" y="922"/>
                    <a:pt x="1046" y="922"/>
                  </a:cubicBezTo>
                  <a:cubicBezTo>
                    <a:pt x="1047" y="921"/>
                    <a:pt x="1047" y="921"/>
                    <a:pt x="1047" y="921"/>
                  </a:cubicBezTo>
                  <a:cubicBezTo>
                    <a:pt x="1045" y="917"/>
                    <a:pt x="1045" y="917"/>
                    <a:pt x="1045" y="917"/>
                  </a:cubicBezTo>
                  <a:cubicBezTo>
                    <a:pt x="1051" y="909"/>
                    <a:pt x="1051" y="909"/>
                    <a:pt x="1051" y="909"/>
                  </a:cubicBezTo>
                  <a:cubicBezTo>
                    <a:pt x="1052" y="911"/>
                    <a:pt x="1052" y="911"/>
                    <a:pt x="1052" y="911"/>
                  </a:cubicBezTo>
                  <a:cubicBezTo>
                    <a:pt x="1056" y="908"/>
                    <a:pt x="1056" y="908"/>
                    <a:pt x="1056" y="908"/>
                  </a:cubicBezTo>
                  <a:cubicBezTo>
                    <a:pt x="1056" y="910"/>
                    <a:pt x="1056" y="910"/>
                    <a:pt x="1056" y="910"/>
                  </a:cubicBezTo>
                  <a:cubicBezTo>
                    <a:pt x="1059" y="909"/>
                    <a:pt x="1059" y="909"/>
                    <a:pt x="1059" y="909"/>
                  </a:cubicBezTo>
                  <a:cubicBezTo>
                    <a:pt x="1060" y="907"/>
                    <a:pt x="1060" y="907"/>
                    <a:pt x="1060" y="907"/>
                  </a:cubicBezTo>
                  <a:cubicBezTo>
                    <a:pt x="1059" y="904"/>
                    <a:pt x="1059" y="904"/>
                    <a:pt x="1059" y="904"/>
                  </a:cubicBezTo>
                  <a:cubicBezTo>
                    <a:pt x="1056" y="904"/>
                    <a:pt x="1056" y="904"/>
                    <a:pt x="1056" y="904"/>
                  </a:cubicBezTo>
                  <a:cubicBezTo>
                    <a:pt x="1053" y="907"/>
                    <a:pt x="1053" y="907"/>
                    <a:pt x="1053" y="907"/>
                  </a:cubicBezTo>
                  <a:cubicBezTo>
                    <a:pt x="1046" y="906"/>
                    <a:pt x="1046" y="906"/>
                    <a:pt x="1046" y="906"/>
                  </a:cubicBezTo>
                  <a:cubicBezTo>
                    <a:pt x="1045" y="904"/>
                    <a:pt x="1045" y="904"/>
                    <a:pt x="1045" y="904"/>
                  </a:cubicBezTo>
                  <a:cubicBezTo>
                    <a:pt x="1048" y="903"/>
                    <a:pt x="1048" y="903"/>
                    <a:pt x="1048" y="903"/>
                  </a:cubicBezTo>
                  <a:cubicBezTo>
                    <a:pt x="1048" y="900"/>
                    <a:pt x="1050" y="902"/>
                    <a:pt x="1051" y="899"/>
                  </a:cubicBezTo>
                  <a:cubicBezTo>
                    <a:pt x="1051" y="901"/>
                    <a:pt x="1051" y="901"/>
                    <a:pt x="1051" y="901"/>
                  </a:cubicBezTo>
                  <a:cubicBezTo>
                    <a:pt x="1057" y="899"/>
                    <a:pt x="1057" y="899"/>
                    <a:pt x="1057" y="899"/>
                  </a:cubicBezTo>
                  <a:cubicBezTo>
                    <a:pt x="1059" y="901"/>
                    <a:pt x="1059" y="901"/>
                    <a:pt x="1059" y="901"/>
                  </a:cubicBezTo>
                  <a:cubicBezTo>
                    <a:pt x="1060" y="897"/>
                    <a:pt x="1060" y="897"/>
                    <a:pt x="1060" y="897"/>
                  </a:cubicBezTo>
                  <a:cubicBezTo>
                    <a:pt x="1064" y="895"/>
                    <a:pt x="1064" y="895"/>
                    <a:pt x="1064" y="895"/>
                  </a:cubicBezTo>
                  <a:cubicBezTo>
                    <a:pt x="1066" y="897"/>
                    <a:pt x="1066" y="897"/>
                    <a:pt x="1066" y="897"/>
                  </a:cubicBezTo>
                  <a:cubicBezTo>
                    <a:pt x="1069" y="893"/>
                    <a:pt x="1069" y="893"/>
                    <a:pt x="1069" y="893"/>
                  </a:cubicBezTo>
                  <a:cubicBezTo>
                    <a:pt x="1074" y="892"/>
                    <a:pt x="1074" y="892"/>
                    <a:pt x="1074" y="892"/>
                  </a:cubicBezTo>
                  <a:cubicBezTo>
                    <a:pt x="1073" y="891"/>
                    <a:pt x="1071" y="895"/>
                    <a:pt x="1073" y="890"/>
                  </a:cubicBezTo>
                  <a:cubicBezTo>
                    <a:pt x="1067" y="892"/>
                    <a:pt x="1067" y="892"/>
                    <a:pt x="1067" y="892"/>
                  </a:cubicBezTo>
                  <a:cubicBezTo>
                    <a:pt x="1070" y="888"/>
                    <a:pt x="1070" y="888"/>
                    <a:pt x="1070" y="888"/>
                  </a:cubicBezTo>
                  <a:cubicBezTo>
                    <a:pt x="1066" y="888"/>
                    <a:pt x="1066" y="890"/>
                    <a:pt x="1063" y="889"/>
                  </a:cubicBezTo>
                  <a:cubicBezTo>
                    <a:pt x="1066" y="890"/>
                    <a:pt x="1066" y="890"/>
                    <a:pt x="1066" y="890"/>
                  </a:cubicBezTo>
                  <a:cubicBezTo>
                    <a:pt x="1064" y="893"/>
                    <a:pt x="1064" y="893"/>
                    <a:pt x="1064" y="893"/>
                  </a:cubicBezTo>
                  <a:cubicBezTo>
                    <a:pt x="1061" y="892"/>
                    <a:pt x="1061" y="892"/>
                    <a:pt x="1061" y="892"/>
                  </a:cubicBezTo>
                  <a:cubicBezTo>
                    <a:pt x="1063" y="890"/>
                    <a:pt x="1063" y="890"/>
                    <a:pt x="1063" y="890"/>
                  </a:cubicBezTo>
                  <a:cubicBezTo>
                    <a:pt x="1057" y="890"/>
                    <a:pt x="1057" y="890"/>
                    <a:pt x="1057" y="890"/>
                  </a:cubicBezTo>
                  <a:cubicBezTo>
                    <a:pt x="1059" y="894"/>
                    <a:pt x="1059" y="894"/>
                    <a:pt x="1059" y="894"/>
                  </a:cubicBezTo>
                  <a:cubicBezTo>
                    <a:pt x="1057" y="893"/>
                    <a:pt x="1057" y="893"/>
                    <a:pt x="1057" y="893"/>
                  </a:cubicBezTo>
                  <a:cubicBezTo>
                    <a:pt x="1056" y="893"/>
                    <a:pt x="1056" y="893"/>
                    <a:pt x="1056" y="893"/>
                  </a:cubicBezTo>
                  <a:cubicBezTo>
                    <a:pt x="1056" y="895"/>
                    <a:pt x="1056" y="895"/>
                    <a:pt x="1056" y="895"/>
                  </a:cubicBezTo>
                  <a:cubicBezTo>
                    <a:pt x="1047" y="896"/>
                    <a:pt x="1047" y="896"/>
                    <a:pt x="1047" y="896"/>
                  </a:cubicBezTo>
                  <a:cubicBezTo>
                    <a:pt x="1042" y="898"/>
                    <a:pt x="1042" y="898"/>
                    <a:pt x="1042" y="898"/>
                  </a:cubicBezTo>
                  <a:cubicBezTo>
                    <a:pt x="1040" y="897"/>
                    <a:pt x="1040" y="897"/>
                    <a:pt x="1040" y="897"/>
                  </a:cubicBezTo>
                  <a:cubicBezTo>
                    <a:pt x="1038" y="899"/>
                    <a:pt x="1038" y="899"/>
                    <a:pt x="1038" y="899"/>
                  </a:cubicBezTo>
                  <a:cubicBezTo>
                    <a:pt x="1036" y="901"/>
                    <a:pt x="1033" y="898"/>
                    <a:pt x="1032" y="899"/>
                  </a:cubicBezTo>
                  <a:cubicBezTo>
                    <a:pt x="1032" y="898"/>
                    <a:pt x="1032" y="898"/>
                    <a:pt x="1032" y="898"/>
                  </a:cubicBezTo>
                  <a:cubicBezTo>
                    <a:pt x="1037" y="897"/>
                    <a:pt x="1037" y="897"/>
                    <a:pt x="1037" y="897"/>
                  </a:cubicBezTo>
                  <a:cubicBezTo>
                    <a:pt x="1039" y="894"/>
                    <a:pt x="1039" y="894"/>
                    <a:pt x="1039" y="894"/>
                  </a:cubicBezTo>
                  <a:cubicBezTo>
                    <a:pt x="1039" y="893"/>
                    <a:pt x="1039" y="893"/>
                    <a:pt x="1039" y="893"/>
                  </a:cubicBezTo>
                  <a:cubicBezTo>
                    <a:pt x="1038" y="894"/>
                    <a:pt x="1037" y="896"/>
                    <a:pt x="1034" y="895"/>
                  </a:cubicBezTo>
                  <a:cubicBezTo>
                    <a:pt x="1034" y="896"/>
                    <a:pt x="1034" y="896"/>
                    <a:pt x="1034" y="896"/>
                  </a:cubicBezTo>
                  <a:cubicBezTo>
                    <a:pt x="1032" y="892"/>
                    <a:pt x="1032" y="892"/>
                    <a:pt x="1032" y="892"/>
                  </a:cubicBezTo>
                  <a:cubicBezTo>
                    <a:pt x="1032" y="890"/>
                    <a:pt x="1032" y="890"/>
                    <a:pt x="1032" y="890"/>
                  </a:cubicBezTo>
                  <a:cubicBezTo>
                    <a:pt x="1036" y="890"/>
                    <a:pt x="1036" y="890"/>
                    <a:pt x="1036" y="890"/>
                  </a:cubicBezTo>
                  <a:cubicBezTo>
                    <a:pt x="1038" y="889"/>
                    <a:pt x="1038" y="889"/>
                    <a:pt x="1038" y="889"/>
                  </a:cubicBezTo>
                  <a:cubicBezTo>
                    <a:pt x="1039" y="890"/>
                    <a:pt x="1039" y="890"/>
                    <a:pt x="1039" y="890"/>
                  </a:cubicBezTo>
                  <a:cubicBezTo>
                    <a:pt x="1039" y="891"/>
                    <a:pt x="1042" y="891"/>
                    <a:pt x="1038" y="891"/>
                  </a:cubicBezTo>
                  <a:cubicBezTo>
                    <a:pt x="1038" y="892"/>
                    <a:pt x="1038" y="892"/>
                    <a:pt x="1038" y="892"/>
                  </a:cubicBezTo>
                  <a:cubicBezTo>
                    <a:pt x="1043" y="891"/>
                    <a:pt x="1043" y="891"/>
                    <a:pt x="1043" y="891"/>
                  </a:cubicBezTo>
                  <a:cubicBezTo>
                    <a:pt x="1044" y="889"/>
                    <a:pt x="1044" y="889"/>
                    <a:pt x="1044" y="889"/>
                  </a:cubicBezTo>
                  <a:cubicBezTo>
                    <a:pt x="1044" y="888"/>
                    <a:pt x="1041" y="887"/>
                    <a:pt x="1043" y="886"/>
                  </a:cubicBezTo>
                  <a:cubicBezTo>
                    <a:pt x="1042" y="885"/>
                    <a:pt x="1042" y="885"/>
                    <a:pt x="1042" y="885"/>
                  </a:cubicBezTo>
                  <a:cubicBezTo>
                    <a:pt x="1039" y="886"/>
                    <a:pt x="1039" y="886"/>
                    <a:pt x="1039" y="886"/>
                  </a:cubicBezTo>
                  <a:cubicBezTo>
                    <a:pt x="1038" y="884"/>
                    <a:pt x="1038" y="884"/>
                    <a:pt x="1038" y="884"/>
                  </a:cubicBezTo>
                  <a:cubicBezTo>
                    <a:pt x="1042" y="881"/>
                    <a:pt x="1042" y="881"/>
                    <a:pt x="1042" y="881"/>
                  </a:cubicBezTo>
                  <a:cubicBezTo>
                    <a:pt x="1039" y="880"/>
                    <a:pt x="1039" y="880"/>
                    <a:pt x="1039" y="880"/>
                  </a:cubicBezTo>
                  <a:cubicBezTo>
                    <a:pt x="1039" y="878"/>
                    <a:pt x="1039" y="878"/>
                    <a:pt x="1039" y="878"/>
                  </a:cubicBezTo>
                  <a:cubicBezTo>
                    <a:pt x="1043" y="877"/>
                    <a:pt x="1037" y="882"/>
                    <a:pt x="1043" y="877"/>
                  </a:cubicBezTo>
                  <a:cubicBezTo>
                    <a:pt x="1044" y="878"/>
                    <a:pt x="1042" y="879"/>
                    <a:pt x="1043" y="881"/>
                  </a:cubicBezTo>
                  <a:cubicBezTo>
                    <a:pt x="1042" y="882"/>
                    <a:pt x="1042" y="882"/>
                    <a:pt x="1042" y="882"/>
                  </a:cubicBezTo>
                  <a:cubicBezTo>
                    <a:pt x="1045" y="882"/>
                    <a:pt x="1045" y="882"/>
                    <a:pt x="1045" y="882"/>
                  </a:cubicBezTo>
                  <a:cubicBezTo>
                    <a:pt x="1044" y="882"/>
                    <a:pt x="1044" y="882"/>
                    <a:pt x="1044" y="882"/>
                  </a:cubicBezTo>
                  <a:cubicBezTo>
                    <a:pt x="1046" y="885"/>
                    <a:pt x="1046" y="885"/>
                    <a:pt x="1046" y="885"/>
                  </a:cubicBezTo>
                  <a:cubicBezTo>
                    <a:pt x="1047" y="885"/>
                    <a:pt x="1047" y="885"/>
                    <a:pt x="1047" y="885"/>
                  </a:cubicBezTo>
                  <a:cubicBezTo>
                    <a:pt x="1051" y="883"/>
                    <a:pt x="1051" y="883"/>
                    <a:pt x="1051" y="883"/>
                  </a:cubicBezTo>
                  <a:cubicBezTo>
                    <a:pt x="1051" y="881"/>
                    <a:pt x="1051" y="881"/>
                    <a:pt x="1051" y="881"/>
                  </a:cubicBezTo>
                  <a:cubicBezTo>
                    <a:pt x="1055" y="880"/>
                    <a:pt x="1055" y="880"/>
                    <a:pt x="1055" y="880"/>
                  </a:cubicBezTo>
                  <a:cubicBezTo>
                    <a:pt x="1056" y="877"/>
                    <a:pt x="1056" y="877"/>
                    <a:pt x="1056" y="877"/>
                  </a:cubicBezTo>
                  <a:cubicBezTo>
                    <a:pt x="1060" y="879"/>
                    <a:pt x="1060" y="879"/>
                    <a:pt x="1060" y="879"/>
                  </a:cubicBezTo>
                  <a:cubicBezTo>
                    <a:pt x="1063" y="877"/>
                    <a:pt x="1063" y="877"/>
                    <a:pt x="1063" y="877"/>
                  </a:cubicBezTo>
                  <a:cubicBezTo>
                    <a:pt x="1060" y="881"/>
                    <a:pt x="1060" y="881"/>
                    <a:pt x="1060" y="881"/>
                  </a:cubicBezTo>
                  <a:cubicBezTo>
                    <a:pt x="1057" y="879"/>
                    <a:pt x="1057" y="879"/>
                    <a:pt x="1057" y="879"/>
                  </a:cubicBezTo>
                  <a:cubicBezTo>
                    <a:pt x="1056" y="880"/>
                    <a:pt x="1056" y="880"/>
                    <a:pt x="1056" y="880"/>
                  </a:cubicBezTo>
                  <a:cubicBezTo>
                    <a:pt x="1055" y="880"/>
                    <a:pt x="1059" y="880"/>
                    <a:pt x="1055" y="882"/>
                  </a:cubicBezTo>
                  <a:cubicBezTo>
                    <a:pt x="1059" y="883"/>
                    <a:pt x="1059" y="883"/>
                    <a:pt x="1059" y="883"/>
                  </a:cubicBezTo>
                  <a:cubicBezTo>
                    <a:pt x="1056" y="884"/>
                    <a:pt x="1056" y="884"/>
                    <a:pt x="1056" y="884"/>
                  </a:cubicBezTo>
                  <a:cubicBezTo>
                    <a:pt x="1055" y="885"/>
                    <a:pt x="1055" y="885"/>
                    <a:pt x="1055" y="885"/>
                  </a:cubicBezTo>
                  <a:cubicBezTo>
                    <a:pt x="1056" y="886"/>
                    <a:pt x="1056" y="886"/>
                    <a:pt x="1056" y="886"/>
                  </a:cubicBezTo>
                  <a:cubicBezTo>
                    <a:pt x="1063" y="882"/>
                    <a:pt x="1063" y="882"/>
                    <a:pt x="1063" y="882"/>
                  </a:cubicBezTo>
                  <a:cubicBezTo>
                    <a:pt x="1064" y="880"/>
                    <a:pt x="1064" y="880"/>
                    <a:pt x="1064" y="880"/>
                  </a:cubicBezTo>
                  <a:cubicBezTo>
                    <a:pt x="1063" y="879"/>
                    <a:pt x="1063" y="879"/>
                    <a:pt x="1063" y="879"/>
                  </a:cubicBezTo>
                  <a:cubicBezTo>
                    <a:pt x="1066" y="878"/>
                    <a:pt x="1066" y="878"/>
                    <a:pt x="1066" y="878"/>
                  </a:cubicBezTo>
                  <a:cubicBezTo>
                    <a:pt x="1074" y="873"/>
                    <a:pt x="1074" y="873"/>
                    <a:pt x="1074" y="873"/>
                  </a:cubicBezTo>
                  <a:cubicBezTo>
                    <a:pt x="1075" y="873"/>
                    <a:pt x="1075" y="873"/>
                    <a:pt x="1075" y="873"/>
                  </a:cubicBezTo>
                  <a:cubicBezTo>
                    <a:pt x="1078" y="872"/>
                    <a:pt x="1078" y="872"/>
                    <a:pt x="1078" y="872"/>
                  </a:cubicBezTo>
                  <a:cubicBezTo>
                    <a:pt x="1078" y="873"/>
                    <a:pt x="1072" y="871"/>
                    <a:pt x="1079" y="875"/>
                  </a:cubicBezTo>
                  <a:cubicBezTo>
                    <a:pt x="1082" y="875"/>
                    <a:pt x="1082" y="875"/>
                    <a:pt x="1082" y="875"/>
                  </a:cubicBezTo>
                  <a:cubicBezTo>
                    <a:pt x="1081" y="875"/>
                    <a:pt x="1084" y="870"/>
                    <a:pt x="1081" y="877"/>
                  </a:cubicBezTo>
                  <a:cubicBezTo>
                    <a:pt x="1084" y="873"/>
                    <a:pt x="1084" y="873"/>
                    <a:pt x="1084" y="873"/>
                  </a:cubicBezTo>
                  <a:cubicBezTo>
                    <a:pt x="1084" y="874"/>
                    <a:pt x="1087" y="876"/>
                    <a:pt x="1087" y="872"/>
                  </a:cubicBezTo>
                  <a:cubicBezTo>
                    <a:pt x="1091" y="871"/>
                    <a:pt x="1093" y="872"/>
                    <a:pt x="1096" y="869"/>
                  </a:cubicBezTo>
                  <a:cubicBezTo>
                    <a:pt x="1100" y="862"/>
                    <a:pt x="1100" y="862"/>
                    <a:pt x="1100" y="862"/>
                  </a:cubicBezTo>
                  <a:cubicBezTo>
                    <a:pt x="1102" y="861"/>
                    <a:pt x="1102" y="861"/>
                    <a:pt x="1102" y="861"/>
                  </a:cubicBezTo>
                  <a:cubicBezTo>
                    <a:pt x="1104" y="858"/>
                    <a:pt x="1104" y="858"/>
                    <a:pt x="1104" y="858"/>
                  </a:cubicBezTo>
                  <a:cubicBezTo>
                    <a:pt x="1106" y="858"/>
                    <a:pt x="1106" y="858"/>
                    <a:pt x="1106" y="858"/>
                  </a:cubicBezTo>
                  <a:cubicBezTo>
                    <a:pt x="1106" y="858"/>
                    <a:pt x="1101" y="856"/>
                    <a:pt x="1107" y="860"/>
                  </a:cubicBezTo>
                  <a:cubicBezTo>
                    <a:pt x="1109" y="857"/>
                    <a:pt x="1109" y="857"/>
                    <a:pt x="1109" y="857"/>
                  </a:cubicBezTo>
                  <a:cubicBezTo>
                    <a:pt x="1114" y="859"/>
                    <a:pt x="1114" y="859"/>
                    <a:pt x="1114" y="859"/>
                  </a:cubicBezTo>
                  <a:cubicBezTo>
                    <a:pt x="1116" y="856"/>
                    <a:pt x="1116" y="856"/>
                    <a:pt x="1116" y="856"/>
                  </a:cubicBezTo>
                  <a:cubicBezTo>
                    <a:pt x="1115" y="855"/>
                    <a:pt x="1115" y="855"/>
                    <a:pt x="1115" y="855"/>
                  </a:cubicBezTo>
                  <a:cubicBezTo>
                    <a:pt x="1114" y="854"/>
                    <a:pt x="1114" y="854"/>
                    <a:pt x="1114" y="854"/>
                  </a:cubicBezTo>
                  <a:cubicBezTo>
                    <a:pt x="1114" y="855"/>
                    <a:pt x="1112" y="854"/>
                    <a:pt x="1111" y="855"/>
                  </a:cubicBezTo>
                  <a:cubicBezTo>
                    <a:pt x="1116" y="851"/>
                    <a:pt x="1116" y="851"/>
                    <a:pt x="1116" y="851"/>
                  </a:cubicBezTo>
                  <a:cubicBezTo>
                    <a:pt x="1121" y="848"/>
                    <a:pt x="1121" y="848"/>
                    <a:pt x="1121" y="848"/>
                  </a:cubicBezTo>
                  <a:cubicBezTo>
                    <a:pt x="1121" y="849"/>
                    <a:pt x="1117" y="848"/>
                    <a:pt x="1121" y="850"/>
                  </a:cubicBezTo>
                  <a:cubicBezTo>
                    <a:pt x="1124" y="848"/>
                    <a:pt x="1124" y="848"/>
                    <a:pt x="1124" y="848"/>
                  </a:cubicBezTo>
                  <a:cubicBezTo>
                    <a:pt x="1120" y="846"/>
                    <a:pt x="1120" y="846"/>
                    <a:pt x="1120" y="846"/>
                  </a:cubicBezTo>
                  <a:cubicBezTo>
                    <a:pt x="1125" y="842"/>
                    <a:pt x="1125" y="842"/>
                    <a:pt x="1125" y="842"/>
                  </a:cubicBezTo>
                  <a:cubicBezTo>
                    <a:pt x="1124" y="843"/>
                    <a:pt x="1124" y="843"/>
                    <a:pt x="1124" y="843"/>
                  </a:cubicBezTo>
                  <a:cubicBezTo>
                    <a:pt x="1129" y="842"/>
                    <a:pt x="1129" y="842"/>
                    <a:pt x="1129" y="842"/>
                  </a:cubicBezTo>
                  <a:cubicBezTo>
                    <a:pt x="1131" y="838"/>
                    <a:pt x="1131" y="838"/>
                    <a:pt x="1131" y="838"/>
                  </a:cubicBezTo>
                  <a:cubicBezTo>
                    <a:pt x="1139" y="831"/>
                    <a:pt x="1139" y="831"/>
                    <a:pt x="1139" y="831"/>
                  </a:cubicBezTo>
                  <a:cubicBezTo>
                    <a:pt x="1139" y="830"/>
                    <a:pt x="1142" y="834"/>
                    <a:pt x="1138" y="830"/>
                  </a:cubicBezTo>
                  <a:cubicBezTo>
                    <a:pt x="1134" y="832"/>
                    <a:pt x="1134" y="832"/>
                    <a:pt x="1134" y="832"/>
                  </a:cubicBezTo>
                  <a:cubicBezTo>
                    <a:pt x="1131" y="831"/>
                    <a:pt x="1131" y="831"/>
                    <a:pt x="1131" y="831"/>
                  </a:cubicBezTo>
                  <a:cubicBezTo>
                    <a:pt x="1129" y="831"/>
                    <a:pt x="1129" y="831"/>
                    <a:pt x="1129" y="831"/>
                  </a:cubicBezTo>
                  <a:cubicBezTo>
                    <a:pt x="1127" y="834"/>
                    <a:pt x="1127" y="834"/>
                    <a:pt x="1127" y="834"/>
                  </a:cubicBezTo>
                  <a:cubicBezTo>
                    <a:pt x="1117" y="836"/>
                    <a:pt x="1117" y="836"/>
                    <a:pt x="1117" y="836"/>
                  </a:cubicBezTo>
                  <a:cubicBezTo>
                    <a:pt x="1115" y="837"/>
                    <a:pt x="1115" y="837"/>
                    <a:pt x="1115" y="837"/>
                  </a:cubicBezTo>
                  <a:cubicBezTo>
                    <a:pt x="1109" y="839"/>
                    <a:pt x="1109" y="839"/>
                    <a:pt x="1109" y="839"/>
                  </a:cubicBezTo>
                  <a:cubicBezTo>
                    <a:pt x="1105" y="836"/>
                    <a:pt x="1105" y="836"/>
                    <a:pt x="1105" y="836"/>
                  </a:cubicBezTo>
                  <a:cubicBezTo>
                    <a:pt x="1099" y="837"/>
                    <a:pt x="1099" y="837"/>
                    <a:pt x="1099" y="837"/>
                  </a:cubicBezTo>
                  <a:cubicBezTo>
                    <a:pt x="1101" y="838"/>
                    <a:pt x="1094" y="839"/>
                    <a:pt x="1100" y="840"/>
                  </a:cubicBezTo>
                  <a:cubicBezTo>
                    <a:pt x="1098" y="842"/>
                    <a:pt x="1098" y="842"/>
                    <a:pt x="1098" y="842"/>
                  </a:cubicBezTo>
                  <a:cubicBezTo>
                    <a:pt x="1097" y="841"/>
                    <a:pt x="1097" y="841"/>
                    <a:pt x="1097" y="841"/>
                  </a:cubicBezTo>
                  <a:cubicBezTo>
                    <a:pt x="1091" y="843"/>
                    <a:pt x="1091" y="843"/>
                    <a:pt x="1091" y="843"/>
                  </a:cubicBezTo>
                  <a:cubicBezTo>
                    <a:pt x="1088" y="840"/>
                    <a:pt x="1088" y="840"/>
                    <a:pt x="1088" y="840"/>
                  </a:cubicBezTo>
                  <a:cubicBezTo>
                    <a:pt x="1071" y="844"/>
                    <a:pt x="1071" y="844"/>
                    <a:pt x="1071" y="844"/>
                  </a:cubicBezTo>
                  <a:cubicBezTo>
                    <a:pt x="1065" y="845"/>
                    <a:pt x="1065" y="845"/>
                    <a:pt x="1065" y="845"/>
                  </a:cubicBezTo>
                  <a:cubicBezTo>
                    <a:pt x="1064" y="849"/>
                    <a:pt x="1071" y="843"/>
                    <a:pt x="1064" y="848"/>
                  </a:cubicBezTo>
                  <a:cubicBezTo>
                    <a:pt x="1067" y="847"/>
                    <a:pt x="1071" y="848"/>
                    <a:pt x="1074" y="846"/>
                  </a:cubicBezTo>
                  <a:cubicBezTo>
                    <a:pt x="1075" y="848"/>
                    <a:pt x="1075" y="848"/>
                    <a:pt x="1075" y="848"/>
                  </a:cubicBezTo>
                  <a:cubicBezTo>
                    <a:pt x="1063" y="851"/>
                    <a:pt x="1063" y="851"/>
                    <a:pt x="1063" y="851"/>
                  </a:cubicBezTo>
                  <a:cubicBezTo>
                    <a:pt x="1054" y="852"/>
                    <a:pt x="1054" y="852"/>
                    <a:pt x="1054" y="852"/>
                  </a:cubicBezTo>
                  <a:cubicBezTo>
                    <a:pt x="1057" y="849"/>
                    <a:pt x="1057" y="849"/>
                    <a:pt x="1057" y="849"/>
                  </a:cubicBezTo>
                  <a:cubicBezTo>
                    <a:pt x="1059" y="850"/>
                    <a:pt x="1059" y="850"/>
                    <a:pt x="1059" y="850"/>
                  </a:cubicBezTo>
                  <a:cubicBezTo>
                    <a:pt x="1063" y="848"/>
                    <a:pt x="1063" y="848"/>
                    <a:pt x="1063" y="848"/>
                  </a:cubicBezTo>
                  <a:cubicBezTo>
                    <a:pt x="1059" y="847"/>
                    <a:pt x="1059" y="847"/>
                    <a:pt x="1059" y="847"/>
                  </a:cubicBezTo>
                  <a:cubicBezTo>
                    <a:pt x="1047" y="851"/>
                    <a:pt x="1047" y="851"/>
                    <a:pt x="1047" y="851"/>
                  </a:cubicBezTo>
                  <a:cubicBezTo>
                    <a:pt x="1048" y="853"/>
                    <a:pt x="1048" y="853"/>
                    <a:pt x="1048" y="853"/>
                  </a:cubicBezTo>
                  <a:cubicBezTo>
                    <a:pt x="1050" y="853"/>
                    <a:pt x="1050" y="853"/>
                    <a:pt x="1050" y="853"/>
                  </a:cubicBezTo>
                  <a:cubicBezTo>
                    <a:pt x="1048" y="854"/>
                    <a:pt x="1048" y="854"/>
                    <a:pt x="1048" y="854"/>
                  </a:cubicBezTo>
                  <a:cubicBezTo>
                    <a:pt x="1047" y="854"/>
                    <a:pt x="1047" y="854"/>
                    <a:pt x="1047" y="854"/>
                  </a:cubicBezTo>
                  <a:cubicBezTo>
                    <a:pt x="1041" y="856"/>
                    <a:pt x="1041" y="856"/>
                    <a:pt x="1041" y="856"/>
                  </a:cubicBezTo>
                  <a:cubicBezTo>
                    <a:pt x="1041" y="856"/>
                    <a:pt x="1041" y="856"/>
                    <a:pt x="1041" y="856"/>
                  </a:cubicBezTo>
                  <a:cubicBezTo>
                    <a:pt x="1041" y="854"/>
                    <a:pt x="1041" y="854"/>
                    <a:pt x="1041" y="854"/>
                  </a:cubicBezTo>
                  <a:cubicBezTo>
                    <a:pt x="1045" y="854"/>
                    <a:pt x="1045" y="854"/>
                    <a:pt x="1045" y="854"/>
                  </a:cubicBezTo>
                  <a:cubicBezTo>
                    <a:pt x="1045" y="852"/>
                    <a:pt x="1045" y="852"/>
                    <a:pt x="1045" y="852"/>
                  </a:cubicBezTo>
                  <a:cubicBezTo>
                    <a:pt x="1046" y="852"/>
                    <a:pt x="1044" y="849"/>
                    <a:pt x="1046" y="853"/>
                  </a:cubicBezTo>
                  <a:cubicBezTo>
                    <a:pt x="1043" y="850"/>
                    <a:pt x="1043" y="850"/>
                    <a:pt x="1043" y="850"/>
                  </a:cubicBezTo>
                  <a:cubicBezTo>
                    <a:pt x="1040" y="852"/>
                    <a:pt x="1040" y="852"/>
                    <a:pt x="1040" y="852"/>
                  </a:cubicBezTo>
                  <a:cubicBezTo>
                    <a:pt x="1034" y="850"/>
                    <a:pt x="1049" y="851"/>
                    <a:pt x="1035" y="852"/>
                  </a:cubicBezTo>
                  <a:cubicBezTo>
                    <a:pt x="1027" y="855"/>
                    <a:pt x="1027" y="855"/>
                    <a:pt x="1027" y="855"/>
                  </a:cubicBezTo>
                  <a:cubicBezTo>
                    <a:pt x="1022" y="855"/>
                    <a:pt x="1022" y="855"/>
                    <a:pt x="1022" y="855"/>
                  </a:cubicBezTo>
                  <a:cubicBezTo>
                    <a:pt x="1010" y="857"/>
                    <a:pt x="1010" y="857"/>
                    <a:pt x="1010" y="857"/>
                  </a:cubicBezTo>
                  <a:cubicBezTo>
                    <a:pt x="1009" y="858"/>
                    <a:pt x="1009" y="858"/>
                    <a:pt x="1009" y="858"/>
                  </a:cubicBezTo>
                  <a:cubicBezTo>
                    <a:pt x="1005" y="858"/>
                    <a:pt x="1005" y="858"/>
                    <a:pt x="1005" y="858"/>
                  </a:cubicBezTo>
                  <a:cubicBezTo>
                    <a:pt x="1001" y="860"/>
                    <a:pt x="1001" y="860"/>
                    <a:pt x="1001" y="860"/>
                  </a:cubicBezTo>
                  <a:cubicBezTo>
                    <a:pt x="996" y="861"/>
                    <a:pt x="996" y="861"/>
                    <a:pt x="996" y="861"/>
                  </a:cubicBezTo>
                  <a:cubicBezTo>
                    <a:pt x="995" y="860"/>
                    <a:pt x="995" y="860"/>
                    <a:pt x="995" y="860"/>
                  </a:cubicBezTo>
                  <a:cubicBezTo>
                    <a:pt x="992" y="862"/>
                    <a:pt x="992" y="862"/>
                    <a:pt x="992" y="862"/>
                  </a:cubicBezTo>
                  <a:cubicBezTo>
                    <a:pt x="989" y="862"/>
                    <a:pt x="1000" y="855"/>
                    <a:pt x="987" y="864"/>
                  </a:cubicBezTo>
                  <a:cubicBezTo>
                    <a:pt x="986" y="861"/>
                    <a:pt x="986" y="861"/>
                    <a:pt x="986" y="861"/>
                  </a:cubicBezTo>
                  <a:cubicBezTo>
                    <a:pt x="985" y="861"/>
                    <a:pt x="1006" y="861"/>
                    <a:pt x="976" y="865"/>
                  </a:cubicBezTo>
                  <a:cubicBezTo>
                    <a:pt x="965" y="867"/>
                    <a:pt x="965" y="867"/>
                    <a:pt x="965" y="867"/>
                  </a:cubicBezTo>
                  <a:cubicBezTo>
                    <a:pt x="944" y="870"/>
                    <a:pt x="944" y="870"/>
                    <a:pt x="944" y="870"/>
                  </a:cubicBezTo>
                  <a:cubicBezTo>
                    <a:pt x="942" y="868"/>
                    <a:pt x="942" y="868"/>
                    <a:pt x="942" y="868"/>
                  </a:cubicBezTo>
                  <a:cubicBezTo>
                    <a:pt x="941" y="868"/>
                    <a:pt x="941" y="868"/>
                    <a:pt x="941" y="868"/>
                  </a:cubicBezTo>
                  <a:cubicBezTo>
                    <a:pt x="941" y="870"/>
                    <a:pt x="941" y="870"/>
                    <a:pt x="941" y="870"/>
                  </a:cubicBezTo>
                  <a:cubicBezTo>
                    <a:pt x="935" y="873"/>
                    <a:pt x="935" y="873"/>
                    <a:pt x="935" y="873"/>
                  </a:cubicBezTo>
                  <a:cubicBezTo>
                    <a:pt x="918" y="874"/>
                    <a:pt x="918" y="874"/>
                    <a:pt x="918" y="874"/>
                  </a:cubicBezTo>
                  <a:cubicBezTo>
                    <a:pt x="918" y="873"/>
                    <a:pt x="918" y="873"/>
                    <a:pt x="918" y="873"/>
                  </a:cubicBezTo>
                  <a:cubicBezTo>
                    <a:pt x="914" y="873"/>
                    <a:pt x="914" y="873"/>
                    <a:pt x="914" y="873"/>
                  </a:cubicBezTo>
                  <a:cubicBezTo>
                    <a:pt x="912" y="875"/>
                    <a:pt x="912" y="875"/>
                    <a:pt x="912" y="875"/>
                  </a:cubicBezTo>
                  <a:cubicBezTo>
                    <a:pt x="903" y="877"/>
                    <a:pt x="903" y="877"/>
                    <a:pt x="903" y="877"/>
                  </a:cubicBezTo>
                  <a:cubicBezTo>
                    <a:pt x="899" y="875"/>
                    <a:pt x="899" y="875"/>
                    <a:pt x="899" y="875"/>
                  </a:cubicBezTo>
                  <a:cubicBezTo>
                    <a:pt x="898" y="873"/>
                    <a:pt x="895" y="873"/>
                    <a:pt x="896" y="878"/>
                  </a:cubicBezTo>
                  <a:cubicBezTo>
                    <a:pt x="895" y="879"/>
                    <a:pt x="895" y="879"/>
                    <a:pt x="895" y="879"/>
                  </a:cubicBezTo>
                  <a:cubicBezTo>
                    <a:pt x="891" y="875"/>
                    <a:pt x="891" y="875"/>
                    <a:pt x="891" y="875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86" y="879"/>
                    <a:pt x="886" y="879"/>
                    <a:pt x="886" y="879"/>
                  </a:cubicBezTo>
                  <a:cubicBezTo>
                    <a:pt x="881" y="881"/>
                    <a:pt x="881" y="881"/>
                    <a:pt x="881" y="881"/>
                  </a:cubicBezTo>
                  <a:cubicBezTo>
                    <a:pt x="863" y="882"/>
                    <a:pt x="863" y="882"/>
                    <a:pt x="863" y="882"/>
                  </a:cubicBezTo>
                  <a:cubicBezTo>
                    <a:pt x="862" y="883"/>
                    <a:pt x="862" y="883"/>
                    <a:pt x="862" y="883"/>
                  </a:cubicBezTo>
                  <a:cubicBezTo>
                    <a:pt x="860" y="883"/>
                    <a:pt x="860" y="883"/>
                    <a:pt x="860" y="883"/>
                  </a:cubicBezTo>
                  <a:cubicBezTo>
                    <a:pt x="859" y="882"/>
                    <a:pt x="859" y="882"/>
                    <a:pt x="859" y="882"/>
                  </a:cubicBezTo>
                  <a:cubicBezTo>
                    <a:pt x="858" y="883"/>
                    <a:pt x="858" y="883"/>
                    <a:pt x="858" y="883"/>
                  </a:cubicBezTo>
                  <a:cubicBezTo>
                    <a:pt x="853" y="884"/>
                    <a:pt x="853" y="884"/>
                    <a:pt x="853" y="884"/>
                  </a:cubicBezTo>
                  <a:cubicBezTo>
                    <a:pt x="835" y="886"/>
                    <a:pt x="835" y="886"/>
                    <a:pt x="835" y="886"/>
                  </a:cubicBezTo>
                  <a:cubicBezTo>
                    <a:pt x="832" y="887"/>
                    <a:pt x="832" y="887"/>
                    <a:pt x="832" y="887"/>
                  </a:cubicBezTo>
                  <a:cubicBezTo>
                    <a:pt x="821" y="889"/>
                    <a:pt x="821" y="889"/>
                    <a:pt x="821" y="889"/>
                  </a:cubicBezTo>
                  <a:cubicBezTo>
                    <a:pt x="815" y="890"/>
                    <a:pt x="815" y="890"/>
                    <a:pt x="815" y="890"/>
                  </a:cubicBezTo>
                  <a:cubicBezTo>
                    <a:pt x="813" y="889"/>
                    <a:pt x="813" y="889"/>
                    <a:pt x="813" y="889"/>
                  </a:cubicBezTo>
                  <a:cubicBezTo>
                    <a:pt x="808" y="890"/>
                    <a:pt x="808" y="890"/>
                    <a:pt x="808" y="890"/>
                  </a:cubicBezTo>
                  <a:cubicBezTo>
                    <a:pt x="807" y="890"/>
                    <a:pt x="807" y="890"/>
                    <a:pt x="807" y="890"/>
                  </a:cubicBezTo>
                  <a:cubicBezTo>
                    <a:pt x="806" y="889"/>
                    <a:pt x="806" y="889"/>
                    <a:pt x="806" y="889"/>
                  </a:cubicBezTo>
                  <a:cubicBezTo>
                    <a:pt x="797" y="892"/>
                    <a:pt x="797" y="892"/>
                    <a:pt x="797" y="892"/>
                  </a:cubicBezTo>
                  <a:cubicBezTo>
                    <a:pt x="786" y="893"/>
                    <a:pt x="786" y="893"/>
                    <a:pt x="786" y="893"/>
                  </a:cubicBezTo>
                  <a:cubicBezTo>
                    <a:pt x="775" y="894"/>
                    <a:pt x="775" y="894"/>
                    <a:pt x="775" y="894"/>
                  </a:cubicBezTo>
                  <a:cubicBezTo>
                    <a:pt x="774" y="894"/>
                    <a:pt x="774" y="894"/>
                    <a:pt x="774" y="894"/>
                  </a:cubicBezTo>
                  <a:cubicBezTo>
                    <a:pt x="771" y="895"/>
                    <a:pt x="771" y="895"/>
                    <a:pt x="771" y="895"/>
                  </a:cubicBezTo>
                  <a:cubicBezTo>
                    <a:pt x="770" y="894"/>
                    <a:pt x="770" y="894"/>
                    <a:pt x="770" y="894"/>
                  </a:cubicBezTo>
                  <a:cubicBezTo>
                    <a:pt x="762" y="897"/>
                    <a:pt x="762" y="897"/>
                    <a:pt x="762" y="897"/>
                  </a:cubicBezTo>
                  <a:cubicBezTo>
                    <a:pt x="753" y="897"/>
                    <a:pt x="753" y="897"/>
                    <a:pt x="753" y="897"/>
                  </a:cubicBezTo>
                  <a:cubicBezTo>
                    <a:pt x="751" y="898"/>
                    <a:pt x="751" y="898"/>
                    <a:pt x="751" y="898"/>
                  </a:cubicBezTo>
                  <a:cubicBezTo>
                    <a:pt x="747" y="897"/>
                    <a:pt x="747" y="897"/>
                    <a:pt x="747" y="897"/>
                  </a:cubicBezTo>
                  <a:cubicBezTo>
                    <a:pt x="735" y="899"/>
                    <a:pt x="735" y="899"/>
                    <a:pt x="735" y="899"/>
                  </a:cubicBezTo>
                  <a:cubicBezTo>
                    <a:pt x="732" y="899"/>
                    <a:pt x="732" y="899"/>
                    <a:pt x="732" y="899"/>
                  </a:cubicBezTo>
                  <a:cubicBezTo>
                    <a:pt x="731" y="901"/>
                    <a:pt x="731" y="901"/>
                    <a:pt x="731" y="901"/>
                  </a:cubicBezTo>
                  <a:cubicBezTo>
                    <a:pt x="700" y="905"/>
                    <a:pt x="700" y="905"/>
                    <a:pt x="700" y="905"/>
                  </a:cubicBezTo>
                  <a:cubicBezTo>
                    <a:pt x="692" y="906"/>
                    <a:pt x="692" y="906"/>
                    <a:pt x="692" y="906"/>
                  </a:cubicBezTo>
                  <a:cubicBezTo>
                    <a:pt x="691" y="908"/>
                    <a:pt x="691" y="908"/>
                    <a:pt x="691" y="908"/>
                  </a:cubicBezTo>
                  <a:cubicBezTo>
                    <a:pt x="691" y="909"/>
                    <a:pt x="690" y="910"/>
                    <a:pt x="688" y="909"/>
                  </a:cubicBezTo>
                  <a:cubicBezTo>
                    <a:pt x="691" y="906"/>
                    <a:pt x="691" y="906"/>
                    <a:pt x="691" y="906"/>
                  </a:cubicBezTo>
                  <a:cubicBezTo>
                    <a:pt x="686" y="906"/>
                    <a:pt x="686" y="906"/>
                    <a:pt x="686" y="906"/>
                  </a:cubicBezTo>
                  <a:cubicBezTo>
                    <a:pt x="677" y="907"/>
                    <a:pt x="677" y="907"/>
                    <a:pt x="677" y="907"/>
                  </a:cubicBezTo>
                  <a:cubicBezTo>
                    <a:pt x="674" y="909"/>
                    <a:pt x="674" y="909"/>
                    <a:pt x="674" y="909"/>
                  </a:cubicBezTo>
                  <a:cubicBezTo>
                    <a:pt x="669" y="908"/>
                    <a:pt x="669" y="908"/>
                    <a:pt x="669" y="908"/>
                  </a:cubicBezTo>
                  <a:cubicBezTo>
                    <a:pt x="663" y="910"/>
                    <a:pt x="663" y="910"/>
                    <a:pt x="663" y="910"/>
                  </a:cubicBezTo>
                  <a:cubicBezTo>
                    <a:pt x="660" y="909"/>
                    <a:pt x="660" y="909"/>
                    <a:pt x="660" y="909"/>
                  </a:cubicBezTo>
                  <a:cubicBezTo>
                    <a:pt x="649" y="911"/>
                    <a:pt x="649" y="911"/>
                    <a:pt x="649" y="911"/>
                  </a:cubicBezTo>
                  <a:cubicBezTo>
                    <a:pt x="640" y="912"/>
                    <a:pt x="640" y="912"/>
                    <a:pt x="640" y="912"/>
                  </a:cubicBezTo>
                  <a:cubicBezTo>
                    <a:pt x="635" y="913"/>
                    <a:pt x="635" y="913"/>
                    <a:pt x="635" y="913"/>
                  </a:cubicBezTo>
                  <a:cubicBezTo>
                    <a:pt x="625" y="914"/>
                    <a:pt x="625" y="914"/>
                    <a:pt x="625" y="914"/>
                  </a:cubicBezTo>
                  <a:cubicBezTo>
                    <a:pt x="623" y="915"/>
                    <a:pt x="623" y="915"/>
                    <a:pt x="623" y="915"/>
                  </a:cubicBezTo>
                  <a:cubicBezTo>
                    <a:pt x="620" y="915"/>
                    <a:pt x="620" y="915"/>
                    <a:pt x="620" y="915"/>
                  </a:cubicBezTo>
                  <a:cubicBezTo>
                    <a:pt x="615" y="917"/>
                    <a:pt x="615" y="917"/>
                    <a:pt x="615" y="917"/>
                  </a:cubicBezTo>
                  <a:cubicBezTo>
                    <a:pt x="596" y="918"/>
                    <a:pt x="596" y="918"/>
                    <a:pt x="596" y="918"/>
                  </a:cubicBezTo>
                  <a:cubicBezTo>
                    <a:pt x="585" y="919"/>
                    <a:pt x="585" y="919"/>
                    <a:pt x="585" y="919"/>
                  </a:cubicBezTo>
                  <a:cubicBezTo>
                    <a:pt x="583" y="922"/>
                    <a:pt x="583" y="922"/>
                    <a:pt x="583" y="922"/>
                  </a:cubicBezTo>
                  <a:cubicBezTo>
                    <a:pt x="583" y="920"/>
                    <a:pt x="583" y="920"/>
                    <a:pt x="583" y="920"/>
                  </a:cubicBezTo>
                  <a:cubicBezTo>
                    <a:pt x="581" y="922"/>
                    <a:pt x="581" y="922"/>
                    <a:pt x="581" y="922"/>
                  </a:cubicBezTo>
                  <a:cubicBezTo>
                    <a:pt x="581" y="921"/>
                    <a:pt x="587" y="924"/>
                    <a:pt x="579" y="921"/>
                  </a:cubicBezTo>
                  <a:cubicBezTo>
                    <a:pt x="579" y="923"/>
                    <a:pt x="579" y="923"/>
                    <a:pt x="579" y="923"/>
                  </a:cubicBezTo>
                  <a:cubicBezTo>
                    <a:pt x="576" y="922"/>
                    <a:pt x="576" y="922"/>
                    <a:pt x="576" y="922"/>
                  </a:cubicBezTo>
                  <a:cubicBezTo>
                    <a:pt x="576" y="922"/>
                    <a:pt x="577" y="924"/>
                    <a:pt x="577" y="921"/>
                  </a:cubicBezTo>
                  <a:cubicBezTo>
                    <a:pt x="572" y="922"/>
                    <a:pt x="572" y="922"/>
                    <a:pt x="572" y="922"/>
                  </a:cubicBezTo>
                  <a:cubicBezTo>
                    <a:pt x="570" y="921"/>
                    <a:pt x="570" y="921"/>
                    <a:pt x="570" y="921"/>
                  </a:cubicBezTo>
                  <a:cubicBezTo>
                    <a:pt x="556" y="925"/>
                    <a:pt x="556" y="925"/>
                    <a:pt x="556" y="925"/>
                  </a:cubicBezTo>
                  <a:cubicBezTo>
                    <a:pt x="561" y="927"/>
                    <a:pt x="565" y="920"/>
                    <a:pt x="568" y="925"/>
                  </a:cubicBezTo>
                  <a:cubicBezTo>
                    <a:pt x="573" y="924"/>
                    <a:pt x="573" y="924"/>
                    <a:pt x="573" y="924"/>
                  </a:cubicBezTo>
                  <a:cubicBezTo>
                    <a:pt x="573" y="925"/>
                    <a:pt x="573" y="925"/>
                    <a:pt x="573" y="925"/>
                  </a:cubicBezTo>
                  <a:cubicBezTo>
                    <a:pt x="575" y="925"/>
                    <a:pt x="575" y="925"/>
                    <a:pt x="575" y="925"/>
                  </a:cubicBezTo>
                  <a:cubicBezTo>
                    <a:pt x="573" y="926"/>
                    <a:pt x="573" y="926"/>
                    <a:pt x="573" y="926"/>
                  </a:cubicBezTo>
                  <a:cubicBezTo>
                    <a:pt x="571" y="924"/>
                    <a:pt x="571" y="924"/>
                    <a:pt x="571" y="924"/>
                  </a:cubicBezTo>
                  <a:cubicBezTo>
                    <a:pt x="565" y="928"/>
                    <a:pt x="565" y="928"/>
                    <a:pt x="565" y="928"/>
                  </a:cubicBezTo>
                  <a:cubicBezTo>
                    <a:pt x="555" y="928"/>
                    <a:pt x="555" y="928"/>
                    <a:pt x="555" y="928"/>
                  </a:cubicBezTo>
                  <a:cubicBezTo>
                    <a:pt x="551" y="933"/>
                    <a:pt x="551" y="933"/>
                    <a:pt x="551" y="933"/>
                  </a:cubicBezTo>
                  <a:cubicBezTo>
                    <a:pt x="546" y="933"/>
                    <a:pt x="546" y="933"/>
                    <a:pt x="546" y="933"/>
                  </a:cubicBezTo>
                  <a:cubicBezTo>
                    <a:pt x="548" y="932"/>
                    <a:pt x="541" y="929"/>
                    <a:pt x="550" y="929"/>
                  </a:cubicBezTo>
                  <a:cubicBezTo>
                    <a:pt x="545" y="930"/>
                    <a:pt x="545" y="930"/>
                    <a:pt x="545" y="930"/>
                  </a:cubicBezTo>
                  <a:cubicBezTo>
                    <a:pt x="543" y="929"/>
                    <a:pt x="543" y="929"/>
                    <a:pt x="543" y="929"/>
                  </a:cubicBezTo>
                  <a:cubicBezTo>
                    <a:pt x="540" y="931"/>
                    <a:pt x="540" y="931"/>
                    <a:pt x="540" y="931"/>
                  </a:cubicBezTo>
                  <a:cubicBezTo>
                    <a:pt x="543" y="933"/>
                    <a:pt x="543" y="933"/>
                    <a:pt x="543" y="933"/>
                  </a:cubicBezTo>
                  <a:cubicBezTo>
                    <a:pt x="538" y="933"/>
                    <a:pt x="538" y="933"/>
                    <a:pt x="538" y="933"/>
                  </a:cubicBezTo>
                  <a:cubicBezTo>
                    <a:pt x="538" y="932"/>
                    <a:pt x="538" y="932"/>
                    <a:pt x="538" y="932"/>
                  </a:cubicBezTo>
                  <a:cubicBezTo>
                    <a:pt x="538" y="932"/>
                    <a:pt x="540" y="930"/>
                    <a:pt x="536" y="931"/>
                  </a:cubicBezTo>
                  <a:cubicBezTo>
                    <a:pt x="535" y="933"/>
                    <a:pt x="535" y="933"/>
                    <a:pt x="535" y="933"/>
                  </a:cubicBezTo>
                  <a:cubicBezTo>
                    <a:pt x="535" y="936"/>
                    <a:pt x="543" y="922"/>
                    <a:pt x="536" y="939"/>
                  </a:cubicBezTo>
                  <a:cubicBezTo>
                    <a:pt x="535" y="939"/>
                    <a:pt x="535" y="939"/>
                    <a:pt x="535" y="939"/>
                  </a:cubicBezTo>
                  <a:cubicBezTo>
                    <a:pt x="536" y="937"/>
                    <a:pt x="536" y="937"/>
                    <a:pt x="536" y="937"/>
                  </a:cubicBezTo>
                  <a:cubicBezTo>
                    <a:pt x="536" y="935"/>
                    <a:pt x="536" y="935"/>
                    <a:pt x="536" y="935"/>
                  </a:cubicBezTo>
                  <a:cubicBezTo>
                    <a:pt x="531" y="934"/>
                    <a:pt x="531" y="934"/>
                    <a:pt x="531" y="934"/>
                  </a:cubicBezTo>
                  <a:cubicBezTo>
                    <a:pt x="532" y="934"/>
                    <a:pt x="532" y="934"/>
                    <a:pt x="532" y="934"/>
                  </a:cubicBezTo>
                  <a:cubicBezTo>
                    <a:pt x="531" y="933"/>
                    <a:pt x="531" y="933"/>
                    <a:pt x="531" y="933"/>
                  </a:cubicBezTo>
                  <a:cubicBezTo>
                    <a:pt x="527" y="934"/>
                    <a:pt x="527" y="934"/>
                    <a:pt x="527" y="934"/>
                  </a:cubicBezTo>
                  <a:cubicBezTo>
                    <a:pt x="526" y="935"/>
                    <a:pt x="526" y="935"/>
                    <a:pt x="526" y="935"/>
                  </a:cubicBezTo>
                  <a:cubicBezTo>
                    <a:pt x="518" y="933"/>
                    <a:pt x="518" y="933"/>
                    <a:pt x="518" y="933"/>
                  </a:cubicBezTo>
                  <a:cubicBezTo>
                    <a:pt x="517" y="934"/>
                    <a:pt x="517" y="934"/>
                    <a:pt x="517" y="934"/>
                  </a:cubicBezTo>
                  <a:cubicBezTo>
                    <a:pt x="517" y="933"/>
                    <a:pt x="521" y="934"/>
                    <a:pt x="517" y="932"/>
                  </a:cubicBezTo>
                  <a:cubicBezTo>
                    <a:pt x="524" y="930"/>
                    <a:pt x="524" y="930"/>
                    <a:pt x="524" y="930"/>
                  </a:cubicBezTo>
                  <a:cubicBezTo>
                    <a:pt x="526" y="929"/>
                    <a:pt x="528" y="926"/>
                    <a:pt x="529" y="928"/>
                  </a:cubicBezTo>
                  <a:cubicBezTo>
                    <a:pt x="529" y="928"/>
                    <a:pt x="531" y="926"/>
                    <a:pt x="530" y="929"/>
                  </a:cubicBezTo>
                  <a:cubicBezTo>
                    <a:pt x="532" y="929"/>
                    <a:pt x="532" y="929"/>
                    <a:pt x="532" y="929"/>
                  </a:cubicBezTo>
                  <a:cubicBezTo>
                    <a:pt x="530" y="927"/>
                    <a:pt x="533" y="929"/>
                    <a:pt x="533" y="926"/>
                  </a:cubicBezTo>
                  <a:cubicBezTo>
                    <a:pt x="535" y="924"/>
                    <a:pt x="535" y="924"/>
                    <a:pt x="535" y="924"/>
                  </a:cubicBezTo>
                  <a:cubicBezTo>
                    <a:pt x="529" y="924"/>
                    <a:pt x="529" y="924"/>
                    <a:pt x="529" y="924"/>
                  </a:cubicBezTo>
                  <a:cubicBezTo>
                    <a:pt x="527" y="925"/>
                    <a:pt x="527" y="925"/>
                    <a:pt x="527" y="925"/>
                  </a:cubicBezTo>
                  <a:cubicBezTo>
                    <a:pt x="530" y="925"/>
                    <a:pt x="519" y="931"/>
                    <a:pt x="532" y="925"/>
                  </a:cubicBezTo>
                  <a:cubicBezTo>
                    <a:pt x="526" y="925"/>
                    <a:pt x="536" y="936"/>
                    <a:pt x="523" y="927"/>
                  </a:cubicBezTo>
                  <a:cubicBezTo>
                    <a:pt x="522" y="926"/>
                    <a:pt x="522" y="926"/>
                    <a:pt x="522" y="926"/>
                  </a:cubicBezTo>
                  <a:cubicBezTo>
                    <a:pt x="521" y="927"/>
                    <a:pt x="521" y="927"/>
                    <a:pt x="521" y="927"/>
                  </a:cubicBezTo>
                  <a:cubicBezTo>
                    <a:pt x="520" y="927"/>
                    <a:pt x="517" y="935"/>
                    <a:pt x="515" y="927"/>
                  </a:cubicBezTo>
                  <a:cubicBezTo>
                    <a:pt x="514" y="927"/>
                    <a:pt x="514" y="927"/>
                    <a:pt x="514" y="927"/>
                  </a:cubicBezTo>
                  <a:cubicBezTo>
                    <a:pt x="514" y="929"/>
                    <a:pt x="514" y="929"/>
                    <a:pt x="514" y="929"/>
                  </a:cubicBezTo>
                  <a:cubicBezTo>
                    <a:pt x="516" y="930"/>
                    <a:pt x="516" y="930"/>
                    <a:pt x="516" y="930"/>
                  </a:cubicBezTo>
                  <a:cubicBezTo>
                    <a:pt x="513" y="931"/>
                    <a:pt x="513" y="931"/>
                    <a:pt x="513" y="931"/>
                  </a:cubicBezTo>
                  <a:cubicBezTo>
                    <a:pt x="512" y="928"/>
                    <a:pt x="512" y="928"/>
                    <a:pt x="512" y="928"/>
                  </a:cubicBezTo>
                  <a:cubicBezTo>
                    <a:pt x="508" y="928"/>
                    <a:pt x="508" y="928"/>
                    <a:pt x="508" y="928"/>
                  </a:cubicBezTo>
                  <a:cubicBezTo>
                    <a:pt x="511" y="927"/>
                    <a:pt x="511" y="927"/>
                    <a:pt x="511" y="927"/>
                  </a:cubicBezTo>
                  <a:cubicBezTo>
                    <a:pt x="510" y="925"/>
                    <a:pt x="510" y="925"/>
                    <a:pt x="510" y="925"/>
                  </a:cubicBezTo>
                  <a:cubicBezTo>
                    <a:pt x="511" y="921"/>
                    <a:pt x="511" y="921"/>
                    <a:pt x="511" y="921"/>
                  </a:cubicBezTo>
                  <a:cubicBezTo>
                    <a:pt x="516" y="921"/>
                    <a:pt x="516" y="921"/>
                    <a:pt x="516" y="921"/>
                  </a:cubicBezTo>
                  <a:cubicBezTo>
                    <a:pt x="518" y="920"/>
                    <a:pt x="518" y="920"/>
                    <a:pt x="518" y="920"/>
                  </a:cubicBezTo>
                  <a:cubicBezTo>
                    <a:pt x="521" y="920"/>
                    <a:pt x="521" y="920"/>
                    <a:pt x="521" y="920"/>
                  </a:cubicBezTo>
                  <a:cubicBezTo>
                    <a:pt x="526" y="919"/>
                    <a:pt x="526" y="919"/>
                    <a:pt x="526" y="919"/>
                  </a:cubicBezTo>
                  <a:cubicBezTo>
                    <a:pt x="526" y="918"/>
                    <a:pt x="526" y="918"/>
                    <a:pt x="526" y="918"/>
                  </a:cubicBezTo>
                  <a:cubicBezTo>
                    <a:pt x="526" y="917"/>
                    <a:pt x="528" y="914"/>
                    <a:pt x="530" y="919"/>
                  </a:cubicBezTo>
                  <a:cubicBezTo>
                    <a:pt x="527" y="920"/>
                    <a:pt x="533" y="912"/>
                    <a:pt x="528" y="922"/>
                  </a:cubicBezTo>
                  <a:cubicBezTo>
                    <a:pt x="527" y="920"/>
                    <a:pt x="538" y="916"/>
                    <a:pt x="521" y="923"/>
                  </a:cubicBezTo>
                  <a:cubicBezTo>
                    <a:pt x="521" y="923"/>
                    <a:pt x="521" y="923"/>
                    <a:pt x="521" y="923"/>
                  </a:cubicBezTo>
                  <a:cubicBezTo>
                    <a:pt x="516" y="925"/>
                    <a:pt x="516" y="925"/>
                    <a:pt x="516" y="925"/>
                  </a:cubicBezTo>
                  <a:cubicBezTo>
                    <a:pt x="518" y="926"/>
                    <a:pt x="518" y="926"/>
                    <a:pt x="518" y="926"/>
                  </a:cubicBezTo>
                  <a:cubicBezTo>
                    <a:pt x="526" y="925"/>
                    <a:pt x="526" y="925"/>
                    <a:pt x="526" y="925"/>
                  </a:cubicBezTo>
                  <a:cubicBezTo>
                    <a:pt x="527" y="923"/>
                    <a:pt x="527" y="923"/>
                    <a:pt x="527" y="923"/>
                  </a:cubicBezTo>
                  <a:cubicBezTo>
                    <a:pt x="532" y="922"/>
                    <a:pt x="532" y="922"/>
                    <a:pt x="532" y="922"/>
                  </a:cubicBezTo>
                  <a:cubicBezTo>
                    <a:pt x="531" y="920"/>
                    <a:pt x="531" y="920"/>
                    <a:pt x="531" y="920"/>
                  </a:cubicBezTo>
                  <a:cubicBezTo>
                    <a:pt x="535" y="920"/>
                    <a:pt x="535" y="920"/>
                    <a:pt x="535" y="920"/>
                  </a:cubicBezTo>
                  <a:cubicBezTo>
                    <a:pt x="535" y="922"/>
                    <a:pt x="535" y="922"/>
                    <a:pt x="535" y="922"/>
                  </a:cubicBezTo>
                  <a:cubicBezTo>
                    <a:pt x="538" y="922"/>
                    <a:pt x="538" y="922"/>
                    <a:pt x="538" y="922"/>
                  </a:cubicBezTo>
                  <a:cubicBezTo>
                    <a:pt x="539" y="920"/>
                    <a:pt x="539" y="920"/>
                    <a:pt x="539" y="920"/>
                  </a:cubicBezTo>
                  <a:cubicBezTo>
                    <a:pt x="552" y="918"/>
                    <a:pt x="552" y="918"/>
                    <a:pt x="552" y="918"/>
                  </a:cubicBezTo>
                  <a:cubicBezTo>
                    <a:pt x="551" y="916"/>
                    <a:pt x="551" y="916"/>
                    <a:pt x="551" y="916"/>
                  </a:cubicBezTo>
                  <a:cubicBezTo>
                    <a:pt x="547" y="916"/>
                    <a:pt x="547" y="916"/>
                    <a:pt x="547" y="916"/>
                  </a:cubicBezTo>
                  <a:cubicBezTo>
                    <a:pt x="548" y="916"/>
                    <a:pt x="548" y="916"/>
                    <a:pt x="548" y="916"/>
                  </a:cubicBezTo>
                  <a:cubicBezTo>
                    <a:pt x="544" y="916"/>
                    <a:pt x="544" y="916"/>
                    <a:pt x="544" y="916"/>
                  </a:cubicBezTo>
                  <a:cubicBezTo>
                    <a:pt x="542" y="914"/>
                    <a:pt x="542" y="914"/>
                    <a:pt x="542" y="914"/>
                  </a:cubicBezTo>
                  <a:cubicBezTo>
                    <a:pt x="536" y="916"/>
                    <a:pt x="536" y="916"/>
                    <a:pt x="536" y="916"/>
                  </a:cubicBezTo>
                  <a:cubicBezTo>
                    <a:pt x="535" y="915"/>
                    <a:pt x="535" y="915"/>
                    <a:pt x="535" y="915"/>
                  </a:cubicBezTo>
                  <a:cubicBezTo>
                    <a:pt x="531" y="917"/>
                    <a:pt x="531" y="917"/>
                    <a:pt x="531" y="917"/>
                  </a:cubicBezTo>
                  <a:cubicBezTo>
                    <a:pt x="528" y="915"/>
                    <a:pt x="528" y="915"/>
                    <a:pt x="528" y="915"/>
                  </a:cubicBezTo>
                  <a:cubicBezTo>
                    <a:pt x="529" y="912"/>
                    <a:pt x="529" y="912"/>
                    <a:pt x="529" y="912"/>
                  </a:cubicBezTo>
                  <a:cubicBezTo>
                    <a:pt x="536" y="913"/>
                    <a:pt x="536" y="913"/>
                    <a:pt x="536" y="913"/>
                  </a:cubicBezTo>
                  <a:cubicBezTo>
                    <a:pt x="536" y="911"/>
                    <a:pt x="536" y="911"/>
                    <a:pt x="536" y="911"/>
                  </a:cubicBezTo>
                  <a:cubicBezTo>
                    <a:pt x="541" y="910"/>
                    <a:pt x="541" y="910"/>
                    <a:pt x="541" y="910"/>
                  </a:cubicBezTo>
                  <a:cubicBezTo>
                    <a:pt x="542" y="910"/>
                    <a:pt x="536" y="910"/>
                    <a:pt x="544" y="913"/>
                  </a:cubicBezTo>
                  <a:cubicBezTo>
                    <a:pt x="549" y="910"/>
                    <a:pt x="549" y="910"/>
                    <a:pt x="549" y="910"/>
                  </a:cubicBezTo>
                  <a:cubicBezTo>
                    <a:pt x="553" y="911"/>
                    <a:pt x="553" y="911"/>
                    <a:pt x="553" y="911"/>
                  </a:cubicBezTo>
                  <a:cubicBezTo>
                    <a:pt x="557" y="909"/>
                    <a:pt x="557" y="909"/>
                    <a:pt x="557" y="909"/>
                  </a:cubicBezTo>
                  <a:cubicBezTo>
                    <a:pt x="581" y="906"/>
                    <a:pt x="581" y="906"/>
                    <a:pt x="581" y="906"/>
                  </a:cubicBezTo>
                  <a:cubicBezTo>
                    <a:pt x="585" y="906"/>
                    <a:pt x="585" y="906"/>
                    <a:pt x="585" y="906"/>
                  </a:cubicBezTo>
                  <a:cubicBezTo>
                    <a:pt x="589" y="904"/>
                    <a:pt x="589" y="904"/>
                    <a:pt x="589" y="904"/>
                  </a:cubicBezTo>
                  <a:cubicBezTo>
                    <a:pt x="584" y="902"/>
                    <a:pt x="583" y="906"/>
                    <a:pt x="570" y="906"/>
                  </a:cubicBezTo>
                  <a:cubicBezTo>
                    <a:pt x="569" y="903"/>
                    <a:pt x="569" y="903"/>
                    <a:pt x="569" y="903"/>
                  </a:cubicBezTo>
                  <a:cubicBezTo>
                    <a:pt x="568" y="905"/>
                    <a:pt x="568" y="905"/>
                    <a:pt x="568" y="905"/>
                  </a:cubicBezTo>
                  <a:cubicBezTo>
                    <a:pt x="568" y="901"/>
                    <a:pt x="568" y="901"/>
                    <a:pt x="568" y="901"/>
                  </a:cubicBezTo>
                  <a:cubicBezTo>
                    <a:pt x="571" y="899"/>
                    <a:pt x="571" y="899"/>
                    <a:pt x="571" y="899"/>
                  </a:cubicBezTo>
                  <a:cubicBezTo>
                    <a:pt x="571" y="901"/>
                    <a:pt x="571" y="901"/>
                    <a:pt x="571" y="901"/>
                  </a:cubicBezTo>
                  <a:cubicBezTo>
                    <a:pt x="573" y="901"/>
                    <a:pt x="573" y="901"/>
                    <a:pt x="573" y="901"/>
                  </a:cubicBezTo>
                  <a:cubicBezTo>
                    <a:pt x="570" y="903"/>
                    <a:pt x="570" y="903"/>
                    <a:pt x="570" y="903"/>
                  </a:cubicBezTo>
                  <a:cubicBezTo>
                    <a:pt x="588" y="903"/>
                    <a:pt x="517" y="919"/>
                    <a:pt x="599" y="901"/>
                  </a:cubicBezTo>
                  <a:cubicBezTo>
                    <a:pt x="607" y="897"/>
                    <a:pt x="607" y="897"/>
                    <a:pt x="607" y="897"/>
                  </a:cubicBezTo>
                  <a:cubicBezTo>
                    <a:pt x="614" y="896"/>
                    <a:pt x="614" y="896"/>
                    <a:pt x="614" y="896"/>
                  </a:cubicBezTo>
                  <a:cubicBezTo>
                    <a:pt x="614" y="894"/>
                    <a:pt x="614" y="894"/>
                    <a:pt x="614" y="894"/>
                  </a:cubicBezTo>
                  <a:cubicBezTo>
                    <a:pt x="615" y="894"/>
                    <a:pt x="615" y="894"/>
                    <a:pt x="615" y="894"/>
                  </a:cubicBezTo>
                  <a:cubicBezTo>
                    <a:pt x="615" y="895"/>
                    <a:pt x="614" y="895"/>
                    <a:pt x="615" y="895"/>
                  </a:cubicBezTo>
                  <a:cubicBezTo>
                    <a:pt x="617" y="897"/>
                    <a:pt x="617" y="897"/>
                    <a:pt x="617" y="897"/>
                  </a:cubicBezTo>
                  <a:cubicBezTo>
                    <a:pt x="618" y="896"/>
                    <a:pt x="618" y="896"/>
                    <a:pt x="618" y="896"/>
                  </a:cubicBezTo>
                  <a:cubicBezTo>
                    <a:pt x="617" y="894"/>
                    <a:pt x="613" y="901"/>
                    <a:pt x="618" y="893"/>
                  </a:cubicBezTo>
                  <a:cubicBezTo>
                    <a:pt x="622" y="890"/>
                    <a:pt x="622" y="890"/>
                    <a:pt x="622" y="890"/>
                  </a:cubicBezTo>
                  <a:cubicBezTo>
                    <a:pt x="631" y="888"/>
                    <a:pt x="631" y="888"/>
                    <a:pt x="631" y="888"/>
                  </a:cubicBezTo>
                  <a:cubicBezTo>
                    <a:pt x="638" y="887"/>
                    <a:pt x="638" y="887"/>
                    <a:pt x="638" y="887"/>
                  </a:cubicBezTo>
                  <a:cubicBezTo>
                    <a:pt x="639" y="886"/>
                    <a:pt x="639" y="886"/>
                    <a:pt x="639" y="886"/>
                  </a:cubicBezTo>
                  <a:cubicBezTo>
                    <a:pt x="629" y="885"/>
                    <a:pt x="629" y="885"/>
                    <a:pt x="629" y="885"/>
                  </a:cubicBezTo>
                  <a:cubicBezTo>
                    <a:pt x="632" y="883"/>
                    <a:pt x="632" y="883"/>
                    <a:pt x="632" y="883"/>
                  </a:cubicBezTo>
                  <a:cubicBezTo>
                    <a:pt x="628" y="881"/>
                    <a:pt x="628" y="881"/>
                    <a:pt x="628" y="881"/>
                  </a:cubicBezTo>
                  <a:cubicBezTo>
                    <a:pt x="623" y="884"/>
                    <a:pt x="623" y="884"/>
                    <a:pt x="623" y="884"/>
                  </a:cubicBezTo>
                  <a:cubicBezTo>
                    <a:pt x="624" y="884"/>
                    <a:pt x="626" y="883"/>
                    <a:pt x="627" y="885"/>
                  </a:cubicBezTo>
                  <a:cubicBezTo>
                    <a:pt x="623" y="888"/>
                    <a:pt x="623" y="888"/>
                    <a:pt x="623" y="888"/>
                  </a:cubicBezTo>
                  <a:cubicBezTo>
                    <a:pt x="621" y="888"/>
                    <a:pt x="635" y="886"/>
                    <a:pt x="618" y="888"/>
                  </a:cubicBezTo>
                  <a:cubicBezTo>
                    <a:pt x="617" y="889"/>
                    <a:pt x="617" y="889"/>
                    <a:pt x="617" y="889"/>
                  </a:cubicBezTo>
                  <a:cubicBezTo>
                    <a:pt x="619" y="887"/>
                    <a:pt x="619" y="887"/>
                    <a:pt x="619" y="887"/>
                  </a:cubicBezTo>
                  <a:cubicBezTo>
                    <a:pt x="620" y="888"/>
                    <a:pt x="622" y="888"/>
                    <a:pt x="623" y="887"/>
                  </a:cubicBezTo>
                  <a:cubicBezTo>
                    <a:pt x="621" y="883"/>
                    <a:pt x="621" y="883"/>
                    <a:pt x="621" y="883"/>
                  </a:cubicBezTo>
                  <a:cubicBezTo>
                    <a:pt x="620" y="884"/>
                    <a:pt x="627" y="882"/>
                    <a:pt x="618" y="884"/>
                  </a:cubicBezTo>
                  <a:cubicBezTo>
                    <a:pt x="618" y="885"/>
                    <a:pt x="618" y="885"/>
                    <a:pt x="618" y="885"/>
                  </a:cubicBezTo>
                  <a:cubicBezTo>
                    <a:pt x="615" y="882"/>
                    <a:pt x="615" y="882"/>
                    <a:pt x="615" y="882"/>
                  </a:cubicBezTo>
                  <a:cubicBezTo>
                    <a:pt x="619" y="882"/>
                    <a:pt x="622" y="880"/>
                    <a:pt x="626" y="879"/>
                  </a:cubicBezTo>
                  <a:cubicBezTo>
                    <a:pt x="629" y="880"/>
                    <a:pt x="629" y="880"/>
                    <a:pt x="629" y="880"/>
                  </a:cubicBezTo>
                  <a:cubicBezTo>
                    <a:pt x="632" y="879"/>
                    <a:pt x="635" y="879"/>
                    <a:pt x="637" y="880"/>
                  </a:cubicBezTo>
                  <a:cubicBezTo>
                    <a:pt x="639" y="877"/>
                    <a:pt x="639" y="877"/>
                    <a:pt x="639" y="877"/>
                  </a:cubicBezTo>
                  <a:cubicBezTo>
                    <a:pt x="640" y="876"/>
                    <a:pt x="640" y="876"/>
                    <a:pt x="640" y="876"/>
                  </a:cubicBezTo>
                  <a:cubicBezTo>
                    <a:pt x="642" y="878"/>
                    <a:pt x="642" y="878"/>
                    <a:pt x="642" y="878"/>
                  </a:cubicBezTo>
                  <a:cubicBezTo>
                    <a:pt x="646" y="877"/>
                    <a:pt x="646" y="877"/>
                    <a:pt x="646" y="877"/>
                  </a:cubicBezTo>
                  <a:cubicBezTo>
                    <a:pt x="649" y="880"/>
                    <a:pt x="649" y="880"/>
                    <a:pt x="649" y="880"/>
                  </a:cubicBezTo>
                  <a:cubicBezTo>
                    <a:pt x="651" y="879"/>
                    <a:pt x="651" y="879"/>
                    <a:pt x="651" y="879"/>
                  </a:cubicBezTo>
                  <a:cubicBezTo>
                    <a:pt x="650" y="877"/>
                    <a:pt x="650" y="877"/>
                    <a:pt x="650" y="877"/>
                  </a:cubicBezTo>
                  <a:cubicBezTo>
                    <a:pt x="656" y="873"/>
                    <a:pt x="656" y="873"/>
                    <a:pt x="656" y="873"/>
                  </a:cubicBezTo>
                  <a:cubicBezTo>
                    <a:pt x="646" y="873"/>
                    <a:pt x="646" y="873"/>
                    <a:pt x="646" y="873"/>
                  </a:cubicBezTo>
                  <a:cubicBezTo>
                    <a:pt x="641" y="875"/>
                    <a:pt x="641" y="875"/>
                    <a:pt x="641" y="875"/>
                  </a:cubicBezTo>
                  <a:cubicBezTo>
                    <a:pt x="640" y="875"/>
                    <a:pt x="640" y="875"/>
                    <a:pt x="640" y="875"/>
                  </a:cubicBezTo>
                  <a:cubicBezTo>
                    <a:pt x="640" y="873"/>
                    <a:pt x="640" y="873"/>
                    <a:pt x="640" y="873"/>
                  </a:cubicBezTo>
                  <a:cubicBezTo>
                    <a:pt x="634" y="871"/>
                    <a:pt x="634" y="871"/>
                    <a:pt x="634" y="871"/>
                  </a:cubicBezTo>
                  <a:cubicBezTo>
                    <a:pt x="624" y="873"/>
                    <a:pt x="624" y="873"/>
                    <a:pt x="624" y="873"/>
                  </a:cubicBezTo>
                  <a:cubicBezTo>
                    <a:pt x="623" y="875"/>
                    <a:pt x="623" y="875"/>
                    <a:pt x="623" y="875"/>
                  </a:cubicBezTo>
                  <a:cubicBezTo>
                    <a:pt x="627" y="875"/>
                    <a:pt x="627" y="875"/>
                    <a:pt x="627" y="875"/>
                  </a:cubicBezTo>
                  <a:cubicBezTo>
                    <a:pt x="622" y="877"/>
                    <a:pt x="622" y="877"/>
                    <a:pt x="622" y="877"/>
                  </a:cubicBezTo>
                  <a:cubicBezTo>
                    <a:pt x="619" y="877"/>
                    <a:pt x="643" y="872"/>
                    <a:pt x="613" y="878"/>
                  </a:cubicBezTo>
                  <a:cubicBezTo>
                    <a:pt x="611" y="877"/>
                    <a:pt x="611" y="877"/>
                    <a:pt x="611" y="877"/>
                  </a:cubicBezTo>
                  <a:cubicBezTo>
                    <a:pt x="609" y="878"/>
                    <a:pt x="609" y="878"/>
                    <a:pt x="609" y="878"/>
                  </a:cubicBezTo>
                  <a:cubicBezTo>
                    <a:pt x="596" y="880"/>
                    <a:pt x="596" y="880"/>
                    <a:pt x="596" y="880"/>
                  </a:cubicBezTo>
                  <a:cubicBezTo>
                    <a:pt x="595" y="879"/>
                    <a:pt x="595" y="879"/>
                    <a:pt x="595" y="879"/>
                  </a:cubicBezTo>
                  <a:cubicBezTo>
                    <a:pt x="590" y="882"/>
                    <a:pt x="590" y="882"/>
                    <a:pt x="590" y="882"/>
                  </a:cubicBezTo>
                  <a:cubicBezTo>
                    <a:pt x="588" y="881"/>
                    <a:pt x="588" y="881"/>
                    <a:pt x="588" y="881"/>
                  </a:cubicBezTo>
                  <a:cubicBezTo>
                    <a:pt x="569" y="884"/>
                    <a:pt x="569" y="884"/>
                    <a:pt x="569" y="884"/>
                  </a:cubicBezTo>
                  <a:cubicBezTo>
                    <a:pt x="568" y="886"/>
                    <a:pt x="568" y="886"/>
                    <a:pt x="568" y="886"/>
                  </a:cubicBezTo>
                  <a:cubicBezTo>
                    <a:pt x="568" y="887"/>
                    <a:pt x="570" y="883"/>
                    <a:pt x="569" y="888"/>
                  </a:cubicBezTo>
                  <a:cubicBezTo>
                    <a:pt x="571" y="886"/>
                    <a:pt x="571" y="886"/>
                    <a:pt x="571" y="886"/>
                  </a:cubicBezTo>
                  <a:cubicBezTo>
                    <a:pt x="578" y="887"/>
                    <a:pt x="575" y="882"/>
                    <a:pt x="583" y="887"/>
                  </a:cubicBezTo>
                  <a:cubicBezTo>
                    <a:pt x="583" y="888"/>
                    <a:pt x="583" y="888"/>
                    <a:pt x="583" y="888"/>
                  </a:cubicBezTo>
                  <a:cubicBezTo>
                    <a:pt x="579" y="887"/>
                    <a:pt x="579" y="887"/>
                    <a:pt x="579" y="887"/>
                  </a:cubicBezTo>
                  <a:cubicBezTo>
                    <a:pt x="576" y="891"/>
                    <a:pt x="576" y="891"/>
                    <a:pt x="576" y="891"/>
                  </a:cubicBezTo>
                  <a:cubicBezTo>
                    <a:pt x="578" y="892"/>
                    <a:pt x="578" y="892"/>
                    <a:pt x="578" y="892"/>
                  </a:cubicBezTo>
                  <a:cubicBezTo>
                    <a:pt x="572" y="891"/>
                    <a:pt x="572" y="891"/>
                    <a:pt x="572" y="891"/>
                  </a:cubicBezTo>
                  <a:cubicBezTo>
                    <a:pt x="569" y="891"/>
                    <a:pt x="569" y="891"/>
                    <a:pt x="569" y="891"/>
                  </a:cubicBezTo>
                  <a:cubicBezTo>
                    <a:pt x="567" y="886"/>
                    <a:pt x="567" y="886"/>
                    <a:pt x="567" y="886"/>
                  </a:cubicBezTo>
                  <a:cubicBezTo>
                    <a:pt x="566" y="886"/>
                    <a:pt x="564" y="884"/>
                    <a:pt x="563" y="888"/>
                  </a:cubicBezTo>
                  <a:cubicBezTo>
                    <a:pt x="565" y="890"/>
                    <a:pt x="565" y="890"/>
                    <a:pt x="565" y="890"/>
                  </a:cubicBezTo>
                  <a:cubicBezTo>
                    <a:pt x="559" y="891"/>
                    <a:pt x="559" y="891"/>
                    <a:pt x="559" y="891"/>
                  </a:cubicBezTo>
                  <a:cubicBezTo>
                    <a:pt x="556" y="895"/>
                    <a:pt x="556" y="895"/>
                    <a:pt x="556" y="895"/>
                  </a:cubicBezTo>
                  <a:cubicBezTo>
                    <a:pt x="554" y="894"/>
                    <a:pt x="554" y="894"/>
                    <a:pt x="554" y="894"/>
                  </a:cubicBezTo>
                  <a:cubicBezTo>
                    <a:pt x="552" y="896"/>
                    <a:pt x="552" y="896"/>
                    <a:pt x="552" y="896"/>
                  </a:cubicBezTo>
                  <a:cubicBezTo>
                    <a:pt x="551" y="893"/>
                    <a:pt x="551" y="893"/>
                    <a:pt x="551" y="893"/>
                  </a:cubicBezTo>
                  <a:cubicBezTo>
                    <a:pt x="550" y="892"/>
                    <a:pt x="548" y="896"/>
                    <a:pt x="548" y="892"/>
                  </a:cubicBezTo>
                  <a:cubicBezTo>
                    <a:pt x="544" y="894"/>
                    <a:pt x="544" y="894"/>
                    <a:pt x="544" y="894"/>
                  </a:cubicBezTo>
                  <a:cubicBezTo>
                    <a:pt x="544" y="899"/>
                    <a:pt x="540" y="890"/>
                    <a:pt x="541" y="898"/>
                  </a:cubicBezTo>
                  <a:cubicBezTo>
                    <a:pt x="538" y="895"/>
                    <a:pt x="538" y="895"/>
                    <a:pt x="538" y="895"/>
                  </a:cubicBezTo>
                  <a:cubicBezTo>
                    <a:pt x="536" y="896"/>
                    <a:pt x="536" y="896"/>
                    <a:pt x="536" y="896"/>
                  </a:cubicBezTo>
                  <a:cubicBezTo>
                    <a:pt x="537" y="899"/>
                    <a:pt x="529" y="894"/>
                    <a:pt x="539" y="898"/>
                  </a:cubicBezTo>
                  <a:cubicBezTo>
                    <a:pt x="534" y="898"/>
                    <a:pt x="534" y="898"/>
                    <a:pt x="534" y="898"/>
                  </a:cubicBezTo>
                  <a:cubicBezTo>
                    <a:pt x="534" y="896"/>
                    <a:pt x="534" y="896"/>
                    <a:pt x="534" y="896"/>
                  </a:cubicBezTo>
                  <a:cubicBezTo>
                    <a:pt x="543" y="893"/>
                    <a:pt x="543" y="893"/>
                    <a:pt x="543" y="893"/>
                  </a:cubicBezTo>
                  <a:cubicBezTo>
                    <a:pt x="542" y="891"/>
                    <a:pt x="542" y="891"/>
                    <a:pt x="542" y="891"/>
                  </a:cubicBezTo>
                  <a:cubicBezTo>
                    <a:pt x="541" y="890"/>
                    <a:pt x="541" y="890"/>
                    <a:pt x="541" y="890"/>
                  </a:cubicBezTo>
                  <a:cubicBezTo>
                    <a:pt x="538" y="892"/>
                    <a:pt x="538" y="892"/>
                    <a:pt x="538" y="892"/>
                  </a:cubicBezTo>
                  <a:cubicBezTo>
                    <a:pt x="538" y="892"/>
                    <a:pt x="538" y="892"/>
                    <a:pt x="538" y="892"/>
                  </a:cubicBezTo>
                  <a:cubicBezTo>
                    <a:pt x="526" y="895"/>
                    <a:pt x="526" y="895"/>
                    <a:pt x="526" y="895"/>
                  </a:cubicBezTo>
                  <a:cubicBezTo>
                    <a:pt x="522" y="897"/>
                    <a:pt x="522" y="897"/>
                    <a:pt x="522" y="897"/>
                  </a:cubicBezTo>
                  <a:cubicBezTo>
                    <a:pt x="526" y="900"/>
                    <a:pt x="526" y="900"/>
                    <a:pt x="526" y="900"/>
                  </a:cubicBezTo>
                  <a:cubicBezTo>
                    <a:pt x="528" y="898"/>
                    <a:pt x="528" y="898"/>
                    <a:pt x="528" y="898"/>
                  </a:cubicBezTo>
                  <a:cubicBezTo>
                    <a:pt x="533" y="898"/>
                    <a:pt x="533" y="898"/>
                    <a:pt x="533" y="898"/>
                  </a:cubicBezTo>
                  <a:cubicBezTo>
                    <a:pt x="526" y="902"/>
                    <a:pt x="526" y="902"/>
                    <a:pt x="526" y="902"/>
                  </a:cubicBezTo>
                  <a:cubicBezTo>
                    <a:pt x="520" y="902"/>
                    <a:pt x="520" y="902"/>
                    <a:pt x="520" y="902"/>
                  </a:cubicBezTo>
                  <a:cubicBezTo>
                    <a:pt x="515" y="901"/>
                    <a:pt x="515" y="901"/>
                    <a:pt x="515" y="901"/>
                  </a:cubicBezTo>
                  <a:cubicBezTo>
                    <a:pt x="510" y="903"/>
                    <a:pt x="510" y="903"/>
                    <a:pt x="510" y="903"/>
                  </a:cubicBezTo>
                  <a:cubicBezTo>
                    <a:pt x="506" y="902"/>
                    <a:pt x="506" y="902"/>
                    <a:pt x="506" y="902"/>
                  </a:cubicBezTo>
                  <a:cubicBezTo>
                    <a:pt x="482" y="906"/>
                    <a:pt x="482" y="906"/>
                    <a:pt x="482" y="906"/>
                  </a:cubicBezTo>
                  <a:cubicBezTo>
                    <a:pt x="479" y="908"/>
                    <a:pt x="474" y="906"/>
                    <a:pt x="472" y="910"/>
                  </a:cubicBezTo>
                  <a:cubicBezTo>
                    <a:pt x="474" y="911"/>
                    <a:pt x="474" y="911"/>
                    <a:pt x="474" y="911"/>
                  </a:cubicBezTo>
                  <a:cubicBezTo>
                    <a:pt x="480" y="909"/>
                    <a:pt x="480" y="909"/>
                    <a:pt x="480" y="909"/>
                  </a:cubicBezTo>
                  <a:cubicBezTo>
                    <a:pt x="485" y="909"/>
                    <a:pt x="485" y="909"/>
                    <a:pt x="485" y="909"/>
                  </a:cubicBezTo>
                  <a:cubicBezTo>
                    <a:pt x="484" y="909"/>
                    <a:pt x="487" y="909"/>
                    <a:pt x="484" y="910"/>
                  </a:cubicBezTo>
                  <a:cubicBezTo>
                    <a:pt x="484" y="911"/>
                    <a:pt x="484" y="911"/>
                    <a:pt x="484" y="911"/>
                  </a:cubicBezTo>
                  <a:cubicBezTo>
                    <a:pt x="506" y="909"/>
                    <a:pt x="506" y="909"/>
                    <a:pt x="506" y="909"/>
                  </a:cubicBezTo>
                  <a:cubicBezTo>
                    <a:pt x="513" y="909"/>
                    <a:pt x="513" y="909"/>
                    <a:pt x="513" y="909"/>
                  </a:cubicBezTo>
                  <a:cubicBezTo>
                    <a:pt x="515" y="912"/>
                    <a:pt x="515" y="912"/>
                    <a:pt x="515" y="912"/>
                  </a:cubicBezTo>
                  <a:cubicBezTo>
                    <a:pt x="511" y="912"/>
                    <a:pt x="511" y="912"/>
                    <a:pt x="511" y="912"/>
                  </a:cubicBezTo>
                  <a:cubicBezTo>
                    <a:pt x="504" y="910"/>
                    <a:pt x="504" y="910"/>
                    <a:pt x="504" y="910"/>
                  </a:cubicBezTo>
                  <a:cubicBezTo>
                    <a:pt x="488" y="912"/>
                    <a:pt x="488" y="912"/>
                    <a:pt x="488" y="912"/>
                  </a:cubicBezTo>
                  <a:cubicBezTo>
                    <a:pt x="487" y="911"/>
                    <a:pt x="487" y="911"/>
                    <a:pt x="487" y="911"/>
                  </a:cubicBezTo>
                  <a:cubicBezTo>
                    <a:pt x="468" y="913"/>
                    <a:pt x="468" y="913"/>
                    <a:pt x="468" y="913"/>
                  </a:cubicBezTo>
                  <a:cubicBezTo>
                    <a:pt x="462" y="912"/>
                    <a:pt x="462" y="912"/>
                    <a:pt x="462" y="912"/>
                  </a:cubicBezTo>
                  <a:cubicBezTo>
                    <a:pt x="457" y="913"/>
                    <a:pt x="457" y="913"/>
                    <a:pt x="457" y="913"/>
                  </a:cubicBezTo>
                  <a:cubicBezTo>
                    <a:pt x="456" y="915"/>
                    <a:pt x="456" y="915"/>
                    <a:pt x="456" y="915"/>
                  </a:cubicBezTo>
                  <a:cubicBezTo>
                    <a:pt x="452" y="914"/>
                    <a:pt x="452" y="914"/>
                    <a:pt x="452" y="914"/>
                  </a:cubicBezTo>
                  <a:cubicBezTo>
                    <a:pt x="446" y="915"/>
                    <a:pt x="446" y="915"/>
                    <a:pt x="446" y="915"/>
                  </a:cubicBezTo>
                  <a:cubicBezTo>
                    <a:pt x="443" y="918"/>
                    <a:pt x="438" y="919"/>
                    <a:pt x="431" y="919"/>
                  </a:cubicBezTo>
                  <a:cubicBezTo>
                    <a:pt x="431" y="920"/>
                    <a:pt x="431" y="920"/>
                    <a:pt x="431" y="920"/>
                  </a:cubicBezTo>
                  <a:cubicBezTo>
                    <a:pt x="438" y="920"/>
                    <a:pt x="438" y="920"/>
                    <a:pt x="438" y="920"/>
                  </a:cubicBezTo>
                  <a:cubicBezTo>
                    <a:pt x="439" y="918"/>
                    <a:pt x="439" y="918"/>
                    <a:pt x="439" y="918"/>
                  </a:cubicBezTo>
                  <a:cubicBezTo>
                    <a:pt x="443" y="918"/>
                    <a:pt x="443" y="918"/>
                    <a:pt x="443" y="918"/>
                  </a:cubicBezTo>
                  <a:cubicBezTo>
                    <a:pt x="443" y="920"/>
                    <a:pt x="451" y="914"/>
                    <a:pt x="438" y="920"/>
                  </a:cubicBezTo>
                  <a:cubicBezTo>
                    <a:pt x="448" y="919"/>
                    <a:pt x="448" y="919"/>
                    <a:pt x="448" y="919"/>
                  </a:cubicBezTo>
                  <a:cubicBezTo>
                    <a:pt x="452" y="921"/>
                    <a:pt x="452" y="921"/>
                    <a:pt x="452" y="921"/>
                  </a:cubicBezTo>
                  <a:cubicBezTo>
                    <a:pt x="456" y="920"/>
                    <a:pt x="456" y="920"/>
                    <a:pt x="456" y="920"/>
                  </a:cubicBezTo>
                  <a:cubicBezTo>
                    <a:pt x="456" y="921"/>
                    <a:pt x="456" y="921"/>
                    <a:pt x="456" y="921"/>
                  </a:cubicBezTo>
                  <a:cubicBezTo>
                    <a:pt x="461" y="921"/>
                    <a:pt x="461" y="921"/>
                    <a:pt x="461" y="921"/>
                  </a:cubicBezTo>
                  <a:cubicBezTo>
                    <a:pt x="468" y="928"/>
                    <a:pt x="453" y="917"/>
                    <a:pt x="473" y="921"/>
                  </a:cubicBezTo>
                  <a:cubicBezTo>
                    <a:pt x="481" y="919"/>
                    <a:pt x="481" y="919"/>
                    <a:pt x="481" y="919"/>
                  </a:cubicBezTo>
                  <a:cubicBezTo>
                    <a:pt x="479" y="921"/>
                    <a:pt x="479" y="921"/>
                    <a:pt x="479" y="921"/>
                  </a:cubicBezTo>
                  <a:cubicBezTo>
                    <a:pt x="482" y="922"/>
                    <a:pt x="482" y="922"/>
                    <a:pt x="482" y="922"/>
                  </a:cubicBezTo>
                  <a:cubicBezTo>
                    <a:pt x="486" y="921"/>
                    <a:pt x="489" y="922"/>
                    <a:pt x="492" y="921"/>
                  </a:cubicBezTo>
                  <a:cubicBezTo>
                    <a:pt x="489" y="923"/>
                    <a:pt x="489" y="923"/>
                    <a:pt x="489" y="923"/>
                  </a:cubicBezTo>
                  <a:cubicBezTo>
                    <a:pt x="491" y="924"/>
                    <a:pt x="491" y="924"/>
                    <a:pt x="491" y="924"/>
                  </a:cubicBezTo>
                  <a:cubicBezTo>
                    <a:pt x="493" y="924"/>
                    <a:pt x="493" y="925"/>
                    <a:pt x="494" y="921"/>
                  </a:cubicBezTo>
                  <a:cubicBezTo>
                    <a:pt x="496" y="923"/>
                    <a:pt x="496" y="923"/>
                    <a:pt x="496" y="923"/>
                  </a:cubicBezTo>
                  <a:cubicBezTo>
                    <a:pt x="496" y="921"/>
                    <a:pt x="496" y="921"/>
                    <a:pt x="496" y="921"/>
                  </a:cubicBezTo>
                  <a:cubicBezTo>
                    <a:pt x="498" y="922"/>
                    <a:pt x="498" y="922"/>
                    <a:pt x="498" y="922"/>
                  </a:cubicBezTo>
                  <a:cubicBezTo>
                    <a:pt x="501" y="922"/>
                    <a:pt x="506" y="918"/>
                    <a:pt x="508" y="921"/>
                  </a:cubicBezTo>
                  <a:cubicBezTo>
                    <a:pt x="506" y="922"/>
                    <a:pt x="506" y="922"/>
                    <a:pt x="506" y="922"/>
                  </a:cubicBezTo>
                  <a:cubicBezTo>
                    <a:pt x="505" y="923"/>
                    <a:pt x="513" y="916"/>
                    <a:pt x="504" y="925"/>
                  </a:cubicBezTo>
                  <a:cubicBezTo>
                    <a:pt x="503" y="924"/>
                    <a:pt x="503" y="924"/>
                    <a:pt x="503" y="924"/>
                  </a:cubicBezTo>
                  <a:cubicBezTo>
                    <a:pt x="501" y="926"/>
                    <a:pt x="501" y="926"/>
                    <a:pt x="501" y="926"/>
                  </a:cubicBezTo>
                  <a:cubicBezTo>
                    <a:pt x="492" y="927"/>
                    <a:pt x="492" y="927"/>
                    <a:pt x="492" y="927"/>
                  </a:cubicBezTo>
                  <a:cubicBezTo>
                    <a:pt x="489" y="926"/>
                    <a:pt x="489" y="926"/>
                    <a:pt x="489" y="926"/>
                  </a:cubicBezTo>
                  <a:cubicBezTo>
                    <a:pt x="485" y="925"/>
                    <a:pt x="485" y="925"/>
                    <a:pt x="485" y="925"/>
                  </a:cubicBezTo>
                  <a:cubicBezTo>
                    <a:pt x="485" y="929"/>
                    <a:pt x="485" y="929"/>
                    <a:pt x="485" y="929"/>
                  </a:cubicBezTo>
                  <a:cubicBezTo>
                    <a:pt x="484" y="929"/>
                    <a:pt x="484" y="929"/>
                    <a:pt x="484" y="929"/>
                  </a:cubicBezTo>
                  <a:cubicBezTo>
                    <a:pt x="484" y="926"/>
                    <a:pt x="484" y="926"/>
                    <a:pt x="484" y="926"/>
                  </a:cubicBezTo>
                  <a:cubicBezTo>
                    <a:pt x="474" y="928"/>
                    <a:pt x="474" y="928"/>
                    <a:pt x="474" y="928"/>
                  </a:cubicBezTo>
                  <a:cubicBezTo>
                    <a:pt x="472" y="930"/>
                    <a:pt x="472" y="930"/>
                    <a:pt x="472" y="930"/>
                  </a:cubicBezTo>
                  <a:cubicBezTo>
                    <a:pt x="470" y="930"/>
                    <a:pt x="470" y="930"/>
                    <a:pt x="470" y="930"/>
                  </a:cubicBezTo>
                  <a:cubicBezTo>
                    <a:pt x="472" y="929"/>
                    <a:pt x="472" y="929"/>
                    <a:pt x="472" y="929"/>
                  </a:cubicBezTo>
                  <a:cubicBezTo>
                    <a:pt x="468" y="927"/>
                    <a:pt x="468" y="927"/>
                    <a:pt x="468" y="927"/>
                  </a:cubicBezTo>
                  <a:cubicBezTo>
                    <a:pt x="465" y="927"/>
                    <a:pt x="480" y="933"/>
                    <a:pt x="464" y="923"/>
                  </a:cubicBezTo>
                  <a:cubicBezTo>
                    <a:pt x="462" y="927"/>
                    <a:pt x="462" y="927"/>
                    <a:pt x="462" y="927"/>
                  </a:cubicBezTo>
                  <a:cubicBezTo>
                    <a:pt x="460" y="928"/>
                    <a:pt x="460" y="928"/>
                    <a:pt x="460" y="928"/>
                  </a:cubicBezTo>
                  <a:cubicBezTo>
                    <a:pt x="458" y="926"/>
                    <a:pt x="458" y="926"/>
                    <a:pt x="458" y="926"/>
                  </a:cubicBezTo>
                  <a:cubicBezTo>
                    <a:pt x="452" y="930"/>
                    <a:pt x="452" y="930"/>
                    <a:pt x="452" y="930"/>
                  </a:cubicBezTo>
                  <a:cubicBezTo>
                    <a:pt x="450" y="929"/>
                    <a:pt x="450" y="929"/>
                    <a:pt x="450" y="929"/>
                  </a:cubicBezTo>
                  <a:cubicBezTo>
                    <a:pt x="443" y="931"/>
                    <a:pt x="443" y="931"/>
                    <a:pt x="443" y="931"/>
                  </a:cubicBezTo>
                  <a:cubicBezTo>
                    <a:pt x="434" y="930"/>
                    <a:pt x="434" y="930"/>
                    <a:pt x="434" y="930"/>
                  </a:cubicBezTo>
                  <a:cubicBezTo>
                    <a:pt x="430" y="933"/>
                    <a:pt x="430" y="933"/>
                    <a:pt x="430" y="933"/>
                  </a:cubicBezTo>
                  <a:cubicBezTo>
                    <a:pt x="430" y="933"/>
                    <a:pt x="437" y="933"/>
                    <a:pt x="428" y="931"/>
                  </a:cubicBezTo>
                  <a:cubicBezTo>
                    <a:pt x="426" y="932"/>
                    <a:pt x="438" y="931"/>
                    <a:pt x="424" y="933"/>
                  </a:cubicBezTo>
                  <a:cubicBezTo>
                    <a:pt x="421" y="930"/>
                    <a:pt x="421" y="930"/>
                    <a:pt x="421" y="930"/>
                  </a:cubicBezTo>
                  <a:cubicBezTo>
                    <a:pt x="421" y="931"/>
                    <a:pt x="424" y="928"/>
                    <a:pt x="421" y="932"/>
                  </a:cubicBezTo>
                  <a:cubicBezTo>
                    <a:pt x="421" y="931"/>
                    <a:pt x="421" y="931"/>
                    <a:pt x="421" y="931"/>
                  </a:cubicBezTo>
                  <a:cubicBezTo>
                    <a:pt x="418" y="932"/>
                    <a:pt x="418" y="932"/>
                    <a:pt x="418" y="932"/>
                  </a:cubicBezTo>
                  <a:cubicBezTo>
                    <a:pt x="418" y="934"/>
                    <a:pt x="418" y="934"/>
                    <a:pt x="418" y="934"/>
                  </a:cubicBezTo>
                  <a:cubicBezTo>
                    <a:pt x="409" y="933"/>
                    <a:pt x="409" y="933"/>
                    <a:pt x="409" y="933"/>
                  </a:cubicBezTo>
                  <a:cubicBezTo>
                    <a:pt x="414" y="931"/>
                    <a:pt x="414" y="931"/>
                    <a:pt x="414" y="931"/>
                  </a:cubicBezTo>
                  <a:cubicBezTo>
                    <a:pt x="413" y="930"/>
                    <a:pt x="419" y="933"/>
                    <a:pt x="412" y="929"/>
                  </a:cubicBezTo>
                  <a:cubicBezTo>
                    <a:pt x="407" y="931"/>
                    <a:pt x="407" y="931"/>
                    <a:pt x="407" y="931"/>
                  </a:cubicBezTo>
                  <a:cubicBezTo>
                    <a:pt x="405" y="932"/>
                    <a:pt x="420" y="934"/>
                    <a:pt x="402" y="929"/>
                  </a:cubicBezTo>
                  <a:cubicBezTo>
                    <a:pt x="401" y="931"/>
                    <a:pt x="401" y="931"/>
                    <a:pt x="401" y="931"/>
                  </a:cubicBezTo>
                  <a:cubicBezTo>
                    <a:pt x="400" y="933"/>
                    <a:pt x="400" y="933"/>
                    <a:pt x="400" y="933"/>
                  </a:cubicBezTo>
                  <a:cubicBezTo>
                    <a:pt x="402" y="934"/>
                    <a:pt x="402" y="934"/>
                    <a:pt x="402" y="934"/>
                  </a:cubicBezTo>
                  <a:cubicBezTo>
                    <a:pt x="390" y="934"/>
                    <a:pt x="390" y="934"/>
                    <a:pt x="390" y="934"/>
                  </a:cubicBezTo>
                  <a:cubicBezTo>
                    <a:pt x="392" y="932"/>
                    <a:pt x="392" y="932"/>
                    <a:pt x="392" y="932"/>
                  </a:cubicBezTo>
                  <a:cubicBezTo>
                    <a:pt x="396" y="934"/>
                    <a:pt x="386" y="934"/>
                    <a:pt x="395" y="931"/>
                  </a:cubicBezTo>
                  <a:cubicBezTo>
                    <a:pt x="390" y="930"/>
                    <a:pt x="390" y="930"/>
                    <a:pt x="390" y="930"/>
                  </a:cubicBezTo>
                  <a:cubicBezTo>
                    <a:pt x="389" y="931"/>
                    <a:pt x="389" y="931"/>
                    <a:pt x="389" y="931"/>
                  </a:cubicBezTo>
                  <a:cubicBezTo>
                    <a:pt x="388" y="930"/>
                    <a:pt x="388" y="930"/>
                    <a:pt x="388" y="930"/>
                  </a:cubicBezTo>
                  <a:cubicBezTo>
                    <a:pt x="386" y="931"/>
                    <a:pt x="386" y="931"/>
                    <a:pt x="386" y="931"/>
                  </a:cubicBezTo>
                  <a:cubicBezTo>
                    <a:pt x="387" y="933"/>
                    <a:pt x="373" y="932"/>
                    <a:pt x="388" y="934"/>
                  </a:cubicBezTo>
                  <a:cubicBezTo>
                    <a:pt x="387" y="935"/>
                    <a:pt x="387" y="935"/>
                    <a:pt x="387" y="935"/>
                  </a:cubicBezTo>
                  <a:cubicBezTo>
                    <a:pt x="386" y="934"/>
                    <a:pt x="386" y="934"/>
                    <a:pt x="386" y="934"/>
                  </a:cubicBezTo>
                  <a:cubicBezTo>
                    <a:pt x="385" y="934"/>
                    <a:pt x="384" y="934"/>
                    <a:pt x="383" y="935"/>
                  </a:cubicBezTo>
                  <a:cubicBezTo>
                    <a:pt x="384" y="933"/>
                    <a:pt x="384" y="933"/>
                    <a:pt x="384" y="933"/>
                  </a:cubicBezTo>
                  <a:cubicBezTo>
                    <a:pt x="385" y="933"/>
                    <a:pt x="382" y="935"/>
                    <a:pt x="386" y="933"/>
                  </a:cubicBezTo>
                  <a:cubicBezTo>
                    <a:pt x="380" y="931"/>
                    <a:pt x="380" y="931"/>
                    <a:pt x="380" y="931"/>
                  </a:cubicBezTo>
                  <a:cubicBezTo>
                    <a:pt x="375" y="933"/>
                    <a:pt x="375" y="933"/>
                    <a:pt x="375" y="933"/>
                  </a:cubicBezTo>
                  <a:cubicBezTo>
                    <a:pt x="375" y="933"/>
                    <a:pt x="373" y="933"/>
                    <a:pt x="376" y="934"/>
                  </a:cubicBezTo>
                  <a:cubicBezTo>
                    <a:pt x="375" y="932"/>
                    <a:pt x="375" y="932"/>
                    <a:pt x="375" y="932"/>
                  </a:cubicBezTo>
                  <a:cubicBezTo>
                    <a:pt x="374" y="935"/>
                    <a:pt x="374" y="935"/>
                    <a:pt x="374" y="935"/>
                  </a:cubicBezTo>
                  <a:cubicBezTo>
                    <a:pt x="373" y="934"/>
                    <a:pt x="373" y="934"/>
                    <a:pt x="373" y="934"/>
                  </a:cubicBezTo>
                  <a:cubicBezTo>
                    <a:pt x="371" y="936"/>
                    <a:pt x="371" y="936"/>
                    <a:pt x="371" y="936"/>
                  </a:cubicBezTo>
                  <a:cubicBezTo>
                    <a:pt x="371" y="936"/>
                    <a:pt x="369" y="938"/>
                    <a:pt x="371" y="935"/>
                  </a:cubicBezTo>
                  <a:cubicBezTo>
                    <a:pt x="370" y="934"/>
                    <a:pt x="370" y="934"/>
                    <a:pt x="370" y="934"/>
                  </a:cubicBezTo>
                  <a:cubicBezTo>
                    <a:pt x="362" y="936"/>
                    <a:pt x="362" y="936"/>
                    <a:pt x="362" y="936"/>
                  </a:cubicBezTo>
                  <a:cubicBezTo>
                    <a:pt x="363" y="934"/>
                    <a:pt x="363" y="934"/>
                    <a:pt x="363" y="934"/>
                  </a:cubicBezTo>
                  <a:cubicBezTo>
                    <a:pt x="359" y="933"/>
                    <a:pt x="359" y="933"/>
                    <a:pt x="359" y="933"/>
                  </a:cubicBezTo>
                  <a:cubicBezTo>
                    <a:pt x="358" y="933"/>
                    <a:pt x="367" y="931"/>
                    <a:pt x="356" y="934"/>
                  </a:cubicBezTo>
                  <a:cubicBezTo>
                    <a:pt x="360" y="935"/>
                    <a:pt x="360" y="935"/>
                    <a:pt x="360" y="935"/>
                  </a:cubicBezTo>
                  <a:cubicBezTo>
                    <a:pt x="357" y="935"/>
                    <a:pt x="357" y="935"/>
                    <a:pt x="357" y="935"/>
                  </a:cubicBezTo>
                  <a:cubicBezTo>
                    <a:pt x="356" y="937"/>
                    <a:pt x="356" y="937"/>
                    <a:pt x="356" y="937"/>
                  </a:cubicBezTo>
                  <a:cubicBezTo>
                    <a:pt x="357" y="937"/>
                    <a:pt x="356" y="933"/>
                    <a:pt x="357" y="938"/>
                  </a:cubicBezTo>
                  <a:cubicBezTo>
                    <a:pt x="356" y="937"/>
                    <a:pt x="356" y="937"/>
                    <a:pt x="356" y="937"/>
                  </a:cubicBezTo>
                  <a:cubicBezTo>
                    <a:pt x="355" y="935"/>
                    <a:pt x="360" y="937"/>
                    <a:pt x="354" y="937"/>
                  </a:cubicBezTo>
                  <a:cubicBezTo>
                    <a:pt x="356" y="936"/>
                    <a:pt x="353" y="934"/>
                    <a:pt x="356" y="934"/>
                  </a:cubicBezTo>
                  <a:cubicBezTo>
                    <a:pt x="355" y="934"/>
                    <a:pt x="355" y="934"/>
                    <a:pt x="355" y="934"/>
                  </a:cubicBezTo>
                  <a:cubicBezTo>
                    <a:pt x="350" y="935"/>
                    <a:pt x="350" y="935"/>
                    <a:pt x="350" y="935"/>
                  </a:cubicBezTo>
                  <a:cubicBezTo>
                    <a:pt x="347" y="935"/>
                    <a:pt x="347" y="935"/>
                    <a:pt x="347" y="935"/>
                  </a:cubicBezTo>
                  <a:cubicBezTo>
                    <a:pt x="347" y="938"/>
                    <a:pt x="347" y="938"/>
                    <a:pt x="347" y="938"/>
                  </a:cubicBezTo>
                  <a:cubicBezTo>
                    <a:pt x="342" y="938"/>
                    <a:pt x="357" y="944"/>
                    <a:pt x="342" y="936"/>
                  </a:cubicBezTo>
                  <a:cubicBezTo>
                    <a:pt x="341" y="938"/>
                    <a:pt x="341" y="938"/>
                    <a:pt x="341" y="938"/>
                  </a:cubicBezTo>
                  <a:cubicBezTo>
                    <a:pt x="334" y="935"/>
                    <a:pt x="334" y="935"/>
                    <a:pt x="334" y="935"/>
                  </a:cubicBezTo>
                  <a:cubicBezTo>
                    <a:pt x="339" y="935"/>
                    <a:pt x="339" y="935"/>
                    <a:pt x="339" y="935"/>
                  </a:cubicBezTo>
                  <a:cubicBezTo>
                    <a:pt x="339" y="932"/>
                    <a:pt x="339" y="932"/>
                    <a:pt x="339" y="932"/>
                  </a:cubicBezTo>
                  <a:cubicBezTo>
                    <a:pt x="340" y="931"/>
                    <a:pt x="336" y="932"/>
                    <a:pt x="341" y="931"/>
                  </a:cubicBezTo>
                  <a:cubicBezTo>
                    <a:pt x="339" y="931"/>
                    <a:pt x="339" y="931"/>
                    <a:pt x="339" y="931"/>
                  </a:cubicBezTo>
                  <a:cubicBezTo>
                    <a:pt x="335" y="934"/>
                    <a:pt x="335" y="934"/>
                    <a:pt x="335" y="934"/>
                  </a:cubicBezTo>
                  <a:cubicBezTo>
                    <a:pt x="327" y="933"/>
                    <a:pt x="327" y="933"/>
                    <a:pt x="327" y="933"/>
                  </a:cubicBezTo>
                  <a:cubicBezTo>
                    <a:pt x="323" y="934"/>
                    <a:pt x="323" y="934"/>
                    <a:pt x="323" y="934"/>
                  </a:cubicBezTo>
                  <a:cubicBezTo>
                    <a:pt x="332" y="933"/>
                    <a:pt x="315" y="937"/>
                    <a:pt x="331" y="935"/>
                  </a:cubicBezTo>
                  <a:cubicBezTo>
                    <a:pt x="329" y="937"/>
                    <a:pt x="329" y="937"/>
                    <a:pt x="329" y="937"/>
                  </a:cubicBezTo>
                  <a:cubicBezTo>
                    <a:pt x="330" y="937"/>
                    <a:pt x="328" y="939"/>
                    <a:pt x="331" y="937"/>
                  </a:cubicBezTo>
                  <a:cubicBezTo>
                    <a:pt x="327" y="938"/>
                    <a:pt x="327" y="938"/>
                    <a:pt x="327" y="938"/>
                  </a:cubicBezTo>
                  <a:cubicBezTo>
                    <a:pt x="325" y="939"/>
                    <a:pt x="325" y="939"/>
                    <a:pt x="325" y="939"/>
                  </a:cubicBezTo>
                  <a:cubicBezTo>
                    <a:pt x="328" y="941"/>
                    <a:pt x="328" y="941"/>
                    <a:pt x="328" y="941"/>
                  </a:cubicBezTo>
                  <a:cubicBezTo>
                    <a:pt x="319" y="944"/>
                    <a:pt x="319" y="944"/>
                    <a:pt x="319" y="944"/>
                  </a:cubicBezTo>
                  <a:cubicBezTo>
                    <a:pt x="315" y="943"/>
                    <a:pt x="315" y="943"/>
                    <a:pt x="315" y="943"/>
                  </a:cubicBezTo>
                  <a:cubicBezTo>
                    <a:pt x="318" y="942"/>
                    <a:pt x="318" y="942"/>
                    <a:pt x="318" y="942"/>
                  </a:cubicBezTo>
                  <a:cubicBezTo>
                    <a:pt x="314" y="940"/>
                    <a:pt x="314" y="940"/>
                    <a:pt x="314" y="940"/>
                  </a:cubicBezTo>
                  <a:cubicBezTo>
                    <a:pt x="310" y="942"/>
                    <a:pt x="310" y="942"/>
                    <a:pt x="310" y="942"/>
                  </a:cubicBezTo>
                  <a:cubicBezTo>
                    <a:pt x="309" y="944"/>
                    <a:pt x="309" y="944"/>
                    <a:pt x="309" y="944"/>
                  </a:cubicBezTo>
                  <a:cubicBezTo>
                    <a:pt x="306" y="947"/>
                    <a:pt x="306" y="947"/>
                    <a:pt x="306" y="947"/>
                  </a:cubicBezTo>
                  <a:cubicBezTo>
                    <a:pt x="307" y="949"/>
                    <a:pt x="307" y="949"/>
                    <a:pt x="307" y="949"/>
                  </a:cubicBezTo>
                  <a:cubicBezTo>
                    <a:pt x="308" y="950"/>
                    <a:pt x="308" y="950"/>
                    <a:pt x="308" y="950"/>
                  </a:cubicBezTo>
                  <a:cubicBezTo>
                    <a:pt x="310" y="948"/>
                    <a:pt x="310" y="948"/>
                    <a:pt x="310" y="948"/>
                  </a:cubicBezTo>
                  <a:cubicBezTo>
                    <a:pt x="314" y="948"/>
                    <a:pt x="314" y="948"/>
                    <a:pt x="314" y="948"/>
                  </a:cubicBezTo>
                  <a:cubicBezTo>
                    <a:pt x="313" y="949"/>
                    <a:pt x="313" y="949"/>
                    <a:pt x="313" y="949"/>
                  </a:cubicBezTo>
                  <a:cubicBezTo>
                    <a:pt x="314" y="951"/>
                    <a:pt x="314" y="951"/>
                    <a:pt x="314" y="951"/>
                  </a:cubicBezTo>
                  <a:cubicBezTo>
                    <a:pt x="312" y="952"/>
                    <a:pt x="312" y="952"/>
                    <a:pt x="312" y="952"/>
                  </a:cubicBezTo>
                  <a:cubicBezTo>
                    <a:pt x="312" y="952"/>
                    <a:pt x="312" y="952"/>
                    <a:pt x="312" y="952"/>
                  </a:cubicBezTo>
                  <a:cubicBezTo>
                    <a:pt x="315" y="954"/>
                    <a:pt x="315" y="954"/>
                    <a:pt x="315" y="954"/>
                  </a:cubicBezTo>
                  <a:cubicBezTo>
                    <a:pt x="316" y="956"/>
                    <a:pt x="316" y="956"/>
                    <a:pt x="316" y="956"/>
                  </a:cubicBezTo>
                  <a:cubicBezTo>
                    <a:pt x="318" y="955"/>
                    <a:pt x="318" y="955"/>
                    <a:pt x="318" y="955"/>
                  </a:cubicBezTo>
                  <a:cubicBezTo>
                    <a:pt x="317" y="954"/>
                    <a:pt x="317" y="954"/>
                    <a:pt x="317" y="954"/>
                  </a:cubicBezTo>
                  <a:cubicBezTo>
                    <a:pt x="322" y="950"/>
                    <a:pt x="322" y="950"/>
                    <a:pt x="322" y="950"/>
                  </a:cubicBezTo>
                  <a:cubicBezTo>
                    <a:pt x="325" y="951"/>
                    <a:pt x="325" y="951"/>
                    <a:pt x="325" y="951"/>
                  </a:cubicBezTo>
                  <a:cubicBezTo>
                    <a:pt x="329" y="941"/>
                    <a:pt x="329" y="941"/>
                    <a:pt x="329" y="941"/>
                  </a:cubicBezTo>
                  <a:cubicBezTo>
                    <a:pt x="329" y="941"/>
                    <a:pt x="327" y="945"/>
                    <a:pt x="332" y="940"/>
                  </a:cubicBezTo>
                  <a:cubicBezTo>
                    <a:pt x="332" y="939"/>
                    <a:pt x="334" y="942"/>
                    <a:pt x="330" y="940"/>
                  </a:cubicBezTo>
                  <a:cubicBezTo>
                    <a:pt x="332" y="938"/>
                    <a:pt x="332" y="938"/>
                    <a:pt x="332" y="938"/>
                  </a:cubicBezTo>
                  <a:cubicBezTo>
                    <a:pt x="333" y="938"/>
                    <a:pt x="333" y="938"/>
                    <a:pt x="333" y="938"/>
                  </a:cubicBezTo>
                  <a:cubicBezTo>
                    <a:pt x="332" y="939"/>
                    <a:pt x="332" y="939"/>
                    <a:pt x="332" y="939"/>
                  </a:cubicBezTo>
                  <a:cubicBezTo>
                    <a:pt x="335" y="936"/>
                    <a:pt x="332" y="946"/>
                    <a:pt x="339" y="938"/>
                  </a:cubicBezTo>
                  <a:cubicBezTo>
                    <a:pt x="341" y="937"/>
                    <a:pt x="340" y="941"/>
                    <a:pt x="343" y="939"/>
                  </a:cubicBezTo>
                  <a:cubicBezTo>
                    <a:pt x="342" y="940"/>
                    <a:pt x="342" y="940"/>
                    <a:pt x="342" y="940"/>
                  </a:cubicBezTo>
                  <a:cubicBezTo>
                    <a:pt x="350" y="939"/>
                    <a:pt x="350" y="939"/>
                    <a:pt x="350" y="939"/>
                  </a:cubicBezTo>
                  <a:cubicBezTo>
                    <a:pt x="343" y="942"/>
                    <a:pt x="343" y="942"/>
                    <a:pt x="343" y="942"/>
                  </a:cubicBezTo>
                  <a:cubicBezTo>
                    <a:pt x="339" y="943"/>
                    <a:pt x="339" y="943"/>
                    <a:pt x="339" y="943"/>
                  </a:cubicBezTo>
                  <a:cubicBezTo>
                    <a:pt x="336" y="945"/>
                    <a:pt x="336" y="945"/>
                    <a:pt x="336" y="945"/>
                  </a:cubicBezTo>
                  <a:cubicBezTo>
                    <a:pt x="333" y="944"/>
                    <a:pt x="333" y="944"/>
                    <a:pt x="333" y="944"/>
                  </a:cubicBezTo>
                  <a:cubicBezTo>
                    <a:pt x="332" y="945"/>
                    <a:pt x="332" y="945"/>
                    <a:pt x="332" y="945"/>
                  </a:cubicBezTo>
                  <a:cubicBezTo>
                    <a:pt x="332" y="942"/>
                    <a:pt x="332" y="942"/>
                    <a:pt x="332" y="942"/>
                  </a:cubicBezTo>
                  <a:cubicBezTo>
                    <a:pt x="329" y="943"/>
                    <a:pt x="329" y="943"/>
                    <a:pt x="329" y="943"/>
                  </a:cubicBezTo>
                  <a:cubicBezTo>
                    <a:pt x="329" y="943"/>
                    <a:pt x="325" y="944"/>
                    <a:pt x="330" y="946"/>
                  </a:cubicBezTo>
                  <a:cubicBezTo>
                    <a:pt x="328" y="946"/>
                    <a:pt x="328" y="946"/>
                    <a:pt x="328" y="946"/>
                  </a:cubicBezTo>
                  <a:cubicBezTo>
                    <a:pt x="325" y="947"/>
                    <a:pt x="325" y="948"/>
                    <a:pt x="332" y="949"/>
                  </a:cubicBezTo>
                  <a:cubicBezTo>
                    <a:pt x="336" y="950"/>
                    <a:pt x="330" y="948"/>
                    <a:pt x="335" y="947"/>
                  </a:cubicBezTo>
                  <a:cubicBezTo>
                    <a:pt x="337" y="948"/>
                    <a:pt x="337" y="948"/>
                    <a:pt x="337" y="948"/>
                  </a:cubicBezTo>
                  <a:cubicBezTo>
                    <a:pt x="335" y="950"/>
                    <a:pt x="335" y="950"/>
                    <a:pt x="335" y="950"/>
                  </a:cubicBezTo>
                  <a:cubicBezTo>
                    <a:pt x="338" y="953"/>
                    <a:pt x="338" y="953"/>
                    <a:pt x="338" y="953"/>
                  </a:cubicBezTo>
                  <a:cubicBezTo>
                    <a:pt x="343" y="952"/>
                    <a:pt x="343" y="952"/>
                    <a:pt x="343" y="952"/>
                  </a:cubicBezTo>
                  <a:cubicBezTo>
                    <a:pt x="349" y="952"/>
                    <a:pt x="349" y="952"/>
                    <a:pt x="349" y="952"/>
                  </a:cubicBezTo>
                  <a:cubicBezTo>
                    <a:pt x="349" y="953"/>
                    <a:pt x="349" y="953"/>
                    <a:pt x="349" y="953"/>
                  </a:cubicBezTo>
                  <a:cubicBezTo>
                    <a:pt x="342" y="956"/>
                    <a:pt x="342" y="956"/>
                    <a:pt x="342" y="956"/>
                  </a:cubicBezTo>
                  <a:cubicBezTo>
                    <a:pt x="339" y="962"/>
                    <a:pt x="339" y="962"/>
                    <a:pt x="339" y="962"/>
                  </a:cubicBezTo>
                  <a:cubicBezTo>
                    <a:pt x="329" y="962"/>
                    <a:pt x="329" y="962"/>
                    <a:pt x="329" y="962"/>
                  </a:cubicBezTo>
                  <a:cubicBezTo>
                    <a:pt x="329" y="961"/>
                    <a:pt x="329" y="961"/>
                    <a:pt x="329" y="961"/>
                  </a:cubicBezTo>
                  <a:cubicBezTo>
                    <a:pt x="332" y="961"/>
                    <a:pt x="332" y="961"/>
                    <a:pt x="332" y="961"/>
                  </a:cubicBezTo>
                  <a:cubicBezTo>
                    <a:pt x="330" y="959"/>
                    <a:pt x="330" y="959"/>
                    <a:pt x="330" y="959"/>
                  </a:cubicBezTo>
                  <a:cubicBezTo>
                    <a:pt x="323" y="959"/>
                    <a:pt x="323" y="959"/>
                    <a:pt x="323" y="959"/>
                  </a:cubicBezTo>
                  <a:cubicBezTo>
                    <a:pt x="322" y="958"/>
                    <a:pt x="322" y="958"/>
                    <a:pt x="322" y="958"/>
                  </a:cubicBezTo>
                  <a:cubicBezTo>
                    <a:pt x="319" y="959"/>
                    <a:pt x="319" y="959"/>
                    <a:pt x="319" y="959"/>
                  </a:cubicBezTo>
                  <a:cubicBezTo>
                    <a:pt x="321" y="962"/>
                    <a:pt x="321" y="962"/>
                    <a:pt x="321" y="962"/>
                  </a:cubicBezTo>
                  <a:cubicBezTo>
                    <a:pt x="318" y="963"/>
                    <a:pt x="318" y="963"/>
                    <a:pt x="318" y="963"/>
                  </a:cubicBezTo>
                  <a:cubicBezTo>
                    <a:pt x="320" y="964"/>
                    <a:pt x="320" y="964"/>
                    <a:pt x="320" y="964"/>
                  </a:cubicBezTo>
                  <a:cubicBezTo>
                    <a:pt x="320" y="966"/>
                    <a:pt x="320" y="966"/>
                    <a:pt x="320" y="966"/>
                  </a:cubicBezTo>
                  <a:cubicBezTo>
                    <a:pt x="317" y="967"/>
                    <a:pt x="317" y="967"/>
                    <a:pt x="317" y="967"/>
                  </a:cubicBezTo>
                  <a:cubicBezTo>
                    <a:pt x="317" y="969"/>
                    <a:pt x="317" y="969"/>
                    <a:pt x="317" y="969"/>
                  </a:cubicBezTo>
                  <a:cubicBezTo>
                    <a:pt x="321" y="967"/>
                    <a:pt x="321" y="967"/>
                    <a:pt x="321" y="967"/>
                  </a:cubicBezTo>
                  <a:cubicBezTo>
                    <a:pt x="317" y="971"/>
                    <a:pt x="317" y="971"/>
                    <a:pt x="317" y="971"/>
                  </a:cubicBezTo>
                  <a:cubicBezTo>
                    <a:pt x="325" y="971"/>
                    <a:pt x="325" y="971"/>
                    <a:pt x="325" y="971"/>
                  </a:cubicBezTo>
                  <a:cubicBezTo>
                    <a:pt x="322" y="973"/>
                    <a:pt x="322" y="975"/>
                    <a:pt x="331" y="973"/>
                  </a:cubicBezTo>
                  <a:cubicBezTo>
                    <a:pt x="332" y="974"/>
                    <a:pt x="332" y="974"/>
                    <a:pt x="332" y="974"/>
                  </a:cubicBezTo>
                  <a:cubicBezTo>
                    <a:pt x="333" y="972"/>
                    <a:pt x="333" y="972"/>
                    <a:pt x="333" y="972"/>
                  </a:cubicBezTo>
                  <a:cubicBezTo>
                    <a:pt x="339" y="974"/>
                    <a:pt x="339" y="974"/>
                    <a:pt x="339" y="974"/>
                  </a:cubicBezTo>
                  <a:cubicBezTo>
                    <a:pt x="339" y="975"/>
                    <a:pt x="339" y="975"/>
                    <a:pt x="339" y="975"/>
                  </a:cubicBezTo>
                  <a:cubicBezTo>
                    <a:pt x="345" y="972"/>
                    <a:pt x="345" y="972"/>
                    <a:pt x="345" y="972"/>
                  </a:cubicBezTo>
                  <a:cubicBezTo>
                    <a:pt x="344" y="969"/>
                    <a:pt x="344" y="969"/>
                    <a:pt x="344" y="969"/>
                  </a:cubicBezTo>
                  <a:cubicBezTo>
                    <a:pt x="349" y="970"/>
                    <a:pt x="349" y="970"/>
                    <a:pt x="349" y="970"/>
                  </a:cubicBezTo>
                  <a:cubicBezTo>
                    <a:pt x="350" y="969"/>
                    <a:pt x="350" y="969"/>
                    <a:pt x="350" y="969"/>
                  </a:cubicBezTo>
                  <a:cubicBezTo>
                    <a:pt x="351" y="968"/>
                    <a:pt x="351" y="968"/>
                    <a:pt x="351" y="968"/>
                  </a:cubicBezTo>
                  <a:cubicBezTo>
                    <a:pt x="351" y="968"/>
                    <a:pt x="353" y="969"/>
                    <a:pt x="351" y="969"/>
                  </a:cubicBezTo>
                  <a:cubicBezTo>
                    <a:pt x="353" y="970"/>
                    <a:pt x="353" y="970"/>
                    <a:pt x="353" y="970"/>
                  </a:cubicBezTo>
                  <a:cubicBezTo>
                    <a:pt x="353" y="969"/>
                    <a:pt x="353" y="969"/>
                    <a:pt x="353" y="969"/>
                  </a:cubicBezTo>
                  <a:cubicBezTo>
                    <a:pt x="355" y="972"/>
                    <a:pt x="355" y="972"/>
                    <a:pt x="355" y="972"/>
                  </a:cubicBezTo>
                  <a:cubicBezTo>
                    <a:pt x="370" y="969"/>
                    <a:pt x="370" y="969"/>
                    <a:pt x="370" y="969"/>
                  </a:cubicBezTo>
                  <a:cubicBezTo>
                    <a:pt x="369" y="970"/>
                    <a:pt x="369" y="970"/>
                    <a:pt x="369" y="970"/>
                  </a:cubicBezTo>
                  <a:cubicBezTo>
                    <a:pt x="363" y="972"/>
                    <a:pt x="363" y="972"/>
                    <a:pt x="363" y="972"/>
                  </a:cubicBezTo>
                  <a:cubicBezTo>
                    <a:pt x="357" y="974"/>
                    <a:pt x="357" y="974"/>
                    <a:pt x="357" y="974"/>
                  </a:cubicBezTo>
                  <a:cubicBezTo>
                    <a:pt x="357" y="976"/>
                    <a:pt x="357" y="976"/>
                    <a:pt x="357" y="976"/>
                  </a:cubicBezTo>
                  <a:cubicBezTo>
                    <a:pt x="357" y="976"/>
                    <a:pt x="362" y="977"/>
                    <a:pt x="356" y="976"/>
                  </a:cubicBezTo>
                  <a:cubicBezTo>
                    <a:pt x="356" y="977"/>
                    <a:pt x="356" y="977"/>
                    <a:pt x="356" y="977"/>
                  </a:cubicBezTo>
                  <a:cubicBezTo>
                    <a:pt x="360" y="976"/>
                    <a:pt x="360" y="976"/>
                    <a:pt x="360" y="976"/>
                  </a:cubicBezTo>
                  <a:cubicBezTo>
                    <a:pt x="367" y="977"/>
                    <a:pt x="367" y="977"/>
                    <a:pt x="367" y="977"/>
                  </a:cubicBezTo>
                  <a:cubicBezTo>
                    <a:pt x="373" y="974"/>
                    <a:pt x="373" y="974"/>
                    <a:pt x="373" y="974"/>
                  </a:cubicBezTo>
                  <a:cubicBezTo>
                    <a:pt x="376" y="974"/>
                    <a:pt x="376" y="974"/>
                    <a:pt x="376" y="974"/>
                  </a:cubicBezTo>
                  <a:cubicBezTo>
                    <a:pt x="379" y="970"/>
                    <a:pt x="379" y="970"/>
                    <a:pt x="379" y="970"/>
                  </a:cubicBezTo>
                  <a:cubicBezTo>
                    <a:pt x="381" y="971"/>
                    <a:pt x="381" y="971"/>
                    <a:pt x="381" y="971"/>
                  </a:cubicBezTo>
                  <a:cubicBezTo>
                    <a:pt x="388" y="970"/>
                    <a:pt x="388" y="970"/>
                    <a:pt x="388" y="970"/>
                  </a:cubicBezTo>
                  <a:cubicBezTo>
                    <a:pt x="387" y="973"/>
                    <a:pt x="387" y="973"/>
                    <a:pt x="387" y="973"/>
                  </a:cubicBezTo>
                  <a:cubicBezTo>
                    <a:pt x="387" y="971"/>
                    <a:pt x="387" y="971"/>
                    <a:pt x="387" y="971"/>
                  </a:cubicBezTo>
                  <a:cubicBezTo>
                    <a:pt x="383" y="972"/>
                    <a:pt x="383" y="972"/>
                    <a:pt x="383" y="972"/>
                  </a:cubicBezTo>
                  <a:cubicBezTo>
                    <a:pt x="380" y="975"/>
                    <a:pt x="380" y="975"/>
                    <a:pt x="380" y="975"/>
                  </a:cubicBezTo>
                  <a:cubicBezTo>
                    <a:pt x="380" y="975"/>
                    <a:pt x="380" y="977"/>
                    <a:pt x="379" y="974"/>
                  </a:cubicBezTo>
                  <a:cubicBezTo>
                    <a:pt x="379" y="977"/>
                    <a:pt x="379" y="977"/>
                    <a:pt x="379" y="977"/>
                  </a:cubicBezTo>
                  <a:cubicBezTo>
                    <a:pt x="383" y="977"/>
                    <a:pt x="383" y="977"/>
                    <a:pt x="383" y="977"/>
                  </a:cubicBezTo>
                  <a:cubicBezTo>
                    <a:pt x="386" y="979"/>
                    <a:pt x="386" y="979"/>
                    <a:pt x="386" y="979"/>
                  </a:cubicBezTo>
                  <a:cubicBezTo>
                    <a:pt x="391" y="978"/>
                    <a:pt x="391" y="978"/>
                    <a:pt x="391" y="978"/>
                  </a:cubicBezTo>
                  <a:cubicBezTo>
                    <a:pt x="391" y="975"/>
                    <a:pt x="391" y="975"/>
                    <a:pt x="391" y="975"/>
                  </a:cubicBezTo>
                  <a:cubicBezTo>
                    <a:pt x="393" y="975"/>
                    <a:pt x="392" y="971"/>
                    <a:pt x="394" y="974"/>
                  </a:cubicBezTo>
                  <a:cubicBezTo>
                    <a:pt x="395" y="974"/>
                    <a:pt x="389" y="971"/>
                    <a:pt x="396" y="977"/>
                  </a:cubicBezTo>
                  <a:cubicBezTo>
                    <a:pt x="397" y="976"/>
                    <a:pt x="397" y="976"/>
                    <a:pt x="397" y="976"/>
                  </a:cubicBezTo>
                  <a:cubicBezTo>
                    <a:pt x="397" y="978"/>
                    <a:pt x="397" y="978"/>
                    <a:pt x="397" y="978"/>
                  </a:cubicBezTo>
                  <a:cubicBezTo>
                    <a:pt x="402" y="974"/>
                    <a:pt x="402" y="974"/>
                    <a:pt x="402" y="974"/>
                  </a:cubicBezTo>
                  <a:cubicBezTo>
                    <a:pt x="402" y="973"/>
                    <a:pt x="402" y="973"/>
                    <a:pt x="402" y="973"/>
                  </a:cubicBezTo>
                  <a:cubicBezTo>
                    <a:pt x="400" y="972"/>
                    <a:pt x="400" y="972"/>
                    <a:pt x="400" y="972"/>
                  </a:cubicBezTo>
                  <a:cubicBezTo>
                    <a:pt x="400" y="971"/>
                    <a:pt x="400" y="971"/>
                    <a:pt x="400" y="971"/>
                  </a:cubicBezTo>
                  <a:cubicBezTo>
                    <a:pt x="402" y="971"/>
                    <a:pt x="402" y="971"/>
                    <a:pt x="402" y="971"/>
                  </a:cubicBezTo>
                  <a:cubicBezTo>
                    <a:pt x="404" y="974"/>
                    <a:pt x="404" y="974"/>
                    <a:pt x="404" y="974"/>
                  </a:cubicBezTo>
                  <a:cubicBezTo>
                    <a:pt x="406" y="973"/>
                    <a:pt x="406" y="973"/>
                    <a:pt x="406" y="973"/>
                  </a:cubicBezTo>
                  <a:cubicBezTo>
                    <a:pt x="407" y="971"/>
                    <a:pt x="409" y="976"/>
                    <a:pt x="407" y="970"/>
                  </a:cubicBezTo>
                  <a:cubicBezTo>
                    <a:pt x="409" y="973"/>
                    <a:pt x="409" y="973"/>
                    <a:pt x="409" y="973"/>
                  </a:cubicBezTo>
                  <a:cubicBezTo>
                    <a:pt x="411" y="971"/>
                    <a:pt x="411" y="971"/>
                    <a:pt x="411" y="971"/>
                  </a:cubicBezTo>
                  <a:cubicBezTo>
                    <a:pt x="412" y="974"/>
                    <a:pt x="412" y="974"/>
                    <a:pt x="412" y="974"/>
                  </a:cubicBezTo>
                  <a:cubicBezTo>
                    <a:pt x="411" y="976"/>
                    <a:pt x="411" y="976"/>
                    <a:pt x="411" y="976"/>
                  </a:cubicBezTo>
                  <a:cubicBezTo>
                    <a:pt x="412" y="977"/>
                    <a:pt x="412" y="977"/>
                    <a:pt x="412" y="977"/>
                  </a:cubicBezTo>
                  <a:cubicBezTo>
                    <a:pt x="419" y="976"/>
                    <a:pt x="419" y="976"/>
                    <a:pt x="419" y="976"/>
                  </a:cubicBezTo>
                  <a:cubicBezTo>
                    <a:pt x="419" y="975"/>
                    <a:pt x="419" y="975"/>
                    <a:pt x="419" y="975"/>
                  </a:cubicBezTo>
                  <a:cubicBezTo>
                    <a:pt x="424" y="976"/>
                    <a:pt x="424" y="976"/>
                    <a:pt x="424" y="976"/>
                  </a:cubicBezTo>
                  <a:cubicBezTo>
                    <a:pt x="427" y="975"/>
                    <a:pt x="427" y="975"/>
                    <a:pt x="427" y="975"/>
                  </a:cubicBezTo>
                  <a:cubicBezTo>
                    <a:pt x="429" y="976"/>
                    <a:pt x="429" y="976"/>
                    <a:pt x="429" y="976"/>
                  </a:cubicBezTo>
                  <a:cubicBezTo>
                    <a:pt x="436" y="973"/>
                    <a:pt x="436" y="973"/>
                    <a:pt x="436" y="973"/>
                  </a:cubicBezTo>
                  <a:cubicBezTo>
                    <a:pt x="438" y="971"/>
                    <a:pt x="438" y="971"/>
                    <a:pt x="438" y="971"/>
                  </a:cubicBezTo>
                  <a:cubicBezTo>
                    <a:pt x="437" y="970"/>
                    <a:pt x="442" y="972"/>
                    <a:pt x="437" y="969"/>
                  </a:cubicBezTo>
                  <a:cubicBezTo>
                    <a:pt x="438" y="967"/>
                    <a:pt x="438" y="967"/>
                    <a:pt x="438" y="967"/>
                  </a:cubicBezTo>
                  <a:cubicBezTo>
                    <a:pt x="444" y="969"/>
                    <a:pt x="444" y="969"/>
                    <a:pt x="444" y="969"/>
                  </a:cubicBezTo>
                  <a:cubicBezTo>
                    <a:pt x="447" y="972"/>
                    <a:pt x="447" y="972"/>
                    <a:pt x="447" y="972"/>
                  </a:cubicBezTo>
                  <a:cubicBezTo>
                    <a:pt x="447" y="973"/>
                    <a:pt x="449" y="974"/>
                    <a:pt x="455" y="972"/>
                  </a:cubicBezTo>
                  <a:cubicBezTo>
                    <a:pt x="460" y="974"/>
                    <a:pt x="460" y="974"/>
                    <a:pt x="460" y="974"/>
                  </a:cubicBezTo>
                  <a:cubicBezTo>
                    <a:pt x="469" y="972"/>
                    <a:pt x="469" y="972"/>
                    <a:pt x="469" y="972"/>
                  </a:cubicBezTo>
                  <a:cubicBezTo>
                    <a:pt x="472" y="969"/>
                    <a:pt x="472" y="969"/>
                    <a:pt x="472" y="969"/>
                  </a:cubicBezTo>
                  <a:cubicBezTo>
                    <a:pt x="477" y="971"/>
                    <a:pt x="477" y="971"/>
                    <a:pt x="477" y="971"/>
                  </a:cubicBezTo>
                  <a:cubicBezTo>
                    <a:pt x="479" y="967"/>
                    <a:pt x="479" y="967"/>
                    <a:pt x="479" y="967"/>
                  </a:cubicBezTo>
                  <a:cubicBezTo>
                    <a:pt x="481" y="967"/>
                    <a:pt x="477" y="965"/>
                    <a:pt x="481" y="966"/>
                  </a:cubicBezTo>
                  <a:cubicBezTo>
                    <a:pt x="483" y="966"/>
                    <a:pt x="482" y="969"/>
                    <a:pt x="484" y="967"/>
                  </a:cubicBezTo>
                  <a:cubicBezTo>
                    <a:pt x="485" y="965"/>
                    <a:pt x="485" y="965"/>
                    <a:pt x="485" y="965"/>
                  </a:cubicBezTo>
                  <a:cubicBezTo>
                    <a:pt x="482" y="964"/>
                    <a:pt x="482" y="964"/>
                    <a:pt x="482" y="964"/>
                  </a:cubicBezTo>
                  <a:cubicBezTo>
                    <a:pt x="498" y="963"/>
                    <a:pt x="498" y="963"/>
                    <a:pt x="498" y="963"/>
                  </a:cubicBezTo>
                  <a:cubicBezTo>
                    <a:pt x="500" y="963"/>
                    <a:pt x="500" y="963"/>
                    <a:pt x="500" y="963"/>
                  </a:cubicBezTo>
                  <a:cubicBezTo>
                    <a:pt x="498" y="963"/>
                    <a:pt x="501" y="974"/>
                    <a:pt x="492" y="965"/>
                  </a:cubicBezTo>
                  <a:cubicBezTo>
                    <a:pt x="492" y="965"/>
                    <a:pt x="493" y="967"/>
                    <a:pt x="489" y="966"/>
                  </a:cubicBezTo>
                  <a:cubicBezTo>
                    <a:pt x="488" y="965"/>
                    <a:pt x="488" y="965"/>
                    <a:pt x="488" y="965"/>
                  </a:cubicBezTo>
                  <a:cubicBezTo>
                    <a:pt x="488" y="967"/>
                    <a:pt x="487" y="961"/>
                    <a:pt x="485" y="967"/>
                  </a:cubicBezTo>
                  <a:cubicBezTo>
                    <a:pt x="493" y="967"/>
                    <a:pt x="493" y="967"/>
                    <a:pt x="493" y="967"/>
                  </a:cubicBezTo>
                  <a:cubicBezTo>
                    <a:pt x="503" y="965"/>
                    <a:pt x="503" y="965"/>
                    <a:pt x="503" y="965"/>
                  </a:cubicBezTo>
                  <a:cubicBezTo>
                    <a:pt x="501" y="970"/>
                    <a:pt x="498" y="966"/>
                    <a:pt x="492" y="969"/>
                  </a:cubicBezTo>
                  <a:cubicBezTo>
                    <a:pt x="493" y="970"/>
                    <a:pt x="487" y="969"/>
                    <a:pt x="494" y="971"/>
                  </a:cubicBezTo>
                  <a:cubicBezTo>
                    <a:pt x="498" y="971"/>
                    <a:pt x="498" y="971"/>
                    <a:pt x="498" y="971"/>
                  </a:cubicBezTo>
                  <a:cubicBezTo>
                    <a:pt x="499" y="971"/>
                    <a:pt x="499" y="971"/>
                    <a:pt x="499" y="971"/>
                  </a:cubicBezTo>
                  <a:cubicBezTo>
                    <a:pt x="496" y="975"/>
                    <a:pt x="496" y="975"/>
                    <a:pt x="496" y="975"/>
                  </a:cubicBezTo>
                  <a:cubicBezTo>
                    <a:pt x="499" y="975"/>
                    <a:pt x="499" y="975"/>
                    <a:pt x="499" y="975"/>
                  </a:cubicBezTo>
                  <a:cubicBezTo>
                    <a:pt x="499" y="975"/>
                    <a:pt x="502" y="974"/>
                    <a:pt x="498" y="975"/>
                  </a:cubicBezTo>
                  <a:cubicBezTo>
                    <a:pt x="500" y="972"/>
                    <a:pt x="499" y="980"/>
                    <a:pt x="507" y="972"/>
                  </a:cubicBezTo>
                  <a:cubicBezTo>
                    <a:pt x="506" y="971"/>
                    <a:pt x="506" y="971"/>
                    <a:pt x="506" y="971"/>
                  </a:cubicBezTo>
                  <a:cubicBezTo>
                    <a:pt x="510" y="967"/>
                    <a:pt x="510" y="967"/>
                    <a:pt x="510" y="967"/>
                  </a:cubicBezTo>
                  <a:cubicBezTo>
                    <a:pt x="511" y="967"/>
                    <a:pt x="511" y="967"/>
                    <a:pt x="511" y="967"/>
                  </a:cubicBezTo>
                  <a:cubicBezTo>
                    <a:pt x="511" y="963"/>
                    <a:pt x="511" y="963"/>
                    <a:pt x="511" y="963"/>
                  </a:cubicBezTo>
                  <a:cubicBezTo>
                    <a:pt x="521" y="965"/>
                    <a:pt x="521" y="965"/>
                    <a:pt x="521" y="965"/>
                  </a:cubicBezTo>
                  <a:cubicBezTo>
                    <a:pt x="524" y="963"/>
                    <a:pt x="524" y="963"/>
                    <a:pt x="524" y="963"/>
                  </a:cubicBezTo>
                  <a:cubicBezTo>
                    <a:pt x="530" y="965"/>
                    <a:pt x="530" y="965"/>
                    <a:pt x="530" y="965"/>
                  </a:cubicBezTo>
                  <a:cubicBezTo>
                    <a:pt x="538" y="962"/>
                    <a:pt x="538" y="962"/>
                    <a:pt x="538" y="962"/>
                  </a:cubicBezTo>
                  <a:cubicBezTo>
                    <a:pt x="538" y="963"/>
                    <a:pt x="540" y="961"/>
                    <a:pt x="538" y="964"/>
                  </a:cubicBezTo>
                  <a:cubicBezTo>
                    <a:pt x="539" y="964"/>
                    <a:pt x="539" y="964"/>
                    <a:pt x="539" y="964"/>
                  </a:cubicBezTo>
                  <a:cubicBezTo>
                    <a:pt x="540" y="961"/>
                    <a:pt x="540" y="961"/>
                    <a:pt x="540" y="961"/>
                  </a:cubicBezTo>
                  <a:cubicBezTo>
                    <a:pt x="541" y="962"/>
                    <a:pt x="541" y="962"/>
                    <a:pt x="541" y="962"/>
                  </a:cubicBezTo>
                  <a:cubicBezTo>
                    <a:pt x="547" y="962"/>
                    <a:pt x="547" y="962"/>
                    <a:pt x="547" y="962"/>
                  </a:cubicBezTo>
                  <a:cubicBezTo>
                    <a:pt x="548" y="961"/>
                    <a:pt x="548" y="961"/>
                    <a:pt x="548" y="961"/>
                  </a:cubicBezTo>
                  <a:cubicBezTo>
                    <a:pt x="546" y="960"/>
                    <a:pt x="546" y="960"/>
                    <a:pt x="546" y="960"/>
                  </a:cubicBezTo>
                  <a:cubicBezTo>
                    <a:pt x="551" y="957"/>
                    <a:pt x="551" y="957"/>
                    <a:pt x="551" y="957"/>
                  </a:cubicBezTo>
                  <a:cubicBezTo>
                    <a:pt x="558" y="958"/>
                    <a:pt x="558" y="958"/>
                    <a:pt x="558" y="958"/>
                  </a:cubicBezTo>
                  <a:cubicBezTo>
                    <a:pt x="575" y="954"/>
                    <a:pt x="575" y="954"/>
                    <a:pt x="575" y="954"/>
                  </a:cubicBezTo>
                  <a:cubicBezTo>
                    <a:pt x="576" y="954"/>
                    <a:pt x="578" y="958"/>
                    <a:pt x="580" y="952"/>
                  </a:cubicBezTo>
                  <a:cubicBezTo>
                    <a:pt x="579" y="954"/>
                    <a:pt x="579" y="954"/>
                    <a:pt x="579" y="954"/>
                  </a:cubicBezTo>
                  <a:cubicBezTo>
                    <a:pt x="581" y="954"/>
                    <a:pt x="581" y="954"/>
                    <a:pt x="581" y="954"/>
                  </a:cubicBezTo>
                  <a:cubicBezTo>
                    <a:pt x="582" y="952"/>
                    <a:pt x="582" y="952"/>
                    <a:pt x="582" y="952"/>
                  </a:cubicBezTo>
                  <a:cubicBezTo>
                    <a:pt x="583" y="953"/>
                    <a:pt x="583" y="953"/>
                    <a:pt x="583" y="953"/>
                  </a:cubicBezTo>
                  <a:cubicBezTo>
                    <a:pt x="579" y="956"/>
                    <a:pt x="579" y="956"/>
                    <a:pt x="579" y="956"/>
                  </a:cubicBezTo>
                  <a:cubicBezTo>
                    <a:pt x="578" y="956"/>
                    <a:pt x="576" y="953"/>
                    <a:pt x="575" y="955"/>
                  </a:cubicBezTo>
                  <a:cubicBezTo>
                    <a:pt x="577" y="956"/>
                    <a:pt x="577" y="956"/>
                    <a:pt x="577" y="956"/>
                  </a:cubicBezTo>
                  <a:cubicBezTo>
                    <a:pt x="575" y="958"/>
                    <a:pt x="575" y="958"/>
                    <a:pt x="575" y="958"/>
                  </a:cubicBezTo>
                  <a:cubicBezTo>
                    <a:pt x="577" y="960"/>
                    <a:pt x="577" y="960"/>
                    <a:pt x="577" y="960"/>
                  </a:cubicBezTo>
                  <a:cubicBezTo>
                    <a:pt x="589" y="958"/>
                    <a:pt x="589" y="958"/>
                    <a:pt x="589" y="958"/>
                  </a:cubicBezTo>
                  <a:cubicBezTo>
                    <a:pt x="590" y="956"/>
                    <a:pt x="590" y="956"/>
                    <a:pt x="590" y="956"/>
                  </a:cubicBezTo>
                  <a:cubicBezTo>
                    <a:pt x="589" y="955"/>
                    <a:pt x="583" y="965"/>
                    <a:pt x="597" y="953"/>
                  </a:cubicBezTo>
                  <a:cubicBezTo>
                    <a:pt x="597" y="948"/>
                    <a:pt x="597" y="948"/>
                    <a:pt x="597" y="948"/>
                  </a:cubicBezTo>
                  <a:cubicBezTo>
                    <a:pt x="599" y="947"/>
                    <a:pt x="599" y="947"/>
                    <a:pt x="599" y="947"/>
                  </a:cubicBezTo>
                  <a:cubicBezTo>
                    <a:pt x="600" y="948"/>
                    <a:pt x="596" y="950"/>
                    <a:pt x="601" y="948"/>
                  </a:cubicBezTo>
                  <a:cubicBezTo>
                    <a:pt x="598" y="951"/>
                    <a:pt x="598" y="951"/>
                    <a:pt x="598" y="951"/>
                  </a:cubicBezTo>
                  <a:cubicBezTo>
                    <a:pt x="600" y="954"/>
                    <a:pt x="600" y="954"/>
                    <a:pt x="600" y="954"/>
                  </a:cubicBezTo>
                  <a:cubicBezTo>
                    <a:pt x="601" y="953"/>
                    <a:pt x="601" y="953"/>
                    <a:pt x="601" y="953"/>
                  </a:cubicBezTo>
                  <a:cubicBezTo>
                    <a:pt x="602" y="951"/>
                    <a:pt x="602" y="951"/>
                    <a:pt x="602" y="951"/>
                  </a:cubicBezTo>
                  <a:cubicBezTo>
                    <a:pt x="605" y="950"/>
                    <a:pt x="605" y="950"/>
                    <a:pt x="605" y="950"/>
                  </a:cubicBezTo>
                  <a:cubicBezTo>
                    <a:pt x="607" y="950"/>
                    <a:pt x="607" y="950"/>
                    <a:pt x="607" y="950"/>
                  </a:cubicBezTo>
                  <a:cubicBezTo>
                    <a:pt x="606" y="952"/>
                    <a:pt x="606" y="952"/>
                    <a:pt x="606" y="952"/>
                  </a:cubicBezTo>
                  <a:cubicBezTo>
                    <a:pt x="604" y="953"/>
                    <a:pt x="604" y="953"/>
                    <a:pt x="604" y="953"/>
                  </a:cubicBezTo>
                  <a:cubicBezTo>
                    <a:pt x="607" y="955"/>
                    <a:pt x="607" y="955"/>
                    <a:pt x="607" y="955"/>
                  </a:cubicBezTo>
                  <a:cubicBezTo>
                    <a:pt x="613" y="956"/>
                    <a:pt x="613" y="956"/>
                    <a:pt x="613" y="956"/>
                  </a:cubicBezTo>
                  <a:cubicBezTo>
                    <a:pt x="612" y="957"/>
                    <a:pt x="606" y="955"/>
                    <a:pt x="620" y="953"/>
                  </a:cubicBezTo>
                  <a:cubicBezTo>
                    <a:pt x="622" y="954"/>
                    <a:pt x="622" y="954"/>
                    <a:pt x="622" y="954"/>
                  </a:cubicBezTo>
                  <a:cubicBezTo>
                    <a:pt x="627" y="951"/>
                    <a:pt x="627" y="951"/>
                    <a:pt x="627" y="951"/>
                  </a:cubicBezTo>
                  <a:cubicBezTo>
                    <a:pt x="628" y="953"/>
                    <a:pt x="628" y="953"/>
                    <a:pt x="628" y="953"/>
                  </a:cubicBezTo>
                  <a:cubicBezTo>
                    <a:pt x="633" y="950"/>
                    <a:pt x="633" y="950"/>
                    <a:pt x="633" y="950"/>
                  </a:cubicBezTo>
                  <a:cubicBezTo>
                    <a:pt x="654" y="947"/>
                    <a:pt x="654" y="947"/>
                    <a:pt x="654" y="947"/>
                  </a:cubicBezTo>
                  <a:cubicBezTo>
                    <a:pt x="656" y="945"/>
                    <a:pt x="656" y="945"/>
                    <a:pt x="656" y="945"/>
                  </a:cubicBezTo>
                  <a:cubicBezTo>
                    <a:pt x="662" y="947"/>
                    <a:pt x="662" y="947"/>
                    <a:pt x="662" y="947"/>
                  </a:cubicBezTo>
                  <a:cubicBezTo>
                    <a:pt x="666" y="948"/>
                    <a:pt x="666" y="948"/>
                    <a:pt x="666" y="948"/>
                  </a:cubicBezTo>
                  <a:cubicBezTo>
                    <a:pt x="667" y="950"/>
                    <a:pt x="654" y="951"/>
                    <a:pt x="667" y="941"/>
                  </a:cubicBezTo>
                  <a:cubicBezTo>
                    <a:pt x="667" y="942"/>
                    <a:pt x="666" y="942"/>
                    <a:pt x="668" y="943"/>
                  </a:cubicBezTo>
                  <a:cubicBezTo>
                    <a:pt x="669" y="944"/>
                    <a:pt x="659" y="947"/>
                    <a:pt x="670" y="938"/>
                  </a:cubicBezTo>
                  <a:cubicBezTo>
                    <a:pt x="674" y="939"/>
                    <a:pt x="674" y="939"/>
                    <a:pt x="674" y="939"/>
                  </a:cubicBezTo>
                  <a:cubicBezTo>
                    <a:pt x="680" y="937"/>
                    <a:pt x="680" y="937"/>
                    <a:pt x="680" y="937"/>
                  </a:cubicBezTo>
                  <a:cubicBezTo>
                    <a:pt x="681" y="937"/>
                    <a:pt x="672" y="939"/>
                    <a:pt x="683" y="938"/>
                  </a:cubicBezTo>
                  <a:cubicBezTo>
                    <a:pt x="684" y="936"/>
                    <a:pt x="684" y="936"/>
                    <a:pt x="684" y="936"/>
                  </a:cubicBezTo>
                  <a:cubicBezTo>
                    <a:pt x="685" y="937"/>
                    <a:pt x="685" y="937"/>
                    <a:pt x="685" y="937"/>
                  </a:cubicBezTo>
                  <a:cubicBezTo>
                    <a:pt x="681" y="940"/>
                    <a:pt x="681" y="940"/>
                    <a:pt x="681" y="940"/>
                  </a:cubicBezTo>
                  <a:cubicBezTo>
                    <a:pt x="680" y="938"/>
                    <a:pt x="680" y="938"/>
                    <a:pt x="680" y="938"/>
                  </a:cubicBezTo>
                  <a:cubicBezTo>
                    <a:pt x="678" y="940"/>
                    <a:pt x="676" y="939"/>
                    <a:pt x="676" y="940"/>
                  </a:cubicBezTo>
                  <a:cubicBezTo>
                    <a:pt x="670" y="945"/>
                    <a:pt x="670" y="945"/>
                    <a:pt x="670" y="945"/>
                  </a:cubicBezTo>
                  <a:cubicBezTo>
                    <a:pt x="671" y="947"/>
                    <a:pt x="671" y="947"/>
                    <a:pt x="671" y="947"/>
                  </a:cubicBezTo>
                  <a:cubicBezTo>
                    <a:pt x="679" y="946"/>
                    <a:pt x="679" y="946"/>
                    <a:pt x="679" y="946"/>
                  </a:cubicBezTo>
                  <a:cubicBezTo>
                    <a:pt x="682" y="944"/>
                    <a:pt x="682" y="944"/>
                    <a:pt x="682" y="944"/>
                  </a:cubicBezTo>
                  <a:cubicBezTo>
                    <a:pt x="690" y="944"/>
                    <a:pt x="690" y="944"/>
                    <a:pt x="690" y="944"/>
                  </a:cubicBezTo>
                  <a:cubicBezTo>
                    <a:pt x="697" y="941"/>
                    <a:pt x="697" y="941"/>
                    <a:pt x="697" y="941"/>
                  </a:cubicBezTo>
                  <a:cubicBezTo>
                    <a:pt x="702" y="942"/>
                    <a:pt x="702" y="942"/>
                    <a:pt x="702" y="942"/>
                  </a:cubicBezTo>
                  <a:cubicBezTo>
                    <a:pt x="712" y="941"/>
                    <a:pt x="712" y="941"/>
                    <a:pt x="712" y="941"/>
                  </a:cubicBezTo>
                  <a:cubicBezTo>
                    <a:pt x="712" y="940"/>
                    <a:pt x="712" y="940"/>
                    <a:pt x="712" y="940"/>
                  </a:cubicBezTo>
                  <a:cubicBezTo>
                    <a:pt x="706" y="941"/>
                    <a:pt x="711" y="948"/>
                    <a:pt x="720" y="934"/>
                  </a:cubicBezTo>
                  <a:cubicBezTo>
                    <a:pt x="720" y="933"/>
                    <a:pt x="720" y="933"/>
                    <a:pt x="720" y="933"/>
                  </a:cubicBezTo>
                  <a:cubicBezTo>
                    <a:pt x="722" y="933"/>
                    <a:pt x="722" y="933"/>
                    <a:pt x="722" y="933"/>
                  </a:cubicBezTo>
                  <a:cubicBezTo>
                    <a:pt x="723" y="931"/>
                    <a:pt x="723" y="931"/>
                    <a:pt x="723" y="931"/>
                  </a:cubicBezTo>
                  <a:cubicBezTo>
                    <a:pt x="726" y="934"/>
                    <a:pt x="726" y="934"/>
                    <a:pt x="726" y="934"/>
                  </a:cubicBezTo>
                  <a:cubicBezTo>
                    <a:pt x="726" y="932"/>
                    <a:pt x="736" y="935"/>
                    <a:pt x="725" y="930"/>
                  </a:cubicBezTo>
                  <a:cubicBezTo>
                    <a:pt x="726" y="931"/>
                    <a:pt x="727" y="930"/>
                    <a:pt x="728" y="930"/>
                  </a:cubicBezTo>
                  <a:cubicBezTo>
                    <a:pt x="728" y="936"/>
                    <a:pt x="728" y="936"/>
                    <a:pt x="728" y="936"/>
                  </a:cubicBezTo>
                  <a:cubicBezTo>
                    <a:pt x="723" y="937"/>
                    <a:pt x="723" y="937"/>
                    <a:pt x="723" y="937"/>
                  </a:cubicBezTo>
                  <a:cubicBezTo>
                    <a:pt x="723" y="938"/>
                    <a:pt x="723" y="938"/>
                    <a:pt x="723" y="938"/>
                  </a:cubicBezTo>
                  <a:cubicBezTo>
                    <a:pt x="747" y="937"/>
                    <a:pt x="747" y="937"/>
                    <a:pt x="747" y="937"/>
                  </a:cubicBezTo>
                  <a:cubicBezTo>
                    <a:pt x="750" y="935"/>
                    <a:pt x="750" y="935"/>
                    <a:pt x="750" y="935"/>
                  </a:cubicBezTo>
                  <a:cubicBezTo>
                    <a:pt x="748" y="933"/>
                    <a:pt x="748" y="933"/>
                    <a:pt x="748" y="933"/>
                  </a:cubicBezTo>
                  <a:cubicBezTo>
                    <a:pt x="744" y="933"/>
                    <a:pt x="744" y="933"/>
                    <a:pt x="744" y="933"/>
                  </a:cubicBezTo>
                  <a:cubicBezTo>
                    <a:pt x="746" y="931"/>
                    <a:pt x="746" y="931"/>
                    <a:pt x="746" y="931"/>
                  </a:cubicBezTo>
                  <a:cubicBezTo>
                    <a:pt x="751" y="932"/>
                    <a:pt x="751" y="932"/>
                    <a:pt x="751" y="932"/>
                  </a:cubicBezTo>
                  <a:cubicBezTo>
                    <a:pt x="752" y="931"/>
                    <a:pt x="752" y="931"/>
                    <a:pt x="752" y="931"/>
                  </a:cubicBezTo>
                  <a:cubicBezTo>
                    <a:pt x="751" y="930"/>
                    <a:pt x="751" y="930"/>
                    <a:pt x="751" y="930"/>
                  </a:cubicBezTo>
                  <a:cubicBezTo>
                    <a:pt x="751" y="927"/>
                    <a:pt x="751" y="927"/>
                    <a:pt x="751" y="927"/>
                  </a:cubicBezTo>
                  <a:cubicBezTo>
                    <a:pt x="756" y="925"/>
                    <a:pt x="756" y="925"/>
                    <a:pt x="756" y="925"/>
                  </a:cubicBezTo>
                  <a:cubicBezTo>
                    <a:pt x="761" y="924"/>
                    <a:pt x="752" y="927"/>
                    <a:pt x="760" y="926"/>
                  </a:cubicBezTo>
                  <a:cubicBezTo>
                    <a:pt x="760" y="925"/>
                    <a:pt x="760" y="925"/>
                    <a:pt x="760" y="925"/>
                  </a:cubicBezTo>
                  <a:cubicBezTo>
                    <a:pt x="762" y="927"/>
                    <a:pt x="764" y="922"/>
                    <a:pt x="764" y="929"/>
                  </a:cubicBezTo>
                  <a:cubicBezTo>
                    <a:pt x="764" y="926"/>
                    <a:pt x="764" y="926"/>
                    <a:pt x="764" y="926"/>
                  </a:cubicBezTo>
                  <a:cubicBezTo>
                    <a:pt x="765" y="926"/>
                    <a:pt x="765" y="926"/>
                    <a:pt x="765" y="926"/>
                  </a:cubicBezTo>
                  <a:cubicBezTo>
                    <a:pt x="766" y="927"/>
                    <a:pt x="766" y="927"/>
                    <a:pt x="766" y="927"/>
                  </a:cubicBezTo>
                  <a:cubicBezTo>
                    <a:pt x="761" y="931"/>
                    <a:pt x="761" y="931"/>
                    <a:pt x="761" y="931"/>
                  </a:cubicBezTo>
                  <a:cubicBezTo>
                    <a:pt x="762" y="933"/>
                    <a:pt x="762" y="933"/>
                    <a:pt x="762" y="933"/>
                  </a:cubicBezTo>
                  <a:cubicBezTo>
                    <a:pt x="765" y="933"/>
                    <a:pt x="765" y="933"/>
                    <a:pt x="765" y="933"/>
                  </a:cubicBezTo>
                  <a:cubicBezTo>
                    <a:pt x="765" y="934"/>
                    <a:pt x="765" y="934"/>
                    <a:pt x="765" y="934"/>
                  </a:cubicBezTo>
                  <a:cubicBezTo>
                    <a:pt x="770" y="934"/>
                    <a:pt x="770" y="934"/>
                    <a:pt x="770" y="934"/>
                  </a:cubicBezTo>
                  <a:cubicBezTo>
                    <a:pt x="771" y="934"/>
                    <a:pt x="771" y="934"/>
                    <a:pt x="771" y="934"/>
                  </a:cubicBezTo>
                  <a:cubicBezTo>
                    <a:pt x="767" y="932"/>
                    <a:pt x="767" y="932"/>
                    <a:pt x="767" y="932"/>
                  </a:cubicBezTo>
                  <a:cubicBezTo>
                    <a:pt x="769" y="930"/>
                    <a:pt x="769" y="930"/>
                    <a:pt x="769" y="930"/>
                  </a:cubicBezTo>
                  <a:cubicBezTo>
                    <a:pt x="770" y="930"/>
                    <a:pt x="762" y="929"/>
                    <a:pt x="772" y="930"/>
                  </a:cubicBezTo>
                  <a:cubicBezTo>
                    <a:pt x="768" y="924"/>
                    <a:pt x="770" y="940"/>
                    <a:pt x="769" y="925"/>
                  </a:cubicBezTo>
                  <a:cubicBezTo>
                    <a:pt x="766" y="926"/>
                    <a:pt x="770" y="928"/>
                    <a:pt x="772" y="923"/>
                  </a:cubicBezTo>
                  <a:cubicBezTo>
                    <a:pt x="775" y="926"/>
                    <a:pt x="770" y="924"/>
                    <a:pt x="770" y="927"/>
                  </a:cubicBezTo>
                  <a:cubicBezTo>
                    <a:pt x="772" y="927"/>
                    <a:pt x="772" y="927"/>
                    <a:pt x="772" y="927"/>
                  </a:cubicBezTo>
                  <a:cubicBezTo>
                    <a:pt x="773" y="929"/>
                    <a:pt x="773" y="929"/>
                    <a:pt x="773" y="929"/>
                  </a:cubicBezTo>
                  <a:cubicBezTo>
                    <a:pt x="780" y="926"/>
                    <a:pt x="780" y="926"/>
                    <a:pt x="780" y="926"/>
                  </a:cubicBezTo>
                  <a:cubicBezTo>
                    <a:pt x="780" y="926"/>
                    <a:pt x="773" y="930"/>
                    <a:pt x="783" y="927"/>
                  </a:cubicBezTo>
                  <a:cubicBezTo>
                    <a:pt x="783" y="925"/>
                    <a:pt x="783" y="925"/>
                    <a:pt x="783" y="925"/>
                  </a:cubicBezTo>
                  <a:cubicBezTo>
                    <a:pt x="785" y="926"/>
                    <a:pt x="785" y="926"/>
                    <a:pt x="785" y="926"/>
                  </a:cubicBezTo>
                  <a:cubicBezTo>
                    <a:pt x="792" y="923"/>
                    <a:pt x="792" y="923"/>
                    <a:pt x="792" y="923"/>
                  </a:cubicBezTo>
                  <a:cubicBezTo>
                    <a:pt x="793" y="922"/>
                    <a:pt x="793" y="922"/>
                    <a:pt x="793" y="922"/>
                  </a:cubicBezTo>
                  <a:cubicBezTo>
                    <a:pt x="797" y="923"/>
                    <a:pt x="797" y="923"/>
                    <a:pt x="797" y="923"/>
                  </a:cubicBezTo>
                  <a:cubicBezTo>
                    <a:pt x="792" y="926"/>
                    <a:pt x="792" y="926"/>
                    <a:pt x="792" y="926"/>
                  </a:cubicBezTo>
                  <a:cubicBezTo>
                    <a:pt x="796" y="930"/>
                    <a:pt x="796" y="930"/>
                    <a:pt x="796" y="930"/>
                  </a:cubicBezTo>
                  <a:cubicBezTo>
                    <a:pt x="807" y="929"/>
                    <a:pt x="807" y="929"/>
                    <a:pt x="807" y="929"/>
                  </a:cubicBezTo>
                  <a:cubicBezTo>
                    <a:pt x="808" y="928"/>
                    <a:pt x="808" y="928"/>
                    <a:pt x="808" y="928"/>
                  </a:cubicBezTo>
                  <a:cubicBezTo>
                    <a:pt x="808" y="927"/>
                    <a:pt x="808" y="927"/>
                    <a:pt x="808" y="927"/>
                  </a:cubicBezTo>
                  <a:cubicBezTo>
                    <a:pt x="813" y="929"/>
                    <a:pt x="813" y="929"/>
                    <a:pt x="813" y="929"/>
                  </a:cubicBezTo>
                  <a:cubicBezTo>
                    <a:pt x="814" y="929"/>
                    <a:pt x="808" y="931"/>
                    <a:pt x="815" y="926"/>
                  </a:cubicBezTo>
                  <a:cubicBezTo>
                    <a:pt x="817" y="927"/>
                    <a:pt x="817" y="927"/>
                    <a:pt x="817" y="927"/>
                  </a:cubicBezTo>
                  <a:cubicBezTo>
                    <a:pt x="823" y="925"/>
                    <a:pt x="823" y="925"/>
                    <a:pt x="823" y="925"/>
                  </a:cubicBezTo>
                  <a:cubicBezTo>
                    <a:pt x="824" y="925"/>
                    <a:pt x="826" y="927"/>
                    <a:pt x="827" y="925"/>
                  </a:cubicBezTo>
                  <a:cubicBezTo>
                    <a:pt x="827" y="921"/>
                    <a:pt x="830" y="929"/>
                    <a:pt x="830" y="922"/>
                  </a:cubicBezTo>
                  <a:cubicBezTo>
                    <a:pt x="831" y="925"/>
                    <a:pt x="831" y="925"/>
                    <a:pt x="831" y="925"/>
                  </a:cubicBezTo>
                  <a:cubicBezTo>
                    <a:pt x="834" y="925"/>
                    <a:pt x="832" y="922"/>
                    <a:pt x="834" y="922"/>
                  </a:cubicBezTo>
                  <a:cubicBezTo>
                    <a:pt x="837" y="921"/>
                    <a:pt x="837" y="921"/>
                    <a:pt x="837" y="921"/>
                  </a:cubicBezTo>
                  <a:cubicBezTo>
                    <a:pt x="839" y="917"/>
                    <a:pt x="839" y="917"/>
                    <a:pt x="839" y="917"/>
                  </a:cubicBezTo>
                  <a:cubicBezTo>
                    <a:pt x="845" y="918"/>
                    <a:pt x="845" y="918"/>
                    <a:pt x="845" y="918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50" y="916"/>
                    <a:pt x="850" y="916"/>
                    <a:pt x="850" y="916"/>
                  </a:cubicBezTo>
                  <a:cubicBezTo>
                    <a:pt x="853" y="918"/>
                    <a:pt x="853" y="918"/>
                    <a:pt x="853" y="918"/>
                  </a:cubicBezTo>
                  <a:cubicBezTo>
                    <a:pt x="856" y="914"/>
                    <a:pt x="856" y="914"/>
                    <a:pt x="856" y="914"/>
                  </a:cubicBezTo>
                  <a:cubicBezTo>
                    <a:pt x="858" y="915"/>
                    <a:pt x="858" y="915"/>
                    <a:pt x="858" y="915"/>
                  </a:cubicBezTo>
                  <a:cubicBezTo>
                    <a:pt x="853" y="919"/>
                    <a:pt x="853" y="919"/>
                    <a:pt x="853" y="919"/>
                  </a:cubicBezTo>
                  <a:cubicBezTo>
                    <a:pt x="857" y="919"/>
                    <a:pt x="857" y="919"/>
                    <a:pt x="857" y="919"/>
                  </a:cubicBezTo>
                  <a:cubicBezTo>
                    <a:pt x="856" y="921"/>
                    <a:pt x="853" y="919"/>
                    <a:pt x="853" y="921"/>
                  </a:cubicBezTo>
                  <a:cubicBezTo>
                    <a:pt x="854" y="923"/>
                    <a:pt x="854" y="923"/>
                    <a:pt x="854" y="923"/>
                  </a:cubicBezTo>
                  <a:cubicBezTo>
                    <a:pt x="855" y="922"/>
                    <a:pt x="855" y="922"/>
                    <a:pt x="855" y="922"/>
                  </a:cubicBezTo>
                  <a:cubicBezTo>
                    <a:pt x="858" y="923"/>
                    <a:pt x="847" y="926"/>
                    <a:pt x="859" y="922"/>
                  </a:cubicBezTo>
                  <a:cubicBezTo>
                    <a:pt x="859" y="917"/>
                    <a:pt x="859" y="917"/>
                    <a:pt x="859" y="917"/>
                  </a:cubicBezTo>
                  <a:cubicBezTo>
                    <a:pt x="858" y="917"/>
                    <a:pt x="858" y="917"/>
                    <a:pt x="858" y="917"/>
                  </a:cubicBezTo>
                  <a:cubicBezTo>
                    <a:pt x="862" y="916"/>
                    <a:pt x="862" y="916"/>
                    <a:pt x="862" y="916"/>
                  </a:cubicBezTo>
                  <a:cubicBezTo>
                    <a:pt x="863" y="914"/>
                    <a:pt x="863" y="914"/>
                    <a:pt x="863" y="914"/>
                  </a:cubicBezTo>
                  <a:cubicBezTo>
                    <a:pt x="869" y="914"/>
                    <a:pt x="869" y="914"/>
                    <a:pt x="869" y="914"/>
                  </a:cubicBezTo>
                  <a:cubicBezTo>
                    <a:pt x="869" y="912"/>
                    <a:pt x="869" y="912"/>
                    <a:pt x="869" y="912"/>
                  </a:cubicBezTo>
                  <a:cubicBezTo>
                    <a:pt x="872" y="912"/>
                    <a:pt x="872" y="912"/>
                    <a:pt x="872" y="912"/>
                  </a:cubicBezTo>
                  <a:cubicBezTo>
                    <a:pt x="873" y="914"/>
                    <a:pt x="873" y="914"/>
                    <a:pt x="873" y="914"/>
                  </a:cubicBezTo>
                  <a:cubicBezTo>
                    <a:pt x="877" y="911"/>
                    <a:pt x="877" y="911"/>
                    <a:pt x="877" y="911"/>
                  </a:cubicBezTo>
                  <a:cubicBezTo>
                    <a:pt x="888" y="910"/>
                    <a:pt x="888" y="910"/>
                    <a:pt x="888" y="910"/>
                  </a:cubicBezTo>
                  <a:cubicBezTo>
                    <a:pt x="884" y="914"/>
                    <a:pt x="884" y="914"/>
                    <a:pt x="884" y="914"/>
                  </a:cubicBezTo>
                  <a:cubicBezTo>
                    <a:pt x="885" y="916"/>
                    <a:pt x="885" y="916"/>
                    <a:pt x="885" y="916"/>
                  </a:cubicBezTo>
                  <a:cubicBezTo>
                    <a:pt x="880" y="916"/>
                    <a:pt x="880" y="916"/>
                    <a:pt x="880" y="916"/>
                  </a:cubicBezTo>
                  <a:cubicBezTo>
                    <a:pt x="879" y="917"/>
                    <a:pt x="879" y="917"/>
                    <a:pt x="879" y="917"/>
                  </a:cubicBezTo>
                  <a:cubicBezTo>
                    <a:pt x="880" y="917"/>
                    <a:pt x="880" y="917"/>
                    <a:pt x="880" y="917"/>
                  </a:cubicBezTo>
                  <a:cubicBezTo>
                    <a:pt x="882" y="920"/>
                    <a:pt x="882" y="920"/>
                    <a:pt x="882" y="920"/>
                  </a:cubicBezTo>
                  <a:cubicBezTo>
                    <a:pt x="884" y="920"/>
                    <a:pt x="873" y="922"/>
                    <a:pt x="886" y="917"/>
                  </a:cubicBezTo>
                  <a:cubicBezTo>
                    <a:pt x="887" y="918"/>
                    <a:pt x="887" y="918"/>
                    <a:pt x="887" y="918"/>
                  </a:cubicBezTo>
                  <a:cubicBezTo>
                    <a:pt x="893" y="909"/>
                    <a:pt x="893" y="909"/>
                    <a:pt x="893" y="909"/>
                  </a:cubicBezTo>
                  <a:cubicBezTo>
                    <a:pt x="896" y="909"/>
                    <a:pt x="896" y="905"/>
                    <a:pt x="899" y="906"/>
                  </a:cubicBezTo>
                  <a:cubicBezTo>
                    <a:pt x="900" y="909"/>
                    <a:pt x="900" y="909"/>
                    <a:pt x="900" y="909"/>
                  </a:cubicBezTo>
                  <a:cubicBezTo>
                    <a:pt x="902" y="908"/>
                    <a:pt x="902" y="908"/>
                    <a:pt x="902" y="908"/>
                  </a:cubicBezTo>
                  <a:cubicBezTo>
                    <a:pt x="905" y="911"/>
                    <a:pt x="905" y="911"/>
                    <a:pt x="905" y="911"/>
                  </a:cubicBezTo>
                  <a:cubicBezTo>
                    <a:pt x="905" y="911"/>
                    <a:pt x="906" y="911"/>
                    <a:pt x="907" y="910"/>
                  </a:cubicBezTo>
                  <a:cubicBezTo>
                    <a:pt x="903" y="912"/>
                    <a:pt x="903" y="912"/>
                    <a:pt x="903" y="912"/>
                  </a:cubicBezTo>
                  <a:cubicBezTo>
                    <a:pt x="900" y="910"/>
                    <a:pt x="896" y="909"/>
                    <a:pt x="893" y="913"/>
                  </a:cubicBezTo>
                  <a:cubicBezTo>
                    <a:pt x="892" y="914"/>
                    <a:pt x="892" y="914"/>
                    <a:pt x="892" y="914"/>
                  </a:cubicBezTo>
                  <a:cubicBezTo>
                    <a:pt x="894" y="915"/>
                    <a:pt x="894" y="915"/>
                    <a:pt x="894" y="915"/>
                  </a:cubicBezTo>
                  <a:cubicBezTo>
                    <a:pt x="896" y="914"/>
                    <a:pt x="896" y="914"/>
                    <a:pt x="896" y="914"/>
                  </a:cubicBezTo>
                  <a:cubicBezTo>
                    <a:pt x="896" y="914"/>
                    <a:pt x="896" y="914"/>
                    <a:pt x="896" y="914"/>
                  </a:cubicBezTo>
                  <a:cubicBezTo>
                    <a:pt x="899" y="914"/>
                    <a:pt x="899" y="914"/>
                    <a:pt x="899" y="914"/>
                  </a:cubicBezTo>
                  <a:cubicBezTo>
                    <a:pt x="904" y="918"/>
                    <a:pt x="904" y="918"/>
                    <a:pt x="904" y="918"/>
                  </a:cubicBezTo>
                  <a:cubicBezTo>
                    <a:pt x="909" y="915"/>
                    <a:pt x="909" y="915"/>
                    <a:pt x="909" y="915"/>
                  </a:cubicBezTo>
                  <a:cubicBezTo>
                    <a:pt x="910" y="916"/>
                    <a:pt x="910" y="916"/>
                    <a:pt x="910" y="916"/>
                  </a:cubicBezTo>
                  <a:cubicBezTo>
                    <a:pt x="924" y="911"/>
                    <a:pt x="924" y="911"/>
                    <a:pt x="924" y="911"/>
                  </a:cubicBezTo>
                  <a:cubicBezTo>
                    <a:pt x="931" y="910"/>
                    <a:pt x="931" y="910"/>
                    <a:pt x="931" y="910"/>
                  </a:cubicBezTo>
                  <a:cubicBezTo>
                    <a:pt x="932" y="909"/>
                    <a:pt x="932" y="909"/>
                    <a:pt x="932" y="909"/>
                  </a:cubicBezTo>
                  <a:cubicBezTo>
                    <a:pt x="933" y="909"/>
                    <a:pt x="927" y="912"/>
                    <a:pt x="932" y="906"/>
                  </a:cubicBezTo>
                  <a:cubicBezTo>
                    <a:pt x="932" y="909"/>
                    <a:pt x="932" y="909"/>
                    <a:pt x="932" y="909"/>
                  </a:cubicBezTo>
                  <a:cubicBezTo>
                    <a:pt x="933" y="909"/>
                    <a:pt x="928" y="910"/>
                    <a:pt x="934" y="909"/>
                  </a:cubicBezTo>
                  <a:cubicBezTo>
                    <a:pt x="932" y="913"/>
                    <a:pt x="932" y="913"/>
                    <a:pt x="932" y="913"/>
                  </a:cubicBezTo>
                  <a:cubicBezTo>
                    <a:pt x="927" y="911"/>
                    <a:pt x="921" y="923"/>
                    <a:pt x="921" y="912"/>
                  </a:cubicBezTo>
                  <a:cubicBezTo>
                    <a:pt x="919" y="912"/>
                    <a:pt x="920" y="916"/>
                    <a:pt x="919" y="914"/>
                  </a:cubicBezTo>
                  <a:cubicBezTo>
                    <a:pt x="914" y="919"/>
                    <a:pt x="911" y="907"/>
                    <a:pt x="914" y="922"/>
                  </a:cubicBezTo>
                  <a:cubicBezTo>
                    <a:pt x="914" y="924"/>
                    <a:pt x="911" y="921"/>
                    <a:pt x="913" y="924"/>
                  </a:cubicBezTo>
                  <a:cubicBezTo>
                    <a:pt x="909" y="921"/>
                    <a:pt x="909" y="921"/>
                    <a:pt x="909" y="921"/>
                  </a:cubicBezTo>
                  <a:cubicBezTo>
                    <a:pt x="911" y="918"/>
                    <a:pt x="899" y="922"/>
                    <a:pt x="912" y="918"/>
                  </a:cubicBezTo>
                  <a:cubicBezTo>
                    <a:pt x="909" y="917"/>
                    <a:pt x="909" y="917"/>
                    <a:pt x="909" y="917"/>
                  </a:cubicBezTo>
                  <a:cubicBezTo>
                    <a:pt x="907" y="919"/>
                    <a:pt x="907" y="919"/>
                    <a:pt x="907" y="919"/>
                  </a:cubicBezTo>
                  <a:cubicBezTo>
                    <a:pt x="905" y="918"/>
                    <a:pt x="905" y="918"/>
                    <a:pt x="905" y="918"/>
                  </a:cubicBezTo>
                  <a:cubicBezTo>
                    <a:pt x="902" y="919"/>
                    <a:pt x="902" y="919"/>
                    <a:pt x="902" y="919"/>
                  </a:cubicBezTo>
                  <a:cubicBezTo>
                    <a:pt x="896" y="918"/>
                    <a:pt x="896" y="918"/>
                    <a:pt x="896" y="918"/>
                  </a:cubicBezTo>
                  <a:cubicBezTo>
                    <a:pt x="895" y="921"/>
                    <a:pt x="895" y="921"/>
                    <a:pt x="895" y="921"/>
                  </a:cubicBezTo>
                  <a:cubicBezTo>
                    <a:pt x="894" y="919"/>
                    <a:pt x="894" y="919"/>
                    <a:pt x="894" y="919"/>
                  </a:cubicBezTo>
                  <a:cubicBezTo>
                    <a:pt x="885" y="920"/>
                    <a:pt x="885" y="920"/>
                    <a:pt x="885" y="920"/>
                  </a:cubicBezTo>
                  <a:cubicBezTo>
                    <a:pt x="881" y="920"/>
                    <a:pt x="881" y="920"/>
                    <a:pt x="881" y="920"/>
                  </a:cubicBezTo>
                  <a:cubicBezTo>
                    <a:pt x="880" y="922"/>
                    <a:pt x="880" y="922"/>
                    <a:pt x="880" y="922"/>
                  </a:cubicBezTo>
                  <a:cubicBezTo>
                    <a:pt x="879" y="921"/>
                    <a:pt x="879" y="921"/>
                    <a:pt x="879" y="921"/>
                  </a:cubicBezTo>
                  <a:cubicBezTo>
                    <a:pt x="877" y="922"/>
                    <a:pt x="875" y="925"/>
                    <a:pt x="873" y="921"/>
                  </a:cubicBezTo>
                  <a:cubicBezTo>
                    <a:pt x="872" y="924"/>
                    <a:pt x="872" y="924"/>
                    <a:pt x="872" y="924"/>
                  </a:cubicBezTo>
                  <a:cubicBezTo>
                    <a:pt x="861" y="924"/>
                    <a:pt x="861" y="924"/>
                    <a:pt x="861" y="924"/>
                  </a:cubicBezTo>
                  <a:cubicBezTo>
                    <a:pt x="849" y="926"/>
                    <a:pt x="849" y="926"/>
                    <a:pt x="849" y="926"/>
                  </a:cubicBezTo>
                  <a:cubicBezTo>
                    <a:pt x="841" y="926"/>
                    <a:pt x="841" y="926"/>
                    <a:pt x="841" y="926"/>
                  </a:cubicBezTo>
                  <a:cubicBezTo>
                    <a:pt x="839" y="928"/>
                    <a:pt x="839" y="928"/>
                    <a:pt x="839" y="928"/>
                  </a:cubicBezTo>
                  <a:cubicBezTo>
                    <a:pt x="823" y="929"/>
                    <a:pt x="823" y="929"/>
                    <a:pt x="823" y="929"/>
                  </a:cubicBezTo>
                  <a:cubicBezTo>
                    <a:pt x="819" y="932"/>
                    <a:pt x="819" y="932"/>
                    <a:pt x="819" y="932"/>
                  </a:cubicBezTo>
                  <a:cubicBezTo>
                    <a:pt x="820" y="933"/>
                    <a:pt x="820" y="933"/>
                    <a:pt x="820" y="933"/>
                  </a:cubicBezTo>
                  <a:cubicBezTo>
                    <a:pt x="826" y="931"/>
                    <a:pt x="826" y="931"/>
                    <a:pt x="826" y="931"/>
                  </a:cubicBezTo>
                  <a:cubicBezTo>
                    <a:pt x="826" y="935"/>
                    <a:pt x="826" y="935"/>
                    <a:pt x="826" y="935"/>
                  </a:cubicBezTo>
                  <a:cubicBezTo>
                    <a:pt x="816" y="933"/>
                    <a:pt x="816" y="933"/>
                    <a:pt x="816" y="933"/>
                  </a:cubicBezTo>
                  <a:cubicBezTo>
                    <a:pt x="815" y="929"/>
                    <a:pt x="815" y="929"/>
                    <a:pt x="815" y="929"/>
                  </a:cubicBezTo>
                  <a:cubicBezTo>
                    <a:pt x="807" y="931"/>
                    <a:pt x="807" y="931"/>
                    <a:pt x="807" y="931"/>
                  </a:cubicBezTo>
                  <a:cubicBezTo>
                    <a:pt x="801" y="931"/>
                    <a:pt x="801" y="931"/>
                    <a:pt x="801" y="931"/>
                  </a:cubicBezTo>
                  <a:cubicBezTo>
                    <a:pt x="797" y="934"/>
                    <a:pt x="797" y="934"/>
                    <a:pt x="797" y="934"/>
                  </a:cubicBezTo>
                  <a:cubicBezTo>
                    <a:pt x="793" y="931"/>
                    <a:pt x="793" y="931"/>
                    <a:pt x="793" y="931"/>
                  </a:cubicBezTo>
                  <a:cubicBezTo>
                    <a:pt x="792" y="933"/>
                    <a:pt x="791" y="934"/>
                    <a:pt x="785" y="933"/>
                  </a:cubicBezTo>
                  <a:cubicBezTo>
                    <a:pt x="783" y="934"/>
                    <a:pt x="783" y="934"/>
                    <a:pt x="783" y="934"/>
                  </a:cubicBezTo>
                  <a:cubicBezTo>
                    <a:pt x="783" y="934"/>
                    <a:pt x="783" y="934"/>
                    <a:pt x="783" y="934"/>
                  </a:cubicBezTo>
                  <a:cubicBezTo>
                    <a:pt x="777" y="934"/>
                    <a:pt x="777" y="934"/>
                    <a:pt x="777" y="934"/>
                  </a:cubicBezTo>
                  <a:cubicBezTo>
                    <a:pt x="776" y="935"/>
                    <a:pt x="776" y="935"/>
                    <a:pt x="776" y="935"/>
                  </a:cubicBezTo>
                  <a:cubicBezTo>
                    <a:pt x="774" y="935"/>
                    <a:pt x="774" y="935"/>
                    <a:pt x="774" y="935"/>
                  </a:cubicBezTo>
                  <a:cubicBezTo>
                    <a:pt x="774" y="933"/>
                    <a:pt x="774" y="933"/>
                    <a:pt x="774" y="933"/>
                  </a:cubicBezTo>
                  <a:cubicBezTo>
                    <a:pt x="769" y="937"/>
                    <a:pt x="769" y="937"/>
                    <a:pt x="769" y="937"/>
                  </a:cubicBezTo>
                  <a:cubicBezTo>
                    <a:pt x="766" y="938"/>
                    <a:pt x="766" y="938"/>
                    <a:pt x="766" y="938"/>
                  </a:cubicBezTo>
                  <a:cubicBezTo>
                    <a:pt x="762" y="935"/>
                    <a:pt x="762" y="935"/>
                    <a:pt x="762" y="935"/>
                  </a:cubicBezTo>
                  <a:cubicBezTo>
                    <a:pt x="757" y="936"/>
                    <a:pt x="757" y="936"/>
                    <a:pt x="757" y="936"/>
                  </a:cubicBezTo>
                  <a:cubicBezTo>
                    <a:pt x="757" y="939"/>
                    <a:pt x="757" y="939"/>
                    <a:pt x="757" y="939"/>
                  </a:cubicBezTo>
                  <a:cubicBezTo>
                    <a:pt x="755" y="938"/>
                    <a:pt x="755" y="938"/>
                    <a:pt x="755" y="938"/>
                  </a:cubicBezTo>
                  <a:cubicBezTo>
                    <a:pt x="753" y="938"/>
                    <a:pt x="753" y="938"/>
                    <a:pt x="753" y="938"/>
                  </a:cubicBezTo>
                  <a:cubicBezTo>
                    <a:pt x="752" y="939"/>
                    <a:pt x="752" y="939"/>
                    <a:pt x="752" y="939"/>
                  </a:cubicBezTo>
                  <a:cubicBezTo>
                    <a:pt x="750" y="938"/>
                    <a:pt x="750" y="938"/>
                    <a:pt x="750" y="938"/>
                  </a:cubicBezTo>
                  <a:cubicBezTo>
                    <a:pt x="740" y="940"/>
                    <a:pt x="740" y="940"/>
                    <a:pt x="740" y="940"/>
                  </a:cubicBezTo>
                  <a:cubicBezTo>
                    <a:pt x="736" y="941"/>
                    <a:pt x="736" y="941"/>
                    <a:pt x="736" y="941"/>
                  </a:cubicBezTo>
                  <a:cubicBezTo>
                    <a:pt x="729" y="940"/>
                    <a:pt x="729" y="940"/>
                    <a:pt x="729" y="940"/>
                  </a:cubicBezTo>
                  <a:cubicBezTo>
                    <a:pt x="729" y="941"/>
                    <a:pt x="727" y="937"/>
                    <a:pt x="729" y="942"/>
                  </a:cubicBezTo>
                  <a:cubicBezTo>
                    <a:pt x="728" y="942"/>
                    <a:pt x="728" y="942"/>
                    <a:pt x="728" y="942"/>
                  </a:cubicBezTo>
                  <a:cubicBezTo>
                    <a:pt x="728" y="941"/>
                    <a:pt x="728" y="941"/>
                    <a:pt x="728" y="941"/>
                  </a:cubicBezTo>
                  <a:cubicBezTo>
                    <a:pt x="727" y="940"/>
                    <a:pt x="727" y="940"/>
                    <a:pt x="727" y="940"/>
                  </a:cubicBezTo>
                  <a:cubicBezTo>
                    <a:pt x="722" y="942"/>
                    <a:pt x="722" y="942"/>
                    <a:pt x="722" y="942"/>
                  </a:cubicBezTo>
                  <a:cubicBezTo>
                    <a:pt x="721" y="941"/>
                    <a:pt x="731" y="942"/>
                    <a:pt x="720" y="940"/>
                  </a:cubicBezTo>
                  <a:cubicBezTo>
                    <a:pt x="719" y="945"/>
                    <a:pt x="719" y="945"/>
                    <a:pt x="719" y="945"/>
                  </a:cubicBezTo>
                  <a:cubicBezTo>
                    <a:pt x="716" y="946"/>
                    <a:pt x="716" y="946"/>
                    <a:pt x="716" y="946"/>
                  </a:cubicBezTo>
                  <a:cubicBezTo>
                    <a:pt x="704" y="943"/>
                    <a:pt x="704" y="943"/>
                    <a:pt x="704" y="943"/>
                  </a:cubicBezTo>
                  <a:cubicBezTo>
                    <a:pt x="704" y="944"/>
                    <a:pt x="704" y="944"/>
                    <a:pt x="704" y="944"/>
                  </a:cubicBezTo>
                  <a:cubicBezTo>
                    <a:pt x="706" y="945"/>
                    <a:pt x="706" y="945"/>
                    <a:pt x="706" y="945"/>
                  </a:cubicBezTo>
                  <a:cubicBezTo>
                    <a:pt x="698" y="948"/>
                    <a:pt x="698" y="948"/>
                    <a:pt x="698" y="948"/>
                  </a:cubicBezTo>
                  <a:cubicBezTo>
                    <a:pt x="696" y="947"/>
                    <a:pt x="696" y="947"/>
                    <a:pt x="696" y="947"/>
                  </a:cubicBezTo>
                  <a:cubicBezTo>
                    <a:pt x="694" y="948"/>
                    <a:pt x="694" y="948"/>
                    <a:pt x="694" y="948"/>
                  </a:cubicBezTo>
                  <a:cubicBezTo>
                    <a:pt x="690" y="946"/>
                    <a:pt x="690" y="946"/>
                    <a:pt x="690" y="946"/>
                  </a:cubicBezTo>
                  <a:cubicBezTo>
                    <a:pt x="684" y="949"/>
                    <a:pt x="684" y="949"/>
                    <a:pt x="684" y="949"/>
                  </a:cubicBezTo>
                  <a:cubicBezTo>
                    <a:pt x="679" y="948"/>
                    <a:pt x="679" y="948"/>
                    <a:pt x="679" y="948"/>
                  </a:cubicBezTo>
                  <a:cubicBezTo>
                    <a:pt x="677" y="948"/>
                    <a:pt x="687" y="940"/>
                    <a:pt x="676" y="950"/>
                  </a:cubicBezTo>
                  <a:cubicBezTo>
                    <a:pt x="670" y="951"/>
                    <a:pt x="670" y="951"/>
                    <a:pt x="670" y="951"/>
                  </a:cubicBezTo>
                  <a:cubicBezTo>
                    <a:pt x="666" y="952"/>
                    <a:pt x="666" y="952"/>
                    <a:pt x="666" y="952"/>
                  </a:cubicBezTo>
                  <a:cubicBezTo>
                    <a:pt x="668" y="950"/>
                    <a:pt x="668" y="950"/>
                    <a:pt x="668" y="950"/>
                  </a:cubicBezTo>
                  <a:cubicBezTo>
                    <a:pt x="664" y="949"/>
                    <a:pt x="664" y="949"/>
                    <a:pt x="664" y="949"/>
                  </a:cubicBezTo>
                  <a:cubicBezTo>
                    <a:pt x="663" y="948"/>
                    <a:pt x="669" y="957"/>
                    <a:pt x="658" y="951"/>
                  </a:cubicBezTo>
                  <a:cubicBezTo>
                    <a:pt x="653" y="953"/>
                    <a:pt x="653" y="953"/>
                    <a:pt x="653" y="953"/>
                  </a:cubicBezTo>
                  <a:cubicBezTo>
                    <a:pt x="651" y="953"/>
                    <a:pt x="651" y="953"/>
                    <a:pt x="651" y="953"/>
                  </a:cubicBezTo>
                  <a:cubicBezTo>
                    <a:pt x="652" y="953"/>
                    <a:pt x="653" y="952"/>
                    <a:pt x="652" y="951"/>
                  </a:cubicBezTo>
                  <a:cubicBezTo>
                    <a:pt x="640" y="955"/>
                    <a:pt x="640" y="955"/>
                    <a:pt x="640" y="955"/>
                  </a:cubicBezTo>
                  <a:cubicBezTo>
                    <a:pt x="633" y="956"/>
                    <a:pt x="633" y="956"/>
                    <a:pt x="633" y="956"/>
                  </a:cubicBezTo>
                  <a:cubicBezTo>
                    <a:pt x="632" y="955"/>
                    <a:pt x="632" y="955"/>
                    <a:pt x="632" y="955"/>
                  </a:cubicBezTo>
                  <a:cubicBezTo>
                    <a:pt x="627" y="957"/>
                    <a:pt x="627" y="957"/>
                    <a:pt x="627" y="957"/>
                  </a:cubicBezTo>
                  <a:cubicBezTo>
                    <a:pt x="623" y="956"/>
                    <a:pt x="623" y="956"/>
                    <a:pt x="623" y="956"/>
                  </a:cubicBezTo>
                  <a:cubicBezTo>
                    <a:pt x="621" y="958"/>
                    <a:pt x="621" y="958"/>
                    <a:pt x="621" y="958"/>
                  </a:cubicBezTo>
                  <a:cubicBezTo>
                    <a:pt x="621" y="957"/>
                    <a:pt x="628" y="958"/>
                    <a:pt x="619" y="957"/>
                  </a:cubicBezTo>
                  <a:cubicBezTo>
                    <a:pt x="619" y="956"/>
                    <a:pt x="619" y="956"/>
                    <a:pt x="619" y="956"/>
                  </a:cubicBezTo>
                  <a:cubicBezTo>
                    <a:pt x="615" y="958"/>
                    <a:pt x="615" y="958"/>
                    <a:pt x="615" y="958"/>
                  </a:cubicBezTo>
                  <a:cubicBezTo>
                    <a:pt x="615" y="958"/>
                    <a:pt x="616" y="959"/>
                    <a:pt x="615" y="957"/>
                  </a:cubicBezTo>
                  <a:cubicBezTo>
                    <a:pt x="614" y="959"/>
                    <a:pt x="628" y="955"/>
                    <a:pt x="609" y="957"/>
                  </a:cubicBezTo>
                  <a:cubicBezTo>
                    <a:pt x="611" y="958"/>
                    <a:pt x="611" y="958"/>
                    <a:pt x="611" y="958"/>
                  </a:cubicBezTo>
                  <a:cubicBezTo>
                    <a:pt x="610" y="960"/>
                    <a:pt x="610" y="960"/>
                    <a:pt x="610" y="960"/>
                  </a:cubicBezTo>
                  <a:cubicBezTo>
                    <a:pt x="608" y="959"/>
                    <a:pt x="608" y="959"/>
                    <a:pt x="608" y="959"/>
                  </a:cubicBezTo>
                  <a:cubicBezTo>
                    <a:pt x="604" y="960"/>
                    <a:pt x="604" y="960"/>
                    <a:pt x="604" y="960"/>
                  </a:cubicBezTo>
                  <a:cubicBezTo>
                    <a:pt x="607" y="960"/>
                    <a:pt x="601" y="959"/>
                    <a:pt x="607" y="958"/>
                  </a:cubicBezTo>
                  <a:cubicBezTo>
                    <a:pt x="604" y="957"/>
                    <a:pt x="604" y="957"/>
                    <a:pt x="604" y="957"/>
                  </a:cubicBezTo>
                  <a:cubicBezTo>
                    <a:pt x="599" y="959"/>
                    <a:pt x="599" y="959"/>
                    <a:pt x="599" y="959"/>
                  </a:cubicBezTo>
                  <a:cubicBezTo>
                    <a:pt x="600" y="959"/>
                    <a:pt x="598" y="956"/>
                    <a:pt x="600" y="959"/>
                  </a:cubicBezTo>
                  <a:cubicBezTo>
                    <a:pt x="599" y="961"/>
                    <a:pt x="599" y="961"/>
                    <a:pt x="599" y="961"/>
                  </a:cubicBezTo>
                  <a:cubicBezTo>
                    <a:pt x="591" y="961"/>
                    <a:pt x="591" y="961"/>
                    <a:pt x="591" y="961"/>
                  </a:cubicBezTo>
                  <a:cubicBezTo>
                    <a:pt x="591" y="960"/>
                    <a:pt x="590" y="963"/>
                    <a:pt x="590" y="959"/>
                  </a:cubicBezTo>
                  <a:cubicBezTo>
                    <a:pt x="586" y="962"/>
                    <a:pt x="597" y="952"/>
                    <a:pt x="585" y="963"/>
                  </a:cubicBezTo>
                  <a:cubicBezTo>
                    <a:pt x="583" y="965"/>
                    <a:pt x="583" y="965"/>
                    <a:pt x="583" y="965"/>
                  </a:cubicBezTo>
                  <a:cubicBezTo>
                    <a:pt x="590" y="965"/>
                    <a:pt x="590" y="965"/>
                    <a:pt x="590" y="965"/>
                  </a:cubicBezTo>
                  <a:cubicBezTo>
                    <a:pt x="591" y="963"/>
                    <a:pt x="591" y="963"/>
                    <a:pt x="591" y="963"/>
                  </a:cubicBezTo>
                  <a:cubicBezTo>
                    <a:pt x="593" y="967"/>
                    <a:pt x="593" y="967"/>
                    <a:pt x="593" y="967"/>
                  </a:cubicBezTo>
                  <a:cubicBezTo>
                    <a:pt x="593" y="966"/>
                    <a:pt x="593" y="966"/>
                    <a:pt x="594" y="966"/>
                  </a:cubicBezTo>
                  <a:cubicBezTo>
                    <a:pt x="594" y="967"/>
                    <a:pt x="594" y="967"/>
                    <a:pt x="594" y="967"/>
                  </a:cubicBezTo>
                  <a:cubicBezTo>
                    <a:pt x="591" y="967"/>
                    <a:pt x="591" y="967"/>
                    <a:pt x="591" y="967"/>
                  </a:cubicBezTo>
                  <a:cubicBezTo>
                    <a:pt x="591" y="967"/>
                    <a:pt x="591" y="967"/>
                    <a:pt x="591" y="967"/>
                  </a:cubicBezTo>
                  <a:cubicBezTo>
                    <a:pt x="590" y="966"/>
                    <a:pt x="590" y="966"/>
                    <a:pt x="590" y="966"/>
                  </a:cubicBezTo>
                  <a:cubicBezTo>
                    <a:pt x="587" y="967"/>
                    <a:pt x="587" y="967"/>
                    <a:pt x="587" y="967"/>
                  </a:cubicBezTo>
                  <a:cubicBezTo>
                    <a:pt x="590" y="969"/>
                    <a:pt x="590" y="969"/>
                    <a:pt x="590" y="969"/>
                  </a:cubicBezTo>
                  <a:cubicBezTo>
                    <a:pt x="589" y="970"/>
                    <a:pt x="589" y="970"/>
                    <a:pt x="589" y="970"/>
                  </a:cubicBezTo>
                  <a:cubicBezTo>
                    <a:pt x="584" y="969"/>
                    <a:pt x="584" y="969"/>
                    <a:pt x="584" y="969"/>
                  </a:cubicBezTo>
                  <a:cubicBezTo>
                    <a:pt x="586" y="967"/>
                    <a:pt x="586" y="967"/>
                    <a:pt x="586" y="967"/>
                  </a:cubicBezTo>
                  <a:cubicBezTo>
                    <a:pt x="583" y="965"/>
                    <a:pt x="583" y="965"/>
                    <a:pt x="583" y="965"/>
                  </a:cubicBezTo>
                  <a:cubicBezTo>
                    <a:pt x="583" y="965"/>
                    <a:pt x="583" y="965"/>
                    <a:pt x="583" y="965"/>
                  </a:cubicBezTo>
                  <a:cubicBezTo>
                    <a:pt x="583" y="960"/>
                    <a:pt x="583" y="960"/>
                    <a:pt x="583" y="960"/>
                  </a:cubicBezTo>
                  <a:cubicBezTo>
                    <a:pt x="566" y="963"/>
                    <a:pt x="566" y="963"/>
                    <a:pt x="566" y="963"/>
                  </a:cubicBezTo>
                  <a:cubicBezTo>
                    <a:pt x="565" y="965"/>
                    <a:pt x="565" y="965"/>
                    <a:pt x="565" y="965"/>
                  </a:cubicBezTo>
                  <a:cubicBezTo>
                    <a:pt x="563" y="965"/>
                    <a:pt x="576" y="963"/>
                    <a:pt x="559" y="965"/>
                  </a:cubicBezTo>
                  <a:cubicBezTo>
                    <a:pt x="564" y="967"/>
                    <a:pt x="564" y="967"/>
                    <a:pt x="564" y="967"/>
                  </a:cubicBezTo>
                  <a:cubicBezTo>
                    <a:pt x="560" y="967"/>
                    <a:pt x="560" y="967"/>
                    <a:pt x="560" y="967"/>
                  </a:cubicBezTo>
                  <a:cubicBezTo>
                    <a:pt x="556" y="968"/>
                    <a:pt x="556" y="968"/>
                    <a:pt x="556" y="968"/>
                  </a:cubicBezTo>
                  <a:cubicBezTo>
                    <a:pt x="553" y="965"/>
                    <a:pt x="553" y="965"/>
                    <a:pt x="553" y="965"/>
                  </a:cubicBezTo>
                  <a:cubicBezTo>
                    <a:pt x="554" y="962"/>
                    <a:pt x="554" y="962"/>
                    <a:pt x="554" y="962"/>
                  </a:cubicBezTo>
                  <a:cubicBezTo>
                    <a:pt x="550" y="962"/>
                    <a:pt x="550" y="962"/>
                    <a:pt x="550" y="962"/>
                  </a:cubicBezTo>
                  <a:cubicBezTo>
                    <a:pt x="550" y="963"/>
                    <a:pt x="550" y="963"/>
                    <a:pt x="550" y="963"/>
                  </a:cubicBezTo>
                  <a:cubicBezTo>
                    <a:pt x="552" y="965"/>
                    <a:pt x="552" y="965"/>
                    <a:pt x="552" y="965"/>
                  </a:cubicBezTo>
                  <a:cubicBezTo>
                    <a:pt x="545" y="967"/>
                    <a:pt x="545" y="967"/>
                    <a:pt x="545" y="967"/>
                  </a:cubicBezTo>
                  <a:cubicBezTo>
                    <a:pt x="545" y="967"/>
                    <a:pt x="542" y="968"/>
                    <a:pt x="547" y="967"/>
                  </a:cubicBezTo>
                  <a:cubicBezTo>
                    <a:pt x="546" y="968"/>
                    <a:pt x="549" y="968"/>
                    <a:pt x="545" y="969"/>
                  </a:cubicBezTo>
                  <a:cubicBezTo>
                    <a:pt x="545" y="967"/>
                    <a:pt x="545" y="967"/>
                    <a:pt x="545" y="967"/>
                  </a:cubicBezTo>
                  <a:cubicBezTo>
                    <a:pt x="544" y="967"/>
                    <a:pt x="543" y="966"/>
                    <a:pt x="542" y="969"/>
                  </a:cubicBezTo>
                  <a:cubicBezTo>
                    <a:pt x="543" y="970"/>
                    <a:pt x="543" y="970"/>
                    <a:pt x="543" y="970"/>
                  </a:cubicBezTo>
                  <a:cubicBezTo>
                    <a:pt x="546" y="970"/>
                    <a:pt x="546" y="970"/>
                    <a:pt x="546" y="970"/>
                  </a:cubicBezTo>
                  <a:cubicBezTo>
                    <a:pt x="543" y="972"/>
                    <a:pt x="543" y="972"/>
                    <a:pt x="543" y="972"/>
                  </a:cubicBezTo>
                  <a:cubicBezTo>
                    <a:pt x="536" y="970"/>
                    <a:pt x="536" y="970"/>
                    <a:pt x="536" y="970"/>
                  </a:cubicBezTo>
                  <a:cubicBezTo>
                    <a:pt x="535" y="972"/>
                    <a:pt x="535" y="972"/>
                    <a:pt x="535" y="972"/>
                  </a:cubicBezTo>
                  <a:cubicBezTo>
                    <a:pt x="533" y="972"/>
                    <a:pt x="531" y="976"/>
                    <a:pt x="529" y="972"/>
                  </a:cubicBezTo>
                  <a:cubicBezTo>
                    <a:pt x="527" y="974"/>
                    <a:pt x="527" y="974"/>
                    <a:pt x="527" y="974"/>
                  </a:cubicBezTo>
                  <a:cubicBezTo>
                    <a:pt x="529" y="976"/>
                    <a:pt x="529" y="976"/>
                    <a:pt x="529" y="976"/>
                  </a:cubicBezTo>
                  <a:cubicBezTo>
                    <a:pt x="523" y="974"/>
                    <a:pt x="523" y="974"/>
                    <a:pt x="523" y="974"/>
                  </a:cubicBezTo>
                  <a:cubicBezTo>
                    <a:pt x="522" y="974"/>
                    <a:pt x="520" y="973"/>
                    <a:pt x="519" y="975"/>
                  </a:cubicBezTo>
                  <a:cubicBezTo>
                    <a:pt x="520" y="977"/>
                    <a:pt x="520" y="977"/>
                    <a:pt x="520" y="977"/>
                  </a:cubicBezTo>
                  <a:cubicBezTo>
                    <a:pt x="516" y="974"/>
                    <a:pt x="516" y="974"/>
                    <a:pt x="516" y="974"/>
                  </a:cubicBezTo>
                  <a:cubicBezTo>
                    <a:pt x="511" y="977"/>
                    <a:pt x="511" y="977"/>
                    <a:pt x="511" y="977"/>
                  </a:cubicBezTo>
                  <a:cubicBezTo>
                    <a:pt x="511" y="974"/>
                    <a:pt x="511" y="974"/>
                    <a:pt x="511" y="974"/>
                  </a:cubicBezTo>
                  <a:cubicBezTo>
                    <a:pt x="508" y="975"/>
                    <a:pt x="508" y="975"/>
                    <a:pt x="508" y="975"/>
                  </a:cubicBezTo>
                  <a:cubicBezTo>
                    <a:pt x="508" y="975"/>
                    <a:pt x="509" y="975"/>
                    <a:pt x="508" y="974"/>
                  </a:cubicBezTo>
                  <a:cubicBezTo>
                    <a:pt x="508" y="973"/>
                    <a:pt x="508" y="973"/>
                    <a:pt x="508" y="973"/>
                  </a:cubicBezTo>
                  <a:cubicBezTo>
                    <a:pt x="503" y="977"/>
                    <a:pt x="503" y="977"/>
                    <a:pt x="503" y="977"/>
                  </a:cubicBezTo>
                  <a:cubicBezTo>
                    <a:pt x="498" y="977"/>
                    <a:pt x="498" y="977"/>
                    <a:pt x="498" y="977"/>
                  </a:cubicBezTo>
                  <a:cubicBezTo>
                    <a:pt x="499" y="979"/>
                    <a:pt x="499" y="979"/>
                    <a:pt x="499" y="979"/>
                  </a:cubicBezTo>
                  <a:cubicBezTo>
                    <a:pt x="498" y="979"/>
                    <a:pt x="498" y="979"/>
                    <a:pt x="498" y="979"/>
                  </a:cubicBezTo>
                  <a:cubicBezTo>
                    <a:pt x="499" y="982"/>
                    <a:pt x="499" y="982"/>
                    <a:pt x="499" y="982"/>
                  </a:cubicBezTo>
                  <a:cubicBezTo>
                    <a:pt x="485" y="983"/>
                    <a:pt x="485" y="983"/>
                    <a:pt x="485" y="983"/>
                  </a:cubicBezTo>
                  <a:cubicBezTo>
                    <a:pt x="474" y="984"/>
                    <a:pt x="474" y="984"/>
                    <a:pt x="474" y="984"/>
                  </a:cubicBezTo>
                  <a:cubicBezTo>
                    <a:pt x="473" y="983"/>
                    <a:pt x="473" y="983"/>
                    <a:pt x="473" y="983"/>
                  </a:cubicBezTo>
                  <a:cubicBezTo>
                    <a:pt x="486" y="980"/>
                    <a:pt x="486" y="980"/>
                    <a:pt x="486" y="980"/>
                  </a:cubicBezTo>
                  <a:cubicBezTo>
                    <a:pt x="489" y="979"/>
                    <a:pt x="489" y="979"/>
                    <a:pt x="489" y="979"/>
                  </a:cubicBezTo>
                  <a:cubicBezTo>
                    <a:pt x="490" y="978"/>
                    <a:pt x="490" y="978"/>
                    <a:pt x="490" y="978"/>
                  </a:cubicBezTo>
                  <a:cubicBezTo>
                    <a:pt x="485" y="978"/>
                    <a:pt x="485" y="978"/>
                    <a:pt x="485" y="978"/>
                  </a:cubicBezTo>
                  <a:cubicBezTo>
                    <a:pt x="484" y="976"/>
                    <a:pt x="484" y="976"/>
                    <a:pt x="484" y="976"/>
                  </a:cubicBezTo>
                  <a:cubicBezTo>
                    <a:pt x="477" y="978"/>
                    <a:pt x="477" y="978"/>
                    <a:pt x="477" y="978"/>
                  </a:cubicBezTo>
                  <a:cubicBezTo>
                    <a:pt x="475" y="978"/>
                    <a:pt x="475" y="978"/>
                    <a:pt x="475" y="978"/>
                  </a:cubicBezTo>
                  <a:cubicBezTo>
                    <a:pt x="470" y="981"/>
                    <a:pt x="470" y="981"/>
                    <a:pt x="470" y="981"/>
                  </a:cubicBezTo>
                  <a:cubicBezTo>
                    <a:pt x="469" y="980"/>
                    <a:pt x="469" y="980"/>
                    <a:pt x="469" y="980"/>
                  </a:cubicBezTo>
                  <a:cubicBezTo>
                    <a:pt x="465" y="981"/>
                    <a:pt x="465" y="981"/>
                    <a:pt x="465" y="981"/>
                  </a:cubicBezTo>
                  <a:cubicBezTo>
                    <a:pt x="465" y="981"/>
                    <a:pt x="469" y="978"/>
                    <a:pt x="463" y="980"/>
                  </a:cubicBezTo>
                  <a:cubicBezTo>
                    <a:pt x="466" y="975"/>
                    <a:pt x="466" y="975"/>
                    <a:pt x="466" y="975"/>
                  </a:cubicBezTo>
                  <a:cubicBezTo>
                    <a:pt x="462" y="976"/>
                    <a:pt x="462" y="976"/>
                    <a:pt x="462" y="976"/>
                  </a:cubicBezTo>
                  <a:cubicBezTo>
                    <a:pt x="460" y="981"/>
                    <a:pt x="460" y="981"/>
                    <a:pt x="460" y="981"/>
                  </a:cubicBezTo>
                  <a:cubicBezTo>
                    <a:pt x="453" y="978"/>
                    <a:pt x="473" y="980"/>
                    <a:pt x="453" y="981"/>
                  </a:cubicBezTo>
                  <a:cubicBezTo>
                    <a:pt x="448" y="979"/>
                    <a:pt x="448" y="979"/>
                    <a:pt x="448" y="979"/>
                  </a:cubicBezTo>
                  <a:cubicBezTo>
                    <a:pt x="447" y="977"/>
                    <a:pt x="447" y="977"/>
                    <a:pt x="447" y="977"/>
                  </a:cubicBezTo>
                  <a:cubicBezTo>
                    <a:pt x="438" y="978"/>
                    <a:pt x="438" y="978"/>
                    <a:pt x="438" y="978"/>
                  </a:cubicBezTo>
                  <a:cubicBezTo>
                    <a:pt x="440" y="979"/>
                    <a:pt x="440" y="979"/>
                    <a:pt x="440" y="979"/>
                  </a:cubicBezTo>
                  <a:cubicBezTo>
                    <a:pt x="447" y="979"/>
                    <a:pt x="447" y="979"/>
                    <a:pt x="447" y="979"/>
                  </a:cubicBezTo>
                  <a:cubicBezTo>
                    <a:pt x="443" y="983"/>
                    <a:pt x="443" y="983"/>
                    <a:pt x="443" y="983"/>
                  </a:cubicBezTo>
                  <a:cubicBezTo>
                    <a:pt x="436" y="984"/>
                    <a:pt x="436" y="984"/>
                    <a:pt x="436" y="984"/>
                  </a:cubicBezTo>
                  <a:cubicBezTo>
                    <a:pt x="437" y="983"/>
                    <a:pt x="437" y="983"/>
                    <a:pt x="437" y="983"/>
                  </a:cubicBezTo>
                  <a:cubicBezTo>
                    <a:pt x="434" y="982"/>
                    <a:pt x="434" y="982"/>
                    <a:pt x="434" y="982"/>
                  </a:cubicBezTo>
                  <a:cubicBezTo>
                    <a:pt x="428" y="983"/>
                    <a:pt x="428" y="983"/>
                    <a:pt x="428" y="983"/>
                  </a:cubicBezTo>
                  <a:cubicBezTo>
                    <a:pt x="420" y="983"/>
                    <a:pt x="420" y="983"/>
                    <a:pt x="420" y="983"/>
                  </a:cubicBezTo>
                  <a:cubicBezTo>
                    <a:pt x="412" y="982"/>
                    <a:pt x="412" y="982"/>
                    <a:pt x="412" y="982"/>
                  </a:cubicBezTo>
                  <a:cubicBezTo>
                    <a:pt x="402" y="984"/>
                    <a:pt x="402" y="984"/>
                    <a:pt x="402" y="984"/>
                  </a:cubicBezTo>
                  <a:cubicBezTo>
                    <a:pt x="399" y="983"/>
                    <a:pt x="399" y="983"/>
                    <a:pt x="399" y="983"/>
                  </a:cubicBezTo>
                  <a:cubicBezTo>
                    <a:pt x="397" y="984"/>
                    <a:pt x="397" y="984"/>
                    <a:pt x="397" y="984"/>
                  </a:cubicBezTo>
                  <a:cubicBezTo>
                    <a:pt x="389" y="984"/>
                    <a:pt x="389" y="984"/>
                    <a:pt x="389" y="984"/>
                  </a:cubicBezTo>
                  <a:cubicBezTo>
                    <a:pt x="391" y="985"/>
                    <a:pt x="393" y="984"/>
                    <a:pt x="394" y="983"/>
                  </a:cubicBezTo>
                  <a:cubicBezTo>
                    <a:pt x="392" y="982"/>
                    <a:pt x="400" y="981"/>
                    <a:pt x="391" y="981"/>
                  </a:cubicBezTo>
                  <a:cubicBezTo>
                    <a:pt x="391" y="982"/>
                    <a:pt x="391" y="982"/>
                    <a:pt x="391" y="982"/>
                  </a:cubicBezTo>
                  <a:cubicBezTo>
                    <a:pt x="390" y="981"/>
                    <a:pt x="398" y="978"/>
                    <a:pt x="384" y="982"/>
                  </a:cubicBezTo>
                  <a:cubicBezTo>
                    <a:pt x="379" y="981"/>
                    <a:pt x="379" y="981"/>
                    <a:pt x="379" y="981"/>
                  </a:cubicBezTo>
                  <a:cubicBezTo>
                    <a:pt x="378" y="981"/>
                    <a:pt x="383" y="979"/>
                    <a:pt x="377" y="982"/>
                  </a:cubicBezTo>
                  <a:cubicBezTo>
                    <a:pt x="379" y="985"/>
                    <a:pt x="379" y="985"/>
                    <a:pt x="379" y="985"/>
                  </a:cubicBezTo>
                  <a:cubicBezTo>
                    <a:pt x="377" y="986"/>
                    <a:pt x="377" y="986"/>
                    <a:pt x="377" y="986"/>
                  </a:cubicBezTo>
                  <a:cubicBezTo>
                    <a:pt x="375" y="986"/>
                    <a:pt x="375" y="986"/>
                    <a:pt x="375" y="986"/>
                  </a:cubicBezTo>
                  <a:cubicBezTo>
                    <a:pt x="374" y="984"/>
                    <a:pt x="374" y="984"/>
                    <a:pt x="374" y="984"/>
                  </a:cubicBezTo>
                  <a:cubicBezTo>
                    <a:pt x="376" y="981"/>
                    <a:pt x="385" y="985"/>
                    <a:pt x="367" y="987"/>
                  </a:cubicBezTo>
                  <a:cubicBezTo>
                    <a:pt x="364" y="988"/>
                    <a:pt x="364" y="988"/>
                    <a:pt x="364" y="988"/>
                  </a:cubicBezTo>
                  <a:cubicBezTo>
                    <a:pt x="361" y="988"/>
                    <a:pt x="361" y="988"/>
                    <a:pt x="361" y="988"/>
                  </a:cubicBezTo>
                  <a:cubicBezTo>
                    <a:pt x="363" y="987"/>
                    <a:pt x="363" y="987"/>
                    <a:pt x="363" y="987"/>
                  </a:cubicBezTo>
                  <a:cubicBezTo>
                    <a:pt x="356" y="984"/>
                    <a:pt x="356" y="984"/>
                    <a:pt x="356" y="984"/>
                  </a:cubicBezTo>
                  <a:cubicBezTo>
                    <a:pt x="353" y="984"/>
                    <a:pt x="353" y="984"/>
                    <a:pt x="353" y="984"/>
                  </a:cubicBezTo>
                  <a:cubicBezTo>
                    <a:pt x="353" y="983"/>
                    <a:pt x="353" y="983"/>
                    <a:pt x="353" y="983"/>
                  </a:cubicBezTo>
                  <a:cubicBezTo>
                    <a:pt x="355" y="982"/>
                    <a:pt x="355" y="982"/>
                    <a:pt x="355" y="982"/>
                  </a:cubicBezTo>
                  <a:cubicBezTo>
                    <a:pt x="352" y="981"/>
                    <a:pt x="352" y="981"/>
                    <a:pt x="352" y="981"/>
                  </a:cubicBezTo>
                  <a:cubicBezTo>
                    <a:pt x="351" y="984"/>
                    <a:pt x="351" y="984"/>
                    <a:pt x="351" y="984"/>
                  </a:cubicBezTo>
                  <a:cubicBezTo>
                    <a:pt x="350" y="984"/>
                    <a:pt x="353" y="983"/>
                    <a:pt x="349" y="983"/>
                  </a:cubicBezTo>
                  <a:cubicBezTo>
                    <a:pt x="350" y="982"/>
                    <a:pt x="350" y="982"/>
                    <a:pt x="350" y="982"/>
                  </a:cubicBezTo>
                  <a:cubicBezTo>
                    <a:pt x="350" y="981"/>
                    <a:pt x="350" y="981"/>
                    <a:pt x="350" y="981"/>
                  </a:cubicBezTo>
                  <a:cubicBezTo>
                    <a:pt x="346" y="983"/>
                    <a:pt x="346" y="983"/>
                    <a:pt x="346" y="983"/>
                  </a:cubicBezTo>
                  <a:cubicBezTo>
                    <a:pt x="347" y="981"/>
                    <a:pt x="347" y="981"/>
                    <a:pt x="347" y="981"/>
                  </a:cubicBezTo>
                  <a:cubicBezTo>
                    <a:pt x="342" y="982"/>
                    <a:pt x="342" y="982"/>
                    <a:pt x="342" y="982"/>
                  </a:cubicBezTo>
                  <a:cubicBezTo>
                    <a:pt x="341" y="984"/>
                    <a:pt x="341" y="984"/>
                    <a:pt x="341" y="984"/>
                  </a:cubicBezTo>
                  <a:cubicBezTo>
                    <a:pt x="338" y="983"/>
                    <a:pt x="346" y="980"/>
                    <a:pt x="339" y="982"/>
                  </a:cubicBezTo>
                  <a:cubicBezTo>
                    <a:pt x="337" y="985"/>
                    <a:pt x="337" y="985"/>
                    <a:pt x="337" y="985"/>
                  </a:cubicBezTo>
                  <a:cubicBezTo>
                    <a:pt x="337" y="984"/>
                    <a:pt x="337" y="984"/>
                    <a:pt x="337" y="984"/>
                  </a:cubicBezTo>
                  <a:cubicBezTo>
                    <a:pt x="335" y="986"/>
                    <a:pt x="335" y="986"/>
                    <a:pt x="335" y="986"/>
                  </a:cubicBezTo>
                  <a:cubicBezTo>
                    <a:pt x="337" y="983"/>
                    <a:pt x="337" y="983"/>
                    <a:pt x="337" y="983"/>
                  </a:cubicBezTo>
                  <a:cubicBezTo>
                    <a:pt x="334" y="980"/>
                    <a:pt x="334" y="980"/>
                    <a:pt x="334" y="980"/>
                  </a:cubicBezTo>
                  <a:cubicBezTo>
                    <a:pt x="331" y="982"/>
                    <a:pt x="331" y="982"/>
                    <a:pt x="331" y="982"/>
                  </a:cubicBezTo>
                  <a:cubicBezTo>
                    <a:pt x="330" y="983"/>
                    <a:pt x="330" y="983"/>
                    <a:pt x="332" y="983"/>
                  </a:cubicBezTo>
                  <a:cubicBezTo>
                    <a:pt x="332" y="984"/>
                    <a:pt x="332" y="984"/>
                    <a:pt x="331" y="984"/>
                  </a:cubicBezTo>
                  <a:cubicBezTo>
                    <a:pt x="329" y="983"/>
                    <a:pt x="329" y="983"/>
                    <a:pt x="329" y="983"/>
                  </a:cubicBezTo>
                  <a:cubicBezTo>
                    <a:pt x="327" y="984"/>
                    <a:pt x="327" y="984"/>
                    <a:pt x="327" y="984"/>
                  </a:cubicBezTo>
                  <a:cubicBezTo>
                    <a:pt x="327" y="986"/>
                    <a:pt x="327" y="986"/>
                    <a:pt x="327" y="986"/>
                  </a:cubicBezTo>
                  <a:cubicBezTo>
                    <a:pt x="327" y="987"/>
                    <a:pt x="327" y="987"/>
                    <a:pt x="327" y="987"/>
                  </a:cubicBezTo>
                  <a:cubicBezTo>
                    <a:pt x="325" y="987"/>
                    <a:pt x="325" y="987"/>
                    <a:pt x="325" y="987"/>
                  </a:cubicBezTo>
                  <a:cubicBezTo>
                    <a:pt x="325" y="983"/>
                    <a:pt x="325" y="983"/>
                    <a:pt x="325" y="983"/>
                  </a:cubicBezTo>
                  <a:cubicBezTo>
                    <a:pt x="321" y="982"/>
                    <a:pt x="321" y="982"/>
                    <a:pt x="321" y="982"/>
                  </a:cubicBezTo>
                  <a:cubicBezTo>
                    <a:pt x="327" y="981"/>
                    <a:pt x="327" y="981"/>
                    <a:pt x="327" y="981"/>
                  </a:cubicBezTo>
                  <a:cubicBezTo>
                    <a:pt x="327" y="978"/>
                    <a:pt x="319" y="986"/>
                    <a:pt x="328" y="978"/>
                  </a:cubicBezTo>
                  <a:cubicBezTo>
                    <a:pt x="327" y="978"/>
                    <a:pt x="327" y="978"/>
                    <a:pt x="327" y="978"/>
                  </a:cubicBezTo>
                  <a:cubicBezTo>
                    <a:pt x="325" y="975"/>
                    <a:pt x="325" y="975"/>
                    <a:pt x="325" y="975"/>
                  </a:cubicBezTo>
                  <a:cubicBezTo>
                    <a:pt x="325" y="973"/>
                    <a:pt x="325" y="973"/>
                    <a:pt x="325" y="973"/>
                  </a:cubicBezTo>
                  <a:cubicBezTo>
                    <a:pt x="323" y="972"/>
                    <a:pt x="323" y="972"/>
                    <a:pt x="323" y="972"/>
                  </a:cubicBezTo>
                  <a:cubicBezTo>
                    <a:pt x="319" y="975"/>
                    <a:pt x="319" y="975"/>
                    <a:pt x="319" y="975"/>
                  </a:cubicBezTo>
                  <a:cubicBezTo>
                    <a:pt x="314" y="976"/>
                    <a:pt x="314" y="976"/>
                    <a:pt x="314" y="976"/>
                  </a:cubicBezTo>
                  <a:cubicBezTo>
                    <a:pt x="314" y="973"/>
                    <a:pt x="314" y="973"/>
                    <a:pt x="314" y="973"/>
                  </a:cubicBezTo>
                  <a:cubicBezTo>
                    <a:pt x="312" y="970"/>
                    <a:pt x="312" y="970"/>
                    <a:pt x="312" y="970"/>
                  </a:cubicBezTo>
                  <a:cubicBezTo>
                    <a:pt x="313" y="968"/>
                    <a:pt x="313" y="968"/>
                    <a:pt x="313" y="968"/>
                  </a:cubicBezTo>
                  <a:cubicBezTo>
                    <a:pt x="317" y="967"/>
                    <a:pt x="317" y="967"/>
                    <a:pt x="317" y="967"/>
                  </a:cubicBezTo>
                  <a:cubicBezTo>
                    <a:pt x="315" y="965"/>
                    <a:pt x="315" y="965"/>
                    <a:pt x="315" y="965"/>
                  </a:cubicBezTo>
                  <a:cubicBezTo>
                    <a:pt x="314" y="966"/>
                    <a:pt x="314" y="966"/>
                    <a:pt x="314" y="966"/>
                  </a:cubicBezTo>
                  <a:cubicBezTo>
                    <a:pt x="314" y="962"/>
                    <a:pt x="314" y="962"/>
                    <a:pt x="314" y="962"/>
                  </a:cubicBezTo>
                  <a:cubicBezTo>
                    <a:pt x="312" y="963"/>
                    <a:pt x="312" y="963"/>
                    <a:pt x="312" y="963"/>
                  </a:cubicBezTo>
                  <a:cubicBezTo>
                    <a:pt x="311" y="961"/>
                    <a:pt x="323" y="976"/>
                    <a:pt x="314" y="955"/>
                  </a:cubicBezTo>
                  <a:cubicBezTo>
                    <a:pt x="313" y="955"/>
                    <a:pt x="313" y="955"/>
                    <a:pt x="313" y="955"/>
                  </a:cubicBezTo>
                  <a:cubicBezTo>
                    <a:pt x="310" y="957"/>
                    <a:pt x="310" y="957"/>
                    <a:pt x="310" y="957"/>
                  </a:cubicBezTo>
                  <a:cubicBezTo>
                    <a:pt x="307" y="954"/>
                    <a:pt x="307" y="954"/>
                    <a:pt x="307" y="954"/>
                  </a:cubicBezTo>
                  <a:cubicBezTo>
                    <a:pt x="304" y="955"/>
                    <a:pt x="304" y="955"/>
                    <a:pt x="304" y="955"/>
                  </a:cubicBezTo>
                  <a:cubicBezTo>
                    <a:pt x="301" y="958"/>
                    <a:pt x="301" y="958"/>
                    <a:pt x="301" y="958"/>
                  </a:cubicBezTo>
                  <a:cubicBezTo>
                    <a:pt x="301" y="959"/>
                    <a:pt x="297" y="958"/>
                    <a:pt x="302" y="960"/>
                  </a:cubicBezTo>
                  <a:cubicBezTo>
                    <a:pt x="300" y="960"/>
                    <a:pt x="300" y="960"/>
                    <a:pt x="300" y="960"/>
                  </a:cubicBezTo>
                  <a:cubicBezTo>
                    <a:pt x="301" y="962"/>
                    <a:pt x="301" y="962"/>
                    <a:pt x="301" y="962"/>
                  </a:cubicBezTo>
                  <a:cubicBezTo>
                    <a:pt x="300" y="965"/>
                    <a:pt x="300" y="965"/>
                    <a:pt x="300" y="965"/>
                  </a:cubicBezTo>
                  <a:cubicBezTo>
                    <a:pt x="297" y="964"/>
                    <a:pt x="297" y="964"/>
                    <a:pt x="297" y="964"/>
                  </a:cubicBezTo>
                  <a:cubicBezTo>
                    <a:pt x="296" y="961"/>
                    <a:pt x="296" y="961"/>
                    <a:pt x="296" y="961"/>
                  </a:cubicBezTo>
                  <a:cubicBezTo>
                    <a:pt x="297" y="958"/>
                    <a:pt x="297" y="958"/>
                    <a:pt x="297" y="958"/>
                  </a:cubicBezTo>
                  <a:cubicBezTo>
                    <a:pt x="296" y="955"/>
                    <a:pt x="296" y="955"/>
                    <a:pt x="296" y="955"/>
                  </a:cubicBezTo>
                  <a:cubicBezTo>
                    <a:pt x="294" y="953"/>
                    <a:pt x="294" y="953"/>
                    <a:pt x="294" y="953"/>
                  </a:cubicBezTo>
                  <a:cubicBezTo>
                    <a:pt x="288" y="954"/>
                    <a:pt x="288" y="954"/>
                    <a:pt x="288" y="954"/>
                  </a:cubicBezTo>
                  <a:cubicBezTo>
                    <a:pt x="285" y="956"/>
                    <a:pt x="285" y="956"/>
                    <a:pt x="285" y="956"/>
                  </a:cubicBezTo>
                  <a:cubicBezTo>
                    <a:pt x="282" y="951"/>
                    <a:pt x="282" y="951"/>
                    <a:pt x="282" y="951"/>
                  </a:cubicBezTo>
                  <a:cubicBezTo>
                    <a:pt x="284" y="952"/>
                    <a:pt x="278" y="954"/>
                    <a:pt x="285" y="950"/>
                  </a:cubicBezTo>
                  <a:cubicBezTo>
                    <a:pt x="285" y="952"/>
                    <a:pt x="285" y="952"/>
                    <a:pt x="285" y="952"/>
                  </a:cubicBezTo>
                  <a:cubicBezTo>
                    <a:pt x="287" y="954"/>
                    <a:pt x="287" y="954"/>
                    <a:pt x="287" y="954"/>
                  </a:cubicBezTo>
                  <a:cubicBezTo>
                    <a:pt x="289" y="952"/>
                    <a:pt x="289" y="952"/>
                    <a:pt x="289" y="952"/>
                  </a:cubicBezTo>
                  <a:cubicBezTo>
                    <a:pt x="289" y="950"/>
                    <a:pt x="280" y="957"/>
                    <a:pt x="294" y="952"/>
                  </a:cubicBezTo>
                  <a:cubicBezTo>
                    <a:pt x="292" y="950"/>
                    <a:pt x="292" y="950"/>
                    <a:pt x="292" y="950"/>
                  </a:cubicBezTo>
                  <a:cubicBezTo>
                    <a:pt x="295" y="951"/>
                    <a:pt x="278" y="953"/>
                    <a:pt x="298" y="950"/>
                  </a:cubicBezTo>
                  <a:cubicBezTo>
                    <a:pt x="301" y="946"/>
                    <a:pt x="301" y="946"/>
                    <a:pt x="301" y="946"/>
                  </a:cubicBezTo>
                  <a:cubicBezTo>
                    <a:pt x="305" y="946"/>
                    <a:pt x="305" y="946"/>
                    <a:pt x="305" y="946"/>
                  </a:cubicBezTo>
                  <a:cubicBezTo>
                    <a:pt x="306" y="945"/>
                    <a:pt x="306" y="945"/>
                    <a:pt x="306" y="945"/>
                  </a:cubicBezTo>
                  <a:cubicBezTo>
                    <a:pt x="301" y="944"/>
                    <a:pt x="301" y="944"/>
                    <a:pt x="301" y="944"/>
                  </a:cubicBezTo>
                  <a:cubicBezTo>
                    <a:pt x="305" y="942"/>
                    <a:pt x="305" y="942"/>
                    <a:pt x="305" y="942"/>
                  </a:cubicBezTo>
                  <a:cubicBezTo>
                    <a:pt x="315" y="938"/>
                    <a:pt x="315" y="938"/>
                    <a:pt x="315" y="938"/>
                  </a:cubicBezTo>
                  <a:cubicBezTo>
                    <a:pt x="310" y="937"/>
                    <a:pt x="310" y="937"/>
                    <a:pt x="310" y="937"/>
                  </a:cubicBezTo>
                  <a:cubicBezTo>
                    <a:pt x="311" y="934"/>
                    <a:pt x="311" y="934"/>
                    <a:pt x="311" y="934"/>
                  </a:cubicBezTo>
                  <a:cubicBezTo>
                    <a:pt x="314" y="933"/>
                    <a:pt x="314" y="933"/>
                    <a:pt x="314" y="933"/>
                  </a:cubicBezTo>
                  <a:cubicBezTo>
                    <a:pt x="319" y="931"/>
                    <a:pt x="319" y="931"/>
                    <a:pt x="319" y="931"/>
                  </a:cubicBezTo>
                  <a:cubicBezTo>
                    <a:pt x="318" y="927"/>
                    <a:pt x="318" y="927"/>
                    <a:pt x="318" y="927"/>
                  </a:cubicBezTo>
                  <a:cubicBezTo>
                    <a:pt x="321" y="926"/>
                    <a:pt x="321" y="926"/>
                    <a:pt x="321" y="926"/>
                  </a:cubicBezTo>
                  <a:cubicBezTo>
                    <a:pt x="323" y="928"/>
                    <a:pt x="323" y="928"/>
                    <a:pt x="323" y="928"/>
                  </a:cubicBezTo>
                  <a:cubicBezTo>
                    <a:pt x="331" y="925"/>
                    <a:pt x="331" y="925"/>
                    <a:pt x="331" y="925"/>
                  </a:cubicBezTo>
                  <a:cubicBezTo>
                    <a:pt x="331" y="926"/>
                    <a:pt x="319" y="928"/>
                    <a:pt x="337" y="926"/>
                  </a:cubicBezTo>
                  <a:cubicBezTo>
                    <a:pt x="336" y="924"/>
                    <a:pt x="336" y="924"/>
                    <a:pt x="336" y="924"/>
                  </a:cubicBezTo>
                  <a:cubicBezTo>
                    <a:pt x="337" y="924"/>
                    <a:pt x="335" y="928"/>
                    <a:pt x="337" y="923"/>
                  </a:cubicBezTo>
                  <a:cubicBezTo>
                    <a:pt x="332" y="924"/>
                    <a:pt x="332" y="924"/>
                    <a:pt x="332" y="924"/>
                  </a:cubicBezTo>
                  <a:cubicBezTo>
                    <a:pt x="332" y="921"/>
                    <a:pt x="332" y="921"/>
                    <a:pt x="332" y="921"/>
                  </a:cubicBezTo>
                  <a:cubicBezTo>
                    <a:pt x="335" y="921"/>
                    <a:pt x="335" y="921"/>
                    <a:pt x="335" y="921"/>
                  </a:cubicBezTo>
                  <a:cubicBezTo>
                    <a:pt x="335" y="919"/>
                    <a:pt x="335" y="919"/>
                    <a:pt x="335" y="919"/>
                  </a:cubicBezTo>
                  <a:cubicBezTo>
                    <a:pt x="336" y="918"/>
                    <a:pt x="336" y="918"/>
                    <a:pt x="336" y="918"/>
                  </a:cubicBezTo>
                  <a:cubicBezTo>
                    <a:pt x="335" y="916"/>
                    <a:pt x="335" y="916"/>
                    <a:pt x="335" y="916"/>
                  </a:cubicBezTo>
                  <a:cubicBezTo>
                    <a:pt x="331" y="916"/>
                    <a:pt x="331" y="916"/>
                    <a:pt x="331" y="916"/>
                  </a:cubicBezTo>
                  <a:cubicBezTo>
                    <a:pt x="332" y="914"/>
                    <a:pt x="332" y="914"/>
                    <a:pt x="332" y="914"/>
                  </a:cubicBezTo>
                  <a:cubicBezTo>
                    <a:pt x="326" y="908"/>
                    <a:pt x="326" y="908"/>
                    <a:pt x="326" y="908"/>
                  </a:cubicBezTo>
                  <a:cubicBezTo>
                    <a:pt x="325" y="908"/>
                    <a:pt x="331" y="908"/>
                    <a:pt x="324" y="910"/>
                  </a:cubicBezTo>
                  <a:cubicBezTo>
                    <a:pt x="325" y="908"/>
                    <a:pt x="325" y="908"/>
                    <a:pt x="325" y="908"/>
                  </a:cubicBezTo>
                  <a:cubicBezTo>
                    <a:pt x="318" y="906"/>
                    <a:pt x="318" y="906"/>
                    <a:pt x="318" y="906"/>
                  </a:cubicBezTo>
                  <a:cubicBezTo>
                    <a:pt x="316" y="909"/>
                    <a:pt x="316" y="909"/>
                    <a:pt x="316" y="909"/>
                  </a:cubicBezTo>
                  <a:cubicBezTo>
                    <a:pt x="314" y="907"/>
                    <a:pt x="314" y="907"/>
                    <a:pt x="314" y="907"/>
                  </a:cubicBezTo>
                  <a:cubicBezTo>
                    <a:pt x="315" y="907"/>
                    <a:pt x="315" y="910"/>
                    <a:pt x="316" y="906"/>
                  </a:cubicBezTo>
                  <a:cubicBezTo>
                    <a:pt x="313" y="906"/>
                    <a:pt x="313" y="906"/>
                    <a:pt x="313" y="906"/>
                  </a:cubicBezTo>
                  <a:cubicBezTo>
                    <a:pt x="313" y="907"/>
                    <a:pt x="310" y="907"/>
                    <a:pt x="311" y="908"/>
                  </a:cubicBezTo>
                  <a:cubicBezTo>
                    <a:pt x="310" y="910"/>
                    <a:pt x="310" y="910"/>
                    <a:pt x="310" y="910"/>
                  </a:cubicBezTo>
                  <a:cubicBezTo>
                    <a:pt x="310" y="907"/>
                    <a:pt x="310" y="907"/>
                    <a:pt x="310" y="907"/>
                  </a:cubicBezTo>
                  <a:cubicBezTo>
                    <a:pt x="304" y="905"/>
                    <a:pt x="304" y="905"/>
                    <a:pt x="304" y="905"/>
                  </a:cubicBezTo>
                  <a:cubicBezTo>
                    <a:pt x="303" y="909"/>
                    <a:pt x="300" y="903"/>
                    <a:pt x="297" y="909"/>
                  </a:cubicBezTo>
                  <a:cubicBezTo>
                    <a:pt x="295" y="908"/>
                    <a:pt x="295" y="908"/>
                    <a:pt x="295" y="908"/>
                  </a:cubicBezTo>
                  <a:cubicBezTo>
                    <a:pt x="291" y="912"/>
                    <a:pt x="291" y="912"/>
                    <a:pt x="291" y="912"/>
                  </a:cubicBezTo>
                  <a:cubicBezTo>
                    <a:pt x="285" y="911"/>
                    <a:pt x="285" y="911"/>
                    <a:pt x="285" y="911"/>
                  </a:cubicBezTo>
                  <a:cubicBezTo>
                    <a:pt x="287" y="911"/>
                    <a:pt x="287" y="911"/>
                    <a:pt x="287" y="911"/>
                  </a:cubicBezTo>
                  <a:cubicBezTo>
                    <a:pt x="287" y="909"/>
                    <a:pt x="287" y="909"/>
                    <a:pt x="287" y="909"/>
                  </a:cubicBezTo>
                  <a:cubicBezTo>
                    <a:pt x="288" y="907"/>
                    <a:pt x="275" y="916"/>
                    <a:pt x="293" y="908"/>
                  </a:cubicBezTo>
                  <a:cubicBezTo>
                    <a:pt x="291" y="906"/>
                    <a:pt x="291" y="906"/>
                    <a:pt x="291" y="906"/>
                  </a:cubicBezTo>
                  <a:cubicBezTo>
                    <a:pt x="287" y="910"/>
                    <a:pt x="290" y="901"/>
                    <a:pt x="282" y="909"/>
                  </a:cubicBezTo>
                  <a:cubicBezTo>
                    <a:pt x="282" y="908"/>
                    <a:pt x="282" y="908"/>
                    <a:pt x="282" y="908"/>
                  </a:cubicBezTo>
                  <a:cubicBezTo>
                    <a:pt x="286" y="905"/>
                    <a:pt x="286" y="905"/>
                    <a:pt x="286" y="905"/>
                  </a:cubicBezTo>
                  <a:cubicBezTo>
                    <a:pt x="286" y="905"/>
                    <a:pt x="286" y="905"/>
                    <a:pt x="286" y="905"/>
                  </a:cubicBezTo>
                  <a:cubicBezTo>
                    <a:pt x="290" y="906"/>
                    <a:pt x="290" y="906"/>
                    <a:pt x="290" y="906"/>
                  </a:cubicBezTo>
                  <a:cubicBezTo>
                    <a:pt x="295" y="903"/>
                    <a:pt x="295" y="903"/>
                    <a:pt x="295" y="903"/>
                  </a:cubicBezTo>
                  <a:cubicBezTo>
                    <a:pt x="292" y="899"/>
                    <a:pt x="292" y="899"/>
                    <a:pt x="292" y="899"/>
                  </a:cubicBezTo>
                  <a:cubicBezTo>
                    <a:pt x="294" y="897"/>
                    <a:pt x="294" y="897"/>
                    <a:pt x="294" y="897"/>
                  </a:cubicBezTo>
                  <a:cubicBezTo>
                    <a:pt x="293" y="899"/>
                    <a:pt x="293" y="899"/>
                    <a:pt x="293" y="899"/>
                  </a:cubicBezTo>
                  <a:cubicBezTo>
                    <a:pt x="294" y="900"/>
                    <a:pt x="294" y="900"/>
                    <a:pt x="294" y="900"/>
                  </a:cubicBezTo>
                  <a:cubicBezTo>
                    <a:pt x="301" y="897"/>
                    <a:pt x="301" y="897"/>
                    <a:pt x="301" y="897"/>
                  </a:cubicBezTo>
                  <a:cubicBezTo>
                    <a:pt x="304" y="898"/>
                    <a:pt x="304" y="898"/>
                    <a:pt x="304" y="898"/>
                  </a:cubicBezTo>
                  <a:cubicBezTo>
                    <a:pt x="312" y="894"/>
                    <a:pt x="312" y="894"/>
                    <a:pt x="312" y="894"/>
                  </a:cubicBezTo>
                  <a:cubicBezTo>
                    <a:pt x="311" y="894"/>
                    <a:pt x="311" y="894"/>
                    <a:pt x="311" y="894"/>
                  </a:cubicBezTo>
                  <a:cubicBezTo>
                    <a:pt x="309" y="892"/>
                    <a:pt x="309" y="892"/>
                    <a:pt x="309" y="892"/>
                  </a:cubicBezTo>
                  <a:cubicBezTo>
                    <a:pt x="309" y="893"/>
                    <a:pt x="311" y="889"/>
                    <a:pt x="308" y="893"/>
                  </a:cubicBezTo>
                  <a:cubicBezTo>
                    <a:pt x="307" y="893"/>
                    <a:pt x="307" y="893"/>
                    <a:pt x="307" y="893"/>
                  </a:cubicBezTo>
                  <a:cubicBezTo>
                    <a:pt x="306" y="891"/>
                    <a:pt x="320" y="898"/>
                    <a:pt x="303" y="889"/>
                  </a:cubicBezTo>
                  <a:cubicBezTo>
                    <a:pt x="303" y="887"/>
                    <a:pt x="303" y="887"/>
                    <a:pt x="303" y="887"/>
                  </a:cubicBezTo>
                  <a:cubicBezTo>
                    <a:pt x="303" y="887"/>
                    <a:pt x="302" y="886"/>
                    <a:pt x="304" y="886"/>
                  </a:cubicBezTo>
                  <a:cubicBezTo>
                    <a:pt x="300" y="885"/>
                    <a:pt x="300" y="885"/>
                    <a:pt x="300" y="885"/>
                  </a:cubicBezTo>
                  <a:cubicBezTo>
                    <a:pt x="300" y="884"/>
                    <a:pt x="300" y="884"/>
                    <a:pt x="300" y="884"/>
                  </a:cubicBezTo>
                  <a:cubicBezTo>
                    <a:pt x="298" y="883"/>
                    <a:pt x="298" y="883"/>
                    <a:pt x="298" y="883"/>
                  </a:cubicBezTo>
                  <a:cubicBezTo>
                    <a:pt x="297" y="883"/>
                    <a:pt x="303" y="880"/>
                    <a:pt x="296" y="884"/>
                  </a:cubicBezTo>
                  <a:cubicBezTo>
                    <a:pt x="297" y="885"/>
                    <a:pt x="297" y="883"/>
                    <a:pt x="298" y="885"/>
                  </a:cubicBezTo>
                  <a:cubicBezTo>
                    <a:pt x="295" y="886"/>
                    <a:pt x="295" y="886"/>
                    <a:pt x="295" y="886"/>
                  </a:cubicBezTo>
                  <a:cubicBezTo>
                    <a:pt x="298" y="887"/>
                    <a:pt x="298" y="887"/>
                    <a:pt x="298" y="887"/>
                  </a:cubicBezTo>
                  <a:cubicBezTo>
                    <a:pt x="294" y="892"/>
                    <a:pt x="294" y="892"/>
                    <a:pt x="294" y="892"/>
                  </a:cubicBezTo>
                  <a:cubicBezTo>
                    <a:pt x="291" y="892"/>
                    <a:pt x="291" y="892"/>
                    <a:pt x="291" y="892"/>
                  </a:cubicBezTo>
                  <a:cubicBezTo>
                    <a:pt x="291" y="892"/>
                    <a:pt x="295" y="889"/>
                    <a:pt x="291" y="894"/>
                  </a:cubicBezTo>
                  <a:cubicBezTo>
                    <a:pt x="289" y="893"/>
                    <a:pt x="289" y="893"/>
                    <a:pt x="289" y="893"/>
                  </a:cubicBezTo>
                  <a:cubicBezTo>
                    <a:pt x="294" y="887"/>
                    <a:pt x="294" y="887"/>
                    <a:pt x="294" y="887"/>
                  </a:cubicBezTo>
                  <a:cubicBezTo>
                    <a:pt x="292" y="887"/>
                    <a:pt x="297" y="885"/>
                    <a:pt x="291" y="886"/>
                  </a:cubicBezTo>
                  <a:cubicBezTo>
                    <a:pt x="291" y="888"/>
                    <a:pt x="291" y="888"/>
                    <a:pt x="291" y="888"/>
                  </a:cubicBezTo>
                  <a:cubicBezTo>
                    <a:pt x="289" y="885"/>
                    <a:pt x="289" y="885"/>
                    <a:pt x="289" y="885"/>
                  </a:cubicBezTo>
                  <a:cubicBezTo>
                    <a:pt x="286" y="885"/>
                    <a:pt x="299" y="879"/>
                    <a:pt x="285" y="888"/>
                  </a:cubicBezTo>
                  <a:cubicBezTo>
                    <a:pt x="285" y="889"/>
                    <a:pt x="285" y="889"/>
                    <a:pt x="285" y="889"/>
                  </a:cubicBezTo>
                  <a:cubicBezTo>
                    <a:pt x="287" y="889"/>
                    <a:pt x="287" y="889"/>
                    <a:pt x="287" y="889"/>
                  </a:cubicBezTo>
                  <a:cubicBezTo>
                    <a:pt x="279" y="895"/>
                    <a:pt x="279" y="895"/>
                    <a:pt x="279" y="895"/>
                  </a:cubicBezTo>
                  <a:cubicBezTo>
                    <a:pt x="284" y="889"/>
                    <a:pt x="284" y="889"/>
                    <a:pt x="284" y="889"/>
                  </a:cubicBezTo>
                  <a:cubicBezTo>
                    <a:pt x="281" y="889"/>
                    <a:pt x="281" y="889"/>
                    <a:pt x="281" y="889"/>
                  </a:cubicBezTo>
                  <a:cubicBezTo>
                    <a:pt x="286" y="890"/>
                    <a:pt x="279" y="887"/>
                    <a:pt x="285" y="885"/>
                  </a:cubicBezTo>
                  <a:cubicBezTo>
                    <a:pt x="283" y="884"/>
                    <a:pt x="283" y="884"/>
                    <a:pt x="283" y="884"/>
                  </a:cubicBezTo>
                  <a:cubicBezTo>
                    <a:pt x="287" y="883"/>
                    <a:pt x="287" y="883"/>
                    <a:pt x="287" y="883"/>
                  </a:cubicBezTo>
                  <a:cubicBezTo>
                    <a:pt x="288" y="883"/>
                    <a:pt x="289" y="882"/>
                    <a:pt x="288" y="884"/>
                  </a:cubicBezTo>
                  <a:cubicBezTo>
                    <a:pt x="289" y="883"/>
                    <a:pt x="289" y="883"/>
                    <a:pt x="289" y="883"/>
                  </a:cubicBezTo>
                  <a:cubicBezTo>
                    <a:pt x="293" y="878"/>
                    <a:pt x="287" y="886"/>
                    <a:pt x="296" y="878"/>
                  </a:cubicBezTo>
                  <a:cubicBezTo>
                    <a:pt x="299" y="876"/>
                    <a:pt x="299" y="876"/>
                    <a:pt x="299" y="876"/>
                  </a:cubicBezTo>
                  <a:cubicBezTo>
                    <a:pt x="293" y="875"/>
                    <a:pt x="293" y="875"/>
                    <a:pt x="293" y="875"/>
                  </a:cubicBezTo>
                  <a:cubicBezTo>
                    <a:pt x="291" y="877"/>
                    <a:pt x="291" y="877"/>
                    <a:pt x="291" y="877"/>
                  </a:cubicBezTo>
                  <a:cubicBezTo>
                    <a:pt x="289" y="877"/>
                    <a:pt x="289" y="877"/>
                    <a:pt x="289" y="877"/>
                  </a:cubicBezTo>
                  <a:cubicBezTo>
                    <a:pt x="287" y="875"/>
                    <a:pt x="304" y="875"/>
                    <a:pt x="285" y="873"/>
                  </a:cubicBezTo>
                  <a:cubicBezTo>
                    <a:pt x="289" y="871"/>
                    <a:pt x="289" y="871"/>
                    <a:pt x="289" y="871"/>
                  </a:cubicBezTo>
                  <a:cubicBezTo>
                    <a:pt x="287" y="873"/>
                    <a:pt x="287" y="873"/>
                    <a:pt x="287" y="873"/>
                  </a:cubicBezTo>
                  <a:cubicBezTo>
                    <a:pt x="292" y="874"/>
                    <a:pt x="292" y="874"/>
                    <a:pt x="292" y="874"/>
                  </a:cubicBezTo>
                  <a:cubicBezTo>
                    <a:pt x="297" y="872"/>
                    <a:pt x="297" y="872"/>
                    <a:pt x="297" y="872"/>
                  </a:cubicBezTo>
                  <a:cubicBezTo>
                    <a:pt x="298" y="871"/>
                    <a:pt x="301" y="870"/>
                    <a:pt x="299" y="868"/>
                  </a:cubicBezTo>
                  <a:cubicBezTo>
                    <a:pt x="295" y="869"/>
                    <a:pt x="295" y="869"/>
                    <a:pt x="295" y="869"/>
                  </a:cubicBezTo>
                  <a:cubicBezTo>
                    <a:pt x="296" y="866"/>
                    <a:pt x="300" y="866"/>
                    <a:pt x="302" y="864"/>
                  </a:cubicBezTo>
                  <a:cubicBezTo>
                    <a:pt x="302" y="865"/>
                    <a:pt x="302" y="865"/>
                    <a:pt x="302" y="865"/>
                  </a:cubicBezTo>
                  <a:cubicBezTo>
                    <a:pt x="299" y="866"/>
                    <a:pt x="299" y="866"/>
                    <a:pt x="299" y="866"/>
                  </a:cubicBezTo>
                  <a:cubicBezTo>
                    <a:pt x="301" y="869"/>
                    <a:pt x="301" y="869"/>
                    <a:pt x="301" y="869"/>
                  </a:cubicBezTo>
                  <a:cubicBezTo>
                    <a:pt x="304" y="869"/>
                    <a:pt x="304" y="869"/>
                    <a:pt x="304" y="869"/>
                  </a:cubicBezTo>
                  <a:cubicBezTo>
                    <a:pt x="303" y="869"/>
                    <a:pt x="307" y="869"/>
                    <a:pt x="304" y="866"/>
                  </a:cubicBezTo>
                  <a:cubicBezTo>
                    <a:pt x="305" y="867"/>
                    <a:pt x="305" y="867"/>
                    <a:pt x="305" y="867"/>
                  </a:cubicBezTo>
                  <a:cubicBezTo>
                    <a:pt x="307" y="866"/>
                    <a:pt x="307" y="865"/>
                    <a:pt x="310" y="865"/>
                  </a:cubicBezTo>
                  <a:cubicBezTo>
                    <a:pt x="310" y="865"/>
                    <a:pt x="310" y="865"/>
                    <a:pt x="310" y="865"/>
                  </a:cubicBezTo>
                  <a:cubicBezTo>
                    <a:pt x="311" y="865"/>
                    <a:pt x="311" y="865"/>
                    <a:pt x="311" y="865"/>
                  </a:cubicBezTo>
                  <a:cubicBezTo>
                    <a:pt x="308" y="863"/>
                    <a:pt x="308" y="863"/>
                    <a:pt x="308" y="863"/>
                  </a:cubicBezTo>
                  <a:cubicBezTo>
                    <a:pt x="309" y="860"/>
                    <a:pt x="309" y="860"/>
                    <a:pt x="309" y="860"/>
                  </a:cubicBezTo>
                  <a:cubicBezTo>
                    <a:pt x="312" y="863"/>
                    <a:pt x="316" y="853"/>
                    <a:pt x="315" y="863"/>
                  </a:cubicBezTo>
                  <a:cubicBezTo>
                    <a:pt x="318" y="862"/>
                    <a:pt x="318" y="862"/>
                    <a:pt x="318" y="862"/>
                  </a:cubicBezTo>
                  <a:cubicBezTo>
                    <a:pt x="318" y="861"/>
                    <a:pt x="320" y="862"/>
                    <a:pt x="319" y="860"/>
                  </a:cubicBezTo>
                  <a:cubicBezTo>
                    <a:pt x="317" y="860"/>
                    <a:pt x="317" y="860"/>
                    <a:pt x="317" y="860"/>
                  </a:cubicBezTo>
                  <a:cubicBezTo>
                    <a:pt x="316" y="859"/>
                    <a:pt x="325" y="864"/>
                    <a:pt x="314" y="859"/>
                  </a:cubicBezTo>
                  <a:cubicBezTo>
                    <a:pt x="316" y="856"/>
                    <a:pt x="297" y="870"/>
                    <a:pt x="321" y="854"/>
                  </a:cubicBezTo>
                  <a:cubicBezTo>
                    <a:pt x="320" y="854"/>
                    <a:pt x="322" y="854"/>
                    <a:pt x="320" y="855"/>
                  </a:cubicBezTo>
                  <a:cubicBezTo>
                    <a:pt x="322" y="852"/>
                    <a:pt x="325" y="855"/>
                    <a:pt x="326" y="852"/>
                  </a:cubicBezTo>
                  <a:cubicBezTo>
                    <a:pt x="327" y="853"/>
                    <a:pt x="330" y="854"/>
                    <a:pt x="331" y="852"/>
                  </a:cubicBezTo>
                  <a:cubicBezTo>
                    <a:pt x="332" y="851"/>
                    <a:pt x="332" y="851"/>
                    <a:pt x="332" y="851"/>
                  </a:cubicBezTo>
                  <a:cubicBezTo>
                    <a:pt x="325" y="850"/>
                    <a:pt x="325" y="850"/>
                    <a:pt x="325" y="850"/>
                  </a:cubicBezTo>
                  <a:cubicBezTo>
                    <a:pt x="319" y="847"/>
                    <a:pt x="319" y="847"/>
                    <a:pt x="319" y="847"/>
                  </a:cubicBezTo>
                  <a:cubicBezTo>
                    <a:pt x="313" y="847"/>
                    <a:pt x="313" y="847"/>
                    <a:pt x="313" y="847"/>
                  </a:cubicBezTo>
                  <a:cubicBezTo>
                    <a:pt x="308" y="852"/>
                    <a:pt x="308" y="852"/>
                    <a:pt x="308" y="852"/>
                  </a:cubicBezTo>
                  <a:cubicBezTo>
                    <a:pt x="310" y="848"/>
                    <a:pt x="310" y="848"/>
                    <a:pt x="310" y="848"/>
                  </a:cubicBezTo>
                  <a:cubicBezTo>
                    <a:pt x="307" y="848"/>
                    <a:pt x="307" y="848"/>
                    <a:pt x="307" y="848"/>
                  </a:cubicBezTo>
                  <a:cubicBezTo>
                    <a:pt x="303" y="851"/>
                    <a:pt x="303" y="851"/>
                    <a:pt x="303" y="851"/>
                  </a:cubicBezTo>
                  <a:cubicBezTo>
                    <a:pt x="305" y="852"/>
                    <a:pt x="305" y="852"/>
                    <a:pt x="305" y="852"/>
                  </a:cubicBezTo>
                  <a:cubicBezTo>
                    <a:pt x="305" y="854"/>
                    <a:pt x="305" y="854"/>
                    <a:pt x="305" y="854"/>
                  </a:cubicBezTo>
                  <a:cubicBezTo>
                    <a:pt x="305" y="854"/>
                    <a:pt x="304" y="855"/>
                    <a:pt x="303" y="854"/>
                  </a:cubicBezTo>
                  <a:cubicBezTo>
                    <a:pt x="303" y="851"/>
                    <a:pt x="303" y="851"/>
                    <a:pt x="303" y="851"/>
                  </a:cubicBezTo>
                  <a:cubicBezTo>
                    <a:pt x="297" y="853"/>
                    <a:pt x="297" y="853"/>
                    <a:pt x="297" y="853"/>
                  </a:cubicBezTo>
                  <a:cubicBezTo>
                    <a:pt x="296" y="854"/>
                    <a:pt x="296" y="854"/>
                    <a:pt x="296" y="854"/>
                  </a:cubicBezTo>
                  <a:cubicBezTo>
                    <a:pt x="299" y="856"/>
                    <a:pt x="299" y="856"/>
                    <a:pt x="299" y="856"/>
                  </a:cubicBezTo>
                  <a:cubicBezTo>
                    <a:pt x="297" y="856"/>
                    <a:pt x="297" y="856"/>
                    <a:pt x="297" y="856"/>
                  </a:cubicBezTo>
                  <a:cubicBezTo>
                    <a:pt x="296" y="854"/>
                    <a:pt x="296" y="854"/>
                    <a:pt x="296" y="854"/>
                  </a:cubicBezTo>
                  <a:cubicBezTo>
                    <a:pt x="295" y="856"/>
                    <a:pt x="295" y="856"/>
                    <a:pt x="295" y="856"/>
                  </a:cubicBezTo>
                  <a:cubicBezTo>
                    <a:pt x="294" y="855"/>
                    <a:pt x="294" y="855"/>
                    <a:pt x="294" y="855"/>
                  </a:cubicBezTo>
                  <a:cubicBezTo>
                    <a:pt x="298" y="856"/>
                    <a:pt x="299" y="854"/>
                    <a:pt x="292" y="860"/>
                  </a:cubicBezTo>
                  <a:cubicBezTo>
                    <a:pt x="293" y="860"/>
                    <a:pt x="293" y="860"/>
                    <a:pt x="293" y="860"/>
                  </a:cubicBezTo>
                  <a:cubicBezTo>
                    <a:pt x="292" y="858"/>
                    <a:pt x="292" y="858"/>
                    <a:pt x="292" y="858"/>
                  </a:cubicBezTo>
                  <a:cubicBezTo>
                    <a:pt x="290" y="861"/>
                    <a:pt x="295" y="853"/>
                    <a:pt x="287" y="859"/>
                  </a:cubicBezTo>
                  <a:cubicBezTo>
                    <a:pt x="290" y="861"/>
                    <a:pt x="290" y="861"/>
                    <a:pt x="290" y="861"/>
                  </a:cubicBezTo>
                  <a:cubicBezTo>
                    <a:pt x="291" y="862"/>
                    <a:pt x="291" y="862"/>
                    <a:pt x="291" y="862"/>
                  </a:cubicBezTo>
                  <a:cubicBezTo>
                    <a:pt x="291" y="863"/>
                    <a:pt x="291" y="863"/>
                    <a:pt x="291" y="863"/>
                  </a:cubicBezTo>
                  <a:cubicBezTo>
                    <a:pt x="285" y="864"/>
                    <a:pt x="285" y="864"/>
                    <a:pt x="285" y="864"/>
                  </a:cubicBezTo>
                  <a:cubicBezTo>
                    <a:pt x="285" y="865"/>
                    <a:pt x="290" y="866"/>
                    <a:pt x="287" y="866"/>
                  </a:cubicBezTo>
                  <a:cubicBezTo>
                    <a:pt x="287" y="867"/>
                    <a:pt x="287" y="867"/>
                    <a:pt x="287" y="867"/>
                  </a:cubicBezTo>
                  <a:cubicBezTo>
                    <a:pt x="283" y="866"/>
                    <a:pt x="283" y="866"/>
                    <a:pt x="283" y="866"/>
                  </a:cubicBezTo>
                  <a:cubicBezTo>
                    <a:pt x="282" y="866"/>
                    <a:pt x="282" y="866"/>
                    <a:pt x="282" y="866"/>
                  </a:cubicBezTo>
                  <a:cubicBezTo>
                    <a:pt x="281" y="870"/>
                    <a:pt x="281" y="870"/>
                    <a:pt x="281" y="870"/>
                  </a:cubicBezTo>
                  <a:cubicBezTo>
                    <a:pt x="277" y="872"/>
                    <a:pt x="277" y="872"/>
                    <a:pt x="277" y="872"/>
                  </a:cubicBezTo>
                  <a:cubicBezTo>
                    <a:pt x="275" y="872"/>
                    <a:pt x="275" y="872"/>
                    <a:pt x="275" y="872"/>
                  </a:cubicBezTo>
                  <a:cubicBezTo>
                    <a:pt x="275" y="872"/>
                    <a:pt x="275" y="872"/>
                    <a:pt x="275" y="872"/>
                  </a:cubicBezTo>
                  <a:cubicBezTo>
                    <a:pt x="276" y="870"/>
                    <a:pt x="276" y="870"/>
                    <a:pt x="276" y="870"/>
                  </a:cubicBezTo>
                  <a:cubicBezTo>
                    <a:pt x="277" y="870"/>
                    <a:pt x="270" y="875"/>
                    <a:pt x="276" y="867"/>
                  </a:cubicBezTo>
                  <a:cubicBezTo>
                    <a:pt x="272" y="868"/>
                    <a:pt x="272" y="868"/>
                    <a:pt x="272" y="868"/>
                  </a:cubicBezTo>
                  <a:cubicBezTo>
                    <a:pt x="272" y="868"/>
                    <a:pt x="271" y="871"/>
                    <a:pt x="272" y="867"/>
                  </a:cubicBezTo>
                  <a:cubicBezTo>
                    <a:pt x="275" y="866"/>
                    <a:pt x="275" y="866"/>
                    <a:pt x="275" y="866"/>
                  </a:cubicBezTo>
                  <a:cubicBezTo>
                    <a:pt x="277" y="861"/>
                    <a:pt x="277" y="861"/>
                    <a:pt x="277" y="861"/>
                  </a:cubicBezTo>
                  <a:cubicBezTo>
                    <a:pt x="275" y="860"/>
                    <a:pt x="275" y="860"/>
                    <a:pt x="275" y="860"/>
                  </a:cubicBezTo>
                  <a:cubicBezTo>
                    <a:pt x="277" y="858"/>
                    <a:pt x="277" y="858"/>
                    <a:pt x="277" y="858"/>
                  </a:cubicBezTo>
                  <a:cubicBezTo>
                    <a:pt x="277" y="858"/>
                    <a:pt x="277" y="858"/>
                    <a:pt x="277" y="858"/>
                  </a:cubicBezTo>
                  <a:cubicBezTo>
                    <a:pt x="285" y="854"/>
                    <a:pt x="285" y="854"/>
                    <a:pt x="285" y="854"/>
                  </a:cubicBezTo>
                  <a:cubicBezTo>
                    <a:pt x="286" y="854"/>
                    <a:pt x="286" y="854"/>
                    <a:pt x="286" y="854"/>
                  </a:cubicBezTo>
                  <a:cubicBezTo>
                    <a:pt x="293" y="853"/>
                    <a:pt x="293" y="853"/>
                    <a:pt x="293" y="853"/>
                  </a:cubicBezTo>
                  <a:cubicBezTo>
                    <a:pt x="293" y="854"/>
                    <a:pt x="293" y="854"/>
                    <a:pt x="292" y="854"/>
                  </a:cubicBezTo>
                  <a:cubicBezTo>
                    <a:pt x="293" y="855"/>
                    <a:pt x="293" y="855"/>
                    <a:pt x="293" y="855"/>
                  </a:cubicBezTo>
                  <a:cubicBezTo>
                    <a:pt x="295" y="853"/>
                    <a:pt x="295" y="853"/>
                    <a:pt x="295" y="853"/>
                  </a:cubicBezTo>
                  <a:cubicBezTo>
                    <a:pt x="293" y="851"/>
                    <a:pt x="293" y="851"/>
                    <a:pt x="293" y="851"/>
                  </a:cubicBezTo>
                  <a:cubicBezTo>
                    <a:pt x="295" y="848"/>
                    <a:pt x="293" y="857"/>
                    <a:pt x="295" y="848"/>
                  </a:cubicBezTo>
                  <a:cubicBezTo>
                    <a:pt x="292" y="847"/>
                    <a:pt x="292" y="847"/>
                    <a:pt x="292" y="847"/>
                  </a:cubicBezTo>
                  <a:cubicBezTo>
                    <a:pt x="295" y="847"/>
                    <a:pt x="288" y="849"/>
                    <a:pt x="295" y="845"/>
                  </a:cubicBezTo>
                  <a:cubicBezTo>
                    <a:pt x="296" y="847"/>
                    <a:pt x="296" y="847"/>
                    <a:pt x="296" y="847"/>
                  </a:cubicBezTo>
                  <a:cubicBezTo>
                    <a:pt x="298" y="841"/>
                    <a:pt x="298" y="841"/>
                    <a:pt x="298" y="841"/>
                  </a:cubicBezTo>
                  <a:cubicBezTo>
                    <a:pt x="297" y="840"/>
                    <a:pt x="297" y="840"/>
                    <a:pt x="297" y="840"/>
                  </a:cubicBezTo>
                  <a:cubicBezTo>
                    <a:pt x="297" y="837"/>
                    <a:pt x="297" y="837"/>
                    <a:pt x="297" y="837"/>
                  </a:cubicBezTo>
                  <a:cubicBezTo>
                    <a:pt x="300" y="840"/>
                    <a:pt x="300" y="840"/>
                    <a:pt x="300" y="840"/>
                  </a:cubicBezTo>
                  <a:cubicBezTo>
                    <a:pt x="301" y="840"/>
                    <a:pt x="301" y="840"/>
                    <a:pt x="301" y="840"/>
                  </a:cubicBezTo>
                  <a:cubicBezTo>
                    <a:pt x="302" y="837"/>
                    <a:pt x="302" y="837"/>
                    <a:pt x="302" y="837"/>
                  </a:cubicBezTo>
                  <a:cubicBezTo>
                    <a:pt x="302" y="838"/>
                    <a:pt x="302" y="838"/>
                    <a:pt x="302" y="838"/>
                  </a:cubicBezTo>
                  <a:cubicBezTo>
                    <a:pt x="304" y="838"/>
                    <a:pt x="300" y="844"/>
                    <a:pt x="305" y="837"/>
                  </a:cubicBezTo>
                  <a:cubicBezTo>
                    <a:pt x="301" y="835"/>
                    <a:pt x="301" y="835"/>
                    <a:pt x="301" y="835"/>
                  </a:cubicBezTo>
                  <a:cubicBezTo>
                    <a:pt x="302" y="836"/>
                    <a:pt x="292" y="839"/>
                    <a:pt x="305" y="837"/>
                  </a:cubicBezTo>
                  <a:cubicBezTo>
                    <a:pt x="306" y="837"/>
                    <a:pt x="306" y="837"/>
                    <a:pt x="306" y="837"/>
                  </a:cubicBezTo>
                  <a:cubicBezTo>
                    <a:pt x="308" y="835"/>
                    <a:pt x="308" y="835"/>
                    <a:pt x="308" y="835"/>
                  </a:cubicBezTo>
                  <a:cubicBezTo>
                    <a:pt x="311" y="835"/>
                    <a:pt x="311" y="835"/>
                    <a:pt x="311" y="835"/>
                  </a:cubicBezTo>
                  <a:cubicBezTo>
                    <a:pt x="309" y="833"/>
                    <a:pt x="309" y="833"/>
                    <a:pt x="309" y="833"/>
                  </a:cubicBezTo>
                  <a:cubicBezTo>
                    <a:pt x="308" y="833"/>
                    <a:pt x="308" y="832"/>
                    <a:pt x="307" y="833"/>
                  </a:cubicBezTo>
                  <a:cubicBezTo>
                    <a:pt x="309" y="832"/>
                    <a:pt x="309" y="832"/>
                    <a:pt x="309" y="832"/>
                  </a:cubicBezTo>
                  <a:cubicBezTo>
                    <a:pt x="310" y="832"/>
                    <a:pt x="306" y="835"/>
                    <a:pt x="312" y="832"/>
                  </a:cubicBezTo>
                  <a:cubicBezTo>
                    <a:pt x="313" y="831"/>
                    <a:pt x="313" y="831"/>
                    <a:pt x="313" y="831"/>
                  </a:cubicBezTo>
                  <a:cubicBezTo>
                    <a:pt x="311" y="830"/>
                    <a:pt x="311" y="830"/>
                    <a:pt x="311" y="830"/>
                  </a:cubicBezTo>
                  <a:cubicBezTo>
                    <a:pt x="315" y="825"/>
                    <a:pt x="315" y="825"/>
                    <a:pt x="315" y="825"/>
                  </a:cubicBezTo>
                  <a:cubicBezTo>
                    <a:pt x="312" y="822"/>
                    <a:pt x="312" y="822"/>
                    <a:pt x="312" y="822"/>
                  </a:cubicBezTo>
                  <a:cubicBezTo>
                    <a:pt x="315" y="821"/>
                    <a:pt x="315" y="821"/>
                    <a:pt x="315" y="821"/>
                  </a:cubicBezTo>
                  <a:cubicBezTo>
                    <a:pt x="316" y="821"/>
                    <a:pt x="310" y="819"/>
                    <a:pt x="318" y="822"/>
                  </a:cubicBezTo>
                  <a:cubicBezTo>
                    <a:pt x="315" y="825"/>
                    <a:pt x="315" y="825"/>
                    <a:pt x="315" y="825"/>
                  </a:cubicBezTo>
                  <a:cubicBezTo>
                    <a:pt x="314" y="824"/>
                    <a:pt x="312" y="824"/>
                    <a:pt x="314" y="828"/>
                  </a:cubicBezTo>
                  <a:cubicBezTo>
                    <a:pt x="314" y="828"/>
                    <a:pt x="314" y="828"/>
                    <a:pt x="314" y="828"/>
                  </a:cubicBezTo>
                  <a:cubicBezTo>
                    <a:pt x="314" y="828"/>
                    <a:pt x="311" y="827"/>
                    <a:pt x="313" y="829"/>
                  </a:cubicBezTo>
                  <a:cubicBezTo>
                    <a:pt x="317" y="832"/>
                    <a:pt x="298" y="835"/>
                    <a:pt x="322" y="827"/>
                  </a:cubicBezTo>
                  <a:cubicBezTo>
                    <a:pt x="324" y="827"/>
                    <a:pt x="324" y="827"/>
                    <a:pt x="324" y="827"/>
                  </a:cubicBezTo>
                  <a:cubicBezTo>
                    <a:pt x="323" y="828"/>
                    <a:pt x="323" y="828"/>
                    <a:pt x="323" y="828"/>
                  </a:cubicBezTo>
                  <a:cubicBezTo>
                    <a:pt x="325" y="829"/>
                    <a:pt x="325" y="829"/>
                    <a:pt x="325" y="829"/>
                  </a:cubicBezTo>
                  <a:cubicBezTo>
                    <a:pt x="324" y="830"/>
                    <a:pt x="324" y="830"/>
                    <a:pt x="324" y="830"/>
                  </a:cubicBezTo>
                  <a:cubicBezTo>
                    <a:pt x="328" y="833"/>
                    <a:pt x="328" y="833"/>
                    <a:pt x="328" y="833"/>
                  </a:cubicBezTo>
                  <a:cubicBezTo>
                    <a:pt x="327" y="833"/>
                    <a:pt x="330" y="836"/>
                    <a:pt x="325" y="834"/>
                  </a:cubicBezTo>
                  <a:cubicBezTo>
                    <a:pt x="329" y="837"/>
                    <a:pt x="317" y="835"/>
                    <a:pt x="329" y="835"/>
                  </a:cubicBezTo>
                  <a:cubicBezTo>
                    <a:pt x="329" y="832"/>
                    <a:pt x="329" y="832"/>
                    <a:pt x="329" y="832"/>
                  </a:cubicBezTo>
                  <a:cubicBezTo>
                    <a:pt x="332" y="834"/>
                    <a:pt x="332" y="829"/>
                    <a:pt x="332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0" y="829"/>
                    <a:pt x="341" y="828"/>
                    <a:pt x="341" y="827"/>
                  </a:cubicBezTo>
                  <a:cubicBezTo>
                    <a:pt x="336" y="827"/>
                    <a:pt x="336" y="827"/>
                    <a:pt x="336" y="827"/>
                  </a:cubicBezTo>
                  <a:cubicBezTo>
                    <a:pt x="328" y="825"/>
                    <a:pt x="328" y="825"/>
                    <a:pt x="328" y="825"/>
                  </a:cubicBezTo>
                  <a:cubicBezTo>
                    <a:pt x="327" y="826"/>
                    <a:pt x="331" y="826"/>
                    <a:pt x="328" y="822"/>
                  </a:cubicBezTo>
                  <a:cubicBezTo>
                    <a:pt x="322" y="824"/>
                    <a:pt x="322" y="824"/>
                    <a:pt x="322" y="824"/>
                  </a:cubicBezTo>
                  <a:cubicBezTo>
                    <a:pt x="319" y="822"/>
                    <a:pt x="319" y="822"/>
                    <a:pt x="319" y="822"/>
                  </a:cubicBezTo>
                  <a:cubicBezTo>
                    <a:pt x="322" y="822"/>
                    <a:pt x="322" y="822"/>
                    <a:pt x="322" y="822"/>
                  </a:cubicBezTo>
                  <a:cubicBezTo>
                    <a:pt x="323" y="822"/>
                    <a:pt x="323" y="822"/>
                    <a:pt x="323" y="822"/>
                  </a:cubicBezTo>
                  <a:cubicBezTo>
                    <a:pt x="322" y="820"/>
                    <a:pt x="322" y="820"/>
                    <a:pt x="322" y="820"/>
                  </a:cubicBezTo>
                  <a:cubicBezTo>
                    <a:pt x="327" y="822"/>
                    <a:pt x="327" y="822"/>
                    <a:pt x="327" y="822"/>
                  </a:cubicBezTo>
                  <a:cubicBezTo>
                    <a:pt x="326" y="819"/>
                    <a:pt x="326" y="819"/>
                    <a:pt x="326" y="819"/>
                  </a:cubicBezTo>
                  <a:cubicBezTo>
                    <a:pt x="319" y="818"/>
                    <a:pt x="319" y="818"/>
                    <a:pt x="319" y="818"/>
                  </a:cubicBezTo>
                  <a:cubicBezTo>
                    <a:pt x="318" y="817"/>
                    <a:pt x="318" y="817"/>
                    <a:pt x="318" y="817"/>
                  </a:cubicBezTo>
                  <a:cubicBezTo>
                    <a:pt x="314" y="816"/>
                    <a:pt x="314" y="816"/>
                    <a:pt x="314" y="816"/>
                  </a:cubicBezTo>
                  <a:cubicBezTo>
                    <a:pt x="311" y="818"/>
                    <a:pt x="311" y="818"/>
                    <a:pt x="311" y="818"/>
                  </a:cubicBezTo>
                  <a:cubicBezTo>
                    <a:pt x="309" y="816"/>
                    <a:pt x="309" y="816"/>
                    <a:pt x="309" y="816"/>
                  </a:cubicBezTo>
                  <a:cubicBezTo>
                    <a:pt x="304" y="817"/>
                    <a:pt x="304" y="817"/>
                    <a:pt x="304" y="817"/>
                  </a:cubicBezTo>
                  <a:cubicBezTo>
                    <a:pt x="307" y="819"/>
                    <a:pt x="307" y="819"/>
                    <a:pt x="307" y="819"/>
                  </a:cubicBezTo>
                  <a:cubicBezTo>
                    <a:pt x="310" y="817"/>
                    <a:pt x="310" y="817"/>
                    <a:pt x="310" y="817"/>
                  </a:cubicBezTo>
                  <a:cubicBezTo>
                    <a:pt x="310" y="817"/>
                    <a:pt x="314" y="814"/>
                    <a:pt x="310" y="820"/>
                  </a:cubicBezTo>
                  <a:cubicBezTo>
                    <a:pt x="307" y="820"/>
                    <a:pt x="307" y="820"/>
                    <a:pt x="307" y="820"/>
                  </a:cubicBezTo>
                  <a:cubicBezTo>
                    <a:pt x="306" y="819"/>
                    <a:pt x="307" y="819"/>
                    <a:pt x="307" y="819"/>
                  </a:cubicBezTo>
                  <a:cubicBezTo>
                    <a:pt x="304" y="819"/>
                    <a:pt x="304" y="819"/>
                    <a:pt x="304" y="819"/>
                  </a:cubicBezTo>
                  <a:cubicBezTo>
                    <a:pt x="302" y="817"/>
                    <a:pt x="302" y="817"/>
                    <a:pt x="302" y="817"/>
                  </a:cubicBezTo>
                  <a:cubicBezTo>
                    <a:pt x="296" y="818"/>
                    <a:pt x="296" y="818"/>
                    <a:pt x="296" y="818"/>
                  </a:cubicBezTo>
                  <a:cubicBezTo>
                    <a:pt x="293" y="822"/>
                    <a:pt x="293" y="822"/>
                    <a:pt x="293" y="822"/>
                  </a:cubicBezTo>
                  <a:cubicBezTo>
                    <a:pt x="291" y="820"/>
                    <a:pt x="291" y="820"/>
                    <a:pt x="291" y="820"/>
                  </a:cubicBezTo>
                  <a:cubicBezTo>
                    <a:pt x="293" y="819"/>
                    <a:pt x="293" y="819"/>
                    <a:pt x="293" y="819"/>
                  </a:cubicBezTo>
                  <a:cubicBezTo>
                    <a:pt x="285" y="818"/>
                    <a:pt x="285" y="818"/>
                    <a:pt x="285" y="818"/>
                  </a:cubicBezTo>
                  <a:cubicBezTo>
                    <a:pt x="284" y="818"/>
                    <a:pt x="293" y="815"/>
                    <a:pt x="282" y="820"/>
                  </a:cubicBezTo>
                  <a:cubicBezTo>
                    <a:pt x="286" y="820"/>
                    <a:pt x="281" y="818"/>
                    <a:pt x="285" y="816"/>
                  </a:cubicBezTo>
                  <a:cubicBezTo>
                    <a:pt x="286" y="818"/>
                    <a:pt x="286" y="818"/>
                    <a:pt x="286" y="818"/>
                  </a:cubicBezTo>
                  <a:cubicBezTo>
                    <a:pt x="289" y="819"/>
                    <a:pt x="291" y="812"/>
                    <a:pt x="292" y="818"/>
                  </a:cubicBezTo>
                  <a:cubicBezTo>
                    <a:pt x="293" y="817"/>
                    <a:pt x="298" y="821"/>
                    <a:pt x="292" y="815"/>
                  </a:cubicBezTo>
                  <a:cubicBezTo>
                    <a:pt x="291" y="812"/>
                    <a:pt x="291" y="816"/>
                    <a:pt x="296" y="813"/>
                  </a:cubicBezTo>
                  <a:cubicBezTo>
                    <a:pt x="295" y="812"/>
                    <a:pt x="299" y="810"/>
                    <a:pt x="293" y="811"/>
                  </a:cubicBezTo>
                  <a:cubicBezTo>
                    <a:pt x="292" y="812"/>
                    <a:pt x="292" y="812"/>
                    <a:pt x="292" y="812"/>
                  </a:cubicBezTo>
                  <a:cubicBezTo>
                    <a:pt x="291" y="811"/>
                    <a:pt x="291" y="811"/>
                    <a:pt x="291" y="811"/>
                  </a:cubicBezTo>
                  <a:cubicBezTo>
                    <a:pt x="288" y="814"/>
                    <a:pt x="288" y="814"/>
                    <a:pt x="288" y="814"/>
                  </a:cubicBezTo>
                  <a:cubicBezTo>
                    <a:pt x="289" y="812"/>
                    <a:pt x="289" y="812"/>
                    <a:pt x="289" y="812"/>
                  </a:cubicBezTo>
                  <a:cubicBezTo>
                    <a:pt x="288" y="812"/>
                    <a:pt x="297" y="808"/>
                    <a:pt x="286" y="811"/>
                  </a:cubicBezTo>
                  <a:cubicBezTo>
                    <a:pt x="292" y="810"/>
                    <a:pt x="292" y="810"/>
                    <a:pt x="292" y="810"/>
                  </a:cubicBezTo>
                  <a:cubicBezTo>
                    <a:pt x="290" y="808"/>
                    <a:pt x="290" y="808"/>
                    <a:pt x="290" y="808"/>
                  </a:cubicBezTo>
                  <a:cubicBezTo>
                    <a:pt x="286" y="809"/>
                    <a:pt x="286" y="809"/>
                    <a:pt x="286" y="809"/>
                  </a:cubicBezTo>
                  <a:cubicBezTo>
                    <a:pt x="286" y="809"/>
                    <a:pt x="286" y="809"/>
                    <a:pt x="286" y="809"/>
                  </a:cubicBezTo>
                  <a:cubicBezTo>
                    <a:pt x="282" y="804"/>
                    <a:pt x="294" y="809"/>
                    <a:pt x="286" y="802"/>
                  </a:cubicBezTo>
                  <a:cubicBezTo>
                    <a:pt x="289" y="802"/>
                    <a:pt x="289" y="802"/>
                    <a:pt x="289" y="802"/>
                  </a:cubicBezTo>
                  <a:cubicBezTo>
                    <a:pt x="290" y="800"/>
                    <a:pt x="290" y="800"/>
                    <a:pt x="290" y="800"/>
                  </a:cubicBezTo>
                  <a:cubicBezTo>
                    <a:pt x="294" y="800"/>
                    <a:pt x="294" y="800"/>
                    <a:pt x="294" y="800"/>
                  </a:cubicBezTo>
                  <a:cubicBezTo>
                    <a:pt x="294" y="799"/>
                    <a:pt x="294" y="799"/>
                    <a:pt x="294" y="799"/>
                  </a:cubicBezTo>
                  <a:cubicBezTo>
                    <a:pt x="299" y="798"/>
                    <a:pt x="299" y="798"/>
                    <a:pt x="299" y="798"/>
                  </a:cubicBezTo>
                  <a:cubicBezTo>
                    <a:pt x="297" y="797"/>
                    <a:pt x="297" y="797"/>
                    <a:pt x="297" y="797"/>
                  </a:cubicBezTo>
                  <a:cubicBezTo>
                    <a:pt x="299" y="797"/>
                    <a:pt x="299" y="796"/>
                    <a:pt x="300" y="795"/>
                  </a:cubicBezTo>
                  <a:cubicBezTo>
                    <a:pt x="295" y="793"/>
                    <a:pt x="295" y="793"/>
                    <a:pt x="295" y="793"/>
                  </a:cubicBezTo>
                  <a:cubicBezTo>
                    <a:pt x="291" y="794"/>
                    <a:pt x="310" y="803"/>
                    <a:pt x="287" y="793"/>
                  </a:cubicBezTo>
                  <a:cubicBezTo>
                    <a:pt x="284" y="790"/>
                    <a:pt x="284" y="790"/>
                    <a:pt x="284" y="790"/>
                  </a:cubicBezTo>
                  <a:cubicBezTo>
                    <a:pt x="283" y="791"/>
                    <a:pt x="283" y="791"/>
                    <a:pt x="283" y="791"/>
                  </a:cubicBezTo>
                  <a:cubicBezTo>
                    <a:pt x="287" y="787"/>
                    <a:pt x="287" y="787"/>
                    <a:pt x="287" y="787"/>
                  </a:cubicBezTo>
                  <a:cubicBezTo>
                    <a:pt x="291" y="788"/>
                    <a:pt x="291" y="788"/>
                    <a:pt x="291" y="788"/>
                  </a:cubicBezTo>
                  <a:cubicBezTo>
                    <a:pt x="292" y="787"/>
                    <a:pt x="292" y="787"/>
                    <a:pt x="292" y="787"/>
                  </a:cubicBezTo>
                  <a:cubicBezTo>
                    <a:pt x="291" y="786"/>
                    <a:pt x="291" y="786"/>
                    <a:pt x="291" y="786"/>
                  </a:cubicBezTo>
                  <a:cubicBezTo>
                    <a:pt x="295" y="784"/>
                    <a:pt x="295" y="784"/>
                    <a:pt x="295" y="784"/>
                  </a:cubicBezTo>
                  <a:cubicBezTo>
                    <a:pt x="292" y="783"/>
                    <a:pt x="292" y="783"/>
                    <a:pt x="292" y="783"/>
                  </a:cubicBezTo>
                  <a:cubicBezTo>
                    <a:pt x="294" y="781"/>
                    <a:pt x="294" y="781"/>
                    <a:pt x="294" y="781"/>
                  </a:cubicBezTo>
                  <a:cubicBezTo>
                    <a:pt x="294" y="778"/>
                    <a:pt x="294" y="778"/>
                    <a:pt x="294" y="778"/>
                  </a:cubicBezTo>
                  <a:cubicBezTo>
                    <a:pt x="290" y="776"/>
                    <a:pt x="290" y="776"/>
                    <a:pt x="290" y="776"/>
                  </a:cubicBezTo>
                  <a:cubicBezTo>
                    <a:pt x="292" y="774"/>
                    <a:pt x="292" y="774"/>
                    <a:pt x="292" y="774"/>
                  </a:cubicBezTo>
                  <a:cubicBezTo>
                    <a:pt x="286" y="770"/>
                    <a:pt x="286" y="770"/>
                    <a:pt x="286" y="770"/>
                  </a:cubicBezTo>
                  <a:cubicBezTo>
                    <a:pt x="286" y="765"/>
                    <a:pt x="286" y="765"/>
                    <a:pt x="286" y="765"/>
                  </a:cubicBezTo>
                  <a:cubicBezTo>
                    <a:pt x="289" y="764"/>
                    <a:pt x="289" y="764"/>
                    <a:pt x="289" y="764"/>
                  </a:cubicBezTo>
                  <a:cubicBezTo>
                    <a:pt x="289" y="760"/>
                    <a:pt x="289" y="760"/>
                    <a:pt x="289" y="760"/>
                  </a:cubicBezTo>
                  <a:cubicBezTo>
                    <a:pt x="289" y="760"/>
                    <a:pt x="286" y="761"/>
                    <a:pt x="290" y="760"/>
                  </a:cubicBezTo>
                  <a:cubicBezTo>
                    <a:pt x="286" y="758"/>
                    <a:pt x="286" y="758"/>
                    <a:pt x="286" y="758"/>
                  </a:cubicBezTo>
                  <a:cubicBezTo>
                    <a:pt x="288" y="757"/>
                    <a:pt x="288" y="757"/>
                    <a:pt x="288" y="757"/>
                  </a:cubicBezTo>
                  <a:cubicBezTo>
                    <a:pt x="295" y="758"/>
                    <a:pt x="295" y="758"/>
                    <a:pt x="295" y="758"/>
                  </a:cubicBezTo>
                  <a:cubicBezTo>
                    <a:pt x="296" y="758"/>
                    <a:pt x="296" y="758"/>
                    <a:pt x="296" y="758"/>
                  </a:cubicBezTo>
                  <a:cubicBezTo>
                    <a:pt x="296" y="756"/>
                    <a:pt x="296" y="756"/>
                    <a:pt x="296" y="756"/>
                  </a:cubicBezTo>
                  <a:cubicBezTo>
                    <a:pt x="297" y="755"/>
                    <a:pt x="297" y="755"/>
                    <a:pt x="297" y="755"/>
                  </a:cubicBezTo>
                  <a:cubicBezTo>
                    <a:pt x="293" y="752"/>
                    <a:pt x="293" y="752"/>
                    <a:pt x="293" y="752"/>
                  </a:cubicBezTo>
                  <a:cubicBezTo>
                    <a:pt x="292" y="752"/>
                    <a:pt x="292" y="752"/>
                    <a:pt x="292" y="752"/>
                  </a:cubicBezTo>
                  <a:cubicBezTo>
                    <a:pt x="298" y="750"/>
                    <a:pt x="298" y="750"/>
                    <a:pt x="298" y="750"/>
                  </a:cubicBezTo>
                  <a:cubicBezTo>
                    <a:pt x="299" y="750"/>
                    <a:pt x="299" y="750"/>
                    <a:pt x="299" y="750"/>
                  </a:cubicBezTo>
                  <a:cubicBezTo>
                    <a:pt x="300" y="750"/>
                    <a:pt x="296" y="753"/>
                    <a:pt x="297" y="751"/>
                  </a:cubicBezTo>
                  <a:cubicBezTo>
                    <a:pt x="301" y="752"/>
                    <a:pt x="301" y="752"/>
                    <a:pt x="301" y="752"/>
                  </a:cubicBezTo>
                  <a:cubicBezTo>
                    <a:pt x="305" y="751"/>
                    <a:pt x="305" y="751"/>
                    <a:pt x="305" y="751"/>
                  </a:cubicBezTo>
                  <a:cubicBezTo>
                    <a:pt x="305" y="747"/>
                    <a:pt x="305" y="747"/>
                    <a:pt x="305" y="747"/>
                  </a:cubicBezTo>
                  <a:cubicBezTo>
                    <a:pt x="310" y="747"/>
                    <a:pt x="310" y="747"/>
                    <a:pt x="310" y="747"/>
                  </a:cubicBezTo>
                  <a:cubicBezTo>
                    <a:pt x="310" y="746"/>
                    <a:pt x="310" y="746"/>
                    <a:pt x="310" y="746"/>
                  </a:cubicBezTo>
                  <a:cubicBezTo>
                    <a:pt x="315" y="745"/>
                    <a:pt x="315" y="745"/>
                    <a:pt x="315" y="745"/>
                  </a:cubicBezTo>
                  <a:cubicBezTo>
                    <a:pt x="318" y="745"/>
                    <a:pt x="318" y="745"/>
                    <a:pt x="318" y="745"/>
                  </a:cubicBezTo>
                  <a:cubicBezTo>
                    <a:pt x="321" y="741"/>
                    <a:pt x="321" y="741"/>
                    <a:pt x="321" y="741"/>
                  </a:cubicBezTo>
                  <a:cubicBezTo>
                    <a:pt x="319" y="738"/>
                    <a:pt x="319" y="738"/>
                    <a:pt x="319" y="738"/>
                  </a:cubicBezTo>
                  <a:cubicBezTo>
                    <a:pt x="317" y="737"/>
                    <a:pt x="319" y="743"/>
                    <a:pt x="315" y="738"/>
                  </a:cubicBezTo>
                  <a:cubicBezTo>
                    <a:pt x="313" y="740"/>
                    <a:pt x="313" y="740"/>
                    <a:pt x="313" y="740"/>
                  </a:cubicBezTo>
                  <a:cubicBezTo>
                    <a:pt x="312" y="736"/>
                    <a:pt x="312" y="736"/>
                    <a:pt x="312" y="736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09" y="737"/>
                    <a:pt x="304" y="738"/>
                    <a:pt x="309" y="739"/>
                  </a:cubicBezTo>
                  <a:cubicBezTo>
                    <a:pt x="303" y="742"/>
                    <a:pt x="303" y="742"/>
                    <a:pt x="303" y="742"/>
                  </a:cubicBezTo>
                  <a:cubicBezTo>
                    <a:pt x="300" y="742"/>
                    <a:pt x="300" y="742"/>
                    <a:pt x="300" y="742"/>
                  </a:cubicBezTo>
                  <a:cubicBezTo>
                    <a:pt x="299" y="739"/>
                    <a:pt x="299" y="739"/>
                    <a:pt x="299" y="739"/>
                  </a:cubicBezTo>
                  <a:cubicBezTo>
                    <a:pt x="296" y="738"/>
                    <a:pt x="296" y="738"/>
                    <a:pt x="296" y="738"/>
                  </a:cubicBezTo>
                  <a:cubicBezTo>
                    <a:pt x="300" y="736"/>
                    <a:pt x="300" y="736"/>
                    <a:pt x="300" y="736"/>
                  </a:cubicBezTo>
                  <a:cubicBezTo>
                    <a:pt x="304" y="739"/>
                    <a:pt x="304" y="739"/>
                    <a:pt x="304" y="739"/>
                  </a:cubicBezTo>
                  <a:cubicBezTo>
                    <a:pt x="306" y="736"/>
                    <a:pt x="306" y="736"/>
                    <a:pt x="306" y="736"/>
                  </a:cubicBezTo>
                  <a:cubicBezTo>
                    <a:pt x="305" y="735"/>
                    <a:pt x="305" y="735"/>
                    <a:pt x="305" y="735"/>
                  </a:cubicBezTo>
                  <a:cubicBezTo>
                    <a:pt x="302" y="736"/>
                    <a:pt x="302" y="736"/>
                    <a:pt x="302" y="736"/>
                  </a:cubicBezTo>
                  <a:cubicBezTo>
                    <a:pt x="301" y="733"/>
                    <a:pt x="301" y="733"/>
                    <a:pt x="301" y="733"/>
                  </a:cubicBezTo>
                  <a:cubicBezTo>
                    <a:pt x="301" y="732"/>
                    <a:pt x="301" y="732"/>
                    <a:pt x="301" y="732"/>
                  </a:cubicBezTo>
                  <a:cubicBezTo>
                    <a:pt x="303" y="731"/>
                    <a:pt x="303" y="731"/>
                    <a:pt x="303" y="731"/>
                  </a:cubicBezTo>
                  <a:cubicBezTo>
                    <a:pt x="304" y="732"/>
                    <a:pt x="304" y="732"/>
                    <a:pt x="304" y="732"/>
                  </a:cubicBezTo>
                  <a:cubicBezTo>
                    <a:pt x="307" y="731"/>
                    <a:pt x="307" y="731"/>
                    <a:pt x="307" y="731"/>
                  </a:cubicBezTo>
                  <a:cubicBezTo>
                    <a:pt x="305" y="729"/>
                    <a:pt x="305" y="729"/>
                    <a:pt x="305" y="729"/>
                  </a:cubicBezTo>
                  <a:cubicBezTo>
                    <a:pt x="307" y="728"/>
                    <a:pt x="307" y="728"/>
                    <a:pt x="307" y="728"/>
                  </a:cubicBezTo>
                  <a:cubicBezTo>
                    <a:pt x="305" y="727"/>
                    <a:pt x="305" y="727"/>
                    <a:pt x="305" y="727"/>
                  </a:cubicBezTo>
                  <a:cubicBezTo>
                    <a:pt x="289" y="736"/>
                    <a:pt x="289" y="736"/>
                    <a:pt x="289" y="736"/>
                  </a:cubicBezTo>
                  <a:cubicBezTo>
                    <a:pt x="291" y="738"/>
                    <a:pt x="291" y="738"/>
                    <a:pt x="291" y="738"/>
                  </a:cubicBezTo>
                  <a:cubicBezTo>
                    <a:pt x="289" y="739"/>
                    <a:pt x="289" y="739"/>
                    <a:pt x="289" y="739"/>
                  </a:cubicBezTo>
                  <a:cubicBezTo>
                    <a:pt x="286" y="736"/>
                    <a:pt x="286" y="736"/>
                    <a:pt x="286" y="736"/>
                  </a:cubicBezTo>
                  <a:cubicBezTo>
                    <a:pt x="286" y="736"/>
                    <a:pt x="291" y="733"/>
                    <a:pt x="285" y="738"/>
                  </a:cubicBezTo>
                  <a:cubicBezTo>
                    <a:pt x="285" y="740"/>
                    <a:pt x="285" y="740"/>
                    <a:pt x="285" y="740"/>
                  </a:cubicBezTo>
                  <a:cubicBezTo>
                    <a:pt x="278" y="743"/>
                    <a:pt x="278" y="743"/>
                    <a:pt x="278" y="743"/>
                  </a:cubicBezTo>
                  <a:cubicBezTo>
                    <a:pt x="276" y="741"/>
                    <a:pt x="276" y="741"/>
                    <a:pt x="276" y="741"/>
                  </a:cubicBezTo>
                  <a:cubicBezTo>
                    <a:pt x="272" y="740"/>
                    <a:pt x="272" y="740"/>
                    <a:pt x="272" y="740"/>
                  </a:cubicBezTo>
                  <a:cubicBezTo>
                    <a:pt x="272" y="738"/>
                    <a:pt x="272" y="738"/>
                    <a:pt x="272" y="738"/>
                  </a:cubicBezTo>
                  <a:cubicBezTo>
                    <a:pt x="267" y="738"/>
                    <a:pt x="267" y="738"/>
                    <a:pt x="267" y="738"/>
                  </a:cubicBezTo>
                  <a:cubicBezTo>
                    <a:pt x="269" y="734"/>
                    <a:pt x="269" y="734"/>
                    <a:pt x="269" y="734"/>
                  </a:cubicBezTo>
                  <a:cubicBezTo>
                    <a:pt x="261" y="734"/>
                    <a:pt x="261" y="734"/>
                    <a:pt x="261" y="734"/>
                  </a:cubicBezTo>
                  <a:cubicBezTo>
                    <a:pt x="260" y="734"/>
                    <a:pt x="260" y="735"/>
                    <a:pt x="260" y="736"/>
                  </a:cubicBezTo>
                  <a:cubicBezTo>
                    <a:pt x="262" y="736"/>
                    <a:pt x="262" y="736"/>
                    <a:pt x="262" y="736"/>
                  </a:cubicBezTo>
                  <a:cubicBezTo>
                    <a:pt x="261" y="736"/>
                    <a:pt x="259" y="736"/>
                    <a:pt x="259" y="739"/>
                  </a:cubicBezTo>
                  <a:cubicBezTo>
                    <a:pt x="264" y="743"/>
                    <a:pt x="264" y="743"/>
                    <a:pt x="264" y="743"/>
                  </a:cubicBezTo>
                  <a:cubicBezTo>
                    <a:pt x="258" y="742"/>
                    <a:pt x="258" y="742"/>
                    <a:pt x="258" y="742"/>
                  </a:cubicBezTo>
                  <a:cubicBezTo>
                    <a:pt x="258" y="743"/>
                    <a:pt x="258" y="743"/>
                    <a:pt x="258" y="743"/>
                  </a:cubicBezTo>
                  <a:cubicBezTo>
                    <a:pt x="255" y="743"/>
                    <a:pt x="255" y="743"/>
                    <a:pt x="255" y="743"/>
                  </a:cubicBezTo>
                  <a:cubicBezTo>
                    <a:pt x="258" y="742"/>
                    <a:pt x="258" y="742"/>
                    <a:pt x="258" y="742"/>
                  </a:cubicBezTo>
                  <a:cubicBezTo>
                    <a:pt x="259" y="741"/>
                    <a:pt x="259" y="741"/>
                    <a:pt x="259" y="741"/>
                  </a:cubicBezTo>
                  <a:cubicBezTo>
                    <a:pt x="256" y="738"/>
                    <a:pt x="256" y="738"/>
                    <a:pt x="256" y="738"/>
                  </a:cubicBezTo>
                  <a:cubicBezTo>
                    <a:pt x="255" y="739"/>
                    <a:pt x="251" y="741"/>
                    <a:pt x="253" y="742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46" y="745"/>
                    <a:pt x="246" y="745"/>
                    <a:pt x="246" y="745"/>
                  </a:cubicBezTo>
                  <a:cubicBezTo>
                    <a:pt x="245" y="746"/>
                    <a:pt x="245" y="746"/>
                    <a:pt x="245" y="746"/>
                  </a:cubicBezTo>
                  <a:cubicBezTo>
                    <a:pt x="240" y="743"/>
                    <a:pt x="240" y="743"/>
                    <a:pt x="240" y="743"/>
                  </a:cubicBezTo>
                  <a:cubicBezTo>
                    <a:pt x="240" y="742"/>
                    <a:pt x="240" y="742"/>
                    <a:pt x="240" y="742"/>
                  </a:cubicBezTo>
                  <a:cubicBezTo>
                    <a:pt x="236" y="746"/>
                    <a:pt x="236" y="746"/>
                    <a:pt x="236" y="746"/>
                  </a:cubicBezTo>
                  <a:cubicBezTo>
                    <a:pt x="239" y="748"/>
                    <a:pt x="239" y="748"/>
                    <a:pt x="239" y="748"/>
                  </a:cubicBezTo>
                  <a:cubicBezTo>
                    <a:pt x="237" y="750"/>
                    <a:pt x="237" y="750"/>
                    <a:pt x="237" y="750"/>
                  </a:cubicBezTo>
                  <a:cubicBezTo>
                    <a:pt x="239" y="751"/>
                    <a:pt x="239" y="751"/>
                    <a:pt x="239" y="751"/>
                  </a:cubicBezTo>
                  <a:cubicBezTo>
                    <a:pt x="234" y="751"/>
                    <a:pt x="234" y="751"/>
                    <a:pt x="234" y="751"/>
                  </a:cubicBezTo>
                  <a:cubicBezTo>
                    <a:pt x="234" y="750"/>
                    <a:pt x="234" y="750"/>
                    <a:pt x="234" y="750"/>
                  </a:cubicBezTo>
                  <a:cubicBezTo>
                    <a:pt x="231" y="748"/>
                    <a:pt x="231" y="748"/>
                    <a:pt x="231" y="748"/>
                  </a:cubicBezTo>
                  <a:cubicBezTo>
                    <a:pt x="230" y="748"/>
                    <a:pt x="230" y="748"/>
                    <a:pt x="230" y="748"/>
                  </a:cubicBezTo>
                  <a:cubicBezTo>
                    <a:pt x="237" y="744"/>
                    <a:pt x="237" y="744"/>
                    <a:pt x="237" y="744"/>
                  </a:cubicBezTo>
                  <a:cubicBezTo>
                    <a:pt x="236" y="744"/>
                    <a:pt x="236" y="744"/>
                    <a:pt x="236" y="744"/>
                  </a:cubicBezTo>
                  <a:cubicBezTo>
                    <a:pt x="239" y="741"/>
                    <a:pt x="239" y="741"/>
                    <a:pt x="239" y="741"/>
                  </a:cubicBezTo>
                  <a:cubicBezTo>
                    <a:pt x="242" y="741"/>
                    <a:pt x="242" y="741"/>
                    <a:pt x="242" y="741"/>
                  </a:cubicBezTo>
                  <a:cubicBezTo>
                    <a:pt x="243" y="738"/>
                    <a:pt x="243" y="738"/>
                    <a:pt x="243" y="738"/>
                  </a:cubicBezTo>
                  <a:cubicBezTo>
                    <a:pt x="245" y="739"/>
                    <a:pt x="245" y="739"/>
                    <a:pt x="245" y="739"/>
                  </a:cubicBezTo>
                  <a:cubicBezTo>
                    <a:pt x="246" y="741"/>
                    <a:pt x="239" y="739"/>
                    <a:pt x="246" y="742"/>
                  </a:cubicBezTo>
                  <a:cubicBezTo>
                    <a:pt x="250" y="741"/>
                    <a:pt x="250" y="741"/>
                    <a:pt x="250" y="741"/>
                  </a:cubicBezTo>
                  <a:cubicBezTo>
                    <a:pt x="255" y="737"/>
                    <a:pt x="255" y="737"/>
                    <a:pt x="255" y="737"/>
                  </a:cubicBezTo>
                  <a:cubicBezTo>
                    <a:pt x="258" y="733"/>
                    <a:pt x="258" y="733"/>
                    <a:pt x="258" y="733"/>
                  </a:cubicBezTo>
                  <a:cubicBezTo>
                    <a:pt x="257" y="732"/>
                    <a:pt x="257" y="732"/>
                    <a:pt x="257" y="732"/>
                  </a:cubicBezTo>
                  <a:cubicBezTo>
                    <a:pt x="258" y="731"/>
                    <a:pt x="258" y="731"/>
                    <a:pt x="258" y="731"/>
                  </a:cubicBezTo>
                  <a:cubicBezTo>
                    <a:pt x="258" y="730"/>
                    <a:pt x="258" y="730"/>
                    <a:pt x="258" y="730"/>
                  </a:cubicBezTo>
                  <a:cubicBezTo>
                    <a:pt x="260" y="732"/>
                    <a:pt x="260" y="732"/>
                    <a:pt x="260" y="732"/>
                  </a:cubicBezTo>
                  <a:cubicBezTo>
                    <a:pt x="263" y="730"/>
                    <a:pt x="263" y="730"/>
                    <a:pt x="263" y="730"/>
                  </a:cubicBezTo>
                  <a:cubicBezTo>
                    <a:pt x="258" y="729"/>
                    <a:pt x="258" y="729"/>
                    <a:pt x="258" y="729"/>
                  </a:cubicBezTo>
                  <a:cubicBezTo>
                    <a:pt x="246" y="734"/>
                    <a:pt x="246" y="734"/>
                    <a:pt x="246" y="734"/>
                  </a:cubicBezTo>
                  <a:cubicBezTo>
                    <a:pt x="224" y="748"/>
                    <a:pt x="224" y="748"/>
                    <a:pt x="224" y="748"/>
                  </a:cubicBezTo>
                  <a:cubicBezTo>
                    <a:pt x="223" y="750"/>
                    <a:pt x="223" y="750"/>
                    <a:pt x="223" y="750"/>
                  </a:cubicBezTo>
                  <a:cubicBezTo>
                    <a:pt x="227" y="750"/>
                    <a:pt x="227" y="750"/>
                    <a:pt x="227" y="750"/>
                  </a:cubicBezTo>
                  <a:cubicBezTo>
                    <a:pt x="231" y="751"/>
                    <a:pt x="231" y="751"/>
                    <a:pt x="231" y="751"/>
                  </a:cubicBezTo>
                  <a:cubicBezTo>
                    <a:pt x="232" y="752"/>
                    <a:pt x="232" y="752"/>
                    <a:pt x="232" y="752"/>
                  </a:cubicBezTo>
                  <a:cubicBezTo>
                    <a:pt x="220" y="759"/>
                    <a:pt x="220" y="759"/>
                    <a:pt x="220" y="759"/>
                  </a:cubicBezTo>
                  <a:cubicBezTo>
                    <a:pt x="214" y="762"/>
                    <a:pt x="214" y="762"/>
                    <a:pt x="214" y="762"/>
                  </a:cubicBezTo>
                  <a:cubicBezTo>
                    <a:pt x="210" y="766"/>
                    <a:pt x="210" y="766"/>
                    <a:pt x="210" y="766"/>
                  </a:cubicBezTo>
                  <a:cubicBezTo>
                    <a:pt x="207" y="764"/>
                    <a:pt x="207" y="764"/>
                    <a:pt x="207" y="764"/>
                  </a:cubicBezTo>
                  <a:cubicBezTo>
                    <a:pt x="190" y="776"/>
                    <a:pt x="190" y="776"/>
                    <a:pt x="190" y="776"/>
                  </a:cubicBezTo>
                  <a:cubicBezTo>
                    <a:pt x="190" y="778"/>
                    <a:pt x="190" y="778"/>
                    <a:pt x="190" y="778"/>
                  </a:cubicBezTo>
                  <a:cubicBezTo>
                    <a:pt x="186" y="779"/>
                    <a:pt x="186" y="779"/>
                    <a:pt x="186" y="779"/>
                  </a:cubicBezTo>
                  <a:cubicBezTo>
                    <a:pt x="185" y="780"/>
                    <a:pt x="185" y="780"/>
                    <a:pt x="185" y="780"/>
                  </a:cubicBezTo>
                  <a:cubicBezTo>
                    <a:pt x="180" y="783"/>
                    <a:pt x="180" y="783"/>
                    <a:pt x="180" y="783"/>
                  </a:cubicBezTo>
                  <a:cubicBezTo>
                    <a:pt x="179" y="785"/>
                    <a:pt x="189" y="777"/>
                    <a:pt x="176" y="786"/>
                  </a:cubicBezTo>
                  <a:cubicBezTo>
                    <a:pt x="181" y="779"/>
                    <a:pt x="181" y="779"/>
                    <a:pt x="181" y="779"/>
                  </a:cubicBezTo>
                  <a:cubicBezTo>
                    <a:pt x="185" y="778"/>
                    <a:pt x="185" y="778"/>
                    <a:pt x="185" y="778"/>
                  </a:cubicBezTo>
                  <a:cubicBezTo>
                    <a:pt x="182" y="775"/>
                    <a:pt x="182" y="775"/>
                    <a:pt x="182" y="775"/>
                  </a:cubicBezTo>
                  <a:cubicBezTo>
                    <a:pt x="179" y="779"/>
                    <a:pt x="179" y="779"/>
                    <a:pt x="179" y="779"/>
                  </a:cubicBezTo>
                  <a:cubicBezTo>
                    <a:pt x="175" y="779"/>
                    <a:pt x="175" y="779"/>
                    <a:pt x="175" y="779"/>
                  </a:cubicBezTo>
                  <a:cubicBezTo>
                    <a:pt x="177" y="778"/>
                    <a:pt x="177" y="775"/>
                    <a:pt x="176" y="774"/>
                  </a:cubicBezTo>
                  <a:cubicBezTo>
                    <a:pt x="172" y="774"/>
                    <a:pt x="172" y="774"/>
                    <a:pt x="172" y="774"/>
                  </a:cubicBezTo>
                  <a:cubicBezTo>
                    <a:pt x="170" y="779"/>
                    <a:pt x="170" y="779"/>
                    <a:pt x="170" y="779"/>
                  </a:cubicBezTo>
                  <a:cubicBezTo>
                    <a:pt x="172" y="778"/>
                    <a:pt x="169" y="783"/>
                    <a:pt x="174" y="780"/>
                  </a:cubicBezTo>
                  <a:cubicBezTo>
                    <a:pt x="172" y="783"/>
                    <a:pt x="172" y="783"/>
                    <a:pt x="172" y="783"/>
                  </a:cubicBezTo>
                  <a:cubicBezTo>
                    <a:pt x="167" y="784"/>
                    <a:pt x="167" y="784"/>
                    <a:pt x="167" y="784"/>
                  </a:cubicBezTo>
                  <a:cubicBezTo>
                    <a:pt x="165" y="782"/>
                    <a:pt x="165" y="782"/>
                    <a:pt x="165" y="782"/>
                  </a:cubicBezTo>
                  <a:cubicBezTo>
                    <a:pt x="161" y="776"/>
                    <a:pt x="161" y="776"/>
                    <a:pt x="161" y="776"/>
                  </a:cubicBezTo>
                  <a:cubicBezTo>
                    <a:pt x="160" y="776"/>
                    <a:pt x="160" y="776"/>
                    <a:pt x="160" y="776"/>
                  </a:cubicBezTo>
                  <a:cubicBezTo>
                    <a:pt x="161" y="773"/>
                    <a:pt x="169" y="774"/>
                    <a:pt x="170" y="768"/>
                  </a:cubicBezTo>
                  <a:cubicBezTo>
                    <a:pt x="173" y="768"/>
                    <a:pt x="173" y="768"/>
                    <a:pt x="173" y="768"/>
                  </a:cubicBezTo>
                  <a:cubicBezTo>
                    <a:pt x="178" y="761"/>
                    <a:pt x="178" y="761"/>
                    <a:pt x="178" y="761"/>
                  </a:cubicBezTo>
                  <a:cubicBezTo>
                    <a:pt x="176" y="760"/>
                    <a:pt x="176" y="760"/>
                    <a:pt x="176" y="760"/>
                  </a:cubicBezTo>
                  <a:cubicBezTo>
                    <a:pt x="179" y="756"/>
                    <a:pt x="179" y="756"/>
                    <a:pt x="179" y="756"/>
                  </a:cubicBezTo>
                  <a:cubicBezTo>
                    <a:pt x="170" y="754"/>
                    <a:pt x="170" y="754"/>
                    <a:pt x="170" y="754"/>
                  </a:cubicBezTo>
                  <a:cubicBezTo>
                    <a:pt x="169" y="752"/>
                    <a:pt x="169" y="752"/>
                    <a:pt x="169" y="752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7" y="755"/>
                    <a:pt x="167" y="755"/>
                    <a:pt x="167" y="755"/>
                  </a:cubicBezTo>
                  <a:cubicBezTo>
                    <a:pt x="158" y="757"/>
                    <a:pt x="158" y="757"/>
                    <a:pt x="158" y="757"/>
                  </a:cubicBezTo>
                  <a:cubicBezTo>
                    <a:pt x="153" y="760"/>
                    <a:pt x="153" y="760"/>
                    <a:pt x="153" y="760"/>
                  </a:cubicBezTo>
                  <a:cubicBezTo>
                    <a:pt x="152" y="764"/>
                    <a:pt x="167" y="751"/>
                    <a:pt x="146" y="763"/>
                  </a:cubicBezTo>
                  <a:cubicBezTo>
                    <a:pt x="144" y="763"/>
                    <a:pt x="144" y="763"/>
                    <a:pt x="144" y="763"/>
                  </a:cubicBezTo>
                  <a:cubicBezTo>
                    <a:pt x="143" y="762"/>
                    <a:pt x="143" y="762"/>
                    <a:pt x="143" y="762"/>
                  </a:cubicBezTo>
                  <a:cubicBezTo>
                    <a:pt x="147" y="761"/>
                    <a:pt x="147" y="761"/>
                    <a:pt x="147" y="761"/>
                  </a:cubicBezTo>
                  <a:cubicBezTo>
                    <a:pt x="151" y="757"/>
                    <a:pt x="151" y="757"/>
                    <a:pt x="151" y="757"/>
                  </a:cubicBezTo>
                  <a:cubicBezTo>
                    <a:pt x="151" y="753"/>
                    <a:pt x="151" y="753"/>
                    <a:pt x="151" y="753"/>
                  </a:cubicBezTo>
                  <a:cubicBezTo>
                    <a:pt x="153" y="754"/>
                    <a:pt x="153" y="754"/>
                    <a:pt x="153" y="754"/>
                  </a:cubicBezTo>
                  <a:cubicBezTo>
                    <a:pt x="156" y="751"/>
                    <a:pt x="156" y="751"/>
                    <a:pt x="156" y="751"/>
                  </a:cubicBezTo>
                  <a:cubicBezTo>
                    <a:pt x="154" y="750"/>
                    <a:pt x="154" y="750"/>
                    <a:pt x="154" y="750"/>
                  </a:cubicBezTo>
                  <a:cubicBezTo>
                    <a:pt x="150" y="748"/>
                    <a:pt x="150" y="748"/>
                    <a:pt x="150" y="748"/>
                  </a:cubicBezTo>
                  <a:cubicBezTo>
                    <a:pt x="142" y="751"/>
                    <a:pt x="142" y="751"/>
                    <a:pt x="142" y="751"/>
                  </a:cubicBezTo>
                  <a:cubicBezTo>
                    <a:pt x="139" y="755"/>
                    <a:pt x="139" y="755"/>
                    <a:pt x="139" y="755"/>
                  </a:cubicBezTo>
                  <a:cubicBezTo>
                    <a:pt x="136" y="754"/>
                    <a:pt x="145" y="749"/>
                    <a:pt x="135" y="755"/>
                  </a:cubicBezTo>
                  <a:cubicBezTo>
                    <a:pt x="138" y="752"/>
                    <a:pt x="138" y="752"/>
                    <a:pt x="138" y="752"/>
                  </a:cubicBezTo>
                  <a:cubicBezTo>
                    <a:pt x="142" y="750"/>
                    <a:pt x="142" y="750"/>
                    <a:pt x="142" y="750"/>
                  </a:cubicBezTo>
                  <a:cubicBezTo>
                    <a:pt x="142" y="748"/>
                    <a:pt x="142" y="748"/>
                    <a:pt x="142" y="748"/>
                  </a:cubicBezTo>
                  <a:cubicBezTo>
                    <a:pt x="137" y="749"/>
                    <a:pt x="137" y="749"/>
                    <a:pt x="137" y="749"/>
                  </a:cubicBezTo>
                  <a:cubicBezTo>
                    <a:pt x="130" y="757"/>
                    <a:pt x="130" y="757"/>
                    <a:pt x="130" y="757"/>
                  </a:cubicBezTo>
                  <a:cubicBezTo>
                    <a:pt x="135" y="756"/>
                    <a:pt x="135" y="756"/>
                    <a:pt x="135" y="756"/>
                  </a:cubicBezTo>
                  <a:cubicBezTo>
                    <a:pt x="130" y="760"/>
                    <a:pt x="130" y="760"/>
                    <a:pt x="130" y="760"/>
                  </a:cubicBezTo>
                  <a:cubicBezTo>
                    <a:pt x="130" y="758"/>
                    <a:pt x="130" y="758"/>
                    <a:pt x="130" y="758"/>
                  </a:cubicBezTo>
                  <a:cubicBezTo>
                    <a:pt x="128" y="760"/>
                    <a:pt x="128" y="760"/>
                    <a:pt x="128" y="760"/>
                  </a:cubicBezTo>
                  <a:cubicBezTo>
                    <a:pt x="123" y="760"/>
                    <a:pt x="123" y="760"/>
                    <a:pt x="123" y="760"/>
                  </a:cubicBezTo>
                  <a:cubicBezTo>
                    <a:pt x="119" y="764"/>
                    <a:pt x="119" y="764"/>
                    <a:pt x="119" y="764"/>
                  </a:cubicBezTo>
                  <a:cubicBezTo>
                    <a:pt x="113" y="763"/>
                    <a:pt x="113" y="763"/>
                    <a:pt x="113" y="763"/>
                  </a:cubicBezTo>
                  <a:cubicBezTo>
                    <a:pt x="111" y="761"/>
                    <a:pt x="111" y="761"/>
                    <a:pt x="111" y="761"/>
                  </a:cubicBezTo>
                  <a:cubicBezTo>
                    <a:pt x="112" y="759"/>
                    <a:pt x="112" y="759"/>
                    <a:pt x="112" y="759"/>
                  </a:cubicBezTo>
                  <a:cubicBezTo>
                    <a:pt x="110" y="756"/>
                    <a:pt x="110" y="756"/>
                    <a:pt x="110" y="756"/>
                  </a:cubicBezTo>
                  <a:cubicBezTo>
                    <a:pt x="112" y="756"/>
                    <a:pt x="114" y="754"/>
                    <a:pt x="115" y="754"/>
                  </a:cubicBezTo>
                  <a:cubicBezTo>
                    <a:pt x="112" y="754"/>
                    <a:pt x="112" y="754"/>
                    <a:pt x="112" y="754"/>
                  </a:cubicBezTo>
                  <a:cubicBezTo>
                    <a:pt x="120" y="744"/>
                    <a:pt x="120" y="744"/>
                    <a:pt x="120" y="744"/>
                  </a:cubicBezTo>
                  <a:cubicBezTo>
                    <a:pt x="117" y="744"/>
                    <a:pt x="117" y="744"/>
                    <a:pt x="117" y="744"/>
                  </a:cubicBezTo>
                  <a:cubicBezTo>
                    <a:pt x="118" y="744"/>
                    <a:pt x="114" y="747"/>
                    <a:pt x="117" y="743"/>
                  </a:cubicBezTo>
                  <a:cubicBezTo>
                    <a:pt x="115" y="743"/>
                    <a:pt x="115" y="743"/>
                    <a:pt x="115" y="743"/>
                  </a:cubicBezTo>
                  <a:cubicBezTo>
                    <a:pt x="119" y="739"/>
                    <a:pt x="120" y="747"/>
                    <a:pt x="122" y="739"/>
                  </a:cubicBezTo>
                  <a:cubicBezTo>
                    <a:pt x="117" y="739"/>
                    <a:pt x="117" y="739"/>
                    <a:pt x="117" y="739"/>
                  </a:cubicBezTo>
                  <a:cubicBezTo>
                    <a:pt x="105" y="750"/>
                    <a:pt x="105" y="750"/>
                    <a:pt x="105" y="750"/>
                  </a:cubicBezTo>
                  <a:cubicBezTo>
                    <a:pt x="99" y="755"/>
                    <a:pt x="99" y="755"/>
                    <a:pt x="99" y="755"/>
                  </a:cubicBezTo>
                  <a:cubicBezTo>
                    <a:pt x="99" y="755"/>
                    <a:pt x="99" y="755"/>
                    <a:pt x="99" y="756"/>
                  </a:cubicBezTo>
                  <a:cubicBezTo>
                    <a:pt x="96" y="755"/>
                    <a:pt x="96" y="755"/>
                    <a:pt x="96" y="755"/>
                  </a:cubicBezTo>
                  <a:cubicBezTo>
                    <a:pt x="102" y="750"/>
                    <a:pt x="102" y="750"/>
                    <a:pt x="102" y="750"/>
                  </a:cubicBezTo>
                  <a:cubicBezTo>
                    <a:pt x="101" y="749"/>
                    <a:pt x="101" y="749"/>
                    <a:pt x="101" y="749"/>
                  </a:cubicBezTo>
                  <a:cubicBezTo>
                    <a:pt x="105" y="745"/>
                    <a:pt x="105" y="745"/>
                    <a:pt x="105" y="745"/>
                  </a:cubicBezTo>
                  <a:cubicBezTo>
                    <a:pt x="103" y="744"/>
                    <a:pt x="103" y="744"/>
                    <a:pt x="103" y="744"/>
                  </a:cubicBezTo>
                  <a:cubicBezTo>
                    <a:pt x="104" y="747"/>
                    <a:pt x="99" y="743"/>
                    <a:pt x="99" y="749"/>
                  </a:cubicBezTo>
                  <a:cubicBezTo>
                    <a:pt x="98" y="750"/>
                    <a:pt x="98" y="750"/>
                    <a:pt x="98" y="750"/>
                  </a:cubicBezTo>
                  <a:cubicBezTo>
                    <a:pt x="96" y="748"/>
                    <a:pt x="96" y="748"/>
                    <a:pt x="96" y="748"/>
                  </a:cubicBezTo>
                  <a:cubicBezTo>
                    <a:pt x="91" y="750"/>
                    <a:pt x="91" y="750"/>
                    <a:pt x="91" y="750"/>
                  </a:cubicBezTo>
                  <a:cubicBezTo>
                    <a:pt x="86" y="745"/>
                    <a:pt x="86" y="745"/>
                    <a:pt x="86" y="745"/>
                  </a:cubicBezTo>
                  <a:cubicBezTo>
                    <a:pt x="89" y="740"/>
                    <a:pt x="89" y="740"/>
                    <a:pt x="89" y="740"/>
                  </a:cubicBezTo>
                  <a:cubicBezTo>
                    <a:pt x="85" y="737"/>
                    <a:pt x="85" y="737"/>
                    <a:pt x="85" y="737"/>
                  </a:cubicBezTo>
                  <a:cubicBezTo>
                    <a:pt x="91" y="735"/>
                    <a:pt x="91" y="735"/>
                    <a:pt x="91" y="735"/>
                  </a:cubicBezTo>
                  <a:cubicBezTo>
                    <a:pt x="89" y="733"/>
                    <a:pt x="89" y="733"/>
                    <a:pt x="89" y="733"/>
                  </a:cubicBezTo>
                  <a:cubicBezTo>
                    <a:pt x="92" y="733"/>
                    <a:pt x="92" y="733"/>
                    <a:pt x="92" y="733"/>
                  </a:cubicBezTo>
                  <a:cubicBezTo>
                    <a:pt x="91" y="729"/>
                    <a:pt x="91" y="729"/>
                    <a:pt x="91" y="729"/>
                  </a:cubicBezTo>
                  <a:cubicBezTo>
                    <a:pt x="95" y="726"/>
                    <a:pt x="95" y="726"/>
                    <a:pt x="95" y="726"/>
                  </a:cubicBezTo>
                  <a:cubicBezTo>
                    <a:pt x="94" y="728"/>
                    <a:pt x="99" y="720"/>
                    <a:pt x="89" y="725"/>
                  </a:cubicBezTo>
                  <a:cubicBezTo>
                    <a:pt x="85" y="726"/>
                    <a:pt x="85" y="726"/>
                    <a:pt x="85" y="726"/>
                  </a:cubicBezTo>
                  <a:cubicBezTo>
                    <a:pt x="81" y="730"/>
                    <a:pt x="81" y="730"/>
                    <a:pt x="81" y="730"/>
                  </a:cubicBezTo>
                  <a:cubicBezTo>
                    <a:pt x="78" y="731"/>
                    <a:pt x="78" y="731"/>
                    <a:pt x="78" y="731"/>
                  </a:cubicBezTo>
                  <a:cubicBezTo>
                    <a:pt x="81" y="728"/>
                    <a:pt x="81" y="728"/>
                    <a:pt x="81" y="728"/>
                  </a:cubicBezTo>
                  <a:cubicBezTo>
                    <a:pt x="81" y="726"/>
                    <a:pt x="81" y="726"/>
                    <a:pt x="81" y="726"/>
                  </a:cubicBezTo>
                  <a:cubicBezTo>
                    <a:pt x="81" y="723"/>
                    <a:pt x="82" y="729"/>
                    <a:pt x="81" y="723"/>
                  </a:cubicBezTo>
                  <a:cubicBezTo>
                    <a:pt x="83" y="724"/>
                    <a:pt x="73" y="727"/>
                    <a:pt x="85" y="723"/>
                  </a:cubicBezTo>
                  <a:cubicBezTo>
                    <a:pt x="87" y="722"/>
                    <a:pt x="87" y="722"/>
                    <a:pt x="87" y="722"/>
                  </a:cubicBezTo>
                  <a:cubicBezTo>
                    <a:pt x="87" y="717"/>
                    <a:pt x="87" y="717"/>
                    <a:pt x="87" y="717"/>
                  </a:cubicBezTo>
                  <a:cubicBezTo>
                    <a:pt x="86" y="717"/>
                    <a:pt x="86" y="717"/>
                    <a:pt x="86" y="717"/>
                  </a:cubicBezTo>
                  <a:cubicBezTo>
                    <a:pt x="78" y="723"/>
                    <a:pt x="78" y="723"/>
                    <a:pt x="78" y="723"/>
                  </a:cubicBezTo>
                  <a:cubicBezTo>
                    <a:pt x="77" y="723"/>
                    <a:pt x="77" y="723"/>
                    <a:pt x="77" y="723"/>
                  </a:cubicBezTo>
                  <a:cubicBezTo>
                    <a:pt x="77" y="722"/>
                    <a:pt x="77" y="722"/>
                    <a:pt x="77" y="722"/>
                  </a:cubicBezTo>
                  <a:cubicBezTo>
                    <a:pt x="79" y="721"/>
                    <a:pt x="79" y="721"/>
                    <a:pt x="79" y="721"/>
                  </a:cubicBezTo>
                  <a:cubicBezTo>
                    <a:pt x="81" y="717"/>
                    <a:pt x="81" y="717"/>
                    <a:pt x="81" y="717"/>
                  </a:cubicBezTo>
                  <a:cubicBezTo>
                    <a:pt x="84" y="715"/>
                    <a:pt x="84" y="715"/>
                    <a:pt x="84" y="715"/>
                  </a:cubicBezTo>
                  <a:cubicBezTo>
                    <a:pt x="82" y="710"/>
                    <a:pt x="82" y="710"/>
                    <a:pt x="82" y="710"/>
                  </a:cubicBezTo>
                  <a:cubicBezTo>
                    <a:pt x="84" y="707"/>
                    <a:pt x="84" y="707"/>
                    <a:pt x="84" y="707"/>
                  </a:cubicBezTo>
                  <a:cubicBezTo>
                    <a:pt x="84" y="707"/>
                    <a:pt x="81" y="708"/>
                    <a:pt x="85" y="708"/>
                  </a:cubicBezTo>
                  <a:cubicBezTo>
                    <a:pt x="86" y="707"/>
                    <a:pt x="86" y="707"/>
                    <a:pt x="86" y="707"/>
                  </a:cubicBezTo>
                  <a:cubicBezTo>
                    <a:pt x="84" y="706"/>
                    <a:pt x="84" y="706"/>
                    <a:pt x="84" y="706"/>
                  </a:cubicBezTo>
                  <a:cubicBezTo>
                    <a:pt x="83" y="704"/>
                    <a:pt x="83" y="704"/>
                    <a:pt x="83" y="704"/>
                  </a:cubicBezTo>
                  <a:cubicBezTo>
                    <a:pt x="77" y="708"/>
                    <a:pt x="77" y="708"/>
                    <a:pt x="77" y="708"/>
                  </a:cubicBezTo>
                  <a:cubicBezTo>
                    <a:pt x="79" y="711"/>
                    <a:pt x="73" y="708"/>
                    <a:pt x="73" y="715"/>
                  </a:cubicBezTo>
                  <a:cubicBezTo>
                    <a:pt x="71" y="715"/>
                    <a:pt x="71" y="715"/>
                    <a:pt x="71" y="715"/>
                  </a:cubicBezTo>
                  <a:cubicBezTo>
                    <a:pt x="73" y="719"/>
                    <a:pt x="73" y="719"/>
                    <a:pt x="73" y="719"/>
                  </a:cubicBezTo>
                  <a:cubicBezTo>
                    <a:pt x="72" y="723"/>
                    <a:pt x="72" y="723"/>
                    <a:pt x="72" y="723"/>
                  </a:cubicBezTo>
                  <a:cubicBezTo>
                    <a:pt x="74" y="723"/>
                    <a:pt x="74" y="723"/>
                    <a:pt x="74" y="723"/>
                  </a:cubicBezTo>
                  <a:cubicBezTo>
                    <a:pt x="71" y="728"/>
                    <a:pt x="82" y="720"/>
                    <a:pt x="70" y="725"/>
                  </a:cubicBezTo>
                  <a:cubicBezTo>
                    <a:pt x="70" y="726"/>
                    <a:pt x="70" y="726"/>
                    <a:pt x="70" y="726"/>
                  </a:cubicBezTo>
                  <a:cubicBezTo>
                    <a:pt x="69" y="725"/>
                    <a:pt x="77" y="727"/>
                    <a:pt x="68" y="725"/>
                  </a:cubicBezTo>
                  <a:cubicBezTo>
                    <a:pt x="71" y="721"/>
                    <a:pt x="71" y="721"/>
                    <a:pt x="71" y="721"/>
                  </a:cubicBezTo>
                  <a:cubicBezTo>
                    <a:pt x="70" y="720"/>
                    <a:pt x="70" y="720"/>
                    <a:pt x="70" y="720"/>
                  </a:cubicBezTo>
                  <a:cubicBezTo>
                    <a:pt x="67" y="723"/>
                    <a:pt x="67" y="723"/>
                    <a:pt x="67" y="723"/>
                  </a:cubicBezTo>
                  <a:cubicBezTo>
                    <a:pt x="67" y="717"/>
                    <a:pt x="67" y="717"/>
                    <a:pt x="67" y="717"/>
                  </a:cubicBezTo>
                  <a:cubicBezTo>
                    <a:pt x="70" y="716"/>
                    <a:pt x="70" y="716"/>
                    <a:pt x="70" y="716"/>
                  </a:cubicBezTo>
                  <a:cubicBezTo>
                    <a:pt x="69" y="714"/>
                    <a:pt x="69" y="714"/>
                    <a:pt x="69" y="714"/>
                  </a:cubicBezTo>
                  <a:cubicBezTo>
                    <a:pt x="69" y="710"/>
                    <a:pt x="69" y="710"/>
                    <a:pt x="69" y="710"/>
                  </a:cubicBezTo>
                  <a:cubicBezTo>
                    <a:pt x="59" y="714"/>
                    <a:pt x="59" y="714"/>
                    <a:pt x="59" y="714"/>
                  </a:cubicBezTo>
                  <a:cubicBezTo>
                    <a:pt x="54" y="718"/>
                    <a:pt x="54" y="718"/>
                    <a:pt x="54" y="718"/>
                  </a:cubicBezTo>
                  <a:cubicBezTo>
                    <a:pt x="53" y="718"/>
                    <a:pt x="53" y="718"/>
                    <a:pt x="53" y="718"/>
                  </a:cubicBezTo>
                  <a:cubicBezTo>
                    <a:pt x="52" y="719"/>
                    <a:pt x="52" y="719"/>
                    <a:pt x="52" y="719"/>
                  </a:cubicBezTo>
                  <a:cubicBezTo>
                    <a:pt x="52" y="721"/>
                    <a:pt x="52" y="721"/>
                    <a:pt x="52" y="721"/>
                  </a:cubicBezTo>
                  <a:cubicBezTo>
                    <a:pt x="53" y="722"/>
                    <a:pt x="53" y="722"/>
                    <a:pt x="53" y="722"/>
                  </a:cubicBezTo>
                  <a:cubicBezTo>
                    <a:pt x="54" y="721"/>
                    <a:pt x="56" y="721"/>
                    <a:pt x="58" y="721"/>
                  </a:cubicBezTo>
                  <a:cubicBezTo>
                    <a:pt x="52" y="724"/>
                    <a:pt x="52" y="724"/>
                    <a:pt x="52" y="724"/>
                  </a:cubicBezTo>
                  <a:cubicBezTo>
                    <a:pt x="52" y="723"/>
                    <a:pt x="52" y="723"/>
                    <a:pt x="52" y="723"/>
                  </a:cubicBezTo>
                  <a:cubicBezTo>
                    <a:pt x="45" y="725"/>
                    <a:pt x="45" y="725"/>
                    <a:pt x="45" y="725"/>
                  </a:cubicBezTo>
                  <a:cubicBezTo>
                    <a:pt x="47" y="721"/>
                    <a:pt x="47" y="721"/>
                    <a:pt x="47" y="721"/>
                  </a:cubicBezTo>
                  <a:cubicBezTo>
                    <a:pt x="49" y="719"/>
                    <a:pt x="49" y="719"/>
                    <a:pt x="49" y="719"/>
                  </a:cubicBezTo>
                  <a:cubicBezTo>
                    <a:pt x="47" y="718"/>
                    <a:pt x="47" y="718"/>
                    <a:pt x="47" y="718"/>
                  </a:cubicBezTo>
                  <a:cubicBezTo>
                    <a:pt x="51" y="713"/>
                    <a:pt x="51" y="713"/>
                    <a:pt x="51" y="713"/>
                  </a:cubicBezTo>
                  <a:cubicBezTo>
                    <a:pt x="54" y="712"/>
                    <a:pt x="49" y="718"/>
                    <a:pt x="47" y="710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49" y="708"/>
                    <a:pt x="49" y="708"/>
                    <a:pt x="49" y="708"/>
                  </a:cubicBezTo>
                  <a:cubicBezTo>
                    <a:pt x="44" y="704"/>
                    <a:pt x="48" y="715"/>
                    <a:pt x="44" y="705"/>
                  </a:cubicBezTo>
                  <a:cubicBezTo>
                    <a:pt x="49" y="705"/>
                    <a:pt x="49" y="705"/>
                    <a:pt x="49" y="705"/>
                  </a:cubicBezTo>
                  <a:cubicBezTo>
                    <a:pt x="49" y="703"/>
                    <a:pt x="49" y="703"/>
                    <a:pt x="49" y="703"/>
                  </a:cubicBezTo>
                  <a:cubicBezTo>
                    <a:pt x="47" y="701"/>
                    <a:pt x="42" y="711"/>
                    <a:pt x="47" y="699"/>
                  </a:cubicBezTo>
                  <a:cubicBezTo>
                    <a:pt x="50" y="695"/>
                    <a:pt x="50" y="695"/>
                    <a:pt x="50" y="695"/>
                  </a:cubicBezTo>
                  <a:cubicBezTo>
                    <a:pt x="49" y="697"/>
                    <a:pt x="48" y="697"/>
                    <a:pt x="47" y="691"/>
                  </a:cubicBezTo>
                  <a:cubicBezTo>
                    <a:pt x="49" y="690"/>
                    <a:pt x="49" y="690"/>
                    <a:pt x="49" y="690"/>
                  </a:cubicBezTo>
                  <a:cubicBezTo>
                    <a:pt x="44" y="689"/>
                    <a:pt x="44" y="689"/>
                    <a:pt x="44" y="689"/>
                  </a:cubicBezTo>
                  <a:cubicBezTo>
                    <a:pt x="50" y="688"/>
                    <a:pt x="50" y="688"/>
                    <a:pt x="50" y="688"/>
                  </a:cubicBezTo>
                  <a:cubicBezTo>
                    <a:pt x="51" y="688"/>
                    <a:pt x="51" y="688"/>
                    <a:pt x="51" y="688"/>
                  </a:cubicBezTo>
                  <a:cubicBezTo>
                    <a:pt x="50" y="686"/>
                    <a:pt x="50" y="686"/>
                    <a:pt x="50" y="686"/>
                  </a:cubicBezTo>
                  <a:cubicBezTo>
                    <a:pt x="50" y="686"/>
                    <a:pt x="48" y="689"/>
                    <a:pt x="50" y="685"/>
                  </a:cubicBezTo>
                  <a:cubicBezTo>
                    <a:pt x="47" y="685"/>
                    <a:pt x="47" y="685"/>
                    <a:pt x="47" y="685"/>
                  </a:cubicBezTo>
                  <a:cubicBezTo>
                    <a:pt x="49" y="683"/>
                    <a:pt x="49" y="683"/>
                    <a:pt x="49" y="683"/>
                  </a:cubicBezTo>
                  <a:cubicBezTo>
                    <a:pt x="51" y="684"/>
                    <a:pt x="51" y="684"/>
                    <a:pt x="51" y="684"/>
                  </a:cubicBezTo>
                  <a:cubicBezTo>
                    <a:pt x="59" y="678"/>
                    <a:pt x="59" y="678"/>
                    <a:pt x="59" y="678"/>
                  </a:cubicBezTo>
                  <a:cubicBezTo>
                    <a:pt x="51" y="677"/>
                    <a:pt x="51" y="677"/>
                    <a:pt x="51" y="677"/>
                  </a:cubicBezTo>
                  <a:cubicBezTo>
                    <a:pt x="51" y="676"/>
                    <a:pt x="51" y="676"/>
                    <a:pt x="51" y="676"/>
                  </a:cubicBezTo>
                  <a:cubicBezTo>
                    <a:pt x="55" y="676"/>
                    <a:pt x="55" y="676"/>
                    <a:pt x="55" y="676"/>
                  </a:cubicBezTo>
                  <a:cubicBezTo>
                    <a:pt x="55" y="670"/>
                    <a:pt x="55" y="670"/>
                    <a:pt x="55" y="670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59" y="668"/>
                    <a:pt x="60" y="671"/>
                    <a:pt x="59" y="667"/>
                  </a:cubicBezTo>
                  <a:cubicBezTo>
                    <a:pt x="49" y="668"/>
                    <a:pt x="49" y="668"/>
                    <a:pt x="49" y="668"/>
                  </a:cubicBezTo>
                  <a:cubicBezTo>
                    <a:pt x="49" y="671"/>
                    <a:pt x="46" y="670"/>
                    <a:pt x="45" y="670"/>
                  </a:cubicBezTo>
                  <a:cubicBezTo>
                    <a:pt x="43" y="672"/>
                    <a:pt x="43" y="672"/>
                    <a:pt x="43" y="672"/>
                  </a:cubicBezTo>
                  <a:cubicBezTo>
                    <a:pt x="38" y="671"/>
                    <a:pt x="38" y="671"/>
                    <a:pt x="38" y="671"/>
                  </a:cubicBezTo>
                  <a:cubicBezTo>
                    <a:pt x="34" y="675"/>
                    <a:pt x="34" y="675"/>
                    <a:pt x="34" y="675"/>
                  </a:cubicBezTo>
                  <a:cubicBezTo>
                    <a:pt x="33" y="674"/>
                    <a:pt x="33" y="674"/>
                    <a:pt x="33" y="674"/>
                  </a:cubicBezTo>
                  <a:cubicBezTo>
                    <a:pt x="31" y="677"/>
                    <a:pt x="31" y="677"/>
                    <a:pt x="31" y="677"/>
                  </a:cubicBezTo>
                  <a:cubicBezTo>
                    <a:pt x="23" y="680"/>
                    <a:pt x="23" y="680"/>
                    <a:pt x="23" y="680"/>
                  </a:cubicBezTo>
                  <a:cubicBezTo>
                    <a:pt x="22" y="682"/>
                    <a:pt x="38" y="669"/>
                    <a:pt x="19" y="685"/>
                  </a:cubicBezTo>
                  <a:cubicBezTo>
                    <a:pt x="18" y="682"/>
                    <a:pt x="18" y="682"/>
                    <a:pt x="18" y="682"/>
                  </a:cubicBezTo>
                  <a:cubicBezTo>
                    <a:pt x="19" y="680"/>
                    <a:pt x="19" y="680"/>
                    <a:pt x="19" y="680"/>
                  </a:cubicBezTo>
                  <a:cubicBezTo>
                    <a:pt x="17" y="680"/>
                    <a:pt x="17" y="680"/>
                    <a:pt x="17" y="680"/>
                  </a:cubicBezTo>
                  <a:cubicBezTo>
                    <a:pt x="18" y="679"/>
                    <a:pt x="22" y="676"/>
                    <a:pt x="23" y="678"/>
                  </a:cubicBezTo>
                  <a:cubicBezTo>
                    <a:pt x="30" y="676"/>
                    <a:pt x="30" y="676"/>
                    <a:pt x="30" y="676"/>
                  </a:cubicBezTo>
                  <a:cubicBezTo>
                    <a:pt x="27" y="673"/>
                    <a:pt x="27" y="673"/>
                    <a:pt x="27" y="673"/>
                  </a:cubicBezTo>
                  <a:cubicBezTo>
                    <a:pt x="27" y="667"/>
                    <a:pt x="27" y="667"/>
                    <a:pt x="27" y="667"/>
                  </a:cubicBezTo>
                  <a:cubicBezTo>
                    <a:pt x="31" y="667"/>
                    <a:pt x="31" y="667"/>
                    <a:pt x="31" y="667"/>
                  </a:cubicBezTo>
                  <a:cubicBezTo>
                    <a:pt x="32" y="666"/>
                    <a:pt x="32" y="666"/>
                    <a:pt x="32" y="666"/>
                  </a:cubicBezTo>
                  <a:cubicBezTo>
                    <a:pt x="32" y="664"/>
                    <a:pt x="32" y="664"/>
                    <a:pt x="32" y="664"/>
                  </a:cubicBezTo>
                  <a:cubicBezTo>
                    <a:pt x="29" y="663"/>
                    <a:pt x="45" y="656"/>
                    <a:pt x="25" y="664"/>
                  </a:cubicBezTo>
                  <a:cubicBezTo>
                    <a:pt x="25" y="666"/>
                    <a:pt x="25" y="666"/>
                    <a:pt x="25" y="666"/>
                  </a:cubicBezTo>
                  <a:cubicBezTo>
                    <a:pt x="24" y="666"/>
                    <a:pt x="24" y="666"/>
                    <a:pt x="24" y="666"/>
                  </a:cubicBezTo>
                  <a:cubicBezTo>
                    <a:pt x="25" y="662"/>
                    <a:pt x="25" y="662"/>
                    <a:pt x="25" y="662"/>
                  </a:cubicBezTo>
                  <a:cubicBezTo>
                    <a:pt x="33" y="661"/>
                    <a:pt x="33" y="661"/>
                    <a:pt x="33" y="661"/>
                  </a:cubicBezTo>
                  <a:cubicBezTo>
                    <a:pt x="34" y="660"/>
                    <a:pt x="34" y="660"/>
                    <a:pt x="34" y="660"/>
                  </a:cubicBezTo>
                  <a:cubicBezTo>
                    <a:pt x="34" y="657"/>
                    <a:pt x="34" y="657"/>
                    <a:pt x="34" y="657"/>
                  </a:cubicBezTo>
                  <a:cubicBezTo>
                    <a:pt x="35" y="655"/>
                    <a:pt x="39" y="658"/>
                    <a:pt x="37" y="653"/>
                  </a:cubicBezTo>
                  <a:cubicBezTo>
                    <a:pt x="37" y="652"/>
                    <a:pt x="37" y="652"/>
                    <a:pt x="37" y="652"/>
                  </a:cubicBezTo>
                  <a:cubicBezTo>
                    <a:pt x="33" y="652"/>
                    <a:pt x="33" y="652"/>
                    <a:pt x="33" y="652"/>
                  </a:cubicBezTo>
                  <a:cubicBezTo>
                    <a:pt x="38" y="648"/>
                    <a:pt x="38" y="648"/>
                    <a:pt x="38" y="648"/>
                  </a:cubicBezTo>
                  <a:cubicBezTo>
                    <a:pt x="37" y="647"/>
                    <a:pt x="37" y="647"/>
                    <a:pt x="37" y="647"/>
                  </a:cubicBezTo>
                  <a:cubicBezTo>
                    <a:pt x="39" y="645"/>
                    <a:pt x="39" y="645"/>
                    <a:pt x="39" y="645"/>
                  </a:cubicBezTo>
                  <a:cubicBezTo>
                    <a:pt x="39" y="644"/>
                    <a:pt x="32" y="654"/>
                    <a:pt x="39" y="641"/>
                  </a:cubicBezTo>
                  <a:cubicBezTo>
                    <a:pt x="39" y="636"/>
                    <a:pt x="39" y="636"/>
                    <a:pt x="39" y="636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6" y="641"/>
                    <a:pt x="36" y="641"/>
                    <a:pt x="36" y="641"/>
                  </a:cubicBezTo>
                  <a:cubicBezTo>
                    <a:pt x="35" y="642"/>
                    <a:pt x="35" y="642"/>
                    <a:pt x="35" y="642"/>
                  </a:cubicBezTo>
                  <a:cubicBezTo>
                    <a:pt x="30" y="640"/>
                    <a:pt x="30" y="640"/>
                    <a:pt x="30" y="640"/>
                  </a:cubicBezTo>
                  <a:cubicBezTo>
                    <a:pt x="29" y="641"/>
                    <a:pt x="29" y="641"/>
                    <a:pt x="29" y="641"/>
                  </a:cubicBezTo>
                  <a:cubicBezTo>
                    <a:pt x="29" y="638"/>
                    <a:pt x="29" y="638"/>
                    <a:pt x="29" y="638"/>
                  </a:cubicBezTo>
                  <a:cubicBezTo>
                    <a:pt x="30" y="638"/>
                    <a:pt x="30" y="642"/>
                    <a:pt x="31" y="637"/>
                  </a:cubicBezTo>
                  <a:cubicBezTo>
                    <a:pt x="25" y="635"/>
                    <a:pt x="25" y="635"/>
                    <a:pt x="25" y="635"/>
                  </a:cubicBezTo>
                  <a:cubicBezTo>
                    <a:pt x="25" y="636"/>
                    <a:pt x="25" y="636"/>
                    <a:pt x="25" y="636"/>
                  </a:cubicBezTo>
                  <a:cubicBezTo>
                    <a:pt x="28" y="636"/>
                    <a:pt x="24" y="630"/>
                    <a:pt x="23" y="640"/>
                  </a:cubicBezTo>
                  <a:cubicBezTo>
                    <a:pt x="19" y="641"/>
                    <a:pt x="19" y="641"/>
                    <a:pt x="19" y="641"/>
                  </a:cubicBezTo>
                  <a:cubicBezTo>
                    <a:pt x="22" y="642"/>
                    <a:pt x="22" y="642"/>
                    <a:pt x="22" y="642"/>
                  </a:cubicBezTo>
                  <a:cubicBezTo>
                    <a:pt x="20" y="649"/>
                    <a:pt x="20" y="649"/>
                    <a:pt x="20" y="649"/>
                  </a:cubicBezTo>
                  <a:cubicBezTo>
                    <a:pt x="24" y="648"/>
                    <a:pt x="14" y="646"/>
                    <a:pt x="24" y="648"/>
                  </a:cubicBezTo>
                  <a:cubicBezTo>
                    <a:pt x="20" y="652"/>
                    <a:pt x="27" y="645"/>
                    <a:pt x="20" y="649"/>
                  </a:cubicBezTo>
                  <a:cubicBezTo>
                    <a:pt x="19" y="651"/>
                    <a:pt x="19" y="651"/>
                    <a:pt x="19" y="651"/>
                  </a:cubicBezTo>
                  <a:cubicBezTo>
                    <a:pt x="15" y="655"/>
                    <a:pt x="15" y="655"/>
                    <a:pt x="15" y="655"/>
                  </a:cubicBezTo>
                  <a:cubicBezTo>
                    <a:pt x="15" y="657"/>
                    <a:pt x="15" y="657"/>
                    <a:pt x="15" y="657"/>
                  </a:cubicBezTo>
                  <a:cubicBezTo>
                    <a:pt x="13" y="658"/>
                    <a:pt x="13" y="658"/>
                    <a:pt x="13" y="658"/>
                  </a:cubicBezTo>
                  <a:cubicBezTo>
                    <a:pt x="13" y="659"/>
                    <a:pt x="13" y="659"/>
                    <a:pt x="13" y="659"/>
                  </a:cubicBezTo>
                  <a:cubicBezTo>
                    <a:pt x="11" y="661"/>
                    <a:pt x="11" y="661"/>
                    <a:pt x="11" y="661"/>
                  </a:cubicBezTo>
                  <a:cubicBezTo>
                    <a:pt x="9" y="660"/>
                    <a:pt x="9" y="660"/>
                    <a:pt x="9" y="660"/>
                  </a:cubicBezTo>
                  <a:cubicBezTo>
                    <a:pt x="8" y="659"/>
                    <a:pt x="8" y="659"/>
                    <a:pt x="8" y="659"/>
                  </a:cubicBezTo>
                  <a:cubicBezTo>
                    <a:pt x="8" y="658"/>
                    <a:pt x="8" y="658"/>
                    <a:pt x="8" y="658"/>
                  </a:cubicBezTo>
                  <a:cubicBezTo>
                    <a:pt x="10" y="657"/>
                    <a:pt x="10" y="657"/>
                    <a:pt x="10" y="657"/>
                  </a:cubicBezTo>
                  <a:cubicBezTo>
                    <a:pt x="5" y="654"/>
                    <a:pt x="5" y="654"/>
                    <a:pt x="5" y="654"/>
                  </a:cubicBezTo>
                  <a:cubicBezTo>
                    <a:pt x="4" y="651"/>
                    <a:pt x="4" y="651"/>
                    <a:pt x="4" y="651"/>
                  </a:cubicBezTo>
                  <a:cubicBezTo>
                    <a:pt x="9" y="652"/>
                    <a:pt x="2" y="646"/>
                    <a:pt x="9" y="650"/>
                  </a:cubicBezTo>
                  <a:cubicBezTo>
                    <a:pt x="14" y="650"/>
                    <a:pt x="14" y="650"/>
                    <a:pt x="14" y="650"/>
                  </a:cubicBezTo>
                  <a:cubicBezTo>
                    <a:pt x="14" y="645"/>
                    <a:pt x="14" y="645"/>
                    <a:pt x="14" y="645"/>
                  </a:cubicBezTo>
                  <a:cubicBezTo>
                    <a:pt x="16" y="642"/>
                    <a:pt x="16" y="642"/>
                    <a:pt x="16" y="642"/>
                  </a:cubicBezTo>
                  <a:cubicBezTo>
                    <a:pt x="11" y="638"/>
                    <a:pt x="11" y="638"/>
                    <a:pt x="11" y="638"/>
                  </a:cubicBezTo>
                  <a:cubicBezTo>
                    <a:pt x="15" y="635"/>
                    <a:pt x="15" y="635"/>
                    <a:pt x="15" y="635"/>
                  </a:cubicBezTo>
                  <a:cubicBezTo>
                    <a:pt x="16" y="637"/>
                    <a:pt x="16" y="637"/>
                    <a:pt x="16" y="637"/>
                  </a:cubicBezTo>
                  <a:cubicBezTo>
                    <a:pt x="23" y="633"/>
                    <a:pt x="23" y="633"/>
                    <a:pt x="23" y="633"/>
                  </a:cubicBezTo>
                  <a:cubicBezTo>
                    <a:pt x="23" y="633"/>
                    <a:pt x="23" y="633"/>
                    <a:pt x="23" y="633"/>
                  </a:cubicBezTo>
                  <a:cubicBezTo>
                    <a:pt x="23" y="630"/>
                    <a:pt x="23" y="630"/>
                    <a:pt x="23" y="630"/>
                  </a:cubicBezTo>
                  <a:cubicBezTo>
                    <a:pt x="24" y="630"/>
                    <a:pt x="24" y="628"/>
                    <a:pt x="25" y="631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8" y="628"/>
                    <a:pt x="28" y="628"/>
                    <a:pt x="28" y="628"/>
                  </a:cubicBezTo>
                  <a:cubicBezTo>
                    <a:pt x="28" y="626"/>
                    <a:pt x="28" y="626"/>
                    <a:pt x="28" y="626"/>
                  </a:cubicBezTo>
                  <a:cubicBezTo>
                    <a:pt x="23" y="627"/>
                    <a:pt x="23" y="627"/>
                    <a:pt x="23" y="627"/>
                  </a:cubicBezTo>
                  <a:cubicBezTo>
                    <a:pt x="22" y="628"/>
                    <a:pt x="22" y="628"/>
                    <a:pt x="22" y="628"/>
                  </a:cubicBezTo>
                  <a:cubicBezTo>
                    <a:pt x="19" y="628"/>
                    <a:pt x="19" y="628"/>
                    <a:pt x="19" y="628"/>
                  </a:cubicBezTo>
                  <a:cubicBezTo>
                    <a:pt x="15" y="634"/>
                    <a:pt x="15" y="634"/>
                    <a:pt x="15" y="634"/>
                  </a:cubicBezTo>
                  <a:cubicBezTo>
                    <a:pt x="8" y="635"/>
                    <a:pt x="8" y="635"/>
                    <a:pt x="8" y="635"/>
                  </a:cubicBezTo>
                  <a:cubicBezTo>
                    <a:pt x="11" y="633"/>
                    <a:pt x="17" y="640"/>
                    <a:pt x="15" y="627"/>
                  </a:cubicBezTo>
                  <a:cubicBezTo>
                    <a:pt x="23" y="625"/>
                    <a:pt x="23" y="625"/>
                    <a:pt x="23" y="625"/>
                  </a:cubicBezTo>
                  <a:cubicBezTo>
                    <a:pt x="28" y="621"/>
                    <a:pt x="28" y="621"/>
                    <a:pt x="28" y="621"/>
                  </a:cubicBezTo>
                  <a:cubicBezTo>
                    <a:pt x="31" y="621"/>
                    <a:pt x="31" y="621"/>
                    <a:pt x="31" y="621"/>
                  </a:cubicBezTo>
                  <a:cubicBezTo>
                    <a:pt x="30" y="620"/>
                    <a:pt x="35" y="621"/>
                    <a:pt x="31" y="618"/>
                  </a:cubicBezTo>
                  <a:cubicBezTo>
                    <a:pt x="29" y="617"/>
                    <a:pt x="29" y="617"/>
                    <a:pt x="29" y="617"/>
                  </a:cubicBezTo>
                  <a:cubicBezTo>
                    <a:pt x="27" y="617"/>
                    <a:pt x="38" y="614"/>
                    <a:pt x="25" y="618"/>
                  </a:cubicBezTo>
                  <a:cubicBezTo>
                    <a:pt x="30" y="615"/>
                    <a:pt x="30" y="615"/>
                    <a:pt x="30" y="615"/>
                  </a:cubicBezTo>
                  <a:cubicBezTo>
                    <a:pt x="31" y="615"/>
                    <a:pt x="31" y="616"/>
                    <a:pt x="32" y="615"/>
                  </a:cubicBezTo>
                  <a:cubicBezTo>
                    <a:pt x="32" y="614"/>
                    <a:pt x="32" y="614"/>
                    <a:pt x="32" y="614"/>
                  </a:cubicBezTo>
                  <a:cubicBezTo>
                    <a:pt x="27" y="612"/>
                    <a:pt x="27" y="612"/>
                    <a:pt x="27" y="612"/>
                  </a:cubicBezTo>
                  <a:cubicBezTo>
                    <a:pt x="32" y="610"/>
                    <a:pt x="32" y="610"/>
                    <a:pt x="32" y="610"/>
                  </a:cubicBezTo>
                  <a:cubicBezTo>
                    <a:pt x="35" y="606"/>
                    <a:pt x="40" y="614"/>
                    <a:pt x="39" y="604"/>
                  </a:cubicBezTo>
                  <a:cubicBezTo>
                    <a:pt x="37" y="600"/>
                    <a:pt x="37" y="600"/>
                    <a:pt x="37" y="600"/>
                  </a:cubicBezTo>
                  <a:cubicBezTo>
                    <a:pt x="40" y="600"/>
                    <a:pt x="40" y="600"/>
                    <a:pt x="40" y="600"/>
                  </a:cubicBezTo>
                  <a:cubicBezTo>
                    <a:pt x="39" y="598"/>
                    <a:pt x="39" y="598"/>
                    <a:pt x="39" y="598"/>
                  </a:cubicBezTo>
                  <a:cubicBezTo>
                    <a:pt x="41" y="598"/>
                    <a:pt x="41" y="598"/>
                    <a:pt x="41" y="598"/>
                  </a:cubicBezTo>
                  <a:cubicBezTo>
                    <a:pt x="42" y="600"/>
                    <a:pt x="42" y="600"/>
                    <a:pt x="42" y="600"/>
                  </a:cubicBezTo>
                  <a:cubicBezTo>
                    <a:pt x="43" y="600"/>
                    <a:pt x="43" y="600"/>
                    <a:pt x="43" y="600"/>
                  </a:cubicBezTo>
                  <a:cubicBezTo>
                    <a:pt x="43" y="602"/>
                    <a:pt x="43" y="602"/>
                    <a:pt x="43" y="602"/>
                  </a:cubicBezTo>
                  <a:cubicBezTo>
                    <a:pt x="47" y="602"/>
                    <a:pt x="47" y="602"/>
                    <a:pt x="47" y="602"/>
                  </a:cubicBezTo>
                  <a:cubicBezTo>
                    <a:pt x="39" y="606"/>
                    <a:pt x="39" y="606"/>
                    <a:pt x="39" y="606"/>
                  </a:cubicBezTo>
                  <a:cubicBezTo>
                    <a:pt x="38" y="610"/>
                    <a:pt x="38" y="610"/>
                    <a:pt x="38" y="610"/>
                  </a:cubicBezTo>
                  <a:cubicBezTo>
                    <a:pt x="42" y="610"/>
                    <a:pt x="42" y="610"/>
                    <a:pt x="42" y="610"/>
                  </a:cubicBezTo>
                  <a:cubicBezTo>
                    <a:pt x="47" y="608"/>
                    <a:pt x="47" y="608"/>
                    <a:pt x="47" y="608"/>
                  </a:cubicBezTo>
                  <a:cubicBezTo>
                    <a:pt x="51" y="603"/>
                    <a:pt x="51" y="603"/>
                    <a:pt x="51" y="603"/>
                  </a:cubicBezTo>
                  <a:cubicBezTo>
                    <a:pt x="56" y="600"/>
                    <a:pt x="56" y="600"/>
                    <a:pt x="56" y="600"/>
                  </a:cubicBezTo>
                  <a:cubicBezTo>
                    <a:pt x="60" y="595"/>
                    <a:pt x="60" y="595"/>
                    <a:pt x="60" y="595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62" y="595"/>
                    <a:pt x="63" y="592"/>
                    <a:pt x="64" y="594"/>
                  </a:cubicBezTo>
                  <a:cubicBezTo>
                    <a:pt x="66" y="592"/>
                    <a:pt x="66" y="592"/>
                    <a:pt x="66" y="592"/>
                  </a:cubicBezTo>
                  <a:cubicBezTo>
                    <a:pt x="63" y="589"/>
                    <a:pt x="63" y="589"/>
                    <a:pt x="63" y="589"/>
                  </a:cubicBezTo>
                  <a:cubicBezTo>
                    <a:pt x="55" y="591"/>
                    <a:pt x="55" y="591"/>
                    <a:pt x="55" y="591"/>
                  </a:cubicBezTo>
                  <a:cubicBezTo>
                    <a:pt x="56" y="595"/>
                    <a:pt x="56" y="595"/>
                    <a:pt x="56" y="595"/>
                  </a:cubicBezTo>
                  <a:cubicBezTo>
                    <a:pt x="55" y="594"/>
                    <a:pt x="55" y="594"/>
                    <a:pt x="55" y="594"/>
                  </a:cubicBezTo>
                  <a:cubicBezTo>
                    <a:pt x="50" y="597"/>
                    <a:pt x="50" y="597"/>
                    <a:pt x="50" y="597"/>
                  </a:cubicBezTo>
                  <a:cubicBezTo>
                    <a:pt x="47" y="593"/>
                    <a:pt x="62" y="600"/>
                    <a:pt x="45" y="595"/>
                  </a:cubicBezTo>
                  <a:cubicBezTo>
                    <a:pt x="50" y="593"/>
                    <a:pt x="50" y="593"/>
                    <a:pt x="50" y="593"/>
                  </a:cubicBezTo>
                  <a:cubicBezTo>
                    <a:pt x="43" y="594"/>
                    <a:pt x="52" y="586"/>
                    <a:pt x="41" y="588"/>
                  </a:cubicBezTo>
                  <a:cubicBezTo>
                    <a:pt x="42" y="588"/>
                    <a:pt x="47" y="587"/>
                    <a:pt x="41" y="585"/>
                  </a:cubicBezTo>
                  <a:cubicBezTo>
                    <a:pt x="39" y="585"/>
                    <a:pt x="39" y="585"/>
                    <a:pt x="39" y="585"/>
                  </a:cubicBezTo>
                  <a:cubicBezTo>
                    <a:pt x="43" y="581"/>
                    <a:pt x="43" y="581"/>
                    <a:pt x="43" y="581"/>
                  </a:cubicBezTo>
                  <a:cubicBezTo>
                    <a:pt x="44" y="580"/>
                    <a:pt x="45" y="579"/>
                    <a:pt x="45" y="581"/>
                  </a:cubicBezTo>
                  <a:cubicBezTo>
                    <a:pt x="44" y="589"/>
                    <a:pt x="44" y="589"/>
                    <a:pt x="44" y="589"/>
                  </a:cubicBezTo>
                  <a:cubicBezTo>
                    <a:pt x="49" y="591"/>
                    <a:pt x="49" y="591"/>
                    <a:pt x="49" y="591"/>
                  </a:cubicBezTo>
                  <a:cubicBezTo>
                    <a:pt x="49" y="589"/>
                    <a:pt x="49" y="589"/>
                    <a:pt x="49" y="589"/>
                  </a:cubicBezTo>
                  <a:cubicBezTo>
                    <a:pt x="55" y="589"/>
                    <a:pt x="55" y="589"/>
                    <a:pt x="55" y="589"/>
                  </a:cubicBezTo>
                  <a:cubicBezTo>
                    <a:pt x="56" y="590"/>
                    <a:pt x="56" y="590"/>
                    <a:pt x="56" y="590"/>
                  </a:cubicBezTo>
                  <a:cubicBezTo>
                    <a:pt x="56" y="590"/>
                    <a:pt x="59" y="597"/>
                    <a:pt x="57" y="587"/>
                  </a:cubicBezTo>
                  <a:cubicBezTo>
                    <a:pt x="50" y="585"/>
                    <a:pt x="50" y="585"/>
                    <a:pt x="50" y="585"/>
                  </a:cubicBezTo>
                  <a:cubicBezTo>
                    <a:pt x="52" y="582"/>
                    <a:pt x="52" y="582"/>
                    <a:pt x="52" y="582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0" y="580"/>
                    <a:pt x="50" y="580"/>
                    <a:pt x="50" y="580"/>
                  </a:cubicBezTo>
                  <a:cubicBezTo>
                    <a:pt x="47" y="580"/>
                    <a:pt x="47" y="580"/>
                    <a:pt x="47" y="580"/>
                  </a:cubicBezTo>
                  <a:cubicBezTo>
                    <a:pt x="45" y="580"/>
                    <a:pt x="45" y="580"/>
                    <a:pt x="45" y="580"/>
                  </a:cubicBezTo>
                  <a:cubicBezTo>
                    <a:pt x="51" y="573"/>
                    <a:pt x="51" y="573"/>
                    <a:pt x="51" y="573"/>
                  </a:cubicBezTo>
                  <a:cubicBezTo>
                    <a:pt x="49" y="571"/>
                    <a:pt x="49" y="571"/>
                    <a:pt x="49" y="571"/>
                  </a:cubicBezTo>
                  <a:cubicBezTo>
                    <a:pt x="49" y="570"/>
                    <a:pt x="57" y="574"/>
                    <a:pt x="43" y="572"/>
                  </a:cubicBezTo>
                  <a:cubicBezTo>
                    <a:pt x="43" y="570"/>
                    <a:pt x="43" y="570"/>
                    <a:pt x="43" y="570"/>
                  </a:cubicBezTo>
                  <a:cubicBezTo>
                    <a:pt x="39" y="569"/>
                    <a:pt x="39" y="569"/>
                    <a:pt x="39" y="569"/>
                  </a:cubicBezTo>
                  <a:cubicBezTo>
                    <a:pt x="37" y="569"/>
                    <a:pt x="37" y="569"/>
                    <a:pt x="37" y="569"/>
                  </a:cubicBezTo>
                  <a:cubicBezTo>
                    <a:pt x="35" y="570"/>
                    <a:pt x="41" y="562"/>
                    <a:pt x="34" y="571"/>
                  </a:cubicBezTo>
                  <a:cubicBezTo>
                    <a:pt x="33" y="570"/>
                    <a:pt x="33" y="570"/>
                    <a:pt x="33" y="570"/>
                  </a:cubicBezTo>
                  <a:cubicBezTo>
                    <a:pt x="39" y="565"/>
                    <a:pt x="39" y="565"/>
                    <a:pt x="39" y="565"/>
                  </a:cubicBezTo>
                  <a:cubicBezTo>
                    <a:pt x="41" y="567"/>
                    <a:pt x="41" y="567"/>
                    <a:pt x="41" y="567"/>
                  </a:cubicBezTo>
                  <a:cubicBezTo>
                    <a:pt x="45" y="567"/>
                    <a:pt x="45" y="567"/>
                    <a:pt x="45" y="567"/>
                  </a:cubicBezTo>
                  <a:cubicBezTo>
                    <a:pt x="49" y="560"/>
                    <a:pt x="49" y="560"/>
                    <a:pt x="49" y="560"/>
                  </a:cubicBezTo>
                  <a:cubicBezTo>
                    <a:pt x="60" y="553"/>
                    <a:pt x="60" y="553"/>
                    <a:pt x="60" y="553"/>
                  </a:cubicBezTo>
                  <a:cubicBezTo>
                    <a:pt x="60" y="553"/>
                    <a:pt x="62" y="552"/>
                    <a:pt x="59" y="552"/>
                  </a:cubicBezTo>
                  <a:cubicBezTo>
                    <a:pt x="56" y="553"/>
                    <a:pt x="56" y="553"/>
                    <a:pt x="56" y="553"/>
                  </a:cubicBezTo>
                  <a:cubicBezTo>
                    <a:pt x="54" y="552"/>
                    <a:pt x="54" y="552"/>
                    <a:pt x="54" y="552"/>
                  </a:cubicBezTo>
                  <a:cubicBezTo>
                    <a:pt x="56" y="550"/>
                    <a:pt x="56" y="550"/>
                    <a:pt x="56" y="550"/>
                  </a:cubicBezTo>
                  <a:cubicBezTo>
                    <a:pt x="53" y="544"/>
                    <a:pt x="53" y="544"/>
                    <a:pt x="53" y="544"/>
                  </a:cubicBezTo>
                  <a:cubicBezTo>
                    <a:pt x="51" y="543"/>
                    <a:pt x="51" y="543"/>
                    <a:pt x="51" y="543"/>
                  </a:cubicBezTo>
                  <a:cubicBezTo>
                    <a:pt x="50" y="544"/>
                    <a:pt x="50" y="544"/>
                    <a:pt x="50" y="544"/>
                  </a:cubicBezTo>
                  <a:cubicBezTo>
                    <a:pt x="49" y="543"/>
                    <a:pt x="49" y="543"/>
                    <a:pt x="49" y="543"/>
                  </a:cubicBezTo>
                  <a:cubicBezTo>
                    <a:pt x="50" y="541"/>
                    <a:pt x="50" y="541"/>
                    <a:pt x="50" y="541"/>
                  </a:cubicBezTo>
                  <a:cubicBezTo>
                    <a:pt x="45" y="542"/>
                    <a:pt x="45" y="542"/>
                    <a:pt x="45" y="542"/>
                  </a:cubicBezTo>
                  <a:cubicBezTo>
                    <a:pt x="43" y="544"/>
                    <a:pt x="43" y="544"/>
                    <a:pt x="43" y="544"/>
                  </a:cubicBezTo>
                  <a:cubicBezTo>
                    <a:pt x="42" y="548"/>
                    <a:pt x="42" y="548"/>
                    <a:pt x="42" y="548"/>
                  </a:cubicBezTo>
                  <a:cubicBezTo>
                    <a:pt x="44" y="549"/>
                    <a:pt x="44" y="549"/>
                    <a:pt x="44" y="549"/>
                  </a:cubicBezTo>
                  <a:cubicBezTo>
                    <a:pt x="43" y="551"/>
                    <a:pt x="43" y="551"/>
                    <a:pt x="43" y="551"/>
                  </a:cubicBezTo>
                  <a:cubicBezTo>
                    <a:pt x="44" y="552"/>
                    <a:pt x="44" y="552"/>
                    <a:pt x="44" y="552"/>
                  </a:cubicBezTo>
                  <a:cubicBezTo>
                    <a:pt x="43" y="551"/>
                    <a:pt x="38" y="553"/>
                    <a:pt x="39" y="549"/>
                  </a:cubicBezTo>
                  <a:cubicBezTo>
                    <a:pt x="36" y="546"/>
                    <a:pt x="46" y="549"/>
                    <a:pt x="38" y="545"/>
                  </a:cubicBezTo>
                  <a:cubicBezTo>
                    <a:pt x="38" y="543"/>
                    <a:pt x="38" y="543"/>
                    <a:pt x="38" y="543"/>
                  </a:cubicBezTo>
                  <a:cubicBezTo>
                    <a:pt x="40" y="540"/>
                    <a:pt x="43" y="544"/>
                    <a:pt x="42" y="540"/>
                  </a:cubicBezTo>
                  <a:cubicBezTo>
                    <a:pt x="40" y="540"/>
                    <a:pt x="40" y="540"/>
                    <a:pt x="40" y="540"/>
                  </a:cubicBezTo>
                  <a:cubicBezTo>
                    <a:pt x="39" y="538"/>
                    <a:pt x="39" y="538"/>
                    <a:pt x="39" y="538"/>
                  </a:cubicBezTo>
                  <a:cubicBezTo>
                    <a:pt x="45" y="536"/>
                    <a:pt x="45" y="536"/>
                    <a:pt x="45" y="536"/>
                  </a:cubicBezTo>
                  <a:cubicBezTo>
                    <a:pt x="47" y="530"/>
                    <a:pt x="49" y="528"/>
                    <a:pt x="57" y="527"/>
                  </a:cubicBezTo>
                  <a:cubicBezTo>
                    <a:pt x="60" y="524"/>
                    <a:pt x="60" y="524"/>
                    <a:pt x="60" y="524"/>
                  </a:cubicBezTo>
                  <a:cubicBezTo>
                    <a:pt x="63" y="524"/>
                    <a:pt x="63" y="524"/>
                    <a:pt x="63" y="524"/>
                  </a:cubicBezTo>
                  <a:cubicBezTo>
                    <a:pt x="64" y="522"/>
                    <a:pt x="64" y="522"/>
                    <a:pt x="64" y="522"/>
                  </a:cubicBezTo>
                  <a:cubicBezTo>
                    <a:pt x="70" y="519"/>
                    <a:pt x="70" y="519"/>
                    <a:pt x="70" y="519"/>
                  </a:cubicBezTo>
                  <a:cubicBezTo>
                    <a:pt x="83" y="511"/>
                    <a:pt x="83" y="511"/>
                    <a:pt x="83" y="511"/>
                  </a:cubicBezTo>
                  <a:cubicBezTo>
                    <a:pt x="84" y="508"/>
                    <a:pt x="84" y="508"/>
                    <a:pt x="84" y="508"/>
                  </a:cubicBezTo>
                  <a:cubicBezTo>
                    <a:pt x="87" y="509"/>
                    <a:pt x="87" y="509"/>
                    <a:pt x="87" y="509"/>
                  </a:cubicBezTo>
                  <a:cubicBezTo>
                    <a:pt x="88" y="509"/>
                    <a:pt x="88" y="512"/>
                    <a:pt x="89" y="508"/>
                  </a:cubicBezTo>
                  <a:cubicBezTo>
                    <a:pt x="88" y="508"/>
                    <a:pt x="88" y="508"/>
                    <a:pt x="88" y="508"/>
                  </a:cubicBezTo>
                  <a:cubicBezTo>
                    <a:pt x="95" y="505"/>
                    <a:pt x="95" y="505"/>
                    <a:pt x="95" y="505"/>
                  </a:cubicBezTo>
                  <a:cubicBezTo>
                    <a:pt x="93" y="503"/>
                    <a:pt x="93" y="503"/>
                    <a:pt x="93" y="503"/>
                  </a:cubicBezTo>
                  <a:cubicBezTo>
                    <a:pt x="97" y="503"/>
                    <a:pt x="97" y="503"/>
                    <a:pt x="97" y="503"/>
                  </a:cubicBezTo>
                  <a:cubicBezTo>
                    <a:pt x="95" y="500"/>
                    <a:pt x="95" y="500"/>
                    <a:pt x="95" y="500"/>
                  </a:cubicBezTo>
                  <a:cubicBezTo>
                    <a:pt x="98" y="498"/>
                    <a:pt x="98" y="498"/>
                    <a:pt x="98" y="498"/>
                  </a:cubicBezTo>
                  <a:cubicBezTo>
                    <a:pt x="101" y="500"/>
                    <a:pt x="101" y="500"/>
                    <a:pt x="101" y="500"/>
                  </a:cubicBezTo>
                  <a:cubicBezTo>
                    <a:pt x="101" y="496"/>
                    <a:pt x="101" y="496"/>
                    <a:pt x="101" y="496"/>
                  </a:cubicBezTo>
                  <a:cubicBezTo>
                    <a:pt x="101" y="498"/>
                    <a:pt x="101" y="498"/>
                    <a:pt x="101" y="498"/>
                  </a:cubicBezTo>
                  <a:cubicBezTo>
                    <a:pt x="103" y="498"/>
                    <a:pt x="103" y="498"/>
                    <a:pt x="103" y="498"/>
                  </a:cubicBezTo>
                  <a:cubicBezTo>
                    <a:pt x="112" y="495"/>
                    <a:pt x="112" y="495"/>
                    <a:pt x="112" y="495"/>
                  </a:cubicBezTo>
                  <a:cubicBezTo>
                    <a:pt x="115" y="493"/>
                    <a:pt x="115" y="493"/>
                    <a:pt x="115" y="493"/>
                  </a:cubicBezTo>
                  <a:cubicBezTo>
                    <a:pt x="123" y="489"/>
                    <a:pt x="123" y="489"/>
                    <a:pt x="123" y="489"/>
                  </a:cubicBezTo>
                  <a:cubicBezTo>
                    <a:pt x="123" y="487"/>
                    <a:pt x="123" y="487"/>
                    <a:pt x="123" y="487"/>
                  </a:cubicBezTo>
                  <a:cubicBezTo>
                    <a:pt x="125" y="488"/>
                    <a:pt x="125" y="488"/>
                    <a:pt x="125" y="488"/>
                  </a:cubicBezTo>
                  <a:cubicBezTo>
                    <a:pt x="129" y="483"/>
                    <a:pt x="127" y="493"/>
                    <a:pt x="132" y="484"/>
                  </a:cubicBezTo>
                  <a:cubicBezTo>
                    <a:pt x="124" y="484"/>
                    <a:pt x="124" y="484"/>
                    <a:pt x="124" y="484"/>
                  </a:cubicBezTo>
                  <a:cubicBezTo>
                    <a:pt x="125" y="483"/>
                    <a:pt x="125" y="483"/>
                    <a:pt x="125" y="483"/>
                  </a:cubicBezTo>
                  <a:cubicBezTo>
                    <a:pt x="130" y="482"/>
                    <a:pt x="130" y="482"/>
                    <a:pt x="130" y="482"/>
                  </a:cubicBezTo>
                  <a:cubicBezTo>
                    <a:pt x="135" y="482"/>
                    <a:pt x="135" y="482"/>
                    <a:pt x="135" y="482"/>
                  </a:cubicBezTo>
                  <a:cubicBezTo>
                    <a:pt x="146" y="478"/>
                    <a:pt x="146" y="478"/>
                    <a:pt x="146" y="478"/>
                  </a:cubicBezTo>
                  <a:cubicBezTo>
                    <a:pt x="153" y="475"/>
                    <a:pt x="153" y="475"/>
                    <a:pt x="153" y="475"/>
                  </a:cubicBezTo>
                  <a:cubicBezTo>
                    <a:pt x="155" y="473"/>
                    <a:pt x="155" y="473"/>
                    <a:pt x="155" y="473"/>
                  </a:cubicBezTo>
                  <a:cubicBezTo>
                    <a:pt x="154" y="468"/>
                    <a:pt x="154" y="468"/>
                    <a:pt x="154" y="468"/>
                  </a:cubicBezTo>
                  <a:cubicBezTo>
                    <a:pt x="157" y="468"/>
                    <a:pt x="157" y="468"/>
                    <a:pt x="157" y="468"/>
                  </a:cubicBezTo>
                  <a:cubicBezTo>
                    <a:pt x="156" y="470"/>
                    <a:pt x="156" y="470"/>
                    <a:pt x="156" y="470"/>
                  </a:cubicBezTo>
                  <a:cubicBezTo>
                    <a:pt x="158" y="471"/>
                    <a:pt x="158" y="471"/>
                    <a:pt x="158" y="471"/>
                  </a:cubicBezTo>
                  <a:cubicBezTo>
                    <a:pt x="160" y="472"/>
                    <a:pt x="161" y="470"/>
                    <a:pt x="161" y="470"/>
                  </a:cubicBezTo>
                  <a:cubicBezTo>
                    <a:pt x="156" y="466"/>
                    <a:pt x="170" y="468"/>
                    <a:pt x="158" y="466"/>
                  </a:cubicBezTo>
                  <a:cubicBezTo>
                    <a:pt x="163" y="467"/>
                    <a:pt x="163" y="467"/>
                    <a:pt x="163" y="467"/>
                  </a:cubicBezTo>
                  <a:cubicBezTo>
                    <a:pt x="162" y="465"/>
                    <a:pt x="162" y="465"/>
                    <a:pt x="162" y="465"/>
                  </a:cubicBezTo>
                  <a:cubicBezTo>
                    <a:pt x="167" y="467"/>
                    <a:pt x="167" y="467"/>
                    <a:pt x="167" y="467"/>
                  </a:cubicBezTo>
                  <a:cubicBezTo>
                    <a:pt x="169" y="468"/>
                    <a:pt x="168" y="465"/>
                    <a:pt x="171" y="466"/>
                  </a:cubicBezTo>
                  <a:cubicBezTo>
                    <a:pt x="167" y="464"/>
                    <a:pt x="167" y="464"/>
                    <a:pt x="167" y="464"/>
                  </a:cubicBezTo>
                  <a:cubicBezTo>
                    <a:pt x="157" y="463"/>
                    <a:pt x="157" y="463"/>
                    <a:pt x="157" y="463"/>
                  </a:cubicBezTo>
                  <a:cubicBezTo>
                    <a:pt x="152" y="461"/>
                    <a:pt x="152" y="461"/>
                    <a:pt x="152" y="461"/>
                  </a:cubicBezTo>
                  <a:cubicBezTo>
                    <a:pt x="143" y="462"/>
                    <a:pt x="143" y="462"/>
                    <a:pt x="143" y="462"/>
                  </a:cubicBezTo>
                  <a:cubicBezTo>
                    <a:pt x="140" y="460"/>
                    <a:pt x="140" y="460"/>
                    <a:pt x="140" y="460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1"/>
                    <a:pt x="139" y="461"/>
                    <a:pt x="139" y="461"/>
                  </a:cubicBezTo>
                  <a:cubicBezTo>
                    <a:pt x="136" y="461"/>
                    <a:pt x="136" y="461"/>
                    <a:pt x="136" y="461"/>
                  </a:cubicBezTo>
                  <a:cubicBezTo>
                    <a:pt x="138" y="459"/>
                    <a:pt x="138" y="459"/>
                    <a:pt x="138" y="459"/>
                  </a:cubicBezTo>
                  <a:cubicBezTo>
                    <a:pt x="130" y="457"/>
                    <a:pt x="130" y="457"/>
                    <a:pt x="130" y="457"/>
                  </a:cubicBezTo>
                  <a:cubicBezTo>
                    <a:pt x="121" y="461"/>
                    <a:pt x="121" y="461"/>
                    <a:pt x="121" y="461"/>
                  </a:cubicBezTo>
                  <a:cubicBezTo>
                    <a:pt x="119" y="459"/>
                    <a:pt x="119" y="459"/>
                    <a:pt x="119" y="459"/>
                  </a:cubicBezTo>
                  <a:cubicBezTo>
                    <a:pt x="116" y="462"/>
                    <a:pt x="116" y="462"/>
                    <a:pt x="116" y="462"/>
                  </a:cubicBezTo>
                  <a:cubicBezTo>
                    <a:pt x="111" y="462"/>
                    <a:pt x="111" y="462"/>
                    <a:pt x="111" y="462"/>
                  </a:cubicBezTo>
                  <a:cubicBezTo>
                    <a:pt x="103" y="470"/>
                    <a:pt x="103" y="470"/>
                    <a:pt x="103" y="470"/>
                  </a:cubicBezTo>
                  <a:cubicBezTo>
                    <a:pt x="105" y="470"/>
                    <a:pt x="105" y="470"/>
                    <a:pt x="105" y="470"/>
                  </a:cubicBezTo>
                  <a:cubicBezTo>
                    <a:pt x="109" y="470"/>
                    <a:pt x="109" y="470"/>
                    <a:pt x="109" y="470"/>
                  </a:cubicBezTo>
                  <a:cubicBezTo>
                    <a:pt x="110" y="472"/>
                    <a:pt x="110" y="472"/>
                    <a:pt x="110" y="472"/>
                  </a:cubicBezTo>
                  <a:cubicBezTo>
                    <a:pt x="115" y="475"/>
                    <a:pt x="115" y="475"/>
                    <a:pt x="115" y="475"/>
                  </a:cubicBezTo>
                  <a:cubicBezTo>
                    <a:pt x="113" y="475"/>
                    <a:pt x="113" y="475"/>
                    <a:pt x="113" y="475"/>
                  </a:cubicBezTo>
                  <a:cubicBezTo>
                    <a:pt x="108" y="472"/>
                    <a:pt x="108" y="472"/>
                    <a:pt x="108" y="472"/>
                  </a:cubicBezTo>
                  <a:cubicBezTo>
                    <a:pt x="107" y="473"/>
                    <a:pt x="107" y="473"/>
                    <a:pt x="107" y="473"/>
                  </a:cubicBezTo>
                  <a:cubicBezTo>
                    <a:pt x="107" y="474"/>
                    <a:pt x="107" y="474"/>
                    <a:pt x="107" y="474"/>
                  </a:cubicBezTo>
                  <a:cubicBezTo>
                    <a:pt x="106" y="472"/>
                    <a:pt x="106" y="472"/>
                    <a:pt x="106" y="472"/>
                  </a:cubicBezTo>
                  <a:cubicBezTo>
                    <a:pt x="104" y="472"/>
                    <a:pt x="104" y="472"/>
                    <a:pt x="104" y="472"/>
                  </a:cubicBezTo>
                  <a:cubicBezTo>
                    <a:pt x="105" y="472"/>
                    <a:pt x="105" y="472"/>
                    <a:pt x="105" y="472"/>
                  </a:cubicBezTo>
                  <a:cubicBezTo>
                    <a:pt x="103" y="470"/>
                    <a:pt x="103" y="470"/>
                    <a:pt x="103" y="470"/>
                  </a:cubicBezTo>
                  <a:cubicBezTo>
                    <a:pt x="96" y="471"/>
                    <a:pt x="96" y="471"/>
                    <a:pt x="96" y="471"/>
                  </a:cubicBezTo>
                  <a:cubicBezTo>
                    <a:pt x="91" y="474"/>
                    <a:pt x="91" y="474"/>
                    <a:pt x="91" y="474"/>
                  </a:cubicBezTo>
                  <a:cubicBezTo>
                    <a:pt x="90" y="473"/>
                    <a:pt x="99" y="474"/>
                    <a:pt x="88" y="474"/>
                  </a:cubicBezTo>
                  <a:cubicBezTo>
                    <a:pt x="87" y="478"/>
                    <a:pt x="95" y="471"/>
                    <a:pt x="89" y="478"/>
                  </a:cubicBezTo>
                  <a:cubicBezTo>
                    <a:pt x="84" y="476"/>
                    <a:pt x="84" y="476"/>
                    <a:pt x="84" y="476"/>
                  </a:cubicBezTo>
                  <a:cubicBezTo>
                    <a:pt x="84" y="475"/>
                    <a:pt x="84" y="475"/>
                    <a:pt x="84" y="475"/>
                  </a:cubicBezTo>
                  <a:cubicBezTo>
                    <a:pt x="74" y="479"/>
                    <a:pt x="74" y="479"/>
                    <a:pt x="74" y="479"/>
                  </a:cubicBezTo>
                  <a:cubicBezTo>
                    <a:pt x="76" y="480"/>
                    <a:pt x="76" y="480"/>
                    <a:pt x="76" y="480"/>
                  </a:cubicBezTo>
                  <a:cubicBezTo>
                    <a:pt x="73" y="481"/>
                    <a:pt x="73" y="481"/>
                    <a:pt x="73" y="481"/>
                  </a:cubicBezTo>
                  <a:cubicBezTo>
                    <a:pt x="73" y="482"/>
                    <a:pt x="73" y="482"/>
                    <a:pt x="73" y="482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7" y="485"/>
                    <a:pt x="66" y="490"/>
                    <a:pt x="63" y="488"/>
                  </a:cubicBezTo>
                  <a:cubicBezTo>
                    <a:pt x="63" y="489"/>
                    <a:pt x="67" y="488"/>
                    <a:pt x="63" y="491"/>
                  </a:cubicBezTo>
                  <a:cubicBezTo>
                    <a:pt x="65" y="491"/>
                    <a:pt x="65" y="491"/>
                    <a:pt x="65" y="491"/>
                  </a:cubicBezTo>
                  <a:cubicBezTo>
                    <a:pt x="65" y="491"/>
                    <a:pt x="67" y="489"/>
                    <a:pt x="64" y="492"/>
                  </a:cubicBezTo>
                  <a:cubicBezTo>
                    <a:pt x="62" y="491"/>
                    <a:pt x="62" y="491"/>
                    <a:pt x="62" y="491"/>
                  </a:cubicBezTo>
                  <a:cubicBezTo>
                    <a:pt x="57" y="491"/>
                    <a:pt x="57" y="491"/>
                    <a:pt x="57" y="491"/>
                  </a:cubicBezTo>
                  <a:cubicBezTo>
                    <a:pt x="56" y="489"/>
                    <a:pt x="72" y="489"/>
                    <a:pt x="52" y="495"/>
                  </a:cubicBezTo>
                  <a:cubicBezTo>
                    <a:pt x="48" y="495"/>
                    <a:pt x="48" y="495"/>
                    <a:pt x="48" y="495"/>
                  </a:cubicBezTo>
                  <a:cubicBezTo>
                    <a:pt x="49" y="494"/>
                    <a:pt x="49" y="494"/>
                    <a:pt x="49" y="494"/>
                  </a:cubicBezTo>
                  <a:cubicBezTo>
                    <a:pt x="46" y="491"/>
                    <a:pt x="46" y="491"/>
                    <a:pt x="46" y="491"/>
                  </a:cubicBezTo>
                  <a:cubicBezTo>
                    <a:pt x="50" y="491"/>
                    <a:pt x="50" y="491"/>
                    <a:pt x="50" y="491"/>
                  </a:cubicBezTo>
                  <a:cubicBezTo>
                    <a:pt x="54" y="487"/>
                    <a:pt x="54" y="487"/>
                    <a:pt x="54" y="487"/>
                  </a:cubicBezTo>
                  <a:cubicBezTo>
                    <a:pt x="48" y="483"/>
                    <a:pt x="48" y="483"/>
                    <a:pt x="48" y="483"/>
                  </a:cubicBezTo>
                  <a:cubicBezTo>
                    <a:pt x="44" y="483"/>
                    <a:pt x="44" y="483"/>
                    <a:pt x="44" y="483"/>
                  </a:cubicBezTo>
                  <a:cubicBezTo>
                    <a:pt x="45" y="481"/>
                    <a:pt x="45" y="481"/>
                    <a:pt x="45" y="481"/>
                  </a:cubicBezTo>
                  <a:cubicBezTo>
                    <a:pt x="50" y="483"/>
                    <a:pt x="50" y="483"/>
                    <a:pt x="50" y="483"/>
                  </a:cubicBezTo>
                  <a:cubicBezTo>
                    <a:pt x="49" y="478"/>
                    <a:pt x="49" y="478"/>
                    <a:pt x="49" y="478"/>
                  </a:cubicBezTo>
                  <a:cubicBezTo>
                    <a:pt x="56" y="475"/>
                    <a:pt x="56" y="475"/>
                    <a:pt x="56" y="475"/>
                  </a:cubicBezTo>
                  <a:cubicBezTo>
                    <a:pt x="56" y="477"/>
                    <a:pt x="56" y="477"/>
                    <a:pt x="56" y="477"/>
                  </a:cubicBezTo>
                  <a:cubicBezTo>
                    <a:pt x="58" y="477"/>
                    <a:pt x="58" y="477"/>
                    <a:pt x="58" y="477"/>
                  </a:cubicBezTo>
                  <a:cubicBezTo>
                    <a:pt x="56" y="479"/>
                    <a:pt x="56" y="479"/>
                    <a:pt x="56" y="479"/>
                  </a:cubicBezTo>
                  <a:cubicBezTo>
                    <a:pt x="58" y="479"/>
                    <a:pt x="58" y="479"/>
                    <a:pt x="58" y="479"/>
                  </a:cubicBezTo>
                  <a:cubicBezTo>
                    <a:pt x="60" y="479"/>
                    <a:pt x="60" y="479"/>
                    <a:pt x="60" y="479"/>
                  </a:cubicBezTo>
                  <a:cubicBezTo>
                    <a:pt x="60" y="478"/>
                    <a:pt x="60" y="478"/>
                    <a:pt x="60" y="478"/>
                  </a:cubicBezTo>
                  <a:cubicBezTo>
                    <a:pt x="64" y="481"/>
                    <a:pt x="64" y="481"/>
                    <a:pt x="64" y="481"/>
                  </a:cubicBezTo>
                  <a:cubicBezTo>
                    <a:pt x="70" y="478"/>
                    <a:pt x="70" y="478"/>
                    <a:pt x="70" y="478"/>
                  </a:cubicBezTo>
                  <a:cubicBezTo>
                    <a:pt x="67" y="473"/>
                    <a:pt x="67" y="473"/>
                    <a:pt x="67" y="473"/>
                  </a:cubicBezTo>
                  <a:cubicBezTo>
                    <a:pt x="70" y="471"/>
                    <a:pt x="70" y="471"/>
                    <a:pt x="70" y="471"/>
                  </a:cubicBezTo>
                  <a:cubicBezTo>
                    <a:pt x="72" y="470"/>
                    <a:pt x="63" y="476"/>
                    <a:pt x="74" y="472"/>
                  </a:cubicBezTo>
                  <a:cubicBezTo>
                    <a:pt x="72" y="470"/>
                    <a:pt x="72" y="470"/>
                    <a:pt x="72" y="470"/>
                  </a:cubicBezTo>
                  <a:cubicBezTo>
                    <a:pt x="77" y="469"/>
                    <a:pt x="77" y="469"/>
                    <a:pt x="77" y="469"/>
                  </a:cubicBezTo>
                  <a:cubicBezTo>
                    <a:pt x="75" y="467"/>
                    <a:pt x="75" y="467"/>
                    <a:pt x="75" y="467"/>
                  </a:cubicBezTo>
                  <a:cubicBezTo>
                    <a:pt x="70" y="468"/>
                    <a:pt x="70" y="468"/>
                    <a:pt x="70" y="468"/>
                  </a:cubicBezTo>
                  <a:cubicBezTo>
                    <a:pt x="71" y="466"/>
                    <a:pt x="71" y="466"/>
                    <a:pt x="71" y="466"/>
                  </a:cubicBezTo>
                  <a:cubicBezTo>
                    <a:pt x="74" y="466"/>
                    <a:pt x="74" y="466"/>
                    <a:pt x="74" y="466"/>
                  </a:cubicBezTo>
                  <a:cubicBezTo>
                    <a:pt x="73" y="464"/>
                    <a:pt x="69" y="475"/>
                    <a:pt x="74" y="462"/>
                  </a:cubicBezTo>
                  <a:cubicBezTo>
                    <a:pt x="77" y="461"/>
                    <a:pt x="77" y="461"/>
                    <a:pt x="77" y="461"/>
                  </a:cubicBezTo>
                  <a:cubicBezTo>
                    <a:pt x="78" y="463"/>
                    <a:pt x="69" y="465"/>
                    <a:pt x="77" y="465"/>
                  </a:cubicBezTo>
                  <a:cubicBezTo>
                    <a:pt x="77" y="464"/>
                    <a:pt x="77" y="464"/>
                    <a:pt x="77" y="464"/>
                  </a:cubicBezTo>
                  <a:cubicBezTo>
                    <a:pt x="78" y="464"/>
                    <a:pt x="70" y="470"/>
                    <a:pt x="81" y="465"/>
                  </a:cubicBezTo>
                  <a:cubicBezTo>
                    <a:pt x="83" y="464"/>
                    <a:pt x="83" y="464"/>
                    <a:pt x="83" y="464"/>
                  </a:cubicBezTo>
                  <a:cubicBezTo>
                    <a:pt x="81" y="462"/>
                    <a:pt x="81" y="462"/>
                    <a:pt x="81" y="462"/>
                  </a:cubicBezTo>
                  <a:cubicBezTo>
                    <a:pt x="87" y="460"/>
                    <a:pt x="87" y="460"/>
                    <a:pt x="87" y="460"/>
                  </a:cubicBezTo>
                  <a:cubicBezTo>
                    <a:pt x="88" y="460"/>
                    <a:pt x="84" y="462"/>
                    <a:pt x="88" y="459"/>
                  </a:cubicBezTo>
                  <a:cubicBezTo>
                    <a:pt x="91" y="464"/>
                    <a:pt x="74" y="458"/>
                    <a:pt x="94" y="461"/>
                  </a:cubicBezTo>
                  <a:cubicBezTo>
                    <a:pt x="95" y="459"/>
                    <a:pt x="95" y="459"/>
                    <a:pt x="95" y="459"/>
                  </a:cubicBezTo>
                  <a:cubicBezTo>
                    <a:pt x="88" y="456"/>
                    <a:pt x="88" y="456"/>
                    <a:pt x="88" y="456"/>
                  </a:cubicBezTo>
                  <a:cubicBezTo>
                    <a:pt x="88" y="454"/>
                    <a:pt x="88" y="454"/>
                    <a:pt x="88" y="454"/>
                  </a:cubicBezTo>
                  <a:cubicBezTo>
                    <a:pt x="87" y="453"/>
                    <a:pt x="87" y="453"/>
                    <a:pt x="87" y="453"/>
                  </a:cubicBezTo>
                  <a:cubicBezTo>
                    <a:pt x="91" y="451"/>
                    <a:pt x="91" y="451"/>
                    <a:pt x="91" y="451"/>
                  </a:cubicBezTo>
                  <a:cubicBezTo>
                    <a:pt x="92" y="455"/>
                    <a:pt x="92" y="455"/>
                    <a:pt x="92" y="455"/>
                  </a:cubicBezTo>
                  <a:cubicBezTo>
                    <a:pt x="95" y="456"/>
                    <a:pt x="82" y="462"/>
                    <a:pt x="97" y="453"/>
                  </a:cubicBezTo>
                  <a:cubicBezTo>
                    <a:pt x="93" y="451"/>
                    <a:pt x="93" y="451"/>
                    <a:pt x="93" y="451"/>
                  </a:cubicBezTo>
                  <a:cubicBezTo>
                    <a:pt x="95" y="450"/>
                    <a:pt x="95" y="450"/>
                    <a:pt x="95" y="450"/>
                  </a:cubicBezTo>
                  <a:cubicBezTo>
                    <a:pt x="96" y="451"/>
                    <a:pt x="88" y="453"/>
                    <a:pt x="98" y="451"/>
                  </a:cubicBezTo>
                  <a:cubicBezTo>
                    <a:pt x="96" y="449"/>
                    <a:pt x="96" y="449"/>
                    <a:pt x="96" y="449"/>
                  </a:cubicBezTo>
                  <a:cubicBezTo>
                    <a:pt x="92" y="448"/>
                    <a:pt x="92" y="448"/>
                    <a:pt x="92" y="448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8" y="443"/>
                    <a:pt x="98" y="443"/>
                    <a:pt x="98" y="443"/>
                  </a:cubicBezTo>
                  <a:cubicBezTo>
                    <a:pt x="99" y="443"/>
                    <a:pt x="99" y="443"/>
                    <a:pt x="99" y="443"/>
                  </a:cubicBezTo>
                  <a:cubicBezTo>
                    <a:pt x="100" y="439"/>
                    <a:pt x="94" y="447"/>
                    <a:pt x="101" y="439"/>
                  </a:cubicBezTo>
                  <a:cubicBezTo>
                    <a:pt x="106" y="437"/>
                    <a:pt x="100" y="447"/>
                    <a:pt x="106" y="438"/>
                  </a:cubicBezTo>
                  <a:cubicBezTo>
                    <a:pt x="109" y="439"/>
                    <a:pt x="109" y="439"/>
                    <a:pt x="109" y="439"/>
                  </a:cubicBezTo>
                  <a:cubicBezTo>
                    <a:pt x="113" y="438"/>
                    <a:pt x="113" y="438"/>
                    <a:pt x="113" y="438"/>
                  </a:cubicBezTo>
                  <a:cubicBezTo>
                    <a:pt x="115" y="437"/>
                    <a:pt x="102" y="445"/>
                    <a:pt x="119" y="437"/>
                  </a:cubicBezTo>
                  <a:cubicBezTo>
                    <a:pt x="119" y="437"/>
                    <a:pt x="114" y="436"/>
                    <a:pt x="120" y="437"/>
                  </a:cubicBezTo>
                  <a:cubicBezTo>
                    <a:pt x="124" y="433"/>
                    <a:pt x="124" y="433"/>
                    <a:pt x="124" y="433"/>
                  </a:cubicBezTo>
                  <a:cubicBezTo>
                    <a:pt x="122" y="431"/>
                    <a:pt x="122" y="431"/>
                    <a:pt x="122" y="431"/>
                  </a:cubicBezTo>
                  <a:cubicBezTo>
                    <a:pt x="119" y="431"/>
                    <a:pt x="122" y="436"/>
                    <a:pt x="117" y="433"/>
                  </a:cubicBezTo>
                  <a:cubicBezTo>
                    <a:pt x="117" y="430"/>
                    <a:pt x="117" y="430"/>
                    <a:pt x="117" y="430"/>
                  </a:cubicBezTo>
                  <a:cubicBezTo>
                    <a:pt x="121" y="430"/>
                    <a:pt x="121" y="430"/>
                    <a:pt x="121" y="430"/>
                  </a:cubicBezTo>
                  <a:cubicBezTo>
                    <a:pt x="121" y="429"/>
                    <a:pt x="121" y="429"/>
                    <a:pt x="121" y="429"/>
                  </a:cubicBezTo>
                  <a:cubicBezTo>
                    <a:pt x="122" y="428"/>
                    <a:pt x="122" y="428"/>
                    <a:pt x="122" y="428"/>
                  </a:cubicBezTo>
                  <a:cubicBezTo>
                    <a:pt x="129" y="430"/>
                    <a:pt x="129" y="430"/>
                    <a:pt x="129" y="430"/>
                  </a:cubicBezTo>
                  <a:cubicBezTo>
                    <a:pt x="129" y="428"/>
                    <a:pt x="129" y="428"/>
                    <a:pt x="129" y="428"/>
                  </a:cubicBezTo>
                  <a:cubicBezTo>
                    <a:pt x="130" y="428"/>
                    <a:pt x="130" y="428"/>
                    <a:pt x="130" y="428"/>
                  </a:cubicBezTo>
                  <a:cubicBezTo>
                    <a:pt x="144" y="423"/>
                    <a:pt x="144" y="423"/>
                    <a:pt x="144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47" y="421"/>
                    <a:pt x="147" y="421"/>
                    <a:pt x="147" y="421"/>
                  </a:cubicBezTo>
                  <a:cubicBezTo>
                    <a:pt x="136" y="420"/>
                    <a:pt x="136" y="420"/>
                    <a:pt x="136" y="420"/>
                  </a:cubicBezTo>
                  <a:cubicBezTo>
                    <a:pt x="139" y="419"/>
                    <a:pt x="139" y="419"/>
                    <a:pt x="139" y="419"/>
                  </a:cubicBezTo>
                  <a:cubicBezTo>
                    <a:pt x="135" y="418"/>
                    <a:pt x="135" y="418"/>
                    <a:pt x="135" y="418"/>
                  </a:cubicBezTo>
                  <a:cubicBezTo>
                    <a:pt x="137" y="416"/>
                    <a:pt x="137" y="416"/>
                    <a:pt x="137" y="416"/>
                  </a:cubicBezTo>
                  <a:cubicBezTo>
                    <a:pt x="146" y="413"/>
                    <a:pt x="146" y="413"/>
                    <a:pt x="146" y="413"/>
                  </a:cubicBezTo>
                  <a:cubicBezTo>
                    <a:pt x="146" y="409"/>
                    <a:pt x="146" y="409"/>
                    <a:pt x="146" y="409"/>
                  </a:cubicBezTo>
                  <a:cubicBezTo>
                    <a:pt x="146" y="408"/>
                    <a:pt x="142" y="411"/>
                    <a:pt x="147" y="409"/>
                  </a:cubicBezTo>
                  <a:cubicBezTo>
                    <a:pt x="146" y="408"/>
                    <a:pt x="146" y="408"/>
                    <a:pt x="146" y="408"/>
                  </a:cubicBezTo>
                  <a:cubicBezTo>
                    <a:pt x="138" y="411"/>
                    <a:pt x="144" y="416"/>
                    <a:pt x="126" y="417"/>
                  </a:cubicBezTo>
                  <a:cubicBezTo>
                    <a:pt x="124" y="419"/>
                    <a:pt x="125" y="423"/>
                    <a:pt x="120" y="421"/>
                  </a:cubicBezTo>
                  <a:cubicBezTo>
                    <a:pt x="121" y="422"/>
                    <a:pt x="121" y="422"/>
                    <a:pt x="121" y="422"/>
                  </a:cubicBezTo>
                  <a:cubicBezTo>
                    <a:pt x="124" y="420"/>
                    <a:pt x="124" y="420"/>
                    <a:pt x="124" y="420"/>
                  </a:cubicBezTo>
                  <a:cubicBezTo>
                    <a:pt x="128" y="422"/>
                    <a:pt x="128" y="422"/>
                    <a:pt x="128" y="422"/>
                  </a:cubicBezTo>
                  <a:cubicBezTo>
                    <a:pt x="129" y="421"/>
                    <a:pt x="129" y="421"/>
                    <a:pt x="129" y="421"/>
                  </a:cubicBezTo>
                  <a:cubicBezTo>
                    <a:pt x="130" y="421"/>
                    <a:pt x="126" y="427"/>
                    <a:pt x="134" y="421"/>
                  </a:cubicBezTo>
                  <a:cubicBezTo>
                    <a:pt x="135" y="421"/>
                    <a:pt x="135" y="421"/>
                    <a:pt x="135" y="421"/>
                  </a:cubicBezTo>
                  <a:cubicBezTo>
                    <a:pt x="126" y="424"/>
                    <a:pt x="126" y="424"/>
                    <a:pt x="126" y="424"/>
                  </a:cubicBezTo>
                  <a:cubicBezTo>
                    <a:pt x="124" y="424"/>
                    <a:pt x="124" y="424"/>
                    <a:pt x="124" y="424"/>
                  </a:cubicBezTo>
                  <a:cubicBezTo>
                    <a:pt x="126" y="426"/>
                    <a:pt x="126" y="426"/>
                    <a:pt x="126" y="426"/>
                  </a:cubicBezTo>
                  <a:cubicBezTo>
                    <a:pt x="125" y="425"/>
                    <a:pt x="123" y="433"/>
                    <a:pt x="123" y="424"/>
                  </a:cubicBezTo>
                  <a:cubicBezTo>
                    <a:pt x="114" y="427"/>
                    <a:pt x="114" y="427"/>
                    <a:pt x="114" y="427"/>
                  </a:cubicBezTo>
                  <a:cubicBezTo>
                    <a:pt x="114" y="427"/>
                    <a:pt x="112" y="430"/>
                    <a:pt x="115" y="426"/>
                  </a:cubicBezTo>
                  <a:cubicBezTo>
                    <a:pt x="113" y="425"/>
                    <a:pt x="113" y="425"/>
                    <a:pt x="113" y="425"/>
                  </a:cubicBezTo>
                  <a:cubicBezTo>
                    <a:pt x="111" y="428"/>
                    <a:pt x="111" y="428"/>
                    <a:pt x="111" y="428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0" y="431"/>
                    <a:pt x="110" y="431"/>
                    <a:pt x="110" y="431"/>
                  </a:cubicBezTo>
                  <a:cubicBezTo>
                    <a:pt x="106" y="431"/>
                    <a:pt x="106" y="431"/>
                    <a:pt x="106" y="431"/>
                  </a:cubicBezTo>
                  <a:cubicBezTo>
                    <a:pt x="106" y="432"/>
                    <a:pt x="106" y="432"/>
                    <a:pt x="106" y="432"/>
                  </a:cubicBezTo>
                  <a:cubicBezTo>
                    <a:pt x="105" y="431"/>
                    <a:pt x="105" y="431"/>
                    <a:pt x="105" y="431"/>
                  </a:cubicBezTo>
                  <a:cubicBezTo>
                    <a:pt x="100" y="433"/>
                    <a:pt x="100" y="433"/>
                    <a:pt x="100" y="433"/>
                  </a:cubicBezTo>
                  <a:cubicBezTo>
                    <a:pt x="100" y="434"/>
                    <a:pt x="100" y="434"/>
                    <a:pt x="100" y="434"/>
                  </a:cubicBezTo>
                  <a:cubicBezTo>
                    <a:pt x="98" y="434"/>
                    <a:pt x="98" y="434"/>
                    <a:pt x="98" y="434"/>
                  </a:cubicBezTo>
                  <a:cubicBezTo>
                    <a:pt x="87" y="439"/>
                    <a:pt x="87" y="439"/>
                    <a:pt x="87" y="439"/>
                  </a:cubicBezTo>
                  <a:cubicBezTo>
                    <a:pt x="84" y="439"/>
                    <a:pt x="84" y="439"/>
                    <a:pt x="84" y="439"/>
                  </a:cubicBezTo>
                  <a:cubicBezTo>
                    <a:pt x="81" y="440"/>
                    <a:pt x="81" y="440"/>
                    <a:pt x="81" y="440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79" y="437"/>
                    <a:pt x="79" y="437"/>
                    <a:pt x="79" y="437"/>
                  </a:cubicBezTo>
                  <a:cubicBezTo>
                    <a:pt x="79" y="441"/>
                    <a:pt x="79" y="441"/>
                    <a:pt x="79" y="441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75" y="441"/>
                    <a:pt x="72" y="442"/>
                    <a:pt x="73" y="443"/>
                  </a:cubicBezTo>
                  <a:cubicBezTo>
                    <a:pt x="77" y="442"/>
                    <a:pt x="77" y="442"/>
                    <a:pt x="77" y="442"/>
                  </a:cubicBezTo>
                  <a:cubicBezTo>
                    <a:pt x="70" y="445"/>
                    <a:pt x="70" y="445"/>
                    <a:pt x="70" y="445"/>
                  </a:cubicBezTo>
                  <a:cubicBezTo>
                    <a:pt x="73" y="447"/>
                    <a:pt x="73" y="447"/>
                    <a:pt x="73" y="447"/>
                  </a:cubicBezTo>
                  <a:cubicBezTo>
                    <a:pt x="75" y="445"/>
                    <a:pt x="75" y="445"/>
                    <a:pt x="75" y="445"/>
                  </a:cubicBezTo>
                  <a:cubicBezTo>
                    <a:pt x="79" y="445"/>
                    <a:pt x="79" y="445"/>
                    <a:pt x="79" y="445"/>
                  </a:cubicBezTo>
                  <a:cubicBezTo>
                    <a:pt x="74" y="448"/>
                    <a:pt x="74" y="448"/>
                    <a:pt x="74" y="448"/>
                  </a:cubicBezTo>
                  <a:cubicBezTo>
                    <a:pt x="73" y="450"/>
                    <a:pt x="73" y="450"/>
                    <a:pt x="73" y="450"/>
                  </a:cubicBezTo>
                  <a:cubicBezTo>
                    <a:pt x="78" y="451"/>
                    <a:pt x="78" y="451"/>
                    <a:pt x="78" y="451"/>
                  </a:cubicBezTo>
                  <a:cubicBezTo>
                    <a:pt x="86" y="448"/>
                    <a:pt x="86" y="448"/>
                    <a:pt x="86" y="448"/>
                  </a:cubicBezTo>
                  <a:cubicBezTo>
                    <a:pt x="76" y="454"/>
                    <a:pt x="76" y="454"/>
                    <a:pt x="76" y="454"/>
                  </a:cubicBezTo>
                  <a:cubicBezTo>
                    <a:pt x="74" y="452"/>
                    <a:pt x="74" y="452"/>
                    <a:pt x="74" y="452"/>
                  </a:cubicBezTo>
                  <a:cubicBezTo>
                    <a:pt x="69" y="450"/>
                    <a:pt x="69" y="450"/>
                    <a:pt x="69" y="450"/>
                  </a:cubicBezTo>
                  <a:cubicBezTo>
                    <a:pt x="65" y="453"/>
                    <a:pt x="65" y="453"/>
                    <a:pt x="65" y="453"/>
                  </a:cubicBezTo>
                  <a:cubicBezTo>
                    <a:pt x="66" y="454"/>
                    <a:pt x="63" y="455"/>
                    <a:pt x="67" y="454"/>
                  </a:cubicBezTo>
                  <a:cubicBezTo>
                    <a:pt x="67" y="454"/>
                    <a:pt x="67" y="454"/>
                    <a:pt x="67" y="454"/>
                  </a:cubicBezTo>
                  <a:cubicBezTo>
                    <a:pt x="60" y="454"/>
                    <a:pt x="60" y="454"/>
                    <a:pt x="60" y="454"/>
                  </a:cubicBezTo>
                  <a:cubicBezTo>
                    <a:pt x="55" y="453"/>
                    <a:pt x="55" y="453"/>
                    <a:pt x="55" y="453"/>
                  </a:cubicBezTo>
                  <a:cubicBezTo>
                    <a:pt x="53" y="452"/>
                    <a:pt x="53" y="452"/>
                    <a:pt x="53" y="452"/>
                  </a:cubicBezTo>
                  <a:cubicBezTo>
                    <a:pt x="50" y="454"/>
                    <a:pt x="50" y="454"/>
                    <a:pt x="50" y="454"/>
                  </a:cubicBezTo>
                  <a:cubicBezTo>
                    <a:pt x="51" y="455"/>
                    <a:pt x="51" y="455"/>
                    <a:pt x="51" y="455"/>
                  </a:cubicBezTo>
                  <a:cubicBezTo>
                    <a:pt x="47" y="458"/>
                    <a:pt x="47" y="458"/>
                    <a:pt x="47" y="458"/>
                  </a:cubicBezTo>
                  <a:cubicBezTo>
                    <a:pt x="45" y="455"/>
                    <a:pt x="45" y="455"/>
                    <a:pt x="45" y="455"/>
                  </a:cubicBezTo>
                  <a:cubicBezTo>
                    <a:pt x="44" y="462"/>
                    <a:pt x="39" y="449"/>
                    <a:pt x="44" y="462"/>
                  </a:cubicBezTo>
                  <a:cubicBezTo>
                    <a:pt x="37" y="465"/>
                    <a:pt x="37" y="465"/>
                    <a:pt x="37" y="465"/>
                  </a:cubicBezTo>
                  <a:cubicBezTo>
                    <a:pt x="33" y="465"/>
                    <a:pt x="33" y="465"/>
                    <a:pt x="33" y="465"/>
                  </a:cubicBezTo>
                  <a:cubicBezTo>
                    <a:pt x="29" y="470"/>
                    <a:pt x="29" y="470"/>
                    <a:pt x="29" y="470"/>
                  </a:cubicBezTo>
                  <a:cubicBezTo>
                    <a:pt x="34" y="468"/>
                    <a:pt x="34" y="468"/>
                    <a:pt x="34" y="468"/>
                  </a:cubicBezTo>
                  <a:cubicBezTo>
                    <a:pt x="37" y="468"/>
                    <a:pt x="37" y="468"/>
                    <a:pt x="37" y="468"/>
                  </a:cubicBezTo>
                  <a:cubicBezTo>
                    <a:pt x="37" y="467"/>
                    <a:pt x="37" y="467"/>
                    <a:pt x="37" y="467"/>
                  </a:cubicBezTo>
                  <a:cubicBezTo>
                    <a:pt x="37" y="468"/>
                    <a:pt x="37" y="468"/>
                    <a:pt x="37" y="468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0" y="478"/>
                    <a:pt x="30" y="478"/>
                    <a:pt x="30" y="478"/>
                  </a:cubicBezTo>
                  <a:cubicBezTo>
                    <a:pt x="31" y="478"/>
                    <a:pt x="34" y="476"/>
                    <a:pt x="33" y="480"/>
                  </a:cubicBezTo>
                  <a:cubicBezTo>
                    <a:pt x="28" y="483"/>
                    <a:pt x="28" y="483"/>
                    <a:pt x="28" y="483"/>
                  </a:cubicBezTo>
                  <a:cubicBezTo>
                    <a:pt x="27" y="482"/>
                    <a:pt x="27" y="482"/>
                    <a:pt x="27" y="482"/>
                  </a:cubicBezTo>
                  <a:cubicBezTo>
                    <a:pt x="24" y="483"/>
                    <a:pt x="24" y="483"/>
                    <a:pt x="24" y="483"/>
                  </a:cubicBezTo>
                  <a:cubicBezTo>
                    <a:pt x="18" y="481"/>
                    <a:pt x="18" y="481"/>
                    <a:pt x="18" y="481"/>
                  </a:cubicBezTo>
                  <a:cubicBezTo>
                    <a:pt x="18" y="480"/>
                    <a:pt x="18" y="480"/>
                    <a:pt x="18" y="480"/>
                  </a:cubicBezTo>
                  <a:cubicBezTo>
                    <a:pt x="20" y="481"/>
                    <a:pt x="20" y="481"/>
                    <a:pt x="20" y="481"/>
                  </a:cubicBezTo>
                  <a:cubicBezTo>
                    <a:pt x="19" y="478"/>
                    <a:pt x="19" y="478"/>
                    <a:pt x="19" y="478"/>
                  </a:cubicBezTo>
                  <a:cubicBezTo>
                    <a:pt x="11" y="475"/>
                    <a:pt x="11" y="475"/>
                    <a:pt x="11" y="475"/>
                  </a:cubicBezTo>
                  <a:cubicBezTo>
                    <a:pt x="8" y="477"/>
                    <a:pt x="8" y="477"/>
                    <a:pt x="8" y="477"/>
                  </a:cubicBezTo>
                  <a:cubicBezTo>
                    <a:pt x="6" y="473"/>
                    <a:pt x="6" y="473"/>
                    <a:pt x="6" y="473"/>
                  </a:cubicBezTo>
                  <a:cubicBezTo>
                    <a:pt x="4" y="473"/>
                    <a:pt x="4" y="473"/>
                    <a:pt x="4" y="473"/>
                  </a:cubicBezTo>
                  <a:cubicBezTo>
                    <a:pt x="3" y="471"/>
                    <a:pt x="0" y="474"/>
                    <a:pt x="2" y="470"/>
                  </a:cubicBezTo>
                  <a:cubicBezTo>
                    <a:pt x="2" y="469"/>
                    <a:pt x="2" y="469"/>
                    <a:pt x="2" y="469"/>
                  </a:cubicBezTo>
                  <a:cubicBezTo>
                    <a:pt x="6" y="473"/>
                    <a:pt x="6" y="473"/>
                    <a:pt x="6" y="473"/>
                  </a:cubicBezTo>
                  <a:cubicBezTo>
                    <a:pt x="7" y="473"/>
                    <a:pt x="7" y="473"/>
                    <a:pt x="7" y="473"/>
                  </a:cubicBezTo>
                  <a:cubicBezTo>
                    <a:pt x="7" y="470"/>
                    <a:pt x="7" y="470"/>
                    <a:pt x="7" y="470"/>
                  </a:cubicBezTo>
                  <a:cubicBezTo>
                    <a:pt x="11" y="473"/>
                    <a:pt x="11" y="473"/>
                    <a:pt x="11" y="473"/>
                  </a:cubicBezTo>
                  <a:cubicBezTo>
                    <a:pt x="18" y="467"/>
                    <a:pt x="18" y="467"/>
                    <a:pt x="18" y="467"/>
                  </a:cubicBezTo>
                  <a:cubicBezTo>
                    <a:pt x="24" y="468"/>
                    <a:pt x="24" y="468"/>
                    <a:pt x="24" y="468"/>
                  </a:cubicBezTo>
                  <a:cubicBezTo>
                    <a:pt x="27" y="465"/>
                    <a:pt x="27" y="465"/>
                    <a:pt x="27" y="465"/>
                  </a:cubicBezTo>
                  <a:cubicBezTo>
                    <a:pt x="27" y="466"/>
                    <a:pt x="25" y="462"/>
                    <a:pt x="29" y="466"/>
                  </a:cubicBezTo>
                  <a:cubicBezTo>
                    <a:pt x="30" y="465"/>
                    <a:pt x="30" y="465"/>
                    <a:pt x="30" y="465"/>
                  </a:cubicBezTo>
                  <a:cubicBezTo>
                    <a:pt x="28" y="464"/>
                    <a:pt x="28" y="464"/>
                    <a:pt x="28" y="464"/>
                  </a:cubicBezTo>
                  <a:cubicBezTo>
                    <a:pt x="34" y="461"/>
                    <a:pt x="34" y="461"/>
                    <a:pt x="34" y="461"/>
                  </a:cubicBezTo>
                  <a:cubicBezTo>
                    <a:pt x="36" y="462"/>
                    <a:pt x="36" y="462"/>
                    <a:pt x="36" y="462"/>
                  </a:cubicBezTo>
                  <a:cubicBezTo>
                    <a:pt x="36" y="461"/>
                    <a:pt x="32" y="463"/>
                    <a:pt x="36" y="461"/>
                  </a:cubicBezTo>
                  <a:cubicBezTo>
                    <a:pt x="38" y="461"/>
                    <a:pt x="38" y="461"/>
                    <a:pt x="38" y="461"/>
                  </a:cubicBezTo>
                  <a:cubicBezTo>
                    <a:pt x="37" y="462"/>
                    <a:pt x="37" y="462"/>
                    <a:pt x="37" y="462"/>
                  </a:cubicBezTo>
                  <a:cubicBezTo>
                    <a:pt x="37" y="460"/>
                    <a:pt x="40" y="474"/>
                    <a:pt x="43" y="456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39" y="453"/>
                    <a:pt x="39" y="453"/>
                    <a:pt x="39" y="453"/>
                  </a:cubicBezTo>
                  <a:cubicBezTo>
                    <a:pt x="42" y="453"/>
                    <a:pt x="42" y="453"/>
                    <a:pt x="42" y="453"/>
                  </a:cubicBezTo>
                  <a:cubicBezTo>
                    <a:pt x="42" y="452"/>
                    <a:pt x="42" y="452"/>
                    <a:pt x="42" y="452"/>
                  </a:cubicBezTo>
                  <a:cubicBezTo>
                    <a:pt x="44" y="451"/>
                    <a:pt x="44" y="451"/>
                    <a:pt x="44" y="451"/>
                  </a:cubicBezTo>
                  <a:cubicBezTo>
                    <a:pt x="42" y="448"/>
                    <a:pt x="42" y="448"/>
                    <a:pt x="42" y="448"/>
                  </a:cubicBezTo>
                  <a:cubicBezTo>
                    <a:pt x="43" y="446"/>
                    <a:pt x="43" y="446"/>
                    <a:pt x="43" y="446"/>
                  </a:cubicBezTo>
                  <a:cubicBezTo>
                    <a:pt x="41" y="444"/>
                    <a:pt x="41" y="444"/>
                    <a:pt x="41" y="444"/>
                  </a:cubicBezTo>
                  <a:cubicBezTo>
                    <a:pt x="38" y="446"/>
                    <a:pt x="38" y="446"/>
                    <a:pt x="38" y="446"/>
                  </a:cubicBezTo>
                  <a:cubicBezTo>
                    <a:pt x="38" y="440"/>
                    <a:pt x="38" y="440"/>
                    <a:pt x="38" y="440"/>
                  </a:cubicBezTo>
                  <a:cubicBezTo>
                    <a:pt x="36" y="441"/>
                    <a:pt x="36" y="441"/>
                    <a:pt x="36" y="441"/>
                  </a:cubicBezTo>
                  <a:cubicBezTo>
                    <a:pt x="34" y="439"/>
                    <a:pt x="43" y="441"/>
                    <a:pt x="33" y="439"/>
                  </a:cubicBezTo>
                  <a:cubicBezTo>
                    <a:pt x="32" y="439"/>
                    <a:pt x="32" y="439"/>
                    <a:pt x="32" y="439"/>
                  </a:cubicBezTo>
                  <a:cubicBezTo>
                    <a:pt x="33" y="437"/>
                    <a:pt x="33" y="437"/>
                    <a:pt x="33" y="437"/>
                  </a:cubicBezTo>
                  <a:cubicBezTo>
                    <a:pt x="32" y="437"/>
                    <a:pt x="32" y="437"/>
                    <a:pt x="32" y="437"/>
                  </a:cubicBezTo>
                  <a:cubicBezTo>
                    <a:pt x="29" y="437"/>
                    <a:pt x="29" y="437"/>
                    <a:pt x="29" y="437"/>
                  </a:cubicBezTo>
                  <a:cubicBezTo>
                    <a:pt x="31" y="434"/>
                    <a:pt x="28" y="436"/>
                    <a:pt x="26" y="433"/>
                  </a:cubicBezTo>
                  <a:cubicBezTo>
                    <a:pt x="30" y="432"/>
                    <a:pt x="30" y="432"/>
                    <a:pt x="30" y="432"/>
                  </a:cubicBezTo>
                  <a:cubicBezTo>
                    <a:pt x="28" y="434"/>
                    <a:pt x="30" y="426"/>
                    <a:pt x="23" y="432"/>
                  </a:cubicBezTo>
                  <a:cubicBezTo>
                    <a:pt x="24" y="432"/>
                    <a:pt x="24" y="432"/>
                    <a:pt x="24" y="432"/>
                  </a:cubicBezTo>
                  <a:cubicBezTo>
                    <a:pt x="17" y="426"/>
                    <a:pt x="17" y="426"/>
                    <a:pt x="17" y="426"/>
                  </a:cubicBezTo>
                  <a:cubicBezTo>
                    <a:pt x="13" y="429"/>
                    <a:pt x="13" y="429"/>
                    <a:pt x="13" y="429"/>
                  </a:cubicBezTo>
                  <a:cubicBezTo>
                    <a:pt x="12" y="432"/>
                    <a:pt x="12" y="432"/>
                    <a:pt x="12" y="432"/>
                  </a:cubicBezTo>
                  <a:cubicBezTo>
                    <a:pt x="10" y="432"/>
                    <a:pt x="10" y="432"/>
                    <a:pt x="10" y="432"/>
                  </a:cubicBezTo>
                  <a:cubicBezTo>
                    <a:pt x="13" y="427"/>
                    <a:pt x="13" y="427"/>
                    <a:pt x="13" y="427"/>
                  </a:cubicBezTo>
                  <a:cubicBezTo>
                    <a:pt x="6" y="425"/>
                    <a:pt x="6" y="425"/>
                    <a:pt x="6" y="425"/>
                  </a:cubicBezTo>
                  <a:cubicBezTo>
                    <a:pt x="6" y="419"/>
                    <a:pt x="6" y="419"/>
                    <a:pt x="6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6" y="420"/>
                    <a:pt x="6" y="420"/>
                    <a:pt x="6" y="420"/>
                  </a:cubicBezTo>
                  <a:cubicBezTo>
                    <a:pt x="9" y="422"/>
                    <a:pt x="9" y="422"/>
                    <a:pt x="9" y="422"/>
                  </a:cubicBezTo>
                  <a:cubicBezTo>
                    <a:pt x="13" y="422"/>
                    <a:pt x="13" y="422"/>
                    <a:pt x="13" y="422"/>
                  </a:cubicBezTo>
                  <a:cubicBezTo>
                    <a:pt x="15" y="419"/>
                    <a:pt x="15" y="419"/>
                    <a:pt x="15" y="419"/>
                  </a:cubicBezTo>
                  <a:cubicBezTo>
                    <a:pt x="5" y="413"/>
                    <a:pt x="5" y="413"/>
                    <a:pt x="5" y="413"/>
                  </a:cubicBezTo>
                  <a:cubicBezTo>
                    <a:pt x="5" y="405"/>
                    <a:pt x="5" y="405"/>
                    <a:pt x="5" y="405"/>
                  </a:cubicBezTo>
                  <a:cubicBezTo>
                    <a:pt x="7" y="404"/>
                    <a:pt x="7" y="404"/>
                    <a:pt x="7" y="404"/>
                  </a:cubicBezTo>
                  <a:cubicBezTo>
                    <a:pt x="8" y="406"/>
                    <a:pt x="8" y="406"/>
                    <a:pt x="8" y="406"/>
                  </a:cubicBezTo>
                  <a:cubicBezTo>
                    <a:pt x="10" y="406"/>
                    <a:pt x="10" y="406"/>
                    <a:pt x="10" y="406"/>
                  </a:cubicBezTo>
                  <a:cubicBezTo>
                    <a:pt x="11" y="404"/>
                    <a:pt x="11" y="404"/>
                    <a:pt x="11" y="404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403"/>
                    <a:pt x="13" y="403"/>
                    <a:pt x="13" y="403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15" y="413"/>
                    <a:pt x="15" y="413"/>
                    <a:pt x="15" y="413"/>
                  </a:cubicBezTo>
                  <a:cubicBezTo>
                    <a:pt x="15" y="419"/>
                    <a:pt x="15" y="419"/>
                    <a:pt x="15" y="419"/>
                  </a:cubicBezTo>
                  <a:cubicBezTo>
                    <a:pt x="17" y="420"/>
                    <a:pt x="17" y="420"/>
                    <a:pt x="17" y="420"/>
                  </a:cubicBezTo>
                  <a:cubicBezTo>
                    <a:pt x="23" y="414"/>
                    <a:pt x="23" y="414"/>
                    <a:pt x="23" y="414"/>
                  </a:cubicBezTo>
                  <a:cubicBezTo>
                    <a:pt x="23" y="413"/>
                    <a:pt x="20" y="414"/>
                    <a:pt x="22" y="412"/>
                  </a:cubicBezTo>
                  <a:cubicBezTo>
                    <a:pt x="31" y="409"/>
                    <a:pt x="31" y="409"/>
                    <a:pt x="31" y="409"/>
                  </a:cubicBezTo>
                  <a:cubicBezTo>
                    <a:pt x="33" y="407"/>
                    <a:pt x="33" y="407"/>
                    <a:pt x="33" y="407"/>
                  </a:cubicBezTo>
                  <a:cubicBezTo>
                    <a:pt x="33" y="406"/>
                    <a:pt x="33" y="406"/>
                    <a:pt x="33" y="406"/>
                  </a:cubicBezTo>
                  <a:cubicBezTo>
                    <a:pt x="38" y="403"/>
                    <a:pt x="38" y="403"/>
                    <a:pt x="38" y="403"/>
                  </a:cubicBezTo>
                  <a:cubicBezTo>
                    <a:pt x="41" y="405"/>
                    <a:pt x="41" y="405"/>
                    <a:pt x="41" y="405"/>
                  </a:cubicBezTo>
                  <a:cubicBezTo>
                    <a:pt x="42" y="405"/>
                    <a:pt x="42" y="405"/>
                    <a:pt x="42" y="405"/>
                  </a:cubicBezTo>
                  <a:cubicBezTo>
                    <a:pt x="42" y="402"/>
                    <a:pt x="42" y="402"/>
                    <a:pt x="42" y="402"/>
                  </a:cubicBezTo>
                  <a:cubicBezTo>
                    <a:pt x="49" y="400"/>
                    <a:pt x="49" y="400"/>
                    <a:pt x="49" y="400"/>
                  </a:cubicBezTo>
                  <a:cubicBezTo>
                    <a:pt x="47" y="399"/>
                    <a:pt x="47" y="399"/>
                    <a:pt x="47" y="399"/>
                  </a:cubicBezTo>
                  <a:cubicBezTo>
                    <a:pt x="52" y="399"/>
                    <a:pt x="42" y="394"/>
                    <a:pt x="52" y="399"/>
                  </a:cubicBezTo>
                  <a:cubicBezTo>
                    <a:pt x="55" y="402"/>
                    <a:pt x="55" y="402"/>
                    <a:pt x="55" y="402"/>
                  </a:cubicBezTo>
                  <a:cubicBezTo>
                    <a:pt x="56" y="401"/>
                    <a:pt x="56" y="401"/>
                    <a:pt x="56" y="401"/>
                  </a:cubicBezTo>
                  <a:cubicBezTo>
                    <a:pt x="60" y="404"/>
                    <a:pt x="60" y="404"/>
                    <a:pt x="60" y="404"/>
                  </a:cubicBezTo>
                  <a:cubicBezTo>
                    <a:pt x="61" y="402"/>
                    <a:pt x="61" y="402"/>
                    <a:pt x="61" y="402"/>
                  </a:cubicBezTo>
                  <a:cubicBezTo>
                    <a:pt x="59" y="400"/>
                    <a:pt x="59" y="400"/>
                    <a:pt x="59" y="400"/>
                  </a:cubicBezTo>
                  <a:cubicBezTo>
                    <a:pt x="62" y="397"/>
                    <a:pt x="62" y="397"/>
                    <a:pt x="62" y="397"/>
                  </a:cubicBezTo>
                  <a:cubicBezTo>
                    <a:pt x="64" y="401"/>
                    <a:pt x="64" y="401"/>
                    <a:pt x="64" y="401"/>
                  </a:cubicBezTo>
                  <a:cubicBezTo>
                    <a:pt x="65" y="400"/>
                    <a:pt x="65" y="400"/>
                    <a:pt x="65" y="400"/>
                  </a:cubicBezTo>
                  <a:cubicBezTo>
                    <a:pt x="69" y="402"/>
                    <a:pt x="69" y="402"/>
                    <a:pt x="69" y="402"/>
                  </a:cubicBezTo>
                  <a:cubicBezTo>
                    <a:pt x="70" y="400"/>
                    <a:pt x="71" y="404"/>
                    <a:pt x="72" y="400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61" y="394"/>
                    <a:pt x="61" y="394"/>
                    <a:pt x="61" y="394"/>
                  </a:cubicBezTo>
                  <a:cubicBezTo>
                    <a:pt x="61" y="394"/>
                    <a:pt x="64" y="394"/>
                    <a:pt x="60" y="394"/>
                  </a:cubicBezTo>
                  <a:cubicBezTo>
                    <a:pt x="61" y="393"/>
                    <a:pt x="61" y="393"/>
                    <a:pt x="61" y="393"/>
                  </a:cubicBezTo>
                  <a:cubicBezTo>
                    <a:pt x="67" y="394"/>
                    <a:pt x="67" y="394"/>
                    <a:pt x="67" y="394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4" y="395"/>
                    <a:pt x="74" y="395"/>
                    <a:pt x="74" y="395"/>
                  </a:cubicBezTo>
                  <a:cubicBezTo>
                    <a:pt x="74" y="393"/>
                    <a:pt x="74" y="393"/>
                    <a:pt x="74" y="393"/>
                  </a:cubicBezTo>
                  <a:cubicBezTo>
                    <a:pt x="75" y="394"/>
                    <a:pt x="75" y="394"/>
                    <a:pt x="75" y="394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8" y="389"/>
                    <a:pt x="78" y="389"/>
                    <a:pt x="78" y="389"/>
                  </a:cubicBezTo>
                  <a:cubicBezTo>
                    <a:pt x="78" y="388"/>
                    <a:pt x="78" y="388"/>
                    <a:pt x="78" y="388"/>
                  </a:cubicBezTo>
                  <a:cubicBezTo>
                    <a:pt x="75" y="386"/>
                    <a:pt x="75" y="386"/>
                    <a:pt x="75" y="386"/>
                  </a:cubicBezTo>
                  <a:cubicBezTo>
                    <a:pt x="74" y="389"/>
                    <a:pt x="74" y="389"/>
                    <a:pt x="74" y="389"/>
                  </a:cubicBezTo>
                  <a:cubicBezTo>
                    <a:pt x="69" y="388"/>
                    <a:pt x="69" y="388"/>
                    <a:pt x="69" y="388"/>
                  </a:cubicBezTo>
                  <a:cubicBezTo>
                    <a:pt x="70" y="385"/>
                    <a:pt x="70" y="385"/>
                    <a:pt x="70" y="385"/>
                  </a:cubicBezTo>
                  <a:cubicBezTo>
                    <a:pt x="74" y="385"/>
                    <a:pt x="79" y="382"/>
                    <a:pt x="81" y="385"/>
                  </a:cubicBezTo>
                  <a:cubicBezTo>
                    <a:pt x="80" y="386"/>
                    <a:pt x="80" y="386"/>
                    <a:pt x="80" y="386"/>
                  </a:cubicBezTo>
                  <a:cubicBezTo>
                    <a:pt x="81" y="386"/>
                    <a:pt x="81" y="386"/>
                    <a:pt x="81" y="386"/>
                  </a:cubicBezTo>
                  <a:cubicBezTo>
                    <a:pt x="83" y="386"/>
                    <a:pt x="83" y="386"/>
                    <a:pt x="83" y="386"/>
                  </a:cubicBezTo>
                  <a:cubicBezTo>
                    <a:pt x="80" y="388"/>
                    <a:pt x="80" y="388"/>
                    <a:pt x="80" y="388"/>
                  </a:cubicBezTo>
                  <a:cubicBezTo>
                    <a:pt x="85" y="388"/>
                    <a:pt x="85" y="388"/>
                    <a:pt x="85" y="388"/>
                  </a:cubicBezTo>
                  <a:cubicBezTo>
                    <a:pt x="86" y="385"/>
                    <a:pt x="86" y="385"/>
                    <a:pt x="86" y="385"/>
                  </a:cubicBezTo>
                  <a:cubicBezTo>
                    <a:pt x="97" y="383"/>
                    <a:pt x="97" y="383"/>
                    <a:pt x="97" y="383"/>
                  </a:cubicBezTo>
                  <a:cubicBezTo>
                    <a:pt x="101" y="381"/>
                    <a:pt x="101" y="381"/>
                    <a:pt x="101" y="381"/>
                  </a:cubicBezTo>
                  <a:cubicBezTo>
                    <a:pt x="107" y="379"/>
                    <a:pt x="107" y="379"/>
                    <a:pt x="107" y="379"/>
                  </a:cubicBezTo>
                  <a:cubicBezTo>
                    <a:pt x="112" y="379"/>
                    <a:pt x="112" y="379"/>
                    <a:pt x="112" y="379"/>
                  </a:cubicBezTo>
                  <a:cubicBezTo>
                    <a:pt x="113" y="379"/>
                    <a:pt x="106" y="380"/>
                    <a:pt x="114" y="378"/>
                  </a:cubicBezTo>
                  <a:cubicBezTo>
                    <a:pt x="113" y="380"/>
                    <a:pt x="113" y="380"/>
                    <a:pt x="113" y="380"/>
                  </a:cubicBezTo>
                  <a:cubicBezTo>
                    <a:pt x="118" y="381"/>
                    <a:pt x="118" y="381"/>
                    <a:pt x="118" y="381"/>
                  </a:cubicBezTo>
                  <a:cubicBezTo>
                    <a:pt x="118" y="381"/>
                    <a:pt x="119" y="382"/>
                    <a:pt x="119" y="381"/>
                  </a:cubicBezTo>
                  <a:cubicBezTo>
                    <a:pt x="120" y="381"/>
                    <a:pt x="120" y="381"/>
                    <a:pt x="120" y="381"/>
                  </a:cubicBezTo>
                  <a:cubicBezTo>
                    <a:pt x="121" y="382"/>
                    <a:pt x="122" y="374"/>
                    <a:pt x="118" y="383"/>
                  </a:cubicBezTo>
                  <a:cubicBezTo>
                    <a:pt x="124" y="381"/>
                    <a:pt x="124" y="381"/>
                    <a:pt x="124" y="381"/>
                  </a:cubicBezTo>
                  <a:cubicBezTo>
                    <a:pt x="125" y="382"/>
                    <a:pt x="128" y="381"/>
                    <a:pt x="125" y="378"/>
                  </a:cubicBezTo>
                  <a:cubicBezTo>
                    <a:pt x="118" y="378"/>
                    <a:pt x="118" y="378"/>
                    <a:pt x="118" y="378"/>
                  </a:cubicBezTo>
                  <a:cubicBezTo>
                    <a:pt x="112" y="373"/>
                    <a:pt x="112" y="373"/>
                    <a:pt x="112" y="373"/>
                  </a:cubicBezTo>
                  <a:cubicBezTo>
                    <a:pt x="110" y="373"/>
                    <a:pt x="110" y="373"/>
                    <a:pt x="110" y="373"/>
                  </a:cubicBezTo>
                  <a:cubicBezTo>
                    <a:pt x="108" y="377"/>
                    <a:pt x="108" y="377"/>
                    <a:pt x="108" y="377"/>
                  </a:cubicBezTo>
                  <a:cubicBezTo>
                    <a:pt x="103" y="374"/>
                    <a:pt x="103" y="374"/>
                    <a:pt x="103" y="374"/>
                  </a:cubicBezTo>
                  <a:cubicBezTo>
                    <a:pt x="99" y="377"/>
                    <a:pt x="99" y="377"/>
                    <a:pt x="99" y="377"/>
                  </a:cubicBezTo>
                  <a:cubicBezTo>
                    <a:pt x="97" y="376"/>
                    <a:pt x="97" y="376"/>
                    <a:pt x="97" y="376"/>
                  </a:cubicBezTo>
                  <a:cubicBezTo>
                    <a:pt x="95" y="380"/>
                    <a:pt x="104" y="374"/>
                    <a:pt x="93" y="376"/>
                  </a:cubicBezTo>
                  <a:cubicBezTo>
                    <a:pt x="93" y="380"/>
                    <a:pt x="93" y="380"/>
                    <a:pt x="93" y="380"/>
                  </a:cubicBezTo>
                  <a:cubicBezTo>
                    <a:pt x="91" y="378"/>
                    <a:pt x="91" y="378"/>
                    <a:pt x="91" y="378"/>
                  </a:cubicBezTo>
                  <a:cubicBezTo>
                    <a:pt x="89" y="380"/>
                    <a:pt x="89" y="380"/>
                    <a:pt x="89" y="380"/>
                  </a:cubicBezTo>
                  <a:cubicBezTo>
                    <a:pt x="88" y="383"/>
                    <a:pt x="88" y="383"/>
                    <a:pt x="88" y="383"/>
                  </a:cubicBezTo>
                  <a:cubicBezTo>
                    <a:pt x="85" y="383"/>
                    <a:pt x="85" y="383"/>
                    <a:pt x="85" y="383"/>
                  </a:cubicBezTo>
                  <a:cubicBezTo>
                    <a:pt x="87" y="381"/>
                    <a:pt x="87" y="381"/>
                    <a:pt x="87" y="381"/>
                  </a:cubicBezTo>
                  <a:cubicBezTo>
                    <a:pt x="85" y="380"/>
                    <a:pt x="94" y="378"/>
                    <a:pt x="84" y="381"/>
                  </a:cubicBezTo>
                  <a:cubicBezTo>
                    <a:pt x="88" y="377"/>
                    <a:pt x="88" y="377"/>
                    <a:pt x="88" y="377"/>
                  </a:cubicBezTo>
                  <a:cubicBezTo>
                    <a:pt x="87" y="377"/>
                    <a:pt x="87" y="377"/>
                    <a:pt x="87" y="377"/>
                  </a:cubicBezTo>
                  <a:cubicBezTo>
                    <a:pt x="93" y="374"/>
                    <a:pt x="93" y="374"/>
                    <a:pt x="93" y="374"/>
                  </a:cubicBezTo>
                  <a:cubicBezTo>
                    <a:pt x="97" y="371"/>
                    <a:pt x="97" y="371"/>
                    <a:pt x="97" y="371"/>
                  </a:cubicBezTo>
                  <a:cubicBezTo>
                    <a:pt x="109" y="370"/>
                    <a:pt x="80" y="380"/>
                    <a:pt x="107" y="366"/>
                  </a:cubicBezTo>
                  <a:cubicBezTo>
                    <a:pt x="111" y="366"/>
                    <a:pt x="111" y="366"/>
                    <a:pt x="111" y="366"/>
                  </a:cubicBezTo>
                  <a:cubicBezTo>
                    <a:pt x="112" y="365"/>
                    <a:pt x="112" y="365"/>
                    <a:pt x="112" y="365"/>
                  </a:cubicBezTo>
                  <a:cubicBezTo>
                    <a:pt x="112" y="365"/>
                    <a:pt x="108" y="366"/>
                    <a:pt x="113" y="366"/>
                  </a:cubicBezTo>
                  <a:cubicBezTo>
                    <a:pt x="113" y="363"/>
                    <a:pt x="113" y="363"/>
                    <a:pt x="113" y="363"/>
                  </a:cubicBezTo>
                  <a:cubicBezTo>
                    <a:pt x="116" y="364"/>
                    <a:pt x="113" y="357"/>
                    <a:pt x="119" y="361"/>
                  </a:cubicBezTo>
                  <a:cubicBezTo>
                    <a:pt x="123" y="359"/>
                    <a:pt x="123" y="359"/>
                    <a:pt x="123" y="359"/>
                  </a:cubicBezTo>
                  <a:cubicBezTo>
                    <a:pt x="125" y="355"/>
                    <a:pt x="125" y="355"/>
                    <a:pt x="125" y="355"/>
                  </a:cubicBezTo>
                  <a:cubicBezTo>
                    <a:pt x="127" y="357"/>
                    <a:pt x="127" y="357"/>
                    <a:pt x="127" y="357"/>
                  </a:cubicBezTo>
                  <a:cubicBezTo>
                    <a:pt x="130" y="356"/>
                    <a:pt x="135" y="352"/>
                    <a:pt x="137" y="357"/>
                  </a:cubicBezTo>
                  <a:cubicBezTo>
                    <a:pt x="138" y="356"/>
                    <a:pt x="131" y="359"/>
                    <a:pt x="139" y="355"/>
                  </a:cubicBezTo>
                  <a:cubicBezTo>
                    <a:pt x="140" y="356"/>
                    <a:pt x="140" y="356"/>
                    <a:pt x="140" y="356"/>
                  </a:cubicBezTo>
                  <a:cubicBezTo>
                    <a:pt x="145" y="353"/>
                    <a:pt x="145" y="353"/>
                    <a:pt x="145" y="353"/>
                  </a:cubicBezTo>
                  <a:cubicBezTo>
                    <a:pt x="140" y="353"/>
                    <a:pt x="140" y="353"/>
                    <a:pt x="140" y="353"/>
                  </a:cubicBezTo>
                  <a:cubicBezTo>
                    <a:pt x="135" y="354"/>
                    <a:pt x="135" y="354"/>
                    <a:pt x="135" y="354"/>
                  </a:cubicBezTo>
                  <a:cubicBezTo>
                    <a:pt x="138" y="352"/>
                    <a:pt x="138" y="352"/>
                    <a:pt x="138" y="352"/>
                  </a:cubicBezTo>
                  <a:cubicBezTo>
                    <a:pt x="137" y="351"/>
                    <a:pt x="137" y="351"/>
                    <a:pt x="137" y="351"/>
                  </a:cubicBezTo>
                  <a:cubicBezTo>
                    <a:pt x="140" y="347"/>
                    <a:pt x="140" y="347"/>
                    <a:pt x="140" y="347"/>
                  </a:cubicBezTo>
                  <a:cubicBezTo>
                    <a:pt x="140" y="348"/>
                    <a:pt x="140" y="348"/>
                    <a:pt x="140" y="348"/>
                  </a:cubicBezTo>
                  <a:cubicBezTo>
                    <a:pt x="143" y="347"/>
                    <a:pt x="143" y="347"/>
                    <a:pt x="143" y="347"/>
                  </a:cubicBezTo>
                  <a:cubicBezTo>
                    <a:pt x="144" y="346"/>
                    <a:pt x="136" y="349"/>
                    <a:pt x="147" y="348"/>
                  </a:cubicBezTo>
                  <a:cubicBezTo>
                    <a:pt x="146" y="344"/>
                    <a:pt x="146" y="344"/>
                    <a:pt x="146" y="344"/>
                  </a:cubicBezTo>
                  <a:cubicBezTo>
                    <a:pt x="152" y="342"/>
                    <a:pt x="152" y="342"/>
                    <a:pt x="152" y="342"/>
                  </a:cubicBezTo>
                  <a:cubicBezTo>
                    <a:pt x="153" y="342"/>
                    <a:pt x="144" y="346"/>
                    <a:pt x="156" y="340"/>
                  </a:cubicBezTo>
                  <a:cubicBezTo>
                    <a:pt x="158" y="340"/>
                    <a:pt x="158" y="340"/>
                    <a:pt x="158" y="340"/>
                  </a:cubicBezTo>
                  <a:cubicBezTo>
                    <a:pt x="162" y="335"/>
                    <a:pt x="162" y="335"/>
                    <a:pt x="162" y="335"/>
                  </a:cubicBezTo>
                  <a:cubicBezTo>
                    <a:pt x="162" y="334"/>
                    <a:pt x="162" y="334"/>
                    <a:pt x="162" y="334"/>
                  </a:cubicBezTo>
                  <a:cubicBezTo>
                    <a:pt x="160" y="334"/>
                    <a:pt x="160" y="334"/>
                    <a:pt x="160" y="334"/>
                  </a:cubicBezTo>
                  <a:cubicBezTo>
                    <a:pt x="161" y="334"/>
                    <a:pt x="157" y="339"/>
                    <a:pt x="161" y="333"/>
                  </a:cubicBezTo>
                  <a:cubicBezTo>
                    <a:pt x="156" y="334"/>
                    <a:pt x="156" y="334"/>
                    <a:pt x="156" y="334"/>
                  </a:cubicBezTo>
                  <a:cubicBezTo>
                    <a:pt x="153" y="336"/>
                    <a:pt x="153" y="336"/>
                    <a:pt x="153" y="336"/>
                  </a:cubicBezTo>
                  <a:cubicBezTo>
                    <a:pt x="152" y="336"/>
                    <a:pt x="152" y="336"/>
                    <a:pt x="152" y="336"/>
                  </a:cubicBezTo>
                  <a:cubicBezTo>
                    <a:pt x="151" y="335"/>
                    <a:pt x="151" y="335"/>
                    <a:pt x="151" y="335"/>
                  </a:cubicBezTo>
                  <a:cubicBezTo>
                    <a:pt x="156" y="332"/>
                    <a:pt x="156" y="332"/>
                    <a:pt x="156" y="332"/>
                  </a:cubicBezTo>
                  <a:cubicBezTo>
                    <a:pt x="163" y="331"/>
                    <a:pt x="163" y="331"/>
                    <a:pt x="163" y="331"/>
                  </a:cubicBezTo>
                  <a:cubicBezTo>
                    <a:pt x="167" y="328"/>
                    <a:pt x="167" y="328"/>
                    <a:pt x="167" y="328"/>
                  </a:cubicBezTo>
                  <a:cubicBezTo>
                    <a:pt x="171" y="327"/>
                    <a:pt x="171" y="327"/>
                    <a:pt x="171" y="327"/>
                  </a:cubicBezTo>
                  <a:cubicBezTo>
                    <a:pt x="172" y="326"/>
                    <a:pt x="172" y="326"/>
                    <a:pt x="172" y="326"/>
                  </a:cubicBezTo>
                  <a:cubicBezTo>
                    <a:pt x="170" y="325"/>
                    <a:pt x="170" y="325"/>
                    <a:pt x="170" y="325"/>
                  </a:cubicBezTo>
                  <a:cubicBezTo>
                    <a:pt x="176" y="320"/>
                    <a:pt x="176" y="320"/>
                    <a:pt x="176" y="320"/>
                  </a:cubicBezTo>
                  <a:cubicBezTo>
                    <a:pt x="179" y="320"/>
                    <a:pt x="179" y="320"/>
                    <a:pt x="179" y="320"/>
                  </a:cubicBezTo>
                  <a:cubicBezTo>
                    <a:pt x="179" y="319"/>
                    <a:pt x="179" y="319"/>
                    <a:pt x="179" y="319"/>
                  </a:cubicBezTo>
                  <a:cubicBezTo>
                    <a:pt x="180" y="319"/>
                    <a:pt x="172" y="325"/>
                    <a:pt x="185" y="317"/>
                  </a:cubicBezTo>
                  <a:cubicBezTo>
                    <a:pt x="183" y="316"/>
                    <a:pt x="183" y="316"/>
                    <a:pt x="183" y="316"/>
                  </a:cubicBezTo>
                  <a:cubicBezTo>
                    <a:pt x="180" y="315"/>
                    <a:pt x="185" y="325"/>
                    <a:pt x="174" y="317"/>
                  </a:cubicBezTo>
                  <a:cubicBezTo>
                    <a:pt x="173" y="318"/>
                    <a:pt x="169" y="320"/>
                    <a:pt x="165" y="321"/>
                  </a:cubicBezTo>
                  <a:cubicBezTo>
                    <a:pt x="165" y="321"/>
                    <a:pt x="167" y="325"/>
                    <a:pt x="165" y="320"/>
                  </a:cubicBezTo>
                  <a:cubicBezTo>
                    <a:pt x="163" y="322"/>
                    <a:pt x="163" y="322"/>
                    <a:pt x="163" y="322"/>
                  </a:cubicBezTo>
                  <a:cubicBezTo>
                    <a:pt x="156" y="325"/>
                    <a:pt x="156" y="325"/>
                    <a:pt x="156" y="325"/>
                  </a:cubicBezTo>
                  <a:cubicBezTo>
                    <a:pt x="154" y="327"/>
                    <a:pt x="154" y="327"/>
                    <a:pt x="154" y="327"/>
                  </a:cubicBezTo>
                  <a:cubicBezTo>
                    <a:pt x="154" y="325"/>
                    <a:pt x="154" y="325"/>
                    <a:pt x="154" y="325"/>
                  </a:cubicBezTo>
                  <a:cubicBezTo>
                    <a:pt x="151" y="323"/>
                    <a:pt x="151" y="323"/>
                    <a:pt x="151" y="323"/>
                  </a:cubicBezTo>
                  <a:cubicBezTo>
                    <a:pt x="151" y="320"/>
                    <a:pt x="151" y="320"/>
                    <a:pt x="151" y="320"/>
                  </a:cubicBezTo>
                  <a:cubicBezTo>
                    <a:pt x="143" y="316"/>
                    <a:pt x="143" y="316"/>
                    <a:pt x="143" y="316"/>
                  </a:cubicBezTo>
                  <a:cubicBezTo>
                    <a:pt x="141" y="316"/>
                    <a:pt x="141" y="316"/>
                    <a:pt x="141" y="316"/>
                  </a:cubicBezTo>
                  <a:cubicBezTo>
                    <a:pt x="142" y="319"/>
                    <a:pt x="142" y="319"/>
                    <a:pt x="142" y="319"/>
                  </a:cubicBezTo>
                  <a:cubicBezTo>
                    <a:pt x="137" y="319"/>
                    <a:pt x="137" y="319"/>
                    <a:pt x="137" y="319"/>
                  </a:cubicBezTo>
                  <a:cubicBezTo>
                    <a:pt x="139" y="315"/>
                    <a:pt x="139" y="315"/>
                    <a:pt x="139" y="315"/>
                  </a:cubicBezTo>
                  <a:cubicBezTo>
                    <a:pt x="139" y="313"/>
                    <a:pt x="132" y="326"/>
                    <a:pt x="140" y="311"/>
                  </a:cubicBezTo>
                  <a:cubicBezTo>
                    <a:pt x="135" y="311"/>
                    <a:pt x="135" y="311"/>
                    <a:pt x="135" y="311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135" y="319"/>
                    <a:pt x="135" y="319"/>
                    <a:pt x="135" y="319"/>
                  </a:cubicBezTo>
                  <a:cubicBezTo>
                    <a:pt x="128" y="318"/>
                    <a:pt x="128" y="318"/>
                    <a:pt x="128" y="318"/>
                  </a:cubicBezTo>
                  <a:cubicBezTo>
                    <a:pt x="129" y="316"/>
                    <a:pt x="129" y="316"/>
                    <a:pt x="129" y="316"/>
                  </a:cubicBezTo>
                  <a:cubicBezTo>
                    <a:pt x="134" y="313"/>
                    <a:pt x="134" y="313"/>
                    <a:pt x="134" y="313"/>
                  </a:cubicBezTo>
                  <a:cubicBezTo>
                    <a:pt x="135" y="312"/>
                    <a:pt x="135" y="312"/>
                    <a:pt x="135" y="31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2" y="313"/>
                    <a:pt x="129" y="312"/>
                    <a:pt x="128" y="312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30" y="308"/>
                    <a:pt x="130" y="308"/>
                    <a:pt x="130" y="308"/>
                  </a:cubicBezTo>
                  <a:cubicBezTo>
                    <a:pt x="135" y="306"/>
                    <a:pt x="135" y="306"/>
                    <a:pt x="135" y="306"/>
                  </a:cubicBezTo>
                  <a:cubicBezTo>
                    <a:pt x="137" y="305"/>
                    <a:pt x="137" y="305"/>
                    <a:pt x="137" y="305"/>
                  </a:cubicBezTo>
                  <a:cubicBezTo>
                    <a:pt x="131" y="304"/>
                    <a:pt x="131" y="304"/>
                    <a:pt x="131" y="304"/>
                  </a:cubicBezTo>
                  <a:cubicBezTo>
                    <a:pt x="137" y="302"/>
                    <a:pt x="137" y="302"/>
                    <a:pt x="137" y="302"/>
                  </a:cubicBezTo>
                  <a:cubicBezTo>
                    <a:pt x="142" y="299"/>
                    <a:pt x="142" y="299"/>
                    <a:pt x="142" y="299"/>
                  </a:cubicBezTo>
                  <a:cubicBezTo>
                    <a:pt x="144" y="299"/>
                    <a:pt x="144" y="299"/>
                    <a:pt x="144" y="299"/>
                  </a:cubicBezTo>
                  <a:cubicBezTo>
                    <a:pt x="147" y="297"/>
                    <a:pt x="147" y="297"/>
                    <a:pt x="147" y="297"/>
                  </a:cubicBezTo>
                  <a:cubicBezTo>
                    <a:pt x="146" y="295"/>
                    <a:pt x="145" y="302"/>
                    <a:pt x="146" y="295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59" y="293"/>
                    <a:pt x="159" y="293"/>
                    <a:pt x="159" y="293"/>
                  </a:cubicBezTo>
                  <a:cubicBezTo>
                    <a:pt x="165" y="293"/>
                    <a:pt x="165" y="293"/>
                    <a:pt x="165" y="293"/>
                  </a:cubicBezTo>
                  <a:cubicBezTo>
                    <a:pt x="166" y="291"/>
                    <a:pt x="166" y="291"/>
                    <a:pt x="166" y="291"/>
                  </a:cubicBezTo>
                  <a:cubicBezTo>
                    <a:pt x="169" y="291"/>
                    <a:pt x="169" y="291"/>
                    <a:pt x="169" y="291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2" y="286"/>
                    <a:pt x="162" y="286"/>
                    <a:pt x="162" y="286"/>
                  </a:cubicBezTo>
                  <a:cubicBezTo>
                    <a:pt x="162" y="287"/>
                    <a:pt x="162" y="287"/>
                    <a:pt x="162" y="287"/>
                  </a:cubicBezTo>
                  <a:cubicBezTo>
                    <a:pt x="160" y="287"/>
                    <a:pt x="160" y="287"/>
                    <a:pt x="160" y="287"/>
                  </a:cubicBezTo>
                  <a:cubicBezTo>
                    <a:pt x="159" y="288"/>
                    <a:pt x="159" y="288"/>
                    <a:pt x="159" y="288"/>
                  </a:cubicBezTo>
                  <a:cubicBezTo>
                    <a:pt x="153" y="290"/>
                    <a:pt x="153" y="290"/>
                    <a:pt x="153" y="290"/>
                  </a:cubicBezTo>
                  <a:cubicBezTo>
                    <a:pt x="153" y="289"/>
                    <a:pt x="155" y="290"/>
                    <a:pt x="152" y="289"/>
                  </a:cubicBezTo>
                  <a:cubicBezTo>
                    <a:pt x="158" y="285"/>
                    <a:pt x="158" y="285"/>
                    <a:pt x="158" y="285"/>
                  </a:cubicBezTo>
                  <a:cubicBezTo>
                    <a:pt x="154" y="284"/>
                    <a:pt x="154" y="284"/>
                    <a:pt x="154" y="284"/>
                  </a:cubicBezTo>
                  <a:cubicBezTo>
                    <a:pt x="154" y="284"/>
                    <a:pt x="161" y="280"/>
                    <a:pt x="152" y="285"/>
                  </a:cubicBezTo>
                  <a:cubicBezTo>
                    <a:pt x="149" y="283"/>
                    <a:pt x="149" y="283"/>
                    <a:pt x="149" y="283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46" y="286"/>
                    <a:pt x="146" y="286"/>
                    <a:pt x="146" y="286"/>
                  </a:cubicBezTo>
                  <a:cubicBezTo>
                    <a:pt x="142" y="287"/>
                    <a:pt x="142" y="287"/>
                    <a:pt x="142" y="287"/>
                  </a:cubicBezTo>
                  <a:cubicBezTo>
                    <a:pt x="143" y="288"/>
                    <a:pt x="143" y="288"/>
                    <a:pt x="143" y="288"/>
                  </a:cubicBezTo>
                  <a:cubicBezTo>
                    <a:pt x="139" y="286"/>
                    <a:pt x="139" y="286"/>
                    <a:pt x="139" y="286"/>
                  </a:cubicBezTo>
                  <a:cubicBezTo>
                    <a:pt x="138" y="287"/>
                    <a:pt x="138" y="287"/>
                    <a:pt x="138" y="287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3" y="286"/>
                    <a:pt x="133" y="286"/>
                    <a:pt x="133" y="286"/>
                  </a:cubicBezTo>
                  <a:cubicBezTo>
                    <a:pt x="129" y="284"/>
                    <a:pt x="139" y="281"/>
                    <a:pt x="128" y="284"/>
                  </a:cubicBezTo>
                  <a:cubicBezTo>
                    <a:pt x="127" y="281"/>
                    <a:pt x="127" y="281"/>
                    <a:pt x="127" y="281"/>
                  </a:cubicBezTo>
                  <a:cubicBezTo>
                    <a:pt x="119" y="280"/>
                    <a:pt x="119" y="280"/>
                    <a:pt x="119" y="280"/>
                  </a:cubicBezTo>
                  <a:cubicBezTo>
                    <a:pt x="116" y="281"/>
                    <a:pt x="116" y="281"/>
                    <a:pt x="116" y="281"/>
                  </a:cubicBezTo>
                  <a:cubicBezTo>
                    <a:pt x="114" y="281"/>
                    <a:pt x="114" y="281"/>
                    <a:pt x="114" y="281"/>
                  </a:cubicBezTo>
                  <a:cubicBezTo>
                    <a:pt x="121" y="279"/>
                    <a:pt x="103" y="278"/>
                    <a:pt x="121" y="278"/>
                  </a:cubicBezTo>
                  <a:cubicBezTo>
                    <a:pt x="121" y="276"/>
                    <a:pt x="121" y="276"/>
                    <a:pt x="121" y="276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24" y="271"/>
                    <a:pt x="124" y="271"/>
                    <a:pt x="124" y="271"/>
                  </a:cubicBezTo>
                  <a:cubicBezTo>
                    <a:pt x="126" y="274"/>
                    <a:pt x="126" y="274"/>
                    <a:pt x="126" y="274"/>
                  </a:cubicBezTo>
                  <a:cubicBezTo>
                    <a:pt x="128" y="272"/>
                    <a:pt x="128" y="272"/>
                    <a:pt x="128" y="272"/>
                  </a:cubicBezTo>
                  <a:cubicBezTo>
                    <a:pt x="132" y="274"/>
                    <a:pt x="132" y="274"/>
                    <a:pt x="132" y="274"/>
                  </a:cubicBezTo>
                  <a:cubicBezTo>
                    <a:pt x="134" y="271"/>
                    <a:pt x="134" y="271"/>
                    <a:pt x="134" y="271"/>
                  </a:cubicBezTo>
                  <a:cubicBezTo>
                    <a:pt x="139" y="271"/>
                    <a:pt x="139" y="271"/>
                    <a:pt x="139" y="271"/>
                  </a:cubicBezTo>
                  <a:cubicBezTo>
                    <a:pt x="140" y="272"/>
                    <a:pt x="140" y="272"/>
                    <a:pt x="140" y="272"/>
                  </a:cubicBezTo>
                  <a:cubicBezTo>
                    <a:pt x="139" y="269"/>
                    <a:pt x="144" y="271"/>
                    <a:pt x="143" y="270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0" y="266"/>
                    <a:pt x="140" y="266"/>
                    <a:pt x="140" y="266"/>
                  </a:cubicBezTo>
                  <a:cubicBezTo>
                    <a:pt x="140" y="264"/>
                    <a:pt x="140" y="264"/>
                    <a:pt x="140" y="264"/>
                  </a:cubicBezTo>
                  <a:cubicBezTo>
                    <a:pt x="146" y="266"/>
                    <a:pt x="143" y="263"/>
                    <a:pt x="148" y="259"/>
                  </a:cubicBezTo>
                  <a:cubicBezTo>
                    <a:pt x="151" y="260"/>
                    <a:pt x="151" y="260"/>
                    <a:pt x="151" y="260"/>
                  </a:cubicBezTo>
                  <a:cubicBezTo>
                    <a:pt x="150" y="257"/>
                    <a:pt x="157" y="258"/>
                    <a:pt x="156" y="255"/>
                  </a:cubicBezTo>
                  <a:cubicBezTo>
                    <a:pt x="155" y="251"/>
                    <a:pt x="155" y="251"/>
                    <a:pt x="155" y="251"/>
                  </a:cubicBezTo>
                  <a:cubicBezTo>
                    <a:pt x="159" y="249"/>
                    <a:pt x="159" y="249"/>
                    <a:pt x="159" y="249"/>
                  </a:cubicBezTo>
                  <a:cubicBezTo>
                    <a:pt x="159" y="252"/>
                    <a:pt x="159" y="252"/>
                    <a:pt x="159" y="252"/>
                  </a:cubicBezTo>
                  <a:cubicBezTo>
                    <a:pt x="158" y="252"/>
                    <a:pt x="158" y="252"/>
                    <a:pt x="158" y="252"/>
                  </a:cubicBezTo>
                  <a:cubicBezTo>
                    <a:pt x="158" y="253"/>
                    <a:pt x="158" y="253"/>
                    <a:pt x="158" y="253"/>
                  </a:cubicBezTo>
                  <a:cubicBezTo>
                    <a:pt x="160" y="254"/>
                    <a:pt x="160" y="254"/>
                    <a:pt x="160" y="254"/>
                  </a:cubicBezTo>
                  <a:cubicBezTo>
                    <a:pt x="162" y="254"/>
                    <a:pt x="161" y="252"/>
                    <a:pt x="163" y="251"/>
                  </a:cubicBezTo>
                  <a:cubicBezTo>
                    <a:pt x="164" y="252"/>
                    <a:pt x="164" y="252"/>
                    <a:pt x="164" y="252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7" y="256"/>
                    <a:pt x="157" y="256"/>
                    <a:pt x="157" y="256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5" y="260"/>
                    <a:pt x="155" y="254"/>
                    <a:pt x="157" y="261"/>
                  </a:cubicBezTo>
                  <a:cubicBezTo>
                    <a:pt x="157" y="262"/>
                    <a:pt x="157" y="262"/>
                    <a:pt x="157" y="262"/>
                  </a:cubicBezTo>
                  <a:cubicBezTo>
                    <a:pt x="155" y="262"/>
                    <a:pt x="155" y="262"/>
                    <a:pt x="155" y="262"/>
                  </a:cubicBezTo>
                  <a:cubicBezTo>
                    <a:pt x="154" y="265"/>
                    <a:pt x="154" y="265"/>
                    <a:pt x="154" y="265"/>
                  </a:cubicBezTo>
                  <a:cubicBezTo>
                    <a:pt x="157" y="267"/>
                    <a:pt x="157" y="267"/>
                    <a:pt x="157" y="267"/>
                  </a:cubicBezTo>
                  <a:cubicBezTo>
                    <a:pt x="154" y="268"/>
                    <a:pt x="154" y="268"/>
                    <a:pt x="154" y="268"/>
                  </a:cubicBezTo>
                  <a:cubicBezTo>
                    <a:pt x="156" y="268"/>
                    <a:pt x="156" y="268"/>
                    <a:pt x="156" y="268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67" y="260"/>
                    <a:pt x="167" y="260"/>
                    <a:pt x="167" y="260"/>
                  </a:cubicBezTo>
                  <a:cubicBezTo>
                    <a:pt x="168" y="260"/>
                    <a:pt x="168" y="261"/>
                    <a:pt x="168" y="261"/>
                  </a:cubicBezTo>
                  <a:cubicBezTo>
                    <a:pt x="165" y="265"/>
                    <a:pt x="165" y="265"/>
                    <a:pt x="165" y="265"/>
                  </a:cubicBezTo>
                  <a:cubicBezTo>
                    <a:pt x="168" y="267"/>
                    <a:pt x="168" y="267"/>
                    <a:pt x="168" y="267"/>
                  </a:cubicBezTo>
                  <a:cubicBezTo>
                    <a:pt x="172" y="266"/>
                    <a:pt x="172" y="266"/>
                    <a:pt x="172" y="266"/>
                  </a:cubicBezTo>
                  <a:cubicBezTo>
                    <a:pt x="172" y="270"/>
                    <a:pt x="172" y="270"/>
                    <a:pt x="172" y="270"/>
                  </a:cubicBezTo>
                  <a:cubicBezTo>
                    <a:pt x="172" y="260"/>
                    <a:pt x="171" y="277"/>
                    <a:pt x="178" y="264"/>
                  </a:cubicBezTo>
                  <a:cubicBezTo>
                    <a:pt x="182" y="261"/>
                    <a:pt x="182" y="261"/>
                    <a:pt x="182" y="261"/>
                  </a:cubicBezTo>
                  <a:cubicBezTo>
                    <a:pt x="185" y="262"/>
                    <a:pt x="185" y="262"/>
                    <a:pt x="185" y="262"/>
                  </a:cubicBezTo>
                  <a:cubicBezTo>
                    <a:pt x="186" y="259"/>
                    <a:pt x="186" y="262"/>
                    <a:pt x="191" y="259"/>
                  </a:cubicBezTo>
                  <a:cubicBezTo>
                    <a:pt x="189" y="258"/>
                    <a:pt x="189" y="258"/>
                    <a:pt x="189" y="258"/>
                  </a:cubicBezTo>
                  <a:cubicBezTo>
                    <a:pt x="183" y="260"/>
                    <a:pt x="183" y="260"/>
                    <a:pt x="183" y="260"/>
                  </a:cubicBezTo>
                  <a:cubicBezTo>
                    <a:pt x="182" y="260"/>
                    <a:pt x="193" y="255"/>
                    <a:pt x="179" y="258"/>
                  </a:cubicBezTo>
                  <a:cubicBezTo>
                    <a:pt x="179" y="258"/>
                    <a:pt x="179" y="258"/>
                    <a:pt x="179" y="258"/>
                  </a:cubicBezTo>
                  <a:cubicBezTo>
                    <a:pt x="178" y="256"/>
                    <a:pt x="178" y="256"/>
                    <a:pt x="178" y="256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73" y="258"/>
                    <a:pt x="173" y="258"/>
                    <a:pt x="173" y="258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8" y="253"/>
                    <a:pt x="178" y="253"/>
                    <a:pt x="178" y="253"/>
                  </a:cubicBezTo>
                  <a:cubicBezTo>
                    <a:pt x="176" y="255"/>
                    <a:pt x="176" y="255"/>
                    <a:pt x="176" y="255"/>
                  </a:cubicBezTo>
                  <a:cubicBezTo>
                    <a:pt x="177" y="256"/>
                    <a:pt x="177" y="256"/>
                    <a:pt x="177" y="256"/>
                  </a:cubicBezTo>
                  <a:cubicBezTo>
                    <a:pt x="182" y="258"/>
                    <a:pt x="182" y="258"/>
                    <a:pt x="182" y="258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6" y="256"/>
                    <a:pt x="186" y="256"/>
                    <a:pt x="186" y="256"/>
                  </a:cubicBezTo>
                  <a:cubicBezTo>
                    <a:pt x="187" y="257"/>
                    <a:pt x="187" y="254"/>
                    <a:pt x="187" y="258"/>
                  </a:cubicBezTo>
                  <a:cubicBezTo>
                    <a:pt x="190" y="256"/>
                    <a:pt x="190" y="256"/>
                    <a:pt x="190" y="256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2"/>
                    <a:pt x="200" y="252"/>
                    <a:pt x="200" y="252"/>
                  </a:cubicBezTo>
                  <a:cubicBezTo>
                    <a:pt x="203" y="253"/>
                    <a:pt x="203" y="253"/>
                    <a:pt x="203" y="253"/>
                  </a:cubicBezTo>
                  <a:cubicBezTo>
                    <a:pt x="203" y="253"/>
                    <a:pt x="206" y="250"/>
                    <a:pt x="207" y="249"/>
                  </a:cubicBezTo>
                  <a:cubicBezTo>
                    <a:pt x="202" y="247"/>
                    <a:pt x="202" y="247"/>
                    <a:pt x="202" y="247"/>
                  </a:cubicBezTo>
                  <a:cubicBezTo>
                    <a:pt x="196" y="248"/>
                    <a:pt x="196" y="248"/>
                    <a:pt x="196" y="248"/>
                  </a:cubicBezTo>
                  <a:cubicBezTo>
                    <a:pt x="196" y="249"/>
                    <a:pt x="196" y="249"/>
                    <a:pt x="196" y="249"/>
                  </a:cubicBezTo>
                  <a:cubicBezTo>
                    <a:pt x="196" y="249"/>
                    <a:pt x="196" y="249"/>
                    <a:pt x="196" y="249"/>
                  </a:cubicBezTo>
                  <a:cubicBezTo>
                    <a:pt x="195" y="252"/>
                    <a:pt x="195" y="252"/>
                    <a:pt x="195" y="252"/>
                  </a:cubicBezTo>
                  <a:cubicBezTo>
                    <a:pt x="195" y="252"/>
                    <a:pt x="198" y="250"/>
                    <a:pt x="193" y="251"/>
                  </a:cubicBezTo>
                  <a:cubicBezTo>
                    <a:pt x="193" y="250"/>
                    <a:pt x="194" y="250"/>
                    <a:pt x="194" y="249"/>
                  </a:cubicBezTo>
                  <a:cubicBezTo>
                    <a:pt x="186" y="248"/>
                    <a:pt x="186" y="248"/>
                    <a:pt x="186" y="248"/>
                  </a:cubicBezTo>
                  <a:cubicBezTo>
                    <a:pt x="184" y="248"/>
                    <a:pt x="184" y="248"/>
                    <a:pt x="184" y="248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63" y="250"/>
                    <a:pt x="163" y="250"/>
                    <a:pt x="163" y="250"/>
                  </a:cubicBezTo>
                  <a:cubicBezTo>
                    <a:pt x="163" y="249"/>
                    <a:pt x="163" y="249"/>
                    <a:pt x="163" y="249"/>
                  </a:cubicBezTo>
                  <a:cubicBezTo>
                    <a:pt x="158" y="247"/>
                    <a:pt x="158" y="247"/>
                    <a:pt x="158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48" y="243"/>
                    <a:pt x="148" y="243"/>
                    <a:pt x="148" y="243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44" y="243"/>
                    <a:pt x="144" y="243"/>
                    <a:pt x="144" y="243"/>
                  </a:cubicBezTo>
                  <a:cubicBezTo>
                    <a:pt x="143" y="247"/>
                    <a:pt x="143" y="247"/>
                    <a:pt x="143" y="247"/>
                  </a:cubicBezTo>
                  <a:cubicBezTo>
                    <a:pt x="137" y="253"/>
                    <a:pt x="148" y="244"/>
                    <a:pt x="147" y="254"/>
                  </a:cubicBezTo>
                  <a:cubicBezTo>
                    <a:pt x="141" y="250"/>
                    <a:pt x="141" y="250"/>
                    <a:pt x="141" y="250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39" y="250"/>
                    <a:pt x="139" y="250"/>
                    <a:pt x="139" y="250"/>
                  </a:cubicBezTo>
                  <a:cubicBezTo>
                    <a:pt x="136" y="252"/>
                    <a:pt x="136" y="252"/>
                    <a:pt x="136" y="25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26" y="253"/>
                    <a:pt x="126" y="253"/>
                    <a:pt x="126" y="253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2" y="254"/>
                    <a:pt x="122" y="254"/>
                    <a:pt x="122" y="254"/>
                  </a:cubicBezTo>
                  <a:cubicBezTo>
                    <a:pt x="119" y="256"/>
                    <a:pt x="124" y="254"/>
                    <a:pt x="120" y="251"/>
                  </a:cubicBezTo>
                  <a:cubicBezTo>
                    <a:pt x="120" y="249"/>
                    <a:pt x="120" y="249"/>
                    <a:pt x="120" y="249"/>
                  </a:cubicBezTo>
                  <a:cubicBezTo>
                    <a:pt x="125" y="249"/>
                    <a:pt x="125" y="249"/>
                    <a:pt x="125" y="249"/>
                  </a:cubicBezTo>
                  <a:cubicBezTo>
                    <a:pt x="124" y="249"/>
                    <a:pt x="128" y="250"/>
                    <a:pt x="124" y="248"/>
                  </a:cubicBezTo>
                  <a:cubicBezTo>
                    <a:pt x="128" y="244"/>
                    <a:pt x="128" y="244"/>
                    <a:pt x="128" y="244"/>
                  </a:cubicBezTo>
                  <a:cubicBezTo>
                    <a:pt x="124" y="240"/>
                    <a:pt x="124" y="240"/>
                    <a:pt x="124" y="240"/>
                  </a:cubicBezTo>
                  <a:cubicBezTo>
                    <a:pt x="124" y="238"/>
                    <a:pt x="124" y="238"/>
                    <a:pt x="124" y="238"/>
                  </a:cubicBezTo>
                  <a:cubicBezTo>
                    <a:pt x="119" y="236"/>
                    <a:pt x="119" y="236"/>
                    <a:pt x="119" y="236"/>
                  </a:cubicBezTo>
                  <a:cubicBezTo>
                    <a:pt x="122" y="234"/>
                    <a:pt x="122" y="234"/>
                    <a:pt x="122" y="234"/>
                  </a:cubicBezTo>
                  <a:cubicBezTo>
                    <a:pt x="117" y="233"/>
                    <a:pt x="117" y="233"/>
                    <a:pt x="117" y="233"/>
                  </a:cubicBezTo>
                  <a:cubicBezTo>
                    <a:pt x="119" y="231"/>
                    <a:pt x="119" y="231"/>
                    <a:pt x="119" y="231"/>
                  </a:cubicBezTo>
                  <a:cubicBezTo>
                    <a:pt x="121" y="231"/>
                    <a:pt x="108" y="239"/>
                    <a:pt x="124" y="229"/>
                  </a:cubicBezTo>
                  <a:cubicBezTo>
                    <a:pt x="123" y="227"/>
                    <a:pt x="123" y="227"/>
                    <a:pt x="123" y="227"/>
                  </a:cubicBezTo>
                  <a:cubicBezTo>
                    <a:pt x="120" y="228"/>
                    <a:pt x="120" y="228"/>
                    <a:pt x="120" y="228"/>
                  </a:cubicBezTo>
                  <a:cubicBezTo>
                    <a:pt x="118" y="226"/>
                    <a:pt x="118" y="226"/>
                    <a:pt x="118" y="226"/>
                  </a:cubicBezTo>
                  <a:cubicBezTo>
                    <a:pt x="105" y="227"/>
                    <a:pt x="105" y="227"/>
                    <a:pt x="105" y="227"/>
                  </a:cubicBezTo>
                  <a:cubicBezTo>
                    <a:pt x="113" y="224"/>
                    <a:pt x="113" y="224"/>
                    <a:pt x="113" y="224"/>
                  </a:cubicBezTo>
                  <a:cubicBezTo>
                    <a:pt x="112" y="224"/>
                    <a:pt x="114" y="230"/>
                    <a:pt x="114" y="222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26" y="224"/>
                    <a:pt x="126" y="224"/>
                    <a:pt x="126" y="224"/>
                  </a:cubicBezTo>
                  <a:cubicBezTo>
                    <a:pt x="125" y="221"/>
                    <a:pt x="125" y="221"/>
                    <a:pt x="125" y="221"/>
                  </a:cubicBezTo>
                  <a:cubicBezTo>
                    <a:pt x="122" y="220"/>
                    <a:pt x="122" y="220"/>
                    <a:pt x="122" y="220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24" y="215"/>
                    <a:pt x="124" y="215"/>
                    <a:pt x="124" y="215"/>
                  </a:cubicBezTo>
                  <a:cubicBezTo>
                    <a:pt x="123" y="214"/>
                    <a:pt x="121" y="216"/>
                    <a:pt x="120" y="215"/>
                  </a:cubicBezTo>
                  <a:cubicBezTo>
                    <a:pt x="120" y="212"/>
                    <a:pt x="120" y="212"/>
                    <a:pt x="120" y="212"/>
                  </a:cubicBezTo>
                  <a:cubicBezTo>
                    <a:pt x="122" y="209"/>
                    <a:pt x="122" y="209"/>
                    <a:pt x="122" y="209"/>
                  </a:cubicBezTo>
                  <a:cubicBezTo>
                    <a:pt x="116" y="208"/>
                    <a:pt x="116" y="208"/>
                    <a:pt x="116" y="208"/>
                  </a:cubicBezTo>
                  <a:cubicBezTo>
                    <a:pt x="115" y="208"/>
                    <a:pt x="119" y="206"/>
                    <a:pt x="114" y="208"/>
                  </a:cubicBezTo>
                  <a:cubicBezTo>
                    <a:pt x="118" y="205"/>
                    <a:pt x="118" y="205"/>
                    <a:pt x="118" y="205"/>
                  </a:cubicBezTo>
                  <a:cubicBezTo>
                    <a:pt x="118" y="205"/>
                    <a:pt x="113" y="214"/>
                    <a:pt x="125" y="205"/>
                  </a:cubicBezTo>
                  <a:cubicBezTo>
                    <a:pt x="132" y="204"/>
                    <a:pt x="132" y="204"/>
                    <a:pt x="132" y="204"/>
                  </a:cubicBezTo>
                  <a:cubicBezTo>
                    <a:pt x="140" y="204"/>
                    <a:pt x="140" y="204"/>
                    <a:pt x="140" y="204"/>
                  </a:cubicBezTo>
                  <a:cubicBezTo>
                    <a:pt x="140" y="203"/>
                    <a:pt x="140" y="203"/>
                    <a:pt x="140" y="203"/>
                  </a:cubicBezTo>
                  <a:cubicBezTo>
                    <a:pt x="144" y="203"/>
                    <a:pt x="144" y="203"/>
                    <a:pt x="144" y="203"/>
                  </a:cubicBezTo>
                  <a:cubicBezTo>
                    <a:pt x="147" y="200"/>
                    <a:pt x="147" y="200"/>
                    <a:pt x="147" y="200"/>
                  </a:cubicBezTo>
                  <a:cubicBezTo>
                    <a:pt x="148" y="200"/>
                    <a:pt x="137" y="206"/>
                    <a:pt x="151" y="199"/>
                  </a:cubicBezTo>
                  <a:cubicBezTo>
                    <a:pt x="149" y="198"/>
                    <a:pt x="149" y="198"/>
                    <a:pt x="149" y="198"/>
                  </a:cubicBezTo>
                  <a:cubicBezTo>
                    <a:pt x="157" y="198"/>
                    <a:pt x="157" y="198"/>
                    <a:pt x="157" y="198"/>
                  </a:cubicBezTo>
                  <a:cubicBezTo>
                    <a:pt x="161" y="197"/>
                    <a:pt x="161" y="197"/>
                    <a:pt x="161" y="197"/>
                  </a:cubicBezTo>
                  <a:cubicBezTo>
                    <a:pt x="161" y="196"/>
                    <a:pt x="158" y="199"/>
                    <a:pt x="164" y="197"/>
                  </a:cubicBezTo>
                  <a:cubicBezTo>
                    <a:pt x="164" y="195"/>
                    <a:pt x="164" y="195"/>
                    <a:pt x="164" y="195"/>
                  </a:cubicBezTo>
                  <a:cubicBezTo>
                    <a:pt x="155" y="194"/>
                    <a:pt x="155" y="194"/>
                    <a:pt x="155" y="194"/>
                  </a:cubicBezTo>
                  <a:cubicBezTo>
                    <a:pt x="152" y="195"/>
                    <a:pt x="152" y="195"/>
                    <a:pt x="152" y="195"/>
                  </a:cubicBezTo>
                  <a:cubicBezTo>
                    <a:pt x="149" y="193"/>
                    <a:pt x="149" y="193"/>
                    <a:pt x="149" y="193"/>
                  </a:cubicBezTo>
                  <a:cubicBezTo>
                    <a:pt x="144" y="195"/>
                    <a:pt x="144" y="195"/>
                    <a:pt x="144" y="195"/>
                  </a:cubicBezTo>
                  <a:cubicBezTo>
                    <a:pt x="138" y="193"/>
                    <a:pt x="138" y="193"/>
                    <a:pt x="138" y="193"/>
                  </a:cubicBezTo>
                  <a:cubicBezTo>
                    <a:pt x="135" y="197"/>
                    <a:pt x="147" y="191"/>
                    <a:pt x="134" y="196"/>
                  </a:cubicBezTo>
                  <a:cubicBezTo>
                    <a:pt x="128" y="194"/>
                    <a:pt x="128" y="194"/>
                    <a:pt x="128" y="194"/>
                  </a:cubicBezTo>
                  <a:cubicBezTo>
                    <a:pt x="126" y="194"/>
                    <a:pt x="131" y="199"/>
                    <a:pt x="126" y="191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6" y="190"/>
                    <a:pt x="116" y="190"/>
                    <a:pt x="116" y="190"/>
                  </a:cubicBezTo>
                  <a:cubicBezTo>
                    <a:pt x="112" y="191"/>
                    <a:pt x="112" y="191"/>
                    <a:pt x="112" y="191"/>
                  </a:cubicBezTo>
                  <a:cubicBezTo>
                    <a:pt x="116" y="189"/>
                    <a:pt x="116" y="189"/>
                    <a:pt x="116" y="18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9" y="189"/>
                    <a:pt x="149" y="189"/>
                    <a:pt x="149" y="189"/>
                  </a:cubicBezTo>
                  <a:cubicBezTo>
                    <a:pt x="150" y="188"/>
                    <a:pt x="149" y="186"/>
                    <a:pt x="152" y="188"/>
                  </a:cubicBezTo>
                  <a:cubicBezTo>
                    <a:pt x="155" y="184"/>
                    <a:pt x="151" y="187"/>
                    <a:pt x="146" y="185"/>
                  </a:cubicBezTo>
                  <a:cubicBezTo>
                    <a:pt x="145" y="185"/>
                    <a:pt x="145" y="185"/>
                    <a:pt x="145" y="185"/>
                  </a:cubicBezTo>
                  <a:cubicBezTo>
                    <a:pt x="145" y="183"/>
                    <a:pt x="145" y="183"/>
                    <a:pt x="145" y="183"/>
                  </a:cubicBezTo>
                  <a:cubicBezTo>
                    <a:pt x="151" y="185"/>
                    <a:pt x="151" y="185"/>
                    <a:pt x="151" y="185"/>
                  </a:cubicBezTo>
                  <a:cubicBezTo>
                    <a:pt x="152" y="182"/>
                    <a:pt x="152" y="182"/>
                    <a:pt x="152" y="182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56" y="182"/>
                    <a:pt x="161" y="183"/>
                    <a:pt x="158" y="179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58" y="174"/>
                    <a:pt x="158" y="174"/>
                    <a:pt x="158" y="174"/>
                  </a:cubicBezTo>
                  <a:cubicBezTo>
                    <a:pt x="164" y="179"/>
                    <a:pt x="158" y="168"/>
                    <a:pt x="169" y="172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68"/>
                    <a:pt x="168" y="166"/>
                    <a:pt x="163" y="170"/>
                  </a:cubicBezTo>
                  <a:cubicBezTo>
                    <a:pt x="161" y="169"/>
                    <a:pt x="161" y="169"/>
                    <a:pt x="161" y="169"/>
                  </a:cubicBezTo>
                  <a:cubicBezTo>
                    <a:pt x="159" y="170"/>
                    <a:pt x="165" y="175"/>
                    <a:pt x="156" y="170"/>
                  </a:cubicBezTo>
                  <a:cubicBezTo>
                    <a:pt x="152" y="169"/>
                    <a:pt x="151" y="173"/>
                    <a:pt x="149" y="174"/>
                  </a:cubicBezTo>
                  <a:cubicBezTo>
                    <a:pt x="151" y="171"/>
                    <a:pt x="138" y="178"/>
                    <a:pt x="154" y="173"/>
                  </a:cubicBezTo>
                  <a:cubicBezTo>
                    <a:pt x="156" y="174"/>
                    <a:pt x="156" y="174"/>
                    <a:pt x="156" y="174"/>
                  </a:cubicBezTo>
                  <a:cubicBezTo>
                    <a:pt x="154" y="175"/>
                    <a:pt x="154" y="175"/>
                    <a:pt x="154" y="175"/>
                  </a:cubicBezTo>
                  <a:cubicBezTo>
                    <a:pt x="144" y="175"/>
                    <a:pt x="144" y="175"/>
                    <a:pt x="144" y="175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2" y="175"/>
                    <a:pt x="132" y="175"/>
                    <a:pt x="132" y="175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25" y="176"/>
                    <a:pt x="125" y="176"/>
                    <a:pt x="125" y="176"/>
                  </a:cubicBezTo>
                  <a:cubicBezTo>
                    <a:pt x="121" y="175"/>
                    <a:pt x="121" y="175"/>
                    <a:pt x="121" y="175"/>
                  </a:cubicBezTo>
                  <a:cubicBezTo>
                    <a:pt x="120" y="176"/>
                    <a:pt x="120" y="176"/>
                    <a:pt x="120" y="176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105" y="174"/>
                    <a:pt x="105" y="174"/>
                    <a:pt x="105" y="174"/>
                  </a:cubicBezTo>
                  <a:cubicBezTo>
                    <a:pt x="102" y="172"/>
                    <a:pt x="102" y="172"/>
                    <a:pt x="102" y="172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8" y="175"/>
                    <a:pt x="98" y="175"/>
                    <a:pt x="98" y="175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2" y="165"/>
                    <a:pt x="102" y="165"/>
                    <a:pt x="102" y="165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6" y="162"/>
                    <a:pt x="116" y="162"/>
                    <a:pt x="116" y="162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3" y="161"/>
                    <a:pt x="124" y="157"/>
                    <a:pt x="128" y="160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2" y="159"/>
                    <a:pt x="126" y="161"/>
                    <a:pt x="134" y="158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0" y="163"/>
                    <a:pt x="130" y="163"/>
                    <a:pt x="130" y="163"/>
                  </a:cubicBezTo>
                  <a:cubicBezTo>
                    <a:pt x="125" y="166"/>
                    <a:pt x="125" y="166"/>
                    <a:pt x="125" y="166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6" y="165"/>
                    <a:pt x="146" y="165"/>
                    <a:pt x="146" y="165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50" y="165"/>
                    <a:pt x="150" y="165"/>
                    <a:pt x="150" y="165"/>
                  </a:cubicBezTo>
                  <a:cubicBezTo>
                    <a:pt x="153" y="168"/>
                    <a:pt x="153" y="168"/>
                    <a:pt x="153" y="168"/>
                  </a:cubicBezTo>
                  <a:cubicBezTo>
                    <a:pt x="157" y="166"/>
                    <a:pt x="157" y="166"/>
                    <a:pt x="157" y="166"/>
                  </a:cubicBezTo>
                  <a:cubicBezTo>
                    <a:pt x="157" y="162"/>
                    <a:pt x="147" y="169"/>
                    <a:pt x="162" y="165"/>
                  </a:cubicBezTo>
                  <a:cubicBezTo>
                    <a:pt x="165" y="166"/>
                    <a:pt x="156" y="171"/>
                    <a:pt x="162" y="162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46" y="161"/>
                    <a:pt x="146" y="161"/>
                    <a:pt x="146" y="161"/>
                  </a:cubicBezTo>
                  <a:cubicBezTo>
                    <a:pt x="146" y="160"/>
                    <a:pt x="146" y="160"/>
                    <a:pt x="146" y="160"/>
                  </a:cubicBezTo>
                  <a:cubicBezTo>
                    <a:pt x="148" y="160"/>
                    <a:pt x="148" y="160"/>
                    <a:pt x="148" y="160"/>
                  </a:cubicBezTo>
                  <a:cubicBezTo>
                    <a:pt x="143" y="155"/>
                    <a:pt x="143" y="155"/>
                    <a:pt x="143" y="155"/>
                  </a:cubicBezTo>
                  <a:cubicBezTo>
                    <a:pt x="140" y="156"/>
                    <a:pt x="139" y="160"/>
                    <a:pt x="135" y="156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9" y="154"/>
                    <a:pt x="133" y="160"/>
                    <a:pt x="135" y="151"/>
                  </a:cubicBezTo>
                  <a:cubicBezTo>
                    <a:pt x="140" y="151"/>
                    <a:pt x="129" y="157"/>
                    <a:pt x="140" y="149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6" y="145"/>
                    <a:pt x="104" y="146"/>
                    <a:pt x="102" y="145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7" y="145"/>
                    <a:pt x="107" y="145"/>
                    <a:pt x="107" y="145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03" y="141"/>
                    <a:pt x="103" y="141"/>
                    <a:pt x="103" y="141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38"/>
                    <a:pt x="95" y="144"/>
                    <a:pt x="109" y="139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4" y="139"/>
                    <a:pt x="143" y="145"/>
                    <a:pt x="147" y="138"/>
                  </a:cubicBezTo>
                  <a:cubicBezTo>
                    <a:pt x="148" y="140"/>
                    <a:pt x="148" y="140"/>
                    <a:pt x="148" y="140"/>
                  </a:cubicBezTo>
                  <a:cubicBezTo>
                    <a:pt x="149" y="140"/>
                    <a:pt x="149" y="140"/>
                    <a:pt x="149" y="140"/>
                  </a:cubicBezTo>
                  <a:cubicBezTo>
                    <a:pt x="152" y="137"/>
                    <a:pt x="152" y="137"/>
                    <a:pt x="152" y="137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6" y="139"/>
                    <a:pt x="156" y="139"/>
                    <a:pt x="156" y="139"/>
                  </a:cubicBezTo>
                  <a:cubicBezTo>
                    <a:pt x="159" y="138"/>
                    <a:pt x="161" y="141"/>
                    <a:pt x="164" y="137"/>
                  </a:cubicBezTo>
                  <a:cubicBezTo>
                    <a:pt x="163" y="136"/>
                    <a:pt x="168" y="136"/>
                    <a:pt x="162" y="136"/>
                  </a:cubicBezTo>
                  <a:cubicBezTo>
                    <a:pt x="162" y="135"/>
                    <a:pt x="163" y="137"/>
                    <a:pt x="162" y="135"/>
                  </a:cubicBezTo>
                  <a:cubicBezTo>
                    <a:pt x="164" y="134"/>
                    <a:pt x="167" y="139"/>
                    <a:pt x="166" y="137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171" y="138"/>
                    <a:pt x="168" y="127"/>
                    <a:pt x="175" y="134"/>
                  </a:cubicBezTo>
                  <a:cubicBezTo>
                    <a:pt x="179" y="133"/>
                    <a:pt x="181" y="129"/>
                    <a:pt x="186" y="132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8" y="136"/>
                    <a:pt x="198" y="136"/>
                    <a:pt x="198" y="136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7" y="134"/>
                    <a:pt x="207" y="134"/>
                    <a:pt x="207" y="134"/>
                  </a:cubicBezTo>
                  <a:cubicBezTo>
                    <a:pt x="211" y="132"/>
                    <a:pt x="211" y="132"/>
                    <a:pt x="211" y="132"/>
                  </a:cubicBezTo>
                  <a:cubicBezTo>
                    <a:pt x="208" y="130"/>
                    <a:pt x="208" y="130"/>
                    <a:pt x="208" y="130"/>
                  </a:cubicBezTo>
                  <a:cubicBezTo>
                    <a:pt x="212" y="129"/>
                    <a:pt x="212" y="129"/>
                    <a:pt x="212" y="129"/>
                  </a:cubicBezTo>
                  <a:cubicBezTo>
                    <a:pt x="210" y="130"/>
                    <a:pt x="210" y="130"/>
                    <a:pt x="210" y="130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8" y="132"/>
                    <a:pt x="219" y="127"/>
                    <a:pt x="220" y="132"/>
                  </a:cubicBezTo>
                  <a:cubicBezTo>
                    <a:pt x="222" y="133"/>
                    <a:pt x="222" y="131"/>
                    <a:pt x="222" y="130"/>
                  </a:cubicBezTo>
                  <a:cubicBezTo>
                    <a:pt x="219" y="130"/>
                    <a:pt x="228" y="128"/>
                    <a:pt x="219" y="130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30" y="126"/>
                    <a:pt x="230" y="126"/>
                    <a:pt x="230" y="126"/>
                  </a:cubicBezTo>
                  <a:cubicBezTo>
                    <a:pt x="228" y="128"/>
                    <a:pt x="228" y="128"/>
                    <a:pt x="228" y="128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4" y="129"/>
                    <a:pt x="224" y="129"/>
                    <a:pt x="224" y="129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27" y="129"/>
                    <a:pt x="232" y="126"/>
                    <a:pt x="234" y="130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9" y="128"/>
                    <a:pt x="249" y="128"/>
                    <a:pt x="249" y="128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69" y="122"/>
                    <a:pt x="269" y="122"/>
                    <a:pt x="269" y="122"/>
                  </a:cubicBezTo>
                  <a:cubicBezTo>
                    <a:pt x="269" y="122"/>
                    <a:pt x="273" y="122"/>
                    <a:pt x="268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3" y="118"/>
                    <a:pt x="281" y="112"/>
                    <a:pt x="285" y="117"/>
                  </a:cubicBezTo>
                  <a:cubicBezTo>
                    <a:pt x="296" y="115"/>
                    <a:pt x="277" y="116"/>
                    <a:pt x="294" y="112"/>
                  </a:cubicBezTo>
                  <a:cubicBezTo>
                    <a:pt x="292" y="114"/>
                    <a:pt x="292" y="114"/>
                    <a:pt x="292" y="114"/>
                  </a:cubicBezTo>
                  <a:cubicBezTo>
                    <a:pt x="293" y="116"/>
                    <a:pt x="293" y="116"/>
                    <a:pt x="293" y="116"/>
                  </a:cubicBezTo>
                  <a:cubicBezTo>
                    <a:pt x="297" y="114"/>
                    <a:pt x="297" y="114"/>
                    <a:pt x="297" y="114"/>
                  </a:cubicBezTo>
                  <a:cubicBezTo>
                    <a:pt x="297" y="113"/>
                    <a:pt x="297" y="113"/>
                    <a:pt x="297" y="113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11" y="110"/>
                    <a:pt x="311" y="110"/>
                    <a:pt x="311" y="110"/>
                  </a:cubicBezTo>
                  <a:cubicBezTo>
                    <a:pt x="311" y="109"/>
                    <a:pt x="311" y="109"/>
                    <a:pt x="311" y="109"/>
                  </a:cubicBezTo>
                  <a:cubicBezTo>
                    <a:pt x="303" y="109"/>
                    <a:pt x="303" y="109"/>
                    <a:pt x="303" y="109"/>
                  </a:cubicBezTo>
                  <a:cubicBezTo>
                    <a:pt x="289" y="111"/>
                    <a:pt x="289" y="111"/>
                    <a:pt x="289" y="111"/>
                  </a:cubicBezTo>
                  <a:cubicBezTo>
                    <a:pt x="275" y="113"/>
                    <a:pt x="275" y="113"/>
                    <a:pt x="275" y="113"/>
                  </a:cubicBezTo>
                  <a:cubicBezTo>
                    <a:pt x="272" y="114"/>
                    <a:pt x="272" y="114"/>
                    <a:pt x="272" y="114"/>
                  </a:cubicBezTo>
                  <a:cubicBezTo>
                    <a:pt x="266" y="114"/>
                    <a:pt x="266" y="114"/>
                    <a:pt x="266" y="114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5" y="115"/>
                    <a:pt x="255" y="115"/>
                    <a:pt x="255" y="115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16"/>
                    <a:pt x="248" y="116"/>
                    <a:pt x="248" y="116"/>
                  </a:cubicBezTo>
                  <a:cubicBezTo>
                    <a:pt x="245" y="116"/>
                    <a:pt x="245" y="116"/>
                    <a:pt x="245" y="116"/>
                  </a:cubicBezTo>
                  <a:cubicBezTo>
                    <a:pt x="240" y="114"/>
                    <a:pt x="247" y="121"/>
                    <a:pt x="239" y="117"/>
                  </a:cubicBezTo>
                  <a:cubicBezTo>
                    <a:pt x="221" y="118"/>
                    <a:pt x="221" y="118"/>
                    <a:pt x="221" y="118"/>
                  </a:cubicBezTo>
                  <a:cubicBezTo>
                    <a:pt x="221" y="117"/>
                    <a:pt x="228" y="116"/>
                    <a:pt x="221" y="115"/>
                  </a:cubicBezTo>
                  <a:cubicBezTo>
                    <a:pt x="214" y="116"/>
                    <a:pt x="214" y="116"/>
                    <a:pt x="214" y="116"/>
                  </a:cubicBezTo>
                  <a:cubicBezTo>
                    <a:pt x="215" y="113"/>
                    <a:pt x="215" y="113"/>
                    <a:pt x="215" y="113"/>
                  </a:cubicBezTo>
                  <a:cubicBezTo>
                    <a:pt x="208" y="112"/>
                    <a:pt x="208" y="112"/>
                    <a:pt x="208" y="112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9" y="115"/>
                    <a:pt x="209" y="115"/>
                    <a:pt x="209" y="115"/>
                  </a:cubicBezTo>
                  <a:cubicBezTo>
                    <a:pt x="208" y="116"/>
                    <a:pt x="205" y="117"/>
                    <a:pt x="203" y="117"/>
                  </a:cubicBezTo>
                  <a:cubicBezTo>
                    <a:pt x="202" y="116"/>
                    <a:pt x="202" y="116"/>
                    <a:pt x="202" y="116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4" y="119"/>
                    <a:pt x="218" y="112"/>
                    <a:pt x="200" y="114"/>
                  </a:cubicBezTo>
                  <a:cubicBezTo>
                    <a:pt x="202" y="113"/>
                    <a:pt x="203" y="113"/>
                    <a:pt x="198" y="117"/>
                  </a:cubicBezTo>
                  <a:cubicBezTo>
                    <a:pt x="193" y="115"/>
                    <a:pt x="193" y="115"/>
                    <a:pt x="193" y="115"/>
                  </a:cubicBezTo>
                  <a:cubicBezTo>
                    <a:pt x="193" y="118"/>
                    <a:pt x="193" y="118"/>
                    <a:pt x="193" y="118"/>
                  </a:cubicBezTo>
                  <a:cubicBezTo>
                    <a:pt x="188" y="116"/>
                    <a:pt x="188" y="116"/>
                    <a:pt x="188" y="116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16"/>
                    <a:pt x="178" y="116"/>
                    <a:pt x="178" y="116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6" y="118"/>
                    <a:pt x="166" y="118"/>
                    <a:pt x="166" y="118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69" y="124"/>
                    <a:pt x="174" y="119"/>
                    <a:pt x="170" y="125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0" y="119"/>
                    <a:pt x="170" y="115"/>
                    <a:pt x="160" y="120"/>
                  </a:cubicBezTo>
                  <a:cubicBezTo>
                    <a:pt x="161" y="118"/>
                    <a:pt x="164" y="118"/>
                    <a:pt x="165" y="117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64" y="113"/>
                    <a:pt x="164" y="113"/>
                    <a:pt x="164" y="113"/>
                  </a:cubicBezTo>
                  <a:cubicBezTo>
                    <a:pt x="166" y="113"/>
                    <a:pt x="167" y="111"/>
                    <a:pt x="16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6" y="115"/>
                    <a:pt x="153" y="115"/>
                    <a:pt x="145" y="114"/>
                  </a:cubicBezTo>
                  <a:cubicBezTo>
                    <a:pt x="144" y="111"/>
                    <a:pt x="147" y="115"/>
                    <a:pt x="146" y="11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29" y="115"/>
                    <a:pt x="129" y="115"/>
                    <a:pt x="129" y="115"/>
                  </a:cubicBezTo>
                  <a:cubicBezTo>
                    <a:pt x="128" y="115"/>
                    <a:pt x="134" y="114"/>
                    <a:pt x="126" y="116"/>
                  </a:cubicBezTo>
                  <a:cubicBezTo>
                    <a:pt x="126" y="118"/>
                    <a:pt x="126" y="118"/>
                    <a:pt x="126" y="118"/>
                  </a:cubicBezTo>
                  <a:cubicBezTo>
                    <a:pt x="124" y="118"/>
                    <a:pt x="124" y="118"/>
                    <a:pt x="124" y="118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9" y="111"/>
                    <a:pt x="104" y="117"/>
                    <a:pt x="112" y="111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5" y="110"/>
                    <a:pt x="106" y="105"/>
                    <a:pt x="117" y="110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17" y="103"/>
                    <a:pt x="117" y="103"/>
                    <a:pt x="117" y="103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8"/>
                    <a:pt x="115" y="98"/>
                    <a:pt x="115" y="98"/>
                  </a:cubicBezTo>
                  <a:cubicBezTo>
                    <a:pt x="118" y="95"/>
                    <a:pt x="117" y="99"/>
                    <a:pt x="124" y="96"/>
                  </a:cubicBezTo>
                  <a:cubicBezTo>
                    <a:pt x="125" y="98"/>
                    <a:pt x="125" y="98"/>
                    <a:pt x="125" y="98"/>
                  </a:cubicBezTo>
                  <a:cubicBezTo>
                    <a:pt x="126" y="99"/>
                    <a:pt x="124" y="95"/>
                    <a:pt x="126" y="99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9" y="98"/>
                    <a:pt x="159" y="98"/>
                    <a:pt x="159" y="98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1"/>
                    <a:pt x="157" y="91"/>
                    <a:pt x="158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4" y="93"/>
                    <a:pt x="164" y="93"/>
                    <a:pt x="164" y="93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79" y="90"/>
                    <a:pt x="179" y="90"/>
                    <a:pt x="179" y="90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6" y="93"/>
                    <a:pt x="186" y="81"/>
                    <a:pt x="190" y="93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2" y="90"/>
                    <a:pt x="203" y="91"/>
                  </a:cubicBezTo>
                  <a:cubicBezTo>
                    <a:pt x="197" y="88"/>
                    <a:pt x="197" y="88"/>
                    <a:pt x="197" y="88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2" y="90"/>
                    <a:pt x="195" y="90"/>
                    <a:pt x="191" y="90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209" y="86"/>
                    <a:pt x="210" y="89"/>
                    <a:pt x="211" y="85"/>
                  </a:cubicBezTo>
                  <a:cubicBezTo>
                    <a:pt x="210" y="88"/>
                    <a:pt x="210" y="88"/>
                    <a:pt x="210" y="88"/>
                  </a:cubicBezTo>
                  <a:cubicBezTo>
                    <a:pt x="213" y="90"/>
                    <a:pt x="213" y="90"/>
                    <a:pt x="213" y="90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11" y="91"/>
                    <a:pt x="211" y="91"/>
                    <a:pt x="211" y="91"/>
                  </a:cubicBezTo>
                  <a:cubicBezTo>
                    <a:pt x="217" y="90"/>
                    <a:pt x="217" y="90"/>
                    <a:pt x="217" y="90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21" y="86"/>
                    <a:pt x="206" y="91"/>
                    <a:pt x="220" y="88"/>
                  </a:cubicBezTo>
                  <a:cubicBezTo>
                    <a:pt x="221" y="90"/>
                    <a:pt x="221" y="90"/>
                    <a:pt x="221" y="90"/>
                  </a:cubicBezTo>
                  <a:cubicBezTo>
                    <a:pt x="224" y="88"/>
                    <a:pt x="224" y="88"/>
                    <a:pt x="224" y="88"/>
                  </a:cubicBezTo>
                  <a:cubicBezTo>
                    <a:pt x="226" y="88"/>
                    <a:pt x="226" y="88"/>
                    <a:pt x="226" y="88"/>
                  </a:cubicBezTo>
                  <a:cubicBezTo>
                    <a:pt x="228" y="85"/>
                    <a:pt x="228" y="85"/>
                    <a:pt x="228" y="85"/>
                  </a:cubicBezTo>
                  <a:cubicBezTo>
                    <a:pt x="226" y="84"/>
                    <a:pt x="226" y="84"/>
                    <a:pt x="226" y="84"/>
                  </a:cubicBezTo>
                  <a:cubicBezTo>
                    <a:pt x="228" y="83"/>
                    <a:pt x="228" y="83"/>
                    <a:pt x="228" y="83"/>
                  </a:cubicBezTo>
                  <a:cubicBezTo>
                    <a:pt x="228" y="88"/>
                    <a:pt x="232" y="79"/>
                    <a:pt x="232" y="86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7" y="84"/>
                    <a:pt x="237" y="84"/>
                    <a:pt x="237" y="84"/>
                  </a:cubicBezTo>
                  <a:cubicBezTo>
                    <a:pt x="239" y="84"/>
                    <a:pt x="239" y="84"/>
                    <a:pt x="239" y="84"/>
                  </a:cubicBezTo>
                  <a:cubicBezTo>
                    <a:pt x="240" y="87"/>
                    <a:pt x="240" y="87"/>
                    <a:pt x="240" y="87"/>
                  </a:cubicBezTo>
                  <a:cubicBezTo>
                    <a:pt x="242" y="87"/>
                    <a:pt x="232" y="87"/>
                    <a:pt x="244" y="88"/>
                  </a:cubicBezTo>
                  <a:cubicBezTo>
                    <a:pt x="244" y="87"/>
                    <a:pt x="244" y="87"/>
                    <a:pt x="244" y="87"/>
                  </a:cubicBezTo>
                  <a:cubicBezTo>
                    <a:pt x="241" y="85"/>
                    <a:pt x="241" y="85"/>
                    <a:pt x="241" y="85"/>
                  </a:cubicBezTo>
                  <a:cubicBezTo>
                    <a:pt x="242" y="84"/>
                    <a:pt x="242" y="84"/>
                    <a:pt x="242" y="84"/>
                  </a:cubicBezTo>
                  <a:cubicBezTo>
                    <a:pt x="259" y="81"/>
                    <a:pt x="259" y="81"/>
                    <a:pt x="259" y="81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2" y="79"/>
                    <a:pt x="262" y="79"/>
                    <a:pt x="262" y="79"/>
                  </a:cubicBezTo>
                  <a:cubicBezTo>
                    <a:pt x="269" y="78"/>
                    <a:pt x="269" y="78"/>
                    <a:pt x="269" y="78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59" y="83"/>
                    <a:pt x="259" y="83"/>
                    <a:pt x="259" y="83"/>
                  </a:cubicBezTo>
                  <a:cubicBezTo>
                    <a:pt x="259" y="84"/>
                    <a:pt x="257" y="84"/>
                    <a:pt x="258" y="85"/>
                  </a:cubicBezTo>
                  <a:cubicBezTo>
                    <a:pt x="254" y="84"/>
                    <a:pt x="254" y="84"/>
                    <a:pt x="254" y="84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9" y="87"/>
                    <a:pt x="251" y="90"/>
                    <a:pt x="259" y="85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271" y="85"/>
                    <a:pt x="271" y="85"/>
                    <a:pt x="271" y="85"/>
                  </a:cubicBezTo>
                  <a:cubicBezTo>
                    <a:pt x="271" y="79"/>
                    <a:pt x="271" y="79"/>
                    <a:pt x="271" y="79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3"/>
                    <a:pt x="264" y="75"/>
                    <a:pt x="265" y="73"/>
                  </a:cubicBezTo>
                  <a:cubicBezTo>
                    <a:pt x="266" y="75"/>
                    <a:pt x="257" y="73"/>
                    <a:pt x="266" y="77"/>
                  </a:cubicBezTo>
                  <a:cubicBezTo>
                    <a:pt x="262" y="75"/>
                    <a:pt x="262" y="75"/>
                    <a:pt x="262" y="75"/>
                  </a:cubicBezTo>
                  <a:cubicBezTo>
                    <a:pt x="262" y="76"/>
                    <a:pt x="262" y="76"/>
                    <a:pt x="262" y="76"/>
                  </a:cubicBezTo>
                  <a:cubicBezTo>
                    <a:pt x="255" y="76"/>
                    <a:pt x="255" y="76"/>
                    <a:pt x="255" y="76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9" y="78"/>
                    <a:pt x="249" y="78"/>
                    <a:pt x="249" y="78"/>
                  </a:cubicBezTo>
                  <a:cubicBezTo>
                    <a:pt x="249" y="79"/>
                    <a:pt x="249" y="79"/>
                    <a:pt x="249" y="79"/>
                  </a:cubicBezTo>
                  <a:cubicBezTo>
                    <a:pt x="246" y="78"/>
                    <a:pt x="246" y="78"/>
                    <a:pt x="246" y="78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2" y="77"/>
                    <a:pt x="232" y="77"/>
                    <a:pt x="232" y="77"/>
                  </a:cubicBezTo>
                  <a:cubicBezTo>
                    <a:pt x="232" y="78"/>
                    <a:pt x="238" y="75"/>
                    <a:pt x="231" y="80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15" y="82"/>
                    <a:pt x="215" y="82"/>
                    <a:pt x="215" y="82"/>
                  </a:cubicBezTo>
                  <a:cubicBezTo>
                    <a:pt x="215" y="81"/>
                    <a:pt x="215" y="81"/>
                    <a:pt x="215" y="81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07" y="82"/>
                    <a:pt x="207" y="82"/>
                    <a:pt x="207" y="82"/>
                  </a:cubicBezTo>
                  <a:cubicBezTo>
                    <a:pt x="203" y="80"/>
                    <a:pt x="206" y="87"/>
                    <a:pt x="208" y="78"/>
                  </a:cubicBezTo>
                  <a:cubicBezTo>
                    <a:pt x="215" y="80"/>
                    <a:pt x="215" y="80"/>
                    <a:pt x="215" y="80"/>
                  </a:cubicBezTo>
                  <a:cubicBezTo>
                    <a:pt x="217" y="80"/>
                    <a:pt x="217" y="80"/>
                    <a:pt x="217" y="80"/>
                  </a:cubicBezTo>
                  <a:cubicBezTo>
                    <a:pt x="217" y="74"/>
                    <a:pt x="217" y="74"/>
                    <a:pt x="217" y="74"/>
                  </a:cubicBezTo>
                  <a:cubicBezTo>
                    <a:pt x="221" y="75"/>
                    <a:pt x="221" y="75"/>
                    <a:pt x="221" y="75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3" y="75"/>
                    <a:pt x="229" y="77"/>
                    <a:pt x="227" y="73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29" y="74"/>
                    <a:pt x="233" y="74"/>
                    <a:pt x="231" y="72"/>
                  </a:cubicBezTo>
                  <a:cubicBezTo>
                    <a:pt x="235" y="72"/>
                    <a:pt x="235" y="72"/>
                    <a:pt x="235" y="72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40" y="74"/>
                    <a:pt x="240" y="74"/>
                    <a:pt x="240" y="74"/>
                  </a:cubicBezTo>
                  <a:cubicBezTo>
                    <a:pt x="241" y="73"/>
                    <a:pt x="241" y="73"/>
                    <a:pt x="241" y="73"/>
                  </a:cubicBezTo>
                  <a:cubicBezTo>
                    <a:pt x="244" y="73"/>
                    <a:pt x="244" y="73"/>
                    <a:pt x="244" y="73"/>
                  </a:cubicBezTo>
                  <a:cubicBezTo>
                    <a:pt x="244" y="71"/>
                    <a:pt x="244" y="71"/>
                    <a:pt x="244" y="71"/>
                  </a:cubicBezTo>
                  <a:cubicBezTo>
                    <a:pt x="247" y="74"/>
                    <a:pt x="244" y="64"/>
                    <a:pt x="249" y="73"/>
                  </a:cubicBezTo>
                  <a:cubicBezTo>
                    <a:pt x="252" y="71"/>
                    <a:pt x="252" y="71"/>
                    <a:pt x="252" y="71"/>
                  </a:cubicBezTo>
                  <a:cubicBezTo>
                    <a:pt x="255" y="70"/>
                    <a:pt x="255" y="70"/>
                    <a:pt x="255" y="70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60" y="68"/>
                    <a:pt x="260" y="68"/>
                    <a:pt x="260" y="68"/>
                  </a:cubicBezTo>
                  <a:cubicBezTo>
                    <a:pt x="264" y="66"/>
                    <a:pt x="264" y="66"/>
                    <a:pt x="264" y="66"/>
                  </a:cubicBezTo>
                  <a:cubicBezTo>
                    <a:pt x="269" y="68"/>
                    <a:pt x="269" y="68"/>
                    <a:pt x="269" y="68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4" y="67"/>
                    <a:pt x="271" y="65"/>
                    <a:pt x="275" y="67"/>
                  </a:cubicBezTo>
                  <a:cubicBezTo>
                    <a:pt x="272" y="70"/>
                    <a:pt x="272" y="70"/>
                    <a:pt x="272" y="70"/>
                  </a:cubicBezTo>
                  <a:cubicBezTo>
                    <a:pt x="270" y="74"/>
                    <a:pt x="270" y="74"/>
                    <a:pt x="270" y="74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84" y="70"/>
                    <a:pt x="270" y="65"/>
                    <a:pt x="282" y="64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1" y="60"/>
                    <a:pt x="281" y="60"/>
                    <a:pt x="281" y="60"/>
                  </a:cubicBezTo>
                  <a:cubicBezTo>
                    <a:pt x="278" y="59"/>
                    <a:pt x="278" y="59"/>
                    <a:pt x="278" y="59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3" y="61"/>
                    <a:pt x="273" y="61"/>
                    <a:pt x="273" y="61"/>
                  </a:cubicBezTo>
                  <a:cubicBezTo>
                    <a:pt x="271" y="61"/>
                    <a:pt x="286" y="52"/>
                    <a:pt x="267" y="61"/>
                  </a:cubicBezTo>
                  <a:cubicBezTo>
                    <a:pt x="266" y="62"/>
                    <a:pt x="266" y="62"/>
                    <a:pt x="266" y="62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258" y="64"/>
                    <a:pt x="258" y="64"/>
                    <a:pt x="258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7" y="61"/>
                    <a:pt x="247" y="61"/>
                    <a:pt x="247" y="61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8" y="59"/>
                    <a:pt x="258" y="59"/>
                    <a:pt x="258" y="59"/>
                  </a:cubicBezTo>
                  <a:cubicBezTo>
                    <a:pt x="281" y="55"/>
                    <a:pt x="281" y="55"/>
                    <a:pt x="281" y="55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2"/>
                    <a:pt x="264" y="62"/>
                    <a:pt x="290" y="54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296" y="50"/>
                    <a:pt x="298" y="58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98" y="56"/>
                    <a:pt x="298" y="56"/>
                    <a:pt x="298" y="56"/>
                  </a:cubicBezTo>
                  <a:cubicBezTo>
                    <a:pt x="309" y="53"/>
                    <a:pt x="309" y="53"/>
                    <a:pt x="309" y="53"/>
                  </a:cubicBezTo>
                  <a:cubicBezTo>
                    <a:pt x="309" y="50"/>
                    <a:pt x="309" y="50"/>
                    <a:pt x="309" y="50"/>
                  </a:cubicBezTo>
                  <a:cubicBezTo>
                    <a:pt x="309" y="54"/>
                    <a:pt x="308" y="50"/>
                    <a:pt x="315" y="52"/>
                  </a:cubicBezTo>
                  <a:cubicBezTo>
                    <a:pt x="315" y="51"/>
                    <a:pt x="312" y="55"/>
                    <a:pt x="315" y="50"/>
                  </a:cubicBezTo>
                  <a:cubicBezTo>
                    <a:pt x="317" y="53"/>
                    <a:pt x="317" y="53"/>
                    <a:pt x="317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3" y="49"/>
                    <a:pt x="325" y="49"/>
                    <a:pt x="325" y="50"/>
                  </a:cubicBezTo>
                  <a:cubicBezTo>
                    <a:pt x="321" y="48"/>
                    <a:pt x="321" y="48"/>
                    <a:pt x="321" y="48"/>
                  </a:cubicBezTo>
                  <a:cubicBezTo>
                    <a:pt x="322" y="48"/>
                    <a:pt x="322" y="47"/>
                    <a:pt x="323" y="47"/>
                  </a:cubicBezTo>
                  <a:cubicBezTo>
                    <a:pt x="323" y="46"/>
                    <a:pt x="323" y="46"/>
                    <a:pt x="323" y="46"/>
                  </a:cubicBezTo>
                  <a:cubicBezTo>
                    <a:pt x="320" y="46"/>
                    <a:pt x="320" y="46"/>
                    <a:pt x="320" y="46"/>
                  </a:cubicBezTo>
                  <a:cubicBezTo>
                    <a:pt x="325" y="46"/>
                    <a:pt x="325" y="46"/>
                    <a:pt x="325" y="46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2" y="48"/>
                    <a:pt x="315" y="53"/>
                    <a:pt x="336" y="48"/>
                  </a:cubicBezTo>
                  <a:cubicBezTo>
                    <a:pt x="336" y="48"/>
                    <a:pt x="337" y="47"/>
                    <a:pt x="338" y="50"/>
                  </a:cubicBezTo>
                  <a:cubicBezTo>
                    <a:pt x="339" y="48"/>
                    <a:pt x="339" y="48"/>
                    <a:pt x="339" y="48"/>
                  </a:cubicBezTo>
                  <a:cubicBezTo>
                    <a:pt x="337" y="48"/>
                    <a:pt x="337" y="48"/>
                    <a:pt x="337" y="48"/>
                  </a:cubicBezTo>
                  <a:cubicBezTo>
                    <a:pt x="339" y="47"/>
                    <a:pt x="342" y="47"/>
                    <a:pt x="341" y="45"/>
                  </a:cubicBezTo>
                  <a:cubicBezTo>
                    <a:pt x="344" y="44"/>
                    <a:pt x="344" y="44"/>
                    <a:pt x="344" y="44"/>
                  </a:cubicBezTo>
                  <a:cubicBezTo>
                    <a:pt x="347" y="45"/>
                    <a:pt x="347" y="45"/>
                    <a:pt x="347" y="45"/>
                  </a:cubicBezTo>
                  <a:cubicBezTo>
                    <a:pt x="348" y="44"/>
                    <a:pt x="348" y="44"/>
                    <a:pt x="348" y="44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6" y="43"/>
                    <a:pt x="356" y="43"/>
                    <a:pt x="356" y="43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64" y="36"/>
                    <a:pt x="364" y="36"/>
                    <a:pt x="364" y="36"/>
                  </a:cubicBezTo>
                  <a:cubicBezTo>
                    <a:pt x="363" y="38"/>
                    <a:pt x="363" y="38"/>
                    <a:pt x="363" y="38"/>
                  </a:cubicBezTo>
                  <a:cubicBezTo>
                    <a:pt x="357" y="42"/>
                    <a:pt x="357" y="42"/>
                    <a:pt x="357" y="42"/>
                  </a:cubicBezTo>
                  <a:cubicBezTo>
                    <a:pt x="357" y="43"/>
                    <a:pt x="353" y="47"/>
                    <a:pt x="361" y="46"/>
                  </a:cubicBezTo>
                  <a:cubicBezTo>
                    <a:pt x="361" y="47"/>
                    <a:pt x="361" y="47"/>
                    <a:pt x="361" y="47"/>
                  </a:cubicBezTo>
                  <a:cubicBezTo>
                    <a:pt x="364" y="47"/>
                    <a:pt x="364" y="47"/>
                    <a:pt x="364" y="47"/>
                  </a:cubicBezTo>
                  <a:cubicBezTo>
                    <a:pt x="363" y="49"/>
                    <a:pt x="363" y="49"/>
                    <a:pt x="363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57" y="52"/>
                    <a:pt x="357" y="52"/>
                    <a:pt x="357" y="52"/>
                  </a:cubicBezTo>
                  <a:cubicBezTo>
                    <a:pt x="363" y="53"/>
                    <a:pt x="363" y="53"/>
                    <a:pt x="363" y="53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70" y="50"/>
                    <a:pt x="370" y="50"/>
                    <a:pt x="370" y="50"/>
                  </a:cubicBezTo>
                  <a:cubicBezTo>
                    <a:pt x="372" y="50"/>
                    <a:pt x="372" y="50"/>
                    <a:pt x="372" y="50"/>
                  </a:cubicBezTo>
                  <a:cubicBezTo>
                    <a:pt x="371" y="52"/>
                    <a:pt x="369" y="46"/>
                    <a:pt x="373" y="53"/>
                  </a:cubicBezTo>
                  <a:cubicBezTo>
                    <a:pt x="374" y="51"/>
                    <a:pt x="374" y="51"/>
                    <a:pt x="374" y="51"/>
                  </a:cubicBezTo>
                  <a:cubicBezTo>
                    <a:pt x="377" y="53"/>
                    <a:pt x="366" y="52"/>
                    <a:pt x="379" y="50"/>
                  </a:cubicBezTo>
                  <a:cubicBezTo>
                    <a:pt x="379" y="49"/>
                    <a:pt x="379" y="49"/>
                    <a:pt x="379" y="49"/>
                  </a:cubicBezTo>
                  <a:cubicBezTo>
                    <a:pt x="381" y="52"/>
                    <a:pt x="381" y="52"/>
                    <a:pt x="381" y="52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379" y="58"/>
                    <a:pt x="375" y="56"/>
                    <a:pt x="377" y="61"/>
                  </a:cubicBezTo>
                  <a:cubicBezTo>
                    <a:pt x="375" y="63"/>
                    <a:pt x="373" y="61"/>
                    <a:pt x="371" y="63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5" y="70"/>
                    <a:pt x="375" y="70"/>
                    <a:pt x="375" y="70"/>
                  </a:cubicBezTo>
                  <a:cubicBezTo>
                    <a:pt x="378" y="70"/>
                    <a:pt x="378" y="70"/>
                    <a:pt x="378" y="70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370" y="73"/>
                    <a:pt x="370" y="73"/>
                    <a:pt x="370" y="73"/>
                  </a:cubicBezTo>
                  <a:cubicBezTo>
                    <a:pt x="364" y="76"/>
                    <a:pt x="364" y="76"/>
                    <a:pt x="364" y="76"/>
                  </a:cubicBezTo>
                  <a:cubicBezTo>
                    <a:pt x="363" y="77"/>
                    <a:pt x="363" y="77"/>
                    <a:pt x="363" y="77"/>
                  </a:cubicBezTo>
                  <a:cubicBezTo>
                    <a:pt x="366" y="78"/>
                    <a:pt x="366" y="78"/>
                    <a:pt x="366" y="78"/>
                  </a:cubicBezTo>
                  <a:cubicBezTo>
                    <a:pt x="363" y="79"/>
                    <a:pt x="363" y="79"/>
                    <a:pt x="363" y="79"/>
                  </a:cubicBezTo>
                  <a:cubicBezTo>
                    <a:pt x="363" y="80"/>
                    <a:pt x="358" y="84"/>
                    <a:pt x="359" y="81"/>
                  </a:cubicBezTo>
                  <a:cubicBezTo>
                    <a:pt x="360" y="79"/>
                    <a:pt x="360" y="79"/>
                    <a:pt x="360" y="79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5" y="85"/>
                    <a:pt x="355" y="85"/>
                    <a:pt x="355" y="85"/>
                  </a:cubicBezTo>
                  <a:cubicBezTo>
                    <a:pt x="354" y="85"/>
                    <a:pt x="353" y="85"/>
                    <a:pt x="354" y="86"/>
                  </a:cubicBezTo>
                  <a:cubicBezTo>
                    <a:pt x="358" y="86"/>
                    <a:pt x="358" y="86"/>
                    <a:pt x="358" y="86"/>
                  </a:cubicBezTo>
                  <a:cubicBezTo>
                    <a:pt x="360" y="88"/>
                    <a:pt x="355" y="90"/>
                    <a:pt x="355" y="90"/>
                  </a:cubicBezTo>
                  <a:cubicBezTo>
                    <a:pt x="355" y="90"/>
                    <a:pt x="358" y="88"/>
                    <a:pt x="355" y="91"/>
                  </a:cubicBezTo>
                  <a:cubicBezTo>
                    <a:pt x="362" y="89"/>
                    <a:pt x="362" y="89"/>
                    <a:pt x="362" y="89"/>
                  </a:cubicBezTo>
                  <a:cubicBezTo>
                    <a:pt x="366" y="85"/>
                    <a:pt x="366" y="85"/>
                    <a:pt x="366" y="85"/>
                  </a:cubicBezTo>
                  <a:cubicBezTo>
                    <a:pt x="378" y="84"/>
                    <a:pt x="378" y="84"/>
                    <a:pt x="378" y="84"/>
                  </a:cubicBezTo>
                  <a:cubicBezTo>
                    <a:pt x="385" y="80"/>
                    <a:pt x="385" y="80"/>
                    <a:pt x="385" y="80"/>
                  </a:cubicBezTo>
                  <a:cubicBezTo>
                    <a:pt x="386" y="80"/>
                    <a:pt x="386" y="80"/>
                    <a:pt x="386" y="80"/>
                  </a:cubicBezTo>
                  <a:cubicBezTo>
                    <a:pt x="381" y="83"/>
                    <a:pt x="381" y="83"/>
                    <a:pt x="381" y="83"/>
                  </a:cubicBezTo>
                  <a:cubicBezTo>
                    <a:pt x="380" y="86"/>
                    <a:pt x="380" y="86"/>
                    <a:pt x="380" y="86"/>
                  </a:cubicBezTo>
                  <a:cubicBezTo>
                    <a:pt x="381" y="87"/>
                    <a:pt x="381" y="87"/>
                    <a:pt x="381" y="87"/>
                  </a:cubicBezTo>
                  <a:cubicBezTo>
                    <a:pt x="384" y="87"/>
                    <a:pt x="386" y="84"/>
                    <a:pt x="388" y="87"/>
                  </a:cubicBezTo>
                  <a:cubicBezTo>
                    <a:pt x="389" y="88"/>
                    <a:pt x="387" y="86"/>
                    <a:pt x="388" y="88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404" y="89"/>
                    <a:pt x="404" y="89"/>
                    <a:pt x="404" y="89"/>
                  </a:cubicBezTo>
                  <a:cubicBezTo>
                    <a:pt x="404" y="89"/>
                    <a:pt x="404" y="89"/>
                    <a:pt x="404" y="89"/>
                  </a:cubicBezTo>
                  <a:cubicBezTo>
                    <a:pt x="401" y="92"/>
                    <a:pt x="401" y="92"/>
                    <a:pt x="401" y="92"/>
                  </a:cubicBezTo>
                  <a:cubicBezTo>
                    <a:pt x="406" y="96"/>
                    <a:pt x="406" y="96"/>
                    <a:pt x="406" y="96"/>
                  </a:cubicBezTo>
                  <a:cubicBezTo>
                    <a:pt x="399" y="93"/>
                    <a:pt x="399" y="93"/>
                    <a:pt x="399" y="93"/>
                  </a:cubicBezTo>
                  <a:cubicBezTo>
                    <a:pt x="398" y="92"/>
                    <a:pt x="403" y="92"/>
                    <a:pt x="397" y="92"/>
                  </a:cubicBezTo>
                  <a:cubicBezTo>
                    <a:pt x="397" y="93"/>
                    <a:pt x="397" y="93"/>
                    <a:pt x="397" y="93"/>
                  </a:cubicBezTo>
                  <a:cubicBezTo>
                    <a:pt x="398" y="94"/>
                    <a:pt x="402" y="86"/>
                    <a:pt x="398" y="96"/>
                  </a:cubicBezTo>
                  <a:cubicBezTo>
                    <a:pt x="397" y="98"/>
                    <a:pt x="397" y="98"/>
                    <a:pt x="397" y="98"/>
                  </a:cubicBezTo>
                  <a:cubicBezTo>
                    <a:pt x="400" y="99"/>
                    <a:pt x="400" y="99"/>
                    <a:pt x="400" y="99"/>
                  </a:cubicBezTo>
                  <a:cubicBezTo>
                    <a:pt x="400" y="104"/>
                    <a:pt x="400" y="104"/>
                    <a:pt x="400" y="104"/>
                  </a:cubicBezTo>
                  <a:cubicBezTo>
                    <a:pt x="392" y="106"/>
                    <a:pt x="392" y="106"/>
                    <a:pt x="392" y="106"/>
                  </a:cubicBezTo>
                  <a:cubicBezTo>
                    <a:pt x="390" y="105"/>
                    <a:pt x="400" y="103"/>
                    <a:pt x="388" y="110"/>
                  </a:cubicBezTo>
                  <a:cubicBezTo>
                    <a:pt x="384" y="108"/>
                    <a:pt x="384" y="108"/>
                    <a:pt x="384" y="108"/>
                  </a:cubicBezTo>
                  <a:cubicBezTo>
                    <a:pt x="379" y="110"/>
                    <a:pt x="379" y="110"/>
                    <a:pt x="379" y="110"/>
                  </a:cubicBezTo>
                  <a:cubicBezTo>
                    <a:pt x="380" y="113"/>
                    <a:pt x="382" y="110"/>
                    <a:pt x="384" y="111"/>
                  </a:cubicBezTo>
                  <a:cubicBezTo>
                    <a:pt x="382" y="114"/>
                    <a:pt x="382" y="114"/>
                    <a:pt x="382" y="114"/>
                  </a:cubicBezTo>
                  <a:cubicBezTo>
                    <a:pt x="385" y="114"/>
                    <a:pt x="385" y="114"/>
                    <a:pt x="385" y="114"/>
                  </a:cubicBezTo>
                  <a:cubicBezTo>
                    <a:pt x="386" y="111"/>
                    <a:pt x="386" y="111"/>
                    <a:pt x="386" y="111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4"/>
                    <a:pt x="391" y="114"/>
                    <a:pt x="391" y="114"/>
                  </a:cubicBezTo>
                  <a:cubicBezTo>
                    <a:pt x="397" y="117"/>
                    <a:pt x="397" y="117"/>
                    <a:pt x="397" y="117"/>
                  </a:cubicBezTo>
                  <a:cubicBezTo>
                    <a:pt x="397" y="118"/>
                    <a:pt x="397" y="118"/>
                    <a:pt x="397" y="118"/>
                  </a:cubicBezTo>
                  <a:cubicBezTo>
                    <a:pt x="400" y="118"/>
                    <a:pt x="400" y="118"/>
                    <a:pt x="400" y="118"/>
                  </a:cubicBezTo>
                  <a:cubicBezTo>
                    <a:pt x="400" y="122"/>
                    <a:pt x="400" y="122"/>
                    <a:pt x="400" y="122"/>
                  </a:cubicBezTo>
                  <a:cubicBezTo>
                    <a:pt x="405" y="119"/>
                    <a:pt x="405" y="119"/>
                    <a:pt x="405" y="119"/>
                  </a:cubicBezTo>
                  <a:cubicBezTo>
                    <a:pt x="408" y="119"/>
                    <a:pt x="408" y="119"/>
                    <a:pt x="408" y="119"/>
                  </a:cubicBezTo>
                  <a:cubicBezTo>
                    <a:pt x="412" y="121"/>
                    <a:pt x="412" y="116"/>
                    <a:pt x="416" y="117"/>
                  </a:cubicBezTo>
                  <a:cubicBezTo>
                    <a:pt x="418" y="116"/>
                    <a:pt x="424" y="116"/>
                    <a:pt x="418" y="112"/>
                  </a:cubicBezTo>
                  <a:cubicBezTo>
                    <a:pt x="425" y="112"/>
                    <a:pt x="425" y="112"/>
                    <a:pt x="425" y="112"/>
                  </a:cubicBezTo>
                  <a:cubicBezTo>
                    <a:pt x="426" y="108"/>
                    <a:pt x="426" y="108"/>
                    <a:pt x="426" y="108"/>
                  </a:cubicBezTo>
                  <a:cubicBezTo>
                    <a:pt x="428" y="104"/>
                    <a:pt x="428" y="104"/>
                    <a:pt x="428" y="104"/>
                  </a:cubicBezTo>
                  <a:cubicBezTo>
                    <a:pt x="428" y="105"/>
                    <a:pt x="428" y="105"/>
                    <a:pt x="428" y="105"/>
                  </a:cubicBezTo>
                  <a:cubicBezTo>
                    <a:pt x="434" y="107"/>
                    <a:pt x="434" y="107"/>
                    <a:pt x="434" y="107"/>
                  </a:cubicBezTo>
                  <a:cubicBezTo>
                    <a:pt x="435" y="107"/>
                    <a:pt x="428" y="110"/>
                    <a:pt x="437" y="107"/>
                  </a:cubicBezTo>
                  <a:cubicBezTo>
                    <a:pt x="434" y="105"/>
                    <a:pt x="434" y="105"/>
                    <a:pt x="434" y="105"/>
                  </a:cubicBezTo>
                  <a:cubicBezTo>
                    <a:pt x="438" y="102"/>
                    <a:pt x="438" y="102"/>
                    <a:pt x="438" y="102"/>
                  </a:cubicBezTo>
                  <a:cubicBezTo>
                    <a:pt x="443" y="105"/>
                    <a:pt x="443" y="105"/>
                    <a:pt x="443" y="105"/>
                  </a:cubicBezTo>
                  <a:cubicBezTo>
                    <a:pt x="449" y="104"/>
                    <a:pt x="449" y="104"/>
                    <a:pt x="449" y="104"/>
                  </a:cubicBezTo>
                  <a:cubicBezTo>
                    <a:pt x="450" y="104"/>
                    <a:pt x="450" y="104"/>
                    <a:pt x="450" y="104"/>
                  </a:cubicBezTo>
                  <a:cubicBezTo>
                    <a:pt x="453" y="103"/>
                    <a:pt x="432" y="110"/>
                    <a:pt x="456" y="101"/>
                  </a:cubicBezTo>
                  <a:cubicBezTo>
                    <a:pt x="471" y="92"/>
                    <a:pt x="471" y="92"/>
                    <a:pt x="471" y="92"/>
                  </a:cubicBezTo>
                  <a:cubicBezTo>
                    <a:pt x="469" y="91"/>
                    <a:pt x="468" y="91"/>
                    <a:pt x="469" y="88"/>
                  </a:cubicBezTo>
                  <a:cubicBezTo>
                    <a:pt x="471" y="88"/>
                    <a:pt x="471" y="88"/>
                    <a:pt x="471" y="88"/>
                  </a:cubicBezTo>
                  <a:cubicBezTo>
                    <a:pt x="478" y="87"/>
                    <a:pt x="478" y="87"/>
                    <a:pt x="478" y="87"/>
                  </a:cubicBezTo>
                  <a:cubicBezTo>
                    <a:pt x="477" y="88"/>
                    <a:pt x="476" y="86"/>
                    <a:pt x="475" y="89"/>
                  </a:cubicBezTo>
                  <a:cubicBezTo>
                    <a:pt x="475" y="91"/>
                    <a:pt x="475" y="91"/>
                    <a:pt x="475" y="91"/>
                  </a:cubicBezTo>
                  <a:cubicBezTo>
                    <a:pt x="475" y="93"/>
                    <a:pt x="475" y="93"/>
                    <a:pt x="475" y="93"/>
                  </a:cubicBezTo>
                  <a:cubicBezTo>
                    <a:pt x="478" y="94"/>
                    <a:pt x="478" y="94"/>
                    <a:pt x="478" y="94"/>
                  </a:cubicBezTo>
                  <a:cubicBezTo>
                    <a:pt x="481" y="86"/>
                    <a:pt x="481" y="86"/>
                    <a:pt x="481" y="86"/>
                  </a:cubicBezTo>
                  <a:cubicBezTo>
                    <a:pt x="482" y="85"/>
                    <a:pt x="482" y="85"/>
                    <a:pt x="482" y="85"/>
                  </a:cubicBezTo>
                  <a:cubicBezTo>
                    <a:pt x="484" y="89"/>
                    <a:pt x="484" y="89"/>
                    <a:pt x="484" y="89"/>
                  </a:cubicBezTo>
                  <a:cubicBezTo>
                    <a:pt x="489" y="86"/>
                    <a:pt x="489" y="86"/>
                    <a:pt x="489" y="86"/>
                  </a:cubicBezTo>
                  <a:cubicBezTo>
                    <a:pt x="492" y="88"/>
                    <a:pt x="492" y="88"/>
                    <a:pt x="492" y="88"/>
                  </a:cubicBezTo>
                  <a:cubicBezTo>
                    <a:pt x="496" y="85"/>
                    <a:pt x="496" y="85"/>
                    <a:pt x="496" y="85"/>
                  </a:cubicBezTo>
                  <a:cubicBezTo>
                    <a:pt x="497" y="87"/>
                    <a:pt x="488" y="83"/>
                    <a:pt x="498" y="87"/>
                  </a:cubicBezTo>
                  <a:cubicBezTo>
                    <a:pt x="502" y="83"/>
                    <a:pt x="502" y="83"/>
                    <a:pt x="502" y="83"/>
                  </a:cubicBezTo>
                  <a:cubicBezTo>
                    <a:pt x="508" y="82"/>
                    <a:pt x="508" y="82"/>
                    <a:pt x="508" y="82"/>
                  </a:cubicBezTo>
                  <a:cubicBezTo>
                    <a:pt x="513" y="78"/>
                    <a:pt x="513" y="78"/>
                    <a:pt x="513" y="78"/>
                  </a:cubicBezTo>
                  <a:cubicBezTo>
                    <a:pt x="513" y="75"/>
                    <a:pt x="513" y="75"/>
                    <a:pt x="513" y="75"/>
                  </a:cubicBezTo>
                  <a:cubicBezTo>
                    <a:pt x="515" y="74"/>
                    <a:pt x="515" y="74"/>
                    <a:pt x="515" y="74"/>
                  </a:cubicBezTo>
                  <a:cubicBezTo>
                    <a:pt x="518" y="76"/>
                    <a:pt x="518" y="76"/>
                    <a:pt x="518" y="76"/>
                  </a:cubicBezTo>
                  <a:cubicBezTo>
                    <a:pt x="521" y="73"/>
                    <a:pt x="521" y="73"/>
                    <a:pt x="521" y="73"/>
                  </a:cubicBezTo>
                  <a:cubicBezTo>
                    <a:pt x="522" y="75"/>
                    <a:pt x="522" y="75"/>
                    <a:pt x="522" y="75"/>
                  </a:cubicBezTo>
                  <a:cubicBezTo>
                    <a:pt x="527" y="72"/>
                    <a:pt x="527" y="72"/>
                    <a:pt x="527" y="72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3" y="71"/>
                    <a:pt x="527" y="75"/>
                    <a:pt x="534" y="69"/>
                  </a:cubicBezTo>
                  <a:cubicBezTo>
                    <a:pt x="535" y="70"/>
                    <a:pt x="535" y="70"/>
                    <a:pt x="535" y="70"/>
                  </a:cubicBezTo>
                  <a:cubicBezTo>
                    <a:pt x="538" y="65"/>
                    <a:pt x="538" y="65"/>
                    <a:pt x="538" y="65"/>
                  </a:cubicBezTo>
                  <a:cubicBezTo>
                    <a:pt x="545" y="65"/>
                    <a:pt x="545" y="65"/>
                    <a:pt x="545" y="65"/>
                  </a:cubicBezTo>
                  <a:cubicBezTo>
                    <a:pt x="546" y="64"/>
                    <a:pt x="546" y="64"/>
                    <a:pt x="546" y="64"/>
                  </a:cubicBezTo>
                  <a:cubicBezTo>
                    <a:pt x="541" y="67"/>
                    <a:pt x="548" y="61"/>
                    <a:pt x="540" y="62"/>
                  </a:cubicBezTo>
                  <a:cubicBezTo>
                    <a:pt x="544" y="61"/>
                    <a:pt x="544" y="61"/>
                    <a:pt x="544" y="61"/>
                  </a:cubicBezTo>
                  <a:cubicBezTo>
                    <a:pt x="545" y="62"/>
                    <a:pt x="545" y="62"/>
                    <a:pt x="545" y="62"/>
                  </a:cubicBezTo>
                  <a:cubicBezTo>
                    <a:pt x="548" y="60"/>
                    <a:pt x="548" y="60"/>
                    <a:pt x="548" y="60"/>
                  </a:cubicBezTo>
                  <a:cubicBezTo>
                    <a:pt x="551" y="62"/>
                    <a:pt x="551" y="62"/>
                    <a:pt x="551" y="62"/>
                  </a:cubicBezTo>
                  <a:cubicBezTo>
                    <a:pt x="555" y="60"/>
                    <a:pt x="555" y="60"/>
                    <a:pt x="555" y="60"/>
                  </a:cubicBezTo>
                  <a:cubicBezTo>
                    <a:pt x="561" y="59"/>
                    <a:pt x="561" y="59"/>
                    <a:pt x="561" y="59"/>
                  </a:cubicBezTo>
                  <a:cubicBezTo>
                    <a:pt x="562" y="60"/>
                    <a:pt x="562" y="60"/>
                    <a:pt x="562" y="60"/>
                  </a:cubicBezTo>
                  <a:cubicBezTo>
                    <a:pt x="568" y="57"/>
                    <a:pt x="568" y="57"/>
                    <a:pt x="568" y="57"/>
                  </a:cubicBezTo>
                  <a:cubicBezTo>
                    <a:pt x="568" y="56"/>
                    <a:pt x="562" y="58"/>
                    <a:pt x="570" y="57"/>
                  </a:cubicBezTo>
                  <a:cubicBezTo>
                    <a:pt x="571" y="53"/>
                    <a:pt x="571" y="53"/>
                    <a:pt x="571" y="53"/>
                  </a:cubicBezTo>
                  <a:cubicBezTo>
                    <a:pt x="580" y="52"/>
                    <a:pt x="580" y="52"/>
                    <a:pt x="580" y="52"/>
                  </a:cubicBezTo>
                  <a:cubicBezTo>
                    <a:pt x="582" y="50"/>
                    <a:pt x="582" y="50"/>
                    <a:pt x="582" y="50"/>
                  </a:cubicBezTo>
                  <a:cubicBezTo>
                    <a:pt x="586" y="50"/>
                    <a:pt x="586" y="50"/>
                    <a:pt x="586" y="50"/>
                  </a:cubicBezTo>
                  <a:cubicBezTo>
                    <a:pt x="589" y="46"/>
                    <a:pt x="589" y="46"/>
                    <a:pt x="589" y="46"/>
                  </a:cubicBezTo>
                  <a:cubicBezTo>
                    <a:pt x="595" y="44"/>
                    <a:pt x="595" y="44"/>
                    <a:pt x="595" y="44"/>
                  </a:cubicBezTo>
                  <a:cubicBezTo>
                    <a:pt x="598" y="40"/>
                    <a:pt x="598" y="40"/>
                    <a:pt x="598" y="40"/>
                  </a:cubicBezTo>
                  <a:cubicBezTo>
                    <a:pt x="605" y="36"/>
                    <a:pt x="605" y="36"/>
                    <a:pt x="605" y="36"/>
                  </a:cubicBezTo>
                  <a:cubicBezTo>
                    <a:pt x="607" y="38"/>
                    <a:pt x="607" y="38"/>
                    <a:pt x="607" y="38"/>
                  </a:cubicBezTo>
                  <a:cubicBezTo>
                    <a:pt x="610" y="38"/>
                    <a:pt x="610" y="38"/>
                    <a:pt x="610" y="38"/>
                  </a:cubicBezTo>
                  <a:cubicBezTo>
                    <a:pt x="613" y="35"/>
                    <a:pt x="613" y="35"/>
                    <a:pt x="613" y="35"/>
                  </a:cubicBezTo>
                  <a:cubicBezTo>
                    <a:pt x="621" y="34"/>
                    <a:pt x="621" y="34"/>
                    <a:pt x="621" y="34"/>
                  </a:cubicBezTo>
                  <a:cubicBezTo>
                    <a:pt x="619" y="32"/>
                    <a:pt x="620" y="33"/>
                    <a:pt x="626" y="31"/>
                  </a:cubicBezTo>
                  <a:cubicBezTo>
                    <a:pt x="622" y="28"/>
                    <a:pt x="622" y="28"/>
                    <a:pt x="622" y="28"/>
                  </a:cubicBezTo>
                  <a:cubicBezTo>
                    <a:pt x="618" y="28"/>
                    <a:pt x="618" y="28"/>
                    <a:pt x="618" y="28"/>
                  </a:cubicBezTo>
                  <a:cubicBezTo>
                    <a:pt x="622" y="27"/>
                    <a:pt x="622" y="27"/>
                    <a:pt x="622" y="27"/>
                  </a:cubicBezTo>
                  <a:cubicBezTo>
                    <a:pt x="627" y="29"/>
                    <a:pt x="627" y="29"/>
                    <a:pt x="627" y="29"/>
                  </a:cubicBezTo>
                  <a:cubicBezTo>
                    <a:pt x="628" y="30"/>
                    <a:pt x="620" y="26"/>
                    <a:pt x="628" y="32"/>
                  </a:cubicBezTo>
                  <a:cubicBezTo>
                    <a:pt x="633" y="30"/>
                    <a:pt x="633" y="30"/>
                    <a:pt x="633" y="30"/>
                  </a:cubicBezTo>
                  <a:cubicBezTo>
                    <a:pt x="633" y="27"/>
                    <a:pt x="633" y="27"/>
                    <a:pt x="633" y="27"/>
                  </a:cubicBezTo>
                  <a:cubicBezTo>
                    <a:pt x="638" y="27"/>
                    <a:pt x="638" y="27"/>
                    <a:pt x="638" y="27"/>
                  </a:cubicBezTo>
                  <a:cubicBezTo>
                    <a:pt x="639" y="23"/>
                    <a:pt x="639" y="23"/>
                    <a:pt x="639" y="23"/>
                  </a:cubicBezTo>
                  <a:cubicBezTo>
                    <a:pt x="640" y="25"/>
                    <a:pt x="640" y="25"/>
                    <a:pt x="640" y="25"/>
                  </a:cubicBezTo>
                  <a:cubicBezTo>
                    <a:pt x="640" y="24"/>
                    <a:pt x="645" y="25"/>
                    <a:pt x="646" y="20"/>
                  </a:cubicBezTo>
                  <a:cubicBezTo>
                    <a:pt x="644" y="19"/>
                    <a:pt x="644" y="19"/>
                    <a:pt x="644" y="19"/>
                  </a:cubicBezTo>
                  <a:cubicBezTo>
                    <a:pt x="649" y="17"/>
                    <a:pt x="649" y="17"/>
                    <a:pt x="649" y="17"/>
                  </a:cubicBezTo>
                  <a:cubicBezTo>
                    <a:pt x="654" y="19"/>
                    <a:pt x="654" y="19"/>
                    <a:pt x="654" y="19"/>
                  </a:cubicBezTo>
                  <a:cubicBezTo>
                    <a:pt x="657" y="15"/>
                    <a:pt x="657" y="15"/>
                    <a:pt x="657" y="15"/>
                  </a:cubicBezTo>
                  <a:cubicBezTo>
                    <a:pt x="656" y="14"/>
                    <a:pt x="656" y="14"/>
                    <a:pt x="656" y="14"/>
                  </a:cubicBezTo>
                  <a:cubicBezTo>
                    <a:pt x="649" y="11"/>
                    <a:pt x="649" y="11"/>
                    <a:pt x="649" y="11"/>
                  </a:cubicBezTo>
                  <a:cubicBezTo>
                    <a:pt x="644" y="11"/>
                    <a:pt x="644" y="11"/>
                    <a:pt x="644" y="11"/>
                  </a:cubicBezTo>
                  <a:cubicBezTo>
                    <a:pt x="641" y="10"/>
                    <a:pt x="644" y="16"/>
                    <a:pt x="640" y="11"/>
                  </a:cubicBezTo>
                  <a:cubicBezTo>
                    <a:pt x="644" y="8"/>
                    <a:pt x="644" y="8"/>
                    <a:pt x="644" y="8"/>
                  </a:cubicBezTo>
                  <a:cubicBezTo>
                    <a:pt x="663" y="5"/>
                    <a:pt x="663" y="5"/>
                    <a:pt x="663" y="5"/>
                  </a:cubicBezTo>
                  <a:cubicBezTo>
                    <a:pt x="664" y="3"/>
                    <a:pt x="664" y="3"/>
                    <a:pt x="664" y="3"/>
                  </a:cubicBezTo>
                  <a:cubicBezTo>
                    <a:pt x="663" y="2"/>
                    <a:pt x="663" y="2"/>
                    <a:pt x="663" y="2"/>
                  </a:cubicBezTo>
                  <a:cubicBezTo>
                    <a:pt x="667" y="4"/>
                    <a:pt x="667" y="4"/>
                    <a:pt x="667" y="4"/>
                  </a:cubicBezTo>
                  <a:cubicBezTo>
                    <a:pt x="667" y="5"/>
                    <a:pt x="667" y="5"/>
                    <a:pt x="667" y="5"/>
                  </a:cubicBezTo>
                  <a:cubicBezTo>
                    <a:pt x="668" y="6"/>
                    <a:pt x="668" y="6"/>
                    <a:pt x="668" y="6"/>
                  </a:cubicBezTo>
                  <a:cubicBezTo>
                    <a:pt x="671" y="5"/>
                    <a:pt x="674" y="6"/>
                    <a:pt x="676" y="5"/>
                  </a:cubicBezTo>
                  <a:cubicBezTo>
                    <a:pt x="677" y="8"/>
                    <a:pt x="677" y="8"/>
                    <a:pt x="677" y="8"/>
                  </a:cubicBezTo>
                  <a:cubicBezTo>
                    <a:pt x="676" y="10"/>
                    <a:pt x="676" y="10"/>
                    <a:pt x="676" y="10"/>
                  </a:cubicBezTo>
                  <a:cubicBezTo>
                    <a:pt x="678" y="13"/>
                    <a:pt x="678" y="13"/>
                    <a:pt x="678" y="13"/>
                  </a:cubicBezTo>
                  <a:cubicBezTo>
                    <a:pt x="679" y="12"/>
                    <a:pt x="679" y="12"/>
                    <a:pt x="679" y="12"/>
                  </a:cubicBezTo>
                  <a:cubicBezTo>
                    <a:pt x="678" y="14"/>
                    <a:pt x="678" y="14"/>
                    <a:pt x="678" y="14"/>
                  </a:cubicBezTo>
                  <a:cubicBezTo>
                    <a:pt x="671" y="15"/>
                    <a:pt x="671" y="15"/>
                    <a:pt x="671" y="15"/>
                  </a:cubicBezTo>
                  <a:cubicBezTo>
                    <a:pt x="668" y="19"/>
                    <a:pt x="668" y="19"/>
                    <a:pt x="668" y="19"/>
                  </a:cubicBezTo>
                  <a:cubicBezTo>
                    <a:pt x="674" y="20"/>
                    <a:pt x="674" y="20"/>
                    <a:pt x="674" y="20"/>
                  </a:cubicBezTo>
                  <a:cubicBezTo>
                    <a:pt x="677" y="17"/>
                    <a:pt x="677" y="17"/>
                    <a:pt x="677" y="17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704" y="16"/>
                    <a:pt x="706" y="17"/>
                    <a:pt x="708" y="18"/>
                  </a:cubicBezTo>
                  <a:cubicBezTo>
                    <a:pt x="708" y="20"/>
                    <a:pt x="708" y="20"/>
                    <a:pt x="708" y="20"/>
                  </a:cubicBezTo>
                  <a:cubicBezTo>
                    <a:pt x="706" y="19"/>
                    <a:pt x="706" y="19"/>
                    <a:pt x="706" y="19"/>
                  </a:cubicBezTo>
                  <a:cubicBezTo>
                    <a:pt x="705" y="20"/>
                    <a:pt x="705" y="20"/>
                    <a:pt x="705" y="20"/>
                  </a:cubicBezTo>
                  <a:cubicBezTo>
                    <a:pt x="702" y="20"/>
                    <a:pt x="706" y="14"/>
                    <a:pt x="705" y="23"/>
                  </a:cubicBezTo>
                  <a:cubicBezTo>
                    <a:pt x="702" y="23"/>
                    <a:pt x="702" y="23"/>
                    <a:pt x="702" y="23"/>
                  </a:cubicBezTo>
                  <a:cubicBezTo>
                    <a:pt x="702" y="27"/>
                    <a:pt x="695" y="28"/>
                    <a:pt x="690" y="27"/>
                  </a:cubicBezTo>
                  <a:cubicBezTo>
                    <a:pt x="688" y="27"/>
                    <a:pt x="703" y="28"/>
                    <a:pt x="685" y="28"/>
                  </a:cubicBezTo>
                  <a:cubicBezTo>
                    <a:pt x="684" y="28"/>
                    <a:pt x="689" y="25"/>
                    <a:pt x="683" y="29"/>
                  </a:cubicBezTo>
                  <a:cubicBezTo>
                    <a:pt x="683" y="30"/>
                    <a:pt x="683" y="30"/>
                    <a:pt x="683" y="30"/>
                  </a:cubicBezTo>
                  <a:cubicBezTo>
                    <a:pt x="685" y="28"/>
                    <a:pt x="683" y="27"/>
                    <a:pt x="687" y="32"/>
                  </a:cubicBezTo>
                  <a:cubicBezTo>
                    <a:pt x="687" y="32"/>
                    <a:pt x="687" y="32"/>
                    <a:pt x="687" y="32"/>
                  </a:cubicBezTo>
                  <a:cubicBezTo>
                    <a:pt x="688" y="33"/>
                    <a:pt x="688" y="33"/>
                    <a:pt x="688" y="33"/>
                  </a:cubicBezTo>
                  <a:cubicBezTo>
                    <a:pt x="690" y="32"/>
                    <a:pt x="690" y="32"/>
                    <a:pt x="690" y="32"/>
                  </a:cubicBezTo>
                  <a:cubicBezTo>
                    <a:pt x="692" y="29"/>
                    <a:pt x="694" y="37"/>
                    <a:pt x="694" y="29"/>
                  </a:cubicBezTo>
                  <a:cubicBezTo>
                    <a:pt x="702" y="29"/>
                    <a:pt x="702" y="29"/>
                    <a:pt x="702" y="29"/>
                  </a:cubicBezTo>
                  <a:cubicBezTo>
                    <a:pt x="707" y="27"/>
                    <a:pt x="707" y="27"/>
                    <a:pt x="707" y="27"/>
                  </a:cubicBezTo>
                  <a:cubicBezTo>
                    <a:pt x="705" y="32"/>
                    <a:pt x="705" y="32"/>
                    <a:pt x="705" y="32"/>
                  </a:cubicBezTo>
                  <a:cubicBezTo>
                    <a:pt x="699" y="32"/>
                    <a:pt x="699" y="32"/>
                    <a:pt x="699" y="32"/>
                  </a:cubicBezTo>
                  <a:cubicBezTo>
                    <a:pt x="698" y="33"/>
                    <a:pt x="698" y="33"/>
                    <a:pt x="698" y="33"/>
                  </a:cubicBezTo>
                  <a:cubicBezTo>
                    <a:pt x="697" y="32"/>
                    <a:pt x="697" y="32"/>
                    <a:pt x="697" y="32"/>
                  </a:cubicBezTo>
                  <a:cubicBezTo>
                    <a:pt x="694" y="37"/>
                    <a:pt x="694" y="37"/>
                    <a:pt x="694" y="37"/>
                  </a:cubicBezTo>
                  <a:cubicBezTo>
                    <a:pt x="682" y="43"/>
                    <a:pt x="682" y="43"/>
                    <a:pt x="682" y="43"/>
                  </a:cubicBezTo>
                  <a:cubicBezTo>
                    <a:pt x="682" y="44"/>
                    <a:pt x="682" y="44"/>
                    <a:pt x="682" y="44"/>
                  </a:cubicBezTo>
                  <a:cubicBezTo>
                    <a:pt x="685" y="41"/>
                    <a:pt x="688" y="47"/>
                    <a:pt x="690" y="42"/>
                  </a:cubicBezTo>
                  <a:cubicBezTo>
                    <a:pt x="696" y="40"/>
                    <a:pt x="693" y="41"/>
                    <a:pt x="699" y="43"/>
                  </a:cubicBezTo>
                  <a:cubicBezTo>
                    <a:pt x="700" y="40"/>
                    <a:pt x="700" y="40"/>
                    <a:pt x="700" y="40"/>
                  </a:cubicBezTo>
                  <a:cubicBezTo>
                    <a:pt x="702" y="41"/>
                    <a:pt x="705" y="42"/>
                    <a:pt x="706" y="38"/>
                  </a:cubicBezTo>
                  <a:cubicBezTo>
                    <a:pt x="708" y="38"/>
                    <a:pt x="710" y="38"/>
                    <a:pt x="711" y="37"/>
                  </a:cubicBezTo>
                  <a:cubicBezTo>
                    <a:pt x="712" y="41"/>
                    <a:pt x="712" y="41"/>
                    <a:pt x="712" y="41"/>
                  </a:cubicBezTo>
                  <a:cubicBezTo>
                    <a:pt x="718" y="39"/>
                    <a:pt x="718" y="39"/>
                    <a:pt x="718" y="39"/>
                  </a:cubicBezTo>
                  <a:cubicBezTo>
                    <a:pt x="722" y="41"/>
                    <a:pt x="722" y="41"/>
                    <a:pt x="722" y="41"/>
                  </a:cubicBezTo>
                  <a:cubicBezTo>
                    <a:pt x="724" y="41"/>
                    <a:pt x="724" y="41"/>
                    <a:pt x="724" y="41"/>
                  </a:cubicBezTo>
                  <a:cubicBezTo>
                    <a:pt x="727" y="36"/>
                    <a:pt x="727" y="36"/>
                    <a:pt x="727" y="36"/>
                  </a:cubicBezTo>
                  <a:cubicBezTo>
                    <a:pt x="728" y="38"/>
                    <a:pt x="729" y="35"/>
                    <a:pt x="730" y="37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30" y="35"/>
                    <a:pt x="730" y="35"/>
                    <a:pt x="730" y="35"/>
                  </a:cubicBezTo>
                  <a:cubicBezTo>
                    <a:pt x="734" y="33"/>
                    <a:pt x="728" y="40"/>
                    <a:pt x="733" y="33"/>
                  </a:cubicBezTo>
                  <a:cubicBezTo>
                    <a:pt x="728" y="30"/>
                    <a:pt x="728" y="30"/>
                    <a:pt x="728" y="30"/>
                  </a:cubicBezTo>
                  <a:cubicBezTo>
                    <a:pt x="724" y="31"/>
                    <a:pt x="724" y="31"/>
                    <a:pt x="724" y="31"/>
                  </a:cubicBezTo>
                  <a:cubicBezTo>
                    <a:pt x="724" y="29"/>
                    <a:pt x="724" y="29"/>
                    <a:pt x="724" y="29"/>
                  </a:cubicBezTo>
                  <a:cubicBezTo>
                    <a:pt x="724" y="27"/>
                    <a:pt x="724" y="27"/>
                    <a:pt x="724" y="27"/>
                  </a:cubicBezTo>
                  <a:cubicBezTo>
                    <a:pt x="722" y="26"/>
                    <a:pt x="722" y="26"/>
                    <a:pt x="722" y="26"/>
                  </a:cubicBezTo>
                  <a:cubicBezTo>
                    <a:pt x="721" y="25"/>
                    <a:pt x="718" y="29"/>
                    <a:pt x="718" y="24"/>
                  </a:cubicBezTo>
                  <a:cubicBezTo>
                    <a:pt x="718" y="24"/>
                    <a:pt x="716" y="26"/>
                    <a:pt x="719" y="23"/>
                  </a:cubicBezTo>
                  <a:cubicBezTo>
                    <a:pt x="724" y="26"/>
                    <a:pt x="724" y="26"/>
                    <a:pt x="724" y="26"/>
                  </a:cubicBezTo>
                  <a:cubicBezTo>
                    <a:pt x="726" y="26"/>
                    <a:pt x="726" y="26"/>
                    <a:pt x="726" y="26"/>
                  </a:cubicBezTo>
                  <a:cubicBezTo>
                    <a:pt x="726" y="24"/>
                    <a:pt x="726" y="24"/>
                    <a:pt x="726" y="24"/>
                  </a:cubicBezTo>
                  <a:cubicBezTo>
                    <a:pt x="724" y="22"/>
                    <a:pt x="724" y="22"/>
                    <a:pt x="724" y="22"/>
                  </a:cubicBezTo>
                  <a:cubicBezTo>
                    <a:pt x="718" y="22"/>
                    <a:pt x="718" y="22"/>
                    <a:pt x="718" y="22"/>
                  </a:cubicBezTo>
                  <a:cubicBezTo>
                    <a:pt x="715" y="25"/>
                    <a:pt x="715" y="25"/>
                    <a:pt x="715" y="25"/>
                  </a:cubicBezTo>
                  <a:cubicBezTo>
                    <a:pt x="712" y="25"/>
                    <a:pt x="712" y="25"/>
                    <a:pt x="712" y="25"/>
                  </a:cubicBezTo>
                  <a:cubicBezTo>
                    <a:pt x="709" y="26"/>
                    <a:pt x="709" y="26"/>
                    <a:pt x="709" y="26"/>
                  </a:cubicBezTo>
                  <a:cubicBezTo>
                    <a:pt x="706" y="24"/>
                    <a:pt x="706" y="24"/>
                    <a:pt x="706" y="24"/>
                  </a:cubicBezTo>
                  <a:cubicBezTo>
                    <a:pt x="709" y="23"/>
                    <a:pt x="709" y="23"/>
                    <a:pt x="709" y="23"/>
                  </a:cubicBezTo>
                  <a:cubicBezTo>
                    <a:pt x="708" y="22"/>
                    <a:pt x="710" y="28"/>
                    <a:pt x="715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11" y="20"/>
                    <a:pt x="711" y="20"/>
                    <a:pt x="711" y="20"/>
                  </a:cubicBezTo>
                  <a:cubicBezTo>
                    <a:pt x="710" y="19"/>
                    <a:pt x="710" y="19"/>
                    <a:pt x="710" y="19"/>
                  </a:cubicBezTo>
                  <a:cubicBezTo>
                    <a:pt x="711" y="18"/>
                    <a:pt x="711" y="18"/>
                    <a:pt x="711" y="18"/>
                  </a:cubicBezTo>
                  <a:cubicBezTo>
                    <a:pt x="720" y="19"/>
                    <a:pt x="720" y="19"/>
                    <a:pt x="720" y="19"/>
                  </a:cubicBezTo>
                  <a:cubicBezTo>
                    <a:pt x="723" y="21"/>
                    <a:pt x="721" y="16"/>
                    <a:pt x="725" y="16"/>
                  </a:cubicBezTo>
                  <a:cubicBezTo>
                    <a:pt x="725" y="20"/>
                    <a:pt x="725" y="20"/>
                    <a:pt x="725" y="20"/>
                  </a:cubicBezTo>
                  <a:cubicBezTo>
                    <a:pt x="732" y="17"/>
                    <a:pt x="732" y="17"/>
                    <a:pt x="732" y="17"/>
                  </a:cubicBezTo>
                  <a:cubicBezTo>
                    <a:pt x="739" y="18"/>
                    <a:pt x="739" y="18"/>
                    <a:pt x="739" y="18"/>
                  </a:cubicBezTo>
                  <a:cubicBezTo>
                    <a:pt x="740" y="20"/>
                    <a:pt x="740" y="20"/>
                    <a:pt x="740" y="20"/>
                  </a:cubicBezTo>
                  <a:cubicBezTo>
                    <a:pt x="744" y="18"/>
                    <a:pt x="744" y="18"/>
                    <a:pt x="744" y="18"/>
                  </a:cubicBezTo>
                  <a:cubicBezTo>
                    <a:pt x="747" y="16"/>
                    <a:pt x="747" y="16"/>
                    <a:pt x="747" y="16"/>
                  </a:cubicBezTo>
                  <a:cubicBezTo>
                    <a:pt x="744" y="20"/>
                    <a:pt x="744" y="20"/>
                    <a:pt x="744" y="20"/>
                  </a:cubicBezTo>
                  <a:cubicBezTo>
                    <a:pt x="743" y="23"/>
                    <a:pt x="743" y="23"/>
                    <a:pt x="743" y="23"/>
                  </a:cubicBezTo>
                  <a:cubicBezTo>
                    <a:pt x="744" y="24"/>
                    <a:pt x="744" y="24"/>
                    <a:pt x="744" y="24"/>
                  </a:cubicBezTo>
                  <a:cubicBezTo>
                    <a:pt x="738" y="26"/>
                    <a:pt x="738" y="26"/>
                    <a:pt x="738" y="26"/>
                  </a:cubicBezTo>
                  <a:cubicBezTo>
                    <a:pt x="740" y="27"/>
                    <a:pt x="740" y="27"/>
                    <a:pt x="740" y="27"/>
                  </a:cubicBezTo>
                  <a:cubicBezTo>
                    <a:pt x="738" y="28"/>
                    <a:pt x="738" y="28"/>
                    <a:pt x="738" y="28"/>
                  </a:cubicBezTo>
                  <a:cubicBezTo>
                    <a:pt x="737" y="29"/>
                    <a:pt x="749" y="24"/>
                    <a:pt x="733" y="28"/>
                  </a:cubicBezTo>
                  <a:cubicBezTo>
                    <a:pt x="734" y="33"/>
                    <a:pt x="734" y="33"/>
                    <a:pt x="734" y="33"/>
                  </a:cubicBezTo>
                  <a:cubicBezTo>
                    <a:pt x="736" y="34"/>
                    <a:pt x="736" y="34"/>
                    <a:pt x="736" y="34"/>
                  </a:cubicBezTo>
                  <a:cubicBezTo>
                    <a:pt x="736" y="33"/>
                    <a:pt x="737" y="35"/>
                    <a:pt x="737" y="33"/>
                  </a:cubicBezTo>
                  <a:cubicBezTo>
                    <a:pt x="737" y="35"/>
                    <a:pt x="737" y="35"/>
                    <a:pt x="737" y="35"/>
                  </a:cubicBezTo>
                  <a:cubicBezTo>
                    <a:pt x="737" y="35"/>
                    <a:pt x="737" y="35"/>
                    <a:pt x="737" y="35"/>
                  </a:cubicBezTo>
                  <a:cubicBezTo>
                    <a:pt x="732" y="33"/>
                    <a:pt x="735" y="38"/>
                    <a:pt x="732" y="38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29" y="39"/>
                    <a:pt x="729" y="39"/>
                    <a:pt x="729" y="39"/>
                  </a:cubicBezTo>
                  <a:cubicBezTo>
                    <a:pt x="730" y="40"/>
                    <a:pt x="730" y="40"/>
                    <a:pt x="730" y="40"/>
                  </a:cubicBezTo>
                  <a:cubicBezTo>
                    <a:pt x="726" y="43"/>
                    <a:pt x="726" y="43"/>
                    <a:pt x="726" y="43"/>
                  </a:cubicBezTo>
                  <a:cubicBezTo>
                    <a:pt x="726" y="44"/>
                    <a:pt x="726" y="44"/>
                    <a:pt x="726" y="44"/>
                  </a:cubicBezTo>
                  <a:cubicBezTo>
                    <a:pt x="722" y="43"/>
                    <a:pt x="722" y="43"/>
                    <a:pt x="722" y="43"/>
                  </a:cubicBezTo>
                  <a:cubicBezTo>
                    <a:pt x="720" y="47"/>
                    <a:pt x="720" y="47"/>
                    <a:pt x="720" y="47"/>
                  </a:cubicBezTo>
                  <a:cubicBezTo>
                    <a:pt x="716" y="47"/>
                    <a:pt x="716" y="47"/>
                    <a:pt x="716" y="47"/>
                  </a:cubicBezTo>
                  <a:cubicBezTo>
                    <a:pt x="723" y="48"/>
                    <a:pt x="723" y="48"/>
                    <a:pt x="723" y="48"/>
                  </a:cubicBezTo>
                  <a:cubicBezTo>
                    <a:pt x="723" y="51"/>
                    <a:pt x="723" y="51"/>
                    <a:pt x="723" y="51"/>
                  </a:cubicBezTo>
                  <a:cubicBezTo>
                    <a:pt x="720" y="50"/>
                    <a:pt x="720" y="50"/>
                    <a:pt x="720" y="50"/>
                  </a:cubicBezTo>
                  <a:cubicBezTo>
                    <a:pt x="717" y="52"/>
                    <a:pt x="734" y="49"/>
                    <a:pt x="714" y="53"/>
                  </a:cubicBezTo>
                  <a:cubicBezTo>
                    <a:pt x="718" y="54"/>
                    <a:pt x="718" y="54"/>
                    <a:pt x="718" y="54"/>
                  </a:cubicBezTo>
                  <a:cubicBezTo>
                    <a:pt x="714" y="55"/>
                    <a:pt x="714" y="55"/>
                    <a:pt x="714" y="55"/>
                  </a:cubicBezTo>
                  <a:cubicBezTo>
                    <a:pt x="713" y="58"/>
                    <a:pt x="721" y="52"/>
                    <a:pt x="711" y="58"/>
                  </a:cubicBezTo>
                  <a:cubicBezTo>
                    <a:pt x="711" y="59"/>
                    <a:pt x="717" y="58"/>
                    <a:pt x="709" y="57"/>
                  </a:cubicBezTo>
                  <a:cubicBezTo>
                    <a:pt x="709" y="58"/>
                    <a:pt x="713" y="55"/>
                    <a:pt x="708" y="59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1" y="63"/>
                    <a:pt x="711" y="63"/>
                    <a:pt x="711" y="63"/>
                  </a:cubicBezTo>
                  <a:cubicBezTo>
                    <a:pt x="711" y="65"/>
                    <a:pt x="711" y="65"/>
                    <a:pt x="711" y="65"/>
                  </a:cubicBezTo>
                  <a:cubicBezTo>
                    <a:pt x="723" y="64"/>
                    <a:pt x="723" y="64"/>
                    <a:pt x="723" y="64"/>
                  </a:cubicBezTo>
                  <a:cubicBezTo>
                    <a:pt x="728" y="66"/>
                    <a:pt x="728" y="66"/>
                    <a:pt x="728" y="66"/>
                  </a:cubicBezTo>
                  <a:cubicBezTo>
                    <a:pt x="724" y="67"/>
                    <a:pt x="724" y="67"/>
                    <a:pt x="724" y="67"/>
                  </a:cubicBezTo>
                  <a:cubicBezTo>
                    <a:pt x="724" y="68"/>
                    <a:pt x="725" y="69"/>
                    <a:pt x="726" y="68"/>
                  </a:cubicBezTo>
                  <a:cubicBezTo>
                    <a:pt x="718" y="68"/>
                    <a:pt x="718" y="68"/>
                    <a:pt x="718" y="68"/>
                  </a:cubicBezTo>
                  <a:cubicBezTo>
                    <a:pt x="720" y="70"/>
                    <a:pt x="720" y="70"/>
                    <a:pt x="720" y="70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6" y="67"/>
                    <a:pt x="716" y="67"/>
                    <a:pt x="716" y="67"/>
                  </a:cubicBezTo>
                  <a:cubicBezTo>
                    <a:pt x="708" y="68"/>
                    <a:pt x="708" y="68"/>
                    <a:pt x="708" y="68"/>
                  </a:cubicBezTo>
                  <a:cubicBezTo>
                    <a:pt x="708" y="71"/>
                    <a:pt x="708" y="71"/>
                    <a:pt x="708" y="71"/>
                  </a:cubicBezTo>
                  <a:cubicBezTo>
                    <a:pt x="705" y="71"/>
                    <a:pt x="705" y="71"/>
                    <a:pt x="705" y="71"/>
                  </a:cubicBezTo>
                  <a:cubicBezTo>
                    <a:pt x="705" y="71"/>
                    <a:pt x="703" y="70"/>
                    <a:pt x="705" y="69"/>
                  </a:cubicBezTo>
                  <a:cubicBezTo>
                    <a:pt x="697" y="72"/>
                    <a:pt x="697" y="72"/>
                    <a:pt x="697" y="72"/>
                  </a:cubicBezTo>
                  <a:cubicBezTo>
                    <a:pt x="697" y="73"/>
                    <a:pt x="697" y="73"/>
                    <a:pt x="697" y="73"/>
                  </a:cubicBezTo>
                  <a:cubicBezTo>
                    <a:pt x="706" y="72"/>
                    <a:pt x="691" y="78"/>
                    <a:pt x="705" y="75"/>
                  </a:cubicBezTo>
                  <a:cubicBezTo>
                    <a:pt x="697" y="76"/>
                    <a:pt x="697" y="76"/>
                    <a:pt x="697" y="76"/>
                  </a:cubicBezTo>
                  <a:cubicBezTo>
                    <a:pt x="699" y="79"/>
                    <a:pt x="699" y="79"/>
                    <a:pt x="699" y="79"/>
                  </a:cubicBezTo>
                  <a:cubicBezTo>
                    <a:pt x="699" y="77"/>
                    <a:pt x="698" y="78"/>
                    <a:pt x="701" y="79"/>
                  </a:cubicBezTo>
                  <a:cubicBezTo>
                    <a:pt x="698" y="79"/>
                    <a:pt x="698" y="79"/>
                    <a:pt x="698" y="79"/>
                  </a:cubicBezTo>
                  <a:cubicBezTo>
                    <a:pt x="696" y="79"/>
                    <a:pt x="696" y="79"/>
                    <a:pt x="696" y="79"/>
                  </a:cubicBezTo>
                  <a:cubicBezTo>
                    <a:pt x="694" y="76"/>
                    <a:pt x="706" y="81"/>
                    <a:pt x="692" y="76"/>
                  </a:cubicBezTo>
                  <a:cubicBezTo>
                    <a:pt x="692" y="81"/>
                    <a:pt x="692" y="81"/>
                    <a:pt x="692" y="81"/>
                  </a:cubicBezTo>
                  <a:cubicBezTo>
                    <a:pt x="690" y="80"/>
                    <a:pt x="690" y="80"/>
                    <a:pt x="690" y="80"/>
                  </a:cubicBezTo>
                  <a:cubicBezTo>
                    <a:pt x="688" y="76"/>
                    <a:pt x="688" y="76"/>
                    <a:pt x="688" y="76"/>
                  </a:cubicBezTo>
                  <a:cubicBezTo>
                    <a:pt x="685" y="79"/>
                    <a:pt x="707" y="79"/>
                    <a:pt x="678" y="79"/>
                  </a:cubicBezTo>
                  <a:cubicBezTo>
                    <a:pt x="676" y="80"/>
                    <a:pt x="679" y="82"/>
                    <a:pt x="679" y="83"/>
                  </a:cubicBezTo>
                  <a:cubicBezTo>
                    <a:pt x="680" y="82"/>
                    <a:pt x="681" y="84"/>
                    <a:pt x="676" y="84"/>
                  </a:cubicBezTo>
                  <a:cubicBezTo>
                    <a:pt x="676" y="85"/>
                    <a:pt x="676" y="85"/>
                    <a:pt x="676" y="85"/>
                  </a:cubicBezTo>
                  <a:cubicBezTo>
                    <a:pt x="678" y="88"/>
                    <a:pt x="681" y="87"/>
                    <a:pt x="687" y="81"/>
                  </a:cubicBezTo>
                  <a:cubicBezTo>
                    <a:pt x="688" y="81"/>
                    <a:pt x="688" y="81"/>
                    <a:pt x="688" y="81"/>
                  </a:cubicBezTo>
                  <a:cubicBezTo>
                    <a:pt x="687" y="83"/>
                    <a:pt x="687" y="83"/>
                    <a:pt x="687" y="83"/>
                  </a:cubicBezTo>
                  <a:cubicBezTo>
                    <a:pt x="690" y="85"/>
                    <a:pt x="690" y="85"/>
                    <a:pt x="690" y="85"/>
                  </a:cubicBezTo>
                  <a:cubicBezTo>
                    <a:pt x="693" y="84"/>
                    <a:pt x="693" y="84"/>
                    <a:pt x="693" y="84"/>
                  </a:cubicBezTo>
                  <a:cubicBezTo>
                    <a:pt x="695" y="82"/>
                    <a:pt x="695" y="82"/>
                    <a:pt x="695" y="82"/>
                  </a:cubicBezTo>
                  <a:cubicBezTo>
                    <a:pt x="697" y="84"/>
                    <a:pt x="697" y="84"/>
                    <a:pt x="697" y="84"/>
                  </a:cubicBezTo>
                  <a:cubicBezTo>
                    <a:pt x="702" y="83"/>
                    <a:pt x="702" y="83"/>
                    <a:pt x="702" y="83"/>
                  </a:cubicBezTo>
                  <a:cubicBezTo>
                    <a:pt x="701" y="82"/>
                    <a:pt x="701" y="87"/>
                    <a:pt x="702" y="81"/>
                  </a:cubicBezTo>
                  <a:cubicBezTo>
                    <a:pt x="708" y="81"/>
                    <a:pt x="708" y="81"/>
                    <a:pt x="708" y="81"/>
                  </a:cubicBezTo>
                  <a:cubicBezTo>
                    <a:pt x="719" y="76"/>
                    <a:pt x="719" y="76"/>
                    <a:pt x="719" y="76"/>
                  </a:cubicBezTo>
                  <a:cubicBezTo>
                    <a:pt x="718" y="75"/>
                    <a:pt x="716" y="83"/>
                    <a:pt x="719" y="73"/>
                  </a:cubicBezTo>
                  <a:cubicBezTo>
                    <a:pt x="725" y="75"/>
                    <a:pt x="725" y="75"/>
                    <a:pt x="725" y="75"/>
                  </a:cubicBezTo>
                  <a:cubicBezTo>
                    <a:pt x="729" y="72"/>
                    <a:pt x="729" y="72"/>
                    <a:pt x="729" y="72"/>
                  </a:cubicBezTo>
                  <a:cubicBezTo>
                    <a:pt x="729" y="73"/>
                    <a:pt x="729" y="73"/>
                    <a:pt x="729" y="73"/>
                  </a:cubicBezTo>
                  <a:cubicBezTo>
                    <a:pt x="730" y="72"/>
                    <a:pt x="730" y="72"/>
                    <a:pt x="730" y="72"/>
                  </a:cubicBezTo>
                  <a:cubicBezTo>
                    <a:pt x="729" y="68"/>
                    <a:pt x="729" y="68"/>
                    <a:pt x="729" y="68"/>
                  </a:cubicBezTo>
                  <a:cubicBezTo>
                    <a:pt x="732" y="68"/>
                    <a:pt x="732" y="68"/>
                    <a:pt x="732" y="68"/>
                  </a:cubicBezTo>
                  <a:cubicBezTo>
                    <a:pt x="733" y="68"/>
                    <a:pt x="733" y="68"/>
                    <a:pt x="733" y="68"/>
                  </a:cubicBezTo>
                  <a:cubicBezTo>
                    <a:pt x="732" y="70"/>
                    <a:pt x="732" y="70"/>
                    <a:pt x="732" y="70"/>
                  </a:cubicBezTo>
                  <a:cubicBezTo>
                    <a:pt x="737" y="70"/>
                    <a:pt x="725" y="72"/>
                    <a:pt x="738" y="72"/>
                  </a:cubicBezTo>
                  <a:cubicBezTo>
                    <a:pt x="739" y="73"/>
                    <a:pt x="739" y="73"/>
                    <a:pt x="739" y="73"/>
                  </a:cubicBezTo>
                  <a:cubicBezTo>
                    <a:pt x="743" y="72"/>
                    <a:pt x="743" y="72"/>
                    <a:pt x="743" y="72"/>
                  </a:cubicBezTo>
                  <a:cubicBezTo>
                    <a:pt x="748" y="68"/>
                    <a:pt x="748" y="68"/>
                    <a:pt x="748" y="68"/>
                  </a:cubicBezTo>
                  <a:cubicBezTo>
                    <a:pt x="750" y="68"/>
                    <a:pt x="750" y="68"/>
                    <a:pt x="750" y="68"/>
                  </a:cubicBezTo>
                  <a:cubicBezTo>
                    <a:pt x="752" y="66"/>
                    <a:pt x="752" y="66"/>
                    <a:pt x="752" y="66"/>
                  </a:cubicBezTo>
                  <a:cubicBezTo>
                    <a:pt x="757" y="68"/>
                    <a:pt x="757" y="68"/>
                    <a:pt x="757" y="68"/>
                  </a:cubicBezTo>
                  <a:cubicBezTo>
                    <a:pt x="760" y="68"/>
                    <a:pt x="760" y="68"/>
                    <a:pt x="760" y="68"/>
                  </a:cubicBezTo>
                  <a:cubicBezTo>
                    <a:pt x="764" y="64"/>
                    <a:pt x="764" y="64"/>
                    <a:pt x="764" y="64"/>
                  </a:cubicBezTo>
                  <a:cubicBezTo>
                    <a:pt x="764" y="63"/>
                    <a:pt x="764" y="63"/>
                    <a:pt x="764" y="63"/>
                  </a:cubicBezTo>
                  <a:cubicBezTo>
                    <a:pt x="767" y="62"/>
                    <a:pt x="767" y="62"/>
                    <a:pt x="767" y="62"/>
                  </a:cubicBezTo>
                  <a:cubicBezTo>
                    <a:pt x="767" y="61"/>
                    <a:pt x="770" y="67"/>
                    <a:pt x="766" y="60"/>
                  </a:cubicBezTo>
                  <a:cubicBezTo>
                    <a:pt x="769" y="59"/>
                    <a:pt x="769" y="59"/>
                    <a:pt x="769" y="59"/>
                  </a:cubicBezTo>
                  <a:cubicBezTo>
                    <a:pt x="774" y="55"/>
                    <a:pt x="774" y="55"/>
                    <a:pt x="774" y="55"/>
                  </a:cubicBezTo>
                  <a:cubicBezTo>
                    <a:pt x="779" y="54"/>
                    <a:pt x="779" y="54"/>
                    <a:pt x="779" y="54"/>
                  </a:cubicBezTo>
                  <a:cubicBezTo>
                    <a:pt x="781" y="50"/>
                    <a:pt x="781" y="50"/>
                    <a:pt x="781" y="50"/>
                  </a:cubicBezTo>
                  <a:cubicBezTo>
                    <a:pt x="783" y="48"/>
                    <a:pt x="782" y="51"/>
                    <a:pt x="784" y="49"/>
                  </a:cubicBezTo>
                  <a:cubicBezTo>
                    <a:pt x="784" y="53"/>
                    <a:pt x="784" y="53"/>
                    <a:pt x="784" y="53"/>
                  </a:cubicBezTo>
                  <a:cubicBezTo>
                    <a:pt x="783" y="53"/>
                    <a:pt x="786" y="49"/>
                    <a:pt x="781" y="54"/>
                  </a:cubicBezTo>
                  <a:cubicBezTo>
                    <a:pt x="785" y="56"/>
                    <a:pt x="785" y="56"/>
                    <a:pt x="785" y="56"/>
                  </a:cubicBezTo>
                  <a:cubicBezTo>
                    <a:pt x="790" y="54"/>
                    <a:pt x="790" y="54"/>
                    <a:pt x="790" y="54"/>
                  </a:cubicBezTo>
                  <a:cubicBezTo>
                    <a:pt x="789" y="55"/>
                    <a:pt x="789" y="55"/>
                    <a:pt x="789" y="55"/>
                  </a:cubicBezTo>
                  <a:cubicBezTo>
                    <a:pt x="793" y="60"/>
                    <a:pt x="793" y="60"/>
                    <a:pt x="793" y="60"/>
                  </a:cubicBezTo>
                  <a:cubicBezTo>
                    <a:pt x="794" y="62"/>
                    <a:pt x="798" y="56"/>
                    <a:pt x="797" y="62"/>
                  </a:cubicBezTo>
                  <a:cubicBezTo>
                    <a:pt x="798" y="61"/>
                    <a:pt x="798" y="61"/>
                    <a:pt x="798" y="61"/>
                  </a:cubicBezTo>
                  <a:cubicBezTo>
                    <a:pt x="800" y="63"/>
                    <a:pt x="800" y="63"/>
                    <a:pt x="800" y="63"/>
                  </a:cubicBezTo>
                  <a:cubicBezTo>
                    <a:pt x="803" y="60"/>
                    <a:pt x="803" y="60"/>
                    <a:pt x="803" y="60"/>
                  </a:cubicBezTo>
                  <a:cubicBezTo>
                    <a:pt x="803" y="56"/>
                    <a:pt x="803" y="56"/>
                    <a:pt x="803" y="56"/>
                  </a:cubicBezTo>
                  <a:cubicBezTo>
                    <a:pt x="799" y="56"/>
                    <a:pt x="799" y="56"/>
                    <a:pt x="799" y="56"/>
                  </a:cubicBezTo>
                  <a:cubicBezTo>
                    <a:pt x="801" y="54"/>
                    <a:pt x="801" y="54"/>
                    <a:pt x="801" y="54"/>
                  </a:cubicBezTo>
                  <a:cubicBezTo>
                    <a:pt x="794" y="53"/>
                    <a:pt x="794" y="53"/>
                    <a:pt x="794" y="53"/>
                  </a:cubicBezTo>
                  <a:cubicBezTo>
                    <a:pt x="793" y="52"/>
                    <a:pt x="793" y="52"/>
                    <a:pt x="793" y="52"/>
                  </a:cubicBezTo>
                  <a:cubicBezTo>
                    <a:pt x="793" y="50"/>
                    <a:pt x="793" y="50"/>
                    <a:pt x="793" y="50"/>
                  </a:cubicBezTo>
                  <a:cubicBezTo>
                    <a:pt x="798" y="48"/>
                    <a:pt x="798" y="48"/>
                    <a:pt x="798" y="48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801" y="47"/>
                    <a:pt x="801" y="47"/>
                    <a:pt x="801" y="47"/>
                  </a:cubicBezTo>
                  <a:cubicBezTo>
                    <a:pt x="802" y="47"/>
                    <a:pt x="802" y="47"/>
                    <a:pt x="802" y="47"/>
                  </a:cubicBezTo>
                  <a:cubicBezTo>
                    <a:pt x="805" y="43"/>
                    <a:pt x="805" y="43"/>
                    <a:pt x="805" y="43"/>
                  </a:cubicBezTo>
                  <a:cubicBezTo>
                    <a:pt x="808" y="43"/>
                    <a:pt x="808" y="43"/>
                    <a:pt x="808" y="43"/>
                  </a:cubicBezTo>
                  <a:cubicBezTo>
                    <a:pt x="810" y="38"/>
                    <a:pt x="780" y="61"/>
                    <a:pt x="817" y="32"/>
                  </a:cubicBezTo>
                  <a:cubicBezTo>
                    <a:pt x="827" y="25"/>
                    <a:pt x="827" y="25"/>
                    <a:pt x="827" y="25"/>
                  </a:cubicBezTo>
                  <a:cubicBezTo>
                    <a:pt x="828" y="26"/>
                    <a:pt x="828" y="26"/>
                    <a:pt x="828" y="26"/>
                  </a:cubicBezTo>
                  <a:cubicBezTo>
                    <a:pt x="825" y="29"/>
                    <a:pt x="825" y="29"/>
                    <a:pt x="825" y="29"/>
                  </a:cubicBezTo>
                  <a:cubicBezTo>
                    <a:pt x="823" y="30"/>
                    <a:pt x="823" y="30"/>
                    <a:pt x="823" y="30"/>
                  </a:cubicBezTo>
                  <a:cubicBezTo>
                    <a:pt x="828" y="28"/>
                    <a:pt x="820" y="34"/>
                    <a:pt x="828" y="30"/>
                  </a:cubicBezTo>
                  <a:cubicBezTo>
                    <a:pt x="829" y="30"/>
                    <a:pt x="830" y="29"/>
                    <a:pt x="830" y="30"/>
                  </a:cubicBezTo>
                  <a:cubicBezTo>
                    <a:pt x="830" y="28"/>
                    <a:pt x="830" y="28"/>
                    <a:pt x="830" y="28"/>
                  </a:cubicBezTo>
                  <a:cubicBezTo>
                    <a:pt x="836" y="28"/>
                    <a:pt x="836" y="28"/>
                    <a:pt x="836" y="28"/>
                  </a:cubicBezTo>
                  <a:cubicBezTo>
                    <a:pt x="835" y="27"/>
                    <a:pt x="835" y="27"/>
                    <a:pt x="835" y="27"/>
                  </a:cubicBezTo>
                  <a:cubicBezTo>
                    <a:pt x="834" y="25"/>
                    <a:pt x="834" y="25"/>
                    <a:pt x="834" y="25"/>
                  </a:cubicBezTo>
                  <a:cubicBezTo>
                    <a:pt x="838" y="25"/>
                    <a:pt x="831" y="22"/>
                    <a:pt x="843" y="20"/>
                  </a:cubicBezTo>
                  <a:cubicBezTo>
                    <a:pt x="843" y="17"/>
                    <a:pt x="843" y="17"/>
                    <a:pt x="843" y="17"/>
                  </a:cubicBezTo>
                  <a:cubicBezTo>
                    <a:pt x="848" y="15"/>
                    <a:pt x="848" y="15"/>
                    <a:pt x="848" y="15"/>
                  </a:cubicBezTo>
                  <a:cubicBezTo>
                    <a:pt x="849" y="13"/>
                    <a:pt x="849" y="13"/>
                    <a:pt x="849" y="13"/>
                  </a:cubicBezTo>
                  <a:cubicBezTo>
                    <a:pt x="863" y="5"/>
                    <a:pt x="863" y="5"/>
                    <a:pt x="863" y="5"/>
                  </a:cubicBezTo>
                  <a:cubicBezTo>
                    <a:pt x="864" y="5"/>
                    <a:pt x="864" y="5"/>
                    <a:pt x="864" y="5"/>
                  </a:cubicBezTo>
                  <a:cubicBezTo>
                    <a:pt x="873" y="0"/>
                    <a:pt x="873" y="0"/>
                    <a:pt x="873" y="0"/>
                  </a:cubicBezTo>
                  <a:cubicBezTo>
                    <a:pt x="873" y="5"/>
                    <a:pt x="873" y="5"/>
                    <a:pt x="873" y="5"/>
                  </a:cubicBezTo>
                  <a:lnTo>
                    <a:pt x="876" y="9"/>
                  </a:lnTo>
                  <a:close/>
                </a:path>
              </a:pathLst>
            </a:cu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E54B495F-0220-43A9-3C38-F0F4B2D29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35568" y="1199875"/>
              <a:ext cx="2483666" cy="3241367"/>
            </a:xfrm>
            <a:custGeom>
              <a:avLst/>
              <a:gdLst>
                <a:gd name="connsiteX0" fmla="*/ 1259065 w 2483666"/>
                <a:gd name="connsiteY0" fmla="*/ 3173006 h 3241367"/>
                <a:gd name="connsiteX1" fmla="*/ 1259065 w 2483666"/>
                <a:gd name="connsiteY1" fmla="*/ 3173828 h 3241367"/>
                <a:gd name="connsiteX2" fmla="*/ 1254688 w 2483666"/>
                <a:gd name="connsiteY2" fmla="*/ 3174650 h 3241367"/>
                <a:gd name="connsiteX3" fmla="*/ 1259065 w 2483666"/>
                <a:gd name="connsiteY3" fmla="*/ 3173006 h 3241367"/>
                <a:gd name="connsiteX4" fmla="*/ 677377 w 2483666"/>
                <a:gd name="connsiteY4" fmla="*/ 3164867 h 3241367"/>
                <a:gd name="connsiteX5" fmla="*/ 681337 w 2483666"/>
                <a:gd name="connsiteY5" fmla="*/ 3166432 h 3241367"/>
                <a:gd name="connsiteX6" fmla="*/ 663830 w 2483666"/>
                <a:gd name="connsiteY6" fmla="*/ 3173006 h 3241367"/>
                <a:gd name="connsiteX7" fmla="*/ 666566 w 2483666"/>
                <a:gd name="connsiteY7" fmla="*/ 3171363 h 3241367"/>
                <a:gd name="connsiteX8" fmla="*/ 1123386 w 2483666"/>
                <a:gd name="connsiteY8" fmla="*/ 3094119 h 3241367"/>
                <a:gd name="connsiteX9" fmla="*/ 1123386 w 2483666"/>
                <a:gd name="connsiteY9" fmla="*/ 3098502 h 3241367"/>
                <a:gd name="connsiteX10" fmla="*/ 1110256 w 2483666"/>
                <a:gd name="connsiteY10" fmla="*/ 3098502 h 3241367"/>
                <a:gd name="connsiteX11" fmla="*/ 1123386 w 2483666"/>
                <a:gd name="connsiteY11" fmla="*/ 3094119 h 3241367"/>
                <a:gd name="connsiteX12" fmla="*/ 300562 w 2483666"/>
                <a:gd name="connsiteY12" fmla="*/ 3021513 h 3241367"/>
                <a:gd name="connsiteX13" fmla="*/ 309179 w 2483666"/>
                <a:gd name="connsiteY13" fmla="*/ 3023381 h 3241367"/>
                <a:gd name="connsiteX14" fmla="*/ 300562 w 2483666"/>
                <a:gd name="connsiteY14" fmla="*/ 3023997 h 3241367"/>
                <a:gd name="connsiteX15" fmla="*/ 323608 w 2483666"/>
                <a:gd name="connsiteY15" fmla="*/ 3012083 h 3241367"/>
                <a:gd name="connsiteX16" fmla="*/ 317180 w 2483666"/>
                <a:gd name="connsiteY16" fmla="*/ 3018382 h 3241367"/>
                <a:gd name="connsiteX17" fmla="*/ 317695 w 2483666"/>
                <a:gd name="connsiteY17" fmla="*/ 3014015 h 3241367"/>
                <a:gd name="connsiteX18" fmla="*/ 348706 w 2483666"/>
                <a:gd name="connsiteY18" fmla="*/ 3010850 h 3241367"/>
                <a:gd name="connsiteX19" fmla="*/ 349624 w 2483666"/>
                <a:gd name="connsiteY19" fmla="*/ 3016467 h 3241367"/>
                <a:gd name="connsiteX20" fmla="*/ 342551 w 2483666"/>
                <a:gd name="connsiteY20" fmla="*/ 3018862 h 3241367"/>
                <a:gd name="connsiteX21" fmla="*/ 348706 w 2483666"/>
                <a:gd name="connsiteY21" fmla="*/ 3010850 h 3241367"/>
                <a:gd name="connsiteX22" fmla="*/ 361836 w 2483666"/>
                <a:gd name="connsiteY22" fmla="*/ 2940728 h 3241367"/>
                <a:gd name="connsiteX23" fmla="*/ 360742 w 2483666"/>
                <a:gd name="connsiteY23" fmla="*/ 2942371 h 3241367"/>
                <a:gd name="connsiteX24" fmla="*/ 359960 w 2483666"/>
                <a:gd name="connsiteY24" fmla="*/ 2943545 h 3241367"/>
                <a:gd name="connsiteX25" fmla="*/ 357459 w 2483666"/>
                <a:gd name="connsiteY25" fmla="*/ 2942919 h 3241367"/>
                <a:gd name="connsiteX26" fmla="*/ 361836 w 2483666"/>
                <a:gd name="connsiteY26" fmla="*/ 2940728 h 3241367"/>
                <a:gd name="connsiteX27" fmla="*/ 137156 w 2483666"/>
                <a:gd name="connsiteY27" fmla="*/ 2739312 h 3241367"/>
                <a:gd name="connsiteX28" fmla="*/ 103609 w 2483666"/>
                <a:gd name="connsiteY28" fmla="*/ 2752276 h 3241367"/>
                <a:gd name="connsiteX29" fmla="*/ 103609 w 2483666"/>
                <a:gd name="connsiteY29" fmla="*/ 2761041 h 3241367"/>
                <a:gd name="connsiteX30" fmla="*/ 99233 w 2483666"/>
                <a:gd name="connsiteY30" fmla="*/ 2761041 h 3241367"/>
                <a:gd name="connsiteX31" fmla="*/ 103609 w 2483666"/>
                <a:gd name="connsiteY31" fmla="*/ 2743511 h 3241367"/>
                <a:gd name="connsiteX32" fmla="*/ 134246 w 2483666"/>
                <a:gd name="connsiteY32" fmla="*/ 2739676 h 3241367"/>
                <a:gd name="connsiteX33" fmla="*/ 139247 w 2483666"/>
                <a:gd name="connsiteY33" fmla="*/ 2738504 h 3241367"/>
                <a:gd name="connsiteX34" fmla="*/ 138623 w 2483666"/>
                <a:gd name="connsiteY34" fmla="*/ 2739128 h 3241367"/>
                <a:gd name="connsiteX35" fmla="*/ 137156 w 2483666"/>
                <a:gd name="connsiteY35" fmla="*/ 2739312 h 3241367"/>
                <a:gd name="connsiteX36" fmla="*/ 94982 w 2483666"/>
                <a:gd name="connsiteY36" fmla="*/ 2681331 h 3241367"/>
                <a:gd name="connsiteX37" fmla="*/ 99233 w 2483666"/>
                <a:gd name="connsiteY37" fmla="*/ 2682154 h 3241367"/>
                <a:gd name="connsiteX38" fmla="*/ 95403 w 2483666"/>
                <a:gd name="connsiteY38" fmla="*/ 2684346 h 3241367"/>
                <a:gd name="connsiteX39" fmla="*/ 94924 w 2483666"/>
                <a:gd name="connsiteY39" fmla="*/ 2680922 h 3241367"/>
                <a:gd name="connsiteX40" fmla="*/ 94982 w 2483666"/>
                <a:gd name="connsiteY40" fmla="*/ 2681331 h 3241367"/>
                <a:gd name="connsiteX41" fmla="*/ 94281 w 2483666"/>
                <a:gd name="connsiteY41" fmla="*/ 2681195 h 3241367"/>
                <a:gd name="connsiteX42" fmla="*/ 83828 w 2483666"/>
                <a:gd name="connsiteY42" fmla="*/ 2679171 h 3241367"/>
                <a:gd name="connsiteX43" fmla="*/ 94281 w 2483666"/>
                <a:gd name="connsiteY43" fmla="*/ 2681195 h 3241367"/>
                <a:gd name="connsiteX44" fmla="*/ 81726 w 2483666"/>
                <a:gd name="connsiteY44" fmla="*/ 2686537 h 3241367"/>
                <a:gd name="connsiteX45" fmla="*/ 85692 w 2483666"/>
                <a:gd name="connsiteY45" fmla="*/ 2682771 h 3241367"/>
                <a:gd name="connsiteX46" fmla="*/ 83260 w 2483666"/>
                <a:gd name="connsiteY46" fmla="*/ 2681158 h 3241367"/>
                <a:gd name="connsiteX47" fmla="*/ 103609 w 2483666"/>
                <a:gd name="connsiteY47" fmla="*/ 2625180 h 3241367"/>
                <a:gd name="connsiteX48" fmla="*/ 106892 w 2483666"/>
                <a:gd name="connsiteY48" fmla="*/ 2626276 h 3241367"/>
                <a:gd name="connsiteX49" fmla="*/ 107787 w 2483666"/>
                <a:gd name="connsiteY49" fmla="*/ 2626575 h 3241367"/>
                <a:gd name="connsiteX50" fmla="*/ 103609 w 2483666"/>
                <a:gd name="connsiteY50" fmla="*/ 2629563 h 3241367"/>
                <a:gd name="connsiteX51" fmla="*/ 103609 w 2483666"/>
                <a:gd name="connsiteY51" fmla="*/ 2625180 h 3241367"/>
                <a:gd name="connsiteX52" fmla="*/ 57692 w 2483666"/>
                <a:gd name="connsiteY52" fmla="*/ 2621106 h 3241367"/>
                <a:gd name="connsiteX53" fmla="*/ 52730 w 2483666"/>
                <a:gd name="connsiteY53" fmla="*/ 2625728 h 3241367"/>
                <a:gd name="connsiteX54" fmla="*/ 29205 w 2483666"/>
                <a:gd name="connsiteY54" fmla="*/ 2625180 h 3241367"/>
                <a:gd name="connsiteX55" fmla="*/ 33035 w 2483666"/>
                <a:gd name="connsiteY55" fmla="*/ 2624633 h 3241367"/>
                <a:gd name="connsiteX56" fmla="*/ 164275 w 2483666"/>
                <a:gd name="connsiteY56" fmla="*/ 2500524 h 3241367"/>
                <a:gd name="connsiteX57" fmla="*/ 163789 w 2483666"/>
                <a:gd name="connsiteY57" fmla="*/ 2509452 h 3241367"/>
                <a:gd name="connsiteX58" fmla="*/ 161865 w 2483666"/>
                <a:gd name="connsiteY58" fmla="*/ 2510175 h 3241367"/>
                <a:gd name="connsiteX59" fmla="*/ 164883 w 2483666"/>
                <a:gd name="connsiteY59" fmla="*/ 2463024 h 3241367"/>
                <a:gd name="connsiteX60" fmla="*/ 173637 w 2483666"/>
                <a:gd name="connsiteY60" fmla="*/ 2463024 h 3241367"/>
                <a:gd name="connsiteX61" fmla="*/ 178014 w 2483666"/>
                <a:gd name="connsiteY61" fmla="*/ 2471789 h 3241367"/>
                <a:gd name="connsiteX62" fmla="*/ 182390 w 2483666"/>
                <a:gd name="connsiteY62" fmla="*/ 2471789 h 3241367"/>
                <a:gd name="connsiteX63" fmla="*/ 182390 w 2483666"/>
                <a:gd name="connsiteY63" fmla="*/ 2480554 h 3241367"/>
                <a:gd name="connsiteX64" fmla="*/ 199897 w 2483666"/>
                <a:gd name="connsiteY64" fmla="*/ 2480554 h 3241367"/>
                <a:gd name="connsiteX65" fmla="*/ 164883 w 2483666"/>
                <a:gd name="connsiteY65" fmla="*/ 2498085 h 3241367"/>
                <a:gd name="connsiteX66" fmla="*/ 164275 w 2483666"/>
                <a:gd name="connsiteY66" fmla="*/ 2500524 h 3241367"/>
                <a:gd name="connsiteX67" fmla="*/ 164883 w 2483666"/>
                <a:gd name="connsiteY67" fmla="*/ 2489320 h 3241367"/>
                <a:gd name="connsiteX68" fmla="*/ 156130 w 2483666"/>
                <a:gd name="connsiteY68" fmla="*/ 2471789 h 3241367"/>
                <a:gd name="connsiteX69" fmla="*/ 169260 w 2483666"/>
                <a:gd name="connsiteY69" fmla="*/ 2471789 h 3241367"/>
                <a:gd name="connsiteX70" fmla="*/ 164883 w 2483666"/>
                <a:gd name="connsiteY70" fmla="*/ 2463024 h 3241367"/>
                <a:gd name="connsiteX71" fmla="*/ 213861 w 2483666"/>
                <a:gd name="connsiteY71" fmla="*/ 2455492 h 3241367"/>
                <a:gd name="connsiteX72" fmla="*/ 216984 w 2483666"/>
                <a:gd name="connsiteY72" fmla="*/ 2456264 h 3241367"/>
                <a:gd name="connsiteX73" fmla="*/ 215763 w 2483666"/>
                <a:gd name="connsiteY73" fmla="*/ 2456998 h 3241367"/>
                <a:gd name="connsiteX74" fmla="*/ 213027 w 2483666"/>
                <a:gd name="connsiteY74" fmla="*/ 2458641 h 3241367"/>
                <a:gd name="connsiteX75" fmla="*/ 219961 w 2483666"/>
                <a:gd name="connsiteY75" fmla="*/ 2454476 h 3241367"/>
                <a:gd name="connsiteX76" fmla="*/ 225064 w 2483666"/>
                <a:gd name="connsiteY76" fmla="*/ 2455902 h 3241367"/>
                <a:gd name="connsiteX77" fmla="*/ 224106 w 2483666"/>
                <a:gd name="connsiteY77" fmla="*/ 2458025 h 3241367"/>
                <a:gd name="connsiteX78" fmla="*/ 216984 w 2483666"/>
                <a:gd name="connsiteY78" fmla="*/ 2456264 h 3241367"/>
                <a:gd name="connsiteX79" fmla="*/ 245832 w 2483666"/>
                <a:gd name="connsiteY79" fmla="*/ 2429612 h 3241367"/>
                <a:gd name="connsiteX80" fmla="*/ 246674 w 2483666"/>
                <a:gd name="connsiteY80" fmla="*/ 2435359 h 3241367"/>
                <a:gd name="connsiteX81" fmla="*/ 241203 w 2483666"/>
                <a:gd name="connsiteY81" fmla="*/ 2432072 h 3241367"/>
                <a:gd name="connsiteX82" fmla="*/ 240660 w 2483666"/>
                <a:gd name="connsiteY82" fmla="*/ 2430907 h 3241367"/>
                <a:gd name="connsiteX83" fmla="*/ 208651 w 2483666"/>
                <a:gd name="connsiteY83" fmla="*/ 2423581 h 3241367"/>
                <a:gd name="connsiteX84" fmla="*/ 234911 w 2483666"/>
                <a:gd name="connsiteY84" fmla="*/ 2423581 h 3241367"/>
                <a:gd name="connsiteX85" fmla="*/ 239288 w 2483666"/>
                <a:gd name="connsiteY85" fmla="*/ 2427963 h 3241367"/>
                <a:gd name="connsiteX86" fmla="*/ 240660 w 2483666"/>
                <a:gd name="connsiteY86" fmla="*/ 2430907 h 3241367"/>
                <a:gd name="connsiteX87" fmla="*/ 239288 w 2483666"/>
                <a:gd name="connsiteY87" fmla="*/ 2431250 h 3241367"/>
                <a:gd name="connsiteX88" fmla="*/ 234911 w 2483666"/>
                <a:gd name="connsiteY88" fmla="*/ 2432346 h 3241367"/>
                <a:gd name="connsiteX89" fmla="*/ 239288 w 2483666"/>
                <a:gd name="connsiteY89" fmla="*/ 2449876 h 3241367"/>
                <a:gd name="connsiteX90" fmla="*/ 234911 w 2483666"/>
                <a:gd name="connsiteY90" fmla="*/ 2445494 h 3241367"/>
                <a:gd name="connsiteX91" fmla="*/ 219961 w 2483666"/>
                <a:gd name="connsiteY91" fmla="*/ 2454476 h 3241367"/>
                <a:gd name="connsiteX92" fmla="*/ 214532 w 2483666"/>
                <a:gd name="connsiteY92" fmla="*/ 2452958 h 3241367"/>
                <a:gd name="connsiteX93" fmla="*/ 213861 w 2483666"/>
                <a:gd name="connsiteY93" fmla="*/ 2455492 h 3241367"/>
                <a:gd name="connsiteX94" fmla="*/ 191144 w 2483666"/>
                <a:gd name="connsiteY94" fmla="*/ 2449876 h 3241367"/>
                <a:gd name="connsiteX95" fmla="*/ 213027 w 2483666"/>
                <a:gd name="connsiteY95" fmla="*/ 2441111 h 3241367"/>
                <a:gd name="connsiteX96" fmla="*/ 200718 w 2483666"/>
                <a:gd name="connsiteY96" fmla="*/ 2438303 h 3241367"/>
                <a:gd name="connsiteX97" fmla="*/ 199926 w 2483666"/>
                <a:gd name="connsiteY97" fmla="*/ 2428851 h 3241367"/>
                <a:gd name="connsiteX98" fmla="*/ 205915 w 2483666"/>
                <a:gd name="connsiteY98" fmla="*/ 2431250 h 3241367"/>
                <a:gd name="connsiteX99" fmla="*/ 208651 w 2483666"/>
                <a:gd name="connsiteY99" fmla="*/ 2432346 h 3241367"/>
                <a:gd name="connsiteX100" fmla="*/ 208651 w 2483666"/>
                <a:gd name="connsiteY100" fmla="*/ 2423581 h 3241367"/>
                <a:gd name="connsiteX101" fmla="*/ 187288 w 2483666"/>
                <a:gd name="connsiteY101" fmla="*/ 2419409 h 3241367"/>
                <a:gd name="connsiteX102" fmla="*/ 195794 w 2483666"/>
                <a:gd name="connsiteY102" fmla="*/ 2419540 h 3241367"/>
                <a:gd name="connsiteX103" fmla="*/ 199897 w 2483666"/>
                <a:gd name="connsiteY103" fmla="*/ 2428511 h 3241367"/>
                <a:gd name="connsiteX104" fmla="*/ 199926 w 2483666"/>
                <a:gd name="connsiteY104" fmla="*/ 2428851 h 3241367"/>
                <a:gd name="connsiteX105" fmla="*/ 186767 w 2483666"/>
                <a:gd name="connsiteY105" fmla="*/ 2423581 h 3241367"/>
                <a:gd name="connsiteX106" fmla="*/ 188408 w 2483666"/>
                <a:gd name="connsiteY106" fmla="*/ 2383589 h 3241367"/>
                <a:gd name="connsiteX107" fmla="*/ 191144 w 2483666"/>
                <a:gd name="connsiteY107" fmla="*/ 2388520 h 3241367"/>
                <a:gd name="connsiteX108" fmla="*/ 187314 w 2483666"/>
                <a:gd name="connsiteY108" fmla="*/ 2419198 h 3241367"/>
                <a:gd name="connsiteX109" fmla="*/ 187288 w 2483666"/>
                <a:gd name="connsiteY109" fmla="*/ 2419409 h 3241367"/>
                <a:gd name="connsiteX110" fmla="*/ 173637 w 2483666"/>
                <a:gd name="connsiteY110" fmla="*/ 2419198 h 3241367"/>
                <a:gd name="connsiteX111" fmla="*/ 173637 w 2483666"/>
                <a:gd name="connsiteY111" fmla="*/ 2406050 h 3241367"/>
                <a:gd name="connsiteX112" fmla="*/ 164883 w 2483666"/>
                <a:gd name="connsiteY112" fmla="*/ 2406050 h 3241367"/>
                <a:gd name="connsiteX113" fmla="*/ 182390 w 2483666"/>
                <a:gd name="connsiteY113" fmla="*/ 2388520 h 3241367"/>
                <a:gd name="connsiteX114" fmla="*/ 188408 w 2483666"/>
                <a:gd name="connsiteY114" fmla="*/ 2383589 h 3241367"/>
                <a:gd name="connsiteX115" fmla="*/ 281414 w 2483666"/>
                <a:gd name="connsiteY115" fmla="*/ 1991346 h 3241367"/>
                <a:gd name="connsiteX116" fmla="*/ 278678 w 2483666"/>
                <a:gd name="connsiteY116" fmla="*/ 1994085 h 3241367"/>
                <a:gd name="connsiteX117" fmla="*/ 278678 w 2483666"/>
                <a:gd name="connsiteY117" fmla="*/ 1994085 h 3241367"/>
                <a:gd name="connsiteX118" fmla="*/ 280525 w 2483666"/>
                <a:gd name="connsiteY118" fmla="*/ 1992236 h 3241367"/>
                <a:gd name="connsiteX119" fmla="*/ 281414 w 2483666"/>
                <a:gd name="connsiteY119" fmla="*/ 1991346 h 3241367"/>
                <a:gd name="connsiteX120" fmla="*/ 393123 w 2483666"/>
                <a:gd name="connsiteY120" fmla="*/ 1919191 h 3241367"/>
                <a:gd name="connsiteX121" fmla="*/ 392473 w 2483666"/>
                <a:gd name="connsiteY121" fmla="*/ 1919581 h 3241367"/>
                <a:gd name="connsiteX122" fmla="*/ 393078 w 2483666"/>
                <a:gd name="connsiteY122" fmla="*/ 1919192 h 3241367"/>
                <a:gd name="connsiteX123" fmla="*/ 395541 w 2483666"/>
                <a:gd name="connsiteY123" fmla="*/ 1917738 h 3241367"/>
                <a:gd name="connsiteX124" fmla="*/ 402321 w 2483666"/>
                <a:gd name="connsiteY124" fmla="*/ 1917938 h 3241367"/>
                <a:gd name="connsiteX125" fmla="*/ 401090 w 2483666"/>
                <a:gd name="connsiteY125" fmla="*/ 1918965 h 3241367"/>
                <a:gd name="connsiteX126" fmla="*/ 393123 w 2483666"/>
                <a:gd name="connsiteY126" fmla="*/ 1919191 h 3241367"/>
                <a:gd name="connsiteX127" fmla="*/ 395209 w 2483666"/>
                <a:gd name="connsiteY127" fmla="*/ 1917938 h 3241367"/>
                <a:gd name="connsiteX128" fmla="*/ 444994 w 2483666"/>
                <a:gd name="connsiteY128" fmla="*/ 1902051 h 3241367"/>
                <a:gd name="connsiteX129" fmla="*/ 453748 w 2483666"/>
                <a:gd name="connsiteY129" fmla="*/ 1902051 h 3241367"/>
                <a:gd name="connsiteX130" fmla="*/ 471254 w 2483666"/>
                <a:gd name="connsiteY130" fmla="*/ 1902051 h 3241367"/>
                <a:gd name="connsiteX131" fmla="*/ 475631 w 2483666"/>
                <a:gd name="connsiteY131" fmla="*/ 1910816 h 3241367"/>
                <a:gd name="connsiteX132" fmla="*/ 497515 w 2483666"/>
                <a:gd name="connsiteY132" fmla="*/ 1923964 h 3241367"/>
                <a:gd name="connsiteX133" fmla="*/ 488761 w 2483666"/>
                <a:gd name="connsiteY133" fmla="*/ 1923964 h 3241367"/>
                <a:gd name="connsiteX134" fmla="*/ 466878 w 2483666"/>
                <a:gd name="connsiteY134" fmla="*/ 1910816 h 3241367"/>
                <a:gd name="connsiteX135" fmla="*/ 462501 w 2483666"/>
                <a:gd name="connsiteY135" fmla="*/ 1915198 h 3241367"/>
                <a:gd name="connsiteX136" fmla="*/ 462501 w 2483666"/>
                <a:gd name="connsiteY136" fmla="*/ 1919581 h 3241367"/>
                <a:gd name="connsiteX137" fmla="*/ 458124 w 2483666"/>
                <a:gd name="connsiteY137" fmla="*/ 1910816 h 3241367"/>
                <a:gd name="connsiteX138" fmla="*/ 453748 w 2483666"/>
                <a:gd name="connsiteY138" fmla="*/ 1910816 h 3241367"/>
                <a:gd name="connsiteX139" fmla="*/ 444994 w 2483666"/>
                <a:gd name="connsiteY139" fmla="*/ 1902051 h 3241367"/>
                <a:gd name="connsiteX140" fmla="*/ 2945 w 2483666"/>
                <a:gd name="connsiteY140" fmla="*/ 1897668 h 3241367"/>
                <a:gd name="connsiteX141" fmla="*/ 20452 w 2483666"/>
                <a:gd name="connsiteY141" fmla="*/ 1915198 h 3241367"/>
                <a:gd name="connsiteX142" fmla="*/ 11698 w 2483666"/>
                <a:gd name="connsiteY142" fmla="*/ 1915198 h 3241367"/>
                <a:gd name="connsiteX143" fmla="*/ 2945 w 2483666"/>
                <a:gd name="connsiteY143" fmla="*/ 1902051 h 3241367"/>
                <a:gd name="connsiteX144" fmla="*/ 2945 w 2483666"/>
                <a:gd name="connsiteY144" fmla="*/ 1897668 h 3241367"/>
                <a:gd name="connsiteX145" fmla="*/ 309739 w 2483666"/>
                <a:gd name="connsiteY145" fmla="*/ 1891447 h 3241367"/>
                <a:gd name="connsiteX146" fmla="*/ 308221 w 2483666"/>
                <a:gd name="connsiteY146" fmla="*/ 1893833 h 3241367"/>
                <a:gd name="connsiteX147" fmla="*/ 308221 w 2483666"/>
                <a:gd name="connsiteY147" fmla="*/ 1892532 h 3241367"/>
                <a:gd name="connsiteX148" fmla="*/ 308547 w 2483666"/>
                <a:gd name="connsiteY148" fmla="*/ 1891686 h 3241367"/>
                <a:gd name="connsiteX149" fmla="*/ 685714 w 2483666"/>
                <a:gd name="connsiteY149" fmla="*/ 1884520 h 3241367"/>
                <a:gd name="connsiteX150" fmla="*/ 706845 w 2483666"/>
                <a:gd name="connsiteY150" fmla="*/ 1888492 h 3241367"/>
                <a:gd name="connsiteX151" fmla="*/ 706468 w 2483666"/>
                <a:gd name="connsiteY151" fmla="*/ 1888677 h 3241367"/>
                <a:gd name="connsiteX152" fmla="*/ 704862 w 2483666"/>
                <a:gd name="connsiteY152" fmla="*/ 1888355 h 3241367"/>
                <a:gd name="connsiteX153" fmla="*/ 685714 w 2483666"/>
                <a:gd name="connsiteY153" fmla="*/ 1884520 h 3241367"/>
                <a:gd name="connsiteX154" fmla="*/ 304939 w 2483666"/>
                <a:gd name="connsiteY154" fmla="*/ 1884520 h 3241367"/>
                <a:gd name="connsiteX155" fmla="*/ 311306 w 2483666"/>
                <a:gd name="connsiteY155" fmla="*/ 1884520 h 3241367"/>
                <a:gd name="connsiteX156" fmla="*/ 308547 w 2483666"/>
                <a:gd name="connsiteY156" fmla="*/ 1891686 h 3241367"/>
                <a:gd name="connsiteX157" fmla="*/ 303297 w 2483666"/>
                <a:gd name="connsiteY157" fmla="*/ 1892738 h 3241367"/>
                <a:gd name="connsiteX158" fmla="*/ 300562 w 2483666"/>
                <a:gd name="connsiteY158" fmla="*/ 1893285 h 3241367"/>
                <a:gd name="connsiteX159" fmla="*/ 304939 w 2483666"/>
                <a:gd name="connsiteY159" fmla="*/ 1884520 h 3241367"/>
                <a:gd name="connsiteX160" fmla="*/ 331199 w 2483666"/>
                <a:gd name="connsiteY160" fmla="*/ 1875755 h 3241367"/>
                <a:gd name="connsiteX161" fmla="*/ 331199 w 2483666"/>
                <a:gd name="connsiteY161" fmla="*/ 1880138 h 3241367"/>
                <a:gd name="connsiteX162" fmla="*/ 328720 w 2483666"/>
                <a:gd name="connsiteY162" fmla="*/ 1879874 h 3241367"/>
                <a:gd name="connsiteX163" fmla="*/ 329011 w 2483666"/>
                <a:gd name="connsiteY163" fmla="*/ 1879521 h 3241367"/>
                <a:gd name="connsiteX164" fmla="*/ 331199 w 2483666"/>
                <a:gd name="connsiteY164" fmla="*/ 1875755 h 3241367"/>
                <a:gd name="connsiteX165" fmla="*/ 174453 w 2483666"/>
                <a:gd name="connsiteY165" fmla="*/ 1872275 h 3241367"/>
                <a:gd name="connsiteX166" fmla="*/ 172748 w 2483666"/>
                <a:gd name="connsiteY166" fmla="*/ 1876851 h 3241367"/>
                <a:gd name="connsiteX167" fmla="*/ 164337 w 2483666"/>
                <a:gd name="connsiteY167" fmla="*/ 1880138 h 3241367"/>
                <a:gd name="connsiteX168" fmla="*/ 162649 w 2483666"/>
                <a:gd name="connsiteY168" fmla="*/ 1877340 h 3241367"/>
                <a:gd name="connsiteX169" fmla="*/ 143000 w 2483666"/>
                <a:gd name="connsiteY169" fmla="*/ 1862607 h 3241367"/>
                <a:gd name="connsiteX170" fmla="*/ 147713 w 2483666"/>
                <a:gd name="connsiteY170" fmla="*/ 1864967 h 3241367"/>
                <a:gd name="connsiteX171" fmla="*/ 145188 w 2483666"/>
                <a:gd name="connsiteY171" fmla="*/ 1866442 h 3241367"/>
                <a:gd name="connsiteX172" fmla="*/ 151753 w 2483666"/>
                <a:gd name="connsiteY172" fmla="*/ 1866990 h 3241367"/>
                <a:gd name="connsiteX173" fmla="*/ 147713 w 2483666"/>
                <a:gd name="connsiteY173" fmla="*/ 1864967 h 3241367"/>
                <a:gd name="connsiteX174" fmla="*/ 151753 w 2483666"/>
                <a:gd name="connsiteY174" fmla="*/ 1862607 h 3241367"/>
                <a:gd name="connsiteX175" fmla="*/ 160507 w 2483666"/>
                <a:gd name="connsiteY175" fmla="*/ 1862607 h 3241367"/>
                <a:gd name="connsiteX176" fmla="*/ 156130 w 2483666"/>
                <a:gd name="connsiteY176" fmla="*/ 1866990 h 3241367"/>
                <a:gd name="connsiteX177" fmla="*/ 158387 w 2483666"/>
                <a:gd name="connsiteY177" fmla="*/ 1870277 h 3241367"/>
                <a:gd name="connsiteX178" fmla="*/ 162649 w 2483666"/>
                <a:gd name="connsiteY178" fmla="*/ 1877340 h 3241367"/>
                <a:gd name="connsiteX179" fmla="*/ 159960 w 2483666"/>
                <a:gd name="connsiteY179" fmla="*/ 1878494 h 3241367"/>
                <a:gd name="connsiteX180" fmla="*/ 156130 w 2483666"/>
                <a:gd name="connsiteY180" fmla="*/ 1880138 h 3241367"/>
                <a:gd name="connsiteX181" fmla="*/ 138623 w 2483666"/>
                <a:gd name="connsiteY181" fmla="*/ 1880138 h 3241367"/>
                <a:gd name="connsiteX182" fmla="*/ 121116 w 2483666"/>
                <a:gd name="connsiteY182" fmla="*/ 1902051 h 3241367"/>
                <a:gd name="connsiteX183" fmla="*/ 143000 w 2483666"/>
                <a:gd name="connsiteY183" fmla="*/ 1893285 h 3241367"/>
                <a:gd name="connsiteX184" fmla="*/ 156130 w 2483666"/>
                <a:gd name="connsiteY184" fmla="*/ 1893285 h 3241367"/>
                <a:gd name="connsiteX185" fmla="*/ 125493 w 2483666"/>
                <a:gd name="connsiteY185" fmla="*/ 1923964 h 3241367"/>
                <a:gd name="connsiteX186" fmla="*/ 125493 w 2483666"/>
                <a:gd name="connsiteY186" fmla="*/ 1937111 h 3241367"/>
                <a:gd name="connsiteX187" fmla="*/ 138623 w 2483666"/>
                <a:gd name="connsiteY187" fmla="*/ 1945877 h 3241367"/>
                <a:gd name="connsiteX188" fmla="*/ 116740 w 2483666"/>
                <a:gd name="connsiteY188" fmla="*/ 1959024 h 3241367"/>
                <a:gd name="connsiteX189" fmla="*/ 112363 w 2483666"/>
                <a:gd name="connsiteY189" fmla="*/ 1954642 h 3241367"/>
                <a:gd name="connsiteX190" fmla="*/ 99233 w 2483666"/>
                <a:gd name="connsiteY190" fmla="*/ 1959024 h 3241367"/>
                <a:gd name="connsiteX191" fmla="*/ 72972 w 2483666"/>
                <a:gd name="connsiteY191" fmla="*/ 1950259 h 3241367"/>
                <a:gd name="connsiteX192" fmla="*/ 72972 w 2483666"/>
                <a:gd name="connsiteY192" fmla="*/ 1945877 h 3241367"/>
                <a:gd name="connsiteX193" fmla="*/ 81726 w 2483666"/>
                <a:gd name="connsiteY193" fmla="*/ 1950259 h 3241367"/>
                <a:gd name="connsiteX194" fmla="*/ 77349 w 2483666"/>
                <a:gd name="connsiteY194" fmla="*/ 1937111 h 3241367"/>
                <a:gd name="connsiteX195" fmla="*/ 42335 w 2483666"/>
                <a:gd name="connsiteY195" fmla="*/ 1923964 h 3241367"/>
                <a:gd name="connsiteX196" fmla="*/ 29205 w 2483666"/>
                <a:gd name="connsiteY196" fmla="*/ 1932729 h 3241367"/>
                <a:gd name="connsiteX197" fmla="*/ 20452 w 2483666"/>
                <a:gd name="connsiteY197" fmla="*/ 1915198 h 3241367"/>
                <a:gd name="connsiteX198" fmla="*/ 24828 w 2483666"/>
                <a:gd name="connsiteY198" fmla="*/ 1915198 h 3241367"/>
                <a:gd name="connsiteX199" fmla="*/ 24828 w 2483666"/>
                <a:gd name="connsiteY199" fmla="*/ 1902051 h 3241367"/>
                <a:gd name="connsiteX200" fmla="*/ 42335 w 2483666"/>
                <a:gd name="connsiteY200" fmla="*/ 1915198 h 3241367"/>
                <a:gd name="connsiteX201" fmla="*/ 72972 w 2483666"/>
                <a:gd name="connsiteY201" fmla="*/ 1888903 h 3241367"/>
                <a:gd name="connsiteX202" fmla="*/ 99233 w 2483666"/>
                <a:gd name="connsiteY202" fmla="*/ 1893285 h 3241367"/>
                <a:gd name="connsiteX203" fmla="*/ 112363 w 2483666"/>
                <a:gd name="connsiteY203" fmla="*/ 1880138 h 3241367"/>
                <a:gd name="connsiteX204" fmla="*/ 121116 w 2483666"/>
                <a:gd name="connsiteY204" fmla="*/ 1884520 h 3241367"/>
                <a:gd name="connsiteX205" fmla="*/ 125493 w 2483666"/>
                <a:gd name="connsiteY205" fmla="*/ 1880138 h 3241367"/>
                <a:gd name="connsiteX206" fmla="*/ 116740 w 2483666"/>
                <a:gd name="connsiteY206" fmla="*/ 1875755 h 3241367"/>
                <a:gd name="connsiteX207" fmla="*/ 143000 w 2483666"/>
                <a:gd name="connsiteY207" fmla="*/ 1862607 h 3241367"/>
                <a:gd name="connsiteX208" fmla="*/ 373100 w 2483666"/>
                <a:gd name="connsiteY208" fmla="*/ 1859061 h 3241367"/>
                <a:gd name="connsiteX209" fmla="*/ 374088 w 2483666"/>
                <a:gd name="connsiteY209" fmla="*/ 1859104 h 3241367"/>
                <a:gd name="connsiteX210" fmla="*/ 372231 w 2483666"/>
                <a:gd name="connsiteY210" fmla="*/ 1860964 h 3241367"/>
                <a:gd name="connsiteX211" fmla="*/ 371889 w 2483666"/>
                <a:gd name="connsiteY211" fmla="*/ 1860073 h 3241367"/>
                <a:gd name="connsiteX212" fmla="*/ 366418 w 2483666"/>
                <a:gd name="connsiteY212" fmla="*/ 1858772 h 3241367"/>
                <a:gd name="connsiteX213" fmla="*/ 372533 w 2483666"/>
                <a:gd name="connsiteY213" fmla="*/ 1859037 h 3241367"/>
                <a:gd name="connsiteX214" fmla="*/ 371684 w 2483666"/>
                <a:gd name="connsiteY214" fmla="*/ 1859320 h 3241367"/>
                <a:gd name="connsiteX215" fmla="*/ 365002 w 2483666"/>
                <a:gd name="connsiteY215" fmla="*/ 1861550 h 3241367"/>
                <a:gd name="connsiteX216" fmla="*/ 364572 w 2483666"/>
                <a:gd name="connsiteY216" fmla="*/ 1861511 h 3241367"/>
                <a:gd name="connsiteX217" fmla="*/ 366418 w 2483666"/>
                <a:gd name="connsiteY217" fmla="*/ 1858772 h 3241367"/>
                <a:gd name="connsiteX218" fmla="*/ 373525 w 2483666"/>
                <a:gd name="connsiteY218" fmla="*/ 1858706 h 3241367"/>
                <a:gd name="connsiteX219" fmla="*/ 373100 w 2483666"/>
                <a:gd name="connsiteY219" fmla="*/ 1859061 h 3241367"/>
                <a:gd name="connsiteX220" fmla="*/ 372533 w 2483666"/>
                <a:gd name="connsiteY220" fmla="*/ 1859037 h 3241367"/>
                <a:gd name="connsiteX221" fmla="*/ 379343 w 2483666"/>
                <a:gd name="connsiteY221" fmla="*/ 1853842 h 3241367"/>
                <a:gd name="connsiteX222" fmla="*/ 377695 w 2483666"/>
                <a:gd name="connsiteY222" fmla="*/ 1859260 h 3241367"/>
                <a:gd name="connsiteX223" fmla="*/ 374088 w 2483666"/>
                <a:gd name="connsiteY223" fmla="*/ 1859104 h 3241367"/>
                <a:gd name="connsiteX224" fmla="*/ 374966 w 2483666"/>
                <a:gd name="connsiteY224" fmla="*/ 1858225 h 3241367"/>
                <a:gd name="connsiteX225" fmla="*/ 373525 w 2483666"/>
                <a:gd name="connsiteY225" fmla="*/ 1858706 h 3241367"/>
                <a:gd name="connsiteX226" fmla="*/ 180387 w 2483666"/>
                <a:gd name="connsiteY226" fmla="*/ 1850275 h 3241367"/>
                <a:gd name="connsiteX227" fmla="*/ 180493 w 2483666"/>
                <a:gd name="connsiteY227" fmla="*/ 1850572 h 3241367"/>
                <a:gd name="connsiteX228" fmla="*/ 186767 w 2483666"/>
                <a:gd name="connsiteY228" fmla="*/ 1866990 h 3241367"/>
                <a:gd name="connsiteX229" fmla="*/ 174453 w 2483666"/>
                <a:gd name="connsiteY229" fmla="*/ 1872275 h 3241367"/>
                <a:gd name="connsiteX230" fmla="*/ 177492 w 2483666"/>
                <a:gd name="connsiteY230" fmla="*/ 1864114 h 3241367"/>
                <a:gd name="connsiteX231" fmla="*/ 390529 w 2483666"/>
                <a:gd name="connsiteY231" fmla="*/ 1845495 h 3241367"/>
                <a:gd name="connsiteX232" fmla="*/ 391530 w 2483666"/>
                <a:gd name="connsiteY232" fmla="*/ 1845924 h 3241367"/>
                <a:gd name="connsiteX233" fmla="*/ 388097 w 2483666"/>
                <a:gd name="connsiteY233" fmla="*/ 1848364 h 3241367"/>
                <a:gd name="connsiteX234" fmla="*/ 389464 w 2483666"/>
                <a:gd name="connsiteY234" fmla="*/ 1846172 h 3241367"/>
                <a:gd name="connsiteX235" fmla="*/ 179108 w 2483666"/>
                <a:gd name="connsiteY235" fmla="*/ 1841790 h 3241367"/>
                <a:gd name="connsiteX236" fmla="*/ 181791 w 2483666"/>
                <a:gd name="connsiteY236" fmla="*/ 1843562 h 3241367"/>
                <a:gd name="connsiteX237" fmla="*/ 180387 w 2483666"/>
                <a:gd name="connsiteY237" fmla="*/ 1850275 h 3241367"/>
                <a:gd name="connsiteX238" fmla="*/ 177603 w 2483666"/>
                <a:gd name="connsiteY238" fmla="*/ 1842475 h 3241367"/>
                <a:gd name="connsiteX239" fmla="*/ 179108 w 2483666"/>
                <a:gd name="connsiteY239" fmla="*/ 1841790 h 3241367"/>
                <a:gd name="connsiteX240" fmla="*/ 278241 w 2483666"/>
                <a:gd name="connsiteY240" fmla="*/ 1831929 h 3241367"/>
                <a:gd name="connsiteX241" fmla="*/ 287432 w 2483666"/>
                <a:gd name="connsiteY241" fmla="*/ 1831929 h 3241367"/>
                <a:gd name="connsiteX242" fmla="*/ 278131 w 2483666"/>
                <a:gd name="connsiteY242" fmla="*/ 1833025 h 3241367"/>
                <a:gd name="connsiteX243" fmla="*/ 403575 w 2483666"/>
                <a:gd name="connsiteY243" fmla="*/ 1819957 h 3241367"/>
                <a:gd name="connsiteX244" fmla="*/ 407070 w 2483666"/>
                <a:gd name="connsiteY244" fmla="*/ 1821707 h 3241367"/>
                <a:gd name="connsiteX245" fmla="*/ 403210 w 2483666"/>
                <a:gd name="connsiteY245" fmla="*/ 1822410 h 3241367"/>
                <a:gd name="connsiteX246" fmla="*/ 401774 w 2483666"/>
                <a:gd name="connsiteY246" fmla="*/ 1821520 h 3241367"/>
                <a:gd name="connsiteX247" fmla="*/ 392473 w 2483666"/>
                <a:gd name="connsiteY247" fmla="*/ 1818781 h 3241367"/>
                <a:gd name="connsiteX248" fmla="*/ 396850 w 2483666"/>
                <a:gd name="connsiteY248" fmla="*/ 1836312 h 3241367"/>
                <a:gd name="connsiteX249" fmla="*/ 396609 w 2483666"/>
                <a:gd name="connsiteY249" fmla="*/ 1841626 h 3241367"/>
                <a:gd name="connsiteX250" fmla="*/ 390529 w 2483666"/>
                <a:gd name="connsiteY250" fmla="*/ 1845495 h 3241367"/>
                <a:gd name="connsiteX251" fmla="*/ 383173 w 2483666"/>
                <a:gd name="connsiteY251" fmla="*/ 1842338 h 3241367"/>
                <a:gd name="connsiteX252" fmla="*/ 379343 w 2483666"/>
                <a:gd name="connsiteY252" fmla="*/ 1840694 h 3241367"/>
                <a:gd name="connsiteX253" fmla="*/ 379343 w 2483666"/>
                <a:gd name="connsiteY253" fmla="*/ 1831929 h 3241367"/>
                <a:gd name="connsiteX254" fmla="*/ 374966 w 2483666"/>
                <a:gd name="connsiteY254" fmla="*/ 1827546 h 3241367"/>
                <a:gd name="connsiteX255" fmla="*/ 392473 w 2483666"/>
                <a:gd name="connsiteY255" fmla="*/ 1818781 h 3241367"/>
                <a:gd name="connsiteX256" fmla="*/ 409980 w 2483666"/>
                <a:gd name="connsiteY256" fmla="*/ 1814399 h 3241367"/>
                <a:gd name="connsiteX257" fmla="*/ 403575 w 2483666"/>
                <a:gd name="connsiteY257" fmla="*/ 1819957 h 3241367"/>
                <a:gd name="connsiteX258" fmla="*/ 403415 w 2483666"/>
                <a:gd name="connsiteY258" fmla="*/ 1819877 h 3241367"/>
                <a:gd name="connsiteX259" fmla="*/ 401227 w 2483666"/>
                <a:gd name="connsiteY259" fmla="*/ 1818781 h 3241367"/>
                <a:gd name="connsiteX260" fmla="*/ 409980 w 2483666"/>
                <a:gd name="connsiteY260" fmla="*/ 1814399 h 3241367"/>
                <a:gd name="connsiteX261" fmla="*/ 422812 w 2483666"/>
                <a:gd name="connsiteY261" fmla="*/ 1780981 h 3241367"/>
                <a:gd name="connsiteX262" fmla="*/ 422563 w 2483666"/>
                <a:gd name="connsiteY262" fmla="*/ 1781255 h 3241367"/>
                <a:gd name="connsiteX263" fmla="*/ 422016 w 2483666"/>
                <a:gd name="connsiteY263" fmla="*/ 1781529 h 3241367"/>
                <a:gd name="connsiteX264" fmla="*/ 97435 w 2483666"/>
                <a:gd name="connsiteY264" fmla="*/ 1733969 h 3241367"/>
                <a:gd name="connsiteX265" fmla="*/ 99233 w 2483666"/>
                <a:gd name="connsiteY265" fmla="*/ 1735512 h 3241367"/>
                <a:gd name="connsiteX266" fmla="*/ 94856 w 2483666"/>
                <a:gd name="connsiteY266" fmla="*/ 1735512 h 3241367"/>
                <a:gd name="connsiteX267" fmla="*/ 494486 w 2483666"/>
                <a:gd name="connsiteY267" fmla="*/ 1713149 h 3241367"/>
                <a:gd name="connsiteX268" fmla="*/ 491292 w 2483666"/>
                <a:gd name="connsiteY268" fmla="*/ 1717296 h 3241367"/>
                <a:gd name="connsiteX269" fmla="*/ 493138 w 2483666"/>
                <a:gd name="connsiteY269" fmla="*/ 1713599 h 3241367"/>
                <a:gd name="connsiteX270" fmla="*/ 575761 w 2483666"/>
                <a:gd name="connsiteY270" fmla="*/ 1690403 h 3241367"/>
                <a:gd name="connsiteX271" fmla="*/ 563097 w 2483666"/>
                <a:gd name="connsiteY271" fmla="*/ 1698396 h 3241367"/>
                <a:gd name="connsiteX272" fmla="*/ 558242 w 2483666"/>
                <a:gd name="connsiteY272" fmla="*/ 1697164 h 3241367"/>
                <a:gd name="connsiteX273" fmla="*/ 558380 w 2483666"/>
                <a:gd name="connsiteY273" fmla="*/ 1696205 h 3241367"/>
                <a:gd name="connsiteX274" fmla="*/ 580673 w 2483666"/>
                <a:gd name="connsiteY274" fmla="*/ 1687303 h 3241367"/>
                <a:gd name="connsiteX275" fmla="*/ 585049 w 2483666"/>
                <a:gd name="connsiteY275" fmla="*/ 1687303 h 3241367"/>
                <a:gd name="connsiteX276" fmla="*/ 575761 w 2483666"/>
                <a:gd name="connsiteY276" fmla="*/ 1690403 h 3241367"/>
                <a:gd name="connsiteX277" fmla="*/ 20452 w 2483666"/>
                <a:gd name="connsiteY277" fmla="*/ 1678538 h 3241367"/>
                <a:gd name="connsiteX278" fmla="*/ 29205 w 2483666"/>
                <a:gd name="connsiteY278" fmla="*/ 1678538 h 3241367"/>
                <a:gd name="connsiteX279" fmla="*/ 20452 w 2483666"/>
                <a:gd name="connsiteY279" fmla="*/ 1682920 h 3241367"/>
                <a:gd name="connsiteX280" fmla="*/ 20452 w 2483666"/>
                <a:gd name="connsiteY280" fmla="*/ 1681825 h 3241367"/>
                <a:gd name="connsiteX281" fmla="*/ 20452 w 2483666"/>
                <a:gd name="connsiteY281" fmla="*/ 1678538 h 3241367"/>
                <a:gd name="connsiteX282" fmla="*/ 633193 w 2483666"/>
                <a:gd name="connsiteY282" fmla="*/ 1634712 h 3241367"/>
                <a:gd name="connsiteX283" fmla="*/ 633193 w 2483666"/>
                <a:gd name="connsiteY283" fmla="*/ 1636072 h 3241367"/>
                <a:gd name="connsiteX284" fmla="*/ 627654 w 2483666"/>
                <a:gd name="connsiteY284" fmla="*/ 1637793 h 3241367"/>
                <a:gd name="connsiteX285" fmla="*/ 633193 w 2483666"/>
                <a:gd name="connsiteY285" fmla="*/ 1634712 h 3241367"/>
                <a:gd name="connsiteX286" fmla="*/ 42335 w 2483666"/>
                <a:gd name="connsiteY286" fmla="*/ 1604033 h 3241367"/>
                <a:gd name="connsiteX287" fmla="*/ 51089 w 2483666"/>
                <a:gd name="connsiteY287" fmla="*/ 1608416 h 3241367"/>
                <a:gd name="connsiteX288" fmla="*/ 46712 w 2483666"/>
                <a:gd name="connsiteY288" fmla="*/ 1625946 h 3241367"/>
                <a:gd name="connsiteX289" fmla="*/ 59842 w 2483666"/>
                <a:gd name="connsiteY289" fmla="*/ 1652242 h 3241367"/>
                <a:gd name="connsiteX290" fmla="*/ 59842 w 2483666"/>
                <a:gd name="connsiteY290" fmla="*/ 1678538 h 3241367"/>
                <a:gd name="connsiteX291" fmla="*/ 16075 w 2483666"/>
                <a:gd name="connsiteY291" fmla="*/ 1652242 h 3241367"/>
                <a:gd name="connsiteX292" fmla="*/ 16075 w 2483666"/>
                <a:gd name="connsiteY292" fmla="*/ 1617181 h 3241367"/>
                <a:gd name="connsiteX293" fmla="*/ 24828 w 2483666"/>
                <a:gd name="connsiteY293" fmla="*/ 1612799 h 3241367"/>
                <a:gd name="connsiteX294" fmla="*/ 29205 w 2483666"/>
                <a:gd name="connsiteY294" fmla="*/ 1621564 h 3241367"/>
                <a:gd name="connsiteX295" fmla="*/ 37958 w 2483666"/>
                <a:gd name="connsiteY295" fmla="*/ 1621564 h 3241367"/>
                <a:gd name="connsiteX296" fmla="*/ 42335 w 2483666"/>
                <a:gd name="connsiteY296" fmla="*/ 1612799 h 3241367"/>
                <a:gd name="connsiteX297" fmla="*/ 42335 w 2483666"/>
                <a:gd name="connsiteY297" fmla="*/ 1604033 h 3241367"/>
                <a:gd name="connsiteX298" fmla="*/ 523228 w 2483666"/>
                <a:gd name="connsiteY298" fmla="*/ 1503234 h 3241367"/>
                <a:gd name="connsiteX299" fmla="*/ 519398 w 2483666"/>
                <a:gd name="connsiteY299" fmla="*/ 1511999 h 3241367"/>
                <a:gd name="connsiteX300" fmla="*/ 515366 w 2483666"/>
                <a:gd name="connsiteY300" fmla="*/ 1511999 h 3241367"/>
                <a:gd name="connsiteX301" fmla="*/ 520014 w 2483666"/>
                <a:gd name="connsiteY301" fmla="*/ 1503371 h 3241367"/>
                <a:gd name="connsiteX302" fmla="*/ 523228 w 2483666"/>
                <a:gd name="connsiteY302" fmla="*/ 1503234 h 3241367"/>
                <a:gd name="connsiteX303" fmla="*/ 418734 w 2483666"/>
                <a:gd name="connsiteY303" fmla="*/ 1490086 h 3241367"/>
                <a:gd name="connsiteX304" fmla="*/ 424624 w 2483666"/>
                <a:gd name="connsiteY304" fmla="*/ 1493035 h 3241367"/>
                <a:gd name="connsiteX305" fmla="*/ 424752 w 2483666"/>
                <a:gd name="connsiteY305" fmla="*/ 1493373 h 3241367"/>
                <a:gd name="connsiteX306" fmla="*/ 418734 w 2483666"/>
                <a:gd name="connsiteY306" fmla="*/ 1490086 h 3241367"/>
                <a:gd name="connsiteX307" fmla="*/ 484385 w 2483666"/>
                <a:gd name="connsiteY307" fmla="*/ 1441877 h 3241367"/>
                <a:gd name="connsiteX308" fmla="*/ 481530 w 2483666"/>
                <a:gd name="connsiteY308" fmla="*/ 1444735 h 3241367"/>
                <a:gd name="connsiteX309" fmla="*/ 478367 w 2483666"/>
                <a:gd name="connsiteY309" fmla="*/ 1444068 h 3241367"/>
                <a:gd name="connsiteX310" fmla="*/ 484385 w 2483666"/>
                <a:gd name="connsiteY310" fmla="*/ 1441877 h 3241367"/>
                <a:gd name="connsiteX311" fmla="*/ 620063 w 2483666"/>
                <a:gd name="connsiteY311" fmla="*/ 1362990 h 3241367"/>
                <a:gd name="connsiteX312" fmla="*/ 618422 w 2483666"/>
                <a:gd name="connsiteY312" fmla="*/ 1363538 h 3241367"/>
                <a:gd name="connsiteX313" fmla="*/ 612677 w 2483666"/>
                <a:gd name="connsiteY313" fmla="*/ 1365455 h 3241367"/>
                <a:gd name="connsiteX314" fmla="*/ 612404 w 2483666"/>
                <a:gd name="connsiteY314" fmla="*/ 1365182 h 3241367"/>
                <a:gd name="connsiteX315" fmla="*/ 620063 w 2483666"/>
                <a:gd name="connsiteY315" fmla="*/ 1362990 h 3241367"/>
                <a:gd name="connsiteX316" fmla="*/ 694523 w 2483666"/>
                <a:gd name="connsiteY316" fmla="*/ 1308462 h 3241367"/>
                <a:gd name="connsiteX317" fmla="*/ 694536 w 2483666"/>
                <a:gd name="connsiteY317" fmla="*/ 1309029 h 3241367"/>
                <a:gd name="connsiteX318" fmla="*/ 691390 w 2483666"/>
                <a:gd name="connsiteY318" fmla="*/ 1313412 h 3241367"/>
                <a:gd name="connsiteX319" fmla="*/ 694467 w 2483666"/>
                <a:gd name="connsiteY319" fmla="*/ 1306016 h 3241367"/>
                <a:gd name="connsiteX320" fmla="*/ 696070 w 2483666"/>
                <a:gd name="connsiteY320" fmla="*/ 1306016 h 3241367"/>
                <a:gd name="connsiteX321" fmla="*/ 694523 w 2483666"/>
                <a:gd name="connsiteY321" fmla="*/ 1308462 h 3241367"/>
                <a:gd name="connsiteX322" fmla="*/ 717790 w 2483666"/>
                <a:gd name="connsiteY322" fmla="*/ 1248530 h 3241367"/>
                <a:gd name="connsiteX323" fmla="*/ 720044 w 2483666"/>
                <a:gd name="connsiteY323" fmla="*/ 1254589 h 3241367"/>
                <a:gd name="connsiteX324" fmla="*/ 716351 w 2483666"/>
                <a:gd name="connsiteY324" fmla="*/ 1249042 h 3241367"/>
                <a:gd name="connsiteX325" fmla="*/ 776213 w 2483666"/>
                <a:gd name="connsiteY325" fmla="*/ 1242729 h 3241367"/>
                <a:gd name="connsiteX326" fmla="*/ 777625 w 2483666"/>
                <a:gd name="connsiteY326" fmla="*/ 1243503 h 3241367"/>
                <a:gd name="connsiteX327" fmla="*/ 777625 w 2483666"/>
                <a:gd name="connsiteY327" fmla="*/ 1244660 h 3241367"/>
                <a:gd name="connsiteX328" fmla="*/ 775984 w 2483666"/>
                <a:gd name="connsiteY328" fmla="*/ 1244660 h 3241367"/>
                <a:gd name="connsiteX329" fmla="*/ 774861 w 2483666"/>
                <a:gd name="connsiteY329" fmla="*/ 1244660 h 3241367"/>
                <a:gd name="connsiteX330" fmla="*/ 775574 w 2483666"/>
                <a:gd name="connsiteY330" fmla="*/ 1243838 h 3241367"/>
                <a:gd name="connsiteX331" fmla="*/ 805165 w 2483666"/>
                <a:gd name="connsiteY331" fmla="*/ 968826 h 3241367"/>
                <a:gd name="connsiteX332" fmla="*/ 799509 w 2483666"/>
                <a:gd name="connsiteY332" fmla="*/ 977321 h 3241367"/>
                <a:gd name="connsiteX333" fmla="*/ 790755 w 2483666"/>
                <a:gd name="connsiteY333" fmla="*/ 972938 h 3241367"/>
                <a:gd name="connsiteX334" fmla="*/ 788020 w 2483666"/>
                <a:gd name="connsiteY334" fmla="*/ 971843 h 3241367"/>
                <a:gd name="connsiteX335" fmla="*/ 787189 w 2483666"/>
                <a:gd name="connsiteY335" fmla="*/ 971510 h 3241367"/>
                <a:gd name="connsiteX336" fmla="*/ 774343 w 2483666"/>
                <a:gd name="connsiteY336" fmla="*/ 966364 h 3241367"/>
                <a:gd name="connsiteX337" fmla="*/ 787189 w 2483666"/>
                <a:gd name="connsiteY337" fmla="*/ 971510 h 3241367"/>
                <a:gd name="connsiteX338" fmla="*/ 777625 w 2483666"/>
                <a:gd name="connsiteY338" fmla="*/ 972938 h 3241367"/>
                <a:gd name="connsiteX339" fmla="*/ 773248 w 2483666"/>
                <a:gd name="connsiteY339" fmla="*/ 964173 h 3241367"/>
                <a:gd name="connsiteX340" fmla="*/ 773795 w 2483666"/>
                <a:gd name="connsiteY340" fmla="*/ 965269 h 3241367"/>
                <a:gd name="connsiteX341" fmla="*/ 774343 w 2483666"/>
                <a:gd name="connsiteY341" fmla="*/ 966364 h 3241367"/>
                <a:gd name="connsiteX342" fmla="*/ 771726 w 2483666"/>
                <a:gd name="connsiteY342" fmla="*/ 965316 h 3241367"/>
                <a:gd name="connsiteX343" fmla="*/ 773248 w 2483666"/>
                <a:gd name="connsiteY343" fmla="*/ 951025 h 3241367"/>
                <a:gd name="connsiteX344" fmla="*/ 764495 w 2483666"/>
                <a:gd name="connsiteY344" fmla="*/ 959791 h 3241367"/>
                <a:gd name="connsiteX345" fmla="*/ 768872 w 2483666"/>
                <a:gd name="connsiteY345" fmla="*/ 964173 h 3241367"/>
                <a:gd name="connsiteX346" fmla="*/ 771726 w 2483666"/>
                <a:gd name="connsiteY346" fmla="*/ 965316 h 3241367"/>
                <a:gd name="connsiteX347" fmla="*/ 757930 w 2483666"/>
                <a:gd name="connsiteY347" fmla="*/ 975677 h 3241367"/>
                <a:gd name="connsiteX348" fmla="*/ 755742 w 2483666"/>
                <a:gd name="connsiteY348" fmla="*/ 977321 h 3241367"/>
                <a:gd name="connsiteX349" fmla="*/ 751365 w 2483666"/>
                <a:gd name="connsiteY349" fmla="*/ 972938 h 3241367"/>
                <a:gd name="connsiteX350" fmla="*/ 738235 w 2483666"/>
                <a:gd name="connsiteY350" fmla="*/ 981704 h 3241367"/>
                <a:gd name="connsiteX351" fmla="*/ 773248 w 2483666"/>
                <a:gd name="connsiteY351" fmla="*/ 951025 h 3241367"/>
                <a:gd name="connsiteX352" fmla="*/ 848966 w 2483666"/>
                <a:gd name="connsiteY352" fmla="*/ 942698 h 3241367"/>
                <a:gd name="connsiteX353" fmla="*/ 851482 w 2483666"/>
                <a:gd name="connsiteY353" fmla="*/ 942808 h 3241367"/>
                <a:gd name="connsiteX354" fmla="*/ 847653 w 2483666"/>
                <a:gd name="connsiteY354" fmla="*/ 946643 h 3241367"/>
                <a:gd name="connsiteX355" fmla="*/ 848200 w 2483666"/>
                <a:gd name="connsiteY355" fmla="*/ 944999 h 3241367"/>
                <a:gd name="connsiteX356" fmla="*/ 507007 w 2483666"/>
                <a:gd name="connsiteY356" fmla="*/ 863521 h 3241367"/>
                <a:gd name="connsiteX357" fmla="*/ 508257 w 2483666"/>
                <a:gd name="connsiteY357" fmla="*/ 863771 h 3241367"/>
                <a:gd name="connsiteX358" fmla="*/ 505174 w 2483666"/>
                <a:gd name="connsiteY358" fmla="*/ 865701 h 3241367"/>
                <a:gd name="connsiteX359" fmla="*/ 502986 w 2483666"/>
                <a:gd name="connsiteY359" fmla="*/ 866660 h 3241367"/>
                <a:gd name="connsiteX360" fmla="*/ 515021 w 2483666"/>
                <a:gd name="connsiteY360" fmla="*/ 854608 h 3241367"/>
                <a:gd name="connsiteX361" fmla="*/ 512286 w 2483666"/>
                <a:gd name="connsiteY361" fmla="*/ 859401 h 3241367"/>
                <a:gd name="connsiteX362" fmla="*/ 507007 w 2483666"/>
                <a:gd name="connsiteY362" fmla="*/ 863521 h 3241367"/>
                <a:gd name="connsiteX363" fmla="*/ 506268 w 2483666"/>
                <a:gd name="connsiteY363" fmla="*/ 863373 h 3241367"/>
                <a:gd name="connsiteX364" fmla="*/ 515021 w 2483666"/>
                <a:gd name="connsiteY364" fmla="*/ 854608 h 3241367"/>
                <a:gd name="connsiteX365" fmla="*/ 506438 w 2483666"/>
                <a:gd name="connsiteY365" fmla="*/ 754567 h 3241367"/>
                <a:gd name="connsiteX366" fmla="*/ 516142 w 2483666"/>
                <a:gd name="connsiteY366" fmla="*/ 756186 h 3241367"/>
                <a:gd name="connsiteX367" fmla="*/ 514338 w 2483666"/>
                <a:gd name="connsiteY367" fmla="*/ 757300 h 3241367"/>
                <a:gd name="connsiteX368" fmla="*/ 506268 w 2483666"/>
                <a:gd name="connsiteY368" fmla="*/ 755451 h 3241367"/>
                <a:gd name="connsiteX369" fmla="*/ 510645 w 2483666"/>
                <a:gd name="connsiteY369" fmla="*/ 740660 h 3241367"/>
                <a:gd name="connsiteX370" fmla="*/ 508046 w 2483666"/>
                <a:gd name="connsiteY370" fmla="*/ 746207 h 3241367"/>
                <a:gd name="connsiteX371" fmla="*/ 506438 w 2483666"/>
                <a:gd name="connsiteY371" fmla="*/ 754567 h 3241367"/>
                <a:gd name="connsiteX372" fmla="*/ 505174 w 2483666"/>
                <a:gd name="connsiteY372" fmla="*/ 754356 h 3241367"/>
                <a:gd name="connsiteX373" fmla="*/ 501892 w 2483666"/>
                <a:gd name="connsiteY373" fmla="*/ 753808 h 3241367"/>
                <a:gd name="connsiteX374" fmla="*/ 493138 w 2483666"/>
                <a:gd name="connsiteY374" fmla="*/ 753808 h 3241367"/>
                <a:gd name="connsiteX375" fmla="*/ 510645 w 2483666"/>
                <a:gd name="connsiteY375" fmla="*/ 740660 h 3241367"/>
                <a:gd name="connsiteX376" fmla="*/ 637570 w 2483666"/>
                <a:gd name="connsiteY376" fmla="*/ 718747 h 3241367"/>
                <a:gd name="connsiteX377" fmla="*/ 635929 w 2483666"/>
                <a:gd name="connsiteY377" fmla="*/ 720391 h 3241367"/>
                <a:gd name="connsiteX378" fmla="*/ 629504 w 2483666"/>
                <a:gd name="connsiteY378" fmla="*/ 726824 h 3241367"/>
                <a:gd name="connsiteX379" fmla="*/ 627107 w 2483666"/>
                <a:gd name="connsiteY379" fmla="*/ 727992 h 3241367"/>
                <a:gd name="connsiteX380" fmla="*/ 637570 w 2483666"/>
                <a:gd name="connsiteY380" fmla="*/ 718747 h 3241367"/>
                <a:gd name="connsiteX381" fmla="*/ 553615 w 2483666"/>
                <a:gd name="connsiteY381" fmla="*/ 693609 h 3241367"/>
                <a:gd name="connsiteX382" fmla="*/ 555028 w 2483666"/>
                <a:gd name="connsiteY382" fmla="*/ 696149 h 3241367"/>
                <a:gd name="connsiteX383" fmla="*/ 552429 w 2483666"/>
                <a:gd name="connsiteY383" fmla="*/ 695328 h 3241367"/>
                <a:gd name="connsiteX384" fmla="*/ 605565 w 2483666"/>
                <a:gd name="connsiteY384" fmla="*/ 692383 h 3241367"/>
                <a:gd name="connsiteX385" fmla="*/ 605839 w 2483666"/>
                <a:gd name="connsiteY385" fmla="*/ 692999 h 3241367"/>
                <a:gd name="connsiteX386" fmla="*/ 601729 w 2483666"/>
                <a:gd name="connsiteY386" fmla="*/ 693744 h 3241367"/>
                <a:gd name="connsiteX387" fmla="*/ 675524 w 2483666"/>
                <a:gd name="connsiteY387" fmla="*/ 564123 h 3241367"/>
                <a:gd name="connsiteX388" fmla="*/ 680959 w 2483666"/>
                <a:gd name="connsiteY388" fmla="*/ 569373 h 3241367"/>
                <a:gd name="connsiteX389" fmla="*/ 672105 w 2483666"/>
                <a:gd name="connsiteY389" fmla="*/ 570971 h 3241367"/>
                <a:gd name="connsiteX390" fmla="*/ 675524 w 2483666"/>
                <a:gd name="connsiteY390" fmla="*/ 564123 h 3241367"/>
                <a:gd name="connsiteX391" fmla="*/ 628817 w 2483666"/>
                <a:gd name="connsiteY391" fmla="*/ 455791 h 3241367"/>
                <a:gd name="connsiteX392" fmla="*/ 630453 w 2483666"/>
                <a:gd name="connsiteY392" fmla="*/ 457429 h 3241367"/>
                <a:gd name="connsiteX393" fmla="*/ 628201 w 2483666"/>
                <a:gd name="connsiteY393" fmla="*/ 460721 h 3241367"/>
                <a:gd name="connsiteX394" fmla="*/ 628817 w 2483666"/>
                <a:gd name="connsiteY394" fmla="*/ 455791 h 3241367"/>
                <a:gd name="connsiteX395" fmla="*/ 714916 w 2483666"/>
                <a:gd name="connsiteY395" fmla="*/ 438328 h 3241367"/>
                <a:gd name="connsiteX396" fmla="*/ 715052 w 2483666"/>
                <a:gd name="connsiteY396" fmla="*/ 438329 h 3241367"/>
                <a:gd name="connsiteX397" fmla="*/ 715804 w 2483666"/>
                <a:gd name="connsiteY397" fmla="*/ 438808 h 3241367"/>
                <a:gd name="connsiteX398" fmla="*/ 715678 w 2483666"/>
                <a:gd name="connsiteY398" fmla="*/ 438934 h 3241367"/>
                <a:gd name="connsiteX399" fmla="*/ 703221 w 2483666"/>
                <a:gd name="connsiteY399" fmla="*/ 433878 h 3241367"/>
                <a:gd name="connsiteX400" fmla="*/ 710265 w 2483666"/>
                <a:gd name="connsiteY400" fmla="*/ 434631 h 3241367"/>
                <a:gd name="connsiteX401" fmla="*/ 714916 w 2483666"/>
                <a:gd name="connsiteY401" fmla="*/ 438328 h 3241367"/>
                <a:gd name="connsiteX402" fmla="*/ 703221 w 2483666"/>
                <a:gd name="connsiteY402" fmla="*/ 438260 h 3241367"/>
                <a:gd name="connsiteX403" fmla="*/ 703221 w 2483666"/>
                <a:gd name="connsiteY403" fmla="*/ 433878 h 3241367"/>
                <a:gd name="connsiteX404" fmla="*/ 743706 w 2483666"/>
                <a:gd name="connsiteY404" fmla="*/ 377452 h 3241367"/>
                <a:gd name="connsiteX405" fmla="*/ 745073 w 2483666"/>
                <a:gd name="connsiteY405" fmla="*/ 378205 h 3241367"/>
                <a:gd name="connsiteX406" fmla="*/ 744685 w 2483666"/>
                <a:gd name="connsiteY406" fmla="*/ 378877 h 3241367"/>
                <a:gd name="connsiteX407" fmla="*/ 741864 w 2483666"/>
                <a:gd name="connsiteY407" fmla="*/ 379505 h 3241367"/>
                <a:gd name="connsiteX408" fmla="*/ 773248 w 2483666"/>
                <a:gd name="connsiteY408" fmla="*/ 372521 h 3241367"/>
                <a:gd name="connsiteX409" fmla="*/ 777625 w 2483666"/>
                <a:gd name="connsiteY409" fmla="*/ 376904 h 3241367"/>
                <a:gd name="connsiteX410" fmla="*/ 777625 w 2483666"/>
                <a:gd name="connsiteY410" fmla="*/ 381287 h 3241367"/>
                <a:gd name="connsiteX411" fmla="*/ 746988 w 2483666"/>
                <a:gd name="connsiteY411" fmla="*/ 381287 h 3241367"/>
                <a:gd name="connsiteX412" fmla="*/ 743294 w 2483666"/>
                <a:gd name="connsiteY412" fmla="*/ 381287 h 3241367"/>
                <a:gd name="connsiteX413" fmla="*/ 744685 w 2483666"/>
                <a:gd name="connsiteY413" fmla="*/ 378877 h 3241367"/>
                <a:gd name="connsiteX414" fmla="*/ 768324 w 2483666"/>
                <a:gd name="connsiteY414" fmla="*/ 373617 h 3241367"/>
                <a:gd name="connsiteX415" fmla="*/ 773248 w 2483666"/>
                <a:gd name="connsiteY415" fmla="*/ 372521 h 3241367"/>
                <a:gd name="connsiteX416" fmla="*/ 716351 w 2483666"/>
                <a:gd name="connsiteY416" fmla="*/ 368139 h 3241367"/>
                <a:gd name="connsiteX417" fmla="*/ 733858 w 2483666"/>
                <a:gd name="connsiteY417" fmla="*/ 381287 h 3241367"/>
                <a:gd name="connsiteX418" fmla="*/ 741864 w 2483666"/>
                <a:gd name="connsiteY418" fmla="*/ 379505 h 3241367"/>
                <a:gd name="connsiteX419" fmla="*/ 740696 w 2483666"/>
                <a:gd name="connsiteY419" fmla="*/ 380807 h 3241367"/>
                <a:gd name="connsiteX420" fmla="*/ 742611 w 2483666"/>
                <a:gd name="connsiteY420" fmla="*/ 381287 h 3241367"/>
                <a:gd name="connsiteX421" fmla="*/ 743294 w 2483666"/>
                <a:gd name="connsiteY421" fmla="*/ 381287 h 3241367"/>
                <a:gd name="connsiteX422" fmla="*/ 738235 w 2483666"/>
                <a:gd name="connsiteY422" fmla="*/ 390052 h 3241367"/>
                <a:gd name="connsiteX423" fmla="*/ 716351 w 2483666"/>
                <a:gd name="connsiteY423" fmla="*/ 381287 h 3241367"/>
                <a:gd name="connsiteX424" fmla="*/ 703221 w 2483666"/>
                <a:gd name="connsiteY424" fmla="*/ 381287 h 3241367"/>
                <a:gd name="connsiteX425" fmla="*/ 716351 w 2483666"/>
                <a:gd name="connsiteY425" fmla="*/ 368139 h 3241367"/>
                <a:gd name="connsiteX426" fmla="*/ 908656 w 2483666"/>
                <a:gd name="connsiteY426" fmla="*/ 346316 h 3241367"/>
                <a:gd name="connsiteX427" fmla="*/ 908927 w 2483666"/>
                <a:gd name="connsiteY427" fmla="*/ 346774 h 3241367"/>
                <a:gd name="connsiteX428" fmla="*/ 899079 w 2483666"/>
                <a:gd name="connsiteY428" fmla="*/ 349855 h 3241367"/>
                <a:gd name="connsiteX429" fmla="*/ 898956 w 2483666"/>
                <a:gd name="connsiteY429" fmla="*/ 349554 h 3241367"/>
                <a:gd name="connsiteX430" fmla="*/ 908603 w 2483666"/>
                <a:gd name="connsiteY430" fmla="*/ 346226 h 3241367"/>
                <a:gd name="connsiteX431" fmla="*/ 908927 w 2483666"/>
                <a:gd name="connsiteY431" fmla="*/ 346226 h 3241367"/>
                <a:gd name="connsiteX432" fmla="*/ 908656 w 2483666"/>
                <a:gd name="connsiteY432" fmla="*/ 346316 h 3241367"/>
                <a:gd name="connsiteX433" fmla="*/ 642152 w 2483666"/>
                <a:gd name="connsiteY433" fmla="*/ 343961 h 3241367"/>
                <a:gd name="connsiteX434" fmla="*/ 644340 w 2483666"/>
                <a:gd name="connsiteY434" fmla="*/ 344308 h 3241367"/>
                <a:gd name="connsiteX435" fmla="*/ 644682 w 2483666"/>
                <a:gd name="connsiteY435" fmla="*/ 345130 h 3241367"/>
                <a:gd name="connsiteX436" fmla="*/ 895797 w 2483666"/>
                <a:gd name="connsiteY436" fmla="*/ 341843 h 3241367"/>
                <a:gd name="connsiteX437" fmla="*/ 898956 w 2483666"/>
                <a:gd name="connsiteY437" fmla="*/ 349554 h 3241367"/>
                <a:gd name="connsiteX438" fmla="*/ 882666 w 2483666"/>
                <a:gd name="connsiteY438" fmla="*/ 354991 h 3241367"/>
                <a:gd name="connsiteX439" fmla="*/ 878290 w 2483666"/>
                <a:gd name="connsiteY439" fmla="*/ 350608 h 3241367"/>
                <a:gd name="connsiteX440" fmla="*/ 895797 w 2483666"/>
                <a:gd name="connsiteY440" fmla="*/ 341843 h 3241367"/>
                <a:gd name="connsiteX441" fmla="*/ 905644 w 2483666"/>
                <a:gd name="connsiteY441" fmla="*/ 341227 h 3241367"/>
                <a:gd name="connsiteX442" fmla="*/ 908603 w 2483666"/>
                <a:gd name="connsiteY442" fmla="*/ 346226 h 3241367"/>
                <a:gd name="connsiteX443" fmla="*/ 900174 w 2483666"/>
                <a:gd name="connsiteY443" fmla="*/ 346226 h 3241367"/>
                <a:gd name="connsiteX444" fmla="*/ 900721 w 2483666"/>
                <a:gd name="connsiteY444" fmla="*/ 344582 h 3241367"/>
                <a:gd name="connsiteX445" fmla="*/ 901816 w 2483666"/>
                <a:gd name="connsiteY445" fmla="*/ 341292 h 3241367"/>
                <a:gd name="connsiteX446" fmla="*/ 464210 w 2483666"/>
                <a:gd name="connsiteY446" fmla="*/ 337651 h 3241367"/>
                <a:gd name="connsiteX447" fmla="*/ 467425 w 2483666"/>
                <a:gd name="connsiteY447" fmla="*/ 338008 h 3241367"/>
                <a:gd name="connsiteX448" fmla="*/ 469904 w 2483666"/>
                <a:gd name="connsiteY448" fmla="*/ 338284 h 3241367"/>
                <a:gd name="connsiteX449" fmla="*/ 467425 w 2483666"/>
                <a:gd name="connsiteY449" fmla="*/ 339926 h 3241367"/>
                <a:gd name="connsiteX450" fmla="*/ 463595 w 2483666"/>
                <a:gd name="connsiteY450" fmla="*/ 339652 h 3241367"/>
                <a:gd name="connsiteX451" fmla="*/ 464689 w 2483666"/>
                <a:gd name="connsiteY451" fmla="*/ 336091 h 3241367"/>
                <a:gd name="connsiteX452" fmla="*/ 464210 w 2483666"/>
                <a:gd name="connsiteY452" fmla="*/ 337651 h 3241367"/>
                <a:gd name="connsiteX453" fmla="*/ 462501 w 2483666"/>
                <a:gd name="connsiteY453" fmla="*/ 337461 h 3241367"/>
                <a:gd name="connsiteX454" fmla="*/ 464689 w 2483666"/>
                <a:gd name="connsiteY454" fmla="*/ 336091 h 3241367"/>
                <a:gd name="connsiteX455" fmla="*/ 485950 w 2483666"/>
                <a:gd name="connsiteY455" fmla="*/ 315548 h 3241367"/>
                <a:gd name="connsiteX456" fmla="*/ 490403 w 2483666"/>
                <a:gd name="connsiteY456" fmla="*/ 315548 h 3241367"/>
                <a:gd name="connsiteX457" fmla="*/ 493138 w 2483666"/>
                <a:gd name="connsiteY457" fmla="*/ 315548 h 3241367"/>
                <a:gd name="connsiteX458" fmla="*/ 490376 w 2483666"/>
                <a:gd name="connsiteY458" fmla="*/ 317457 h 3241367"/>
                <a:gd name="connsiteX459" fmla="*/ 484521 w 2483666"/>
                <a:gd name="connsiteY459" fmla="*/ 314931 h 3241367"/>
                <a:gd name="connsiteX460" fmla="*/ 485950 w 2483666"/>
                <a:gd name="connsiteY460" fmla="*/ 315548 h 3241367"/>
                <a:gd name="connsiteX461" fmla="*/ 484799 w 2483666"/>
                <a:gd name="connsiteY461" fmla="*/ 315548 h 3241367"/>
                <a:gd name="connsiteX462" fmla="*/ 483290 w 2483666"/>
                <a:gd name="connsiteY462" fmla="*/ 315000 h 3241367"/>
                <a:gd name="connsiteX463" fmla="*/ 484521 w 2483666"/>
                <a:gd name="connsiteY463" fmla="*/ 314931 h 3241367"/>
                <a:gd name="connsiteX464" fmla="*/ 840775 w 2483666"/>
                <a:gd name="connsiteY464" fmla="*/ 234156 h 3241367"/>
                <a:gd name="connsiteX465" fmla="*/ 837258 w 2483666"/>
                <a:gd name="connsiteY465" fmla="*/ 235565 h 3241367"/>
                <a:gd name="connsiteX466" fmla="*/ 834523 w 2483666"/>
                <a:gd name="connsiteY466" fmla="*/ 236661 h 3241367"/>
                <a:gd name="connsiteX467" fmla="*/ 830146 w 2483666"/>
                <a:gd name="connsiteY467" fmla="*/ 236661 h 3241367"/>
                <a:gd name="connsiteX468" fmla="*/ 856406 w 2483666"/>
                <a:gd name="connsiteY468" fmla="*/ 227895 h 3241367"/>
                <a:gd name="connsiteX469" fmla="*/ 859689 w 2483666"/>
                <a:gd name="connsiteY469" fmla="*/ 229539 h 3241367"/>
                <a:gd name="connsiteX470" fmla="*/ 859908 w 2483666"/>
                <a:gd name="connsiteY470" fmla="*/ 229648 h 3241367"/>
                <a:gd name="connsiteX471" fmla="*/ 840775 w 2483666"/>
                <a:gd name="connsiteY471" fmla="*/ 234156 h 3241367"/>
                <a:gd name="connsiteX472" fmla="*/ 939564 w 2483666"/>
                <a:gd name="connsiteY472" fmla="*/ 219130 h 3241367"/>
                <a:gd name="connsiteX473" fmla="*/ 940111 w 2483666"/>
                <a:gd name="connsiteY473" fmla="*/ 221321 h 3241367"/>
                <a:gd name="connsiteX474" fmla="*/ 942342 w 2483666"/>
                <a:gd name="connsiteY474" fmla="*/ 230255 h 3241367"/>
                <a:gd name="connsiteX475" fmla="*/ 931426 w 2483666"/>
                <a:gd name="connsiteY475" fmla="*/ 232004 h 3241367"/>
                <a:gd name="connsiteX476" fmla="*/ 939222 w 2483666"/>
                <a:gd name="connsiteY476" fmla="*/ 220500 h 3241367"/>
                <a:gd name="connsiteX477" fmla="*/ 938210 w 2483666"/>
                <a:gd name="connsiteY477" fmla="*/ 219808 h 3241367"/>
                <a:gd name="connsiteX478" fmla="*/ 2154652 w 2483666"/>
                <a:gd name="connsiteY478" fmla="*/ 215843 h 3241367"/>
                <a:gd name="connsiteX479" fmla="*/ 2161693 w 2483666"/>
                <a:gd name="connsiteY479" fmla="*/ 217266 h 3241367"/>
                <a:gd name="connsiteX480" fmla="*/ 2160380 w 2483666"/>
                <a:gd name="connsiteY480" fmla="*/ 218252 h 3241367"/>
                <a:gd name="connsiteX481" fmla="*/ 2154584 w 2483666"/>
                <a:gd name="connsiteY481" fmla="*/ 215980 h 3241367"/>
                <a:gd name="connsiteX482" fmla="*/ 2154652 w 2483666"/>
                <a:gd name="connsiteY482" fmla="*/ 215843 h 3241367"/>
                <a:gd name="connsiteX483" fmla="*/ 2165047 w 2483666"/>
                <a:gd name="connsiteY483" fmla="*/ 214748 h 3241367"/>
                <a:gd name="connsiteX484" fmla="*/ 2162106 w 2483666"/>
                <a:gd name="connsiteY484" fmla="*/ 217350 h 3241367"/>
                <a:gd name="connsiteX485" fmla="*/ 2161693 w 2483666"/>
                <a:gd name="connsiteY485" fmla="*/ 217266 h 3241367"/>
                <a:gd name="connsiteX486" fmla="*/ 2162859 w 2483666"/>
                <a:gd name="connsiteY486" fmla="*/ 216391 h 3241367"/>
                <a:gd name="connsiteX487" fmla="*/ 2165047 w 2483666"/>
                <a:gd name="connsiteY487" fmla="*/ 214748 h 3241367"/>
                <a:gd name="connsiteX488" fmla="*/ 930811 w 2483666"/>
                <a:gd name="connsiteY488" fmla="*/ 214748 h 3241367"/>
                <a:gd name="connsiteX489" fmla="*/ 938210 w 2483666"/>
                <a:gd name="connsiteY489" fmla="*/ 219808 h 3241367"/>
                <a:gd name="connsiteX490" fmla="*/ 930811 w 2483666"/>
                <a:gd name="connsiteY490" fmla="*/ 223513 h 3241367"/>
                <a:gd name="connsiteX491" fmla="*/ 930811 w 2483666"/>
                <a:gd name="connsiteY491" fmla="*/ 214748 h 3241367"/>
                <a:gd name="connsiteX492" fmla="*/ 892241 w 2483666"/>
                <a:gd name="connsiteY492" fmla="*/ 200710 h 3241367"/>
                <a:gd name="connsiteX493" fmla="*/ 898034 w 2483666"/>
                <a:gd name="connsiteY493" fmla="*/ 201360 h 3241367"/>
                <a:gd name="connsiteX494" fmla="*/ 897712 w 2483666"/>
                <a:gd name="connsiteY494" fmla="*/ 202216 h 3241367"/>
                <a:gd name="connsiteX495" fmla="*/ 892241 w 2483666"/>
                <a:gd name="connsiteY495" fmla="*/ 200710 h 3241367"/>
                <a:gd name="connsiteX496" fmla="*/ 2471418 w 2483666"/>
                <a:gd name="connsiteY496" fmla="*/ 92035 h 3241367"/>
                <a:gd name="connsiteX497" fmla="*/ 2480171 w 2483666"/>
                <a:gd name="connsiteY497" fmla="*/ 92035 h 3241367"/>
                <a:gd name="connsiteX498" fmla="*/ 2478596 w 2483666"/>
                <a:gd name="connsiteY498" fmla="*/ 92824 h 3241367"/>
                <a:gd name="connsiteX499" fmla="*/ 2472786 w 2483666"/>
                <a:gd name="connsiteY499" fmla="*/ 93267 h 3241367"/>
                <a:gd name="connsiteX500" fmla="*/ 2471418 w 2483666"/>
                <a:gd name="connsiteY500" fmla="*/ 92035 h 3241367"/>
                <a:gd name="connsiteX501" fmla="*/ 1228428 w 2483666"/>
                <a:gd name="connsiteY501" fmla="*/ 78887 h 3241367"/>
                <a:gd name="connsiteX502" fmla="*/ 1224051 w 2483666"/>
                <a:gd name="connsiteY502" fmla="*/ 83269 h 3241367"/>
                <a:gd name="connsiteX503" fmla="*/ 1211468 w 2483666"/>
                <a:gd name="connsiteY503" fmla="*/ 85461 h 3241367"/>
                <a:gd name="connsiteX504" fmla="*/ 1210166 w 2483666"/>
                <a:gd name="connsiteY504" fmla="*/ 85687 h 3241367"/>
                <a:gd name="connsiteX505" fmla="*/ 1219743 w 2483666"/>
                <a:gd name="connsiteY505" fmla="*/ 80119 h 3241367"/>
                <a:gd name="connsiteX506" fmla="*/ 1228428 w 2483666"/>
                <a:gd name="connsiteY506" fmla="*/ 78887 h 3241367"/>
                <a:gd name="connsiteX507" fmla="*/ 1291592 w 2483666"/>
                <a:gd name="connsiteY507" fmla="*/ 75699 h 3241367"/>
                <a:gd name="connsiteX508" fmla="*/ 1291890 w 2483666"/>
                <a:gd name="connsiteY508" fmla="*/ 76148 h 3241367"/>
                <a:gd name="connsiteX509" fmla="*/ 1291480 w 2483666"/>
                <a:gd name="connsiteY509" fmla="*/ 76353 h 3241367"/>
                <a:gd name="connsiteX510" fmla="*/ 1291448 w 2483666"/>
                <a:gd name="connsiteY510" fmla="*/ 76276 h 3241367"/>
                <a:gd name="connsiteX511" fmla="*/ 1630850 w 2483666"/>
                <a:gd name="connsiteY511" fmla="*/ 66213 h 3241367"/>
                <a:gd name="connsiteX512" fmla="*/ 1630540 w 2483666"/>
                <a:gd name="connsiteY512" fmla="*/ 66835 h 3241367"/>
                <a:gd name="connsiteX513" fmla="*/ 1628934 w 2483666"/>
                <a:gd name="connsiteY513" fmla="*/ 70051 h 3241367"/>
                <a:gd name="connsiteX514" fmla="*/ 1625616 w 2483666"/>
                <a:gd name="connsiteY514" fmla="*/ 70122 h 3241367"/>
                <a:gd name="connsiteX515" fmla="*/ 1627394 w 2483666"/>
                <a:gd name="connsiteY515" fmla="*/ 66972 h 3241367"/>
                <a:gd name="connsiteX516" fmla="*/ 1631087 w 2483666"/>
                <a:gd name="connsiteY516" fmla="*/ 65739 h 3241367"/>
                <a:gd name="connsiteX517" fmla="*/ 1631177 w 2483666"/>
                <a:gd name="connsiteY517" fmla="*/ 66141 h 3241367"/>
                <a:gd name="connsiteX518" fmla="*/ 1630850 w 2483666"/>
                <a:gd name="connsiteY518" fmla="*/ 66213 h 3241367"/>
                <a:gd name="connsiteX519" fmla="*/ 1618414 w 2483666"/>
                <a:gd name="connsiteY519" fmla="*/ 61356 h 3241367"/>
                <a:gd name="connsiteX520" fmla="*/ 1622333 w 2483666"/>
                <a:gd name="connsiteY520" fmla="*/ 61356 h 3241367"/>
                <a:gd name="connsiteX521" fmla="*/ 1619198 w 2483666"/>
                <a:gd name="connsiteY521" fmla="*/ 62600 h 3241367"/>
                <a:gd name="connsiteX522" fmla="*/ 1346600 w 2483666"/>
                <a:gd name="connsiteY522" fmla="*/ 61356 h 3241367"/>
                <a:gd name="connsiteX523" fmla="*/ 1346600 w 2483666"/>
                <a:gd name="connsiteY523" fmla="*/ 63000 h 3241367"/>
                <a:gd name="connsiteX524" fmla="*/ 1346600 w 2483666"/>
                <a:gd name="connsiteY524" fmla="*/ 68904 h 3241367"/>
                <a:gd name="connsiteX525" fmla="*/ 1346394 w 2483666"/>
                <a:gd name="connsiteY525" fmla="*/ 68889 h 3241367"/>
                <a:gd name="connsiteX526" fmla="*/ 1346600 w 2483666"/>
                <a:gd name="connsiteY526" fmla="*/ 61356 h 3241367"/>
                <a:gd name="connsiteX527" fmla="*/ 1285325 w 2483666"/>
                <a:gd name="connsiteY527" fmla="*/ 61356 h 3241367"/>
                <a:gd name="connsiteX528" fmla="*/ 1289702 w 2483666"/>
                <a:gd name="connsiteY528" fmla="*/ 61356 h 3241367"/>
                <a:gd name="connsiteX529" fmla="*/ 1294079 w 2483666"/>
                <a:gd name="connsiteY529" fmla="*/ 65739 h 3241367"/>
                <a:gd name="connsiteX530" fmla="*/ 1291592 w 2483666"/>
                <a:gd name="connsiteY530" fmla="*/ 75699 h 3241367"/>
                <a:gd name="connsiteX531" fmla="*/ 1290601 w 2483666"/>
                <a:gd name="connsiteY531" fmla="*/ 74210 h 3241367"/>
                <a:gd name="connsiteX532" fmla="*/ 1616315 w 2483666"/>
                <a:gd name="connsiteY532" fmla="*/ 59713 h 3241367"/>
                <a:gd name="connsiteX533" fmla="*/ 1618025 w 2483666"/>
                <a:gd name="connsiteY533" fmla="*/ 60740 h 3241367"/>
                <a:gd name="connsiteX534" fmla="*/ 1618414 w 2483666"/>
                <a:gd name="connsiteY534" fmla="*/ 61356 h 3241367"/>
                <a:gd name="connsiteX535" fmla="*/ 1617592 w 2483666"/>
                <a:gd name="connsiteY535" fmla="*/ 61356 h 3241367"/>
                <a:gd name="connsiteX536" fmla="*/ 1405563 w 2483666"/>
                <a:gd name="connsiteY536" fmla="*/ 55817 h 3241367"/>
                <a:gd name="connsiteX537" fmla="*/ 1416627 w 2483666"/>
                <a:gd name="connsiteY537" fmla="*/ 61356 h 3241367"/>
                <a:gd name="connsiteX538" fmla="*/ 1409478 w 2483666"/>
                <a:gd name="connsiteY538" fmla="*/ 61356 h 3241367"/>
                <a:gd name="connsiteX539" fmla="*/ 1401308 w 2483666"/>
                <a:gd name="connsiteY539" fmla="*/ 60809 h 3241367"/>
                <a:gd name="connsiteX540" fmla="*/ 1407874 w 2483666"/>
                <a:gd name="connsiteY540" fmla="*/ 43826 h 3241367"/>
                <a:gd name="connsiteX541" fmla="*/ 1413891 w 2483666"/>
                <a:gd name="connsiteY541" fmla="*/ 43826 h 3241367"/>
                <a:gd name="connsiteX542" fmla="*/ 1416627 w 2483666"/>
                <a:gd name="connsiteY542" fmla="*/ 43826 h 3241367"/>
                <a:gd name="connsiteX543" fmla="*/ 1416627 w 2483666"/>
                <a:gd name="connsiteY543" fmla="*/ 52591 h 3241367"/>
                <a:gd name="connsiteX544" fmla="*/ 1405685 w 2483666"/>
                <a:gd name="connsiteY544" fmla="*/ 55673 h 3241367"/>
                <a:gd name="connsiteX545" fmla="*/ 1405563 w 2483666"/>
                <a:gd name="connsiteY545" fmla="*/ 55817 h 3241367"/>
                <a:gd name="connsiteX546" fmla="*/ 1401309 w 2483666"/>
                <a:gd name="connsiteY546" fmla="*/ 53687 h 3241367"/>
                <a:gd name="connsiteX547" fmla="*/ 1399120 w 2483666"/>
                <a:gd name="connsiteY547" fmla="*/ 52591 h 3241367"/>
                <a:gd name="connsiteX548" fmla="*/ 1407874 w 2483666"/>
                <a:gd name="connsiteY548" fmla="*/ 48209 h 3241367"/>
                <a:gd name="connsiteX549" fmla="*/ 1407874 w 2483666"/>
                <a:gd name="connsiteY549" fmla="*/ 43826 h 3241367"/>
                <a:gd name="connsiteX550" fmla="*/ 1587319 w 2483666"/>
                <a:gd name="connsiteY550" fmla="*/ 0 h 3241367"/>
                <a:gd name="connsiteX551" fmla="*/ 1582943 w 2483666"/>
                <a:gd name="connsiteY551" fmla="*/ 8765 h 3241367"/>
                <a:gd name="connsiteX552" fmla="*/ 1556682 w 2483666"/>
                <a:gd name="connsiteY552" fmla="*/ 26296 h 3241367"/>
                <a:gd name="connsiteX553" fmla="*/ 1574189 w 2483666"/>
                <a:gd name="connsiteY553" fmla="*/ 43826 h 3241367"/>
                <a:gd name="connsiteX554" fmla="*/ 1574189 w 2483666"/>
                <a:gd name="connsiteY554" fmla="*/ 48209 h 3241367"/>
                <a:gd name="connsiteX555" fmla="*/ 1587319 w 2483666"/>
                <a:gd name="connsiteY555" fmla="*/ 48209 h 3241367"/>
                <a:gd name="connsiteX556" fmla="*/ 1582943 w 2483666"/>
                <a:gd name="connsiteY556" fmla="*/ 56974 h 3241367"/>
                <a:gd name="connsiteX557" fmla="*/ 1565436 w 2483666"/>
                <a:gd name="connsiteY557" fmla="*/ 52591 h 3241367"/>
                <a:gd name="connsiteX558" fmla="*/ 1556682 w 2483666"/>
                <a:gd name="connsiteY558" fmla="*/ 70122 h 3241367"/>
                <a:gd name="connsiteX559" fmla="*/ 1582943 w 2483666"/>
                <a:gd name="connsiteY559" fmla="*/ 74504 h 3241367"/>
                <a:gd name="connsiteX560" fmla="*/ 1600450 w 2483666"/>
                <a:gd name="connsiteY560" fmla="*/ 70122 h 3241367"/>
                <a:gd name="connsiteX561" fmla="*/ 1613580 w 2483666"/>
                <a:gd name="connsiteY561" fmla="*/ 61356 h 3241367"/>
                <a:gd name="connsiteX562" fmla="*/ 1617592 w 2483666"/>
                <a:gd name="connsiteY562" fmla="*/ 61356 h 3241367"/>
                <a:gd name="connsiteX563" fmla="*/ 1618709 w 2483666"/>
                <a:gd name="connsiteY563" fmla="*/ 62794 h 3241367"/>
                <a:gd name="connsiteX564" fmla="*/ 1619198 w 2483666"/>
                <a:gd name="connsiteY564" fmla="*/ 62600 h 3241367"/>
                <a:gd name="connsiteX565" fmla="*/ 1626710 w 2483666"/>
                <a:gd name="connsiteY565" fmla="*/ 74504 h 3241367"/>
                <a:gd name="connsiteX566" fmla="*/ 1628934 w 2483666"/>
                <a:gd name="connsiteY566" fmla="*/ 70051 h 3241367"/>
                <a:gd name="connsiteX567" fmla="*/ 1632044 w 2483666"/>
                <a:gd name="connsiteY567" fmla="*/ 69985 h 3241367"/>
                <a:gd name="connsiteX568" fmla="*/ 1631177 w 2483666"/>
                <a:gd name="connsiteY568" fmla="*/ 66141 h 3241367"/>
                <a:gd name="connsiteX569" fmla="*/ 1652970 w 2483666"/>
                <a:gd name="connsiteY569" fmla="*/ 61356 h 3241367"/>
                <a:gd name="connsiteX570" fmla="*/ 1652970 w 2483666"/>
                <a:gd name="connsiteY570" fmla="*/ 56974 h 3241367"/>
                <a:gd name="connsiteX571" fmla="*/ 1661724 w 2483666"/>
                <a:gd name="connsiteY571" fmla="*/ 70122 h 3241367"/>
                <a:gd name="connsiteX572" fmla="*/ 1631087 w 2483666"/>
                <a:gd name="connsiteY572" fmla="*/ 74504 h 3241367"/>
                <a:gd name="connsiteX573" fmla="*/ 1657347 w 2483666"/>
                <a:gd name="connsiteY573" fmla="*/ 96417 h 3241367"/>
                <a:gd name="connsiteX574" fmla="*/ 1644217 w 2483666"/>
                <a:gd name="connsiteY574" fmla="*/ 109565 h 3241367"/>
                <a:gd name="connsiteX575" fmla="*/ 1617956 w 2483666"/>
                <a:gd name="connsiteY575" fmla="*/ 118330 h 3241367"/>
                <a:gd name="connsiteX576" fmla="*/ 1622333 w 2483666"/>
                <a:gd name="connsiteY576" fmla="*/ 127096 h 3241367"/>
                <a:gd name="connsiteX577" fmla="*/ 1617956 w 2483666"/>
                <a:gd name="connsiteY577" fmla="*/ 131478 h 3241367"/>
                <a:gd name="connsiteX578" fmla="*/ 1635463 w 2483666"/>
                <a:gd name="connsiteY578" fmla="*/ 149009 h 3241367"/>
                <a:gd name="connsiteX579" fmla="*/ 1648594 w 2483666"/>
                <a:gd name="connsiteY579" fmla="*/ 149009 h 3241367"/>
                <a:gd name="connsiteX580" fmla="*/ 1622333 w 2483666"/>
                <a:gd name="connsiteY580" fmla="*/ 170922 h 3241367"/>
                <a:gd name="connsiteX581" fmla="*/ 1613580 w 2483666"/>
                <a:gd name="connsiteY581" fmla="*/ 162156 h 3241367"/>
                <a:gd name="connsiteX582" fmla="*/ 1587319 w 2483666"/>
                <a:gd name="connsiteY582" fmla="*/ 175304 h 3241367"/>
                <a:gd name="connsiteX583" fmla="*/ 1582943 w 2483666"/>
                <a:gd name="connsiteY583" fmla="*/ 179687 h 3241367"/>
                <a:gd name="connsiteX584" fmla="*/ 1596073 w 2483666"/>
                <a:gd name="connsiteY584" fmla="*/ 184069 h 3241367"/>
                <a:gd name="connsiteX585" fmla="*/ 1582943 w 2483666"/>
                <a:gd name="connsiteY585" fmla="*/ 188452 h 3241367"/>
                <a:gd name="connsiteX586" fmla="*/ 1565436 w 2483666"/>
                <a:gd name="connsiteY586" fmla="*/ 197217 h 3241367"/>
                <a:gd name="connsiteX587" fmla="*/ 1569812 w 2483666"/>
                <a:gd name="connsiteY587" fmla="*/ 188452 h 3241367"/>
                <a:gd name="connsiteX588" fmla="*/ 1547929 w 2483666"/>
                <a:gd name="connsiteY588" fmla="*/ 188452 h 3241367"/>
                <a:gd name="connsiteX589" fmla="*/ 1530422 w 2483666"/>
                <a:gd name="connsiteY589" fmla="*/ 205982 h 3241367"/>
                <a:gd name="connsiteX590" fmla="*/ 1547929 w 2483666"/>
                <a:gd name="connsiteY590" fmla="*/ 214748 h 3241367"/>
                <a:gd name="connsiteX591" fmla="*/ 1543552 w 2483666"/>
                <a:gd name="connsiteY591" fmla="*/ 219130 h 3241367"/>
                <a:gd name="connsiteX592" fmla="*/ 1561059 w 2483666"/>
                <a:gd name="connsiteY592" fmla="*/ 219130 h 3241367"/>
                <a:gd name="connsiteX593" fmla="*/ 1557776 w 2483666"/>
                <a:gd name="connsiteY593" fmla="*/ 231182 h 3241367"/>
                <a:gd name="connsiteX594" fmla="*/ 1552853 w 2483666"/>
                <a:gd name="connsiteY594" fmla="*/ 233922 h 3241367"/>
                <a:gd name="connsiteX595" fmla="*/ 1547929 w 2483666"/>
                <a:gd name="connsiteY595" fmla="*/ 241043 h 3241367"/>
                <a:gd name="connsiteX596" fmla="*/ 1578566 w 2483666"/>
                <a:gd name="connsiteY596" fmla="*/ 232278 h 3241367"/>
                <a:gd name="connsiteX597" fmla="*/ 1596073 w 2483666"/>
                <a:gd name="connsiteY597" fmla="*/ 214748 h 3241367"/>
                <a:gd name="connsiteX598" fmla="*/ 1648594 w 2483666"/>
                <a:gd name="connsiteY598" fmla="*/ 210365 h 3241367"/>
                <a:gd name="connsiteX599" fmla="*/ 1679231 w 2483666"/>
                <a:gd name="connsiteY599" fmla="*/ 192835 h 3241367"/>
                <a:gd name="connsiteX600" fmla="*/ 1683607 w 2483666"/>
                <a:gd name="connsiteY600" fmla="*/ 192835 h 3241367"/>
                <a:gd name="connsiteX601" fmla="*/ 1661724 w 2483666"/>
                <a:gd name="connsiteY601" fmla="*/ 205982 h 3241367"/>
                <a:gd name="connsiteX602" fmla="*/ 1657347 w 2483666"/>
                <a:gd name="connsiteY602" fmla="*/ 219130 h 3241367"/>
                <a:gd name="connsiteX603" fmla="*/ 1661724 w 2483666"/>
                <a:gd name="connsiteY603" fmla="*/ 223513 h 3241367"/>
                <a:gd name="connsiteX604" fmla="*/ 1692361 w 2483666"/>
                <a:gd name="connsiteY604" fmla="*/ 223513 h 3241367"/>
                <a:gd name="connsiteX605" fmla="*/ 1692361 w 2483666"/>
                <a:gd name="connsiteY605" fmla="*/ 227895 h 3241367"/>
                <a:gd name="connsiteX606" fmla="*/ 1736128 w 2483666"/>
                <a:gd name="connsiteY606" fmla="*/ 223513 h 3241367"/>
                <a:gd name="connsiteX607" fmla="*/ 1762388 w 2483666"/>
                <a:gd name="connsiteY607" fmla="*/ 232278 h 3241367"/>
                <a:gd name="connsiteX608" fmla="*/ 1749258 w 2483666"/>
                <a:gd name="connsiteY608" fmla="*/ 245426 h 3241367"/>
                <a:gd name="connsiteX609" fmla="*/ 1771142 w 2483666"/>
                <a:gd name="connsiteY609" fmla="*/ 262956 h 3241367"/>
                <a:gd name="connsiteX610" fmla="*/ 1744334 w 2483666"/>
                <a:gd name="connsiteY610" fmla="*/ 251452 h 3241367"/>
                <a:gd name="connsiteX611" fmla="*/ 1740895 w 2483666"/>
                <a:gd name="connsiteY611" fmla="*/ 249976 h 3241367"/>
                <a:gd name="connsiteX612" fmla="*/ 1741218 w 2483666"/>
                <a:gd name="connsiteY612" fmla="*/ 249094 h 3241367"/>
                <a:gd name="connsiteX613" fmla="*/ 1744334 w 2483666"/>
                <a:gd name="connsiteY613" fmla="*/ 245974 h 3241367"/>
                <a:gd name="connsiteX614" fmla="*/ 1743582 w 2483666"/>
                <a:gd name="connsiteY614" fmla="*/ 245494 h 3241367"/>
                <a:gd name="connsiteX615" fmla="*/ 1742542 w 2483666"/>
                <a:gd name="connsiteY615" fmla="*/ 245488 h 3241367"/>
                <a:gd name="connsiteX616" fmla="*/ 1743445 w 2483666"/>
                <a:gd name="connsiteY616" fmla="*/ 243029 h 3241367"/>
                <a:gd name="connsiteX617" fmla="*/ 1742146 w 2483666"/>
                <a:gd name="connsiteY617" fmla="*/ 241591 h 3241367"/>
                <a:gd name="connsiteX618" fmla="*/ 1738632 w 2483666"/>
                <a:gd name="connsiteY618" fmla="*/ 245466 h 3241367"/>
                <a:gd name="connsiteX619" fmla="*/ 1731751 w 2483666"/>
                <a:gd name="connsiteY619" fmla="*/ 245426 h 3241367"/>
                <a:gd name="connsiteX620" fmla="*/ 1731751 w 2483666"/>
                <a:gd name="connsiteY620" fmla="*/ 249808 h 3241367"/>
                <a:gd name="connsiteX621" fmla="*/ 1736744 w 2483666"/>
                <a:gd name="connsiteY621" fmla="*/ 247549 h 3241367"/>
                <a:gd name="connsiteX622" fmla="*/ 1738632 w 2483666"/>
                <a:gd name="connsiteY622" fmla="*/ 245466 h 3241367"/>
                <a:gd name="connsiteX623" fmla="*/ 1742542 w 2483666"/>
                <a:gd name="connsiteY623" fmla="*/ 245488 h 3241367"/>
                <a:gd name="connsiteX624" fmla="*/ 1741218 w 2483666"/>
                <a:gd name="connsiteY624" fmla="*/ 249094 h 3241367"/>
                <a:gd name="connsiteX625" fmla="*/ 1740505 w 2483666"/>
                <a:gd name="connsiteY625" fmla="*/ 249808 h 3241367"/>
                <a:gd name="connsiteX626" fmla="*/ 1740895 w 2483666"/>
                <a:gd name="connsiteY626" fmla="*/ 249976 h 3241367"/>
                <a:gd name="connsiteX627" fmla="*/ 1736128 w 2483666"/>
                <a:gd name="connsiteY627" fmla="*/ 262956 h 3241367"/>
                <a:gd name="connsiteX628" fmla="*/ 1731751 w 2483666"/>
                <a:gd name="connsiteY628" fmla="*/ 271721 h 3241367"/>
                <a:gd name="connsiteX629" fmla="*/ 1744881 w 2483666"/>
                <a:gd name="connsiteY629" fmla="*/ 276104 h 3241367"/>
                <a:gd name="connsiteX630" fmla="*/ 1744881 w 2483666"/>
                <a:gd name="connsiteY630" fmla="*/ 298017 h 3241367"/>
                <a:gd name="connsiteX631" fmla="*/ 1716819 w 2483666"/>
                <a:gd name="connsiteY631" fmla="*/ 305042 h 3241367"/>
                <a:gd name="connsiteX632" fmla="*/ 1717527 w 2483666"/>
                <a:gd name="connsiteY632" fmla="*/ 302400 h 3241367"/>
                <a:gd name="connsiteX633" fmla="*/ 1709868 w 2483666"/>
                <a:gd name="connsiteY633" fmla="*/ 306782 h 3241367"/>
                <a:gd name="connsiteX634" fmla="*/ 1714244 w 2483666"/>
                <a:gd name="connsiteY634" fmla="*/ 305687 h 3241367"/>
                <a:gd name="connsiteX635" fmla="*/ 1716819 w 2483666"/>
                <a:gd name="connsiteY635" fmla="*/ 305042 h 3241367"/>
                <a:gd name="connsiteX636" fmla="*/ 1716022 w 2483666"/>
                <a:gd name="connsiteY636" fmla="*/ 308015 h 3241367"/>
                <a:gd name="connsiteX637" fmla="*/ 1692361 w 2483666"/>
                <a:gd name="connsiteY637" fmla="*/ 324313 h 3241367"/>
                <a:gd name="connsiteX638" fmla="*/ 1674854 w 2483666"/>
                <a:gd name="connsiteY638" fmla="*/ 315548 h 3241367"/>
                <a:gd name="connsiteX639" fmla="*/ 1652970 w 2483666"/>
                <a:gd name="connsiteY639" fmla="*/ 324313 h 3241367"/>
                <a:gd name="connsiteX640" fmla="*/ 1674854 w 2483666"/>
                <a:gd name="connsiteY640" fmla="*/ 328695 h 3241367"/>
                <a:gd name="connsiteX641" fmla="*/ 1666100 w 2483666"/>
                <a:gd name="connsiteY641" fmla="*/ 341843 h 3241367"/>
                <a:gd name="connsiteX642" fmla="*/ 1679231 w 2483666"/>
                <a:gd name="connsiteY642" fmla="*/ 341843 h 3241367"/>
                <a:gd name="connsiteX643" fmla="*/ 1683607 w 2483666"/>
                <a:gd name="connsiteY643" fmla="*/ 328695 h 3241367"/>
                <a:gd name="connsiteX644" fmla="*/ 1705491 w 2483666"/>
                <a:gd name="connsiteY644" fmla="*/ 333078 h 3241367"/>
                <a:gd name="connsiteX645" fmla="*/ 1705491 w 2483666"/>
                <a:gd name="connsiteY645" fmla="*/ 341843 h 3241367"/>
                <a:gd name="connsiteX646" fmla="*/ 1731751 w 2483666"/>
                <a:gd name="connsiteY646" fmla="*/ 354991 h 3241367"/>
                <a:gd name="connsiteX647" fmla="*/ 1731751 w 2483666"/>
                <a:gd name="connsiteY647" fmla="*/ 359374 h 3241367"/>
                <a:gd name="connsiteX648" fmla="*/ 1744881 w 2483666"/>
                <a:gd name="connsiteY648" fmla="*/ 359374 h 3241367"/>
                <a:gd name="connsiteX649" fmla="*/ 1744881 w 2483666"/>
                <a:gd name="connsiteY649" fmla="*/ 376904 h 3241367"/>
                <a:gd name="connsiteX650" fmla="*/ 1766765 w 2483666"/>
                <a:gd name="connsiteY650" fmla="*/ 363756 h 3241367"/>
                <a:gd name="connsiteX651" fmla="*/ 1779895 w 2483666"/>
                <a:gd name="connsiteY651" fmla="*/ 363756 h 3241367"/>
                <a:gd name="connsiteX652" fmla="*/ 1814909 w 2483666"/>
                <a:gd name="connsiteY652" fmla="*/ 354991 h 3241367"/>
                <a:gd name="connsiteX653" fmla="*/ 1823663 w 2483666"/>
                <a:gd name="connsiteY653" fmla="*/ 333078 h 3241367"/>
                <a:gd name="connsiteX654" fmla="*/ 1854300 w 2483666"/>
                <a:gd name="connsiteY654" fmla="*/ 333078 h 3241367"/>
                <a:gd name="connsiteX655" fmla="*/ 1858676 w 2483666"/>
                <a:gd name="connsiteY655" fmla="*/ 315548 h 3241367"/>
                <a:gd name="connsiteX656" fmla="*/ 1867430 w 2483666"/>
                <a:gd name="connsiteY656" fmla="*/ 298017 h 3241367"/>
                <a:gd name="connsiteX657" fmla="*/ 1867430 w 2483666"/>
                <a:gd name="connsiteY657" fmla="*/ 302400 h 3241367"/>
                <a:gd name="connsiteX658" fmla="*/ 1893690 w 2483666"/>
                <a:gd name="connsiteY658" fmla="*/ 311165 h 3241367"/>
                <a:gd name="connsiteX659" fmla="*/ 1906820 w 2483666"/>
                <a:gd name="connsiteY659" fmla="*/ 311165 h 3241367"/>
                <a:gd name="connsiteX660" fmla="*/ 1893690 w 2483666"/>
                <a:gd name="connsiteY660" fmla="*/ 302400 h 3241367"/>
                <a:gd name="connsiteX661" fmla="*/ 1911197 w 2483666"/>
                <a:gd name="connsiteY661" fmla="*/ 289252 h 3241367"/>
                <a:gd name="connsiteX662" fmla="*/ 1933081 w 2483666"/>
                <a:gd name="connsiteY662" fmla="*/ 302400 h 3241367"/>
                <a:gd name="connsiteX663" fmla="*/ 1953047 w 2483666"/>
                <a:gd name="connsiteY663" fmla="*/ 299068 h 3241367"/>
                <a:gd name="connsiteX664" fmla="*/ 1943407 w 2483666"/>
                <a:gd name="connsiteY664" fmla="*/ 302948 h 3241367"/>
                <a:gd name="connsiteX665" fmla="*/ 1963718 w 2483666"/>
                <a:gd name="connsiteY665" fmla="*/ 298017 h 3241367"/>
                <a:gd name="connsiteX666" fmla="*/ 1959341 w 2483666"/>
                <a:gd name="connsiteY666" fmla="*/ 298017 h 3241367"/>
                <a:gd name="connsiteX667" fmla="*/ 1956059 w 2483666"/>
                <a:gd name="connsiteY667" fmla="*/ 298565 h 3241367"/>
                <a:gd name="connsiteX668" fmla="*/ 1953047 w 2483666"/>
                <a:gd name="connsiteY668" fmla="*/ 299068 h 3241367"/>
                <a:gd name="connsiteX669" fmla="*/ 1959230 w 2483666"/>
                <a:gd name="connsiteY669" fmla="*/ 296579 h 3241367"/>
                <a:gd name="connsiteX670" fmla="*/ 1989978 w 2483666"/>
                <a:gd name="connsiteY670" fmla="*/ 284869 h 3241367"/>
                <a:gd name="connsiteX671" fmla="*/ 2055629 w 2483666"/>
                <a:gd name="connsiteY671" fmla="*/ 245426 h 3241367"/>
                <a:gd name="connsiteX672" fmla="*/ 2046876 w 2483666"/>
                <a:gd name="connsiteY672" fmla="*/ 227895 h 3241367"/>
                <a:gd name="connsiteX673" fmla="*/ 2055629 w 2483666"/>
                <a:gd name="connsiteY673" fmla="*/ 227895 h 3241367"/>
                <a:gd name="connsiteX674" fmla="*/ 2086266 w 2483666"/>
                <a:gd name="connsiteY674" fmla="*/ 223513 h 3241367"/>
                <a:gd name="connsiteX675" fmla="*/ 2073136 w 2483666"/>
                <a:gd name="connsiteY675" fmla="*/ 232278 h 3241367"/>
                <a:gd name="connsiteX676" fmla="*/ 2073136 w 2483666"/>
                <a:gd name="connsiteY676" fmla="*/ 241043 h 3241367"/>
                <a:gd name="connsiteX677" fmla="*/ 2073136 w 2483666"/>
                <a:gd name="connsiteY677" fmla="*/ 249808 h 3241367"/>
                <a:gd name="connsiteX678" fmla="*/ 2086266 w 2483666"/>
                <a:gd name="connsiteY678" fmla="*/ 254191 h 3241367"/>
                <a:gd name="connsiteX679" fmla="*/ 2099396 w 2483666"/>
                <a:gd name="connsiteY679" fmla="*/ 219130 h 3241367"/>
                <a:gd name="connsiteX680" fmla="*/ 2103773 w 2483666"/>
                <a:gd name="connsiteY680" fmla="*/ 214748 h 3241367"/>
                <a:gd name="connsiteX681" fmla="*/ 2112526 w 2483666"/>
                <a:gd name="connsiteY681" fmla="*/ 232278 h 3241367"/>
                <a:gd name="connsiteX682" fmla="*/ 2134410 w 2483666"/>
                <a:gd name="connsiteY682" fmla="*/ 219130 h 3241367"/>
                <a:gd name="connsiteX683" fmla="*/ 2147540 w 2483666"/>
                <a:gd name="connsiteY683" fmla="*/ 227895 h 3241367"/>
                <a:gd name="connsiteX684" fmla="*/ 2160380 w 2483666"/>
                <a:gd name="connsiteY684" fmla="*/ 218252 h 3241367"/>
                <a:gd name="connsiteX685" fmla="*/ 2173801 w 2483666"/>
                <a:gd name="connsiteY685" fmla="*/ 223513 h 3241367"/>
                <a:gd name="connsiteX686" fmla="*/ 2191307 w 2483666"/>
                <a:gd name="connsiteY686" fmla="*/ 205982 h 3241367"/>
                <a:gd name="connsiteX687" fmla="*/ 2217568 w 2483666"/>
                <a:gd name="connsiteY687" fmla="*/ 201600 h 3241367"/>
                <a:gd name="connsiteX688" fmla="*/ 2239452 w 2483666"/>
                <a:gd name="connsiteY688" fmla="*/ 184069 h 3241367"/>
                <a:gd name="connsiteX689" fmla="*/ 2239452 w 2483666"/>
                <a:gd name="connsiteY689" fmla="*/ 170922 h 3241367"/>
                <a:gd name="connsiteX690" fmla="*/ 2248205 w 2483666"/>
                <a:gd name="connsiteY690" fmla="*/ 166539 h 3241367"/>
                <a:gd name="connsiteX691" fmla="*/ 2261335 w 2483666"/>
                <a:gd name="connsiteY691" fmla="*/ 175304 h 3241367"/>
                <a:gd name="connsiteX692" fmla="*/ 2274465 w 2483666"/>
                <a:gd name="connsiteY692" fmla="*/ 162156 h 3241367"/>
                <a:gd name="connsiteX693" fmla="*/ 2278842 w 2483666"/>
                <a:gd name="connsiteY693" fmla="*/ 170922 h 3241367"/>
                <a:gd name="connsiteX694" fmla="*/ 2300725 w 2483666"/>
                <a:gd name="connsiteY694" fmla="*/ 157774 h 3241367"/>
                <a:gd name="connsiteX695" fmla="*/ 2319874 w 2483666"/>
                <a:gd name="connsiteY695" fmla="*/ 153939 h 3241367"/>
                <a:gd name="connsiteX696" fmla="*/ 2321500 w 2483666"/>
                <a:gd name="connsiteY696" fmla="*/ 153613 h 3241367"/>
                <a:gd name="connsiteX697" fmla="*/ 2317685 w 2483666"/>
                <a:gd name="connsiteY697" fmla="*/ 157089 h 3241367"/>
                <a:gd name="connsiteX698" fmla="*/ 2322609 w 2483666"/>
                <a:gd name="connsiteY698" fmla="*/ 153391 h 3241367"/>
                <a:gd name="connsiteX699" fmla="*/ 2321500 w 2483666"/>
                <a:gd name="connsiteY699" fmla="*/ 153613 h 3241367"/>
                <a:gd name="connsiteX700" fmla="*/ 2331363 w 2483666"/>
                <a:gd name="connsiteY700" fmla="*/ 144626 h 3241367"/>
                <a:gd name="connsiteX701" fmla="*/ 2335740 w 2483666"/>
                <a:gd name="connsiteY701" fmla="*/ 149009 h 3241367"/>
                <a:gd name="connsiteX702" fmla="*/ 2348870 w 2483666"/>
                <a:gd name="connsiteY702" fmla="*/ 127096 h 3241367"/>
                <a:gd name="connsiteX703" fmla="*/ 2379507 w 2483666"/>
                <a:gd name="connsiteY703" fmla="*/ 127096 h 3241367"/>
                <a:gd name="connsiteX704" fmla="*/ 2383884 w 2483666"/>
                <a:gd name="connsiteY704" fmla="*/ 122713 h 3241367"/>
                <a:gd name="connsiteX705" fmla="*/ 2357623 w 2483666"/>
                <a:gd name="connsiteY705" fmla="*/ 113948 h 3241367"/>
                <a:gd name="connsiteX706" fmla="*/ 2375130 w 2483666"/>
                <a:gd name="connsiteY706" fmla="*/ 109565 h 3241367"/>
                <a:gd name="connsiteX707" fmla="*/ 2379507 w 2483666"/>
                <a:gd name="connsiteY707" fmla="*/ 113948 h 3241367"/>
                <a:gd name="connsiteX708" fmla="*/ 2392637 w 2483666"/>
                <a:gd name="connsiteY708" fmla="*/ 105182 h 3241367"/>
                <a:gd name="connsiteX709" fmla="*/ 2405767 w 2483666"/>
                <a:gd name="connsiteY709" fmla="*/ 113948 h 3241367"/>
                <a:gd name="connsiteX710" fmla="*/ 2423274 w 2483666"/>
                <a:gd name="connsiteY710" fmla="*/ 105182 h 3241367"/>
                <a:gd name="connsiteX711" fmla="*/ 2449534 w 2483666"/>
                <a:gd name="connsiteY711" fmla="*/ 100800 h 3241367"/>
                <a:gd name="connsiteX712" fmla="*/ 2453911 w 2483666"/>
                <a:gd name="connsiteY712" fmla="*/ 105182 h 3241367"/>
                <a:gd name="connsiteX713" fmla="*/ 2476889 w 2483666"/>
                <a:gd name="connsiteY713" fmla="*/ 93678 h 3241367"/>
                <a:gd name="connsiteX714" fmla="*/ 2478596 w 2483666"/>
                <a:gd name="connsiteY714" fmla="*/ 92824 h 3241367"/>
                <a:gd name="connsiteX715" fmla="*/ 2483666 w 2483666"/>
                <a:gd name="connsiteY715" fmla="*/ 92436 h 3241367"/>
                <a:gd name="connsiteX716" fmla="*/ 2483666 w 2483666"/>
                <a:gd name="connsiteY716" fmla="*/ 3241367 h 3241367"/>
                <a:gd name="connsiteX717" fmla="*/ 1265200 w 2483666"/>
                <a:gd name="connsiteY717" fmla="*/ 3241367 h 3241367"/>
                <a:gd name="connsiteX718" fmla="*/ 1271101 w 2483666"/>
                <a:gd name="connsiteY718" fmla="*/ 3235458 h 3241367"/>
                <a:gd name="connsiteX719" fmla="*/ 1272195 w 2483666"/>
                <a:gd name="connsiteY719" fmla="*/ 3234363 h 3241367"/>
                <a:gd name="connsiteX720" fmla="*/ 1245935 w 2483666"/>
                <a:gd name="connsiteY720" fmla="*/ 3216832 h 3241367"/>
                <a:gd name="connsiteX721" fmla="*/ 1245935 w 2483666"/>
                <a:gd name="connsiteY721" fmla="*/ 3194919 h 3241367"/>
                <a:gd name="connsiteX722" fmla="*/ 1259065 w 2483666"/>
                <a:gd name="connsiteY722" fmla="*/ 3190536 h 3241367"/>
                <a:gd name="connsiteX723" fmla="*/ 1259065 w 2483666"/>
                <a:gd name="connsiteY723" fmla="*/ 3175197 h 3241367"/>
                <a:gd name="connsiteX724" fmla="*/ 1259065 w 2483666"/>
                <a:gd name="connsiteY724" fmla="*/ 3173828 h 3241367"/>
                <a:gd name="connsiteX725" fmla="*/ 1263442 w 2483666"/>
                <a:gd name="connsiteY725" fmla="*/ 3173006 h 3241367"/>
                <a:gd name="connsiteX726" fmla="*/ 1245935 w 2483666"/>
                <a:gd name="connsiteY726" fmla="*/ 3164241 h 3241367"/>
                <a:gd name="connsiteX727" fmla="*/ 1254688 w 2483666"/>
                <a:gd name="connsiteY727" fmla="*/ 3159858 h 3241367"/>
                <a:gd name="connsiteX728" fmla="*/ 1285325 w 2483666"/>
                <a:gd name="connsiteY728" fmla="*/ 3164241 h 3241367"/>
                <a:gd name="connsiteX729" fmla="*/ 1289702 w 2483666"/>
                <a:gd name="connsiteY729" fmla="*/ 3164241 h 3241367"/>
                <a:gd name="connsiteX730" fmla="*/ 1289702 w 2483666"/>
                <a:gd name="connsiteY730" fmla="*/ 3155476 h 3241367"/>
                <a:gd name="connsiteX731" fmla="*/ 1294079 w 2483666"/>
                <a:gd name="connsiteY731" fmla="*/ 3151093 h 3241367"/>
                <a:gd name="connsiteX732" fmla="*/ 1276572 w 2483666"/>
                <a:gd name="connsiteY732" fmla="*/ 3137945 h 3241367"/>
                <a:gd name="connsiteX733" fmla="*/ 1272195 w 2483666"/>
                <a:gd name="connsiteY733" fmla="*/ 3137945 h 3241367"/>
                <a:gd name="connsiteX734" fmla="*/ 1298456 w 2483666"/>
                <a:gd name="connsiteY734" fmla="*/ 3129180 h 3241367"/>
                <a:gd name="connsiteX735" fmla="*/ 1302832 w 2483666"/>
                <a:gd name="connsiteY735" fmla="*/ 3129180 h 3241367"/>
                <a:gd name="connsiteX736" fmla="*/ 1298456 w 2483666"/>
                <a:gd name="connsiteY736" fmla="*/ 3134658 h 3241367"/>
                <a:gd name="connsiteX737" fmla="*/ 1294079 w 2483666"/>
                <a:gd name="connsiteY737" fmla="*/ 3133563 h 3241367"/>
                <a:gd name="connsiteX738" fmla="*/ 1298456 w 2483666"/>
                <a:gd name="connsiteY738" fmla="*/ 3134659 h 3241367"/>
                <a:gd name="connsiteX739" fmla="*/ 1298456 w 2483666"/>
                <a:gd name="connsiteY739" fmla="*/ 3134658 h 3241367"/>
                <a:gd name="connsiteX740" fmla="*/ 1309397 w 2483666"/>
                <a:gd name="connsiteY740" fmla="*/ 3137397 h 3241367"/>
                <a:gd name="connsiteX741" fmla="*/ 1311586 w 2483666"/>
                <a:gd name="connsiteY741" fmla="*/ 3137945 h 3241367"/>
                <a:gd name="connsiteX742" fmla="*/ 1329092 w 2483666"/>
                <a:gd name="connsiteY742" fmla="*/ 3133563 h 3241367"/>
                <a:gd name="connsiteX743" fmla="*/ 1329092 w 2483666"/>
                <a:gd name="connsiteY743" fmla="*/ 3116032 h 3241367"/>
                <a:gd name="connsiteX744" fmla="*/ 1350976 w 2483666"/>
                <a:gd name="connsiteY744" fmla="*/ 3116032 h 3241367"/>
                <a:gd name="connsiteX745" fmla="*/ 1350976 w 2483666"/>
                <a:gd name="connsiteY745" fmla="*/ 3111650 h 3241367"/>
                <a:gd name="connsiteX746" fmla="*/ 1372860 w 2483666"/>
                <a:gd name="connsiteY746" fmla="*/ 3107267 h 3241367"/>
                <a:gd name="connsiteX747" fmla="*/ 1385990 w 2483666"/>
                <a:gd name="connsiteY747" fmla="*/ 3107267 h 3241367"/>
                <a:gd name="connsiteX748" fmla="*/ 1399120 w 2483666"/>
                <a:gd name="connsiteY748" fmla="*/ 3089737 h 3241367"/>
                <a:gd name="connsiteX749" fmla="*/ 1390367 w 2483666"/>
                <a:gd name="connsiteY749" fmla="*/ 3076589 h 3241367"/>
                <a:gd name="connsiteX750" fmla="*/ 1372860 w 2483666"/>
                <a:gd name="connsiteY750" fmla="*/ 3076589 h 3241367"/>
                <a:gd name="connsiteX751" fmla="*/ 1364106 w 2483666"/>
                <a:gd name="connsiteY751" fmla="*/ 3085354 h 3241367"/>
                <a:gd name="connsiteX752" fmla="*/ 1359730 w 2483666"/>
                <a:gd name="connsiteY752" fmla="*/ 3067824 h 3241367"/>
                <a:gd name="connsiteX753" fmla="*/ 1346600 w 2483666"/>
                <a:gd name="connsiteY753" fmla="*/ 3067824 h 3241367"/>
                <a:gd name="connsiteX754" fmla="*/ 1346600 w 2483666"/>
                <a:gd name="connsiteY754" fmla="*/ 3080971 h 3241367"/>
                <a:gd name="connsiteX755" fmla="*/ 1320339 w 2483666"/>
                <a:gd name="connsiteY755" fmla="*/ 3094119 h 3241367"/>
                <a:gd name="connsiteX756" fmla="*/ 1307209 w 2483666"/>
                <a:gd name="connsiteY756" fmla="*/ 3094119 h 3241367"/>
                <a:gd name="connsiteX757" fmla="*/ 1302832 w 2483666"/>
                <a:gd name="connsiteY757" fmla="*/ 3080971 h 3241367"/>
                <a:gd name="connsiteX758" fmla="*/ 1289702 w 2483666"/>
                <a:gd name="connsiteY758" fmla="*/ 3076589 h 3241367"/>
                <a:gd name="connsiteX759" fmla="*/ 1307209 w 2483666"/>
                <a:gd name="connsiteY759" fmla="*/ 3067824 h 3241367"/>
                <a:gd name="connsiteX760" fmla="*/ 1324716 w 2483666"/>
                <a:gd name="connsiteY760" fmla="*/ 3080971 h 3241367"/>
                <a:gd name="connsiteX761" fmla="*/ 1333469 w 2483666"/>
                <a:gd name="connsiteY761" fmla="*/ 3067824 h 3241367"/>
                <a:gd name="connsiteX762" fmla="*/ 1329092 w 2483666"/>
                <a:gd name="connsiteY762" fmla="*/ 3063441 h 3241367"/>
                <a:gd name="connsiteX763" fmla="*/ 1315962 w 2483666"/>
                <a:gd name="connsiteY763" fmla="*/ 3067824 h 3241367"/>
                <a:gd name="connsiteX764" fmla="*/ 1311586 w 2483666"/>
                <a:gd name="connsiteY764" fmla="*/ 3054676 h 3241367"/>
                <a:gd name="connsiteX765" fmla="*/ 1311586 w 2483666"/>
                <a:gd name="connsiteY765" fmla="*/ 3050293 h 3241367"/>
                <a:gd name="connsiteX766" fmla="*/ 1320339 w 2483666"/>
                <a:gd name="connsiteY766" fmla="*/ 3045911 h 3241367"/>
                <a:gd name="connsiteX767" fmla="*/ 1324716 w 2483666"/>
                <a:gd name="connsiteY767" fmla="*/ 3050293 h 3241367"/>
                <a:gd name="connsiteX768" fmla="*/ 1337846 w 2483666"/>
                <a:gd name="connsiteY768" fmla="*/ 3045911 h 3241367"/>
                <a:gd name="connsiteX769" fmla="*/ 1329092 w 2483666"/>
                <a:gd name="connsiteY769" fmla="*/ 3037145 h 3241367"/>
                <a:gd name="connsiteX770" fmla="*/ 1337846 w 2483666"/>
                <a:gd name="connsiteY770" fmla="*/ 3032763 h 3241367"/>
                <a:gd name="connsiteX771" fmla="*/ 1329092 w 2483666"/>
                <a:gd name="connsiteY771" fmla="*/ 3028380 h 3241367"/>
                <a:gd name="connsiteX772" fmla="*/ 1259065 w 2483666"/>
                <a:gd name="connsiteY772" fmla="*/ 3067824 h 3241367"/>
                <a:gd name="connsiteX773" fmla="*/ 1267818 w 2483666"/>
                <a:gd name="connsiteY773" fmla="*/ 3076589 h 3241367"/>
                <a:gd name="connsiteX774" fmla="*/ 1259065 w 2483666"/>
                <a:gd name="connsiteY774" fmla="*/ 3080971 h 3241367"/>
                <a:gd name="connsiteX775" fmla="*/ 1248464 w 2483666"/>
                <a:gd name="connsiteY775" fmla="*/ 3070357 h 3241367"/>
                <a:gd name="connsiteX776" fmla="*/ 1253320 w 2483666"/>
                <a:gd name="connsiteY776" fmla="*/ 3065975 h 3241367"/>
                <a:gd name="connsiteX777" fmla="*/ 1245935 w 2483666"/>
                <a:gd name="connsiteY777" fmla="*/ 3067824 h 3241367"/>
                <a:gd name="connsiteX778" fmla="*/ 1247576 w 2483666"/>
                <a:gd name="connsiteY778" fmla="*/ 3069467 h 3241367"/>
                <a:gd name="connsiteX779" fmla="*/ 1248464 w 2483666"/>
                <a:gd name="connsiteY779" fmla="*/ 3070357 h 3241367"/>
                <a:gd name="connsiteX780" fmla="*/ 1241558 w 2483666"/>
                <a:gd name="connsiteY780" fmla="*/ 3076589 h 3241367"/>
                <a:gd name="connsiteX781" fmla="*/ 1241558 w 2483666"/>
                <a:gd name="connsiteY781" fmla="*/ 3085354 h 3241367"/>
                <a:gd name="connsiteX782" fmla="*/ 1210921 w 2483666"/>
                <a:gd name="connsiteY782" fmla="*/ 3098502 h 3241367"/>
                <a:gd name="connsiteX783" fmla="*/ 1202168 w 2483666"/>
                <a:gd name="connsiteY783" fmla="*/ 3089737 h 3241367"/>
                <a:gd name="connsiteX784" fmla="*/ 1184661 w 2483666"/>
                <a:gd name="connsiteY784" fmla="*/ 3085354 h 3241367"/>
                <a:gd name="connsiteX785" fmla="*/ 1184661 w 2483666"/>
                <a:gd name="connsiteY785" fmla="*/ 3076589 h 3241367"/>
                <a:gd name="connsiteX786" fmla="*/ 1162777 w 2483666"/>
                <a:gd name="connsiteY786" fmla="*/ 3076589 h 3241367"/>
                <a:gd name="connsiteX787" fmla="*/ 1171530 w 2483666"/>
                <a:gd name="connsiteY787" fmla="*/ 3059058 h 3241367"/>
                <a:gd name="connsiteX788" fmla="*/ 1136517 w 2483666"/>
                <a:gd name="connsiteY788" fmla="*/ 3059058 h 3241367"/>
                <a:gd name="connsiteX789" fmla="*/ 1132140 w 2483666"/>
                <a:gd name="connsiteY789" fmla="*/ 3067824 h 3241367"/>
                <a:gd name="connsiteX790" fmla="*/ 1140893 w 2483666"/>
                <a:gd name="connsiteY790" fmla="*/ 3067824 h 3241367"/>
                <a:gd name="connsiteX791" fmla="*/ 1127763 w 2483666"/>
                <a:gd name="connsiteY791" fmla="*/ 3080971 h 3241367"/>
                <a:gd name="connsiteX792" fmla="*/ 1149647 w 2483666"/>
                <a:gd name="connsiteY792" fmla="*/ 3098502 h 3241367"/>
                <a:gd name="connsiteX793" fmla="*/ 1123386 w 2483666"/>
                <a:gd name="connsiteY793" fmla="*/ 3094119 h 3241367"/>
                <a:gd name="connsiteX794" fmla="*/ 1127763 w 2483666"/>
                <a:gd name="connsiteY794" fmla="*/ 3089737 h 3241367"/>
                <a:gd name="connsiteX795" fmla="*/ 1114633 w 2483666"/>
                <a:gd name="connsiteY795" fmla="*/ 3076589 h 3241367"/>
                <a:gd name="connsiteX796" fmla="*/ 1101503 w 2483666"/>
                <a:gd name="connsiteY796" fmla="*/ 3094119 h 3241367"/>
                <a:gd name="connsiteX797" fmla="*/ 1079619 w 2483666"/>
                <a:gd name="connsiteY797" fmla="*/ 3098502 h 3241367"/>
                <a:gd name="connsiteX798" fmla="*/ 1070866 w 2483666"/>
                <a:gd name="connsiteY798" fmla="*/ 3107267 h 3241367"/>
                <a:gd name="connsiteX799" fmla="*/ 1066489 w 2483666"/>
                <a:gd name="connsiteY799" fmla="*/ 3111650 h 3241367"/>
                <a:gd name="connsiteX800" fmla="*/ 1044605 w 2483666"/>
                <a:gd name="connsiteY800" fmla="*/ 3098502 h 3241367"/>
                <a:gd name="connsiteX801" fmla="*/ 1044605 w 2483666"/>
                <a:gd name="connsiteY801" fmla="*/ 3094119 h 3241367"/>
                <a:gd name="connsiteX802" fmla="*/ 1027099 w 2483666"/>
                <a:gd name="connsiteY802" fmla="*/ 3111650 h 3241367"/>
                <a:gd name="connsiteX803" fmla="*/ 1040229 w 2483666"/>
                <a:gd name="connsiteY803" fmla="*/ 3120415 h 3241367"/>
                <a:gd name="connsiteX804" fmla="*/ 1031475 w 2483666"/>
                <a:gd name="connsiteY804" fmla="*/ 3129180 h 3241367"/>
                <a:gd name="connsiteX805" fmla="*/ 1040229 w 2483666"/>
                <a:gd name="connsiteY805" fmla="*/ 3133563 h 3241367"/>
                <a:gd name="connsiteX806" fmla="*/ 1018345 w 2483666"/>
                <a:gd name="connsiteY806" fmla="*/ 3133563 h 3241367"/>
                <a:gd name="connsiteX807" fmla="*/ 1018345 w 2483666"/>
                <a:gd name="connsiteY807" fmla="*/ 3129180 h 3241367"/>
                <a:gd name="connsiteX808" fmla="*/ 1005215 w 2483666"/>
                <a:gd name="connsiteY808" fmla="*/ 3120415 h 3241367"/>
                <a:gd name="connsiteX809" fmla="*/ 1000838 w 2483666"/>
                <a:gd name="connsiteY809" fmla="*/ 3120415 h 3241367"/>
                <a:gd name="connsiteX810" fmla="*/ 1031475 w 2483666"/>
                <a:gd name="connsiteY810" fmla="*/ 3102884 h 3241367"/>
                <a:gd name="connsiteX811" fmla="*/ 1027099 w 2483666"/>
                <a:gd name="connsiteY811" fmla="*/ 3102884 h 3241367"/>
                <a:gd name="connsiteX812" fmla="*/ 1040229 w 2483666"/>
                <a:gd name="connsiteY812" fmla="*/ 3089737 h 3241367"/>
                <a:gd name="connsiteX813" fmla="*/ 1053359 w 2483666"/>
                <a:gd name="connsiteY813" fmla="*/ 3089737 h 3241367"/>
                <a:gd name="connsiteX814" fmla="*/ 1057735 w 2483666"/>
                <a:gd name="connsiteY814" fmla="*/ 3076589 h 3241367"/>
                <a:gd name="connsiteX815" fmla="*/ 1066489 w 2483666"/>
                <a:gd name="connsiteY815" fmla="*/ 3080971 h 3241367"/>
                <a:gd name="connsiteX816" fmla="*/ 1070866 w 2483666"/>
                <a:gd name="connsiteY816" fmla="*/ 3094119 h 3241367"/>
                <a:gd name="connsiteX817" fmla="*/ 1088373 w 2483666"/>
                <a:gd name="connsiteY817" fmla="*/ 3089737 h 3241367"/>
                <a:gd name="connsiteX818" fmla="*/ 1110256 w 2483666"/>
                <a:gd name="connsiteY818" fmla="*/ 3072206 h 3241367"/>
                <a:gd name="connsiteX819" fmla="*/ 1123386 w 2483666"/>
                <a:gd name="connsiteY819" fmla="*/ 3054676 h 3241367"/>
                <a:gd name="connsiteX820" fmla="*/ 1119010 w 2483666"/>
                <a:gd name="connsiteY820" fmla="*/ 3050293 h 3241367"/>
                <a:gd name="connsiteX821" fmla="*/ 1123386 w 2483666"/>
                <a:gd name="connsiteY821" fmla="*/ 3045911 h 3241367"/>
                <a:gd name="connsiteX822" fmla="*/ 1123386 w 2483666"/>
                <a:gd name="connsiteY822" fmla="*/ 3041528 h 3241367"/>
                <a:gd name="connsiteX823" fmla="*/ 1132140 w 2483666"/>
                <a:gd name="connsiteY823" fmla="*/ 3050293 h 3241367"/>
                <a:gd name="connsiteX824" fmla="*/ 1145270 w 2483666"/>
                <a:gd name="connsiteY824" fmla="*/ 3041528 h 3241367"/>
                <a:gd name="connsiteX825" fmla="*/ 1123386 w 2483666"/>
                <a:gd name="connsiteY825" fmla="*/ 3037145 h 3241367"/>
                <a:gd name="connsiteX826" fmla="*/ 1070866 w 2483666"/>
                <a:gd name="connsiteY826" fmla="*/ 3059058 h 3241367"/>
                <a:gd name="connsiteX827" fmla="*/ 974578 w 2483666"/>
                <a:gd name="connsiteY827" fmla="*/ 3120415 h 3241367"/>
                <a:gd name="connsiteX828" fmla="*/ 970201 w 2483666"/>
                <a:gd name="connsiteY828" fmla="*/ 3129180 h 3241367"/>
                <a:gd name="connsiteX829" fmla="*/ 987708 w 2483666"/>
                <a:gd name="connsiteY829" fmla="*/ 3129180 h 3241367"/>
                <a:gd name="connsiteX830" fmla="*/ 1005215 w 2483666"/>
                <a:gd name="connsiteY830" fmla="*/ 3133563 h 3241367"/>
                <a:gd name="connsiteX831" fmla="*/ 1009592 w 2483666"/>
                <a:gd name="connsiteY831" fmla="*/ 3137945 h 3241367"/>
                <a:gd name="connsiteX832" fmla="*/ 957071 w 2483666"/>
                <a:gd name="connsiteY832" fmla="*/ 3168623 h 3241367"/>
                <a:gd name="connsiteX833" fmla="*/ 930811 w 2483666"/>
                <a:gd name="connsiteY833" fmla="*/ 3181771 h 3241367"/>
                <a:gd name="connsiteX834" fmla="*/ 913304 w 2483666"/>
                <a:gd name="connsiteY834" fmla="*/ 3199302 h 3241367"/>
                <a:gd name="connsiteX835" fmla="*/ 900174 w 2483666"/>
                <a:gd name="connsiteY835" fmla="*/ 3190536 h 3241367"/>
                <a:gd name="connsiteX836" fmla="*/ 835070 w 2483666"/>
                <a:gd name="connsiteY836" fmla="*/ 3236554 h 3241367"/>
                <a:gd name="connsiteX837" fmla="*/ 828261 w 2483666"/>
                <a:gd name="connsiteY837" fmla="*/ 3241367 h 3241367"/>
                <a:gd name="connsiteX838" fmla="*/ 793374 w 2483666"/>
                <a:gd name="connsiteY838" fmla="*/ 3241367 h 3241367"/>
                <a:gd name="connsiteX839" fmla="*/ 792397 w 2483666"/>
                <a:gd name="connsiteY839" fmla="*/ 3240389 h 3241367"/>
                <a:gd name="connsiteX840" fmla="*/ 790755 w 2483666"/>
                <a:gd name="connsiteY840" fmla="*/ 3238745 h 3241367"/>
                <a:gd name="connsiteX841" fmla="*/ 788791 w 2483666"/>
                <a:gd name="connsiteY841" fmla="*/ 3241367 h 3241367"/>
                <a:gd name="connsiteX842" fmla="*/ 766244 w 2483666"/>
                <a:gd name="connsiteY842" fmla="*/ 3241367 h 3241367"/>
                <a:gd name="connsiteX843" fmla="*/ 764495 w 2483666"/>
                <a:gd name="connsiteY843" fmla="*/ 3234363 h 3241367"/>
                <a:gd name="connsiteX844" fmla="*/ 746988 w 2483666"/>
                <a:gd name="connsiteY844" fmla="*/ 3234363 h 3241367"/>
                <a:gd name="connsiteX845" fmla="*/ 744190 w 2483666"/>
                <a:gd name="connsiteY845" fmla="*/ 3241367 h 3241367"/>
                <a:gd name="connsiteX846" fmla="*/ 697526 w 2483666"/>
                <a:gd name="connsiteY846" fmla="*/ 3241367 h 3241367"/>
                <a:gd name="connsiteX847" fmla="*/ 716351 w 2483666"/>
                <a:gd name="connsiteY847" fmla="*/ 3230528 h 3241367"/>
                <a:gd name="connsiteX848" fmla="*/ 738235 w 2483666"/>
                <a:gd name="connsiteY848" fmla="*/ 3208067 h 3241367"/>
                <a:gd name="connsiteX849" fmla="*/ 751365 w 2483666"/>
                <a:gd name="connsiteY849" fmla="*/ 3208067 h 3241367"/>
                <a:gd name="connsiteX850" fmla="*/ 773248 w 2483666"/>
                <a:gd name="connsiteY850" fmla="*/ 3177389 h 3241367"/>
                <a:gd name="connsiteX851" fmla="*/ 764495 w 2483666"/>
                <a:gd name="connsiteY851" fmla="*/ 3173006 h 3241367"/>
                <a:gd name="connsiteX852" fmla="*/ 777625 w 2483666"/>
                <a:gd name="connsiteY852" fmla="*/ 3155476 h 3241367"/>
                <a:gd name="connsiteX853" fmla="*/ 738235 w 2483666"/>
                <a:gd name="connsiteY853" fmla="*/ 3146710 h 3241367"/>
                <a:gd name="connsiteX854" fmla="*/ 733858 w 2483666"/>
                <a:gd name="connsiteY854" fmla="*/ 3137945 h 3241367"/>
                <a:gd name="connsiteX855" fmla="*/ 720728 w 2483666"/>
                <a:gd name="connsiteY855" fmla="*/ 3146710 h 3241367"/>
                <a:gd name="connsiteX856" fmla="*/ 725105 w 2483666"/>
                <a:gd name="connsiteY856" fmla="*/ 3151093 h 3241367"/>
                <a:gd name="connsiteX857" fmla="*/ 685714 w 2483666"/>
                <a:gd name="connsiteY857" fmla="*/ 3159858 h 3241367"/>
                <a:gd name="connsiteX858" fmla="*/ 677377 w 2483666"/>
                <a:gd name="connsiteY858" fmla="*/ 3164867 h 3241367"/>
                <a:gd name="connsiteX859" fmla="*/ 676140 w 2483666"/>
                <a:gd name="connsiteY859" fmla="*/ 3164378 h 3241367"/>
                <a:gd name="connsiteX860" fmla="*/ 633193 w 2483666"/>
                <a:gd name="connsiteY860" fmla="*/ 3186154 h 3241367"/>
                <a:gd name="connsiteX861" fmla="*/ 624440 w 2483666"/>
                <a:gd name="connsiteY861" fmla="*/ 3186154 h 3241367"/>
                <a:gd name="connsiteX862" fmla="*/ 620063 w 2483666"/>
                <a:gd name="connsiteY862" fmla="*/ 3181771 h 3241367"/>
                <a:gd name="connsiteX863" fmla="*/ 637570 w 2483666"/>
                <a:gd name="connsiteY863" fmla="*/ 3177389 h 3241367"/>
                <a:gd name="connsiteX864" fmla="*/ 655077 w 2483666"/>
                <a:gd name="connsiteY864" fmla="*/ 3159858 h 3241367"/>
                <a:gd name="connsiteX865" fmla="*/ 655077 w 2483666"/>
                <a:gd name="connsiteY865" fmla="*/ 3142328 h 3241367"/>
                <a:gd name="connsiteX866" fmla="*/ 663830 w 2483666"/>
                <a:gd name="connsiteY866" fmla="*/ 3146710 h 3241367"/>
                <a:gd name="connsiteX867" fmla="*/ 676961 w 2483666"/>
                <a:gd name="connsiteY867" fmla="*/ 3133563 h 3241367"/>
                <a:gd name="connsiteX868" fmla="*/ 668207 w 2483666"/>
                <a:gd name="connsiteY868" fmla="*/ 3129180 h 3241367"/>
                <a:gd name="connsiteX869" fmla="*/ 650700 w 2483666"/>
                <a:gd name="connsiteY869" fmla="*/ 3120415 h 3241367"/>
                <a:gd name="connsiteX870" fmla="*/ 615686 w 2483666"/>
                <a:gd name="connsiteY870" fmla="*/ 3133563 h 3241367"/>
                <a:gd name="connsiteX871" fmla="*/ 602556 w 2483666"/>
                <a:gd name="connsiteY871" fmla="*/ 3151093 h 3241367"/>
                <a:gd name="connsiteX872" fmla="*/ 585049 w 2483666"/>
                <a:gd name="connsiteY872" fmla="*/ 3151093 h 3241367"/>
                <a:gd name="connsiteX873" fmla="*/ 598179 w 2483666"/>
                <a:gd name="connsiteY873" fmla="*/ 3137945 h 3241367"/>
                <a:gd name="connsiteX874" fmla="*/ 615686 w 2483666"/>
                <a:gd name="connsiteY874" fmla="*/ 3129180 h 3241367"/>
                <a:gd name="connsiteX875" fmla="*/ 615686 w 2483666"/>
                <a:gd name="connsiteY875" fmla="*/ 3120415 h 3241367"/>
                <a:gd name="connsiteX876" fmla="*/ 593803 w 2483666"/>
                <a:gd name="connsiteY876" fmla="*/ 3124797 h 3241367"/>
                <a:gd name="connsiteX877" fmla="*/ 563166 w 2483666"/>
                <a:gd name="connsiteY877" fmla="*/ 3159858 h 3241367"/>
                <a:gd name="connsiteX878" fmla="*/ 585049 w 2483666"/>
                <a:gd name="connsiteY878" fmla="*/ 3155476 h 3241367"/>
                <a:gd name="connsiteX879" fmla="*/ 563166 w 2483666"/>
                <a:gd name="connsiteY879" fmla="*/ 3173006 h 3241367"/>
                <a:gd name="connsiteX880" fmla="*/ 563166 w 2483666"/>
                <a:gd name="connsiteY880" fmla="*/ 3164241 h 3241367"/>
                <a:gd name="connsiteX881" fmla="*/ 554412 w 2483666"/>
                <a:gd name="connsiteY881" fmla="*/ 3173006 h 3241367"/>
                <a:gd name="connsiteX882" fmla="*/ 532528 w 2483666"/>
                <a:gd name="connsiteY882" fmla="*/ 3173006 h 3241367"/>
                <a:gd name="connsiteX883" fmla="*/ 515021 w 2483666"/>
                <a:gd name="connsiteY883" fmla="*/ 3190536 h 3241367"/>
                <a:gd name="connsiteX884" fmla="*/ 488761 w 2483666"/>
                <a:gd name="connsiteY884" fmla="*/ 3186154 h 3241367"/>
                <a:gd name="connsiteX885" fmla="*/ 480008 w 2483666"/>
                <a:gd name="connsiteY885" fmla="*/ 3177389 h 3241367"/>
                <a:gd name="connsiteX886" fmla="*/ 484385 w 2483666"/>
                <a:gd name="connsiteY886" fmla="*/ 3168623 h 3241367"/>
                <a:gd name="connsiteX887" fmla="*/ 475631 w 2483666"/>
                <a:gd name="connsiteY887" fmla="*/ 3155476 h 3241367"/>
                <a:gd name="connsiteX888" fmla="*/ 497515 w 2483666"/>
                <a:gd name="connsiteY888" fmla="*/ 3146710 h 3241367"/>
                <a:gd name="connsiteX889" fmla="*/ 484385 w 2483666"/>
                <a:gd name="connsiteY889" fmla="*/ 3146710 h 3241367"/>
                <a:gd name="connsiteX890" fmla="*/ 519398 w 2483666"/>
                <a:gd name="connsiteY890" fmla="*/ 3102884 h 3241367"/>
                <a:gd name="connsiteX891" fmla="*/ 506268 w 2483666"/>
                <a:gd name="connsiteY891" fmla="*/ 3102884 h 3241367"/>
                <a:gd name="connsiteX892" fmla="*/ 506268 w 2483666"/>
                <a:gd name="connsiteY892" fmla="*/ 3098502 h 3241367"/>
                <a:gd name="connsiteX893" fmla="*/ 497515 w 2483666"/>
                <a:gd name="connsiteY893" fmla="*/ 3098502 h 3241367"/>
                <a:gd name="connsiteX894" fmla="*/ 528152 w 2483666"/>
                <a:gd name="connsiteY894" fmla="*/ 3080971 h 3241367"/>
                <a:gd name="connsiteX895" fmla="*/ 506268 w 2483666"/>
                <a:gd name="connsiteY895" fmla="*/ 3080971 h 3241367"/>
                <a:gd name="connsiteX896" fmla="*/ 453748 w 2483666"/>
                <a:gd name="connsiteY896" fmla="*/ 3129180 h 3241367"/>
                <a:gd name="connsiteX897" fmla="*/ 427487 w 2483666"/>
                <a:gd name="connsiteY897" fmla="*/ 3151093 h 3241367"/>
                <a:gd name="connsiteX898" fmla="*/ 427487 w 2483666"/>
                <a:gd name="connsiteY898" fmla="*/ 3155476 h 3241367"/>
                <a:gd name="connsiteX899" fmla="*/ 414357 w 2483666"/>
                <a:gd name="connsiteY899" fmla="*/ 3151093 h 3241367"/>
                <a:gd name="connsiteX900" fmla="*/ 440617 w 2483666"/>
                <a:gd name="connsiteY900" fmla="*/ 3129180 h 3241367"/>
                <a:gd name="connsiteX901" fmla="*/ 436240 w 2483666"/>
                <a:gd name="connsiteY901" fmla="*/ 3124797 h 3241367"/>
                <a:gd name="connsiteX902" fmla="*/ 453748 w 2483666"/>
                <a:gd name="connsiteY902" fmla="*/ 3107267 h 3241367"/>
                <a:gd name="connsiteX903" fmla="*/ 444994 w 2483666"/>
                <a:gd name="connsiteY903" fmla="*/ 3102884 h 3241367"/>
                <a:gd name="connsiteX904" fmla="*/ 427487 w 2483666"/>
                <a:gd name="connsiteY904" fmla="*/ 3124797 h 3241367"/>
                <a:gd name="connsiteX905" fmla="*/ 423110 w 2483666"/>
                <a:gd name="connsiteY905" fmla="*/ 3129180 h 3241367"/>
                <a:gd name="connsiteX906" fmla="*/ 414357 w 2483666"/>
                <a:gd name="connsiteY906" fmla="*/ 3120415 h 3241367"/>
                <a:gd name="connsiteX907" fmla="*/ 392473 w 2483666"/>
                <a:gd name="connsiteY907" fmla="*/ 3129180 h 3241367"/>
                <a:gd name="connsiteX908" fmla="*/ 370590 w 2483666"/>
                <a:gd name="connsiteY908" fmla="*/ 3107267 h 3241367"/>
                <a:gd name="connsiteX909" fmla="*/ 383720 w 2483666"/>
                <a:gd name="connsiteY909" fmla="*/ 3085354 h 3241367"/>
                <a:gd name="connsiteX910" fmla="*/ 366213 w 2483666"/>
                <a:gd name="connsiteY910" fmla="*/ 3072206 h 3241367"/>
                <a:gd name="connsiteX911" fmla="*/ 392473 w 2483666"/>
                <a:gd name="connsiteY911" fmla="*/ 3063441 h 3241367"/>
                <a:gd name="connsiteX912" fmla="*/ 383720 w 2483666"/>
                <a:gd name="connsiteY912" fmla="*/ 3054676 h 3241367"/>
                <a:gd name="connsiteX913" fmla="*/ 396850 w 2483666"/>
                <a:gd name="connsiteY913" fmla="*/ 3054676 h 3241367"/>
                <a:gd name="connsiteX914" fmla="*/ 392473 w 2483666"/>
                <a:gd name="connsiteY914" fmla="*/ 3037145 h 3241367"/>
                <a:gd name="connsiteX915" fmla="*/ 409980 w 2483666"/>
                <a:gd name="connsiteY915" fmla="*/ 3023997 h 3241367"/>
                <a:gd name="connsiteX916" fmla="*/ 383720 w 2483666"/>
                <a:gd name="connsiteY916" fmla="*/ 3019615 h 3241367"/>
                <a:gd name="connsiteX917" fmla="*/ 366213 w 2483666"/>
                <a:gd name="connsiteY917" fmla="*/ 3023997 h 3241367"/>
                <a:gd name="connsiteX918" fmla="*/ 348706 w 2483666"/>
                <a:gd name="connsiteY918" fmla="*/ 3041528 h 3241367"/>
                <a:gd name="connsiteX919" fmla="*/ 335576 w 2483666"/>
                <a:gd name="connsiteY919" fmla="*/ 3045911 h 3241367"/>
                <a:gd name="connsiteX920" fmla="*/ 348706 w 2483666"/>
                <a:gd name="connsiteY920" fmla="*/ 3032763 h 3241367"/>
                <a:gd name="connsiteX921" fmla="*/ 348706 w 2483666"/>
                <a:gd name="connsiteY921" fmla="*/ 3023997 h 3241367"/>
                <a:gd name="connsiteX922" fmla="*/ 350552 w 2483666"/>
                <a:gd name="connsiteY922" fmla="*/ 3022149 h 3241367"/>
                <a:gd name="connsiteX923" fmla="*/ 349624 w 2483666"/>
                <a:gd name="connsiteY923" fmla="*/ 3016467 h 3241367"/>
                <a:gd name="connsiteX924" fmla="*/ 366213 w 2483666"/>
                <a:gd name="connsiteY924" fmla="*/ 3010850 h 3241367"/>
                <a:gd name="connsiteX925" fmla="*/ 374966 w 2483666"/>
                <a:gd name="connsiteY925" fmla="*/ 3006467 h 3241367"/>
                <a:gd name="connsiteX926" fmla="*/ 374966 w 2483666"/>
                <a:gd name="connsiteY926" fmla="*/ 2984554 h 3241367"/>
                <a:gd name="connsiteX927" fmla="*/ 370590 w 2483666"/>
                <a:gd name="connsiteY927" fmla="*/ 2984554 h 3241367"/>
                <a:gd name="connsiteX928" fmla="*/ 335576 w 2483666"/>
                <a:gd name="connsiteY928" fmla="*/ 3010850 h 3241367"/>
                <a:gd name="connsiteX929" fmla="*/ 331199 w 2483666"/>
                <a:gd name="connsiteY929" fmla="*/ 3010850 h 3241367"/>
                <a:gd name="connsiteX930" fmla="*/ 331199 w 2483666"/>
                <a:gd name="connsiteY930" fmla="*/ 3006467 h 3241367"/>
                <a:gd name="connsiteX931" fmla="*/ 339952 w 2483666"/>
                <a:gd name="connsiteY931" fmla="*/ 3002084 h 3241367"/>
                <a:gd name="connsiteX932" fmla="*/ 348706 w 2483666"/>
                <a:gd name="connsiteY932" fmla="*/ 2984554 h 3241367"/>
                <a:gd name="connsiteX933" fmla="*/ 361836 w 2483666"/>
                <a:gd name="connsiteY933" fmla="*/ 2975789 h 3241367"/>
                <a:gd name="connsiteX934" fmla="*/ 353083 w 2483666"/>
                <a:gd name="connsiteY934" fmla="*/ 2953876 h 3241367"/>
                <a:gd name="connsiteX935" fmla="*/ 359960 w 2483666"/>
                <a:gd name="connsiteY935" fmla="*/ 2943545 h 3241367"/>
                <a:gd name="connsiteX936" fmla="*/ 366213 w 2483666"/>
                <a:gd name="connsiteY936" fmla="*/ 2945111 h 3241367"/>
                <a:gd name="connsiteX937" fmla="*/ 370590 w 2483666"/>
                <a:gd name="connsiteY937" fmla="*/ 2940728 h 3241367"/>
                <a:gd name="connsiteX938" fmla="*/ 361836 w 2483666"/>
                <a:gd name="connsiteY938" fmla="*/ 2936345 h 3241367"/>
                <a:gd name="connsiteX939" fmla="*/ 357459 w 2483666"/>
                <a:gd name="connsiteY939" fmla="*/ 2927580 h 3241367"/>
                <a:gd name="connsiteX940" fmla="*/ 331199 w 2483666"/>
                <a:gd name="connsiteY940" fmla="*/ 2945111 h 3241367"/>
                <a:gd name="connsiteX941" fmla="*/ 313692 w 2483666"/>
                <a:gd name="connsiteY941" fmla="*/ 2975789 h 3241367"/>
                <a:gd name="connsiteX942" fmla="*/ 304939 w 2483666"/>
                <a:gd name="connsiteY942" fmla="*/ 2975789 h 3241367"/>
                <a:gd name="connsiteX943" fmla="*/ 313692 w 2483666"/>
                <a:gd name="connsiteY943" fmla="*/ 2993319 h 3241367"/>
                <a:gd name="connsiteX944" fmla="*/ 309315 w 2483666"/>
                <a:gd name="connsiteY944" fmla="*/ 3010850 h 3241367"/>
                <a:gd name="connsiteX945" fmla="*/ 318069 w 2483666"/>
                <a:gd name="connsiteY945" fmla="*/ 3010850 h 3241367"/>
                <a:gd name="connsiteX946" fmla="*/ 317695 w 2483666"/>
                <a:gd name="connsiteY946" fmla="*/ 3014015 h 3241367"/>
                <a:gd name="connsiteX947" fmla="*/ 300562 w 2483666"/>
                <a:gd name="connsiteY947" fmla="*/ 3019615 h 3241367"/>
                <a:gd name="connsiteX948" fmla="*/ 300562 w 2483666"/>
                <a:gd name="connsiteY948" fmla="*/ 3021513 h 3241367"/>
                <a:gd name="connsiteX949" fmla="*/ 291809 w 2483666"/>
                <a:gd name="connsiteY949" fmla="*/ 3019615 h 3241367"/>
                <a:gd name="connsiteX950" fmla="*/ 304939 w 2483666"/>
                <a:gd name="connsiteY950" fmla="*/ 3002084 h 3241367"/>
                <a:gd name="connsiteX951" fmla="*/ 300562 w 2483666"/>
                <a:gd name="connsiteY951" fmla="*/ 2997702 h 3241367"/>
                <a:gd name="connsiteX952" fmla="*/ 287432 w 2483666"/>
                <a:gd name="connsiteY952" fmla="*/ 3010850 h 3241367"/>
                <a:gd name="connsiteX953" fmla="*/ 287432 w 2483666"/>
                <a:gd name="connsiteY953" fmla="*/ 2984554 h 3241367"/>
                <a:gd name="connsiteX954" fmla="*/ 300562 w 2483666"/>
                <a:gd name="connsiteY954" fmla="*/ 2980171 h 3241367"/>
                <a:gd name="connsiteX955" fmla="*/ 296185 w 2483666"/>
                <a:gd name="connsiteY955" fmla="*/ 2971406 h 3241367"/>
                <a:gd name="connsiteX956" fmla="*/ 296185 w 2483666"/>
                <a:gd name="connsiteY956" fmla="*/ 2953876 h 3241367"/>
                <a:gd name="connsiteX957" fmla="*/ 252418 w 2483666"/>
                <a:gd name="connsiteY957" fmla="*/ 2971406 h 3241367"/>
                <a:gd name="connsiteX958" fmla="*/ 230534 w 2483666"/>
                <a:gd name="connsiteY958" fmla="*/ 2988937 h 3241367"/>
                <a:gd name="connsiteX959" fmla="*/ 226158 w 2483666"/>
                <a:gd name="connsiteY959" fmla="*/ 2988937 h 3241367"/>
                <a:gd name="connsiteX960" fmla="*/ 221781 w 2483666"/>
                <a:gd name="connsiteY960" fmla="*/ 2993319 h 3241367"/>
                <a:gd name="connsiteX961" fmla="*/ 221781 w 2483666"/>
                <a:gd name="connsiteY961" fmla="*/ 3002084 h 3241367"/>
                <a:gd name="connsiteX962" fmla="*/ 226158 w 2483666"/>
                <a:gd name="connsiteY962" fmla="*/ 3006467 h 3241367"/>
                <a:gd name="connsiteX963" fmla="*/ 248041 w 2483666"/>
                <a:gd name="connsiteY963" fmla="*/ 3002084 h 3241367"/>
                <a:gd name="connsiteX964" fmla="*/ 221781 w 2483666"/>
                <a:gd name="connsiteY964" fmla="*/ 3015232 h 3241367"/>
                <a:gd name="connsiteX965" fmla="*/ 221781 w 2483666"/>
                <a:gd name="connsiteY965" fmla="*/ 3010850 h 3241367"/>
                <a:gd name="connsiteX966" fmla="*/ 191144 w 2483666"/>
                <a:gd name="connsiteY966" fmla="*/ 3019615 h 3241367"/>
                <a:gd name="connsiteX967" fmla="*/ 199897 w 2483666"/>
                <a:gd name="connsiteY967" fmla="*/ 3002084 h 3241367"/>
                <a:gd name="connsiteX968" fmla="*/ 208651 w 2483666"/>
                <a:gd name="connsiteY968" fmla="*/ 2993319 h 3241367"/>
                <a:gd name="connsiteX969" fmla="*/ 199897 w 2483666"/>
                <a:gd name="connsiteY969" fmla="*/ 2988937 h 3241367"/>
                <a:gd name="connsiteX970" fmla="*/ 210018 w 2483666"/>
                <a:gd name="connsiteY970" fmla="*/ 2976268 h 3241367"/>
                <a:gd name="connsiteX971" fmla="*/ 213958 w 2483666"/>
                <a:gd name="connsiteY971" fmla="*/ 2971337 h 3241367"/>
                <a:gd name="connsiteX972" fmla="*/ 216857 w 2483666"/>
                <a:gd name="connsiteY972" fmla="*/ 2971954 h 3241367"/>
                <a:gd name="connsiteX973" fmla="*/ 217404 w 2483666"/>
                <a:gd name="connsiteY973" fmla="*/ 2967024 h 3241367"/>
                <a:gd name="connsiteX974" fmla="*/ 215216 w 2483666"/>
                <a:gd name="connsiteY974" fmla="*/ 2969763 h 3241367"/>
                <a:gd name="connsiteX975" fmla="*/ 213958 w 2483666"/>
                <a:gd name="connsiteY975" fmla="*/ 2971337 h 3241367"/>
                <a:gd name="connsiteX976" fmla="*/ 208172 w 2483666"/>
                <a:gd name="connsiteY976" fmla="*/ 2970105 h 3241367"/>
                <a:gd name="connsiteX977" fmla="*/ 199897 w 2483666"/>
                <a:gd name="connsiteY977" fmla="*/ 2953876 h 3241367"/>
                <a:gd name="connsiteX978" fmla="*/ 208651 w 2483666"/>
                <a:gd name="connsiteY978" fmla="*/ 2949493 h 3241367"/>
                <a:gd name="connsiteX979" fmla="*/ 208651 w 2483666"/>
                <a:gd name="connsiteY979" fmla="*/ 2945111 h 3241367"/>
                <a:gd name="connsiteX980" fmla="*/ 186767 w 2483666"/>
                <a:gd name="connsiteY980" fmla="*/ 2931963 h 3241367"/>
                <a:gd name="connsiteX981" fmla="*/ 208651 w 2483666"/>
                <a:gd name="connsiteY981" fmla="*/ 2931963 h 3241367"/>
                <a:gd name="connsiteX982" fmla="*/ 208651 w 2483666"/>
                <a:gd name="connsiteY982" fmla="*/ 2923198 h 3241367"/>
                <a:gd name="connsiteX983" fmla="*/ 199897 w 2483666"/>
                <a:gd name="connsiteY983" fmla="*/ 2905667 h 3241367"/>
                <a:gd name="connsiteX984" fmla="*/ 213027 w 2483666"/>
                <a:gd name="connsiteY984" fmla="*/ 2888137 h 3241367"/>
                <a:gd name="connsiteX985" fmla="*/ 199897 w 2483666"/>
                <a:gd name="connsiteY985" fmla="*/ 2870606 h 3241367"/>
                <a:gd name="connsiteX986" fmla="*/ 208651 w 2483666"/>
                <a:gd name="connsiteY986" fmla="*/ 2866224 h 3241367"/>
                <a:gd name="connsiteX987" fmla="*/ 186767 w 2483666"/>
                <a:gd name="connsiteY987" fmla="*/ 2861841 h 3241367"/>
                <a:gd name="connsiteX988" fmla="*/ 213027 w 2483666"/>
                <a:gd name="connsiteY988" fmla="*/ 2857458 h 3241367"/>
                <a:gd name="connsiteX989" fmla="*/ 217404 w 2483666"/>
                <a:gd name="connsiteY989" fmla="*/ 2857458 h 3241367"/>
                <a:gd name="connsiteX990" fmla="*/ 213027 w 2483666"/>
                <a:gd name="connsiteY990" fmla="*/ 2848693 h 3241367"/>
                <a:gd name="connsiteX991" fmla="*/ 213027 w 2483666"/>
                <a:gd name="connsiteY991" fmla="*/ 2844311 h 3241367"/>
                <a:gd name="connsiteX992" fmla="*/ 199897 w 2483666"/>
                <a:gd name="connsiteY992" fmla="*/ 2844311 h 3241367"/>
                <a:gd name="connsiteX993" fmla="*/ 208651 w 2483666"/>
                <a:gd name="connsiteY993" fmla="*/ 2835545 h 3241367"/>
                <a:gd name="connsiteX994" fmla="*/ 217404 w 2483666"/>
                <a:gd name="connsiteY994" fmla="*/ 2839928 h 3241367"/>
                <a:gd name="connsiteX995" fmla="*/ 252418 w 2483666"/>
                <a:gd name="connsiteY995" fmla="*/ 2813632 h 3241367"/>
                <a:gd name="connsiteX996" fmla="*/ 217404 w 2483666"/>
                <a:gd name="connsiteY996" fmla="*/ 2809250 h 3241367"/>
                <a:gd name="connsiteX997" fmla="*/ 217404 w 2483666"/>
                <a:gd name="connsiteY997" fmla="*/ 2804867 h 3241367"/>
                <a:gd name="connsiteX998" fmla="*/ 234911 w 2483666"/>
                <a:gd name="connsiteY998" fmla="*/ 2804867 h 3241367"/>
                <a:gd name="connsiteX999" fmla="*/ 234911 w 2483666"/>
                <a:gd name="connsiteY999" fmla="*/ 2778572 h 3241367"/>
                <a:gd name="connsiteX1000" fmla="*/ 252418 w 2483666"/>
                <a:gd name="connsiteY1000" fmla="*/ 2774189 h 3241367"/>
                <a:gd name="connsiteX1001" fmla="*/ 252418 w 2483666"/>
                <a:gd name="connsiteY1001" fmla="*/ 2765424 h 3241367"/>
                <a:gd name="connsiteX1002" fmla="*/ 208651 w 2483666"/>
                <a:gd name="connsiteY1002" fmla="*/ 2769806 h 3241367"/>
                <a:gd name="connsiteX1003" fmla="*/ 191144 w 2483666"/>
                <a:gd name="connsiteY1003" fmla="*/ 2778572 h 3241367"/>
                <a:gd name="connsiteX1004" fmla="*/ 182390 w 2483666"/>
                <a:gd name="connsiteY1004" fmla="*/ 2787337 h 3241367"/>
                <a:gd name="connsiteX1005" fmla="*/ 160507 w 2483666"/>
                <a:gd name="connsiteY1005" fmla="*/ 2782954 h 3241367"/>
                <a:gd name="connsiteX1006" fmla="*/ 143000 w 2483666"/>
                <a:gd name="connsiteY1006" fmla="*/ 2800485 h 3241367"/>
                <a:gd name="connsiteX1007" fmla="*/ 138623 w 2483666"/>
                <a:gd name="connsiteY1007" fmla="*/ 2796102 h 3241367"/>
                <a:gd name="connsiteX1008" fmla="*/ 129870 w 2483666"/>
                <a:gd name="connsiteY1008" fmla="*/ 2809250 h 3241367"/>
                <a:gd name="connsiteX1009" fmla="*/ 109536 w 2483666"/>
                <a:gd name="connsiteY1009" fmla="*/ 2816885 h 3241367"/>
                <a:gd name="connsiteX1010" fmla="*/ 114551 w 2483666"/>
                <a:gd name="connsiteY1010" fmla="*/ 2812537 h 3241367"/>
                <a:gd name="connsiteX1011" fmla="*/ 94856 w 2483666"/>
                <a:gd name="connsiteY1011" fmla="*/ 2822398 h 3241367"/>
                <a:gd name="connsiteX1012" fmla="*/ 99233 w 2483666"/>
                <a:gd name="connsiteY1012" fmla="*/ 2820754 h 3241367"/>
                <a:gd name="connsiteX1013" fmla="*/ 109536 w 2483666"/>
                <a:gd name="connsiteY1013" fmla="*/ 2816885 h 3241367"/>
                <a:gd name="connsiteX1014" fmla="*/ 101797 w 2483666"/>
                <a:gd name="connsiteY1014" fmla="*/ 2823596 h 3241367"/>
                <a:gd name="connsiteX1015" fmla="*/ 77349 w 2483666"/>
                <a:gd name="connsiteY1015" fmla="*/ 2844311 h 3241367"/>
                <a:gd name="connsiteX1016" fmla="*/ 72972 w 2483666"/>
                <a:gd name="connsiteY1016" fmla="*/ 2831163 h 3241367"/>
                <a:gd name="connsiteX1017" fmla="*/ 77349 w 2483666"/>
                <a:gd name="connsiteY1017" fmla="*/ 2822398 h 3241367"/>
                <a:gd name="connsiteX1018" fmla="*/ 68596 w 2483666"/>
                <a:gd name="connsiteY1018" fmla="*/ 2822398 h 3241367"/>
                <a:gd name="connsiteX1019" fmla="*/ 94856 w 2483666"/>
                <a:gd name="connsiteY1019" fmla="*/ 2813632 h 3241367"/>
                <a:gd name="connsiteX1020" fmla="*/ 125493 w 2483666"/>
                <a:gd name="connsiteY1020" fmla="*/ 2804867 h 3241367"/>
                <a:gd name="connsiteX1021" fmla="*/ 112363 w 2483666"/>
                <a:gd name="connsiteY1021" fmla="*/ 2791719 h 3241367"/>
                <a:gd name="connsiteX1022" fmla="*/ 112363 w 2483666"/>
                <a:gd name="connsiteY1022" fmla="*/ 2765424 h 3241367"/>
                <a:gd name="connsiteX1023" fmla="*/ 129870 w 2483666"/>
                <a:gd name="connsiteY1023" fmla="*/ 2765424 h 3241367"/>
                <a:gd name="connsiteX1024" fmla="*/ 134246 w 2483666"/>
                <a:gd name="connsiteY1024" fmla="*/ 2761041 h 3241367"/>
                <a:gd name="connsiteX1025" fmla="*/ 134246 w 2483666"/>
                <a:gd name="connsiteY1025" fmla="*/ 2752276 h 3241367"/>
                <a:gd name="connsiteX1026" fmla="*/ 143479 w 2483666"/>
                <a:gd name="connsiteY1026" fmla="*/ 2736868 h 3241367"/>
                <a:gd name="connsiteX1027" fmla="*/ 139247 w 2483666"/>
                <a:gd name="connsiteY1027" fmla="*/ 2738504 h 3241367"/>
                <a:gd name="connsiteX1028" fmla="*/ 143000 w 2483666"/>
                <a:gd name="connsiteY1028" fmla="*/ 2734746 h 3241367"/>
                <a:gd name="connsiteX1029" fmla="*/ 143000 w 2483666"/>
                <a:gd name="connsiteY1029" fmla="*/ 2721598 h 3241367"/>
                <a:gd name="connsiteX1030" fmla="*/ 156130 w 2483666"/>
                <a:gd name="connsiteY1030" fmla="*/ 2704067 h 3241367"/>
                <a:gd name="connsiteX1031" fmla="*/ 156130 w 2483666"/>
                <a:gd name="connsiteY1031" fmla="*/ 2699685 h 3241367"/>
                <a:gd name="connsiteX1032" fmla="*/ 138623 w 2483666"/>
                <a:gd name="connsiteY1032" fmla="*/ 2699685 h 3241367"/>
                <a:gd name="connsiteX1033" fmla="*/ 160507 w 2483666"/>
                <a:gd name="connsiteY1033" fmla="*/ 2682154 h 3241367"/>
                <a:gd name="connsiteX1034" fmla="*/ 156130 w 2483666"/>
                <a:gd name="connsiteY1034" fmla="*/ 2677772 h 3241367"/>
                <a:gd name="connsiteX1035" fmla="*/ 164883 w 2483666"/>
                <a:gd name="connsiteY1035" fmla="*/ 2669006 h 3241367"/>
                <a:gd name="connsiteX1036" fmla="*/ 164883 w 2483666"/>
                <a:gd name="connsiteY1036" fmla="*/ 2651476 h 3241367"/>
                <a:gd name="connsiteX1037" fmla="*/ 164883 w 2483666"/>
                <a:gd name="connsiteY1037" fmla="*/ 2629563 h 3241367"/>
                <a:gd name="connsiteX1038" fmla="*/ 138623 w 2483666"/>
                <a:gd name="connsiteY1038" fmla="*/ 2633946 h 3241367"/>
                <a:gd name="connsiteX1039" fmla="*/ 151753 w 2483666"/>
                <a:gd name="connsiteY1039" fmla="*/ 2651476 h 3241367"/>
                <a:gd name="connsiteX1040" fmla="*/ 147377 w 2483666"/>
                <a:gd name="connsiteY1040" fmla="*/ 2655859 h 3241367"/>
                <a:gd name="connsiteX1041" fmla="*/ 125493 w 2483666"/>
                <a:gd name="connsiteY1041" fmla="*/ 2647093 h 3241367"/>
                <a:gd name="connsiteX1042" fmla="*/ 121116 w 2483666"/>
                <a:gd name="connsiteY1042" fmla="*/ 2651476 h 3241367"/>
                <a:gd name="connsiteX1043" fmla="*/ 121116 w 2483666"/>
                <a:gd name="connsiteY1043" fmla="*/ 2638328 h 3241367"/>
                <a:gd name="connsiteX1044" fmla="*/ 129870 w 2483666"/>
                <a:gd name="connsiteY1044" fmla="*/ 2633946 h 3241367"/>
                <a:gd name="connsiteX1045" fmla="*/ 107787 w 2483666"/>
                <a:gd name="connsiteY1045" fmla="*/ 2626575 h 3241367"/>
                <a:gd name="connsiteX1046" fmla="*/ 108396 w 2483666"/>
                <a:gd name="connsiteY1046" fmla="*/ 2626139 h 3241367"/>
                <a:gd name="connsiteX1047" fmla="*/ 94856 w 2483666"/>
                <a:gd name="connsiteY1047" fmla="*/ 2647093 h 3241367"/>
                <a:gd name="connsiteX1048" fmla="*/ 77349 w 2483666"/>
                <a:gd name="connsiteY1048" fmla="*/ 2651476 h 3241367"/>
                <a:gd name="connsiteX1049" fmla="*/ 90479 w 2483666"/>
                <a:gd name="connsiteY1049" fmla="*/ 2655859 h 3241367"/>
                <a:gd name="connsiteX1050" fmla="*/ 85419 w 2483666"/>
                <a:gd name="connsiteY1050" fmla="*/ 2673594 h 3241367"/>
                <a:gd name="connsiteX1051" fmla="*/ 83828 w 2483666"/>
                <a:gd name="connsiteY1051" fmla="*/ 2679171 h 3241367"/>
                <a:gd name="connsiteX1052" fmla="*/ 80495 w 2483666"/>
                <a:gd name="connsiteY1052" fmla="*/ 2678525 h 3241367"/>
                <a:gd name="connsiteX1053" fmla="*/ 80631 w 2483666"/>
                <a:gd name="connsiteY1053" fmla="*/ 2679415 h 3241367"/>
                <a:gd name="connsiteX1054" fmla="*/ 83260 w 2483666"/>
                <a:gd name="connsiteY1054" fmla="*/ 2681158 h 3241367"/>
                <a:gd name="connsiteX1055" fmla="*/ 82820 w 2483666"/>
                <a:gd name="connsiteY1055" fmla="*/ 2682702 h 3241367"/>
                <a:gd name="connsiteX1056" fmla="*/ 81726 w 2483666"/>
                <a:gd name="connsiteY1056" fmla="*/ 2686537 h 3241367"/>
                <a:gd name="connsiteX1057" fmla="*/ 77349 w 2483666"/>
                <a:gd name="connsiteY1057" fmla="*/ 2695302 h 3241367"/>
                <a:gd name="connsiteX1058" fmla="*/ 59842 w 2483666"/>
                <a:gd name="connsiteY1058" fmla="*/ 2712833 h 3241367"/>
                <a:gd name="connsiteX1059" fmla="*/ 59842 w 2483666"/>
                <a:gd name="connsiteY1059" fmla="*/ 2721598 h 3241367"/>
                <a:gd name="connsiteX1060" fmla="*/ 51089 w 2483666"/>
                <a:gd name="connsiteY1060" fmla="*/ 2725980 h 3241367"/>
                <a:gd name="connsiteX1061" fmla="*/ 51089 w 2483666"/>
                <a:gd name="connsiteY1061" fmla="*/ 2730363 h 3241367"/>
                <a:gd name="connsiteX1062" fmla="*/ 42335 w 2483666"/>
                <a:gd name="connsiteY1062" fmla="*/ 2739128 h 3241367"/>
                <a:gd name="connsiteX1063" fmla="*/ 33582 w 2483666"/>
                <a:gd name="connsiteY1063" fmla="*/ 2734746 h 3241367"/>
                <a:gd name="connsiteX1064" fmla="*/ 29205 w 2483666"/>
                <a:gd name="connsiteY1064" fmla="*/ 2730363 h 3241367"/>
                <a:gd name="connsiteX1065" fmla="*/ 29205 w 2483666"/>
                <a:gd name="connsiteY1065" fmla="*/ 2725980 h 3241367"/>
                <a:gd name="connsiteX1066" fmla="*/ 37958 w 2483666"/>
                <a:gd name="connsiteY1066" fmla="*/ 2721598 h 3241367"/>
                <a:gd name="connsiteX1067" fmla="*/ 16075 w 2483666"/>
                <a:gd name="connsiteY1067" fmla="*/ 2708450 h 3241367"/>
                <a:gd name="connsiteX1068" fmla="*/ 11698 w 2483666"/>
                <a:gd name="connsiteY1068" fmla="*/ 2695302 h 3241367"/>
                <a:gd name="connsiteX1069" fmla="*/ 33582 w 2483666"/>
                <a:gd name="connsiteY1069" fmla="*/ 2690919 h 3241367"/>
                <a:gd name="connsiteX1070" fmla="*/ 55465 w 2483666"/>
                <a:gd name="connsiteY1070" fmla="*/ 2690919 h 3241367"/>
                <a:gd name="connsiteX1071" fmla="*/ 55465 w 2483666"/>
                <a:gd name="connsiteY1071" fmla="*/ 2669006 h 3241367"/>
                <a:gd name="connsiteX1072" fmla="*/ 64219 w 2483666"/>
                <a:gd name="connsiteY1072" fmla="*/ 2655859 h 3241367"/>
                <a:gd name="connsiteX1073" fmla="*/ 42335 w 2483666"/>
                <a:gd name="connsiteY1073" fmla="*/ 2638328 h 3241367"/>
                <a:gd name="connsiteX1074" fmla="*/ 59842 w 2483666"/>
                <a:gd name="connsiteY1074" fmla="*/ 2625180 h 3241367"/>
                <a:gd name="connsiteX1075" fmla="*/ 64219 w 2483666"/>
                <a:gd name="connsiteY1075" fmla="*/ 2633946 h 3241367"/>
                <a:gd name="connsiteX1076" fmla="*/ 94856 w 2483666"/>
                <a:gd name="connsiteY1076" fmla="*/ 2616415 h 3241367"/>
                <a:gd name="connsiteX1077" fmla="*/ 94856 w 2483666"/>
                <a:gd name="connsiteY1077" fmla="*/ 2603267 h 3241367"/>
                <a:gd name="connsiteX1078" fmla="*/ 103609 w 2483666"/>
                <a:gd name="connsiteY1078" fmla="*/ 2607650 h 3241367"/>
                <a:gd name="connsiteX1079" fmla="*/ 112363 w 2483666"/>
                <a:gd name="connsiteY1079" fmla="*/ 2594502 h 3241367"/>
                <a:gd name="connsiteX1080" fmla="*/ 116740 w 2483666"/>
                <a:gd name="connsiteY1080" fmla="*/ 2594502 h 3241367"/>
                <a:gd name="connsiteX1081" fmla="*/ 116740 w 2483666"/>
                <a:gd name="connsiteY1081" fmla="*/ 2585737 h 3241367"/>
                <a:gd name="connsiteX1082" fmla="*/ 94856 w 2483666"/>
                <a:gd name="connsiteY1082" fmla="*/ 2590120 h 3241367"/>
                <a:gd name="connsiteX1083" fmla="*/ 90479 w 2483666"/>
                <a:gd name="connsiteY1083" fmla="*/ 2594502 h 3241367"/>
                <a:gd name="connsiteX1084" fmla="*/ 77349 w 2483666"/>
                <a:gd name="connsiteY1084" fmla="*/ 2594502 h 3241367"/>
                <a:gd name="connsiteX1085" fmla="*/ 59842 w 2483666"/>
                <a:gd name="connsiteY1085" fmla="*/ 2620798 h 3241367"/>
                <a:gd name="connsiteX1086" fmla="*/ 57692 w 2483666"/>
                <a:gd name="connsiteY1086" fmla="*/ 2621106 h 3241367"/>
                <a:gd name="connsiteX1087" fmla="*/ 60594 w 2483666"/>
                <a:gd name="connsiteY1087" fmla="*/ 2618401 h 3241367"/>
                <a:gd name="connsiteX1088" fmla="*/ 59842 w 2483666"/>
                <a:gd name="connsiteY1088" fmla="*/ 2590120 h 3241367"/>
                <a:gd name="connsiteX1089" fmla="*/ 94856 w 2483666"/>
                <a:gd name="connsiteY1089" fmla="*/ 2581354 h 3241367"/>
                <a:gd name="connsiteX1090" fmla="*/ 116740 w 2483666"/>
                <a:gd name="connsiteY1090" fmla="*/ 2563824 h 3241367"/>
                <a:gd name="connsiteX1091" fmla="*/ 129870 w 2483666"/>
                <a:gd name="connsiteY1091" fmla="*/ 2563824 h 3241367"/>
                <a:gd name="connsiteX1092" fmla="*/ 129870 w 2483666"/>
                <a:gd name="connsiteY1092" fmla="*/ 2550676 h 3241367"/>
                <a:gd name="connsiteX1093" fmla="*/ 121116 w 2483666"/>
                <a:gd name="connsiteY1093" fmla="*/ 2546294 h 3241367"/>
                <a:gd name="connsiteX1094" fmla="*/ 122543 w 2483666"/>
                <a:gd name="connsiteY1094" fmla="*/ 2544678 h 3241367"/>
                <a:gd name="connsiteX1095" fmla="*/ 129118 w 2483666"/>
                <a:gd name="connsiteY1095" fmla="*/ 2542596 h 3241367"/>
                <a:gd name="connsiteX1096" fmla="*/ 122689 w 2483666"/>
                <a:gd name="connsiteY1096" fmla="*/ 2544513 h 3241367"/>
                <a:gd name="connsiteX1097" fmla="*/ 122543 w 2483666"/>
                <a:gd name="connsiteY1097" fmla="*/ 2544678 h 3241367"/>
                <a:gd name="connsiteX1098" fmla="*/ 103609 w 2483666"/>
                <a:gd name="connsiteY1098" fmla="*/ 2550676 h 3241367"/>
                <a:gd name="connsiteX1099" fmla="*/ 125493 w 2483666"/>
                <a:gd name="connsiteY1099" fmla="*/ 2537528 h 3241367"/>
                <a:gd name="connsiteX1100" fmla="*/ 134246 w 2483666"/>
                <a:gd name="connsiteY1100" fmla="*/ 2537528 h 3241367"/>
                <a:gd name="connsiteX1101" fmla="*/ 134246 w 2483666"/>
                <a:gd name="connsiteY1101" fmla="*/ 2533146 h 3241367"/>
                <a:gd name="connsiteX1102" fmla="*/ 112363 w 2483666"/>
                <a:gd name="connsiteY1102" fmla="*/ 2524381 h 3241367"/>
                <a:gd name="connsiteX1103" fmla="*/ 134246 w 2483666"/>
                <a:gd name="connsiteY1103" fmla="*/ 2515615 h 3241367"/>
                <a:gd name="connsiteX1104" fmla="*/ 156130 w 2483666"/>
                <a:gd name="connsiteY1104" fmla="*/ 2512328 h 3241367"/>
                <a:gd name="connsiteX1105" fmla="*/ 161865 w 2483666"/>
                <a:gd name="connsiteY1105" fmla="*/ 2510175 h 3241367"/>
                <a:gd name="connsiteX1106" fmla="*/ 161054 w 2483666"/>
                <a:gd name="connsiteY1106" fmla="*/ 2513424 h 3241367"/>
                <a:gd name="connsiteX1107" fmla="*/ 160507 w 2483666"/>
                <a:gd name="connsiteY1107" fmla="*/ 2515615 h 3241367"/>
                <a:gd name="connsiteX1108" fmla="*/ 178014 w 2483666"/>
                <a:gd name="connsiteY1108" fmla="*/ 2515615 h 3241367"/>
                <a:gd name="connsiteX1109" fmla="*/ 199897 w 2483666"/>
                <a:gd name="connsiteY1109" fmla="*/ 2506850 h 3241367"/>
                <a:gd name="connsiteX1110" fmla="*/ 217404 w 2483666"/>
                <a:gd name="connsiteY1110" fmla="*/ 2484937 h 3241367"/>
                <a:gd name="connsiteX1111" fmla="*/ 239288 w 2483666"/>
                <a:gd name="connsiteY1111" fmla="*/ 2471789 h 3241367"/>
                <a:gd name="connsiteX1112" fmla="*/ 256795 w 2483666"/>
                <a:gd name="connsiteY1112" fmla="*/ 2449876 h 3241367"/>
                <a:gd name="connsiteX1113" fmla="*/ 252418 w 2483666"/>
                <a:gd name="connsiteY1113" fmla="*/ 2449876 h 3241367"/>
                <a:gd name="connsiteX1114" fmla="*/ 274302 w 2483666"/>
                <a:gd name="connsiteY1114" fmla="*/ 2445494 h 3241367"/>
                <a:gd name="connsiteX1115" fmla="*/ 283055 w 2483666"/>
                <a:gd name="connsiteY1115" fmla="*/ 2436728 h 3241367"/>
                <a:gd name="connsiteX1116" fmla="*/ 269925 w 2483666"/>
                <a:gd name="connsiteY1116" fmla="*/ 2423581 h 3241367"/>
                <a:gd name="connsiteX1117" fmla="*/ 245832 w 2483666"/>
                <a:gd name="connsiteY1117" fmla="*/ 2429612 h 3241367"/>
                <a:gd name="connsiteX1118" fmla="*/ 243665 w 2483666"/>
                <a:gd name="connsiteY1118" fmla="*/ 2414815 h 3241367"/>
                <a:gd name="connsiteX1119" fmla="*/ 213027 w 2483666"/>
                <a:gd name="connsiteY1119" fmla="*/ 2406050 h 3241367"/>
                <a:gd name="connsiteX1120" fmla="*/ 221781 w 2483666"/>
                <a:gd name="connsiteY1120" fmla="*/ 2392902 h 3241367"/>
                <a:gd name="connsiteX1121" fmla="*/ 217404 w 2483666"/>
                <a:gd name="connsiteY1121" fmla="*/ 2388520 h 3241367"/>
                <a:gd name="connsiteX1122" fmla="*/ 213027 w 2483666"/>
                <a:gd name="connsiteY1122" fmla="*/ 2384137 h 3241367"/>
                <a:gd name="connsiteX1123" fmla="*/ 199897 w 2483666"/>
                <a:gd name="connsiteY1123" fmla="*/ 2384137 h 3241367"/>
                <a:gd name="connsiteX1124" fmla="*/ 191144 w 2483666"/>
                <a:gd name="connsiteY1124" fmla="*/ 2384137 h 3241367"/>
                <a:gd name="connsiteX1125" fmla="*/ 217404 w 2483666"/>
                <a:gd name="connsiteY1125" fmla="*/ 2353459 h 3241367"/>
                <a:gd name="connsiteX1126" fmla="*/ 214426 w 2483666"/>
                <a:gd name="connsiteY1126" fmla="*/ 2350477 h 3241367"/>
                <a:gd name="connsiteX1127" fmla="*/ 218498 w 2483666"/>
                <a:gd name="connsiteY1127" fmla="*/ 2348529 h 3241367"/>
                <a:gd name="connsiteX1128" fmla="*/ 208651 w 2483666"/>
                <a:gd name="connsiteY1128" fmla="*/ 2344694 h 3241367"/>
                <a:gd name="connsiteX1129" fmla="*/ 209745 w 2483666"/>
                <a:gd name="connsiteY1129" fmla="*/ 2345789 h 3241367"/>
                <a:gd name="connsiteX1130" fmla="*/ 214426 w 2483666"/>
                <a:gd name="connsiteY1130" fmla="*/ 2350477 h 3241367"/>
                <a:gd name="connsiteX1131" fmla="*/ 212344 w 2483666"/>
                <a:gd name="connsiteY1131" fmla="*/ 2351473 h 3241367"/>
                <a:gd name="connsiteX1132" fmla="*/ 182390 w 2483666"/>
                <a:gd name="connsiteY1132" fmla="*/ 2349076 h 3241367"/>
                <a:gd name="connsiteX1133" fmla="*/ 182390 w 2483666"/>
                <a:gd name="connsiteY1133" fmla="*/ 2340311 h 3241367"/>
                <a:gd name="connsiteX1134" fmla="*/ 164883 w 2483666"/>
                <a:gd name="connsiteY1134" fmla="*/ 2335928 h 3241367"/>
                <a:gd name="connsiteX1135" fmla="*/ 156130 w 2483666"/>
                <a:gd name="connsiteY1135" fmla="*/ 2335928 h 3241367"/>
                <a:gd name="connsiteX1136" fmla="*/ 143000 w 2483666"/>
                <a:gd name="connsiteY1136" fmla="*/ 2344694 h 3241367"/>
                <a:gd name="connsiteX1137" fmla="*/ 138623 w 2483666"/>
                <a:gd name="connsiteY1137" fmla="*/ 2340311 h 3241367"/>
                <a:gd name="connsiteX1138" fmla="*/ 164883 w 2483666"/>
                <a:gd name="connsiteY1138" fmla="*/ 2318398 h 3241367"/>
                <a:gd name="connsiteX1139" fmla="*/ 173637 w 2483666"/>
                <a:gd name="connsiteY1139" fmla="*/ 2327163 h 3241367"/>
                <a:gd name="connsiteX1140" fmla="*/ 191144 w 2483666"/>
                <a:gd name="connsiteY1140" fmla="*/ 2327163 h 3241367"/>
                <a:gd name="connsiteX1141" fmla="*/ 208651 w 2483666"/>
                <a:gd name="connsiteY1141" fmla="*/ 2296485 h 3241367"/>
                <a:gd name="connsiteX1142" fmla="*/ 256795 w 2483666"/>
                <a:gd name="connsiteY1142" fmla="*/ 2265807 h 3241367"/>
                <a:gd name="connsiteX1143" fmla="*/ 252418 w 2483666"/>
                <a:gd name="connsiteY1143" fmla="*/ 2261424 h 3241367"/>
                <a:gd name="connsiteX1144" fmla="*/ 239288 w 2483666"/>
                <a:gd name="connsiteY1144" fmla="*/ 2265807 h 3241367"/>
                <a:gd name="connsiteX1145" fmla="*/ 230534 w 2483666"/>
                <a:gd name="connsiteY1145" fmla="*/ 2261424 h 3241367"/>
                <a:gd name="connsiteX1146" fmla="*/ 239288 w 2483666"/>
                <a:gd name="connsiteY1146" fmla="*/ 2252659 h 3241367"/>
                <a:gd name="connsiteX1147" fmla="*/ 226158 w 2483666"/>
                <a:gd name="connsiteY1147" fmla="*/ 2226363 h 3241367"/>
                <a:gd name="connsiteX1148" fmla="*/ 217404 w 2483666"/>
                <a:gd name="connsiteY1148" fmla="*/ 2221981 h 3241367"/>
                <a:gd name="connsiteX1149" fmla="*/ 213027 w 2483666"/>
                <a:gd name="connsiteY1149" fmla="*/ 2226363 h 3241367"/>
                <a:gd name="connsiteX1150" fmla="*/ 208651 w 2483666"/>
                <a:gd name="connsiteY1150" fmla="*/ 2221981 h 3241367"/>
                <a:gd name="connsiteX1151" fmla="*/ 213027 w 2483666"/>
                <a:gd name="connsiteY1151" fmla="*/ 2213216 h 3241367"/>
                <a:gd name="connsiteX1152" fmla="*/ 191144 w 2483666"/>
                <a:gd name="connsiteY1152" fmla="*/ 2217598 h 3241367"/>
                <a:gd name="connsiteX1153" fmla="*/ 182390 w 2483666"/>
                <a:gd name="connsiteY1153" fmla="*/ 2226363 h 3241367"/>
                <a:gd name="connsiteX1154" fmla="*/ 178014 w 2483666"/>
                <a:gd name="connsiteY1154" fmla="*/ 2243894 h 3241367"/>
                <a:gd name="connsiteX1155" fmla="*/ 186767 w 2483666"/>
                <a:gd name="connsiteY1155" fmla="*/ 2248276 h 3241367"/>
                <a:gd name="connsiteX1156" fmla="*/ 182390 w 2483666"/>
                <a:gd name="connsiteY1156" fmla="*/ 2257042 h 3241367"/>
                <a:gd name="connsiteX1157" fmla="*/ 186767 w 2483666"/>
                <a:gd name="connsiteY1157" fmla="*/ 2261424 h 3241367"/>
                <a:gd name="connsiteX1158" fmla="*/ 164883 w 2483666"/>
                <a:gd name="connsiteY1158" fmla="*/ 2248276 h 3241367"/>
                <a:gd name="connsiteX1159" fmla="*/ 160507 w 2483666"/>
                <a:gd name="connsiteY1159" fmla="*/ 2230746 h 3241367"/>
                <a:gd name="connsiteX1160" fmla="*/ 160507 w 2483666"/>
                <a:gd name="connsiteY1160" fmla="*/ 2221981 h 3241367"/>
                <a:gd name="connsiteX1161" fmla="*/ 178014 w 2483666"/>
                <a:gd name="connsiteY1161" fmla="*/ 2208833 h 3241367"/>
                <a:gd name="connsiteX1162" fmla="*/ 169260 w 2483666"/>
                <a:gd name="connsiteY1162" fmla="*/ 2208833 h 3241367"/>
                <a:gd name="connsiteX1163" fmla="*/ 164883 w 2483666"/>
                <a:gd name="connsiteY1163" fmla="*/ 2200068 h 3241367"/>
                <a:gd name="connsiteX1164" fmla="*/ 191144 w 2483666"/>
                <a:gd name="connsiteY1164" fmla="*/ 2191303 h 3241367"/>
                <a:gd name="connsiteX1165" fmla="*/ 243665 w 2483666"/>
                <a:gd name="connsiteY1165" fmla="*/ 2151859 h 3241367"/>
                <a:gd name="connsiteX1166" fmla="*/ 256795 w 2483666"/>
                <a:gd name="connsiteY1166" fmla="*/ 2138711 h 3241367"/>
                <a:gd name="connsiteX1167" fmla="*/ 269925 w 2483666"/>
                <a:gd name="connsiteY1167" fmla="*/ 2138711 h 3241367"/>
                <a:gd name="connsiteX1168" fmla="*/ 274302 w 2483666"/>
                <a:gd name="connsiteY1168" fmla="*/ 2129946 h 3241367"/>
                <a:gd name="connsiteX1169" fmla="*/ 300562 w 2483666"/>
                <a:gd name="connsiteY1169" fmla="*/ 2116798 h 3241367"/>
                <a:gd name="connsiteX1170" fmla="*/ 357459 w 2483666"/>
                <a:gd name="connsiteY1170" fmla="*/ 2081737 h 3241367"/>
                <a:gd name="connsiteX1171" fmla="*/ 361836 w 2483666"/>
                <a:gd name="connsiteY1171" fmla="*/ 2068590 h 3241367"/>
                <a:gd name="connsiteX1172" fmla="*/ 374966 w 2483666"/>
                <a:gd name="connsiteY1172" fmla="*/ 2072972 h 3241367"/>
                <a:gd name="connsiteX1173" fmla="*/ 383720 w 2483666"/>
                <a:gd name="connsiteY1173" fmla="*/ 2068590 h 3241367"/>
                <a:gd name="connsiteX1174" fmla="*/ 379343 w 2483666"/>
                <a:gd name="connsiteY1174" fmla="*/ 2068590 h 3241367"/>
                <a:gd name="connsiteX1175" fmla="*/ 409980 w 2483666"/>
                <a:gd name="connsiteY1175" fmla="*/ 2055442 h 3241367"/>
                <a:gd name="connsiteX1176" fmla="*/ 401227 w 2483666"/>
                <a:gd name="connsiteY1176" fmla="*/ 2046677 h 3241367"/>
                <a:gd name="connsiteX1177" fmla="*/ 418734 w 2483666"/>
                <a:gd name="connsiteY1177" fmla="*/ 2046677 h 3241367"/>
                <a:gd name="connsiteX1178" fmla="*/ 409980 w 2483666"/>
                <a:gd name="connsiteY1178" fmla="*/ 2033529 h 3241367"/>
                <a:gd name="connsiteX1179" fmla="*/ 423110 w 2483666"/>
                <a:gd name="connsiteY1179" fmla="*/ 2024764 h 3241367"/>
                <a:gd name="connsiteX1180" fmla="*/ 436240 w 2483666"/>
                <a:gd name="connsiteY1180" fmla="*/ 2033529 h 3241367"/>
                <a:gd name="connsiteX1181" fmla="*/ 436240 w 2483666"/>
                <a:gd name="connsiteY1181" fmla="*/ 2024764 h 3241367"/>
                <a:gd name="connsiteX1182" fmla="*/ 444994 w 2483666"/>
                <a:gd name="connsiteY1182" fmla="*/ 2024764 h 3241367"/>
                <a:gd name="connsiteX1183" fmla="*/ 484385 w 2483666"/>
                <a:gd name="connsiteY1183" fmla="*/ 2011616 h 3241367"/>
                <a:gd name="connsiteX1184" fmla="*/ 497515 w 2483666"/>
                <a:gd name="connsiteY1184" fmla="*/ 2002850 h 3241367"/>
                <a:gd name="connsiteX1185" fmla="*/ 532528 w 2483666"/>
                <a:gd name="connsiteY1185" fmla="*/ 1985320 h 3241367"/>
                <a:gd name="connsiteX1186" fmla="*/ 532528 w 2483666"/>
                <a:gd name="connsiteY1186" fmla="*/ 1976555 h 3241367"/>
                <a:gd name="connsiteX1187" fmla="*/ 541282 w 2483666"/>
                <a:gd name="connsiteY1187" fmla="*/ 1980937 h 3241367"/>
                <a:gd name="connsiteX1188" fmla="*/ 571919 w 2483666"/>
                <a:gd name="connsiteY1188" fmla="*/ 1963407 h 3241367"/>
                <a:gd name="connsiteX1189" fmla="*/ 536905 w 2483666"/>
                <a:gd name="connsiteY1189" fmla="*/ 1963407 h 3241367"/>
                <a:gd name="connsiteX1190" fmla="*/ 541282 w 2483666"/>
                <a:gd name="connsiteY1190" fmla="*/ 1959024 h 3241367"/>
                <a:gd name="connsiteX1191" fmla="*/ 563166 w 2483666"/>
                <a:gd name="connsiteY1191" fmla="*/ 1954642 h 3241367"/>
                <a:gd name="connsiteX1192" fmla="*/ 585049 w 2483666"/>
                <a:gd name="connsiteY1192" fmla="*/ 1954642 h 3241367"/>
                <a:gd name="connsiteX1193" fmla="*/ 633193 w 2483666"/>
                <a:gd name="connsiteY1193" fmla="*/ 1937111 h 3241367"/>
                <a:gd name="connsiteX1194" fmla="*/ 663830 w 2483666"/>
                <a:gd name="connsiteY1194" fmla="*/ 1923964 h 3241367"/>
                <a:gd name="connsiteX1195" fmla="*/ 672584 w 2483666"/>
                <a:gd name="connsiteY1195" fmla="*/ 1915198 h 3241367"/>
                <a:gd name="connsiteX1196" fmla="*/ 668207 w 2483666"/>
                <a:gd name="connsiteY1196" fmla="*/ 1893285 h 3241367"/>
                <a:gd name="connsiteX1197" fmla="*/ 681337 w 2483666"/>
                <a:gd name="connsiteY1197" fmla="*/ 1893285 h 3241367"/>
                <a:gd name="connsiteX1198" fmla="*/ 676961 w 2483666"/>
                <a:gd name="connsiteY1198" fmla="*/ 1902051 h 3241367"/>
                <a:gd name="connsiteX1199" fmla="*/ 685714 w 2483666"/>
                <a:gd name="connsiteY1199" fmla="*/ 1906433 h 3241367"/>
                <a:gd name="connsiteX1200" fmla="*/ 698844 w 2483666"/>
                <a:gd name="connsiteY1200" fmla="*/ 1902051 h 3241367"/>
                <a:gd name="connsiteX1201" fmla="*/ 703768 w 2483666"/>
                <a:gd name="connsiteY1201" fmla="*/ 1889998 h 3241367"/>
                <a:gd name="connsiteX1202" fmla="*/ 706468 w 2483666"/>
                <a:gd name="connsiteY1202" fmla="*/ 1888677 h 3241367"/>
                <a:gd name="connsiteX1203" fmla="*/ 707597 w 2483666"/>
                <a:gd name="connsiteY1203" fmla="*/ 1888903 h 3241367"/>
                <a:gd name="connsiteX1204" fmla="*/ 703221 w 2483666"/>
                <a:gd name="connsiteY1204" fmla="*/ 1880138 h 3241367"/>
                <a:gd name="connsiteX1205" fmla="*/ 725105 w 2483666"/>
                <a:gd name="connsiteY1205" fmla="*/ 1888903 h 3241367"/>
                <a:gd name="connsiteX1206" fmla="*/ 742611 w 2483666"/>
                <a:gd name="connsiteY1206" fmla="*/ 1884520 h 3241367"/>
                <a:gd name="connsiteX1207" fmla="*/ 725105 w 2483666"/>
                <a:gd name="connsiteY1207" fmla="*/ 1875755 h 3241367"/>
                <a:gd name="connsiteX1208" fmla="*/ 681337 w 2483666"/>
                <a:gd name="connsiteY1208" fmla="*/ 1871372 h 3241367"/>
                <a:gd name="connsiteX1209" fmla="*/ 659454 w 2483666"/>
                <a:gd name="connsiteY1209" fmla="*/ 1862607 h 3241367"/>
                <a:gd name="connsiteX1210" fmla="*/ 620063 w 2483666"/>
                <a:gd name="connsiteY1210" fmla="*/ 1866990 h 3241367"/>
                <a:gd name="connsiteX1211" fmla="*/ 606933 w 2483666"/>
                <a:gd name="connsiteY1211" fmla="*/ 1858225 h 3241367"/>
                <a:gd name="connsiteX1212" fmla="*/ 602556 w 2483666"/>
                <a:gd name="connsiteY1212" fmla="*/ 1866990 h 3241367"/>
                <a:gd name="connsiteX1213" fmla="*/ 602556 w 2483666"/>
                <a:gd name="connsiteY1213" fmla="*/ 1862607 h 3241367"/>
                <a:gd name="connsiteX1214" fmla="*/ 589426 w 2483666"/>
                <a:gd name="connsiteY1214" fmla="*/ 1862607 h 3241367"/>
                <a:gd name="connsiteX1215" fmla="*/ 598179 w 2483666"/>
                <a:gd name="connsiteY1215" fmla="*/ 1853842 h 3241367"/>
                <a:gd name="connsiteX1216" fmla="*/ 563166 w 2483666"/>
                <a:gd name="connsiteY1216" fmla="*/ 1845077 h 3241367"/>
                <a:gd name="connsiteX1217" fmla="*/ 523775 w 2483666"/>
                <a:gd name="connsiteY1217" fmla="*/ 1862607 h 3241367"/>
                <a:gd name="connsiteX1218" fmla="*/ 515021 w 2483666"/>
                <a:gd name="connsiteY1218" fmla="*/ 1853842 h 3241367"/>
                <a:gd name="connsiteX1219" fmla="*/ 501892 w 2483666"/>
                <a:gd name="connsiteY1219" fmla="*/ 1866990 h 3241367"/>
                <a:gd name="connsiteX1220" fmla="*/ 480008 w 2483666"/>
                <a:gd name="connsiteY1220" fmla="*/ 1866990 h 3241367"/>
                <a:gd name="connsiteX1221" fmla="*/ 444994 w 2483666"/>
                <a:gd name="connsiteY1221" fmla="*/ 1902051 h 3241367"/>
                <a:gd name="connsiteX1222" fmla="*/ 414357 w 2483666"/>
                <a:gd name="connsiteY1222" fmla="*/ 1906433 h 3241367"/>
                <a:gd name="connsiteX1223" fmla="*/ 395541 w 2483666"/>
                <a:gd name="connsiteY1223" fmla="*/ 1917738 h 3241367"/>
                <a:gd name="connsiteX1224" fmla="*/ 395345 w 2483666"/>
                <a:gd name="connsiteY1224" fmla="*/ 1917732 h 3241367"/>
                <a:gd name="connsiteX1225" fmla="*/ 393078 w 2483666"/>
                <a:gd name="connsiteY1225" fmla="*/ 1919192 h 3241367"/>
                <a:gd name="connsiteX1226" fmla="*/ 379343 w 2483666"/>
                <a:gd name="connsiteY1226" fmla="*/ 1919581 h 3241367"/>
                <a:gd name="connsiteX1227" fmla="*/ 383720 w 2483666"/>
                <a:gd name="connsiteY1227" fmla="*/ 1937111 h 3241367"/>
                <a:gd name="connsiteX1228" fmla="*/ 361836 w 2483666"/>
                <a:gd name="connsiteY1228" fmla="*/ 1928346 h 3241367"/>
                <a:gd name="connsiteX1229" fmla="*/ 361836 w 2483666"/>
                <a:gd name="connsiteY1229" fmla="*/ 1923964 h 3241367"/>
                <a:gd name="connsiteX1230" fmla="*/ 318069 w 2483666"/>
                <a:gd name="connsiteY1230" fmla="*/ 1941494 h 3241367"/>
                <a:gd name="connsiteX1231" fmla="*/ 326822 w 2483666"/>
                <a:gd name="connsiteY1231" fmla="*/ 1945877 h 3241367"/>
                <a:gd name="connsiteX1232" fmla="*/ 313692 w 2483666"/>
                <a:gd name="connsiteY1232" fmla="*/ 1950259 h 3241367"/>
                <a:gd name="connsiteX1233" fmla="*/ 313692 w 2483666"/>
                <a:gd name="connsiteY1233" fmla="*/ 1954642 h 3241367"/>
                <a:gd name="connsiteX1234" fmla="*/ 291809 w 2483666"/>
                <a:gd name="connsiteY1234" fmla="*/ 1963407 h 3241367"/>
                <a:gd name="connsiteX1235" fmla="*/ 269925 w 2483666"/>
                <a:gd name="connsiteY1235" fmla="*/ 1980937 h 3241367"/>
                <a:gd name="connsiteX1236" fmla="*/ 269925 w 2483666"/>
                <a:gd name="connsiteY1236" fmla="*/ 1994085 h 3241367"/>
                <a:gd name="connsiteX1237" fmla="*/ 278678 w 2483666"/>
                <a:gd name="connsiteY1237" fmla="*/ 1994085 h 3241367"/>
                <a:gd name="connsiteX1238" fmla="*/ 274302 w 2483666"/>
                <a:gd name="connsiteY1238" fmla="*/ 1998468 h 3241367"/>
                <a:gd name="connsiteX1239" fmla="*/ 265548 w 2483666"/>
                <a:gd name="connsiteY1239" fmla="*/ 1994085 h 3241367"/>
                <a:gd name="connsiteX1240" fmla="*/ 262375 w 2483666"/>
                <a:gd name="connsiteY1240" fmla="*/ 1994085 h 3241367"/>
                <a:gd name="connsiteX1241" fmla="*/ 263907 w 2483666"/>
                <a:gd name="connsiteY1241" fmla="*/ 1989703 h 3241367"/>
                <a:gd name="connsiteX1242" fmla="*/ 243665 w 2483666"/>
                <a:gd name="connsiteY1242" fmla="*/ 1994085 h 3241367"/>
                <a:gd name="connsiteX1243" fmla="*/ 246400 w 2483666"/>
                <a:gd name="connsiteY1243" fmla="*/ 1994085 h 3241367"/>
                <a:gd name="connsiteX1244" fmla="*/ 262375 w 2483666"/>
                <a:gd name="connsiteY1244" fmla="*/ 1994085 h 3241367"/>
                <a:gd name="connsiteX1245" fmla="*/ 261513 w 2483666"/>
                <a:gd name="connsiteY1245" fmla="*/ 1996551 h 3241367"/>
                <a:gd name="connsiteX1246" fmla="*/ 221781 w 2483666"/>
                <a:gd name="connsiteY1246" fmla="*/ 2011616 h 3241367"/>
                <a:gd name="connsiteX1247" fmla="*/ 204274 w 2483666"/>
                <a:gd name="connsiteY1247" fmla="*/ 2011616 h 3241367"/>
                <a:gd name="connsiteX1248" fmla="*/ 208651 w 2483666"/>
                <a:gd name="connsiteY1248" fmla="*/ 2007233 h 3241367"/>
                <a:gd name="connsiteX1249" fmla="*/ 195521 w 2483666"/>
                <a:gd name="connsiteY1249" fmla="*/ 1994085 h 3241367"/>
                <a:gd name="connsiteX1250" fmla="*/ 213027 w 2483666"/>
                <a:gd name="connsiteY1250" fmla="*/ 1994085 h 3241367"/>
                <a:gd name="connsiteX1251" fmla="*/ 230534 w 2483666"/>
                <a:gd name="connsiteY1251" fmla="*/ 1976555 h 3241367"/>
                <a:gd name="connsiteX1252" fmla="*/ 204274 w 2483666"/>
                <a:gd name="connsiteY1252" fmla="*/ 1959024 h 3241367"/>
                <a:gd name="connsiteX1253" fmla="*/ 186767 w 2483666"/>
                <a:gd name="connsiteY1253" fmla="*/ 1959024 h 3241367"/>
                <a:gd name="connsiteX1254" fmla="*/ 191144 w 2483666"/>
                <a:gd name="connsiteY1254" fmla="*/ 1950259 h 3241367"/>
                <a:gd name="connsiteX1255" fmla="*/ 213027 w 2483666"/>
                <a:gd name="connsiteY1255" fmla="*/ 1959024 h 3241367"/>
                <a:gd name="connsiteX1256" fmla="*/ 208651 w 2483666"/>
                <a:gd name="connsiteY1256" fmla="*/ 1937111 h 3241367"/>
                <a:gd name="connsiteX1257" fmla="*/ 239288 w 2483666"/>
                <a:gd name="connsiteY1257" fmla="*/ 1923964 h 3241367"/>
                <a:gd name="connsiteX1258" fmla="*/ 239288 w 2483666"/>
                <a:gd name="connsiteY1258" fmla="*/ 1932729 h 3241367"/>
                <a:gd name="connsiteX1259" fmla="*/ 248041 w 2483666"/>
                <a:gd name="connsiteY1259" fmla="*/ 1932729 h 3241367"/>
                <a:gd name="connsiteX1260" fmla="*/ 239288 w 2483666"/>
                <a:gd name="connsiteY1260" fmla="*/ 1941494 h 3241367"/>
                <a:gd name="connsiteX1261" fmla="*/ 248041 w 2483666"/>
                <a:gd name="connsiteY1261" fmla="*/ 1941494 h 3241367"/>
                <a:gd name="connsiteX1262" fmla="*/ 256795 w 2483666"/>
                <a:gd name="connsiteY1262" fmla="*/ 1941494 h 3241367"/>
                <a:gd name="connsiteX1263" fmla="*/ 256795 w 2483666"/>
                <a:gd name="connsiteY1263" fmla="*/ 1937111 h 3241367"/>
                <a:gd name="connsiteX1264" fmla="*/ 274302 w 2483666"/>
                <a:gd name="connsiteY1264" fmla="*/ 1950259 h 3241367"/>
                <a:gd name="connsiteX1265" fmla="*/ 300562 w 2483666"/>
                <a:gd name="connsiteY1265" fmla="*/ 1937111 h 3241367"/>
                <a:gd name="connsiteX1266" fmla="*/ 287432 w 2483666"/>
                <a:gd name="connsiteY1266" fmla="*/ 1915198 h 3241367"/>
                <a:gd name="connsiteX1267" fmla="*/ 300562 w 2483666"/>
                <a:gd name="connsiteY1267" fmla="*/ 1906433 h 3241367"/>
                <a:gd name="connsiteX1268" fmla="*/ 318069 w 2483666"/>
                <a:gd name="connsiteY1268" fmla="*/ 1910816 h 3241367"/>
                <a:gd name="connsiteX1269" fmla="*/ 309315 w 2483666"/>
                <a:gd name="connsiteY1269" fmla="*/ 1902051 h 3241367"/>
                <a:gd name="connsiteX1270" fmla="*/ 331199 w 2483666"/>
                <a:gd name="connsiteY1270" fmla="*/ 1897668 h 3241367"/>
                <a:gd name="connsiteX1271" fmla="*/ 322446 w 2483666"/>
                <a:gd name="connsiteY1271" fmla="*/ 1888903 h 3241367"/>
                <a:gd name="connsiteX1272" fmla="*/ 309739 w 2483666"/>
                <a:gd name="connsiteY1272" fmla="*/ 1891447 h 3241367"/>
                <a:gd name="connsiteX1273" fmla="*/ 313145 w 2483666"/>
                <a:gd name="connsiteY1273" fmla="*/ 1886095 h 3241367"/>
                <a:gd name="connsiteX1274" fmla="*/ 318069 w 2483666"/>
                <a:gd name="connsiteY1274" fmla="*/ 1884520 h 3241367"/>
                <a:gd name="connsiteX1275" fmla="*/ 316428 w 2483666"/>
                <a:gd name="connsiteY1275" fmla="*/ 1884520 h 3241367"/>
                <a:gd name="connsiteX1276" fmla="*/ 311306 w 2483666"/>
                <a:gd name="connsiteY1276" fmla="*/ 1884520 h 3241367"/>
                <a:gd name="connsiteX1277" fmla="*/ 311606 w 2483666"/>
                <a:gd name="connsiteY1277" fmla="*/ 1883741 h 3241367"/>
                <a:gd name="connsiteX1278" fmla="*/ 318069 w 2483666"/>
                <a:gd name="connsiteY1278" fmla="*/ 1866990 h 3241367"/>
                <a:gd name="connsiteX1279" fmla="*/ 331199 w 2483666"/>
                <a:gd name="connsiteY1279" fmla="*/ 1862607 h 3241367"/>
                <a:gd name="connsiteX1280" fmla="*/ 317043 w 2483666"/>
                <a:gd name="connsiteY1280" fmla="*/ 1878631 h 3241367"/>
                <a:gd name="connsiteX1281" fmla="*/ 328720 w 2483666"/>
                <a:gd name="connsiteY1281" fmla="*/ 1879874 h 3241367"/>
                <a:gd name="connsiteX1282" fmla="*/ 323540 w 2483666"/>
                <a:gd name="connsiteY1282" fmla="*/ 1886164 h 3241367"/>
                <a:gd name="connsiteX1283" fmla="*/ 348706 w 2483666"/>
                <a:gd name="connsiteY1283" fmla="*/ 1880138 h 3241367"/>
                <a:gd name="connsiteX1284" fmla="*/ 357459 w 2483666"/>
                <a:gd name="connsiteY1284" fmla="*/ 1875755 h 3241367"/>
                <a:gd name="connsiteX1285" fmla="*/ 348706 w 2483666"/>
                <a:gd name="connsiteY1285" fmla="*/ 1866990 h 3241367"/>
                <a:gd name="connsiteX1286" fmla="*/ 365002 w 2483666"/>
                <a:gd name="connsiteY1286" fmla="*/ 1861550 h 3241367"/>
                <a:gd name="connsiteX1287" fmla="*/ 376676 w 2483666"/>
                <a:gd name="connsiteY1287" fmla="*/ 1862607 h 3241367"/>
                <a:gd name="connsiteX1288" fmla="*/ 377695 w 2483666"/>
                <a:gd name="connsiteY1288" fmla="*/ 1859260 h 3241367"/>
                <a:gd name="connsiteX1289" fmla="*/ 379882 w 2483666"/>
                <a:gd name="connsiteY1289" fmla="*/ 1859354 h 3241367"/>
                <a:gd name="connsiteX1290" fmla="*/ 405604 w 2483666"/>
                <a:gd name="connsiteY1290" fmla="*/ 1862607 h 3241367"/>
                <a:gd name="connsiteX1291" fmla="*/ 409980 w 2483666"/>
                <a:gd name="connsiteY1291" fmla="*/ 1853842 h 3241367"/>
                <a:gd name="connsiteX1292" fmla="*/ 391530 w 2483666"/>
                <a:gd name="connsiteY1292" fmla="*/ 1845924 h 3241367"/>
                <a:gd name="connsiteX1293" fmla="*/ 396577 w 2483666"/>
                <a:gd name="connsiteY1293" fmla="*/ 1842338 h 3241367"/>
                <a:gd name="connsiteX1294" fmla="*/ 396609 w 2483666"/>
                <a:gd name="connsiteY1294" fmla="*/ 1841626 h 3241367"/>
                <a:gd name="connsiteX1295" fmla="*/ 418734 w 2483666"/>
                <a:gd name="connsiteY1295" fmla="*/ 1827546 h 3241367"/>
                <a:gd name="connsiteX1296" fmla="*/ 407070 w 2483666"/>
                <a:gd name="connsiteY1296" fmla="*/ 1821707 h 3241367"/>
                <a:gd name="connsiteX1297" fmla="*/ 423110 w 2483666"/>
                <a:gd name="connsiteY1297" fmla="*/ 1818781 h 3241367"/>
                <a:gd name="connsiteX1298" fmla="*/ 414357 w 2483666"/>
                <a:gd name="connsiteY1298" fmla="*/ 1810016 h 3241367"/>
                <a:gd name="connsiteX1299" fmla="*/ 396850 w 2483666"/>
                <a:gd name="connsiteY1299" fmla="*/ 1805633 h 3241367"/>
                <a:gd name="connsiteX1300" fmla="*/ 409980 w 2483666"/>
                <a:gd name="connsiteY1300" fmla="*/ 1788103 h 3241367"/>
                <a:gd name="connsiteX1301" fmla="*/ 423110 w 2483666"/>
                <a:gd name="connsiteY1301" fmla="*/ 1783720 h 3241367"/>
                <a:gd name="connsiteX1302" fmla="*/ 427487 w 2483666"/>
                <a:gd name="connsiteY1302" fmla="*/ 1783720 h 3241367"/>
                <a:gd name="connsiteX1303" fmla="*/ 426393 w 2483666"/>
                <a:gd name="connsiteY1303" fmla="*/ 1778516 h 3241367"/>
                <a:gd name="connsiteX1304" fmla="*/ 422812 w 2483666"/>
                <a:gd name="connsiteY1304" fmla="*/ 1780981 h 3241367"/>
                <a:gd name="connsiteX1305" fmla="*/ 436240 w 2483666"/>
                <a:gd name="connsiteY1305" fmla="*/ 1766190 h 3241367"/>
                <a:gd name="connsiteX1306" fmla="*/ 458124 w 2483666"/>
                <a:gd name="connsiteY1306" fmla="*/ 1761807 h 3241367"/>
                <a:gd name="connsiteX1307" fmla="*/ 471254 w 2483666"/>
                <a:gd name="connsiteY1307" fmla="*/ 1766190 h 3241367"/>
                <a:gd name="connsiteX1308" fmla="*/ 488761 w 2483666"/>
                <a:gd name="connsiteY1308" fmla="*/ 1761807 h 3241367"/>
                <a:gd name="connsiteX1309" fmla="*/ 515021 w 2483666"/>
                <a:gd name="connsiteY1309" fmla="*/ 1757425 h 3241367"/>
                <a:gd name="connsiteX1310" fmla="*/ 519398 w 2483666"/>
                <a:gd name="connsiteY1310" fmla="*/ 1757425 h 3241367"/>
                <a:gd name="connsiteX1311" fmla="*/ 536905 w 2483666"/>
                <a:gd name="connsiteY1311" fmla="*/ 1739894 h 3241367"/>
                <a:gd name="connsiteX1312" fmla="*/ 528152 w 2483666"/>
                <a:gd name="connsiteY1312" fmla="*/ 1731129 h 3241367"/>
                <a:gd name="connsiteX1313" fmla="*/ 506268 w 2483666"/>
                <a:gd name="connsiteY1313" fmla="*/ 1739894 h 3241367"/>
                <a:gd name="connsiteX1314" fmla="*/ 506268 w 2483666"/>
                <a:gd name="connsiteY1314" fmla="*/ 1726746 h 3241367"/>
                <a:gd name="connsiteX1315" fmla="*/ 523775 w 2483666"/>
                <a:gd name="connsiteY1315" fmla="*/ 1726746 h 3241367"/>
                <a:gd name="connsiteX1316" fmla="*/ 523775 w 2483666"/>
                <a:gd name="connsiteY1316" fmla="*/ 1722364 h 3241367"/>
                <a:gd name="connsiteX1317" fmla="*/ 528152 w 2483666"/>
                <a:gd name="connsiteY1317" fmla="*/ 1717981 h 3241367"/>
                <a:gd name="connsiteX1318" fmla="*/ 558789 w 2483666"/>
                <a:gd name="connsiteY1318" fmla="*/ 1726746 h 3241367"/>
                <a:gd name="connsiteX1319" fmla="*/ 558789 w 2483666"/>
                <a:gd name="connsiteY1319" fmla="*/ 1717981 h 3241367"/>
                <a:gd name="connsiteX1320" fmla="*/ 563166 w 2483666"/>
                <a:gd name="connsiteY1320" fmla="*/ 1717981 h 3241367"/>
                <a:gd name="connsiteX1321" fmla="*/ 624440 w 2483666"/>
                <a:gd name="connsiteY1321" fmla="*/ 1696068 h 3241367"/>
                <a:gd name="connsiteX1322" fmla="*/ 633193 w 2483666"/>
                <a:gd name="connsiteY1322" fmla="*/ 1696068 h 3241367"/>
                <a:gd name="connsiteX1323" fmla="*/ 637570 w 2483666"/>
                <a:gd name="connsiteY1323" fmla="*/ 1687303 h 3241367"/>
                <a:gd name="connsiteX1324" fmla="*/ 589426 w 2483666"/>
                <a:gd name="connsiteY1324" fmla="*/ 1682920 h 3241367"/>
                <a:gd name="connsiteX1325" fmla="*/ 602556 w 2483666"/>
                <a:gd name="connsiteY1325" fmla="*/ 1678538 h 3241367"/>
                <a:gd name="connsiteX1326" fmla="*/ 585049 w 2483666"/>
                <a:gd name="connsiteY1326" fmla="*/ 1674155 h 3241367"/>
                <a:gd name="connsiteX1327" fmla="*/ 593803 w 2483666"/>
                <a:gd name="connsiteY1327" fmla="*/ 1665390 h 3241367"/>
                <a:gd name="connsiteX1328" fmla="*/ 633193 w 2483666"/>
                <a:gd name="connsiteY1328" fmla="*/ 1652242 h 3241367"/>
                <a:gd name="connsiteX1329" fmla="*/ 633193 w 2483666"/>
                <a:gd name="connsiteY1329" fmla="*/ 1636903 h 3241367"/>
                <a:gd name="connsiteX1330" fmla="*/ 633193 w 2483666"/>
                <a:gd name="connsiteY1330" fmla="*/ 1636072 h 3241367"/>
                <a:gd name="connsiteX1331" fmla="*/ 637570 w 2483666"/>
                <a:gd name="connsiteY1331" fmla="*/ 1634712 h 3241367"/>
                <a:gd name="connsiteX1332" fmla="*/ 633193 w 2483666"/>
                <a:gd name="connsiteY1332" fmla="*/ 1630329 h 3241367"/>
                <a:gd name="connsiteX1333" fmla="*/ 545659 w 2483666"/>
                <a:gd name="connsiteY1333" fmla="*/ 1669773 h 3241367"/>
                <a:gd name="connsiteX1334" fmla="*/ 538262 w 2483666"/>
                <a:gd name="connsiteY1334" fmla="*/ 1683599 h 3241367"/>
                <a:gd name="connsiteX1335" fmla="*/ 536905 w 2483666"/>
                <a:gd name="connsiteY1335" fmla="*/ 1682920 h 3241367"/>
                <a:gd name="connsiteX1336" fmla="*/ 535264 w 2483666"/>
                <a:gd name="connsiteY1336" fmla="*/ 1684016 h 3241367"/>
                <a:gd name="connsiteX1337" fmla="*/ 528006 w 2483666"/>
                <a:gd name="connsiteY1337" fmla="*/ 1688861 h 3241367"/>
                <a:gd name="connsiteX1338" fmla="*/ 519398 w 2483666"/>
                <a:gd name="connsiteY1338" fmla="*/ 1687303 h 3241367"/>
                <a:gd name="connsiteX1339" fmla="*/ 523775 w 2483666"/>
                <a:gd name="connsiteY1339" fmla="*/ 1691686 h 3241367"/>
                <a:gd name="connsiteX1340" fmla="*/ 528006 w 2483666"/>
                <a:gd name="connsiteY1340" fmla="*/ 1688861 h 3241367"/>
                <a:gd name="connsiteX1341" fmla="*/ 531503 w 2483666"/>
                <a:gd name="connsiteY1341" fmla="*/ 1689494 h 3241367"/>
                <a:gd name="connsiteX1342" fmla="*/ 537452 w 2483666"/>
                <a:gd name="connsiteY1342" fmla="*/ 1685112 h 3241367"/>
                <a:gd name="connsiteX1343" fmla="*/ 538262 w 2483666"/>
                <a:gd name="connsiteY1343" fmla="*/ 1683599 h 3241367"/>
                <a:gd name="connsiteX1344" fmla="*/ 552224 w 2483666"/>
                <a:gd name="connsiteY1344" fmla="*/ 1690590 h 3241367"/>
                <a:gd name="connsiteX1345" fmla="*/ 554412 w 2483666"/>
                <a:gd name="connsiteY1345" fmla="*/ 1691686 h 3241367"/>
                <a:gd name="connsiteX1346" fmla="*/ 558789 w 2483666"/>
                <a:gd name="connsiteY1346" fmla="*/ 1687303 h 3241367"/>
                <a:gd name="connsiteX1347" fmla="*/ 559131 w 2483666"/>
                <a:gd name="connsiteY1347" fmla="*/ 1691001 h 3241367"/>
                <a:gd name="connsiteX1348" fmla="*/ 558380 w 2483666"/>
                <a:gd name="connsiteY1348" fmla="*/ 1696205 h 3241367"/>
                <a:gd name="connsiteX1349" fmla="*/ 550583 w 2483666"/>
                <a:gd name="connsiteY1349" fmla="*/ 1698807 h 3241367"/>
                <a:gd name="connsiteX1350" fmla="*/ 545659 w 2483666"/>
                <a:gd name="connsiteY1350" fmla="*/ 1700451 h 3241367"/>
                <a:gd name="connsiteX1351" fmla="*/ 536905 w 2483666"/>
                <a:gd name="connsiteY1351" fmla="*/ 1700451 h 3241367"/>
                <a:gd name="connsiteX1352" fmla="*/ 545659 w 2483666"/>
                <a:gd name="connsiteY1352" fmla="*/ 1709216 h 3241367"/>
                <a:gd name="connsiteX1353" fmla="*/ 532528 w 2483666"/>
                <a:gd name="connsiteY1353" fmla="*/ 1700451 h 3241367"/>
                <a:gd name="connsiteX1354" fmla="*/ 498062 w 2483666"/>
                <a:gd name="connsiteY1354" fmla="*/ 1711955 h 3241367"/>
                <a:gd name="connsiteX1355" fmla="*/ 494486 w 2483666"/>
                <a:gd name="connsiteY1355" fmla="*/ 1713149 h 3241367"/>
                <a:gd name="connsiteX1356" fmla="*/ 497515 w 2483666"/>
                <a:gd name="connsiteY1356" fmla="*/ 1709216 h 3241367"/>
                <a:gd name="connsiteX1357" fmla="*/ 488761 w 2483666"/>
                <a:gd name="connsiteY1357" fmla="*/ 1704833 h 3241367"/>
                <a:gd name="connsiteX1358" fmla="*/ 480008 w 2483666"/>
                <a:gd name="connsiteY1358" fmla="*/ 1717981 h 3241367"/>
                <a:gd name="connsiteX1359" fmla="*/ 484385 w 2483666"/>
                <a:gd name="connsiteY1359" fmla="*/ 1722364 h 3241367"/>
                <a:gd name="connsiteX1360" fmla="*/ 475631 w 2483666"/>
                <a:gd name="connsiteY1360" fmla="*/ 1731129 h 3241367"/>
                <a:gd name="connsiteX1361" fmla="*/ 458124 w 2483666"/>
                <a:gd name="connsiteY1361" fmla="*/ 1731129 h 3241367"/>
                <a:gd name="connsiteX1362" fmla="*/ 458124 w 2483666"/>
                <a:gd name="connsiteY1362" fmla="*/ 1735512 h 3241367"/>
                <a:gd name="connsiteX1363" fmla="*/ 453748 w 2483666"/>
                <a:gd name="connsiteY1363" fmla="*/ 1731129 h 3241367"/>
                <a:gd name="connsiteX1364" fmla="*/ 431864 w 2483666"/>
                <a:gd name="connsiteY1364" fmla="*/ 1739894 h 3241367"/>
                <a:gd name="connsiteX1365" fmla="*/ 431864 w 2483666"/>
                <a:gd name="connsiteY1365" fmla="*/ 1744277 h 3241367"/>
                <a:gd name="connsiteX1366" fmla="*/ 423110 w 2483666"/>
                <a:gd name="connsiteY1366" fmla="*/ 1744277 h 3241367"/>
                <a:gd name="connsiteX1367" fmla="*/ 374966 w 2483666"/>
                <a:gd name="connsiteY1367" fmla="*/ 1766190 h 3241367"/>
                <a:gd name="connsiteX1368" fmla="*/ 361836 w 2483666"/>
                <a:gd name="connsiteY1368" fmla="*/ 1766190 h 3241367"/>
                <a:gd name="connsiteX1369" fmla="*/ 348706 w 2483666"/>
                <a:gd name="connsiteY1369" fmla="*/ 1770572 h 3241367"/>
                <a:gd name="connsiteX1370" fmla="*/ 374966 w 2483666"/>
                <a:gd name="connsiteY1370" fmla="*/ 1757425 h 3241367"/>
                <a:gd name="connsiteX1371" fmla="*/ 339952 w 2483666"/>
                <a:gd name="connsiteY1371" fmla="*/ 1757425 h 3241367"/>
                <a:gd name="connsiteX1372" fmla="*/ 339952 w 2483666"/>
                <a:gd name="connsiteY1372" fmla="*/ 1774955 h 3241367"/>
                <a:gd name="connsiteX1373" fmla="*/ 313692 w 2483666"/>
                <a:gd name="connsiteY1373" fmla="*/ 1770572 h 3241367"/>
                <a:gd name="connsiteX1374" fmla="*/ 313692 w 2483666"/>
                <a:gd name="connsiteY1374" fmla="*/ 1783720 h 3241367"/>
                <a:gd name="connsiteX1375" fmla="*/ 331199 w 2483666"/>
                <a:gd name="connsiteY1375" fmla="*/ 1779338 h 3241367"/>
                <a:gd name="connsiteX1376" fmla="*/ 300562 w 2483666"/>
                <a:gd name="connsiteY1376" fmla="*/ 1792485 h 3241367"/>
                <a:gd name="connsiteX1377" fmla="*/ 313692 w 2483666"/>
                <a:gd name="connsiteY1377" fmla="*/ 1801251 h 3241367"/>
                <a:gd name="connsiteX1378" fmla="*/ 322446 w 2483666"/>
                <a:gd name="connsiteY1378" fmla="*/ 1792485 h 3241367"/>
                <a:gd name="connsiteX1379" fmla="*/ 339952 w 2483666"/>
                <a:gd name="connsiteY1379" fmla="*/ 1792485 h 3241367"/>
                <a:gd name="connsiteX1380" fmla="*/ 318069 w 2483666"/>
                <a:gd name="connsiteY1380" fmla="*/ 1805633 h 3241367"/>
                <a:gd name="connsiteX1381" fmla="*/ 313692 w 2483666"/>
                <a:gd name="connsiteY1381" fmla="*/ 1814399 h 3241367"/>
                <a:gd name="connsiteX1382" fmla="*/ 335576 w 2483666"/>
                <a:gd name="connsiteY1382" fmla="*/ 1818781 h 3241367"/>
                <a:gd name="connsiteX1383" fmla="*/ 370590 w 2483666"/>
                <a:gd name="connsiteY1383" fmla="*/ 1805633 h 3241367"/>
                <a:gd name="connsiteX1384" fmla="*/ 326822 w 2483666"/>
                <a:gd name="connsiteY1384" fmla="*/ 1831929 h 3241367"/>
                <a:gd name="connsiteX1385" fmla="*/ 318069 w 2483666"/>
                <a:gd name="connsiteY1385" fmla="*/ 1823164 h 3241367"/>
                <a:gd name="connsiteX1386" fmla="*/ 296185 w 2483666"/>
                <a:gd name="connsiteY1386" fmla="*/ 1814399 h 3241367"/>
                <a:gd name="connsiteX1387" fmla="*/ 278678 w 2483666"/>
                <a:gd name="connsiteY1387" fmla="*/ 1827546 h 3241367"/>
                <a:gd name="connsiteX1388" fmla="*/ 278241 w 2483666"/>
                <a:gd name="connsiteY1388" fmla="*/ 1831929 h 3241367"/>
                <a:gd name="connsiteX1389" fmla="*/ 260624 w 2483666"/>
                <a:gd name="connsiteY1389" fmla="*/ 1831929 h 3241367"/>
                <a:gd name="connsiteX1390" fmla="*/ 256795 w 2483666"/>
                <a:gd name="connsiteY1390" fmla="*/ 1831929 h 3241367"/>
                <a:gd name="connsiteX1391" fmla="*/ 234911 w 2483666"/>
                <a:gd name="connsiteY1391" fmla="*/ 1827546 h 3241367"/>
                <a:gd name="connsiteX1392" fmla="*/ 226158 w 2483666"/>
                <a:gd name="connsiteY1392" fmla="*/ 1823164 h 3241367"/>
                <a:gd name="connsiteX1393" fmla="*/ 213027 w 2483666"/>
                <a:gd name="connsiteY1393" fmla="*/ 1831929 h 3241367"/>
                <a:gd name="connsiteX1394" fmla="*/ 217404 w 2483666"/>
                <a:gd name="connsiteY1394" fmla="*/ 1836312 h 3241367"/>
                <a:gd name="connsiteX1395" fmla="*/ 199897 w 2483666"/>
                <a:gd name="connsiteY1395" fmla="*/ 1849459 h 3241367"/>
                <a:gd name="connsiteX1396" fmla="*/ 191144 w 2483666"/>
                <a:gd name="connsiteY1396" fmla="*/ 1836312 h 3241367"/>
                <a:gd name="connsiteX1397" fmla="*/ 185536 w 2483666"/>
                <a:gd name="connsiteY1397" fmla="*/ 1846035 h 3241367"/>
                <a:gd name="connsiteX1398" fmla="*/ 181791 w 2483666"/>
                <a:gd name="connsiteY1398" fmla="*/ 1843562 h 3241367"/>
                <a:gd name="connsiteX1399" fmla="*/ 182390 w 2483666"/>
                <a:gd name="connsiteY1399" fmla="*/ 1840694 h 3241367"/>
                <a:gd name="connsiteX1400" fmla="*/ 160507 w 2483666"/>
                <a:gd name="connsiteY1400" fmla="*/ 1836312 h 3241367"/>
                <a:gd name="connsiteX1401" fmla="*/ 164883 w 2483666"/>
                <a:gd name="connsiteY1401" fmla="*/ 1827546 h 3241367"/>
                <a:gd name="connsiteX1402" fmla="*/ 178014 w 2483666"/>
                <a:gd name="connsiteY1402" fmla="*/ 1827546 h 3241367"/>
                <a:gd name="connsiteX1403" fmla="*/ 178014 w 2483666"/>
                <a:gd name="connsiteY1403" fmla="*/ 1823164 h 3241367"/>
                <a:gd name="connsiteX1404" fmla="*/ 186767 w 2483666"/>
                <a:gd name="connsiteY1404" fmla="*/ 1818781 h 3241367"/>
                <a:gd name="connsiteX1405" fmla="*/ 178014 w 2483666"/>
                <a:gd name="connsiteY1405" fmla="*/ 1805633 h 3241367"/>
                <a:gd name="connsiteX1406" fmla="*/ 182390 w 2483666"/>
                <a:gd name="connsiteY1406" fmla="*/ 1796868 h 3241367"/>
                <a:gd name="connsiteX1407" fmla="*/ 173637 w 2483666"/>
                <a:gd name="connsiteY1407" fmla="*/ 1788103 h 3241367"/>
                <a:gd name="connsiteX1408" fmla="*/ 160507 w 2483666"/>
                <a:gd name="connsiteY1408" fmla="*/ 1796868 h 3241367"/>
                <a:gd name="connsiteX1409" fmla="*/ 160507 w 2483666"/>
                <a:gd name="connsiteY1409" fmla="*/ 1770572 h 3241367"/>
                <a:gd name="connsiteX1410" fmla="*/ 151753 w 2483666"/>
                <a:gd name="connsiteY1410" fmla="*/ 1774955 h 3241367"/>
                <a:gd name="connsiteX1411" fmla="*/ 138623 w 2483666"/>
                <a:gd name="connsiteY1411" fmla="*/ 1766190 h 3241367"/>
                <a:gd name="connsiteX1412" fmla="*/ 134246 w 2483666"/>
                <a:gd name="connsiteY1412" fmla="*/ 1766190 h 3241367"/>
                <a:gd name="connsiteX1413" fmla="*/ 138623 w 2483666"/>
                <a:gd name="connsiteY1413" fmla="*/ 1757425 h 3241367"/>
                <a:gd name="connsiteX1414" fmla="*/ 134246 w 2483666"/>
                <a:gd name="connsiteY1414" fmla="*/ 1757425 h 3241367"/>
                <a:gd name="connsiteX1415" fmla="*/ 121116 w 2483666"/>
                <a:gd name="connsiteY1415" fmla="*/ 1757425 h 3241367"/>
                <a:gd name="connsiteX1416" fmla="*/ 107986 w 2483666"/>
                <a:gd name="connsiteY1416" fmla="*/ 1739894 h 3241367"/>
                <a:gd name="connsiteX1417" fmla="*/ 125493 w 2483666"/>
                <a:gd name="connsiteY1417" fmla="*/ 1735512 h 3241367"/>
                <a:gd name="connsiteX1418" fmla="*/ 111337 w 2483666"/>
                <a:gd name="connsiteY1418" fmla="*/ 1725651 h 3241367"/>
                <a:gd name="connsiteX1419" fmla="*/ 97435 w 2483666"/>
                <a:gd name="connsiteY1419" fmla="*/ 1733969 h 3241367"/>
                <a:gd name="connsiteX1420" fmla="*/ 81521 w 2483666"/>
                <a:gd name="connsiteY1420" fmla="*/ 1720309 h 3241367"/>
                <a:gd name="connsiteX1421" fmla="*/ 68596 w 2483666"/>
                <a:gd name="connsiteY1421" fmla="*/ 1709216 h 3241367"/>
                <a:gd name="connsiteX1422" fmla="*/ 51089 w 2483666"/>
                <a:gd name="connsiteY1422" fmla="*/ 1722364 h 3241367"/>
                <a:gd name="connsiteX1423" fmla="*/ 46712 w 2483666"/>
                <a:gd name="connsiteY1423" fmla="*/ 1735512 h 3241367"/>
                <a:gd name="connsiteX1424" fmla="*/ 37958 w 2483666"/>
                <a:gd name="connsiteY1424" fmla="*/ 1735512 h 3241367"/>
                <a:gd name="connsiteX1425" fmla="*/ 51089 w 2483666"/>
                <a:gd name="connsiteY1425" fmla="*/ 1713599 h 3241367"/>
                <a:gd name="connsiteX1426" fmla="*/ 20452 w 2483666"/>
                <a:gd name="connsiteY1426" fmla="*/ 1704833 h 3241367"/>
                <a:gd name="connsiteX1427" fmla="*/ 20452 w 2483666"/>
                <a:gd name="connsiteY1427" fmla="*/ 1689631 h 3241367"/>
                <a:gd name="connsiteX1428" fmla="*/ 20452 w 2483666"/>
                <a:gd name="connsiteY1428" fmla="*/ 1682920 h 3241367"/>
                <a:gd name="connsiteX1429" fmla="*/ 33582 w 2483666"/>
                <a:gd name="connsiteY1429" fmla="*/ 1691686 h 3241367"/>
                <a:gd name="connsiteX1430" fmla="*/ 51089 w 2483666"/>
                <a:gd name="connsiteY1430" fmla="*/ 1691686 h 3241367"/>
                <a:gd name="connsiteX1431" fmla="*/ 59842 w 2483666"/>
                <a:gd name="connsiteY1431" fmla="*/ 1678538 h 3241367"/>
                <a:gd name="connsiteX1432" fmla="*/ 68596 w 2483666"/>
                <a:gd name="connsiteY1432" fmla="*/ 1682920 h 3241367"/>
                <a:gd name="connsiteX1433" fmla="*/ 94856 w 2483666"/>
                <a:gd name="connsiteY1433" fmla="*/ 1656625 h 3241367"/>
                <a:gd name="connsiteX1434" fmla="*/ 90479 w 2483666"/>
                <a:gd name="connsiteY1434" fmla="*/ 1647860 h 3241367"/>
                <a:gd name="connsiteX1435" fmla="*/ 129870 w 2483666"/>
                <a:gd name="connsiteY1435" fmla="*/ 1634712 h 3241367"/>
                <a:gd name="connsiteX1436" fmla="*/ 138623 w 2483666"/>
                <a:gd name="connsiteY1436" fmla="*/ 1625946 h 3241367"/>
                <a:gd name="connsiteX1437" fmla="*/ 138623 w 2483666"/>
                <a:gd name="connsiteY1437" fmla="*/ 1621564 h 3241367"/>
                <a:gd name="connsiteX1438" fmla="*/ 160507 w 2483666"/>
                <a:gd name="connsiteY1438" fmla="*/ 1608416 h 3241367"/>
                <a:gd name="connsiteX1439" fmla="*/ 173637 w 2483666"/>
                <a:gd name="connsiteY1439" fmla="*/ 1617181 h 3241367"/>
                <a:gd name="connsiteX1440" fmla="*/ 178014 w 2483666"/>
                <a:gd name="connsiteY1440" fmla="*/ 1617181 h 3241367"/>
                <a:gd name="connsiteX1441" fmla="*/ 178014 w 2483666"/>
                <a:gd name="connsiteY1441" fmla="*/ 1604033 h 3241367"/>
                <a:gd name="connsiteX1442" fmla="*/ 208651 w 2483666"/>
                <a:gd name="connsiteY1442" fmla="*/ 1595268 h 3241367"/>
                <a:gd name="connsiteX1443" fmla="*/ 199897 w 2483666"/>
                <a:gd name="connsiteY1443" fmla="*/ 1590886 h 3241367"/>
                <a:gd name="connsiteX1444" fmla="*/ 221781 w 2483666"/>
                <a:gd name="connsiteY1444" fmla="*/ 1590886 h 3241367"/>
                <a:gd name="connsiteX1445" fmla="*/ 234911 w 2483666"/>
                <a:gd name="connsiteY1445" fmla="*/ 1604033 h 3241367"/>
                <a:gd name="connsiteX1446" fmla="*/ 239288 w 2483666"/>
                <a:gd name="connsiteY1446" fmla="*/ 1599651 h 3241367"/>
                <a:gd name="connsiteX1447" fmla="*/ 256795 w 2483666"/>
                <a:gd name="connsiteY1447" fmla="*/ 1612799 h 3241367"/>
                <a:gd name="connsiteX1448" fmla="*/ 261171 w 2483666"/>
                <a:gd name="connsiteY1448" fmla="*/ 1604033 h 3241367"/>
                <a:gd name="connsiteX1449" fmla="*/ 252418 w 2483666"/>
                <a:gd name="connsiteY1449" fmla="*/ 1595268 h 3241367"/>
                <a:gd name="connsiteX1450" fmla="*/ 265548 w 2483666"/>
                <a:gd name="connsiteY1450" fmla="*/ 1582120 h 3241367"/>
                <a:gd name="connsiteX1451" fmla="*/ 274302 w 2483666"/>
                <a:gd name="connsiteY1451" fmla="*/ 1599651 h 3241367"/>
                <a:gd name="connsiteX1452" fmla="*/ 278678 w 2483666"/>
                <a:gd name="connsiteY1452" fmla="*/ 1595268 h 3241367"/>
                <a:gd name="connsiteX1453" fmla="*/ 296185 w 2483666"/>
                <a:gd name="connsiteY1453" fmla="*/ 1604033 h 3241367"/>
                <a:gd name="connsiteX1454" fmla="*/ 309315 w 2483666"/>
                <a:gd name="connsiteY1454" fmla="*/ 1595268 h 3241367"/>
                <a:gd name="connsiteX1455" fmla="*/ 287432 w 2483666"/>
                <a:gd name="connsiteY1455" fmla="*/ 1586503 h 3241367"/>
                <a:gd name="connsiteX1456" fmla="*/ 261171 w 2483666"/>
                <a:gd name="connsiteY1456" fmla="*/ 1568973 h 3241367"/>
                <a:gd name="connsiteX1457" fmla="*/ 256795 w 2483666"/>
                <a:gd name="connsiteY1457" fmla="*/ 1568973 h 3241367"/>
                <a:gd name="connsiteX1458" fmla="*/ 261171 w 2483666"/>
                <a:gd name="connsiteY1458" fmla="*/ 1564590 h 3241367"/>
                <a:gd name="connsiteX1459" fmla="*/ 287432 w 2483666"/>
                <a:gd name="connsiteY1459" fmla="*/ 1568973 h 3241367"/>
                <a:gd name="connsiteX1460" fmla="*/ 313692 w 2483666"/>
                <a:gd name="connsiteY1460" fmla="*/ 1573355 h 3241367"/>
                <a:gd name="connsiteX1461" fmla="*/ 318069 w 2483666"/>
                <a:gd name="connsiteY1461" fmla="*/ 1573355 h 3241367"/>
                <a:gd name="connsiteX1462" fmla="*/ 318069 w 2483666"/>
                <a:gd name="connsiteY1462" fmla="*/ 1564590 h 3241367"/>
                <a:gd name="connsiteX1463" fmla="*/ 322446 w 2483666"/>
                <a:gd name="connsiteY1463" fmla="*/ 1568973 h 3241367"/>
                <a:gd name="connsiteX1464" fmla="*/ 335576 w 2483666"/>
                <a:gd name="connsiteY1464" fmla="*/ 1564590 h 3241367"/>
                <a:gd name="connsiteX1465" fmla="*/ 335576 w 2483666"/>
                <a:gd name="connsiteY1465" fmla="*/ 1547060 h 3241367"/>
                <a:gd name="connsiteX1466" fmla="*/ 335576 w 2483666"/>
                <a:gd name="connsiteY1466" fmla="*/ 1542677 h 3241367"/>
                <a:gd name="connsiteX1467" fmla="*/ 322446 w 2483666"/>
                <a:gd name="connsiteY1467" fmla="*/ 1533912 h 3241367"/>
                <a:gd name="connsiteX1468" fmla="*/ 318069 w 2483666"/>
                <a:gd name="connsiteY1468" fmla="*/ 1547060 h 3241367"/>
                <a:gd name="connsiteX1469" fmla="*/ 296185 w 2483666"/>
                <a:gd name="connsiteY1469" fmla="*/ 1542677 h 3241367"/>
                <a:gd name="connsiteX1470" fmla="*/ 300562 w 2483666"/>
                <a:gd name="connsiteY1470" fmla="*/ 1529529 h 3241367"/>
                <a:gd name="connsiteX1471" fmla="*/ 348706 w 2483666"/>
                <a:gd name="connsiteY1471" fmla="*/ 1529529 h 3241367"/>
                <a:gd name="connsiteX1472" fmla="*/ 344329 w 2483666"/>
                <a:gd name="connsiteY1472" fmla="*/ 1533912 h 3241367"/>
                <a:gd name="connsiteX1473" fmla="*/ 348706 w 2483666"/>
                <a:gd name="connsiteY1473" fmla="*/ 1533912 h 3241367"/>
                <a:gd name="connsiteX1474" fmla="*/ 357459 w 2483666"/>
                <a:gd name="connsiteY1474" fmla="*/ 1533912 h 3241367"/>
                <a:gd name="connsiteX1475" fmla="*/ 344329 w 2483666"/>
                <a:gd name="connsiteY1475" fmla="*/ 1542677 h 3241367"/>
                <a:gd name="connsiteX1476" fmla="*/ 366213 w 2483666"/>
                <a:gd name="connsiteY1476" fmla="*/ 1542677 h 3241367"/>
                <a:gd name="connsiteX1477" fmla="*/ 370590 w 2483666"/>
                <a:gd name="connsiteY1477" fmla="*/ 1529529 h 3241367"/>
                <a:gd name="connsiteX1478" fmla="*/ 418734 w 2483666"/>
                <a:gd name="connsiteY1478" fmla="*/ 1520764 h 3241367"/>
                <a:gd name="connsiteX1479" fmla="*/ 436240 w 2483666"/>
                <a:gd name="connsiteY1479" fmla="*/ 1511999 h 3241367"/>
                <a:gd name="connsiteX1480" fmla="*/ 462501 w 2483666"/>
                <a:gd name="connsiteY1480" fmla="*/ 1503234 h 3241367"/>
                <a:gd name="connsiteX1481" fmla="*/ 477614 w 2483666"/>
                <a:gd name="connsiteY1481" fmla="*/ 1503234 h 3241367"/>
                <a:gd name="connsiteX1482" fmla="*/ 477272 w 2483666"/>
                <a:gd name="connsiteY1482" fmla="*/ 1504329 h 3241367"/>
                <a:gd name="connsiteX1483" fmla="*/ 484385 w 2483666"/>
                <a:gd name="connsiteY1483" fmla="*/ 1503234 h 3241367"/>
                <a:gd name="connsiteX1484" fmla="*/ 481649 w 2483666"/>
                <a:gd name="connsiteY1484" fmla="*/ 1503234 h 3241367"/>
                <a:gd name="connsiteX1485" fmla="*/ 477614 w 2483666"/>
                <a:gd name="connsiteY1485" fmla="*/ 1503234 h 3241367"/>
                <a:gd name="connsiteX1486" fmla="*/ 477614 w 2483666"/>
                <a:gd name="connsiteY1486" fmla="*/ 1503234 h 3241367"/>
                <a:gd name="connsiteX1487" fmla="*/ 493138 w 2483666"/>
                <a:gd name="connsiteY1487" fmla="*/ 1498851 h 3241367"/>
                <a:gd name="connsiteX1488" fmla="*/ 488761 w 2483666"/>
                <a:gd name="connsiteY1488" fmla="*/ 1507616 h 3241367"/>
                <a:gd name="connsiteX1489" fmla="*/ 510645 w 2483666"/>
                <a:gd name="connsiteY1489" fmla="*/ 1511999 h 3241367"/>
                <a:gd name="connsiteX1490" fmla="*/ 515021 w 2483666"/>
                <a:gd name="connsiteY1490" fmla="*/ 1511999 h 3241367"/>
                <a:gd name="connsiteX1491" fmla="*/ 515366 w 2483666"/>
                <a:gd name="connsiteY1491" fmla="*/ 1511999 h 3241367"/>
                <a:gd name="connsiteX1492" fmla="*/ 510645 w 2483666"/>
                <a:gd name="connsiteY1492" fmla="*/ 1520764 h 3241367"/>
                <a:gd name="connsiteX1493" fmla="*/ 536905 w 2483666"/>
                <a:gd name="connsiteY1493" fmla="*/ 1511999 h 3241367"/>
                <a:gd name="connsiteX1494" fmla="*/ 541282 w 2483666"/>
                <a:gd name="connsiteY1494" fmla="*/ 1498851 h 3241367"/>
                <a:gd name="connsiteX1495" fmla="*/ 510645 w 2483666"/>
                <a:gd name="connsiteY1495" fmla="*/ 1498851 h 3241367"/>
                <a:gd name="connsiteX1496" fmla="*/ 484385 w 2483666"/>
                <a:gd name="connsiteY1496" fmla="*/ 1476938 h 3241367"/>
                <a:gd name="connsiteX1497" fmla="*/ 475631 w 2483666"/>
                <a:gd name="connsiteY1497" fmla="*/ 1476938 h 3241367"/>
                <a:gd name="connsiteX1498" fmla="*/ 466878 w 2483666"/>
                <a:gd name="connsiteY1498" fmla="*/ 1494468 h 3241367"/>
                <a:gd name="connsiteX1499" fmla="*/ 444994 w 2483666"/>
                <a:gd name="connsiteY1499" fmla="*/ 1481321 h 3241367"/>
                <a:gd name="connsiteX1500" fmla="*/ 427487 w 2483666"/>
                <a:gd name="connsiteY1500" fmla="*/ 1494468 h 3241367"/>
                <a:gd name="connsiteX1501" fmla="*/ 424624 w 2483666"/>
                <a:gd name="connsiteY1501" fmla="*/ 1493035 h 3241367"/>
                <a:gd name="connsiteX1502" fmla="*/ 423042 w 2483666"/>
                <a:gd name="connsiteY1502" fmla="*/ 1488853 h 3241367"/>
                <a:gd name="connsiteX1503" fmla="*/ 401227 w 2483666"/>
                <a:gd name="connsiteY1503" fmla="*/ 1490086 h 3241367"/>
                <a:gd name="connsiteX1504" fmla="*/ 401227 w 2483666"/>
                <a:gd name="connsiteY1504" fmla="*/ 1507616 h 3241367"/>
                <a:gd name="connsiteX1505" fmla="*/ 392473 w 2483666"/>
                <a:gd name="connsiteY1505" fmla="*/ 1498851 h 3241367"/>
                <a:gd name="connsiteX1506" fmla="*/ 383720 w 2483666"/>
                <a:gd name="connsiteY1506" fmla="*/ 1507616 h 3241367"/>
                <a:gd name="connsiteX1507" fmla="*/ 379343 w 2483666"/>
                <a:gd name="connsiteY1507" fmla="*/ 1520764 h 3241367"/>
                <a:gd name="connsiteX1508" fmla="*/ 366213 w 2483666"/>
                <a:gd name="connsiteY1508" fmla="*/ 1520764 h 3241367"/>
                <a:gd name="connsiteX1509" fmla="*/ 374966 w 2483666"/>
                <a:gd name="connsiteY1509" fmla="*/ 1511999 h 3241367"/>
                <a:gd name="connsiteX1510" fmla="*/ 375377 w 2483666"/>
                <a:gd name="connsiteY1510" fmla="*/ 1508301 h 3241367"/>
                <a:gd name="connsiteX1511" fmla="*/ 379638 w 2483666"/>
                <a:gd name="connsiteY1511" fmla="*/ 1506310 h 3241367"/>
                <a:gd name="connsiteX1512" fmla="*/ 381121 w 2483666"/>
                <a:gd name="connsiteY1512" fmla="*/ 1505836 h 3241367"/>
                <a:gd name="connsiteX1513" fmla="*/ 381531 w 2483666"/>
                <a:gd name="connsiteY1513" fmla="*/ 1505425 h 3241367"/>
                <a:gd name="connsiteX1514" fmla="*/ 379638 w 2483666"/>
                <a:gd name="connsiteY1514" fmla="*/ 1506310 h 3241367"/>
                <a:gd name="connsiteX1515" fmla="*/ 361836 w 2483666"/>
                <a:gd name="connsiteY1515" fmla="*/ 1511999 h 3241367"/>
                <a:gd name="connsiteX1516" fmla="*/ 379343 w 2483666"/>
                <a:gd name="connsiteY1516" fmla="*/ 1494468 h 3241367"/>
                <a:gd name="connsiteX1517" fmla="*/ 374966 w 2483666"/>
                <a:gd name="connsiteY1517" fmla="*/ 1494468 h 3241367"/>
                <a:gd name="connsiteX1518" fmla="*/ 401227 w 2483666"/>
                <a:gd name="connsiteY1518" fmla="*/ 1481321 h 3241367"/>
                <a:gd name="connsiteX1519" fmla="*/ 418734 w 2483666"/>
                <a:gd name="connsiteY1519" fmla="*/ 1468173 h 3241367"/>
                <a:gd name="connsiteX1520" fmla="*/ 423300 w 2483666"/>
                <a:gd name="connsiteY1520" fmla="*/ 1468292 h 3241367"/>
                <a:gd name="connsiteX1521" fmla="*/ 413194 w 2483666"/>
                <a:gd name="connsiteY1521" fmla="*/ 1474952 h 3241367"/>
                <a:gd name="connsiteX1522" fmla="*/ 430847 w 2483666"/>
                <a:gd name="connsiteY1522" fmla="*/ 1468489 h 3241367"/>
                <a:gd name="connsiteX1523" fmla="*/ 423300 w 2483666"/>
                <a:gd name="connsiteY1523" fmla="*/ 1468292 h 3241367"/>
                <a:gd name="connsiteX1524" fmla="*/ 428846 w 2483666"/>
                <a:gd name="connsiteY1524" fmla="*/ 1464638 h 3241367"/>
                <a:gd name="connsiteX1525" fmla="*/ 462501 w 2483666"/>
                <a:gd name="connsiteY1525" fmla="*/ 1446260 h 3241367"/>
                <a:gd name="connsiteX1526" fmla="*/ 480008 w 2483666"/>
                <a:gd name="connsiteY1526" fmla="*/ 1446260 h 3241367"/>
                <a:gd name="connsiteX1527" fmla="*/ 481530 w 2483666"/>
                <a:gd name="connsiteY1527" fmla="*/ 1444735 h 3241367"/>
                <a:gd name="connsiteX1528" fmla="*/ 488761 w 2483666"/>
                <a:gd name="connsiteY1528" fmla="*/ 1446260 h 3241367"/>
                <a:gd name="connsiteX1529" fmla="*/ 488761 w 2483666"/>
                <a:gd name="connsiteY1529" fmla="*/ 1433112 h 3241367"/>
                <a:gd name="connsiteX1530" fmla="*/ 515021 w 2483666"/>
                <a:gd name="connsiteY1530" fmla="*/ 1424347 h 3241367"/>
                <a:gd name="connsiteX1531" fmla="*/ 532528 w 2483666"/>
                <a:gd name="connsiteY1531" fmla="*/ 1415581 h 3241367"/>
                <a:gd name="connsiteX1532" fmla="*/ 541282 w 2483666"/>
                <a:gd name="connsiteY1532" fmla="*/ 1398051 h 3241367"/>
                <a:gd name="connsiteX1533" fmla="*/ 550035 w 2483666"/>
                <a:gd name="connsiteY1533" fmla="*/ 1406816 h 3241367"/>
                <a:gd name="connsiteX1534" fmla="*/ 585118 w 2483666"/>
                <a:gd name="connsiteY1534" fmla="*/ 1396955 h 3241367"/>
                <a:gd name="connsiteX1535" fmla="*/ 591291 w 2483666"/>
                <a:gd name="connsiteY1535" fmla="*/ 1403965 h 3241367"/>
                <a:gd name="connsiteX1536" fmla="*/ 587033 w 2483666"/>
                <a:gd name="connsiteY1536" fmla="*/ 1406200 h 3241367"/>
                <a:gd name="connsiteX1537" fmla="*/ 593803 w 2483666"/>
                <a:gd name="connsiteY1537" fmla="*/ 1406816 h 3241367"/>
                <a:gd name="connsiteX1538" fmla="*/ 591291 w 2483666"/>
                <a:gd name="connsiteY1538" fmla="*/ 1403965 h 3241367"/>
                <a:gd name="connsiteX1539" fmla="*/ 602556 w 2483666"/>
                <a:gd name="connsiteY1539" fmla="*/ 1398051 h 3241367"/>
                <a:gd name="connsiteX1540" fmla="*/ 606933 w 2483666"/>
                <a:gd name="connsiteY1540" fmla="*/ 1402434 h 3241367"/>
                <a:gd name="connsiteX1541" fmla="*/ 628817 w 2483666"/>
                <a:gd name="connsiteY1541" fmla="*/ 1389286 h 3241367"/>
                <a:gd name="connsiteX1542" fmla="*/ 606933 w 2483666"/>
                <a:gd name="connsiteY1542" fmla="*/ 1389286 h 3241367"/>
                <a:gd name="connsiteX1543" fmla="*/ 585049 w 2483666"/>
                <a:gd name="connsiteY1543" fmla="*/ 1393668 h 3241367"/>
                <a:gd name="connsiteX1544" fmla="*/ 598179 w 2483666"/>
                <a:gd name="connsiteY1544" fmla="*/ 1384903 h 3241367"/>
                <a:gd name="connsiteX1545" fmla="*/ 593803 w 2483666"/>
                <a:gd name="connsiteY1545" fmla="*/ 1380521 h 3241367"/>
                <a:gd name="connsiteX1546" fmla="*/ 606933 w 2483666"/>
                <a:gd name="connsiteY1546" fmla="*/ 1362990 h 3241367"/>
                <a:gd name="connsiteX1547" fmla="*/ 606933 w 2483666"/>
                <a:gd name="connsiteY1547" fmla="*/ 1367373 h 3241367"/>
                <a:gd name="connsiteX1548" fmla="*/ 612677 w 2483666"/>
                <a:gd name="connsiteY1548" fmla="*/ 1365455 h 3241367"/>
                <a:gd name="connsiteX1549" fmla="*/ 615139 w 2483666"/>
                <a:gd name="connsiteY1549" fmla="*/ 1367921 h 3241367"/>
                <a:gd name="connsiteX1550" fmla="*/ 637570 w 2483666"/>
                <a:gd name="connsiteY1550" fmla="*/ 1367373 h 3241367"/>
                <a:gd name="connsiteX1551" fmla="*/ 633193 w 2483666"/>
                <a:gd name="connsiteY1551" fmla="*/ 1349842 h 3241367"/>
                <a:gd name="connsiteX1552" fmla="*/ 659454 w 2483666"/>
                <a:gd name="connsiteY1552" fmla="*/ 1341077 h 3241367"/>
                <a:gd name="connsiteX1553" fmla="*/ 658752 w 2483666"/>
                <a:gd name="connsiteY1553" fmla="*/ 1341659 h 3241367"/>
                <a:gd name="connsiteX1554" fmla="*/ 652683 w 2483666"/>
                <a:gd name="connsiteY1554" fmla="*/ 1344775 h 3241367"/>
                <a:gd name="connsiteX1555" fmla="*/ 656650 w 2483666"/>
                <a:gd name="connsiteY1555" fmla="*/ 1343405 h 3241367"/>
                <a:gd name="connsiteX1556" fmla="*/ 658752 w 2483666"/>
                <a:gd name="connsiteY1556" fmla="*/ 1341659 h 3241367"/>
                <a:gd name="connsiteX1557" fmla="*/ 676961 w 2483666"/>
                <a:gd name="connsiteY1557" fmla="*/ 1332312 h 3241367"/>
                <a:gd name="connsiteX1558" fmla="*/ 685714 w 2483666"/>
                <a:gd name="connsiteY1558" fmla="*/ 1332312 h 3241367"/>
                <a:gd name="connsiteX1559" fmla="*/ 703221 w 2483666"/>
                <a:gd name="connsiteY1559" fmla="*/ 1310399 h 3241367"/>
                <a:gd name="connsiteX1560" fmla="*/ 703221 w 2483666"/>
                <a:gd name="connsiteY1560" fmla="*/ 1306016 h 3241367"/>
                <a:gd name="connsiteX1561" fmla="*/ 696070 w 2483666"/>
                <a:gd name="connsiteY1561" fmla="*/ 1306016 h 3241367"/>
                <a:gd name="connsiteX1562" fmla="*/ 698844 w 2483666"/>
                <a:gd name="connsiteY1562" fmla="*/ 1301634 h 3241367"/>
                <a:gd name="connsiteX1563" fmla="*/ 676961 w 2483666"/>
                <a:gd name="connsiteY1563" fmla="*/ 1306016 h 3241367"/>
                <a:gd name="connsiteX1564" fmla="*/ 663830 w 2483666"/>
                <a:gd name="connsiteY1564" fmla="*/ 1314782 h 3241367"/>
                <a:gd name="connsiteX1565" fmla="*/ 659454 w 2483666"/>
                <a:gd name="connsiteY1565" fmla="*/ 1314782 h 3241367"/>
                <a:gd name="connsiteX1566" fmla="*/ 655077 w 2483666"/>
                <a:gd name="connsiteY1566" fmla="*/ 1310399 h 3241367"/>
                <a:gd name="connsiteX1567" fmla="*/ 676961 w 2483666"/>
                <a:gd name="connsiteY1567" fmla="*/ 1297251 h 3241367"/>
                <a:gd name="connsiteX1568" fmla="*/ 707597 w 2483666"/>
                <a:gd name="connsiteY1568" fmla="*/ 1292869 h 3241367"/>
                <a:gd name="connsiteX1569" fmla="*/ 725105 w 2483666"/>
                <a:gd name="connsiteY1569" fmla="*/ 1279721 h 3241367"/>
                <a:gd name="connsiteX1570" fmla="*/ 742611 w 2483666"/>
                <a:gd name="connsiteY1570" fmla="*/ 1275338 h 3241367"/>
                <a:gd name="connsiteX1571" fmla="*/ 746988 w 2483666"/>
                <a:gd name="connsiteY1571" fmla="*/ 1270955 h 3241367"/>
                <a:gd name="connsiteX1572" fmla="*/ 738235 w 2483666"/>
                <a:gd name="connsiteY1572" fmla="*/ 1266573 h 3241367"/>
                <a:gd name="connsiteX1573" fmla="*/ 764495 w 2483666"/>
                <a:gd name="connsiteY1573" fmla="*/ 1244660 h 3241367"/>
                <a:gd name="connsiteX1574" fmla="*/ 774861 w 2483666"/>
                <a:gd name="connsiteY1574" fmla="*/ 1244660 h 3241367"/>
                <a:gd name="connsiteX1575" fmla="*/ 771060 w 2483666"/>
                <a:gd name="connsiteY1575" fmla="*/ 1249042 h 3241367"/>
                <a:gd name="connsiteX1576" fmla="*/ 776394 w 2483666"/>
                <a:gd name="connsiteY1576" fmla="*/ 1247673 h 3241367"/>
                <a:gd name="connsiteX1577" fmla="*/ 784662 w 2483666"/>
                <a:gd name="connsiteY1577" fmla="*/ 1242813 h 3241367"/>
                <a:gd name="connsiteX1578" fmla="*/ 788567 w 2483666"/>
                <a:gd name="connsiteY1578" fmla="*/ 1240825 h 3241367"/>
                <a:gd name="connsiteX1579" fmla="*/ 788623 w 2483666"/>
                <a:gd name="connsiteY1579" fmla="*/ 1240484 h 3241367"/>
                <a:gd name="connsiteX1580" fmla="*/ 803886 w 2483666"/>
                <a:gd name="connsiteY1580" fmla="*/ 1231512 h 3241367"/>
                <a:gd name="connsiteX1581" fmla="*/ 795132 w 2483666"/>
                <a:gd name="connsiteY1581" fmla="*/ 1227129 h 3241367"/>
                <a:gd name="connsiteX1582" fmla="*/ 790208 w 2483666"/>
                <a:gd name="connsiteY1582" fmla="*/ 1230896 h 3241367"/>
                <a:gd name="connsiteX1583" fmla="*/ 788623 w 2483666"/>
                <a:gd name="connsiteY1583" fmla="*/ 1240484 h 3241367"/>
                <a:gd name="connsiteX1584" fmla="*/ 784662 w 2483666"/>
                <a:gd name="connsiteY1584" fmla="*/ 1242813 h 3241367"/>
                <a:gd name="connsiteX1585" fmla="*/ 780361 w 2483666"/>
                <a:gd name="connsiteY1585" fmla="*/ 1245002 h 3241367"/>
                <a:gd name="connsiteX1586" fmla="*/ 777625 w 2483666"/>
                <a:gd name="connsiteY1586" fmla="*/ 1243503 h 3241367"/>
                <a:gd name="connsiteX1587" fmla="*/ 777625 w 2483666"/>
                <a:gd name="connsiteY1587" fmla="*/ 1240277 h 3241367"/>
                <a:gd name="connsiteX1588" fmla="*/ 776213 w 2483666"/>
                <a:gd name="connsiteY1588" fmla="*/ 1242729 h 3241367"/>
                <a:gd name="connsiteX1589" fmla="*/ 755742 w 2483666"/>
                <a:gd name="connsiteY1589" fmla="*/ 1231512 h 3241367"/>
                <a:gd name="connsiteX1590" fmla="*/ 740970 w 2483666"/>
                <a:gd name="connsiteY1590" fmla="*/ 1240277 h 3241367"/>
                <a:gd name="connsiteX1591" fmla="*/ 717790 w 2483666"/>
                <a:gd name="connsiteY1591" fmla="*/ 1248530 h 3241367"/>
                <a:gd name="connsiteX1592" fmla="*/ 716351 w 2483666"/>
                <a:gd name="connsiteY1592" fmla="*/ 1244660 h 3241367"/>
                <a:gd name="connsiteX1593" fmla="*/ 707597 w 2483666"/>
                <a:gd name="connsiteY1593" fmla="*/ 1253425 h 3241367"/>
                <a:gd name="connsiteX1594" fmla="*/ 676961 w 2483666"/>
                <a:gd name="connsiteY1594" fmla="*/ 1266573 h 3241367"/>
                <a:gd name="connsiteX1595" fmla="*/ 668207 w 2483666"/>
                <a:gd name="connsiteY1595" fmla="*/ 1275338 h 3241367"/>
                <a:gd name="connsiteX1596" fmla="*/ 668207 w 2483666"/>
                <a:gd name="connsiteY1596" fmla="*/ 1266573 h 3241367"/>
                <a:gd name="connsiteX1597" fmla="*/ 655077 w 2483666"/>
                <a:gd name="connsiteY1597" fmla="*/ 1257808 h 3241367"/>
                <a:gd name="connsiteX1598" fmla="*/ 655077 w 2483666"/>
                <a:gd name="connsiteY1598" fmla="*/ 1244660 h 3241367"/>
                <a:gd name="connsiteX1599" fmla="*/ 620063 w 2483666"/>
                <a:gd name="connsiteY1599" fmla="*/ 1227129 h 3241367"/>
                <a:gd name="connsiteX1600" fmla="*/ 611309 w 2483666"/>
                <a:gd name="connsiteY1600" fmla="*/ 1227129 h 3241367"/>
                <a:gd name="connsiteX1601" fmla="*/ 615686 w 2483666"/>
                <a:gd name="connsiteY1601" fmla="*/ 1240277 h 3241367"/>
                <a:gd name="connsiteX1602" fmla="*/ 593803 w 2483666"/>
                <a:gd name="connsiteY1602" fmla="*/ 1240277 h 3241367"/>
                <a:gd name="connsiteX1603" fmla="*/ 602556 w 2483666"/>
                <a:gd name="connsiteY1603" fmla="*/ 1222747 h 3241367"/>
                <a:gd name="connsiteX1604" fmla="*/ 606933 w 2483666"/>
                <a:gd name="connsiteY1604" fmla="*/ 1205216 h 3241367"/>
                <a:gd name="connsiteX1605" fmla="*/ 585049 w 2483666"/>
                <a:gd name="connsiteY1605" fmla="*/ 1205216 h 3241367"/>
                <a:gd name="connsiteX1606" fmla="*/ 593803 w 2483666"/>
                <a:gd name="connsiteY1606" fmla="*/ 1213982 h 3241367"/>
                <a:gd name="connsiteX1607" fmla="*/ 585049 w 2483666"/>
                <a:gd name="connsiteY1607" fmla="*/ 1240277 h 3241367"/>
                <a:gd name="connsiteX1608" fmla="*/ 554412 w 2483666"/>
                <a:gd name="connsiteY1608" fmla="*/ 1235895 h 3241367"/>
                <a:gd name="connsiteX1609" fmla="*/ 558789 w 2483666"/>
                <a:gd name="connsiteY1609" fmla="*/ 1227129 h 3241367"/>
                <a:gd name="connsiteX1610" fmla="*/ 580673 w 2483666"/>
                <a:gd name="connsiteY1610" fmla="*/ 1213982 h 3241367"/>
                <a:gd name="connsiteX1611" fmla="*/ 585049 w 2483666"/>
                <a:gd name="connsiteY1611" fmla="*/ 1209599 h 3241367"/>
                <a:gd name="connsiteX1612" fmla="*/ 580673 w 2483666"/>
                <a:gd name="connsiteY1612" fmla="*/ 1200834 h 3241367"/>
                <a:gd name="connsiteX1613" fmla="*/ 554412 w 2483666"/>
                <a:gd name="connsiteY1613" fmla="*/ 1209599 h 3241367"/>
                <a:gd name="connsiteX1614" fmla="*/ 576296 w 2483666"/>
                <a:gd name="connsiteY1614" fmla="*/ 1200834 h 3241367"/>
                <a:gd name="connsiteX1615" fmla="*/ 563166 w 2483666"/>
                <a:gd name="connsiteY1615" fmla="*/ 1192069 h 3241367"/>
                <a:gd name="connsiteX1616" fmla="*/ 585049 w 2483666"/>
                <a:gd name="connsiteY1616" fmla="*/ 1183303 h 3241367"/>
                <a:gd name="connsiteX1617" fmla="*/ 593803 w 2483666"/>
                <a:gd name="connsiteY1617" fmla="*/ 1178921 h 3241367"/>
                <a:gd name="connsiteX1618" fmla="*/ 567542 w 2483666"/>
                <a:gd name="connsiteY1618" fmla="*/ 1174538 h 3241367"/>
                <a:gd name="connsiteX1619" fmla="*/ 593803 w 2483666"/>
                <a:gd name="connsiteY1619" fmla="*/ 1165773 h 3241367"/>
                <a:gd name="connsiteX1620" fmla="*/ 615686 w 2483666"/>
                <a:gd name="connsiteY1620" fmla="*/ 1152625 h 3241367"/>
                <a:gd name="connsiteX1621" fmla="*/ 624440 w 2483666"/>
                <a:gd name="connsiteY1621" fmla="*/ 1152625 h 3241367"/>
                <a:gd name="connsiteX1622" fmla="*/ 631446 w 2483666"/>
                <a:gd name="connsiteY1622" fmla="*/ 1147948 h 3241367"/>
                <a:gd name="connsiteX1623" fmla="*/ 631415 w 2483666"/>
                <a:gd name="connsiteY1623" fmla="*/ 1148174 h 3241367"/>
                <a:gd name="connsiteX1624" fmla="*/ 632099 w 2483666"/>
                <a:gd name="connsiteY1624" fmla="*/ 1147695 h 3241367"/>
                <a:gd name="connsiteX1625" fmla="*/ 632239 w 2483666"/>
                <a:gd name="connsiteY1625" fmla="*/ 1147419 h 3241367"/>
                <a:gd name="connsiteX1626" fmla="*/ 635929 w 2483666"/>
                <a:gd name="connsiteY1626" fmla="*/ 1144956 h 3241367"/>
                <a:gd name="connsiteX1627" fmla="*/ 637570 w 2483666"/>
                <a:gd name="connsiteY1627" fmla="*/ 1143860 h 3241367"/>
                <a:gd name="connsiteX1628" fmla="*/ 634424 w 2483666"/>
                <a:gd name="connsiteY1628" fmla="*/ 1143107 h 3241367"/>
                <a:gd name="connsiteX1629" fmla="*/ 632239 w 2483666"/>
                <a:gd name="connsiteY1629" fmla="*/ 1147419 h 3241367"/>
                <a:gd name="connsiteX1630" fmla="*/ 631446 w 2483666"/>
                <a:gd name="connsiteY1630" fmla="*/ 1147948 h 3241367"/>
                <a:gd name="connsiteX1631" fmla="*/ 633193 w 2483666"/>
                <a:gd name="connsiteY1631" fmla="*/ 1135095 h 3241367"/>
                <a:gd name="connsiteX1632" fmla="*/ 668207 w 2483666"/>
                <a:gd name="connsiteY1632" fmla="*/ 1117564 h 3241367"/>
                <a:gd name="connsiteX1633" fmla="*/ 690091 w 2483666"/>
                <a:gd name="connsiteY1633" fmla="*/ 1126330 h 3241367"/>
                <a:gd name="connsiteX1634" fmla="*/ 716351 w 2483666"/>
                <a:gd name="connsiteY1634" fmla="*/ 1126330 h 3241367"/>
                <a:gd name="connsiteX1635" fmla="*/ 720728 w 2483666"/>
                <a:gd name="connsiteY1635" fmla="*/ 1117564 h 3241367"/>
                <a:gd name="connsiteX1636" fmla="*/ 733858 w 2483666"/>
                <a:gd name="connsiteY1636" fmla="*/ 1117564 h 3241367"/>
                <a:gd name="connsiteX1637" fmla="*/ 729481 w 2483666"/>
                <a:gd name="connsiteY1637" fmla="*/ 1104416 h 3241367"/>
                <a:gd name="connsiteX1638" fmla="*/ 725105 w 2483666"/>
                <a:gd name="connsiteY1638" fmla="*/ 1095651 h 3241367"/>
                <a:gd name="connsiteX1639" fmla="*/ 703221 w 2483666"/>
                <a:gd name="connsiteY1639" fmla="*/ 1095651 h 3241367"/>
                <a:gd name="connsiteX1640" fmla="*/ 703221 w 2483666"/>
                <a:gd name="connsiteY1640" fmla="*/ 1100034 h 3241367"/>
                <a:gd name="connsiteX1641" fmla="*/ 694467 w 2483666"/>
                <a:gd name="connsiteY1641" fmla="*/ 1100034 h 3241367"/>
                <a:gd name="connsiteX1642" fmla="*/ 690091 w 2483666"/>
                <a:gd name="connsiteY1642" fmla="*/ 1104416 h 3241367"/>
                <a:gd name="connsiteX1643" fmla="*/ 663830 w 2483666"/>
                <a:gd name="connsiteY1643" fmla="*/ 1113182 h 3241367"/>
                <a:gd name="connsiteX1644" fmla="*/ 659454 w 2483666"/>
                <a:gd name="connsiteY1644" fmla="*/ 1108799 h 3241367"/>
                <a:gd name="connsiteX1645" fmla="*/ 685714 w 2483666"/>
                <a:gd name="connsiteY1645" fmla="*/ 1091269 h 3241367"/>
                <a:gd name="connsiteX1646" fmla="*/ 668207 w 2483666"/>
                <a:gd name="connsiteY1646" fmla="*/ 1086886 h 3241367"/>
                <a:gd name="connsiteX1647" fmla="*/ 659454 w 2483666"/>
                <a:gd name="connsiteY1647" fmla="*/ 1091269 h 3241367"/>
                <a:gd name="connsiteX1648" fmla="*/ 646323 w 2483666"/>
                <a:gd name="connsiteY1648" fmla="*/ 1082503 h 3241367"/>
                <a:gd name="connsiteX1649" fmla="*/ 637570 w 2483666"/>
                <a:gd name="connsiteY1649" fmla="*/ 1082503 h 3241367"/>
                <a:gd name="connsiteX1650" fmla="*/ 633193 w 2483666"/>
                <a:gd name="connsiteY1650" fmla="*/ 1095651 h 3241367"/>
                <a:gd name="connsiteX1651" fmla="*/ 615686 w 2483666"/>
                <a:gd name="connsiteY1651" fmla="*/ 1100034 h 3241367"/>
                <a:gd name="connsiteX1652" fmla="*/ 620063 w 2483666"/>
                <a:gd name="connsiteY1652" fmla="*/ 1104416 h 3241367"/>
                <a:gd name="connsiteX1653" fmla="*/ 602556 w 2483666"/>
                <a:gd name="connsiteY1653" fmla="*/ 1095651 h 3241367"/>
                <a:gd name="connsiteX1654" fmla="*/ 598179 w 2483666"/>
                <a:gd name="connsiteY1654" fmla="*/ 1100034 h 3241367"/>
                <a:gd name="connsiteX1655" fmla="*/ 576296 w 2483666"/>
                <a:gd name="connsiteY1655" fmla="*/ 1086886 h 3241367"/>
                <a:gd name="connsiteX1656" fmla="*/ 576296 w 2483666"/>
                <a:gd name="connsiteY1656" fmla="*/ 1095651 h 3241367"/>
                <a:gd name="connsiteX1657" fmla="*/ 554412 w 2483666"/>
                <a:gd name="connsiteY1657" fmla="*/ 1086886 h 3241367"/>
                <a:gd name="connsiteX1658" fmla="*/ 550035 w 2483666"/>
                <a:gd name="connsiteY1658" fmla="*/ 1073738 h 3241367"/>
                <a:gd name="connsiteX1659" fmla="*/ 515021 w 2483666"/>
                <a:gd name="connsiteY1659" fmla="*/ 1069356 h 3241367"/>
                <a:gd name="connsiteX1660" fmla="*/ 501892 w 2483666"/>
                <a:gd name="connsiteY1660" fmla="*/ 1073738 h 3241367"/>
                <a:gd name="connsiteX1661" fmla="*/ 493138 w 2483666"/>
                <a:gd name="connsiteY1661" fmla="*/ 1073738 h 3241367"/>
                <a:gd name="connsiteX1662" fmla="*/ 523775 w 2483666"/>
                <a:gd name="connsiteY1662" fmla="*/ 1060590 h 3241367"/>
                <a:gd name="connsiteX1663" fmla="*/ 523775 w 2483666"/>
                <a:gd name="connsiteY1663" fmla="*/ 1051825 h 3241367"/>
                <a:gd name="connsiteX1664" fmla="*/ 541282 w 2483666"/>
                <a:gd name="connsiteY1664" fmla="*/ 1038677 h 3241367"/>
                <a:gd name="connsiteX1665" fmla="*/ 515021 w 2483666"/>
                <a:gd name="connsiteY1665" fmla="*/ 1029912 h 3241367"/>
                <a:gd name="connsiteX1666" fmla="*/ 536905 w 2483666"/>
                <a:gd name="connsiteY1666" fmla="*/ 1029912 h 3241367"/>
                <a:gd name="connsiteX1667" fmla="*/ 545659 w 2483666"/>
                <a:gd name="connsiteY1667" fmla="*/ 1043060 h 3241367"/>
                <a:gd name="connsiteX1668" fmla="*/ 554412 w 2483666"/>
                <a:gd name="connsiteY1668" fmla="*/ 1034295 h 3241367"/>
                <a:gd name="connsiteX1669" fmla="*/ 571919 w 2483666"/>
                <a:gd name="connsiteY1669" fmla="*/ 1043060 h 3241367"/>
                <a:gd name="connsiteX1670" fmla="*/ 580673 w 2483666"/>
                <a:gd name="connsiteY1670" fmla="*/ 1029912 h 3241367"/>
                <a:gd name="connsiteX1671" fmla="*/ 602556 w 2483666"/>
                <a:gd name="connsiteY1671" fmla="*/ 1029912 h 3241367"/>
                <a:gd name="connsiteX1672" fmla="*/ 606933 w 2483666"/>
                <a:gd name="connsiteY1672" fmla="*/ 1034295 h 3241367"/>
                <a:gd name="connsiteX1673" fmla="*/ 620063 w 2483666"/>
                <a:gd name="connsiteY1673" fmla="*/ 1025530 h 3241367"/>
                <a:gd name="connsiteX1674" fmla="*/ 624440 w 2483666"/>
                <a:gd name="connsiteY1674" fmla="*/ 1007999 h 3241367"/>
                <a:gd name="connsiteX1675" fmla="*/ 606933 w 2483666"/>
                <a:gd name="connsiteY1675" fmla="*/ 1007999 h 3241367"/>
                <a:gd name="connsiteX1676" fmla="*/ 606933 w 2483666"/>
                <a:gd name="connsiteY1676" fmla="*/ 999234 h 3241367"/>
                <a:gd name="connsiteX1677" fmla="*/ 641947 w 2483666"/>
                <a:gd name="connsiteY1677" fmla="*/ 977321 h 3241367"/>
                <a:gd name="connsiteX1678" fmla="*/ 655077 w 2483666"/>
                <a:gd name="connsiteY1678" fmla="*/ 981704 h 3241367"/>
                <a:gd name="connsiteX1679" fmla="*/ 676961 w 2483666"/>
                <a:gd name="connsiteY1679" fmla="*/ 959791 h 3241367"/>
                <a:gd name="connsiteX1680" fmla="*/ 672584 w 2483666"/>
                <a:gd name="connsiteY1680" fmla="*/ 942260 h 3241367"/>
                <a:gd name="connsiteX1681" fmla="*/ 690091 w 2483666"/>
                <a:gd name="connsiteY1681" fmla="*/ 933495 h 3241367"/>
                <a:gd name="connsiteX1682" fmla="*/ 690091 w 2483666"/>
                <a:gd name="connsiteY1682" fmla="*/ 946643 h 3241367"/>
                <a:gd name="connsiteX1683" fmla="*/ 685714 w 2483666"/>
                <a:gd name="connsiteY1683" fmla="*/ 946643 h 3241367"/>
                <a:gd name="connsiteX1684" fmla="*/ 685714 w 2483666"/>
                <a:gd name="connsiteY1684" fmla="*/ 951025 h 3241367"/>
                <a:gd name="connsiteX1685" fmla="*/ 694467 w 2483666"/>
                <a:gd name="connsiteY1685" fmla="*/ 955408 h 3241367"/>
                <a:gd name="connsiteX1686" fmla="*/ 707597 w 2483666"/>
                <a:gd name="connsiteY1686" fmla="*/ 942260 h 3241367"/>
                <a:gd name="connsiteX1687" fmla="*/ 711974 w 2483666"/>
                <a:gd name="connsiteY1687" fmla="*/ 946643 h 3241367"/>
                <a:gd name="connsiteX1688" fmla="*/ 690091 w 2483666"/>
                <a:gd name="connsiteY1688" fmla="*/ 964173 h 3241367"/>
                <a:gd name="connsiteX1689" fmla="*/ 681337 w 2483666"/>
                <a:gd name="connsiteY1689" fmla="*/ 964173 h 3241367"/>
                <a:gd name="connsiteX1690" fmla="*/ 673595 w 2483666"/>
                <a:gd name="connsiteY1690" fmla="*/ 971925 h 3241367"/>
                <a:gd name="connsiteX1691" fmla="*/ 673131 w 2483666"/>
                <a:gd name="connsiteY1691" fmla="*/ 971843 h 3241367"/>
                <a:gd name="connsiteX1692" fmla="*/ 672549 w 2483666"/>
                <a:gd name="connsiteY1692" fmla="*/ 972974 h 3241367"/>
                <a:gd name="connsiteX1693" fmla="*/ 669848 w 2483666"/>
                <a:gd name="connsiteY1693" fmla="*/ 975677 h 3241367"/>
                <a:gd name="connsiteX1694" fmla="*/ 668207 w 2483666"/>
                <a:gd name="connsiteY1694" fmla="*/ 977321 h 3241367"/>
                <a:gd name="connsiteX1695" fmla="*/ 670874 w 2483666"/>
                <a:gd name="connsiteY1695" fmla="*/ 976225 h 3241367"/>
                <a:gd name="connsiteX1696" fmla="*/ 672549 w 2483666"/>
                <a:gd name="connsiteY1696" fmla="*/ 972974 h 3241367"/>
                <a:gd name="connsiteX1697" fmla="*/ 673595 w 2483666"/>
                <a:gd name="connsiteY1697" fmla="*/ 971925 h 3241367"/>
                <a:gd name="connsiteX1698" fmla="*/ 676208 w 2483666"/>
                <a:gd name="connsiteY1698" fmla="*/ 972391 h 3241367"/>
                <a:gd name="connsiteX1699" fmla="*/ 681337 w 2483666"/>
                <a:gd name="connsiteY1699" fmla="*/ 986086 h 3241367"/>
                <a:gd name="connsiteX1700" fmla="*/ 681337 w 2483666"/>
                <a:gd name="connsiteY1700" fmla="*/ 990469 h 3241367"/>
                <a:gd name="connsiteX1701" fmla="*/ 672584 w 2483666"/>
                <a:gd name="connsiteY1701" fmla="*/ 990469 h 3241367"/>
                <a:gd name="connsiteX1702" fmla="*/ 668207 w 2483666"/>
                <a:gd name="connsiteY1702" fmla="*/ 1003617 h 3241367"/>
                <a:gd name="connsiteX1703" fmla="*/ 681337 w 2483666"/>
                <a:gd name="connsiteY1703" fmla="*/ 1012382 h 3241367"/>
                <a:gd name="connsiteX1704" fmla="*/ 668207 w 2483666"/>
                <a:gd name="connsiteY1704" fmla="*/ 1016764 h 3241367"/>
                <a:gd name="connsiteX1705" fmla="*/ 676961 w 2483666"/>
                <a:gd name="connsiteY1705" fmla="*/ 1016764 h 3241367"/>
                <a:gd name="connsiteX1706" fmla="*/ 711974 w 2483666"/>
                <a:gd name="connsiteY1706" fmla="*/ 999234 h 3241367"/>
                <a:gd name="connsiteX1707" fmla="*/ 725105 w 2483666"/>
                <a:gd name="connsiteY1707" fmla="*/ 981704 h 3241367"/>
                <a:gd name="connsiteX1708" fmla="*/ 729481 w 2483666"/>
                <a:gd name="connsiteY1708" fmla="*/ 986086 h 3241367"/>
                <a:gd name="connsiteX1709" fmla="*/ 716351 w 2483666"/>
                <a:gd name="connsiteY1709" fmla="*/ 1003617 h 3241367"/>
                <a:gd name="connsiteX1710" fmla="*/ 729481 w 2483666"/>
                <a:gd name="connsiteY1710" fmla="*/ 1012382 h 3241367"/>
                <a:gd name="connsiteX1711" fmla="*/ 746988 w 2483666"/>
                <a:gd name="connsiteY1711" fmla="*/ 1007999 h 3241367"/>
                <a:gd name="connsiteX1712" fmla="*/ 746988 w 2483666"/>
                <a:gd name="connsiteY1712" fmla="*/ 1011652 h 3241367"/>
                <a:gd name="connsiteX1713" fmla="*/ 746783 w 2483666"/>
                <a:gd name="connsiteY1713" fmla="*/ 1010944 h 3241367"/>
                <a:gd name="connsiteX1714" fmla="*/ 746988 w 2483666"/>
                <a:gd name="connsiteY1714" fmla="*/ 1025530 h 3241367"/>
                <a:gd name="connsiteX1715" fmla="*/ 746988 w 2483666"/>
                <a:gd name="connsiteY1715" fmla="*/ 1023338 h 3241367"/>
                <a:gd name="connsiteX1716" fmla="*/ 746988 w 2483666"/>
                <a:gd name="connsiteY1716" fmla="*/ 1011652 h 3241367"/>
                <a:gd name="connsiteX1717" fmla="*/ 748629 w 2483666"/>
                <a:gd name="connsiteY1717" fmla="*/ 1017312 h 3241367"/>
                <a:gd name="connsiteX1718" fmla="*/ 773248 w 2483666"/>
                <a:gd name="connsiteY1718" fmla="*/ 999234 h 3241367"/>
                <a:gd name="connsiteX1719" fmla="*/ 790755 w 2483666"/>
                <a:gd name="connsiteY1719" fmla="*/ 986086 h 3241367"/>
                <a:gd name="connsiteX1720" fmla="*/ 803886 w 2483666"/>
                <a:gd name="connsiteY1720" fmla="*/ 990469 h 3241367"/>
                <a:gd name="connsiteX1721" fmla="*/ 830146 w 2483666"/>
                <a:gd name="connsiteY1721" fmla="*/ 977321 h 3241367"/>
                <a:gd name="connsiteX1722" fmla="*/ 821392 w 2483666"/>
                <a:gd name="connsiteY1722" fmla="*/ 972938 h 3241367"/>
                <a:gd name="connsiteX1723" fmla="*/ 795132 w 2483666"/>
                <a:gd name="connsiteY1723" fmla="*/ 981704 h 3241367"/>
                <a:gd name="connsiteX1724" fmla="*/ 805595 w 2483666"/>
                <a:gd name="connsiteY1724" fmla="*/ 968761 h 3241367"/>
                <a:gd name="connsiteX1725" fmla="*/ 805165 w 2483666"/>
                <a:gd name="connsiteY1725" fmla="*/ 968826 h 3241367"/>
                <a:gd name="connsiteX1726" fmla="*/ 807168 w 2483666"/>
                <a:gd name="connsiteY1726" fmla="*/ 965817 h 3241367"/>
                <a:gd name="connsiteX1727" fmla="*/ 808262 w 2483666"/>
                <a:gd name="connsiteY1727" fmla="*/ 964173 h 3241367"/>
                <a:gd name="connsiteX1728" fmla="*/ 812639 w 2483666"/>
                <a:gd name="connsiteY1728" fmla="*/ 972938 h 3241367"/>
                <a:gd name="connsiteX1729" fmla="*/ 825769 w 2483666"/>
                <a:gd name="connsiteY1729" fmla="*/ 964173 h 3241367"/>
                <a:gd name="connsiteX1730" fmla="*/ 869536 w 2483666"/>
                <a:gd name="connsiteY1730" fmla="*/ 955408 h 3241367"/>
                <a:gd name="connsiteX1731" fmla="*/ 869536 w 2483666"/>
                <a:gd name="connsiteY1731" fmla="*/ 946643 h 3241367"/>
                <a:gd name="connsiteX1732" fmla="*/ 882666 w 2483666"/>
                <a:gd name="connsiteY1732" fmla="*/ 951025 h 3241367"/>
                <a:gd name="connsiteX1733" fmla="*/ 900174 w 2483666"/>
                <a:gd name="connsiteY1733" fmla="*/ 933495 h 3241367"/>
                <a:gd name="connsiteX1734" fmla="*/ 878290 w 2483666"/>
                <a:gd name="connsiteY1734" fmla="*/ 924730 h 3241367"/>
                <a:gd name="connsiteX1735" fmla="*/ 852030 w 2483666"/>
                <a:gd name="connsiteY1735" fmla="*/ 929112 h 3241367"/>
                <a:gd name="connsiteX1736" fmla="*/ 852030 w 2483666"/>
                <a:gd name="connsiteY1736" fmla="*/ 933495 h 3241367"/>
                <a:gd name="connsiteX1737" fmla="*/ 848966 w 2483666"/>
                <a:gd name="connsiteY1737" fmla="*/ 942698 h 3241367"/>
                <a:gd name="connsiteX1738" fmla="*/ 838899 w 2483666"/>
                <a:gd name="connsiteY1738" fmla="*/ 942260 h 3241367"/>
                <a:gd name="connsiteX1739" fmla="*/ 843276 w 2483666"/>
                <a:gd name="connsiteY1739" fmla="*/ 933495 h 3241367"/>
                <a:gd name="connsiteX1740" fmla="*/ 808262 w 2483666"/>
                <a:gd name="connsiteY1740" fmla="*/ 929112 h 3241367"/>
                <a:gd name="connsiteX1741" fmla="*/ 799509 w 2483666"/>
                <a:gd name="connsiteY1741" fmla="*/ 929112 h 3241367"/>
                <a:gd name="connsiteX1742" fmla="*/ 795132 w 2483666"/>
                <a:gd name="connsiteY1742" fmla="*/ 937877 h 3241367"/>
                <a:gd name="connsiteX1743" fmla="*/ 725105 w 2483666"/>
                <a:gd name="connsiteY1743" fmla="*/ 946643 h 3241367"/>
                <a:gd name="connsiteX1744" fmla="*/ 716351 w 2483666"/>
                <a:gd name="connsiteY1744" fmla="*/ 933495 h 3241367"/>
                <a:gd name="connsiteX1745" fmla="*/ 707597 w 2483666"/>
                <a:gd name="connsiteY1745" fmla="*/ 937877 h 3241367"/>
                <a:gd name="connsiteX1746" fmla="*/ 707597 w 2483666"/>
                <a:gd name="connsiteY1746" fmla="*/ 933495 h 3241367"/>
                <a:gd name="connsiteX1747" fmla="*/ 685714 w 2483666"/>
                <a:gd name="connsiteY1747" fmla="*/ 924730 h 3241367"/>
                <a:gd name="connsiteX1748" fmla="*/ 659454 w 2483666"/>
                <a:gd name="connsiteY1748" fmla="*/ 924730 h 3241367"/>
                <a:gd name="connsiteX1749" fmla="*/ 663830 w 2483666"/>
                <a:gd name="connsiteY1749" fmla="*/ 937877 h 3241367"/>
                <a:gd name="connsiteX1750" fmla="*/ 633193 w 2483666"/>
                <a:gd name="connsiteY1750" fmla="*/ 929112 h 3241367"/>
                <a:gd name="connsiteX1751" fmla="*/ 624440 w 2483666"/>
                <a:gd name="connsiteY1751" fmla="*/ 924730 h 3241367"/>
                <a:gd name="connsiteX1752" fmla="*/ 641947 w 2483666"/>
                <a:gd name="connsiteY1752" fmla="*/ 907199 h 3241367"/>
                <a:gd name="connsiteX1753" fmla="*/ 633193 w 2483666"/>
                <a:gd name="connsiteY1753" fmla="*/ 902817 h 3241367"/>
                <a:gd name="connsiteX1754" fmla="*/ 624440 w 2483666"/>
                <a:gd name="connsiteY1754" fmla="*/ 907199 h 3241367"/>
                <a:gd name="connsiteX1755" fmla="*/ 620063 w 2483666"/>
                <a:gd name="connsiteY1755" fmla="*/ 924730 h 3241367"/>
                <a:gd name="connsiteX1756" fmla="*/ 637570 w 2483666"/>
                <a:gd name="connsiteY1756" fmla="*/ 955408 h 3241367"/>
                <a:gd name="connsiteX1757" fmla="*/ 611309 w 2483666"/>
                <a:gd name="connsiteY1757" fmla="*/ 937877 h 3241367"/>
                <a:gd name="connsiteX1758" fmla="*/ 606933 w 2483666"/>
                <a:gd name="connsiteY1758" fmla="*/ 946643 h 3241367"/>
                <a:gd name="connsiteX1759" fmla="*/ 602556 w 2483666"/>
                <a:gd name="connsiteY1759" fmla="*/ 937877 h 3241367"/>
                <a:gd name="connsiteX1760" fmla="*/ 589426 w 2483666"/>
                <a:gd name="connsiteY1760" fmla="*/ 946643 h 3241367"/>
                <a:gd name="connsiteX1761" fmla="*/ 563166 w 2483666"/>
                <a:gd name="connsiteY1761" fmla="*/ 937877 h 3241367"/>
                <a:gd name="connsiteX1762" fmla="*/ 545659 w 2483666"/>
                <a:gd name="connsiteY1762" fmla="*/ 951025 h 3241367"/>
                <a:gd name="connsiteX1763" fmla="*/ 536905 w 2483666"/>
                <a:gd name="connsiteY1763" fmla="*/ 946643 h 3241367"/>
                <a:gd name="connsiteX1764" fmla="*/ 528152 w 2483666"/>
                <a:gd name="connsiteY1764" fmla="*/ 955408 h 3241367"/>
                <a:gd name="connsiteX1765" fmla="*/ 519398 w 2483666"/>
                <a:gd name="connsiteY1765" fmla="*/ 942260 h 3241367"/>
                <a:gd name="connsiteX1766" fmla="*/ 519398 w 2483666"/>
                <a:gd name="connsiteY1766" fmla="*/ 933495 h 3241367"/>
                <a:gd name="connsiteX1767" fmla="*/ 541282 w 2483666"/>
                <a:gd name="connsiteY1767" fmla="*/ 933495 h 3241367"/>
                <a:gd name="connsiteX1768" fmla="*/ 536905 w 2483666"/>
                <a:gd name="connsiteY1768" fmla="*/ 929112 h 3241367"/>
                <a:gd name="connsiteX1769" fmla="*/ 554412 w 2483666"/>
                <a:gd name="connsiteY1769" fmla="*/ 911582 h 3241367"/>
                <a:gd name="connsiteX1770" fmla="*/ 536905 w 2483666"/>
                <a:gd name="connsiteY1770" fmla="*/ 894051 h 3241367"/>
                <a:gd name="connsiteX1771" fmla="*/ 536905 w 2483666"/>
                <a:gd name="connsiteY1771" fmla="*/ 885286 h 3241367"/>
                <a:gd name="connsiteX1772" fmla="*/ 515021 w 2483666"/>
                <a:gd name="connsiteY1772" fmla="*/ 876521 h 3241367"/>
                <a:gd name="connsiteX1773" fmla="*/ 528152 w 2483666"/>
                <a:gd name="connsiteY1773" fmla="*/ 867756 h 3241367"/>
                <a:gd name="connsiteX1774" fmla="*/ 509004 w 2483666"/>
                <a:gd name="connsiteY1774" fmla="*/ 863921 h 3241367"/>
                <a:gd name="connsiteX1775" fmla="*/ 508257 w 2483666"/>
                <a:gd name="connsiteY1775" fmla="*/ 863771 h 3241367"/>
                <a:gd name="connsiteX1776" fmla="*/ 536905 w 2483666"/>
                <a:gd name="connsiteY1776" fmla="*/ 845843 h 3241367"/>
                <a:gd name="connsiteX1777" fmla="*/ 532528 w 2483666"/>
                <a:gd name="connsiteY1777" fmla="*/ 837077 h 3241367"/>
                <a:gd name="connsiteX1778" fmla="*/ 519398 w 2483666"/>
                <a:gd name="connsiteY1778" fmla="*/ 841460 h 3241367"/>
                <a:gd name="connsiteX1779" fmla="*/ 510645 w 2483666"/>
                <a:gd name="connsiteY1779" fmla="*/ 832695 h 3241367"/>
                <a:gd name="connsiteX1780" fmla="*/ 453748 w 2483666"/>
                <a:gd name="connsiteY1780" fmla="*/ 837077 h 3241367"/>
                <a:gd name="connsiteX1781" fmla="*/ 488761 w 2483666"/>
                <a:gd name="connsiteY1781" fmla="*/ 823930 h 3241367"/>
                <a:gd name="connsiteX1782" fmla="*/ 493138 w 2483666"/>
                <a:gd name="connsiteY1782" fmla="*/ 815164 h 3241367"/>
                <a:gd name="connsiteX1783" fmla="*/ 506268 w 2483666"/>
                <a:gd name="connsiteY1783" fmla="*/ 828312 h 3241367"/>
                <a:gd name="connsiteX1784" fmla="*/ 545659 w 2483666"/>
                <a:gd name="connsiteY1784" fmla="*/ 823930 h 3241367"/>
                <a:gd name="connsiteX1785" fmla="*/ 541282 w 2483666"/>
                <a:gd name="connsiteY1785" fmla="*/ 810782 h 3241367"/>
                <a:gd name="connsiteX1786" fmla="*/ 528152 w 2483666"/>
                <a:gd name="connsiteY1786" fmla="*/ 806399 h 3241367"/>
                <a:gd name="connsiteX1787" fmla="*/ 541282 w 2483666"/>
                <a:gd name="connsiteY1787" fmla="*/ 802017 h 3241367"/>
                <a:gd name="connsiteX1788" fmla="*/ 536905 w 2483666"/>
                <a:gd name="connsiteY1788" fmla="*/ 784486 h 3241367"/>
                <a:gd name="connsiteX1789" fmla="*/ 519398 w 2483666"/>
                <a:gd name="connsiteY1789" fmla="*/ 784486 h 3241367"/>
                <a:gd name="connsiteX1790" fmla="*/ 519398 w 2483666"/>
                <a:gd name="connsiteY1790" fmla="*/ 771338 h 3241367"/>
                <a:gd name="connsiteX1791" fmla="*/ 528152 w 2483666"/>
                <a:gd name="connsiteY1791" fmla="*/ 758191 h 3241367"/>
                <a:gd name="connsiteX1792" fmla="*/ 516142 w 2483666"/>
                <a:gd name="connsiteY1792" fmla="*/ 756186 h 3241367"/>
                <a:gd name="connsiteX1793" fmla="*/ 541282 w 2483666"/>
                <a:gd name="connsiteY1793" fmla="*/ 740660 h 3241367"/>
                <a:gd name="connsiteX1794" fmla="*/ 571919 w 2483666"/>
                <a:gd name="connsiteY1794" fmla="*/ 736278 h 3241367"/>
                <a:gd name="connsiteX1795" fmla="*/ 606933 w 2483666"/>
                <a:gd name="connsiteY1795" fmla="*/ 736278 h 3241367"/>
                <a:gd name="connsiteX1796" fmla="*/ 606933 w 2483666"/>
                <a:gd name="connsiteY1796" fmla="*/ 731895 h 3241367"/>
                <a:gd name="connsiteX1797" fmla="*/ 624440 w 2483666"/>
                <a:gd name="connsiteY1797" fmla="*/ 731895 h 3241367"/>
                <a:gd name="connsiteX1798" fmla="*/ 629504 w 2483666"/>
                <a:gd name="connsiteY1798" fmla="*/ 726824 h 3241367"/>
                <a:gd name="connsiteX1799" fmla="*/ 655077 w 2483666"/>
                <a:gd name="connsiteY1799" fmla="*/ 714365 h 3241367"/>
                <a:gd name="connsiteX1800" fmla="*/ 646323 w 2483666"/>
                <a:gd name="connsiteY1800" fmla="*/ 709982 h 3241367"/>
                <a:gd name="connsiteX1801" fmla="*/ 681337 w 2483666"/>
                <a:gd name="connsiteY1801" fmla="*/ 709982 h 3241367"/>
                <a:gd name="connsiteX1802" fmla="*/ 698844 w 2483666"/>
                <a:gd name="connsiteY1802" fmla="*/ 705599 h 3241367"/>
                <a:gd name="connsiteX1803" fmla="*/ 711974 w 2483666"/>
                <a:gd name="connsiteY1803" fmla="*/ 705599 h 3241367"/>
                <a:gd name="connsiteX1804" fmla="*/ 711974 w 2483666"/>
                <a:gd name="connsiteY1804" fmla="*/ 696834 h 3241367"/>
                <a:gd name="connsiteX1805" fmla="*/ 672584 w 2483666"/>
                <a:gd name="connsiteY1805" fmla="*/ 692452 h 3241367"/>
                <a:gd name="connsiteX1806" fmla="*/ 659454 w 2483666"/>
                <a:gd name="connsiteY1806" fmla="*/ 696834 h 3241367"/>
                <a:gd name="connsiteX1807" fmla="*/ 646323 w 2483666"/>
                <a:gd name="connsiteY1807" fmla="*/ 688069 h 3241367"/>
                <a:gd name="connsiteX1808" fmla="*/ 624440 w 2483666"/>
                <a:gd name="connsiteY1808" fmla="*/ 696834 h 3241367"/>
                <a:gd name="connsiteX1809" fmla="*/ 598179 w 2483666"/>
                <a:gd name="connsiteY1809" fmla="*/ 688069 h 3241367"/>
                <a:gd name="connsiteX1810" fmla="*/ 597906 w 2483666"/>
                <a:gd name="connsiteY1810" fmla="*/ 694437 h 3241367"/>
                <a:gd name="connsiteX1811" fmla="*/ 601729 w 2483666"/>
                <a:gd name="connsiteY1811" fmla="*/ 693744 h 3241367"/>
                <a:gd name="connsiteX1812" fmla="*/ 580673 w 2483666"/>
                <a:gd name="connsiteY1812" fmla="*/ 701217 h 3241367"/>
                <a:gd name="connsiteX1813" fmla="*/ 554412 w 2483666"/>
                <a:gd name="connsiteY1813" fmla="*/ 692452 h 3241367"/>
                <a:gd name="connsiteX1814" fmla="*/ 553615 w 2483666"/>
                <a:gd name="connsiteY1814" fmla="*/ 693609 h 3241367"/>
                <a:gd name="connsiteX1815" fmla="*/ 545659 w 2483666"/>
                <a:gd name="connsiteY1815" fmla="*/ 679304 h 3241367"/>
                <a:gd name="connsiteX1816" fmla="*/ 515021 w 2483666"/>
                <a:gd name="connsiteY1816" fmla="*/ 679304 h 3241367"/>
                <a:gd name="connsiteX1817" fmla="*/ 501892 w 2483666"/>
                <a:gd name="connsiteY1817" fmla="*/ 674921 h 3241367"/>
                <a:gd name="connsiteX1818" fmla="*/ 484385 w 2483666"/>
                <a:gd name="connsiteY1818" fmla="*/ 679304 h 3241367"/>
                <a:gd name="connsiteX1819" fmla="*/ 501892 w 2483666"/>
                <a:gd name="connsiteY1819" fmla="*/ 670538 h 3241367"/>
                <a:gd name="connsiteX1820" fmla="*/ 593803 w 2483666"/>
                <a:gd name="connsiteY1820" fmla="*/ 666156 h 3241367"/>
                <a:gd name="connsiteX1821" fmla="*/ 646323 w 2483666"/>
                <a:gd name="connsiteY1821" fmla="*/ 670538 h 3241367"/>
                <a:gd name="connsiteX1822" fmla="*/ 659454 w 2483666"/>
                <a:gd name="connsiteY1822" fmla="*/ 666156 h 3241367"/>
                <a:gd name="connsiteX1823" fmla="*/ 633193 w 2483666"/>
                <a:gd name="connsiteY1823" fmla="*/ 653008 h 3241367"/>
                <a:gd name="connsiteX1824" fmla="*/ 628817 w 2483666"/>
                <a:gd name="connsiteY1824" fmla="*/ 653008 h 3241367"/>
                <a:gd name="connsiteX1825" fmla="*/ 628817 w 2483666"/>
                <a:gd name="connsiteY1825" fmla="*/ 644243 h 3241367"/>
                <a:gd name="connsiteX1826" fmla="*/ 655077 w 2483666"/>
                <a:gd name="connsiteY1826" fmla="*/ 653008 h 3241367"/>
                <a:gd name="connsiteX1827" fmla="*/ 659454 w 2483666"/>
                <a:gd name="connsiteY1827" fmla="*/ 639860 h 3241367"/>
                <a:gd name="connsiteX1828" fmla="*/ 668207 w 2483666"/>
                <a:gd name="connsiteY1828" fmla="*/ 644243 h 3241367"/>
                <a:gd name="connsiteX1829" fmla="*/ 685714 w 2483666"/>
                <a:gd name="connsiteY1829" fmla="*/ 626712 h 3241367"/>
                <a:gd name="connsiteX1830" fmla="*/ 703221 w 2483666"/>
                <a:gd name="connsiteY1830" fmla="*/ 622330 h 3241367"/>
                <a:gd name="connsiteX1831" fmla="*/ 685714 w 2483666"/>
                <a:gd name="connsiteY1831" fmla="*/ 604799 h 3241367"/>
                <a:gd name="connsiteX1832" fmla="*/ 733858 w 2483666"/>
                <a:gd name="connsiteY1832" fmla="*/ 596034 h 3241367"/>
                <a:gd name="connsiteX1833" fmla="*/ 733858 w 2483666"/>
                <a:gd name="connsiteY1833" fmla="*/ 587269 h 3241367"/>
                <a:gd name="connsiteX1834" fmla="*/ 707597 w 2483666"/>
                <a:gd name="connsiteY1834" fmla="*/ 587269 h 3241367"/>
                <a:gd name="connsiteX1835" fmla="*/ 698844 w 2483666"/>
                <a:gd name="connsiteY1835" fmla="*/ 582886 h 3241367"/>
                <a:gd name="connsiteX1836" fmla="*/ 676961 w 2483666"/>
                <a:gd name="connsiteY1836" fmla="*/ 587269 h 3241367"/>
                <a:gd name="connsiteX1837" fmla="*/ 646323 w 2483666"/>
                <a:gd name="connsiteY1837" fmla="*/ 604799 h 3241367"/>
                <a:gd name="connsiteX1838" fmla="*/ 668207 w 2483666"/>
                <a:gd name="connsiteY1838" fmla="*/ 600417 h 3241367"/>
                <a:gd name="connsiteX1839" fmla="*/ 676961 w 2483666"/>
                <a:gd name="connsiteY1839" fmla="*/ 604799 h 3241367"/>
                <a:gd name="connsiteX1840" fmla="*/ 668207 w 2483666"/>
                <a:gd name="connsiteY1840" fmla="*/ 609182 h 3241367"/>
                <a:gd name="connsiteX1841" fmla="*/ 624440 w 2483666"/>
                <a:gd name="connsiteY1841" fmla="*/ 609182 h 3241367"/>
                <a:gd name="connsiteX1842" fmla="*/ 589426 w 2483666"/>
                <a:gd name="connsiteY1842" fmla="*/ 613565 h 3241367"/>
                <a:gd name="connsiteX1843" fmla="*/ 571919 w 2483666"/>
                <a:gd name="connsiteY1843" fmla="*/ 609182 h 3241367"/>
                <a:gd name="connsiteX1844" fmla="*/ 571919 w 2483666"/>
                <a:gd name="connsiteY1844" fmla="*/ 600417 h 3241367"/>
                <a:gd name="connsiteX1845" fmla="*/ 563166 w 2483666"/>
                <a:gd name="connsiteY1845" fmla="*/ 591652 h 3241367"/>
                <a:gd name="connsiteX1846" fmla="*/ 541282 w 2483666"/>
                <a:gd name="connsiteY1846" fmla="*/ 613565 h 3241367"/>
                <a:gd name="connsiteX1847" fmla="*/ 523775 w 2483666"/>
                <a:gd name="connsiteY1847" fmla="*/ 609182 h 3241367"/>
                <a:gd name="connsiteX1848" fmla="*/ 519398 w 2483666"/>
                <a:gd name="connsiteY1848" fmla="*/ 613565 h 3241367"/>
                <a:gd name="connsiteX1849" fmla="*/ 501892 w 2483666"/>
                <a:gd name="connsiteY1849" fmla="*/ 600417 h 3241367"/>
                <a:gd name="connsiteX1850" fmla="*/ 453748 w 2483666"/>
                <a:gd name="connsiteY1850" fmla="*/ 604799 h 3241367"/>
                <a:gd name="connsiteX1851" fmla="*/ 440617 w 2483666"/>
                <a:gd name="connsiteY1851" fmla="*/ 596034 h 3241367"/>
                <a:gd name="connsiteX1852" fmla="*/ 427487 w 2483666"/>
                <a:gd name="connsiteY1852" fmla="*/ 596034 h 3241367"/>
                <a:gd name="connsiteX1853" fmla="*/ 423110 w 2483666"/>
                <a:gd name="connsiteY1853" fmla="*/ 609182 h 3241367"/>
                <a:gd name="connsiteX1854" fmla="*/ 409980 w 2483666"/>
                <a:gd name="connsiteY1854" fmla="*/ 609182 h 3241367"/>
                <a:gd name="connsiteX1855" fmla="*/ 414357 w 2483666"/>
                <a:gd name="connsiteY1855" fmla="*/ 604799 h 3241367"/>
                <a:gd name="connsiteX1856" fmla="*/ 409980 w 2483666"/>
                <a:gd name="connsiteY1856" fmla="*/ 600417 h 3241367"/>
                <a:gd name="connsiteX1857" fmla="*/ 409980 w 2483666"/>
                <a:gd name="connsiteY1857" fmla="*/ 591652 h 3241367"/>
                <a:gd name="connsiteX1858" fmla="*/ 427487 w 2483666"/>
                <a:gd name="connsiteY1858" fmla="*/ 591652 h 3241367"/>
                <a:gd name="connsiteX1859" fmla="*/ 444994 w 2483666"/>
                <a:gd name="connsiteY1859" fmla="*/ 582886 h 3241367"/>
                <a:gd name="connsiteX1860" fmla="*/ 440617 w 2483666"/>
                <a:gd name="connsiteY1860" fmla="*/ 565356 h 3241367"/>
                <a:gd name="connsiteX1861" fmla="*/ 484385 w 2483666"/>
                <a:gd name="connsiteY1861" fmla="*/ 565356 h 3241367"/>
                <a:gd name="connsiteX1862" fmla="*/ 501892 w 2483666"/>
                <a:gd name="connsiteY1862" fmla="*/ 552208 h 3241367"/>
                <a:gd name="connsiteX1863" fmla="*/ 523775 w 2483666"/>
                <a:gd name="connsiteY1863" fmla="*/ 547826 h 3241367"/>
                <a:gd name="connsiteX1864" fmla="*/ 554412 w 2483666"/>
                <a:gd name="connsiteY1864" fmla="*/ 543443 h 3241367"/>
                <a:gd name="connsiteX1865" fmla="*/ 563166 w 2483666"/>
                <a:gd name="connsiteY1865" fmla="*/ 534678 h 3241367"/>
                <a:gd name="connsiteX1866" fmla="*/ 567542 w 2483666"/>
                <a:gd name="connsiteY1866" fmla="*/ 539060 h 3241367"/>
                <a:gd name="connsiteX1867" fmla="*/ 580673 w 2483666"/>
                <a:gd name="connsiteY1867" fmla="*/ 534678 h 3241367"/>
                <a:gd name="connsiteX1868" fmla="*/ 571919 w 2483666"/>
                <a:gd name="connsiteY1868" fmla="*/ 543443 h 3241367"/>
                <a:gd name="connsiteX1869" fmla="*/ 576296 w 2483666"/>
                <a:gd name="connsiteY1869" fmla="*/ 547826 h 3241367"/>
                <a:gd name="connsiteX1870" fmla="*/ 563166 w 2483666"/>
                <a:gd name="connsiteY1870" fmla="*/ 556591 h 3241367"/>
                <a:gd name="connsiteX1871" fmla="*/ 541282 w 2483666"/>
                <a:gd name="connsiteY1871" fmla="*/ 569739 h 3241367"/>
                <a:gd name="connsiteX1872" fmla="*/ 563166 w 2483666"/>
                <a:gd name="connsiteY1872" fmla="*/ 569739 h 3241367"/>
                <a:gd name="connsiteX1873" fmla="*/ 633193 w 2483666"/>
                <a:gd name="connsiteY1873" fmla="*/ 565356 h 3241367"/>
                <a:gd name="connsiteX1874" fmla="*/ 641947 w 2483666"/>
                <a:gd name="connsiteY1874" fmla="*/ 569739 h 3241367"/>
                <a:gd name="connsiteX1875" fmla="*/ 650700 w 2483666"/>
                <a:gd name="connsiteY1875" fmla="*/ 565356 h 3241367"/>
                <a:gd name="connsiteX1876" fmla="*/ 663830 w 2483666"/>
                <a:gd name="connsiteY1876" fmla="*/ 578504 h 3241367"/>
                <a:gd name="connsiteX1877" fmla="*/ 681337 w 2483666"/>
                <a:gd name="connsiteY1877" fmla="*/ 569739 h 3241367"/>
                <a:gd name="connsiteX1878" fmla="*/ 680959 w 2483666"/>
                <a:gd name="connsiteY1878" fmla="*/ 569373 h 3241367"/>
                <a:gd name="connsiteX1879" fmla="*/ 696342 w 2483666"/>
                <a:gd name="connsiteY1879" fmla="*/ 566597 h 3241367"/>
                <a:gd name="connsiteX1880" fmla="*/ 693989 w 2483666"/>
                <a:gd name="connsiteY1880" fmla="*/ 571519 h 3241367"/>
                <a:gd name="connsiteX1881" fmla="*/ 703221 w 2483666"/>
                <a:gd name="connsiteY1881" fmla="*/ 565356 h 3241367"/>
                <a:gd name="connsiteX1882" fmla="*/ 696342 w 2483666"/>
                <a:gd name="connsiteY1882" fmla="*/ 566597 h 3241367"/>
                <a:gd name="connsiteX1883" fmla="*/ 703221 w 2483666"/>
                <a:gd name="connsiteY1883" fmla="*/ 552208 h 3241367"/>
                <a:gd name="connsiteX1884" fmla="*/ 690091 w 2483666"/>
                <a:gd name="connsiteY1884" fmla="*/ 543443 h 3241367"/>
                <a:gd name="connsiteX1885" fmla="*/ 663830 w 2483666"/>
                <a:gd name="connsiteY1885" fmla="*/ 539060 h 3241367"/>
                <a:gd name="connsiteX1886" fmla="*/ 633193 w 2483666"/>
                <a:gd name="connsiteY1886" fmla="*/ 547826 h 3241367"/>
                <a:gd name="connsiteX1887" fmla="*/ 633193 w 2483666"/>
                <a:gd name="connsiteY1887" fmla="*/ 543443 h 3241367"/>
                <a:gd name="connsiteX1888" fmla="*/ 641947 w 2483666"/>
                <a:gd name="connsiteY1888" fmla="*/ 543443 h 3241367"/>
                <a:gd name="connsiteX1889" fmla="*/ 620063 w 2483666"/>
                <a:gd name="connsiteY1889" fmla="*/ 521530 h 3241367"/>
                <a:gd name="connsiteX1890" fmla="*/ 585049 w 2483666"/>
                <a:gd name="connsiteY1890" fmla="*/ 525913 h 3241367"/>
                <a:gd name="connsiteX1891" fmla="*/ 586852 w 2483666"/>
                <a:gd name="connsiteY1891" fmla="*/ 524108 h 3241367"/>
                <a:gd name="connsiteX1892" fmla="*/ 589426 w 2483666"/>
                <a:gd name="connsiteY1892" fmla="*/ 525365 h 3241367"/>
                <a:gd name="connsiteX1893" fmla="*/ 593803 w 2483666"/>
                <a:gd name="connsiteY1893" fmla="*/ 517147 h 3241367"/>
                <a:gd name="connsiteX1894" fmla="*/ 592709 w 2483666"/>
                <a:gd name="connsiteY1894" fmla="*/ 518243 h 3241367"/>
                <a:gd name="connsiteX1895" fmla="*/ 586852 w 2483666"/>
                <a:gd name="connsiteY1895" fmla="*/ 524108 h 3241367"/>
                <a:gd name="connsiteX1896" fmla="*/ 583955 w 2483666"/>
                <a:gd name="connsiteY1896" fmla="*/ 522694 h 3241367"/>
                <a:gd name="connsiteX1897" fmla="*/ 585049 w 2483666"/>
                <a:gd name="connsiteY1897" fmla="*/ 504000 h 3241367"/>
                <a:gd name="connsiteX1898" fmla="*/ 590930 w 2483666"/>
                <a:gd name="connsiteY1898" fmla="*/ 507560 h 3241367"/>
                <a:gd name="connsiteX1899" fmla="*/ 590287 w 2483666"/>
                <a:gd name="connsiteY1899" fmla="*/ 508259 h 3241367"/>
                <a:gd name="connsiteX1900" fmla="*/ 586280 w 2483666"/>
                <a:gd name="connsiteY1900" fmla="*/ 511395 h 3241367"/>
                <a:gd name="connsiteX1901" fmla="*/ 586143 w 2483666"/>
                <a:gd name="connsiteY1901" fmla="*/ 512765 h 3241367"/>
                <a:gd name="connsiteX1902" fmla="*/ 590287 w 2483666"/>
                <a:gd name="connsiteY1902" fmla="*/ 508259 h 3241367"/>
                <a:gd name="connsiteX1903" fmla="*/ 606933 w 2483666"/>
                <a:gd name="connsiteY1903" fmla="*/ 495234 h 3241367"/>
                <a:gd name="connsiteX1904" fmla="*/ 585049 w 2483666"/>
                <a:gd name="connsiteY1904" fmla="*/ 486469 h 3241367"/>
                <a:gd name="connsiteX1905" fmla="*/ 554412 w 2483666"/>
                <a:gd name="connsiteY1905" fmla="*/ 490852 h 3241367"/>
                <a:gd name="connsiteX1906" fmla="*/ 536905 w 2483666"/>
                <a:gd name="connsiteY1906" fmla="*/ 482087 h 3241367"/>
                <a:gd name="connsiteX1907" fmla="*/ 462501 w 2483666"/>
                <a:gd name="connsiteY1907" fmla="*/ 482087 h 3241367"/>
                <a:gd name="connsiteX1908" fmla="*/ 458124 w 2483666"/>
                <a:gd name="connsiteY1908" fmla="*/ 473321 h 3241367"/>
                <a:gd name="connsiteX1909" fmla="*/ 440617 w 2483666"/>
                <a:gd name="connsiteY1909" fmla="*/ 477704 h 3241367"/>
                <a:gd name="connsiteX1910" fmla="*/ 458124 w 2483666"/>
                <a:gd name="connsiteY1910" fmla="*/ 468939 h 3241367"/>
                <a:gd name="connsiteX1911" fmla="*/ 462501 w 2483666"/>
                <a:gd name="connsiteY1911" fmla="*/ 477704 h 3241367"/>
                <a:gd name="connsiteX1912" fmla="*/ 466878 w 2483666"/>
                <a:gd name="connsiteY1912" fmla="*/ 468939 h 3241367"/>
                <a:gd name="connsiteX1913" fmla="*/ 444994 w 2483666"/>
                <a:gd name="connsiteY1913" fmla="*/ 460173 h 3241367"/>
                <a:gd name="connsiteX1914" fmla="*/ 418734 w 2483666"/>
                <a:gd name="connsiteY1914" fmla="*/ 464556 h 3241367"/>
                <a:gd name="connsiteX1915" fmla="*/ 409980 w 2483666"/>
                <a:gd name="connsiteY1915" fmla="*/ 464556 h 3241367"/>
                <a:gd name="connsiteX1916" fmla="*/ 453748 w 2483666"/>
                <a:gd name="connsiteY1916" fmla="*/ 451408 h 3241367"/>
                <a:gd name="connsiteX1917" fmla="*/ 471254 w 2483666"/>
                <a:gd name="connsiteY1917" fmla="*/ 451408 h 3241367"/>
                <a:gd name="connsiteX1918" fmla="*/ 563166 w 2483666"/>
                <a:gd name="connsiteY1918" fmla="*/ 464556 h 3241367"/>
                <a:gd name="connsiteX1919" fmla="*/ 567542 w 2483666"/>
                <a:gd name="connsiteY1919" fmla="*/ 460173 h 3241367"/>
                <a:gd name="connsiteX1920" fmla="*/ 602556 w 2483666"/>
                <a:gd name="connsiteY1920" fmla="*/ 468939 h 3241367"/>
                <a:gd name="connsiteX1921" fmla="*/ 633193 w 2483666"/>
                <a:gd name="connsiteY1921" fmla="*/ 460173 h 3241367"/>
                <a:gd name="connsiteX1922" fmla="*/ 630453 w 2483666"/>
                <a:gd name="connsiteY1922" fmla="*/ 457429 h 3241367"/>
                <a:gd name="connsiteX1923" fmla="*/ 637570 w 2483666"/>
                <a:gd name="connsiteY1923" fmla="*/ 447026 h 3241367"/>
                <a:gd name="connsiteX1924" fmla="*/ 641947 w 2483666"/>
                <a:gd name="connsiteY1924" fmla="*/ 455791 h 3241367"/>
                <a:gd name="connsiteX1925" fmla="*/ 646323 w 2483666"/>
                <a:gd name="connsiteY1925" fmla="*/ 455791 h 3241367"/>
                <a:gd name="connsiteX1926" fmla="*/ 659454 w 2483666"/>
                <a:gd name="connsiteY1926" fmla="*/ 442643 h 3241367"/>
                <a:gd name="connsiteX1927" fmla="*/ 663830 w 2483666"/>
                <a:gd name="connsiteY1927" fmla="*/ 464556 h 3241367"/>
                <a:gd name="connsiteX1928" fmla="*/ 676961 w 2483666"/>
                <a:gd name="connsiteY1928" fmla="*/ 451408 h 3241367"/>
                <a:gd name="connsiteX1929" fmla="*/ 711974 w 2483666"/>
                <a:gd name="connsiteY1929" fmla="*/ 442643 h 3241367"/>
                <a:gd name="connsiteX1930" fmla="*/ 715678 w 2483666"/>
                <a:gd name="connsiteY1930" fmla="*/ 438934 h 3241367"/>
                <a:gd name="connsiteX1931" fmla="*/ 716898 w 2483666"/>
                <a:gd name="connsiteY1931" fmla="*/ 439904 h 3241367"/>
                <a:gd name="connsiteX1932" fmla="*/ 720728 w 2483666"/>
                <a:gd name="connsiteY1932" fmla="*/ 442643 h 3241367"/>
                <a:gd name="connsiteX1933" fmla="*/ 725105 w 2483666"/>
                <a:gd name="connsiteY1933" fmla="*/ 429495 h 3241367"/>
                <a:gd name="connsiteX1934" fmla="*/ 760118 w 2483666"/>
                <a:gd name="connsiteY1934" fmla="*/ 429495 h 3241367"/>
                <a:gd name="connsiteX1935" fmla="*/ 808262 w 2483666"/>
                <a:gd name="connsiteY1935" fmla="*/ 420730 h 3241367"/>
                <a:gd name="connsiteX1936" fmla="*/ 803886 w 2483666"/>
                <a:gd name="connsiteY1936" fmla="*/ 425113 h 3241367"/>
                <a:gd name="connsiteX1937" fmla="*/ 843276 w 2483666"/>
                <a:gd name="connsiteY1937" fmla="*/ 425113 h 3241367"/>
                <a:gd name="connsiteX1938" fmla="*/ 860783 w 2483666"/>
                <a:gd name="connsiteY1938" fmla="*/ 438260 h 3241367"/>
                <a:gd name="connsiteX1939" fmla="*/ 865160 w 2483666"/>
                <a:gd name="connsiteY1939" fmla="*/ 429495 h 3241367"/>
                <a:gd name="connsiteX1940" fmla="*/ 865160 w 2483666"/>
                <a:gd name="connsiteY1940" fmla="*/ 425113 h 3241367"/>
                <a:gd name="connsiteX1941" fmla="*/ 869536 w 2483666"/>
                <a:gd name="connsiteY1941" fmla="*/ 433878 h 3241367"/>
                <a:gd name="connsiteX1942" fmla="*/ 900174 w 2483666"/>
                <a:gd name="connsiteY1942" fmla="*/ 429495 h 3241367"/>
                <a:gd name="connsiteX1943" fmla="*/ 917680 w 2483666"/>
                <a:gd name="connsiteY1943" fmla="*/ 420730 h 3241367"/>
                <a:gd name="connsiteX1944" fmla="*/ 904550 w 2483666"/>
                <a:gd name="connsiteY1944" fmla="*/ 411965 h 3241367"/>
                <a:gd name="connsiteX1945" fmla="*/ 922057 w 2483666"/>
                <a:gd name="connsiteY1945" fmla="*/ 407582 h 3241367"/>
                <a:gd name="connsiteX1946" fmla="*/ 913304 w 2483666"/>
                <a:gd name="connsiteY1946" fmla="*/ 411965 h 3241367"/>
                <a:gd name="connsiteX1947" fmla="*/ 943941 w 2483666"/>
                <a:gd name="connsiteY1947" fmla="*/ 420730 h 3241367"/>
                <a:gd name="connsiteX1948" fmla="*/ 950506 w 2483666"/>
                <a:gd name="connsiteY1948" fmla="*/ 412513 h 3241367"/>
                <a:gd name="connsiteX1949" fmla="*/ 953170 w 2483666"/>
                <a:gd name="connsiteY1949" fmla="*/ 411679 h 3241367"/>
                <a:gd name="connsiteX1950" fmla="*/ 952694 w 2483666"/>
                <a:gd name="connsiteY1950" fmla="*/ 411965 h 3241367"/>
                <a:gd name="connsiteX1951" fmla="*/ 953867 w 2483666"/>
                <a:gd name="connsiteY1951" fmla="*/ 411707 h 3241367"/>
                <a:gd name="connsiteX1952" fmla="*/ 957071 w 2483666"/>
                <a:gd name="connsiteY1952" fmla="*/ 420730 h 3241367"/>
                <a:gd name="connsiteX1953" fmla="*/ 965824 w 2483666"/>
                <a:gd name="connsiteY1953" fmla="*/ 411965 h 3241367"/>
                <a:gd name="connsiteX1954" fmla="*/ 969517 w 2483666"/>
                <a:gd name="connsiteY1954" fmla="*/ 408267 h 3241367"/>
                <a:gd name="connsiteX1955" fmla="*/ 953867 w 2483666"/>
                <a:gd name="connsiteY1955" fmla="*/ 411707 h 3241367"/>
                <a:gd name="connsiteX1956" fmla="*/ 953788 w 2483666"/>
                <a:gd name="connsiteY1956" fmla="*/ 411485 h 3241367"/>
                <a:gd name="connsiteX1957" fmla="*/ 953170 w 2483666"/>
                <a:gd name="connsiteY1957" fmla="*/ 411679 h 3241367"/>
                <a:gd name="connsiteX1958" fmla="*/ 971842 w 2483666"/>
                <a:gd name="connsiteY1958" fmla="*/ 400461 h 3241367"/>
                <a:gd name="connsiteX1959" fmla="*/ 974578 w 2483666"/>
                <a:gd name="connsiteY1959" fmla="*/ 398817 h 3241367"/>
                <a:gd name="connsiteX1960" fmla="*/ 970201 w 2483666"/>
                <a:gd name="connsiteY1960" fmla="*/ 394434 h 3241367"/>
                <a:gd name="connsiteX1961" fmla="*/ 983331 w 2483666"/>
                <a:gd name="connsiteY1961" fmla="*/ 390052 h 3241367"/>
                <a:gd name="connsiteX1962" fmla="*/ 1000838 w 2483666"/>
                <a:gd name="connsiteY1962" fmla="*/ 394434 h 3241367"/>
                <a:gd name="connsiteX1963" fmla="*/ 992085 w 2483666"/>
                <a:gd name="connsiteY1963" fmla="*/ 403200 h 3241367"/>
                <a:gd name="connsiteX1964" fmla="*/ 987708 w 2483666"/>
                <a:gd name="connsiteY1964" fmla="*/ 398817 h 3241367"/>
                <a:gd name="connsiteX1965" fmla="*/ 974578 w 2483666"/>
                <a:gd name="connsiteY1965" fmla="*/ 407582 h 3241367"/>
                <a:gd name="connsiteX1966" fmla="*/ 974578 w 2483666"/>
                <a:gd name="connsiteY1966" fmla="*/ 411965 h 3241367"/>
                <a:gd name="connsiteX1967" fmla="*/ 1018345 w 2483666"/>
                <a:gd name="connsiteY1967" fmla="*/ 411965 h 3241367"/>
                <a:gd name="connsiteX1968" fmla="*/ 1044605 w 2483666"/>
                <a:gd name="connsiteY1968" fmla="*/ 407582 h 3241367"/>
                <a:gd name="connsiteX1969" fmla="*/ 1083996 w 2483666"/>
                <a:gd name="connsiteY1969" fmla="*/ 403200 h 3241367"/>
                <a:gd name="connsiteX1970" fmla="*/ 1162777 w 2483666"/>
                <a:gd name="connsiteY1970" fmla="*/ 385669 h 3241367"/>
                <a:gd name="connsiteX1971" fmla="*/ 1171530 w 2483666"/>
                <a:gd name="connsiteY1971" fmla="*/ 376904 h 3241367"/>
                <a:gd name="connsiteX1972" fmla="*/ 1167154 w 2483666"/>
                <a:gd name="connsiteY1972" fmla="*/ 372521 h 3241367"/>
                <a:gd name="connsiteX1973" fmla="*/ 1189037 w 2483666"/>
                <a:gd name="connsiteY1973" fmla="*/ 368139 h 3241367"/>
                <a:gd name="connsiteX1974" fmla="*/ 1184661 w 2483666"/>
                <a:gd name="connsiteY1974" fmla="*/ 372521 h 3241367"/>
                <a:gd name="connsiteX1975" fmla="*/ 1210921 w 2483666"/>
                <a:gd name="connsiteY1975" fmla="*/ 372521 h 3241367"/>
                <a:gd name="connsiteX1976" fmla="*/ 1224051 w 2483666"/>
                <a:gd name="connsiteY1976" fmla="*/ 354991 h 3241367"/>
                <a:gd name="connsiteX1977" fmla="*/ 1241558 w 2483666"/>
                <a:gd name="connsiteY1977" fmla="*/ 354991 h 3241367"/>
                <a:gd name="connsiteX1978" fmla="*/ 1280949 w 2483666"/>
                <a:gd name="connsiteY1978" fmla="*/ 333078 h 3241367"/>
                <a:gd name="connsiteX1979" fmla="*/ 1272195 w 2483666"/>
                <a:gd name="connsiteY1979" fmla="*/ 341843 h 3241367"/>
                <a:gd name="connsiteX1980" fmla="*/ 1276572 w 2483666"/>
                <a:gd name="connsiteY1980" fmla="*/ 350608 h 3241367"/>
                <a:gd name="connsiteX1981" fmla="*/ 1294079 w 2483666"/>
                <a:gd name="connsiteY1981" fmla="*/ 341843 h 3241367"/>
                <a:gd name="connsiteX1982" fmla="*/ 1294079 w 2483666"/>
                <a:gd name="connsiteY1982" fmla="*/ 337461 h 3241367"/>
                <a:gd name="connsiteX1983" fmla="*/ 1311586 w 2483666"/>
                <a:gd name="connsiteY1983" fmla="*/ 328695 h 3241367"/>
                <a:gd name="connsiteX1984" fmla="*/ 1355353 w 2483666"/>
                <a:gd name="connsiteY1984" fmla="*/ 324313 h 3241367"/>
                <a:gd name="connsiteX1985" fmla="*/ 1355353 w 2483666"/>
                <a:gd name="connsiteY1985" fmla="*/ 319930 h 3241367"/>
                <a:gd name="connsiteX1986" fmla="*/ 1320339 w 2483666"/>
                <a:gd name="connsiteY1986" fmla="*/ 319930 h 3241367"/>
                <a:gd name="connsiteX1987" fmla="*/ 1259065 w 2483666"/>
                <a:gd name="connsiteY1987" fmla="*/ 328695 h 3241367"/>
                <a:gd name="connsiteX1988" fmla="*/ 1197791 w 2483666"/>
                <a:gd name="connsiteY1988" fmla="*/ 337461 h 3241367"/>
                <a:gd name="connsiteX1989" fmla="*/ 1184661 w 2483666"/>
                <a:gd name="connsiteY1989" fmla="*/ 341843 h 3241367"/>
                <a:gd name="connsiteX1990" fmla="*/ 1158400 w 2483666"/>
                <a:gd name="connsiteY1990" fmla="*/ 341843 h 3241367"/>
                <a:gd name="connsiteX1991" fmla="*/ 1140893 w 2483666"/>
                <a:gd name="connsiteY1991" fmla="*/ 346226 h 3241367"/>
                <a:gd name="connsiteX1992" fmla="*/ 1123386 w 2483666"/>
                <a:gd name="connsiteY1992" fmla="*/ 337461 h 3241367"/>
                <a:gd name="connsiteX1993" fmla="*/ 1110256 w 2483666"/>
                <a:gd name="connsiteY1993" fmla="*/ 346226 h 3241367"/>
                <a:gd name="connsiteX1994" fmla="*/ 1097126 w 2483666"/>
                <a:gd name="connsiteY1994" fmla="*/ 346226 h 3241367"/>
                <a:gd name="connsiteX1995" fmla="*/ 1079619 w 2483666"/>
                <a:gd name="connsiteY1995" fmla="*/ 350608 h 3241367"/>
                <a:gd name="connsiteX1996" fmla="*/ 1066489 w 2483666"/>
                <a:gd name="connsiteY1996" fmla="*/ 350608 h 3241367"/>
                <a:gd name="connsiteX1997" fmla="*/ 1040229 w 2483666"/>
                <a:gd name="connsiteY1997" fmla="*/ 354991 h 3241367"/>
                <a:gd name="connsiteX1998" fmla="*/ 961447 w 2483666"/>
                <a:gd name="connsiteY1998" fmla="*/ 359374 h 3241367"/>
                <a:gd name="connsiteX1999" fmla="*/ 961447 w 2483666"/>
                <a:gd name="connsiteY1999" fmla="*/ 346226 h 3241367"/>
                <a:gd name="connsiteX2000" fmla="*/ 930811 w 2483666"/>
                <a:gd name="connsiteY2000" fmla="*/ 350608 h 3241367"/>
                <a:gd name="connsiteX2001" fmla="*/ 935187 w 2483666"/>
                <a:gd name="connsiteY2001" fmla="*/ 337461 h 3241367"/>
                <a:gd name="connsiteX2002" fmla="*/ 904550 w 2483666"/>
                <a:gd name="connsiteY2002" fmla="*/ 333078 h 3241367"/>
                <a:gd name="connsiteX2003" fmla="*/ 901816 w 2483666"/>
                <a:gd name="connsiteY2003" fmla="*/ 341292 h 3241367"/>
                <a:gd name="connsiteX2004" fmla="*/ 874985 w 2483666"/>
                <a:gd name="connsiteY2004" fmla="*/ 341750 h 3241367"/>
                <a:gd name="connsiteX2005" fmla="*/ 876648 w 2483666"/>
                <a:gd name="connsiteY2005" fmla="*/ 340200 h 3241367"/>
                <a:gd name="connsiteX2006" fmla="*/ 869536 w 2483666"/>
                <a:gd name="connsiteY2006" fmla="*/ 341843 h 3241367"/>
                <a:gd name="connsiteX2007" fmla="*/ 874985 w 2483666"/>
                <a:gd name="connsiteY2007" fmla="*/ 341750 h 3241367"/>
                <a:gd name="connsiteX2008" fmla="*/ 860783 w 2483666"/>
                <a:gd name="connsiteY2008" fmla="*/ 354991 h 3241367"/>
                <a:gd name="connsiteX2009" fmla="*/ 838899 w 2483666"/>
                <a:gd name="connsiteY2009" fmla="*/ 346226 h 3241367"/>
                <a:gd name="connsiteX2010" fmla="*/ 838899 w 2483666"/>
                <a:gd name="connsiteY2010" fmla="*/ 359374 h 3241367"/>
                <a:gd name="connsiteX2011" fmla="*/ 817016 w 2483666"/>
                <a:gd name="connsiteY2011" fmla="*/ 350608 h 3241367"/>
                <a:gd name="connsiteX2012" fmla="*/ 777625 w 2483666"/>
                <a:gd name="connsiteY2012" fmla="*/ 363756 h 3241367"/>
                <a:gd name="connsiteX2013" fmla="*/ 773248 w 2483666"/>
                <a:gd name="connsiteY2013" fmla="*/ 350608 h 3241367"/>
                <a:gd name="connsiteX2014" fmla="*/ 738235 w 2483666"/>
                <a:gd name="connsiteY2014" fmla="*/ 350608 h 3241367"/>
                <a:gd name="connsiteX2015" fmla="*/ 729481 w 2483666"/>
                <a:gd name="connsiteY2015" fmla="*/ 363756 h 3241367"/>
                <a:gd name="connsiteX2016" fmla="*/ 720728 w 2483666"/>
                <a:gd name="connsiteY2016" fmla="*/ 359374 h 3241367"/>
                <a:gd name="connsiteX2017" fmla="*/ 716351 w 2483666"/>
                <a:gd name="connsiteY2017" fmla="*/ 368139 h 3241367"/>
                <a:gd name="connsiteX2018" fmla="*/ 694467 w 2483666"/>
                <a:gd name="connsiteY2018" fmla="*/ 368139 h 3241367"/>
                <a:gd name="connsiteX2019" fmla="*/ 716351 w 2483666"/>
                <a:gd name="connsiteY2019" fmla="*/ 354991 h 3241367"/>
                <a:gd name="connsiteX2020" fmla="*/ 711974 w 2483666"/>
                <a:gd name="connsiteY2020" fmla="*/ 346226 h 3241367"/>
                <a:gd name="connsiteX2021" fmla="*/ 711974 w 2483666"/>
                <a:gd name="connsiteY2021" fmla="*/ 337461 h 3241367"/>
                <a:gd name="connsiteX2022" fmla="*/ 729481 w 2483666"/>
                <a:gd name="connsiteY2022" fmla="*/ 324313 h 3241367"/>
                <a:gd name="connsiteX2023" fmla="*/ 685714 w 2483666"/>
                <a:gd name="connsiteY2023" fmla="*/ 328695 h 3241367"/>
                <a:gd name="connsiteX2024" fmla="*/ 681337 w 2483666"/>
                <a:gd name="connsiteY2024" fmla="*/ 333078 h 3241367"/>
                <a:gd name="connsiteX2025" fmla="*/ 659454 w 2483666"/>
                <a:gd name="connsiteY2025" fmla="*/ 328695 h 3241367"/>
                <a:gd name="connsiteX2026" fmla="*/ 655077 w 2483666"/>
                <a:gd name="connsiteY2026" fmla="*/ 333078 h 3241367"/>
                <a:gd name="connsiteX2027" fmla="*/ 655077 w 2483666"/>
                <a:gd name="connsiteY2027" fmla="*/ 337461 h 3241367"/>
                <a:gd name="connsiteX2028" fmla="*/ 637570 w 2483666"/>
                <a:gd name="connsiteY2028" fmla="*/ 341843 h 3241367"/>
                <a:gd name="connsiteX2029" fmla="*/ 642152 w 2483666"/>
                <a:gd name="connsiteY2029" fmla="*/ 343961 h 3241367"/>
                <a:gd name="connsiteX2030" fmla="*/ 628817 w 2483666"/>
                <a:gd name="connsiteY2030" fmla="*/ 341843 h 3241367"/>
                <a:gd name="connsiteX2031" fmla="*/ 633193 w 2483666"/>
                <a:gd name="connsiteY2031" fmla="*/ 333078 h 3241367"/>
                <a:gd name="connsiteX2032" fmla="*/ 615686 w 2483666"/>
                <a:gd name="connsiteY2032" fmla="*/ 346226 h 3241367"/>
                <a:gd name="connsiteX2033" fmla="*/ 606933 w 2483666"/>
                <a:gd name="connsiteY2033" fmla="*/ 350608 h 3241367"/>
                <a:gd name="connsiteX2034" fmla="*/ 606933 w 2483666"/>
                <a:gd name="connsiteY2034" fmla="*/ 346226 h 3241367"/>
                <a:gd name="connsiteX2035" fmla="*/ 585049 w 2483666"/>
                <a:gd name="connsiteY2035" fmla="*/ 354991 h 3241367"/>
                <a:gd name="connsiteX2036" fmla="*/ 562071 w 2483666"/>
                <a:gd name="connsiteY2036" fmla="*/ 347321 h 3241367"/>
                <a:gd name="connsiteX2037" fmla="*/ 560166 w 2483666"/>
                <a:gd name="connsiteY2037" fmla="*/ 346685 h 3241367"/>
                <a:gd name="connsiteX2038" fmla="*/ 561866 w 2483666"/>
                <a:gd name="connsiteY2038" fmla="*/ 346226 h 3241367"/>
                <a:gd name="connsiteX2039" fmla="*/ 558789 w 2483666"/>
                <a:gd name="connsiteY2039" fmla="*/ 346226 h 3241367"/>
                <a:gd name="connsiteX2040" fmla="*/ 560166 w 2483666"/>
                <a:gd name="connsiteY2040" fmla="*/ 346685 h 3241367"/>
                <a:gd name="connsiteX2041" fmla="*/ 545659 w 2483666"/>
                <a:gd name="connsiteY2041" fmla="*/ 350608 h 3241367"/>
                <a:gd name="connsiteX2042" fmla="*/ 545659 w 2483666"/>
                <a:gd name="connsiteY2042" fmla="*/ 359374 h 3241367"/>
                <a:gd name="connsiteX2043" fmla="*/ 536905 w 2483666"/>
                <a:gd name="connsiteY2043" fmla="*/ 359374 h 3241367"/>
                <a:gd name="connsiteX2044" fmla="*/ 536905 w 2483666"/>
                <a:gd name="connsiteY2044" fmla="*/ 354991 h 3241367"/>
                <a:gd name="connsiteX2045" fmla="*/ 501892 w 2483666"/>
                <a:gd name="connsiteY2045" fmla="*/ 341843 h 3241367"/>
                <a:gd name="connsiteX2046" fmla="*/ 469904 w 2483666"/>
                <a:gd name="connsiteY2046" fmla="*/ 338284 h 3241367"/>
                <a:gd name="connsiteX2047" fmla="*/ 484385 w 2483666"/>
                <a:gd name="connsiteY2047" fmla="*/ 328695 h 3241367"/>
                <a:gd name="connsiteX2048" fmla="*/ 471254 w 2483666"/>
                <a:gd name="connsiteY2048" fmla="*/ 315548 h 3241367"/>
                <a:gd name="connsiteX2049" fmla="*/ 484799 w 2483666"/>
                <a:gd name="connsiteY2049" fmla="*/ 315548 h 3241367"/>
                <a:gd name="connsiteX2050" fmla="*/ 490266 w 2483666"/>
                <a:gd name="connsiteY2050" fmla="*/ 317533 h 3241367"/>
                <a:gd name="connsiteX2051" fmla="*/ 490376 w 2483666"/>
                <a:gd name="connsiteY2051" fmla="*/ 317457 h 3241367"/>
                <a:gd name="connsiteX2052" fmla="*/ 506268 w 2483666"/>
                <a:gd name="connsiteY2052" fmla="*/ 324313 h 3241367"/>
                <a:gd name="connsiteX2053" fmla="*/ 519398 w 2483666"/>
                <a:gd name="connsiteY2053" fmla="*/ 315548 h 3241367"/>
                <a:gd name="connsiteX2054" fmla="*/ 523775 w 2483666"/>
                <a:gd name="connsiteY2054" fmla="*/ 311165 h 3241367"/>
                <a:gd name="connsiteX2055" fmla="*/ 506268 w 2483666"/>
                <a:gd name="connsiteY2055" fmla="*/ 293635 h 3241367"/>
                <a:gd name="connsiteX2056" fmla="*/ 506268 w 2483666"/>
                <a:gd name="connsiteY2056" fmla="*/ 280487 h 3241367"/>
                <a:gd name="connsiteX2057" fmla="*/ 497515 w 2483666"/>
                <a:gd name="connsiteY2057" fmla="*/ 271721 h 3241367"/>
                <a:gd name="connsiteX2058" fmla="*/ 536905 w 2483666"/>
                <a:gd name="connsiteY2058" fmla="*/ 262956 h 3241367"/>
                <a:gd name="connsiteX2059" fmla="*/ 541282 w 2483666"/>
                <a:gd name="connsiteY2059" fmla="*/ 271721 h 3241367"/>
                <a:gd name="connsiteX2060" fmla="*/ 545659 w 2483666"/>
                <a:gd name="connsiteY2060" fmla="*/ 276104 h 3241367"/>
                <a:gd name="connsiteX2061" fmla="*/ 558789 w 2483666"/>
                <a:gd name="connsiteY2061" fmla="*/ 271721 h 3241367"/>
                <a:gd name="connsiteX2062" fmla="*/ 580673 w 2483666"/>
                <a:gd name="connsiteY2062" fmla="*/ 271721 h 3241367"/>
                <a:gd name="connsiteX2063" fmla="*/ 585049 w 2483666"/>
                <a:gd name="connsiteY2063" fmla="*/ 293635 h 3241367"/>
                <a:gd name="connsiteX2064" fmla="*/ 620063 w 2483666"/>
                <a:gd name="connsiteY2064" fmla="*/ 302400 h 3241367"/>
                <a:gd name="connsiteX2065" fmla="*/ 646323 w 2483666"/>
                <a:gd name="connsiteY2065" fmla="*/ 293635 h 3241367"/>
                <a:gd name="connsiteX2066" fmla="*/ 685714 w 2483666"/>
                <a:gd name="connsiteY2066" fmla="*/ 284869 h 3241367"/>
                <a:gd name="connsiteX2067" fmla="*/ 690091 w 2483666"/>
                <a:gd name="connsiteY2067" fmla="*/ 271721 h 3241367"/>
                <a:gd name="connsiteX2068" fmla="*/ 685714 w 2483666"/>
                <a:gd name="connsiteY2068" fmla="*/ 258574 h 3241367"/>
                <a:gd name="connsiteX2069" fmla="*/ 628817 w 2483666"/>
                <a:gd name="connsiteY2069" fmla="*/ 249808 h 3241367"/>
                <a:gd name="connsiteX2070" fmla="*/ 646323 w 2483666"/>
                <a:gd name="connsiteY2070" fmla="*/ 245426 h 3241367"/>
                <a:gd name="connsiteX2071" fmla="*/ 655077 w 2483666"/>
                <a:gd name="connsiteY2071" fmla="*/ 249808 h 3241367"/>
                <a:gd name="connsiteX2072" fmla="*/ 685714 w 2483666"/>
                <a:gd name="connsiteY2072" fmla="*/ 249808 h 3241367"/>
                <a:gd name="connsiteX2073" fmla="*/ 703221 w 2483666"/>
                <a:gd name="connsiteY2073" fmla="*/ 249808 h 3241367"/>
                <a:gd name="connsiteX2074" fmla="*/ 703221 w 2483666"/>
                <a:gd name="connsiteY2074" fmla="*/ 258574 h 3241367"/>
                <a:gd name="connsiteX2075" fmla="*/ 711974 w 2483666"/>
                <a:gd name="connsiteY2075" fmla="*/ 262956 h 3241367"/>
                <a:gd name="connsiteX2076" fmla="*/ 716351 w 2483666"/>
                <a:gd name="connsiteY2076" fmla="*/ 262956 h 3241367"/>
                <a:gd name="connsiteX2077" fmla="*/ 711974 w 2483666"/>
                <a:gd name="connsiteY2077" fmla="*/ 249808 h 3241367"/>
                <a:gd name="connsiteX2078" fmla="*/ 729481 w 2483666"/>
                <a:gd name="connsiteY2078" fmla="*/ 241043 h 3241367"/>
                <a:gd name="connsiteX2079" fmla="*/ 777625 w 2483666"/>
                <a:gd name="connsiteY2079" fmla="*/ 236661 h 3241367"/>
                <a:gd name="connsiteX2080" fmla="*/ 812019 w 2483666"/>
                <a:gd name="connsiteY2080" fmla="*/ 232834 h 3241367"/>
                <a:gd name="connsiteX2081" fmla="*/ 812229 w 2483666"/>
                <a:gd name="connsiteY2081" fmla="*/ 235017 h 3241367"/>
                <a:gd name="connsiteX2082" fmla="*/ 817016 w 2483666"/>
                <a:gd name="connsiteY2082" fmla="*/ 232278 h 3241367"/>
                <a:gd name="connsiteX2083" fmla="*/ 812092 w 2483666"/>
                <a:gd name="connsiteY2083" fmla="*/ 232826 h 3241367"/>
                <a:gd name="connsiteX2084" fmla="*/ 812019 w 2483666"/>
                <a:gd name="connsiteY2084" fmla="*/ 232834 h 3241367"/>
                <a:gd name="connsiteX2085" fmla="*/ 811545 w 2483666"/>
                <a:gd name="connsiteY2085" fmla="*/ 227895 h 3241367"/>
                <a:gd name="connsiteX2086" fmla="*/ 825769 w 2483666"/>
                <a:gd name="connsiteY2086" fmla="*/ 249808 h 3241367"/>
                <a:gd name="connsiteX2087" fmla="*/ 865160 w 2483666"/>
                <a:gd name="connsiteY2087" fmla="*/ 241043 h 3241367"/>
                <a:gd name="connsiteX2088" fmla="*/ 869536 w 2483666"/>
                <a:gd name="connsiteY2088" fmla="*/ 245426 h 3241367"/>
                <a:gd name="connsiteX2089" fmla="*/ 882666 w 2483666"/>
                <a:gd name="connsiteY2089" fmla="*/ 241043 h 3241367"/>
                <a:gd name="connsiteX2090" fmla="*/ 859908 w 2483666"/>
                <a:gd name="connsiteY2090" fmla="*/ 229648 h 3241367"/>
                <a:gd name="connsiteX2091" fmla="*/ 873161 w 2483666"/>
                <a:gd name="connsiteY2091" fmla="*/ 226526 h 3241367"/>
                <a:gd name="connsiteX2092" fmla="*/ 904550 w 2483666"/>
                <a:gd name="connsiteY2092" fmla="*/ 219130 h 3241367"/>
                <a:gd name="connsiteX2093" fmla="*/ 917680 w 2483666"/>
                <a:gd name="connsiteY2093" fmla="*/ 214748 h 3241367"/>
                <a:gd name="connsiteX2094" fmla="*/ 913304 w 2483666"/>
                <a:gd name="connsiteY2094" fmla="*/ 227895 h 3241367"/>
                <a:gd name="connsiteX2095" fmla="*/ 926434 w 2483666"/>
                <a:gd name="connsiteY2095" fmla="*/ 236661 h 3241367"/>
                <a:gd name="connsiteX2096" fmla="*/ 913304 w 2483666"/>
                <a:gd name="connsiteY2096" fmla="*/ 236661 h 3241367"/>
                <a:gd name="connsiteX2097" fmla="*/ 917680 w 2483666"/>
                <a:gd name="connsiteY2097" fmla="*/ 241043 h 3241367"/>
                <a:gd name="connsiteX2098" fmla="*/ 943941 w 2483666"/>
                <a:gd name="connsiteY2098" fmla="*/ 236661 h 3241367"/>
                <a:gd name="connsiteX2099" fmla="*/ 942342 w 2483666"/>
                <a:gd name="connsiteY2099" fmla="*/ 230255 h 3241367"/>
                <a:gd name="connsiteX2100" fmla="*/ 957071 w 2483666"/>
                <a:gd name="connsiteY2100" fmla="*/ 227895 h 3241367"/>
                <a:gd name="connsiteX2101" fmla="*/ 961447 w 2483666"/>
                <a:gd name="connsiteY2101" fmla="*/ 236661 h 3241367"/>
                <a:gd name="connsiteX2102" fmla="*/ 974578 w 2483666"/>
                <a:gd name="connsiteY2102" fmla="*/ 227895 h 3241367"/>
                <a:gd name="connsiteX2103" fmla="*/ 983331 w 2483666"/>
                <a:gd name="connsiteY2103" fmla="*/ 227895 h 3241367"/>
                <a:gd name="connsiteX2104" fmla="*/ 992085 w 2483666"/>
                <a:gd name="connsiteY2104" fmla="*/ 214748 h 3241367"/>
                <a:gd name="connsiteX2105" fmla="*/ 983331 w 2483666"/>
                <a:gd name="connsiteY2105" fmla="*/ 210365 h 3241367"/>
                <a:gd name="connsiteX2106" fmla="*/ 992085 w 2483666"/>
                <a:gd name="connsiteY2106" fmla="*/ 205982 h 3241367"/>
                <a:gd name="connsiteX2107" fmla="*/ 1009592 w 2483666"/>
                <a:gd name="connsiteY2107" fmla="*/ 219130 h 3241367"/>
                <a:gd name="connsiteX2108" fmla="*/ 1022722 w 2483666"/>
                <a:gd name="connsiteY2108" fmla="*/ 214748 h 3241367"/>
                <a:gd name="connsiteX2109" fmla="*/ 1027099 w 2483666"/>
                <a:gd name="connsiteY2109" fmla="*/ 219130 h 3241367"/>
                <a:gd name="connsiteX2110" fmla="*/ 1027099 w 2483666"/>
                <a:gd name="connsiteY2110" fmla="*/ 214748 h 3241367"/>
                <a:gd name="connsiteX2111" fmla="*/ 1031475 w 2483666"/>
                <a:gd name="connsiteY2111" fmla="*/ 210365 h 3241367"/>
                <a:gd name="connsiteX2112" fmla="*/ 1040229 w 2483666"/>
                <a:gd name="connsiteY2112" fmla="*/ 210365 h 3241367"/>
                <a:gd name="connsiteX2113" fmla="*/ 1044605 w 2483666"/>
                <a:gd name="connsiteY2113" fmla="*/ 223513 h 3241367"/>
                <a:gd name="connsiteX2114" fmla="*/ 1062112 w 2483666"/>
                <a:gd name="connsiteY2114" fmla="*/ 227895 h 3241367"/>
                <a:gd name="connsiteX2115" fmla="*/ 1062112 w 2483666"/>
                <a:gd name="connsiteY2115" fmla="*/ 223513 h 3241367"/>
                <a:gd name="connsiteX2116" fmla="*/ 1048982 w 2483666"/>
                <a:gd name="connsiteY2116" fmla="*/ 214748 h 3241367"/>
                <a:gd name="connsiteX2117" fmla="*/ 1053359 w 2483666"/>
                <a:gd name="connsiteY2117" fmla="*/ 210365 h 3241367"/>
                <a:gd name="connsiteX2118" fmla="*/ 1127763 w 2483666"/>
                <a:gd name="connsiteY2118" fmla="*/ 197217 h 3241367"/>
                <a:gd name="connsiteX2119" fmla="*/ 1132140 w 2483666"/>
                <a:gd name="connsiteY2119" fmla="*/ 201600 h 3241367"/>
                <a:gd name="connsiteX2120" fmla="*/ 1140893 w 2483666"/>
                <a:gd name="connsiteY2120" fmla="*/ 188452 h 3241367"/>
                <a:gd name="connsiteX2121" fmla="*/ 1171530 w 2483666"/>
                <a:gd name="connsiteY2121" fmla="*/ 184069 h 3241367"/>
                <a:gd name="connsiteX2122" fmla="*/ 1167154 w 2483666"/>
                <a:gd name="connsiteY2122" fmla="*/ 197217 h 3241367"/>
                <a:gd name="connsiteX2123" fmla="*/ 1127763 w 2483666"/>
                <a:gd name="connsiteY2123" fmla="*/ 205982 h 3241367"/>
                <a:gd name="connsiteX2124" fmla="*/ 1123386 w 2483666"/>
                <a:gd name="connsiteY2124" fmla="*/ 214748 h 3241367"/>
                <a:gd name="connsiteX2125" fmla="*/ 1105880 w 2483666"/>
                <a:gd name="connsiteY2125" fmla="*/ 210365 h 3241367"/>
                <a:gd name="connsiteX2126" fmla="*/ 1101503 w 2483666"/>
                <a:gd name="connsiteY2126" fmla="*/ 214748 h 3241367"/>
                <a:gd name="connsiteX2127" fmla="*/ 1116821 w 2483666"/>
                <a:gd name="connsiteY2127" fmla="*/ 222417 h 3241367"/>
                <a:gd name="connsiteX2128" fmla="*/ 1116921 w 2483666"/>
                <a:gd name="connsiteY2128" fmla="*/ 222467 h 3241367"/>
                <a:gd name="connsiteX2129" fmla="*/ 1112855 w 2483666"/>
                <a:gd name="connsiteY2129" fmla="*/ 225362 h 3241367"/>
                <a:gd name="connsiteX2130" fmla="*/ 1119010 w 2483666"/>
                <a:gd name="connsiteY2130" fmla="*/ 223513 h 3241367"/>
                <a:gd name="connsiteX2131" fmla="*/ 1116921 w 2483666"/>
                <a:gd name="connsiteY2131" fmla="*/ 222467 h 3241367"/>
                <a:gd name="connsiteX2132" fmla="*/ 1127763 w 2483666"/>
                <a:gd name="connsiteY2132" fmla="*/ 214748 h 3241367"/>
                <a:gd name="connsiteX2133" fmla="*/ 1145270 w 2483666"/>
                <a:gd name="connsiteY2133" fmla="*/ 219130 h 3241367"/>
                <a:gd name="connsiteX2134" fmla="*/ 1180284 w 2483666"/>
                <a:gd name="connsiteY2134" fmla="*/ 214748 h 3241367"/>
                <a:gd name="connsiteX2135" fmla="*/ 1180284 w 2483666"/>
                <a:gd name="connsiteY2135" fmla="*/ 188452 h 3241367"/>
                <a:gd name="connsiteX2136" fmla="*/ 1184661 w 2483666"/>
                <a:gd name="connsiteY2136" fmla="*/ 184069 h 3241367"/>
                <a:gd name="connsiteX2137" fmla="*/ 1167154 w 2483666"/>
                <a:gd name="connsiteY2137" fmla="*/ 175304 h 3241367"/>
                <a:gd name="connsiteX2138" fmla="*/ 1171530 w 2483666"/>
                <a:gd name="connsiteY2138" fmla="*/ 166539 h 3241367"/>
                <a:gd name="connsiteX2139" fmla="*/ 1171530 w 2483666"/>
                <a:gd name="connsiteY2139" fmla="*/ 162156 h 3241367"/>
                <a:gd name="connsiteX2140" fmla="*/ 1167154 w 2483666"/>
                <a:gd name="connsiteY2140" fmla="*/ 157774 h 3241367"/>
                <a:gd name="connsiteX2141" fmla="*/ 1154023 w 2483666"/>
                <a:gd name="connsiteY2141" fmla="*/ 162156 h 3241367"/>
                <a:gd name="connsiteX2142" fmla="*/ 1158400 w 2483666"/>
                <a:gd name="connsiteY2142" fmla="*/ 179687 h 3241367"/>
                <a:gd name="connsiteX2143" fmla="*/ 1140893 w 2483666"/>
                <a:gd name="connsiteY2143" fmla="*/ 170922 h 3241367"/>
                <a:gd name="connsiteX2144" fmla="*/ 1140893 w 2483666"/>
                <a:gd name="connsiteY2144" fmla="*/ 175304 h 3241367"/>
                <a:gd name="connsiteX2145" fmla="*/ 1110256 w 2483666"/>
                <a:gd name="connsiteY2145" fmla="*/ 175304 h 3241367"/>
                <a:gd name="connsiteX2146" fmla="*/ 1092749 w 2483666"/>
                <a:gd name="connsiteY2146" fmla="*/ 170922 h 3241367"/>
                <a:gd name="connsiteX2147" fmla="*/ 1079619 w 2483666"/>
                <a:gd name="connsiteY2147" fmla="*/ 175304 h 3241367"/>
                <a:gd name="connsiteX2148" fmla="*/ 1083996 w 2483666"/>
                <a:gd name="connsiteY2148" fmla="*/ 184069 h 3241367"/>
                <a:gd name="connsiteX2149" fmla="*/ 1083996 w 2483666"/>
                <a:gd name="connsiteY2149" fmla="*/ 188452 h 3241367"/>
                <a:gd name="connsiteX2150" fmla="*/ 1070866 w 2483666"/>
                <a:gd name="connsiteY2150" fmla="*/ 184069 h 3241367"/>
                <a:gd name="connsiteX2151" fmla="*/ 1062112 w 2483666"/>
                <a:gd name="connsiteY2151" fmla="*/ 192835 h 3241367"/>
                <a:gd name="connsiteX2152" fmla="*/ 1057735 w 2483666"/>
                <a:gd name="connsiteY2152" fmla="*/ 184069 h 3241367"/>
                <a:gd name="connsiteX2153" fmla="*/ 1027099 w 2483666"/>
                <a:gd name="connsiteY2153" fmla="*/ 184069 h 3241367"/>
                <a:gd name="connsiteX2154" fmla="*/ 1022722 w 2483666"/>
                <a:gd name="connsiteY2154" fmla="*/ 170922 h 3241367"/>
                <a:gd name="connsiteX2155" fmla="*/ 1009592 w 2483666"/>
                <a:gd name="connsiteY2155" fmla="*/ 179687 h 3241367"/>
                <a:gd name="connsiteX2156" fmla="*/ 1005215 w 2483666"/>
                <a:gd name="connsiteY2156" fmla="*/ 192835 h 3241367"/>
                <a:gd name="connsiteX2157" fmla="*/ 983331 w 2483666"/>
                <a:gd name="connsiteY2157" fmla="*/ 188452 h 3241367"/>
                <a:gd name="connsiteX2158" fmla="*/ 935187 w 2483666"/>
                <a:gd name="connsiteY2158" fmla="*/ 201600 h 3241367"/>
                <a:gd name="connsiteX2159" fmla="*/ 935187 w 2483666"/>
                <a:gd name="connsiteY2159" fmla="*/ 197217 h 3241367"/>
                <a:gd name="connsiteX2160" fmla="*/ 908927 w 2483666"/>
                <a:gd name="connsiteY2160" fmla="*/ 205982 h 3241367"/>
                <a:gd name="connsiteX2161" fmla="*/ 900174 w 2483666"/>
                <a:gd name="connsiteY2161" fmla="*/ 201600 h 3241367"/>
                <a:gd name="connsiteX2162" fmla="*/ 898034 w 2483666"/>
                <a:gd name="connsiteY2162" fmla="*/ 201360 h 3241367"/>
                <a:gd name="connsiteX2163" fmla="*/ 904550 w 2483666"/>
                <a:gd name="connsiteY2163" fmla="*/ 184069 h 3241367"/>
                <a:gd name="connsiteX2164" fmla="*/ 935187 w 2483666"/>
                <a:gd name="connsiteY2164" fmla="*/ 192835 h 3241367"/>
                <a:gd name="connsiteX2165" fmla="*/ 943941 w 2483666"/>
                <a:gd name="connsiteY2165" fmla="*/ 192835 h 3241367"/>
                <a:gd name="connsiteX2166" fmla="*/ 943941 w 2483666"/>
                <a:gd name="connsiteY2166" fmla="*/ 166539 h 3241367"/>
                <a:gd name="connsiteX2167" fmla="*/ 961447 w 2483666"/>
                <a:gd name="connsiteY2167" fmla="*/ 170922 h 3241367"/>
                <a:gd name="connsiteX2168" fmla="*/ 961447 w 2483666"/>
                <a:gd name="connsiteY2168" fmla="*/ 175304 h 3241367"/>
                <a:gd name="connsiteX2169" fmla="*/ 965824 w 2483666"/>
                <a:gd name="connsiteY2169" fmla="*/ 184069 h 3241367"/>
                <a:gd name="connsiteX2170" fmla="*/ 987708 w 2483666"/>
                <a:gd name="connsiteY2170" fmla="*/ 162156 h 3241367"/>
                <a:gd name="connsiteX2171" fmla="*/ 996461 w 2483666"/>
                <a:gd name="connsiteY2171" fmla="*/ 166539 h 3241367"/>
                <a:gd name="connsiteX2172" fmla="*/ 1005215 w 2483666"/>
                <a:gd name="connsiteY2172" fmla="*/ 157774 h 3241367"/>
                <a:gd name="connsiteX2173" fmla="*/ 1022722 w 2483666"/>
                <a:gd name="connsiteY2173" fmla="*/ 157774 h 3241367"/>
                <a:gd name="connsiteX2174" fmla="*/ 1027099 w 2483666"/>
                <a:gd name="connsiteY2174" fmla="*/ 153391 h 3241367"/>
                <a:gd name="connsiteX2175" fmla="*/ 1027099 w 2483666"/>
                <a:gd name="connsiteY2175" fmla="*/ 162156 h 3241367"/>
                <a:gd name="connsiteX2176" fmla="*/ 1044605 w 2483666"/>
                <a:gd name="connsiteY2176" fmla="*/ 166539 h 3241367"/>
                <a:gd name="connsiteX2177" fmla="*/ 1048982 w 2483666"/>
                <a:gd name="connsiteY2177" fmla="*/ 162156 h 3241367"/>
                <a:gd name="connsiteX2178" fmla="*/ 1062112 w 2483666"/>
                <a:gd name="connsiteY2178" fmla="*/ 162156 h 3241367"/>
                <a:gd name="connsiteX2179" fmla="*/ 1062112 w 2483666"/>
                <a:gd name="connsiteY2179" fmla="*/ 153391 h 3241367"/>
                <a:gd name="connsiteX2180" fmla="*/ 1083996 w 2483666"/>
                <a:gd name="connsiteY2180" fmla="*/ 162156 h 3241367"/>
                <a:gd name="connsiteX2181" fmla="*/ 1097126 w 2483666"/>
                <a:gd name="connsiteY2181" fmla="*/ 153391 h 3241367"/>
                <a:gd name="connsiteX2182" fmla="*/ 1110256 w 2483666"/>
                <a:gd name="connsiteY2182" fmla="*/ 149009 h 3241367"/>
                <a:gd name="connsiteX2183" fmla="*/ 1119010 w 2483666"/>
                <a:gd name="connsiteY2183" fmla="*/ 135861 h 3241367"/>
                <a:gd name="connsiteX2184" fmla="*/ 1132140 w 2483666"/>
                <a:gd name="connsiteY2184" fmla="*/ 140243 h 3241367"/>
                <a:gd name="connsiteX2185" fmla="*/ 1149647 w 2483666"/>
                <a:gd name="connsiteY2185" fmla="*/ 131478 h 3241367"/>
                <a:gd name="connsiteX2186" fmla="*/ 1171530 w 2483666"/>
                <a:gd name="connsiteY2186" fmla="*/ 140243 h 3241367"/>
                <a:gd name="connsiteX2187" fmla="*/ 1189037 w 2483666"/>
                <a:gd name="connsiteY2187" fmla="*/ 135861 h 3241367"/>
                <a:gd name="connsiteX2188" fmla="*/ 1197791 w 2483666"/>
                <a:gd name="connsiteY2188" fmla="*/ 135861 h 3241367"/>
                <a:gd name="connsiteX2189" fmla="*/ 1184661 w 2483666"/>
                <a:gd name="connsiteY2189" fmla="*/ 149009 h 3241367"/>
                <a:gd name="connsiteX2190" fmla="*/ 1175907 w 2483666"/>
                <a:gd name="connsiteY2190" fmla="*/ 166539 h 3241367"/>
                <a:gd name="connsiteX2191" fmla="*/ 1184661 w 2483666"/>
                <a:gd name="connsiteY2191" fmla="*/ 175304 h 3241367"/>
                <a:gd name="connsiteX2192" fmla="*/ 1197791 w 2483666"/>
                <a:gd name="connsiteY2192" fmla="*/ 175304 h 3241367"/>
                <a:gd name="connsiteX2193" fmla="*/ 1202168 w 2483666"/>
                <a:gd name="connsiteY2193" fmla="*/ 144626 h 3241367"/>
                <a:gd name="connsiteX2194" fmla="*/ 1228428 w 2483666"/>
                <a:gd name="connsiteY2194" fmla="*/ 122713 h 3241367"/>
                <a:gd name="connsiteX2195" fmla="*/ 1241558 w 2483666"/>
                <a:gd name="connsiteY2195" fmla="*/ 100800 h 3241367"/>
                <a:gd name="connsiteX2196" fmla="*/ 1224051 w 2483666"/>
                <a:gd name="connsiteY2196" fmla="*/ 105182 h 3241367"/>
                <a:gd name="connsiteX2197" fmla="*/ 1210921 w 2483666"/>
                <a:gd name="connsiteY2197" fmla="*/ 100800 h 3241367"/>
                <a:gd name="connsiteX2198" fmla="*/ 1197791 w 2483666"/>
                <a:gd name="connsiteY2198" fmla="*/ 109565 h 3241367"/>
                <a:gd name="connsiteX2199" fmla="*/ 1189037 w 2483666"/>
                <a:gd name="connsiteY2199" fmla="*/ 109565 h 3241367"/>
                <a:gd name="connsiteX2200" fmla="*/ 1162777 w 2483666"/>
                <a:gd name="connsiteY2200" fmla="*/ 109565 h 3241367"/>
                <a:gd name="connsiteX2201" fmla="*/ 1158400 w 2483666"/>
                <a:gd name="connsiteY2201" fmla="*/ 113948 h 3241367"/>
                <a:gd name="connsiteX2202" fmla="*/ 1149647 w 2483666"/>
                <a:gd name="connsiteY2202" fmla="*/ 109565 h 3241367"/>
                <a:gd name="connsiteX2203" fmla="*/ 1123386 w 2483666"/>
                <a:gd name="connsiteY2203" fmla="*/ 122713 h 3241367"/>
                <a:gd name="connsiteX2204" fmla="*/ 1070866 w 2483666"/>
                <a:gd name="connsiteY2204" fmla="*/ 127096 h 3241367"/>
                <a:gd name="connsiteX2205" fmla="*/ 1075243 w 2483666"/>
                <a:gd name="connsiteY2205" fmla="*/ 109565 h 3241367"/>
                <a:gd name="connsiteX2206" fmla="*/ 1114633 w 2483666"/>
                <a:gd name="connsiteY2206" fmla="*/ 105182 h 3241367"/>
                <a:gd name="connsiteX2207" fmla="*/ 1123386 w 2483666"/>
                <a:gd name="connsiteY2207" fmla="*/ 100800 h 3241367"/>
                <a:gd name="connsiteX2208" fmla="*/ 1181583 w 2483666"/>
                <a:gd name="connsiteY2208" fmla="*/ 90665 h 3241367"/>
                <a:gd name="connsiteX2209" fmla="*/ 1210166 w 2483666"/>
                <a:gd name="connsiteY2209" fmla="*/ 85687 h 3241367"/>
                <a:gd name="connsiteX2210" fmla="*/ 1204903 w 2483666"/>
                <a:gd name="connsiteY2210" fmla="*/ 88748 h 3241367"/>
                <a:gd name="connsiteX2211" fmla="*/ 1263442 w 2483666"/>
                <a:gd name="connsiteY2211" fmla="*/ 78887 h 3241367"/>
                <a:gd name="connsiteX2212" fmla="*/ 1285325 w 2483666"/>
                <a:gd name="connsiteY2212" fmla="*/ 74504 h 3241367"/>
                <a:gd name="connsiteX2213" fmla="*/ 1289018 w 2483666"/>
                <a:gd name="connsiteY2213" fmla="*/ 71834 h 3241367"/>
                <a:gd name="connsiteX2214" fmla="*/ 1290601 w 2483666"/>
                <a:gd name="connsiteY2214" fmla="*/ 74210 h 3241367"/>
                <a:gd name="connsiteX2215" fmla="*/ 1291448 w 2483666"/>
                <a:gd name="connsiteY2215" fmla="*/ 76276 h 3241367"/>
                <a:gd name="connsiteX2216" fmla="*/ 1290249 w 2483666"/>
                <a:gd name="connsiteY2216" fmla="*/ 81078 h 3241367"/>
                <a:gd name="connsiteX2217" fmla="*/ 1289702 w 2483666"/>
                <a:gd name="connsiteY2217" fmla="*/ 83269 h 3241367"/>
                <a:gd name="connsiteX2218" fmla="*/ 1298456 w 2483666"/>
                <a:gd name="connsiteY2218" fmla="*/ 87652 h 3241367"/>
                <a:gd name="connsiteX2219" fmla="*/ 1346600 w 2483666"/>
                <a:gd name="connsiteY2219" fmla="*/ 74504 h 3241367"/>
                <a:gd name="connsiteX2220" fmla="*/ 1346600 w 2483666"/>
                <a:gd name="connsiteY2220" fmla="*/ 68904 h 3241367"/>
                <a:gd name="connsiteX2221" fmla="*/ 1348241 w 2483666"/>
                <a:gd name="connsiteY2221" fmla="*/ 69026 h 3241367"/>
                <a:gd name="connsiteX2222" fmla="*/ 1355832 w 2483666"/>
                <a:gd name="connsiteY2222" fmla="*/ 67519 h 3241367"/>
                <a:gd name="connsiteX2223" fmla="*/ 1368382 w 2483666"/>
                <a:gd name="connsiteY2223" fmla="*/ 69437 h 3241367"/>
                <a:gd name="connsiteX2224" fmla="*/ 1367320 w 2483666"/>
                <a:gd name="connsiteY2224" fmla="*/ 71354 h 3241367"/>
                <a:gd name="connsiteX2225" fmla="*/ 1372860 w 2483666"/>
                <a:gd name="connsiteY2225" fmla="*/ 70122 h 3241367"/>
                <a:gd name="connsiteX2226" fmla="*/ 1368382 w 2483666"/>
                <a:gd name="connsiteY2226" fmla="*/ 69437 h 3241367"/>
                <a:gd name="connsiteX2227" fmla="*/ 1372860 w 2483666"/>
                <a:gd name="connsiteY2227" fmla="*/ 61356 h 3241367"/>
                <a:gd name="connsiteX2228" fmla="*/ 1381613 w 2483666"/>
                <a:gd name="connsiteY2228" fmla="*/ 74504 h 3241367"/>
                <a:gd name="connsiteX2229" fmla="*/ 1399120 w 2483666"/>
                <a:gd name="connsiteY2229" fmla="*/ 74504 h 3241367"/>
                <a:gd name="connsiteX2230" fmla="*/ 1403497 w 2483666"/>
                <a:gd name="connsiteY2230" fmla="*/ 61356 h 3241367"/>
                <a:gd name="connsiteX2231" fmla="*/ 1409478 w 2483666"/>
                <a:gd name="connsiteY2231" fmla="*/ 61356 h 3241367"/>
                <a:gd name="connsiteX2232" fmla="*/ 1416627 w 2483666"/>
                <a:gd name="connsiteY2232" fmla="*/ 61836 h 3241367"/>
                <a:gd name="connsiteX2233" fmla="*/ 1464771 w 2483666"/>
                <a:gd name="connsiteY2233" fmla="*/ 52591 h 3241367"/>
                <a:gd name="connsiteX2234" fmla="*/ 1473525 w 2483666"/>
                <a:gd name="connsiteY2234" fmla="*/ 61356 h 3241367"/>
                <a:gd name="connsiteX2235" fmla="*/ 1477901 w 2483666"/>
                <a:gd name="connsiteY2235" fmla="*/ 52591 h 3241367"/>
                <a:gd name="connsiteX2236" fmla="*/ 1469148 w 2483666"/>
                <a:gd name="connsiteY2236" fmla="*/ 52591 h 3241367"/>
                <a:gd name="connsiteX2237" fmla="*/ 1486655 w 2483666"/>
                <a:gd name="connsiteY2237" fmla="*/ 39443 h 3241367"/>
                <a:gd name="connsiteX2238" fmla="*/ 1499785 w 2483666"/>
                <a:gd name="connsiteY2238" fmla="*/ 35061 h 3241367"/>
                <a:gd name="connsiteX2239" fmla="*/ 1512915 w 2483666"/>
                <a:gd name="connsiteY2239" fmla="*/ 39443 h 3241367"/>
                <a:gd name="connsiteX2240" fmla="*/ 1517292 w 2483666"/>
                <a:gd name="connsiteY2240" fmla="*/ 35061 h 3241367"/>
                <a:gd name="connsiteX2241" fmla="*/ 1508538 w 2483666"/>
                <a:gd name="connsiteY2241" fmla="*/ 30678 h 3241367"/>
                <a:gd name="connsiteX2242" fmla="*/ 1539175 w 2483666"/>
                <a:gd name="connsiteY2242" fmla="*/ 26296 h 3241367"/>
                <a:gd name="connsiteX2243" fmla="*/ 1552306 w 2483666"/>
                <a:gd name="connsiteY2243" fmla="*/ 30678 h 3241367"/>
                <a:gd name="connsiteX2244" fmla="*/ 1556682 w 2483666"/>
                <a:gd name="connsiteY2244" fmla="*/ 13148 h 3241367"/>
                <a:gd name="connsiteX2245" fmla="*/ 1587319 w 2483666"/>
                <a:gd name="connsiteY2245" fmla="*/ 0 h 324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</a:cxnLst>
              <a:rect l="l" t="t" r="r" b="b"/>
              <a:pathLst>
                <a:path w="2483666" h="3241367">
                  <a:moveTo>
                    <a:pt x="1259065" y="3173006"/>
                  </a:moveTo>
                  <a:lnTo>
                    <a:pt x="1259065" y="3173828"/>
                  </a:lnTo>
                  <a:lnTo>
                    <a:pt x="1254688" y="3174650"/>
                  </a:lnTo>
                  <a:cubicBezTo>
                    <a:pt x="1255782" y="3174102"/>
                    <a:pt x="1259065" y="3173006"/>
                    <a:pt x="1259065" y="3173006"/>
                  </a:cubicBezTo>
                  <a:close/>
                  <a:moveTo>
                    <a:pt x="677377" y="3164867"/>
                  </a:moveTo>
                  <a:lnTo>
                    <a:pt x="681337" y="3166432"/>
                  </a:lnTo>
                  <a:cubicBezTo>
                    <a:pt x="676960" y="3171910"/>
                    <a:pt x="661642" y="3181771"/>
                    <a:pt x="663830" y="3173006"/>
                  </a:cubicBezTo>
                  <a:cubicBezTo>
                    <a:pt x="663830" y="3173006"/>
                    <a:pt x="663830" y="3173006"/>
                    <a:pt x="666566" y="3171363"/>
                  </a:cubicBezTo>
                  <a:close/>
                  <a:moveTo>
                    <a:pt x="1123386" y="3094119"/>
                  </a:moveTo>
                  <a:cubicBezTo>
                    <a:pt x="1123386" y="3098502"/>
                    <a:pt x="1123386" y="3098502"/>
                    <a:pt x="1123386" y="3098502"/>
                  </a:cubicBezTo>
                  <a:cubicBezTo>
                    <a:pt x="1110256" y="3098502"/>
                    <a:pt x="1110256" y="3098502"/>
                    <a:pt x="1110256" y="3098502"/>
                  </a:cubicBezTo>
                  <a:cubicBezTo>
                    <a:pt x="1123386" y="3094119"/>
                    <a:pt x="1123386" y="3094119"/>
                    <a:pt x="1123386" y="3094119"/>
                  </a:cubicBezTo>
                  <a:close/>
                  <a:moveTo>
                    <a:pt x="300562" y="3021513"/>
                  </a:moveTo>
                  <a:lnTo>
                    <a:pt x="309179" y="3023381"/>
                  </a:lnTo>
                  <a:cubicBezTo>
                    <a:pt x="316154" y="3024819"/>
                    <a:pt x="297279" y="3020711"/>
                    <a:pt x="300562" y="3023997"/>
                  </a:cubicBezTo>
                  <a:close/>
                  <a:moveTo>
                    <a:pt x="323608" y="3012083"/>
                  </a:moveTo>
                  <a:cubicBezTo>
                    <a:pt x="329763" y="3011809"/>
                    <a:pt x="320873" y="3018656"/>
                    <a:pt x="317180" y="3018382"/>
                  </a:cubicBezTo>
                  <a:lnTo>
                    <a:pt x="317695" y="3014015"/>
                  </a:lnTo>
                  <a:close/>
                  <a:moveTo>
                    <a:pt x="348706" y="3010850"/>
                  </a:moveTo>
                  <a:lnTo>
                    <a:pt x="349624" y="3016467"/>
                  </a:lnTo>
                  <a:lnTo>
                    <a:pt x="342551" y="3018862"/>
                  </a:lnTo>
                  <a:cubicBezTo>
                    <a:pt x="332293" y="3022354"/>
                    <a:pt x="355271" y="3014137"/>
                    <a:pt x="348706" y="3010850"/>
                  </a:cubicBezTo>
                  <a:close/>
                  <a:moveTo>
                    <a:pt x="361836" y="2940728"/>
                  </a:moveTo>
                  <a:cubicBezTo>
                    <a:pt x="361836" y="2940728"/>
                    <a:pt x="361836" y="2940728"/>
                    <a:pt x="360742" y="2942371"/>
                  </a:cubicBezTo>
                  <a:lnTo>
                    <a:pt x="359960" y="2943545"/>
                  </a:lnTo>
                  <a:lnTo>
                    <a:pt x="357459" y="2942919"/>
                  </a:lnTo>
                  <a:cubicBezTo>
                    <a:pt x="358554" y="2941824"/>
                    <a:pt x="361836" y="2940728"/>
                    <a:pt x="361836" y="2940728"/>
                  </a:cubicBezTo>
                  <a:close/>
                  <a:moveTo>
                    <a:pt x="137156" y="2739312"/>
                  </a:moveTo>
                  <a:lnTo>
                    <a:pt x="103609" y="2752276"/>
                  </a:lnTo>
                  <a:cubicBezTo>
                    <a:pt x="103609" y="2761041"/>
                    <a:pt x="103609" y="2761041"/>
                    <a:pt x="103609" y="2761041"/>
                  </a:cubicBezTo>
                  <a:cubicBezTo>
                    <a:pt x="99233" y="2761041"/>
                    <a:pt x="99233" y="2761041"/>
                    <a:pt x="99233" y="2761041"/>
                  </a:cubicBezTo>
                  <a:cubicBezTo>
                    <a:pt x="103609" y="2743511"/>
                    <a:pt x="103609" y="2743511"/>
                    <a:pt x="103609" y="2743511"/>
                  </a:cubicBezTo>
                  <a:cubicBezTo>
                    <a:pt x="121116" y="2741320"/>
                    <a:pt x="129870" y="2740224"/>
                    <a:pt x="134246" y="2739676"/>
                  </a:cubicBezTo>
                  <a:close/>
                  <a:moveTo>
                    <a:pt x="139247" y="2738504"/>
                  </a:moveTo>
                  <a:lnTo>
                    <a:pt x="138623" y="2739128"/>
                  </a:lnTo>
                  <a:lnTo>
                    <a:pt x="137156" y="2739312"/>
                  </a:lnTo>
                  <a:close/>
                  <a:moveTo>
                    <a:pt x="94982" y="2681331"/>
                  </a:moveTo>
                  <a:lnTo>
                    <a:pt x="99233" y="2682154"/>
                  </a:lnTo>
                  <a:cubicBezTo>
                    <a:pt x="90479" y="2690919"/>
                    <a:pt x="93762" y="2687632"/>
                    <a:pt x="95403" y="2684346"/>
                  </a:cubicBezTo>
                  <a:close/>
                  <a:moveTo>
                    <a:pt x="94924" y="2680922"/>
                  </a:moveTo>
                  <a:lnTo>
                    <a:pt x="94982" y="2681331"/>
                  </a:lnTo>
                  <a:lnTo>
                    <a:pt x="94281" y="2681195"/>
                  </a:lnTo>
                  <a:close/>
                  <a:moveTo>
                    <a:pt x="83828" y="2679171"/>
                  </a:moveTo>
                  <a:lnTo>
                    <a:pt x="94281" y="2681195"/>
                  </a:lnTo>
                  <a:lnTo>
                    <a:pt x="81726" y="2686537"/>
                  </a:lnTo>
                  <a:cubicBezTo>
                    <a:pt x="86102" y="2685441"/>
                    <a:pt x="86650" y="2684072"/>
                    <a:pt x="85692" y="2682771"/>
                  </a:cubicBezTo>
                  <a:lnTo>
                    <a:pt x="83260" y="2681158"/>
                  </a:lnTo>
                  <a:close/>
                  <a:moveTo>
                    <a:pt x="103609" y="2625180"/>
                  </a:moveTo>
                  <a:cubicBezTo>
                    <a:pt x="103609" y="2625180"/>
                    <a:pt x="103609" y="2625180"/>
                    <a:pt x="106892" y="2626276"/>
                  </a:cubicBezTo>
                  <a:lnTo>
                    <a:pt x="107787" y="2626575"/>
                  </a:lnTo>
                  <a:lnTo>
                    <a:pt x="103609" y="2629563"/>
                  </a:lnTo>
                  <a:cubicBezTo>
                    <a:pt x="103609" y="2629563"/>
                    <a:pt x="103609" y="2629563"/>
                    <a:pt x="103609" y="2625180"/>
                  </a:cubicBezTo>
                  <a:close/>
                  <a:moveTo>
                    <a:pt x="57692" y="2621106"/>
                  </a:moveTo>
                  <a:lnTo>
                    <a:pt x="52730" y="2625728"/>
                  </a:lnTo>
                  <a:cubicBezTo>
                    <a:pt x="45618" y="2626276"/>
                    <a:pt x="35770" y="2620798"/>
                    <a:pt x="29205" y="2625180"/>
                  </a:cubicBezTo>
                  <a:cubicBezTo>
                    <a:pt x="29205" y="2625180"/>
                    <a:pt x="29205" y="2625180"/>
                    <a:pt x="33035" y="2624633"/>
                  </a:cubicBezTo>
                  <a:close/>
                  <a:moveTo>
                    <a:pt x="164275" y="2500524"/>
                  </a:moveTo>
                  <a:lnTo>
                    <a:pt x="163789" y="2509452"/>
                  </a:lnTo>
                  <a:lnTo>
                    <a:pt x="161865" y="2510175"/>
                  </a:lnTo>
                  <a:close/>
                  <a:moveTo>
                    <a:pt x="164883" y="2463024"/>
                  </a:moveTo>
                  <a:cubicBezTo>
                    <a:pt x="173637" y="2463024"/>
                    <a:pt x="173637" y="2463024"/>
                    <a:pt x="173637" y="2463024"/>
                  </a:cubicBezTo>
                  <a:cubicBezTo>
                    <a:pt x="178014" y="2471789"/>
                    <a:pt x="178014" y="2471789"/>
                    <a:pt x="178014" y="2471789"/>
                  </a:cubicBezTo>
                  <a:cubicBezTo>
                    <a:pt x="182390" y="2471789"/>
                    <a:pt x="182390" y="2471789"/>
                    <a:pt x="182390" y="2471789"/>
                  </a:cubicBezTo>
                  <a:cubicBezTo>
                    <a:pt x="182390" y="2480554"/>
                    <a:pt x="182390" y="2480554"/>
                    <a:pt x="182390" y="2480554"/>
                  </a:cubicBezTo>
                  <a:cubicBezTo>
                    <a:pt x="199897" y="2480554"/>
                    <a:pt x="199897" y="2480554"/>
                    <a:pt x="199897" y="2480554"/>
                  </a:cubicBezTo>
                  <a:cubicBezTo>
                    <a:pt x="164883" y="2498085"/>
                    <a:pt x="164883" y="2498085"/>
                    <a:pt x="164883" y="2498085"/>
                  </a:cubicBezTo>
                  <a:lnTo>
                    <a:pt x="164275" y="2500524"/>
                  </a:lnTo>
                  <a:lnTo>
                    <a:pt x="164883" y="2489320"/>
                  </a:lnTo>
                  <a:cubicBezTo>
                    <a:pt x="156130" y="2471789"/>
                    <a:pt x="156130" y="2471789"/>
                    <a:pt x="156130" y="2471789"/>
                  </a:cubicBezTo>
                  <a:cubicBezTo>
                    <a:pt x="169260" y="2471789"/>
                    <a:pt x="169260" y="2471789"/>
                    <a:pt x="169260" y="2471789"/>
                  </a:cubicBezTo>
                  <a:cubicBezTo>
                    <a:pt x="164883" y="2463024"/>
                    <a:pt x="164883" y="2463024"/>
                    <a:pt x="164883" y="2463024"/>
                  </a:cubicBezTo>
                  <a:close/>
                  <a:moveTo>
                    <a:pt x="213861" y="2455492"/>
                  </a:moveTo>
                  <a:lnTo>
                    <a:pt x="216984" y="2456264"/>
                  </a:lnTo>
                  <a:lnTo>
                    <a:pt x="215763" y="2456998"/>
                  </a:lnTo>
                  <a:cubicBezTo>
                    <a:pt x="213027" y="2458641"/>
                    <a:pt x="213027" y="2458641"/>
                    <a:pt x="213027" y="2458641"/>
                  </a:cubicBezTo>
                  <a:close/>
                  <a:moveTo>
                    <a:pt x="219961" y="2454476"/>
                  </a:moveTo>
                  <a:lnTo>
                    <a:pt x="225064" y="2455902"/>
                  </a:lnTo>
                  <a:cubicBezTo>
                    <a:pt x="227799" y="2457272"/>
                    <a:pt x="228620" y="2458504"/>
                    <a:pt x="224106" y="2458025"/>
                  </a:cubicBezTo>
                  <a:lnTo>
                    <a:pt x="216984" y="2456264"/>
                  </a:lnTo>
                  <a:close/>
                  <a:moveTo>
                    <a:pt x="245832" y="2429612"/>
                  </a:moveTo>
                  <a:lnTo>
                    <a:pt x="246674" y="2435359"/>
                  </a:lnTo>
                  <a:cubicBezTo>
                    <a:pt x="246674" y="2441933"/>
                    <a:pt x="243391" y="2436454"/>
                    <a:pt x="241203" y="2432072"/>
                  </a:cubicBezTo>
                  <a:lnTo>
                    <a:pt x="240660" y="2430907"/>
                  </a:lnTo>
                  <a:close/>
                  <a:moveTo>
                    <a:pt x="208651" y="2423581"/>
                  </a:moveTo>
                  <a:cubicBezTo>
                    <a:pt x="234911" y="2423581"/>
                    <a:pt x="234911" y="2423581"/>
                    <a:pt x="234911" y="2423581"/>
                  </a:cubicBezTo>
                  <a:cubicBezTo>
                    <a:pt x="239288" y="2427963"/>
                    <a:pt x="239288" y="2427963"/>
                    <a:pt x="239288" y="2427963"/>
                  </a:cubicBezTo>
                  <a:lnTo>
                    <a:pt x="240660" y="2430907"/>
                  </a:lnTo>
                  <a:lnTo>
                    <a:pt x="239288" y="2431250"/>
                  </a:lnTo>
                  <a:cubicBezTo>
                    <a:pt x="234911" y="2432346"/>
                    <a:pt x="234911" y="2432346"/>
                    <a:pt x="234911" y="2432346"/>
                  </a:cubicBezTo>
                  <a:cubicBezTo>
                    <a:pt x="239288" y="2449876"/>
                    <a:pt x="239288" y="2449876"/>
                    <a:pt x="239288" y="2449876"/>
                  </a:cubicBezTo>
                  <a:cubicBezTo>
                    <a:pt x="234911" y="2445494"/>
                    <a:pt x="234911" y="2445494"/>
                    <a:pt x="234911" y="2445494"/>
                  </a:cubicBezTo>
                  <a:lnTo>
                    <a:pt x="219961" y="2454476"/>
                  </a:lnTo>
                  <a:lnTo>
                    <a:pt x="214532" y="2452958"/>
                  </a:lnTo>
                  <a:lnTo>
                    <a:pt x="213861" y="2455492"/>
                  </a:lnTo>
                  <a:lnTo>
                    <a:pt x="191144" y="2449876"/>
                  </a:lnTo>
                  <a:cubicBezTo>
                    <a:pt x="213027" y="2441111"/>
                    <a:pt x="213027" y="2441111"/>
                    <a:pt x="213027" y="2441111"/>
                  </a:cubicBezTo>
                  <a:cubicBezTo>
                    <a:pt x="205368" y="2442207"/>
                    <a:pt x="202086" y="2440837"/>
                    <a:pt x="200718" y="2438303"/>
                  </a:cubicBezTo>
                  <a:lnTo>
                    <a:pt x="199926" y="2428851"/>
                  </a:lnTo>
                  <a:lnTo>
                    <a:pt x="205915" y="2431250"/>
                  </a:lnTo>
                  <a:cubicBezTo>
                    <a:pt x="208651" y="2432346"/>
                    <a:pt x="208651" y="2432346"/>
                    <a:pt x="208651" y="2432346"/>
                  </a:cubicBezTo>
                  <a:cubicBezTo>
                    <a:pt x="208651" y="2423581"/>
                    <a:pt x="208651" y="2423581"/>
                    <a:pt x="208651" y="2423581"/>
                  </a:cubicBezTo>
                  <a:close/>
                  <a:moveTo>
                    <a:pt x="187288" y="2419409"/>
                  </a:moveTo>
                  <a:lnTo>
                    <a:pt x="195794" y="2419540"/>
                  </a:lnTo>
                  <a:cubicBezTo>
                    <a:pt x="199350" y="2421526"/>
                    <a:pt x="199897" y="2424950"/>
                    <a:pt x="199897" y="2428511"/>
                  </a:cubicBezTo>
                  <a:lnTo>
                    <a:pt x="199926" y="2428851"/>
                  </a:lnTo>
                  <a:lnTo>
                    <a:pt x="186767" y="2423581"/>
                  </a:lnTo>
                  <a:close/>
                  <a:moveTo>
                    <a:pt x="188408" y="2383589"/>
                  </a:moveTo>
                  <a:cubicBezTo>
                    <a:pt x="190050" y="2383041"/>
                    <a:pt x="191144" y="2384137"/>
                    <a:pt x="191144" y="2388520"/>
                  </a:cubicBezTo>
                  <a:cubicBezTo>
                    <a:pt x="188955" y="2406050"/>
                    <a:pt x="187861" y="2414815"/>
                    <a:pt x="187314" y="2419198"/>
                  </a:cubicBezTo>
                  <a:lnTo>
                    <a:pt x="187288" y="2419409"/>
                  </a:lnTo>
                  <a:lnTo>
                    <a:pt x="173637" y="2419198"/>
                  </a:lnTo>
                  <a:cubicBezTo>
                    <a:pt x="178014" y="2419198"/>
                    <a:pt x="199897" y="2414815"/>
                    <a:pt x="173637" y="2406050"/>
                  </a:cubicBezTo>
                  <a:cubicBezTo>
                    <a:pt x="164883" y="2406050"/>
                    <a:pt x="164883" y="2406050"/>
                    <a:pt x="164883" y="2406050"/>
                  </a:cubicBezTo>
                  <a:cubicBezTo>
                    <a:pt x="182390" y="2388520"/>
                    <a:pt x="182390" y="2388520"/>
                    <a:pt x="182390" y="2388520"/>
                  </a:cubicBezTo>
                  <a:cubicBezTo>
                    <a:pt x="184579" y="2386328"/>
                    <a:pt x="186767" y="2384137"/>
                    <a:pt x="188408" y="2383589"/>
                  </a:cubicBezTo>
                  <a:close/>
                  <a:moveTo>
                    <a:pt x="281414" y="1991346"/>
                  </a:moveTo>
                  <a:cubicBezTo>
                    <a:pt x="280867" y="1991894"/>
                    <a:pt x="278678" y="1994085"/>
                    <a:pt x="278678" y="1994085"/>
                  </a:cubicBezTo>
                  <a:lnTo>
                    <a:pt x="278678" y="1994085"/>
                  </a:lnTo>
                  <a:lnTo>
                    <a:pt x="280525" y="1992236"/>
                  </a:lnTo>
                  <a:cubicBezTo>
                    <a:pt x="281551" y="1991209"/>
                    <a:pt x="281687" y="1991072"/>
                    <a:pt x="281414" y="1991346"/>
                  </a:cubicBezTo>
                  <a:close/>
                  <a:moveTo>
                    <a:pt x="393123" y="1919191"/>
                  </a:moveTo>
                  <a:lnTo>
                    <a:pt x="392473" y="1919581"/>
                  </a:lnTo>
                  <a:lnTo>
                    <a:pt x="393078" y="1919192"/>
                  </a:lnTo>
                  <a:close/>
                  <a:moveTo>
                    <a:pt x="395541" y="1917738"/>
                  </a:moveTo>
                  <a:lnTo>
                    <a:pt x="402321" y="1917938"/>
                  </a:lnTo>
                  <a:cubicBezTo>
                    <a:pt x="403962" y="1918212"/>
                    <a:pt x="404236" y="1918622"/>
                    <a:pt x="401090" y="1918965"/>
                  </a:cubicBezTo>
                  <a:lnTo>
                    <a:pt x="393123" y="1919191"/>
                  </a:lnTo>
                  <a:lnTo>
                    <a:pt x="395209" y="1917938"/>
                  </a:lnTo>
                  <a:close/>
                  <a:moveTo>
                    <a:pt x="444994" y="1902051"/>
                  </a:moveTo>
                  <a:cubicBezTo>
                    <a:pt x="453748" y="1902051"/>
                    <a:pt x="453748" y="1902051"/>
                    <a:pt x="453748" y="1902051"/>
                  </a:cubicBezTo>
                  <a:cubicBezTo>
                    <a:pt x="471254" y="1902051"/>
                    <a:pt x="471254" y="1902051"/>
                    <a:pt x="471254" y="1902051"/>
                  </a:cubicBezTo>
                  <a:cubicBezTo>
                    <a:pt x="475631" y="1910816"/>
                    <a:pt x="475631" y="1910816"/>
                    <a:pt x="475631" y="1910816"/>
                  </a:cubicBezTo>
                  <a:cubicBezTo>
                    <a:pt x="497515" y="1923964"/>
                    <a:pt x="497515" y="1923964"/>
                    <a:pt x="497515" y="1923964"/>
                  </a:cubicBezTo>
                  <a:cubicBezTo>
                    <a:pt x="488761" y="1923964"/>
                    <a:pt x="488761" y="1923964"/>
                    <a:pt x="488761" y="1923964"/>
                  </a:cubicBezTo>
                  <a:cubicBezTo>
                    <a:pt x="466878" y="1910816"/>
                    <a:pt x="466878" y="1910816"/>
                    <a:pt x="466878" y="1910816"/>
                  </a:cubicBezTo>
                  <a:cubicBezTo>
                    <a:pt x="462501" y="1915198"/>
                    <a:pt x="462501" y="1915198"/>
                    <a:pt x="462501" y="1915198"/>
                  </a:cubicBezTo>
                  <a:cubicBezTo>
                    <a:pt x="462501" y="1919581"/>
                    <a:pt x="462501" y="1919581"/>
                    <a:pt x="462501" y="1919581"/>
                  </a:cubicBezTo>
                  <a:cubicBezTo>
                    <a:pt x="458124" y="1910816"/>
                    <a:pt x="458124" y="1910816"/>
                    <a:pt x="458124" y="1910816"/>
                  </a:cubicBezTo>
                  <a:lnTo>
                    <a:pt x="453748" y="1910816"/>
                  </a:lnTo>
                  <a:cubicBezTo>
                    <a:pt x="444994" y="1902051"/>
                    <a:pt x="444994" y="1902051"/>
                    <a:pt x="444994" y="1902051"/>
                  </a:cubicBezTo>
                  <a:close/>
                  <a:moveTo>
                    <a:pt x="2945" y="1897668"/>
                  </a:moveTo>
                  <a:cubicBezTo>
                    <a:pt x="20452" y="1915198"/>
                    <a:pt x="20452" y="1915198"/>
                    <a:pt x="20452" y="1915198"/>
                  </a:cubicBezTo>
                  <a:cubicBezTo>
                    <a:pt x="11698" y="1915198"/>
                    <a:pt x="11698" y="1915198"/>
                    <a:pt x="11698" y="1915198"/>
                  </a:cubicBezTo>
                  <a:cubicBezTo>
                    <a:pt x="7321" y="1906433"/>
                    <a:pt x="-5809" y="1919581"/>
                    <a:pt x="2945" y="1902051"/>
                  </a:cubicBezTo>
                  <a:cubicBezTo>
                    <a:pt x="2945" y="1897668"/>
                    <a:pt x="2945" y="1897668"/>
                    <a:pt x="2945" y="1897668"/>
                  </a:cubicBezTo>
                  <a:close/>
                  <a:moveTo>
                    <a:pt x="309739" y="1891447"/>
                  </a:moveTo>
                  <a:lnTo>
                    <a:pt x="308221" y="1893833"/>
                  </a:lnTo>
                  <a:cubicBezTo>
                    <a:pt x="307127" y="1895751"/>
                    <a:pt x="306854" y="1896161"/>
                    <a:pt x="308221" y="1892532"/>
                  </a:cubicBezTo>
                  <a:lnTo>
                    <a:pt x="308547" y="1891686"/>
                  </a:lnTo>
                  <a:close/>
                  <a:moveTo>
                    <a:pt x="685714" y="1884520"/>
                  </a:moveTo>
                  <a:cubicBezTo>
                    <a:pt x="698844" y="1886712"/>
                    <a:pt x="704862" y="1887807"/>
                    <a:pt x="706845" y="1888492"/>
                  </a:cubicBezTo>
                  <a:lnTo>
                    <a:pt x="706468" y="1888677"/>
                  </a:lnTo>
                  <a:lnTo>
                    <a:pt x="704862" y="1888355"/>
                  </a:lnTo>
                  <a:cubicBezTo>
                    <a:pt x="702127" y="1887807"/>
                    <a:pt x="696656" y="1886711"/>
                    <a:pt x="685714" y="1884520"/>
                  </a:cubicBezTo>
                  <a:close/>
                  <a:moveTo>
                    <a:pt x="304939" y="1884520"/>
                  </a:moveTo>
                  <a:lnTo>
                    <a:pt x="311306" y="1884520"/>
                  </a:lnTo>
                  <a:lnTo>
                    <a:pt x="308547" y="1891686"/>
                  </a:lnTo>
                  <a:lnTo>
                    <a:pt x="303297" y="1892738"/>
                  </a:lnTo>
                  <a:cubicBezTo>
                    <a:pt x="300562" y="1893285"/>
                    <a:pt x="300562" y="1893285"/>
                    <a:pt x="300562" y="1893285"/>
                  </a:cubicBezTo>
                  <a:cubicBezTo>
                    <a:pt x="304939" y="1884520"/>
                    <a:pt x="304939" y="1884520"/>
                    <a:pt x="304939" y="1884520"/>
                  </a:cubicBezTo>
                  <a:close/>
                  <a:moveTo>
                    <a:pt x="331199" y="1875755"/>
                  </a:moveTo>
                  <a:cubicBezTo>
                    <a:pt x="331199" y="1875755"/>
                    <a:pt x="331199" y="1875755"/>
                    <a:pt x="331199" y="1880138"/>
                  </a:cubicBezTo>
                  <a:lnTo>
                    <a:pt x="328720" y="1879874"/>
                  </a:lnTo>
                  <a:lnTo>
                    <a:pt x="329011" y="1879521"/>
                  </a:lnTo>
                  <a:cubicBezTo>
                    <a:pt x="330926" y="1877398"/>
                    <a:pt x="332293" y="1875755"/>
                    <a:pt x="331199" y="1875755"/>
                  </a:cubicBezTo>
                  <a:close/>
                  <a:moveTo>
                    <a:pt x="174453" y="1872275"/>
                  </a:moveTo>
                  <a:lnTo>
                    <a:pt x="172748" y="1876851"/>
                  </a:lnTo>
                  <a:cubicBezTo>
                    <a:pt x="169671" y="1882329"/>
                    <a:pt x="166798" y="1882329"/>
                    <a:pt x="164337" y="1880138"/>
                  </a:cubicBezTo>
                  <a:lnTo>
                    <a:pt x="162649" y="1877340"/>
                  </a:lnTo>
                  <a:close/>
                  <a:moveTo>
                    <a:pt x="143000" y="1862607"/>
                  </a:moveTo>
                  <a:lnTo>
                    <a:pt x="147713" y="1864967"/>
                  </a:lnTo>
                  <a:lnTo>
                    <a:pt x="145188" y="1866442"/>
                  </a:lnTo>
                  <a:cubicBezTo>
                    <a:pt x="147377" y="1865894"/>
                    <a:pt x="151753" y="1864798"/>
                    <a:pt x="151753" y="1866990"/>
                  </a:cubicBezTo>
                  <a:lnTo>
                    <a:pt x="147713" y="1864967"/>
                  </a:lnTo>
                  <a:lnTo>
                    <a:pt x="151753" y="1862607"/>
                  </a:lnTo>
                  <a:cubicBezTo>
                    <a:pt x="160507" y="1862607"/>
                    <a:pt x="160507" y="1862607"/>
                    <a:pt x="160507" y="1862607"/>
                  </a:cubicBezTo>
                  <a:cubicBezTo>
                    <a:pt x="156130" y="1866990"/>
                    <a:pt x="156130" y="1866990"/>
                    <a:pt x="156130" y="1866990"/>
                  </a:cubicBezTo>
                  <a:cubicBezTo>
                    <a:pt x="156130" y="1864798"/>
                    <a:pt x="156951" y="1866990"/>
                    <a:pt x="158387" y="1870277"/>
                  </a:cubicBezTo>
                  <a:lnTo>
                    <a:pt x="162649" y="1877340"/>
                  </a:lnTo>
                  <a:lnTo>
                    <a:pt x="159960" y="1878494"/>
                  </a:lnTo>
                  <a:cubicBezTo>
                    <a:pt x="156130" y="1880138"/>
                    <a:pt x="156130" y="1880138"/>
                    <a:pt x="156130" y="1880138"/>
                  </a:cubicBezTo>
                  <a:cubicBezTo>
                    <a:pt x="138623" y="1880138"/>
                    <a:pt x="138623" y="1880138"/>
                    <a:pt x="138623" y="1880138"/>
                  </a:cubicBezTo>
                  <a:cubicBezTo>
                    <a:pt x="121116" y="1902051"/>
                    <a:pt x="121116" y="1902051"/>
                    <a:pt x="121116" y="1902051"/>
                  </a:cubicBezTo>
                  <a:cubicBezTo>
                    <a:pt x="143000" y="1893285"/>
                    <a:pt x="143000" y="1893285"/>
                    <a:pt x="143000" y="1893285"/>
                  </a:cubicBezTo>
                  <a:cubicBezTo>
                    <a:pt x="156130" y="1893285"/>
                    <a:pt x="156130" y="1893285"/>
                    <a:pt x="156130" y="1893285"/>
                  </a:cubicBezTo>
                  <a:cubicBezTo>
                    <a:pt x="125493" y="1923964"/>
                    <a:pt x="125493" y="1923964"/>
                    <a:pt x="125493" y="1923964"/>
                  </a:cubicBezTo>
                  <a:cubicBezTo>
                    <a:pt x="125493" y="1937111"/>
                    <a:pt x="125493" y="1937111"/>
                    <a:pt x="125493" y="1937111"/>
                  </a:cubicBezTo>
                  <a:cubicBezTo>
                    <a:pt x="129870" y="1937111"/>
                    <a:pt x="143000" y="1928346"/>
                    <a:pt x="138623" y="1945877"/>
                  </a:cubicBezTo>
                  <a:cubicBezTo>
                    <a:pt x="116740" y="1959024"/>
                    <a:pt x="116740" y="1959024"/>
                    <a:pt x="116740" y="1959024"/>
                  </a:cubicBezTo>
                  <a:cubicBezTo>
                    <a:pt x="112363" y="1954642"/>
                    <a:pt x="112363" y="1954642"/>
                    <a:pt x="112363" y="1954642"/>
                  </a:cubicBezTo>
                  <a:cubicBezTo>
                    <a:pt x="99233" y="1959024"/>
                    <a:pt x="99233" y="1959024"/>
                    <a:pt x="99233" y="1959024"/>
                  </a:cubicBezTo>
                  <a:cubicBezTo>
                    <a:pt x="72972" y="1950259"/>
                    <a:pt x="72972" y="1950259"/>
                    <a:pt x="72972" y="1950259"/>
                  </a:cubicBezTo>
                  <a:cubicBezTo>
                    <a:pt x="72972" y="1945877"/>
                    <a:pt x="72972" y="1945877"/>
                    <a:pt x="72972" y="1945877"/>
                  </a:cubicBezTo>
                  <a:cubicBezTo>
                    <a:pt x="81726" y="1950259"/>
                    <a:pt x="81726" y="1950259"/>
                    <a:pt x="81726" y="1950259"/>
                  </a:cubicBezTo>
                  <a:cubicBezTo>
                    <a:pt x="77349" y="1937111"/>
                    <a:pt x="77349" y="1937111"/>
                    <a:pt x="77349" y="1937111"/>
                  </a:cubicBezTo>
                  <a:cubicBezTo>
                    <a:pt x="42335" y="1923964"/>
                    <a:pt x="42335" y="1923964"/>
                    <a:pt x="42335" y="1923964"/>
                  </a:cubicBezTo>
                  <a:cubicBezTo>
                    <a:pt x="29205" y="1932729"/>
                    <a:pt x="29205" y="1932729"/>
                    <a:pt x="29205" y="1932729"/>
                  </a:cubicBezTo>
                  <a:cubicBezTo>
                    <a:pt x="20452" y="1915198"/>
                    <a:pt x="20452" y="1915198"/>
                    <a:pt x="20452" y="1915198"/>
                  </a:cubicBezTo>
                  <a:cubicBezTo>
                    <a:pt x="24828" y="1915198"/>
                    <a:pt x="24828" y="1915198"/>
                    <a:pt x="24828" y="1915198"/>
                  </a:cubicBezTo>
                  <a:cubicBezTo>
                    <a:pt x="24828" y="1902051"/>
                    <a:pt x="24828" y="1902051"/>
                    <a:pt x="24828" y="1902051"/>
                  </a:cubicBezTo>
                  <a:cubicBezTo>
                    <a:pt x="42335" y="1915198"/>
                    <a:pt x="42335" y="1915198"/>
                    <a:pt x="42335" y="1915198"/>
                  </a:cubicBezTo>
                  <a:cubicBezTo>
                    <a:pt x="72972" y="1888903"/>
                    <a:pt x="72972" y="1888903"/>
                    <a:pt x="72972" y="1888903"/>
                  </a:cubicBezTo>
                  <a:cubicBezTo>
                    <a:pt x="99233" y="1893285"/>
                    <a:pt x="99233" y="1893285"/>
                    <a:pt x="99233" y="1893285"/>
                  </a:cubicBezTo>
                  <a:cubicBezTo>
                    <a:pt x="112363" y="1880138"/>
                    <a:pt x="112363" y="1880138"/>
                    <a:pt x="112363" y="1880138"/>
                  </a:cubicBezTo>
                  <a:cubicBezTo>
                    <a:pt x="112363" y="1884520"/>
                    <a:pt x="103609" y="1866990"/>
                    <a:pt x="121116" y="1884520"/>
                  </a:cubicBezTo>
                  <a:cubicBezTo>
                    <a:pt x="125493" y="1880138"/>
                    <a:pt x="125493" y="1880138"/>
                    <a:pt x="125493" y="1880138"/>
                  </a:cubicBezTo>
                  <a:cubicBezTo>
                    <a:pt x="116740" y="1875755"/>
                    <a:pt x="116740" y="1875755"/>
                    <a:pt x="116740" y="1875755"/>
                  </a:cubicBezTo>
                  <a:cubicBezTo>
                    <a:pt x="143000" y="1862607"/>
                    <a:pt x="143000" y="1862607"/>
                    <a:pt x="143000" y="1862607"/>
                  </a:cubicBezTo>
                  <a:close/>
                  <a:moveTo>
                    <a:pt x="373100" y="1859061"/>
                  </a:moveTo>
                  <a:lnTo>
                    <a:pt x="374088" y="1859104"/>
                  </a:lnTo>
                  <a:lnTo>
                    <a:pt x="372231" y="1860964"/>
                  </a:lnTo>
                  <a:cubicBezTo>
                    <a:pt x="371410" y="1861238"/>
                    <a:pt x="371000" y="1861101"/>
                    <a:pt x="371889" y="1860073"/>
                  </a:cubicBezTo>
                  <a:close/>
                  <a:moveTo>
                    <a:pt x="366418" y="1858772"/>
                  </a:moveTo>
                  <a:lnTo>
                    <a:pt x="372533" y="1859037"/>
                  </a:lnTo>
                  <a:lnTo>
                    <a:pt x="371684" y="1859320"/>
                  </a:lnTo>
                  <a:lnTo>
                    <a:pt x="365002" y="1861550"/>
                  </a:lnTo>
                  <a:lnTo>
                    <a:pt x="364572" y="1861511"/>
                  </a:lnTo>
                  <a:cubicBezTo>
                    <a:pt x="361563" y="1860416"/>
                    <a:pt x="360879" y="1859046"/>
                    <a:pt x="366418" y="1858772"/>
                  </a:cubicBezTo>
                  <a:close/>
                  <a:moveTo>
                    <a:pt x="373525" y="1858706"/>
                  </a:moveTo>
                  <a:lnTo>
                    <a:pt x="373100" y="1859061"/>
                  </a:lnTo>
                  <a:lnTo>
                    <a:pt x="372533" y="1859037"/>
                  </a:lnTo>
                  <a:close/>
                  <a:moveTo>
                    <a:pt x="379343" y="1853842"/>
                  </a:moveTo>
                  <a:lnTo>
                    <a:pt x="377695" y="1859260"/>
                  </a:lnTo>
                  <a:lnTo>
                    <a:pt x="374088" y="1859104"/>
                  </a:lnTo>
                  <a:lnTo>
                    <a:pt x="374966" y="1858225"/>
                  </a:lnTo>
                  <a:lnTo>
                    <a:pt x="373525" y="1858706"/>
                  </a:lnTo>
                  <a:close/>
                  <a:moveTo>
                    <a:pt x="180387" y="1850275"/>
                  </a:moveTo>
                  <a:lnTo>
                    <a:pt x="180493" y="1850572"/>
                  </a:lnTo>
                  <a:cubicBezTo>
                    <a:pt x="181980" y="1854527"/>
                    <a:pt x="184032" y="1859868"/>
                    <a:pt x="186767" y="1866990"/>
                  </a:cubicBezTo>
                  <a:lnTo>
                    <a:pt x="174453" y="1872275"/>
                  </a:lnTo>
                  <a:lnTo>
                    <a:pt x="177492" y="1864114"/>
                  </a:lnTo>
                  <a:close/>
                  <a:moveTo>
                    <a:pt x="390529" y="1845495"/>
                  </a:moveTo>
                  <a:lnTo>
                    <a:pt x="391530" y="1845924"/>
                  </a:lnTo>
                  <a:lnTo>
                    <a:pt x="388097" y="1848364"/>
                  </a:lnTo>
                  <a:cubicBezTo>
                    <a:pt x="385908" y="1849459"/>
                    <a:pt x="385361" y="1849185"/>
                    <a:pt x="389464" y="1846172"/>
                  </a:cubicBezTo>
                  <a:close/>
                  <a:moveTo>
                    <a:pt x="179108" y="1841790"/>
                  </a:moveTo>
                  <a:lnTo>
                    <a:pt x="181791" y="1843562"/>
                  </a:lnTo>
                  <a:lnTo>
                    <a:pt x="180387" y="1850275"/>
                  </a:lnTo>
                  <a:lnTo>
                    <a:pt x="177603" y="1842475"/>
                  </a:lnTo>
                  <a:cubicBezTo>
                    <a:pt x="176646" y="1839325"/>
                    <a:pt x="177467" y="1840146"/>
                    <a:pt x="179108" y="1841790"/>
                  </a:cubicBezTo>
                  <a:close/>
                  <a:moveTo>
                    <a:pt x="278241" y="1831929"/>
                  </a:moveTo>
                  <a:lnTo>
                    <a:pt x="287432" y="1831929"/>
                  </a:lnTo>
                  <a:cubicBezTo>
                    <a:pt x="278678" y="1834120"/>
                    <a:pt x="277584" y="1834120"/>
                    <a:pt x="278131" y="1833025"/>
                  </a:cubicBezTo>
                  <a:close/>
                  <a:moveTo>
                    <a:pt x="403575" y="1819957"/>
                  </a:moveTo>
                  <a:lnTo>
                    <a:pt x="407070" y="1821707"/>
                  </a:lnTo>
                  <a:lnTo>
                    <a:pt x="403210" y="1822410"/>
                  </a:lnTo>
                  <a:cubicBezTo>
                    <a:pt x="400269" y="1822753"/>
                    <a:pt x="400406" y="1822342"/>
                    <a:pt x="401774" y="1821520"/>
                  </a:cubicBezTo>
                  <a:close/>
                  <a:moveTo>
                    <a:pt x="392473" y="1818781"/>
                  </a:moveTo>
                  <a:cubicBezTo>
                    <a:pt x="396850" y="1836312"/>
                    <a:pt x="396850" y="1836312"/>
                    <a:pt x="396850" y="1836312"/>
                  </a:cubicBezTo>
                  <a:lnTo>
                    <a:pt x="396609" y="1841626"/>
                  </a:lnTo>
                  <a:lnTo>
                    <a:pt x="390529" y="1845495"/>
                  </a:lnTo>
                  <a:lnTo>
                    <a:pt x="383173" y="1842338"/>
                  </a:lnTo>
                  <a:cubicBezTo>
                    <a:pt x="379343" y="1840694"/>
                    <a:pt x="379343" y="1840694"/>
                    <a:pt x="379343" y="1840694"/>
                  </a:cubicBezTo>
                  <a:cubicBezTo>
                    <a:pt x="379343" y="1831929"/>
                    <a:pt x="379343" y="1831929"/>
                    <a:pt x="379343" y="1831929"/>
                  </a:cubicBezTo>
                  <a:cubicBezTo>
                    <a:pt x="374966" y="1827546"/>
                    <a:pt x="374966" y="1827546"/>
                    <a:pt x="374966" y="1827546"/>
                  </a:cubicBezTo>
                  <a:cubicBezTo>
                    <a:pt x="392473" y="1818781"/>
                    <a:pt x="392473" y="1818781"/>
                    <a:pt x="392473" y="1818781"/>
                  </a:cubicBezTo>
                  <a:close/>
                  <a:moveTo>
                    <a:pt x="409980" y="1814399"/>
                  </a:moveTo>
                  <a:lnTo>
                    <a:pt x="403575" y="1819957"/>
                  </a:lnTo>
                  <a:lnTo>
                    <a:pt x="403415" y="1819877"/>
                  </a:lnTo>
                  <a:cubicBezTo>
                    <a:pt x="401227" y="1818781"/>
                    <a:pt x="401227" y="1818781"/>
                    <a:pt x="401227" y="1818781"/>
                  </a:cubicBezTo>
                  <a:cubicBezTo>
                    <a:pt x="409980" y="1814399"/>
                    <a:pt x="409980" y="1814399"/>
                    <a:pt x="409980" y="1814399"/>
                  </a:cubicBezTo>
                  <a:close/>
                  <a:moveTo>
                    <a:pt x="422812" y="1780981"/>
                  </a:moveTo>
                  <a:lnTo>
                    <a:pt x="422563" y="1781255"/>
                  </a:lnTo>
                  <a:cubicBezTo>
                    <a:pt x="420648" y="1783172"/>
                    <a:pt x="420922" y="1782625"/>
                    <a:pt x="422016" y="1781529"/>
                  </a:cubicBezTo>
                  <a:close/>
                  <a:moveTo>
                    <a:pt x="97435" y="1733969"/>
                  </a:moveTo>
                  <a:lnTo>
                    <a:pt x="99233" y="1735512"/>
                  </a:lnTo>
                  <a:cubicBezTo>
                    <a:pt x="99233" y="1735512"/>
                    <a:pt x="99233" y="1735512"/>
                    <a:pt x="94856" y="1735512"/>
                  </a:cubicBezTo>
                  <a:close/>
                  <a:moveTo>
                    <a:pt x="494486" y="1713149"/>
                  </a:moveTo>
                  <a:lnTo>
                    <a:pt x="491292" y="1717296"/>
                  </a:lnTo>
                  <a:cubicBezTo>
                    <a:pt x="488214" y="1720994"/>
                    <a:pt x="493138" y="1713599"/>
                    <a:pt x="493138" y="1713599"/>
                  </a:cubicBezTo>
                  <a:close/>
                  <a:moveTo>
                    <a:pt x="575761" y="1690403"/>
                  </a:moveTo>
                  <a:lnTo>
                    <a:pt x="563097" y="1698396"/>
                  </a:lnTo>
                  <a:cubicBezTo>
                    <a:pt x="559746" y="1699629"/>
                    <a:pt x="558515" y="1698807"/>
                    <a:pt x="558242" y="1697164"/>
                  </a:cubicBezTo>
                  <a:lnTo>
                    <a:pt x="558380" y="1696205"/>
                  </a:lnTo>
                  <a:close/>
                  <a:moveTo>
                    <a:pt x="580673" y="1687303"/>
                  </a:moveTo>
                  <a:cubicBezTo>
                    <a:pt x="585049" y="1687303"/>
                    <a:pt x="585049" y="1687303"/>
                    <a:pt x="585049" y="1687303"/>
                  </a:cubicBezTo>
                  <a:lnTo>
                    <a:pt x="575761" y="1690403"/>
                  </a:lnTo>
                  <a:close/>
                  <a:moveTo>
                    <a:pt x="20452" y="1678538"/>
                  </a:moveTo>
                  <a:cubicBezTo>
                    <a:pt x="29205" y="1678538"/>
                    <a:pt x="29205" y="1678538"/>
                    <a:pt x="29205" y="1678538"/>
                  </a:cubicBezTo>
                  <a:cubicBezTo>
                    <a:pt x="20452" y="1682920"/>
                    <a:pt x="20452" y="1682920"/>
                    <a:pt x="20452" y="1682920"/>
                  </a:cubicBezTo>
                  <a:lnTo>
                    <a:pt x="20452" y="1681825"/>
                  </a:lnTo>
                  <a:cubicBezTo>
                    <a:pt x="20452" y="1678538"/>
                    <a:pt x="20452" y="1678538"/>
                    <a:pt x="20452" y="1678538"/>
                  </a:cubicBezTo>
                  <a:close/>
                  <a:moveTo>
                    <a:pt x="633193" y="1634712"/>
                  </a:moveTo>
                  <a:lnTo>
                    <a:pt x="633193" y="1636072"/>
                  </a:lnTo>
                  <a:lnTo>
                    <a:pt x="627654" y="1637793"/>
                  </a:lnTo>
                  <a:cubicBezTo>
                    <a:pt x="623346" y="1637999"/>
                    <a:pt x="633193" y="1631425"/>
                    <a:pt x="633193" y="1634712"/>
                  </a:cubicBezTo>
                  <a:close/>
                  <a:moveTo>
                    <a:pt x="42335" y="1604033"/>
                  </a:moveTo>
                  <a:cubicBezTo>
                    <a:pt x="51089" y="1608416"/>
                    <a:pt x="51089" y="1608416"/>
                    <a:pt x="51089" y="1608416"/>
                  </a:cubicBezTo>
                  <a:cubicBezTo>
                    <a:pt x="46712" y="1625946"/>
                    <a:pt x="46712" y="1625946"/>
                    <a:pt x="46712" y="1625946"/>
                  </a:cubicBezTo>
                  <a:cubicBezTo>
                    <a:pt x="59842" y="1652242"/>
                    <a:pt x="59842" y="1652242"/>
                    <a:pt x="59842" y="1652242"/>
                  </a:cubicBezTo>
                  <a:cubicBezTo>
                    <a:pt x="59842" y="1678538"/>
                    <a:pt x="59842" y="1678538"/>
                    <a:pt x="59842" y="1678538"/>
                  </a:cubicBezTo>
                  <a:cubicBezTo>
                    <a:pt x="16075" y="1652242"/>
                    <a:pt x="16075" y="1652242"/>
                    <a:pt x="16075" y="1652242"/>
                  </a:cubicBezTo>
                  <a:cubicBezTo>
                    <a:pt x="16075" y="1617181"/>
                    <a:pt x="16075" y="1617181"/>
                    <a:pt x="16075" y="1617181"/>
                  </a:cubicBezTo>
                  <a:cubicBezTo>
                    <a:pt x="24828" y="1612799"/>
                    <a:pt x="24828" y="1612799"/>
                    <a:pt x="24828" y="1612799"/>
                  </a:cubicBezTo>
                  <a:cubicBezTo>
                    <a:pt x="29205" y="1621564"/>
                    <a:pt x="29205" y="1621564"/>
                    <a:pt x="29205" y="1621564"/>
                  </a:cubicBezTo>
                  <a:cubicBezTo>
                    <a:pt x="37958" y="1621564"/>
                    <a:pt x="37958" y="1621564"/>
                    <a:pt x="37958" y="1621564"/>
                  </a:cubicBezTo>
                  <a:cubicBezTo>
                    <a:pt x="42335" y="1612799"/>
                    <a:pt x="42335" y="1612799"/>
                    <a:pt x="42335" y="1612799"/>
                  </a:cubicBezTo>
                  <a:cubicBezTo>
                    <a:pt x="42335" y="1604033"/>
                    <a:pt x="42335" y="1604033"/>
                    <a:pt x="42335" y="1604033"/>
                  </a:cubicBezTo>
                  <a:close/>
                  <a:moveTo>
                    <a:pt x="523228" y="1503234"/>
                  </a:moveTo>
                  <a:cubicBezTo>
                    <a:pt x="523775" y="1506520"/>
                    <a:pt x="521587" y="1514190"/>
                    <a:pt x="519398" y="1511999"/>
                  </a:cubicBezTo>
                  <a:lnTo>
                    <a:pt x="515366" y="1511999"/>
                  </a:lnTo>
                  <a:lnTo>
                    <a:pt x="520014" y="1503371"/>
                  </a:lnTo>
                  <a:cubicBezTo>
                    <a:pt x="521997" y="1501042"/>
                    <a:pt x="522954" y="1501590"/>
                    <a:pt x="523228" y="1503234"/>
                  </a:cubicBezTo>
                  <a:close/>
                  <a:moveTo>
                    <a:pt x="418734" y="1490086"/>
                  </a:moveTo>
                  <a:lnTo>
                    <a:pt x="424624" y="1493035"/>
                  </a:lnTo>
                  <a:lnTo>
                    <a:pt x="424752" y="1493373"/>
                  </a:lnTo>
                  <a:cubicBezTo>
                    <a:pt x="422016" y="1496660"/>
                    <a:pt x="414357" y="1498851"/>
                    <a:pt x="418734" y="1490086"/>
                  </a:cubicBezTo>
                  <a:close/>
                  <a:moveTo>
                    <a:pt x="484385" y="1441877"/>
                  </a:moveTo>
                  <a:lnTo>
                    <a:pt x="481530" y="1444735"/>
                  </a:lnTo>
                  <a:lnTo>
                    <a:pt x="478367" y="1444068"/>
                  </a:lnTo>
                  <a:cubicBezTo>
                    <a:pt x="480008" y="1442973"/>
                    <a:pt x="484385" y="1441877"/>
                    <a:pt x="484385" y="1441877"/>
                  </a:cubicBezTo>
                  <a:close/>
                  <a:moveTo>
                    <a:pt x="620063" y="1362990"/>
                  </a:moveTo>
                  <a:cubicBezTo>
                    <a:pt x="620063" y="1362990"/>
                    <a:pt x="620063" y="1362990"/>
                    <a:pt x="618422" y="1363538"/>
                  </a:cubicBezTo>
                  <a:lnTo>
                    <a:pt x="612677" y="1365455"/>
                  </a:lnTo>
                  <a:lnTo>
                    <a:pt x="612404" y="1365182"/>
                  </a:lnTo>
                  <a:cubicBezTo>
                    <a:pt x="614592" y="1362990"/>
                    <a:pt x="622251" y="1360799"/>
                    <a:pt x="620063" y="1362990"/>
                  </a:cubicBezTo>
                  <a:close/>
                  <a:moveTo>
                    <a:pt x="694523" y="1308462"/>
                  </a:moveTo>
                  <a:lnTo>
                    <a:pt x="694536" y="1309029"/>
                  </a:lnTo>
                  <a:cubicBezTo>
                    <a:pt x="693031" y="1312316"/>
                    <a:pt x="689612" y="1316699"/>
                    <a:pt x="691390" y="1313412"/>
                  </a:cubicBezTo>
                  <a:close/>
                  <a:moveTo>
                    <a:pt x="694467" y="1306016"/>
                  </a:moveTo>
                  <a:lnTo>
                    <a:pt x="696070" y="1306016"/>
                  </a:lnTo>
                  <a:lnTo>
                    <a:pt x="694523" y="1308462"/>
                  </a:lnTo>
                  <a:close/>
                  <a:moveTo>
                    <a:pt x="717790" y="1248530"/>
                  </a:moveTo>
                  <a:lnTo>
                    <a:pt x="720044" y="1254589"/>
                  </a:lnTo>
                  <a:cubicBezTo>
                    <a:pt x="721275" y="1258903"/>
                    <a:pt x="716351" y="1249042"/>
                    <a:pt x="716351" y="1249042"/>
                  </a:cubicBezTo>
                  <a:close/>
                  <a:moveTo>
                    <a:pt x="776213" y="1242729"/>
                  </a:moveTo>
                  <a:lnTo>
                    <a:pt x="777625" y="1243503"/>
                  </a:lnTo>
                  <a:lnTo>
                    <a:pt x="777625" y="1244660"/>
                  </a:lnTo>
                  <a:cubicBezTo>
                    <a:pt x="777625" y="1244660"/>
                    <a:pt x="777625" y="1244660"/>
                    <a:pt x="775984" y="1244660"/>
                  </a:cubicBezTo>
                  <a:lnTo>
                    <a:pt x="774861" y="1244660"/>
                  </a:lnTo>
                  <a:lnTo>
                    <a:pt x="775574" y="1243838"/>
                  </a:lnTo>
                  <a:close/>
                  <a:moveTo>
                    <a:pt x="805165" y="968826"/>
                  </a:moveTo>
                  <a:lnTo>
                    <a:pt x="799509" y="977321"/>
                  </a:lnTo>
                  <a:cubicBezTo>
                    <a:pt x="799509" y="977321"/>
                    <a:pt x="799509" y="977321"/>
                    <a:pt x="790755" y="972938"/>
                  </a:cubicBezTo>
                  <a:cubicBezTo>
                    <a:pt x="790755" y="972938"/>
                    <a:pt x="790755" y="972938"/>
                    <a:pt x="788020" y="971843"/>
                  </a:cubicBezTo>
                  <a:lnTo>
                    <a:pt x="787189" y="971510"/>
                  </a:lnTo>
                  <a:close/>
                  <a:moveTo>
                    <a:pt x="774343" y="966364"/>
                  </a:moveTo>
                  <a:lnTo>
                    <a:pt x="787189" y="971510"/>
                  </a:lnTo>
                  <a:lnTo>
                    <a:pt x="777625" y="972938"/>
                  </a:lnTo>
                  <a:close/>
                  <a:moveTo>
                    <a:pt x="773248" y="964173"/>
                  </a:moveTo>
                  <a:cubicBezTo>
                    <a:pt x="773248" y="964173"/>
                    <a:pt x="773248" y="964173"/>
                    <a:pt x="773795" y="965269"/>
                  </a:cubicBezTo>
                  <a:lnTo>
                    <a:pt x="774343" y="966364"/>
                  </a:lnTo>
                  <a:lnTo>
                    <a:pt x="771726" y="965316"/>
                  </a:lnTo>
                  <a:close/>
                  <a:moveTo>
                    <a:pt x="773248" y="951025"/>
                  </a:moveTo>
                  <a:cubicBezTo>
                    <a:pt x="764495" y="959791"/>
                    <a:pt x="764495" y="959791"/>
                    <a:pt x="764495" y="959791"/>
                  </a:cubicBezTo>
                  <a:cubicBezTo>
                    <a:pt x="768872" y="964173"/>
                    <a:pt x="768872" y="964173"/>
                    <a:pt x="768872" y="964173"/>
                  </a:cubicBezTo>
                  <a:lnTo>
                    <a:pt x="771726" y="965316"/>
                  </a:lnTo>
                  <a:lnTo>
                    <a:pt x="757930" y="975677"/>
                  </a:lnTo>
                  <a:cubicBezTo>
                    <a:pt x="755742" y="977321"/>
                    <a:pt x="755742" y="977321"/>
                    <a:pt x="755742" y="977321"/>
                  </a:cubicBezTo>
                  <a:cubicBezTo>
                    <a:pt x="751365" y="972938"/>
                    <a:pt x="751365" y="972938"/>
                    <a:pt x="751365" y="972938"/>
                  </a:cubicBezTo>
                  <a:cubicBezTo>
                    <a:pt x="738235" y="981704"/>
                    <a:pt x="738235" y="981704"/>
                    <a:pt x="738235" y="981704"/>
                  </a:cubicBezTo>
                  <a:cubicBezTo>
                    <a:pt x="773248" y="951025"/>
                    <a:pt x="773248" y="951025"/>
                    <a:pt x="773248" y="951025"/>
                  </a:cubicBezTo>
                  <a:close/>
                  <a:moveTo>
                    <a:pt x="848966" y="942698"/>
                  </a:moveTo>
                  <a:lnTo>
                    <a:pt x="851482" y="942808"/>
                  </a:lnTo>
                  <a:cubicBezTo>
                    <a:pt x="850935" y="944451"/>
                    <a:pt x="847653" y="946643"/>
                    <a:pt x="847653" y="946643"/>
                  </a:cubicBezTo>
                  <a:cubicBezTo>
                    <a:pt x="847653" y="946643"/>
                    <a:pt x="847653" y="946643"/>
                    <a:pt x="848200" y="944999"/>
                  </a:cubicBezTo>
                  <a:close/>
                  <a:moveTo>
                    <a:pt x="507007" y="863521"/>
                  </a:moveTo>
                  <a:lnTo>
                    <a:pt x="508257" y="863771"/>
                  </a:lnTo>
                  <a:lnTo>
                    <a:pt x="505174" y="865701"/>
                  </a:lnTo>
                  <a:cubicBezTo>
                    <a:pt x="500524" y="868577"/>
                    <a:pt x="500797" y="868304"/>
                    <a:pt x="502986" y="866660"/>
                  </a:cubicBezTo>
                  <a:close/>
                  <a:moveTo>
                    <a:pt x="515021" y="854608"/>
                  </a:moveTo>
                  <a:cubicBezTo>
                    <a:pt x="517210" y="854608"/>
                    <a:pt x="515295" y="856799"/>
                    <a:pt x="512286" y="859401"/>
                  </a:cubicBezTo>
                  <a:lnTo>
                    <a:pt x="507007" y="863521"/>
                  </a:lnTo>
                  <a:lnTo>
                    <a:pt x="506268" y="863373"/>
                  </a:lnTo>
                  <a:cubicBezTo>
                    <a:pt x="515021" y="854608"/>
                    <a:pt x="515021" y="854608"/>
                    <a:pt x="515021" y="854608"/>
                  </a:cubicBezTo>
                  <a:close/>
                  <a:moveTo>
                    <a:pt x="506438" y="754567"/>
                  </a:moveTo>
                  <a:lnTo>
                    <a:pt x="516142" y="756186"/>
                  </a:lnTo>
                  <a:lnTo>
                    <a:pt x="514338" y="757300"/>
                  </a:lnTo>
                  <a:cubicBezTo>
                    <a:pt x="509004" y="759149"/>
                    <a:pt x="506815" y="757917"/>
                    <a:pt x="506268" y="755451"/>
                  </a:cubicBezTo>
                  <a:close/>
                  <a:moveTo>
                    <a:pt x="510645" y="740660"/>
                  </a:moveTo>
                  <a:cubicBezTo>
                    <a:pt x="510645" y="740660"/>
                    <a:pt x="509277" y="743125"/>
                    <a:pt x="508046" y="746207"/>
                  </a:cubicBezTo>
                  <a:lnTo>
                    <a:pt x="506438" y="754567"/>
                  </a:lnTo>
                  <a:lnTo>
                    <a:pt x="505174" y="754356"/>
                  </a:lnTo>
                  <a:cubicBezTo>
                    <a:pt x="501892" y="753808"/>
                    <a:pt x="501892" y="753808"/>
                    <a:pt x="501892" y="753808"/>
                  </a:cubicBezTo>
                  <a:cubicBezTo>
                    <a:pt x="497515" y="753808"/>
                    <a:pt x="515021" y="745043"/>
                    <a:pt x="493138" y="753808"/>
                  </a:cubicBezTo>
                  <a:cubicBezTo>
                    <a:pt x="510645" y="740660"/>
                    <a:pt x="510645" y="740660"/>
                    <a:pt x="510645" y="740660"/>
                  </a:cubicBezTo>
                  <a:close/>
                  <a:moveTo>
                    <a:pt x="637570" y="718747"/>
                  </a:moveTo>
                  <a:cubicBezTo>
                    <a:pt x="637570" y="718747"/>
                    <a:pt x="637570" y="718747"/>
                    <a:pt x="635929" y="720391"/>
                  </a:cubicBezTo>
                  <a:lnTo>
                    <a:pt x="629504" y="726824"/>
                  </a:lnTo>
                  <a:lnTo>
                    <a:pt x="627107" y="727992"/>
                  </a:lnTo>
                  <a:cubicBezTo>
                    <a:pt x="614592" y="733539"/>
                    <a:pt x="640852" y="718747"/>
                    <a:pt x="637570" y="718747"/>
                  </a:cubicBezTo>
                  <a:close/>
                  <a:moveTo>
                    <a:pt x="553615" y="693609"/>
                  </a:moveTo>
                  <a:lnTo>
                    <a:pt x="555028" y="696149"/>
                  </a:lnTo>
                  <a:cubicBezTo>
                    <a:pt x="557353" y="701902"/>
                    <a:pt x="553386" y="698341"/>
                    <a:pt x="552429" y="695328"/>
                  </a:cubicBezTo>
                  <a:close/>
                  <a:moveTo>
                    <a:pt x="605565" y="692383"/>
                  </a:moveTo>
                  <a:cubicBezTo>
                    <a:pt x="608848" y="691493"/>
                    <a:pt x="608027" y="692178"/>
                    <a:pt x="605839" y="692999"/>
                  </a:cubicBezTo>
                  <a:lnTo>
                    <a:pt x="601729" y="693744"/>
                  </a:lnTo>
                  <a:close/>
                  <a:moveTo>
                    <a:pt x="675524" y="564123"/>
                  </a:moveTo>
                  <a:lnTo>
                    <a:pt x="680959" y="569373"/>
                  </a:lnTo>
                  <a:lnTo>
                    <a:pt x="672105" y="570971"/>
                  </a:lnTo>
                  <a:cubicBezTo>
                    <a:pt x="661847" y="570697"/>
                    <a:pt x="669370" y="564397"/>
                    <a:pt x="675524" y="564123"/>
                  </a:cubicBezTo>
                  <a:close/>
                  <a:moveTo>
                    <a:pt x="628817" y="455791"/>
                  </a:moveTo>
                  <a:lnTo>
                    <a:pt x="630453" y="457429"/>
                  </a:lnTo>
                  <a:lnTo>
                    <a:pt x="628201" y="460721"/>
                  </a:lnTo>
                  <a:cubicBezTo>
                    <a:pt x="622251" y="466473"/>
                    <a:pt x="625534" y="452504"/>
                    <a:pt x="628817" y="455791"/>
                  </a:cubicBezTo>
                  <a:close/>
                  <a:moveTo>
                    <a:pt x="714916" y="438328"/>
                  </a:moveTo>
                  <a:lnTo>
                    <a:pt x="715052" y="438329"/>
                  </a:lnTo>
                  <a:cubicBezTo>
                    <a:pt x="716761" y="438397"/>
                    <a:pt x="716625" y="438534"/>
                    <a:pt x="715804" y="438808"/>
                  </a:cubicBezTo>
                  <a:lnTo>
                    <a:pt x="715678" y="438934"/>
                  </a:lnTo>
                  <a:close/>
                  <a:moveTo>
                    <a:pt x="703221" y="433878"/>
                  </a:moveTo>
                  <a:cubicBezTo>
                    <a:pt x="705409" y="432782"/>
                    <a:pt x="707871" y="433330"/>
                    <a:pt x="710265" y="434631"/>
                  </a:cubicBezTo>
                  <a:lnTo>
                    <a:pt x="714916" y="438328"/>
                  </a:lnTo>
                  <a:lnTo>
                    <a:pt x="703221" y="438260"/>
                  </a:lnTo>
                  <a:cubicBezTo>
                    <a:pt x="703221" y="433878"/>
                    <a:pt x="707597" y="442643"/>
                    <a:pt x="703221" y="433878"/>
                  </a:cubicBezTo>
                  <a:close/>
                  <a:moveTo>
                    <a:pt x="743706" y="377452"/>
                  </a:moveTo>
                  <a:cubicBezTo>
                    <a:pt x="744800" y="376630"/>
                    <a:pt x="745620" y="376493"/>
                    <a:pt x="745073" y="378205"/>
                  </a:cubicBezTo>
                  <a:lnTo>
                    <a:pt x="744685" y="378877"/>
                  </a:lnTo>
                  <a:lnTo>
                    <a:pt x="741864" y="379505"/>
                  </a:lnTo>
                  <a:close/>
                  <a:moveTo>
                    <a:pt x="773248" y="372521"/>
                  </a:moveTo>
                  <a:cubicBezTo>
                    <a:pt x="777625" y="376904"/>
                    <a:pt x="777625" y="376904"/>
                    <a:pt x="777625" y="376904"/>
                  </a:cubicBezTo>
                  <a:cubicBezTo>
                    <a:pt x="777625" y="381287"/>
                    <a:pt x="777625" y="381287"/>
                    <a:pt x="777625" y="381287"/>
                  </a:cubicBezTo>
                  <a:cubicBezTo>
                    <a:pt x="760118" y="381287"/>
                    <a:pt x="751365" y="381287"/>
                    <a:pt x="746988" y="381287"/>
                  </a:cubicBezTo>
                  <a:lnTo>
                    <a:pt x="743294" y="381287"/>
                  </a:lnTo>
                  <a:lnTo>
                    <a:pt x="744685" y="378877"/>
                  </a:lnTo>
                  <a:lnTo>
                    <a:pt x="768324" y="373617"/>
                  </a:lnTo>
                  <a:cubicBezTo>
                    <a:pt x="773248" y="372521"/>
                    <a:pt x="773248" y="372521"/>
                    <a:pt x="773248" y="372521"/>
                  </a:cubicBezTo>
                  <a:close/>
                  <a:moveTo>
                    <a:pt x="716351" y="368139"/>
                  </a:moveTo>
                  <a:cubicBezTo>
                    <a:pt x="733858" y="381287"/>
                    <a:pt x="733858" y="381287"/>
                    <a:pt x="733858" y="381287"/>
                  </a:cubicBezTo>
                  <a:lnTo>
                    <a:pt x="741864" y="379505"/>
                  </a:lnTo>
                  <a:lnTo>
                    <a:pt x="740696" y="380807"/>
                  </a:lnTo>
                  <a:cubicBezTo>
                    <a:pt x="740149" y="381834"/>
                    <a:pt x="740423" y="382382"/>
                    <a:pt x="742611" y="381287"/>
                  </a:cubicBezTo>
                  <a:lnTo>
                    <a:pt x="743294" y="381287"/>
                  </a:lnTo>
                  <a:lnTo>
                    <a:pt x="738235" y="390052"/>
                  </a:lnTo>
                  <a:cubicBezTo>
                    <a:pt x="716351" y="381287"/>
                    <a:pt x="716351" y="381287"/>
                    <a:pt x="716351" y="381287"/>
                  </a:cubicBezTo>
                  <a:cubicBezTo>
                    <a:pt x="703221" y="381287"/>
                    <a:pt x="703221" y="381287"/>
                    <a:pt x="703221" y="381287"/>
                  </a:cubicBezTo>
                  <a:cubicBezTo>
                    <a:pt x="716351" y="368139"/>
                    <a:pt x="716351" y="368139"/>
                    <a:pt x="716351" y="368139"/>
                  </a:cubicBezTo>
                  <a:close/>
                  <a:moveTo>
                    <a:pt x="908656" y="346316"/>
                  </a:moveTo>
                  <a:lnTo>
                    <a:pt x="908927" y="346774"/>
                  </a:lnTo>
                  <a:cubicBezTo>
                    <a:pt x="906739" y="348691"/>
                    <a:pt x="902362" y="350197"/>
                    <a:pt x="899079" y="349855"/>
                  </a:cubicBezTo>
                  <a:lnTo>
                    <a:pt x="898956" y="349554"/>
                  </a:lnTo>
                  <a:close/>
                  <a:moveTo>
                    <a:pt x="908603" y="346226"/>
                  </a:moveTo>
                  <a:lnTo>
                    <a:pt x="908927" y="346226"/>
                  </a:lnTo>
                  <a:lnTo>
                    <a:pt x="908656" y="346316"/>
                  </a:lnTo>
                  <a:close/>
                  <a:moveTo>
                    <a:pt x="642152" y="343961"/>
                  </a:moveTo>
                  <a:lnTo>
                    <a:pt x="644340" y="344308"/>
                  </a:lnTo>
                  <a:cubicBezTo>
                    <a:pt x="646460" y="344856"/>
                    <a:pt x="646050" y="345130"/>
                    <a:pt x="644682" y="345130"/>
                  </a:cubicBezTo>
                  <a:close/>
                  <a:moveTo>
                    <a:pt x="895797" y="341843"/>
                  </a:moveTo>
                  <a:lnTo>
                    <a:pt x="898956" y="349554"/>
                  </a:lnTo>
                  <a:lnTo>
                    <a:pt x="882666" y="354991"/>
                  </a:lnTo>
                  <a:cubicBezTo>
                    <a:pt x="878290" y="350608"/>
                    <a:pt x="878290" y="350608"/>
                    <a:pt x="878290" y="350608"/>
                  </a:cubicBezTo>
                  <a:cubicBezTo>
                    <a:pt x="895797" y="341843"/>
                    <a:pt x="895797" y="341843"/>
                    <a:pt x="895797" y="341843"/>
                  </a:cubicBezTo>
                  <a:close/>
                  <a:moveTo>
                    <a:pt x="905644" y="341227"/>
                  </a:moveTo>
                  <a:lnTo>
                    <a:pt x="908603" y="346226"/>
                  </a:lnTo>
                  <a:lnTo>
                    <a:pt x="900174" y="346226"/>
                  </a:lnTo>
                  <a:cubicBezTo>
                    <a:pt x="900174" y="346226"/>
                    <a:pt x="900174" y="346226"/>
                    <a:pt x="900721" y="344582"/>
                  </a:cubicBezTo>
                  <a:lnTo>
                    <a:pt x="901816" y="341292"/>
                  </a:lnTo>
                  <a:close/>
                  <a:moveTo>
                    <a:pt x="464210" y="337651"/>
                  </a:moveTo>
                  <a:lnTo>
                    <a:pt x="467425" y="338008"/>
                  </a:lnTo>
                  <a:lnTo>
                    <a:pt x="469904" y="338284"/>
                  </a:lnTo>
                  <a:lnTo>
                    <a:pt x="467425" y="339926"/>
                  </a:lnTo>
                  <a:cubicBezTo>
                    <a:pt x="464416" y="341295"/>
                    <a:pt x="463595" y="340747"/>
                    <a:pt x="463595" y="339652"/>
                  </a:cubicBezTo>
                  <a:close/>
                  <a:moveTo>
                    <a:pt x="464689" y="336091"/>
                  </a:moveTo>
                  <a:lnTo>
                    <a:pt x="464210" y="337651"/>
                  </a:lnTo>
                  <a:lnTo>
                    <a:pt x="462501" y="337461"/>
                  </a:lnTo>
                  <a:cubicBezTo>
                    <a:pt x="464689" y="335269"/>
                    <a:pt x="464963" y="335269"/>
                    <a:pt x="464689" y="336091"/>
                  </a:cubicBezTo>
                  <a:close/>
                  <a:moveTo>
                    <a:pt x="485950" y="315548"/>
                  </a:moveTo>
                  <a:lnTo>
                    <a:pt x="490403" y="315548"/>
                  </a:lnTo>
                  <a:cubicBezTo>
                    <a:pt x="493138" y="315548"/>
                    <a:pt x="493138" y="315548"/>
                    <a:pt x="493138" y="315548"/>
                  </a:cubicBezTo>
                  <a:lnTo>
                    <a:pt x="490376" y="317457"/>
                  </a:lnTo>
                  <a:close/>
                  <a:moveTo>
                    <a:pt x="484521" y="314931"/>
                  </a:moveTo>
                  <a:lnTo>
                    <a:pt x="485950" y="315548"/>
                  </a:lnTo>
                  <a:lnTo>
                    <a:pt x="484799" y="315548"/>
                  </a:lnTo>
                  <a:lnTo>
                    <a:pt x="483290" y="315000"/>
                  </a:lnTo>
                  <a:cubicBezTo>
                    <a:pt x="481649" y="314178"/>
                    <a:pt x="481376" y="313767"/>
                    <a:pt x="484521" y="314931"/>
                  </a:cubicBezTo>
                  <a:close/>
                  <a:moveTo>
                    <a:pt x="840775" y="234156"/>
                  </a:moveTo>
                  <a:lnTo>
                    <a:pt x="837258" y="235565"/>
                  </a:lnTo>
                  <a:cubicBezTo>
                    <a:pt x="834523" y="236661"/>
                    <a:pt x="834523" y="236661"/>
                    <a:pt x="834523" y="236661"/>
                  </a:cubicBezTo>
                  <a:lnTo>
                    <a:pt x="830146" y="236661"/>
                  </a:lnTo>
                  <a:close/>
                  <a:moveTo>
                    <a:pt x="856406" y="227895"/>
                  </a:moveTo>
                  <a:cubicBezTo>
                    <a:pt x="856406" y="227895"/>
                    <a:pt x="856406" y="227895"/>
                    <a:pt x="859689" y="229539"/>
                  </a:cubicBezTo>
                  <a:lnTo>
                    <a:pt x="859908" y="229648"/>
                  </a:lnTo>
                  <a:lnTo>
                    <a:pt x="840775" y="234156"/>
                  </a:lnTo>
                  <a:close/>
                  <a:moveTo>
                    <a:pt x="939564" y="219130"/>
                  </a:moveTo>
                  <a:cubicBezTo>
                    <a:pt x="939564" y="219130"/>
                    <a:pt x="939564" y="219130"/>
                    <a:pt x="940111" y="221321"/>
                  </a:cubicBezTo>
                  <a:lnTo>
                    <a:pt x="942342" y="230255"/>
                  </a:lnTo>
                  <a:lnTo>
                    <a:pt x="931426" y="232004"/>
                  </a:lnTo>
                  <a:cubicBezTo>
                    <a:pt x="925545" y="231456"/>
                    <a:pt x="937444" y="225430"/>
                    <a:pt x="939222" y="220500"/>
                  </a:cubicBezTo>
                  <a:lnTo>
                    <a:pt x="938210" y="219808"/>
                  </a:lnTo>
                  <a:close/>
                  <a:moveTo>
                    <a:pt x="2154652" y="215843"/>
                  </a:moveTo>
                  <a:lnTo>
                    <a:pt x="2161693" y="217266"/>
                  </a:lnTo>
                  <a:lnTo>
                    <a:pt x="2160380" y="218252"/>
                  </a:lnTo>
                  <a:lnTo>
                    <a:pt x="2154584" y="215980"/>
                  </a:lnTo>
                  <a:cubicBezTo>
                    <a:pt x="2152054" y="215021"/>
                    <a:pt x="2152738" y="215295"/>
                    <a:pt x="2154652" y="215843"/>
                  </a:cubicBezTo>
                  <a:close/>
                  <a:moveTo>
                    <a:pt x="2165047" y="214748"/>
                  </a:moveTo>
                  <a:cubicBezTo>
                    <a:pt x="2166141" y="216939"/>
                    <a:pt x="2164500" y="217487"/>
                    <a:pt x="2162106" y="217350"/>
                  </a:cubicBezTo>
                  <a:lnTo>
                    <a:pt x="2161693" y="217266"/>
                  </a:lnTo>
                  <a:lnTo>
                    <a:pt x="2162859" y="216391"/>
                  </a:lnTo>
                  <a:cubicBezTo>
                    <a:pt x="2165047" y="214748"/>
                    <a:pt x="2165047" y="214748"/>
                    <a:pt x="2165047" y="214748"/>
                  </a:cubicBezTo>
                  <a:close/>
                  <a:moveTo>
                    <a:pt x="930811" y="214748"/>
                  </a:moveTo>
                  <a:lnTo>
                    <a:pt x="938210" y="219808"/>
                  </a:lnTo>
                  <a:lnTo>
                    <a:pt x="930811" y="223513"/>
                  </a:lnTo>
                  <a:cubicBezTo>
                    <a:pt x="930811" y="214748"/>
                    <a:pt x="930811" y="214748"/>
                    <a:pt x="930811" y="214748"/>
                  </a:cubicBezTo>
                  <a:close/>
                  <a:moveTo>
                    <a:pt x="892241" y="200710"/>
                  </a:moveTo>
                  <a:lnTo>
                    <a:pt x="898034" y="201360"/>
                  </a:lnTo>
                  <a:lnTo>
                    <a:pt x="897712" y="202216"/>
                  </a:lnTo>
                  <a:cubicBezTo>
                    <a:pt x="893335" y="207831"/>
                    <a:pt x="890052" y="202764"/>
                    <a:pt x="892241" y="200710"/>
                  </a:cubicBezTo>
                  <a:close/>
                  <a:moveTo>
                    <a:pt x="2471418" y="92035"/>
                  </a:moveTo>
                  <a:cubicBezTo>
                    <a:pt x="2473606" y="90939"/>
                    <a:pt x="2480171" y="89843"/>
                    <a:pt x="2480171" y="92035"/>
                  </a:cubicBezTo>
                  <a:lnTo>
                    <a:pt x="2478596" y="92824"/>
                  </a:lnTo>
                  <a:lnTo>
                    <a:pt x="2472786" y="93267"/>
                  </a:lnTo>
                  <a:cubicBezTo>
                    <a:pt x="2470324" y="93130"/>
                    <a:pt x="2470324" y="92582"/>
                    <a:pt x="2471418" y="92035"/>
                  </a:cubicBezTo>
                  <a:close/>
                  <a:moveTo>
                    <a:pt x="1228428" y="78887"/>
                  </a:moveTo>
                  <a:cubicBezTo>
                    <a:pt x="1228428" y="78887"/>
                    <a:pt x="1228428" y="78887"/>
                    <a:pt x="1224051" y="83269"/>
                  </a:cubicBezTo>
                  <a:cubicBezTo>
                    <a:pt x="1224051" y="83269"/>
                    <a:pt x="1224051" y="83269"/>
                    <a:pt x="1211468" y="85461"/>
                  </a:cubicBezTo>
                  <a:lnTo>
                    <a:pt x="1210166" y="85687"/>
                  </a:lnTo>
                  <a:lnTo>
                    <a:pt x="1219743" y="80119"/>
                  </a:lnTo>
                  <a:cubicBezTo>
                    <a:pt x="1225145" y="77791"/>
                    <a:pt x="1229522" y="76696"/>
                    <a:pt x="1228428" y="78887"/>
                  </a:cubicBezTo>
                  <a:close/>
                  <a:moveTo>
                    <a:pt x="1291592" y="75699"/>
                  </a:moveTo>
                  <a:lnTo>
                    <a:pt x="1291890" y="76148"/>
                  </a:lnTo>
                  <a:cubicBezTo>
                    <a:pt x="1292437" y="77517"/>
                    <a:pt x="1292437" y="78202"/>
                    <a:pt x="1291480" y="76353"/>
                  </a:cubicBezTo>
                  <a:lnTo>
                    <a:pt x="1291448" y="76276"/>
                  </a:lnTo>
                  <a:close/>
                  <a:moveTo>
                    <a:pt x="1630850" y="66213"/>
                  </a:moveTo>
                  <a:lnTo>
                    <a:pt x="1630540" y="66835"/>
                  </a:lnTo>
                  <a:lnTo>
                    <a:pt x="1628934" y="70051"/>
                  </a:lnTo>
                  <a:lnTo>
                    <a:pt x="1625616" y="70122"/>
                  </a:lnTo>
                  <a:cubicBezTo>
                    <a:pt x="1623974" y="69574"/>
                    <a:pt x="1623701" y="68478"/>
                    <a:pt x="1627394" y="66972"/>
                  </a:cubicBezTo>
                  <a:close/>
                  <a:moveTo>
                    <a:pt x="1631087" y="65739"/>
                  </a:moveTo>
                  <a:lnTo>
                    <a:pt x="1631177" y="66141"/>
                  </a:lnTo>
                  <a:lnTo>
                    <a:pt x="1630850" y="66213"/>
                  </a:lnTo>
                  <a:close/>
                  <a:moveTo>
                    <a:pt x="1618414" y="61356"/>
                  </a:moveTo>
                  <a:lnTo>
                    <a:pt x="1622333" y="61356"/>
                  </a:lnTo>
                  <a:lnTo>
                    <a:pt x="1619198" y="62600"/>
                  </a:lnTo>
                  <a:close/>
                  <a:moveTo>
                    <a:pt x="1346600" y="61356"/>
                  </a:moveTo>
                  <a:cubicBezTo>
                    <a:pt x="1346600" y="61356"/>
                    <a:pt x="1346600" y="61356"/>
                    <a:pt x="1346600" y="63000"/>
                  </a:cubicBezTo>
                  <a:lnTo>
                    <a:pt x="1346600" y="68904"/>
                  </a:lnTo>
                  <a:lnTo>
                    <a:pt x="1346394" y="68889"/>
                  </a:lnTo>
                  <a:cubicBezTo>
                    <a:pt x="1346326" y="67930"/>
                    <a:pt x="1346600" y="65739"/>
                    <a:pt x="1346600" y="61356"/>
                  </a:cubicBezTo>
                  <a:close/>
                  <a:moveTo>
                    <a:pt x="1285325" y="61356"/>
                  </a:moveTo>
                  <a:cubicBezTo>
                    <a:pt x="1289702" y="61356"/>
                    <a:pt x="1289702" y="61356"/>
                    <a:pt x="1289702" y="61356"/>
                  </a:cubicBezTo>
                  <a:cubicBezTo>
                    <a:pt x="1294079" y="65739"/>
                    <a:pt x="1294079" y="65739"/>
                    <a:pt x="1294079" y="65739"/>
                  </a:cubicBezTo>
                  <a:lnTo>
                    <a:pt x="1291592" y="75699"/>
                  </a:lnTo>
                  <a:lnTo>
                    <a:pt x="1290601" y="74210"/>
                  </a:lnTo>
                  <a:close/>
                  <a:moveTo>
                    <a:pt x="1616315" y="59713"/>
                  </a:moveTo>
                  <a:cubicBezTo>
                    <a:pt x="1616042" y="58891"/>
                    <a:pt x="1616452" y="58754"/>
                    <a:pt x="1618025" y="60740"/>
                  </a:cubicBezTo>
                  <a:lnTo>
                    <a:pt x="1618414" y="61356"/>
                  </a:lnTo>
                  <a:lnTo>
                    <a:pt x="1617592" y="61356"/>
                  </a:lnTo>
                  <a:close/>
                  <a:moveTo>
                    <a:pt x="1405563" y="55817"/>
                  </a:moveTo>
                  <a:lnTo>
                    <a:pt x="1416627" y="61356"/>
                  </a:lnTo>
                  <a:lnTo>
                    <a:pt x="1409478" y="61356"/>
                  </a:lnTo>
                  <a:lnTo>
                    <a:pt x="1401308" y="60809"/>
                  </a:lnTo>
                  <a:close/>
                  <a:moveTo>
                    <a:pt x="1407874" y="43826"/>
                  </a:moveTo>
                  <a:lnTo>
                    <a:pt x="1413891" y="43826"/>
                  </a:lnTo>
                  <a:cubicBezTo>
                    <a:pt x="1416627" y="43826"/>
                    <a:pt x="1416627" y="43826"/>
                    <a:pt x="1416627" y="43826"/>
                  </a:cubicBezTo>
                  <a:cubicBezTo>
                    <a:pt x="1416627" y="52591"/>
                    <a:pt x="1416627" y="52591"/>
                    <a:pt x="1416627" y="52591"/>
                  </a:cubicBezTo>
                  <a:cubicBezTo>
                    <a:pt x="1413344" y="52591"/>
                    <a:pt x="1408968" y="53961"/>
                    <a:pt x="1405685" y="55673"/>
                  </a:cubicBezTo>
                  <a:lnTo>
                    <a:pt x="1405563" y="55817"/>
                  </a:lnTo>
                  <a:lnTo>
                    <a:pt x="1401309" y="53687"/>
                  </a:lnTo>
                  <a:cubicBezTo>
                    <a:pt x="1399120" y="52591"/>
                    <a:pt x="1399120" y="52591"/>
                    <a:pt x="1399120" y="52591"/>
                  </a:cubicBezTo>
                  <a:cubicBezTo>
                    <a:pt x="1403497" y="52591"/>
                    <a:pt x="1403497" y="48209"/>
                    <a:pt x="1407874" y="48209"/>
                  </a:cubicBezTo>
                  <a:cubicBezTo>
                    <a:pt x="1407874" y="43826"/>
                    <a:pt x="1407874" y="43826"/>
                    <a:pt x="1407874" y="43826"/>
                  </a:cubicBezTo>
                  <a:close/>
                  <a:moveTo>
                    <a:pt x="1587319" y="0"/>
                  </a:moveTo>
                  <a:cubicBezTo>
                    <a:pt x="1582943" y="8765"/>
                    <a:pt x="1582943" y="8765"/>
                    <a:pt x="1582943" y="8765"/>
                  </a:cubicBezTo>
                  <a:cubicBezTo>
                    <a:pt x="1556682" y="26296"/>
                    <a:pt x="1556682" y="26296"/>
                    <a:pt x="1556682" y="26296"/>
                  </a:cubicBezTo>
                  <a:cubicBezTo>
                    <a:pt x="1556682" y="30678"/>
                    <a:pt x="1539175" y="48209"/>
                    <a:pt x="1574189" y="43826"/>
                  </a:cubicBezTo>
                  <a:cubicBezTo>
                    <a:pt x="1574189" y="48209"/>
                    <a:pt x="1574189" y="48209"/>
                    <a:pt x="1574189" y="48209"/>
                  </a:cubicBezTo>
                  <a:cubicBezTo>
                    <a:pt x="1587319" y="48209"/>
                    <a:pt x="1587319" y="48209"/>
                    <a:pt x="1587319" y="48209"/>
                  </a:cubicBezTo>
                  <a:cubicBezTo>
                    <a:pt x="1582943" y="56974"/>
                    <a:pt x="1582943" y="56974"/>
                    <a:pt x="1582943" y="56974"/>
                  </a:cubicBezTo>
                  <a:cubicBezTo>
                    <a:pt x="1565436" y="52591"/>
                    <a:pt x="1565436" y="52591"/>
                    <a:pt x="1565436" y="52591"/>
                  </a:cubicBezTo>
                  <a:cubicBezTo>
                    <a:pt x="1556682" y="70122"/>
                    <a:pt x="1556682" y="70122"/>
                    <a:pt x="1556682" y="70122"/>
                  </a:cubicBezTo>
                  <a:cubicBezTo>
                    <a:pt x="1582943" y="74504"/>
                    <a:pt x="1582943" y="74504"/>
                    <a:pt x="1582943" y="74504"/>
                  </a:cubicBezTo>
                  <a:cubicBezTo>
                    <a:pt x="1600450" y="70122"/>
                    <a:pt x="1600450" y="70122"/>
                    <a:pt x="1600450" y="70122"/>
                  </a:cubicBezTo>
                  <a:cubicBezTo>
                    <a:pt x="1613580" y="61356"/>
                    <a:pt x="1613580" y="61356"/>
                    <a:pt x="1613580" y="61356"/>
                  </a:cubicBezTo>
                  <a:lnTo>
                    <a:pt x="1617592" y="61356"/>
                  </a:lnTo>
                  <a:lnTo>
                    <a:pt x="1618709" y="62794"/>
                  </a:lnTo>
                  <a:lnTo>
                    <a:pt x="1619198" y="62600"/>
                  </a:lnTo>
                  <a:lnTo>
                    <a:pt x="1626710" y="74504"/>
                  </a:lnTo>
                  <a:lnTo>
                    <a:pt x="1628934" y="70051"/>
                  </a:lnTo>
                  <a:lnTo>
                    <a:pt x="1632044" y="69985"/>
                  </a:lnTo>
                  <a:lnTo>
                    <a:pt x="1631177" y="66141"/>
                  </a:lnTo>
                  <a:lnTo>
                    <a:pt x="1652970" y="61356"/>
                  </a:lnTo>
                  <a:cubicBezTo>
                    <a:pt x="1652970" y="56974"/>
                    <a:pt x="1652970" y="56974"/>
                    <a:pt x="1652970" y="56974"/>
                  </a:cubicBezTo>
                  <a:cubicBezTo>
                    <a:pt x="1661724" y="70122"/>
                    <a:pt x="1661724" y="70122"/>
                    <a:pt x="1661724" y="70122"/>
                  </a:cubicBezTo>
                  <a:cubicBezTo>
                    <a:pt x="1631087" y="74504"/>
                    <a:pt x="1631087" y="74504"/>
                    <a:pt x="1631087" y="74504"/>
                  </a:cubicBezTo>
                  <a:cubicBezTo>
                    <a:pt x="1657347" y="96417"/>
                    <a:pt x="1657347" y="96417"/>
                    <a:pt x="1657347" y="96417"/>
                  </a:cubicBezTo>
                  <a:cubicBezTo>
                    <a:pt x="1652970" y="96417"/>
                    <a:pt x="1635463" y="87652"/>
                    <a:pt x="1644217" y="109565"/>
                  </a:cubicBezTo>
                  <a:cubicBezTo>
                    <a:pt x="1635463" y="118330"/>
                    <a:pt x="1626710" y="109565"/>
                    <a:pt x="1617956" y="118330"/>
                  </a:cubicBezTo>
                  <a:cubicBezTo>
                    <a:pt x="1622333" y="127096"/>
                    <a:pt x="1622333" y="127096"/>
                    <a:pt x="1622333" y="127096"/>
                  </a:cubicBezTo>
                  <a:cubicBezTo>
                    <a:pt x="1617956" y="131478"/>
                    <a:pt x="1617956" y="131478"/>
                    <a:pt x="1617956" y="131478"/>
                  </a:cubicBezTo>
                  <a:cubicBezTo>
                    <a:pt x="1635463" y="149009"/>
                    <a:pt x="1635463" y="149009"/>
                    <a:pt x="1635463" y="149009"/>
                  </a:cubicBezTo>
                  <a:cubicBezTo>
                    <a:pt x="1648594" y="149009"/>
                    <a:pt x="1648594" y="149009"/>
                    <a:pt x="1648594" y="149009"/>
                  </a:cubicBezTo>
                  <a:cubicBezTo>
                    <a:pt x="1622333" y="170922"/>
                    <a:pt x="1622333" y="170922"/>
                    <a:pt x="1622333" y="170922"/>
                  </a:cubicBezTo>
                  <a:cubicBezTo>
                    <a:pt x="1613580" y="162156"/>
                    <a:pt x="1613580" y="162156"/>
                    <a:pt x="1613580" y="162156"/>
                  </a:cubicBezTo>
                  <a:cubicBezTo>
                    <a:pt x="1587319" y="175304"/>
                    <a:pt x="1587319" y="175304"/>
                    <a:pt x="1587319" y="175304"/>
                  </a:cubicBezTo>
                  <a:cubicBezTo>
                    <a:pt x="1582943" y="179687"/>
                    <a:pt x="1582943" y="179687"/>
                    <a:pt x="1582943" y="179687"/>
                  </a:cubicBezTo>
                  <a:cubicBezTo>
                    <a:pt x="1596073" y="184069"/>
                    <a:pt x="1596073" y="184069"/>
                    <a:pt x="1596073" y="184069"/>
                  </a:cubicBezTo>
                  <a:cubicBezTo>
                    <a:pt x="1582943" y="188452"/>
                    <a:pt x="1582943" y="188452"/>
                    <a:pt x="1582943" y="188452"/>
                  </a:cubicBezTo>
                  <a:cubicBezTo>
                    <a:pt x="1582943" y="192835"/>
                    <a:pt x="1561059" y="210365"/>
                    <a:pt x="1565436" y="197217"/>
                  </a:cubicBezTo>
                  <a:cubicBezTo>
                    <a:pt x="1569812" y="188452"/>
                    <a:pt x="1569812" y="188452"/>
                    <a:pt x="1569812" y="188452"/>
                  </a:cubicBezTo>
                  <a:cubicBezTo>
                    <a:pt x="1547929" y="188452"/>
                    <a:pt x="1547929" y="188452"/>
                    <a:pt x="1547929" y="188452"/>
                  </a:cubicBezTo>
                  <a:cubicBezTo>
                    <a:pt x="1530422" y="205982"/>
                    <a:pt x="1530422" y="205982"/>
                    <a:pt x="1530422" y="205982"/>
                  </a:cubicBezTo>
                  <a:cubicBezTo>
                    <a:pt x="1547929" y="214748"/>
                    <a:pt x="1547929" y="214748"/>
                    <a:pt x="1547929" y="214748"/>
                  </a:cubicBezTo>
                  <a:cubicBezTo>
                    <a:pt x="1543552" y="214748"/>
                    <a:pt x="1539175" y="214748"/>
                    <a:pt x="1543552" y="219130"/>
                  </a:cubicBezTo>
                  <a:cubicBezTo>
                    <a:pt x="1561059" y="219130"/>
                    <a:pt x="1561059" y="219130"/>
                    <a:pt x="1561059" y="219130"/>
                  </a:cubicBezTo>
                  <a:cubicBezTo>
                    <a:pt x="1565436" y="223513"/>
                    <a:pt x="1562153" y="227895"/>
                    <a:pt x="1557776" y="231182"/>
                  </a:cubicBezTo>
                  <a:lnTo>
                    <a:pt x="1552853" y="233922"/>
                  </a:lnTo>
                  <a:cubicBezTo>
                    <a:pt x="1554494" y="233374"/>
                    <a:pt x="1554494" y="234469"/>
                    <a:pt x="1547929" y="241043"/>
                  </a:cubicBezTo>
                  <a:cubicBezTo>
                    <a:pt x="1578566" y="232278"/>
                    <a:pt x="1578566" y="232278"/>
                    <a:pt x="1578566" y="232278"/>
                  </a:cubicBezTo>
                  <a:cubicBezTo>
                    <a:pt x="1596073" y="214748"/>
                    <a:pt x="1596073" y="214748"/>
                    <a:pt x="1596073" y="214748"/>
                  </a:cubicBezTo>
                  <a:cubicBezTo>
                    <a:pt x="1648594" y="210365"/>
                    <a:pt x="1648594" y="210365"/>
                    <a:pt x="1648594" y="210365"/>
                  </a:cubicBezTo>
                  <a:cubicBezTo>
                    <a:pt x="1679231" y="192835"/>
                    <a:pt x="1679231" y="192835"/>
                    <a:pt x="1679231" y="192835"/>
                  </a:cubicBezTo>
                  <a:cubicBezTo>
                    <a:pt x="1683607" y="192835"/>
                    <a:pt x="1683607" y="192835"/>
                    <a:pt x="1683607" y="192835"/>
                  </a:cubicBezTo>
                  <a:cubicBezTo>
                    <a:pt x="1661724" y="205982"/>
                    <a:pt x="1661724" y="205982"/>
                    <a:pt x="1661724" y="205982"/>
                  </a:cubicBezTo>
                  <a:cubicBezTo>
                    <a:pt x="1657347" y="219130"/>
                    <a:pt x="1657347" y="219130"/>
                    <a:pt x="1657347" y="219130"/>
                  </a:cubicBezTo>
                  <a:cubicBezTo>
                    <a:pt x="1661724" y="223513"/>
                    <a:pt x="1661724" y="223513"/>
                    <a:pt x="1661724" y="223513"/>
                  </a:cubicBezTo>
                  <a:cubicBezTo>
                    <a:pt x="1674854" y="223513"/>
                    <a:pt x="1683607" y="210365"/>
                    <a:pt x="1692361" y="223513"/>
                  </a:cubicBezTo>
                  <a:cubicBezTo>
                    <a:pt x="1696738" y="227895"/>
                    <a:pt x="1687984" y="219130"/>
                    <a:pt x="1692361" y="227895"/>
                  </a:cubicBezTo>
                  <a:cubicBezTo>
                    <a:pt x="1736128" y="223513"/>
                    <a:pt x="1736128" y="223513"/>
                    <a:pt x="1736128" y="223513"/>
                  </a:cubicBezTo>
                  <a:cubicBezTo>
                    <a:pt x="1762388" y="232278"/>
                    <a:pt x="1762388" y="232278"/>
                    <a:pt x="1762388" y="232278"/>
                  </a:cubicBezTo>
                  <a:cubicBezTo>
                    <a:pt x="1749258" y="245426"/>
                    <a:pt x="1749258" y="245426"/>
                    <a:pt x="1749258" y="245426"/>
                  </a:cubicBezTo>
                  <a:cubicBezTo>
                    <a:pt x="1771142" y="262956"/>
                    <a:pt x="1771142" y="262956"/>
                    <a:pt x="1771142" y="262956"/>
                  </a:cubicBezTo>
                  <a:cubicBezTo>
                    <a:pt x="1755823" y="256382"/>
                    <a:pt x="1748164" y="253095"/>
                    <a:pt x="1744334" y="251452"/>
                  </a:cubicBezTo>
                  <a:lnTo>
                    <a:pt x="1740895" y="249976"/>
                  </a:lnTo>
                  <a:lnTo>
                    <a:pt x="1741218" y="249094"/>
                  </a:lnTo>
                  <a:lnTo>
                    <a:pt x="1744334" y="245974"/>
                  </a:lnTo>
                  <a:cubicBezTo>
                    <a:pt x="1745155" y="245700"/>
                    <a:pt x="1745292" y="245563"/>
                    <a:pt x="1743582" y="245494"/>
                  </a:cubicBezTo>
                  <a:lnTo>
                    <a:pt x="1742542" y="245488"/>
                  </a:lnTo>
                  <a:lnTo>
                    <a:pt x="1743445" y="243029"/>
                  </a:lnTo>
                  <a:cubicBezTo>
                    <a:pt x="1744198" y="240084"/>
                    <a:pt x="1743514" y="240221"/>
                    <a:pt x="1742146" y="241591"/>
                  </a:cubicBezTo>
                  <a:lnTo>
                    <a:pt x="1738632" y="245466"/>
                  </a:lnTo>
                  <a:lnTo>
                    <a:pt x="1731751" y="245426"/>
                  </a:lnTo>
                  <a:cubicBezTo>
                    <a:pt x="1731751" y="249808"/>
                    <a:pt x="1731751" y="249808"/>
                    <a:pt x="1731751" y="249808"/>
                  </a:cubicBezTo>
                  <a:cubicBezTo>
                    <a:pt x="1732846" y="250904"/>
                    <a:pt x="1734760" y="249534"/>
                    <a:pt x="1736744" y="247549"/>
                  </a:cubicBezTo>
                  <a:lnTo>
                    <a:pt x="1738632" y="245466"/>
                  </a:lnTo>
                  <a:lnTo>
                    <a:pt x="1742542" y="245488"/>
                  </a:lnTo>
                  <a:lnTo>
                    <a:pt x="1741218" y="249094"/>
                  </a:lnTo>
                  <a:lnTo>
                    <a:pt x="1740505" y="249808"/>
                  </a:lnTo>
                  <a:lnTo>
                    <a:pt x="1740895" y="249976"/>
                  </a:lnTo>
                  <a:lnTo>
                    <a:pt x="1736128" y="262956"/>
                  </a:lnTo>
                  <a:cubicBezTo>
                    <a:pt x="1731751" y="271721"/>
                    <a:pt x="1731751" y="271721"/>
                    <a:pt x="1731751" y="271721"/>
                  </a:cubicBezTo>
                  <a:cubicBezTo>
                    <a:pt x="1744881" y="276104"/>
                    <a:pt x="1744881" y="276104"/>
                    <a:pt x="1744881" y="276104"/>
                  </a:cubicBezTo>
                  <a:cubicBezTo>
                    <a:pt x="1744881" y="298017"/>
                    <a:pt x="1744881" y="298017"/>
                    <a:pt x="1744881" y="298017"/>
                  </a:cubicBezTo>
                  <a:lnTo>
                    <a:pt x="1716819" y="305042"/>
                  </a:lnTo>
                  <a:lnTo>
                    <a:pt x="1717527" y="302400"/>
                  </a:lnTo>
                  <a:cubicBezTo>
                    <a:pt x="1714244" y="301304"/>
                    <a:pt x="1705491" y="304591"/>
                    <a:pt x="1709868" y="306782"/>
                  </a:cubicBezTo>
                  <a:cubicBezTo>
                    <a:pt x="1709868" y="306782"/>
                    <a:pt x="1709868" y="306782"/>
                    <a:pt x="1714244" y="305687"/>
                  </a:cubicBezTo>
                  <a:lnTo>
                    <a:pt x="1716819" y="305042"/>
                  </a:lnTo>
                  <a:lnTo>
                    <a:pt x="1716022" y="308015"/>
                  </a:lnTo>
                  <a:cubicBezTo>
                    <a:pt x="1712603" y="311439"/>
                    <a:pt x="1705491" y="316643"/>
                    <a:pt x="1692361" y="324313"/>
                  </a:cubicBezTo>
                  <a:cubicBezTo>
                    <a:pt x="1674854" y="315548"/>
                    <a:pt x="1674854" y="315548"/>
                    <a:pt x="1674854" y="315548"/>
                  </a:cubicBezTo>
                  <a:cubicBezTo>
                    <a:pt x="1652970" y="324313"/>
                    <a:pt x="1652970" y="324313"/>
                    <a:pt x="1652970" y="324313"/>
                  </a:cubicBezTo>
                  <a:cubicBezTo>
                    <a:pt x="1657347" y="337461"/>
                    <a:pt x="1666100" y="324313"/>
                    <a:pt x="1674854" y="328695"/>
                  </a:cubicBezTo>
                  <a:cubicBezTo>
                    <a:pt x="1666100" y="341843"/>
                    <a:pt x="1666100" y="341843"/>
                    <a:pt x="1666100" y="341843"/>
                  </a:cubicBezTo>
                  <a:cubicBezTo>
                    <a:pt x="1679231" y="341843"/>
                    <a:pt x="1679231" y="341843"/>
                    <a:pt x="1679231" y="341843"/>
                  </a:cubicBezTo>
                  <a:cubicBezTo>
                    <a:pt x="1683607" y="328695"/>
                    <a:pt x="1683607" y="328695"/>
                    <a:pt x="1683607" y="328695"/>
                  </a:cubicBezTo>
                  <a:cubicBezTo>
                    <a:pt x="1705491" y="333078"/>
                    <a:pt x="1705491" y="333078"/>
                    <a:pt x="1705491" y="333078"/>
                  </a:cubicBezTo>
                  <a:cubicBezTo>
                    <a:pt x="1705491" y="341843"/>
                    <a:pt x="1705491" y="341843"/>
                    <a:pt x="1705491" y="341843"/>
                  </a:cubicBezTo>
                  <a:cubicBezTo>
                    <a:pt x="1731751" y="354991"/>
                    <a:pt x="1731751" y="354991"/>
                    <a:pt x="1731751" y="354991"/>
                  </a:cubicBezTo>
                  <a:cubicBezTo>
                    <a:pt x="1731751" y="359374"/>
                    <a:pt x="1731751" y="359374"/>
                    <a:pt x="1731751" y="359374"/>
                  </a:cubicBezTo>
                  <a:cubicBezTo>
                    <a:pt x="1744881" y="359374"/>
                    <a:pt x="1744881" y="359374"/>
                    <a:pt x="1744881" y="359374"/>
                  </a:cubicBezTo>
                  <a:cubicBezTo>
                    <a:pt x="1744881" y="376904"/>
                    <a:pt x="1744881" y="376904"/>
                    <a:pt x="1744881" y="376904"/>
                  </a:cubicBezTo>
                  <a:cubicBezTo>
                    <a:pt x="1766765" y="363756"/>
                    <a:pt x="1766765" y="363756"/>
                    <a:pt x="1766765" y="363756"/>
                  </a:cubicBezTo>
                  <a:cubicBezTo>
                    <a:pt x="1779895" y="363756"/>
                    <a:pt x="1779895" y="363756"/>
                    <a:pt x="1779895" y="363756"/>
                  </a:cubicBezTo>
                  <a:cubicBezTo>
                    <a:pt x="1797402" y="372521"/>
                    <a:pt x="1797402" y="350608"/>
                    <a:pt x="1814909" y="354991"/>
                  </a:cubicBezTo>
                  <a:cubicBezTo>
                    <a:pt x="1823663" y="350608"/>
                    <a:pt x="1849923" y="350608"/>
                    <a:pt x="1823663" y="333078"/>
                  </a:cubicBezTo>
                  <a:cubicBezTo>
                    <a:pt x="1854300" y="333078"/>
                    <a:pt x="1854300" y="333078"/>
                    <a:pt x="1854300" y="333078"/>
                  </a:cubicBezTo>
                  <a:cubicBezTo>
                    <a:pt x="1858676" y="315548"/>
                    <a:pt x="1858676" y="315548"/>
                    <a:pt x="1858676" y="315548"/>
                  </a:cubicBezTo>
                  <a:cubicBezTo>
                    <a:pt x="1867430" y="298017"/>
                    <a:pt x="1867430" y="298017"/>
                    <a:pt x="1867430" y="298017"/>
                  </a:cubicBezTo>
                  <a:cubicBezTo>
                    <a:pt x="1867430" y="302400"/>
                    <a:pt x="1867430" y="302400"/>
                    <a:pt x="1867430" y="302400"/>
                  </a:cubicBezTo>
                  <a:cubicBezTo>
                    <a:pt x="1893690" y="311165"/>
                    <a:pt x="1893690" y="311165"/>
                    <a:pt x="1893690" y="311165"/>
                  </a:cubicBezTo>
                  <a:cubicBezTo>
                    <a:pt x="1898067" y="311165"/>
                    <a:pt x="1867430" y="324313"/>
                    <a:pt x="1906820" y="311165"/>
                  </a:cubicBezTo>
                  <a:cubicBezTo>
                    <a:pt x="1893690" y="302400"/>
                    <a:pt x="1893690" y="302400"/>
                    <a:pt x="1893690" y="302400"/>
                  </a:cubicBezTo>
                  <a:cubicBezTo>
                    <a:pt x="1911197" y="289252"/>
                    <a:pt x="1911197" y="289252"/>
                    <a:pt x="1911197" y="289252"/>
                  </a:cubicBezTo>
                  <a:cubicBezTo>
                    <a:pt x="1933081" y="302400"/>
                    <a:pt x="1933081" y="302400"/>
                    <a:pt x="1933081" y="302400"/>
                  </a:cubicBezTo>
                  <a:lnTo>
                    <a:pt x="1953047" y="299068"/>
                  </a:lnTo>
                  <a:lnTo>
                    <a:pt x="1943407" y="302948"/>
                  </a:lnTo>
                  <a:cubicBezTo>
                    <a:pt x="1924327" y="311165"/>
                    <a:pt x="1973565" y="294730"/>
                    <a:pt x="1963718" y="298017"/>
                  </a:cubicBezTo>
                  <a:cubicBezTo>
                    <a:pt x="1963718" y="298017"/>
                    <a:pt x="1963718" y="298017"/>
                    <a:pt x="1959341" y="298017"/>
                  </a:cubicBezTo>
                  <a:cubicBezTo>
                    <a:pt x="1959341" y="298017"/>
                    <a:pt x="1959341" y="298017"/>
                    <a:pt x="1956059" y="298565"/>
                  </a:cubicBezTo>
                  <a:lnTo>
                    <a:pt x="1953047" y="299068"/>
                  </a:lnTo>
                  <a:lnTo>
                    <a:pt x="1959230" y="296579"/>
                  </a:lnTo>
                  <a:cubicBezTo>
                    <a:pt x="1966795" y="293634"/>
                    <a:pt x="1976848" y="289800"/>
                    <a:pt x="1989978" y="284869"/>
                  </a:cubicBezTo>
                  <a:cubicBezTo>
                    <a:pt x="2055629" y="245426"/>
                    <a:pt x="2055629" y="245426"/>
                    <a:pt x="2055629" y="245426"/>
                  </a:cubicBezTo>
                  <a:cubicBezTo>
                    <a:pt x="2046876" y="241043"/>
                    <a:pt x="2042499" y="241043"/>
                    <a:pt x="2046876" y="227895"/>
                  </a:cubicBezTo>
                  <a:cubicBezTo>
                    <a:pt x="2055629" y="227895"/>
                    <a:pt x="2055629" y="227895"/>
                    <a:pt x="2055629" y="227895"/>
                  </a:cubicBezTo>
                  <a:cubicBezTo>
                    <a:pt x="2086266" y="223513"/>
                    <a:pt x="2086266" y="223513"/>
                    <a:pt x="2086266" y="223513"/>
                  </a:cubicBezTo>
                  <a:cubicBezTo>
                    <a:pt x="2081889" y="227895"/>
                    <a:pt x="2077513" y="219130"/>
                    <a:pt x="2073136" y="232278"/>
                  </a:cubicBezTo>
                  <a:cubicBezTo>
                    <a:pt x="2073136" y="241043"/>
                    <a:pt x="2073136" y="241043"/>
                    <a:pt x="2073136" y="241043"/>
                  </a:cubicBezTo>
                  <a:cubicBezTo>
                    <a:pt x="2073136" y="249808"/>
                    <a:pt x="2073136" y="249808"/>
                    <a:pt x="2073136" y="249808"/>
                  </a:cubicBezTo>
                  <a:cubicBezTo>
                    <a:pt x="2086266" y="254191"/>
                    <a:pt x="2086266" y="254191"/>
                    <a:pt x="2086266" y="254191"/>
                  </a:cubicBezTo>
                  <a:cubicBezTo>
                    <a:pt x="2099396" y="219130"/>
                    <a:pt x="2099396" y="219130"/>
                    <a:pt x="2099396" y="219130"/>
                  </a:cubicBezTo>
                  <a:cubicBezTo>
                    <a:pt x="2103773" y="214748"/>
                    <a:pt x="2103773" y="214748"/>
                    <a:pt x="2103773" y="214748"/>
                  </a:cubicBezTo>
                  <a:cubicBezTo>
                    <a:pt x="2112526" y="232278"/>
                    <a:pt x="2112526" y="232278"/>
                    <a:pt x="2112526" y="232278"/>
                  </a:cubicBezTo>
                  <a:cubicBezTo>
                    <a:pt x="2134410" y="219130"/>
                    <a:pt x="2134410" y="219130"/>
                    <a:pt x="2134410" y="219130"/>
                  </a:cubicBezTo>
                  <a:cubicBezTo>
                    <a:pt x="2147540" y="227895"/>
                    <a:pt x="2147540" y="227895"/>
                    <a:pt x="2147540" y="227895"/>
                  </a:cubicBezTo>
                  <a:lnTo>
                    <a:pt x="2160380" y="218252"/>
                  </a:lnTo>
                  <a:lnTo>
                    <a:pt x="2173801" y="223513"/>
                  </a:lnTo>
                  <a:cubicBezTo>
                    <a:pt x="2191307" y="205982"/>
                    <a:pt x="2191307" y="205982"/>
                    <a:pt x="2191307" y="205982"/>
                  </a:cubicBezTo>
                  <a:cubicBezTo>
                    <a:pt x="2217568" y="201600"/>
                    <a:pt x="2217568" y="201600"/>
                    <a:pt x="2217568" y="201600"/>
                  </a:cubicBezTo>
                  <a:cubicBezTo>
                    <a:pt x="2239452" y="184069"/>
                    <a:pt x="2239452" y="184069"/>
                    <a:pt x="2239452" y="184069"/>
                  </a:cubicBezTo>
                  <a:cubicBezTo>
                    <a:pt x="2239452" y="170922"/>
                    <a:pt x="2239452" y="170922"/>
                    <a:pt x="2239452" y="170922"/>
                  </a:cubicBezTo>
                  <a:cubicBezTo>
                    <a:pt x="2248205" y="166539"/>
                    <a:pt x="2248205" y="166539"/>
                    <a:pt x="2248205" y="166539"/>
                  </a:cubicBezTo>
                  <a:cubicBezTo>
                    <a:pt x="2261335" y="175304"/>
                    <a:pt x="2261335" y="175304"/>
                    <a:pt x="2261335" y="175304"/>
                  </a:cubicBezTo>
                  <a:cubicBezTo>
                    <a:pt x="2274465" y="162156"/>
                    <a:pt x="2274465" y="162156"/>
                    <a:pt x="2274465" y="162156"/>
                  </a:cubicBezTo>
                  <a:cubicBezTo>
                    <a:pt x="2278842" y="170922"/>
                    <a:pt x="2278842" y="170922"/>
                    <a:pt x="2278842" y="170922"/>
                  </a:cubicBezTo>
                  <a:cubicBezTo>
                    <a:pt x="2300725" y="157774"/>
                    <a:pt x="2300725" y="157774"/>
                    <a:pt x="2300725" y="157774"/>
                  </a:cubicBezTo>
                  <a:cubicBezTo>
                    <a:pt x="2311667" y="155582"/>
                    <a:pt x="2317138" y="154487"/>
                    <a:pt x="2319874" y="153939"/>
                  </a:cubicBezTo>
                  <a:lnTo>
                    <a:pt x="2321500" y="153613"/>
                  </a:lnTo>
                  <a:lnTo>
                    <a:pt x="2317685" y="157089"/>
                  </a:lnTo>
                  <a:cubicBezTo>
                    <a:pt x="2311941" y="163252"/>
                    <a:pt x="2325892" y="153391"/>
                    <a:pt x="2322609" y="153391"/>
                  </a:cubicBezTo>
                  <a:lnTo>
                    <a:pt x="2321500" y="153613"/>
                  </a:lnTo>
                  <a:lnTo>
                    <a:pt x="2331363" y="144626"/>
                  </a:lnTo>
                  <a:cubicBezTo>
                    <a:pt x="2335740" y="149009"/>
                    <a:pt x="2335740" y="149009"/>
                    <a:pt x="2335740" y="149009"/>
                  </a:cubicBezTo>
                  <a:cubicBezTo>
                    <a:pt x="2348870" y="127096"/>
                    <a:pt x="2348870" y="127096"/>
                    <a:pt x="2348870" y="127096"/>
                  </a:cubicBezTo>
                  <a:cubicBezTo>
                    <a:pt x="2379507" y="127096"/>
                    <a:pt x="2379507" y="127096"/>
                    <a:pt x="2379507" y="127096"/>
                  </a:cubicBezTo>
                  <a:cubicBezTo>
                    <a:pt x="2383884" y="122713"/>
                    <a:pt x="2383884" y="122713"/>
                    <a:pt x="2383884" y="122713"/>
                  </a:cubicBezTo>
                  <a:cubicBezTo>
                    <a:pt x="2362000" y="135861"/>
                    <a:pt x="2392637" y="109565"/>
                    <a:pt x="2357623" y="113948"/>
                  </a:cubicBezTo>
                  <a:cubicBezTo>
                    <a:pt x="2375130" y="109565"/>
                    <a:pt x="2375130" y="109565"/>
                    <a:pt x="2375130" y="109565"/>
                  </a:cubicBezTo>
                  <a:cubicBezTo>
                    <a:pt x="2379507" y="113948"/>
                    <a:pt x="2379507" y="113948"/>
                    <a:pt x="2379507" y="113948"/>
                  </a:cubicBezTo>
                  <a:cubicBezTo>
                    <a:pt x="2392637" y="105182"/>
                    <a:pt x="2392637" y="105182"/>
                    <a:pt x="2392637" y="105182"/>
                  </a:cubicBezTo>
                  <a:cubicBezTo>
                    <a:pt x="2405767" y="113948"/>
                    <a:pt x="2405767" y="113948"/>
                    <a:pt x="2405767" y="113948"/>
                  </a:cubicBezTo>
                  <a:cubicBezTo>
                    <a:pt x="2423274" y="105182"/>
                    <a:pt x="2423274" y="105182"/>
                    <a:pt x="2423274" y="105182"/>
                  </a:cubicBezTo>
                  <a:cubicBezTo>
                    <a:pt x="2449534" y="100800"/>
                    <a:pt x="2449534" y="100800"/>
                    <a:pt x="2449534" y="100800"/>
                  </a:cubicBezTo>
                  <a:cubicBezTo>
                    <a:pt x="2453911" y="105182"/>
                    <a:pt x="2453911" y="105182"/>
                    <a:pt x="2453911" y="105182"/>
                  </a:cubicBezTo>
                  <a:cubicBezTo>
                    <a:pt x="2467041" y="98608"/>
                    <a:pt x="2473606" y="95322"/>
                    <a:pt x="2476889" y="93678"/>
                  </a:cubicBezTo>
                  <a:lnTo>
                    <a:pt x="2478596" y="92824"/>
                  </a:lnTo>
                  <a:lnTo>
                    <a:pt x="2483666" y="92436"/>
                  </a:lnTo>
                  <a:lnTo>
                    <a:pt x="2483666" y="3241367"/>
                  </a:lnTo>
                  <a:lnTo>
                    <a:pt x="1265200" y="3241367"/>
                  </a:lnTo>
                  <a:lnTo>
                    <a:pt x="1271101" y="3235458"/>
                  </a:lnTo>
                  <a:cubicBezTo>
                    <a:pt x="1272195" y="3234363"/>
                    <a:pt x="1272195" y="3234363"/>
                    <a:pt x="1272195" y="3234363"/>
                  </a:cubicBezTo>
                  <a:cubicBezTo>
                    <a:pt x="1245935" y="3216832"/>
                    <a:pt x="1245935" y="3216832"/>
                    <a:pt x="1245935" y="3216832"/>
                  </a:cubicBezTo>
                  <a:cubicBezTo>
                    <a:pt x="1245935" y="3194919"/>
                    <a:pt x="1245935" y="3194919"/>
                    <a:pt x="1245935" y="3194919"/>
                  </a:cubicBezTo>
                  <a:cubicBezTo>
                    <a:pt x="1259065" y="3190536"/>
                    <a:pt x="1259065" y="3190536"/>
                    <a:pt x="1259065" y="3190536"/>
                  </a:cubicBezTo>
                  <a:cubicBezTo>
                    <a:pt x="1259065" y="3181771"/>
                    <a:pt x="1259065" y="3177389"/>
                    <a:pt x="1259065" y="3175197"/>
                  </a:cubicBezTo>
                  <a:lnTo>
                    <a:pt x="1259065" y="3173828"/>
                  </a:lnTo>
                  <a:lnTo>
                    <a:pt x="1263442" y="3173006"/>
                  </a:lnTo>
                  <a:cubicBezTo>
                    <a:pt x="1245935" y="3164241"/>
                    <a:pt x="1245935" y="3164241"/>
                    <a:pt x="1245935" y="3164241"/>
                  </a:cubicBezTo>
                  <a:cubicBezTo>
                    <a:pt x="1254688" y="3159858"/>
                    <a:pt x="1254688" y="3159858"/>
                    <a:pt x="1254688" y="3159858"/>
                  </a:cubicBezTo>
                  <a:cubicBezTo>
                    <a:pt x="1285325" y="3164241"/>
                    <a:pt x="1285325" y="3164241"/>
                    <a:pt x="1285325" y="3164241"/>
                  </a:cubicBezTo>
                  <a:cubicBezTo>
                    <a:pt x="1289702" y="3164241"/>
                    <a:pt x="1289702" y="3164241"/>
                    <a:pt x="1289702" y="3164241"/>
                  </a:cubicBezTo>
                  <a:cubicBezTo>
                    <a:pt x="1289702" y="3155476"/>
                    <a:pt x="1289702" y="3155476"/>
                    <a:pt x="1289702" y="3155476"/>
                  </a:cubicBezTo>
                  <a:cubicBezTo>
                    <a:pt x="1294079" y="3151093"/>
                    <a:pt x="1294079" y="3151093"/>
                    <a:pt x="1294079" y="3151093"/>
                  </a:cubicBezTo>
                  <a:cubicBezTo>
                    <a:pt x="1276572" y="3137945"/>
                    <a:pt x="1276572" y="3137945"/>
                    <a:pt x="1276572" y="3137945"/>
                  </a:cubicBezTo>
                  <a:cubicBezTo>
                    <a:pt x="1272195" y="3137945"/>
                    <a:pt x="1272195" y="3137945"/>
                    <a:pt x="1272195" y="3137945"/>
                  </a:cubicBezTo>
                  <a:cubicBezTo>
                    <a:pt x="1298456" y="3129180"/>
                    <a:pt x="1298456" y="3129180"/>
                    <a:pt x="1298456" y="3129180"/>
                  </a:cubicBezTo>
                  <a:cubicBezTo>
                    <a:pt x="1302832" y="3129180"/>
                    <a:pt x="1302832" y="3129180"/>
                    <a:pt x="1302832" y="3129180"/>
                  </a:cubicBezTo>
                  <a:lnTo>
                    <a:pt x="1298456" y="3134658"/>
                  </a:lnTo>
                  <a:lnTo>
                    <a:pt x="1294079" y="3133563"/>
                  </a:lnTo>
                  <a:cubicBezTo>
                    <a:pt x="1291890" y="3137945"/>
                    <a:pt x="1295173" y="3136850"/>
                    <a:pt x="1298456" y="3134659"/>
                  </a:cubicBezTo>
                  <a:lnTo>
                    <a:pt x="1298456" y="3134658"/>
                  </a:lnTo>
                  <a:lnTo>
                    <a:pt x="1309397" y="3137397"/>
                  </a:lnTo>
                  <a:cubicBezTo>
                    <a:pt x="1311586" y="3137945"/>
                    <a:pt x="1311586" y="3137945"/>
                    <a:pt x="1311586" y="3137945"/>
                  </a:cubicBezTo>
                  <a:cubicBezTo>
                    <a:pt x="1329092" y="3133563"/>
                    <a:pt x="1329092" y="3133563"/>
                    <a:pt x="1329092" y="3133563"/>
                  </a:cubicBezTo>
                  <a:cubicBezTo>
                    <a:pt x="1329092" y="3116032"/>
                    <a:pt x="1329092" y="3116032"/>
                    <a:pt x="1329092" y="3116032"/>
                  </a:cubicBezTo>
                  <a:cubicBezTo>
                    <a:pt x="1350976" y="3116032"/>
                    <a:pt x="1350976" y="3116032"/>
                    <a:pt x="1350976" y="3116032"/>
                  </a:cubicBezTo>
                  <a:cubicBezTo>
                    <a:pt x="1350976" y="3111650"/>
                    <a:pt x="1350976" y="3111650"/>
                    <a:pt x="1350976" y="3111650"/>
                  </a:cubicBezTo>
                  <a:cubicBezTo>
                    <a:pt x="1372860" y="3107267"/>
                    <a:pt x="1372860" y="3107267"/>
                    <a:pt x="1372860" y="3107267"/>
                  </a:cubicBezTo>
                  <a:cubicBezTo>
                    <a:pt x="1385990" y="3107267"/>
                    <a:pt x="1385990" y="3107267"/>
                    <a:pt x="1385990" y="3107267"/>
                  </a:cubicBezTo>
                  <a:cubicBezTo>
                    <a:pt x="1399120" y="3089737"/>
                    <a:pt x="1399120" y="3089737"/>
                    <a:pt x="1399120" y="3089737"/>
                  </a:cubicBezTo>
                  <a:cubicBezTo>
                    <a:pt x="1390367" y="3076589"/>
                    <a:pt x="1390367" y="3076589"/>
                    <a:pt x="1390367" y="3076589"/>
                  </a:cubicBezTo>
                  <a:cubicBezTo>
                    <a:pt x="1381613" y="3072206"/>
                    <a:pt x="1390367" y="3098502"/>
                    <a:pt x="1372860" y="3076589"/>
                  </a:cubicBezTo>
                  <a:cubicBezTo>
                    <a:pt x="1364106" y="3085354"/>
                    <a:pt x="1364106" y="3085354"/>
                    <a:pt x="1364106" y="3085354"/>
                  </a:cubicBezTo>
                  <a:cubicBezTo>
                    <a:pt x="1359730" y="3067824"/>
                    <a:pt x="1359730" y="3067824"/>
                    <a:pt x="1359730" y="3067824"/>
                  </a:cubicBezTo>
                  <a:cubicBezTo>
                    <a:pt x="1346600" y="3067824"/>
                    <a:pt x="1346600" y="3067824"/>
                    <a:pt x="1346600" y="3067824"/>
                  </a:cubicBezTo>
                  <a:cubicBezTo>
                    <a:pt x="1346600" y="3072206"/>
                    <a:pt x="1324716" y="3076589"/>
                    <a:pt x="1346600" y="3080971"/>
                  </a:cubicBezTo>
                  <a:cubicBezTo>
                    <a:pt x="1320339" y="3094119"/>
                    <a:pt x="1320339" y="3094119"/>
                    <a:pt x="1320339" y="3094119"/>
                  </a:cubicBezTo>
                  <a:cubicBezTo>
                    <a:pt x="1307209" y="3094119"/>
                    <a:pt x="1307209" y="3094119"/>
                    <a:pt x="1307209" y="3094119"/>
                  </a:cubicBezTo>
                  <a:cubicBezTo>
                    <a:pt x="1302832" y="3080971"/>
                    <a:pt x="1302832" y="3080971"/>
                    <a:pt x="1302832" y="3080971"/>
                  </a:cubicBezTo>
                  <a:cubicBezTo>
                    <a:pt x="1289702" y="3076589"/>
                    <a:pt x="1289702" y="3076589"/>
                    <a:pt x="1289702" y="3076589"/>
                  </a:cubicBezTo>
                  <a:cubicBezTo>
                    <a:pt x="1307209" y="3067824"/>
                    <a:pt x="1307209" y="3067824"/>
                    <a:pt x="1307209" y="3067824"/>
                  </a:cubicBezTo>
                  <a:cubicBezTo>
                    <a:pt x="1324716" y="3080971"/>
                    <a:pt x="1324716" y="3080971"/>
                    <a:pt x="1324716" y="3080971"/>
                  </a:cubicBezTo>
                  <a:cubicBezTo>
                    <a:pt x="1333469" y="3067824"/>
                    <a:pt x="1333469" y="3067824"/>
                    <a:pt x="1333469" y="3067824"/>
                  </a:cubicBezTo>
                  <a:cubicBezTo>
                    <a:pt x="1329092" y="3063441"/>
                    <a:pt x="1329092" y="3063441"/>
                    <a:pt x="1329092" y="3063441"/>
                  </a:cubicBezTo>
                  <a:cubicBezTo>
                    <a:pt x="1315962" y="3067824"/>
                    <a:pt x="1315962" y="3067824"/>
                    <a:pt x="1315962" y="3067824"/>
                  </a:cubicBezTo>
                  <a:cubicBezTo>
                    <a:pt x="1311586" y="3054676"/>
                    <a:pt x="1311586" y="3054676"/>
                    <a:pt x="1311586" y="3054676"/>
                  </a:cubicBezTo>
                  <a:cubicBezTo>
                    <a:pt x="1311586" y="3050293"/>
                    <a:pt x="1311586" y="3050293"/>
                    <a:pt x="1311586" y="3050293"/>
                  </a:cubicBezTo>
                  <a:cubicBezTo>
                    <a:pt x="1320339" y="3045911"/>
                    <a:pt x="1320339" y="3045911"/>
                    <a:pt x="1320339" y="3045911"/>
                  </a:cubicBezTo>
                  <a:cubicBezTo>
                    <a:pt x="1324716" y="3050293"/>
                    <a:pt x="1324716" y="3050293"/>
                    <a:pt x="1324716" y="3050293"/>
                  </a:cubicBezTo>
                  <a:cubicBezTo>
                    <a:pt x="1337846" y="3045911"/>
                    <a:pt x="1337846" y="3045911"/>
                    <a:pt x="1337846" y="3045911"/>
                  </a:cubicBezTo>
                  <a:cubicBezTo>
                    <a:pt x="1329092" y="3037145"/>
                    <a:pt x="1329092" y="3037145"/>
                    <a:pt x="1329092" y="3037145"/>
                  </a:cubicBezTo>
                  <a:cubicBezTo>
                    <a:pt x="1337846" y="3032763"/>
                    <a:pt x="1337846" y="3032763"/>
                    <a:pt x="1337846" y="3032763"/>
                  </a:cubicBezTo>
                  <a:cubicBezTo>
                    <a:pt x="1329092" y="3028380"/>
                    <a:pt x="1329092" y="3028380"/>
                    <a:pt x="1329092" y="3028380"/>
                  </a:cubicBezTo>
                  <a:cubicBezTo>
                    <a:pt x="1259065" y="3067824"/>
                    <a:pt x="1259065" y="3067824"/>
                    <a:pt x="1259065" y="3067824"/>
                  </a:cubicBezTo>
                  <a:cubicBezTo>
                    <a:pt x="1267818" y="3076589"/>
                    <a:pt x="1267818" y="3076589"/>
                    <a:pt x="1267818" y="3076589"/>
                  </a:cubicBezTo>
                  <a:cubicBezTo>
                    <a:pt x="1259065" y="3080971"/>
                    <a:pt x="1259065" y="3080971"/>
                    <a:pt x="1259065" y="3080971"/>
                  </a:cubicBezTo>
                  <a:lnTo>
                    <a:pt x="1248464" y="3070357"/>
                  </a:lnTo>
                  <a:lnTo>
                    <a:pt x="1253320" y="3065975"/>
                  </a:lnTo>
                  <a:cubicBezTo>
                    <a:pt x="1258244" y="3060428"/>
                    <a:pt x="1245935" y="3067824"/>
                    <a:pt x="1245935" y="3067824"/>
                  </a:cubicBezTo>
                  <a:cubicBezTo>
                    <a:pt x="1245935" y="3067824"/>
                    <a:pt x="1245935" y="3067824"/>
                    <a:pt x="1247576" y="3069467"/>
                  </a:cubicBezTo>
                  <a:lnTo>
                    <a:pt x="1248464" y="3070357"/>
                  </a:lnTo>
                  <a:lnTo>
                    <a:pt x="1241558" y="3076589"/>
                  </a:lnTo>
                  <a:cubicBezTo>
                    <a:pt x="1241558" y="3085354"/>
                    <a:pt x="1241558" y="3085354"/>
                    <a:pt x="1241558" y="3085354"/>
                  </a:cubicBezTo>
                  <a:cubicBezTo>
                    <a:pt x="1210921" y="3098502"/>
                    <a:pt x="1210921" y="3098502"/>
                    <a:pt x="1210921" y="3098502"/>
                  </a:cubicBezTo>
                  <a:cubicBezTo>
                    <a:pt x="1202168" y="3089737"/>
                    <a:pt x="1202168" y="3089737"/>
                    <a:pt x="1202168" y="3089737"/>
                  </a:cubicBezTo>
                  <a:cubicBezTo>
                    <a:pt x="1184661" y="3085354"/>
                    <a:pt x="1184661" y="3085354"/>
                    <a:pt x="1184661" y="3085354"/>
                  </a:cubicBezTo>
                  <a:cubicBezTo>
                    <a:pt x="1184661" y="3076589"/>
                    <a:pt x="1184661" y="3076589"/>
                    <a:pt x="1184661" y="3076589"/>
                  </a:cubicBezTo>
                  <a:cubicBezTo>
                    <a:pt x="1162777" y="3076589"/>
                    <a:pt x="1162777" y="3076589"/>
                    <a:pt x="1162777" y="3076589"/>
                  </a:cubicBezTo>
                  <a:cubicBezTo>
                    <a:pt x="1171530" y="3059058"/>
                    <a:pt x="1171530" y="3059058"/>
                    <a:pt x="1171530" y="3059058"/>
                  </a:cubicBezTo>
                  <a:cubicBezTo>
                    <a:pt x="1136517" y="3059058"/>
                    <a:pt x="1136517" y="3059058"/>
                    <a:pt x="1136517" y="3059058"/>
                  </a:cubicBezTo>
                  <a:cubicBezTo>
                    <a:pt x="1132140" y="3059058"/>
                    <a:pt x="1132140" y="3063441"/>
                    <a:pt x="1132140" y="3067824"/>
                  </a:cubicBezTo>
                  <a:cubicBezTo>
                    <a:pt x="1140893" y="3067824"/>
                    <a:pt x="1140893" y="3067824"/>
                    <a:pt x="1140893" y="3067824"/>
                  </a:cubicBezTo>
                  <a:cubicBezTo>
                    <a:pt x="1136517" y="3067824"/>
                    <a:pt x="1127763" y="3067824"/>
                    <a:pt x="1127763" y="3080971"/>
                  </a:cubicBezTo>
                  <a:cubicBezTo>
                    <a:pt x="1149647" y="3098502"/>
                    <a:pt x="1149647" y="3098502"/>
                    <a:pt x="1149647" y="3098502"/>
                  </a:cubicBezTo>
                  <a:cubicBezTo>
                    <a:pt x="1123386" y="3094119"/>
                    <a:pt x="1123386" y="3094119"/>
                    <a:pt x="1123386" y="3094119"/>
                  </a:cubicBezTo>
                  <a:cubicBezTo>
                    <a:pt x="1127763" y="3089737"/>
                    <a:pt x="1127763" y="3089737"/>
                    <a:pt x="1127763" y="3089737"/>
                  </a:cubicBezTo>
                  <a:cubicBezTo>
                    <a:pt x="1114633" y="3076589"/>
                    <a:pt x="1114633" y="3076589"/>
                    <a:pt x="1114633" y="3076589"/>
                  </a:cubicBezTo>
                  <a:cubicBezTo>
                    <a:pt x="1110256" y="3080971"/>
                    <a:pt x="1092749" y="3089737"/>
                    <a:pt x="1101503" y="3094119"/>
                  </a:cubicBezTo>
                  <a:cubicBezTo>
                    <a:pt x="1079619" y="3098502"/>
                    <a:pt x="1079619" y="3098502"/>
                    <a:pt x="1079619" y="3098502"/>
                  </a:cubicBezTo>
                  <a:cubicBezTo>
                    <a:pt x="1070866" y="3107267"/>
                    <a:pt x="1070866" y="3107267"/>
                    <a:pt x="1070866" y="3107267"/>
                  </a:cubicBezTo>
                  <a:cubicBezTo>
                    <a:pt x="1066489" y="3111650"/>
                    <a:pt x="1066489" y="3111650"/>
                    <a:pt x="1066489" y="3111650"/>
                  </a:cubicBezTo>
                  <a:cubicBezTo>
                    <a:pt x="1044605" y="3098502"/>
                    <a:pt x="1044605" y="3098502"/>
                    <a:pt x="1044605" y="3098502"/>
                  </a:cubicBezTo>
                  <a:cubicBezTo>
                    <a:pt x="1044605" y="3094119"/>
                    <a:pt x="1044605" y="3094119"/>
                    <a:pt x="1044605" y="3094119"/>
                  </a:cubicBezTo>
                  <a:cubicBezTo>
                    <a:pt x="1027099" y="3111650"/>
                    <a:pt x="1027099" y="3111650"/>
                    <a:pt x="1027099" y="3111650"/>
                  </a:cubicBezTo>
                  <a:cubicBezTo>
                    <a:pt x="1040229" y="3120415"/>
                    <a:pt x="1040229" y="3120415"/>
                    <a:pt x="1040229" y="3120415"/>
                  </a:cubicBezTo>
                  <a:cubicBezTo>
                    <a:pt x="1031475" y="3129180"/>
                    <a:pt x="1031475" y="3129180"/>
                    <a:pt x="1031475" y="3129180"/>
                  </a:cubicBezTo>
                  <a:cubicBezTo>
                    <a:pt x="1040229" y="3133563"/>
                    <a:pt x="1040229" y="3133563"/>
                    <a:pt x="1040229" y="3133563"/>
                  </a:cubicBezTo>
                  <a:cubicBezTo>
                    <a:pt x="1018345" y="3133563"/>
                    <a:pt x="1018345" y="3133563"/>
                    <a:pt x="1018345" y="3133563"/>
                  </a:cubicBezTo>
                  <a:cubicBezTo>
                    <a:pt x="1018345" y="3129180"/>
                    <a:pt x="1018345" y="3129180"/>
                    <a:pt x="1018345" y="3129180"/>
                  </a:cubicBezTo>
                  <a:cubicBezTo>
                    <a:pt x="1005215" y="3120415"/>
                    <a:pt x="1005215" y="3120415"/>
                    <a:pt x="1005215" y="3120415"/>
                  </a:cubicBezTo>
                  <a:cubicBezTo>
                    <a:pt x="1000838" y="3120415"/>
                    <a:pt x="1000838" y="3120415"/>
                    <a:pt x="1000838" y="3120415"/>
                  </a:cubicBezTo>
                  <a:cubicBezTo>
                    <a:pt x="1031475" y="3102884"/>
                    <a:pt x="1031475" y="3102884"/>
                    <a:pt x="1031475" y="3102884"/>
                  </a:cubicBezTo>
                  <a:cubicBezTo>
                    <a:pt x="1027099" y="3102884"/>
                    <a:pt x="1027099" y="3102884"/>
                    <a:pt x="1027099" y="3102884"/>
                  </a:cubicBezTo>
                  <a:cubicBezTo>
                    <a:pt x="1040229" y="3089737"/>
                    <a:pt x="1040229" y="3089737"/>
                    <a:pt x="1040229" y="3089737"/>
                  </a:cubicBezTo>
                  <a:cubicBezTo>
                    <a:pt x="1053359" y="3089737"/>
                    <a:pt x="1053359" y="3089737"/>
                    <a:pt x="1053359" y="3089737"/>
                  </a:cubicBezTo>
                  <a:cubicBezTo>
                    <a:pt x="1057735" y="3076589"/>
                    <a:pt x="1057735" y="3076589"/>
                    <a:pt x="1057735" y="3076589"/>
                  </a:cubicBezTo>
                  <a:cubicBezTo>
                    <a:pt x="1066489" y="3080971"/>
                    <a:pt x="1066489" y="3080971"/>
                    <a:pt x="1066489" y="3080971"/>
                  </a:cubicBezTo>
                  <a:cubicBezTo>
                    <a:pt x="1070866" y="3089737"/>
                    <a:pt x="1040229" y="3080971"/>
                    <a:pt x="1070866" y="3094119"/>
                  </a:cubicBezTo>
                  <a:cubicBezTo>
                    <a:pt x="1088373" y="3089737"/>
                    <a:pt x="1088373" y="3089737"/>
                    <a:pt x="1088373" y="3089737"/>
                  </a:cubicBezTo>
                  <a:cubicBezTo>
                    <a:pt x="1110256" y="3072206"/>
                    <a:pt x="1110256" y="3072206"/>
                    <a:pt x="1110256" y="3072206"/>
                  </a:cubicBezTo>
                  <a:cubicBezTo>
                    <a:pt x="1123386" y="3054676"/>
                    <a:pt x="1123386" y="3054676"/>
                    <a:pt x="1123386" y="3054676"/>
                  </a:cubicBezTo>
                  <a:cubicBezTo>
                    <a:pt x="1119010" y="3050293"/>
                    <a:pt x="1119010" y="3050293"/>
                    <a:pt x="1119010" y="3050293"/>
                  </a:cubicBezTo>
                  <a:cubicBezTo>
                    <a:pt x="1123386" y="3045911"/>
                    <a:pt x="1123386" y="3045911"/>
                    <a:pt x="1123386" y="3045911"/>
                  </a:cubicBezTo>
                  <a:cubicBezTo>
                    <a:pt x="1123386" y="3041528"/>
                    <a:pt x="1123386" y="3041528"/>
                    <a:pt x="1123386" y="3041528"/>
                  </a:cubicBezTo>
                  <a:cubicBezTo>
                    <a:pt x="1132140" y="3050293"/>
                    <a:pt x="1132140" y="3050293"/>
                    <a:pt x="1132140" y="3050293"/>
                  </a:cubicBezTo>
                  <a:cubicBezTo>
                    <a:pt x="1145270" y="3041528"/>
                    <a:pt x="1145270" y="3041528"/>
                    <a:pt x="1145270" y="3041528"/>
                  </a:cubicBezTo>
                  <a:cubicBezTo>
                    <a:pt x="1123386" y="3037145"/>
                    <a:pt x="1123386" y="3037145"/>
                    <a:pt x="1123386" y="3037145"/>
                  </a:cubicBezTo>
                  <a:cubicBezTo>
                    <a:pt x="1070866" y="3059058"/>
                    <a:pt x="1070866" y="3059058"/>
                    <a:pt x="1070866" y="3059058"/>
                  </a:cubicBezTo>
                  <a:cubicBezTo>
                    <a:pt x="974578" y="3120415"/>
                    <a:pt x="974578" y="3120415"/>
                    <a:pt x="974578" y="3120415"/>
                  </a:cubicBezTo>
                  <a:cubicBezTo>
                    <a:pt x="970201" y="3129180"/>
                    <a:pt x="970201" y="3129180"/>
                    <a:pt x="970201" y="3129180"/>
                  </a:cubicBezTo>
                  <a:cubicBezTo>
                    <a:pt x="987708" y="3129180"/>
                    <a:pt x="987708" y="3129180"/>
                    <a:pt x="987708" y="3129180"/>
                  </a:cubicBezTo>
                  <a:cubicBezTo>
                    <a:pt x="1005215" y="3133563"/>
                    <a:pt x="1005215" y="3133563"/>
                    <a:pt x="1005215" y="3133563"/>
                  </a:cubicBezTo>
                  <a:cubicBezTo>
                    <a:pt x="1009592" y="3137945"/>
                    <a:pt x="1009592" y="3137945"/>
                    <a:pt x="1009592" y="3137945"/>
                  </a:cubicBezTo>
                  <a:cubicBezTo>
                    <a:pt x="957071" y="3168623"/>
                    <a:pt x="957071" y="3168623"/>
                    <a:pt x="957071" y="3168623"/>
                  </a:cubicBezTo>
                  <a:cubicBezTo>
                    <a:pt x="930811" y="3181771"/>
                    <a:pt x="930811" y="3181771"/>
                    <a:pt x="930811" y="3181771"/>
                  </a:cubicBezTo>
                  <a:cubicBezTo>
                    <a:pt x="913304" y="3199302"/>
                    <a:pt x="913304" y="3199302"/>
                    <a:pt x="913304" y="3199302"/>
                  </a:cubicBezTo>
                  <a:cubicBezTo>
                    <a:pt x="900174" y="3190536"/>
                    <a:pt x="900174" y="3190536"/>
                    <a:pt x="900174" y="3190536"/>
                  </a:cubicBezTo>
                  <a:cubicBezTo>
                    <a:pt x="862971" y="3216832"/>
                    <a:pt x="844370" y="3229980"/>
                    <a:pt x="835070" y="3236554"/>
                  </a:cubicBezTo>
                  <a:lnTo>
                    <a:pt x="828261" y="3241367"/>
                  </a:lnTo>
                  <a:lnTo>
                    <a:pt x="793374" y="3241367"/>
                  </a:lnTo>
                  <a:lnTo>
                    <a:pt x="792397" y="3240389"/>
                  </a:lnTo>
                  <a:cubicBezTo>
                    <a:pt x="790755" y="3238745"/>
                    <a:pt x="790755" y="3238745"/>
                    <a:pt x="790755" y="3238745"/>
                  </a:cubicBezTo>
                  <a:lnTo>
                    <a:pt x="788791" y="3241367"/>
                  </a:lnTo>
                  <a:lnTo>
                    <a:pt x="766244" y="3241367"/>
                  </a:lnTo>
                  <a:lnTo>
                    <a:pt x="764495" y="3234363"/>
                  </a:lnTo>
                  <a:cubicBezTo>
                    <a:pt x="746988" y="3234363"/>
                    <a:pt x="746988" y="3234363"/>
                    <a:pt x="746988" y="3234363"/>
                  </a:cubicBezTo>
                  <a:lnTo>
                    <a:pt x="744190" y="3241367"/>
                  </a:lnTo>
                  <a:lnTo>
                    <a:pt x="697526" y="3241367"/>
                  </a:lnTo>
                  <a:lnTo>
                    <a:pt x="716351" y="3230528"/>
                  </a:lnTo>
                  <a:cubicBezTo>
                    <a:pt x="726199" y="3226693"/>
                    <a:pt x="736046" y="3221215"/>
                    <a:pt x="738235" y="3208067"/>
                  </a:cubicBezTo>
                  <a:cubicBezTo>
                    <a:pt x="751365" y="3208067"/>
                    <a:pt x="751365" y="3208067"/>
                    <a:pt x="751365" y="3208067"/>
                  </a:cubicBezTo>
                  <a:cubicBezTo>
                    <a:pt x="773248" y="3177389"/>
                    <a:pt x="773248" y="3177389"/>
                    <a:pt x="773248" y="3177389"/>
                  </a:cubicBezTo>
                  <a:cubicBezTo>
                    <a:pt x="764495" y="3173006"/>
                    <a:pt x="764495" y="3173006"/>
                    <a:pt x="764495" y="3173006"/>
                  </a:cubicBezTo>
                  <a:cubicBezTo>
                    <a:pt x="777625" y="3155476"/>
                    <a:pt x="777625" y="3155476"/>
                    <a:pt x="777625" y="3155476"/>
                  </a:cubicBezTo>
                  <a:cubicBezTo>
                    <a:pt x="738235" y="3146710"/>
                    <a:pt x="738235" y="3146710"/>
                    <a:pt x="738235" y="3146710"/>
                  </a:cubicBezTo>
                  <a:cubicBezTo>
                    <a:pt x="733858" y="3137945"/>
                    <a:pt x="733858" y="3137945"/>
                    <a:pt x="733858" y="3137945"/>
                  </a:cubicBezTo>
                  <a:cubicBezTo>
                    <a:pt x="720728" y="3146710"/>
                    <a:pt x="720728" y="3146710"/>
                    <a:pt x="720728" y="3146710"/>
                  </a:cubicBezTo>
                  <a:cubicBezTo>
                    <a:pt x="725105" y="3151093"/>
                    <a:pt x="725105" y="3151093"/>
                    <a:pt x="725105" y="3151093"/>
                  </a:cubicBezTo>
                  <a:cubicBezTo>
                    <a:pt x="685714" y="3159858"/>
                    <a:pt x="685714" y="3159858"/>
                    <a:pt x="685714" y="3159858"/>
                  </a:cubicBezTo>
                  <a:lnTo>
                    <a:pt x="677377" y="3164867"/>
                  </a:lnTo>
                  <a:lnTo>
                    <a:pt x="676140" y="3164378"/>
                  </a:lnTo>
                  <a:cubicBezTo>
                    <a:pt x="669301" y="3166706"/>
                    <a:pt x="656171" y="3173006"/>
                    <a:pt x="633193" y="3186154"/>
                  </a:cubicBezTo>
                  <a:cubicBezTo>
                    <a:pt x="624440" y="3186154"/>
                    <a:pt x="624440" y="3186154"/>
                    <a:pt x="624440" y="3186154"/>
                  </a:cubicBezTo>
                  <a:cubicBezTo>
                    <a:pt x="620063" y="3181771"/>
                    <a:pt x="620063" y="3181771"/>
                    <a:pt x="620063" y="3181771"/>
                  </a:cubicBezTo>
                  <a:cubicBezTo>
                    <a:pt x="637570" y="3177389"/>
                    <a:pt x="637570" y="3177389"/>
                    <a:pt x="637570" y="3177389"/>
                  </a:cubicBezTo>
                  <a:cubicBezTo>
                    <a:pt x="655077" y="3159858"/>
                    <a:pt x="655077" y="3159858"/>
                    <a:pt x="655077" y="3159858"/>
                  </a:cubicBezTo>
                  <a:cubicBezTo>
                    <a:pt x="655077" y="3142328"/>
                    <a:pt x="655077" y="3142328"/>
                    <a:pt x="655077" y="3142328"/>
                  </a:cubicBezTo>
                  <a:cubicBezTo>
                    <a:pt x="663830" y="3146710"/>
                    <a:pt x="663830" y="3146710"/>
                    <a:pt x="663830" y="3146710"/>
                  </a:cubicBezTo>
                  <a:cubicBezTo>
                    <a:pt x="676961" y="3133563"/>
                    <a:pt x="676961" y="3133563"/>
                    <a:pt x="676961" y="3133563"/>
                  </a:cubicBezTo>
                  <a:cubicBezTo>
                    <a:pt x="668207" y="3129180"/>
                    <a:pt x="668207" y="3129180"/>
                    <a:pt x="668207" y="3129180"/>
                  </a:cubicBezTo>
                  <a:cubicBezTo>
                    <a:pt x="650700" y="3120415"/>
                    <a:pt x="650700" y="3120415"/>
                    <a:pt x="650700" y="3120415"/>
                  </a:cubicBezTo>
                  <a:cubicBezTo>
                    <a:pt x="615686" y="3133563"/>
                    <a:pt x="615686" y="3133563"/>
                    <a:pt x="615686" y="3133563"/>
                  </a:cubicBezTo>
                  <a:cubicBezTo>
                    <a:pt x="602556" y="3151093"/>
                    <a:pt x="602556" y="3151093"/>
                    <a:pt x="602556" y="3151093"/>
                  </a:cubicBezTo>
                  <a:cubicBezTo>
                    <a:pt x="589426" y="3146710"/>
                    <a:pt x="628817" y="3124797"/>
                    <a:pt x="585049" y="3151093"/>
                  </a:cubicBezTo>
                  <a:cubicBezTo>
                    <a:pt x="598179" y="3137945"/>
                    <a:pt x="598179" y="3137945"/>
                    <a:pt x="598179" y="3137945"/>
                  </a:cubicBezTo>
                  <a:cubicBezTo>
                    <a:pt x="615686" y="3129180"/>
                    <a:pt x="615686" y="3129180"/>
                    <a:pt x="615686" y="3129180"/>
                  </a:cubicBezTo>
                  <a:cubicBezTo>
                    <a:pt x="615686" y="3120415"/>
                    <a:pt x="615686" y="3120415"/>
                    <a:pt x="615686" y="3120415"/>
                  </a:cubicBezTo>
                  <a:cubicBezTo>
                    <a:pt x="593803" y="3124797"/>
                    <a:pt x="593803" y="3124797"/>
                    <a:pt x="593803" y="3124797"/>
                  </a:cubicBezTo>
                  <a:cubicBezTo>
                    <a:pt x="563166" y="3159858"/>
                    <a:pt x="563166" y="3159858"/>
                    <a:pt x="563166" y="3159858"/>
                  </a:cubicBezTo>
                  <a:cubicBezTo>
                    <a:pt x="585049" y="3155476"/>
                    <a:pt x="585049" y="3155476"/>
                    <a:pt x="585049" y="3155476"/>
                  </a:cubicBezTo>
                  <a:cubicBezTo>
                    <a:pt x="563166" y="3173006"/>
                    <a:pt x="563166" y="3173006"/>
                    <a:pt x="563166" y="3173006"/>
                  </a:cubicBezTo>
                  <a:cubicBezTo>
                    <a:pt x="563166" y="3164241"/>
                    <a:pt x="563166" y="3164241"/>
                    <a:pt x="563166" y="3164241"/>
                  </a:cubicBezTo>
                  <a:cubicBezTo>
                    <a:pt x="554412" y="3173006"/>
                    <a:pt x="554412" y="3173006"/>
                    <a:pt x="554412" y="3173006"/>
                  </a:cubicBezTo>
                  <a:cubicBezTo>
                    <a:pt x="532528" y="3173006"/>
                    <a:pt x="532528" y="3173006"/>
                    <a:pt x="532528" y="3173006"/>
                  </a:cubicBezTo>
                  <a:cubicBezTo>
                    <a:pt x="515021" y="3190536"/>
                    <a:pt x="515021" y="3190536"/>
                    <a:pt x="515021" y="3190536"/>
                  </a:cubicBezTo>
                  <a:cubicBezTo>
                    <a:pt x="488761" y="3186154"/>
                    <a:pt x="488761" y="3186154"/>
                    <a:pt x="488761" y="3186154"/>
                  </a:cubicBezTo>
                  <a:cubicBezTo>
                    <a:pt x="480008" y="3177389"/>
                    <a:pt x="480008" y="3177389"/>
                    <a:pt x="480008" y="3177389"/>
                  </a:cubicBezTo>
                  <a:cubicBezTo>
                    <a:pt x="484385" y="3168623"/>
                    <a:pt x="484385" y="3168623"/>
                    <a:pt x="484385" y="3168623"/>
                  </a:cubicBezTo>
                  <a:cubicBezTo>
                    <a:pt x="475631" y="3155476"/>
                    <a:pt x="475631" y="3155476"/>
                    <a:pt x="475631" y="3155476"/>
                  </a:cubicBezTo>
                  <a:cubicBezTo>
                    <a:pt x="484385" y="3155476"/>
                    <a:pt x="493138" y="3146710"/>
                    <a:pt x="497515" y="3146710"/>
                  </a:cubicBezTo>
                  <a:cubicBezTo>
                    <a:pt x="484385" y="3146710"/>
                    <a:pt x="484385" y="3146710"/>
                    <a:pt x="484385" y="3146710"/>
                  </a:cubicBezTo>
                  <a:cubicBezTo>
                    <a:pt x="519398" y="3102884"/>
                    <a:pt x="519398" y="3102884"/>
                    <a:pt x="519398" y="3102884"/>
                  </a:cubicBezTo>
                  <a:cubicBezTo>
                    <a:pt x="506268" y="3102884"/>
                    <a:pt x="506268" y="3102884"/>
                    <a:pt x="506268" y="3102884"/>
                  </a:cubicBezTo>
                  <a:cubicBezTo>
                    <a:pt x="510645" y="3102884"/>
                    <a:pt x="493138" y="3116032"/>
                    <a:pt x="506268" y="3098502"/>
                  </a:cubicBezTo>
                  <a:cubicBezTo>
                    <a:pt x="497515" y="3098502"/>
                    <a:pt x="497515" y="3098502"/>
                    <a:pt x="497515" y="3098502"/>
                  </a:cubicBezTo>
                  <a:cubicBezTo>
                    <a:pt x="515021" y="3080971"/>
                    <a:pt x="519398" y="3116032"/>
                    <a:pt x="528152" y="3080971"/>
                  </a:cubicBezTo>
                  <a:cubicBezTo>
                    <a:pt x="506268" y="3080971"/>
                    <a:pt x="506268" y="3080971"/>
                    <a:pt x="506268" y="3080971"/>
                  </a:cubicBezTo>
                  <a:cubicBezTo>
                    <a:pt x="453748" y="3129180"/>
                    <a:pt x="453748" y="3129180"/>
                    <a:pt x="453748" y="3129180"/>
                  </a:cubicBezTo>
                  <a:cubicBezTo>
                    <a:pt x="427487" y="3151093"/>
                    <a:pt x="427487" y="3151093"/>
                    <a:pt x="427487" y="3151093"/>
                  </a:cubicBezTo>
                  <a:cubicBezTo>
                    <a:pt x="427487" y="3151093"/>
                    <a:pt x="427487" y="3151093"/>
                    <a:pt x="427487" y="3155476"/>
                  </a:cubicBezTo>
                  <a:cubicBezTo>
                    <a:pt x="414357" y="3151093"/>
                    <a:pt x="414357" y="3151093"/>
                    <a:pt x="414357" y="3151093"/>
                  </a:cubicBezTo>
                  <a:cubicBezTo>
                    <a:pt x="440617" y="3129180"/>
                    <a:pt x="440617" y="3129180"/>
                    <a:pt x="440617" y="3129180"/>
                  </a:cubicBezTo>
                  <a:cubicBezTo>
                    <a:pt x="436240" y="3124797"/>
                    <a:pt x="436240" y="3124797"/>
                    <a:pt x="436240" y="3124797"/>
                  </a:cubicBezTo>
                  <a:cubicBezTo>
                    <a:pt x="453748" y="3107267"/>
                    <a:pt x="453748" y="3107267"/>
                    <a:pt x="453748" y="3107267"/>
                  </a:cubicBezTo>
                  <a:cubicBezTo>
                    <a:pt x="444994" y="3102884"/>
                    <a:pt x="444994" y="3102884"/>
                    <a:pt x="444994" y="3102884"/>
                  </a:cubicBezTo>
                  <a:cubicBezTo>
                    <a:pt x="449371" y="3116032"/>
                    <a:pt x="427487" y="3098502"/>
                    <a:pt x="427487" y="3124797"/>
                  </a:cubicBezTo>
                  <a:cubicBezTo>
                    <a:pt x="423110" y="3129180"/>
                    <a:pt x="423110" y="3129180"/>
                    <a:pt x="423110" y="3129180"/>
                  </a:cubicBezTo>
                  <a:cubicBezTo>
                    <a:pt x="414357" y="3120415"/>
                    <a:pt x="414357" y="3120415"/>
                    <a:pt x="414357" y="3120415"/>
                  </a:cubicBezTo>
                  <a:cubicBezTo>
                    <a:pt x="392473" y="3129180"/>
                    <a:pt x="392473" y="3129180"/>
                    <a:pt x="392473" y="3129180"/>
                  </a:cubicBezTo>
                  <a:cubicBezTo>
                    <a:pt x="370590" y="3107267"/>
                    <a:pt x="370590" y="3107267"/>
                    <a:pt x="370590" y="3107267"/>
                  </a:cubicBezTo>
                  <a:cubicBezTo>
                    <a:pt x="383720" y="3085354"/>
                    <a:pt x="383720" y="3085354"/>
                    <a:pt x="383720" y="3085354"/>
                  </a:cubicBezTo>
                  <a:cubicBezTo>
                    <a:pt x="366213" y="3072206"/>
                    <a:pt x="366213" y="3072206"/>
                    <a:pt x="366213" y="3072206"/>
                  </a:cubicBezTo>
                  <a:cubicBezTo>
                    <a:pt x="392473" y="3063441"/>
                    <a:pt x="392473" y="3063441"/>
                    <a:pt x="392473" y="3063441"/>
                  </a:cubicBezTo>
                  <a:cubicBezTo>
                    <a:pt x="383720" y="3054676"/>
                    <a:pt x="383720" y="3054676"/>
                    <a:pt x="383720" y="3054676"/>
                  </a:cubicBezTo>
                  <a:cubicBezTo>
                    <a:pt x="396850" y="3054676"/>
                    <a:pt x="396850" y="3054676"/>
                    <a:pt x="396850" y="3054676"/>
                  </a:cubicBezTo>
                  <a:cubicBezTo>
                    <a:pt x="392473" y="3037145"/>
                    <a:pt x="392473" y="3037145"/>
                    <a:pt x="392473" y="3037145"/>
                  </a:cubicBezTo>
                  <a:cubicBezTo>
                    <a:pt x="409980" y="3023997"/>
                    <a:pt x="409980" y="3023997"/>
                    <a:pt x="409980" y="3023997"/>
                  </a:cubicBezTo>
                  <a:cubicBezTo>
                    <a:pt x="405604" y="3032763"/>
                    <a:pt x="427487" y="2997702"/>
                    <a:pt x="383720" y="3019615"/>
                  </a:cubicBezTo>
                  <a:cubicBezTo>
                    <a:pt x="366213" y="3023997"/>
                    <a:pt x="366213" y="3023997"/>
                    <a:pt x="366213" y="3023997"/>
                  </a:cubicBezTo>
                  <a:cubicBezTo>
                    <a:pt x="348706" y="3041528"/>
                    <a:pt x="348706" y="3041528"/>
                    <a:pt x="348706" y="3041528"/>
                  </a:cubicBezTo>
                  <a:cubicBezTo>
                    <a:pt x="335576" y="3045911"/>
                    <a:pt x="335576" y="3045911"/>
                    <a:pt x="335576" y="3045911"/>
                  </a:cubicBezTo>
                  <a:cubicBezTo>
                    <a:pt x="348706" y="3032763"/>
                    <a:pt x="348706" y="3032763"/>
                    <a:pt x="348706" y="3032763"/>
                  </a:cubicBezTo>
                  <a:cubicBezTo>
                    <a:pt x="348706" y="3023997"/>
                    <a:pt x="348706" y="3023997"/>
                    <a:pt x="348706" y="3023997"/>
                  </a:cubicBezTo>
                  <a:cubicBezTo>
                    <a:pt x="348706" y="3014137"/>
                    <a:pt x="351168" y="3026463"/>
                    <a:pt x="350552" y="3022149"/>
                  </a:cubicBezTo>
                  <a:lnTo>
                    <a:pt x="349624" y="3016467"/>
                  </a:lnTo>
                  <a:lnTo>
                    <a:pt x="366213" y="3010850"/>
                  </a:lnTo>
                  <a:cubicBezTo>
                    <a:pt x="374966" y="3006467"/>
                    <a:pt x="374966" y="3006467"/>
                    <a:pt x="374966" y="3006467"/>
                  </a:cubicBezTo>
                  <a:cubicBezTo>
                    <a:pt x="374966" y="2984554"/>
                    <a:pt x="374966" y="2984554"/>
                    <a:pt x="374966" y="2984554"/>
                  </a:cubicBezTo>
                  <a:cubicBezTo>
                    <a:pt x="370590" y="2984554"/>
                    <a:pt x="370590" y="2984554"/>
                    <a:pt x="370590" y="2984554"/>
                  </a:cubicBezTo>
                  <a:cubicBezTo>
                    <a:pt x="335576" y="3010850"/>
                    <a:pt x="335576" y="3010850"/>
                    <a:pt x="335576" y="3010850"/>
                  </a:cubicBezTo>
                  <a:cubicBezTo>
                    <a:pt x="331199" y="3010850"/>
                    <a:pt x="331199" y="3010850"/>
                    <a:pt x="331199" y="3010850"/>
                  </a:cubicBezTo>
                  <a:cubicBezTo>
                    <a:pt x="331199" y="3006467"/>
                    <a:pt x="331199" y="3006467"/>
                    <a:pt x="331199" y="3006467"/>
                  </a:cubicBezTo>
                  <a:cubicBezTo>
                    <a:pt x="339952" y="3002084"/>
                    <a:pt x="339952" y="3002084"/>
                    <a:pt x="339952" y="3002084"/>
                  </a:cubicBezTo>
                  <a:cubicBezTo>
                    <a:pt x="348706" y="2984554"/>
                    <a:pt x="348706" y="2984554"/>
                    <a:pt x="348706" y="2984554"/>
                  </a:cubicBezTo>
                  <a:cubicBezTo>
                    <a:pt x="361836" y="2975789"/>
                    <a:pt x="361836" y="2975789"/>
                    <a:pt x="361836" y="2975789"/>
                  </a:cubicBezTo>
                  <a:cubicBezTo>
                    <a:pt x="353083" y="2953876"/>
                    <a:pt x="353083" y="2953876"/>
                    <a:pt x="353083" y="2953876"/>
                  </a:cubicBezTo>
                  <a:lnTo>
                    <a:pt x="359960" y="2943545"/>
                  </a:lnTo>
                  <a:lnTo>
                    <a:pt x="366213" y="2945111"/>
                  </a:lnTo>
                  <a:cubicBezTo>
                    <a:pt x="370590" y="2940728"/>
                    <a:pt x="370590" y="2940728"/>
                    <a:pt x="370590" y="2940728"/>
                  </a:cubicBezTo>
                  <a:cubicBezTo>
                    <a:pt x="361836" y="2936345"/>
                    <a:pt x="361836" y="2936345"/>
                    <a:pt x="361836" y="2936345"/>
                  </a:cubicBezTo>
                  <a:cubicBezTo>
                    <a:pt x="357459" y="2927580"/>
                    <a:pt x="357459" y="2927580"/>
                    <a:pt x="357459" y="2927580"/>
                  </a:cubicBezTo>
                  <a:cubicBezTo>
                    <a:pt x="331199" y="2945111"/>
                    <a:pt x="331199" y="2945111"/>
                    <a:pt x="331199" y="2945111"/>
                  </a:cubicBezTo>
                  <a:cubicBezTo>
                    <a:pt x="339952" y="2958258"/>
                    <a:pt x="313692" y="2945111"/>
                    <a:pt x="313692" y="2975789"/>
                  </a:cubicBezTo>
                  <a:cubicBezTo>
                    <a:pt x="304939" y="2975789"/>
                    <a:pt x="304939" y="2975789"/>
                    <a:pt x="304939" y="2975789"/>
                  </a:cubicBezTo>
                  <a:cubicBezTo>
                    <a:pt x="313692" y="2993319"/>
                    <a:pt x="313692" y="2993319"/>
                    <a:pt x="313692" y="2993319"/>
                  </a:cubicBezTo>
                  <a:cubicBezTo>
                    <a:pt x="309315" y="3010850"/>
                    <a:pt x="309315" y="3010850"/>
                    <a:pt x="309315" y="3010850"/>
                  </a:cubicBezTo>
                  <a:cubicBezTo>
                    <a:pt x="318069" y="3010850"/>
                    <a:pt x="318069" y="3010850"/>
                    <a:pt x="318069" y="3010850"/>
                  </a:cubicBezTo>
                  <a:lnTo>
                    <a:pt x="317695" y="3014015"/>
                  </a:lnTo>
                  <a:lnTo>
                    <a:pt x="300562" y="3019615"/>
                  </a:lnTo>
                  <a:lnTo>
                    <a:pt x="300562" y="3021513"/>
                  </a:lnTo>
                  <a:lnTo>
                    <a:pt x="291809" y="3019615"/>
                  </a:lnTo>
                  <a:cubicBezTo>
                    <a:pt x="304939" y="3002084"/>
                    <a:pt x="304939" y="3002084"/>
                    <a:pt x="304939" y="3002084"/>
                  </a:cubicBezTo>
                  <a:cubicBezTo>
                    <a:pt x="300562" y="2997702"/>
                    <a:pt x="300562" y="2997702"/>
                    <a:pt x="300562" y="2997702"/>
                  </a:cubicBezTo>
                  <a:cubicBezTo>
                    <a:pt x="287432" y="3010850"/>
                    <a:pt x="287432" y="3010850"/>
                    <a:pt x="287432" y="3010850"/>
                  </a:cubicBezTo>
                  <a:cubicBezTo>
                    <a:pt x="287432" y="2984554"/>
                    <a:pt x="287432" y="2984554"/>
                    <a:pt x="287432" y="2984554"/>
                  </a:cubicBezTo>
                  <a:cubicBezTo>
                    <a:pt x="300562" y="2980171"/>
                    <a:pt x="300562" y="2980171"/>
                    <a:pt x="300562" y="2980171"/>
                  </a:cubicBezTo>
                  <a:cubicBezTo>
                    <a:pt x="296185" y="2971406"/>
                    <a:pt x="296185" y="2971406"/>
                    <a:pt x="296185" y="2971406"/>
                  </a:cubicBezTo>
                  <a:cubicBezTo>
                    <a:pt x="296185" y="2953876"/>
                    <a:pt x="296185" y="2953876"/>
                    <a:pt x="296185" y="2953876"/>
                  </a:cubicBezTo>
                  <a:cubicBezTo>
                    <a:pt x="252418" y="2971406"/>
                    <a:pt x="252418" y="2971406"/>
                    <a:pt x="252418" y="2971406"/>
                  </a:cubicBezTo>
                  <a:cubicBezTo>
                    <a:pt x="230534" y="2988937"/>
                    <a:pt x="230534" y="2988937"/>
                    <a:pt x="230534" y="2988937"/>
                  </a:cubicBezTo>
                  <a:cubicBezTo>
                    <a:pt x="226158" y="2988937"/>
                    <a:pt x="226158" y="2988937"/>
                    <a:pt x="226158" y="2988937"/>
                  </a:cubicBezTo>
                  <a:cubicBezTo>
                    <a:pt x="221781" y="2993319"/>
                    <a:pt x="221781" y="2993319"/>
                    <a:pt x="221781" y="2993319"/>
                  </a:cubicBezTo>
                  <a:cubicBezTo>
                    <a:pt x="221781" y="3002084"/>
                    <a:pt x="221781" y="3002084"/>
                    <a:pt x="221781" y="3002084"/>
                  </a:cubicBezTo>
                  <a:cubicBezTo>
                    <a:pt x="226158" y="3006467"/>
                    <a:pt x="226158" y="3006467"/>
                    <a:pt x="226158" y="3006467"/>
                  </a:cubicBezTo>
                  <a:cubicBezTo>
                    <a:pt x="230534" y="3002084"/>
                    <a:pt x="239288" y="3002084"/>
                    <a:pt x="248041" y="3002084"/>
                  </a:cubicBezTo>
                  <a:cubicBezTo>
                    <a:pt x="221781" y="3015232"/>
                    <a:pt x="221781" y="3015232"/>
                    <a:pt x="221781" y="3015232"/>
                  </a:cubicBezTo>
                  <a:cubicBezTo>
                    <a:pt x="221781" y="3010850"/>
                    <a:pt x="221781" y="3010850"/>
                    <a:pt x="221781" y="3010850"/>
                  </a:cubicBezTo>
                  <a:cubicBezTo>
                    <a:pt x="191144" y="3019615"/>
                    <a:pt x="191144" y="3019615"/>
                    <a:pt x="191144" y="3019615"/>
                  </a:cubicBezTo>
                  <a:cubicBezTo>
                    <a:pt x="199897" y="3002084"/>
                    <a:pt x="199897" y="3002084"/>
                    <a:pt x="199897" y="3002084"/>
                  </a:cubicBezTo>
                  <a:cubicBezTo>
                    <a:pt x="208651" y="2993319"/>
                    <a:pt x="208651" y="2993319"/>
                    <a:pt x="208651" y="2993319"/>
                  </a:cubicBezTo>
                  <a:cubicBezTo>
                    <a:pt x="199897" y="2988937"/>
                    <a:pt x="199897" y="2988937"/>
                    <a:pt x="199897" y="2988937"/>
                  </a:cubicBezTo>
                  <a:cubicBezTo>
                    <a:pt x="204274" y="2983458"/>
                    <a:pt x="207557" y="2979350"/>
                    <a:pt x="210018" y="2976268"/>
                  </a:cubicBezTo>
                  <a:lnTo>
                    <a:pt x="213958" y="2971337"/>
                  </a:lnTo>
                  <a:lnTo>
                    <a:pt x="216857" y="2971954"/>
                  </a:lnTo>
                  <a:cubicBezTo>
                    <a:pt x="221781" y="2970311"/>
                    <a:pt x="223969" y="2964832"/>
                    <a:pt x="217404" y="2967024"/>
                  </a:cubicBezTo>
                  <a:cubicBezTo>
                    <a:pt x="217404" y="2967024"/>
                    <a:pt x="217404" y="2967024"/>
                    <a:pt x="215216" y="2969763"/>
                  </a:cubicBezTo>
                  <a:lnTo>
                    <a:pt x="213958" y="2971337"/>
                  </a:lnTo>
                  <a:lnTo>
                    <a:pt x="208172" y="2970105"/>
                  </a:lnTo>
                  <a:cubicBezTo>
                    <a:pt x="205095" y="2967571"/>
                    <a:pt x="202086" y="2962641"/>
                    <a:pt x="199897" y="2953876"/>
                  </a:cubicBezTo>
                  <a:cubicBezTo>
                    <a:pt x="208651" y="2949493"/>
                    <a:pt x="208651" y="2949493"/>
                    <a:pt x="208651" y="2949493"/>
                  </a:cubicBezTo>
                  <a:cubicBezTo>
                    <a:pt x="208651" y="2945111"/>
                    <a:pt x="208651" y="2945111"/>
                    <a:pt x="208651" y="2945111"/>
                  </a:cubicBezTo>
                  <a:cubicBezTo>
                    <a:pt x="186767" y="2927580"/>
                    <a:pt x="204274" y="2975789"/>
                    <a:pt x="186767" y="2931963"/>
                  </a:cubicBezTo>
                  <a:cubicBezTo>
                    <a:pt x="208651" y="2931963"/>
                    <a:pt x="208651" y="2931963"/>
                    <a:pt x="208651" y="2931963"/>
                  </a:cubicBezTo>
                  <a:cubicBezTo>
                    <a:pt x="208651" y="2923198"/>
                    <a:pt x="208651" y="2923198"/>
                    <a:pt x="208651" y="2923198"/>
                  </a:cubicBezTo>
                  <a:cubicBezTo>
                    <a:pt x="199897" y="2914432"/>
                    <a:pt x="178014" y="2958258"/>
                    <a:pt x="199897" y="2905667"/>
                  </a:cubicBezTo>
                  <a:cubicBezTo>
                    <a:pt x="213027" y="2888137"/>
                    <a:pt x="213027" y="2888137"/>
                    <a:pt x="213027" y="2888137"/>
                  </a:cubicBezTo>
                  <a:cubicBezTo>
                    <a:pt x="208651" y="2896902"/>
                    <a:pt x="204274" y="2896902"/>
                    <a:pt x="199897" y="2870606"/>
                  </a:cubicBezTo>
                  <a:cubicBezTo>
                    <a:pt x="208651" y="2866224"/>
                    <a:pt x="208651" y="2866224"/>
                    <a:pt x="208651" y="2866224"/>
                  </a:cubicBezTo>
                  <a:cubicBezTo>
                    <a:pt x="186767" y="2861841"/>
                    <a:pt x="186767" y="2861841"/>
                    <a:pt x="186767" y="2861841"/>
                  </a:cubicBezTo>
                  <a:cubicBezTo>
                    <a:pt x="213027" y="2857458"/>
                    <a:pt x="213027" y="2857458"/>
                    <a:pt x="213027" y="2857458"/>
                  </a:cubicBezTo>
                  <a:cubicBezTo>
                    <a:pt x="217404" y="2857458"/>
                    <a:pt x="217404" y="2857458"/>
                    <a:pt x="217404" y="2857458"/>
                  </a:cubicBezTo>
                  <a:cubicBezTo>
                    <a:pt x="213027" y="2848693"/>
                    <a:pt x="213027" y="2848693"/>
                    <a:pt x="213027" y="2848693"/>
                  </a:cubicBezTo>
                  <a:cubicBezTo>
                    <a:pt x="213027" y="2848693"/>
                    <a:pt x="204274" y="2861841"/>
                    <a:pt x="213027" y="2844311"/>
                  </a:cubicBezTo>
                  <a:cubicBezTo>
                    <a:pt x="199897" y="2844311"/>
                    <a:pt x="199897" y="2844311"/>
                    <a:pt x="199897" y="2844311"/>
                  </a:cubicBezTo>
                  <a:cubicBezTo>
                    <a:pt x="208651" y="2835545"/>
                    <a:pt x="208651" y="2835545"/>
                    <a:pt x="208651" y="2835545"/>
                  </a:cubicBezTo>
                  <a:cubicBezTo>
                    <a:pt x="217404" y="2839928"/>
                    <a:pt x="217404" y="2839928"/>
                    <a:pt x="217404" y="2839928"/>
                  </a:cubicBezTo>
                  <a:cubicBezTo>
                    <a:pt x="252418" y="2813632"/>
                    <a:pt x="252418" y="2813632"/>
                    <a:pt x="252418" y="2813632"/>
                  </a:cubicBezTo>
                  <a:cubicBezTo>
                    <a:pt x="217404" y="2809250"/>
                    <a:pt x="217404" y="2809250"/>
                    <a:pt x="217404" y="2809250"/>
                  </a:cubicBezTo>
                  <a:cubicBezTo>
                    <a:pt x="217404" y="2804867"/>
                    <a:pt x="217404" y="2804867"/>
                    <a:pt x="217404" y="2804867"/>
                  </a:cubicBezTo>
                  <a:cubicBezTo>
                    <a:pt x="234911" y="2804867"/>
                    <a:pt x="234911" y="2804867"/>
                    <a:pt x="234911" y="2804867"/>
                  </a:cubicBezTo>
                  <a:cubicBezTo>
                    <a:pt x="234911" y="2778572"/>
                    <a:pt x="234911" y="2778572"/>
                    <a:pt x="234911" y="2778572"/>
                  </a:cubicBezTo>
                  <a:cubicBezTo>
                    <a:pt x="252418" y="2774189"/>
                    <a:pt x="252418" y="2774189"/>
                    <a:pt x="252418" y="2774189"/>
                  </a:cubicBezTo>
                  <a:cubicBezTo>
                    <a:pt x="252418" y="2769806"/>
                    <a:pt x="256795" y="2782954"/>
                    <a:pt x="252418" y="2765424"/>
                  </a:cubicBezTo>
                  <a:cubicBezTo>
                    <a:pt x="208651" y="2769806"/>
                    <a:pt x="208651" y="2769806"/>
                    <a:pt x="208651" y="2769806"/>
                  </a:cubicBezTo>
                  <a:cubicBezTo>
                    <a:pt x="208651" y="2782954"/>
                    <a:pt x="195521" y="2778572"/>
                    <a:pt x="191144" y="2778572"/>
                  </a:cubicBezTo>
                  <a:cubicBezTo>
                    <a:pt x="182390" y="2787337"/>
                    <a:pt x="182390" y="2787337"/>
                    <a:pt x="182390" y="2787337"/>
                  </a:cubicBezTo>
                  <a:cubicBezTo>
                    <a:pt x="160507" y="2782954"/>
                    <a:pt x="160507" y="2782954"/>
                    <a:pt x="160507" y="2782954"/>
                  </a:cubicBezTo>
                  <a:cubicBezTo>
                    <a:pt x="143000" y="2800485"/>
                    <a:pt x="143000" y="2800485"/>
                    <a:pt x="143000" y="2800485"/>
                  </a:cubicBezTo>
                  <a:cubicBezTo>
                    <a:pt x="138623" y="2796102"/>
                    <a:pt x="138623" y="2796102"/>
                    <a:pt x="138623" y="2796102"/>
                  </a:cubicBezTo>
                  <a:cubicBezTo>
                    <a:pt x="129870" y="2809250"/>
                    <a:pt x="129870" y="2809250"/>
                    <a:pt x="129870" y="2809250"/>
                  </a:cubicBezTo>
                  <a:lnTo>
                    <a:pt x="109536" y="2816885"/>
                  </a:lnTo>
                  <a:lnTo>
                    <a:pt x="114551" y="2812537"/>
                  </a:lnTo>
                  <a:cubicBezTo>
                    <a:pt x="130143" y="2798567"/>
                    <a:pt x="91573" y="2828972"/>
                    <a:pt x="94856" y="2822398"/>
                  </a:cubicBezTo>
                  <a:cubicBezTo>
                    <a:pt x="94856" y="2822398"/>
                    <a:pt x="94856" y="2822398"/>
                    <a:pt x="99233" y="2820754"/>
                  </a:cubicBezTo>
                  <a:lnTo>
                    <a:pt x="109536" y="2816885"/>
                  </a:lnTo>
                  <a:lnTo>
                    <a:pt x="101797" y="2823596"/>
                  </a:lnTo>
                  <a:cubicBezTo>
                    <a:pt x="95745" y="2828766"/>
                    <a:pt x="87744" y="2835545"/>
                    <a:pt x="77349" y="2844311"/>
                  </a:cubicBezTo>
                  <a:cubicBezTo>
                    <a:pt x="72972" y="2831163"/>
                    <a:pt x="72972" y="2831163"/>
                    <a:pt x="72972" y="2831163"/>
                  </a:cubicBezTo>
                  <a:cubicBezTo>
                    <a:pt x="77349" y="2822398"/>
                    <a:pt x="77349" y="2822398"/>
                    <a:pt x="77349" y="2822398"/>
                  </a:cubicBezTo>
                  <a:cubicBezTo>
                    <a:pt x="68596" y="2822398"/>
                    <a:pt x="68596" y="2822398"/>
                    <a:pt x="68596" y="2822398"/>
                  </a:cubicBezTo>
                  <a:cubicBezTo>
                    <a:pt x="72972" y="2818015"/>
                    <a:pt x="90479" y="2804867"/>
                    <a:pt x="94856" y="2813632"/>
                  </a:cubicBezTo>
                  <a:cubicBezTo>
                    <a:pt x="125493" y="2804867"/>
                    <a:pt x="125493" y="2804867"/>
                    <a:pt x="125493" y="2804867"/>
                  </a:cubicBezTo>
                  <a:cubicBezTo>
                    <a:pt x="112363" y="2791719"/>
                    <a:pt x="112363" y="2791719"/>
                    <a:pt x="112363" y="2791719"/>
                  </a:cubicBezTo>
                  <a:cubicBezTo>
                    <a:pt x="112363" y="2765424"/>
                    <a:pt x="112363" y="2765424"/>
                    <a:pt x="112363" y="2765424"/>
                  </a:cubicBezTo>
                  <a:cubicBezTo>
                    <a:pt x="129870" y="2765424"/>
                    <a:pt x="129870" y="2765424"/>
                    <a:pt x="129870" y="2765424"/>
                  </a:cubicBezTo>
                  <a:cubicBezTo>
                    <a:pt x="134246" y="2761041"/>
                    <a:pt x="134246" y="2761041"/>
                    <a:pt x="134246" y="2761041"/>
                  </a:cubicBezTo>
                  <a:cubicBezTo>
                    <a:pt x="134246" y="2752276"/>
                    <a:pt x="134246" y="2752276"/>
                    <a:pt x="134246" y="2752276"/>
                  </a:cubicBezTo>
                  <a:cubicBezTo>
                    <a:pt x="124399" y="2748989"/>
                    <a:pt x="161327" y="2730911"/>
                    <a:pt x="143479" y="2736868"/>
                  </a:cubicBezTo>
                  <a:lnTo>
                    <a:pt x="139247" y="2738504"/>
                  </a:lnTo>
                  <a:lnTo>
                    <a:pt x="143000" y="2734746"/>
                  </a:lnTo>
                  <a:cubicBezTo>
                    <a:pt x="143000" y="2721598"/>
                    <a:pt x="143000" y="2721598"/>
                    <a:pt x="143000" y="2721598"/>
                  </a:cubicBezTo>
                  <a:cubicBezTo>
                    <a:pt x="147377" y="2712833"/>
                    <a:pt x="164883" y="2725980"/>
                    <a:pt x="156130" y="2704067"/>
                  </a:cubicBezTo>
                  <a:cubicBezTo>
                    <a:pt x="156130" y="2699685"/>
                    <a:pt x="156130" y="2699685"/>
                    <a:pt x="156130" y="2699685"/>
                  </a:cubicBezTo>
                  <a:cubicBezTo>
                    <a:pt x="138623" y="2699685"/>
                    <a:pt x="138623" y="2699685"/>
                    <a:pt x="138623" y="2699685"/>
                  </a:cubicBezTo>
                  <a:cubicBezTo>
                    <a:pt x="160507" y="2682154"/>
                    <a:pt x="160507" y="2682154"/>
                    <a:pt x="160507" y="2682154"/>
                  </a:cubicBezTo>
                  <a:cubicBezTo>
                    <a:pt x="156130" y="2677772"/>
                    <a:pt x="156130" y="2677772"/>
                    <a:pt x="156130" y="2677772"/>
                  </a:cubicBezTo>
                  <a:cubicBezTo>
                    <a:pt x="164883" y="2669006"/>
                    <a:pt x="164883" y="2669006"/>
                    <a:pt x="164883" y="2669006"/>
                  </a:cubicBezTo>
                  <a:cubicBezTo>
                    <a:pt x="164883" y="2664624"/>
                    <a:pt x="134246" y="2708450"/>
                    <a:pt x="164883" y="2651476"/>
                  </a:cubicBezTo>
                  <a:cubicBezTo>
                    <a:pt x="164883" y="2629563"/>
                    <a:pt x="164883" y="2629563"/>
                    <a:pt x="164883" y="2629563"/>
                  </a:cubicBezTo>
                  <a:cubicBezTo>
                    <a:pt x="138623" y="2633946"/>
                    <a:pt x="138623" y="2633946"/>
                    <a:pt x="138623" y="2633946"/>
                  </a:cubicBezTo>
                  <a:cubicBezTo>
                    <a:pt x="151753" y="2651476"/>
                    <a:pt x="151753" y="2651476"/>
                    <a:pt x="151753" y="2651476"/>
                  </a:cubicBezTo>
                  <a:cubicBezTo>
                    <a:pt x="147377" y="2655859"/>
                    <a:pt x="147377" y="2655859"/>
                    <a:pt x="147377" y="2655859"/>
                  </a:cubicBezTo>
                  <a:cubicBezTo>
                    <a:pt x="125493" y="2647093"/>
                    <a:pt x="125493" y="2647093"/>
                    <a:pt x="125493" y="2647093"/>
                  </a:cubicBezTo>
                  <a:cubicBezTo>
                    <a:pt x="121116" y="2651476"/>
                    <a:pt x="121116" y="2651476"/>
                    <a:pt x="121116" y="2651476"/>
                  </a:cubicBezTo>
                  <a:cubicBezTo>
                    <a:pt x="121116" y="2638328"/>
                    <a:pt x="121116" y="2638328"/>
                    <a:pt x="121116" y="2638328"/>
                  </a:cubicBezTo>
                  <a:cubicBezTo>
                    <a:pt x="125493" y="2638328"/>
                    <a:pt x="125493" y="2655859"/>
                    <a:pt x="129870" y="2633946"/>
                  </a:cubicBezTo>
                  <a:lnTo>
                    <a:pt x="107787" y="2626575"/>
                  </a:lnTo>
                  <a:lnTo>
                    <a:pt x="108396" y="2626139"/>
                  </a:lnTo>
                  <a:cubicBezTo>
                    <a:pt x="108807" y="2620798"/>
                    <a:pt x="98138" y="2614224"/>
                    <a:pt x="94856" y="2647093"/>
                  </a:cubicBezTo>
                  <a:cubicBezTo>
                    <a:pt x="77349" y="2651476"/>
                    <a:pt x="77349" y="2651476"/>
                    <a:pt x="77349" y="2651476"/>
                  </a:cubicBezTo>
                  <a:cubicBezTo>
                    <a:pt x="90479" y="2655859"/>
                    <a:pt x="90479" y="2655859"/>
                    <a:pt x="90479" y="2655859"/>
                  </a:cubicBezTo>
                  <a:cubicBezTo>
                    <a:pt x="88291" y="2663528"/>
                    <a:pt x="86650" y="2669280"/>
                    <a:pt x="85419" y="2673594"/>
                  </a:cubicBezTo>
                  <a:lnTo>
                    <a:pt x="83828" y="2679171"/>
                  </a:lnTo>
                  <a:lnTo>
                    <a:pt x="80495" y="2678525"/>
                  </a:lnTo>
                  <a:cubicBezTo>
                    <a:pt x="78170" y="2678183"/>
                    <a:pt x="78990" y="2678593"/>
                    <a:pt x="80631" y="2679415"/>
                  </a:cubicBezTo>
                  <a:lnTo>
                    <a:pt x="83260" y="2681158"/>
                  </a:lnTo>
                  <a:lnTo>
                    <a:pt x="82820" y="2682702"/>
                  </a:lnTo>
                  <a:cubicBezTo>
                    <a:pt x="81726" y="2686537"/>
                    <a:pt x="81726" y="2686537"/>
                    <a:pt x="81726" y="2686537"/>
                  </a:cubicBezTo>
                  <a:cubicBezTo>
                    <a:pt x="77349" y="2695302"/>
                    <a:pt x="77349" y="2695302"/>
                    <a:pt x="77349" y="2695302"/>
                  </a:cubicBezTo>
                  <a:cubicBezTo>
                    <a:pt x="59842" y="2712833"/>
                    <a:pt x="59842" y="2712833"/>
                    <a:pt x="59842" y="2712833"/>
                  </a:cubicBezTo>
                  <a:cubicBezTo>
                    <a:pt x="59842" y="2721598"/>
                    <a:pt x="59842" y="2721598"/>
                    <a:pt x="59842" y="2721598"/>
                  </a:cubicBezTo>
                  <a:cubicBezTo>
                    <a:pt x="51089" y="2725980"/>
                    <a:pt x="51089" y="2725980"/>
                    <a:pt x="51089" y="2725980"/>
                  </a:cubicBezTo>
                  <a:cubicBezTo>
                    <a:pt x="51089" y="2730363"/>
                    <a:pt x="51089" y="2730363"/>
                    <a:pt x="51089" y="2730363"/>
                  </a:cubicBezTo>
                  <a:cubicBezTo>
                    <a:pt x="42335" y="2739128"/>
                    <a:pt x="42335" y="2739128"/>
                    <a:pt x="42335" y="2739128"/>
                  </a:cubicBezTo>
                  <a:cubicBezTo>
                    <a:pt x="33582" y="2734746"/>
                    <a:pt x="33582" y="2734746"/>
                    <a:pt x="33582" y="2734746"/>
                  </a:cubicBezTo>
                  <a:cubicBezTo>
                    <a:pt x="29205" y="2730363"/>
                    <a:pt x="29205" y="2730363"/>
                    <a:pt x="29205" y="2730363"/>
                  </a:cubicBezTo>
                  <a:cubicBezTo>
                    <a:pt x="29205" y="2725980"/>
                    <a:pt x="29205" y="2725980"/>
                    <a:pt x="29205" y="2725980"/>
                  </a:cubicBezTo>
                  <a:cubicBezTo>
                    <a:pt x="37958" y="2721598"/>
                    <a:pt x="37958" y="2721598"/>
                    <a:pt x="37958" y="2721598"/>
                  </a:cubicBezTo>
                  <a:cubicBezTo>
                    <a:pt x="16075" y="2708450"/>
                    <a:pt x="16075" y="2708450"/>
                    <a:pt x="16075" y="2708450"/>
                  </a:cubicBezTo>
                  <a:cubicBezTo>
                    <a:pt x="11698" y="2695302"/>
                    <a:pt x="11698" y="2695302"/>
                    <a:pt x="11698" y="2695302"/>
                  </a:cubicBezTo>
                  <a:cubicBezTo>
                    <a:pt x="33582" y="2699685"/>
                    <a:pt x="2945" y="2673389"/>
                    <a:pt x="33582" y="2690919"/>
                  </a:cubicBezTo>
                  <a:cubicBezTo>
                    <a:pt x="55465" y="2690919"/>
                    <a:pt x="55465" y="2690919"/>
                    <a:pt x="55465" y="2690919"/>
                  </a:cubicBezTo>
                  <a:cubicBezTo>
                    <a:pt x="55465" y="2669006"/>
                    <a:pt x="55465" y="2669006"/>
                    <a:pt x="55465" y="2669006"/>
                  </a:cubicBezTo>
                  <a:cubicBezTo>
                    <a:pt x="64219" y="2655859"/>
                    <a:pt x="64219" y="2655859"/>
                    <a:pt x="64219" y="2655859"/>
                  </a:cubicBezTo>
                  <a:cubicBezTo>
                    <a:pt x="42335" y="2638328"/>
                    <a:pt x="42335" y="2638328"/>
                    <a:pt x="42335" y="2638328"/>
                  </a:cubicBezTo>
                  <a:cubicBezTo>
                    <a:pt x="59842" y="2625180"/>
                    <a:pt x="59842" y="2625180"/>
                    <a:pt x="59842" y="2625180"/>
                  </a:cubicBezTo>
                  <a:cubicBezTo>
                    <a:pt x="64219" y="2633946"/>
                    <a:pt x="64219" y="2633946"/>
                    <a:pt x="64219" y="2633946"/>
                  </a:cubicBezTo>
                  <a:cubicBezTo>
                    <a:pt x="94856" y="2616415"/>
                    <a:pt x="94856" y="2616415"/>
                    <a:pt x="94856" y="2616415"/>
                  </a:cubicBezTo>
                  <a:cubicBezTo>
                    <a:pt x="94856" y="2603267"/>
                    <a:pt x="94856" y="2603267"/>
                    <a:pt x="94856" y="2603267"/>
                  </a:cubicBezTo>
                  <a:cubicBezTo>
                    <a:pt x="99233" y="2603267"/>
                    <a:pt x="99233" y="2594502"/>
                    <a:pt x="103609" y="2607650"/>
                  </a:cubicBezTo>
                  <a:cubicBezTo>
                    <a:pt x="112363" y="2594502"/>
                    <a:pt x="112363" y="2594502"/>
                    <a:pt x="112363" y="2594502"/>
                  </a:cubicBezTo>
                  <a:cubicBezTo>
                    <a:pt x="116740" y="2594502"/>
                    <a:pt x="116740" y="2594502"/>
                    <a:pt x="116740" y="2594502"/>
                  </a:cubicBezTo>
                  <a:cubicBezTo>
                    <a:pt x="116740" y="2585737"/>
                    <a:pt x="116740" y="2585737"/>
                    <a:pt x="116740" y="2585737"/>
                  </a:cubicBezTo>
                  <a:cubicBezTo>
                    <a:pt x="94856" y="2590120"/>
                    <a:pt x="94856" y="2590120"/>
                    <a:pt x="94856" y="2590120"/>
                  </a:cubicBezTo>
                  <a:cubicBezTo>
                    <a:pt x="90479" y="2594502"/>
                    <a:pt x="90479" y="2594502"/>
                    <a:pt x="90479" y="2594502"/>
                  </a:cubicBezTo>
                  <a:cubicBezTo>
                    <a:pt x="77349" y="2594502"/>
                    <a:pt x="77349" y="2594502"/>
                    <a:pt x="77349" y="2594502"/>
                  </a:cubicBezTo>
                  <a:cubicBezTo>
                    <a:pt x="59842" y="2620798"/>
                    <a:pt x="59842" y="2620798"/>
                    <a:pt x="59842" y="2620798"/>
                  </a:cubicBezTo>
                  <a:lnTo>
                    <a:pt x="57692" y="2621106"/>
                  </a:lnTo>
                  <a:lnTo>
                    <a:pt x="60594" y="2618401"/>
                  </a:lnTo>
                  <a:cubicBezTo>
                    <a:pt x="62030" y="2613128"/>
                    <a:pt x="62030" y="2604363"/>
                    <a:pt x="59842" y="2590120"/>
                  </a:cubicBezTo>
                  <a:cubicBezTo>
                    <a:pt x="94856" y="2581354"/>
                    <a:pt x="94856" y="2581354"/>
                    <a:pt x="94856" y="2581354"/>
                  </a:cubicBezTo>
                  <a:cubicBezTo>
                    <a:pt x="116740" y="2563824"/>
                    <a:pt x="116740" y="2563824"/>
                    <a:pt x="116740" y="2563824"/>
                  </a:cubicBezTo>
                  <a:cubicBezTo>
                    <a:pt x="129870" y="2563824"/>
                    <a:pt x="129870" y="2563824"/>
                    <a:pt x="129870" y="2563824"/>
                  </a:cubicBezTo>
                  <a:cubicBezTo>
                    <a:pt x="125493" y="2559441"/>
                    <a:pt x="147377" y="2563824"/>
                    <a:pt x="129870" y="2550676"/>
                  </a:cubicBezTo>
                  <a:cubicBezTo>
                    <a:pt x="121116" y="2546294"/>
                    <a:pt x="121116" y="2546294"/>
                    <a:pt x="121116" y="2546294"/>
                  </a:cubicBezTo>
                  <a:lnTo>
                    <a:pt x="122543" y="2544678"/>
                  </a:lnTo>
                  <a:lnTo>
                    <a:pt x="129118" y="2542596"/>
                  </a:lnTo>
                  <a:cubicBezTo>
                    <a:pt x="136366" y="2540130"/>
                    <a:pt x="127476" y="2542596"/>
                    <a:pt x="122689" y="2544513"/>
                  </a:cubicBezTo>
                  <a:lnTo>
                    <a:pt x="122543" y="2544678"/>
                  </a:lnTo>
                  <a:lnTo>
                    <a:pt x="103609" y="2550676"/>
                  </a:lnTo>
                  <a:cubicBezTo>
                    <a:pt x="125493" y="2537528"/>
                    <a:pt x="125493" y="2537528"/>
                    <a:pt x="125493" y="2537528"/>
                  </a:cubicBezTo>
                  <a:cubicBezTo>
                    <a:pt x="129870" y="2537528"/>
                    <a:pt x="129870" y="2541911"/>
                    <a:pt x="134246" y="2537528"/>
                  </a:cubicBezTo>
                  <a:cubicBezTo>
                    <a:pt x="134246" y="2533146"/>
                    <a:pt x="134246" y="2533146"/>
                    <a:pt x="134246" y="2533146"/>
                  </a:cubicBezTo>
                  <a:cubicBezTo>
                    <a:pt x="112363" y="2524381"/>
                    <a:pt x="112363" y="2524381"/>
                    <a:pt x="112363" y="2524381"/>
                  </a:cubicBezTo>
                  <a:cubicBezTo>
                    <a:pt x="134246" y="2515615"/>
                    <a:pt x="134246" y="2515615"/>
                    <a:pt x="134246" y="2515615"/>
                  </a:cubicBezTo>
                  <a:cubicBezTo>
                    <a:pt x="140812" y="2506850"/>
                    <a:pt x="149565" y="2511233"/>
                    <a:pt x="156130" y="2512328"/>
                  </a:cubicBezTo>
                  <a:lnTo>
                    <a:pt x="161865" y="2510175"/>
                  </a:lnTo>
                  <a:lnTo>
                    <a:pt x="161054" y="2513424"/>
                  </a:lnTo>
                  <a:cubicBezTo>
                    <a:pt x="160507" y="2515615"/>
                    <a:pt x="160507" y="2515615"/>
                    <a:pt x="160507" y="2515615"/>
                  </a:cubicBezTo>
                  <a:cubicBezTo>
                    <a:pt x="178014" y="2515615"/>
                    <a:pt x="178014" y="2515615"/>
                    <a:pt x="178014" y="2515615"/>
                  </a:cubicBezTo>
                  <a:cubicBezTo>
                    <a:pt x="199897" y="2506850"/>
                    <a:pt x="199897" y="2506850"/>
                    <a:pt x="199897" y="2506850"/>
                  </a:cubicBezTo>
                  <a:cubicBezTo>
                    <a:pt x="217404" y="2484937"/>
                    <a:pt x="217404" y="2484937"/>
                    <a:pt x="217404" y="2484937"/>
                  </a:cubicBezTo>
                  <a:cubicBezTo>
                    <a:pt x="239288" y="2471789"/>
                    <a:pt x="239288" y="2471789"/>
                    <a:pt x="239288" y="2471789"/>
                  </a:cubicBezTo>
                  <a:cubicBezTo>
                    <a:pt x="256795" y="2449876"/>
                    <a:pt x="256795" y="2449876"/>
                    <a:pt x="256795" y="2449876"/>
                  </a:cubicBezTo>
                  <a:cubicBezTo>
                    <a:pt x="252418" y="2449876"/>
                    <a:pt x="252418" y="2449876"/>
                    <a:pt x="252418" y="2449876"/>
                  </a:cubicBezTo>
                  <a:cubicBezTo>
                    <a:pt x="265548" y="2449876"/>
                    <a:pt x="269925" y="2436728"/>
                    <a:pt x="274302" y="2445494"/>
                  </a:cubicBezTo>
                  <a:cubicBezTo>
                    <a:pt x="283055" y="2436728"/>
                    <a:pt x="283055" y="2436728"/>
                    <a:pt x="283055" y="2436728"/>
                  </a:cubicBezTo>
                  <a:cubicBezTo>
                    <a:pt x="269925" y="2423581"/>
                    <a:pt x="269925" y="2423581"/>
                    <a:pt x="269925" y="2423581"/>
                  </a:cubicBezTo>
                  <a:lnTo>
                    <a:pt x="245832" y="2429612"/>
                  </a:lnTo>
                  <a:lnTo>
                    <a:pt x="243665" y="2414815"/>
                  </a:lnTo>
                  <a:cubicBezTo>
                    <a:pt x="213027" y="2406050"/>
                    <a:pt x="213027" y="2406050"/>
                    <a:pt x="213027" y="2406050"/>
                  </a:cubicBezTo>
                  <a:cubicBezTo>
                    <a:pt x="221781" y="2392902"/>
                    <a:pt x="221781" y="2392902"/>
                    <a:pt x="221781" y="2392902"/>
                  </a:cubicBezTo>
                  <a:cubicBezTo>
                    <a:pt x="217404" y="2388520"/>
                    <a:pt x="217404" y="2388520"/>
                    <a:pt x="217404" y="2388520"/>
                  </a:cubicBezTo>
                  <a:cubicBezTo>
                    <a:pt x="213027" y="2384137"/>
                    <a:pt x="213027" y="2384137"/>
                    <a:pt x="213027" y="2384137"/>
                  </a:cubicBezTo>
                  <a:cubicBezTo>
                    <a:pt x="199897" y="2384137"/>
                    <a:pt x="199897" y="2384137"/>
                    <a:pt x="199897" y="2384137"/>
                  </a:cubicBezTo>
                  <a:cubicBezTo>
                    <a:pt x="191144" y="2384137"/>
                    <a:pt x="191144" y="2384137"/>
                    <a:pt x="191144" y="2384137"/>
                  </a:cubicBezTo>
                  <a:cubicBezTo>
                    <a:pt x="217404" y="2353459"/>
                    <a:pt x="217404" y="2353459"/>
                    <a:pt x="217404" y="2353459"/>
                  </a:cubicBezTo>
                  <a:lnTo>
                    <a:pt x="214426" y="2350477"/>
                  </a:lnTo>
                  <a:lnTo>
                    <a:pt x="218498" y="2348529"/>
                  </a:lnTo>
                  <a:cubicBezTo>
                    <a:pt x="217404" y="2345789"/>
                    <a:pt x="208651" y="2342502"/>
                    <a:pt x="208651" y="2344694"/>
                  </a:cubicBezTo>
                  <a:cubicBezTo>
                    <a:pt x="208651" y="2344694"/>
                    <a:pt x="208651" y="2344694"/>
                    <a:pt x="209745" y="2345789"/>
                  </a:cubicBezTo>
                  <a:lnTo>
                    <a:pt x="214426" y="2350477"/>
                  </a:lnTo>
                  <a:lnTo>
                    <a:pt x="212344" y="2351473"/>
                  </a:lnTo>
                  <a:cubicBezTo>
                    <a:pt x="207009" y="2351816"/>
                    <a:pt x="197709" y="2351268"/>
                    <a:pt x="182390" y="2349076"/>
                  </a:cubicBezTo>
                  <a:cubicBezTo>
                    <a:pt x="182390" y="2340311"/>
                    <a:pt x="182390" y="2340311"/>
                    <a:pt x="182390" y="2340311"/>
                  </a:cubicBezTo>
                  <a:cubicBezTo>
                    <a:pt x="164883" y="2335928"/>
                    <a:pt x="164883" y="2335928"/>
                    <a:pt x="164883" y="2335928"/>
                  </a:cubicBezTo>
                  <a:cubicBezTo>
                    <a:pt x="156130" y="2335928"/>
                    <a:pt x="156130" y="2335928"/>
                    <a:pt x="156130" y="2335928"/>
                  </a:cubicBezTo>
                  <a:cubicBezTo>
                    <a:pt x="147377" y="2340311"/>
                    <a:pt x="173637" y="2305250"/>
                    <a:pt x="143000" y="2344694"/>
                  </a:cubicBezTo>
                  <a:cubicBezTo>
                    <a:pt x="138623" y="2340311"/>
                    <a:pt x="138623" y="2340311"/>
                    <a:pt x="138623" y="2340311"/>
                  </a:cubicBezTo>
                  <a:cubicBezTo>
                    <a:pt x="164883" y="2318398"/>
                    <a:pt x="164883" y="2318398"/>
                    <a:pt x="164883" y="2318398"/>
                  </a:cubicBezTo>
                  <a:cubicBezTo>
                    <a:pt x="173637" y="2327163"/>
                    <a:pt x="173637" y="2327163"/>
                    <a:pt x="173637" y="2327163"/>
                  </a:cubicBezTo>
                  <a:cubicBezTo>
                    <a:pt x="191144" y="2327163"/>
                    <a:pt x="191144" y="2327163"/>
                    <a:pt x="191144" y="2327163"/>
                  </a:cubicBezTo>
                  <a:cubicBezTo>
                    <a:pt x="208651" y="2296485"/>
                    <a:pt x="208651" y="2296485"/>
                    <a:pt x="208651" y="2296485"/>
                  </a:cubicBezTo>
                  <a:cubicBezTo>
                    <a:pt x="256795" y="2265807"/>
                    <a:pt x="256795" y="2265807"/>
                    <a:pt x="256795" y="2265807"/>
                  </a:cubicBezTo>
                  <a:cubicBezTo>
                    <a:pt x="256795" y="2265807"/>
                    <a:pt x="265548" y="2261424"/>
                    <a:pt x="252418" y="2261424"/>
                  </a:cubicBezTo>
                  <a:cubicBezTo>
                    <a:pt x="239288" y="2265807"/>
                    <a:pt x="239288" y="2265807"/>
                    <a:pt x="239288" y="2265807"/>
                  </a:cubicBezTo>
                  <a:cubicBezTo>
                    <a:pt x="230534" y="2261424"/>
                    <a:pt x="230534" y="2261424"/>
                    <a:pt x="230534" y="2261424"/>
                  </a:cubicBezTo>
                  <a:cubicBezTo>
                    <a:pt x="239288" y="2252659"/>
                    <a:pt x="239288" y="2252659"/>
                    <a:pt x="239288" y="2252659"/>
                  </a:cubicBezTo>
                  <a:cubicBezTo>
                    <a:pt x="226158" y="2226363"/>
                    <a:pt x="226158" y="2226363"/>
                    <a:pt x="226158" y="2226363"/>
                  </a:cubicBezTo>
                  <a:cubicBezTo>
                    <a:pt x="217404" y="2221981"/>
                    <a:pt x="217404" y="2221981"/>
                    <a:pt x="217404" y="2221981"/>
                  </a:cubicBezTo>
                  <a:cubicBezTo>
                    <a:pt x="213027" y="2226363"/>
                    <a:pt x="213027" y="2226363"/>
                    <a:pt x="213027" y="2226363"/>
                  </a:cubicBezTo>
                  <a:cubicBezTo>
                    <a:pt x="208651" y="2221981"/>
                    <a:pt x="208651" y="2221981"/>
                    <a:pt x="208651" y="2221981"/>
                  </a:cubicBezTo>
                  <a:cubicBezTo>
                    <a:pt x="213027" y="2213216"/>
                    <a:pt x="213027" y="2213216"/>
                    <a:pt x="213027" y="2213216"/>
                  </a:cubicBezTo>
                  <a:cubicBezTo>
                    <a:pt x="191144" y="2217598"/>
                    <a:pt x="191144" y="2217598"/>
                    <a:pt x="191144" y="2217598"/>
                  </a:cubicBezTo>
                  <a:cubicBezTo>
                    <a:pt x="182390" y="2226363"/>
                    <a:pt x="182390" y="2226363"/>
                    <a:pt x="182390" y="2226363"/>
                  </a:cubicBezTo>
                  <a:cubicBezTo>
                    <a:pt x="178014" y="2243894"/>
                    <a:pt x="178014" y="2243894"/>
                    <a:pt x="178014" y="2243894"/>
                  </a:cubicBezTo>
                  <a:cubicBezTo>
                    <a:pt x="186767" y="2248276"/>
                    <a:pt x="186767" y="2248276"/>
                    <a:pt x="186767" y="2248276"/>
                  </a:cubicBezTo>
                  <a:cubicBezTo>
                    <a:pt x="182390" y="2257042"/>
                    <a:pt x="182390" y="2257042"/>
                    <a:pt x="182390" y="2257042"/>
                  </a:cubicBezTo>
                  <a:cubicBezTo>
                    <a:pt x="186767" y="2261424"/>
                    <a:pt x="186767" y="2261424"/>
                    <a:pt x="186767" y="2261424"/>
                  </a:cubicBezTo>
                  <a:cubicBezTo>
                    <a:pt x="182390" y="2257042"/>
                    <a:pt x="160507" y="2265807"/>
                    <a:pt x="164883" y="2248276"/>
                  </a:cubicBezTo>
                  <a:cubicBezTo>
                    <a:pt x="151753" y="2235129"/>
                    <a:pt x="195521" y="2248276"/>
                    <a:pt x="160507" y="2230746"/>
                  </a:cubicBezTo>
                  <a:cubicBezTo>
                    <a:pt x="160507" y="2221981"/>
                    <a:pt x="160507" y="2221981"/>
                    <a:pt x="160507" y="2221981"/>
                  </a:cubicBezTo>
                  <a:cubicBezTo>
                    <a:pt x="169260" y="2208833"/>
                    <a:pt x="182390" y="2226363"/>
                    <a:pt x="178014" y="2208833"/>
                  </a:cubicBezTo>
                  <a:cubicBezTo>
                    <a:pt x="169260" y="2208833"/>
                    <a:pt x="169260" y="2208833"/>
                    <a:pt x="169260" y="2208833"/>
                  </a:cubicBezTo>
                  <a:cubicBezTo>
                    <a:pt x="164883" y="2200068"/>
                    <a:pt x="164883" y="2200068"/>
                    <a:pt x="164883" y="2200068"/>
                  </a:cubicBezTo>
                  <a:cubicBezTo>
                    <a:pt x="191144" y="2191303"/>
                    <a:pt x="191144" y="2191303"/>
                    <a:pt x="191144" y="2191303"/>
                  </a:cubicBezTo>
                  <a:cubicBezTo>
                    <a:pt x="199897" y="2165007"/>
                    <a:pt x="208651" y="2156242"/>
                    <a:pt x="243665" y="2151859"/>
                  </a:cubicBezTo>
                  <a:cubicBezTo>
                    <a:pt x="256795" y="2138711"/>
                    <a:pt x="256795" y="2138711"/>
                    <a:pt x="256795" y="2138711"/>
                  </a:cubicBezTo>
                  <a:cubicBezTo>
                    <a:pt x="269925" y="2138711"/>
                    <a:pt x="269925" y="2138711"/>
                    <a:pt x="269925" y="2138711"/>
                  </a:cubicBezTo>
                  <a:cubicBezTo>
                    <a:pt x="274302" y="2129946"/>
                    <a:pt x="274302" y="2129946"/>
                    <a:pt x="274302" y="2129946"/>
                  </a:cubicBezTo>
                  <a:cubicBezTo>
                    <a:pt x="300562" y="2116798"/>
                    <a:pt x="300562" y="2116798"/>
                    <a:pt x="300562" y="2116798"/>
                  </a:cubicBezTo>
                  <a:cubicBezTo>
                    <a:pt x="357459" y="2081737"/>
                    <a:pt x="357459" y="2081737"/>
                    <a:pt x="357459" y="2081737"/>
                  </a:cubicBezTo>
                  <a:cubicBezTo>
                    <a:pt x="361836" y="2068590"/>
                    <a:pt x="361836" y="2068590"/>
                    <a:pt x="361836" y="2068590"/>
                  </a:cubicBezTo>
                  <a:cubicBezTo>
                    <a:pt x="374966" y="2072972"/>
                    <a:pt x="374966" y="2072972"/>
                    <a:pt x="374966" y="2072972"/>
                  </a:cubicBezTo>
                  <a:cubicBezTo>
                    <a:pt x="379343" y="2072972"/>
                    <a:pt x="379343" y="2086120"/>
                    <a:pt x="383720" y="2068590"/>
                  </a:cubicBezTo>
                  <a:cubicBezTo>
                    <a:pt x="379343" y="2068590"/>
                    <a:pt x="379343" y="2068590"/>
                    <a:pt x="379343" y="2068590"/>
                  </a:cubicBezTo>
                  <a:cubicBezTo>
                    <a:pt x="409980" y="2055442"/>
                    <a:pt x="409980" y="2055442"/>
                    <a:pt x="409980" y="2055442"/>
                  </a:cubicBezTo>
                  <a:cubicBezTo>
                    <a:pt x="401227" y="2046677"/>
                    <a:pt x="401227" y="2046677"/>
                    <a:pt x="401227" y="2046677"/>
                  </a:cubicBezTo>
                  <a:cubicBezTo>
                    <a:pt x="418734" y="2046677"/>
                    <a:pt x="418734" y="2046677"/>
                    <a:pt x="418734" y="2046677"/>
                  </a:cubicBezTo>
                  <a:cubicBezTo>
                    <a:pt x="409980" y="2033529"/>
                    <a:pt x="409980" y="2033529"/>
                    <a:pt x="409980" y="2033529"/>
                  </a:cubicBezTo>
                  <a:cubicBezTo>
                    <a:pt x="423110" y="2024764"/>
                    <a:pt x="423110" y="2024764"/>
                    <a:pt x="423110" y="2024764"/>
                  </a:cubicBezTo>
                  <a:cubicBezTo>
                    <a:pt x="436240" y="2033529"/>
                    <a:pt x="436240" y="2033529"/>
                    <a:pt x="436240" y="2033529"/>
                  </a:cubicBezTo>
                  <a:lnTo>
                    <a:pt x="436240" y="2024764"/>
                  </a:lnTo>
                  <a:cubicBezTo>
                    <a:pt x="444994" y="2024764"/>
                    <a:pt x="444994" y="2024764"/>
                    <a:pt x="444994" y="2024764"/>
                  </a:cubicBezTo>
                  <a:cubicBezTo>
                    <a:pt x="484385" y="2011616"/>
                    <a:pt x="484385" y="2011616"/>
                    <a:pt x="484385" y="2011616"/>
                  </a:cubicBezTo>
                  <a:cubicBezTo>
                    <a:pt x="497515" y="2002850"/>
                    <a:pt x="497515" y="2002850"/>
                    <a:pt x="497515" y="2002850"/>
                  </a:cubicBezTo>
                  <a:cubicBezTo>
                    <a:pt x="532528" y="1985320"/>
                    <a:pt x="532528" y="1985320"/>
                    <a:pt x="532528" y="1985320"/>
                  </a:cubicBezTo>
                  <a:cubicBezTo>
                    <a:pt x="532528" y="1976555"/>
                    <a:pt x="532528" y="1976555"/>
                    <a:pt x="532528" y="1976555"/>
                  </a:cubicBezTo>
                  <a:cubicBezTo>
                    <a:pt x="541282" y="1980937"/>
                    <a:pt x="541282" y="1980937"/>
                    <a:pt x="541282" y="1980937"/>
                  </a:cubicBezTo>
                  <a:cubicBezTo>
                    <a:pt x="558789" y="1959024"/>
                    <a:pt x="550035" y="2002850"/>
                    <a:pt x="571919" y="1963407"/>
                  </a:cubicBezTo>
                  <a:cubicBezTo>
                    <a:pt x="536905" y="1963407"/>
                    <a:pt x="536905" y="1963407"/>
                    <a:pt x="536905" y="1963407"/>
                  </a:cubicBezTo>
                  <a:cubicBezTo>
                    <a:pt x="541282" y="1959024"/>
                    <a:pt x="541282" y="1959024"/>
                    <a:pt x="541282" y="1959024"/>
                  </a:cubicBezTo>
                  <a:cubicBezTo>
                    <a:pt x="563166" y="1954642"/>
                    <a:pt x="563166" y="1954642"/>
                    <a:pt x="563166" y="1954642"/>
                  </a:cubicBezTo>
                  <a:cubicBezTo>
                    <a:pt x="585049" y="1954642"/>
                    <a:pt x="585049" y="1954642"/>
                    <a:pt x="585049" y="1954642"/>
                  </a:cubicBezTo>
                  <a:cubicBezTo>
                    <a:pt x="633193" y="1937111"/>
                    <a:pt x="633193" y="1937111"/>
                    <a:pt x="633193" y="1937111"/>
                  </a:cubicBezTo>
                  <a:cubicBezTo>
                    <a:pt x="663830" y="1923964"/>
                    <a:pt x="663830" y="1923964"/>
                    <a:pt x="663830" y="1923964"/>
                  </a:cubicBezTo>
                  <a:cubicBezTo>
                    <a:pt x="672584" y="1915198"/>
                    <a:pt x="672584" y="1915198"/>
                    <a:pt x="672584" y="1915198"/>
                  </a:cubicBezTo>
                  <a:cubicBezTo>
                    <a:pt x="668207" y="1893285"/>
                    <a:pt x="668207" y="1893285"/>
                    <a:pt x="668207" y="1893285"/>
                  </a:cubicBezTo>
                  <a:cubicBezTo>
                    <a:pt x="681337" y="1893285"/>
                    <a:pt x="681337" y="1893285"/>
                    <a:pt x="681337" y="1893285"/>
                  </a:cubicBezTo>
                  <a:cubicBezTo>
                    <a:pt x="676961" y="1902051"/>
                    <a:pt x="676961" y="1902051"/>
                    <a:pt x="676961" y="1902051"/>
                  </a:cubicBezTo>
                  <a:cubicBezTo>
                    <a:pt x="685714" y="1906433"/>
                    <a:pt x="685714" y="1906433"/>
                    <a:pt x="685714" y="1906433"/>
                  </a:cubicBezTo>
                  <a:cubicBezTo>
                    <a:pt x="694467" y="1910816"/>
                    <a:pt x="698844" y="1902051"/>
                    <a:pt x="698844" y="1902051"/>
                  </a:cubicBezTo>
                  <a:cubicBezTo>
                    <a:pt x="687902" y="1893285"/>
                    <a:pt x="697750" y="1891094"/>
                    <a:pt x="703768" y="1889998"/>
                  </a:cubicBezTo>
                  <a:lnTo>
                    <a:pt x="706468" y="1888677"/>
                  </a:lnTo>
                  <a:lnTo>
                    <a:pt x="707597" y="1888903"/>
                  </a:lnTo>
                  <a:cubicBezTo>
                    <a:pt x="703221" y="1880138"/>
                    <a:pt x="703221" y="1880138"/>
                    <a:pt x="703221" y="1880138"/>
                  </a:cubicBezTo>
                  <a:cubicBezTo>
                    <a:pt x="725105" y="1888903"/>
                    <a:pt x="725105" y="1888903"/>
                    <a:pt x="725105" y="1888903"/>
                  </a:cubicBezTo>
                  <a:cubicBezTo>
                    <a:pt x="733858" y="1893285"/>
                    <a:pt x="729481" y="1880138"/>
                    <a:pt x="742611" y="1884520"/>
                  </a:cubicBezTo>
                  <a:cubicBezTo>
                    <a:pt x="725105" y="1875755"/>
                    <a:pt x="725105" y="1875755"/>
                    <a:pt x="725105" y="1875755"/>
                  </a:cubicBezTo>
                  <a:cubicBezTo>
                    <a:pt x="681337" y="1871372"/>
                    <a:pt x="681337" y="1871372"/>
                    <a:pt x="681337" y="1871372"/>
                  </a:cubicBezTo>
                  <a:cubicBezTo>
                    <a:pt x="659454" y="1862607"/>
                    <a:pt x="659454" y="1862607"/>
                    <a:pt x="659454" y="1862607"/>
                  </a:cubicBezTo>
                  <a:cubicBezTo>
                    <a:pt x="620063" y="1866990"/>
                    <a:pt x="620063" y="1866990"/>
                    <a:pt x="620063" y="1866990"/>
                  </a:cubicBezTo>
                  <a:cubicBezTo>
                    <a:pt x="606933" y="1858225"/>
                    <a:pt x="606933" y="1858225"/>
                    <a:pt x="606933" y="1858225"/>
                  </a:cubicBezTo>
                  <a:cubicBezTo>
                    <a:pt x="602556" y="1866990"/>
                    <a:pt x="602556" y="1866990"/>
                    <a:pt x="602556" y="1866990"/>
                  </a:cubicBezTo>
                  <a:cubicBezTo>
                    <a:pt x="602556" y="1862607"/>
                    <a:pt x="602556" y="1862607"/>
                    <a:pt x="602556" y="1862607"/>
                  </a:cubicBezTo>
                  <a:cubicBezTo>
                    <a:pt x="589426" y="1862607"/>
                    <a:pt x="589426" y="1862607"/>
                    <a:pt x="589426" y="1862607"/>
                  </a:cubicBezTo>
                  <a:cubicBezTo>
                    <a:pt x="598179" y="1853842"/>
                    <a:pt x="598179" y="1853842"/>
                    <a:pt x="598179" y="1853842"/>
                  </a:cubicBezTo>
                  <a:cubicBezTo>
                    <a:pt x="563166" y="1845077"/>
                    <a:pt x="563166" y="1845077"/>
                    <a:pt x="563166" y="1845077"/>
                  </a:cubicBezTo>
                  <a:cubicBezTo>
                    <a:pt x="523775" y="1862607"/>
                    <a:pt x="523775" y="1862607"/>
                    <a:pt x="523775" y="1862607"/>
                  </a:cubicBezTo>
                  <a:cubicBezTo>
                    <a:pt x="515021" y="1853842"/>
                    <a:pt x="515021" y="1853842"/>
                    <a:pt x="515021" y="1853842"/>
                  </a:cubicBezTo>
                  <a:cubicBezTo>
                    <a:pt x="501892" y="1866990"/>
                    <a:pt x="501892" y="1866990"/>
                    <a:pt x="501892" y="1866990"/>
                  </a:cubicBezTo>
                  <a:cubicBezTo>
                    <a:pt x="480008" y="1866990"/>
                    <a:pt x="480008" y="1866990"/>
                    <a:pt x="480008" y="1866990"/>
                  </a:cubicBezTo>
                  <a:cubicBezTo>
                    <a:pt x="444994" y="1902051"/>
                    <a:pt x="444994" y="1902051"/>
                    <a:pt x="444994" y="1902051"/>
                  </a:cubicBezTo>
                  <a:cubicBezTo>
                    <a:pt x="414357" y="1906433"/>
                    <a:pt x="414357" y="1906433"/>
                    <a:pt x="414357" y="1906433"/>
                  </a:cubicBezTo>
                  <a:lnTo>
                    <a:pt x="395541" y="1917738"/>
                  </a:lnTo>
                  <a:lnTo>
                    <a:pt x="395345" y="1917732"/>
                  </a:lnTo>
                  <a:lnTo>
                    <a:pt x="393078" y="1919192"/>
                  </a:lnTo>
                  <a:lnTo>
                    <a:pt x="379343" y="1919581"/>
                  </a:lnTo>
                  <a:cubicBezTo>
                    <a:pt x="374966" y="1937111"/>
                    <a:pt x="409980" y="1906433"/>
                    <a:pt x="383720" y="1937111"/>
                  </a:cubicBezTo>
                  <a:cubicBezTo>
                    <a:pt x="361836" y="1928346"/>
                    <a:pt x="361836" y="1928346"/>
                    <a:pt x="361836" y="1928346"/>
                  </a:cubicBezTo>
                  <a:cubicBezTo>
                    <a:pt x="361836" y="1923964"/>
                    <a:pt x="361836" y="1923964"/>
                    <a:pt x="361836" y="1923964"/>
                  </a:cubicBezTo>
                  <a:cubicBezTo>
                    <a:pt x="318069" y="1941494"/>
                    <a:pt x="318069" y="1941494"/>
                    <a:pt x="318069" y="1941494"/>
                  </a:cubicBezTo>
                  <a:cubicBezTo>
                    <a:pt x="326822" y="1945877"/>
                    <a:pt x="326822" y="1945877"/>
                    <a:pt x="326822" y="1945877"/>
                  </a:cubicBezTo>
                  <a:cubicBezTo>
                    <a:pt x="313692" y="1950259"/>
                    <a:pt x="313692" y="1950259"/>
                    <a:pt x="313692" y="1950259"/>
                  </a:cubicBezTo>
                  <a:cubicBezTo>
                    <a:pt x="313692" y="1954642"/>
                    <a:pt x="313692" y="1954642"/>
                    <a:pt x="313692" y="1954642"/>
                  </a:cubicBezTo>
                  <a:cubicBezTo>
                    <a:pt x="291809" y="1963407"/>
                    <a:pt x="291809" y="1963407"/>
                    <a:pt x="291809" y="1963407"/>
                  </a:cubicBezTo>
                  <a:cubicBezTo>
                    <a:pt x="287432" y="1967790"/>
                    <a:pt x="283055" y="1989703"/>
                    <a:pt x="269925" y="1980937"/>
                  </a:cubicBezTo>
                  <a:cubicBezTo>
                    <a:pt x="269925" y="1985320"/>
                    <a:pt x="287432" y="1980937"/>
                    <a:pt x="269925" y="1994085"/>
                  </a:cubicBezTo>
                  <a:lnTo>
                    <a:pt x="278678" y="1994085"/>
                  </a:lnTo>
                  <a:lnTo>
                    <a:pt x="274302" y="1998468"/>
                  </a:lnTo>
                  <a:cubicBezTo>
                    <a:pt x="265548" y="1994085"/>
                    <a:pt x="265548" y="1994085"/>
                    <a:pt x="265548" y="1994085"/>
                  </a:cubicBezTo>
                  <a:lnTo>
                    <a:pt x="262375" y="1994085"/>
                  </a:lnTo>
                  <a:lnTo>
                    <a:pt x="263907" y="1989703"/>
                  </a:lnTo>
                  <a:cubicBezTo>
                    <a:pt x="257889" y="1987512"/>
                    <a:pt x="241476" y="1989703"/>
                    <a:pt x="243665" y="1994085"/>
                  </a:cubicBezTo>
                  <a:cubicBezTo>
                    <a:pt x="243665" y="1994085"/>
                    <a:pt x="243665" y="1994085"/>
                    <a:pt x="246400" y="1994085"/>
                  </a:cubicBezTo>
                  <a:lnTo>
                    <a:pt x="262375" y="1994085"/>
                  </a:lnTo>
                  <a:lnTo>
                    <a:pt x="261513" y="1996551"/>
                  </a:lnTo>
                  <a:cubicBezTo>
                    <a:pt x="255701" y="2000111"/>
                    <a:pt x="243665" y="2005042"/>
                    <a:pt x="221781" y="2011616"/>
                  </a:cubicBezTo>
                  <a:cubicBezTo>
                    <a:pt x="204274" y="2011616"/>
                    <a:pt x="204274" y="2011616"/>
                    <a:pt x="204274" y="2011616"/>
                  </a:cubicBezTo>
                  <a:cubicBezTo>
                    <a:pt x="208651" y="2007233"/>
                    <a:pt x="208651" y="2007233"/>
                    <a:pt x="208651" y="2007233"/>
                  </a:cubicBezTo>
                  <a:cubicBezTo>
                    <a:pt x="195521" y="1994085"/>
                    <a:pt x="195521" y="1994085"/>
                    <a:pt x="195521" y="1994085"/>
                  </a:cubicBezTo>
                  <a:cubicBezTo>
                    <a:pt x="213027" y="1994085"/>
                    <a:pt x="213027" y="1994085"/>
                    <a:pt x="213027" y="1994085"/>
                  </a:cubicBezTo>
                  <a:cubicBezTo>
                    <a:pt x="230534" y="1976555"/>
                    <a:pt x="230534" y="1976555"/>
                    <a:pt x="230534" y="1976555"/>
                  </a:cubicBezTo>
                  <a:cubicBezTo>
                    <a:pt x="204274" y="1959024"/>
                    <a:pt x="204274" y="1959024"/>
                    <a:pt x="204274" y="1959024"/>
                  </a:cubicBezTo>
                  <a:cubicBezTo>
                    <a:pt x="186767" y="1959024"/>
                    <a:pt x="186767" y="1959024"/>
                    <a:pt x="186767" y="1959024"/>
                  </a:cubicBezTo>
                  <a:cubicBezTo>
                    <a:pt x="191144" y="1950259"/>
                    <a:pt x="191144" y="1950259"/>
                    <a:pt x="191144" y="1950259"/>
                  </a:cubicBezTo>
                  <a:cubicBezTo>
                    <a:pt x="213027" y="1959024"/>
                    <a:pt x="213027" y="1959024"/>
                    <a:pt x="213027" y="1959024"/>
                  </a:cubicBezTo>
                  <a:cubicBezTo>
                    <a:pt x="208651" y="1937111"/>
                    <a:pt x="208651" y="1937111"/>
                    <a:pt x="208651" y="1937111"/>
                  </a:cubicBezTo>
                  <a:cubicBezTo>
                    <a:pt x="239288" y="1923964"/>
                    <a:pt x="239288" y="1923964"/>
                    <a:pt x="239288" y="1923964"/>
                  </a:cubicBezTo>
                  <a:cubicBezTo>
                    <a:pt x="239288" y="1932729"/>
                    <a:pt x="239288" y="1932729"/>
                    <a:pt x="239288" y="1932729"/>
                  </a:cubicBezTo>
                  <a:cubicBezTo>
                    <a:pt x="248041" y="1932729"/>
                    <a:pt x="248041" y="1932729"/>
                    <a:pt x="248041" y="1932729"/>
                  </a:cubicBezTo>
                  <a:cubicBezTo>
                    <a:pt x="239288" y="1941494"/>
                    <a:pt x="239288" y="1941494"/>
                    <a:pt x="239288" y="1941494"/>
                  </a:cubicBezTo>
                  <a:cubicBezTo>
                    <a:pt x="248041" y="1941494"/>
                    <a:pt x="248041" y="1941494"/>
                    <a:pt x="248041" y="1941494"/>
                  </a:cubicBezTo>
                  <a:cubicBezTo>
                    <a:pt x="256795" y="1941494"/>
                    <a:pt x="256795" y="1941494"/>
                    <a:pt x="256795" y="1941494"/>
                  </a:cubicBezTo>
                  <a:cubicBezTo>
                    <a:pt x="256795" y="1937111"/>
                    <a:pt x="256795" y="1937111"/>
                    <a:pt x="256795" y="1937111"/>
                  </a:cubicBezTo>
                  <a:cubicBezTo>
                    <a:pt x="274302" y="1950259"/>
                    <a:pt x="274302" y="1950259"/>
                    <a:pt x="274302" y="1950259"/>
                  </a:cubicBezTo>
                  <a:cubicBezTo>
                    <a:pt x="300562" y="1937111"/>
                    <a:pt x="300562" y="1937111"/>
                    <a:pt x="300562" y="1937111"/>
                  </a:cubicBezTo>
                  <a:cubicBezTo>
                    <a:pt x="287432" y="1915198"/>
                    <a:pt x="287432" y="1915198"/>
                    <a:pt x="287432" y="1915198"/>
                  </a:cubicBezTo>
                  <a:cubicBezTo>
                    <a:pt x="300562" y="1906433"/>
                    <a:pt x="300562" y="1906433"/>
                    <a:pt x="300562" y="1906433"/>
                  </a:cubicBezTo>
                  <a:cubicBezTo>
                    <a:pt x="309315" y="1902051"/>
                    <a:pt x="269925" y="1928346"/>
                    <a:pt x="318069" y="1910816"/>
                  </a:cubicBezTo>
                  <a:cubicBezTo>
                    <a:pt x="309315" y="1902051"/>
                    <a:pt x="309315" y="1902051"/>
                    <a:pt x="309315" y="1902051"/>
                  </a:cubicBezTo>
                  <a:cubicBezTo>
                    <a:pt x="331199" y="1897668"/>
                    <a:pt x="331199" y="1897668"/>
                    <a:pt x="331199" y="1897668"/>
                  </a:cubicBezTo>
                  <a:cubicBezTo>
                    <a:pt x="322446" y="1888903"/>
                    <a:pt x="322446" y="1888903"/>
                    <a:pt x="322446" y="1888903"/>
                  </a:cubicBezTo>
                  <a:lnTo>
                    <a:pt x="309739" y="1891447"/>
                  </a:lnTo>
                  <a:lnTo>
                    <a:pt x="313145" y="1886095"/>
                  </a:lnTo>
                  <a:cubicBezTo>
                    <a:pt x="315060" y="1883698"/>
                    <a:pt x="316975" y="1882329"/>
                    <a:pt x="318069" y="1884520"/>
                  </a:cubicBezTo>
                  <a:cubicBezTo>
                    <a:pt x="318069" y="1884520"/>
                    <a:pt x="318069" y="1884520"/>
                    <a:pt x="316428" y="1884520"/>
                  </a:cubicBezTo>
                  <a:lnTo>
                    <a:pt x="311306" y="1884520"/>
                  </a:lnTo>
                  <a:lnTo>
                    <a:pt x="311606" y="1883741"/>
                  </a:lnTo>
                  <a:cubicBezTo>
                    <a:pt x="313213" y="1879590"/>
                    <a:pt x="315333" y="1874111"/>
                    <a:pt x="318069" y="1866990"/>
                  </a:cubicBezTo>
                  <a:cubicBezTo>
                    <a:pt x="331199" y="1862607"/>
                    <a:pt x="331199" y="1862607"/>
                    <a:pt x="331199" y="1862607"/>
                  </a:cubicBezTo>
                  <a:cubicBezTo>
                    <a:pt x="334482" y="1869181"/>
                    <a:pt x="313145" y="1875755"/>
                    <a:pt x="317043" y="1878631"/>
                  </a:cubicBezTo>
                  <a:lnTo>
                    <a:pt x="328720" y="1879874"/>
                  </a:lnTo>
                  <a:lnTo>
                    <a:pt x="323540" y="1886164"/>
                  </a:lnTo>
                  <a:cubicBezTo>
                    <a:pt x="321351" y="1889999"/>
                    <a:pt x="324634" y="1891094"/>
                    <a:pt x="348706" y="1880138"/>
                  </a:cubicBezTo>
                  <a:cubicBezTo>
                    <a:pt x="357459" y="1875755"/>
                    <a:pt x="357459" y="1875755"/>
                    <a:pt x="357459" y="1875755"/>
                  </a:cubicBezTo>
                  <a:cubicBezTo>
                    <a:pt x="348706" y="1866990"/>
                    <a:pt x="348706" y="1866990"/>
                    <a:pt x="348706" y="1866990"/>
                  </a:cubicBezTo>
                  <a:lnTo>
                    <a:pt x="365002" y="1861550"/>
                  </a:lnTo>
                  <a:lnTo>
                    <a:pt x="376676" y="1862607"/>
                  </a:lnTo>
                  <a:lnTo>
                    <a:pt x="377695" y="1859260"/>
                  </a:lnTo>
                  <a:lnTo>
                    <a:pt x="379882" y="1859354"/>
                  </a:lnTo>
                  <a:cubicBezTo>
                    <a:pt x="386250" y="1859937"/>
                    <a:pt x="394662" y="1860964"/>
                    <a:pt x="405604" y="1862607"/>
                  </a:cubicBezTo>
                  <a:cubicBezTo>
                    <a:pt x="409980" y="1853842"/>
                    <a:pt x="409980" y="1853842"/>
                    <a:pt x="409980" y="1853842"/>
                  </a:cubicBezTo>
                  <a:lnTo>
                    <a:pt x="391530" y="1845924"/>
                  </a:lnTo>
                  <a:lnTo>
                    <a:pt x="396577" y="1842338"/>
                  </a:lnTo>
                  <a:lnTo>
                    <a:pt x="396609" y="1841626"/>
                  </a:lnTo>
                  <a:lnTo>
                    <a:pt x="418734" y="1827546"/>
                  </a:lnTo>
                  <a:lnTo>
                    <a:pt x="407070" y="1821707"/>
                  </a:lnTo>
                  <a:lnTo>
                    <a:pt x="423110" y="1818781"/>
                  </a:lnTo>
                  <a:cubicBezTo>
                    <a:pt x="414357" y="1810016"/>
                    <a:pt x="414357" y="1810016"/>
                    <a:pt x="414357" y="1810016"/>
                  </a:cubicBezTo>
                  <a:cubicBezTo>
                    <a:pt x="396850" y="1805633"/>
                    <a:pt x="396850" y="1805633"/>
                    <a:pt x="396850" y="1805633"/>
                  </a:cubicBezTo>
                  <a:cubicBezTo>
                    <a:pt x="409980" y="1788103"/>
                    <a:pt x="409980" y="1788103"/>
                    <a:pt x="409980" y="1788103"/>
                  </a:cubicBezTo>
                  <a:cubicBezTo>
                    <a:pt x="423110" y="1783720"/>
                    <a:pt x="423110" y="1783720"/>
                    <a:pt x="423110" y="1783720"/>
                  </a:cubicBezTo>
                  <a:cubicBezTo>
                    <a:pt x="427487" y="1783720"/>
                    <a:pt x="427487" y="1783720"/>
                    <a:pt x="427487" y="1783720"/>
                  </a:cubicBezTo>
                  <a:cubicBezTo>
                    <a:pt x="428581" y="1779338"/>
                    <a:pt x="427761" y="1778242"/>
                    <a:pt x="426393" y="1778516"/>
                  </a:cubicBezTo>
                  <a:lnTo>
                    <a:pt x="422812" y="1780981"/>
                  </a:lnTo>
                  <a:lnTo>
                    <a:pt x="436240" y="1766190"/>
                  </a:lnTo>
                  <a:cubicBezTo>
                    <a:pt x="458124" y="1757425"/>
                    <a:pt x="431864" y="1801251"/>
                    <a:pt x="458124" y="1761807"/>
                  </a:cubicBezTo>
                  <a:cubicBezTo>
                    <a:pt x="471254" y="1766190"/>
                    <a:pt x="471254" y="1766190"/>
                    <a:pt x="471254" y="1766190"/>
                  </a:cubicBezTo>
                  <a:cubicBezTo>
                    <a:pt x="488761" y="1761807"/>
                    <a:pt x="488761" y="1761807"/>
                    <a:pt x="488761" y="1761807"/>
                  </a:cubicBezTo>
                  <a:cubicBezTo>
                    <a:pt x="497515" y="1757425"/>
                    <a:pt x="440617" y="1792485"/>
                    <a:pt x="515021" y="1757425"/>
                  </a:cubicBezTo>
                  <a:cubicBezTo>
                    <a:pt x="515021" y="1757425"/>
                    <a:pt x="493138" y="1753042"/>
                    <a:pt x="519398" y="1757425"/>
                  </a:cubicBezTo>
                  <a:cubicBezTo>
                    <a:pt x="536905" y="1739894"/>
                    <a:pt x="536905" y="1739894"/>
                    <a:pt x="536905" y="1739894"/>
                  </a:cubicBezTo>
                  <a:cubicBezTo>
                    <a:pt x="528152" y="1731129"/>
                    <a:pt x="528152" y="1731129"/>
                    <a:pt x="528152" y="1731129"/>
                  </a:cubicBezTo>
                  <a:cubicBezTo>
                    <a:pt x="515021" y="1731129"/>
                    <a:pt x="528152" y="1753042"/>
                    <a:pt x="506268" y="1739894"/>
                  </a:cubicBezTo>
                  <a:cubicBezTo>
                    <a:pt x="506268" y="1726746"/>
                    <a:pt x="506268" y="1726746"/>
                    <a:pt x="506268" y="1726746"/>
                  </a:cubicBezTo>
                  <a:cubicBezTo>
                    <a:pt x="523775" y="1726746"/>
                    <a:pt x="523775" y="1726746"/>
                    <a:pt x="523775" y="1726746"/>
                  </a:cubicBezTo>
                  <a:cubicBezTo>
                    <a:pt x="523775" y="1722364"/>
                    <a:pt x="523775" y="1722364"/>
                    <a:pt x="523775" y="1722364"/>
                  </a:cubicBezTo>
                  <a:cubicBezTo>
                    <a:pt x="528152" y="1717981"/>
                    <a:pt x="528152" y="1717981"/>
                    <a:pt x="528152" y="1717981"/>
                  </a:cubicBezTo>
                  <a:cubicBezTo>
                    <a:pt x="558789" y="1726746"/>
                    <a:pt x="558789" y="1726746"/>
                    <a:pt x="558789" y="1726746"/>
                  </a:cubicBezTo>
                  <a:cubicBezTo>
                    <a:pt x="558789" y="1717981"/>
                    <a:pt x="558789" y="1717981"/>
                    <a:pt x="558789" y="1717981"/>
                  </a:cubicBezTo>
                  <a:cubicBezTo>
                    <a:pt x="563166" y="1717981"/>
                    <a:pt x="563166" y="1717981"/>
                    <a:pt x="563166" y="1717981"/>
                  </a:cubicBezTo>
                  <a:cubicBezTo>
                    <a:pt x="624440" y="1696068"/>
                    <a:pt x="624440" y="1696068"/>
                    <a:pt x="624440" y="1696068"/>
                  </a:cubicBezTo>
                  <a:cubicBezTo>
                    <a:pt x="633193" y="1696068"/>
                    <a:pt x="633193" y="1696068"/>
                    <a:pt x="633193" y="1696068"/>
                  </a:cubicBezTo>
                  <a:cubicBezTo>
                    <a:pt x="637570" y="1687303"/>
                    <a:pt x="637570" y="1687303"/>
                    <a:pt x="637570" y="1687303"/>
                  </a:cubicBezTo>
                  <a:cubicBezTo>
                    <a:pt x="589426" y="1682920"/>
                    <a:pt x="589426" y="1682920"/>
                    <a:pt x="589426" y="1682920"/>
                  </a:cubicBezTo>
                  <a:cubicBezTo>
                    <a:pt x="602556" y="1678538"/>
                    <a:pt x="602556" y="1678538"/>
                    <a:pt x="602556" y="1678538"/>
                  </a:cubicBezTo>
                  <a:cubicBezTo>
                    <a:pt x="585049" y="1674155"/>
                    <a:pt x="585049" y="1674155"/>
                    <a:pt x="585049" y="1674155"/>
                  </a:cubicBezTo>
                  <a:cubicBezTo>
                    <a:pt x="593803" y="1665390"/>
                    <a:pt x="593803" y="1665390"/>
                    <a:pt x="593803" y="1665390"/>
                  </a:cubicBezTo>
                  <a:cubicBezTo>
                    <a:pt x="633193" y="1652242"/>
                    <a:pt x="633193" y="1652242"/>
                    <a:pt x="633193" y="1652242"/>
                  </a:cubicBezTo>
                  <a:cubicBezTo>
                    <a:pt x="633193" y="1643477"/>
                    <a:pt x="633193" y="1639094"/>
                    <a:pt x="633193" y="1636903"/>
                  </a:cubicBezTo>
                  <a:lnTo>
                    <a:pt x="633193" y="1636072"/>
                  </a:lnTo>
                  <a:lnTo>
                    <a:pt x="637570" y="1634712"/>
                  </a:lnTo>
                  <a:cubicBezTo>
                    <a:pt x="633193" y="1630329"/>
                    <a:pt x="633193" y="1630329"/>
                    <a:pt x="633193" y="1630329"/>
                  </a:cubicBezTo>
                  <a:cubicBezTo>
                    <a:pt x="598179" y="1643477"/>
                    <a:pt x="624440" y="1665390"/>
                    <a:pt x="545659" y="1669773"/>
                  </a:cubicBezTo>
                  <a:lnTo>
                    <a:pt x="538262" y="1683599"/>
                  </a:lnTo>
                  <a:lnTo>
                    <a:pt x="536905" y="1682920"/>
                  </a:lnTo>
                  <a:cubicBezTo>
                    <a:pt x="536905" y="1682920"/>
                    <a:pt x="536905" y="1682920"/>
                    <a:pt x="535264" y="1684016"/>
                  </a:cubicBezTo>
                  <a:lnTo>
                    <a:pt x="528006" y="1688861"/>
                  </a:lnTo>
                  <a:lnTo>
                    <a:pt x="519398" y="1687303"/>
                  </a:lnTo>
                  <a:cubicBezTo>
                    <a:pt x="523775" y="1691686"/>
                    <a:pt x="523775" y="1691686"/>
                    <a:pt x="523775" y="1691686"/>
                  </a:cubicBezTo>
                  <a:lnTo>
                    <a:pt x="528006" y="1688861"/>
                  </a:lnTo>
                  <a:lnTo>
                    <a:pt x="531503" y="1689494"/>
                  </a:lnTo>
                  <a:cubicBezTo>
                    <a:pt x="534307" y="1688946"/>
                    <a:pt x="536085" y="1687303"/>
                    <a:pt x="537452" y="1685112"/>
                  </a:cubicBezTo>
                  <a:lnTo>
                    <a:pt x="538262" y="1683599"/>
                  </a:lnTo>
                  <a:lnTo>
                    <a:pt x="552224" y="1690590"/>
                  </a:lnTo>
                  <a:cubicBezTo>
                    <a:pt x="554412" y="1691686"/>
                    <a:pt x="554412" y="1691686"/>
                    <a:pt x="554412" y="1691686"/>
                  </a:cubicBezTo>
                  <a:cubicBezTo>
                    <a:pt x="558789" y="1687303"/>
                    <a:pt x="558789" y="1687303"/>
                    <a:pt x="558789" y="1687303"/>
                  </a:cubicBezTo>
                  <a:cubicBezTo>
                    <a:pt x="559883" y="1687303"/>
                    <a:pt x="559609" y="1688946"/>
                    <a:pt x="559131" y="1691001"/>
                  </a:cubicBezTo>
                  <a:lnTo>
                    <a:pt x="558380" y="1696205"/>
                  </a:lnTo>
                  <a:lnTo>
                    <a:pt x="550583" y="1698807"/>
                  </a:lnTo>
                  <a:cubicBezTo>
                    <a:pt x="545659" y="1700451"/>
                    <a:pt x="545659" y="1700451"/>
                    <a:pt x="545659" y="1700451"/>
                  </a:cubicBezTo>
                  <a:cubicBezTo>
                    <a:pt x="536905" y="1700451"/>
                    <a:pt x="536905" y="1700451"/>
                    <a:pt x="536905" y="1700451"/>
                  </a:cubicBezTo>
                  <a:cubicBezTo>
                    <a:pt x="545659" y="1709216"/>
                    <a:pt x="545659" y="1709216"/>
                    <a:pt x="545659" y="1709216"/>
                  </a:cubicBezTo>
                  <a:cubicBezTo>
                    <a:pt x="541282" y="1704833"/>
                    <a:pt x="532528" y="1739894"/>
                    <a:pt x="532528" y="1700451"/>
                  </a:cubicBezTo>
                  <a:cubicBezTo>
                    <a:pt x="512833" y="1707025"/>
                    <a:pt x="502986" y="1710312"/>
                    <a:pt x="498062" y="1711955"/>
                  </a:cubicBezTo>
                  <a:lnTo>
                    <a:pt x="494486" y="1713149"/>
                  </a:lnTo>
                  <a:lnTo>
                    <a:pt x="497515" y="1709216"/>
                  </a:lnTo>
                  <a:cubicBezTo>
                    <a:pt x="488761" y="1704833"/>
                    <a:pt x="488761" y="1704833"/>
                    <a:pt x="488761" y="1704833"/>
                  </a:cubicBezTo>
                  <a:cubicBezTo>
                    <a:pt x="480008" y="1717981"/>
                    <a:pt x="480008" y="1717981"/>
                    <a:pt x="480008" y="1717981"/>
                  </a:cubicBezTo>
                  <a:cubicBezTo>
                    <a:pt x="484385" y="1722364"/>
                    <a:pt x="484385" y="1722364"/>
                    <a:pt x="484385" y="1722364"/>
                  </a:cubicBezTo>
                  <a:cubicBezTo>
                    <a:pt x="475631" y="1731129"/>
                    <a:pt x="475631" y="1731129"/>
                    <a:pt x="475631" y="1731129"/>
                  </a:cubicBezTo>
                  <a:cubicBezTo>
                    <a:pt x="458124" y="1731129"/>
                    <a:pt x="458124" y="1731129"/>
                    <a:pt x="458124" y="1731129"/>
                  </a:cubicBezTo>
                  <a:cubicBezTo>
                    <a:pt x="458124" y="1735512"/>
                    <a:pt x="458124" y="1735512"/>
                    <a:pt x="458124" y="1735512"/>
                  </a:cubicBezTo>
                  <a:cubicBezTo>
                    <a:pt x="453748" y="1731129"/>
                    <a:pt x="453748" y="1731129"/>
                    <a:pt x="453748" y="1731129"/>
                  </a:cubicBezTo>
                  <a:cubicBezTo>
                    <a:pt x="431864" y="1739894"/>
                    <a:pt x="431864" y="1739894"/>
                    <a:pt x="431864" y="1739894"/>
                  </a:cubicBezTo>
                  <a:cubicBezTo>
                    <a:pt x="431864" y="1744277"/>
                    <a:pt x="431864" y="1744277"/>
                    <a:pt x="431864" y="1744277"/>
                  </a:cubicBezTo>
                  <a:cubicBezTo>
                    <a:pt x="423110" y="1744277"/>
                    <a:pt x="423110" y="1744277"/>
                    <a:pt x="423110" y="1744277"/>
                  </a:cubicBezTo>
                  <a:cubicBezTo>
                    <a:pt x="374966" y="1766190"/>
                    <a:pt x="374966" y="1766190"/>
                    <a:pt x="374966" y="1766190"/>
                  </a:cubicBezTo>
                  <a:cubicBezTo>
                    <a:pt x="361836" y="1766190"/>
                    <a:pt x="361836" y="1766190"/>
                    <a:pt x="361836" y="1766190"/>
                  </a:cubicBezTo>
                  <a:cubicBezTo>
                    <a:pt x="348706" y="1770572"/>
                    <a:pt x="348706" y="1770572"/>
                    <a:pt x="348706" y="1770572"/>
                  </a:cubicBezTo>
                  <a:cubicBezTo>
                    <a:pt x="374966" y="1757425"/>
                    <a:pt x="374966" y="1757425"/>
                    <a:pt x="374966" y="1757425"/>
                  </a:cubicBezTo>
                  <a:cubicBezTo>
                    <a:pt x="339952" y="1757425"/>
                    <a:pt x="339952" y="1757425"/>
                    <a:pt x="339952" y="1757425"/>
                  </a:cubicBezTo>
                  <a:cubicBezTo>
                    <a:pt x="339952" y="1774955"/>
                    <a:pt x="339952" y="1774955"/>
                    <a:pt x="339952" y="1774955"/>
                  </a:cubicBezTo>
                  <a:cubicBezTo>
                    <a:pt x="313692" y="1770572"/>
                    <a:pt x="313692" y="1770572"/>
                    <a:pt x="313692" y="1770572"/>
                  </a:cubicBezTo>
                  <a:cubicBezTo>
                    <a:pt x="322446" y="1774955"/>
                    <a:pt x="309315" y="1779338"/>
                    <a:pt x="313692" y="1783720"/>
                  </a:cubicBezTo>
                  <a:cubicBezTo>
                    <a:pt x="331199" y="1779338"/>
                    <a:pt x="331199" y="1779338"/>
                    <a:pt x="331199" y="1779338"/>
                  </a:cubicBezTo>
                  <a:cubicBezTo>
                    <a:pt x="300562" y="1792485"/>
                    <a:pt x="300562" y="1792485"/>
                    <a:pt x="300562" y="1792485"/>
                  </a:cubicBezTo>
                  <a:cubicBezTo>
                    <a:pt x="313692" y="1801251"/>
                    <a:pt x="313692" y="1801251"/>
                    <a:pt x="313692" y="1801251"/>
                  </a:cubicBezTo>
                  <a:cubicBezTo>
                    <a:pt x="322446" y="1792485"/>
                    <a:pt x="322446" y="1792485"/>
                    <a:pt x="322446" y="1792485"/>
                  </a:cubicBezTo>
                  <a:cubicBezTo>
                    <a:pt x="339952" y="1792485"/>
                    <a:pt x="339952" y="1792485"/>
                    <a:pt x="339952" y="1792485"/>
                  </a:cubicBezTo>
                  <a:cubicBezTo>
                    <a:pt x="318069" y="1805633"/>
                    <a:pt x="318069" y="1805633"/>
                    <a:pt x="318069" y="1805633"/>
                  </a:cubicBezTo>
                  <a:cubicBezTo>
                    <a:pt x="313692" y="1814399"/>
                    <a:pt x="313692" y="1814399"/>
                    <a:pt x="313692" y="1814399"/>
                  </a:cubicBezTo>
                  <a:cubicBezTo>
                    <a:pt x="335576" y="1818781"/>
                    <a:pt x="335576" y="1818781"/>
                    <a:pt x="335576" y="1818781"/>
                  </a:cubicBezTo>
                  <a:cubicBezTo>
                    <a:pt x="370590" y="1805633"/>
                    <a:pt x="370590" y="1805633"/>
                    <a:pt x="370590" y="1805633"/>
                  </a:cubicBezTo>
                  <a:cubicBezTo>
                    <a:pt x="326822" y="1831929"/>
                    <a:pt x="326822" y="1831929"/>
                    <a:pt x="326822" y="1831929"/>
                  </a:cubicBezTo>
                  <a:cubicBezTo>
                    <a:pt x="318069" y="1823164"/>
                    <a:pt x="318069" y="1823164"/>
                    <a:pt x="318069" y="1823164"/>
                  </a:cubicBezTo>
                  <a:cubicBezTo>
                    <a:pt x="296185" y="1814399"/>
                    <a:pt x="296185" y="1814399"/>
                    <a:pt x="296185" y="1814399"/>
                  </a:cubicBezTo>
                  <a:cubicBezTo>
                    <a:pt x="278678" y="1827546"/>
                    <a:pt x="278678" y="1827546"/>
                    <a:pt x="278678" y="1827546"/>
                  </a:cubicBezTo>
                  <a:lnTo>
                    <a:pt x="278241" y="1831929"/>
                  </a:lnTo>
                  <a:lnTo>
                    <a:pt x="260624" y="1831929"/>
                  </a:lnTo>
                  <a:cubicBezTo>
                    <a:pt x="256795" y="1831929"/>
                    <a:pt x="256795" y="1831929"/>
                    <a:pt x="256795" y="1831929"/>
                  </a:cubicBezTo>
                  <a:cubicBezTo>
                    <a:pt x="234911" y="1827546"/>
                    <a:pt x="234911" y="1827546"/>
                    <a:pt x="234911" y="1827546"/>
                  </a:cubicBezTo>
                  <a:cubicBezTo>
                    <a:pt x="226158" y="1823164"/>
                    <a:pt x="226158" y="1823164"/>
                    <a:pt x="226158" y="1823164"/>
                  </a:cubicBezTo>
                  <a:cubicBezTo>
                    <a:pt x="213027" y="1831929"/>
                    <a:pt x="213027" y="1831929"/>
                    <a:pt x="213027" y="1831929"/>
                  </a:cubicBezTo>
                  <a:cubicBezTo>
                    <a:pt x="217404" y="1836312"/>
                    <a:pt x="217404" y="1836312"/>
                    <a:pt x="217404" y="1836312"/>
                  </a:cubicBezTo>
                  <a:cubicBezTo>
                    <a:pt x="199897" y="1849459"/>
                    <a:pt x="199897" y="1849459"/>
                    <a:pt x="199897" y="1849459"/>
                  </a:cubicBezTo>
                  <a:cubicBezTo>
                    <a:pt x="191144" y="1836312"/>
                    <a:pt x="191144" y="1836312"/>
                    <a:pt x="191144" y="1836312"/>
                  </a:cubicBezTo>
                  <a:cubicBezTo>
                    <a:pt x="190050" y="1843981"/>
                    <a:pt x="187861" y="1846172"/>
                    <a:pt x="185536" y="1846035"/>
                  </a:cubicBezTo>
                  <a:lnTo>
                    <a:pt x="181791" y="1843562"/>
                  </a:lnTo>
                  <a:lnTo>
                    <a:pt x="182390" y="1840694"/>
                  </a:lnTo>
                  <a:cubicBezTo>
                    <a:pt x="160507" y="1836312"/>
                    <a:pt x="160507" y="1836312"/>
                    <a:pt x="160507" y="1836312"/>
                  </a:cubicBezTo>
                  <a:cubicBezTo>
                    <a:pt x="164883" y="1827546"/>
                    <a:pt x="164883" y="1827546"/>
                    <a:pt x="164883" y="1827546"/>
                  </a:cubicBezTo>
                  <a:cubicBezTo>
                    <a:pt x="178014" y="1827546"/>
                    <a:pt x="178014" y="1827546"/>
                    <a:pt x="178014" y="1827546"/>
                  </a:cubicBezTo>
                  <a:cubicBezTo>
                    <a:pt x="178014" y="1823164"/>
                    <a:pt x="178014" y="1823164"/>
                    <a:pt x="178014" y="1823164"/>
                  </a:cubicBezTo>
                  <a:cubicBezTo>
                    <a:pt x="186767" y="1818781"/>
                    <a:pt x="186767" y="1818781"/>
                    <a:pt x="186767" y="1818781"/>
                  </a:cubicBezTo>
                  <a:cubicBezTo>
                    <a:pt x="178014" y="1805633"/>
                    <a:pt x="178014" y="1805633"/>
                    <a:pt x="178014" y="1805633"/>
                  </a:cubicBezTo>
                  <a:cubicBezTo>
                    <a:pt x="182390" y="1796868"/>
                    <a:pt x="182390" y="1796868"/>
                    <a:pt x="182390" y="1796868"/>
                  </a:cubicBezTo>
                  <a:cubicBezTo>
                    <a:pt x="173637" y="1788103"/>
                    <a:pt x="173637" y="1788103"/>
                    <a:pt x="173637" y="1788103"/>
                  </a:cubicBezTo>
                  <a:cubicBezTo>
                    <a:pt x="160507" y="1796868"/>
                    <a:pt x="160507" y="1796868"/>
                    <a:pt x="160507" y="1796868"/>
                  </a:cubicBezTo>
                  <a:cubicBezTo>
                    <a:pt x="160507" y="1770572"/>
                    <a:pt x="160507" y="1770572"/>
                    <a:pt x="160507" y="1770572"/>
                  </a:cubicBezTo>
                  <a:cubicBezTo>
                    <a:pt x="151753" y="1774955"/>
                    <a:pt x="151753" y="1774955"/>
                    <a:pt x="151753" y="1774955"/>
                  </a:cubicBezTo>
                  <a:cubicBezTo>
                    <a:pt x="143000" y="1766190"/>
                    <a:pt x="182390" y="1774955"/>
                    <a:pt x="138623" y="1766190"/>
                  </a:cubicBezTo>
                  <a:cubicBezTo>
                    <a:pt x="134246" y="1766190"/>
                    <a:pt x="134246" y="1766190"/>
                    <a:pt x="134246" y="1766190"/>
                  </a:cubicBezTo>
                  <a:cubicBezTo>
                    <a:pt x="138623" y="1757425"/>
                    <a:pt x="138623" y="1757425"/>
                    <a:pt x="138623" y="1757425"/>
                  </a:cubicBezTo>
                  <a:cubicBezTo>
                    <a:pt x="134246" y="1757425"/>
                    <a:pt x="134246" y="1757425"/>
                    <a:pt x="134246" y="1757425"/>
                  </a:cubicBezTo>
                  <a:cubicBezTo>
                    <a:pt x="121116" y="1757425"/>
                    <a:pt x="121116" y="1757425"/>
                    <a:pt x="121116" y="1757425"/>
                  </a:cubicBezTo>
                  <a:cubicBezTo>
                    <a:pt x="129870" y="1744277"/>
                    <a:pt x="116740" y="1753042"/>
                    <a:pt x="107986" y="1739894"/>
                  </a:cubicBezTo>
                  <a:cubicBezTo>
                    <a:pt x="125493" y="1735512"/>
                    <a:pt x="125493" y="1735512"/>
                    <a:pt x="125493" y="1735512"/>
                  </a:cubicBezTo>
                  <a:cubicBezTo>
                    <a:pt x="118928" y="1742085"/>
                    <a:pt x="122210" y="1724007"/>
                    <a:pt x="111337" y="1725651"/>
                  </a:cubicBezTo>
                  <a:lnTo>
                    <a:pt x="97435" y="1733969"/>
                  </a:lnTo>
                  <a:lnTo>
                    <a:pt x="81521" y="1720309"/>
                  </a:lnTo>
                  <a:cubicBezTo>
                    <a:pt x="68596" y="1709216"/>
                    <a:pt x="68596" y="1709216"/>
                    <a:pt x="68596" y="1709216"/>
                  </a:cubicBezTo>
                  <a:cubicBezTo>
                    <a:pt x="51089" y="1722364"/>
                    <a:pt x="51089" y="1722364"/>
                    <a:pt x="51089" y="1722364"/>
                  </a:cubicBezTo>
                  <a:cubicBezTo>
                    <a:pt x="46712" y="1735512"/>
                    <a:pt x="46712" y="1735512"/>
                    <a:pt x="46712" y="1735512"/>
                  </a:cubicBezTo>
                  <a:cubicBezTo>
                    <a:pt x="37958" y="1735512"/>
                    <a:pt x="37958" y="1735512"/>
                    <a:pt x="37958" y="1735512"/>
                  </a:cubicBezTo>
                  <a:cubicBezTo>
                    <a:pt x="51089" y="1713599"/>
                    <a:pt x="51089" y="1713599"/>
                    <a:pt x="51089" y="1713599"/>
                  </a:cubicBezTo>
                  <a:cubicBezTo>
                    <a:pt x="20452" y="1704833"/>
                    <a:pt x="20452" y="1704833"/>
                    <a:pt x="20452" y="1704833"/>
                  </a:cubicBezTo>
                  <a:cubicBezTo>
                    <a:pt x="20452" y="1698260"/>
                    <a:pt x="20452" y="1693329"/>
                    <a:pt x="20452" y="1689631"/>
                  </a:cubicBezTo>
                  <a:lnTo>
                    <a:pt x="20452" y="1682920"/>
                  </a:lnTo>
                  <a:cubicBezTo>
                    <a:pt x="33582" y="1691686"/>
                    <a:pt x="33582" y="1691686"/>
                    <a:pt x="33582" y="1691686"/>
                  </a:cubicBezTo>
                  <a:cubicBezTo>
                    <a:pt x="51089" y="1691686"/>
                    <a:pt x="51089" y="1691686"/>
                    <a:pt x="51089" y="1691686"/>
                  </a:cubicBezTo>
                  <a:cubicBezTo>
                    <a:pt x="59842" y="1678538"/>
                    <a:pt x="59842" y="1678538"/>
                    <a:pt x="59842" y="1678538"/>
                  </a:cubicBezTo>
                  <a:cubicBezTo>
                    <a:pt x="68596" y="1682920"/>
                    <a:pt x="68596" y="1682920"/>
                    <a:pt x="68596" y="1682920"/>
                  </a:cubicBezTo>
                  <a:cubicBezTo>
                    <a:pt x="94856" y="1656625"/>
                    <a:pt x="94856" y="1656625"/>
                    <a:pt x="94856" y="1656625"/>
                  </a:cubicBezTo>
                  <a:cubicBezTo>
                    <a:pt x="94856" y="1652242"/>
                    <a:pt x="81726" y="1656625"/>
                    <a:pt x="90479" y="1647860"/>
                  </a:cubicBezTo>
                  <a:cubicBezTo>
                    <a:pt x="129870" y="1634712"/>
                    <a:pt x="129870" y="1634712"/>
                    <a:pt x="129870" y="1634712"/>
                  </a:cubicBezTo>
                  <a:cubicBezTo>
                    <a:pt x="138623" y="1625946"/>
                    <a:pt x="138623" y="1625946"/>
                    <a:pt x="138623" y="1625946"/>
                  </a:cubicBezTo>
                  <a:cubicBezTo>
                    <a:pt x="138623" y="1621564"/>
                    <a:pt x="138623" y="1621564"/>
                    <a:pt x="138623" y="1621564"/>
                  </a:cubicBezTo>
                  <a:cubicBezTo>
                    <a:pt x="160507" y="1608416"/>
                    <a:pt x="160507" y="1608416"/>
                    <a:pt x="160507" y="1608416"/>
                  </a:cubicBezTo>
                  <a:cubicBezTo>
                    <a:pt x="173637" y="1617181"/>
                    <a:pt x="173637" y="1617181"/>
                    <a:pt x="173637" y="1617181"/>
                  </a:cubicBezTo>
                  <a:cubicBezTo>
                    <a:pt x="178014" y="1617181"/>
                    <a:pt x="178014" y="1617181"/>
                    <a:pt x="178014" y="1617181"/>
                  </a:cubicBezTo>
                  <a:cubicBezTo>
                    <a:pt x="178014" y="1604033"/>
                    <a:pt x="178014" y="1604033"/>
                    <a:pt x="178014" y="1604033"/>
                  </a:cubicBezTo>
                  <a:cubicBezTo>
                    <a:pt x="208651" y="1595268"/>
                    <a:pt x="208651" y="1595268"/>
                    <a:pt x="208651" y="1595268"/>
                  </a:cubicBezTo>
                  <a:cubicBezTo>
                    <a:pt x="199897" y="1590886"/>
                    <a:pt x="199897" y="1590886"/>
                    <a:pt x="199897" y="1590886"/>
                  </a:cubicBezTo>
                  <a:cubicBezTo>
                    <a:pt x="221781" y="1590886"/>
                    <a:pt x="178014" y="1568973"/>
                    <a:pt x="221781" y="1590886"/>
                  </a:cubicBezTo>
                  <a:cubicBezTo>
                    <a:pt x="234911" y="1604033"/>
                    <a:pt x="234911" y="1604033"/>
                    <a:pt x="234911" y="1604033"/>
                  </a:cubicBezTo>
                  <a:cubicBezTo>
                    <a:pt x="239288" y="1599651"/>
                    <a:pt x="239288" y="1599651"/>
                    <a:pt x="239288" y="1599651"/>
                  </a:cubicBezTo>
                  <a:cubicBezTo>
                    <a:pt x="256795" y="1612799"/>
                    <a:pt x="256795" y="1612799"/>
                    <a:pt x="256795" y="1612799"/>
                  </a:cubicBezTo>
                  <a:cubicBezTo>
                    <a:pt x="261171" y="1604033"/>
                    <a:pt x="261171" y="1604033"/>
                    <a:pt x="261171" y="1604033"/>
                  </a:cubicBezTo>
                  <a:cubicBezTo>
                    <a:pt x="252418" y="1595268"/>
                    <a:pt x="252418" y="1595268"/>
                    <a:pt x="252418" y="1595268"/>
                  </a:cubicBezTo>
                  <a:cubicBezTo>
                    <a:pt x="265548" y="1582120"/>
                    <a:pt x="265548" y="1582120"/>
                    <a:pt x="265548" y="1582120"/>
                  </a:cubicBezTo>
                  <a:cubicBezTo>
                    <a:pt x="274302" y="1599651"/>
                    <a:pt x="274302" y="1599651"/>
                    <a:pt x="274302" y="1599651"/>
                  </a:cubicBezTo>
                  <a:cubicBezTo>
                    <a:pt x="278678" y="1595268"/>
                    <a:pt x="278678" y="1595268"/>
                    <a:pt x="278678" y="1595268"/>
                  </a:cubicBezTo>
                  <a:cubicBezTo>
                    <a:pt x="296185" y="1604033"/>
                    <a:pt x="296185" y="1604033"/>
                    <a:pt x="296185" y="1604033"/>
                  </a:cubicBezTo>
                  <a:cubicBezTo>
                    <a:pt x="300562" y="1595268"/>
                    <a:pt x="304939" y="1612799"/>
                    <a:pt x="309315" y="1595268"/>
                  </a:cubicBezTo>
                  <a:cubicBezTo>
                    <a:pt x="287432" y="1586503"/>
                    <a:pt x="287432" y="1586503"/>
                    <a:pt x="287432" y="1586503"/>
                  </a:cubicBezTo>
                  <a:cubicBezTo>
                    <a:pt x="261171" y="1568973"/>
                    <a:pt x="261171" y="1568973"/>
                    <a:pt x="261171" y="1568973"/>
                  </a:cubicBezTo>
                  <a:lnTo>
                    <a:pt x="256795" y="1568973"/>
                  </a:lnTo>
                  <a:cubicBezTo>
                    <a:pt x="261171" y="1564590"/>
                    <a:pt x="261171" y="1564590"/>
                    <a:pt x="261171" y="1564590"/>
                  </a:cubicBezTo>
                  <a:cubicBezTo>
                    <a:pt x="287432" y="1568973"/>
                    <a:pt x="287432" y="1568973"/>
                    <a:pt x="287432" y="1568973"/>
                  </a:cubicBezTo>
                  <a:cubicBezTo>
                    <a:pt x="313692" y="1573355"/>
                    <a:pt x="313692" y="1573355"/>
                    <a:pt x="313692" y="1573355"/>
                  </a:cubicBezTo>
                  <a:cubicBezTo>
                    <a:pt x="318069" y="1573355"/>
                    <a:pt x="318069" y="1573355"/>
                    <a:pt x="318069" y="1573355"/>
                  </a:cubicBezTo>
                  <a:cubicBezTo>
                    <a:pt x="318069" y="1564590"/>
                    <a:pt x="318069" y="1564590"/>
                    <a:pt x="318069" y="1564590"/>
                  </a:cubicBezTo>
                  <a:cubicBezTo>
                    <a:pt x="322446" y="1568973"/>
                    <a:pt x="322446" y="1568973"/>
                    <a:pt x="322446" y="1568973"/>
                  </a:cubicBezTo>
                  <a:cubicBezTo>
                    <a:pt x="335576" y="1564590"/>
                    <a:pt x="335576" y="1564590"/>
                    <a:pt x="335576" y="1564590"/>
                  </a:cubicBezTo>
                  <a:cubicBezTo>
                    <a:pt x="335576" y="1547060"/>
                    <a:pt x="335576" y="1547060"/>
                    <a:pt x="335576" y="1547060"/>
                  </a:cubicBezTo>
                  <a:cubicBezTo>
                    <a:pt x="335576" y="1542677"/>
                    <a:pt x="335576" y="1542677"/>
                    <a:pt x="335576" y="1542677"/>
                  </a:cubicBezTo>
                  <a:cubicBezTo>
                    <a:pt x="322446" y="1533912"/>
                    <a:pt x="322446" y="1533912"/>
                    <a:pt x="322446" y="1533912"/>
                  </a:cubicBezTo>
                  <a:cubicBezTo>
                    <a:pt x="318069" y="1547060"/>
                    <a:pt x="318069" y="1547060"/>
                    <a:pt x="318069" y="1547060"/>
                  </a:cubicBezTo>
                  <a:cubicBezTo>
                    <a:pt x="296185" y="1542677"/>
                    <a:pt x="296185" y="1542677"/>
                    <a:pt x="296185" y="1542677"/>
                  </a:cubicBezTo>
                  <a:cubicBezTo>
                    <a:pt x="300562" y="1529529"/>
                    <a:pt x="300562" y="1529529"/>
                    <a:pt x="300562" y="1529529"/>
                  </a:cubicBezTo>
                  <a:cubicBezTo>
                    <a:pt x="318069" y="1529529"/>
                    <a:pt x="339952" y="1516381"/>
                    <a:pt x="348706" y="1529529"/>
                  </a:cubicBezTo>
                  <a:cubicBezTo>
                    <a:pt x="344329" y="1533912"/>
                    <a:pt x="344329" y="1533912"/>
                    <a:pt x="344329" y="1533912"/>
                  </a:cubicBezTo>
                  <a:cubicBezTo>
                    <a:pt x="348706" y="1533912"/>
                    <a:pt x="348706" y="1533912"/>
                    <a:pt x="348706" y="1533912"/>
                  </a:cubicBezTo>
                  <a:cubicBezTo>
                    <a:pt x="357459" y="1533912"/>
                    <a:pt x="357459" y="1533912"/>
                    <a:pt x="357459" y="1533912"/>
                  </a:cubicBezTo>
                  <a:cubicBezTo>
                    <a:pt x="344329" y="1542677"/>
                    <a:pt x="344329" y="1542677"/>
                    <a:pt x="344329" y="1542677"/>
                  </a:cubicBezTo>
                  <a:cubicBezTo>
                    <a:pt x="366213" y="1542677"/>
                    <a:pt x="366213" y="1542677"/>
                    <a:pt x="366213" y="1542677"/>
                  </a:cubicBezTo>
                  <a:cubicBezTo>
                    <a:pt x="370590" y="1529529"/>
                    <a:pt x="370590" y="1529529"/>
                    <a:pt x="370590" y="1529529"/>
                  </a:cubicBezTo>
                  <a:cubicBezTo>
                    <a:pt x="418734" y="1520764"/>
                    <a:pt x="418734" y="1520764"/>
                    <a:pt x="418734" y="1520764"/>
                  </a:cubicBezTo>
                  <a:cubicBezTo>
                    <a:pt x="436240" y="1511999"/>
                    <a:pt x="436240" y="1511999"/>
                    <a:pt x="436240" y="1511999"/>
                  </a:cubicBezTo>
                  <a:cubicBezTo>
                    <a:pt x="462501" y="1503234"/>
                    <a:pt x="462501" y="1503234"/>
                    <a:pt x="462501" y="1503234"/>
                  </a:cubicBezTo>
                  <a:lnTo>
                    <a:pt x="477614" y="1503234"/>
                  </a:lnTo>
                  <a:lnTo>
                    <a:pt x="477272" y="1504329"/>
                  </a:lnTo>
                  <a:cubicBezTo>
                    <a:pt x="480008" y="1504329"/>
                    <a:pt x="486573" y="1503234"/>
                    <a:pt x="484385" y="1503234"/>
                  </a:cubicBezTo>
                  <a:cubicBezTo>
                    <a:pt x="484385" y="1503234"/>
                    <a:pt x="484385" y="1503234"/>
                    <a:pt x="481649" y="1503234"/>
                  </a:cubicBezTo>
                  <a:lnTo>
                    <a:pt x="477614" y="1503234"/>
                  </a:lnTo>
                  <a:lnTo>
                    <a:pt x="477614" y="1503234"/>
                  </a:lnTo>
                  <a:cubicBezTo>
                    <a:pt x="479734" y="1502412"/>
                    <a:pt x="484385" y="1501042"/>
                    <a:pt x="493138" y="1498851"/>
                  </a:cubicBezTo>
                  <a:cubicBezTo>
                    <a:pt x="488761" y="1507616"/>
                    <a:pt x="488761" y="1507616"/>
                    <a:pt x="488761" y="1507616"/>
                  </a:cubicBezTo>
                  <a:cubicBezTo>
                    <a:pt x="510645" y="1511999"/>
                    <a:pt x="510645" y="1511999"/>
                    <a:pt x="510645" y="1511999"/>
                  </a:cubicBezTo>
                  <a:cubicBezTo>
                    <a:pt x="510645" y="1511999"/>
                    <a:pt x="515021" y="1516381"/>
                    <a:pt x="515021" y="1511999"/>
                  </a:cubicBezTo>
                  <a:lnTo>
                    <a:pt x="515366" y="1511999"/>
                  </a:lnTo>
                  <a:lnTo>
                    <a:pt x="510645" y="1520764"/>
                  </a:lnTo>
                  <a:cubicBezTo>
                    <a:pt x="536905" y="1511999"/>
                    <a:pt x="536905" y="1511999"/>
                    <a:pt x="536905" y="1511999"/>
                  </a:cubicBezTo>
                  <a:cubicBezTo>
                    <a:pt x="541282" y="1516381"/>
                    <a:pt x="554412" y="1511999"/>
                    <a:pt x="541282" y="1498851"/>
                  </a:cubicBezTo>
                  <a:cubicBezTo>
                    <a:pt x="510645" y="1498851"/>
                    <a:pt x="510645" y="1498851"/>
                    <a:pt x="510645" y="1498851"/>
                  </a:cubicBezTo>
                  <a:cubicBezTo>
                    <a:pt x="484385" y="1476938"/>
                    <a:pt x="484385" y="1476938"/>
                    <a:pt x="484385" y="1476938"/>
                  </a:cubicBezTo>
                  <a:cubicBezTo>
                    <a:pt x="475631" y="1476938"/>
                    <a:pt x="475631" y="1476938"/>
                    <a:pt x="475631" y="1476938"/>
                  </a:cubicBezTo>
                  <a:cubicBezTo>
                    <a:pt x="466878" y="1494468"/>
                    <a:pt x="466878" y="1494468"/>
                    <a:pt x="466878" y="1494468"/>
                  </a:cubicBezTo>
                  <a:cubicBezTo>
                    <a:pt x="444994" y="1481321"/>
                    <a:pt x="444994" y="1481321"/>
                    <a:pt x="444994" y="1481321"/>
                  </a:cubicBezTo>
                  <a:cubicBezTo>
                    <a:pt x="427487" y="1494468"/>
                    <a:pt x="427487" y="1494468"/>
                    <a:pt x="427487" y="1494468"/>
                  </a:cubicBezTo>
                  <a:lnTo>
                    <a:pt x="424624" y="1493035"/>
                  </a:lnTo>
                  <a:lnTo>
                    <a:pt x="423042" y="1488853"/>
                  </a:lnTo>
                  <a:cubicBezTo>
                    <a:pt x="419828" y="1487894"/>
                    <a:pt x="413263" y="1487894"/>
                    <a:pt x="401227" y="1490086"/>
                  </a:cubicBezTo>
                  <a:cubicBezTo>
                    <a:pt x="401227" y="1507616"/>
                    <a:pt x="401227" y="1507616"/>
                    <a:pt x="401227" y="1507616"/>
                  </a:cubicBezTo>
                  <a:cubicBezTo>
                    <a:pt x="392473" y="1498851"/>
                    <a:pt x="392473" y="1498851"/>
                    <a:pt x="392473" y="1498851"/>
                  </a:cubicBezTo>
                  <a:cubicBezTo>
                    <a:pt x="383720" y="1507616"/>
                    <a:pt x="383720" y="1507616"/>
                    <a:pt x="383720" y="1507616"/>
                  </a:cubicBezTo>
                  <a:cubicBezTo>
                    <a:pt x="379343" y="1520764"/>
                    <a:pt x="379343" y="1520764"/>
                    <a:pt x="379343" y="1520764"/>
                  </a:cubicBezTo>
                  <a:cubicBezTo>
                    <a:pt x="366213" y="1520764"/>
                    <a:pt x="366213" y="1520764"/>
                    <a:pt x="366213" y="1520764"/>
                  </a:cubicBezTo>
                  <a:cubicBezTo>
                    <a:pt x="374966" y="1511999"/>
                    <a:pt x="374966" y="1511999"/>
                    <a:pt x="374966" y="1511999"/>
                  </a:cubicBezTo>
                  <a:cubicBezTo>
                    <a:pt x="372778" y="1510903"/>
                    <a:pt x="373599" y="1509534"/>
                    <a:pt x="375377" y="1508301"/>
                  </a:cubicBezTo>
                  <a:lnTo>
                    <a:pt x="379638" y="1506310"/>
                  </a:lnTo>
                  <a:lnTo>
                    <a:pt x="381121" y="1505836"/>
                  </a:lnTo>
                  <a:cubicBezTo>
                    <a:pt x="383720" y="1504877"/>
                    <a:pt x="383173" y="1504877"/>
                    <a:pt x="381531" y="1505425"/>
                  </a:cubicBezTo>
                  <a:lnTo>
                    <a:pt x="379638" y="1506310"/>
                  </a:lnTo>
                  <a:lnTo>
                    <a:pt x="361836" y="1511999"/>
                  </a:lnTo>
                  <a:cubicBezTo>
                    <a:pt x="379343" y="1494468"/>
                    <a:pt x="379343" y="1494468"/>
                    <a:pt x="379343" y="1494468"/>
                  </a:cubicBezTo>
                  <a:cubicBezTo>
                    <a:pt x="374966" y="1494468"/>
                    <a:pt x="374966" y="1494468"/>
                    <a:pt x="374966" y="1494468"/>
                  </a:cubicBezTo>
                  <a:cubicBezTo>
                    <a:pt x="401227" y="1481321"/>
                    <a:pt x="401227" y="1481321"/>
                    <a:pt x="401227" y="1481321"/>
                  </a:cubicBezTo>
                  <a:cubicBezTo>
                    <a:pt x="418734" y="1468173"/>
                    <a:pt x="418734" y="1468173"/>
                    <a:pt x="418734" y="1468173"/>
                  </a:cubicBezTo>
                  <a:lnTo>
                    <a:pt x="423300" y="1468292"/>
                  </a:lnTo>
                  <a:lnTo>
                    <a:pt x="413194" y="1474952"/>
                  </a:lnTo>
                  <a:cubicBezTo>
                    <a:pt x="399346" y="1486422"/>
                    <a:pt x="439780" y="1471785"/>
                    <a:pt x="430847" y="1468489"/>
                  </a:cubicBezTo>
                  <a:lnTo>
                    <a:pt x="423300" y="1468292"/>
                  </a:lnTo>
                  <a:lnTo>
                    <a:pt x="428846" y="1464638"/>
                  </a:lnTo>
                  <a:cubicBezTo>
                    <a:pt x="436788" y="1459955"/>
                    <a:pt x="447729" y="1453929"/>
                    <a:pt x="462501" y="1446260"/>
                  </a:cubicBezTo>
                  <a:cubicBezTo>
                    <a:pt x="480008" y="1446260"/>
                    <a:pt x="480008" y="1446260"/>
                    <a:pt x="480008" y="1446260"/>
                  </a:cubicBezTo>
                  <a:lnTo>
                    <a:pt x="481530" y="1444735"/>
                  </a:lnTo>
                  <a:lnTo>
                    <a:pt x="488761" y="1446260"/>
                  </a:lnTo>
                  <a:cubicBezTo>
                    <a:pt x="488761" y="1433112"/>
                    <a:pt x="488761" y="1433112"/>
                    <a:pt x="488761" y="1433112"/>
                  </a:cubicBezTo>
                  <a:cubicBezTo>
                    <a:pt x="501892" y="1437494"/>
                    <a:pt x="488761" y="1406816"/>
                    <a:pt x="515021" y="1424347"/>
                  </a:cubicBezTo>
                  <a:cubicBezTo>
                    <a:pt x="532528" y="1415581"/>
                    <a:pt x="532528" y="1415581"/>
                    <a:pt x="532528" y="1415581"/>
                  </a:cubicBezTo>
                  <a:cubicBezTo>
                    <a:pt x="541282" y="1398051"/>
                    <a:pt x="541282" y="1398051"/>
                    <a:pt x="541282" y="1398051"/>
                  </a:cubicBezTo>
                  <a:cubicBezTo>
                    <a:pt x="550035" y="1406816"/>
                    <a:pt x="550035" y="1406816"/>
                    <a:pt x="550035" y="1406816"/>
                  </a:cubicBezTo>
                  <a:cubicBezTo>
                    <a:pt x="559883" y="1403529"/>
                    <a:pt x="574655" y="1392847"/>
                    <a:pt x="585118" y="1396955"/>
                  </a:cubicBezTo>
                  <a:lnTo>
                    <a:pt x="591291" y="1403965"/>
                  </a:lnTo>
                  <a:lnTo>
                    <a:pt x="587033" y="1406200"/>
                  </a:lnTo>
                  <a:cubicBezTo>
                    <a:pt x="580672" y="1410103"/>
                    <a:pt x="597085" y="1403529"/>
                    <a:pt x="593803" y="1406816"/>
                  </a:cubicBezTo>
                  <a:lnTo>
                    <a:pt x="591291" y="1403965"/>
                  </a:lnTo>
                  <a:lnTo>
                    <a:pt x="602556" y="1398051"/>
                  </a:lnTo>
                  <a:cubicBezTo>
                    <a:pt x="606933" y="1402434"/>
                    <a:pt x="606933" y="1402434"/>
                    <a:pt x="606933" y="1402434"/>
                  </a:cubicBezTo>
                  <a:cubicBezTo>
                    <a:pt x="628817" y="1389286"/>
                    <a:pt x="628817" y="1389286"/>
                    <a:pt x="628817" y="1389286"/>
                  </a:cubicBezTo>
                  <a:cubicBezTo>
                    <a:pt x="606933" y="1389286"/>
                    <a:pt x="606933" y="1389286"/>
                    <a:pt x="606933" y="1389286"/>
                  </a:cubicBezTo>
                  <a:cubicBezTo>
                    <a:pt x="585049" y="1393668"/>
                    <a:pt x="585049" y="1393668"/>
                    <a:pt x="585049" y="1393668"/>
                  </a:cubicBezTo>
                  <a:cubicBezTo>
                    <a:pt x="598179" y="1384903"/>
                    <a:pt x="598179" y="1384903"/>
                    <a:pt x="598179" y="1384903"/>
                  </a:cubicBezTo>
                  <a:cubicBezTo>
                    <a:pt x="593803" y="1380521"/>
                    <a:pt x="593803" y="1380521"/>
                    <a:pt x="593803" y="1380521"/>
                  </a:cubicBezTo>
                  <a:cubicBezTo>
                    <a:pt x="606933" y="1362990"/>
                    <a:pt x="606933" y="1362990"/>
                    <a:pt x="606933" y="1362990"/>
                  </a:cubicBezTo>
                  <a:cubicBezTo>
                    <a:pt x="606933" y="1367373"/>
                    <a:pt x="606933" y="1367373"/>
                    <a:pt x="606933" y="1367373"/>
                  </a:cubicBezTo>
                  <a:lnTo>
                    <a:pt x="612677" y="1365455"/>
                  </a:lnTo>
                  <a:lnTo>
                    <a:pt x="615139" y="1367921"/>
                  </a:lnTo>
                  <a:cubicBezTo>
                    <a:pt x="618695" y="1368468"/>
                    <a:pt x="625534" y="1368468"/>
                    <a:pt x="637570" y="1367373"/>
                  </a:cubicBezTo>
                  <a:cubicBezTo>
                    <a:pt x="633193" y="1349842"/>
                    <a:pt x="633193" y="1349842"/>
                    <a:pt x="633193" y="1349842"/>
                  </a:cubicBezTo>
                  <a:cubicBezTo>
                    <a:pt x="659454" y="1341077"/>
                    <a:pt x="659454" y="1341077"/>
                    <a:pt x="659454" y="1341077"/>
                  </a:cubicBezTo>
                  <a:lnTo>
                    <a:pt x="658752" y="1341659"/>
                  </a:lnTo>
                  <a:lnTo>
                    <a:pt x="652683" y="1344775"/>
                  </a:lnTo>
                  <a:cubicBezTo>
                    <a:pt x="645161" y="1348884"/>
                    <a:pt x="652136" y="1345871"/>
                    <a:pt x="656650" y="1343405"/>
                  </a:cubicBezTo>
                  <a:lnTo>
                    <a:pt x="658752" y="1341659"/>
                  </a:lnTo>
                  <a:lnTo>
                    <a:pt x="676961" y="1332312"/>
                  </a:lnTo>
                  <a:cubicBezTo>
                    <a:pt x="685714" y="1332312"/>
                    <a:pt x="685714" y="1332312"/>
                    <a:pt x="685714" y="1332312"/>
                  </a:cubicBezTo>
                  <a:cubicBezTo>
                    <a:pt x="703221" y="1310399"/>
                    <a:pt x="703221" y="1310399"/>
                    <a:pt x="703221" y="1310399"/>
                  </a:cubicBezTo>
                  <a:cubicBezTo>
                    <a:pt x="703221" y="1306016"/>
                    <a:pt x="703221" y="1306016"/>
                    <a:pt x="703221" y="1306016"/>
                  </a:cubicBezTo>
                  <a:lnTo>
                    <a:pt x="696070" y="1306016"/>
                  </a:lnTo>
                  <a:lnTo>
                    <a:pt x="698844" y="1301634"/>
                  </a:lnTo>
                  <a:cubicBezTo>
                    <a:pt x="676961" y="1306016"/>
                    <a:pt x="676961" y="1306016"/>
                    <a:pt x="676961" y="1306016"/>
                  </a:cubicBezTo>
                  <a:cubicBezTo>
                    <a:pt x="663830" y="1314782"/>
                    <a:pt x="663830" y="1314782"/>
                    <a:pt x="663830" y="1314782"/>
                  </a:cubicBezTo>
                  <a:cubicBezTo>
                    <a:pt x="659454" y="1314782"/>
                    <a:pt x="659454" y="1314782"/>
                    <a:pt x="659454" y="1314782"/>
                  </a:cubicBezTo>
                  <a:cubicBezTo>
                    <a:pt x="655077" y="1310399"/>
                    <a:pt x="655077" y="1310399"/>
                    <a:pt x="655077" y="1310399"/>
                  </a:cubicBezTo>
                  <a:cubicBezTo>
                    <a:pt x="676961" y="1297251"/>
                    <a:pt x="676961" y="1297251"/>
                    <a:pt x="676961" y="1297251"/>
                  </a:cubicBezTo>
                  <a:cubicBezTo>
                    <a:pt x="707597" y="1292869"/>
                    <a:pt x="707597" y="1292869"/>
                    <a:pt x="707597" y="1292869"/>
                  </a:cubicBezTo>
                  <a:cubicBezTo>
                    <a:pt x="725105" y="1279721"/>
                    <a:pt x="725105" y="1279721"/>
                    <a:pt x="725105" y="1279721"/>
                  </a:cubicBezTo>
                  <a:cubicBezTo>
                    <a:pt x="742611" y="1275338"/>
                    <a:pt x="742611" y="1275338"/>
                    <a:pt x="742611" y="1275338"/>
                  </a:cubicBezTo>
                  <a:cubicBezTo>
                    <a:pt x="746988" y="1270955"/>
                    <a:pt x="746988" y="1270955"/>
                    <a:pt x="746988" y="1270955"/>
                  </a:cubicBezTo>
                  <a:cubicBezTo>
                    <a:pt x="738235" y="1266573"/>
                    <a:pt x="738235" y="1266573"/>
                    <a:pt x="738235" y="1266573"/>
                  </a:cubicBezTo>
                  <a:cubicBezTo>
                    <a:pt x="764495" y="1244660"/>
                    <a:pt x="764495" y="1244660"/>
                    <a:pt x="764495" y="1244660"/>
                  </a:cubicBezTo>
                  <a:lnTo>
                    <a:pt x="774861" y="1244660"/>
                  </a:lnTo>
                  <a:lnTo>
                    <a:pt x="771060" y="1249042"/>
                  </a:lnTo>
                  <a:cubicBezTo>
                    <a:pt x="770513" y="1250138"/>
                    <a:pt x="771607" y="1250138"/>
                    <a:pt x="776394" y="1247673"/>
                  </a:cubicBezTo>
                  <a:lnTo>
                    <a:pt x="784662" y="1242813"/>
                  </a:lnTo>
                  <a:lnTo>
                    <a:pt x="788567" y="1240825"/>
                  </a:lnTo>
                  <a:lnTo>
                    <a:pt x="788623" y="1240484"/>
                  </a:lnTo>
                  <a:lnTo>
                    <a:pt x="803886" y="1231512"/>
                  </a:lnTo>
                  <a:cubicBezTo>
                    <a:pt x="795132" y="1227129"/>
                    <a:pt x="795132" y="1227129"/>
                    <a:pt x="795132" y="1227129"/>
                  </a:cubicBezTo>
                  <a:cubicBezTo>
                    <a:pt x="791849" y="1226034"/>
                    <a:pt x="790755" y="1227951"/>
                    <a:pt x="790208" y="1230896"/>
                  </a:cubicBezTo>
                  <a:lnTo>
                    <a:pt x="788623" y="1240484"/>
                  </a:lnTo>
                  <a:lnTo>
                    <a:pt x="784662" y="1242813"/>
                  </a:lnTo>
                  <a:lnTo>
                    <a:pt x="780361" y="1245002"/>
                  </a:lnTo>
                  <a:lnTo>
                    <a:pt x="777625" y="1243503"/>
                  </a:lnTo>
                  <a:lnTo>
                    <a:pt x="777625" y="1240277"/>
                  </a:lnTo>
                  <a:lnTo>
                    <a:pt x="776213" y="1242729"/>
                  </a:lnTo>
                  <a:lnTo>
                    <a:pt x="755742" y="1231512"/>
                  </a:lnTo>
                  <a:cubicBezTo>
                    <a:pt x="753553" y="1233703"/>
                    <a:pt x="748082" y="1236990"/>
                    <a:pt x="740970" y="1240277"/>
                  </a:cubicBezTo>
                  <a:lnTo>
                    <a:pt x="717790" y="1248530"/>
                  </a:lnTo>
                  <a:lnTo>
                    <a:pt x="716351" y="1244660"/>
                  </a:lnTo>
                  <a:cubicBezTo>
                    <a:pt x="707597" y="1253425"/>
                    <a:pt x="707597" y="1253425"/>
                    <a:pt x="707597" y="1253425"/>
                  </a:cubicBezTo>
                  <a:cubicBezTo>
                    <a:pt x="676961" y="1266573"/>
                    <a:pt x="676961" y="1266573"/>
                    <a:pt x="676961" y="1266573"/>
                  </a:cubicBezTo>
                  <a:cubicBezTo>
                    <a:pt x="668207" y="1275338"/>
                    <a:pt x="668207" y="1275338"/>
                    <a:pt x="668207" y="1275338"/>
                  </a:cubicBezTo>
                  <a:cubicBezTo>
                    <a:pt x="668207" y="1266573"/>
                    <a:pt x="668207" y="1266573"/>
                    <a:pt x="668207" y="1266573"/>
                  </a:cubicBezTo>
                  <a:cubicBezTo>
                    <a:pt x="655077" y="1257808"/>
                    <a:pt x="655077" y="1257808"/>
                    <a:pt x="655077" y="1257808"/>
                  </a:cubicBezTo>
                  <a:cubicBezTo>
                    <a:pt x="655077" y="1244660"/>
                    <a:pt x="655077" y="1244660"/>
                    <a:pt x="655077" y="1244660"/>
                  </a:cubicBezTo>
                  <a:cubicBezTo>
                    <a:pt x="620063" y="1227129"/>
                    <a:pt x="620063" y="1227129"/>
                    <a:pt x="620063" y="1227129"/>
                  </a:cubicBezTo>
                  <a:cubicBezTo>
                    <a:pt x="611309" y="1227129"/>
                    <a:pt x="611309" y="1227129"/>
                    <a:pt x="611309" y="1227129"/>
                  </a:cubicBezTo>
                  <a:cubicBezTo>
                    <a:pt x="615686" y="1240277"/>
                    <a:pt x="615686" y="1240277"/>
                    <a:pt x="615686" y="1240277"/>
                  </a:cubicBezTo>
                  <a:cubicBezTo>
                    <a:pt x="593803" y="1240277"/>
                    <a:pt x="593803" y="1240277"/>
                    <a:pt x="593803" y="1240277"/>
                  </a:cubicBezTo>
                  <a:cubicBezTo>
                    <a:pt x="602556" y="1222747"/>
                    <a:pt x="602556" y="1222747"/>
                    <a:pt x="602556" y="1222747"/>
                  </a:cubicBezTo>
                  <a:cubicBezTo>
                    <a:pt x="602556" y="1213982"/>
                    <a:pt x="571919" y="1270955"/>
                    <a:pt x="606933" y="1205216"/>
                  </a:cubicBezTo>
                  <a:cubicBezTo>
                    <a:pt x="585049" y="1205216"/>
                    <a:pt x="585049" y="1205216"/>
                    <a:pt x="585049" y="1205216"/>
                  </a:cubicBezTo>
                  <a:cubicBezTo>
                    <a:pt x="593803" y="1213982"/>
                    <a:pt x="593803" y="1213982"/>
                    <a:pt x="593803" y="1213982"/>
                  </a:cubicBezTo>
                  <a:cubicBezTo>
                    <a:pt x="585049" y="1240277"/>
                    <a:pt x="585049" y="1240277"/>
                    <a:pt x="585049" y="1240277"/>
                  </a:cubicBezTo>
                  <a:cubicBezTo>
                    <a:pt x="554412" y="1235895"/>
                    <a:pt x="554412" y="1235895"/>
                    <a:pt x="554412" y="1235895"/>
                  </a:cubicBezTo>
                  <a:cubicBezTo>
                    <a:pt x="558789" y="1227129"/>
                    <a:pt x="558789" y="1227129"/>
                    <a:pt x="558789" y="1227129"/>
                  </a:cubicBezTo>
                  <a:cubicBezTo>
                    <a:pt x="580673" y="1213982"/>
                    <a:pt x="580673" y="1213982"/>
                    <a:pt x="580673" y="1213982"/>
                  </a:cubicBezTo>
                  <a:cubicBezTo>
                    <a:pt x="585049" y="1209599"/>
                    <a:pt x="585049" y="1209599"/>
                    <a:pt x="585049" y="1209599"/>
                  </a:cubicBezTo>
                  <a:cubicBezTo>
                    <a:pt x="580673" y="1200834"/>
                    <a:pt x="580673" y="1200834"/>
                    <a:pt x="580673" y="1200834"/>
                  </a:cubicBezTo>
                  <a:cubicBezTo>
                    <a:pt x="571919" y="1213982"/>
                    <a:pt x="558789" y="1209599"/>
                    <a:pt x="554412" y="1209599"/>
                  </a:cubicBezTo>
                  <a:cubicBezTo>
                    <a:pt x="576296" y="1200834"/>
                    <a:pt x="576296" y="1200834"/>
                    <a:pt x="576296" y="1200834"/>
                  </a:cubicBezTo>
                  <a:cubicBezTo>
                    <a:pt x="563166" y="1192069"/>
                    <a:pt x="563166" y="1192069"/>
                    <a:pt x="563166" y="1192069"/>
                  </a:cubicBezTo>
                  <a:cubicBezTo>
                    <a:pt x="585049" y="1183303"/>
                    <a:pt x="585049" y="1183303"/>
                    <a:pt x="585049" y="1183303"/>
                  </a:cubicBezTo>
                  <a:cubicBezTo>
                    <a:pt x="593803" y="1178921"/>
                    <a:pt x="593803" y="1178921"/>
                    <a:pt x="593803" y="1178921"/>
                  </a:cubicBezTo>
                  <a:cubicBezTo>
                    <a:pt x="567542" y="1174538"/>
                    <a:pt x="567542" y="1174538"/>
                    <a:pt x="567542" y="1174538"/>
                  </a:cubicBezTo>
                  <a:cubicBezTo>
                    <a:pt x="593803" y="1165773"/>
                    <a:pt x="593803" y="1165773"/>
                    <a:pt x="593803" y="1165773"/>
                  </a:cubicBezTo>
                  <a:cubicBezTo>
                    <a:pt x="615686" y="1152625"/>
                    <a:pt x="615686" y="1152625"/>
                    <a:pt x="615686" y="1152625"/>
                  </a:cubicBezTo>
                  <a:cubicBezTo>
                    <a:pt x="624440" y="1152625"/>
                    <a:pt x="624440" y="1152625"/>
                    <a:pt x="624440" y="1152625"/>
                  </a:cubicBezTo>
                  <a:lnTo>
                    <a:pt x="631446" y="1147948"/>
                  </a:lnTo>
                  <a:lnTo>
                    <a:pt x="631415" y="1148174"/>
                  </a:lnTo>
                  <a:cubicBezTo>
                    <a:pt x="631278" y="1149749"/>
                    <a:pt x="631552" y="1149064"/>
                    <a:pt x="632099" y="1147695"/>
                  </a:cubicBezTo>
                  <a:lnTo>
                    <a:pt x="632239" y="1147419"/>
                  </a:lnTo>
                  <a:lnTo>
                    <a:pt x="635929" y="1144956"/>
                  </a:lnTo>
                  <a:cubicBezTo>
                    <a:pt x="637570" y="1143860"/>
                    <a:pt x="637570" y="1143860"/>
                    <a:pt x="637570" y="1143860"/>
                  </a:cubicBezTo>
                  <a:cubicBezTo>
                    <a:pt x="636476" y="1141669"/>
                    <a:pt x="635382" y="1141943"/>
                    <a:pt x="634424" y="1143107"/>
                  </a:cubicBezTo>
                  <a:lnTo>
                    <a:pt x="632239" y="1147419"/>
                  </a:lnTo>
                  <a:lnTo>
                    <a:pt x="631446" y="1147948"/>
                  </a:lnTo>
                  <a:lnTo>
                    <a:pt x="633193" y="1135095"/>
                  </a:lnTo>
                  <a:cubicBezTo>
                    <a:pt x="668207" y="1117564"/>
                    <a:pt x="668207" y="1117564"/>
                    <a:pt x="668207" y="1117564"/>
                  </a:cubicBezTo>
                  <a:cubicBezTo>
                    <a:pt x="690091" y="1126330"/>
                    <a:pt x="690091" y="1126330"/>
                    <a:pt x="690091" y="1126330"/>
                  </a:cubicBezTo>
                  <a:cubicBezTo>
                    <a:pt x="716351" y="1126330"/>
                    <a:pt x="716351" y="1126330"/>
                    <a:pt x="716351" y="1126330"/>
                  </a:cubicBezTo>
                  <a:cubicBezTo>
                    <a:pt x="720728" y="1117564"/>
                    <a:pt x="720728" y="1117564"/>
                    <a:pt x="720728" y="1117564"/>
                  </a:cubicBezTo>
                  <a:cubicBezTo>
                    <a:pt x="733858" y="1117564"/>
                    <a:pt x="733858" y="1117564"/>
                    <a:pt x="733858" y="1117564"/>
                  </a:cubicBezTo>
                  <a:cubicBezTo>
                    <a:pt x="729481" y="1104416"/>
                    <a:pt x="729481" y="1104416"/>
                    <a:pt x="729481" y="1104416"/>
                  </a:cubicBezTo>
                  <a:cubicBezTo>
                    <a:pt x="725105" y="1095651"/>
                    <a:pt x="725105" y="1095651"/>
                    <a:pt x="725105" y="1095651"/>
                  </a:cubicBezTo>
                  <a:cubicBezTo>
                    <a:pt x="703221" y="1095651"/>
                    <a:pt x="703221" y="1095651"/>
                    <a:pt x="703221" y="1095651"/>
                  </a:cubicBezTo>
                  <a:cubicBezTo>
                    <a:pt x="703221" y="1100034"/>
                    <a:pt x="703221" y="1100034"/>
                    <a:pt x="703221" y="1100034"/>
                  </a:cubicBezTo>
                  <a:cubicBezTo>
                    <a:pt x="694467" y="1100034"/>
                    <a:pt x="694467" y="1100034"/>
                    <a:pt x="694467" y="1100034"/>
                  </a:cubicBezTo>
                  <a:cubicBezTo>
                    <a:pt x="690091" y="1104416"/>
                    <a:pt x="690091" y="1104416"/>
                    <a:pt x="690091" y="1104416"/>
                  </a:cubicBezTo>
                  <a:cubicBezTo>
                    <a:pt x="663830" y="1113182"/>
                    <a:pt x="663830" y="1113182"/>
                    <a:pt x="663830" y="1113182"/>
                  </a:cubicBezTo>
                  <a:cubicBezTo>
                    <a:pt x="663830" y="1108799"/>
                    <a:pt x="672584" y="1113182"/>
                    <a:pt x="659454" y="1108799"/>
                  </a:cubicBezTo>
                  <a:cubicBezTo>
                    <a:pt x="685714" y="1091269"/>
                    <a:pt x="685714" y="1091269"/>
                    <a:pt x="685714" y="1091269"/>
                  </a:cubicBezTo>
                  <a:cubicBezTo>
                    <a:pt x="668207" y="1086886"/>
                    <a:pt x="668207" y="1086886"/>
                    <a:pt x="668207" y="1086886"/>
                  </a:cubicBezTo>
                  <a:cubicBezTo>
                    <a:pt x="668207" y="1086886"/>
                    <a:pt x="698844" y="1069356"/>
                    <a:pt x="659454" y="1091269"/>
                  </a:cubicBezTo>
                  <a:cubicBezTo>
                    <a:pt x="646323" y="1082503"/>
                    <a:pt x="646323" y="1082503"/>
                    <a:pt x="646323" y="1082503"/>
                  </a:cubicBezTo>
                  <a:cubicBezTo>
                    <a:pt x="637570" y="1082503"/>
                    <a:pt x="637570" y="1082503"/>
                    <a:pt x="637570" y="1082503"/>
                  </a:cubicBezTo>
                  <a:cubicBezTo>
                    <a:pt x="633193" y="1095651"/>
                    <a:pt x="633193" y="1095651"/>
                    <a:pt x="633193" y="1095651"/>
                  </a:cubicBezTo>
                  <a:cubicBezTo>
                    <a:pt x="615686" y="1100034"/>
                    <a:pt x="615686" y="1100034"/>
                    <a:pt x="615686" y="1100034"/>
                  </a:cubicBezTo>
                  <a:cubicBezTo>
                    <a:pt x="620063" y="1104416"/>
                    <a:pt x="620063" y="1104416"/>
                    <a:pt x="620063" y="1104416"/>
                  </a:cubicBezTo>
                  <a:cubicBezTo>
                    <a:pt x="602556" y="1095651"/>
                    <a:pt x="602556" y="1095651"/>
                    <a:pt x="602556" y="1095651"/>
                  </a:cubicBezTo>
                  <a:cubicBezTo>
                    <a:pt x="598179" y="1100034"/>
                    <a:pt x="598179" y="1100034"/>
                    <a:pt x="598179" y="1100034"/>
                  </a:cubicBezTo>
                  <a:cubicBezTo>
                    <a:pt x="576296" y="1086886"/>
                    <a:pt x="576296" y="1086886"/>
                    <a:pt x="576296" y="1086886"/>
                  </a:cubicBezTo>
                  <a:cubicBezTo>
                    <a:pt x="576296" y="1095651"/>
                    <a:pt x="576296" y="1095651"/>
                    <a:pt x="576296" y="1095651"/>
                  </a:cubicBezTo>
                  <a:cubicBezTo>
                    <a:pt x="558789" y="1086886"/>
                    <a:pt x="602556" y="1073738"/>
                    <a:pt x="554412" y="1086886"/>
                  </a:cubicBezTo>
                  <a:cubicBezTo>
                    <a:pt x="550035" y="1073738"/>
                    <a:pt x="550035" y="1073738"/>
                    <a:pt x="550035" y="1073738"/>
                  </a:cubicBezTo>
                  <a:cubicBezTo>
                    <a:pt x="515021" y="1069356"/>
                    <a:pt x="515021" y="1069356"/>
                    <a:pt x="515021" y="1069356"/>
                  </a:cubicBezTo>
                  <a:cubicBezTo>
                    <a:pt x="501892" y="1073738"/>
                    <a:pt x="501892" y="1073738"/>
                    <a:pt x="501892" y="1073738"/>
                  </a:cubicBezTo>
                  <a:cubicBezTo>
                    <a:pt x="493138" y="1073738"/>
                    <a:pt x="493138" y="1073738"/>
                    <a:pt x="493138" y="1073738"/>
                  </a:cubicBezTo>
                  <a:cubicBezTo>
                    <a:pt x="523775" y="1064973"/>
                    <a:pt x="444994" y="1060590"/>
                    <a:pt x="523775" y="1060590"/>
                  </a:cubicBezTo>
                  <a:cubicBezTo>
                    <a:pt x="523775" y="1051825"/>
                    <a:pt x="523775" y="1051825"/>
                    <a:pt x="523775" y="1051825"/>
                  </a:cubicBezTo>
                  <a:cubicBezTo>
                    <a:pt x="541282" y="1038677"/>
                    <a:pt x="541282" y="1038677"/>
                    <a:pt x="541282" y="1038677"/>
                  </a:cubicBezTo>
                  <a:cubicBezTo>
                    <a:pt x="515021" y="1029912"/>
                    <a:pt x="515021" y="1029912"/>
                    <a:pt x="515021" y="1029912"/>
                  </a:cubicBezTo>
                  <a:cubicBezTo>
                    <a:pt x="536905" y="1029912"/>
                    <a:pt x="536905" y="1029912"/>
                    <a:pt x="536905" y="1029912"/>
                  </a:cubicBezTo>
                  <a:cubicBezTo>
                    <a:pt x="545659" y="1043060"/>
                    <a:pt x="545659" y="1043060"/>
                    <a:pt x="545659" y="1043060"/>
                  </a:cubicBezTo>
                  <a:cubicBezTo>
                    <a:pt x="554412" y="1034295"/>
                    <a:pt x="554412" y="1034295"/>
                    <a:pt x="554412" y="1034295"/>
                  </a:cubicBezTo>
                  <a:cubicBezTo>
                    <a:pt x="571919" y="1043060"/>
                    <a:pt x="571919" y="1043060"/>
                    <a:pt x="571919" y="1043060"/>
                  </a:cubicBezTo>
                  <a:cubicBezTo>
                    <a:pt x="580673" y="1029912"/>
                    <a:pt x="580673" y="1029912"/>
                    <a:pt x="580673" y="1029912"/>
                  </a:cubicBezTo>
                  <a:cubicBezTo>
                    <a:pt x="602556" y="1029912"/>
                    <a:pt x="602556" y="1029912"/>
                    <a:pt x="602556" y="1029912"/>
                  </a:cubicBezTo>
                  <a:cubicBezTo>
                    <a:pt x="606933" y="1034295"/>
                    <a:pt x="606933" y="1034295"/>
                    <a:pt x="606933" y="1034295"/>
                  </a:cubicBezTo>
                  <a:cubicBezTo>
                    <a:pt x="602556" y="1021147"/>
                    <a:pt x="624440" y="1029912"/>
                    <a:pt x="620063" y="1025530"/>
                  </a:cubicBezTo>
                  <a:cubicBezTo>
                    <a:pt x="624440" y="1007999"/>
                    <a:pt x="624440" y="1007999"/>
                    <a:pt x="624440" y="1007999"/>
                  </a:cubicBezTo>
                  <a:cubicBezTo>
                    <a:pt x="606933" y="1007999"/>
                    <a:pt x="606933" y="1007999"/>
                    <a:pt x="606933" y="1007999"/>
                  </a:cubicBezTo>
                  <a:cubicBezTo>
                    <a:pt x="606933" y="999234"/>
                    <a:pt x="606933" y="999234"/>
                    <a:pt x="606933" y="999234"/>
                  </a:cubicBezTo>
                  <a:cubicBezTo>
                    <a:pt x="633193" y="1007999"/>
                    <a:pt x="620063" y="994851"/>
                    <a:pt x="641947" y="977321"/>
                  </a:cubicBezTo>
                  <a:cubicBezTo>
                    <a:pt x="655077" y="981704"/>
                    <a:pt x="655077" y="981704"/>
                    <a:pt x="655077" y="981704"/>
                  </a:cubicBezTo>
                  <a:cubicBezTo>
                    <a:pt x="650700" y="968556"/>
                    <a:pt x="681337" y="972938"/>
                    <a:pt x="676961" y="959791"/>
                  </a:cubicBezTo>
                  <a:cubicBezTo>
                    <a:pt x="672584" y="942260"/>
                    <a:pt x="672584" y="942260"/>
                    <a:pt x="672584" y="942260"/>
                  </a:cubicBezTo>
                  <a:cubicBezTo>
                    <a:pt x="690091" y="933495"/>
                    <a:pt x="690091" y="933495"/>
                    <a:pt x="690091" y="933495"/>
                  </a:cubicBezTo>
                  <a:cubicBezTo>
                    <a:pt x="690091" y="946643"/>
                    <a:pt x="690091" y="946643"/>
                    <a:pt x="690091" y="946643"/>
                  </a:cubicBezTo>
                  <a:cubicBezTo>
                    <a:pt x="685714" y="946643"/>
                    <a:pt x="685714" y="946643"/>
                    <a:pt x="685714" y="946643"/>
                  </a:cubicBezTo>
                  <a:cubicBezTo>
                    <a:pt x="685714" y="951025"/>
                    <a:pt x="685714" y="951025"/>
                    <a:pt x="685714" y="951025"/>
                  </a:cubicBezTo>
                  <a:cubicBezTo>
                    <a:pt x="694467" y="955408"/>
                    <a:pt x="694467" y="955408"/>
                    <a:pt x="694467" y="955408"/>
                  </a:cubicBezTo>
                  <a:cubicBezTo>
                    <a:pt x="703221" y="955408"/>
                    <a:pt x="698844" y="946643"/>
                    <a:pt x="707597" y="942260"/>
                  </a:cubicBezTo>
                  <a:cubicBezTo>
                    <a:pt x="711974" y="946643"/>
                    <a:pt x="711974" y="946643"/>
                    <a:pt x="711974" y="946643"/>
                  </a:cubicBezTo>
                  <a:cubicBezTo>
                    <a:pt x="690091" y="964173"/>
                    <a:pt x="690091" y="964173"/>
                    <a:pt x="690091" y="964173"/>
                  </a:cubicBezTo>
                  <a:cubicBezTo>
                    <a:pt x="681337" y="964173"/>
                    <a:pt x="681337" y="964173"/>
                    <a:pt x="681337" y="964173"/>
                  </a:cubicBezTo>
                  <a:lnTo>
                    <a:pt x="673595" y="971925"/>
                  </a:lnTo>
                  <a:lnTo>
                    <a:pt x="673131" y="971843"/>
                  </a:lnTo>
                  <a:lnTo>
                    <a:pt x="672549" y="972974"/>
                  </a:lnTo>
                  <a:lnTo>
                    <a:pt x="669848" y="975677"/>
                  </a:lnTo>
                  <a:cubicBezTo>
                    <a:pt x="668207" y="977321"/>
                    <a:pt x="668207" y="977321"/>
                    <a:pt x="668207" y="977321"/>
                  </a:cubicBezTo>
                  <a:cubicBezTo>
                    <a:pt x="669301" y="978417"/>
                    <a:pt x="670122" y="977595"/>
                    <a:pt x="670874" y="976225"/>
                  </a:cubicBezTo>
                  <a:lnTo>
                    <a:pt x="672549" y="972974"/>
                  </a:lnTo>
                  <a:lnTo>
                    <a:pt x="673595" y="971925"/>
                  </a:lnTo>
                  <a:lnTo>
                    <a:pt x="676208" y="972391"/>
                  </a:lnTo>
                  <a:cubicBezTo>
                    <a:pt x="677508" y="974308"/>
                    <a:pt x="679149" y="978417"/>
                    <a:pt x="681337" y="986086"/>
                  </a:cubicBezTo>
                  <a:cubicBezTo>
                    <a:pt x="681337" y="990469"/>
                    <a:pt x="681337" y="990469"/>
                    <a:pt x="681337" y="990469"/>
                  </a:cubicBezTo>
                  <a:cubicBezTo>
                    <a:pt x="672584" y="990469"/>
                    <a:pt x="672584" y="990469"/>
                    <a:pt x="672584" y="990469"/>
                  </a:cubicBezTo>
                  <a:cubicBezTo>
                    <a:pt x="668207" y="1003617"/>
                    <a:pt x="668207" y="1003617"/>
                    <a:pt x="668207" y="1003617"/>
                  </a:cubicBezTo>
                  <a:cubicBezTo>
                    <a:pt x="681337" y="1012382"/>
                    <a:pt x="681337" y="1012382"/>
                    <a:pt x="681337" y="1012382"/>
                  </a:cubicBezTo>
                  <a:cubicBezTo>
                    <a:pt x="668207" y="1016764"/>
                    <a:pt x="668207" y="1016764"/>
                    <a:pt x="668207" y="1016764"/>
                  </a:cubicBezTo>
                  <a:cubicBezTo>
                    <a:pt x="676961" y="1016764"/>
                    <a:pt x="676961" y="1016764"/>
                    <a:pt x="676961" y="1016764"/>
                  </a:cubicBezTo>
                  <a:cubicBezTo>
                    <a:pt x="711974" y="999234"/>
                    <a:pt x="711974" y="999234"/>
                    <a:pt x="711974" y="999234"/>
                  </a:cubicBezTo>
                  <a:cubicBezTo>
                    <a:pt x="725105" y="981704"/>
                    <a:pt x="725105" y="981704"/>
                    <a:pt x="725105" y="981704"/>
                  </a:cubicBezTo>
                  <a:cubicBezTo>
                    <a:pt x="729481" y="981704"/>
                    <a:pt x="729481" y="986086"/>
                    <a:pt x="729481" y="986086"/>
                  </a:cubicBezTo>
                  <a:cubicBezTo>
                    <a:pt x="716351" y="1003617"/>
                    <a:pt x="716351" y="1003617"/>
                    <a:pt x="716351" y="1003617"/>
                  </a:cubicBezTo>
                  <a:cubicBezTo>
                    <a:pt x="729481" y="1012382"/>
                    <a:pt x="729481" y="1012382"/>
                    <a:pt x="729481" y="1012382"/>
                  </a:cubicBezTo>
                  <a:cubicBezTo>
                    <a:pt x="746988" y="1007999"/>
                    <a:pt x="746988" y="1007999"/>
                    <a:pt x="746988" y="1007999"/>
                  </a:cubicBezTo>
                  <a:lnTo>
                    <a:pt x="746988" y="1011652"/>
                  </a:lnTo>
                  <a:lnTo>
                    <a:pt x="746783" y="1010944"/>
                  </a:lnTo>
                  <a:cubicBezTo>
                    <a:pt x="746714" y="1011012"/>
                    <a:pt x="746988" y="1014573"/>
                    <a:pt x="746988" y="1025530"/>
                  </a:cubicBezTo>
                  <a:cubicBezTo>
                    <a:pt x="746988" y="1025530"/>
                    <a:pt x="746988" y="1025530"/>
                    <a:pt x="746988" y="1023338"/>
                  </a:cubicBezTo>
                  <a:lnTo>
                    <a:pt x="746988" y="1011652"/>
                  </a:lnTo>
                  <a:lnTo>
                    <a:pt x="748629" y="1017312"/>
                  </a:lnTo>
                  <a:cubicBezTo>
                    <a:pt x="751365" y="1023338"/>
                    <a:pt x="757930" y="1027721"/>
                    <a:pt x="773248" y="999234"/>
                  </a:cubicBezTo>
                  <a:cubicBezTo>
                    <a:pt x="790755" y="986086"/>
                    <a:pt x="790755" y="986086"/>
                    <a:pt x="790755" y="986086"/>
                  </a:cubicBezTo>
                  <a:cubicBezTo>
                    <a:pt x="803886" y="990469"/>
                    <a:pt x="803886" y="990469"/>
                    <a:pt x="803886" y="990469"/>
                  </a:cubicBezTo>
                  <a:cubicBezTo>
                    <a:pt x="808262" y="977321"/>
                    <a:pt x="808262" y="990469"/>
                    <a:pt x="830146" y="977321"/>
                  </a:cubicBezTo>
                  <a:cubicBezTo>
                    <a:pt x="821392" y="972938"/>
                    <a:pt x="821392" y="972938"/>
                    <a:pt x="821392" y="972938"/>
                  </a:cubicBezTo>
                  <a:cubicBezTo>
                    <a:pt x="795132" y="981704"/>
                    <a:pt x="795132" y="981704"/>
                    <a:pt x="795132" y="981704"/>
                  </a:cubicBezTo>
                  <a:cubicBezTo>
                    <a:pt x="791849" y="981704"/>
                    <a:pt x="818110" y="969378"/>
                    <a:pt x="805595" y="968761"/>
                  </a:cubicBezTo>
                  <a:lnTo>
                    <a:pt x="805165" y="968826"/>
                  </a:lnTo>
                  <a:lnTo>
                    <a:pt x="807168" y="965817"/>
                  </a:lnTo>
                  <a:cubicBezTo>
                    <a:pt x="808262" y="964173"/>
                    <a:pt x="808262" y="964173"/>
                    <a:pt x="808262" y="964173"/>
                  </a:cubicBezTo>
                  <a:cubicBezTo>
                    <a:pt x="812639" y="968556"/>
                    <a:pt x="812639" y="955408"/>
                    <a:pt x="812639" y="972938"/>
                  </a:cubicBezTo>
                  <a:cubicBezTo>
                    <a:pt x="825769" y="964173"/>
                    <a:pt x="825769" y="964173"/>
                    <a:pt x="825769" y="964173"/>
                  </a:cubicBezTo>
                  <a:cubicBezTo>
                    <a:pt x="869536" y="955408"/>
                    <a:pt x="869536" y="955408"/>
                    <a:pt x="869536" y="955408"/>
                  </a:cubicBezTo>
                  <a:cubicBezTo>
                    <a:pt x="869536" y="946643"/>
                    <a:pt x="869536" y="946643"/>
                    <a:pt x="869536" y="946643"/>
                  </a:cubicBezTo>
                  <a:cubicBezTo>
                    <a:pt x="882666" y="951025"/>
                    <a:pt x="882666" y="951025"/>
                    <a:pt x="882666" y="951025"/>
                  </a:cubicBezTo>
                  <a:cubicBezTo>
                    <a:pt x="882666" y="951025"/>
                    <a:pt x="895797" y="937877"/>
                    <a:pt x="900174" y="933495"/>
                  </a:cubicBezTo>
                  <a:cubicBezTo>
                    <a:pt x="878290" y="924730"/>
                    <a:pt x="878290" y="924730"/>
                    <a:pt x="878290" y="924730"/>
                  </a:cubicBezTo>
                  <a:cubicBezTo>
                    <a:pt x="852030" y="929112"/>
                    <a:pt x="852030" y="929112"/>
                    <a:pt x="852030" y="929112"/>
                  </a:cubicBezTo>
                  <a:cubicBezTo>
                    <a:pt x="852030" y="933495"/>
                    <a:pt x="852030" y="933495"/>
                    <a:pt x="852030" y="933495"/>
                  </a:cubicBezTo>
                  <a:lnTo>
                    <a:pt x="848966" y="942698"/>
                  </a:lnTo>
                  <a:lnTo>
                    <a:pt x="838899" y="942260"/>
                  </a:lnTo>
                  <a:cubicBezTo>
                    <a:pt x="838899" y="937877"/>
                    <a:pt x="843276" y="937877"/>
                    <a:pt x="843276" y="933495"/>
                  </a:cubicBezTo>
                  <a:cubicBezTo>
                    <a:pt x="808262" y="929112"/>
                    <a:pt x="808262" y="929112"/>
                    <a:pt x="808262" y="929112"/>
                  </a:cubicBezTo>
                  <a:cubicBezTo>
                    <a:pt x="799509" y="929112"/>
                    <a:pt x="799509" y="929112"/>
                    <a:pt x="799509" y="929112"/>
                  </a:cubicBezTo>
                  <a:cubicBezTo>
                    <a:pt x="795132" y="937877"/>
                    <a:pt x="795132" y="937877"/>
                    <a:pt x="795132" y="937877"/>
                  </a:cubicBezTo>
                  <a:cubicBezTo>
                    <a:pt x="725105" y="946643"/>
                    <a:pt x="725105" y="946643"/>
                    <a:pt x="725105" y="946643"/>
                  </a:cubicBezTo>
                  <a:cubicBezTo>
                    <a:pt x="716351" y="933495"/>
                    <a:pt x="716351" y="933495"/>
                    <a:pt x="716351" y="933495"/>
                  </a:cubicBezTo>
                  <a:cubicBezTo>
                    <a:pt x="707597" y="937877"/>
                    <a:pt x="707597" y="937877"/>
                    <a:pt x="707597" y="937877"/>
                  </a:cubicBezTo>
                  <a:cubicBezTo>
                    <a:pt x="707597" y="933495"/>
                    <a:pt x="707597" y="933495"/>
                    <a:pt x="707597" y="933495"/>
                  </a:cubicBezTo>
                  <a:cubicBezTo>
                    <a:pt x="685714" y="924730"/>
                    <a:pt x="685714" y="924730"/>
                    <a:pt x="685714" y="924730"/>
                  </a:cubicBezTo>
                  <a:cubicBezTo>
                    <a:pt x="659454" y="924730"/>
                    <a:pt x="659454" y="924730"/>
                    <a:pt x="659454" y="924730"/>
                  </a:cubicBezTo>
                  <a:cubicBezTo>
                    <a:pt x="663830" y="937877"/>
                    <a:pt x="663830" y="937877"/>
                    <a:pt x="663830" y="937877"/>
                  </a:cubicBezTo>
                  <a:cubicBezTo>
                    <a:pt x="633193" y="929112"/>
                    <a:pt x="633193" y="929112"/>
                    <a:pt x="633193" y="929112"/>
                  </a:cubicBezTo>
                  <a:cubicBezTo>
                    <a:pt x="624440" y="924730"/>
                    <a:pt x="624440" y="924730"/>
                    <a:pt x="624440" y="924730"/>
                  </a:cubicBezTo>
                  <a:cubicBezTo>
                    <a:pt x="641947" y="907199"/>
                    <a:pt x="641947" y="907199"/>
                    <a:pt x="641947" y="907199"/>
                  </a:cubicBezTo>
                  <a:cubicBezTo>
                    <a:pt x="633193" y="902817"/>
                    <a:pt x="633193" y="902817"/>
                    <a:pt x="633193" y="902817"/>
                  </a:cubicBezTo>
                  <a:cubicBezTo>
                    <a:pt x="624440" y="907199"/>
                    <a:pt x="624440" y="907199"/>
                    <a:pt x="624440" y="907199"/>
                  </a:cubicBezTo>
                  <a:cubicBezTo>
                    <a:pt x="620063" y="924730"/>
                    <a:pt x="620063" y="924730"/>
                    <a:pt x="620063" y="924730"/>
                  </a:cubicBezTo>
                  <a:cubicBezTo>
                    <a:pt x="593803" y="951025"/>
                    <a:pt x="641947" y="911582"/>
                    <a:pt x="637570" y="955408"/>
                  </a:cubicBezTo>
                  <a:cubicBezTo>
                    <a:pt x="611309" y="937877"/>
                    <a:pt x="611309" y="937877"/>
                    <a:pt x="611309" y="937877"/>
                  </a:cubicBezTo>
                  <a:cubicBezTo>
                    <a:pt x="606933" y="946643"/>
                    <a:pt x="606933" y="946643"/>
                    <a:pt x="606933" y="946643"/>
                  </a:cubicBezTo>
                  <a:cubicBezTo>
                    <a:pt x="602556" y="937877"/>
                    <a:pt x="602556" y="937877"/>
                    <a:pt x="602556" y="937877"/>
                  </a:cubicBezTo>
                  <a:cubicBezTo>
                    <a:pt x="589426" y="946643"/>
                    <a:pt x="589426" y="946643"/>
                    <a:pt x="589426" y="946643"/>
                  </a:cubicBezTo>
                  <a:cubicBezTo>
                    <a:pt x="563166" y="937877"/>
                    <a:pt x="563166" y="937877"/>
                    <a:pt x="563166" y="937877"/>
                  </a:cubicBezTo>
                  <a:cubicBezTo>
                    <a:pt x="545659" y="951025"/>
                    <a:pt x="545659" y="951025"/>
                    <a:pt x="545659" y="951025"/>
                  </a:cubicBezTo>
                  <a:cubicBezTo>
                    <a:pt x="536905" y="946643"/>
                    <a:pt x="536905" y="946643"/>
                    <a:pt x="536905" y="946643"/>
                  </a:cubicBezTo>
                  <a:cubicBezTo>
                    <a:pt x="528152" y="955408"/>
                    <a:pt x="528152" y="955408"/>
                    <a:pt x="528152" y="955408"/>
                  </a:cubicBezTo>
                  <a:cubicBezTo>
                    <a:pt x="515021" y="964173"/>
                    <a:pt x="536905" y="955408"/>
                    <a:pt x="519398" y="942260"/>
                  </a:cubicBezTo>
                  <a:cubicBezTo>
                    <a:pt x="519398" y="933495"/>
                    <a:pt x="519398" y="933495"/>
                    <a:pt x="519398" y="933495"/>
                  </a:cubicBezTo>
                  <a:cubicBezTo>
                    <a:pt x="541282" y="933495"/>
                    <a:pt x="541282" y="933495"/>
                    <a:pt x="541282" y="933495"/>
                  </a:cubicBezTo>
                  <a:cubicBezTo>
                    <a:pt x="536905" y="933495"/>
                    <a:pt x="554412" y="937877"/>
                    <a:pt x="536905" y="929112"/>
                  </a:cubicBezTo>
                  <a:cubicBezTo>
                    <a:pt x="554412" y="911582"/>
                    <a:pt x="554412" y="911582"/>
                    <a:pt x="554412" y="911582"/>
                  </a:cubicBezTo>
                  <a:cubicBezTo>
                    <a:pt x="536905" y="894051"/>
                    <a:pt x="536905" y="894051"/>
                    <a:pt x="536905" y="894051"/>
                  </a:cubicBezTo>
                  <a:cubicBezTo>
                    <a:pt x="536905" y="885286"/>
                    <a:pt x="536905" y="885286"/>
                    <a:pt x="536905" y="885286"/>
                  </a:cubicBezTo>
                  <a:cubicBezTo>
                    <a:pt x="515021" y="876521"/>
                    <a:pt x="515021" y="876521"/>
                    <a:pt x="515021" y="876521"/>
                  </a:cubicBezTo>
                  <a:cubicBezTo>
                    <a:pt x="528152" y="867756"/>
                    <a:pt x="528152" y="867756"/>
                    <a:pt x="528152" y="867756"/>
                  </a:cubicBezTo>
                  <a:cubicBezTo>
                    <a:pt x="517210" y="865564"/>
                    <a:pt x="511739" y="864469"/>
                    <a:pt x="509004" y="863921"/>
                  </a:cubicBezTo>
                  <a:lnTo>
                    <a:pt x="508257" y="863771"/>
                  </a:lnTo>
                  <a:lnTo>
                    <a:pt x="536905" y="845843"/>
                  </a:lnTo>
                  <a:cubicBezTo>
                    <a:pt x="532528" y="837077"/>
                    <a:pt x="532528" y="837077"/>
                    <a:pt x="532528" y="837077"/>
                  </a:cubicBezTo>
                  <a:cubicBezTo>
                    <a:pt x="519398" y="841460"/>
                    <a:pt x="519398" y="841460"/>
                    <a:pt x="519398" y="841460"/>
                  </a:cubicBezTo>
                  <a:cubicBezTo>
                    <a:pt x="510645" y="832695"/>
                    <a:pt x="510645" y="832695"/>
                    <a:pt x="510645" y="832695"/>
                  </a:cubicBezTo>
                  <a:cubicBezTo>
                    <a:pt x="453748" y="837077"/>
                    <a:pt x="453748" y="837077"/>
                    <a:pt x="453748" y="837077"/>
                  </a:cubicBezTo>
                  <a:cubicBezTo>
                    <a:pt x="488761" y="823930"/>
                    <a:pt x="488761" y="823930"/>
                    <a:pt x="488761" y="823930"/>
                  </a:cubicBezTo>
                  <a:cubicBezTo>
                    <a:pt x="484385" y="823930"/>
                    <a:pt x="493138" y="850225"/>
                    <a:pt x="493138" y="815164"/>
                  </a:cubicBezTo>
                  <a:cubicBezTo>
                    <a:pt x="506268" y="828312"/>
                    <a:pt x="506268" y="828312"/>
                    <a:pt x="506268" y="828312"/>
                  </a:cubicBezTo>
                  <a:cubicBezTo>
                    <a:pt x="545659" y="823930"/>
                    <a:pt x="545659" y="823930"/>
                    <a:pt x="545659" y="823930"/>
                  </a:cubicBezTo>
                  <a:cubicBezTo>
                    <a:pt x="541282" y="810782"/>
                    <a:pt x="541282" y="810782"/>
                    <a:pt x="541282" y="810782"/>
                  </a:cubicBezTo>
                  <a:cubicBezTo>
                    <a:pt x="528152" y="806399"/>
                    <a:pt x="528152" y="806399"/>
                    <a:pt x="528152" y="806399"/>
                  </a:cubicBezTo>
                  <a:cubicBezTo>
                    <a:pt x="541282" y="802017"/>
                    <a:pt x="541282" y="802017"/>
                    <a:pt x="541282" y="802017"/>
                  </a:cubicBezTo>
                  <a:cubicBezTo>
                    <a:pt x="536905" y="784486"/>
                    <a:pt x="536905" y="784486"/>
                    <a:pt x="536905" y="784486"/>
                  </a:cubicBezTo>
                  <a:cubicBezTo>
                    <a:pt x="532528" y="780104"/>
                    <a:pt x="523775" y="788869"/>
                    <a:pt x="519398" y="784486"/>
                  </a:cubicBezTo>
                  <a:cubicBezTo>
                    <a:pt x="519398" y="771338"/>
                    <a:pt x="519398" y="771338"/>
                    <a:pt x="519398" y="771338"/>
                  </a:cubicBezTo>
                  <a:cubicBezTo>
                    <a:pt x="528152" y="758191"/>
                    <a:pt x="528152" y="758191"/>
                    <a:pt x="528152" y="758191"/>
                  </a:cubicBezTo>
                  <a:lnTo>
                    <a:pt x="516142" y="756186"/>
                  </a:lnTo>
                  <a:lnTo>
                    <a:pt x="541282" y="740660"/>
                  </a:lnTo>
                  <a:cubicBezTo>
                    <a:pt x="571919" y="736278"/>
                    <a:pt x="571919" y="736278"/>
                    <a:pt x="571919" y="736278"/>
                  </a:cubicBezTo>
                  <a:cubicBezTo>
                    <a:pt x="606933" y="736278"/>
                    <a:pt x="606933" y="736278"/>
                    <a:pt x="606933" y="736278"/>
                  </a:cubicBezTo>
                  <a:cubicBezTo>
                    <a:pt x="606933" y="731895"/>
                    <a:pt x="606933" y="731895"/>
                    <a:pt x="606933" y="731895"/>
                  </a:cubicBezTo>
                  <a:cubicBezTo>
                    <a:pt x="624440" y="731895"/>
                    <a:pt x="624440" y="731895"/>
                    <a:pt x="624440" y="731895"/>
                  </a:cubicBezTo>
                  <a:lnTo>
                    <a:pt x="629504" y="726824"/>
                  </a:lnTo>
                  <a:lnTo>
                    <a:pt x="655077" y="714365"/>
                  </a:lnTo>
                  <a:cubicBezTo>
                    <a:pt x="646323" y="709982"/>
                    <a:pt x="646323" y="709982"/>
                    <a:pt x="646323" y="709982"/>
                  </a:cubicBezTo>
                  <a:cubicBezTo>
                    <a:pt x="681337" y="709982"/>
                    <a:pt x="681337" y="709982"/>
                    <a:pt x="681337" y="709982"/>
                  </a:cubicBezTo>
                  <a:cubicBezTo>
                    <a:pt x="698844" y="705599"/>
                    <a:pt x="698844" y="705599"/>
                    <a:pt x="698844" y="705599"/>
                  </a:cubicBezTo>
                  <a:cubicBezTo>
                    <a:pt x="698844" y="701217"/>
                    <a:pt x="685714" y="714365"/>
                    <a:pt x="711974" y="705599"/>
                  </a:cubicBezTo>
                  <a:cubicBezTo>
                    <a:pt x="711974" y="696834"/>
                    <a:pt x="711974" y="696834"/>
                    <a:pt x="711974" y="696834"/>
                  </a:cubicBezTo>
                  <a:cubicBezTo>
                    <a:pt x="672584" y="692452"/>
                    <a:pt x="672584" y="692452"/>
                    <a:pt x="672584" y="692452"/>
                  </a:cubicBezTo>
                  <a:cubicBezTo>
                    <a:pt x="659454" y="696834"/>
                    <a:pt x="659454" y="696834"/>
                    <a:pt x="659454" y="696834"/>
                  </a:cubicBezTo>
                  <a:cubicBezTo>
                    <a:pt x="646323" y="688069"/>
                    <a:pt x="646323" y="688069"/>
                    <a:pt x="646323" y="688069"/>
                  </a:cubicBezTo>
                  <a:cubicBezTo>
                    <a:pt x="624440" y="696834"/>
                    <a:pt x="624440" y="696834"/>
                    <a:pt x="624440" y="696834"/>
                  </a:cubicBezTo>
                  <a:cubicBezTo>
                    <a:pt x="598179" y="688069"/>
                    <a:pt x="598179" y="688069"/>
                    <a:pt x="598179" y="688069"/>
                  </a:cubicBezTo>
                  <a:cubicBezTo>
                    <a:pt x="594897" y="692451"/>
                    <a:pt x="595717" y="694095"/>
                    <a:pt x="597906" y="694437"/>
                  </a:cubicBezTo>
                  <a:lnTo>
                    <a:pt x="601729" y="693744"/>
                  </a:lnTo>
                  <a:lnTo>
                    <a:pt x="580673" y="701217"/>
                  </a:lnTo>
                  <a:cubicBezTo>
                    <a:pt x="554412" y="692452"/>
                    <a:pt x="554412" y="692452"/>
                    <a:pt x="554412" y="692452"/>
                  </a:cubicBezTo>
                  <a:lnTo>
                    <a:pt x="553615" y="693609"/>
                  </a:lnTo>
                  <a:lnTo>
                    <a:pt x="545659" y="679304"/>
                  </a:lnTo>
                  <a:cubicBezTo>
                    <a:pt x="515021" y="679304"/>
                    <a:pt x="515021" y="679304"/>
                    <a:pt x="515021" y="679304"/>
                  </a:cubicBezTo>
                  <a:cubicBezTo>
                    <a:pt x="501892" y="674921"/>
                    <a:pt x="501892" y="674921"/>
                    <a:pt x="501892" y="674921"/>
                  </a:cubicBezTo>
                  <a:cubicBezTo>
                    <a:pt x="484385" y="679304"/>
                    <a:pt x="484385" y="679304"/>
                    <a:pt x="484385" y="679304"/>
                  </a:cubicBezTo>
                  <a:cubicBezTo>
                    <a:pt x="501892" y="670538"/>
                    <a:pt x="501892" y="670538"/>
                    <a:pt x="501892" y="670538"/>
                  </a:cubicBezTo>
                  <a:cubicBezTo>
                    <a:pt x="593803" y="666156"/>
                    <a:pt x="593803" y="666156"/>
                    <a:pt x="593803" y="666156"/>
                  </a:cubicBezTo>
                  <a:cubicBezTo>
                    <a:pt x="646323" y="670538"/>
                    <a:pt x="646323" y="670538"/>
                    <a:pt x="646323" y="670538"/>
                  </a:cubicBezTo>
                  <a:cubicBezTo>
                    <a:pt x="650700" y="666156"/>
                    <a:pt x="646323" y="657391"/>
                    <a:pt x="659454" y="666156"/>
                  </a:cubicBezTo>
                  <a:cubicBezTo>
                    <a:pt x="672584" y="648625"/>
                    <a:pt x="655077" y="661773"/>
                    <a:pt x="633193" y="653008"/>
                  </a:cubicBezTo>
                  <a:cubicBezTo>
                    <a:pt x="628817" y="653008"/>
                    <a:pt x="628817" y="653008"/>
                    <a:pt x="628817" y="653008"/>
                  </a:cubicBezTo>
                  <a:cubicBezTo>
                    <a:pt x="628817" y="644243"/>
                    <a:pt x="628817" y="644243"/>
                    <a:pt x="628817" y="644243"/>
                  </a:cubicBezTo>
                  <a:cubicBezTo>
                    <a:pt x="655077" y="653008"/>
                    <a:pt x="655077" y="653008"/>
                    <a:pt x="655077" y="653008"/>
                  </a:cubicBezTo>
                  <a:cubicBezTo>
                    <a:pt x="659454" y="639860"/>
                    <a:pt x="659454" y="639860"/>
                    <a:pt x="659454" y="639860"/>
                  </a:cubicBezTo>
                  <a:cubicBezTo>
                    <a:pt x="668207" y="644243"/>
                    <a:pt x="668207" y="644243"/>
                    <a:pt x="668207" y="644243"/>
                  </a:cubicBezTo>
                  <a:cubicBezTo>
                    <a:pt x="676961" y="639860"/>
                    <a:pt x="698844" y="644243"/>
                    <a:pt x="685714" y="626712"/>
                  </a:cubicBezTo>
                  <a:cubicBezTo>
                    <a:pt x="703221" y="622330"/>
                    <a:pt x="703221" y="622330"/>
                    <a:pt x="703221" y="622330"/>
                  </a:cubicBezTo>
                  <a:cubicBezTo>
                    <a:pt x="685714" y="604799"/>
                    <a:pt x="685714" y="604799"/>
                    <a:pt x="685714" y="604799"/>
                  </a:cubicBezTo>
                  <a:cubicBezTo>
                    <a:pt x="711974" y="626712"/>
                    <a:pt x="685714" y="578504"/>
                    <a:pt x="733858" y="596034"/>
                  </a:cubicBezTo>
                  <a:cubicBezTo>
                    <a:pt x="733858" y="587269"/>
                    <a:pt x="733858" y="587269"/>
                    <a:pt x="733858" y="587269"/>
                  </a:cubicBezTo>
                  <a:cubicBezTo>
                    <a:pt x="733858" y="578504"/>
                    <a:pt x="729481" y="569739"/>
                    <a:pt x="707597" y="587269"/>
                  </a:cubicBezTo>
                  <a:cubicBezTo>
                    <a:pt x="698844" y="582886"/>
                    <a:pt x="698844" y="582886"/>
                    <a:pt x="698844" y="582886"/>
                  </a:cubicBezTo>
                  <a:cubicBezTo>
                    <a:pt x="690091" y="587269"/>
                    <a:pt x="716351" y="609182"/>
                    <a:pt x="676961" y="587269"/>
                  </a:cubicBezTo>
                  <a:cubicBezTo>
                    <a:pt x="659454" y="582886"/>
                    <a:pt x="655077" y="600417"/>
                    <a:pt x="646323" y="604799"/>
                  </a:cubicBezTo>
                  <a:cubicBezTo>
                    <a:pt x="655077" y="591652"/>
                    <a:pt x="598179" y="622330"/>
                    <a:pt x="668207" y="600417"/>
                  </a:cubicBezTo>
                  <a:cubicBezTo>
                    <a:pt x="676961" y="604799"/>
                    <a:pt x="676961" y="604799"/>
                    <a:pt x="676961" y="604799"/>
                  </a:cubicBezTo>
                  <a:cubicBezTo>
                    <a:pt x="668207" y="609182"/>
                    <a:pt x="668207" y="609182"/>
                    <a:pt x="668207" y="609182"/>
                  </a:cubicBezTo>
                  <a:cubicBezTo>
                    <a:pt x="624440" y="609182"/>
                    <a:pt x="624440" y="609182"/>
                    <a:pt x="624440" y="609182"/>
                  </a:cubicBezTo>
                  <a:cubicBezTo>
                    <a:pt x="589426" y="613565"/>
                    <a:pt x="589426" y="613565"/>
                    <a:pt x="589426" y="613565"/>
                  </a:cubicBezTo>
                  <a:cubicBezTo>
                    <a:pt x="571919" y="609182"/>
                    <a:pt x="571919" y="609182"/>
                    <a:pt x="571919" y="609182"/>
                  </a:cubicBezTo>
                  <a:cubicBezTo>
                    <a:pt x="571919" y="600417"/>
                    <a:pt x="571919" y="600417"/>
                    <a:pt x="571919" y="600417"/>
                  </a:cubicBezTo>
                  <a:cubicBezTo>
                    <a:pt x="563166" y="591652"/>
                    <a:pt x="563166" y="591652"/>
                    <a:pt x="563166" y="591652"/>
                  </a:cubicBezTo>
                  <a:cubicBezTo>
                    <a:pt x="541282" y="613565"/>
                    <a:pt x="541282" y="613565"/>
                    <a:pt x="541282" y="613565"/>
                  </a:cubicBezTo>
                  <a:cubicBezTo>
                    <a:pt x="523775" y="609182"/>
                    <a:pt x="523775" y="609182"/>
                    <a:pt x="523775" y="609182"/>
                  </a:cubicBezTo>
                  <a:cubicBezTo>
                    <a:pt x="519398" y="613565"/>
                    <a:pt x="519398" y="613565"/>
                    <a:pt x="519398" y="613565"/>
                  </a:cubicBezTo>
                  <a:cubicBezTo>
                    <a:pt x="501892" y="600417"/>
                    <a:pt x="501892" y="600417"/>
                    <a:pt x="501892" y="600417"/>
                  </a:cubicBezTo>
                  <a:cubicBezTo>
                    <a:pt x="453748" y="604799"/>
                    <a:pt x="453748" y="604799"/>
                    <a:pt x="453748" y="604799"/>
                  </a:cubicBezTo>
                  <a:cubicBezTo>
                    <a:pt x="440617" y="596034"/>
                    <a:pt x="440617" y="596034"/>
                    <a:pt x="440617" y="596034"/>
                  </a:cubicBezTo>
                  <a:cubicBezTo>
                    <a:pt x="427487" y="596034"/>
                    <a:pt x="427487" y="596034"/>
                    <a:pt x="427487" y="596034"/>
                  </a:cubicBezTo>
                  <a:cubicBezTo>
                    <a:pt x="423110" y="609182"/>
                    <a:pt x="423110" y="609182"/>
                    <a:pt x="423110" y="609182"/>
                  </a:cubicBezTo>
                  <a:cubicBezTo>
                    <a:pt x="409980" y="609182"/>
                    <a:pt x="409980" y="609182"/>
                    <a:pt x="409980" y="609182"/>
                  </a:cubicBezTo>
                  <a:cubicBezTo>
                    <a:pt x="414357" y="604799"/>
                    <a:pt x="414357" y="604799"/>
                    <a:pt x="414357" y="604799"/>
                  </a:cubicBezTo>
                  <a:cubicBezTo>
                    <a:pt x="409980" y="600417"/>
                    <a:pt x="409980" y="600417"/>
                    <a:pt x="409980" y="600417"/>
                  </a:cubicBezTo>
                  <a:cubicBezTo>
                    <a:pt x="409980" y="591652"/>
                    <a:pt x="409980" y="591652"/>
                    <a:pt x="409980" y="591652"/>
                  </a:cubicBezTo>
                  <a:cubicBezTo>
                    <a:pt x="427487" y="591652"/>
                    <a:pt x="427487" y="591652"/>
                    <a:pt x="427487" y="591652"/>
                  </a:cubicBezTo>
                  <a:cubicBezTo>
                    <a:pt x="444994" y="582886"/>
                    <a:pt x="444994" y="582886"/>
                    <a:pt x="444994" y="582886"/>
                  </a:cubicBezTo>
                  <a:cubicBezTo>
                    <a:pt x="440617" y="565356"/>
                    <a:pt x="440617" y="565356"/>
                    <a:pt x="440617" y="565356"/>
                  </a:cubicBezTo>
                  <a:cubicBezTo>
                    <a:pt x="484385" y="565356"/>
                    <a:pt x="484385" y="565356"/>
                    <a:pt x="484385" y="565356"/>
                  </a:cubicBezTo>
                  <a:cubicBezTo>
                    <a:pt x="501892" y="552208"/>
                    <a:pt x="501892" y="552208"/>
                    <a:pt x="501892" y="552208"/>
                  </a:cubicBezTo>
                  <a:cubicBezTo>
                    <a:pt x="523775" y="547826"/>
                    <a:pt x="523775" y="547826"/>
                    <a:pt x="523775" y="547826"/>
                  </a:cubicBezTo>
                  <a:cubicBezTo>
                    <a:pt x="532528" y="547826"/>
                    <a:pt x="536905" y="530295"/>
                    <a:pt x="554412" y="543443"/>
                  </a:cubicBezTo>
                  <a:cubicBezTo>
                    <a:pt x="563166" y="534678"/>
                    <a:pt x="563166" y="534678"/>
                    <a:pt x="563166" y="534678"/>
                  </a:cubicBezTo>
                  <a:cubicBezTo>
                    <a:pt x="567542" y="539060"/>
                    <a:pt x="567542" y="539060"/>
                    <a:pt x="567542" y="539060"/>
                  </a:cubicBezTo>
                  <a:cubicBezTo>
                    <a:pt x="571919" y="539060"/>
                    <a:pt x="545659" y="547826"/>
                    <a:pt x="580673" y="534678"/>
                  </a:cubicBezTo>
                  <a:cubicBezTo>
                    <a:pt x="571919" y="543443"/>
                    <a:pt x="571919" y="543443"/>
                    <a:pt x="571919" y="543443"/>
                  </a:cubicBezTo>
                  <a:cubicBezTo>
                    <a:pt x="576296" y="547826"/>
                    <a:pt x="576296" y="547826"/>
                    <a:pt x="576296" y="547826"/>
                  </a:cubicBezTo>
                  <a:cubicBezTo>
                    <a:pt x="563166" y="556591"/>
                    <a:pt x="563166" y="556591"/>
                    <a:pt x="563166" y="556591"/>
                  </a:cubicBezTo>
                  <a:cubicBezTo>
                    <a:pt x="541282" y="569739"/>
                    <a:pt x="541282" y="569739"/>
                    <a:pt x="541282" y="569739"/>
                  </a:cubicBezTo>
                  <a:cubicBezTo>
                    <a:pt x="563166" y="569739"/>
                    <a:pt x="563166" y="569739"/>
                    <a:pt x="563166" y="569739"/>
                  </a:cubicBezTo>
                  <a:cubicBezTo>
                    <a:pt x="633193" y="565356"/>
                    <a:pt x="633193" y="565356"/>
                    <a:pt x="633193" y="565356"/>
                  </a:cubicBezTo>
                  <a:cubicBezTo>
                    <a:pt x="641947" y="569739"/>
                    <a:pt x="641947" y="569739"/>
                    <a:pt x="641947" y="569739"/>
                  </a:cubicBezTo>
                  <a:cubicBezTo>
                    <a:pt x="650700" y="565356"/>
                    <a:pt x="650700" y="565356"/>
                    <a:pt x="650700" y="565356"/>
                  </a:cubicBezTo>
                  <a:cubicBezTo>
                    <a:pt x="663830" y="578504"/>
                    <a:pt x="663830" y="578504"/>
                    <a:pt x="663830" y="578504"/>
                  </a:cubicBezTo>
                  <a:cubicBezTo>
                    <a:pt x="681337" y="569739"/>
                    <a:pt x="681337" y="569739"/>
                    <a:pt x="681337" y="569739"/>
                  </a:cubicBezTo>
                  <a:lnTo>
                    <a:pt x="680959" y="569373"/>
                  </a:lnTo>
                  <a:lnTo>
                    <a:pt x="696342" y="566597"/>
                  </a:lnTo>
                  <a:lnTo>
                    <a:pt x="693989" y="571519"/>
                  </a:lnTo>
                  <a:cubicBezTo>
                    <a:pt x="693373" y="581791"/>
                    <a:pt x="713069" y="568643"/>
                    <a:pt x="703221" y="565356"/>
                  </a:cubicBezTo>
                  <a:lnTo>
                    <a:pt x="696342" y="566597"/>
                  </a:lnTo>
                  <a:lnTo>
                    <a:pt x="703221" y="552208"/>
                  </a:lnTo>
                  <a:cubicBezTo>
                    <a:pt x="690091" y="543443"/>
                    <a:pt x="690091" y="543443"/>
                    <a:pt x="690091" y="543443"/>
                  </a:cubicBezTo>
                  <a:cubicBezTo>
                    <a:pt x="663830" y="539060"/>
                    <a:pt x="663830" y="539060"/>
                    <a:pt x="663830" y="539060"/>
                  </a:cubicBezTo>
                  <a:cubicBezTo>
                    <a:pt x="633193" y="547826"/>
                    <a:pt x="633193" y="547826"/>
                    <a:pt x="633193" y="547826"/>
                  </a:cubicBezTo>
                  <a:cubicBezTo>
                    <a:pt x="633193" y="543443"/>
                    <a:pt x="633193" y="543443"/>
                    <a:pt x="633193" y="543443"/>
                  </a:cubicBezTo>
                  <a:cubicBezTo>
                    <a:pt x="641947" y="543443"/>
                    <a:pt x="641947" y="543443"/>
                    <a:pt x="641947" y="543443"/>
                  </a:cubicBezTo>
                  <a:cubicBezTo>
                    <a:pt x="620063" y="521530"/>
                    <a:pt x="620063" y="521530"/>
                    <a:pt x="620063" y="521530"/>
                  </a:cubicBezTo>
                  <a:cubicBezTo>
                    <a:pt x="606933" y="525913"/>
                    <a:pt x="602556" y="543443"/>
                    <a:pt x="585049" y="525913"/>
                  </a:cubicBezTo>
                  <a:lnTo>
                    <a:pt x="586852" y="524108"/>
                  </a:lnTo>
                  <a:lnTo>
                    <a:pt x="589426" y="525365"/>
                  </a:lnTo>
                  <a:cubicBezTo>
                    <a:pt x="593803" y="523721"/>
                    <a:pt x="598180" y="517147"/>
                    <a:pt x="593803" y="517147"/>
                  </a:cubicBezTo>
                  <a:cubicBezTo>
                    <a:pt x="593803" y="517147"/>
                    <a:pt x="593803" y="517147"/>
                    <a:pt x="592709" y="518243"/>
                  </a:cubicBezTo>
                  <a:lnTo>
                    <a:pt x="586852" y="524108"/>
                  </a:lnTo>
                  <a:lnTo>
                    <a:pt x="583955" y="522694"/>
                  </a:lnTo>
                  <a:cubicBezTo>
                    <a:pt x="582861" y="519613"/>
                    <a:pt x="582861" y="513860"/>
                    <a:pt x="585049" y="504000"/>
                  </a:cubicBezTo>
                  <a:cubicBezTo>
                    <a:pt x="590520" y="504000"/>
                    <a:pt x="591614" y="505643"/>
                    <a:pt x="590930" y="507560"/>
                  </a:cubicBezTo>
                  <a:lnTo>
                    <a:pt x="590287" y="508259"/>
                  </a:lnTo>
                  <a:lnTo>
                    <a:pt x="586280" y="511395"/>
                  </a:lnTo>
                  <a:cubicBezTo>
                    <a:pt x="583681" y="513860"/>
                    <a:pt x="584502" y="513860"/>
                    <a:pt x="586143" y="512765"/>
                  </a:cubicBezTo>
                  <a:lnTo>
                    <a:pt x="590287" y="508259"/>
                  </a:lnTo>
                  <a:lnTo>
                    <a:pt x="606933" y="495234"/>
                  </a:lnTo>
                  <a:cubicBezTo>
                    <a:pt x="585049" y="486469"/>
                    <a:pt x="585049" y="486469"/>
                    <a:pt x="585049" y="486469"/>
                  </a:cubicBezTo>
                  <a:cubicBezTo>
                    <a:pt x="554412" y="490852"/>
                    <a:pt x="554412" y="490852"/>
                    <a:pt x="554412" y="490852"/>
                  </a:cubicBezTo>
                  <a:cubicBezTo>
                    <a:pt x="536905" y="482087"/>
                    <a:pt x="536905" y="482087"/>
                    <a:pt x="536905" y="482087"/>
                  </a:cubicBezTo>
                  <a:cubicBezTo>
                    <a:pt x="462501" y="482087"/>
                    <a:pt x="462501" y="482087"/>
                    <a:pt x="462501" y="482087"/>
                  </a:cubicBezTo>
                  <a:cubicBezTo>
                    <a:pt x="458124" y="473321"/>
                    <a:pt x="458124" y="473321"/>
                    <a:pt x="458124" y="473321"/>
                  </a:cubicBezTo>
                  <a:cubicBezTo>
                    <a:pt x="458124" y="477704"/>
                    <a:pt x="449371" y="482087"/>
                    <a:pt x="440617" y="477704"/>
                  </a:cubicBezTo>
                  <a:cubicBezTo>
                    <a:pt x="458124" y="468939"/>
                    <a:pt x="458124" y="468939"/>
                    <a:pt x="458124" y="468939"/>
                  </a:cubicBezTo>
                  <a:cubicBezTo>
                    <a:pt x="462501" y="477704"/>
                    <a:pt x="462501" y="477704"/>
                    <a:pt x="462501" y="477704"/>
                  </a:cubicBezTo>
                  <a:cubicBezTo>
                    <a:pt x="466878" y="468939"/>
                    <a:pt x="466878" y="468939"/>
                    <a:pt x="466878" y="468939"/>
                  </a:cubicBezTo>
                  <a:cubicBezTo>
                    <a:pt x="444994" y="460173"/>
                    <a:pt x="444994" y="460173"/>
                    <a:pt x="444994" y="460173"/>
                  </a:cubicBezTo>
                  <a:cubicBezTo>
                    <a:pt x="418734" y="464556"/>
                    <a:pt x="418734" y="464556"/>
                    <a:pt x="418734" y="464556"/>
                  </a:cubicBezTo>
                  <a:cubicBezTo>
                    <a:pt x="409980" y="464556"/>
                    <a:pt x="409980" y="464556"/>
                    <a:pt x="409980" y="464556"/>
                  </a:cubicBezTo>
                  <a:cubicBezTo>
                    <a:pt x="453748" y="451408"/>
                    <a:pt x="453748" y="451408"/>
                    <a:pt x="453748" y="451408"/>
                  </a:cubicBezTo>
                  <a:cubicBezTo>
                    <a:pt x="458124" y="447026"/>
                    <a:pt x="409980" y="473321"/>
                    <a:pt x="471254" y="451408"/>
                  </a:cubicBezTo>
                  <a:cubicBezTo>
                    <a:pt x="563166" y="464556"/>
                    <a:pt x="563166" y="464556"/>
                    <a:pt x="563166" y="464556"/>
                  </a:cubicBezTo>
                  <a:cubicBezTo>
                    <a:pt x="567542" y="460173"/>
                    <a:pt x="567542" y="460173"/>
                    <a:pt x="567542" y="460173"/>
                  </a:cubicBezTo>
                  <a:cubicBezTo>
                    <a:pt x="602556" y="468939"/>
                    <a:pt x="602556" y="468939"/>
                    <a:pt x="602556" y="468939"/>
                  </a:cubicBezTo>
                  <a:cubicBezTo>
                    <a:pt x="633193" y="460173"/>
                    <a:pt x="633193" y="460173"/>
                    <a:pt x="633193" y="460173"/>
                  </a:cubicBezTo>
                  <a:lnTo>
                    <a:pt x="630453" y="457429"/>
                  </a:lnTo>
                  <a:lnTo>
                    <a:pt x="637570" y="447026"/>
                  </a:lnTo>
                  <a:cubicBezTo>
                    <a:pt x="641947" y="455791"/>
                    <a:pt x="641947" y="455791"/>
                    <a:pt x="641947" y="455791"/>
                  </a:cubicBezTo>
                  <a:cubicBezTo>
                    <a:pt x="646323" y="455791"/>
                    <a:pt x="646323" y="455791"/>
                    <a:pt x="646323" y="455791"/>
                  </a:cubicBezTo>
                  <a:cubicBezTo>
                    <a:pt x="659454" y="442643"/>
                    <a:pt x="659454" y="442643"/>
                    <a:pt x="659454" y="442643"/>
                  </a:cubicBezTo>
                  <a:cubicBezTo>
                    <a:pt x="663830" y="464556"/>
                    <a:pt x="663830" y="464556"/>
                    <a:pt x="663830" y="464556"/>
                  </a:cubicBezTo>
                  <a:cubicBezTo>
                    <a:pt x="676961" y="451408"/>
                    <a:pt x="676961" y="451408"/>
                    <a:pt x="676961" y="451408"/>
                  </a:cubicBezTo>
                  <a:cubicBezTo>
                    <a:pt x="690091" y="447026"/>
                    <a:pt x="698844" y="460173"/>
                    <a:pt x="711974" y="442643"/>
                  </a:cubicBezTo>
                  <a:lnTo>
                    <a:pt x="715678" y="438934"/>
                  </a:lnTo>
                  <a:lnTo>
                    <a:pt x="716898" y="439904"/>
                  </a:lnTo>
                  <a:cubicBezTo>
                    <a:pt x="720728" y="443739"/>
                    <a:pt x="722916" y="447026"/>
                    <a:pt x="720728" y="442643"/>
                  </a:cubicBezTo>
                  <a:cubicBezTo>
                    <a:pt x="725105" y="429495"/>
                    <a:pt x="725105" y="429495"/>
                    <a:pt x="725105" y="429495"/>
                  </a:cubicBezTo>
                  <a:cubicBezTo>
                    <a:pt x="742611" y="447026"/>
                    <a:pt x="729481" y="398817"/>
                    <a:pt x="760118" y="429495"/>
                  </a:cubicBezTo>
                  <a:cubicBezTo>
                    <a:pt x="777625" y="425113"/>
                    <a:pt x="786378" y="407582"/>
                    <a:pt x="808262" y="420730"/>
                  </a:cubicBezTo>
                  <a:cubicBezTo>
                    <a:pt x="803886" y="425113"/>
                    <a:pt x="803886" y="425113"/>
                    <a:pt x="803886" y="425113"/>
                  </a:cubicBezTo>
                  <a:cubicBezTo>
                    <a:pt x="843276" y="425113"/>
                    <a:pt x="843276" y="425113"/>
                    <a:pt x="843276" y="425113"/>
                  </a:cubicBezTo>
                  <a:cubicBezTo>
                    <a:pt x="860783" y="438260"/>
                    <a:pt x="860783" y="438260"/>
                    <a:pt x="860783" y="438260"/>
                  </a:cubicBezTo>
                  <a:cubicBezTo>
                    <a:pt x="865160" y="429495"/>
                    <a:pt x="865160" y="429495"/>
                    <a:pt x="865160" y="429495"/>
                  </a:cubicBezTo>
                  <a:cubicBezTo>
                    <a:pt x="865160" y="425113"/>
                    <a:pt x="865160" y="425113"/>
                    <a:pt x="865160" y="425113"/>
                  </a:cubicBezTo>
                  <a:cubicBezTo>
                    <a:pt x="869536" y="433878"/>
                    <a:pt x="869536" y="433878"/>
                    <a:pt x="869536" y="433878"/>
                  </a:cubicBezTo>
                  <a:cubicBezTo>
                    <a:pt x="900174" y="429495"/>
                    <a:pt x="900174" y="429495"/>
                    <a:pt x="900174" y="429495"/>
                  </a:cubicBezTo>
                  <a:cubicBezTo>
                    <a:pt x="917680" y="420730"/>
                    <a:pt x="917680" y="420730"/>
                    <a:pt x="917680" y="420730"/>
                  </a:cubicBezTo>
                  <a:cubicBezTo>
                    <a:pt x="904550" y="411965"/>
                    <a:pt x="904550" y="411965"/>
                    <a:pt x="904550" y="411965"/>
                  </a:cubicBezTo>
                  <a:cubicBezTo>
                    <a:pt x="922057" y="407582"/>
                    <a:pt x="922057" y="407582"/>
                    <a:pt x="922057" y="407582"/>
                  </a:cubicBezTo>
                  <a:cubicBezTo>
                    <a:pt x="913304" y="411965"/>
                    <a:pt x="913304" y="411965"/>
                    <a:pt x="913304" y="411965"/>
                  </a:cubicBezTo>
                  <a:cubicBezTo>
                    <a:pt x="943941" y="420730"/>
                    <a:pt x="943941" y="420730"/>
                    <a:pt x="943941" y="420730"/>
                  </a:cubicBezTo>
                  <a:cubicBezTo>
                    <a:pt x="946129" y="420730"/>
                    <a:pt x="948318" y="415252"/>
                    <a:pt x="950506" y="412513"/>
                  </a:cubicBezTo>
                  <a:lnTo>
                    <a:pt x="953170" y="411679"/>
                  </a:lnTo>
                  <a:lnTo>
                    <a:pt x="952694" y="411965"/>
                  </a:lnTo>
                  <a:lnTo>
                    <a:pt x="953867" y="411707"/>
                  </a:lnTo>
                  <a:lnTo>
                    <a:pt x="957071" y="420730"/>
                  </a:lnTo>
                  <a:cubicBezTo>
                    <a:pt x="965824" y="425113"/>
                    <a:pt x="965824" y="416347"/>
                    <a:pt x="965824" y="411965"/>
                  </a:cubicBezTo>
                  <a:cubicBezTo>
                    <a:pt x="955977" y="411965"/>
                    <a:pt x="975672" y="407034"/>
                    <a:pt x="969517" y="408267"/>
                  </a:cubicBezTo>
                  <a:lnTo>
                    <a:pt x="953867" y="411707"/>
                  </a:lnTo>
                  <a:lnTo>
                    <a:pt x="953788" y="411485"/>
                  </a:lnTo>
                  <a:lnTo>
                    <a:pt x="953170" y="411679"/>
                  </a:lnTo>
                  <a:lnTo>
                    <a:pt x="971842" y="400461"/>
                  </a:lnTo>
                  <a:cubicBezTo>
                    <a:pt x="974578" y="398817"/>
                    <a:pt x="974578" y="398817"/>
                    <a:pt x="974578" y="398817"/>
                  </a:cubicBezTo>
                  <a:cubicBezTo>
                    <a:pt x="970201" y="394434"/>
                    <a:pt x="970201" y="394434"/>
                    <a:pt x="970201" y="394434"/>
                  </a:cubicBezTo>
                  <a:cubicBezTo>
                    <a:pt x="983331" y="390052"/>
                    <a:pt x="983331" y="390052"/>
                    <a:pt x="983331" y="390052"/>
                  </a:cubicBezTo>
                  <a:cubicBezTo>
                    <a:pt x="1000838" y="394434"/>
                    <a:pt x="1000838" y="394434"/>
                    <a:pt x="1000838" y="394434"/>
                  </a:cubicBezTo>
                  <a:cubicBezTo>
                    <a:pt x="992085" y="403200"/>
                    <a:pt x="992085" y="403200"/>
                    <a:pt x="992085" y="403200"/>
                  </a:cubicBezTo>
                  <a:cubicBezTo>
                    <a:pt x="987708" y="398817"/>
                    <a:pt x="987708" y="398817"/>
                    <a:pt x="987708" y="398817"/>
                  </a:cubicBezTo>
                  <a:cubicBezTo>
                    <a:pt x="974578" y="407582"/>
                    <a:pt x="974578" y="407582"/>
                    <a:pt x="974578" y="407582"/>
                  </a:cubicBezTo>
                  <a:cubicBezTo>
                    <a:pt x="974578" y="411965"/>
                    <a:pt x="974578" y="411965"/>
                    <a:pt x="974578" y="411965"/>
                  </a:cubicBezTo>
                  <a:cubicBezTo>
                    <a:pt x="987708" y="407582"/>
                    <a:pt x="1009592" y="394434"/>
                    <a:pt x="1018345" y="411965"/>
                  </a:cubicBezTo>
                  <a:cubicBezTo>
                    <a:pt x="1044605" y="407582"/>
                    <a:pt x="1044605" y="407582"/>
                    <a:pt x="1044605" y="407582"/>
                  </a:cubicBezTo>
                  <a:cubicBezTo>
                    <a:pt x="1083996" y="403200"/>
                    <a:pt x="1083996" y="403200"/>
                    <a:pt x="1083996" y="403200"/>
                  </a:cubicBezTo>
                  <a:cubicBezTo>
                    <a:pt x="1162777" y="385669"/>
                    <a:pt x="1162777" y="385669"/>
                    <a:pt x="1162777" y="385669"/>
                  </a:cubicBezTo>
                  <a:cubicBezTo>
                    <a:pt x="1171530" y="376904"/>
                    <a:pt x="1171530" y="376904"/>
                    <a:pt x="1171530" y="376904"/>
                  </a:cubicBezTo>
                  <a:cubicBezTo>
                    <a:pt x="1171530" y="376904"/>
                    <a:pt x="1189037" y="376904"/>
                    <a:pt x="1167154" y="372521"/>
                  </a:cubicBezTo>
                  <a:cubicBezTo>
                    <a:pt x="1189037" y="368139"/>
                    <a:pt x="1189037" y="368139"/>
                    <a:pt x="1189037" y="368139"/>
                  </a:cubicBezTo>
                  <a:cubicBezTo>
                    <a:pt x="1184661" y="372521"/>
                    <a:pt x="1184661" y="372521"/>
                    <a:pt x="1184661" y="372521"/>
                  </a:cubicBezTo>
                  <a:cubicBezTo>
                    <a:pt x="1210921" y="372521"/>
                    <a:pt x="1210921" y="372521"/>
                    <a:pt x="1210921" y="372521"/>
                  </a:cubicBezTo>
                  <a:cubicBezTo>
                    <a:pt x="1224051" y="354991"/>
                    <a:pt x="1224051" y="354991"/>
                    <a:pt x="1224051" y="354991"/>
                  </a:cubicBezTo>
                  <a:cubicBezTo>
                    <a:pt x="1232805" y="359374"/>
                    <a:pt x="1224051" y="333078"/>
                    <a:pt x="1241558" y="354991"/>
                  </a:cubicBezTo>
                  <a:cubicBezTo>
                    <a:pt x="1289702" y="346226"/>
                    <a:pt x="1206544" y="350608"/>
                    <a:pt x="1280949" y="333078"/>
                  </a:cubicBezTo>
                  <a:cubicBezTo>
                    <a:pt x="1272195" y="341843"/>
                    <a:pt x="1272195" y="341843"/>
                    <a:pt x="1272195" y="341843"/>
                  </a:cubicBezTo>
                  <a:cubicBezTo>
                    <a:pt x="1276572" y="350608"/>
                    <a:pt x="1276572" y="350608"/>
                    <a:pt x="1276572" y="350608"/>
                  </a:cubicBezTo>
                  <a:cubicBezTo>
                    <a:pt x="1294079" y="341843"/>
                    <a:pt x="1294079" y="341843"/>
                    <a:pt x="1294079" y="341843"/>
                  </a:cubicBezTo>
                  <a:cubicBezTo>
                    <a:pt x="1294079" y="337461"/>
                    <a:pt x="1294079" y="337461"/>
                    <a:pt x="1294079" y="337461"/>
                  </a:cubicBezTo>
                  <a:cubicBezTo>
                    <a:pt x="1311586" y="328695"/>
                    <a:pt x="1311586" y="328695"/>
                    <a:pt x="1311586" y="328695"/>
                  </a:cubicBezTo>
                  <a:cubicBezTo>
                    <a:pt x="1355353" y="324313"/>
                    <a:pt x="1355353" y="324313"/>
                    <a:pt x="1355353" y="324313"/>
                  </a:cubicBezTo>
                  <a:cubicBezTo>
                    <a:pt x="1355353" y="319930"/>
                    <a:pt x="1355353" y="319930"/>
                    <a:pt x="1355353" y="319930"/>
                  </a:cubicBezTo>
                  <a:cubicBezTo>
                    <a:pt x="1320339" y="319930"/>
                    <a:pt x="1320339" y="319930"/>
                    <a:pt x="1320339" y="319930"/>
                  </a:cubicBezTo>
                  <a:cubicBezTo>
                    <a:pt x="1259065" y="328695"/>
                    <a:pt x="1259065" y="328695"/>
                    <a:pt x="1259065" y="328695"/>
                  </a:cubicBezTo>
                  <a:cubicBezTo>
                    <a:pt x="1197791" y="337461"/>
                    <a:pt x="1197791" y="337461"/>
                    <a:pt x="1197791" y="337461"/>
                  </a:cubicBezTo>
                  <a:cubicBezTo>
                    <a:pt x="1184661" y="341843"/>
                    <a:pt x="1184661" y="341843"/>
                    <a:pt x="1184661" y="341843"/>
                  </a:cubicBezTo>
                  <a:cubicBezTo>
                    <a:pt x="1158400" y="341843"/>
                    <a:pt x="1158400" y="341843"/>
                    <a:pt x="1158400" y="341843"/>
                  </a:cubicBezTo>
                  <a:cubicBezTo>
                    <a:pt x="1140893" y="346226"/>
                    <a:pt x="1140893" y="346226"/>
                    <a:pt x="1140893" y="346226"/>
                  </a:cubicBezTo>
                  <a:cubicBezTo>
                    <a:pt x="1123386" y="337461"/>
                    <a:pt x="1123386" y="337461"/>
                    <a:pt x="1123386" y="337461"/>
                  </a:cubicBezTo>
                  <a:cubicBezTo>
                    <a:pt x="1110256" y="346226"/>
                    <a:pt x="1110256" y="346226"/>
                    <a:pt x="1110256" y="346226"/>
                  </a:cubicBezTo>
                  <a:cubicBezTo>
                    <a:pt x="1097126" y="346226"/>
                    <a:pt x="1097126" y="346226"/>
                    <a:pt x="1097126" y="346226"/>
                  </a:cubicBezTo>
                  <a:cubicBezTo>
                    <a:pt x="1079619" y="350608"/>
                    <a:pt x="1079619" y="350608"/>
                    <a:pt x="1079619" y="350608"/>
                  </a:cubicBezTo>
                  <a:cubicBezTo>
                    <a:pt x="1066489" y="350608"/>
                    <a:pt x="1066489" y="350608"/>
                    <a:pt x="1066489" y="350608"/>
                  </a:cubicBezTo>
                  <a:cubicBezTo>
                    <a:pt x="1044605" y="341843"/>
                    <a:pt x="1075243" y="372521"/>
                    <a:pt x="1040229" y="354991"/>
                  </a:cubicBezTo>
                  <a:cubicBezTo>
                    <a:pt x="961447" y="359374"/>
                    <a:pt x="961447" y="359374"/>
                    <a:pt x="961447" y="359374"/>
                  </a:cubicBezTo>
                  <a:cubicBezTo>
                    <a:pt x="961447" y="354991"/>
                    <a:pt x="992085" y="350608"/>
                    <a:pt x="961447" y="346226"/>
                  </a:cubicBezTo>
                  <a:cubicBezTo>
                    <a:pt x="930811" y="350608"/>
                    <a:pt x="930811" y="350608"/>
                    <a:pt x="930811" y="350608"/>
                  </a:cubicBezTo>
                  <a:cubicBezTo>
                    <a:pt x="935187" y="337461"/>
                    <a:pt x="935187" y="337461"/>
                    <a:pt x="935187" y="337461"/>
                  </a:cubicBezTo>
                  <a:cubicBezTo>
                    <a:pt x="904550" y="333078"/>
                    <a:pt x="904550" y="333078"/>
                    <a:pt x="904550" y="333078"/>
                  </a:cubicBezTo>
                  <a:lnTo>
                    <a:pt x="901816" y="341292"/>
                  </a:lnTo>
                  <a:lnTo>
                    <a:pt x="874985" y="341750"/>
                  </a:lnTo>
                  <a:lnTo>
                    <a:pt x="876648" y="340200"/>
                  </a:lnTo>
                  <a:cubicBezTo>
                    <a:pt x="877196" y="338556"/>
                    <a:pt x="873913" y="339652"/>
                    <a:pt x="869536" y="341843"/>
                  </a:cubicBezTo>
                  <a:lnTo>
                    <a:pt x="874985" y="341750"/>
                  </a:lnTo>
                  <a:lnTo>
                    <a:pt x="860783" y="354991"/>
                  </a:lnTo>
                  <a:cubicBezTo>
                    <a:pt x="838899" y="346226"/>
                    <a:pt x="838899" y="346226"/>
                    <a:pt x="838899" y="346226"/>
                  </a:cubicBezTo>
                  <a:cubicBezTo>
                    <a:pt x="838899" y="359374"/>
                    <a:pt x="838899" y="359374"/>
                    <a:pt x="838899" y="359374"/>
                  </a:cubicBezTo>
                  <a:cubicBezTo>
                    <a:pt x="817016" y="350608"/>
                    <a:pt x="817016" y="350608"/>
                    <a:pt x="817016" y="350608"/>
                  </a:cubicBezTo>
                  <a:cubicBezTo>
                    <a:pt x="777625" y="363756"/>
                    <a:pt x="777625" y="363756"/>
                    <a:pt x="777625" y="363756"/>
                  </a:cubicBezTo>
                  <a:cubicBezTo>
                    <a:pt x="773248" y="350608"/>
                    <a:pt x="773248" y="350608"/>
                    <a:pt x="773248" y="350608"/>
                  </a:cubicBezTo>
                  <a:cubicBezTo>
                    <a:pt x="738235" y="350608"/>
                    <a:pt x="738235" y="350608"/>
                    <a:pt x="738235" y="350608"/>
                  </a:cubicBezTo>
                  <a:cubicBezTo>
                    <a:pt x="729481" y="363756"/>
                    <a:pt x="729481" y="363756"/>
                    <a:pt x="729481" y="363756"/>
                  </a:cubicBezTo>
                  <a:cubicBezTo>
                    <a:pt x="720728" y="359374"/>
                    <a:pt x="720728" y="359374"/>
                    <a:pt x="720728" y="359374"/>
                  </a:cubicBezTo>
                  <a:cubicBezTo>
                    <a:pt x="716351" y="368139"/>
                    <a:pt x="716351" y="368139"/>
                    <a:pt x="716351" y="368139"/>
                  </a:cubicBezTo>
                  <a:cubicBezTo>
                    <a:pt x="694467" y="363756"/>
                    <a:pt x="738235" y="346226"/>
                    <a:pt x="694467" y="368139"/>
                  </a:cubicBezTo>
                  <a:cubicBezTo>
                    <a:pt x="698844" y="359374"/>
                    <a:pt x="711974" y="359374"/>
                    <a:pt x="716351" y="354991"/>
                  </a:cubicBezTo>
                  <a:cubicBezTo>
                    <a:pt x="711974" y="346226"/>
                    <a:pt x="711974" y="346226"/>
                    <a:pt x="711974" y="346226"/>
                  </a:cubicBezTo>
                  <a:cubicBezTo>
                    <a:pt x="711974" y="337461"/>
                    <a:pt x="711974" y="337461"/>
                    <a:pt x="711974" y="337461"/>
                  </a:cubicBezTo>
                  <a:cubicBezTo>
                    <a:pt x="720728" y="337461"/>
                    <a:pt x="725105" y="328695"/>
                    <a:pt x="729481" y="324313"/>
                  </a:cubicBezTo>
                  <a:cubicBezTo>
                    <a:pt x="685714" y="328695"/>
                    <a:pt x="685714" y="328695"/>
                    <a:pt x="685714" y="328695"/>
                  </a:cubicBezTo>
                  <a:cubicBezTo>
                    <a:pt x="681337" y="333078"/>
                    <a:pt x="681337" y="333078"/>
                    <a:pt x="681337" y="333078"/>
                  </a:cubicBezTo>
                  <a:cubicBezTo>
                    <a:pt x="659454" y="328695"/>
                    <a:pt x="659454" y="328695"/>
                    <a:pt x="659454" y="328695"/>
                  </a:cubicBezTo>
                  <a:cubicBezTo>
                    <a:pt x="655077" y="333078"/>
                    <a:pt x="655077" y="333078"/>
                    <a:pt x="655077" y="333078"/>
                  </a:cubicBezTo>
                  <a:cubicBezTo>
                    <a:pt x="655077" y="337461"/>
                    <a:pt x="655077" y="337461"/>
                    <a:pt x="655077" y="337461"/>
                  </a:cubicBezTo>
                  <a:cubicBezTo>
                    <a:pt x="637570" y="341843"/>
                    <a:pt x="637570" y="341843"/>
                    <a:pt x="637570" y="341843"/>
                  </a:cubicBezTo>
                  <a:lnTo>
                    <a:pt x="642152" y="343961"/>
                  </a:lnTo>
                  <a:lnTo>
                    <a:pt x="628817" y="341843"/>
                  </a:lnTo>
                  <a:cubicBezTo>
                    <a:pt x="624440" y="328695"/>
                    <a:pt x="637570" y="346226"/>
                    <a:pt x="633193" y="333078"/>
                  </a:cubicBezTo>
                  <a:cubicBezTo>
                    <a:pt x="615686" y="346226"/>
                    <a:pt x="615686" y="346226"/>
                    <a:pt x="615686" y="346226"/>
                  </a:cubicBezTo>
                  <a:cubicBezTo>
                    <a:pt x="606933" y="350608"/>
                    <a:pt x="606933" y="350608"/>
                    <a:pt x="606933" y="350608"/>
                  </a:cubicBezTo>
                  <a:cubicBezTo>
                    <a:pt x="606933" y="346226"/>
                    <a:pt x="606933" y="346226"/>
                    <a:pt x="606933" y="346226"/>
                  </a:cubicBezTo>
                  <a:cubicBezTo>
                    <a:pt x="585049" y="354991"/>
                    <a:pt x="585049" y="354991"/>
                    <a:pt x="585049" y="354991"/>
                  </a:cubicBezTo>
                  <a:cubicBezTo>
                    <a:pt x="571919" y="350608"/>
                    <a:pt x="565354" y="348417"/>
                    <a:pt x="562071" y="347321"/>
                  </a:cubicBezTo>
                  <a:lnTo>
                    <a:pt x="560166" y="346685"/>
                  </a:lnTo>
                  <a:lnTo>
                    <a:pt x="561866" y="346226"/>
                  </a:lnTo>
                  <a:cubicBezTo>
                    <a:pt x="569457" y="343761"/>
                    <a:pt x="555506" y="346226"/>
                    <a:pt x="558789" y="346226"/>
                  </a:cubicBezTo>
                  <a:lnTo>
                    <a:pt x="560166" y="346685"/>
                  </a:lnTo>
                  <a:lnTo>
                    <a:pt x="545659" y="350608"/>
                  </a:lnTo>
                  <a:cubicBezTo>
                    <a:pt x="545659" y="359374"/>
                    <a:pt x="545659" y="359374"/>
                    <a:pt x="545659" y="359374"/>
                  </a:cubicBezTo>
                  <a:cubicBezTo>
                    <a:pt x="536905" y="359374"/>
                    <a:pt x="536905" y="359374"/>
                    <a:pt x="536905" y="359374"/>
                  </a:cubicBezTo>
                  <a:cubicBezTo>
                    <a:pt x="536905" y="354991"/>
                    <a:pt x="536905" y="354991"/>
                    <a:pt x="536905" y="354991"/>
                  </a:cubicBezTo>
                  <a:cubicBezTo>
                    <a:pt x="501892" y="341843"/>
                    <a:pt x="501892" y="341843"/>
                    <a:pt x="501892" y="341843"/>
                  </a:cubicBezTo>
                  <a:lnTo>
                    <a:pt x="469904" y="338284"/>
                  </a:lnTo>
                  <a:lnTo>
                    <a:pt x="484385" y="328695"/>
                  </a:lnTo>
                  <a:cubicBezTo>
                    <a:pt x="471254" y="315548"/>
                    <a:pt x="471254" y="315548"/>
                    <a:pt x="471254" y="315548"/>
                  </a:cubicBezTo>
                  <a:lnTo>
                    <a:pt x="484799" y="315548"/>
                  </a:lnTo>
                  <a:lnTo>
                    <a:pt x="490266" y="317533"/>
                  </a:lnTo>
                  <a:lnTo>
                    <a:pt x="490376" y="317457"/>
                  </a:lnTo>
                  <a:lnTo>
                    <a:pt x="506268" y="324313"/>
                  </a:lnTo>
                  <a:cubicBezTo>
                    <a:pt x="519398" y="315548"/>
                    <a:pt x="519398" y="315548"/>
                    <a:pt x="519398" y="315548"/>
                  </a:cubicBezTo>
                  <a:cubicBezTo>
                    <a:pt x="523775" y="311165"/>
                    <a:pt x="523775" y="311165"/>
                    <a:pt x="523775" y="311165"/>
                  </a:cubicBezTo>
                  <a:cubicBezTo>
                    <a:pt x="506268" y="293635"/>
                    <a:pt x="506268" y="293635"/>
                    <a:pt x="506268" y="293635"/>
                  </a:cubicBezTo>
                  <a:cubicBezTo>
                    <a:pt x="506268" y="280487"/>
                    <a:pt x="506268" y="280487"/>
                    <a:pt x="506268" y="280487"/>
                  </a:cubicBezTo>
                  <a:cubicBezTo>
                    <a:pt x="497515" y="271721"/>
                    <a:pt x="497515" y="271721"/>
                    <a:pt x="497515" y="271721"/>
                  </a:cubicBezTo>
                  <a:cubicBezTo>
                    <a:pt x="510645" y="258574"/>
                    <a:pt x="506268" y="276104"/>
                    <a:pt x="536905" y="262956"/>
                  </a:cubicBezTo>
                  <a:cubicBezTo>
                    <a:pt x="541282" y="271721"/>
                    <a:pt x="541282" y="271721"/>
                    <a:pt x="541282" y="271721"/>
                  </a:cubicBezTo>
                  <a:cubicBezTo>
                    <a:pt x="545659" y="276104"/>
                    <a:pt x="536905" y="258574"/>
                    <a:pt x="545659" y="276104"/>
                  </a:cubicBezTo>
                  <a:cubicBezTo>
                    <a:pt x="558789" y="271721"/>
                    <a:pt x="558789" y="271721"/>
                    <a:pt x="558789" y="271721"/>
                  </a:cubicBezTo>
                  <a:cubicBezTo>
                    <a:pt x="580673" y="271721"/>
                    <a:pt x="580673" y="271721"/>
                    <a:pt x="580673" y="271721"/>
                  </a:cubicBezTo>
                  <a:cubicBezTo>
                    <a:pt x="585049" y="293635"/>
                    <a:pt x="585049" y="293635"/>
                    <a:pt x="585049" y="293635"/>
                  </a:cubicBezTo>
                  <a:cubicBezTo>
                    <a:pt x="620063" y="302400"/>
                    <a:pt x="620063" y="302400"/>
                    <a:pt x="620063" y="302400"/>
                  </a:cubicBezTo>
                  <a:cubicBezTo>
                    <a:pt x="646323" y="293635"/>
                    <a:pt x="646323" y="293635"/>
                    <a:pt x="646323" y="293635"/>
                  </a:cubicBezTo>
                  <a:cubicBezTo>
                    <a:pt x="685714" y="284869"/>
                    <a:pt x="685714" y="284869"/>
                    <a:pt x="685714" y="284869"/>
                  </a:cubicBezTo>
                  <a:cubicBezTo>
                    <a:pt x="690091" y="271721"/>
                    <a:pt x="690091" y="271721"/>
                    <a:pt x="690091" y="271721"/>
                  </a:cubicBezTo>
                  <a:cubicBezTo>
                    <a:pt x="685714" y="258574"/>
                    <a:pt x="685714" y="258574"/>
                    <a:pt x="685714" y="258574"/>
                  </a:cubicBezTo>
                  <a:cubicBezTo>
                    <a:pt x="628817" y="249808"/>
                    <a:pt x="628817" y="249808"/>
                    <a:pt x="628817" y="249808"/>
                  </a:cubicBezTo>
                  <a:cubicBezTo>
                    <a:pt x="646323" y="245426"/>
                    <a:pt x="646323" y="245426"/>
                    <a:pt x="646323" y="245426"/>
                  </a:cubicBezTo>
                  <a:cubicBezTo>
                    <a:pt x="655077" y="249808"/>
                    <a:pt x="655077" y="249808"/>
                    <a:pt x="655077" y="249808"/>
                  </a:cubicBezTo>
                  <a:cubicBezTo>
                    <a:pt x="655077" y="241043"/>
                    <a:pt x="681337" y="241043"/>
                    <a:pt x="685714" y="249808"/>
                  </a:cubicBezTo>
                  <a:cubicBezTo>
                    <a:pt x="703221" y="249808"/>
                    <a:pt x="703221" y="249808"/>
                    <a:pt x="703221" y="249808"/>
                  </a:cubicBezTo>
                  <a:cubicBezTo>
                    <a:pt x="703221" y="258574"/>
                    <a:pt x="703221" y="258574"/>
                    <a:pt x="703221" y="258574"/>
                  </a:cubicBezTo>
                  <a:cubicBezTo>
                    <a:pt x="711974" y="262956"/>
                    <a:pt x="711974" y="262956"/>
                    <a:pt x="711974" y="262956"/>
                  </a:cubicBezTo>
                  <a:cubicBezTo>
                    <a:pt x="716351" y="262956"/>
                    <a:pt x="716351" y="262956"/>
                    <a:pt x="716351" y="262956"/>
                  </a:cubicBezTo>
                  <a:cubicBezTo>
                    <a:pt x="711974" y="249808"/>
                    <a:pt x="711974" y="249808"/>
                    <a:pt x="711974" y="249808"/>
                  </a:cubicBezTo>
                  <a:cubicBezTo>
                    <a:pt x="729481" y="241043"/>
                    <a:pt x="729481" y="241043"/>
                    <a:pt x="729481" y="241043"/>
                  </a:cubicBezTo>
                  <a:cubicBezTo>
                    <a:pt x="777625" y="236661"/>
                    <a:pt x="777625" y="236661"/>
                    <a:pt x="777625" y="236661"/>
                  </a:cubicBezTo>
                  <a:lnTo>
                    <a:pt x="812019" y="232834"/>
                  </a:lnTo>
                  <a:lnTo>
                    <a:pt x="812229" y="235017"/>
                  </a:lnTo>
                  <a:cubicBezTo>
                    <a:pt x="813186" y="236661"/>
                    <a:pt x="814827" y="236661"/>
                    <a:pt x="817016" y="232278"/>
                  </a:cubicBezTo>
                  <a:cubicBezTo>
                    <a:pt x="817016" y="232278"/>
                    <a:pt x="817016" y="232278"/>
                    <a:pt x="812092" y="232826"/>
                  </a:cubicBezTo>
                  <a:lnTo>
                    <a:pt x="812019" y="232834"/>
                  </a:lnTo>
                  <a:lnTo>
                    <a:pt x="811545" y="227895"/>
                  </a:lnTo>
                  <a:cubicBezTo>
                    <a:pt x="812639" y="223513"/>
                    <a:pt x="817016" y="223513"/>
                    <a:pt x="825769" y="249808"/>
                  </a:cubicBezTo>
                  <a:cubicBezTo>
                    <a:pt x="865160" y="241043"/>
                    <a:pt x="865160" y="241043"/>
                    <a:pt x="865160" y="241043"/>
                  </a:cubicBezTo>
                  <a:cubicBezTo>
                    <a:pt x="869536" y="245426"/>
                    <a:pt x="869536" y="245426"/>
                    <a:pt x="869536" y="245426"/>
                  </a:cubicBezTo>
                  <a:cubicBezTo>
                    <a:pt x="873913" y="245426"/>
                    <a:pt x="878290" y="236661"/>
                    <a:pt x="882666" y="241043"/>
                  </a:cubicBezTo>
                  <a:lnTo>
                    <a:pt x="859908" y="229648"/>
                  </a:lnTo>
                  <a:lnTo>
                    <a:pt x="873161" y="226526"/>
                  </a:lnTo>
                  <a:cubicBezTo>
                    <a:pt x="904550" y="219130"/>
                    <a:pt x="904550" y="219130"/>
                    <a:pt x="904550" y="219130"/>
                  </a:cubicBezTo>
                  <a:cubicBezTo>
                    <a:pt x="908927" y="219130"/>
                    <a:pt x="913304" y="232278"/>
                    <a:pt x="917680" y="214748"/>
                  </a:cubicBezTo>
                  <a:cubicBezTo>
                    <a:pt x="913304" y="227895"/>
                    <a:pt x="913304" y="227895"/>
                    <a:pt x="913304" y="227895"/>
                  </a:cubicBezTo>
                  <a:cubicBezTo>
                    <a:pt x="926434" y="236661"/>
                    <a:pt x="926434" y="236661"/>
                    <a:pt x="926434" y="236661"/>
                  </a:cubicBezTo>
                  <a:cubicBezTo>
                    <a:pt x="913304" y="236661"/>
                    <a:pt x="913304" y="236661"/>
                    <a:pt x="913304" y="236661"/>
                  </a:cubicBezTo>
                  <a:cubicBezTo>
                    <a:pt x="917680" y="241043"/>
                    <a:pt x="917680" y="241043"/>
                    <a:pt x="917680" y="241043"/>
                  </a:cubicBezTo>
                  <a:cubicBezTo>
                    <a:pt x="943941" y="236661"/>
                    <a:pt x="943941" y="236661"/>
                    <a:pt x="943941" y="236661"/>
                  </a:cubicBezTo>
                  <a:lnTo>
                    <a:pt x="942342" y="230255"/>
                  </a:lnTo>
                  <a:lnTo>
                    <a:pt x="957071" y="227895"/>
                  </a:lnTo>
                  <a:cubicBezTo>
                    <a:pt x="961447" y="236661"/>
                    <a:pt x="961447" y="236661"/>
                    <a:pt x="961447" y="236661"/>
                  </a:cubicBezTo>
                  <a:cubicBezTo>
                    <a:pt x="974578" y="227895"/>
                    <a:pt x="974578" y="227895"/>
                    <a:pt x="974578" y="227895"/>
                  </a:cubicBezTo>
                  <a:cubicBezTo>
                    <a:pt x="983331" y="227895"/>
                    <a:pt x="983331" y="227895"/>
                    <a:pt x="983331" y="227895"/>
                  </a:cubicBezTo>
                  <a:cubicBezTo>
                    <a:pt x="992085" y="214748"/>
                    <a:pt x="992085" y="214748"/>
                    <a:pt x="992085" y="214748"/>
                  </a:cubicBezTo>
                  <a:cubicBezTo>
                    <a:pt x="983331" y="210365"/>
                    <a:pt x="983331" y="210365"/>
                    <a:pt x="983331" y="210365"/>
                  </a:cubicBezTo>
                  <a:cubicBezTo>
                    <a:pt x="992085" y="205982"/>
                    <a:pt x="992085" y="205982"/>
                    <a:pt x="992085" y="205982"/>
                  </a:cubicBezTo>
                  <a:cubicBezTo>
                    <a:pt x="992085" y="227895"/>
                    <a:pt x="1009592" y="188452"/>
                    <a:pt x="1009592" y="219130"/>
                  </a:cubicBezTo>
                  <a:cubicBezTo>
                    <a:pt x="1022722" y="214748"/>
                    <a:pt x="1022722" y="214748"/>
                    <a:pt x="1022722" y="214748"/>
                  </a:cubicBezTo>
                  <a:cubicBezTo>
                    <a:pt x="1027099" y="219130"/>
                    <a:pt x="1027099" y="219130"/>
                    <a:pt x="1027099" y="219130"/>
                  </a:cubicBezTo>
                  <a:cubicBezTo>
                    <a:pt x="1027099" y="214748"/>
                    <a:pt x="1027099" y="214748"/>
                    <a:pt x="1027099" y="214748"/>
                  </a:cubicBezTo>
                  <a:cubicBezTo>
                    <a:pt x="1031475" y="210365"/>
                    <a:pt x="1031475" y="210365"/>
                    <a:pt x="1031475" y="210365"/>
                  </a:cubicBezTo>
                  <a:cubicBezTo>
                    <a:pt x="1040229" y="210365"/>
                    <a:pt x="1040229" y="210365"/>
                    <a:pt x="1040229" y="210365"/>
                  </a:cubicBezTo>
                  <a:cubicBezTo>
                    <a:pt x="1044605" y="223513"/>
                    <a:pt x="1044605" y="223513"/>
                    <a:pt x="1044605" y="223513"/>
                  </a:cubicBezTo>
                  <a:cubicBezTo>
                    <a:pt x="1053359" y="223513"/>
                    <a:pt x="1009592" y="223513"/>
                    <a:pt x="1062112" y="227895"/>
                  </a:cubicBezTo>
                  <a:cubicBezTo>
                    <a:pt x="1062112" y="223513"/>
                    <a:pt x="1062112" y="223513"/>
                    <a:pt x="1062112" y="223513"/>
                  </a:cubicBezTo>
                  <a:cubicBezTo>
                    <a:pt x="1048982" y="214748"/>
                    <a:pt x="1048982" y="214748"/>
                    <a:pt x="1048982" y="214748"/>
                  </a:cubicBezTo>
                  <a:cubicBezTo>
                    <a:pt x="1053359" y="210365"/>
                    <a:pt x="1053359" y="210365"/>
                    <a:pt x="1053359" y="210365"/>
                  </a:cubicBezTo>
                  <a:cubicBezTo>
                    <a:pt x="1127763" y="197217"/>
                    <a:pt x="1127763" y="197217"/>
                    <a:pt x="1127763" y="197217"/>
                  </a:cubicBezTo>
                  <a:cubicBezTo>
                    <a:pt x="1132140" y="201600"/>
                    <a:pt x="1132140" y="201600"/>
                    <a:pt x="1132140" y="201600"/>
                  </a:cubicBezTo>
                  <a:cubicBezTo>
                    <a:pt x="1140893" y="188452"/>
                    <a:pt x="1140893" y="188452"/>
                    <a:pt x="1140893" y="188452"/>
                  </a:cubicBezTo>
                  <a:cubicBezTo>
                    <a:pt x="1171530" y="184069"/>
                    <a:pt x="1171530" y="184069"/>
                    <a:pt x="1171530" y="184069"/>
                  </a:cubicBezTo>
                  <a:cubicBezTo>
                    <a:pt x="1167154" y="197217"/>
                    <a:pt x="1167154" y="197217"/>
                    <a:pt x="1167154" y="197217"/>
                  </a:cubicBezTo>
                  <a:cubicBezTo>
                    <a:pt x="1127763" y="205982"/>
                    <a:pt x="1127763" y="205982"/>
                    <a:pt x="1127763" y="205982"/>
                  </a:cubicBezTo>
                  <a:cubicBezTo>
                    <a:pt x="1127763" y="210365"/>
                    <a:pt x="1119010" y="210365"/>
                    <a:pt x="1123386" y="214748"/>
                  </a:cubicBezTo>
                  <a:cubicBezTo>
                    <a:pt x="1105880" y="210365"/>
                    <a:pt x="1105880" y="210365"/>
                    <a:pt x="1105880" y="210365"/>
                  </a:cubicBezTo>
                  <a:cubicBezTo>
                    <a:pt x="1101503" y="214748"/>
                    <a:pt x="1101503" y="214748"/>
                    <a:pt x="1101503" y="214748"/>
                  </a:cubicBezTo>
                  <a:cubicBezTo>
                    <a:pt x="1110256" y="219130"/>
                    <a:pt x="1114633" y="221321"/>
                    <a:pt x="1116821" y="222417"/>
                  </a:cubicBezTo>
                  <a:lnTo>
                    <a:pt x="1116921" y="222467"/>
                  </a:lnTo>
                  <a:lnTo>
                    <a:pt x="1112855" y="225362"/>
                  </a:lnTo>
                  <a:cubicBezTo>
                    <a:pt x="1107521" y="230908"/>
                    <a:pt x="1125575" y="223513"/>
                    <a:pt x="1119010" y="223513"/>
                  </a:cubicBezTo>
                  <a:lnTo>
                    <a:pt x="1116921" y="222467"/>
                  </a:lnTo>
                  <a:lnTo>
                    <a:pt x="1127763" y="214748"/>
                  </a:lnTo>
                  <a:cubicBezTo>
                    <a:pt x="1145270" y="219130"/>
                    <a:pt x="1145270" y="219130"/>
                    <a:pt x="1145270" y="219130"/>
                  </a:cubicBezTo>
                  <a:cubicBezTo>
                    <a:pt x="1180284" y="214748"/>
                    <a:pt x="1180284" y="214748"/>
                    <a:pt x="1180284" y="214748"/>
                  </a:cubicBezTo>
                  <a:cubicBezTo>
                    <a:pt x="1180284" y="188452"/>
                    <a:pt x="1180284" y="188452"/>
                    <a:pt x="1180284" y="188452"/>
                  </a:cubicBezTo>
                  <a:cubicBezTo>
                    <a:pt x="1184661" y="184069"/>
                    <a:pt x="1184661" y="184069"/>
                    <a:pt x="1184661" y="184069"/>
                  </a:cubicBezTo>
                  <a:cubicBezTo>
                    <a:pt x="1167154" y="175304"/>
                    <a:pt x="1167154" y="175304"/>
                    <a:pt x="1167154" y="175304"/>
                  </a:cubicBezTo>
                  <a:cubicBezTo>
                    <a:pt x="1171530" y="166539"/>
                    <a:pt x="1171530" y="166539"/>
                    <a:pt x="1171530" y="166539"/>
                  </a:cubicBezTo>
                  <a:cubicBezTo>
                    <a:pt x="1171530" y="162156"/>
                    <a:pt x="1171530" y="162156"/>
                    <a:pt x="1171530" y="162156"/>
                  </a:cubicBezTo>
                  <a:cubicBezTo>
                    <a:pt x="1167154" y="157774"/>
                    <a:pt x="1167154" y="157774"/>
                    <a:pt x="1167154" y="157774"/>
                  </a:cubicBezTo>
                  <a:cubicBezTo>
                    <a:pt x="1162777" y="162156"/>
                    <a:pt x="1149647" y="170922"/>
                    <a:pt x="1154023" y="162156"/>
                  </a:cubicBezTo>
                  <a:cubicBezTo>
                    <a:pt x="1158400" y="170922"/>
                    <a:pt x="1119010" y="162156"/>
                    <a:pt x="1158400" y="179687"/>
                  </a:cubicBezTo>
                  <a:cubicBezTo>
                    <a:pt x="1140893" y="170922"/>
                    <a:pt x="1140893" y="170922"/>
                    <a:pt x="1140893" y="170922"/>
                  </a:cubicBezTo>
                  <a:cubicBezTo>
                    <a:pt x="1140893" y="175304"/>
                    <a:pt x="1140893" y="175304"/>
                    <a:pt x="1140893" y="175304"/>
                  </a:cubicBezTo>
                  <a:cubicBezTo>
                    <a:pt x="1110256" y="175304"/>
                    <a:pt x="1110256" y="175304"/>
                    <a:pt x="1110256" y="175304"/>
                  </a:cubicBezTo>
                  <a:cubicBezTo>
                    <a:pt x="1092749" y="170922"/>
                    <a:pt x="1092749" y="170922"/>
                    <a:pt x="1092749" y="170922"/>
                  </a:cubicBezTo>
                  <a:cubicBezTo>
                    <a:pt x="1079619" y="175304"/>
                    <a:pt x="1079619" y="175304"/>
                    <a:pt x="1079619" y="175304"/>
                  </a:cubicBezTo>
                  <a:cubicBezTo>
                    <a:pt x="1083996" y="184069"/>
                    <a:pt x="1083996" y="184069"/>
                    <a:pt x="1083996" y="184069"/>
                  </a:cubicBezTo>
                  <a:cubicBezTo>
                    <a:pt x="1083996" y="188452"/>
                    <a:pt x="1083996" y="188452"/>
                    <a:pt x="1083996" y="188452"/>
                  </a:cubicBezTo>
                  <a:cubicBezTo>
                    <a:pt x="1070866" y="184069"/>
                    <a:pt x="1070866" y="184069"/>
                    <a:pt x="1070866" y="184069"/>
                  </a:cubicBezTo>
                  <a:cubicBezTo>
                    <a:pt x="1062112" y="192835"/>
                    <a:pt x="1062112" y="192835"/>
                    <a:pt x="1062112" y="192835"/>
                  </a:cubicBezTo>
                  <a:cubicBezTo>
                    <a:pt x="1057735" y="184069"/>
                    <a:pt x="1057735" y="184069"/>
                    <a:pt x="1057735" y="184069"/>
                  </a:cubicBezTo>
                  <a:cubicBezTo>
                    <a:pt x="1027099" y="184069"/>
                    <a:pt x="1027099" y="184069"/>
                    <a:pt x="1027099" y="184069"/>
                  </a:cubicBezTo>
                  <a:cubicBezTo>
                    <a:pt x="1022722" y="170922"/>
                    <a:pt x="1022722" y="170922"/>
                    <a:pt x="1022722" y="170922"/>
                  </a:cubicBezTo>
                  <a:cubicBezTo>
                    <a:pt x="1009592" y="179687"/>
                    <a:pt x="1009592" y="179687"/>
                    <a:pt x="1009592" y="179687"/>
                  </a:cubicBezTo>
                  <a:cubicBezTo>
                    <a:pt x="1009592" y="184069"/>
                    <a:pt x="1035852" y="170922"/>
                    <a:pt x="1005215" y="192835"/>
                  </a:cubicBezTo>
                  <a:cubicBezTo>
                    <a:pt x="983331" y="188452"/>
                    <a:pt x="983331" y="188452"/>
                    <a:pt x="983331" y="188452"/>
                  </a:cubicBezTo>
                  <a:cubicBezTo>
                    <a:pt x="935187" y="201600"/>
                    <a:pt x="935187" y="201600"/>
                    <a:pt x="935187" y="201600"/>
                  </a:cubicBezTo>
                  <a:cubicBezTo>
                    <a:pt x="935187" y="197217"/>
                    <a:pt x="935187" y="197217"/>
                    <a:pt x="935187" y="197217"/>
                  </a:cubicBezTo>
                  <a:cubicBezTo>
                    <a:pt x="908927" y="205982"/>
                    <a:pt x="908927" y="205982"/>
                    <a:pt x="908927" y="205982"/>
                  </a:cubicBezTo>
                  <a:cubicBezTo>
                    <a:pt x="900174" y="201600"/>
                    <a:pt x="900174" y="201600"/>
                    <a:pt x="900174" y="201600"/>
                  </a:cubicBezTo>
                  <a:lnTo>
                    <a:pt x="898034" y="201360"/>
                  </a:lnTo>
                  <a:lnTo>
                    <a:pt x="904550" y="184069"/>
                  </a:lnTo>
                  <a:cubicBezTo>
                    <a:pt x="935187" y="192835"/>
                    <a:pt x="935187" y="192835"/>
                    <a:pt x="935187" y="192835"/>
                  </a:cubicBezTo>
                  <a:cubicBezTo>
                    <a:pt x="943941" y="192835"/>
                    <a:pt x="943941" y="192835"/>
                    <a:pt x="943941" y="192835"/>
                  </a:cubicBezTo>
                  <a:cubicBezTo>
                    <a:pt x="943941" y="166539"/>
                    <a:pt x="943941" y="166539"/>
                    <a:pt x="943941" y="166539"/>
                  </a:cubicBezTo>
                  <a:cubicBezTo>
                    <a:pt x="961447" y="170922"/>
                    <a:pt x="961447" y="170922"/>
                    <a:pt x="961447" y="170922"/>
                  </a:cubicBezTo>
                  <a:cubicBezTo>
                    <a:pt x="961447" y="175304"/>
                    <a:pt x="961447" y="175304"/>
                    <a:pt x="961447" y="175304"/>
                  </a:cubicBezTo>
                  <a:cubicBezTo>
                    <a:pt x="965824" y="184069"/>
                    <a:pt x="965824" y="184069"/>
                    <a:pt x="965824" y="184069"/>
                  </a:cubicBezTo>
                  <a:cubicBezTo>
                    <a:pt x="970201" y="170922"/>
                    <a:pt x="996461" y="179687"/>
                    <a:pt x="987708" y="162156"/>
                  </a:cubicBezTo>
                  <a:cubicBezTo>
                    <a:pt x="996461" y="166539"/>
                    <a:pt x="996461" y="166539"/>
                    <a:pt x="996461" y="166539"/>
                  </a:cubicBezTo>
                  <a:cubicBezTo>
                    <a:pt x="996461" y="166539"/>
                    <a:pt x="1013968" y="166539"/>
                    <a:pt x="1005215" y="157774"/>
                  </a:cubicBezTo>
                  <a:cubicBezTo>
                    <a:pt x="1022722" y="157774"/>
                    <a:pt x="1022722" y="157774"/>
                    <a:pt x="1022722" y="157774"/>
                  </a:cubicBezTo>
                  <a:cubicBezTo>
                    <a:pt x="1027099" y="153391"/>
                    <a:pt x="1027099" y="153391"/>
                    <a:pt x="1027099" y="153391"/>
                  </a:cubicBezTo>
                  <a:cubicBezTo>
                    <a:pt x="1027099" y="162156"/>
                    <a:pt x="1027099" y="162156"/>
                    <a:pt x="1027099" y="162156"/>
                  </a:cubicBezTo>
                  <a:cubicBezTo>
                    <a:pt x="1044605" y="166539"/>
                    <a:pt x="1044605" y="166539"/>
                    <a:pt x="1044605" y="166539"/>
                  </a:cubicBezTo>
                  <a:cubicBezTo>
                    <a:pt x="1048982" y="162156"/>
                    <a:pt x="1048982" y="162156"/>
                    <a:pt x="1048982" y="162156"/>
                  </a:cubicBezTo>
                  <a:cubicBezTo>
                    <a:pt x="1062112" y="162156"/>
                    <a:pt x="1062112" y="162156"/>
                    <a:pt x="1062112" y="162156"/>
                  </a:cubicBezTo>
                  <a:cubicBezTo>
                    <a:pt x="1062112" y="153391"/>
                    <a:pt x="1062112" y="153391"/>
                    <a:pt x="1062112" y="153391"/>
                  </a:cubicBezTo>
                  <a:cubicBezTo>
                    <a:pt x="1075243" y="166539"/>
                    <a:pt x="1062112" y="122713"/>
                    <a:pt x="1083996" y="162156"/>
                  </a:cubicBezTo>
                  <a:cubicBezTo>
                    <a:pt x="1097126" y="153391"/>
                    <a:pt x="1097126" y="153391"/>
                    <a:pt x="1097126" y="153391"/>
                  </a:cubicBezTo>
                  <a:cubicBezTo>
                    <a:pt x="1110256" y="149009"/>
                    <a:pt x="1110256" y="149009"/>
                    <a:pt x="1110256" y="149009"/>
                  </a:cubicBezTo>
                  <a:cubicBezTo>
                    <a:pt x="1119010" y="135861"/>
                    <a:pt x="1119010" y="135861"/>
                    <a:pt x="1119010" y="135861"/>
                  </a:cubicBezTo>
                  <a:cubicBezTo>
                    <a:pt x="1132140" y="140243"/>
                    <a:pt x="1132140" y="140243"/>
                    <a:pt x="1132140" y="140243"/>
                  </a:cubicBezTo>
                  <a:cubicBezTo>
                    <a:pt x="1149647" y="131478"/>
                    <a:pt x="1149647" y="131478"/>
                    <a:pt x="1149647" y="131478"/>
                  </a:cubicBezTo>
                  <a:cubicBezTo>
                    <a:pt x="1171530" y="140243"/>
                    <a:pt x="1171530" y="140243"/>
                    <a:pt x="1171530" y="140243"/>
                  </a:cubicBezTo>
                  <a:cubicBezTo>
                    <a:pt x="1189037" y="135861"/>
                    <a:pt x="1189037" y="135861"/>
                    <a:pt x="1189037" y="135861"/>
                  </a:cubicBezTo>
                  <a:cubicBezTo>
                    <a:pt x="1193414" y="135861"/>
                    <a:pt x="1180284" y="127096"/>
                    <a:pt x="1197791" y="135861"/>
                  </a:cubicBezTo>
                  <a:cubicBezTo>
                    <a:pt x="1184661" y="149009"/>
                    <a:pt x="1184661" y="149009"/>
                    <a:pt x="1184661" y="149009"/>
                  </a:cubicBezTo>
                  <a:cubicBezTo>
                    <a:pt x="1175907" y="166539"/>
                    <a:pt x="1175907" y="166539"/>
                    <a:pt x="1175907" y="166539"/>
                  </a:cubicBezTo>
                  <a:cubicBezTo>
                    <a:pt x="1184661" y="175304"/>
                    <a:pt x="1184661" y="175304"/>
                    <a:pt x="1184661" y="175304"/>
                  </a:cubicBezTo>
                  <a:cubicBezTo>
                    <a:pt x="1197791" y="175304"/>
                    <a:pt x="1197791" y="175304"/>
                    <a:pt x="1197791" y="175304"/>
                  </a:cubicBezTo>
                  <a:cubicBezTo>
                    <a:pt x="1202168" y="144626"/>
                    <a:pt x="1202168" y="144626"/>
                    <a:pt x="1202168" y="144626"/>
                  </a:cubicBezTo>
                  <a:cubicBezTo>
                    <a:pt x="1237181" y="149009"/>
                    <a:pt x="1175907" y="127096"/>
                    <a:pt x="1228428" y="122713"/>
                  </a:cubicBezTo>
                  <a:cubicBezTo>
                    <a:pt x="1241558" y="100800"/>
                    <a:pt x="1241558" y="100800"/>
                    <a:pt x="1241558" y="100800"/>
                  </a:cubicBezTo>
                  <a:cubicBezTo>
                    <a:pt x="1224051" y="105182"/>
                    <a:pt x="1224051" y="105182"/>
                    <a:pt x="1224051" y="105182"/>
                  </a:cubicBezTo>
                  <a:cubicBezTo>
                    <a:pt x="1210921" y="100800"/>
                    <a:pt x="1210921" y="100800"/>
                    <a:pt x="1210921" y="100800"/>
                  </a:cubicBezTo>
                  <a:cubicBezTo>
                    <a:pt x="1197791" y="109565"/>
                    <a:pt x="1197791" y="109565"/>
                    <a:pt x="1197791" y="109565"/>
                  </a:cubicBezTo>
                  <a:cubicBezTo>
                    <a:pt x="1189037" y="109565"/>
                    <a:pt x="1189037" y="109565"/>
                    <a:pt x="1189037" y="109565"/>
                  </a:cubicBezTo>
                  <a:cubicBezTo>
                    <a:pt x="1180284" y="109565"/>
                    <a:pt x="1245935" y="70122"/>
                    <a:pt x="1162777" y="109565"/>
                  </a:cubicBezTo>
                  <a:cubicBezTo>
                    <a:pt x="1158400" y="113948"/>
                    <a:pt x="1158400" y="113948"/>
                    <a:pt x="1158400" y="113948"/>
                  </a:cubicBezTo>
                  <a:cubicBezTo>
                    <a:pt x="1149647" y="109565"/>
                    <a:pt x="1149647" y="109565"/>
                    <a:pt x="1149647" y="109565"/>
                  </a:cubicBezTo>
                  <a:cubicBezTo>
                    <a:pt x="1123386" y="122713"/>
                    <a:pt x="1123386" y="122713"/>
                    <a:pt x="1123386" y="122713"/>
                  </a:cubicBezTo>
                  <a:cubicBezTo>
                    <a:pt x="1070866" y="127096"/>
                    <a:pt x="1070866" y="127096"/>
                    <a:pt x="1070866" y="127096"/>
                  </a:cubicBezTo>
                  <a:cubicBezTo>
                    <a:pt x="1075243" y="109565"/>
                    <a:pt x="1075243" y="109565"/>
                    <a:pt x="1075243" y="109565"/>
                  </a:cubicBezTo>
                  <a:cubicBezTo>
                    <a:pt x="1114633" y="105182"/>
                    <a:pt x="1114633" y="105182"/>
                    <a:pt x="1114633" y="105182"/>
                  </a:cubicBezTo>
                  <a:cubicBezTo>
                    <a:pt x="1123386" y="100800"/>
                    <a:pt x="1123386" y="100800"/>
                    <a:pt x="1123386" y="100800"/>
                  </a:cubicBezTo>
                  <a:cubicBezTo>
                    <a:pt x="1148553" y="96417"/>
                    <a:pt x="1167427" y="93130"/>
                    <a:pt x="1181583" y="90665"/>
                  </a:cubicBezTo>
                  <a:lnTo>
                    <a:pt x="1210166" y="85687"/>
                  </a:lnTo>
                  <a:lnTo>
                    <a:pt x="1204903" y="88748"/>
                  </a:lnTo>
                  <a:cubicBezTo>
                    <a:pt x="1198885" y="94226"/>
                    <a:pt x="1206544" y="96417"/>
                    <a:pt x="1263442" y="78887"/>
                  </a:cubicBezTo>
                  <a:cubicBezTo>
                    <a:pt x="1285325" y="74504"/>
                    <a:pt x="1285325" y="74504"/>
                    <a:pt x="1285325" y="74504"/>
                  </a:cubicBezTo>
                  <a:cubicBezTo>
                    <a:pt x="1286419" y="71217"/>
                    <a:pt x="1287787" y="70943"/>
                    <a:pt x="1289018" y="71834"/>
                  </a:cubicBezTo>
                  <a:lnTo>
                    <a:pt x="1290601" y="74210"/>
                  </a:lnTo>
                  <a:lnTo>
                    <a:pt x="1291448" y="76276"/>
                  </a:lnTo>
                  <a:lnTo>
                    <a:pt x="1290249" y="81078"/>
                  </a:lnTo>
                  <a:cubicBezTo>
                    <a:pt x="1289702" y="83269"/>
                    <a:pt x="1289702" y="83269"/>
                    <a:pt x="1289702" y="83269"/>
                  </a:cubicBezTo>
                  <a:cubicBezTo>
                    <a:pt x="1298456" y="87652"/>
                    <a:pt x="1298456" y="87652"/>
                    <a:pt x="1298456" y="87652"/>
                  </a:cubicBezTo>
                  <a:cubicBezTo>
                    <a:pt x="1346600" y="74504"/>
                    <a:pt x="1346600" y="74504"/>
                    <a:pt x="1346600" y="74504"/>
                  </a:cubicBezTo>
                  <a:lnTo>
                    <a:pt x="1346600" y="68904"/>
                  </a:lnTo>
                  <a:lnTo>
                    <a:pt x="1348241" y="69026"/>
                  </a:lnTo>
                  <a:cubicBezTo>
                    <a:pt x="1349608" y="68478"/>
                    <a:pt x="1351934" y="67656"/>
                    <a:pt x="1355832" y="67519"/>
                  </a:cubicBezTo>
                  <a:lnTo>
                    <a:pt x="1368382" y="69437"/>
                  </a:lnTo>
                  <a:lnTo>
                    <a:pt x="1367320" y="71354"/>
                  </a:lnTo>
                  <a:cubicBezTo>
                    <a:pt x="1365474" y="75874"/>
                    <a:pt x="1372860" y="66835"/>
                    <a:pt x="1372860" y="70122"/>
                  </a:cubicBezTo>
                  <a:lnTo>
                    <a:pt x="1368382" y="69437"/>
                  </a:lnTo>
                  <a:lnTo>
                    <a:pt x="1372860" y="61356"/>
                  </a:lnTo>
                  <a:cubicBezTo>
                    <a:pt x="1381613" y="74504"/>
                    <a:pt x="1381613" y="74504"/>
                    <a:pt x="1381613" y="74504"/>
                  </a:cubicBezTo>
                  <a:cubicBezTo>
                    <a:pt x="1399120" y="74504"/>
                    <a:pt x="1399120" y="74504"/>
                    <a:pt x="1399120" y="74504"/>
                  </a:cubicBezTo>
                  <a:cubicBezTo>
                    <a:pt x="1403497" y="61356"/>
                    <a:pt x="1403497" y="61356"/>
                    <a:pt x="1403497" y="61356"/>
                  </a:cubicBezTo>
                  <a:lnTo>
                    <a:pt x="1409478" y="61356"/>
                  </a:lnTo>
                  <a:lnTo>
                    <a:pt x="1416627" y="61836"/>
                  </a:lnTo>
                  <a:cubicBezTo>
                    <a:pt x="1426475" y="60809"/>
                    <a:pt x="1441793" y="58069"/>
                    <a:pt x="1464771" y="52591"/>
                  </a:cubicBezTo>
                  <a:cubicBezTo>
                    <a:pt x="1464771" y="52591"/>
                    <a:pt x="1469148" y="48209"/>
                    <a:pt x="1473525" y="61356"/>
                  </a:cubicBezTo>
                  <a:cubicBezTo>
                    <a:pt x="1477901" y="52591"/>
                    <a:pt x="1477901" y="52591"/>
                    <a:pt x="1477901" y="52591"/>
                  </a:cubicBezTo>
                  <a:cubicBezTo>
                    <a:pt x="1469148" y="52591"/>
                    <a:pt x="1469148" y="52591"/>
                    <a:pt x="1469148" y="52591"/>
                  </a:cubicBezTo>
                  <a:cubicBezTo>
                    <a:pt x="1477901" y="48209"/>
                    <a:pt x="1491031" y="48209"/>
                    <a:pt x="1486655" y="39443"/>
                  </a:cubicBezTo>
                  <a:cubicBezTo>
                    <a:pt x="1499785" y="35061"/>
                    <a:pt x="1499785" y="35061"/>
                    <a:pt x="1499785" y="35061"/>
                  </a:cubicBezTo>
                  <a:cubicBezTo>
                    <a:pt x="1512915" y="39443"/>
                    <a:pt x="1512915" y="39443"/>
                    <a:pt x="1512915" y="39443"/>
                  </a:cubicBezTo>
                  <a:cubicBezTo>
                    <a:pt x="1517292" y="35061"/>
                    <a:pt x="1517292" y="35061"/>
                    <a:pt x="1517292" y="35061"/>
                  </a:cubicBezTo>
                  <a:cubicBezTo>
                    <a:pt x="1508538" y="30678"/>
                    <a:pt x="1508538" y="30678"/>
                    <a:pt x="1508538" y="30678"/>
                  </a:cubicBezTo>
                  <a:cubicBezTo>
                    <a:pt x="1539175" y="26296"/>
                    <a:pt x="1539175" y="26296"/>
                    <a:pt x="1539175" y="26296"/>
                  </a:cubicBezTo>
                  <a:cubicBezTo>
                    <a:pt x="1552306" y="30678"/>
                    <a:pt x="1552306" y="30678"/>
                    <a:pt x="1552306" y="30678"/>
                  </a:cubicBezTo>
                  <a:cubicBezTo>
                    <a:pt x="1556682" y="13148"/>
                    <a:pt x="1556682" y="13148"/>
                    <a:pt x="1556682" y="13148"/>
                  </a:cubicBezTo>
                  <a:cubicBezTo>
                    <a:pt x="1587319" y="0"/>
                    <a:pt x="1587319" y="0"/>
                    <a:pt x="1587319" y="0"/>
                  </a:cubicBezTo>
                  <a:close/>
                </a:path>
              </a:pathLst>
            </a:custGeom>
          </p:spPr>
        </p:pic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1F23CFA1-DCB3-3555-5446-E9FB7861A2C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44363"/>
            <a:ext cx="12192000" cy="301363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124F10A-7A07-8978-882E-105FB18E41B8}"/>
              </a:ext>
            </a:extLst>
          </p:cNvPr>
          <p:cNvGrpSpPr/>
          <p:nvPr/>
        </p:nvGrpSpPr>
        <p:grpSpPr>
          <a:xfrm>
            <a:off x="497733" y="416786"/>
            <a:ext cx="1808520" cy="1213865"/>
            <a:chOff x="4185227" y="1912708"/>
            <a:chExt cx="1808520" cy="1213865"/>
          </a:xfrm>
        </p:grpSpPr>
        <p:sp>
          <p:nvSpPr>
            <p:cNvPr id="40" name="矩形 259"/>
            <p:cNvSpPr>
              <a:spLocks noChangeArrowheads="1"/>
            </p:cNvSpPr>
            <p:nvPr/>
          </p:nvSpPr>
          <p:spPr bwMode="auto">
            <a:xfrm>
              <a:off x="4624141" y="2404228"/>
              <a:ext cx="1369606" cy="72234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lIns="68580" tIns="34290" rIns="68580" bIns="3429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8000" cap="all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Arial" panose="020B0604020202020204" pitchFamily="34" charset="0"/>
                </a:rPr>
                <a:t>录</a:t>
              </a:r>
              <a:endParaRPr lang="zh-CN" altLang="en-US" sz="5400" cap="all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8" name="矩形 259"/>
            <p:cNvSpPr>
              <a:spLocks noChangeArrowheads="1"/>
            </p:cNvSpPr>
            <p:nvPr/>
          </p:nvSpPr>
          <p:spPr bwMode="auto">
            <a:xfrm>
              <a:off x="4185227" y="1912708"/>
              <a:ext cx="1246495" cy="11088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lIns="68580" tIns="34290" rIns="68580" bIns="3429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7200" cap="all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Arial" panose="020B0604020202020204" pitchFamily="34" charset="0"/>
                </a:rPr>
                <a:t>目</a:t>
              </a:r>
              <a:endParaRPr lang="zh-CN" altLang="en-US" sz="6000" cap="all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50A5C31E-835D-9D55-2019-529C0369320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7160" y="-186526"/>
            <a:ext cx="2861869" cy="19079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77B4C717-DED5-4C69-CBE2-2B27E32ECDF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995" y="4958789"/>
            <a:ext cx="2125081" cy="212664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0A9AF33-A44D-F102-F638-61DBD1248EF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355" y="2616200"/>
            <a:ext cx="2552058" cy="4241800"/>
          </a:xfrm>
          <a:prstGeom prst="rect">
            <a:avLst/>
          </a:prstGeom>
        </p:spPr>
      </p:pic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22779E77-E4A5-CAEC-0687-74DA21B2F59B}"/>
              </a:ext>
            </a:extLst>
          </p:cNvPr>
          <p:cNvGrpSpPr/>
          <p:nvPr/>
        </p:nvGrpSpPr>
        <p:grpSpPr>
          <a:xfrm>
            <a:off x="8368244" y="2094790"/>
            <a:ext cx="2040260" cy="3318153"/>
            <a:chOff x="2135527" y="2091077"/>
            <a:chExt cx="2040260" cy="3318153"/>
          </a:xfrm>
        </p:grpSpPr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B0868714-ECCB-D7B3-E860-5647A7CF0022}"/>
                </a:ext>
              </a:extLst>
            </p:cNvPr>
            <p:cNvGrpSpPr/>
            <p:nvPr/>
          </p:nvGrpSpPr>
          <p:grpSpPr>
            <a:xfrm>
              <a:off x="2643639" y="2091077"/>
              <a:ext cx="1532148" cy="2554545"/>
              <a:chOff x="1046108" y="2091077"/>
              <a:chExt cx="1532148" cy="2554545"/>
            </a:xfrm>
          </p:grpSpPr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id="{DE85EBB7-04F9-48B3-1368-4B0CB13D81C7}"/>
                  </a:ext>
                </a:extLst>
              </p:cNvPr>
              <p:cNvGrpSpPr/>
              <p:nvPr/>
            </p:nvGrpSpPr>
            <p:grpSpPr>
              <a:xfrm>
                <a:off x="1712022" y="2835366"/>
                <a:ext cx="866234" cy="876192"/>
                <a:chOff x="780977" y="600459"/>
                <a:chExt cx="828675" cy="838200"/>
              </a:xfrm>
              <a:solidFill>
                <a:srgbClr val="242424"/>
              </a:solidFill>
            </p:grpSpPr>
            <p:sp>
              <p:nvSpPr>
                <p:cNvPr id="179" name="任意多边形: 形状 1361">
                  <a:extLst>
                    <a:ext uri="{FF2B5EF4-FFF2-40B4-BE49-F238E27FC236}">
                      <a16:creationId xmlns:a16="http://schemas.microsoft.com/office/drawing/2014/main" id="{4B8B2A87-D9DC-9BAA-6B5B-61F7649E3E16}"/>
                    </a:ext>
                  </a:extLst>
                </p:cNvPr>
                <p:cNvSpPr/>
                <p:nvPr/>
              </p:nvSpPr>
              <p:spPr>
                <a:xfrm>
                  <a:off x="1096331" y="140981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44 w 9525"/>
                    <a:gd name="connsiteY1" fmla="*/ 7144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8125" y="7753"/>
                        <a:pt x="8820" y="7277"/>
                        <a:pt x="7144" y="7144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362">
                  <a:extLst>
                    <a:ext uri="{FF2B5EF4-FFF2-40B4-BE49-F238E27FC236}">
                      <a16:creationId xmlns:a16="http://schemas.microsoft.com/office/drawing/2014/main" id="{899A5FB3-6CF4-5F8D-6DDB-3EE8DB87F69D}"/>
                    </a:ext>
                  </a:extLst>
                </p:cNvPr>
                <p:cNvSpPr/>
                <p:nvPr/>
              </p:nvSpPr>
              <p:spPr>
                <a:xfrm>
                  <a:off x="893181" y="710892"/>
                  <a:ext cx="9525" cy="19050"/>
                </a:xfrm>
                <a:custGeom>
                  <a:avLst/>
                  <a:gdLst>
                    <a:gd name="connsiteX0" fmla="*/ 8858 w 9525"/>
                    <a:gd name="connsiteY0" fmla="*/ 12440 h 19050"/>
                    <a:gd name="connsiteX1" fmla="*/ 9411 w 9525"/>
                    <a:gd name="connsiteY1" fmla="*/ 11773 h 19050"/>
                    <a:gd name="connsiteX2" fmla="*/ 7144 w 9525"/>
                    <a:gd name="connsiteY2" fmla="*/ 7144 h 19050"/>
                    <a:gd name="connsiteX3" fmla="*/ 8858 w 9525"/>
                    <a:gd name="connsiteY3" fmla="*/ 124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858" y="12440"/>
                      </a:moveTo>
                      <a:cubicBezTo>
                        <a:pt x="9115" y="12202"/>
                        <a:pt x="9182" y="12030"/>
                        <a:pt x="9411" y="11773"/>
                      </a:cubicBezTo>
                      <a:cubicBezTo>
                        <a:pt x="8458" y="10001"/>
                        <a:pt x="7658" y="8430"/>
                        <a:pt x="7144" y="7144"/>
                      </a:cubicBezTo>
                      <a:lnTo>
                        <a:pt x="8858" y="124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363">
                  <a:extLst>
                    <a:ext uri="{FF2B5EF4-FFF2-40B4-BE49-F238E27FC236}">
                      <a16:creationId xmlns:a16="http://schemas.microsoft.com/office/drawing/2014/main" id="{7B34F43A-8CF7-16C5-D930-AAA3925F1534}"/>
                    </a:ext>
                  </a:extLst>
                </p:cNvPr>
                <p:cNvSpPr/>
                <p:nvPr/>
              </p:nvSpPr>
              <p:spPr>
                <a:xfrm>
                  <a:off x="1012968" y="64034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253 h 9525"/>
                    <a:gd name="connsiteX1" fmla="*/ 8134 w 9525"/>
                    <a:gd name="connsiteY1" fmla="*/ 8338 h 9525"/>
                    <a:gd name="connsiteX2" fmla="*/ 7144 w 9525"/>
                    <a:gd name="connsiteY2" fmla="*/ 82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253"/>
                      </a:moveTo>
                      <a:cubicBezTo>
                        <a:pt x="7534" y="8281"/>
                        <a:pt x="7782" y="8310"/>
                        <a:pt x="8134" y="8338"/>
                      </a:cubicBezTo>
                      <a:cubicBezTo>
                        <a:pt x="7544" y="7357"/>
                        <a:pt x="7172" y="6271"/>
                        <a:pt x="7144" y="82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364">
                  <a:extLst>
                    <a:ext uri="{FF2B5EF4-FFF2-40B4-BE49-F238E27FC236}">
                      <a16:creationId xmlns:a16="http://schemas.microsoft.com/office/drawing/2014/main" id="{AD09E22D-95F0-FD98-2EFE-EDE7F56BFEFE}"/>
                    </a:ext>
                  </a:extLst>
                </p:cNvPr>
                <p:cNvSpPr/>
                <p:nvPr/>
              </p:nvSpPr>
              <p:spPr>
                <a:xfrm>
                  <a:off x="795248" y="1012910"/>
                  <a:ext cx="9525" cy="9525"/>
                </a:xfrm>
                <a:custGeom>
                  <a:avLst/>
                  <a:gdLst>
                    <a:gd name="connsiteX0" fmla="*/ 7150 w 9525"/>
                    <a:gd name="connsiteY0" fmla="*/ 7144 h 9525"/>
                    <a:gd name="connsiteX1" fmla="*/ 8179 w 9525"/>
                    <a:gd name="connsiteY1" fmla="*/ 9430 h 9525"/>
                    <a:gd name="connsiteX2" fmla="*/ 715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50" y="7144"/>
                      </a:moveTo>
                      <a:cubicBezTo>
                        <a:pt x="7084" y="8325"/>
                        <a:pt x="7541" y="8973"/>
                        <a:pt x="8179" y="9430"/>
                      </a:cubicBezTo>
                      <a:cubicBezTo>
                        <a:pt x="7741" y="8763"/>
                        <a:pt x="7350" y="8068"/>
                        <a:pt x="715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365">
                  <a:extLst>
                    <a:ext uri="{FF2B5EF4-FFF2-40B4-BE49-F238E27FC236}">
                      <a16:creationId xmlns:a16="http://schemas.microsoft.com/office/drawing/2014/main" id="{FD4EFE52-8379-26CD-DBA4-725EC1429AFE}"/>
                    </a:ext>
                  </a:extLst>
                </p:cNvPr>
                <p:cNvSpPr/>
                <p:nvPr/>
              </p:nvSpPr>
              <p:spPr>
                <a:xfrm>
                  <a:off x="1339990" y="1391205"/>
                  <a:ext cx="9525" cy="9525"/>
                </a:xfrm>
                <a:custGeom>
                  <a:avLst/>
                  <a:gdLst>
                    <a:gd name="connsiteX0" fmla="*/ 7639 w 9525"/>
                    <a:gd name="connsiteY0" fmla="*/ 7144 h 9525"/>
                    <a:gd name="connsiteX1" fmla="*/ 7144 w 9525"/>
                    <a:gd name="connsiteY1" fmla="*/ 7506 h 9525"/>
                    <a:gd name="connsiteX2" fmla="*/ 8887 w 9525"/>
                    <a:gd name="connsiteY2" fmla="*/ 8096 h 9525"/>
                    <a:gd name="connsiteX3" fmla="*/ 7639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639" y="7144"/>
                      </a:moveTo>
                      <a:cubicBezTo>
                        <a:pt x="7639" y="7144"/>
                        <a:pt x="7353" y="7353"/>
                        <a:pt x="7144" y="7506"/>
                      </a:cubicBezTo>
                      <a:cubicBezTo>
                        <a:pt x="7715" y="7706"/>
                        <a:pt x="8258" y="7801"/>
                        <a:pt x="8887" y="8096"/>
                      </a:cubicBezTo>
                      <a:lnTo>
                        <a:pt x="763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366">
                  <a:extLst>
                    <a:ext uri="{FF2B5EF4-FFF2-40B4-BE49-F238E27FC236}">
                      <a16:creationId xmlns:a16="http://schemas.microsoft.com/office/drawing/2014/main" id="{95F101A0-EDE5-617B-E4BD-A607C9B833CB}"/>
                    </a:ext>
                  </a:extLst>
                </p:cNvPr>
                <p:cNvSpPr/>
                <p:nvPr/>
              </p:nvSpPr>
              <p:spPr>
                <a:xfrm>
                  <a:off x="1330227" y="1390952"/>
                  <a:ext cx="19050" cy="9525"/>
                </a:xfrm>
                <a:custGeom>
                  <a:avLst/>
                  <a:gdLst>
                    <a:gd name="connsiteX0" fmla="*/ 15935 w 19050"/>
                    <a:gd name="connsiteY0" fmla="*/ 11398 h 9525"/>
                    <a:gd name="connsiteX1" fmla="*/ 16907 w 19050"/>
                    <a:gd name="connsiteY1" fmla="*/ 7759 h 9525"/>
                    <a:gd name="connsiteX2" fmla="*/ 7144 w 19050"/>
                    <a:gd name="connsiteY2" fmla="*/ 9588 h 9525"/>
                    <a:gd name="connsiteX3" fmla="*/ 15935 w 19050"/>
                    <a:gd name="connsiteY3" fmla="*/ 1139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5935" y="11398"/>
                      </a:moveTo>
                      <a:cubicBezTo>
                        <a:pt x="12678" y="11083"/>
                        <a:pt x="15831" y="8569"/>
                        <a:pt x="16907" y="7759"/>
                      </a:cubicBezTo>
                      <a:cubicBezTo>
                        <a:pt x="12973" y="6435"/>
                        <a:pt x="9887" y="7340"/>
                        <a:pt x="7144" y="9588"/>
                      </a:cubicBezTo>
                      <a:cubicBezTo>
                        <a:pt x="8077" y="12388"/>
                        <a:pt x="13840" y="9836"/>
                        <a:pt x="15935" y="113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367">
                  <a:extLst>
                    <a:ext uri="{FF2B5EF4-FFF2-40B4-BE49-F238E27FC236}">
                      <a16:creationId xmlns:a16="http://schemas.microsoft.com/office/drawing/2014/main" id="{09030CD7-FCF5-A14C-84F5-E26242606150}"/>
                    </a:ext>
                  </a:extLst>
                </p:cNvPr>
                <p:cNvSpPr/>
                <p:nvPr/>
              </p:nvSpPr>
              <p:spPr>
                <a:xfrm>
                  <a:off x="1598231" y="106103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125 w 9525"/>
                    <a:gd name="connsiteY1" fmla="*/ 8592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8125" y="8592"/>
                      </a:lnTo>
                      <a:cubicBezTo>
                        <a:pt x="7896" y="8020"/>
                        <a:pt x="7534" y="7563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368">
                  <a:extLst>
                    <a:ext uri="{FF2B5EF4-FFF2-40B4-BE49-F238E27FC236}">
                      <a16:creationId xmlns:a16="http://schemas.microsoft.com/office/drawing/2014/main" id="{D18BA124-5007-9869-B4D4-160155C8D952}"/>
                    </a:ext>
                  </a:extLst>
                </p:cNvPr>
                <p:cNvSpPr/>
                <p:nvPr/>
              </p:nvSpPr>
              <p:spPr>
                <a:xfrm>
                  <a:off x="939959" y="100336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763 w 9525"/>
                    <a:gd name="connsiteY1" fmla="*/ 8487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382" y="7582"/>
                        <a:pt x="7487" y="8077"/>
                        <a:pt x="7763" y="8487"/>
                      </a:cubicBezTo>
                      <a:cubicBezTo>
                        <a:pt x="7887" y="7801"/>
                        <a:pt x="7582" y="742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369">
                  <a:extLst>
                    <a:ext uri="{FF2B5EF4-FFF2-40B4-BE49-F238E27FC236}">
                      <a16:creationId xmlns:a16="http://schemas.microsoft.com/office/drawing/2014/main" id="{7FCFB881-40D5-036F-2D70-3FF86882D400}"/>
                    </a:ext>
                  </a:extLst>
                </p:cNvPr>
                <p:cNvSpPr/>
                <p:nvPr/>
              </p:nvSpPr>
              <p:spPr>
                <a:xfrm>
                  <a:off x="1581096" y="112750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1344 w 9525"/>
                    <a:gd name="connsiteY1" fmla="*/ 9249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1344" y="9249"/>
                      </a:lnTo>
                      <a:cubicBezTo>
                        <a:pt x="9725" y="8030"/>
                        <a:pt x="8372" y="7458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370">
                  <a:extLst>
                    <a:ext uri="{FF2B5EF4-FFF2-40B4-BE49-F238E27FC236}">
                      <a16:creationId xmlns:a16="http://schemas.microsoft.com/office/drawing/2014/main" id="{BD1BA713-7352-1DC1-EFEB-9F6A73DDB620}"/>
                    </a:ext>
                  </a:extLst>
                </p:cNvPr>
                <p:cNvSpPr/>
                <p:nvPr/>
              </p:nvSpPr>
              <p:spPr>
                <a:xfrm>
                  <a:off x="892572" y="708863"/>
                  <a:ext cx="9525" cy="9525"/>
                </a:xfrm>
                <a:custGeom>
                  <a:avLst/>
                  <a:gdLst>
                    <a:gd name="connsiteX0" fmla="*/ 7753 w 9525"/>
                    <a:gd name="connsiteY0" fmla="*/ 9173 h 9525"/>
                    <a:gd name="connsiteX1" fmla="*/ 7144 w 9525"/>
                    <a:gd name="connsiteY1" fmla="*/ 7144 h 9525"/>
                    <a:gd name="connsiteX2" fmla="*/ 7753 w 9525"/>
                    <a:gd name="connsiteY2" fmla="*/ 91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53" y="9173"/>
                      </a:moveTo>
                      <a:lnTo>
                        <a:pt x="7144" y="7144"/>
                      </a:lnTo>
                      <a:cubicBezTo>
                        <a:pt x="7201" y="7696"/>
                        <a:pt x="7449" y="8382"/>
                        <a:pt x="7753" y="91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371">
                  <a:extLst>
                    <a:ext uri="{FF2B5EF4-FFF2-40B4-BE49-F238E27FC236}">
                      <a16:creationId xmlns:a16="http://schemas.microsoft.com/office/drawing/2014/main" id="{5623AA4C-E421-316F-AADA-BE3B21407050}"/>
                    </a:ext>
                  </a:extLst>
                </p:cNvPr>
                <p:cNvSpPr/>
                <p:nvPr/>
              </p:nvSpPr>
              <p:spPr>
                <a:xfrm>
                  <a:off x="1133897" y="60360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420 w 9525"/>
                    <a:gd name="connsiteY1" fmla="*/ 10535 h 9525"/>
                    <a:gd name="connsiteX2" fmla="*/ 8773 w 9525"/>
                    <a:gd name="connsiteY2" fmla="*/ 10516 h 9525"/>
                    <a:gd name="connsiteX3" fmla="*/ 714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439" y="8544"/>
                        <a:pt x="7915" y="9630"/>
                        <a:pt x="8420" y="10535"/>
                      </a:cubicBezTo>
                      <a:cubicBezTo>
                        <a:pt x="8573" y="10506"/>
                        <a:pt x="8696" y="10506"/>
                        <a:pt x="8773" y="10516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372">
                  <a:extLst>
                    <a:ext uri="{FF2B5EF4-FFF2-40B4-BE49-F238E27FC236}">
                      <a16:creationId xmlns:a16="http://schemas.microsoft.com/office/drawing/2014/main" id="{864C5B0F-F8AA-8CD3-4A37-5AEBAEBB2757}"/>
                    </a:ext>
                  </a:extLst>
                </p:cNvPr>
                <p:cNvSpPr/>
                <p:nvPr/>
              </p:nvSpPr>
              <p:spPr>
                <a:xfrm>
                  <a:off x="1536100" y="940568"/>
                  <a:ext cx="9525" cy="9525"/>
                </a:xfrm>
                <a:custGeom>
                  <a:avLst/>
                  <a:gdLst>
                    <a:gd name="connsiteX0" fmla="*/ 9154 w 9525"/>
                    <a:gd name="connsiteY0" fmla="*/ 9134 h 9525"/>
                    <a:gd name="connsiteX1" fmla="*/ 10897 w 9525"/>
                    <a:gd name="connsiteY1" fmla="*/ 8496 h 9525"/>
                    <a:gd name="connsiteX2" fmla="*/ 7144 w 9525"/>
                    <a:gd name="connsiteY2" fmla="*/ 7144 h 9525"/>
                    <a:gd name="connsiteX3" fmla="*/ 9154 w 9525"/>
                    <a:gd name="connsiteY3" fmla="*/ 913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154" y="9134"/>
                      </a:moveTo>
                      <a:cubicBezTo>
                        <a:pt x="9716" y="8982"/>
                        <a:pt x="10297" y="8773"/>
                        <a:pt x="10897" y="8496"/>
                      </a:cubicBezTo>
                      <a:lnTo>
                        <a:pt x="7144" y="7144"/>
                      </a:lnTo>
                      <a:cubicBezTo>
                        <a:pt x="7696" y="8144"/>
                        <a:pt x="8430" y="8773"/>
                        <a:pt x="9154" y="91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373">
                  <a:extLst>
                    <a:ext uri="{FF2B5EF4-FFF2-40B4-BE49-F238E27FC236}">
                      <a16:creationId xmlns:a16="http://schemas.microsoft.com/office/drawing/2014/main" id="{A1FAAC40-6A20-D364-84FC-3161BFFB0EFD}"/>
                    </a:ext>
                  </a:extLst>
                </p:cNvPr>
                <p:cNvSpPr/>
                <p:nvPr/>
              </p:nvSpPr>
              <p:spPr>
                <a:xfrm>
                  <a:off x="1281373" y="621547"/>
                  <a:ext cx="28575" cy="19050"/>
                </a:xfrm>
                <a:custGeom>
                  <a:avLst/>
                  <a:gdLst>
                    <a:gd name="connsiteX0" fmla="*/ 26889 w 28575"/>
                    <a:gd name="connsiteY0" fmla="*/ 14935 h 19050"/>
                    <a:gd name="connsiteX1" fmla="*/ 27832 w 28575"/>
                    <a:gd name="connsiteY1" fmla="*/ 13497 h 19050"/>
                    <a:gd name="connsiteX2" fmla="*/ 8830 w 28575"/>
                    <a:gd name="connsiteY2" fmla="*/ 7144 h 19050"/>
                    <a:gd name="connsiteX3" fmla="*/ 7144 w 28575"/>
                    <a:gd name="connsiteY3" fmla="*/ 12668 h 19050"/>
                    <a:gd name="connsiteX4" fmla="*/ 10258 w 28575"/>
                    <a:gd name="connsiteY4" fmla="*/ 12783 h 19050"/>
                    <a:gd name="connsiteX5" fmla="*/ 17012 w 28575"/>
                    <a:gd name="connsiteY5" fmla="*/ 13640 h 19050"/>
                    <a:gd name="connsiteX6" fmla="*/ 26889 w 28575"/>
                    <a:gd name="connsiteY6" fmla="*/ 149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19050">
                      <a:moveTo>
                        <a:pt x="26889" y="14935"/>
                      </a:moveTo>
                      <a:cubicBezTo>
                        <a:pt x="27156" y="14449"/>
                        <a:pt x="27661" y="14068"/>
                        <a:pt x="27832" y="13497"/>
                      </a:cubicBezTo>
                      <a:cubicBezTo>
                        <a:pt x="25451" y="11373"/>
                        <a:pt x="18278" y="8858"/>
                        <a:pt x="8830" y="7144"/>
                      </a:cubicBezTo>
                      <a:lnTo>
                        <a:pt x="7144" y="12668"/>
                      </a:lnTo>
                      <a:cubicBezTo>
                        <a:pt x="7144" y="12668"/>
                        <a:pt x="8392" y="12716"/>
                        <a:pt x="10258" y="12783"/>
                      </a:cubicBezTo>
                      <a:cubicBezTo>
                        <a:pt x="12097" y="13021"/>
                        <a:pt x="14554" y="13325"/>
                        <a:pt x="17012" y="13640"/>
                      </a:cubicBezTo>
                      <a:cubicBezTo>
                        <a:pt x="21946" y="14297"/>
                        <a:pt x="26889" y="14935"/>
                        <a:pt x="26889" y="14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374">
                  <a:extLst>
                    <a:ext uri="{FF2B5EF4-FFF2-40B4-BE49-F238E27FC236}">
                      <a16:creationId xmlns:a16="http://schemas.microsoft.com/office/drawing/2014/main" id="{C3E8BBD7-4C64-7D6F-CE30-380BFD9DAB9F}"/>
                    </a:ext>
                  </a:extLst>
                </p:cNvPr>
                <p:cNvSpPr/>
                <p:nvPr/>
              </p:nvSpPr>
              <p:spPr>
                <a:xfrm>
                  <a:off x="780977" y="600459"/>
                  <a:ext cx="828675" cy="838200"/>
                </a:xfrm>
                <a:custGeom>
                  <a:avLst/>
                  <a:gdLst>
                    <a:gd name="connsiteX0" fmla="*/ 599951 w 828675"/>
                    <a:gd name="connsiteY0" fmla="*/ 219504 h 838200"/>
                    <a:gd name="connsiteX1" fmla="*/ 599780 w 828675"/>
                    <a:gd name="connsiteY1" fmla="*/ 216884 h 838200"/>
                    <a:gd name="connsiteX2" fmla="*/ 599189 w 828675"/>
                    <a:gd name="connsiteY2" fmla="*/ 211226 h 838200"/>
                    <a:gd name="connsiteX3" fmla="*/ 597932 w 828675"/>
                    <a:gd name="connsiteY3" fmla="*/ 203159 h 838200"/>
                    <a:gd name="connsiteX4" fmla="*/ 618563 w 828675"/>
                    <a:gd name="connsiteY4" fmla="*/ 218989 h 838200"/>
                    <a:gd name="connsiteX5" fmla="*/ 632612 w 828675"/>
                    <a:gd name="connsiteY5" fmla="*/ 235372 h 838200"/>
                    <a:gd name="connsiteX6" fmla="*/ 645300 w 828675"/>
                    <a:gd name="connsiteY6" fmla="*/ 251355 h 838200"/>
                    <a:gd name="connsiteX7" fmla="*/ 661616 w 828675"/>
                    <a:gd name="connsiteY7" fmla="*/ 267767 h 838200"/>
                    <a:gd name="connsiteX8" fmla="*/ 658578 w 828675"/>
                    <a:gd name="connsiteY8" fmla="*/ 267538 h 838200"/>
                    <a:gd name="connsiteX9" fmla="*/ 670655 w 828675"/>
                    <a:gd name="connsiteY9" fmla="*/ 274701 h 838200"/>
                    <a:gd name="connsiteX10" fmla="*/ 678704 w 828675"/>
                    <a:gd name="connsiteY10" fmla="*/ 290598 h 838200"/>
                    <a:gd name="connsiteX11" fmla="*/ 678247 w 828675"/>
                    <a:gd name="connsiteY11" fmla="*/ 325079 h 838200"/>
                    <a:gd name="connsiteX12" fmla="*/ 677170 w 828675"/>
                    <a:gd name="connsiteY12" fmla="*/ 325479 h 838200"/>
                    <a:gd name="connsiteX13" fmla="*/ 678485 w 828675"/>
                    <a:gd name="connsiteY13" fmla="*/ 330708 h 838200"/>
                    <a:gd name="connsiteX14" fmla="*/ 682009 w 828675"/>
                    <a:gd name="connsiteY14" fmla="*/ 319764 h 838200"/>
                    <a:gd name="connsiteX15" fmla="*/ 696878 w 828675"/>
                    <a:gd name="connsiteY15" fmla="*/ 333527 h 838200"/>
                    <a:gd name="connsiteX16" fmla="*/ 692306 w 828675"/>
                    <a:gd name="connsiteY16" fmla="*/ 337347 h 838200"/>
                    <a:gd name="connsiteX17" fmla="*/ 698668 w 828675"/>
                    <a:gd name="connsiteY17" fmla="*/ 354559 h 838200"/>
                    <a:gd name="connsiteX18" fmla="*/ 692830 w 828675"/>
                    <a:gd name="connsiteY18" fmla="*/ 361531 h 838200"/>
                    <a:gd name="connsiteX19" fmla="*/ 706469 w 828675"/>
                    <a:gd name="connsiteY19" fmla="*/ 377323 h 838200"/>
                    <a:gd name="connsiteX20" fmla="*/ 719347 w 828675"/>
                    <a:gd name="connsiteY20" fmla="*/ 381457 h 838200"/>
                    <a:gd name="connsiteX21" fmla="*/ 714794 w 828675"/>
                    <a:gd name="connsiteY21" fmla="*/ 386058 h 838200"/>
                    <a:gd name="connsiteX22" fmla="*/ 726491 w 828675"/>
                    <a:gd name="connsiteY22" fmla="*/ 417128 h 838200"/>
                    <a:gd name="connsiteX23" fmla="*/ 738321 w 828675"/>
                    <a:gd name="connsiteY23" fmla="*/ 396211 h 838200"/>
                    <a:gd name="connsiteX24" fmla="*/ 756428 w 828675"/>
                    <a:gd name="connsiteY24" fmla="*/ 364131 h 838200"/>
                    <a:gd name="connsiteX25" fmla="*/ 761514 w 828675"/>
                    <a:gd name="connsiteY25" fmla="*/ 364341 h 838200"/>
                    <a:gd name="connsiteX26" fmla="*/ 758685 w 828675"/>
                    <a:gd name="connsiteY26" fmla="*/ 363769 h 838200"/>
                    <a:gd name="connsiteX27" fmla="*/ 767848 w 828675"/>
                    <a:gd name="connsiteY27" fmla="*/ 347967 h 838200"/>
                    <a:gd name="connsiteX28" fmla="*/ 766029 w 828675"/>
                    <a:gd name="connsiteY28" fmla="*/ 348615 h 838200"/>
                    <a:gd name="connsiteX29" fmla="*/ 767020 w 828675"/>
                    <a:gd name="connsiteY29" fmla="*/ 349025 h 838200"/>
                    <a:gd name="connsiteX30" fmla="*/ 764286 w 828675"/>
                    <a:gd name="connsiteY30" fmla="*/ 349253 h 838200"/>
                    <a:gd name="connsiteX31" fmla="*/ 761448 w 828675"/>
                    <a:gd name="connsiteY31" fmla="*/ 346939 h 838200"/>
                    <a:gd name="connsiteX32" fmla="*/ 762276 w 828675"/>
                    <a:gd name="connsiteY32" fmla="*/ 347262 h 838200"/>
                    <a:gd name="connsiteX33" fmla="*/ 759466 w 828675"/>
                    <a:gd name="connsiteY33" fmla="*/ 334070 h 838200"/>
                    <a:gd name="connsiteX34" fmla="*/ 765029 w 828675"/>
                    <a:gd name="connsiteY34" fmla="*/ 332603 h 838200"/>
                    <a:gd name="connsiteX35" fmla="*/ 760495 w 828675"/>
                    <a:gd name="connsiteY35" fmla="*/ 323021 h 838200"/>
                    <a:gd name="connsiteX36" fmla="*/ 760886 w 828675"/>
                    <a:gd name="connsiteY36" fmla="*/ 314563 h 838200"/>
                    <a:gd name="connsiteX37" fmla="*/ 761429 w 828675"/>
                    <a:gd name="connsiteY37" fmla="*/ 304991 h 838200"/>
                    <a:gd name="connsiteX38" fmla="*/ 762562 w 828675"/>
                    <a:gd name="connsiteY38" fmla="*/ 272310 h 838200"/>
                    <a:gd name="connsiteX39" fmla="*/ 748770 w 828675"/>
                    <a:gd name="connsiteY39" fmla="*/ 240430 h 838200"/>
                    <a:gd name="connsiteX40" fmla="*/ 749732 w 828675"/>
                    <a:gd name="connsiteY40" fmla="*/ 216294 h 838200"/>
                    <a:gd name="connsiteX41" fmla="*/ 742436 w 828675"/>
                    <a:gd name="connsiteY41" fmla="*/ 217942 h 838200"/>
                    <a:gd name="connsiteX42" fmla="*/ 741798 w 828675"/>
                    <a:gd name="connsiteY42" fmla="*/ 209245 h 838200"/>
                    <a:gd name="connsiteX43" fmla="*/ 740569 w 828675"/>
                    <a:gd name="connsiteY43" fmla="*/ 200758 h 838200"/>
                    <a:gd name="connsiteX44" fmla="*/ 747284 w 828675"/>
                    <a:gd name="connsiteY44" fmla="*/ 199111 h 838200"/>
                    <a:gd name="connsiteX45" fmla="*/ 723309 w 828675"/>
                    <a:gd name="connsiteY45" fmla="*/ 168050 h 838200"/>
                    <a:gd name="connsiteX46" fmla="*/ 713232 w 828675"/>
                    <a:gd name="connsiteY46" fmla="*/ 141151 h 838200"/>
                    <a:gd name="connsiteX47" fmla="*/ 714137 w 828675"/>
                    <a:gd name="connsiteY47" fmla="*/ 151476 h 838200"/>
                    <a:gd name="connsiteX48" fmla="*/ 712060 w 828675"/>
                    <a:gd name="connsiteY48" fmla="*/ 152733 h 838200"/>
                    <a:gd name="connsiteX49" fmla="*/ 703155 w 828675"/>
                    <a:gd name="connsiteY49" fmla="*/ 141932 h 838200"/>
                    <a:gd name="connsiteX50" fmla="*/ 692468 w 828675"/>
                    <a:gd name="connsiteY50" fmla="*/ 124006 h 838200"/>
                    <a:gd name="connsiteX51" fmla="*/ 672046 w 828675"/>
                    <a:gd name="connsiteY51" fmla="*/ 105375 h 838200"/>
                    <a:gd name="connsiteX52" fmla="*/ 673446 w 828675"/>
                    <a:gd name="connsiteY52" fmla="*/ 103556 h 838200"/>
                    <a:gd name="connsiteX53" fmla="*/ 654129 w 828675"/>
                    <a:gd name="connsiteY53" fmla="*/ 118653 h 838200"/>
                    <a:gd name="connsiteX54" fmla="*/ 652520 w 828675"/>
                    <a:gd name="connsiteY54" fmla="*/ 112224 h 838200"/>
                    <a:gd name="connsiteX55" fmla="*/ 644023 w 828675"/>
                    <a:gd name="connsiteY55" fmla="*/ 110919 h 838200"/>
                    <a:gd name="connsiteX56" fmla="*/ 645709 w 828675"/>
                    <a:gd name="connsiteY56" fmla="*/ 103842 h 838200"/>
                    <a:gd name="connsiteX57" fmla="*/ 626602 w 828675"/>
                    <a:gd name="connsiteY57" fmla="*/ 93183 h 838200"/>
                    <a:gd name="connsiteX58" fmla="*/ 607352 w 828675"/>
                    <a:gd name="connsiteY58" fmla="*/ 78638 h 838200"/>
                    <a:gd name="connsiteX59" fmla="*/ 608533 w 828675"/>
                    <a:gd name="connsiteY59" fmla="*/ 93516 h 838200"/>
                    <a:gd name="connsiteX60" fmla="*/ 608933 w 828675"/>
                    <a:gd name="connsiteY60" fmla="*/ 108690 h 838200"/>
                    <a:gd name="connsiteX61" fmla="*/ 594084 w 828675"/>
                    <a:gd name="connsiteY61" fmla="*/ 89364 h 838200"/>
                    <a:gd name="connsiteX62" fmla="*/ 580339 w 828675"/>
                    <a:gd name="connsiteY62" fmla="*/ 83277 h 838200"/>
                    <a:gd name="connsiteX63" fmla="*/ 578663 w 828675"/>
                    <a:gd name="connsiteY63" fmla="*/ 77714 h 838200"/>
                    <a:gd name="connsiteX64" fmla="*/ 576872 w 828675"/>
                    <a:gd name="connsiteY64" fmla="*/ 72171 h 838200"/>
                    <a:gd name="connsiteX65" fmla="*/ 549754 w 828675"/>
                    <a:gd name="connsiteY65" fmla="*/ 64541 h 838200"/>
                    <a:gd name="connsiteX66" fmla="*/ 545135 w 828675"/>
                    <a:gd name="connsiteY66" fmla="*/ 57893 h 838200"/>
                    <a:gd name="connsiteX67" fmla="*/ 540220 w 828675"/>
                    <a:gd name="connsiteY67" fmla="*/ 51654 h 838200"/>
                    <a:gd name="connsiteX68" fmla="*/ 546478 w 828675"/>
                    <a:gd name="connsiteY68" fmla="*/ 53502 h 838200"/>
                    <a:gd name="connsiteX69" fmla="*/ 552593 w 828675"/>
                    <a:gd name="connsiteY69" fmla="*/ 55807 h 838200"/>
                    <a:gd name="connsiteX70" fmla="*/ 539753 w 828675"/>
                    <a:gd name="connsiteY70" fmla="*/ 45053 h 838200"/>
                    <a:gd name="connsiteX71" fmla="*/ 528418 w 828675"/>
                    <a:gd name="connsiteY71" fmla="*/ 34414 h 838200"/>
                    <a:gd name="connsiteX72" fmla="*/ 528237 w 828675"/>
                    <a:gd name="connsiteY72" fmla="*/ 34633 h 838200"/>
                    <a:gd name="connsiteX73" fmla="*/ 529180 w 828675"/>
                    <a:gd name="connsiteY73" fmla="*/ 36319 h 838200"/>
                    <a:gd name="connsiteX74" fmla="*/ 527304 w 828675"/>
                    <a:gd name="connsiteY74" fmla="*/ 36071 h 838200"/>
                    <a:gd name="connsiteX75" fmla="*/ 508187 w 828675"/>
                    <a:gd name="connsiteY75" fmla="*/ 39148 h 838200"/>
                    <a:gd name="connsiteX76" fmla="*/ 488890 w 828675"/>
                    <a:gd name="connsiteY76" fmla="*/ 37233 h 838200"/>
                    <a:gd name="connsiteX77" fmla="*/ 477869 w 828675"/>
                    <a:gd name="connsiteY77" fmla="*/ 34852 h 838200"/>
                    <a:gd name="connsiteX78" fmla="*/ 471535 w 828675"/>
                    <a:gd name="connsiteY78" fmla="*/ 32204 h 838200"/>
                    <a:gd name="connsiteX79" fmla="*/ 464344 w 828675"/>
                    <a:gd name="connsiteY79" fmla="*/ 28823 h 838200"/>
                    <a:gd name="connsiteX80" fmla="*/ 458381 w 828675"/>
                    <a:gd name="connsiteY80" fmla="*/ 38081 h 838200"/>
                    <a:gd name="connsiteX81" fmla="*/ 442951 w 828675"/>
                    <a:gd name="connsiteY81" fmla="*/ 31594 h 838200"/>
                    <a:gd name="connsiteX82" fmla="*/ 443170 w 828675"/>
                    <a:gd name="connsiteY82" fmla="*/ 23984 h 838200"/>
                    <a:gd name="connsiteX83" fmla="*/ 474507 w 828675"/>
                    <a:gd name="connsiteY83" fmla="*/ 24736 h 838200"/>
                    <a:gd name="connsiteX84" fmla="*/ 509264 w 828675"/>
                    <a:gd name="connsiteY84" fmla="*/ 28289 h 838200"/>
                    <a:gd name="connsiteX85" fmla="*/ 510302 w 828675"/>
                    <a:gd name="connsiteY85" fmla="*/ 24936 h 838200"/>
                    <a:gd name="connsiteX86" fmla="*/ 476060 w 828675"/>
                    <a:gd name="connsiteY86" fmla="*/ 22355 h 838200"/>
                    <a:gd name="connsiteX87" fmla="*/ 470783 w 828675"/>
                    <a:gd name="connsiteY87" fmla="*/ 7144 h 838200"/>
                    <a:gd name="connsiteX88" fmla="*/ 462448 w 828675"/>
                    <a:gd name="connsiteY88" fmla="*/ 14145 h 838200"/>
                    <a:gd name="connsiteX89" fmla="*/ 420786 w 828675"/>
                    <a:gd name="connsiteY89" fmla="*/ 13011 h 838200"/>
                    <a:gd name="connsiteX90" fmla="*/ 403212 w 828675"/>
                    <a:gd name="connsiteY90" fmla="*/ 11554 h 838200"/>
                    <a:gd name="connsiteX91" fmla="*/ 391658 w 828675"/>
                    <a:gd name="connsiteY91" fmla="*/ 10106 h 838200"/>
                    <a:gd name="connsiteX92" fmla="*/ 376904 w 828675"/>
                    <a:gd name="connsiteY92" fmla="*/ 9287 h 838200"/>
                    <a:gd name="connsiteX93" fmla="*/ 381162 w 828675"/>
                    <a:gd name="connsiteY93" fmla="*/ 12516 h 838200"/>
                    <a:gd name="connsiteX94" fmla="*/ 361398 w 828675"/>
                    <a:gd name="connsiteY94" fmla="*/ 13745 h 838200"/>
                    <a:gd name="connsiteX95" fmla="*/ 322326 w 828675"/>
                    <a:gd name="connsiteY95" fmla="*/ 17669 h 838200"/>
                    <a:gd name="connsiteX96" fmla="*/ 287884 w 828675"/>
                    <a:gd name="connsiteY96" fmla="*/ 17069 h 838200"/>
                    <a:gd name="connsiteX97" fmla="*/ 287284 w 828675"/>
                    <a:gd name="connsiteY97" fmla="*/ 26765 h 838200"/>
                    <a:gd name="connsiteX98" fmla="*/ 270881 w 828675"/>
                    <a:gd name="connsiteY98" fmla="*/ 31252 h 838200"/>
                    <a:gd name="connsiteX99" fmla="*/ 261509 w 828675"/>
                    <a:gd name="connsiteY99" fmla="*/ 39900 h 838200"/>
                    <a:gd name="connsiteX100" fmla="*/ 242154 w 828675"/>
                    <a:gd name="connsiteY100" fmla="*/ 48435 h 838200"/>
                    <a:gd name="connsiteX101" fmla="*/ 242154 w 828675"/>
                    <a:gd name="connsiteY101" fmla="*/ 48435 h 838200"/>
                    <a:gd name="connsiteX102" fmla="*/ 242097 w 828675"/>
                    <a:gd name="connsiteY102" fmla="*/ 48435 h 838200"/>
                    <a:gd name="connsiteX103" fmla="*/ 240125 w 828675"/>
                    <a:gd name="connsiteY103" fmla="*/ 48225 h 838200"/>
                    <a:gd name="connsiteX104" fmla="*/ 240554 w 828675"/>
                    <a:gd name="connsiteY104" fmla="*/ 48844 h 838200"/>
                    <a:gd name="connsiteX105" fmla="*/ 233496 w 828675"/>
                    <a:gd name="connsiteY105" fmla="*/ 54540 h 838200"/>
                    <a:gd name="connsiteX106" fmla="*/ 224752 w 828675"/>
                    <a:gd name="connsiteY106" fmla="*/ 60941 h 838200"/>
                    <a:gd name="connsiteX107" fmla="*/ 215541 w 828675"/>
                    <a:gd name="connsiteY107" fmla="*/ 77486 h 838200"/>
                    <a:gd name="connsiteX108" fmla="*/ 207978 w 828675"/>
                    <a:gd name="connsiteY108" fmla="*/ 74571 h 838200"/>
                    <a:gd name="connsiteX109" fmla="*/ 200301 w 828675"/>
                    <a:gd name="connsiteY109" fmla="*/ 71752 h 838200"/>
                    <a:gd name="connsiteX110" fmla="*/ 167173 w 828675"/>
                    <a:gd name="connsiteY110" fmla="*/ 103889 h 838200"/>
                    <a:gd name="connsiteX111" fmla="*/ 142989 w 828675"/>
                    <a:gd name="connsiteY111" fmla="*/ 91592 h 838200"/>
                    <a:gd name="connsiteX112" fmla="*/ 136960 w 828675"/>
                    <a:gd name="connsiteY112" fmla="*/ 115186 h 838200"/>
                    <a:gd name="connsiteX113" fmla="*/ 131769 w 828675"/>
                    <a:gd name="connsiteY113" fmla="*/ 106042 h 838200"/>
                    <a:gd name="connsiteX114" fmla="*/ 121596 w 828675"/>
                    <a:gd name="connsiteY114" fmla="*/ 122196 h 838200"/>
                    <a:gd name="connsiteX115" fmla="*/ 133036 w 828675"/>
                    <a:gd name="connsiteY115" fmla="*/ 145694 h 838200"/>
                    <a:gd name="connsiteX116" fmla="*/ 137636 w 828675"/>
                    <a:gd name="connsiteY116" fmla="*/ 144875 h 838200"/>
                    <a:gd name="connsiteX117" fmla="*/ 118243 w 828675"/>
                    <a:gd name="connsiteY117" fmla="*/ 171479 h 838200"/>
                    <a:gd name="connsiteX118" fmla="*/ 114891 w 828675"/>
                    <a:gd name="connsiteY118" fmla="*/ 168288 h 838200"/>
                    <a:gd name="connsiteX119" fmla="*/ 109214 w 828675"/>
                    <a:gd name="connsiteY119" fmla="*/ 179746 h 838200"/>
                    <a:gd name="connsiteX120" fmla="*/ 104003 w 828675"/>
                    <a:gd name="connsiteY120" fmla="*/ 176898 h 838200"/>
                    <a:gd name="connsiteX121" fmla="*/ 94879 w 828675"/>
                    <a:gd name="connsiteY121" fmla="*/ 192596 h 838200"/>
                    <a:gd name="connsiteX122" fmla="*/ 97507 w 828675"/>
                    <a:gd name="connsiteY122" fmla="*/ 191386 h 838200"/>
                    <a:gd name="connsiteX123" fmla="*/ 83687 w 828675"/>
                    <a:gd name="connsiteY123" fmla="*/ 213465 h 838200"/>
                    <a:gd name="connsiteX124" fmla="*/ 81020 w 828675"/>
                    <a:gd name="connsiteY124" fmla="*/ 211560 h 838200"/>
                    <a:gd name="connsiteX125" fmla="*/ 69456 w 828675"/>
                    <a:gd name="connsiteY125" fmla="*/ 223933 h 838200"/>
                    <a:gd name="connsiteX126" fmla="*/ 63903 w 828675"/>
                    <a:gd name="connsiteY126" fmla="*/ 239201 h 838200"/>
                    <a:gd name="connsiteX127" fmla="*/ 55769 w 828675"/>
                    <a:gd name="connsiteY127" fmla="*/ 274006 h 838200"/>
                    <a:gd name="connsiteX128" fmla="*/ 50749 w 828675"/>
                    <a:gd name="connsiteY128" fmla="*/ 268348 h 838200"/>
                    <a:gd name="connsiteX129" fmla="*/ 52721 w 828675"/>
                    <a:gd name="connsiteY129" fmla="*/ 283150 h 838200"/>
                    <a:gd name="connsiteX130" fmla="*/ 44815 w 828675"/>
                    <a:gd name="connsiteY130" fmla="*/ 280930 h 838200"/>
                    <a:gd name="connsiteX131" fmla="*/ 32633 w 828675"/>
                    <a:gd name="connsiteY131" fmla="*/ 296999 h 838200"/>
                    <a:gd name="connsiteX132" fmla="*/ 43691 w 828675"/>
                    <a:gd name="connsiteY132" fmla="*/ 297151 h 838200"/>
                    <a:gd name="connsiteX133" fmla="*/ 38395 w 828675"/>
                    <a:gd name="connsiteY133" fmla="*/ 308410 h 838200"/>
                    <a:gd name="connsiteX134" fmla="*/ 18240 w 828675"/>
                    <a:gd name="connsiteY134" fmla="*/ 309744 h 838200"/>
                    <a:gd name="connsiteX135" fmla="*/ 24079 w 828675"/>
                    <a:gd name="connsiteY135" fmla="*/ 321059 h 838200"/>
                    <a:gd name="connsiteX136" fmla="*/ 14411 w 828675"/>
                    <a:gd name="connsiteY136" fmla="*/ 320735 h 838200"/>
                    <a:gd name="connsiteX137" fmla="*/ 14526 w 828675"/>
                    <a:gd name="connsiteY137" fmla="*/ 340557 h 838200"/>
                    <a:gd name="connsiteX138" fmla="*/ 7144 w 828675"/>
                    <a:gd name="connsiteY138" fmla="*/ 341367 h 838200"/>
                    <a:gd name="connsiteX139" fmla="*/ 12163 w 828675"/>
                    <a:gd name="connsiteY139" fmla="*/ 352558 h 838200"/>
                    <a:gd name="connsiteX140" fmla="*/ 17278 w 828675"/>
                    <a:gd name="connsiteY140" fmla="*/ 363445 h 838200"/>
                    <a:gd name="connsiteX141" fmla="*/ 13230 w 828675"/>
                    <a:gd name="connsiteY141" fmla="*/ 350606 h 838200"/>
                    <a:gd name="connsiteX142" fmla="*/ 26689 w 828675"/>
                    <a:gd name="connsiteY142" fmla="*/ 354187 h 838200"/>
                    <a:gd name="connsiteX143" fmla="*/ 25660 w 828675"/>
                    <a:gd name="connsiteY143" fmla="*/ 379619 h 838200"/>
                    <a:gd name="connsiteX144" fmla="*/ 22079 w 828675"/>
                    <a:gd name="connsiteY144" fmla="*/ 373199 h 838200"/>
                    <a:gd name="connsiteX145" fmla="*/ 15059 w 828675"/>
                    <a:gd name="connsiteY145" fmla="*/ 396135 h 838200"/>
                    <a:gd name="connsiteX146" fmla="*/ 23279 w 828675"/>
                    <a:gd name="connsiteY146" fmla="*/ 396002 h 838200"/>
                    <a:gd name="connsiteX147" fmla="*/ 16583 w 828675"/>
                    <a:gd name="connsiteY147" fmla="*/ 402088 h 838200"/>
                    <a:gd name="connsiteX148" fmla="*/ 25918 w 828675"/>
                    <a:gd name="connsiteY148" fmla="*/ 422748 h 838200"/>
                    <a:gd name="connsiteX149" fmla="*/ 22460 w 828675"/>
                    <a:gd name="connsiteY149" fmla="*/ 421881 h 838200"/>
                    <a:gd name="connsiteX150" fmla="*/ 24470 w 828675"/>
                    <a:gd name="connsiteY150" fmla="*/ 429549 h 838200"/>
                    <a:gd name="connsiteX151" fmla="*/ 14107 w 828675"/>
                    <a:gd name="connsiteY151" fmla="*/ 427377 h 838200"/>
                    <a:gd name="connsiteX152" fmla="*/ 24241 w 828675"/>
                    <a:gd name="connsiteY152" fmla="*/ 435054 h 838200"/>
                    <a:gd name="connsiteX153" fmla="*/ 22593 w 828675"/>
                    <a:gd name="connsiteY153" fmla="*/ 447504 h 838200"/>
                    <a:gd name="connsiteX154" fmla="*/ 20383 w 828675"/>
                    <a:gd name="connsiteY154" fmla="*/ 444627 h 838200"/>
                    <a:gd name="connsiteX155" fmla="*/ 20345 w 828675"/>
                    <a:gd name="connsiteY155" fmla="*/ 450971 h 838200"/>
                    <a:gd name="connsiteX156" fmla="*/ 20784 w 828675"/>
                    <a:gd name="connsiteY156" fmla="*/ 464915 h 838200"/>
                    <a:gd name="connsiteX157" fmla="*/ 22593 w 828675"/>
                    <a:gd name="connsiteY157" fmla="*/ 485213 h 838200"/>
                    <a:gd name="connsiteX158" fmla="*/ 14592 w 828675"/>
                    <a:gd name="connsiteY158" fmla="*/ 487118 h 838200"/>
                    <a:gd name="connsiteX159" fmla="*/ 20345 w 828675"/>
                    <a:gd name="connsiteY159" fmla="*/ 498910 h 838200"/>
                    <a:gd name="connsiteX160" fmla="*/ 27984 w 828675"/>
                    <a:gd name="connsiteY160" fmla="*/ 505949 h 838200"/>
                    <a:gd name="connsiteX161" fmla="*/ 24298 w 828675"/>
                    <a:gd name="connsiteY161" fmla="*/ 533695 h 838200"/>
                    <a:gd name="connsiteX162" fmla="*/ 27022 w 828675"/>
                    <a:gd name="connsiteY162" fmla="*/ 543039 h 838200"/>
                    <a:gd name="connsiteX163" fmla="*/ 31271 w 828675"/>
                    <a:gd name="connsiteY163" fmla="*/ 551021 h 838200"/>
                    <a:gd name="connsiteX164" fmla="*/ 40805 w 828675"/>
                    <a:gd name="connsiteY164" fmla="*/ 565375 h 838200"/>
                    <a:gd name="connsiteX165" fmla="*/ 49740 w 828675"/>
                    <a:gd name="connsiteY165" fmla="*/ 580806 h 838200"/>
                    <a:gd name="connsiteX166" fmla="*/ 57140 w 828675"/>
                    <a:gd name="connsiteY166" fmla="*/ 601161 h 838200"/>
                    <a:gd name="connsiteX167" fmla="*/ 81267 w 828675"/>
                    <a:gd name="connsiteY167" fmla="*/ 662845 h 838200"/>
                    <a:gd name="connsiteX168" fmla="*/ 102013 w 828675"/>
                    <a:gd name="connsiteY168" fmla="*/ 683676 h 838200"/>
                    <a:gd name="connsiteX169" fmla="*/ 122215 w 828675"/>
                    <a:gd name="connsiteY169" fmla="*/ 700802 h 838200"/>
                    <a:gd name="connsiteX170" fmla="*/ 166554 w 828675"/>
                    <a:gd name="connsiteY170" fmla="*/ 733911 h 838200"/>
                    <a:gd name="connsiteX171" fmla="*/ 198682 w 828675"/>
                    <a:gd name="connsiteY171" fmla="*/ 764600 h 838200"/>
                    <a:gd name="connsiteX172" fmla="*/ 238639 w 828675"/>
                    <a:gd name="connsiteY172" fmla="*/ 787032 h 838200"/>
                    <a:gd name="connsiteX173" fmla="*/ 248679 w 828675"/>
                    <a:gd name="connsiteY173" fmla="*/ 783603 h 838200"/>
                    <a:gd name="connsiteX174" fmla="*/ 276196 w 828675"/>
                    <a:gd name="connsiteY174" fmla="*/ 801243 h 838200"/>
                    <a:gd name="connsiteX175" fmla="*/ 310715 w 828675"/>
                    <a:gd name="connsiteY175" fmla="*/ 818131 h 838200"/>
                    <a:gd name="connsiteX176" fmla="*/ 322517 w 828675"/>
                    <a:gd name="connsiteY176" fmla="*/ 816502 h 838200"/>
                    <a:gd name="connsiteX177" fmla="*/ 320973 w 828675"/>
                    <a:gd name="connsiteY177" fmla="*/ 809368 h 838200"/>
                    <a:gd name="connsiteX178" fmla="*/ 338776 w 828675"/>
                    <a:gd name="connsiteY178" fmla="*/ 822855 h 838200"/>
                    <a:gd name="connsiteX179" fmla="*/ 336775 w 828675"/>
                    <a:gd name="connsiteY179" fmla="*/ 823351 h 838200"/>
                    <a:gd name="connsiteX180" fmla="*/ 347558 w 828675"/>
                    <a:gd name="connsiteY180" fmla="*/ 828475 h 838200"/>
                    <a:gd name="connsiteX181" fmla="*/ 365655 w 828675"/>
                    <a:gd name="connsiteY181" fmla="*/ 832761 h 838200"/>
                    <a:gd name="connsiteX182" fmla="*/ 362941 w 828675"/>
                    <a:gd name="connsiteY182" fmla="*/ 822065 h 838200"/>
                    <a:gd name="connsiteX183" fmla="*/ 376047 w 828675"/>
                    <a:gd name="connsiteY183" fmla="*/ 825798 h 838200"/>
                    <a:gd name="connsiteX184" fmla="*/ 372151 w 828675"/>
                    <a:gd name="connsiteY184" fmla="*/ 827180 h 838200"/>
                    <a:gd name="connsiteX185" fmla="*/ 393297 w 828675"/>
                    <a:gd name="connsiteY185" fmla="*/ 823865 h 838200"/>
                    <a:gd name="connsiteX186" fmla="*/ 411528 w 828675"/>
                    <a:gd name="connsiteY186" fmla="*/ 822617 h 838200"/>
                    <a:gd name="connsiteX187" fmla="*/ 443646 w 828675"/>
                    <a:gd name="connsiteY187" fmla="*/ 825170 h 838200"/>
                    <a:gd name="connsiteX188" fmla="*/ 475440 w 828675"/>
                    <a:gd name="connsiteY188" fmla="*/ 825846 h 838200"/>
                    <a:gd name="connsiteX189" fmla="*/ 510492 w 828675"/>
                    <a:gd name="connsiteY189" fmla="*/ 813206 h 838200"/>
                    <a:gd name="connsiteX190" fmla="*/ 513740 w 828675"/>
                    <a:gd name="connsiteY190" fmla="*/ 815483 h 838200"/>
                    <a:gd name="connsiteX191" fmla="*/ 522961 w 828675"/>
                    <a:gd name="connsiteY191" fmla="*/ 816816 h 838200"/>
                    <a:gd name="connsiteX192" fmla="*/ 542763 w 828675"/>
                    <a:gd name="connsiteY192" fmla="*/ 815416 h 838200"/>
                    <a:gd name="connsiteX193" fmla="*/ 556412 w 828675"/>
                    <a:gd name="connsiteY193" fmla="*/ 800091 h 838200"/>
                    <a:gd name="connsiteX194" fmla="*/ 556451 w 828675"/>
                    <a:gd name="connsiteY194" fmla="*/ 797709 h 838200"/>
                    <a:gd name="connsiteX195" fmla="*/ 575196 w 828675"/>
                    <a:gd name="connsiteY195" fmla="*/ 792423 h 838200"/>
                    <a:gd name="connsiteX196" fmla="*/ 578453 w 828675"/>
                    <a:gd name="connsiteY196" fmla="*/ 791575 h 838200"/>
                    <a:gd name="connsiteX197" fmla="*/ 656396 w 828675"/>
                    <a:gd name="connsiteY197" fmla="*/ 756714 h 838200"/>
                    <a:gd name="connsiteX198" fmla="*/ 674713 w 828675"/>
                    <a:gd name="connsiteY198" fmla="*/ 742674 h 838200"/>
                    <a:gd name="connsiteX199" fmla="*/ 692696 w 828675"/>
                    <a:gd name="connsiteY199" fmla="*/ 728129 h 838200"/>
                    <a:gd name="connsiteX200" fmla="*/ 709813 w 828675"/>
                    <a:gd name="connsiteY200" fmla="*/ 712822 h 838200"/>
                    <a:gd name="connsiteX201" fmla="*/ 718490 w 828675"/>
                    <a:gd name="connsiteY201" fmla="*/ 705488 h 838200"/>
                    <a:gd name="connsiteX202" fmla="*/ 726719 w 828675"/>
                    <a:gd name="connsiteY202" fmla="*/ 697859 h 838200"/>
                    <a:gd name="connsiteX203" fmla="*/ 722119 w 828675"/>
                    <a:gd name="connsiteY203" fmla="*/ 697049 h 838200"/>
                    <a:gd name="connsiteX204" fmla="*/ 753094 w 828675"/>
                    <a:gd name="connsiteY204" fmla="*/ 664445 h 838200"/>
                    <a:gd name="connsiteX205" fmla="*/ 761467 w 828675"/>
                    <a:gd name="connsiteY205" fmla="*/ 634841 h 838200"/>
                    <a:gd name="connsiteX206" fmla="*/ 776011 w 828675"/>
                    <a:gd name="connsiteY206" fmla="*/ 622545 h 838200"/>
                    <a:gd name="connsiteX207" fmla="*/ 779126 w 828675"/>
                    <a:gd name="connsiteY207" fmla="*/ 601504 h 838200"/>
                    <a:gd name="connsiteX208" fmla="*/ 787527 w 828675"/>
                    <a:gd name="connsiteY208" fmla="*/ 579577 h 838200"/>
                    <a:gd name="connsiteX209" fmla="*/ 795337 w 828675"/>
                    <a:gd name="connsiteY209" fmla="*/ 571814 h 838200"/>
                    <a:gd name="connsiteX210" fmla="*/ 798052 w 828675"/>
                    <a:gd name="connsiteY210" fmla="*/ 554984 h 838200"/>
                    <a:gd name="connsiteX211" fmla="*/ 807263 w 828675"/>
                    <a:gd name="connsiteY211" fmla="*/ 534200 h 838200"/>
                    <a:gd name="connsiteX212" fmla="*/ 806148 w 828675"/>
                    <a:gd name="connsiteY212" fmla="*/ 533648 h 838200"/>
                    <a:gd name="connsiteX213" fmla="*/ 816026 w 828675"/>
                    <a:gd name="connsiteY213" fmla="*/ 501015 h 838200"/>
                    <a:gd name="connsiteX214" fmla="*/ 822541 w 828675"/>
                    <a:gd name="connsiteY214" fmla="*/ 466163 h 838200"/>
                    <a:gd name="connsiteX215" fmla="*/ 824389 w 828675"/>
                    <a:gd name="connsiteY215" fmla="*/ 467725 h 838200"/>
                    <a:gd name="connsiteX216" fmla="*/ 818655 w 828675"/>
                    <a:gd name="connsiteY216" fmla="*/ 459134 h 838200"/>
                    <a:gd name="connsiteX217" fmla="*/ 804558 w 828675"/>
                    <a:gd name="connsiteY217" fmla="*/ 441074 h 838200"/>
                    <a:gd name="connsiteX218" fmla="*/ 783546 w 828675"/>
                    <a:gd name="connsiteY218" fmla="*/ 417128 h 838200"/>
                    <a:gd name="connsiteX219" fmla="*/ 758809 w 828675"/>
                    <a:gd name="connsiteY219" fmla="*/ 423101 h 838200"/>
                    <a:gd name="connsiteX220" fmla="*/ 734092 w 828675"/>
                    <a:gd name="connsiteY220" fmla="*/ 428196 h 838200"/>
                    <a:gd name="connsiteX221" fmla="*/ 713518 w 828675"/>
                    <a:gd name="connsiteY221" fmla="*/ 443236 h 838200"/>
                    <a:gd name="connsiteX222" fmla="*/ 698621 w 828675"/>
                    <a:gd name="connsiteY222" fmla="*/ 452199 h 838200"/>
                    <a:gd name="connsiteX223" fmla="*/ 691763 w 828675"/>
                    <a:gd name="connsiteY223" fmla="*/ 455914 h 838200"/>
                    <a:gd name="connsiteX224" fmla="*/ 691286 w 828675"/>
                    <a:gd name="connsiteY224" fmla="*/ 468430 h 838200"/>
                    <a:gd name="connsiteX225" fmla="*/ 687524 w 828675"/>
                    <a:gd name="connsiteY225" fmla="*/ 495824 h 838200"/>
                    <a:gd name="connsiteX226" fmla="*/ 680771 w 828675"/>
                    <a:gd name="connsiteY226" fmla="*/ 522951 h 838200"/>
                    <a:gd name="connsiteX227" fmla="*/ 676389 w 828675"/>
                    <a:gd name="connsiteY227" fmla="*/ 534962 h 838200"/>
                    <a:gd name="connsiteX228" fmla="*/ 669874 w 828675"/>
                    <a:gd name="connsiteY228" fmla="*/ 543039 h 838200"/>
                    <a:gd name="connsiteX229" fmla="*/ 654025 w 828675"/>
                    <a:gd name="connsiteY229" fmla="*/ 559289 h 838200"/>
                    <a:gd name="connsiteX230" fmla="*/ 649805 w 828675"/>
                    <a:gd name="connsiteY230" fmla="*/ 563575 h 838200"/>
                    <a:gd name="connsiteX231" fmla="*/ 645224 w 828675"/>
                    <a:gd name="connsiteY231" fmla="*/ 567328 h 838200"/>
                    <a:gd name="connsiteX232" fmla="*/ 637203 w 828675"/>
                    <a:gd name="connsiteY232" fmla="*/ 573862 h 838200"/>
                    <a:gd name="connsiteX233" fmla="*/ 629574 w 828675"/>
                    <a:gd name="connsiteY233" fmla="*/ 580168 h 838200"/>
                    <a:gd name="connsiteX234" fmla="*/ 614353 w 828675"/>
                    <a:gd name="connsiteY234" fmla="*/ 598103 h 838200"/>
                    <a:gd name="connsiteX235" fmla="*/ 597094 w 828675"/>
                    <a:gd name="connsiteY235" fmla="*/ 615048 h 838200"/>
                    <a:gd name="connsiteX236" fmla="*/ 575443 w 828675"/>
                    <a:gd name="connsiteY236" fmla="*/ 632489 h 838200"/>
                    <a:gd name="connsiteX237" fmla="*/ 551917 w 828675"/>
                    <a:gd name="connsiteY237" fmla="*/ 647395 h 838200"/>
                    <a:gd name="connsiteX238" fmla="*/ 530209 w 828675"/>
                    <a:gd name="connsiteY238" fmla="*/ 658435 h 838200"/>
                    <a:gd name="connsiteX239" fmla="*/ 514198 w 828675"/>
                    <a:gd name="connsiteY239" fmla="*/ 664912 h 838200"/>
                    <a:gd name="connsiteX240" fmla="*/ 509721 w 828675"/>
                    <a:gd name="connsiteY240" fmla="*/ 666798 h 838200"/>
                    <a:gd name="connsiteX241" fmla="*/ 508073 w 828675"/>
                    <a:gd name="connsiteY241" fmla="*/ 667264 h 838200"/>
                    <a:gd name="connsiteX242" fmla="*/ 504273 w 828675"/>
                    <a:gd name="connsiteY242" fmla="*/ 673875 h 838200"/>
                    <a:gd name="connsiteX243" fmla="*/ 500253 w 828675"/>
                    <a:gd name="connsiteY243" fmla="*/ 680580 h 838200"/>
                    <a:gd name="connsiteX244" fmla="*/ 487413 w 828675"/>
                    <a:gd name="connsiteY244" fmla="*/ 678342 h 838200"/>
                    <a:gd name="connsiteX245" fmla="*/ 474659 w 828675"/>
                    <a:gd name="connsiteY245" fmla="*/ 677904 h 838200"/>
                    <a:gd name="connsiteX246" fmla="*/ 448818 w 828675"/>
                    <a:gd name="connsiteY246" fmla="*/ 681199 h 838200"/>
                    <a:gd name="connsiteX247" fmla="*/ 422196 w 828675"/>
                    <a:gd name="connsiteY247" fmla="*/ 683000 h 838200"/>
                    <a:gd name="connsiteX248" fmla="*/ 397183 w 828675"/>
                    <a:gd name="connsiteY248" fmla="*/ 676151 h 838200"/>
                    <a:gd name="connsiteX249" fmla="*/ 395249 w 828675"/>
                    <a:gd name="connsiteY249" fmla="*/ 685448 h 838200"/>
                    <a:gd name="connsiteX250" fmla="*/ 385429 w 828675"/>
                    <a:gd name="connsiteY250" fmla="*/ 676913 h 838200"/>
                    <a:gd name="connsiteX251" fmla="*/ 265005 w 828675"/>
                    <a:gd name="connsiteY251" fmla="*/ 630098 h 838200"/>
                    <a:gd name="connsiteX252" fmla="*/ 190862 w 828675"/>
                    <a:gd name="connsiteY252" fmla="*/ 531181 h 838200"/>
                    <a:gd name="connsiteX253" fmla="*/ 186099 w 828675"/>
                    <a:gd name="connsiteY253" fmla="*/ 494833 h 838200"/>
                    <a:gd name="connsiteX254" fmla="*/ 164097 w 828675"/>
                    <a:gd name="connsiteY254" fmla="*/ 421262 h 838200"/>
                    <a:gd name="connsiteX255" fmla="*/ 165202 w 828675"/>
                    <a:gd name="connsiteY255" fmla="*/ 422205 h 838200"/>
                    <a:gd name="connsiteX256" fmla="*/ 164030 w 828675"/>
                    <a:gd name="connsiteY256" fmla="*/ 416214 h 838200"/>
                    <a:gd name="connsiteX257" fmla="*/ 163478 w 828675"/>
                    <a:gd name="connsiteY257" fmla="*/ 410185 h 838200"/>
                    <a:gd name="connsiteX258" fmla="*/ 166126 w 828675"/>
                    <a:gd name="connsiteY258" fmla="*/ 410070 h 838200"/>
                    <a:gd name="connsiteX259" fmla="*/ 165011 w 828675"/>
                    <a:gd name="connsiteY259" fmla="*/ 385343 h 838200"/>
                    <a:gd name="connsiteX260" fmla="*/ 175441 w 828675"/>
                    <a:gd name="connsiteY260" fmla="*/ 360121 h 838200"/>
                    <a:gd name="connsiteX261" fmla="*/ 176203 w 828675"/>
                    <a:gd name="connsiteY261" fmla="*/ 361255 h 838200"/>
                    <a:gd name="connsiteX262" fmla="*/ 186004 w 828675"/>
                    <a:gd name="connsiteY262" fmla="*/ 327631 h 838200"/>
                    <a:gd name="connsiteX263" fmla="*/ 191767 w 828675"/>
                    <a:gd name="connsiteY263" fmla="*/ 311248 h 838200"/>
                    <a:gd name="connsiteX264" fmla="*/ 198549 w 828675"/>
                    <a:gd name="connsiteY264" fmla="*/ 295285 h 838200"/>
                    <a:gd name="connsiteX265" fmla="*/ 235163 w 828675"/>
                    <a:gd name="connsiteY265" fmla="*/ 236439 h 838200"/>
                    <a:gd name="connsiteX266" fmla="*/ 353206 w 828675"/>
                    <a:gd name="connsiteY266" fmla="*/ 164468 h 838200"/>
                    <a:gd name="connsiteX267" fmla="*/ 370484 w 828675"/>
                    <a:gd name="connsiteY267" fmla="*/ 164468 h 838200"/>
                    <a:gd name="connsiteX268" fmla="*/ 378895 w 828675"/>
                    <a:gd name="connsiteY268" fmla="*/ 163325 h 838200"/>
                    <a:gd name="connsiteX269" fmla="*/ 387477 w 828675"/>
                    <a:gd name="connsiteY269" fmla="*/ 162563 h 838200"/>
                    <a:gd name="connsiteX270" fmla="*/ 404746 w 828675"/>
                    <a:gd name="connsiteY270" fmla="*/ 159649 h 838200"/>
                    <a:gd name="connsiteX271" fmla="*/ 422662 w 828675"/>
                    <a:gd name="connsiteY271" fmla="*/ 157629 h 838200"/>
                    <a:gd name="connsiteX272" fmla="*/ 431797 w 828675"/>
                    <a:gd name="connsiteY272" fmla="*/ 156401 h 838200"/>
                    <a:gd name="connsiteX273" fmla="*/ 441036 w 828675"/>
                    <a:gd name="connsiteY273" fmla="*/ 156353 h 838200"/>
                    <a:gd name="connsiteX274" fmla="*/ 459715 w 828675"/>
                    <a:gd name="connsiteY274" fmla="*/ 156753 h 838200"/>
                    <a:gd name="connsiteX275" fmla="*/ 495424 w 828675"/>
                    <a:gd name="connsiteY275" fmla="*/ 167907 h 838200"/>
                    <a:gd name="connsiteX276" fmla="*/ 501691 w 828675"/>
                    <a:gd name="connsiteY276" fmla="*/ 172383 h 838200"/>
                    <a:gd name="connsiteX277" fmla="*/ 507330 w 828675"/>
                    <a:gd name="connsiteY277" fmla="*/ 174669 h 838200"/>
                    <a:gd name="connsiteX278" fmla="*/ 514017 w 828675"/>
                    <a:gd name="connsiteY278" fmla="*/ 177832 h 838200"/>
                    <a:gd name="connsiteX279" fmla="*/ 530352 w 828675"/>
                    <a:gd name="connsiteY279" fmla="*/ 184118 h 838200"/>
                    <a:gd name="connsiteX280" fmla="*/ 548192 w 828675"/>
                    <a:gd name="connsiteY280" fmla="*/ 192234 h 838200"/>
                    <a:gd name="connsiteX281" fmla="*/ 599951 w 828675"/>
                    <a:gd name="connsiteY281" fmla="*/ 219504 h 83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</a:cxnLst>
                  <a:rect l="l" t="t" r="r" b="b"/>
                  <a:pathLst>
                    <a:path w="828675" h="838200">
                      <a:moveTo>
                        <a:pt x="599951" y="219504"/>
                      </a:moveTo>
                      <a:cubicBezTo>
                        <a:pt x="599951" y="219504"/>
                        <a:pt x="599885" y="218456"/>
                        <a:pt x="599780" y="216884"/>
                      </a:cubicBezTo>
                      <a:cubicBezTo>
                        <a:pt x="599684" y="215294"/>
                        <a:pt x="599532" y="213170"/>
                        <a:pt x="599189" y="211226"/>
                      </a:cubicBezTo>
                      <a:cubicBezTo>
                        <a:pt x="598561" y="207188"/>
                        <a:pt x="597932" y="203159"/>
                        <a:pt x="597932" y="203159"/>
                      </a:cubicBezTo>
                      <a:cubicBezTo>
                        <a:pt x="606914" y="207521"/>
                        <a:pt x="612753" y="213884"/>
                        <a:pt x="618563" y="218989"/>
                      </a:cubicBezTo>
                      <a:cubicBezTo>
                        <a:pt x="624459" y="224057"/>
                        <a:pt x="628402" y="230019"/>
                        <a:pt x="632612" y="235372"/>
                      </a:cubicBezTo>
                      <a:cubicBezTo>
                        <a:pt x="636803" y="240763"/>
                        <a:pt x="641156" y="245707"/>
                        <a:pt x="645300" y="251355"/>
                      </a:cubicBezTo>
                      <a:cubicBezTo>
                        <a:pt x="649500" y="256927"/>
                        <a:pt x="655415" y="261757"/>
                        <a:pt x="661616" y="267767"/>
                      </a:cubicBezTo>
                      <a:lnTo>
                        <a:pt x="658578" y="267538"/>
                      </a:lnTo>
                      <a:cubicBezTo>
                        <a:pt x="658711" y="270358"/>
                        <a:pt x="664502" y="268796"/>
                        <a:pt x="670655" y="274701"/>
                      </a:cubicBezTo>
                      <a:cubicBezTo>
                        <a:pt x="673532" y="277740"/>
                        <a:pt x="677399" y="282197"/>
                        <a:pt x="678704" y="290598"/>
                      </a:cubicBezTo>
                      <a:cubicBezTo>
                        <a:pt x="680028" y="298904"/>
                        <a:pt x="681790" y="309820"/>
                        <a:pt x="678247" y="325079"/>
                      </a:cubicBezTo>
                      <a:lnTo>
                        <a:pt x="677170" y="325479"/>
                      </a:lnTo>
                      <a:cubicBezTo>
                        <a:pt x="677970" y="327089"/>
                        <a:pt x="680133" y="326317"/>
                        <a:pt x="678485" y="330708"/>
                      </a:cubicBezTo>
                      <a:lnTo>
                        <a:pt x="682009" y="319764"/>
                      </a:lnTo>
                      <a:cubicBezTo>
                        <a:pt x="686562" y="323860"/>
                        <a:pt x="693449" y="326641"/>
                        <a:pt x="696878" y="333527"/>
                      </a:cubicBezTo>
                      <a:cubicBezTo>
                        <a:pt x="696278" y="335404"/>
                        <a:pt x="693972" y="336671"/>
                        <a:pt x="692306" y="337347"/>
                      </a:cubicBezTo>
                      <a:lnTo>
                        <a:pt x="698668" y="354559"/>
                      </a:lnTo>
                      <a:lnTo>
                        <a:pt x="692830" y="361531"/>
                      </a:lnTo>
                      <a:cubicBezTo>
                        <a:pt x="697983" y="365951"/>
                        <a:pt x="712708" y="360778"/>
                        <a:pt x="706469" y="377323"/>
                      </a:cubicBezTo>
                      <a:cubicBezTo>
                        <a:pt x="716356" y="369970"/>
                        <a:pt x="714127" y="384029"/>
                        <a:pt x="719347" y="381457"/>
                      </a:cubicBezTo>
                      <a:cubicBezTo>
                        <a:pt x="718137" y="382419"/>
                        <a:pt x="716423" y="384439"/>
                        <a:pt x="714794" y="386058"/>
                      </a:cubicBezTo>
                      <a:cubicBezTo>
                        <a:pt x="716832" y="395116"/>
                        <a:pt x="720500" y="412594"/>
                        <a:pt x="726491" y="417128"/>
                      </a:cubicBezTo>
                      <a:cubicBezTo>
                        <a:pt x="726491" y="417128"/>
                        <a:pt x="731968" y="407451"/>
                        <a:pt x="738321" y="396211"/>
                      </a:cubicBezTo>
                      <a:cubicBezTo>
                        <a:pt x="745560" y="384610"/>
                        <a:pt x="751323" y="370732"/>
                        <a:pt x="756428" y="364131"/>
                      </a:cubicBezTo>
                      <a:cubicBezTo>
                        <a:pt x="755771" y="379457"/>
                        <a:pt x="758352" y="367932"/>
                        <a:pt x="761514" y="364341"/>
                      </a:cubicBezTo>
                      <a:lnTo>
                        <a:pt x="758685" y="363769"/>
                      </a:lnTo>
                      <a:cubicBezTo>
                        <a:pt x="759943" y="354330"/>
                        <a:pt x="766705" y="352987"/>
                        <a:pt x="767848" y="347967"/>
                      </a:cubicBezTo>
                      <a:cubicBezTo>
                        <a:pt x="767315" y="348082"/>
                        <a:pt x="766677" y="348348"/>
                        <a:pt x="766029" y="348615"/>
                      </a:cubicBezTo>
                      <a:lnTo>
                        <a:pt x="767020" y="349025"/>
                      </a:lnTo>
                      <a:cubicBezTo>
                        <a:pt x="765896" y="349701"/>
                        <a:pt x="765029" y="349606"/>
                        <a:pt x="764286" y="349253"/>
                      </a:cubicBezTo>
                      <a:cubicBezTo>
                        <a:pt x="762867" y="349653"/>
                        <a:pt x="761714" y="349453"/>
                        <a:pt x="761448" y="346939"/>
                      </a:cubicBezTo>
                      <a:lnTo>
                        <a:pt x="762276" y="347262"/>
                      </a:lnTo>
                      <a:cubicBezTo>
                        <a:pt x="760324" y="343719"/>
                        <a:pt x="759714" y="337023"/>
                        <a:pt x="759466" y="334070"/>
                      </a:cubicBezTo>
                      <a:lnTo>
                        <a:pt x="765029" y="332603"/>
                      </a:lnTo>
                      <a:cubicBezTo>
                        <a:pt x="761943" y="331575"/>
                        <a:pt x="760686" y="328022"/>
                        <a:pt x="760495" y="323021"/>
                      </a:cubicBezTo>
                      <a:cubicBezTo>
                        <a:pt x="760390" y="320526"/>
                        <a:pt x="760581" y="317649"/>
                        <a:pt x="760886" y="314563"/>
                      </a:cubicBezTo>
                      <a:cubicBezTo>
                        <a:pt x="760943" y="311553"/>
                        <a:pt x="761152" y="308315"/>
                        <a:pt x="761429" y="304991"/>
                      </a:cubicBezTo>
                      <a:cubicBezTo>
                        <a:pt x="762362" y="291846"/>
                        <a:pt x="764943" y="276711"/>
                        <a:pt x="762562" y="272310"/>
                      </a:cubicBezTo>
                      <a:cubicBezTo>
                        <a:pt x="764677" y="260366"/>
                        <a:pt x="751646" y="252822"/>
                        <a:pt x="748770" y="240430"/>
                      </a:cubicBezTo>
                      <a:cubicBezTo>
                        <a:pt x="740074" y="222504"/>
                        <a:pt x="750837" y="227667"/>
                        <a:pt x="749732" y="216294"/>
                      </a:cubicBezTo>
                      <a:cubicBezTo>
                        <a:pt x="746046" y="203349"/>
                        <a:pt x="745446" y="222133"/>
                        <a:pt x="742436" y="217942"/>
                      </a:cubicBezTo>
                      <a:cubicBezTo>
                        <a:pt x="742436" y="217942"/>
                        <a:pt x="742121" y="213589"/>
                        <a:pt x="741798" y="209245"/>
                      </a:cubicBezTo>
                      <a:cubicBezTo>
                        <a:pt x="741312" y="204968"/>
                        <a:pt x="740569" y="200758"/>
                        <a:pt x="740569" y="200758"/>
                      </a:cubicBezTo>
                      <a:cubicBezTo>
                        <a:pt x="746503" y="207588"/>
                        <a:pt x="746465" y="201740"/>
                        <a:pt x="747284" y="199111"/>
                      </a:cubicBezTo>
                      <a:cubicBezTo>
                        <a:pt x="740026" y="187919"/>
                        <a:pt x="735416" y="163354"/>
                        <a:pt x="723309" y="168050"/>
                      </a:cubicBezTo>
                      <a:cubicBezTo>
                        <a:pt x="715108" y="150809"/>
                        <a:pt x="718252" y="147476"/>
                        <a:pt x="713232" y="141151"/>
                      </a:cubicBezTo>
                      <a:cubicBezTo>
                        <a:pt x="713575" y="144618"/>
                        <a:pt x="715794" y="149857"/>
                        <a:pt x="714137" y="151476"/>
                      </a:cubicBezTo>
                      <a:cubicBezTo>
                        <a:pt x="712765" y="142475"/>
                        <a:pt x="710851" y="149723"/>
                        <a:pt x="712060" y="152733"/>
                      </a:cubicBezTo>
                      <a:cubicBezTo>
                        <a:pt x="709174" y="151581"/>
                        <a:pt x="706526" y="147152"/>
                        <a:pt x="703155" y="141932"/>
                      </a:cubicBezTo>
                      <a:cubicBezTo>
                        <a:pt x="699764" y="136750"/>
                        <a:pt x="696154" y="130235"/>
                        <a:pt x="692468" y="124006"/>
                      </a:cubicBezTo>
                      <a:cubicBezTo>
                        <a:pt x="685400" y="111242"/>
                        <a:pt x="676818" y="101108"/>
                        <a:pt x="672046" y="105375"/>
                      </a:cubicBezTo>
                      <a:lnTo>
                        <a:pt x="673446" y="103556"/>
                      </a:lnTo>
                      <a:cubicBezTo>
                        <a:pt x="665636" y="109414"/>
                        <a:pt x="663369" y="119091"/>
                        <a:pt x="654129" y="118653"/>
                      </a:cubicBezTo>
                      <a:lnTo>
                        <a:pt x="652520" y="112224"/>
                      </a:lnTo>
                      <a:lnTo>
                        <a:pt x="644023" y="110919"/>
                      </a:lnTo>
                      <a:cubicBezTo>
                        <a:pt x="641623" y="105347"/>
                        <a:pt x="645043" y="104785"/>
                        <a:pt x="645709" y="103842"/>
                      </a:cubicBezTo>
                      <a:cubicBezTo>
                        <a:pt x="639289" y="102013"/>
                        <a:pt x="632851" y="98146"/>
                        <a:pt x="626602" y="93183"/>
                      </a:cubicBezTo>
                      <a:cubicBezTo>
                        <a:pt x="620249" y="88421"/>
                        <a:pt x="614182" y="82286"/>
                        <a:pt x="607352" y="78638"/>
                      </a:cubicBezTo>
                      <a:cubicBezTo>
                        <a:pt x="607352" y="78638"/>
                        <a:pt x="608152" y="86020"/>
                        <a:pt x="608533" y="93516"/>
                      </a:cubicBezTo>
                      <a:cubicBezTo>
                        <a:pt x="608733" y="101098"/>
                        <a:pt x="608933" y="108690"/>
                        <a:pt x="608933" y="108690"/>
                      </a:cubicBezTo>
                      <a:cubicBezTo>
                        <a:pt x="605361" y="102737"/>
                        <a:pt x="599723" y="94974"/>
                        <a:pt x="594084" y="89364"/>
                      </a:cubicBezTo>
                      <a:cubicBezTo>
                        <a:pt x="588512" y="83668"/>
                        <a:pt x="583121" y="80048"/>
                        <a:pt x="580339" y="83277"/>
                      </a:cubicBezTo>
                      <a:cubicBezTo>
                        <a:pt x="580339" y="83277"/>
                        <a:pt x="579501" y="80496"/>
                        <a:pt x="578663" y="77714"/>
                      </a:cubicBezTo>
                      <a:cubicBezTo>
                        <a:pt x="577815" y="74905"/>
                        <a:pt x="576872" y="72171"/>
                        <a:pt x="576872" y="72171"/>
                      </a:cubicBezTo>
                      <a:cubicBezTo>
                        <a:pt x="558546" y="47939"/>
                        <a:pt x="557508" y="72647"/>
                        <a:pt x="549754" y="64541"/>
                      </a:cubicBezTo>
                      <a:cubicBezTo>
                        <a:pt x="549754" y="64541"/>
                        <a:pt x="547449" y="61217"/>
                        <a:pt x="545135" y="57893"/>
                      </a:cubicBezTo>
                      <a:cubicBezTo>
                        <a:pt x="542773" y="54616"/>
                        <a:pt x="540220" y="51654"/>
                        <a:pt x="540220" y="51654"/>
                      </a:cubicBezTo>
                      <a:cubicBezTo>
                        <a:pt x="540220" y="51654"/>
                        <a:pt x="543401" y="52407"/>
                        <a:pt x="546478" y="53502"/>
                      </a:cubicBezTo>
                      <a:cubicBezTo>
                        <a:pt x="549535" y="54654"/>
                        <a:pt x="552593" y="55807"/>
                        <a:pt x="552593" y="55807"/>
                      </a:cubicBezTo>
                      <a:cubicBezTo>
                        <a:pt x="547249" y="51168"/>
                        <a:pt x="543354" y="48101"/>
                        <a:pt x="539753" y="45053"/>
                      </a:cubicBezTo>
                      <a:cubicBezTo>
                        <a:pt x="536162" y="41929"/>
                        <a:pt x="532895" y="38719"/>
                        <a:pt x="528418" y="34414"/>
                      </a:cubicBezTo>
                      <a:cubicBezTo>
                        <a:pt x="528399" y="34509"/>
                        <a:pt x="528266" y="34538"/>
                        <a:pt x="528237" y="34633"/>
                      </a:cubicBezTo>
                      <a:cubicBezTo>
                        <a:pt x="528866" y="35195"/>
                        <a:pt x="529219" y="35747"/>
                        <a:pt x="529180" y="36319"/>
                      </a:cubicBezTo>
                      <a:lnTo>
                        <a:pt x="527304" y="36071"/>
                      </a:lnTo>
                      <a:cubicBezTo>
                        <a:pt x="524551" y="40243"/>
                        <a:pt x="517179" y="41462"/>
                        <a:pt x="508187" y="39148"/>
                      </a:cubicBezTo>
                      <a:cubicBezTo>
                        <a:pt x="501777" y="37471"/>
                        <a:pt x="495700" y="37938"/>
                        <a:pt x="488890" y="37233"/>
                      </a:cubicBezTo>
                      <a:cubicBezTo>
                        <a:pt x="485480" y="36881"/>
                        <a:pt x="481870" y="36224"/>
                        <a:pt x="477869" y="34852"/>
                      </a:cubicBezTo>
                      <a:cubicBezTo>
                        <a:pt x="475869" y="34166"/>
                        <a:pt x="473764" y="33299"/>
                        <a:pt x="471535" y="32204"/>
                      </a:cubicBezTo>
                      <a:cubicBezTo>
                        <a:pt x="469287" y="31299"/>
                        <a:pt x="466896" y="30204"/>
                        <a:pt x="464344" y="28823"/>
                      </a:cubicBezTo>
                      <a:lnTo>
                        <a:pt x="458381" y="38081"/>
                      </a:lnTo>
                      <a:lnTo>
                        <a:pt x="442951" y="31594"/>
                      </a:lnTo>
                      <a:lnTo>
                        <a:pt x="443170" y="23984"/>
                      </a:lnTo>
                      <a:cubicBezTo>
                        <a:pt x="451056" y="24679"/>
                        <a:pt x="462486" y="24355"/>
                        <a:pt x="474507" y="24736"/>
                      </a:cubicBezTo>
                      <a:cubicBezTo>
                        <a:pt x="486470" y="25765"/>
                        <a:pt x="499091" y="26870"/>
                        <a:pt x="509264" y="28289"/>
                      </a:cubicBezTo>
                      <a:lnTo>
                        <a:pt x="510302" y="24936"/>
                      </a:lnTo>
                      <a:cubicBezTo>
                        <a:pt x="498129" y="23003"/>
                        <a:pt x="483899" y="24270"/>
                        <a:pt x="476060" y="22355"/>
                      </a:cubicBezTo>
                      <a:cubicBezTo>
                        <a:pt x="472459" y="19993"/>
                        <a:pt x="462848" y="11973"/>
                        <a:pt x="470783" y="7144"/>
                      </a:cubicBezTo>
                      <a:lnTo>
                        <a:pt x="462448" y="14145"/>
                      </a:lnTo>
                      <a:cubicBezTo>
                        <a:pt x="441760" y="13545"/>
                        <a:pt x="431425" y="12992"/>
                        <a:pt x="420786" y="13011"/>
                      </a:cubicBezTo>
                      <a:cubicBezTo>
                        <a:pt x="415461" y="12821"/>
                        <a:pt x="410061" y="12354"/>
                        <a:pt x="403212" y="11554"/>
                      </a:cubicBezTo>
                      <a:cubicBezTo>
                        <a:pt x="399774" y="11125"/>
                        <a:pt x="395983" y="10649"/>
                        <a:pt x="391658" y="10106"/>
                      </a:cubicBezTo>
                      <a:cubicBezTo>
                        <a:pt x="387334" y="9649"/>
                        <a:pt x="382495" y="9592"/>
                        <a:pt x="376904" y="9287"/>
                      </a:cubicBezTo>
                      <a:lnTo>
                        <a:pt x="381162" y="12516"/>
                      </a:lnTo>
                      <a:cubicBezTo>
                        <a:pt x="372866" y="16012"/>
                        <a:pt x="364846" y="19469"/>
                        <a:pt x="361398" y="13745"/>
                      </a:cubicBezTo>
                      <a:cubicBezTo>
                        <a:pt x="348196" y="14649"/>
                        <a:pt x="335032" y="17221"/>
                        <a:pt x="322326" y="17669"/>
                      </a:cubicBezTo>
                      <a:cubicBezTo>
                        <a:pt x="309553" y="17955"/>
                        <a:pt x="297856" y="18526"/>
                        <a:pt x="287884" y="17069"/>
                      </a:cubicBezTo>
                      <a:lnTo>
                        <a:pt x="287284" y="26765"/>
                      </a:lnTo>
                      <a:cubicBezTo>
                        <a:pt x="281921" y="28194"/>
                        <a:pt x="268691" y="18659"/>
                        <a:pt x="270881" y="31252"/>
                      </a:cubicBezTo>
                      <a:cubicBezTo>
                        <a:pt x="270729" y="30975"/>
                        <a:pt x="261509" y="39900"/>
                        <a:pt x="261509" y="39900"/>
                      </a:cubicBezTo>
                      <a:cubicBezTo>
                        <a:pt x="254251" y="42605"/>
                        <a:pt x="252327" y="49216"/>
                        <a:pt x="242154" y="48435"/>
                      </a:cubicBezTo>
                      <a:lnTo>
                        <a:pt x="242154" y="48435"/>
                      </a:lnTo>
                      <a:lnTo>
                        <a:pt x="242097" y="48435"/>
                      </a:lnTo>
                      <a:cubicBezTo>
                        <a:pt x="241468" y="48387"/>
                        <a:pt x="240802" y="48339"/>
                        <a:pt x="240125" y="48225"/>
                      </a:cubicBezTo>
                      <a:cubicBezTo>
                        <a:pt x="240249" y="48473"/>
                        <a:pt x="240401" y="48654"/>
                        <a:pt x="240554" y="48844"/>
                      </a:cubicBezTo>
                      <a:cubicBezTo>
                        <a:pt x="231762" y="50864"/>
                        <a:pt x="232839" y="52788"/>
                        <a:pt x="233496" y="54540"/>
                      </a:cubicBezTo>
                      <a:cubicBezTo>
                        <a:pt x="234144" y="56321"/>
                        <a:pt x="234506" y="58083"/>
                        <a:pt x="224752" y="60941"/>
                      </a:cubicBezTo>
                      <a:cubicBezTo>
                        <a:pt x="216027" y="58760"/>
                        <a:pt x="224580" y="74352"/>
                        <a:pt x="215541" y="77486"/>
                      </a:cubicBezTo>
                      <a:cubicBezTo>
                        <a:pt x="215541" y="77486"/>
                        <a:pt x="211760" y="76029"/>
                        <a:pt x="207978" y="74571"/>
                      </a:cubicBezTo>
                      <a:cubicBezTo>
                        <a:pt x="204140" y="73162"/>
                        <a:pt x="200301" y="71752"/>
                        <a:pt x="200301" y="71752"/>
                      </a:cubicBezTo>
                      <a:cubicBezTo>
                        <a:pt x="181851" y="76181"/>
                        <a:pt x="186528" y="88192"/>
                        <a:pt x="167173" y="103889"/>
                      </a:cubicBezTo>
                      <a:cubicBezTo>
                        <a:pt x="155305" y="108404"/>
                        <a:pt x="143237" y="104546"/>
                        <a:pt x="142989" y="91592"/>
                      </a:cubicBezTo>
                      <a:cubicBezTo>
                        <a:pt x="142323" y="108147"/>
                        <a:pt x="144180" y="100870"/>
                        <a:pt x="136960" y="115186"/>
                      </a:cubicBezTo>
                      <a:cubicBezTo>
                        <a:pt x="131864" y="113290"/>
                        <a:pt x="132293" y="111490"/>
                        <a:pt x="131769" y="106042"/>
                      </a:cubicBezTo>
                      <a:cubicBezTo>
                        <a:pt x="117672" y="111252"/>
                        <a:pt x="128845" y="115062"/>
                        <a:pt x="121596" y="122196"/>
                      </a:cubicBezTo>
                      <a:cubicBezTo>
                        <a:pt x="126197" y="130712"/>
                        <a:pt x="134674" y="143008"/>
                        <a:pt x="133036" y="145694"/>
                      </a:cubicBezTo>
                      <a:lnTo>
                        <a:pt x="137636" y="144875"/>
                      </a:lnTo>
                      <a:cubicBezTo>
                        <a:pt x="134550" y="155839"/>
                        <a:pt x="128530" y="164706"/>
                        <a:pt x="118243" y="171479"/>
                      </a:cubicBezTo>
                      <a:lnTo>
                        <a:pt x="114891" y="168288"/>
                      </a:lnTo>
                      <a:lnTo>
                        <a:pt x="109214" y="179746"/>
                      </a:lnTo>
                      <a:lnTo>
                        <a:pt x="104003" y="176898"/>
                      </a:lnTo>
                      <a:cubicBezTo>
                        <a:pt x="104003" y="176898"/>
                        <a:pt x="94545" y="192395"/>
                        <a:pt x="94879" y="192596"/>
                      </a:cubicBezTo>
                      <a:lnTo>
                        <a:pt x="97507" y="191386"/>
                      </a:lnTo>
                      <a:cubicBezTo>
                        <a:pt x="95879" y="195424"/>
                        <a:pt x="90430" y="208245"/>
                        <a:pt x="83687" y="213465"/>
                      </a:cubicBezTo>
                      <a:lnTo>
                        <a:pt x="81020" y="211560"/>
                      </a:lnTo>
                      <a:cubicBezTo>
                        <a:pt x="75990" y="215160"/>
                        <a:pt x="71942" y="219161"/>
                        <a:pt x="69456" y="223933"/>
                      </a:cubicBezTo>
                      <a:cubicBezTo>
                        <a:pt x="66942" y="228695"/>
                        <a:pt x="65275" y="233839"/>
                        <a:pt x="63903" y="239201"/>
                      </a:cubicBezTo>
                      <a:cubicBezTo>
                        <a:pt x="61141" y="249946"/>
                        <a:pt x="59417" y="261385"/>
                        <a:pt x="55769" y="274006"/>
                      </a:cubicBezTo>
                      <a:lnTo>
                        <a:pt x="50749" y="268348"/>
                      </a:lnTo>
                      <a:cubicBezTo>
                        <a:pt x="41415" y="274520"/>
                        <a:pt x="59474" y="274330"/>
                        <a:pt x="52721" y="283150"/>
                      </a:cubicBezTo>
                      <a:lnTo>
                        <a:pt x="44815" y="280930"/>
                      </a:lnTo>
                      <a:cubicBezTo>
                        <a:pt x="51902" y="293389"/>
                        <a:pt x="38176" y="291608"/>
                        <a:pt x="32633" y="296999"/>
                      </a:cubicBezTo>
                      <a:lnTo>
                        <a:pt x="43691" y="297151"/>
                      </a:lnTo>
                      <a:lnTo>
                        <a:pt x="38395" y="308410"/>
                      </a:lnTo>
                      <a:cubicBezTo>
                        <a:pt x="31556" y="320631"/>
                        <a:pt x="23146" y="313239"/>
                        <a:pt x="18240" y="309744"/>
                      </a:cubicBezTo>
                      <a:lnTo>
                        <a:pt x="24079" y="321059"/>
                      </a:lnTo>
                      <a:lnTo>
                        <a:pt x="14411" y="320735"/>
                      </a:lnTo>
                      <a:cubicBezTo>
                        <a:pt x="23584" y="329975"/>
                        <a:pt x="10535" y="327174"/>
                        <a:pt x="14526" y="340557"/>
                      </a:cubicBezTo>
                      <a:cubicBezTo>
                        <a:pt x="10839" y="340928"/>
                        <a:pt x="9306" y="337442"/>
                        <a:pt x="7144" y="341367"/>
                      </a:cubicBezTo>
                      <a:cubicBezTo>
                        <a:pt x="7144" y="341367"/>
                        <a:pt x="9658" y="346967"/>
                        <a:pt x="12163" y="352558"/>
                      </a:cubicBezTo>
                      <a:cubicBezTo>
                        <a:pt x="14726" y="358007"/>
                        <a:pt x="17278" y="363445"/>
                        <a:pt x="17278" y="363445"/>
                      </a:cubicBezTo>
                      <a:lnTo>
                        <a:pt x="13230" y="350606"/>
                      </a:lnTo>
                      <a:lnTo>
                        <a:pt x="26689" y="354187"/>
                      </a:lnTo>
                      <a:cubicBezTo>
                        <a:pt x="35414" y="367760"/>
                        <a:pt x="22374" y="370399"/>
                        <a:pt x="25660" y="379619"/>
                      </a:cubicBezTo>
                      <a:cubicBezTo>
                        <a:pt x="25660" y="379619"/>
                        <a:pt x="21927" y="373209"/>
                        <a:pt x="22079" y="373199"/>
                      </a:cubicBezTo>
                      <a:cubicBezTo>
                        <a:pt x="24279" y="387810"/>
                        <a:pt x="18621" y="388058"/>
                        <a:pt x="15059" y="396135"/>
                      </a:cubicBezTo>
                      <a:cubicBezTo>
                        <a:pt x="17755" y="393697"/>
                        <a:pt x="21774" y="390125"/>
                        <a:pt x="23279" y="396002"/>
                      </a:cubicBezTo>
                      <a:cubicBezTo>
                        <a:pt x="23832" y="400288"/>
                        <a:pt x="18307" y="398078"/>
                        <a:pt x="16583" y="402088"/>
                      </a:cubicBezTo>
                      <a:cubicBezTo>
                        <a:pt x="25965" y="403489"/>
                        <a:pt x="29670" y="413556"/>
                        <a:pt x="25918" y="422748"/>
                      </a:cubicBezTo>
                      <a:cubicBezTo>
                        <a:pt x="24594" y="422653"/>
                        <a:pt x="23327" y="422472"/>
                        <a:pt x="22460" y="421881"/>
                      </a:cubicBezTo>
                      <a:cubicBezTo>
                        <a:pt x="24060" y="424234"/>
                        <a:pt x="26489" y="425387"/>
                        <a:pt x="24470" y="429549"/>
                      </a:cubicBezTo>
                      <a:lnTo>
                        <a:pt x="14107" y="427377"/>
                      </a:lnTo>
                      <a:lnTo>
                        <a:pt x="24241" y="435054"/>
                      </a:lnTo>
                      <a:cubicBezTo>
                        <a:pt x="21698" y="440512"/>
                        <a:pt x="29528" y="447704"/>
                        <a:pt x="22593" y="447504"/>
                      </a:cubicBezTo>
                      <a:lnTo>
                        <a:pt x="20383" y="444627"/>
                      </a:lnTo>
                      <a:cubicBezTo>
                        <a:pt x="20383" y="444627"/>
                        <a:pt x="20364" y="447161"/>
                        <a:pt x="20345" y="450971"/>
                      </a:cubicBezTo>
                      <a:cubicBezTo>
                        <a:pt x="20336" y="454781"/>
                        <a:pt x="20174" y="459867"/>
                        <a:pt x="20784" y="464915"/>
                      </a:cubicBezTo>
                      <a:cubicBezTo>
                        <a:pt x="21688" y="475069"/>
                        <a:pt x="22593" y="485213"/>
                        <a:pt x="22593" y="485213"/>
                      </a:cubicBezTo>
                      <a:lnTo>
                        <a:pt x="14592" y="487118"/>
                      </a:lnTo>
                      <a:cubicBezTo>
                        <a:pt x="20469" y="488223"/>
                        <a:pt x="20269" y="493890"/>
                        <a:pt x="20345" y="498910"/>
                      </a:cubicBezTo>
                      <a:cubicBezTo>
                        <a:pt x="20374" y="503930"/>
                        <a:pt x="21374" y="508102"/>
                        <a:pt x="27984" y="505949"/>
                      </a:cubicBezTo>
                      <a:cubicBezTo>
                        <a:pt x="22365" y="515245"/>
                        <a:pt x="40729" y="533810"/>
                        <a:pt x="24298" y="533695"/>
                      </a:cubicBezTo>
                      <a:cubicBezTo>
                        <a:pt x="25022" y="537048"/>
                        <a:pt x="25946" y="540144"/>
                        <a:pt x="27022" y="543039"/>
                      </a:cubicBezTo>
                      <a:cubicBezTo>
                        <a:pt x="28308" y="545868"/>
                        <a:pt x="29766" y="548497"/>
                        <a:pt x="31271" y="551021"/>
                      </a:cubicBezTo>
                      <a:cubicBezTo>
                        <a:pt x="34300" y="556060"/>
                        <a:pt x="37614" y="560623"/>
                        <a:pt x="40805" y="565375"/>
                      </a:cubicBezTo>
                      <a:cubicBezTo>
                        <a:pt x="44063" y="570090"/>
                        <a:pt x="46901" y="575110"/>
                        <a:pt x="49740" y="580806"/>
                      </a:cubicBezTo>
                      <a:cubicBezTo>
                        <a:pt x="52759" y="586435"/>
                        <a:pt x="55312" y="592941"/>
                        <a:pt x="57140" y="601161"/>
                      </a:cubicBezTo>
                      <a:cubicBezTo>
                        <a:pt x="49530" y="618030"/>
                        <a:pt x="70161" y="644623"/>
                        <a:pt x="81267" y="662845"/>
                      </a:cubicBezTo>
                      <a:cubicBezTo>
                        <a:pt x="88678" y="670503"/>
                        <a:pt x="95498" y="677304"/>
                        <a:pt x="102013" y="683676"/>
                      </a:cubicBezTo>
                      <a:cubicBezTo>
                        <a:pt x="108566" y="690010"/>
                        <a:pt x="115643" y="695230"/>
                        <a:pt x="122215" y="700802"/>
                      </a:cubicBezTo>
                      <a:cubicBezTo>
                        <a:pt x="135169" y="712165"/>
                        <a:pt x="149762" y="721652"/>
                        <a:pt x="166554" y="733911"/>
                      </a:cubicBezTo>
                      <a:cubicBezTo>
                        <a:pt x="170155" y="749094"/>
                        <a:pt x="184337" y="757409"/>
                        <a:pt x="198682" y="764600"/>
                      </a:cubicBezTo>
                      <a:cubicBezTo>
                        <a:pt x="213951" y="770668"/>
                        <a:pt x="228991" y="776335"/>
                        <a:pt x="238639" y="787032"/>
                      </a:cubicBezTo>
                      <a:lnTo>
                        <a:pt x="248679" y="783603"/>
                      </a:lnTo>
                      <a:cubicBezTo>
                        <a:pt x="254108" y="792604"/>
                        <a:pt x="264490" y="797633"/>
                        <a:pt x="276196" y="801243"/>
                      </a:cubicBezTo>
                      <a:cubicBezTo>
                        <a:pt x="288007" y="804758"/>
                        <a:pt x="300276" y="808882"/>
                        <a:pt x="310715" y="818131"/>
                      </a:cubicBezTo>
                      <a:cubicBezTo>
                        <a:pt x="317678" y="816597"/>
                        <a:pt x="321050" y="816397"/>
                        <a:pt x="322517" y="816502"/>
                      </a:cubicBezTo>
                      <a:cubicBezTo>
                        <a:pt x="321507" y="815873"/>
                        <a:pt x="320202" y="814064"/>
                        <a:pt x="320973" y="809368"/>
                      </a:cubicBezTo>
                      <a:cubicBezTo>
                        <a:pt x="326965" y="814388"/>
                        <a:pt x="341881" y="813873"/>
                        <a:pt x="338776" y="822855"/>
                      </a:cubicBezTo>
                      <a:lnTo>
                        <a:pt x="336775" y="823351"/>
                      </a:lnTo>
                      <a:cubicBezTo>
                        <a:pt x="335166" y="827827"/>
                        <a:pt x="340814" y="828142"/>
                        <a:pt x="347558" y="828475"/>
                      </a:cubicBezTo>
                      <a:cubicBezTo>
                        <a:pt x="354406" y="828304"/>
                        <a:pt x="362274" y="828094"/>
                        <a:pt x="365655" y="832761"/>
                      </a:cubicBezTo>
                      <a:lnTo>
                        <a:pt x="362941" y="822065"/>
                      </a:lnTo>
                      <a:lnTo>
                        <a:pt x="376047" y="825798"/>
                      </a:lnTo>
                      <a:lnTo>
                        <a:pt x="372151" y="827180"/>
                      </a:lnTo>
                      <a:cubicBezTo>
                        <a:pt x="379876" y="825379"/>
                        <a:pt x="386791" y="824798"/>
                        <a:pt x="393297" y="823865"/>
                      </a:cubicBezTo>
                      <a:cubicBezTo>
                        <a:pt x="399793" y="822922"/>
                        <a:pt x="405803" y="822570"/>
                        <a:pt x="411528" y="822617"/>
                      </a:cubicBezTo>
                      <a:cubicBezTo>
                        <a:pt x="422958" y="822731"/>
                        <a:pt x="433273" y="824694"/>
                        <a:pt x="443646" y="825170"/>
                      </a:cubicBezTo>
                      <a:cubicBezTo>
                        <a:pt x="453990" y="825951"/>
                        <a:pt x="464391" y="826999"/>
                        <a:pt x="475440" y="825846"/>
                      </a:cubicBezTo>
                      <a:cubicBezTo>
                        <a:pt x="486423" y="824027"/>
                        <a:pt x="498129" y="820388"/>
                        <a:pt x="510492" y="813206"/>
                      </a:cubicBezTo>
                      <a:cubicBezTo>
                        <a:pt x="507997" y="819207"/>
                        <a:pt x="510369" y="817359"/>
                        <a:pt x="513740" y="815483"/>
                      </a:cubicBezTo>
                      <a:cubicBezTo>
                        <a:pt x="517046" y="813302"/>
                        <a:pt x="521265" y="810997"/>
                        <a:pt x="522961" y="816816"/>
                      </a:cubicBezTo>
                      <a:cubicBezTo>
                        <a:pt x="531390" y="822550"/>
                        <a:pt x="537686" y="820083"/>
                        <a:pt x="542763" y="815416"/>
                      </a:cubicBezTo>
                      <a:cubicBezTo>
                        <a:pt x="547849" y="810654"/>
                        <a:pt x="551869" y="804120"/>
                        <a:pt x="556412" y="800091"/>
                      </a:cubicBezTo>
                      <a:cubicBezTo>
                        <a:pt x="556231" y="799529"/>
                        <a:pt x="556136" y="798814"/>
                        <a:pt x="556451" y="797709"/>
                      </a:cubicBezTo>
                      <a:lnTo>
                        <a:pt x="575196" y="792423"/>
                      </a:lnTo>
                      <a:cubicBezTo>
                        <a:pt x="569738" y="810758"/>
                        <a:pt x="583768" y="775726"/>
                        <a:pt x="578453" y="791575"/>
                      </a:cubicBezTo>
                      <a:cubicBezTo>
                        <a:pt x="604352" y="787879"/>
                        <a:pt x="631174" y="773935"/>
                        <a:pt x="656396" y="756714"/>
                      </a:cubicBezTo>
                      <a:cubicBezTo>
                        <a:pt x="662788" y="752523"/>
                        <a:pt x="668588" y="747360"/>
                        <a:pt x="674713" y="742674"/>
                      </a:cubicBezTo>
                      <a:cubicBezTo>
                        <a:pt x="680685" y="737778"/>
                        <a:pt x="686981" y="733282"/>
                        <a:pt x="692696" y="728129"/>
                      </a:cubicBezTo>
                      <a:cubicBezTo>
                        <a:pt x="698363" y="722919"/>
                        <a:pt x="704059" y="717795"/>
                        <a:pt x="709813" y="712822"/>
                      </a:cubicBezTo>
                      <a:lnTo>
                        <a:pt x="718490" y="705488"/>
                      </a:lnTo>
                      <a:lnTo>
                        <a:pt x="726719" y="697859"/>
                      </a:lnTo>
                      <a:lnTo>
                        <a:pt x="722119" y="697049"/>
                      </a:lnTo>
                      <a:cubicBezTo>
                        <a:pt x="732787" y="686419"/>
                        <a:pt x="741788" y="670017"/>
                        <a:pt x="753094" y="664445"/>
                      </a:cubicBezTo>
                      <a:cubicBezTo>
                        <a:pt x="764962" y="658873"/>
                        <a:pt x="760095" y="638842"/>
                        <a:pt x="761467" y="634841"/>
                      </a:cubicBezTo>
                      <a:cubicBezTo>
                        <a:pt x="762057" y="620925"/>
                        <a:pt x="779288" y="618458"/>
                        <a:pt x="776011" y="622545"/>
                      </a:cubicBezTo>
                      <a:cubicBezTo>
                        <a:pt x="778526" y="616334"/>
                        <a:pt x="778735" y="609105"/>
                        <a:pt x="779126" y="601504"/>
                      </a:cubicBezTo>
                      <a:cubicBezTo>
                        <a:pt x="779536" y="593874"/>
                        <a:pt x="780945" y="586369"/>
                        <a:pt x="787527" y="579577"/>
                      </a:cubicBezTo>
                      <a:cubicBezTo>
                        <a:pt x="791137" y="579549"/>
                        <a:pt x="793566" y="576396"/>
                        <a:pt x="795337" y="571814"/>
                      </a:cubicBezTo>
                      <a:cubicBezTo>
                        <a:pt x="796890" y="567138"/>
                        <a:pt x="797423" y="560899"/>
                        <a:pt x="798052" y="554984"/>
                      </a:cubicBezTo>
                      <a:cubicBezTo>
                        <a:pt x="799243" y="543106"/>
                        <a:pt x="800176" y="532314"/>
                        <a:pt x="807263" y="534200"/>
                      </a:cubicBezTo>
                      <a:lnTo>
                        <a:pt x="806148" y="533648"/>
                      </a:lnTo>
                      <a:cubicBezTo>
                        <a:pt x="814007" y="524037"/>
                        <a:pt x="815130" y="512455"/>
                        <a:pt x="816026" y="501015"/>
                      </a:cubicBezTo>
                      <a:cubicBezTo>
                        <a:pt x="816778" y="489461"/>
                        <a:pt x="815902" y="477784"/>
                        <a:pt x="822541" y="466163"/>
                      </a:cubicBezTo>
                      <a:cubicBezTo>
                        <a:pt x="822541" y="466163"/>
                        <a:pt x="823541" y="466763"/>
                        <a:pt x="824389" y="467725"/>
                      </a:cubicBezTo>
                      <a:cubicBezTo>
                        <a:pt x="824389" y="467725"/>
                        <a:pt x="822093" y="464287"/>
                        <a:pt x="818655" y="459134"/>
                      </a:cubicBezTo>
                      <a:cubicBezTo>
                        <a:pt x="815188" y="454047"/>
                        <a:pt x="809701" y="447389"/>
                        <a:pt x="804558" y="441074"/>
                      </a:cubicBezTo>
                      <a:cubicBezTo>
                        <a:pt x="794109" y="428311"/>
                        <a:pt x="783546" y="417128"/>
                        <a:pt x="783546" y="417128"/>
                      </a:cubicBezTo>
                      <a:cubicBezTo>
                        <a:pt x="783546" y="417128"/>
                        <a:pt x="771173" y="420357"/>
                        <a:pt x="758809" y="423101"/>
                      </a:cubicBezTo>
                      <a:cubicBezTo>
                        <a:pt x="746446" y="425891"/>
                        <a:pt x="734092" y="428196"/>
                        <a:pt x="734092" y="428196"/>
                      </a:cubicBezTo>
                      <a:cubicBezTo>
                        <a:pt x="734092" y="428196"/>
                        <a:pt x="723719" y="436312"/>
                        <a:pt x="713518" y="443236"/>
                      </a:cubicBezTo>
                      <a:cubicBezTo>
                        <a:pt x="708641" y="446761"/>
                        <a:pt x="702593" y="449894"/>
                        <a:pt x="698621" y="452199"/>
                      </a:cubicBezTo>
                      <a:cubicBezTo>
                        <a:pt x="694506" y="454428"/>
                        <a:pt x="691763" y="455914"/>
                        <a:pt x="691763" y="455914"/>
                      </a:cubicBezTo>
                      <a:cubicBezTo>
                        <a:pt x="691763" y="455914"/>
                        <a:pt x="691572" y="460915"/>
                        <a:pt x="691286" y="468430"/>
                      </a:cubicBezTo>
                      <a:cubicBezTo>
                        <a:pt x="690629" y="475898"/>
                        <a:pt x="688753" y="485699"/>
                        <a:pt x="687524" y="495824"/>
                      </a:cubicBezTo>
                      <a:cubicBezTo>
                        <a:pt x="685067" y="505682"/>
                        <a:pt x="682619" y="515550"/>
                        <a:pt x="680771" y="522951"/>
                      </a:cubicBezTo>
                      <a:cubicBezTo>
                        <a:pt x="678142" y="530152"/>
                        <a:pt x="676389" y="534962"/>
                        <a:pt x="676389" y="534962"/>
                      </a:cubicBezTo>
                      <a:cubicBezTo>
                        <a:pt x="676389" y="534962"/>
                        <a:pt x="673780" y="538191"/>
                        <a:pt x="669874" y="543039"/>
                      </a:cubicBezTo>
                      <a:cubicBezTo>
                        <a:pt x="665931" y="547821"/>
                        <a:pt x="659597" y="553460"/>
                        <a:pt x="654025" y="559289"/>
                      </a:cubicBezTo>
                      <a:lnTo>
                        <a:pt x="649805" y="563575"/>
                      </a:lnTo>
                      <a:cubicBezTo>
                        <a:pt x="648243" y="564852"/>
                        <a:pt x="646709" y="566109"/>
                        <a:pt x="645224" y="567328"/>
                      </a:cubicBezTo>
                      <a:cubicBezTo>
                        <a:pt x="642290" y="569719"/>
                        <a:pt x="639547" y="571957"/>
                        <a:pt x="637203" y="573862"/>
                      </a:cubicBezTo>
                      <a:cubicBezTo>
                        <a:pt x="632622" y="577644"/>
                        <a:pt x="629574" y="580168"/>
                        <a:pt x="629574" y="580168"/>
                      </a:cubicBezTo>
                      <a:cubicBezTo>
                        <a:pt x="629574" y="580168"/>
                        <a:pt x="623364" y="587159"/>
                        <a:pt x="614353" y="598103"/>
                      </a:cubicBezTo>
                      <a:cubicBezTo>
                        <a:pt x="609305" y="603066"/>
                        <a:pt x="603409" y="608848"/>
                        <a:pt x="597094" y="615048"/>
                      </a:cubicBezTo>
                      <a:cubicBezTo>
                        <a:pt x="590321" y="620725"/>
                        <a:pt x="582882" y="626602"/>
                        <a:pt x="575443" y="632489"/>
                      </a:cubicBezTo>
                      <a:cubicBezTo>
                        <a:pt x="567347" y="637356"/>
                        <a:pt x="559794" y="643271"/>
                        <a:pt x="551917" y="647395"/>
                      </a:cubicBezTo>
                      <a:cubicBezTo>
                        <a:pt x="543925" y="651262"/>
                        <a:pt x="536820" y="655768"/>
                        <a:pt x="530209" y="658435"/>
                      </a:cubicBezTo>
                      <a:cubicBezTo>
                        <a:pt x="523589" y="661111"/>
                        <a:pt x="518065" y="663350"/>
                        <a:pt x="514198" y="664912"/>
                      </a:cubicBezTo>
                      <a:cubicBezTo>
                        <a:pt x="512264" y="665721"/>
                        <a:pt x="510750" y="666360"/>
                        <a:pt x="509721" y="666798"/>
                      </a:cubicBezTo>
                      <a:cubicBezTo>
                        <a:pt x="508645" y="667102"/>
                        <a:pt x="508073" y="667264"/>
                        <a:pt x="508073" y="667264"/>
                      </a:cubicBezTo>
                      <a:cubicBezTo>
                        <a:pt x="508073" y="667264"/>
                        <a:pt x="506168" y="670570"/>
                        <a:pt x="504273" y="673875"/>
                      </a:cubicBezTo>
                      <a:cubicBezTo>
                        <a:pt x="502263" y="677228"/>
                        <a:pt x="500253" y="680580"/>
                        <a:pt x="500253" y="680580"/>
                      </a:cubicBezTo>
                      <a:cubicBezTo>
                        <a:pt x="495862" y="679218"/>
                        <a:pt x="491604" y="678513"/>
                        <a:pt x="487413" y="678342"/>
                      </a:cubicBezTo>
                      <a:cubicBezTo>
                        <a:pt x="483194" y="678075"/>
                        <a:pt x="478879" y="677599"/>
                        <a:pt x="474659" y="677904"/>
                      </a:cubicBezTo>
                      <a:cubicBezTo>
                        <a:pt x="466192" y="678352"/>
                        <a:pt x="457705" y="680542"/>
                        <a:pt x="448818" y="681199"/>
                      </a:cubicBezTo>
                      <a:cubicBezTo>
                        <a:pt x="440017" y="682285"/>
                        <a:pt x="431025" y="684133"/>
                        <a:pt x="422196" y="683000"/>
                      </a:cubicBezTo>
                      <a:cubicBezTo>
                        <a:pt x="413414" y="682209"/>
                        <a:pt x="404670" y="681333"/>
                        <a:pt x="397183" y="676151"/>
                      </a:cubicBezTo>
                      <a:lnTo>
                        <a:pt x="395249" y="685448"/>
                      </a:lnTo>
                      <a:cubicBezTo>
                        <a:pt x="385791" y="684552"/>
                        <a:pt x="387401" y="678875"/>
                        <a:pt x="385429" y="676913"/>
                      </a:cubicBezTo>
                      <a:cubicBezTo>
                        <a:pt x="342957" y="671351"/>
                        <a:pt x="300800" y="655158"/>
                        <a:pt x="265005" y="630098"/>
                      </a:cubicBezTo>
                      <a:cubicBezTo>
                        <a:pt x="228943" y="605399"/>
                        <a:pt x="202273" y="568814"/>
                        <a:pt x="190862" y="531181"/>
                      </a:cubicBezTo>
                      <a:cubicBezTo>
                        <a:pt x="192491" y="522180"/>
                        <a:pt x="182013" y="502177"/>
                        <a:pt x="186099" y="494833"/>
                      </a:cubicBezTo>
                      <a:cubicBezTo>
                        <a:pt x="168250" y="474678"/>
                        <a:pt x="163011" y="446742"/>
                        <a:pt x="164097" y="421262"/>
                      </a:cubicBezTo>
                      <a:lnTo>
                        <a:pt x="165202" y="422205"/>
                      </a:lnTo>
                      <a:cubicBezTo>
                        <a:pt x="165202" y="422205"/>
                        <a:pt x="164449" y="419224"/>
                        <a:pt x="164030" y="416214"/>
                      </a:cubicBezTo>
                      <a:cubicBezTo>
                        <a:pt x="163754" y="413195"/>
                        <a:pt x="163478" y="410185"/>
                        <a:pt x="163478" y="410185"/>
                      </a:cubicBezTo>
                      <a:cubicBezTo>
                        <a:pt x="164287" y="409689"/>
                        <a:pt x="165411" y="409661"/>
                        <a:pt x="166126" y="410070"/>
                      </a:cubicBezTo>
                      <a:cubicBezTo>
                        <a:pt x="162563" y="403250"/>
                        <a:pt x="162182" y="394183"/>
                        <a:pt x="165011" y="385343"/>
                      </a:cubicBezTo>
                      <a:cubicBezTo>
                        <a:pt x="168164" y="376533"/>
                        <a:pt x="171660" y="367560"/>
                        <a:pt x="175441" y="360121"/>
                      </a:cubicBezTo>
                      <a:lnTo>
                        <a:pt x="176203" y="361255"/>
                      </a:lnTo>
                      <a:cubicBezTo>
                        <a:pt x="179565" y="349949"/>
                        <a:pt x="181661" y="338433"/>
                        <a:pt x="186004" y="327631"/>
                      </a:cubicBezTo>
                      <a:cubicBezTo>
                        <a:pt x="188081" y="322231"/>
                        <a:pt x="189119" y="316401"/>
                        <a:pt x="191767" y="311248"/>
                      </a:cubicBezTo>
                      <a:cubicBezTo>
                        <a:pt x="194110" y="305972"/>
                        <a:pt x="196367" y="300647"/>
                        <a:pt x="198549" y="295285"/>
                      </a:cubicBezTo>
                      <a:cubicBezTo>
                        <a:pt x="208655" y="274615"/>
                        <a:pt x="219827" y="254013"/>
                        <a:pt x="235163" y="236439"/>
                      </a:cubicBezTo>
                      <a:cubicBezTo>
                        <a:pt x="264004" y="199901"/>
                        <a:pt x="306305" y="173098"/>
                        <a:pt x="353206" y="164468"/>
                      </a:cubicBezTo>
                      <a:cubicBezTo>
                        <a:pt x="359121" y="165030"/>
                        <a:pt x="364846" y="165002"/>
                        <a:pt x="370484" y="164468"/>
                      </a:cubicBezTo>
                      <a:cubicBezTo>
                        <a:pt x="373304" y="164201"/>
                        <a:pt x="376104" y="163820"/>
                        <a:pt x="378895" y="163325"/>
                      </a:cubicBezTo>
                      <a:cubicBezTo>
                        <a:pt x="381743" y="163068"/>
                        <a:pt x="384600" y="162820"/>
                        <a:pt x="387477" y="162563"/>
                      </a:cubicBezTo>
                      <a:cubicBezTo>
                        <a:pt x="393202" y="161915"/>
                        <a:pt x="398936" y="160906"/>
                        <a:pt x="404746" y="159649"/>
                      </a:cubicBezTo>
                      <a:cubicBezTo>
                        <a:pt x="410632" y="159039"/>
                        <a:pt x="416614" y="158448"/>
                        <a:pt x="422662" y="157629"/>
                      </a:cubicBezTo>
                      <a:lnTo>
                        <a:pt x="431797" y="156401"/>
                      </a:lnTo>
                      <a:lnTo>
                        <a:pt x="441036" y="156353"/>
                      </a:lnTo>
                      <a:cubicBezTo>
                        <a:pt x="447218" y="156401"/>
                        <a:pt x="453495" y="156267"/>
                        <a:pt x="459715" y="156753"/>
                      </a:cubicBezTo>
                      <a:cubicBezTo>
                        <a:pt x="471945" y="159077"/>
                        <a:pt x="484489" y="160982"/>
                        <a:pt x="495424" y="167907"/>
                      </a:cubicBezTo>
                      <a:cubicBezTo>
                        <a:pt x="496224" y="169335"/>
                        <a:pt x="498434" y="170850"/>
                        <a:pt x="501691" y="172383"/>
                      </a:cubicBezTo>
                      <a:cubicBezTo>
                        <a:pt x="503320" y="173145"/>
                        <a:pt x="505216" y="173917"/>
                        <a:pt x="507330" y="174669"/>
                      </a:cubicBezTo>
                      <a:cubicBezTo>
                        <a:pt x="509359" y="175689"/>
                        <a:pt x="511597" y="176774"/>
                        <a:pt x="514017" y="177832"/>
                      </a:cubicBezTo>
                      <a:cubicBezTo>
                        <a:pt x="518846" y="179965"/>
                        <a:pt x="524389" y="182080"/>
                        <a:pt x="530352" y="184118"/>
                      </a:cubicBezTo>
                      <a:cubicBezTo>
                        <a:pt x="535991" y="186928"/>
                        <a:pt x="542030" y="189671"/>
                        <a:pt x="548192" y="192234"/>
                      </a:cubicBezTo>
                      <a:cubicBezTo>
                        <a:pt x="572224" y="203511"/>
                        <a:pt x="595303" y="218037"/>
                        <a:pt x="599951" y="2195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375">
                  <a:extLst>
                    <a:ext uri="{FF2B5EF4-FFF2-40B4-BE49-F238E27FC236}">
                      <a16:creationId xmlns:a16="http://schemas.microsoft.com/office/drawing/2014/main" id="{A5AAD93F-64C2-1A0D-D980-64E5DE121D27}"/>
                    </a:ext>
                  </a:extLst>
                </p:cNvPr>
                <p:cNvSpPr/>
                <p:nvPr/>
              </p:nvSpPr>
              <p:spPr>
                <a:xfrm>
                  <a:off x="1463696" y="930281"/>
                  <a:ext cx="9525" cy="9525"/>
                </a:xfrm>
                <a:custGeom>
                  <a:avLst/>
                  <a:gdLst>
                    <a:gd name="connsiteX0" fmla="*/ 9577 w 9525"/>
                    <a:gd name="connsiteY0" fmla="*/ 7525 h 9525"/>
                    <a:gd name="connsiteX1" fmla="*/ 9434 w 9525"/>
                    <a:gd name="connsiteY1" fmla="*/ 7144 h 9525"/>
                    <a:gd name="connsiteX2" fmla="*/ 9577 w 9525"/>
                    <a:gd name="connsiteY2" fmla="*/ 7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577" y="7525"/>
                      </a:moveTo>
                      <a:lnTo>
                        <a:pt x="9434" y="7144"/>
                      </a:lnTo>
                      <a:cubicBezTo>
                        <a:pt x="5624" y="8334"/>
                        <a:pt x="7205" y="8477"/>
                        <a:pt x="9577" y="75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376">
                  <a:extLst>
                    <a:ext uri="{FF2B5EF4-FFF2-40B4-BE49-F238E27FC236}">
                      <a16:creationId xmlns:a16="http://schemas.microsoft.com/office/drawing/2014/main" id="{F36E9B10-C47D-4BEC-6A63-068C688728BC}"/>
                    </a:ext>
                  </a:extLst>
                </p:cNvPr>
                <p:cNvSpPr/>
                <p:nvPr/>
              </p:nvSpPr>
              <p:spPr>
                <a:xfrm>
                  <a:off x="1380347" y="665314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240 h 19050"/>
                    <a:gd name="connsiteX1" fmla="*/ 7953 w 9525"/>
                    <a:gd name="connsiteY1" fmla="*/ 13745 h 19050"/>
                    <a:gd name="connsiteX2" fmla="*/ 7249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240"/>
                      </a:moveTo>
                      <a:lnTo>
                        <a:pt x="7953" y="13745"/>
                      </a:lnTo>
                      <a:lnTo>
                        <a:pt x="7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377">
                  <a:extLst>
                    <a:ext uri="{FF2B5EF4-FFF2-40B4-BE49-F238E27FC236}">
                      <a16:creationId xmlns:a16="http://schemas.microsoft.com/office/drawing/2014/main" id="{A619CF5C-B133-166B-6C18-E959F239821E}"/>
                    </a:ext>
                  </a:extLst>
                </p:cNvPr>
                <p:cNvSpPr/>
                <p:nvPr/>
              </p:nvSpPr>
              <p:spPr>
                <a:xfrm>
                  <a:off x="1521098" y="791291"/>
                  <a:ext cx="19050" cy="19050"/>
                </a:xfrm>
                <a:custGeom>
                  <a:avLst/>
                  <a:gdLst>
                    <a:gd name="connsiteX0" fmla="*/ 12735 w 19050"/>
                    <a:gd name="connsiteY0" fmla="*/ 14108 h 19050"/>
                    <a:gd name="connsiteX1" fmla="*/ 7144 w 19050"/>
                    <a:gd name="connsiteY1" fmla="*/ 8259 h 19050"/>
                    <a:gd name="connsiteX2" fmla="*/ 12735 w 19050"/>
                    <a:gd name="connsiteY2" fmla="*/ 1410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2735" y="14108"/>
                      </a:moveTo>
                      <a:cubicBezTo>
                        <a:pt x="9020" y="5954"/>
                        <a:pt x="7601" y="6421"/>
                        <a:pt x="7144" y="8259"/>
                      </a:cubicBezTo>
                      <a:cubicBezTo>
                        <a:pt x="8915" y="10898"/>
                        <a:pt x="10697" y="13041"/>
                        <a:pt x="12735" y="141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378">
                  <a:extLst>
                    <a:ext uri="{FF2B5EF4-FFF2-40B4-BE49-F238E27FC236}">
                      <a16:creationId xmlns:a16="http://schemas.microsoft.com/office/drawing/2014/main" id="{5EE98D79-FDE9-7443-A420-C8A42ECC50F4}"/>
                    </a:ext>
                  </a:extLst>
                </p:cNvPr>
                <p:cNvSpPr/>
                <p:nvPr/>
              </p:nvSpPr>
              <p:spPr>
                <a:xfrm>
                  <a:off x="1483893" y="97360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316 h 19050"/>
                    <a:gd name="connsiteX1" fmla="*/ 11859 w 9525"/>
                    <a:gd name="connsiteY1" fmla="*/ 12916 h 19050"/>
                    <a:gd name="connsiteX2" fmla="*/ 10211 w 9525"/>
                    <a:gd name="connsiteY2" fmla="*/ 7144 h 19050"/>
                    <a:gd name="connsiteX3" fmla="*/ 7144 w 9525"/>
                    <a:gd name="connsiteY3" fmla="*/ 13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13316"/>
                      </a:moveTo>
                      <a:cubicBezTo>
                        <a:pt x="7372" y="16678"/>
                        <a:pt x="9535" y="15192"/>
                        <a:pt x="11859" y="12916"/>
                      </a:cubicBezTo>
                      <a:cubicBezTo>
                        <a:pt x="10887" y="9506"/>
                        <a:pt x="10211" y="7144"/>
                        <a:pt x="10211" y="7144"/>
                      </a:cubicBezTo>
                      <a:cubicBezTo>
                        <a:pt x="9573" y="9163"/>
                        <a:pt x="7791" y="11297"/>
                        <a:pt x="7144" y="13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379">
                  <a:extLst>
                    <a:ext uri="{FF2B5EF4-FFF2-40B4-BE49-F238E27FC236}">
                      <a16:creationId xmlns:a16="http://schemas.microsoft.com/office/drawing/2014/main" id="{D8BD9665-27AA-5330-F6A4-90DED04E4F1C}"/>
                    </a:ext>
                  </a:extLst>
                </p:cNvPr>
                <p:cNvSpPr/>
                <p:nvPr/>
              </p:nvSpPr>
              <p:spPr>
                <a:xfrm>
                  <a:off x="1535338" y="95672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067 h 9525"/>
                    <a:gd name="connsiteX1" fmla="*/ 10535 w 9525"/>
                    <a:gd name="connsiteY1" fmla="*/ 8810 h 9525"/>
                    <a:gd name="connsiteX2" fmla="*/ 7144 w 9525"/>
                    <a:gd name="connsiteY2" fmla="*/ 806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067"/>
                      </a:moveTo>
                      <a:lnTo>
                        <a:pt x="10535" y="8810"/>
                      </a:lnTo>
                      <a:cubicBezTo>
                        <a:pt x="9392" y="6572"/>
                        <a:pt x="8239" y="6867"/>
                        <a:pt x="7144" y="80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7" name="文本框 176">
                <a:extLst>
                  <a:ext uri="{FF2B5EF4-FFF2-40B4-BE49-F238E27FC236}">
                    <a16:creationId xmlns:a16="http://schemas.microsoft.com/office/drawing/2014/main" id="{99AB0D60-6CD8-63D8-3E49-23D4F1A65F44}"/>
                  </a:ext>
                </a:extLst>
              </p:cNvPr>
              <p:cNvSpPr txBox="1"/>
              <p:nvPr/>
            </p:nvSpPr>
            <p:spPr>
              <a:xfrm>
                <a:off x="1878210" y="2923074"/>
                <a:ext cx="639919" cy="62895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04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id="{328E28BD-3D6E-DD91-1092-4040CD38A059}"/>
                  </a:ext>
                </a:extLst>
              </p:cNvPr>
              <p:cNvSpPr txBox="1"/>
              <p:nvPr/>
            </p:nvSpPr>
            <p:spPr>
              <a:xfrm>
                <a:off x="1046108" y="2091077"/>
                <a:ext cx="775597" cy="2554545"/>
              </a:xfrm>
              <a:prstGeom prst="rect">
                <a:avLst/>
              </a:prstGeom>
              <a:noFill/>
            </p:spPr>
            <p:txBody>
              <a:bodyPr vert="eaVert" wrap="non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演示悠然小楷" panose="00000500000000000000" pitchFamily="2" charset="-122"/>
                    <a:ea typeface="演示悠然小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6124E651-517A-7520-4D9C-6EAE985E005D}"/>
                </a:ext>
              </a:extLst>
            </p:cNvPr>
            <p:cNvSpPr txBox="1"/>
            <p:nvPr/>
          </p:nvSpPr>
          <p:spPr>
            <a:xfrm>
              <a:off x="2135527" y="2210140"/>
              <a:ext cx="627864" cy="3199090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……</a:t>
              </a:r>
            </a:p>
          </p:txBody>
        </p: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B8728A66-0256-BADD-6BCB-FFEE45B07B15}"/>
              </a:ext>
            </a:extLst>
          </p:cNvPr>
          <p:cNvGrpSpPr/>
          <p:nvPr/>
        </p:nvGrpSpPr>
        <p:grpSpPr>
          <a:xfrm>
            <a:off x="6096000" y="2094790"/>
            <a:ext cx="2040260" cy="3318153"/>
            <a:chOff x="2135527" y="2091077"/>
            <a:chExt cx="2040260" cy="3318153"/>
          </a:xfrm>
        </p:grpSpPr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B1D54A94-C778-1BBB-1833-0ED80579D993}"/>
                </a:ext>
              </a:extLst>
            </p:cNvPr>
            <p:cNvGrpSpPr/>
            <p:nvPr/>
          </p:nvGrpSpPr>
          <p:grpSpPr>
            <a:xfrm>
              <a:off x="2643639" y="2091077"/>
              <a:ext cx="1532148" cy="2554545"/>
              <a:chOff x="1046108" y="2091077"/>
              <a:chExt cx="1532148" cy="2554545"/>
            </a:xfrm>
          </p:grpSpPr>
          <p:grpSp>
            <p:nvGrpSpPr>
              <p:cNvPr id="201" name="组合 200">
                <a:extLst>
                  <a:ext uri="{FF2B5EF4-FFF2-40B4-BE49-F238E27FC236}">
                    <a16:creationId xmlns:a16="http://schemas.microsoft.com/office/drawing/2014/main" id="{A3E07B51-3315-7B73-CEF6-6EA34C1E7370}"/>
                  </a:ext>
                </a:extLst>
              </p:cNvPr>
              <p:cNvGrpSpPr/>
              <p:nvPr/>
            </p:nvGrpSpPr>
            <p:grpSpPr>
              <a:xfrm>
                <a:off x="1712022" y="2835366"/>
                <a:ext cx="866234" cy="876192"/>
                <a:chOff x="780977" y="600459"/>
                <a:chExt cx="828675" cy="838200"/>
              </a:xfrm>
              <a:solidFill>
                <a:srgbClr val="242424"/>
              </a:solidFill>
            </p:grpSpPr>
            <p:sp>
              <p:nvSpPr>
                <p:cNvPr id="204" name="任意多边形: 形状 1361">
                  <a:extLst>
                    <a:ext uri="{FF2B5EF4-FFF2-40B4-BE49-F238E27FC236}">
                      <a16:creationId xmlns:a16="http://schemas.microsoft.com/office/drawing/2014/main" id="{B190E7CA-D40F-FED5-C73D-D1E4CD4E1750}"/>
                    </a:ext>
                  </a:extLst>
                </p:cNvPr>
                <p:cNvSpPr/>
                <p:nvPr/>
              </p:nvSpPr>
              <p:spPr>
                <a:xfrm>
                  <a:off x="1096331" y="140981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44 w 9525"/>
                    <a:gd name="connsiteY1" fmla="*/ 7144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8125" y="7753"/>
                        <a:pt x="8820" y="7277"/>
                        <a:pt x="7144" y="7144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1362">
                  <a:extLst>
                    <a:ext uri="{FF2B5EF4-FFF2-40B4-BE49-F238E27FC236}">
                      <a16:creationId xmlns:a16="http://schemas.microsoft.com/office/drawing/2014/main" id="{C4E9BF16-626E-1BAE-CD51-E3B436499A23}"/>
                    </a:ext>
                  </a:extLst>
                </p:cNvPr>
                <p:cNvSpPr/>
                <p:nvPr/>
              </p:nvSpPr>
              <p:spPr>
                <a:xfrm>
                  <a:off x="893181" y="710892"/>
                  <a:ext cx="9525" cy="19050"/>
                </a:xfrm>
                <a:custGeom>
                  <a:avLst/>
                  <a:gdLst>
                    <a:gd name="connsiteX0" fmla="*/ 8858 w 9525"/>
                    <a:gd name="connsiteY0" fmla="*/ 12440 h 19050"/>
                    <a:gd name="connsiteX1" fmla="*/ 9411 w 9525"/>
                    <a:gd name="connsiteY1" fmla="*/ 11773 h 19050"/>
                    <a:gd name="connsiteX2" fmla="*/ 7144 w 9525"/>
                    <a:gd name="connsiteY2" fmla="*/ 7144 h 19050"/>
                    <a:gd name="connsiteX3" fmla="*/ 8858 w 9525"/>
                    <a:gd name="connsiteY3" fmla="*/ 124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858" y="12440"/>
                      </a:moveTo>
                      <a:cubicBezTo>
                        <a:pt x="9115" y="12202"/>
                        <a:pt x="9182" y="12030"/>
                        <a:pt x="9411" y="11773"/>
                      </a:cubicBezTo>
                      <a:cubicBezTo>
                        <a:pt x="8458" y="10001"/>
                        <a:pt x="7658" y="8430"/>
                        <a:pt x="7144" y="7144"/>
                      </a:cubicBezTo>
                      <a:lnTo>
                        <a:pt x="8858" y="124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1363">
                  <a:extLst>
                    <a:ext uri="{FF2B5EF4-FFF2-40B4-BE49-F238E27FC236}">
                      <a16:creationId xmlns:a16="http://schemas.microsoft.com/office/drawing/2014/main" id="{A7FCAAB1-4EB4-6887-289F-8859DB4089A9}"/>
                    </a:ext>
                  </a:extLst>
                </p:cNvPr>
                <p:cNvSpPr/>
                <p:nvPr/>
              </p:nvSpPr>
              <p:spPr>
                <a:xfrm>
                  <a:off x="1012968" y="64034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253 h 9525"/>
                    <a:gd name="connsiteX1" fmla="*/ 8134 w 9525"/>
                    <a:gd name="connsiteY1" fmla="*/ 8338 h 9525"/>
                    <a:gd name="connsiteX2" fmla="*/ 7144 w 9525"/>
                    <a:gd name="connsiteY2" fmla="*/ 82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253"/>
                      </a:moveTo>
                      <a:cubicBezTo>
                        <a:pt x="7534" y="8281"/>
                        <a:pt x="7782" y="8310"/>
                        <a:pt x="8134" y="8338"/>
                      </a:cubicBezTo>
                      <a:cubicBezTo>
                        <a:pt x="7544" y="7357"/>
                        <a:pt x="7172" y="6271"/>
                        <a:pt x="7144" y="82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1364">
                  <a:extLst>
                    <a:ext uri="{FF2B5EF4-FFF2-40B4-BE49-F238E27FC236}">
                      <a16:creationId xmlns:a16="http://schemas.microsoft.com/office/drawing/2014/main" id="{D61F93C0-7595-789B-C406-326E2DE14E86}"/>
                    </a:ext>
                  </a:extLst>
                </p:cNvPr>
                <p:cNvSpPr/>
                <p:nvPr/>
              </p:nvSpPr>
              <p:spPr>
                <a:xfrm>
                  <a:off x="795248" y="1012910"/>
                  <a:ext cx="9525" cy="9525"/>
                </a:xfrm>
                <a:custGeom>
                  <a:avLst/>
                  <a:gdLst>
                    <a:gd name="connsiteX0" fmla="*/ 7150 w 9525"/>
                    <a:gd name="connsiteY0" fmla="*/ 7144 h 9525"/>
                    <a:gd name="connsiteX1" fmla="*/ 8179 w 9525"/>
                    <a:gd name="connsiteY1" fmla="*/ 9430 h 9525"/>
                    <a:gd name="connsiteX2" fmla="*/ 715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50" y="7144"/>
                      </a:moveTo>
                      <a:cubicBezTo>
                        <a:pt x="7084" y="8325"/>
                        <a:pt x="7541" y="8973"/>
                        <a:pt x="8179" y="9430"/>
                      </a:cubicBezTo>
                      <a:cubicBezTo>
                        <a:pt x="7741" y="8763"/>
                        <a:pt x="7350" y="8068"/>
                        <a:pt x="715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1365">
                  <a:extLst>
                    <a:ext uri="{FF2B5EF4-FFF2-40B4-BE49-F238E27FC236}">
                      <a16:creationId xmlns:a16="http://schemas.microsoft.com/office/drawing/2014/main" id="{4FDD44C8-51CD-36A8-7175-DAFB27BB3EE7}"/>
                    </a:ext>
                  </a:extLst>
                </p:cNvPr>
                <p:cNvSpPr/>
                <p:nvPr/>
              </p:nvSpPr>
              <p:spPr>
                <a:xfrm>
                  <a:off x="1339990" y="1391205"/>
                  <a:ext cx="9525" cy="9525"/>
                </a:xfrm>
                <a:custGeom>
                  <a:avLst/>
                  <a:gdLst>
                    <a:gd name="connsiteX0" fmla="*/ 7639 w 9525"/>
                    <a:gd name="connsiteY0" fmla="*/ 7144 h 9525"/>
                    <a:gd name="connsiteX1" fmla="*/ 7144 w 9525"/>
                    <a:gd name="connsiteY1" fmla="*/ 7506 h 9525"/>
                    <a:gd name="connsiteX2" fmla="*/ 8887 w 9525"/>
                    <a:gd name="connsiteY2" fmla="*/ 8096 h 9525"/>
                    <a:gd name="connsiteX3" fmla="*/ 7639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639" y="7144"/>
                      </a:moveTo>
                      <a:cubicBezTo>
                        <a:pt x="7639" y="7144"/>
                        <a:pt x="7353" y="7353"/>
                        <a:pt x="7144" y="7506"/>
                      </a:cubicBezTo>
                      <a:cubicBezTo>
                        <a:pt x="7715" y="7706"/>
                        <a:pt x="8258" y="7801"/>
                        <a:pt x="8887" y="8096"/>
                      </a:cubicBezTo>
                      <a:lnTo>
                        <a:pt x="763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1366">
                  <a:extLst>
                    <a:ext uri="{FF2B5EF4-FFF2-40B4-BE49-F238E27FC236}">
                      <a16:creationId xmlns:a16="http://schemas.microsoft.com/office/drawing/2014/main" id="{60A4F21D-29B0-BCD8-61DA-2C5B882DC766}"/>
                    </a:ext>
                  </a:extLst>
                </p:cNvPr>
                <p:cNvSpPr/>
                <p:nvPr/>
              </p:nvSpPr>
              <p:spPr>
                <a:xfrm>
                  <a:off x="1330227" y="1390952"/>
                  <a:ext cx="19050" cy="9525"/>
                </a:xfrm>
                <a:custGeom>
                  <a:avLst/>
                  <a:gdLst>
                    <a:gd name="connsiteX0" fmla="*/ 15935 w 19050"/>
                    <a:gd name="connsiteY0" fmla="*/ 11398 h 9525"/>
                    <a:gd name="connsiteX1" fmla="*/ 16907 w 19050"/>
                    <a:gd name="connsiteY1" fmla="*/ 7759 h 9525"/>
                    <a:gd name="connsiteX2" fmla="*/ 7144 w 19050"/>
                    <a:gd name="connsiteY2" fmla="*/ 9588 h 9525"/>
                    <a:gd name="connsiteX3" fmla="*/ 15935 w 19050"/>
                    <a:gd name="connsiteY3" fmla="*/ 1139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5935" y="11398"/>
                      </a:moveTo>
                      <a:cubicBezTo>
                        <a:pt x="12678" y="11083"/>
                        <a:pt x="15831" y="8569"/>
                        <a:pt x="16907" y="7759"/>
                      </a:cubicBezTo>
                      <a:cubicBezTo>
                        <a:pt x="12973" y="6435"/>
                        <a:pt x="9887" y="7340"/>
                        <a:pt x="7144" y="9588"/>
                      </a:cubicBezTo>
                      <a:cubicBezTo>
                        <a:pt x="8077" y="12388"/>
                        <a:pt x="13840" y="9836"/>
                        <a:pt x="15935" y="113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1367">
                  <a:extLst>
                    <a:ext uri="{FF2B5EF4-FFF2-40B4-BE49-F238E27FC236}">
                      <a16:creationId xmlns:a16="http://schemas.microsoft.com/office/drawing/2014/main" id="{428E8ED4-7F35-4E02-1C1A-E9D4A3FF4C6E}"/>
                    </a:ext>
                  </a:extLst>
                </p:cNvPr>
                <p:cNvSpPr/>
                <p:nvPr/>
              </p:nvSpPr>
              <p:spPr>
                <a:xfrm>
                  <a:off x="1598231" y="106103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125 w 9525"/>
                    <a:gd name="connsiteY1" fmla="*/ 8592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8125" y="8592"/>
                      </a:lnTo>
                      <a:cubicBezTo>
                        <a:pt x="7896" y="8020"/>
                        <a:pt x="7534" y="7563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1368">
                  <a:extLst>
                    <a:ext uri="{FF2B5EF4-FFF2-40B4-BE49-F238E27FC236}">
                      <a16:creationId xmlns:a16="http://schemas.microsoft.com/office/drawing/2014/main" id="{B648F1EC-32A1-23BE-643E-9CB73DA17D6C}"/>
                    </a:ext>
                  </a:extLst>
                </p:cNvPr>
                <p:cNvSpPr/>
                <p:nvPr/>
              </p:nvSpPr>
              <p:spPr>
                <a:xfrm>
                  <a:off x="939959" y="100336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763 w 9525"/>
                    <a:gd name="connsiteY1" fmla="*/ 8487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382" y="7582"/>
                        <a:pt x="7487" y="8077"/>
                        <a:pt x="7763" y="8487"/>
                      </a:cubicBezTo>
                      <a:cubicBezTo>
                        <a:pt x="7887" y="7801"/>
                        <a:pt x="7582" y="742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1369">
                  <a:extLst>
                    <a:ext uri="{FF2B5EF4-FFF2-40B4-BE49-F238E27FC236}">
                      <a16:creationId xmlns:a16="http://schemas.microsoft.com/office/drawing/2014/main" id="{7E9EB18A-F30D-E7C4-8EAB-51DCAA5ED382}"/>
                    </a:ext>
                  </a:extLst>
                </p:cNvPr>
                <p:cNvSpPr/>
                <p:nvPr/>
              </p:nvSpPr>
              <p:spPr>
                <a:xfrm>
                  <a:off x="1581096" y="112750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1344 w 9525"/>
                    <a:gd name="connsiteY1" fmla="*/ 9249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1344" y="9249"/>
                      </a:lnTo>
                      <a:cubicBezTo>
                        <a:pt x="9725" y="8030"/>
                        <a:pt x="8372" y="7458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1370">
                  <a:extLst>
                    <a:ext uri="{FF2B5EF4-FFF2-40B4-BE49-F238E27FC236}">
                      <a16:creationId xmlns:a16="http://schemas.microsoft.com/office/drawing/2014/main" id="{0FF82396-F749-738A-7DD2-B6B9BF211BDA}"/>
                    </a:ext>
                  </a:extLst>
                </p:cNvPr>
                <p:cNvSpPr/>
                <p:nvPr/>
              </p:nvSpPr>
              <p:spPr>
                <a:xfrm>
                  <a:off x="892572" y="708863"/>
                  <a:ext cx="9525" cy="9525"/>
                </a:xfrm>
                <a:custGeom>
                  <a:avLst/>
                  <a:gdLst>
                    <a:gd name="connsiteX0" fmla="*/ 7753 w 9525"/>
                    <a:gd name="connsiteY0" fmla="*/ 9173 h 9525"/>
                    <a:gd name="connsiteX1" fmla="*/ 7144 w 9525"/>
                    <a:gd name="connsiteY1" fmla="*/ 7144 h 9525"/>
                    <a:gd name="connsiteX2" fmla="*/ 7753 w 9525"/>
                    <a:gd name="connsiteY2" fmla="*/ 91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53" y="9173"/>
                      </a:moveTo>
                      <a:lnTo>
                        <a:pt x="7144" y="7144"/>
                      </a:lnTo>
                      <a:cubicBezTo>
                        <a:pt x="7201" y="7696"/>
                        <a:pt x="7449" y="8382"/>
                        <a:pt x="7753" y="91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1371">
                  <a:extLst>
                    <a:ext uri="{FF2B5EF4-FFF2-40B4-BE49-F238E27FC236}">
                      <a16:creationId xmlns:a16="http://schemas.microsoft.com/office/drawing/2014/main" id="{9CEC0240-ED20-B3F5-D68E-063341783BF7}"/>
                    </a:ext>
                  </a:extLst>
                </p:cNvPr>
                <p:cNvSpPr/>
                <p:nvPr/>
              </p:nvSpPr>
              <p:spPr>
                <a:xfrm>
                  <a:off x="1133897" y="60360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420 w 9525"/>
                    <a:gd name="connsiteY1" fmla="*/ 10535 h 9525"/>
                    <a:gd name="connsiteX2" fmla="*/ 8773 w 9525"/>
                    <a:gd name="connsiteY2" fmla="*/ 10516 h 9525"/>
                    <a:gd name="connsiteX3" fmla="*/ 714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439" y="8544"/>
                        <a:pt x="7915" y="9630"/>
                        <a:pt x="8420" y="10535"/>
                      </a:cubicBezTo>
                      <a:cubicBezTo>
                        <a:pt x="8573" y="10506"/>
                        <a:pt x="8696" y="10506"/>
                        <a:pt x="8773" y="10516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1372">
                  <a:extLst>
                    <a:ext uri="{FF2B5EF4-FFF2-40B4-BE49-F238E27FC236}">
                      <a16:creationId xmlns:a16="http://schemas.microsoft.com/office/drawing/2014/main" id="{F75840FF-77C2-A18D-9615-2B0E1347815E}"/>
                    </a:ext>
                  </a:extLst>
                </p:cNvPr>
                <p:cNvSpPr/>
                <p:nvPr/>
              </p:nvSpPr>
              <p:spPr>
                <a:xfrm>
                  <a:off x="1536100" y="940568"/>
                  <a:ext cx="9525" cy="9525"/>
                </a:xfrm>
                <a:custGeom>
                  <a:avLst/>
                  <a:gdLst>
                    <a:gd name="connsiteX0" fmla="*/ 9154 w 9525"/>
                    <a:gd name="connsiteY0" fmla="*/ 9134 h 9525"/>
                    <a:gd name="connsiteX1" fmla="*/ 10897 w 9525"/>
                    <a:gd name="connsiteY1" fmla="*/ 8496 h 9525"/>
                    <a:gd name="connsiteX2" fmla="*/ 7144 w 9525"/>
                    <a:gd name="connsiteY2" fmla="*/ 7144 h 9525"/>
                    <a:gd name="connsiteX3" fmla="*/ 9154 w 9525"/>
                    <a:gd name="connsiteY3" fmla="*/ 913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154" y="9134"/>
                      </a:moveTo>
                      <a:cubicBezTo>
                        <a:pt x="9716" y="8982"/>
                        <a:pt x="10297" y="8773"/>
                        <a:pt x="10897" y="8496"/>
                      </a:cubicBezTo>
                      <a:lnTo>
                        <a:pt x="7144" y="7144"/>
                      </a:lnTo>
                      <a:cubicBezTo>
                        <a:pt x="7696" y="8144"/>
                        <a:pt x="8430" y="8773"/>
                        <a:pt x="9154" y="91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1373">
                  <a:extLst>
                    <a:ext uri="{FF2B5EF4-FFF2-40B4-BE49-F238E27FC236}">
                      <a16:creationId xmlns:a16="http://schemas.microsoft.com/office/drawing/2014/main" id="{7FD4AC03-BFEC-A61E-F089-98A7BEEB66E1}"/>
                    </a:ext>
                  </a:extLst>
                </p:cNvPr>
                <p:cNvSpPr/>
                <p:nvPr/>
              </p:nvSpPr>
              <p:spPr>
                <a:xfrm>
                  <a:off x="1281373" y="621547"/>
                  <a:ext cx="28575" cy="19050"/>
                </a:xfrm>
                <a:custGeom>
                  <a:avLst/>
                  <a:gdLst>
                    <a:gd name="connsiteX0" fmla="*/ 26889 w 28575"/>
                    <a:gd name="connsiteY0" fmla="*/ 14935 h 19050"/>
                    <a:gd name="connsiteX1" fmla="*/ 27832 w 28575"/>
                    <a:gd name="connsiteY1" fmla="*/ 13497 h 19050"/>
                    <a:gd name="connsiteX2" fmla="*/ 8830 w 28575"/>
                    <a:gd name="connsiteY2" fmla="*/ 7144 h 19050"/>
                    <a:gd name="connsiteX3" fmla="*/ 7144 w 28575"/>
                    <a:gd name="connsiteY3" fmla="*/ 12668 h 19050"/>
                    <a:gd name="connsiteX4" fmla="*/ 10258 w 28575"/>
                    <a:gd name="connsiteY4" fmla="*/ 12783 h 19050"/>
                    <a:gd name="connsiteX5" fmla="*/ 17012 w 28575"/>
                    <a:gd name="connsiteY5" fmla="*/ 13640 h 19050"/>
                    <a:gd name="connsiteX6" fmla="*/ 26889 w 28575"/>
                    <a:gd name="connsiteY6" fmla="*/ 149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19050">
                      <a:moveTo>
                        <a:pt x="26889" y="14935"/>
                      </a:moveTo>
                      <a:cubicBezTo>
                        <a:pt x="27156" y="14449"/>
                        <a:pt x="27661" y="14068"/>
                        <a:pt x="27832" y="13497"/>
                      </a:cubicBezTo>
                      <a:cubicBezTo>
                        <a:pt x="25451" y="11373"/>
                        <a:pt x="18278" y="8858"/>
                        <a:pt x="8830" y="7144"/>
                      </a:cubicBezTo>
                      <a:lnTo>
                        <a:pt x="7144" y="12668"/>
                      </a:lnTo>
                      <a:cubicBezTo>
                        <a:pt x="7144" y="12668"/>
                        <a:pt x="8392" y="12716"/>
                        <a:pt x="10258" y="12783"/>
                      </a:cubicBezTo>
                      <a:cubicBezTo>
                        <a:pt x="12097" y="13021"/>
                        <a:pt x="14554" y="13325"/>
                        <a:pt x="17012" y="13640"/>
                      </a:cubicBezTo>
                      <a:cubicBezTo>
                        <a:pt x="21946" y="14297"/>
                        <a:pt x="26889" y="14935"/>
                        <a:pt x="26889" y="14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1374">
                  <a:extLst>
                    <a:ext uri="{FF2B5EF4-FFF2-40B4-BE49-F238E27FC236}">
                      <a16:creationId xmlns:a16="http://schemas.microsoft.com/office/drawing/2014/main" id="{A8BEDA58-C65C-AFF7-01EF-CCBDB1CF9DFA}"/>
                    </a:ext>
                  </a:extLst>
                </p:cNvPr>
                <p:cNvSpPr/>
                <p:nvPr/>
              </p:nvSpPr>
              <p:spPr>
                <a:xfrm>
                  <a:off x="780977" y="600459"/>
                  <a:ext cx="828675" cy="838200"/>
                </a:xfrm>
                <a:custGeom>
                  <a:avLst/>
                  <a:gdLst>
                    <a:gd name="connsiteX0" fmla="*/ 599951 w 828675"/>
                    <a:gd name="connsiteY0" fmla="*/ 219504 h 838200"/>
                    <a:gd name="connsiteX1" fmla="*/ 599780 w 828675"/>
                    <a:gd name="connsiteY1" fmla="*/ 216884 h 838200"/>
                    <a:gd name="connsiteX2" fmla="*/ 599189 w 828675"/>
                    <a:gd name="connsiteY2" fmla="*/ 211226 h 838200"/>
                    <a:gd name="connsiteX3" fmla="*/ 597932 w 828675"/>
                    <a:gd name="connsiteY3" fmla="*/ 203159 h 838200"/>
                    <a:gd name="connsiteX4" fmla="*/ 618563 w 828675"/>
                    <a:gd name="connsiteY4" fmla="*/ 218989 h 838200"/>
                    <a:gd name="connsiteX5" fmla="*/ 632612 w 828675"/>
                    <a:gd name="connsiteY5" fmla="*/ 235372 h 838200"/>
                    <a:gd name="connsiteX6" fmla="*/ 645300 w 828675"/>
                    <a:gd name="connsiteY6" fmla="*/ 251355 h 838200"/>
                    <a:gd name="connsiteX7" fmla="*/ 661616 w 828675"/>
                    <a:gd name="connsiteY7" fmla="*/ 267767 h 838200"/>
                    <a:gd name="connsiteX8" fmla="*/ 658578 w 828675"/>
                    <a:gd name="connsiteY8" fmla="*/ 267538 h 838200"/>
                    <a:gd name="connsiteX9" fmla="*/ 670655 w 828675"/>
                    <a:gd name="connsiteY9" fmla="*/ 274701 h 838200"/>
                    <a:gd name="connsiteX10" fmla="*/ 678704 w 828675"/>
                    <a:gd name="connsiteY10" fmla="*/ 290598 h 838200"/>
                    <a:gd name="connsiteX11" fmla="*/ 678247 w 828675"/>
                    <a:gd name="connsiteY11" fmla="*/ 325079 h 838200"/>
                    <a:gd name="connsiteX12" fmla="*/ 677170 w 828675"/>
                    <a:gd name="connsiteY12" fmla="*/ 325479 h 838200"/>
                    <a:gd name="connsiteX13" fmla="*/ 678485 w 828675"/>
                    <a:gd name="connsiteY13" fmla="*/ 330708 h 838200"/>
                    <a:gd name="connsiteX14" fmla="*/ 682009 w 828675"/>
                    <a:gd name="connsiteY14" fmla="*/ 319764 h 838200"/>
                    <a:gd name="connsiteX15" fmla="*/ 696878 w 828675"/>
                    <a:gd name="connsiteY15" fmla="*/ 333527 h 838200"/>
                    <a:gd name="connsiteX16" fmla="*/ 692306 w 828675"/>
                    <a:gd name="connsiteY16" fmla="*/ 337347 h 838200"/>
                    <a:gd name="connsiteX17" fmla="*/ 698668 w 828675"/>
                    <a:gd name="connsiteY17" fmla="*/ 354559 h 838200"/>
                    <a:gd name="connsiteX18" fmla="*/ 692830 w 828675"/>
                    <a:gd name="connsiteY18" fmla="*/ 361531 h 838200"/>
                    <a:gd name="connsiteX19" fmla="*/ 706469 w 828675"/>
                    <a:gd name="connsiteY19" fmla="*/ 377323 h 838200"/>
                    <a:gd name="connsiteX20" fmla="*/ 719347 w 828675"/>
                    <a:gd name="connsiteY20" fmla="*/ 381457 h 838200"/>
                    <a:gd name="connsiteX21" fmla="*/ 714794 w 828675"/>
                    <a:gd name="connsiteY21" fmla="*/ 386058 h 838200"/>
                    <a:gd name="connsiteX22" fmla="*/ 726491 w 828675"/>
                    <a:gd name="connsiteY22" fmla="*/ 417128 h 838200"/>
                    <a:gd name="connsiteX23" fmla="*/ 738321 w 828675"/>
                    <a:gd name="connsiteY23" fmla="*/ 396211 h 838200"/>
                    <a:gd name="connsiteX24" fmla="*/ 756428 w 828675"/>
                    <a:gd name="connsiteY24" fmla="*/ 364131 h 838200"/>
                    <a:gd name="connsiteX25" fmla="*/ 761514 w 828675"/>
                    <a:gd name="connsiteY25" fmla="*/ 364341 h 838200"/>
                    <a:gd name="connsiteX26" fmla="*/ 758685 w 828675"/>
                    <a:gd name="connsiteY26" fmla="*/ 363769 h 838200"/>
                    <a:gd name="connsiteX27" fmla="*/ 767848 w 828675"/>
                    <a:gd name="connsiteY27" fmla="*/ 347967 h 838200"/>
                    <a:gd name="connsiteX28" fmla="*/ 766029 w 828675"/>
                    <a:gd name="connsiteY28" fmla="*/ 348615 h 838200"/>
                    <a:gd name="connsiteX29" fmla="*/ 767020 w 828675"/>
                    <a:gd name="connsiteY29" fmla="*/ 349025 h 838200"/>
                    <a:gd name="connsiteX30" fmla="*/ 764286 w 828675"/>
                    <a:gd name="connsiteY30" fmla="*/ 349253 h 838200"/>
                    <a:gd name="connsiteX31" fmla="*/ 761448 w 828675"/>
                    <a:gd name="connsiteY31" fmla="*/ 346939 h 838200"/>
                    <a:gd name="connsiteX32" fmla="*/ 762276 w 828675"/>
                    <a:gd name="connsiteY32" fmla="*/ 347262 h 838200"/>
                    <a:gd name="connsiteX33" fmla="*/ 759466 w 828675"/>
                    <a:gd name="connsiteY33" fmla="*/ 334070 h 838200"/>
                    <a:gd name="connsiteX34" fmla="*/ 765029 w 828675"/>
                    <a:gd name="connsiteY34" fmla="*/ 332603 h 838200"/>
                    <a:gd name="connsiteX35" fmla="*/ 760495 w 828675"/>
                    <a:gd name="connsiteY35" fmla="*/ 323021 h 838200"/>
                    <a:gd name="connsiteX36" fmla="*/ 760886 w 828675"/>
                    <a:gd name="connsiteY36" fmla="*/ 314563 h 838200"/>
                    <a:gd name="connsiteX37" fmla="*/ 761429 w 828675"/>
                    <a:gd name="connsiteY37" fmla="*/ 304991 h 838200"/>
                    <a:gd name="connsiteX38" fmla="*/ 762562 w 828675"/>
                    <a:gd name="connsiteY38" fmla="*/ 272310 h 838200"/>
                    <a:gd name="connsiteX39" fmla="*/ 748770 w 828675"/>
                    <a:gd name="connsiteY39" fmla="*/ 240430 h 838200"/>
                    <a:gd name="connsiteX40" fmla="*/ 749732 w 828675"/>
                    <a:gd name="connsiteY40" fmla="*/ 216294 h 838200"/>
                    <a:gd name="connsiteX41" fmla="*/ 742436 w 828675"/>
                    <a:gd name="connsiteY41" fmla="*/ 217942 h 838200"/>
                    <a:gd name="connsiteX42" fmla="*/ 741798 w 828675"/>
                    <a:gd name="connsiteY42" fmla="*/ 209245 h 838200"/>
                    <a:gd name="connsiteX43" fmla="*/ 740569 w 828675"/>
                    <a:gd name="connsiteY43" fmla="*/ 200758 h 838200"/>
                    <a:gd name="connsiteX44" fmla="*/ 747284 w 828675"/>
                    <a:gd name="connsiteY44" fmla="*/ 199111 h 838200"/>
                    <a:gd name="connsiteX45" fmla="*/ 723309 w 828675"/>
                    <a:gd name="connsiteY45" fmla="*/ 168050 h 838200"/>
                    <a:gd name="connsiteX46" fmla="*/ 713232 w 828675"/>
                    <a:gd name="connsiteY46" fmla="*/ 141151 h 838200"/>
                    <a:gd name="connsiteX47" fmla="*/ 714137 w 828675"/>
                    <a:gd name="connsiteY47" fmla="*/ 151476 h 838200"/>
                    <a:gd name="connsiteX48" fmla="*/ 712060 w 828675"/>
                    <a:gd name="connsiteY48" fmla="*/ 152733 h 838200"/>
                    <a:gd name="connsiteX49" fmla="*/ 703155 w 828675"/>
                    <a:gd name="connsiteY49" fmla="*/ 141932 h 838200"/>
                    <a:gd name="connsiteX50" fmla="*/ 692468 w 828675"/>
                    <a:gd name="connsiteY50" fmla="*/ 124006 h 838200"/>
                    <a:gd name="connsiteX51" fmla="*/ 672046 w 828675"/>
                    <a:gd name="connsiteY51" fmla="*/ 105375 h 838200"/>
                    <a:gd name="connsiteX52" fmla="*/ 673446 w 828675"/>
                    <a:gd name="connsiteY52" fmla="*/ 103556 h 838200"/>
                    <a:gd name="connsiteX53" fmla="*/ 654129 w 828675"/>
                    <a:gd name="connsiteY53" fmla="*/ 118653 h 838200"/>
                    <a:gd name="connsiteX54" fmla="*/ 652520 w 828675"/>
                    <a:gd name="connsiteY54" fmla="*/ 112224 h 838200"/>
                    <a:gd name="connsiteX55" fmla="*/ 644023 w 828675"/>
                    <a:gd name="connsiteY55" fmla="*/ 110919 h 838200"/>
                    <a:gd name="connsiteX56" fmla="*/ 645709 w 828675"/>
                    <a:gd name="connsiteY56" fmla="*/ 103842 h 838200"/>
                    <a:gd name="connsiteX57" fmla="*/ 626602 w 828675"/>
                    <a:gd name="connsiteY57" fmla="*/ 93183 h 838200"/>
                    <a:gd name="connsiteX58" fmla="*/ 607352 w 828675"/>
                    <a:gd name="connsiteY58" fmla="*/ 78638 h 838200"/>
                    <a:gd name="connsiteX59" fmla="*/ 608533 w 828675"/>
                    <a:gd name="connsiteY59" fmla="*/ 93516 h 838200"/>
                    <a:gd name="connsiteX60" fmla="*/ 608933 w 828675"/>
                    <a:gd name="connsiteY60" fmla="*/ 108690 h 838200"/>
                    <a:gd name="connsiteX61" fmla="*/ 594084 w 828675"/>
                    <a:gd name="connsiteY61" fmla="*/ 89364 h 838200"/>
                    <a:gd name="connsiteX62" fmla="*/ 580339 w 828675"/>
                    <a:gd name="connsiteY62" fmla="*/ 83277 h 838200"/>
                    <a:gd name="connsiteX63" fmla="*/ 578663 w 828675"/>
                    <a:gd name="connsiteY63" fmla="*/ 77714 h 838200"/>
                    <a:gd name="connsiteX64" fmla="*/ 576872 w 828675"/>
                    <a:gd name="connsiteY64" fmla="*/ 72171 h 838200"/>
                    <a:gd name="connsiteX65" fmla="*/ 549754 w 828675"/>
                    <a:gd name="connsiteY65" fmla="*/ 64541 h 838200"/>
                    <a:gd name="connsiteX66" fmla="*/ 545135 w 828675"/>
                    <a:gd name="connsiteY66" fmla="*/ 57893 h 838200"/>
                    <a:gd name="connsiteX67" fmla="*/ 540220 w 828675"/>
                    <a:gd name="connsiteY67" fmla="*/ 51654 h 838200"/>
                    <a:gd name="connsiteX68" fmla="*/ 546478 w 828675"/>
                    <a:gd name="connsiteY68" fmla="*/ 53502 h 838200"/>
                    <a:gd name="connsiteX69" fmla="*/ 552593 w 828675"/>
                    <a:gd name="connsiteY69" fmla="*/ 55807 h 838200"/>
                    <a:gd name="connsiteX70" fmla="*/ 539753 w 828675"/>
                    <a:gd name="connsiteY70" fmla="*/ 45053 h 838200"/>
                    <a:gd name="connsiteX71" fmla="*/ 528418 w 828675"/>
                    <a:gd name="connsiteY71" fmla="*/ 34414 h 838200"/>
                    <a:gd name="connsiteX72" fmla="*/ 528237 w 828675"/>
                    <a:gd name="connsiteY72" fmla="*/ 34633 h 838200"/>
                    <a:gd name="connsiteX73" fmla="*/ 529180 w 828675"/>
                    <a:gd name="connsiteY73" fmla="*/ 36319 h 838200"/>
                    <a:gd name="connsiteX74" fmla="*/ 527304 w 828675"/>
                    <a:gd name="connsiteY74" fmla="*/ 36071 h 838200"/>
                    <a:gd name="connsiteX75" fmla="*/ 508187 w 828675"/>
                    <a:gd name="connsiteY75" fmla="*/ 39148 h 838200"/>
                    <a:gd name="connsiteX76" fmla="*/ 488890 w 828675"/>
                    <a:gd name="connsiteY76" fmla="*/ 37233 h 838200"/>
                    <a:gd name="connsiteX77" fmla="*/ 477869 w 828675"/>
                    <a:gd name="connsiteY77" fmla="*/ 34852 h 838200"/>
                    <a:gd name="connsiteX78" fmla="*/ 471535 w 828675"/>
                    <a:gd name="connsiteY78" fmla="*/ 32204 h 838200"/>
                    <a:gd name="connsiteX79" fmla="*/ 464344 w 828675"/>
                    <a:gd name="connsiteY79" fmla="*/ 28823 h 838200"/>
                    <a:gd name="connsiteX80" fmla="*/ 458381 w 828675"/>
                    <a:gd name="connsiteY80" fmla="*/ 38081 h 838200"/>
                    <a:gd name="connsiteX81" fmla="*/ 442951 w 828675"/>
                    <a:gd name="connsiteY81" fmla="*/ 31594 h 838200"/>
                    <a:gd name="connsiteX82" fmla="*/ 443170 w 828675"/>
                    <a:gd name="connsiteY82" fmla="*/ 23984 h 838200"/>
                    <a:gd name="connsiteX83" fmla="*/ 474507 w 828675"/>
                    <a:gd name="connsiteY83" fmla="*/ 24736 h 838200"/>
                    <a:gd name="connsiteX84" fmla="*/ 509264 w 828675"/>
                    <a:gd name="connsiteY84" fmla="*/ 28289 h 838200"/>
                    <a:gd name="connsiteX85" fmla="*/ 510302 w 828675"/>
                    <a:gd name="connsiteY85" fmla="*/ 24936 h 838200"/>
                    <a:gd name="connsiteX86" fmla="*/ 476060 w 828675"/>
                    <a:gd name="connsiteY86" fmla="*/ 22355 h 838200"/>
                    <a:gd name="connsiteX87" fmla="*/ 470783 w 828675"/>
                    <a:gd name="connsiteY87" fmla="*/ 7144 h 838200"/>
                    <a:gd name="connsiteX88" fmla="*/ 462448 w 828675"/>
                    <a:gd name="connsiteY88" fmla="*/ 14145 h 838200"/>
                    <a:gd name="connsiteX89" fmla="*/ 420786 w 828675"/>
                    <a:gd name="connsiteY89" fmla="*/ 13011 h 838200"/>
                    <a:gd name="connsiteX90" fmla="*/ 403212 w 828675"/>
                    <a:gd name="connsiteY90" fmla="*/ 11554 h 838200"/>
                    <a:gd name="connsiteX91" fmla="*/ 391658 w 828675"/>
                    <a:gd name="connsiteY91" fmla="*/ 10106 h 838200"/>
                    <a:gd name="connsiteX92" fmla="*/ 376904 w 828675"/>
                    <a:gd name="connsiteY92" fmla="*/ 9287 h 838200"/>
                    <a:gd name="connsiteX93" fmla="*/ 381162 w 828675"/>
                    <a:gd name="connsiteY93" fmla="*/ 12516 h 838200"/>
                    <a:gd name="connsiteX94" fmla="*/ 361398 w 828675"/>
                    <a:gd name="connsiteY94" fmla="*/ 13745 h 838200"/>
                    <a:gd name="connsiteX95" fmla="*/ 322326 w 828675"/>
                    <a:gd name="connsiteY95" fmla="*/ 17669 h 838200"/>
                    <a:gd name="connsiteX96" fmla="*/ 287884 w 828675"/>
                    <a:gd name="connsiteY96" fmla="*/ 17069 h 838200"/>
                    <a:gd name="connsiteX97" fmla="*/ 287284 w 828675"/>
                    <a:gd name="connsiteY97" fmla="*/ 26765 h 838200"/>
                    <a:gd name="connsiteX98" fmla="*/ 270881 w 828675"/>
                    <a:gd name="connsiteY98" fmla="*/ 31252 h 838200"/>
                    <a:gd name="connsiteX99" fmla="*/ 261509 w 828675"/>
                    <a:gd name="connsiteY99" fmla="*/ 39900 h 838200"/>
                    <a:gd name="connsiteX100" fmla="*/ 242154 w 828675"/>
                    <a:gd name="connsiteY100" fmla="*/ 48435 h 838200"/>
                    <a:gd name="connsiteX101" fmla="*/ 242154 w 828675"/>
                    <a:gd name="connsiteY101" fmla="*/ 48435 h 838200"/>
                    <a:gd name="connsiteX102" fmla="*/ 242097 w 828675"/>
                    <a:gd name="connsiteY102" fmla="*/ 48435 h 838200"/>
                    <a:gd name="connsiteX103" fmla="*/ 240125 w 828675"/>
                    <a:gd name="connsiteY103" fmla="*/ 48225 h 838200"/>
                    <a:gd name="connsiteX104" fmla="*/ 240554 w 828675"/>
                    <a:gd name="connsiteY104" fmla="*/ 48844 h 838200"/>
                    <a:gd name="connsiteX105" fmla="*/ 233496 w 828675"/>
                    <a:gd name="connsiteY105" fmla="*/ 54540 h 838200"/>
                    <a:gd name="connsiteX106" fmla="*/ 224752 w 828675"/>
                    <a:gd name="connsiteY106" fmla="*/ 60941 h 838200"/>
                    <a:gd name="connsiteX107" fmla="*/ 215541 w 828675"/>
                    <a:gd name="connsiteY107" fmla="*/ 77486 h 838200"/>
                    <a:gd name="connsiteX108" fmla="*/ 207978 w 828675"/>
                    <a:gd name="connsiteY108" fmla="*/ 74571 h 838200"/>
                    <a:gd name="connsiteX109" fmla="*/ 200301 w 828675"/>
                    <a:gd name="connsiteY109" fmla="*/ 71752 h 838200"/>
                    <a:gd name="connsiteX110" fmla="*/ 167173 w 828675"/>
                    <a:gd name="connsiteY110" fmla="*/ 103889 h 838200"/>
                    <a:gd name="connsiteX111" fmla="*/ 142989 w 828675"/>
                    <a:gd name="connsiteY111" fmla="*/ 91592 h 838200"/>
                    <a:gd name="connsiteX112" fmla="*/ 136960 w 828675"/>
                    <a:gd name="connsiteY112" fmla="*/ 115186 h 838200"/>
                    <a:gd name="connsiteX113" fmla="*/ 131769 w 828675"/>
                    <a:gd name="connsiteY113" fmla="*/ 106042 h 838200"/>
                    <a:gd name="connsiteX114" fmla="*/ 121596 w 828675"/>
                    <a:gd name="connsiteY114" fmla="*/ 122196 h 838200"/>
                    <a:gd name="connsiteX115" fmla="*/ 133036 w 828675"/>
                    <a:gd name="connsiteY115" fmla="*/ 145694 h 838200"/>
                    <a:gd name="connsiteX116" fmla="*/ 137636 w 828675"/>
                    <a:gd name="connsiteY116" fmla="*/ 144875 h 838200"/>
                    <a:gd name="connsiteX117" fmla="*/ 118243 w 828675"/>
                    <a:gd name="connsiteY117" fmla="*/ 171479 h 838200"/>
                    <a:gd name="connsiteX118" fmla="*/ 114891 w 828675"/>
                    <a:gd name="connsiteY118" fmla="*/ 168288 h 838200"/>
                    <a:gd name="connsiteX119" fmla="*/ 109214 w 828675"/>
                    <a:gd name="connsiteY119" fmla="*/ 179746 h 838200"/>
                    <a:gd name="connsiteX120" fmla="*/ 104003 w 828675"/>
                    <a:gd name="connsiteY120" fmla="*/ 176898 h 838200"/>
                    <a:gd name="connsiteX121" fmla="*/ 94879 w 828675"/>
                    <a:gd name="connsiteY121" fmla="*/ 192596 h 838200"/>
                    <a:gd name="connsiteX122" fmla="*/ 97507 w 828675"/>
                    <a:gd name="connsiteY122" fmla="*/ 191386 h 838200"/>
                    <a:gd name="connsiteX123" fmla="*/ 83687 w 828675"/>
                    <a:gd name="connsiteY123" fmla="*/ 213465 h 838200"/>
                    <a:gd name="connsiteX124" fmla="*/ 81020 w 828675"/>
                    <a:gd name="connsiteY124" fmla="*/ 211560 h 838200"/>
                    <a:gd name="connsiteX125" fmla="*/ 69456 w 828675"/>
                    <a:gd name="connsiteY125" fmla="*/ 223933 h 838200"/>
                    <a:gd name="connsiteX126" fmla="*/ 63903 w 828675"/>
                    <a:gd name="connsiteY126" fmla="*/ 239201 h 838200"/>
                    <a:gd name="connsiteX127" fmla="*/ 55769 w 828675"/>
                    <a:gd name="connsiteY127" fmla="*/ 274006 h 838200"/>
                    <a:gd name="connsiteX128" fmla="*/ 50749 w 828675"/>
                    <a:gd name="connsiteY128" fmla="*/ 268348 h 838200"/>
                    <a:gd name="connsiteX129" fmla="*/ 52721 w 828675"/>
                    <a:gd name="connsiteY129" fmla="*/ 283150 h 838200"/>
                    <a:gd name="connsiteX130" fmla="*/ 44815 w 828675"/>
                    <a:gd name="connsiteY130" fmla="*/ 280930 h 838200"/>
                    <a:gd name="connsiteX131" fmla="*/ 32633 w 828675"/>
                    <a:gd name="connsiteY131" fmla="*/ 296999 h 838200"/>
                    <a:gd name="connsiteX132" fmla="*/ 43691 w 828675"/>
                    <a:gd name="connsiteY132" fmla="*/ 297151 h 838200"/>
                    <a:gd name="connsiteX133" fmla="*/ 38395 w 828675"/>
                    <a:gd name="connsiteY133" fmla="*/ 308410 h 838200"/>
                    <a:gd name="connsiteX134" fmla="*/ 18240 w 828675"/>
                    <a:gd name="connsiteY134" fmla="*/ 309744 h 838200"/>
                    <a:gd name="connsiteX135" fmla="*/ 24079 w 828675"/>
                    <a:gd name="connsiteY135" fmla="*/ 321059 h 838200"/>
                    <a:gd name="connsiteX136" fmla="*/ 14411 w 828675"/>
                    <a:gd name="connsiteY136" fmla="*/ 320735 h 838200"/>
                    <a:gd name="connsiteX137" fmla="*/ 14526 w 828675"/>
                    <a:gd name="connsiteY137" fmla="*/ 340557 h 838200"/>
                    <a:gd name="connsiteX138" fmla="*/ 7144 w 828675"/>
                    <a:gd name="connsiteY138" fmla="*/ 341367 h 838200"/>
                    <a:gd name="connsiteX139" fmla="*/ 12163 w 828675"/>
                    <a:gd name="connsiteY139" fmla="*/ 352558 h 838200"/>
                    <a:gd name="connsiteX140" fmla="*/ 17278 w 828675"/>
                    <a:gd name="connsiteY140" fmla="*/ 363445 h 838200"/>
                    <a:gd name="connsiteX141" fmla="*/ 13230 w 828675"/>
                    <a:gd name="connsiteY141" fmla="*/ 350606 h 838200"/>
                    <a:gd name="connsiteX142" fmla="*/ 26689 w 828675"/>
                    <a:gd name="connsiteY142" fmla="*/ 354187 h 838200"/>
                    <a:gd name="connsiteX143" fmla="*/ 25660 w 828675"/>
                    <a:gd name="connsiteY143" fmla="*/ 379619 h 838200"/>
                    <a:gd name="connsiteX144" fmla="*/ 22079 w 828675"/>
                    <a:gd name="connsiteY144" fmla="*/ 373199 h 838200"/>
                    <a:gd name="connsiteX145" fmla="*/ 15059 w 828675"/>
                    <a:gd name="connsiteY145" fmla="*/ 396135 h 838200"/>
                    <a:gd name="connsiteX146" fmla="*/ 23279 w 828675"/>
                    <a:gd name="connsiteY146" fmla="*/ 396002 h 838200"/>
                    <a:gd name="connsiteX147" fmla="*/ 16583 w 828675"/>
                    <a:gd name="connsiteY147" fmla="*/ 402088 h 838200"/>
                    <a:gd name="connsiteX148" fmla="*/ 25918 w 828675"/>
                    <a:gd name="connsiteY148" fmla="*/ 422748 h 838200"/>
                    <a:gd name="connsiteX149" fmla="*/ 22460 w 828675"/>
                    <a:gd name="connsiteY149" fmla="*/ 421881 h 838200"/>
                    <a:gd name="connsiteX150" fmla="*/ 24470 w 828675"/>
                    <a:gd name="connsiteY150" fmla="*/ 429549 h 838200"/>
                    <a:gd name="connsiteX151" fmla="*/ 14107 w 828675"/>
                    <a:gd name="connsiteY151" fmla="*/ 427377 h 838200"/>
                    <a:gd name="connsiteX152" fmla="*/ 24241 w 828675"/>
                    <a:gd name="connsiteY152" fmla="*/ 435054 h 838200"/>
                    <a:gd name="connsiteX153" fmla="*/ 22593 w 828675"/>
                    <a:gd name="connsiteY153" fmla="*/ 447504 h 838200"/>
                    <a:gd name="connsiteX154" fmla="*/ 20383 w 828675"/>
                    <a:gd name="connsiteY154" fmla="*/ 444627 h 838200"/>
                    <a:gd name="connsiteX155" fmla="*/ 20345 w 828675"/>
                    <a:gd name="connsiteY155" fmla="*/ 450971 h 838200"/>
                    <a:gd name="connsiteX156" fmla="*/ 20784 w 828675"/>
                    <a:gd name="connsiteY156" fmla="*/ 464915 h 838200"/>
                    <a:gd name="connsiteX157" fmla="*/ 22593 w 828675"/>
                    <a:gd name="connsiteY157" fmla="*/ 485213 h 838200"/>
                    <a:gd name="connsiteX158" fmla="*/ 14592 w 828675"/>
                    <a:gd name="connsiteY158" fmla="*/ 487118 h 838200"/>
                    <a:gd name="connsiteX159" fmla="*/ 20345 w 828675"/>
                    <a:gd name="connsiteY159" fmla="*/ 498910 h 838200"/>
                    <a:gd name="connsiteX160" fmla="*/ 27984 w 828675"/>
                    <a:gd name="connsiteY160" fmla="*/ 505949 h 838200"/>
                    <a:gd name="connsiteX161" fmla="*/ 24298 w 828675"/>
                    <a:gd name="connsiteY161" fmla="*/ 533695 h 838200"/>
                    <a:gd name="connsiteX162" fmla="*/ 27022 w 828675"/>
                    <a:gd name="connsiteY162" fmla="*/ 543039 h 838200"/>
                    <a:gd name="connsiteX163" fmla="*/ 31271 w 828675"/>
                    <a:gd name="connsiteY163" fmla="*/ 551021 h 838200"/>
                    <a:gd name="connsiteX164" fmla="*/ 40805 w 828675"/>
                    <a:gd name="connsiteY164" fmla="*/ 565375 h 838200"/>
                    <a:gd name="connsiteX165" fmla="*/ 49740 w 828675"/>
                    <a:gd name="connsiteY165" fmla="*/ 580806 h 838200"/>
                    <a:gd name="connsiteX166" fmla="*/ 57140 w 828675"/>
                    <a:gd name="connsiteY166" fmla="*/ 601161 h 838200"/>
                    <a:gd name="connsiteX167" fmla="*/ 81267 w 828675"/>
                    <a:gd name="connsiteY167" fmla="*/ 662845 h 838200"/>
                    <a:gd name="connsiteX168" fmla="*/ 102013 w 828675"/>
                    <a:gd name="connsiteY168" fmla="*/ 683676 h 838200"/>
                    <a:gd name="connsiteX169" fmla="*/ 122215 w 828675"/>
                    <a:gd name="connsiteY169" fmla="*/ 700802 h 838200"/>
                    <a:gd name="connsiteX170" fmla="*/ 166554 w 828675"/>
                    <a:gd name="connsiteY170" fmla="*/ 733911 h 838200"/>
                    <a:gd name="connsiteX171" fmla="*/ 198682 w 828675"/>
                    <a:gd name="connsiteY171" fmla="*/ 764600 h 838200"/>
                    <a:gd name="connsiteX172" fmla="*/ 238639 w 828675"/>
                    <a:gd name="connsiteY172" fmla="*/ 787032 h 838200"/>
                    <a:gd name="connsiteX173" fmla="*/ 248679 w 828675"/>
                    <a:gd name="connsiteY173" fmla="*/ 783603 h 838200"/>
                    <a:gd name="connsiteX174" fmla="*/ 276196 w 828675"/>
                    <a:gd name="connsiteY174" fmla="*/ 801243 h 838200"/>
                    <a:gd name="connsiteX175" fmla="*/ 310715 w 828675"/>
                    <a:gd name="connsiteY175" fmla="*/ 818131 h 838200"/>
                    <a:gd name="connsiteX176" fmla="*/ 322517 w 828675"/>
                    <a:gd name="connsiteY176" fmla="*/ 816502 h 838200"/>
                    <a:gd name="connsiteX177" fmla="*/ 320973 w 828675"/>
                    <a:gd name="connsiteY177" fmla="*/ 809368 h 838200"/>
                    <a:gd name="connsiteX178" fmla="*/ 338776 w 828675"/>
                    <a:gd name="connsiteY178" fmla="*/ 822855 h 838200"/>
                    <a:gd name="connsiteX179" fmla="*/ 336775 w 828675"/>
                    <a:gd name="connsiteY179" fmla="*/ 823351 h 838200"/>
                    <a:gd name="connsiteX180" fmla="*/ 347558 w 828675"/>
                    <a:gd name="connsiteY180" fmla="*/ 828475 h 838200"/>
                    <a:gd name="connsiteX181" fmla="*/ 365655 w 828675"/>
                    <a:gd name="connsiteY181" fmla="*/ 832761 h 838200"/>
                    <a:gd name="connsiteX182" fmla="*/ 362941 w 828675"/>
                    <a:gd name="connsiteY182" fmla="*/ 822065 h 838200"/>
                    <a:gd name="connsiteX183" fmla="*/ 376047 w 828675"/>
                    <a:gd name="connsiteY183" fmla="*/ 825798 h 838200"/>
                    <a:gd name="connsiteX184" fmla="*/ 372151 w 828675"/>
                    <a:gd name="connsiteY184" fmla="*/ 827180 h 838200"/>
                    <a:gd name="connsiteX185" fmla="*/ 393297 w 828675"/>
                    <a:gd name="connsiteY185" fmla="*/ 823865 h 838200"/>
                    <a:gd name="connsiteX186" fmla="*/ 411528 w 828675"/>
                    <a:gd name="connsiteY186" fmla="*/ 822617 h 838200"/>
                    <a:gd name="connsiteX187" fmla="*/ 443646 w 828675"/>
                    <a:gd name="connsiteY187" fmla="*/ 825170 h 838200"/>
                    <a:gd name="connsiteX188" fmla="*/ 475440 w 828675"/>
                    <a:gd name="connsiteY188" fmla="*/ 825846 h 838200"/>
                    <a:gd name="connsiteX189" fmla="*/ 510492 w 828675"/>
                    <a:gd name="connsiteY189" fmla="*/ 813206 h 838200"/>
                    <a:gd name="connsiteX190" fmla="*/ 513740 w 828675"/>
                    <a:gd name="connsiteY190" fmla="*/ 815483 h 838200"/>
                    <a:gd name="connsiteX191" fmla="*/ 522961 w 828675"/>
                    <a:gd name="connsiteY191" fmla="*/ 816816 h 838200"/>
                    <a:gd name="connsiteX192" fmla="*/ 542763 w 828675"/>
                    <a:gd name="connsiteY192" fmla="*/ 815416 h 838200"/>
                    <a:gd name="connsiteX193" fmla="*/ 556412 w 828675"/>
                    <a:gd name="connsiteY193" fmla="*/ 800091 h 838200"/>
                    <a:gd name="connsiteX194" fmla="*/ 556451 w 828675"/>
                    <a:gd name="connsiteY194" fmla="*/ 797709 h 838200"/>
                    <a:gd name="connsiteX195" fmla="*/ 575196 w 828675"/>
                    <a:gd name="connsiteY195" fmla="*/ 792423 h 838200"/>
                    <a:gd name="connsiteX196" fmla="*/ 578453 w 828675"/>
                    <a:gd name="connsiteY196" fmla="*/ 791575 h 838200"/>
                    <a:gd name="connsiteX197" fmla="*/ 656396 w 828675"/>
                    <a:gd name="connsiteY197" fmla="*/ 756714 h 838200"/>
                    <a:gd name="connsiteX198" fmla="*/ 674713 w 828675"/>
                    <a:gd name="connsiteY198" fmla="*/ 742674 h 838200"/>
                    <a:gd name="connsiteX199" fmla="*/ 692696 w 828675"/>
                    <a:gd name="connsiteY199" fmla="*/ 728129 h 838200"/>
                    <a:gd name="connsiteX200" fmla="*/ 709813 w 828675"/>
                    <a:gd name="connsiteY200" fmla="*/ 712822 h 838200"/>
                    <a:gd name="connsiteX201" fmla="*/ 718490 w 828675"/>
                    <a:gd name="connsiteY201" fmla="*/ 705488 h 838200"/>
                    <a:gd name="connsiteX202" fmla="*/ 726719 w 828675"/>
                    <a:gd name="connsiteY202" fmla="*/ 697859 h 838200"/>
                    <a:gd name="connsiteX203" fmla="*/ 722119 w 828675"/>
                    <a:gd name="connsiteY203" fmla="*/ 697049 h 838200"/>
                    <a:gd name="connsiteX204" fmla="*/ 753094 w 828675"/>
                    <a:gd name="connsiteY204" fmla="*/ 664445 h 838200"/>
                    <a:gd name="connsiteX205" fmla="*/ 761467 w 828675"/>
                    <a:gd name="connsiteY205" fmla="*/ 634841 h 838200"/>
                    <a:gd name="connsiteX206" fmla="*/ 776011 w 828675"/>
                    <a:gd name="connsiteY206" fmla="*/ 622545 h 838200"/>
                    <a:gd name="connsiteX207" fmla="*/ 779126 w 828675"/>
                    <a:gd name="connsiteY207" fmla="*/ 601504 h 838200"/>
                    <a:gd name="connsiteX208" fmla="*/ 787527 w 828675"/>
                    <a:gd name="connsiteY208" fmla="*/ 579577 h 838200"/>
                    <a:gd name="connsiteX209" fmla="*/ 795337 w 828675"/>
                    <a:gd name="connsiteY209" fmla="*/ 571814 h 838200"/>
                    <a:gd name="connsiteX210" fmla="*/ 798052 w 828675"/>
                    <a:gd name="connsiteY210" fmla="*/ 554984 h 838200"/>
                    <a:gd name="connsiteX211" fmla="*/ 807263 w 828675"/>
                    <a:gd name="connsiteY211" fmla="*/ 534200 h 838200"/>
                    <a:gd name="connsiteX212" fmla="*/ 806148 w 828675"/>
                    <a:gd name="connsiteY212" fmla="*/ 533648 h 838200"/>
                    <a:gd name="connsiteX213" fmla="*/ 816026 w 828675"/>
                    <a:gd name="connsiteY213" fmla="*/ 501015 h 838200"/>
                    <a:gd name="connsiteX214" fmla="*/ 822541 w 828675"/>
                    <a:gd name="connsiteY214" fmla="*/ 466163 h 838200"/>
                    <a:gd name="connsiteX215" fmla="*/ 824389 w 828675"/>
                    <a:gd name="connsiteY215" fmla="*/ 467725 h 838200"/>
                    <a:gd name="connsiteX216" fmla="*/ 818655 w 828675"/>
                    <a:gd name="connsiteY216" fmla="*/ 459134 h 838200"/>
                    <a:gd name="connsiteX217" fmla="*/ 804558 w 828675"/>
                    <a:gd name="connsiteY217" fmla="*/ 441074 h 838200"/>
                    <a:gd name="connsiteX218" fmla="*/ 783546 w 828675"/>
                    <a:gd name="connsiteY218" fmla="*/ 417128 h 838200"/>
                    <a:gd name="connsiteX219" fmla="*/ 758809 w 828675"/>
                    <a:gd name="connsiteY219" fmla="*/ 423101 h 838200"/>
                    <a:gd name="connsiteX220" fmla="*/ 734092 w 828675"/>
                    <a:gd name="connsiteY220" fmla="*/ 428196 h 838200"/>
                    <a:gd name="connsiteX221" fmla="*/ 713518 w 828675"/>
                    <a:gd name="connsiteY221" fmla="*/ 443236 h 838200"/>
                    <a:gd name="connsiteX222" fmla="*/ 698621 w 828675"/>
                    <a:gd name="connsiteY222" fmla="*/ 452199 h 838200"/>
                    <a:gd name="connsiteX223" fmla="*/ 691763 w 828675"/>
                    <a:gd name="connsiteY223" fmla="*/ 455914 h 838200"/>
                    <a:gd name="connsiteX224" fmla="*/ 691286 w 828675"/>
                    <a:gd name="connsiteY224" fmla="*/ 468430 h 838200"/>
                    <a:gd name="connsiteX225" fmla="*/ 687524 w 828675"/>
                    <a:gd name="connsiteY225" fmla="*/ 495824 h 838200"/>
                    <a:gd name="connsiteX226" fmla="*/ 680771 w 828675"/>
                    <a:gd name="connsiteY226" fmla="*/ 522951 h 838200"/>
                    <a:gd name="connsiteX227" fmla="*/ 676389 w 828675"/>
                    <a:gd name="connsiteY227" fmla="*/ 534962 h 838200"/>
                    <a:gd name="connsiteX228" fmla="*/ 669874 w 828675"/>
                    <a:gd name="connsiteY228" fmla="*/ 543039 h 838200"/>
                    <a:gd name="connsiteX229" fmla="*/ 654025 w 828675"/>
                    <a:gd name="connsiteY229" fmla="*/ 559289 h 838200"/>
                    <a:gd name="connsiteX230" fmla="*/ 649805 w 828675"/>
                    <a:gd name="connsiteY230" fmla="*/ 563575 h 838200"/>
                    <a:gd name="connsiteX231" fmla="*/ 645224 w 828675"/>
                    <a:gd name="connsiteY231" fmla="*/ 567328 h 838200"/>
                    <a:gd name="connsiteX232" fmla="*/ 637203 w 828675"/>
                    <a:gd name="connsiteY232" fmla="*/ 573862 h 838200"/>
                    <a:gd name="connsiteX233" fmla="*/ 629574 w 828675"/>
                    <a:gd name="connsiteY233" fmla="*/ 580168 h 838200"/>
                    <a:gd name="connsiteX234" fmla="*/ 614353 w 828675"/>
                    <a:gd name="connsiteY234" fmla="*/ 598103 h 838200"/>
                    <a:gd name="connsiteX235" fmla="*/ 597094 w 828675"/>
                    <a:gd name="connsiteY235" fmla="*/ 615048 h 838200"/>
                    <a:gd name="connsiteX236" fmla="*/ 575443 w 828675"/>
                    <a:gd name="connsiteY236" fmla="*/ 632489 h 838200"/>
                    <a:gd name="connsiteX237" fmla="*/ 551917 w 828675"/>
                    <a:gd name="connsiteY237" fmla="*/ 647395 h 838200"/>
                    <a:gd name="connsiteX238" fmla="*/ 530209 w 828675"/>
                    <a:gd name="connsiteY238" fmla="*/ 658435 h 838200"/>
                    <a:gd name="connsiteX239" fmla="*/ 514198 w 828675"/>
                    <a:gd name="connsiteY239" fmla="*/ 664912 h 838200"/>
                    <a:gd name="connsiteX240" fmla="*/ 509721 w 828675"/>
                    <a:gd name="connsiteY240" fmla="*/ 666798 h 838200"/>
                    <a:gd name="connsiteX241" fmla="*/ 508073 w 828675"/>
                    <a:gd name="connsiteY241" fmla="*/ 667264 h 838200"/>
                    <a:gd name="connsiteX242" fmla="*/ 504273 w 828675"/>
                    <a:gd name="connsiteY242" fmla="*/ 673875 h 838200"/>
                    <a:gd name="connsiteX243" fmla="*/ 500253 w 828675"/>
                    <a:gd name="connsiteY243" fmla="*/ 680580 h 838200"/>
                    <a:gd name="connsiteX244" fmla="*/ 487413 w 828675"/>
                    <a:gd name="connsiteY244" fmla="*/ 678342 h 838200"/>
                    <a:gd name="connsiteX245" fmla="*/ 474659 w 828675"/>
                    <a:gd name="connsiteY245" fmla="*/ 677904 h 838200"/>
                    <a:gd name="connsiteX246" fmla="*/ 448818 w 828675"/>
                    <a:gd name="connsiteY246" fmla="*/ 681199 h 838200"/>
                    <a:gd name="connsiteX247" fmla="*/ 422196 w 828675"/>
                    <a:gd name="connsiteY247" fmla="*/ 683000 h 838200"/>
                    <a:gd name="connsiteX248" fmla="*/ 397183 w 828675"/>
                    <a:gd name="connsiteY248" fmla="*/ 676151 h 838200"/>
                    <a:gd name="connsiteX249" fmla="*/ 395249 w 828675"/>
                    <a:gd name="connsiteY249" fmla="*/ 685448 h 838200"/>
                    <a:gd name="connsiteX250" fmla="*/ 385429 w 828675"/>
                    <a:gd name="connsiteY250" fmla="*/ 676913 h 838200"/>
                    <a:gd name="connsiteX251" fmla="*/ 265005 w 828675"/>
                    <a:gd name="connsiteY251" fmla="*/ 630098 h 838200"/>
                    <a:gd name="connsiteX252" fmla="*/ 190862 w 828675"/>
                    <a:gd name="connsiteY252" fmla="*/ 531181 h 838200"/>
                    <a:gd name="connsiteX253" fmla="*/ 186099 w 828675"/>
                    <a:gd name="connsiteY253" fmla="*/ 494833 h 838200"/>
                    <a:gd name="connsiteX254" fmla="*/ 164097 w 828675"/>
                    <a:gd name="connsiteY254" fmla="*/ 421262 h 838200"/>
                    <a:gd name="connsiteX255" fmla="*/ 165202 w 828675"/>
                    <a:gd name="connsiteY255" fmla="*/ 422205 h 838200"/>
                    <a:gd name="connsiteX256" fmla="*/ 164030 w 828675"/>
                    <a:gd name="connsiteY256" fmla="*/ 416214 h 838200"/>
                    <a:gd name="connsiteX257" fmla="*/ 163478 w 828675"/>
                    <a:gd name="connsiteY257" fmla="*/ 410185 h 838200"/>
                    <a:gd name="connsiteX258" fmla="*/ 166126 w 828675"/>
                    <a:gd name="connsiteY258" fmla="*/ 410070 h 838200"/>
                    <a:gd name="connsiteX259" fmla="*/ 165011 w 828675"/>
                    <a:gd name="connsiteY259" fmla="*/ 385343 h 838200"/>
                    <a:gd name="connsiteX260" fmla="*/ 175441 w 828675"/>
                    <a:gd name="connsiteY260" fmla="*/ 360121 h 838200"/>
                    <a:gd name="connsiteX261" fmla="*/ 176203 w 828675"/>
                    <a:gd name="connsiteY261" fmla="*/ 361255 h 838200"/>
                    <a:gd name="connsiteX262" fmla="*/ 186004 w 828675"/>
                    <a:gd name="connsiteY262" fmla="*/ 327631 h 838200"/>
                    <a:gd name="connsiteX263" fmla="*/ 191767 w 828675"/>
                    <a:gd name="connsiteY263" fmla="*/ 311248 h 838200"/>
                    <a:gd name="connsiteX264" fmla="*/ 198549 w 828675"/>
                    <a:gd name="connsiteY264" fmla="*/ 295285 h 838200"/>
                    <a:gd name="connsiteX265" fmla="*/ 235163 w 828675"/>
                    <a:gd name="connsiteY265" fmla="*/ 236439 h 838200"/>
                    <a:gd name="connsiteX266" fmla="*/ 353206 w 828675"/>
                    <a:gd name="connsiteY266" fmla="*/ 164468 h 838200"/>
                    <a:gd name="connsiteX267" fmla="*/ 370484 w 828675"/>
                    <a:gd name="connsiteY267" fmla="*/ 164468 h 838200"/>
                    <a:gd name="connsiteX268" fmla="*/ 378895 w 828675"/>
                    <a:gd name="connsiteY268" fmla="*/ 163325 h 838200"/>
                    <a:gd name="connsiteX269" fmla="*/ 387477 w 828675"/>
                    <a:gd name="connsiteY269" fmla="*/ 162563 h 838200"/>
                    <a:gd name="connsiteX270" fmla="*/ 404746 w 828675"/>
                    <a:gd name="connsiteY270" fmla="*/ 159649 h 838200"/>
                    <a:gd name="connsiteX271" fmla="*/ 422662 w 828675"/>
                    <a:gd name="connsiteY271" fmla="*/ 157629 h 838200"/>
                    <a:gd name="connsiteX272" fmla="*/ 431797 w 828675"/>
                    <a:gd name="connsiteY272" fmla="*/ 156401 h 838200"/>
                    <a:gd name="connsiteX273" fmla="*/ 441036 w 828675"/>
                    <a:gd name="connsiteY273" fmla="*/ 156353 h 838200"/>
                    <a:gd name="connsiteX274" fmla="*/ 459715 w 828675"/>
                    <a:gd name="connsiteY274" fmla="*/ 156753 h 838200"/>
                    <a:gd name="connsiteX275" fmla="*/ 495424 w 828675"/>
                    <a:gd name="connsiteY275" fmla="*/ 167907 h 838200"/>
                    <a:gd name="connsiteX276" fmla="*/ 501691 w 828675"/>
                    <a:gd name="connsiteY276" fmla="*/ 172383 h 838200"/>
                    <a:gd name="connsiteX277" fmla="*/ 507330 w 828675"/>
                    <a:gd name="connsiteY277" fmla="*/ 174669 h 838200"/>
                    <a:gd name="connsiteX278" fmla="*/ 514017 w 828675"/>
                    <a:gd name="connsiteY278" fmla="*/ 177832 h 838200"/>
                    <a:gd name="connsiteX279" fmla="*/ 530352 w 828675"/>
                    <a:gd name="connsiteY279" fmla="*/ 184118 h 838200"/>
                    <a:gd name="connsiteX280" fmla="*/ 548192 w 828675"/>
                    <a:gd name="connsiteY280" fmla="*/ 192234 h 838200"/>
                    <a:gd name="connsiteX281" fmla="*/ 599951 w 828675"/>
                    <a:gd name="connsiteY281" fmla="*/ 219504 h 83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</a:cxnLst>
                  <a:rect l="l" t="t" r="r" b="b"/>
                  <a:pathLst>
                    <a:path w="828675" h="838200">
                      <a:moveTo>
                        <a:pt x="599951" y="219504"/>
                      </a:moveTo>
                      <a:cubicBezTo>
                        <a:pt x="599951" y="219504"/>
                        <a:pt x="599885" y="218456"/>
                        <a:pt x="599780" y="216884"/>
                      </a:cubicBezTo>
                      <a:cubicBezTo>
                        <a:pt x="599684" y="215294"/>
                        <a:pt x="599532" y="213170"/>
                        <a:pt x="599189" y="211226"/>
                      </a:cubicBezTo>
                      <a:cubicBezTo>
                        <a:pt x="598561" y="207188"/>
                        <a:pt x="597932" y="203159"/>
                        <a:pt x="597932" y="203159"/>
                      </a:cubicBezTo>
                      <a:cubicBezTo>
                        <a:pt x="606914" y="207521"/>
                        <a:pt x="612753" y="213884"/>
                        <a:pt x="618563" y="218989"/>
                      </a:cubicBezTo>
                      <a:cubicBezTo>
                        <a:pt x="624459" y="224057"/>
                        <a:pt x="628402" y="230019"/>
                        <a:pt x="632612" y="235372"/>
                      </a:cubicBezTo>
                      <a:cubicBezTo>
                        <a:pt x="636803" y="240763"/>
                        <a:pt x="641156" y="245707"/>
                        <a:pt x="645300" y="251355"/>
                      </a:cubicBezTo>
                      <a:cubicBezTo>
                        <a:pt x="649500" y="256927"/>
                        <a:pt x="655415" y="261757"/>
                        <a:pt x="661616" y="267767"/>
                      </a:cubicBezTo>
                      <a:lnTo>
                        <a:pt x="658578" y="267538"/>
                      </a:lnTo>
                      <a:cubicBezTo>
                        <a:pt x="658711" y="270358"/>
                        <a:pt x="664502" y="268796"/>
                        <a:pt x="670655" y="274701"/>
                      </a:cubicBezTo>
                      <a:cubicBezTo>
                        <a:pt x="673532" y="277740"/>
                        <a:pt x="677399" y="282197"/>
                        <a:pt x="678704" y="290598"/>
                      </a:cubicBezTo>
                      <a:cubicBezTo>
                        <a:pt x="680028" y="298904"/>
                        <a:pt x="681790" y="309820"/>
                        <a:pt x="678247" y="325079"/>
                      </a:cubicBezTo>
                      <a:lnTo>
                        <a:pt x="677170" y="325479"/>
                      </a:lnTo>
                      <a:cubicBezTo>
                        <a:pt x="677970" y="327089"/>
                        <a:pt x="680133" y="326317"/>
                        <a:pt x="678485" y="330708"/>
                      </a:cubicBezTo>
                      <a:lnTo>
                        <a:pt x="682009" y="319764"/>
                      </a:lnTo>
                      <a:cubicBezTo>
                        <a:pt x="686562" y="323860"/>
                        <a:pt x="693449" y="326641"/>
                        <a:pt x="696878" y="333527"/>
                      </a:cubicBezTo>
                      <a:cubicBezTo>
                        <a:pt x="696278" y="335404"/>
                        <a:pt x="693972" y="336671"/>
                        <a:pt x="692306" y="337347"/>
                      </a:cubicBezTo>
                      <a:lnTo>
                        <a:pt x="698668" y="354559"/>
                      </a:lnTo>
                      <a:lnTo>
                        <a:pt x="692830" y="361531"/>
                      </a:lnTo>
                      <a:cubicBezTo>
                        <a:pt x="697983" y="365951"/>
                        <a:pt x="712708" y="360778"/>
                        <a:pt x="706469" y="377323"/>
                      </a:cubicBezTo>
                      <a:cubicBezTo>
                        <a:pt x="716356" y="369970"/>
                        <a:pt x="714127" y="384029"/>
                        <a:pt x="719347" y="381457"/>
                      </a:cubicBezTo>
                      <a:cubicBezTo>
                        <a:pt x="718137" y="382419"/>
                        <a:pt x="716423" y="384439"/>
                        <a:pt x="714794" y="386058"/>
                      </a:cubicBezTo>
                      <a:cubicBezTo>
                        <a:pt x="716832" y="395116"/>
                        <a:pt x="720500" y="412594"/>
                        <a:pt x="726491" y="417128"/>
                      </a:cubicBezTo>
                      <a:cubicBezTo>
                        <a:pt x="726491" y="417128"/>
                        <a:pt x="731968" y="407451"/>
                        <a:pt x="738321" y="396211"/>
                      </a:cubicBezTo>
                      <a:cubicBezTo>
                        <a:pt x="745560" y="384610"/>
                        <a:pt x="751323" y="370732"/>
                        <a:pt x="756428" y="364131"/>
                      </a:cubicBezTo>
                      <a:cubicBezTo>
                        <a:pt x="755771" y="379457"/>
                        <a:pt x="758352" y="367932"/>
                        <a:pt x="761514" y="364341"/>
                      </a:cubicBezTo>
                      <a:lnTo>
                        <a:pt x="758685" y="363769"/>
                      </a:lnTo>
                      <a:cubicBezTo>
                        <a:pt x="759943" y="354330"/>
                        <a:pt x="766705" y="352987"/>
                        <a:pt x="767848" y="347967"/>
                      </a:cubicBezTo>
                      <a:cubicBezTo>
                        <a:pt x="767315" y="348082"/>
                        <a:pt x="766677" y="348348"/>
                        <a:pt x="766029" y="348615"/>
                      </a:cubicBezTo>
                      <a:lnTo>
                        <a:pt x="767020" y="349025"/>
                      </a:lnTo>
                      <a:cubicBezTo>
                        <a:pt x="765896" y="349701"/>
                        <a:pt x="765029" y="349606"/>
                        <a:pt x="764286" y="349253"/>
                      </a:cubicBezTo>
                      <a:cubicBezTo>
                        <a:pt x="762867" y="349653"/>
                        <a:pt x="761714" y="349453"/>
                        <a:pt x="761448" y="346939"/>
                      </a:cubicBezTo>
                      <a:lnTo>
                        <a:pt x="762276" y="347262"/>
                      </a:lnTo>
                      <a:cubicBezTo>
                        <a:pt x="760324" y="343719"/>
                        <a:pt x="759714" y="337023"/>
                        <a:pt x="759466" y="334070"/>
                      </a:cubicBezTo>
                      <a:lnTo>
                        <a:pt x="765029" y="332603"/>
                      </a:lnTo>
                      <a:cubicBezTo>
                        <a:pt x="761943" y="331575"/>
                        <a:pt x="760686" y="328022"/>
                        <a:pt x="760495" y="323021"/>
                      </a:cubicBezTo>
                      <a:cubicBezTo>
                        <a:pt x="760390" y="320526"/>
                        <a:pt x="760581" y="317649"/>
                        <a:pt x="760886" y="314563"/>
                      </a:cubicBezTo>
                      <a:cubicBezTo>
                        <a:pt x="760943" y="311553"/>
                        <a:pt x="761152" y="308315"/>
                        <a:pt x="761429" y="304991"/>
                      </a:cubicBezTo>
                      <a:cubicBezTo>
                        <a:pt x="762362" y="291846"/>
                        <a:pt x="764943" y="276711"/>
                        <a:pt x="762562" y="272310"/>
                      </a:cubicBezTo>
                      <a:cubicBezTo>
                        <a:pt x="764677" y="260366"/>
                        <a:pt x="751646" y="252822"/>
                        <a:pt x="748770" y="240430"/>
                      </a:cubicBezTo>
                      <a:cubicBezTo>
                        <a:pt x="740074" y="222504"/>
                        <a:pt x="750837" y="227667"/>
                        <a:pt x="749732" y="216294"/>
                      </a:cubicBezTo>
                      <a:cubicBezTo>
                        <a:pt x="746046" y="203349"/>
                        <a:pt x="745446" y="222133"/>
                        <a:pt x="742436" y="217942"/>
                      </a:cubicBezTo>
                      <a:cubicBezTo>
                        <a:pt x="742436" y="217942"/>
                        <a:pt x="742121" y="213589"/>
                        <a:pt x="741798" y="209245"/>
                      </a:cubicBezTo>
                      <a:cubicBezTo>
                        <a:pt x="741312" y="204968"/>
                        <a:pt x="740569" y="200758"/>
                        <a:pt x="740569" y="200758"/>
                      </a:cubicBezTo>
                      <a:cubicBezTo>
                        <a:pt x="746503" y="207588"/>
                        <a:pt x="746465" y="201740"/>
                        <a:pt x="747284" y="199111"/>
                      </a:cubicBezTo>
                      <a:cubicBezTo>
                        <a:pt x="740026" y="187919"/>
                        <a:pt x="735416" y="163354"/>
                        <a:pt x="723309" y="168050"/>
                      </a:cubicBezTo>
                      <a:cubicBezTo>
                        <a:pt x="715108" y="150809"/>
                        <a:pt x="718252" y="147476"/>
                        <a:pt x="713232" y="141151"/>
                      </a:cubicBezTo>
                      <a:cubicBezTo>
                        <a:pt x="713575" y="144618"/>
                        <a:pt x="715794" y="149857"/>
                        <a:pt x="714137" y="151476"/>
                      </a:cubicBezTo>
                      <a:cubicBezTo>
                        <a:pt x="712765" y="142475"/>
                        <a:pt x="710851" y="149723"/>
                        <a:pt x="712060" y="152733"/>
                      </a:cubicBezTo>
                      <a:cubicBezTo>
                        <a:pt x="709174" y="151581"/>
                        <a:pt x="706526" y="147152"/>
                        <a:pt x="703155" y="141932"/>
                      </a:cubicBezTo>
                      <a:cubicBezTo>
                        <a:pt x="699764" y="136750"/>
                        <a:pt x="696154" y="130235"/>
                        <a:pt x="692468" y="124006"/>
                      </a:cubicBezTo>
                      <a:cubicBezTo>
                        <a:pt x="685400" y="111242"/>
                        <a:pt x="676818" y="101108"/>
                        <a:pt x="672046" y="105375"/>
                      </a:cubicBezTo>
                      <a:lnTo>
                        <a:pt x="673446" y="103556"/>
                      </a:lnTo>
                      <a:cubicBezTo>
                        <a:pt x="665636" y="109414"/>
                        <a:pt x="663369" y="119091"/>
                        <a:pt x="654129" y="118653"/>
                      </a:cubicBezTo>
                      <a:lnTo>
                        <a:pt x="652520" y="112224"/>
                      </a:lnTo>
                      <a:lnTo>
                        <a:pt x="644023" y="110919"/>
                      </a:lnTo>
                      <a:cubicBezTo>
                        <a:pt x="641623" y="105347"/>
                        <a:pt x="645043" y="104785"/>
                        <a:pt x="645709" y="103842"/>
                      </a:cubicBezTo>
                      <a:cubicBezTo>
                        <a:pt x="639289" y="102013"/>
                        <a:pt x="632851" y="98146"/>
                        <a:pt x="626602" y="93183"/>
                      </a:cubicBezTo>
                      <a:cubicBezTo>
                        <a:pt x="620249" y="88421"/>
                        <a:pt x="614182" y="82286"/>
                        <a:pt x="607352" y="78638"/>
                      </a:cubicBezTo>
                      <a:cubicBezTo>
                        <a:pt x="607352" y="78638"/>
                        <a:pt x="608152" y="86020"/>
                        <a:pt x="608533" y="93516"/>
                      </a:cubicBezTo>
                      <a:cubicBezTo>
                        <a:pt x="608733" y="101098"/>
                        <a:pt x="608933" y="108690"/>
                        <a:pt x="608933" y="108690"/>
                      </a:cubicBezTo>
                      <a:cubicBezTo>
                        <a:pt x="605361" y="102737"/>
                        <a:pt x="599723" y="94974"/>
                        <a:pt x="594084" y="89364"/>
                      </a:cubicBezTo>
                      <a:cubicBezTo>
                        <a:pt x="588512" y="83668"/>
                        <a:pt x="583121" y="80048"/>
                        <a:pt x="580339" y="83277"/>
                      </a:cubicBezTo>
                      <a:cubicBezTo>
                        <a:pt x="580339" y="83277"/>
                        <a:pt x="579501" y="80496"/>
                        <a:pt x="578663" y="77714"/>
                      </a:cubicBezTo>
                      <a:cubicBezTo>
                        <a:pt x="577815" y="74905"/>
                        <a:pt x="576872" y="72171"/>
                        <a:pt x="576872" y="72171"/>
                      </a:cubicBezTo>
                      <a:cubicBezTo>
                        <a:pt x="558546" y="47939"/>
                        <a:pt x="557508" y="72647"/>
                        <a:pt x="549754" y="64541"/>
                      </a:cubicBezTo>
                      <a:cubicBezTo>
                        <a:pt x="549754" y="64541"/>
                        <a:pt x="547449" y="61217"/>
                        <a:pt x="545135" y="57893"/>
                      </a:cubicBezTo>
                      <a:cubicBezTo>
                        <a:pt x="542773" y="54616"/>
                        <a:pt x="540220" y="51654"/>
                        <a:pt x="540220" y="51654"/>
                      </a:cubicBezTo>
                      <a:cubicBezTo>
                        <a:pt x="540220" y="51654"/>
                        <a:pt x="543401" y="52407"/>
                        <a:pt x="546478" y="53502"/>
                      </a:cubicBezTo>
                      <a:cubicBezTo>
                        <a:pt x="549535" y="54654"/>
                        <a:pt x="552593" y="55807"/>
                        <a:pt x="552593" y="55807"/>
                      </a:cubicBezTo>
                      <a:cubicBezTo>
                        <a:pt x="547249" y="51168"/>
                        <a:pt x="543354" y="48101"/>
                        <a:pt x="539753" y="45053"/>
                      </a:cubicBezTo>
                      <a:cubicBezTo>
                        <a:pt x="536162" y="41929"/>
                        <a:pt x="532895" y="38719"/>
                        <a:pt x="528418" y="34414"/>
                      </a:cubicBezTo>
                      <a:cubicBezTo>
                        <a:pt x="528399" y="34509"/>
                        <a:pt x="528266" y="34538"/>
                        <a:pt x="528237" y="34633"/>
                      </a:cubicBezTo>
                      <a:cubicBezTo>
                        <a:pt x="528866" y="35195"/>
                        <a:pt x="529219" y="35747"/>
                        <a:pt x="529180" y="36319"/>
                      </a:cubicBezTo>
                      <a:lnTo>
                        <a:pt x="527304" y="36071"/>
                      </a:lnTo>
                      <a:cubicBezTo>
                        <a:pt x="524551" y="40243"/>
                        <a:pt x="517179" y="41462"/>
                        <a:pt x="508187" y="39148"/>
                      </a:cubicBezTo>
                      <a:cubicBezTo>
                        <a:pt x="501777" y="37471"/>
                        <a:pt x="495700" y="37938"/>
                        <a:pt x="488890" y="37233"/>
                      </a:cubicBezTo>
                      <a:cubicBezTo>
                        <a:pt x="485480" y="36881"/>
                        <a:pt x="481870" y="36224"/>
                        <a:pt x="477869" y="34852"/>
                      </a:cubicBezTo>
                      <a:cubicBezTo>
                        <a:pt x="475869" y="34166"/>
                        <a:pt x="473764" y="33299"/>
                        <a:pt x="471535" y="32204"/>
                      </a:cubicBezTo>
                      <a:cubicBezTo>
                        <a:pt x="469287" y="31299"/>
                        <a:pt x="466896" y="30204"/>
                        <a:pt x="464344" y="28823"/>
                      </a:cubicBezTo>
                      <a:lnTo>
                        <a:pt x="458381" y="38081"/>
                      </a:lnTo>
                      <a:lnTo>
                        <a:pt x="442951" y="31594"/>
                      </a:lnTo>
                      <a:lnTo>
                        <a:pt x="443170" y="23984"/>
                      </a:lnTo>
                      <a:cubicBezTo>
                        <a:pt x="451056" y="24679"/>
                        <a:pt x="462486" y="24355"/>
                        <a:pt x="474507" y="24736"/>
                      </a:cubicBezTo>
                      <a:cubicBezTo>
                        <a:pt x="486470" y="25765"/>
                        <a:pt x="499091" y="26870"/>
                        <a:pt x="509264" y="28289"/>
                      </a:cubicBezTo>
                      <a:lnTo>
                        <a:pt x="510302" y="24936"/>
                      </a:lnTo>
                      <a:cubicBezTo>
                        <a:pt x="498129" y="23003"/>
                        <a:pt x="483899" y="24270"/>
                        <a:pt x="476060" y="22355"/>
                      </a:cubicBezTo>
                      <a:cubicBezTo>
                        <a:pt x="472459" y="19993"/>
                        <a:pt x="462848" y="11973"/>
                        <a:pt x="470783" y="7144"/>
                      </a:cubicBezTo>
                      <a:lnTo>
                        <a:pt x="462448" y="14145"/>
                      </a:lnTo>
                      <a:cubicBezTo>
                        <a:pt x="441760" y="13545"/>
                        <a:pt x="431425" y="12992"/>
                        <a:pt x="420786" y="13011"/>
                      </a:cubicBezTo>
                      <a:cubicBezTo>
                        <a:pt x="415461" y="12821"/>
                        <a:pt x="410061" y="12354"/>
                        <a:pt x="403212" y="11554"/>
                      </a:cubicBezTo>
                      <a:cubicBezTo>
                        <a:pt x="399774" y="11125"/>
                        <a:pt x="395983" y="10649"/>
                        <a:pt x="391658" y="10106"/>
                      </a:cubicBezTo>
                      <a:cubicBezTo>
                        <a:pt x="387334" y="9649"/>
                        <a:pt x="382495" y="9592"/>
                        <a:pt x="376904" y="9287"/>
                      </a:cubicBezTo>
                      <a:lnTo>
                        <a:pt x="381162" y="12516"/>
                      </a:lnTo>
                      <a:cubicBezTo>
                        <a:pt x="372866" y="16012"/>
                        <a:pt x="364846" y="19469"/>
                        <a:pt x="361398" y="13745"/>
                      </a:cubicBezTo>
                      <a:cubicBezTo>
                        <a:pt x="348196" y="14649"/>
                        <a:pt x="335032" y="17221"/>
                        <a:pt x="322326" y="17669"/>
                      </a:cubicBezTo>
                      <a:cubicBezTo>
                        <a:pt x="309553" y="17955"/>
                        <a:pt x="297856" y="18526"/>
                        <a:pt x="287884" y="17069"/>
                      </a:cubicBezTo>
                      <a:lnTo>
                        <a:pt x="287284" y="26765"/>
                      </a:lnTo>
                      <a:cubicBezTo>
                        <a:pt x="281921" y="28194"/>
                        <a:pt x="268691" y="18659"/>
                        <a:pt x="270881" y="31252"/>
                      </a:cubicBezTo>
                      <a:cubicBezTo>
                        <a:pt x="270729" y="30975"/>
                        <a:pt x="261509" y="39900"/>
                        <a:pt x="261509" y="39900"/>
                      </a:cubicBezTo>
                      <a:cubicBezTo>
                        <a:pt x="254251" y="42605"/>
                        <a:pt x="252327" y="49216"/>
                        <a:pt x="242154" y="48435"/>
                      </a:cubicBezTo>
                      <a:lnTo>
                        <a:pt x="242154" y="48435"/>
                      </a:lnTo>
                      <a:lnTo>
                        <a:pt x="242097" y="48435"/>
                      </a:lnTo>
                      <a:cubicBezTo>
                        <a:pt x="241468" y="48387"/>
                        <a:pt x="240802" y="48339"/>
                        <a:pt x="240125" y="48225"/>
                      </a:cubicBezTo>
                      <a:cubicBezTo>
                        <a:pt x="240249" y="48473"/>
                        <a:pt x="240401" y="48654"/>
                        <a:pt x="240554" y="48844"/>
                      </a:cubicBezTo>
                      <a:cubicBezTo>
                        <a:pt x="231762" y="50864"/>
                        <a:pt x="232839" y="52788"/>
                        <a:pt x="233496" y="54540"/>
                      </a:cubicBezTo>
                      <a:cubicBezTo>
                        <a:pt x="234144" y="56321"/>
                        <a:pt x="234506" y="58083"/>
                        <a:pt x="224752" y="60941"/>
                      </a:cubicBezTo>
                      <a:cubicBezTo>
                        <a:pt x="216027" y="58760"/>
                        <a:pt x="224580" y="74352"/>
                        <a:pt x="215541" y="77486"/>
                      </a:cubicBezTo>
                      <a:cubicBezTo>
                        <a:pt x="215541" y="77486"/>
                        <a:pt x="211760" y="76029"/>
                        <a:pt x="207978" y="74571"/>
                      </a:cubicBezTo>
                      <a:cubicBezTo>
                        <a:pt x="204140" y="73162"/>
                        <a:pt x="200301" y="71752"/>
                        <a:pt x="200301" y="71752"/>
                      </a:cubicBezTo>
                      <a:cubicBezTo>
                        <a:pt x="181851" y="76181"/>
                        <a:pt x="186528" y="88192"/>
                        <a:pt x="167173" y="103889"/>
                      </a:cubicBezTo>
                      <a:cubicBezTo>
                        <a:pt x="155305" y="108404"/>
                        <a:pt x="143237" y="104546"/>
                        <a:pt x="142989" y="91592"/>
                      </a:cubicBezTo>
                      <a:cubicBezTo>
                        <a:pt x="142323" y="108147"/>
                        <a:pt x="144180" y="100870"/>
                        <a:pt x="136960" y="115186"/>
                      </a:cubicBezTo>
                      <a:cubicBezTo>
                        <a:pt x="131864" y="113290"/>
                        <a:pt x="132293" y="111490"/>
                        <a:pt x="131769" y="106042"/>
                      </a:cubicBezTo>
                      <a:cubicBezTo>
                        <a:pt x="117672" y="111252"/>
                        <a:pt x="128845" y="115062"/>
                        <a:pt x="121596" y="122196"/>
                      </a:cubicBezTo>
                      <a:cubicBezTo>
                        <a:pt x="126197" y="130712"/>
                        <a:pt x="134674" y="143008"/>
                        <a:pt x="133036" y="145694"/>
                      </a:cubicBezTo>
                      <a:lnTo>
                        <a:pt x="137636" y="144875"/>
                      </a:lnTo>
                      <a:cubicBezTo>
                        <a:pt x="134550" y="155839"/>
                        <a:pt x="128530" y="164706"/>
                        <a:pt x="118243" y="171479"/>
                      </a:cubicBezTo>
                      <a:lnTo>
                        <a:pt x="114891" y="168288"/>
                      </a:lnTo>
                      <a:lnTo>
                        <a:pt x="109214" y="179746"/>
                      </a:lnTo>
                      <a:lnTo>
                        <a:pt x="104003" y="176898"/>
                      </a:lnTo>
                      <a:cubicBezTo>
                        <a:pt x="104003" y="176898"/>
                        <a:pt x="94545" y="192395"/>
                        <a:pt x="94879" y="192596"/>
                      </a:cubicBezTo>
                      <a:lnTo>
                        <a:pt x="97507" y="191386"/>
                      </a:lnTo>
                      <a:cubicBezTo>
                        <a:pt x="95879" y="195424"/>
                        <a:pt x="90430" y="208245"/>
                        <a:pt x="83687" y="213465"/>
                      </a:cubicBezTo>
                      <a:lnTo>
                        <a:pt x="81020" y="211560"/>
                      </a:lnTo>
                      <a:cubicBezTo>
                        <a:pt x="75990" y="215160"/>
                        <a:pt x="71942" y="219161"/>
                        <a:pt x="69456" y="223933"/>
                      </a:cubicBezTo>
                      <a:cubicBezTo>
                        <a:pt x="66942" y="228695"/>
                        <a:pt x="65275" y="233839"/>
                        <a:pt x="63903" y="239201"/>
                      </a:cubicBezTo>
                      <a:cubicBezTo>
                        <a:pt x="61141" y="249946"/>
                        <a:pt x="59417" y="261385"/>
                        <a:pt x="55769" y="274006"/>
                      </a:cubicBezTo>
                      <a:lnTo>
                        <a:pt x="50749" y="268348"/>
                      </a:lnTo>
                      <a:cubicBezTo>
                        <a:pt x="41415" y="274520"/>
                        <a:pt x="59474" y="274330"/>
                        <a:pt x="52721" y="283150"/>
                      </a:cubicBezTo>
                      <a:lnTo>
                        <a:pt x="44815" y="280930"/>
                      </a:lnTo>
                      <a:cubicBezTo>
                        <a:pt x="51902" y="293389"/>
                        <a:pt x="38176" y="291608"/>
                        <a:pt x="32633" y="296999"/>
                      </a:cubicBezTo>
                      <a:lnTo>
                        <a:pt x="43691" y="297151"/>
                      </a:lnTo>
                      <a:lnTo>
                        <a:pt x="38395" y="308410"/>
                      </a:lnTo>
                      <a:cubicBezTo>
                        <a:pt x="31556" y="320631"/>
                        <a:pt x="23146" y="313239"/>
                        <a:pt x="18240" y="309744"/>
                      </a:cubicBezTo>
                      <a:lnTo>
                        <a:pt x="24079" y="321059"/>
                      </a:lnTo>
                      <a:lnTo>
                        <a:pt x="14411" y="320735"/>
                      </a:lnTo>
                      <a:cubicBezTo>
                        <a:pt x="23584" y="329975"/>
                        <a:pt x="10535" y="327174"/>
                        <a:pt x="14526" y="340557"/>
                      </a:cubicBezTo>
                      <a:cubicBezTo>
                        <a:pt x="10839" y="340928"/>
                        <a:pt x="9306" y="337442"/>
                        <a:pt x="7144" y="341367"/>
                      </a:cubicBezTo>
                      <a:cubicBezTo>
                        <a:pt x="7144" y="341367"/>
                        <a:pt x="9658" y="346967"/>
                        <a:pt x="12163" y="352558"/>
                      </a:cubicBezTo>
                      <a:cubicBezTo>
                        <a:pt x="14726" y="358007"/>
                        <a:pt x="17278" y="363445"/>
                        <a:pt x="17278" y="363445"/>
                      </a:cubicBezTo>
                      <a:lnTo>
                        <a:pt x="13230" y="350606"/>
                      </a:lnTo>
                      <a:lnTo>
                        <a:pt x="26689" y="354187"/>
                      </a:lnTo>
                      <a:cubicBezTo>
                        <a:pt x="35414" y="367760"/>
                        <a:pt x="22374" y="370399"/>
                        <a:pt x="25660" y="379619"/>
                      </a:cubicBezTo>
                      <a:cubicBezTo>
                        <a:pt x="25660" y="379619"/>
                        <a:pt x="21927" y="373209"/>
                        <a:pt x="22079" y="373199"/>
                      </a:cubicBezTo>
                      <a:cubicBezTo>
                        <a:pt x="24279" y="387810"/>
                        <a:pt x="18621" y="388058"/>
                        <a:pt x="15059" y="396135"/>
                      </a:cubicBezTo>
                      <a:cubicBezTo>
                        <a:pt x="17755" y="393697"/>
                        <a:pt x="21774" y="390125"/>
                        <a:pt x="23279" y="396002"/>
                      </a:cubicBezTo>
                      <a:cubicBezTo>
                        <a:pt x="23832" y="400288"/>
                        <a:pt x="18307" y="398078"/>
                        <a:pt x="16583" y="402088"/>
                      </a:cubicBezTo>
                      <a:cubicBezTo>
                        <a:pt x="25965" y="403489"/>
                        <a:pt x="29670" y="413556"/>
                        <a:pt x="25918" y="422748"/>
                      </a:cubicBezTo>
                      <a:cubicBezTo>
                        <a:pt x="24594" y="422653"/>
                        <a:pt x="23327" y="422472"/>
                        <a:pt x="22460" y="421881"/>
                      </a:cubicBezTo>
                      <a:cubicBezTo>
                        <a:pt x="24060" y="424234"/>
                        <a:pt x="26489" y="425387"/>
                        <a:pt x="24470" y="429549"/>
                      </a:cubicBezTo>
                      <a:lnTo>
                        <a:pt x="14107" y="427377"/>
                      </a:lnTo>
                      <a:lnTo>
                        <a:pt x="24241" y="435054"/>
                      </a:lnTo>
                      <a:cubicBezTo>
                        <a:pt x="21698" y="440512"/>
                        <a:pt x="29528" y="447704"/>
                        <a:pt x="22593" y="447504"/>
                      </a:cubicBezTo>
                      <a:lnTo>
                        <a:pt x="20383" y="444627"/>
                      </a:lnTo>
                      <a:cubicBezTo>
                        <a:pt x="20383" y="444627"/>
                        <a:pt x="20364" y="447161"/>
                        <a:pt x="20345" y="450971"/>
                      </a:cubicBezTo>
                      <a:cubicBezTo>
                        <a:pt x="20336" y="454781"/>
                        <a:pt x="20174" y="459867"/>
                        <a:pt x="20784" y="464915"/>
                      </a:cubicBezTo>
                      <a:cubicBezTo>
                        <a:pt x="21688" y="475069"/>
                        <a:pt x="22593" y="485213"/>
                        <a:pt x="22593" y="485213"/>
                      </a:cubicBezTo>
                      <a:lnTo>
                        <a:pt x="14592" y="487118"/>
                      </a:lnTo>
                      <a:cubicBezTo>
                        <a:pt x="20469" y="488223"/>
                        <a:pt x="20269" y="493890"/>
                        <a:pt x="20345" y="498910"/>
                      </a:cubicBezTo>
                      <a:cubicBezTo>
                        <a:pt x="20374" y="503930"/>
                        <a:pt x="21374" y="508102"/>
                        <a:pt x="27984" y="505949"/>
                      </a:cubicBezTo>
                      <a:cubicBezTo>
                        <a:pt x="22365" y="515245"/>
                        <a:pt x="40729" y="533810"/>
                        <a:pt x="24298" y="533695"/>
                      </a:cubicBezTo>
                      <a:cubicBezTo>
                        <a:pt x="25022" y="537048"/>
                        <a:pt x="25946" y="540144"/>
                        <a:pt x="27022" y="543039"/>
                      </a:cubicBezTo>
                      <a:cubicBezTo>
                        <a:pt x="28308" y="545868"/>
                        <a:pt x="29766" y="548497"/>
                        <a:pt x="31271" y="551021"/>
                      </a:cubicBezTo>
                      <a:cubicBezTo>
                        <a:pt x="34300" y="556060"/>
                        <a:pt x="37614" y="560623"/>
                        <a:pt x="40805" y="565375"/>
                      </a:cubicBezTo>
                      <a:cubicBezTo>
                        <a:pt x="44063" y="570090"/>
                        <a:pt x="46901" y="575110"/>
                        <a:pt x="49740" y="580806"/>
                      </a:cubicBezTo>
                      <a:cubicBezTo>
                        <a:pt x="52759" y="586435"/>
                        <a:pt x="55312" y="592941"/>
                        <a:pt x="57140" y="601161"/>
                      </a:cubicBezTo>
                      <a:cubicBezTo>
                        <a:pt x="49530" y="618030"/>
                        <a:pt x="70161" y="644623"/>
                        <a:pt x="81267" y="662845"/>
                      </a:cubicBezTo>
                      <a:cubicBezTo>
                        <a:pt x="88678" y="670503"/>
                        <a:pt x="95498" y="677304"/>
                        <a:pt x="102013" y="683676"/>
                      </a:cubicBezTo>
                      <a:cubicBezTo>
                        <a:pt x="108566" y="690010"/>
                        <a:pt x="115643" y="695230"/>
                        <a:pt x="122215" y="700802"/>
                      </a:cubicBezTo>
                      <a:cubicBezTo>
                        <a:pt x="135169" y="712165"/>
                        <a:pt x="149762" y="721652"/>
                        <a:pt x="166554" y="733911"/>
                      </a:cubicBezTo>
                      <a:cubicBezTo>
                        <a:pt x="170155" y="749094"/>
                        <a:pt x="184337" y="757409"/>
                        <a:pt x="198682" y="764600"/>
                      </a:cubicBezTo>
                      <a:cubicBezTo>
                        <a:pt x="213951" y="770668"/>
                        <a:pt x="228991" y="776335"/>
                        <a:pt x="238639" y="787032"/>
                      </a:cubicBezTo>
                      <a:lnTo>
                        <a:pt x="248679" y="783603"/>
                      </a:lnTo>
                      <a:cubicBezTo>
                        <a:pt x="254108" y="792604"/>
                        <a:pt x="264490" y="797633"/>
                        <a:pt x="276196" y="801243"/>
                      </a:cubicBezTo>
                      <a:cubicBezTo>
                        <a:pt x="288007" y="804758"/>
                        <a:pt x="300276" y="808882"/>
                        <a:pt x="310715" y="818131"/>
                      </a:cubicBezTo>
                      <a:cubicBezTo>
                        <a:pt x="317678" y="816597"/>
                        <a:pt x="321050" y="816397"/>
                        <a:pt x="322517" y="816502"/>
                      </a:cubicBezTo>
                      <a:cubicBezTo>
                        <a:pt x="321507" y="815873"/>
                        <a:pt x="320202" y="814064"/>
                        <a:pt x="320973" y="809368"/>
                      </a:cubicBezTo>
                      <a:cubicBezTo>
                        <a:pt x="326965" y="814388"/>
                        <a:pt x="341881" y="813873"/>
                        <a:pt x="338776" y="822855"/>
                      </a:cubicBezTo>
                      <a:lnTo>
                        <a:pt x="336775" y="823351"/>
                      </a:lnTo>
                      <a:cubicBezTo>
                        <a:pt x="335166" y="827827"/>
                        <a:pt x="340814" y="828142"/>
                        <a:pt x="347558" y="828475"/>
                      </a:cubicBezTo>
                      <a:cubicBezTo>
                        <a:pt x="354406" y="828304"/>
                        <a:pt x="362274" y="828094"/>
                        <a:pt x="365655" y="832761"/>
                      </a:cubicBezTo>
                      <a:lnTo>
                        <a:pt x="362941" y="822065"/>
                      </a:lnTo>
                      <a:lnTo>
                        <a:pt x="376047" y="825798"/>
                      </a:lnTo>
                      <a:lnTo>
                        <a:pt x="372151" y="827180"/>
                      </a:lnTo>
                      <a:cubicBezTo>
                        <a:pt x="379876" y="825379"/>
                        <a:pt x="386791" y="824798"/>
                        <a:pt x="393297" y="823865"/>
                      </a:cubicBezTo>
                      <a:cubicBezTo>
                        <a:pt x="399793" y="822922"/>
                        <a:pt x="405803" y="822570"/>
                        <a:pt x="411528" y="822617"/>
                      </a:cubicBezTo>
                      <a:cubicBezTo>
                        <a:pt x="422958" y="822731"/>
                        <a:pt x="433273" y="824694"/>
                        <a:pt x="443646" y="825170"/>
                      </a:cubicBezTo>
                      <a:cubicBezTo>
                        <a:pt x="453990" y="825951"/>
                        <a:pt x="464391" y="826999"/>
                        <a:pt x="475440" y="825846"/>
                      </a:cubicBezTo>
                      <a:cubicBezTo>
                        <a:pt x="486423" y="824027"/>
                        <a:pt x="498129" y="820388"/>
                        <a:pt x="510492" y="813206"/>
                      </a:cubicBezTo>
                      <a:cubicBezTo>
                        <a:pt x="507997" y="819207"/>
                        <a:pt x="510369" y="817359"/>
                        <a:pt x="513740" y="815483"/>
                      </a:cubicBezTo>
                      <a:cubicBezTo>
                        <a:pt x="517046" y="813302"/>
                        <a:pt x="521265" y="810997"/>
                        <a:pt x="522961" y="816816"/>
                      </a:cubicBezTo>
                      <a:cubicBezTo>
                        <a:pt x="531390" y="822550"/>
                        <a:pt x="537686" y="820083"/>
                        <a:pt x="542763" y="815416"/>
                      </a:cubicBezTo>
                      <a:cubicBezTo>
                        <a:pt x="547849" y="810654"/>
                        <a:pt x="551869" y="804120"/>
                        <a:pt x="556412" y="800091"/>
                      </a:cubicBezTo>
                      <a:cubicBezTo>
                        <a:pt x="556231" y="799529"/>
                        <a:pt x="556136" y="798814"/>
                        <a:pt x="556451" y="797709"/>
                      </a:cubicBezTo>
                      <a:lnTo>
                        <a:pt x="575196" y="792423"/>
                      </a:lnTo>
                      <a:cubicBezTo>
                        <a:pt x="569738" y="810758"/>
                        <a:pt x="583768" y="775726"/>
                        <a:pt x="578453" y="791575"/>
                      </a:cubicBezTo>
                      <a:cubicBezTo>
                        <a:pt x="604352" y="787879"/>
                        <a:pt x="631174" y="773935"/>
                        <a:pt x="656396" y="756714"/>
                      </a:cubicBezTo>
                      <a:cubicBezTo>
                        <a:pt x="662788" y="752523"/>
                        <a:pt x="668588" y="747360"/>
                        <a:pt x="674713" y="742674"/>
                      </a:cubicBezTo>
                      <a:cubicBezTo>
                        <a:pt x="680685" y="737778"/>
                        <a:pt x="686981" y="733282"/>
                        <a:pt x="692696" y="728129"/>
                      </a:cubicBezTo>
                      <a:cubicBezTo>
                        <a:pt x="698363" y="722919"/>
                        <a:pt x="704059" y="717795"/>
                        <a:pt x="709813" y="712822"/>
                      </a:cubicBezTo>
                      <a:lnTo>
                        <a:pt x="718490" y="705488"/>
                      </a:lnTo>
                      <a:lnTo>
                        <a:pt x="726719" y="697859"/>
                      </a:lnTo>
                      <a:lnTo>
                        <a:pt x="722119" y="697049"/>
                      </a:lnTo>
                      <a:cubicBezTo>
                        <a:pt x="732787" y="686419"/>
                        <a:pt x="741788" y="670017"/>
                        <a:pt x="753094" y="664445"/>
                      </a:cubicBezTo>
                      <a:cubicBezTo>
                        <a:pt x="764962" y="658873"/>
                        <a:pt x="760095" y="638842"/>
                        <a:pt x="761467" y="634841"/>
                      </a:cubicBezTo>
                      <a:cubicBezTo>
                        <a:pt x="762057" y="620925"/>
                        <a:pt x="779288" y="618458"/>
                        <a:pt x="776011" y="622545"/>
                      </a:cubicBezTo>
                      <a:cubicBezTo>
                        <a:pt x="778526" y="616334"/>
                        <a:pt x="778735" y="609105"/>
                        <a:pt x="779126" y="601504"/>
                      </a:cubicBezTo>
                      <a:cubicBezTo>
                        <a:pt x="779536" y="593874"/>
                        <a:pt x="780945" y="586369"/>
                        <a:pt x="787527" y="579577"/>
                      </a:cubicBezTo>
                      <a:cubicBezTo>
                        <a:pt x="791137" y="579549"/>
                        <a:pt x="793566" y="576396"/>
                        <a:pt x="795337" y="571814"/>
                      </a:cubicBezTo>
                      <a:cubicBezTo>
                        <a:pt x="796890" y="567138"/>
                        <a:pt x="797423" y="560899"/>
                        <a:pt x="798052" y="554984"/>
                      </a:cubicBezTo>
                      <a:cubicBezTo>
                        <a:pt x="799243" y="543106"/>
                        <a:pt x="800176" y="532314"/>
                        <a:pt x="807263" y="534200"/>
                      </a:cubicBezTo>
                      <a:lnTo>
                        <a:pt x="806148" y="533648"/>
                      </a:lnTo>
                      <a:cubicBezTo>
                        <a:pt x="814007" y="524037"/>
                        <a:pt x="815130" y="512455"/>
                        <a:pt x="816026" y="501015"/>
                      </a:cubicBezTo>
                      <a:cubicBezTo>
                        <a:pt x="816778" y="489461"/>
                        <a:pt x="815902" y="477784"/>
                        <a:pt x="822541" y="466163"/>
                      </a:cubicBezTo>
                      <a:cubicBezTo>
                        <a:pt x="822541" y="466163"/>
                        <a:pt x="823541" y="466763"/>
                        <a:pt x="824389" y="467725"/>
                      </a:cubicBezTo>
                      <a:cubicBezTo>
                        <a:pt x="824389" y="467725"/>
                        <a:pt x="822093" y="464287"/>
                        <a:pt x="818655" y="459134"/>
                      </a:cubicBezTo>
                      <a:cubicBezTo>
                        <a:pt x="815188" y="454047"/>
                        <a:pt x="809701" y="447389"/>
                        <a:pt x="804558" y="441074"/>
                      </a:cubicBezTo>
                      <a:cubicBezTo>
                        <a:pt x="794109" y="428311"/>
                        <a:pt x="783546" y="417128"/>
                        <a:pt x="783546" y="417128"/>
                      </a:cubicBezTo>
                      <a:cubicBezTo>
                        <a:pt x="783546" y="417128"/>
                        <a:pt x="771173" y="420357"/>
                        <a:pt x="758809" y="423101"/>
                      </a:cubicBezTo>
                      <a:cubicBezTo>
                        <a:pt x="746446" y="425891"/>
                        <a:pt x="734092" y="428196"/>
                        <a:pt x="734092" y="428196"/>
                      </a:cubicBezTo>
                      <a:cubicBezTo>
                        <a:pt x="734092" y="428196"/>
                        <a:pt x="723719" y="436312"/>
                        <a:pt x="713518" y="443236"/>
                      </a:cubicBezTo>
                      <a:cubicBezTo>
                        <a:pt x="708641" y="446761"/>
                        <a:pt x="702593" y="449894"/>
                        <a:pt x="698621" y="452199"/>
                      </a:cubicBezTo>
                      <a:cubicBezTo>
                        <a:pt x="694506" y="454428"/>
                        <a:pt x="691763" y="455914"/>
                        <a:pt x="691763" y="455914"/>
                      </a:cubicBezTo>
                      <a:cubicBezTo>
                        <a:pt x="691763" y="455914"/>
                        <a:pt x="691572" y="460915"/>
                        <a:pt x="691286" y="468430"/>
                      </a:cubicBezTo>
                      <a:cubicBezTo>
                        <a:pt x="690629" y="475898"/>
                        <a:pt x="688753" y="485699"/>
                        <a:pt x="687524" y="495824"/>
                      </a:cubicBezTo>
                      <a:cubicBezTo>
                        <a:pt x="685067" y="505682"/>
                        <a:pt x="682619" y="515550"/>
                        <a:pt x="680771" y="522951"/>
                      </a:cubicBezTo>
                      <a:cubicBezTo>
                        <a:pt x="678142" y="530152"/>
                        <a:pt x="676389" y="534962"/>
                        <a:pt x="676389" y="534962"/>
                      </a:cubicBezTo>
                      <a:cubicBezTo>
                        <a:pt x="676389" y="534962"/>
                        <a:pt x="673780" y="538191"/>
                        <a:pt x="669874" y="543039"/>
                      </a:cubicBezTo>
                      <a:cubicBezTo>
                        <a:pt x="665931" y="547821"/>
                        <a:pt x="659597" y="553460"/>
                        <a:pt x="654025" y="559289"/>
                      </a:cubicBezTo>
                      <a:lnTo>
                        <a:pt x="649805" y="563575"/>
                      </a:lnTo>
                      <a:cubicBezTo>
                        <a:pt x="648243" y="564852"/>
                        <a:pt x="646709" y="566109"/>
                        <a:pt x="645224" y="567328"/>
                      </a:cubicBezTo>
                      <a:cubicBezTo>
                        <a:pt x="642290" y="569719"/>
                        <a:pt x="639547" y="571957"/>
                        <a:pt x="637203" y="573862"/>
                      </a:cubicBezTo>
                      <a:cubicBezTo>
                        <a:pt x="632622" y="577644"/>
                        <a:pt x="629574" y="580168"/>
                        <a:pt x="629574" y="580168"/>
                      </a:cubicBezTo>
                      <a:cubicBezTo>
                        <a:pt x="629574" y="580168"/>
                        <a:pt x="623364" y="587159"/>
                        <a:pt x="614353" y="598103"/>
                      </a:cubicBezTo>
                      <a:cubicBezTo>
                        <a:pt x="609305" y="603066"/>
                        <a:pt x="603409" y="608848"/>
                        <a:pt x="597094" y="615048"/>
                      </a:cubicBezTo>
                      <a:cubicBezTo>
                        <a:pt x="590321" y="620725"/>
                        <a:pt x="582882" y="626602"/>
                        <a:pt x="575443" y="632489"/>
                      </a:cubicBezTo>
                      <a:cubicBezTo>
                        <a:pt x="567347" y="637356"/>
                        <a:pt x="559794" y="643271"/>
                        <a:pt x="551917" y="647395"/>
                      </a:cubicBezTo>
                      <a:cubicBezTo>
                        <a:pt x="543925" y="651262"/>
                        <a:pt x="536820" y="655768"/>
                        <a:pt x="530209" y="658435"/>
                      </a:cubicBezTo>
                      <a:cubicBezTo>
                        <a:pt x="523589" y="661111"/>
                        <a:pt x="518065" y="663350"/>
                        <a:pt x="514198" y="664912"/>
                      </a:cubicBezTo>
                      <a:cubicBezTo>
                        <a:pt x="512264" y="665721"/>
                        <a:pt x="510750" y="666360"/>
                        <a:pt x="509721" y="666798"/>
                      </a:cubicBezTo>
                      <a:cubicBezTo>
                        <a:pt x="508645" y="667102"/>
                        <a:pt x="508073" y="667264"/>
                        <a:pt x="508073" y="667264"/>
                      </a:cubicBezTo>
                      <a:cubicBezTo>
                        <a:pt x="508073" y="667264"/>
                        <a:pt x="506168" y="670570"/>
                        <a:pt x="504273" y="673875"/>
                      </a:cubicBezTo>
                      <a:cubicBezTo>
                        <a:pt x="502263" y="677228"/>
                        <a:pt x="500253" y="680580"/>
                        <a:pt x="500253" y="680580"/>
                      </a:cubicBezTo>
                      <a:cubicBezTo>
                        <a:pt x="495862" y="679218"/>
                        <a:pt x="491604" y="678513"/>
                        <a:pt x="487413" y="678342"/>
                      </a:cubicBezTo>
                      <a:cubicBezTo>
                        <a:pt x="483194" y="678075"/>
                        <a:pt x="478879" y="677599"/>
                        <a:pt x="474659" y="677904"/>
                      </a:cubicBezTo>
                      <a:cubicBezTo>
                        <a:pt x="466192" y="678352"/>
                        <a:pt x="457705" y="680542"/>
                        <a:pt x="448818" y="681199"/>
                      </a:cubicBezTo>
                      <a:cubicBezTo>
                        <a:pt x="440017" y="682285"/>
                        <a:pt x="431025" y="684133"/>
                        <a:pt x="422196" y="683000"/>
                      </a:cubicBezTo>
                      <a:cubicBezTo>
                        <a:pt x="413414" y="682209"/>
                        <a:pt x="404670" y="681333"/>
                        <a:pt x="397183" y="676151"/>
                      </a:cubicBezTo>
                      <a:lnTo>
                        <a:pt x="395249" y="685448"/>
                      </a:lnTo>
                      <a:cubicBezTo>
                        <a:pt x="385791" y="684552"/>
                        <a:pt x="387401" y="678875"/>
                        <a:pt x="385429" y="676913"/>
                      </a:cubicBezTo>
                      <a:cubicBezTo>
                        <a:pt x="342957" y="671351"/>
                        <a:pt x="300800" y="655158"/>
                        <a:pt x="265005" y="630098"/>
                      </a:cubicBezTo>
                      <a:cubicBezTo>
                        <a:pt x="228943" y="605399"/>
                        <a:pt x="202273" y="568814"/>
                        <a:pt x="190862" y="531181"/>
                      </a:cubicBezTo>
                      <a:cubicBezTo>
                        <a:pt x="192491" y="522180"/>
                        <a:pt x="182013" y="502177"/>
                        <a:pt x="186099" y="494833"/>
                      </a:cubicBezTo>
                      <a:cubicBezTo>
                        <a:pt x="168250" y="474678"/>
                        <a:pt x="163011" y="446742"/>
                        <a:pt x="164097" y="421262"/>
                      </a:cubicBezTo>
                      <a:lnTo>
                        <a:pt x="165202" y="422205"/>
                      </a:lnTo>
                      <a:cubicBezTo>
                        <a:pt x="165202" y="422205"/>
                        <a:pt x="164449" y="419224"/>
                        <a:pt x="164030" y="416214"/>
                      </a:cubicBezTo>
                      <a:cubicBezTo>
                        <a:pt x="163754" y="413195"/>
                        <a:pt x="163478" y="410185"/>
                        <a:pt x="163478" y="410185"/>
                      </a:cubicBezTo>
                      <a:cubicBezTo>
                        <a:pt x="164287" y="409689"/>
                        <a:pt x="165411" y="409661"/>
                        <a:pt x="166126" y="410070"/>
                      </a:cubicBezTo>
                      <a:cubicBezTo>
                        <a:pt x="162563" y="403250"/>
                        <a:pt x="162182" y="394183"/>
                        <a:pt x="165011" y="385343"/>
                      </a:cubicBezTo>
                      <a:cubicBezTo>
                        <a:pt x="168164" y="376533"/>
                        <a:pt x="171660" y="367560"/>
                        <a:pt x="175441" y="360121"/>
                      </a:cubicBezTo>
                      <a:lnTo>
                        <a:pt x="176203" y="361255"/>
                      </a:lnTo>
                      <a:cubicBezTo>
                        <a:pt x="179565" y="349949"/>
                        <a:pt x="181661" y="338433"/>
                        <a:pt x="186004" y="327631"/>
                      </a:cubicBezTo>
                      <a:cubicBezTo>
                        <a:pt x="188081" y="322231"/>
                        <a:pt x="189119" y="316401"/>
                        <a:pt x="191767" y="311248"/>
                      </a:cubicBezTo>
                      <a:cubicBezTo>
                        <a:pt x="194110" y="305972"/>
                        <a:pt x="196367" y="300647"/>
                        <a:pt x="198549" y="295285"/>
                      </a:cubicBezTo>
                      <a:cubicBezTo>
                        <a:pt x="208655" y="274615"/>
                        <a:pt x="219827" y="254013"/>
                        <a:pt x="235163" y="236439"/>
                      </a:cubicBezTo>
                      <a:cubicBezTo>
                        <a:pt x="264004" y="199901"/>
                        <a:pt x="306305" y="173098"/>
                        <a:pt x="353206" y="164468"/>
                      </a:cubicBezTo>
                      <a:cubicBezTo>
                        <a:pt x="359121" y="165030"/>
                        <a:pt x="364846" y="165002"/>
                        <a:pt x="370484" y="164468"/>
                      </a:cubicBezTo>
                      <a:cubicBezTo>
                        <a:pt x="373304" y="164201"/>
                        <a:pt x="376104" y="163820"/>
                        <a:pt x="378895" y="163325"/>
                      </a:cubicBezTo>
                      <a:cubicBezTo>
                        <a:pt x="381743" y="163068"/>
                        <a:pt x="384600" y="162820"/>
                        <a:pt x="387477" y="162563"/>
                      </a:cubicBezTo>
                      <a:cubicBezTo>
                        <a:pt x="393202" y="161915"/>
                        <a:pt x="398936" y="160906"/>
                        <a:pt x="404746" y="159649"/>
                      </a:cubicBezTo>
                      <a:cubicBezTo>
                        <a:pt x="410632" y="159039"/>
                        <a:pt x="416614" y="158448"/>
                        <a:pt x="422662" y="157629"/>
                      </a:cubicBezTo>
                      <a:lnTo>
                        <a:pt x="431797" y="156401"/>
                      </a:lnTo>
                      <a:lnTo>
                        <a:pt x="441036" y="156353"/>
                      </a:lnTo>
                      <a:cubicBezTo>
                        <a:pt x="447218" y="156401"/>
                        <a:pt x="453495" y="156267"/>
                        <a:pt x="459715" y="156753"/>
                      </a:cubicBezTo>
                      <a:cubicBezTo>
                        <a:pt x="471945" y="159077"/>
                        <a:pt x="484489" y="160982"/>
                        <a:pt x="495424" y="167907"/>
                      </a:cubicBezTo>
                      <a:cubicBezTo>
                        <a:pt x="496224" y="169335"/>
                        <a:pt x="498434" y="170850"/>
                        <a:pt x="501691" y="172383"/>
                      </a:cubicBezTo>
                      <a:cubicBezTo>
                        <a:pt x="503320" y="173145"/>
                        <a:pt x="505216" y="173917"/>
                        <a:pt x="507330" y="174669"/>
                      </a:cubicBezTo>
                      <a:cubicBezTo>
                        <a:pt x="509359" y="175689"/>
                        <a:pt x="511597" y="176774"/>
                        <a:pt x="514017" y="177832"/>
                      </a:cubicBezTo>
                      <a:cubicBezTo>
                        <a:pt x="518846" y="179965"/>
                        <a:pt x="524389" y="182080"/>
                        <a:pt x="530352" y="184118"/>
                      </a:cubicBezTo>
                      <a:cubicBezTo>
                        <a:pt x="535991" y="186928"/>
                        <a:pt x="542030" y="189671"/>
                        <a:pt x="548192" y="192234"/>
                      </a:cubicBezTo>
                      <a:cubicBezTo>
                        <a:pt x="572224" y="203511"/>
                        <a:pt x="595303" y="218037"/>
                        <a:pt x="599951" y="2195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1375">
                  <a:extLst>
                    <a:ext uri="{FF2B5EF4-FFF2-40B4-BE49-F238E27FC236}">
                      <a16:creationId xmlns:a16="http://schemas.microsoft.com/office/drawing/2014/main" id="{404989F7-E796-3815-848C-56105298B9A3}"/>
                    </a:ext>
                  </a:extLst>
                </p:cNvPr>
                <p:cNvSpPr/>
                <p:nvPr/>
              </p:nvSpPr>
              <p:spPr>
                <a:xfrm>
                  <a:off x="1463696" y="930281"/>
                  <a:ext cx="9525" cy="9525"/>
                </a:xfrm>
                <a:custGeom>
                  <a:avLst/>
                  <a:gdLst>
                    <a:gd name="connsiteX0" fmla="*/ 9577 w 9525"/>
                    <a:gd name="connsiteY0" fmla="*/ 7525 h 9525"/>
                    <a:gd name="connsiteX1" fmla="*/ 9434 w 9525"/>
                    <a:gd name="connsiteY1" fmla="*/ 7144 h 9525"/>
                    <a:gd name="connsiteX2" fmla="*/ 9577 w 9525"/>
                    <a:gd name="connsiteY2" fmla="*/ 7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577" y="7525"/>
                      </a:moveTo>
                      <a:lnTo>
                        <a:pt x="9434" y="7144"/>
                      </a:lnTo>
                      <a:cubicBezTo>
                        <a:pt x="5624" y="8334"/>
                        <a:pt x="7205" y="8477"/>
                        <a:pt x="9577" y="75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1376">
                  <a:extLst>
                    <a:ext uri="{FF2B5EF4-FFF2-40B4-BE49-F238E27FC236}">
                      <a16:creationId xmlns:a16="http://schemas.microsoft.com/office/drawing/2014/main" id="{2A858031-7583-C7C2-12BA-AE3392BE6B7C}"/>
                    </a:ext>
                  </a:extLst>
                </p:cNvPr>
                <p:cNvSpPr/>
                <p:nvPr/>
              </p:nvSpPr>
              <p:spPr>
                <a:xfrm>
                  <a:off x="1380347" y="665314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240 h 19050"/>
                    <a:gd name="connsiteX1" fmla="*/ 7953 w 9525"/>
                    <a:gd name="connsiteY1" fmla="*/ 13745 h 19050"/>
                    <a:gd name="connsiteX2" fmla="*/ 7249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240"/>
                      </a:moveTo>
                      <a:lnTo>
                        <a:pt x="7953" y="13745"/>
                      </a:lnTo>
                      <a:lnTo>
                        <a:pt x="7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1377">
                  <a:extLst>
                    <a:ext uri="{FF2B5EF4-FFF2-40B4-BE49-F238E27FC236}">
                      <a16:creationId xmlns:a16="http://schemas.microsoft.com/office/drawing/2014/main" id="{8AC78671-8916-F2BB-73A2-86E29F2F23BF}"/>
                    </a:ext>
                  </a:extLst>
                </p:cNvPr>
                <p:cNvSpPr/>
                <p:nvPr/>
              </p:nvSpPr>
              <p:spPr>
                <a:xfrm>
                  <a:off x="1521098" y="791291"/>
                  <a:ext cx="19050" cy="19050"/>
                </a:xfrm>
                <a:custGeom>
                  <a:avLst/>
                  <a:gdLst>
                    <a:gd name="connsiteX0" fmla="*/ 12735 w 19050"/>
                    <a:gd name="connsiteY0" fmla="*/ 14108 h 19050"/>
                    <a:gd name="connsiteX1" fmla="*/ 7144 w 19050"/>
                    <a:gd name="connsiteY1" fmla="*/ 8259 h 19050"/>
                    <a:gd name="connsiteX2" fmla="*/ 12735 w 19050"/>
                    <a:gd name="connsiteY2" fmla="*/ 1410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2735" y="14108"/>
                      </a:moveTo>
                      <a:cubicBezTo>
                        <a:pt x="9020" y="5954"/>
                        <a:pt x="7601" y="6421"/>
                        <a:pt x="7144" y="8259"/>
                      </a:cubicBezTo>
                      <a:cubicBezTo>
                        <a:pt x="8915" y="10898"/>
                        <a:pt x="10697" y="13041"/>
                        <a:pt x="12735" y="141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1378">
                  <a:extLst>
                    <a:ext uri="{FF2B5EF4-FFF2-40B4-BE49-F238E27FC236}">
                      <a16:creationId xmlns:a16="http://schemas.microsoft.com/office/drawing/2014/main" id="{F3FFC65A-51F0-50AE-0C48-49ABB2E4EFC2}"/>
                    </a:ext>
                  </a:extLst>
                </p:cNvPr>
                <p:cNvSpPr/>
                <p:nvPr/>
              </p:nvSpPr>
              <p:spPr>
                <a:xfrm>
                  <a:off x="1483893" y="97360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316 h 19050"/>
                    <a:gd name="connsiteX1" fmla="*/ 11859 w 9525"/>
                    <a:gd name="connsiteY1" fmla="*/ 12916 h 19050"/>
                    <a:gd name="connsiteX2" fmla="*/ 10211 w 9525"/>
                    <a:gd name="connsiteY2" fmla="*/ 7144 h 19050"/>
                    <a:gd name="connsiteX3" fmla="*/ 7144 w 9525"/>
                    <a:gd name="connsiteY3" fmla="*/ 13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13316"/>
                      </a:moveTo>
                      <a:cubicBezTo>
                        <a:pt x="7372" y="16678"/>
                        <a:pt x="9535" y="15192"/>
                        <a:pt x="11859" y="12916"/>
                      </a:cubicBezTo>
                      <a:cubicBezTo>
                        <a:pt x="10887" y="9506"/>
                        <a:pt x="10211" y="7144"/>
                        <a:pt x="10211" y="7144"/>
                      </a:cubicBezTo>
                      <a:cubicBezTo>
                        <a:pt x="9573" y="9163"/>
                        <a:pt x="7791" y="11297"/>
                        <a:pt x="7144" y="13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1379">
                  <a:extLst>
                    <a:ext uri="{FF2B5EF4-FFF2-40B4-BE49-F238E27FC236}">
                      <a16:creationId xmlns:a16="http://schemas.microsoft.com/office/drawing/2014/main" id="{0278316F-6D0E-39D8-B895-BA94F06D30B0}"/>
                    </a:ext>
                  </a:extLst>
                </p:cNvPr>
                <p:cNvSpPr/>
                <p:nvPr/>
              </p:nvSpPr>
              <p:spPr>
                <a:xfrm>
                  <a:off x="1535338" y="95672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067 h 9525"/>
                    <a:gd name="connsiteX1" fmla="*/ 10535 w 9525"/>
                    <a:gd name="connsiteY1" fmla="*/ 8810 h 9525"/>
                    <a:gd name="connsiteX2" fmla="*/ 7144 w 9525"/>
                    <a:gd name="connsiteY2" fmla="*/ 806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067"/>
                      </a:moveTo>
                      <a:lnTo>
                        <a:pt x="10535" y="8810"/>
                      </a:lnTo>
                      <a:cubicBezTo>
                        <a:pt x="9392" y="6572"/>
                        <a:pt x="8239" y="6867"/>
                        <a:pt x="7144" y="80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" name="文本框 201">
                <a:extLst>
                  <a:ext uri="{FF2B5EF4-FFF2-40B4-BE49-F238E27FC236}">
                    <a16:creationId xmlns:a16="http://schemas.microsoft.com/office/drawing/2014/main" id="{7DFA2917-291F-01C9-4D99-406C2A13D0A6}"/>
                  </a:ext>
                </a:extLst>
              </p:cNvPr>
              <p:cNvSpPr txBox="1"/>
              <p:nvPr/>
            </p:nvSpPr>
            <p:spPr>
              <a:xfrm>
                <a:off x="1878210" y="2923074"/>
                <a:ext cx="639919" cy="62895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03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3" name="文本框 202">
                <a:extLst>
                  <a:ext uri="{FF2B5EF4-FFF2-40B4-BE49-F238E27FC236}">
                    <a16:creationId xmlns:a16="http://schemas.microsoft.com/office/drawing/2014/main" id="{B6E21597-8377-52F4-5400-97F82B787AA0}"/>
                  </a:ext>
                </a:extLst>
              </p:cNvPr>
              <p:cNvSpPr txBox="1"/>
              <p:nvPr/>
            </p:nvSpPr>
            <p:spPr>
              <a:xfrm>
                <a:off x="1046108" y="2091077"/>
                <a:ext cx="775597" cy="2554545"/>
              </a:xfrm>
              <a:prstGeom prst="rect">
                <a:avLst/>
              </a:prstGeom>
              <a:noFill/>
            </p:spPr>
            <p:txBody>
              <a:bodyPr vert="eaVert" wrap="non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演示悠然小楷" panose="00000500000000000000" pitchFamily="2" charset="-122"/>
                    <a:ea typeface="演示悠然小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id="{C79E887A-3479-A18B-212A-BEA0A4F8469F}"/>
                </a:ext>
              </a:extLst>
            </p:cNvPr>
            <p:cNvSpPr txBox="1"/>
            <p:nvPr/>
          </p:nvSpPr>
          <p:spPr>
            <a:xfrm>
              <a:off x="2135527" y="2210140"/>
              <a:ext cx="627864" cy="3199090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……</a:t>
              </a:r>
            </a:p>
          </p:txBody>
        </p: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D47BCBAE-62C8-7288-341C-1FB9BA63ACF1}"/>
              </a:ext>
            </a:extLst>
          </p:cNvPr>
          <p:cNvGrpSpPr/>
          <p:nvPr/>
        </p:nvGrpSpPr>
        <p:grpSpPr>
          <a:xfrm>
            <a:off x="3823756" y="2094790"/>
            <a:ext cx="2040260" cy="3318153"/>
            <a:chOff x="2135527" y="2091077"/>
            <a:chExt cx="2040260" cy="3318153"/>
          </a:xfrm>
        </p:grpSpPr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634FE0A9-0574-A54B-416F-30B47ED09CCB}"/>
                </a:ext>
              </a:extLst>
            </p:cNvPr>
            <p:cNvGrpSpPr/>
            <p:nvPr/>
          </p:nvGrpSpPr>
          <p:grpSpPr>
            <a:xfrm>
              <a:off x="2643639" y="2091077"/>
              <a:ext cx="1532148" cy="2554545"/>
              <a:chOff x="1046108" y="2091077"/>
              <a:chExt cx="1532148" cy="2554545"/>
            </a:xfrm>
          </p:grpSpPr>
          <p:grpSp>
            <p:nvGrpSpPr>
              <p:cNvPr id="226" name="组合 225">
                <a:extLst>
                  <a:ext uri="{FF2B5EF4-FFF2-40B4-BE49-F238E27FC236}">
                    <a16:creationId xmlns:a16="http://schemas.microsoft.com/office/drawing/2014/main" id="{E77305DD-C78A-4D26-83D1-227D08864A2E}"/>
                  </a:ext>
                </a:extLst>
              </p:cNvPr>
              <p:cNvGrpSpPr/>
              <p:nvPr/>
            </p:nvGrpSpPr>
            <p:grpSpPr>
              <a:xfrm>
                <a:off x="1712022" y="2835366"/>
                <a:ext cx="866234" cy="876192"/>
                <a:chOff x="780977" y="600459"/>
                <a:chExt cx="828675" cy="838200"/>
              </a:xfrm>
              <a:solidFill>
                <a:srgbClr val="242424"/>
              </a:solidFill>
            </p:grpSpPr>
            <p:sp>
              <p:nvSpPr>
                <p:cNvPr id="229" name="任意多边形: 形状 1361">
                  <a:extLst>
                    <a:ext uri="{FF2B5EF4-FFF2-40B4-BE49-F238E27FC236}">
                      <a16:creationId xmlns:a16="http://schemas.microsoft.com/office/drawing/2014/main" id="{88E855F5-31D8-ADD4-45B7-B1CAE93B5FFC}"/>
                    </a:ext>
                  </a:extLst>
                </p:cNvPr>
                <p:cNvSpPr/>
                <p:nvPr/>
              </p:nvSpPr>
              <p:spPr>
                <a:xfrm>
                  <a:off x="1096331" y="140981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44 w 9525"/>
                    <a:gd name="connsiteY1" fmla="*/ 7144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8125" y="7753"/>
                        <a:pt x="8820" y="7277"/>
                        <a:pt x="7144" y="7144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1362">
                  <a:extLst>
                    <a:ext uri="{FF2B5EF4-FFF2-40B4-BE49-F238E27FC236}">
                      <a16:creationId xmlns:a16="http://schemas.microsoft.com/office/drawing/2014/main" id="{1CCA1ED8-59D5-BCBF-B87D-8EF13C8722AC}"/>
                    </a:ext>
                  </a:extLst>
                </p:cNvPr>
                <p:cNvSpPr/>
                <p:nvPr/>
              </p:nvSpPr>
              <p:spPr>
                <a:xfrm>
                  <a:off x="893181" y="710892"/>
                  <a:ext cx="9525" cy="19050"/>
                </a:xfrm>
                <a:custGeom>
                  <a:avLst/>
                  <a:gdLst>
                    <a:gd name="connsiteX0" fmla="*/ 8858 w 9525"/>
                    <a:gd name="connsiteY0" fmla="*/ 12440 h 19050"/>
                    <a:gd name="connsiteX1" fmla="*/ 9411 w 9525"/>
                    <a:gd name="connsiteY1" fmla="*/ 11773 h 19050"/>
                    <a:gd name="connsiteX2" fmla="*/ 7144 w 9525"/>
                    <a:gd name="connsiteY2" fmla="*/ 7144 h 19050"/>
                    <a:gd name="connsiteX3" fmla="*/ 8858 w 9525"/>
                    <a:gd name="connsiteY3" fmla="*/ 124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858" y="12440"/>
                      </a:moveTo>
                      <a:cubicBezTo>
                        <a:pt x="9115" y="12202"/>
                        <a:pt x="9182" y="12030"/>
                        <a:pt x="9411" y="11773"/>
                      </a:cubicBezTo>
                      <a:cubicBezTo>
                        <a:pt x="8458" y="10001"/>
                        <a:pt x="7658" y="8430"/>
                        <a:pt x="7144" y="7144"/>
                      </a:cubicBezTo>
                      <a:lnTo>
                        <a:pt x="8858" y="124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1363">
                  <a:extLst>
                    <a:ext uri="{FF2B5EF4-FFF2-40B4-BE49-F238E27FC236}">
                      <a16:creationId xmlns:a16="http://schemas.microsoft.com/office/drawing/2014/main" id="{ACBAE74E-C3AA-2FB9-D5F0-9ED74A87FA96}"/>
                    </a:ext>
                  </a:extLst>
                </p:cNvPr>
                <p:cNvSpPr/>
                <p:nvPr/>
              </p:nvSpPr>
              <p:spPr>
                <a:xfrm>
                  <a:off x="1012968" y="64034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253 h 9525"/>
                    <a:gd name="connsiteX1" fmla="*/ 8134 w 9525"/>
                    <a:gd name="connsiteY1" fmla="*/ 8338 h 9525"/>
                    <a:gd name="connsiteX2" fmla="*/ 7144 w 9525"/>
                    <a:gd name="connsiteY2" fmla="*/ 82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253"/>
                      </a:moveTo>
                      <a:cubicBezTo>
                        <a:pt x="7534" y="8281"/>
                        <a:pt x="7782" y="8310"/>
                        <a:pt x="8134" y="8338"/>
                      </a:cubicBezTo>
                      <a:cubicBezTo>
                        <a:pt x="7544" y="7357"/>
                        <a:pt x="7172" y="6271"/>
                        <a:pt x="7144" y="82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1364">
                  <a:extLst>
                    <a:ext uri="{FF2B5EF4-FFF2-40B4-BE49-F238E27FC236}">
                      <a16:creationId xmlns:a16="http://schemas.microsoft.com/office/drawing/2014/main" id="{AD858A58-CEB1-F585-ACE0-476F34FCAF2A}"/>
                    </a:ext>
                  </a:extLst>
                </p:cNvPr>
                <p:cNvSpPr/>
                <p:nvPr/>
              </p:nvSpPr>
              <p:spPr>
                <a:xfrm>
                  <a:off x="795248" y="1012910"/>
                  <a:ext cx="9525" cy="9525"/>
                </a:xfrm>
                <a:custGeom>
                  <a:avLst/>
                  <a:gdLst>
                    <a:gd name="connsiteX0" fmla="*/ 7150 w 9525"/>
                    <a:gd name="connsiteY0" fmla="*/ 7144 h 9525"/>
                    <a:gd name="connsiteX1" fmla="*/ 8179 w 9525"/>
                    <a:gd name="connsiteY1" fmla="*/ 9430 h 9525"/>
                    <a:gd name="connsiteX2" fmla="*/ 715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50" y="7144"/>
                      </a:moveTo>
                      <a:cubicBezTo>
                        <a:pt x="7084" y="8325"/>
                        <a:pt x="7541" y="8973"/>
                        <a:pt x="8179" y="9430"/>
                      </a:cubicBezTo>
                      <a:cubicBezTo>
                        <a:pt x="7741" y="8763"/>
                        <a:pt x="7350" y="8068"/>
                        <a:pt x="715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1365">
                  <a:extLst>
                    <a:ext uri="{FF2B5EF4-FFF2-40B4-BE49-F238E27FC236}">
                      <a16:creationId xmlns:a16="http://schemas.microsoft.com/office/drawing/2014/main" id="{CB364BE4-306F-137E-66EB-1A45D9FAFCEE}"/>
                    </a:ext>
                  </a:extLst>
                </p:cNvPr>
                <p:cNvSpPr/>
                <p:nvPr/>
              </p:nvSpPr>
              <p:spPr>
                <a:xfrm>
                  <a:off x="1339990" y="1391205"/>
                  <a:ext cx="9525" cy="9525"/>
                </a:xfrm>
                <a:custGeom>
                  <a:avLst/>
                  <a:gdLst>
                    <a:gd name="connsiteX0" fmla="*/ 7639 w 9525"/>
                    <a:gd name="connsiteY0" fmla="*/ 7144 h 9525"/>
                    <a:gd name="connsiteX1" fmla="*/ 7144 w 9525"/>
                    <a:gd name="connsiteY1" fmla="*/ 7506 h 9525"/>
                    <a:gd name="connsiteX2" fmla="*/ 8887 w 9525"/>
                    <a:gd name="connsiteY2" fmla="*/ 8096 h 9525"/>
                    <a:gd name="connsiteX3" fmla="*/ 7639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639" y="7144"/>
                      </a:moveTo>
                      <a:cubicBezTo>
                        <a:pt x="7639" y="7144"/>
                        <a:pt x="7353" y="7353"/>
                        <a:pt x="7144" y="7506"/>
                      </a:cubicBezTo>
                      <a:cubicBezTo>
                        <a:pt x="7715" y="7706"/>
                        <a:pt x="8258" y="7801"/>
                        <a:pt x="8887" y="8096"/>
                      </a:cubicBezTo>
                      <a:lnTo>
                        <a:pt x="763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1366">
                  <a:extLst>
                    <a:ext uri="{FF2B5EF4-FFF2-40B4-BE49-F238E27FC236}">
                      <a16:creationId xmlns:a16="http://schemas.microsoft.com/office/drawing/2014/main" id="{2AD7AE8E-48FC-7BF4-4055-C2AB263F6EAE}"/>
                    </a:ext>
                  </a:extLst>
                </p:cNvPr>
                <p:cNvSpPr/>
                <p:nvPr/>
              </p:nvSpPr>
              <p:spPr>
                <a:xfrm>
                  <a:off x="1330227" y="1390952"/>
                  <a:ext cx="19050" cy="9525"/>
                </a:xfrm>
                <a:custGeom>
                  <a:avLst/>
                  <a:gdLst>
                    <a:gd name="connsiteX0" fmla="*/ 15935 w 19050"/>
                    <a:gd name="connsiteY0" fmla="*/ 11398 h 9525"/>
                    <a:gd name="connsiteX1" fmla="*/ 16907 w 19050"/>
                    <a:gd name="connsiteY1" fmla="*/ 7759 h 9525"/>
                    <a:gd name="connsiteX2" fmla="*/ 7144 w 19050"/>
                    <a:gd name="connsiteY2" fmla="*/ 9588 h 9525"/>
                    <a:gd name="connsiteX3" fmla="*/ 15935 w 19050"/>
                    <a:gd name="connsiteY3" fmla="*/ 1139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5935" y="11398"/>
                      </a:moveTo>
                      <a:cubicBezTo>
                        <a:pt x="12678" y="11083"/>
                        <a:pt x="15831" y="8569"/>
                        <a:pt x="16907" y="7759"/>
                      </a:cubicBezTo>
                      <a:cubicBezTo>
                        <a:pt x="12973" y="6435"/>
                        <a:pt x="9887" y="7340"/>
                        <a:pt x="7144" y="9588"/>
                      </a:cubicBezTo>
                      <a:cubicBezTo>
                        <a:pt x="8077" y="12388"/>
                        <a:pt x="13840" y="9836"/>
                        <a:pt x="15935" y="113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1367">
                  <a:extLst>
                    <a:ext uri="{FF2B5EF4-FFF2-40B4-BE49-F238E27FC236}">
                      <a16:creationId xmlns:a16="http://schemas.microsoft.com/office/drawing/2014/main" id="{9B601EC2-71E7-F7BD-D68C-6166A52B302D}"/>
                    </a:ext>
                  </a:extLst>
                </p:cNvPr>
                <p:cNvSpPr/>
                <p:nvPr/>
              </p:nvSpPr>
              <p:spPr>
                <a:xfrm>
                  <a:off x="1598231" y="106103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125 w 9525"/>
                    <a:gd name="connsiteY1" fmla="*/ 8592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8125" y="8592"/>
                      </a:lnTo>
                      <a:cubicBezTo>
                        <a:pt x="7896" y="8020"/>
                        <a:pt x="7534" y="7563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" name="任意多边形: 形状 1368">
                  <a:extLst>
                    <a:ext uri="{FF2B5EF4-FFF2-40B4-BE49-F238E27FC236}">
                      <a16:creationId xmlns:a16="http://schemas.microsoft.com/office/drawing/2014/main" id="{5A4DBEAD-B1A3-36C4-27C6-A231E8DE261E}"/>
                    </a:ext>
                  </a:extLst>
                </p:cNvPr>
                <p:cNvSpPr/>
                <p:nvPr/>
              </p:nvSpPr>
              <p:spPr>
                <a:xfrm>
                  <a:off x="939959" y="100336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763 w 9525"/>
                    <a:gd name="connsiteY1" fmla="*/ 8487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382" y="7582"/>
                        <a:pt x="7487" y="8077"/>
                        <a:pt x="7763" y="8487"/>
                      </a:cubicBezTo>
                      <a:cubicBezTo>
                        <a:pt x="7887" y="7801"/>
                        <a:pt x="7582" y="742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1369">
                  <a:extLst>
                    <a:ext uri="{FF2B5EF4-FFF2-40B4-BE49-F238E27FC236}">
                      <a16:creationId xmlns:a16="http://schemas.microsoft.com/office/drawing/2014/main" id="{7D925FC0-F3B3-97C9-3608-372ACB1FED1D}"/>
                    </a:ext>
                  </a:extLst>
                </p:cNvPr>
                <p:cNvSpPr/>
                <p:nvPr/>
              </p:nvSpPr>
              <p:spPr>
                <a:xfrm>
                  <a:off x="1581096" y="112750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1344 w 9525"/>
                    <a:gd name="connsiteY1" fmla="*/ 9249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1344" y="9249"/>
                      </a:lnTo>
                      <a:cubicBezTo>
                        <a:pt x="9725" y="8030"/>
                        <a:pt x="8372" y="7458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1370">
                  <a:extLst>
                    <a:ext uri="{FF2B5EF4-FFF2-40B4-BE49-F238E27FC236}">
                      <a16:creationId xmlns:a16="http://schemas.microsoft.com/office/drawing/2014/main" id="{BED07658-5F82-B831-2974-F53CE5966E53}"/>
                    </a:ext>
                  </a:extLst>
                </p:cNvPr>
                <p:cNvSpPr/>
                <p:nvPr/>
              </p:nvSpPr>
              <p:spPr>
                <a:xfrm>
                  <a:off x="892572" y="708863"/>
                  <a:ext cx="9525" cy="9525"/>
                </a:xfrm>
                <a:custGeom>
                  <a:avLst/>
                  <a:gdLst>
                    <a:gd name="connsiteX0" fmla="*/ 7753 w 9525"/>
                    <a:gd name="connsiteY0" fmla="*/ 9173 h 9525"/>
                    <a:gd name="connsiteX1" fmla="*/ 7144 w 9525"/>
                    <a:gd name="connsiteY1" fmla="*/ 7144 h 9525"/>
                    <a:gd name="connsiteX2" fmla="*/ 7753 w 9525"/>
                    <a:gd name="connsiteY2" fmla="*/ 91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53" y="9173"/>
                      </a:moveTo>
                      <a:lnTo>
                        <a:pt x="7144" y="7144"/>
                      </a:lnTo>
                      <a:cubicBezTo>
                        <a:pt x="7201" y="7696"/>
                        <a:pt x="7449" y="8382"/>
                        <a:pt x="7753" y="91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1371">
                  <a:extLst>
                    <a:ext uri="{FF2B5EF4-FFF2-40B4-BE49-F238E27FC236}">
                      <a16:creationId xmlns:a16="http://schemas.microsoft.com/office/drawing/2014/main" id="{2D45C9EF-1AB8-D9D4-2FBC-4736BAB308EF}"/>
                    </a:ext>
                  </a:extLst>
                </p:cNvPr>
                <p:cNvSpPr/>
                <p:nvPr/>
              </p:nvSpPr>
              <p:spPr>
                <a:xfrm>
                  <a:off x="1133897" y="60360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420 w 9525"/>
                    <a:gd name="connsiteY1" fmla="*/ 10535 h 9525"/>
                    <a:gd name="connsiteX2" fmla="*/ 8773 w 9525"/>
                    <a:gd name="connsiteY2" fmla="*/ 10516 h 9525"/>
                    <a:gd name="connsiteX3" fmla="*/ 714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439" y="8544"/>
                        <a:pt x="7915" y="9630"/>
                        <a:pt x="8420" y="10535"/>
                      </a:cubicBezTo>
                      <a:cubicBezTo>
                        <a:pt x="8573" y="10506"/>
                        <a:pt x="8696" y="10506"/>
                        <a:pt x="8773" y="10516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1372">
                  <a:extLst>
                    <a:ext uri="{FF2B5EF4-FFF2-40B4-BE49-F238E27FC236}">
                      <a16:creationId xmlns:a16="http://schemas.microsoft.com/office/drawing/2014/main" id="{E45D02DC-563C-CD3A-F4B7-F7626722E815}"/>
                    </a:ext>
                  </a:extLst>
                </p:cNvPr>
                <p:cNvSpPr/>
                <p:nvPr/>
              </p:nvSpPr>
              <p:spPr>
                <a:xfrm>
                  <a:off x="1536100" y="940568"/>
                  <a:ext cx="9525" cy="9525"/>
                </a:xfrm>
                <a:custGeom>
                  <a:avLst/>
                  <a:gdLst>
                    <a:gd name="connsiteX0" fmla="*/ 9154 w 9525"/>
                    <a:gd name="connsiteY0" fmla="*/ 9134 h 9525"/>
                    <a:gd name="connsiteX1" fmla="*/ 10897 w 9525"/>
                    <a:gd name="connsiteY1" fmla="*/ 8496 h 9525"/>
                    <a:gd name="connsiteX2" fmla="*/ 7144 w 9525"/>
                    <a:gd name="connsiteY2" fmla="*/ 7144 h 9525"/>
                    <a:gd name="connsiteX3" fmla="*/ 9154 w 9525"/>
                    <a:gd name="connsiteY3" fmla="*/ 913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154" y="9134"/>
                      </a:moveTo>
                      <a:cubicBezTo>
                        <a:pt x="9716" y="8982"/>
                        <a:pt x="10297" y="8773"/>
                        <a:pt x="10897" y="8496"/>
                      </a:cubicBezTo>
                      <a:lnTo>
                        <a:pt x="7144" y="7144"/>
                      </a:lnTo>
                      <a:cubicBezTo>
                        <a:pt x="7696" y="8144"/>
                        <a:pt x="8430" y="8773"/>
                        <a:pt x="9154" y="91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1373">
                  <a:extLst>
                    <a:ext uri="{FF2B5EF4-FFF2-40B4-BE49-F238E27FC236}">
                      <a16:creationId xmlns:a16="http://schemas.microsoft.com/office/drawing/2014/main" id="{B96030B9-8030-7DFA-2F84-39E671746AA6}"/>
                    </a:ext>
                  </a:extLst>
                </p:cNvPr>
                <p:cNvSpPr/>
                <p:nvPr/>
              </p:nvSpPr>
              <p:spPr>
                <a:xfrm>
                  <a:off x="1281373" y="621547"/>
                  <a:ext cx="28575" cy="19050"/>
                </a:xfrm>
                <a:custGeom>
                  <a:avLst/>
                  <a:gdLst>
                    <a:gd name="connsiteX0" fmla="*/ 26889 w 28575"/>
                    <a:gd name="connsiteY0" fmla="*/ 14935 h 19050"/>
                    <a:gd name="connsiteX1" fmla="*/ 27832 w 28575"/>
                    <a:gd name="connsiteY1" fmla="*/ 13497 h 19050"/>
                    <a:gd name="connsiteX2" fmla="*/ 8830 w 28575"/>
                    <a:gd name="connsiteY2" fmla="*/ 7144 h 19050"/>
                    <a:gd name="connsiteX3" fmla="*/ 7144 w 28575"/>
                    <a:gd name="connsiteY3" fmla="*/ 12668 h 19050"/>
                    <a:gd name="connsiteX4" fmla="*/ 10258 w 28575"/>
                    <a:gd name="connsiteY4" fmla="*/ 12783 h 19050"/>
                    <a:gd name="connsiteX5" fmla="*/ 17012 w 28575"/>
                    <a:gd name="connsiteY5" fmla="*/ 13640 h 19050"/>
                    <a:gd name="connsiteX6" fmla="*/ 26889 w 28575"/>
                    <a:gd name="connsiteY6" fmla="*/ 149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19050">
                      <a:moveTo>
                        <a:pt x="26889" y="14935"/>
                      </a:moveTo>
                      <a:cubicBezTo>
                        <a:pt x="27156" y="14449"/>
                        <a:pt x="27661" y="14068"/>
                        <a:pt x="27832" y="13497"/>
                      </a:cubicBezTo>
                      <a:cubicBezTo>
                        <a:pt x="25451" y="11373"/>
                        <a:pt x="18278" y="8858"/>
                        <a:pt x="8830" y="7144"/>
                      </a:cubicBezTo>
                      <a:lnTo>
                        <a:pt x="7144" y="12668"/>
                      </a:lnTo>
                      <a:cubicBezTo>
                        <a:pt x="7144" y="12668"/>
                        <a:pt x="8392" y="12716"/>
                        <a:pt x="10258" y="12783"/>
                      </a:cubicBezTo>
                      <a:cubicBezTo>
                        <a:pt x="12097" y="13021"/>
                        <a:pt x="14554" y="13325"/>
                        <a:pt x="17012" y="13640"/>
                      </a:cubicBezTo>
                      <a:cubicBezTo>
                        <a:pt x="21946" y="14297"/>
                        <a:pt x="26889" y="14935"/>
                        <a:pt x="26889" y="14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1374">
                  <a:extLst>
                    <a:ext uri="{FF2B5EF4-FFF2-40B4-BE49-F238E27FC236}">
                      <a16:creationId xmlns:a16="http://schemas.microsoft.com/office/drawing/2014/main" id="{D03CF2B1-33C8-4829-5C45-26E04D32CD55}"/>
                    </a:ext>
                  </a:extLst>
                </p:cNvPr>
                <p:cNvSpPr/>
                <p:nvPr/>
              </p:nvSpPr>
              <p:spPr>
                <a:xfrm>
                  <a:off x="780977" y="600459"/>
                  <a:ext cx="828675" cy="838200"/>
                </a:xfrm>
                <a:custGeom>
                  <a:avLst/>
                  <a:gdLst>
                    <a:gd name="connsiteX0" fmla="*/ 599951 w 828675"/>
                    <a:gd name="connsiteY0" fmla="*/ 219504 h 838200"/>
                    <a:gd name="connsiteX1" fmla="*/ 599780 w 828675"/>
                    <a:gd name="connsiteY1" fmla="*/ 216884 h 838200"/>
                    <a:gd name="connsiteX2" fmla="*/ 599189 w 828675"/>
                    <a:gd name="connsiteY2" fmla="*/ 211226 h 838200"/>
                    <a:gd name="connsiteX3" fmla="*/ 597932 w 828675"/>
                    <a:gd name="connsiteY3" fmla="*/ 203159 h 838200"/>
                    <a:gd name="connsiteX4" fmla="*/ 618563 w 828675"/>
                    <a:gd name="connsiteY4" fmla="*/ 218989 h 838200"/>
                    <a:gd name="connsiteX5" fmla="*/ 632612 w 828675"/>
                    <a:gd name="connsiteY5" fmla="*/ 235372 h 838200"/>
                    <a:gd name="connsiteX6" fmla="*/ 645300 w 828675"/>
                    <a:gd name="connsiteY6" fmla="*/ 251355 h 838200"/>
                    <a:gd name="connsiteX7" fmla="*/ 661616 w 828675"/>
                    <a:gd name="connsiteY7" fmla="*/ 267767 h 838200"/>
                    <a:gd name="connsiteX8" fmla="*/ 658578 w 828675"/>
                    <a:gd name="connsiteY8" fmla="*/ 267538 h 838200"/>
                    <a:gd name="connsiteX9" fmla="*/ 670655 w 828675"/>
                    <a:gd name="connsiteY9" fmla="*/ 274701 h 838200"/>
                    <a:gd name="connsiteX10" fmla="*/ 678704 w 828675"/>
                    <a:gd name="connsiteY10" fmla="*/ 290598 h 838200"/>
                    <a:gd name="connsiteX11" fmla="*/ 678247 w 828675"/>
                    <a:gd name="connsiteY11" fmla="*/ 325079 h 838200"/>
                    <a:gd name="connsiteX12" fmla="*/ 677170 w 828675"/>
                    <a:gd name="connsiteY12" fmla="*/ 325479 h 838200"/>
                    <a:gd name="connsiteX13" fmla="*/ 678485 w 828675"/>
                    <a:gd name="connsiteY13" fmla="*/ 330708 h 838200"/>
                    <a:gd name="connsiteX14" fmla="*/ 682009 w 828675"/>
                    <a:gd name="connsiteY14" fmla="*/ 319764 h 838200"/>
                    <a:gd name="connsiteX15" fmla="*/ 696878 w 828675"/>
                    <a:gd name="connsiteY15" fmla="*/ 333527 h 838200"/>
                    <a:gd name="connsiteX16" fmla="*/ 692306 w 828675"/>
                    <a:gd name="connsiteY16" fmla="*/ 337347 h 838200"/>
                    <a:gd name="connsiteX17" fmla="*/ 698668 w 828675"/>
                    <a:gd name="connsiteY17" fmla="*/ 354559 h 838200"/>
                    <a:gd name="connsiteX18" fmla="*/ 692830 w 828675"/>
                    <a:gd name="connsiteY18" fmla="*/ 361531 h 838200"/>
                    <a:gd name="connsiteX19" fmla="*/ 706469 w 828675"/>
                    <a:gd name="connsiteY19" fmla="*/ 377323 h 838200"/>
                    <a:gd name="connsiteX20" fmla="*/ 719347 w 828675"/>
                    <a:gd name="connsiteY20" fmla="*/ 381457 h 838200"/>
                    <a:gd name="connsiteX21" fmla="*/ 714794 w 828675"/>
                    <a:gd name="connsiteY21" fmla="*/ 386058 h 838200"/>
                    <a:gd name="connsiteX22" fmla="*/ 726491 w 828675"/>
                    <a:gd name="connsiteY22" fmla="*/ 417128 h 838200"/>
                    <a:gd name="connsiteX23" fmla="*/ 738321 w 828675"/>
                    <a:gd name="connsiteY23" fmla="*/ 396211 h 838200"/>
                    <a:gd name="connsiteX24" fmla="*/ 756428 w 828675"/>
                    <a:gd name="connsiteY24" fmla="*/ 364131 h 838200"/>
                    <a:gd name="connsiteX25" fmla="*/ 761514 w 828675"/>
                    <a:gd name="connsiteY25" fmla="*/ 364341 h 838200"/>
                    <a:gd name="connsiteX26" fmla="*/ 758685 w 828675"/>
                    <a:gd name="connsiteY26" fmla="*/ 363769 h 838200"/>
                    <a:gd name="connsiteX27" fmla="*/ 767848 w 828675"/>
                    <a:gd name="connsiteY27" fmla="*/ 347967 h 838200"/>
                    <a:gd name="connsiteX28" fmla="*/ 766029 w 828675"/>
                    <a:gd name="connsiteY28" fmla="*/ 348615 h 838200"/>
                    <a:gd name="connsiteX29" fmla="*/ 767020 w 828675"/>
                    <a:gd name="connsiteY29" fmla="*/ 349025 h 838200"/>
                    <a:gd name="connsiteX30" fmla="*/ 764286 w 828675"/>
                    <a:gd name="connsiteY30" fmla="*/ 349253 h 838200"/>
                    <a:gd name="connsiteX31" fmla="*/ 761448 w 828675"/>
                    <a:gd name="connsiteY31" fmla="*/ 346939 h 838200"/>
                    <a:gd name="connsiteX32" fmla="*/ 762276 w 828675"/>
                    <a:gd name="connsiteY32" fmla="*/ 347262 h 838200"/>
                    <a:gd name="connsiteX33" fmla="*/ 759466 w 828675"/>
                    <a:gd name="connsiteY33" fmla="*/ 334070 h 838200"/>
                    <a:gd name="connsiteX34" fmla="*/ 765029 w 828675"/>
                    <a:gd name="connsiteY34" fmla="*/ 332603 h 838200"/>
                    <a:gd name="connsiteX35" fmla="*/ 760495 w 828675"/>
                    <a:gd name="connsiteY35" fmla="*/ 323021 h 838200"/>
                    <a:gd name="connsiteX36" fmla="*/ 760886 w 828675"/>
                    <a:gd name="connsiteY36" fmla="*/ 314563 h 838200"/>
                    <a:gd name="connsiteX37" fmla="*/ 761429 w 828675"/>
                    <a:gd name="connsiteY37" fmla="*/ 304991 h 838200"/>
                    <a:gd name="connsiteX38" fmla="*/ 762562 w 828675"/>
                    <a:gd name="connsiteY38" fmla="*/ 272310 h 838200"/>
                    <a:gd name="connsiteX39" fmla="*/ 748770 w 828675"/>
                    <a:gd name="connsiteY39" fmla="*/ 240430 h 838200"/>
                    <a:gd name="connsiteX40" fmla="*/ 749732 w 828675"/>
                    <a:gd name="connsiteY40" fmla="*/ 216294 h 838200"/>
                    <a:gd name="connsiteX41" fmla="*/ 742436 w 828675"/>
                    <a:gd name="connsiteY41" fmla="*/ 217942 h 838200"/>
                    <a:gd name="connsiteX42" fmla="*/ 741798 w 828675"/>
                    <a:gd name="connsiteY42" fmla="*/ 209245 h 838200"/>
                    <a:gd name="connsiteX43" fmla="*/ 740569 w 828675"/>
                    <a:gd name="connsiteY43" fmla="*/ 200758 h 838200"/>
                    <a:gd name="connsiteX44" fmla="*/ 747284 w 828675"/>
                    <a:gd name="connsiteY44" fmla="*/ 199111 h 838200"/>
                    <a:gd name="connsiteX45" fmla="*/ 723309 w 828675"/>
                    <a:gd name="connsiteY45" fmla="*/ 168050 h 838200"/>
                    <a:gd name="connsiteX46" fmla="*/ 713232 w 828675"/>
                    <a:gd name="connsiteY46" fmla="*/ 141151 h 838200"/>
                    <a:gd name="connsiteX47" fmla="*/ 714137 w 828675"/>
                    <a:gd name="connsiteY47" fmla="*/ 151476 h 838200"/>
                    <a:gd name="connsiteX48" fmla="*/ 712060 w 828675"/>
                    <a:gd name="connsiteY48" fmla="*/ 152733 h 838200"/>
                    <a:gd name="connsiteX49" fmla="*/ 703155 w 828675"/>
                    <a:gd name="connsiteY49" fmla="*/ 141932 h 838200"/>
                    <a:gd name="connsiteX50" fmla="*/ 692468 w 828675"/>
                    <a:gd name="connsiteY50" fmla="*/ 124006 h 838200"/>
                    <a:gd name="connsiteX51" fmla="*/ 672046 w 828675"/>
                    <a:gd name="connsiteY51" fmla="*/ 105375 h 838200"/>
                    <a:gd name="connsiteX52" fmla="*/ 673446 w 828675"/>
                    <a:gd name="connsiteY52" fmla="*/ 103556 h 838200"/>
                    <a:gd name="connsiteX53" fmla="*/ 654129 w 828675"/>
                    <a:gd name="connsiteY53" fmla="*/ 118653 h 838200"/>
                    <a:gd name="connsiteX54" fmla="*/ 652520 w 828675"/>
                    <a:gd name="connsiteY54" fmla="*/ 112224 h 838200"/>
                    <a:gd name="connsiteX55" fmla="*/ 644023 w 828675"/>
                    <a:gd name="connsiteY55" fmla="*/ 110919 h 838200"/>
                    <a:gd name="connsiteX56" fmla="*/ 645709 w 828675"/>
                    <a:gd name="connsiteY56" fmla="*/ 103842 h 838200"/>
                    <a:gd name="connsiteX57" fmla="*/ 626602 w 828675"/>
                    <a:gd name="connsiteY57" fmla="*/ 93183 h 838200"/>
                    <a:gd name="connsiteX58" fmla="*/ 607352 w 828675"/>
                    <a:gd name="connsiteY58" fmla="*/ 78638 h 838200"/>
                    <a:gd name="connsiteX59" fmla="*/ 608533 w 828675"/>
                    <a:gd name="connsiteY59" fmla="*/ 93516 h 838200"/>
                    <a:gd name="connsiteX60" fmla="*/ 608933 w 828675"/>
                    <a:gd name="connsiteY60" fmla="*/ 108690 h 838200"/>
                    <a:gd name="connsiteX61" fmla="*/ 594084 w 828675"/>
                    <a:gd name="connsiteY61" fmla="*/ 89364 h 838200"/>
                    <a:gd name="connsiteX62" fmla="*/ 580339 w 828675"/>
                    <a:gd name="connsiteY62" fmla="*/ 83277 h 838200"/>
                    <a:gd name="connsiteX63" fmla="*/ 578663 w 828675"/>
                    <a:gd name="connsiteY63" fmla="*/ 77714 h 838200"/>
                    <a:gd name="connsiteX64" fmla="*/ 576872 w 828675"/>
                    <a:gd name="connsiteY64" fmla="*/ 72171 h 838200"/>
                    <a:gd name="connsiteX65" fmla="*/ 549754 w 828675"/>
                    <a:gd name="connsiteY65" fmla="*/ 64541 h 838200"/>
                    <a:gd name="connsiteX66" fmla="*/ 545135 w 828675"/>
                    <a:gd name="connsiteY66" fmla="*/ 57893 h 838200"/>
                    <a:gd name="connsiteX67" fmla="*/ 540220 w 828675"/>
                    <a:gd name="connsiteY67" fmla="*/ 51654 h 838200"/>
                    <a:gd name="connsiteX68" fmla="*/ 546478 w 828675"/>
                    <a:gd name="connsiteY68" fmla="*/ 53502 h 838200"/>
                    <a:gd name="connsiteX69" fmla="*/ 552593 w 828675"/>
                    <a:gd name="connsiteY69" fmla="*/ 55807 h 838200"/>
                    <a:gd name="connsiteX70" fmla="*/ 539753 w 828675"/>
                    <a:gd name="connsiteY70" fmla="*/ 45053 h 838200"/>
                    <a:gd name="connsiteX71" fmla="*/ 528418 w 828675"/>
                    <a:gd name="connsiteY71" fmla="*/ 34414 h 838200"/>
                    <a:gd name="connsiteX72" fmla="*/ 528237 w 828675"/>
                    <a:gd name="connsiteY72" fmla="*/ 34633 h 838200"/>
                    <a:gd name="connsiteX73" fmla="*/ 529180 w 828675"/>
                    <a:gd name="connsiteY73" fmla="*/ 36319 h 838200"/>
                    <a:gd name="connsiteX74" fmla="*/ 527304 w 828675"/>
                    <a:gd name="connsiteY74" fmla="*/ 36071 h 838200"/>
                    <a:gd name="connsiteX75" fmla="*/ 508187 w 828675"/>
                    <a:gd name="connsiteY75" fmla="*/ 39148 h 838200"/>
                    <a:gd name="connsiteX76" fmla="*/ 488890 w 828675"/>
                    <a:gd name="connsiteY76" fmla="*/ 37233 h 838200"/>
                    <a:gd name="connsiteX77" fmla="*/ 477869 w 828675"/>
                    <a:gd name="connsiteY77" fmla="*/ 34852 h 838200"/>
                    <a:gd name="connsiteX78" fmla="*/ 471535 w 828675"/>
                    <a:gd name="connsiteY78" fmla="*/ 32204 h 838200"/>
                    <a:gd name="connsiteX79" fmla="*/ 464344 w 828675"/>
                    <a:gd name="connsiteY79" fmla="*/ 28823 h 838200"/>
                    <a:gd name="connsiteX80" fmla="*/ 458381 w 828675"/>
                    <a:gd name="connsiteY80" fmla="*/ 38081 h 838200"/>
                    <a:gd name="connsiteX81" fmla="*/ 442951 w 828675"/>
                    <a:gd name="connsiteY81" fmla="*/ 31594 h 838200"/>
                    <a:gd name="connsiteX82" fmla="*/ 443170 w 828675"/>
                    <a:gd name="connsiteY82" fmla="*/ 23984 h 838200"/>
                    <a:gd name="connsiteX83" fmla="*/ 474507 w 828675"/>
                    <a:gd name="connsiteY83" fmla="*/ 24736 h 838200"/>
                    <a:gd name="connsiteX84" fmla="*/ 509264 w 828675"/>
                    <a:gd name="connsiteY84" fmla="*/ 28289 h 838200"/>
                    <a:gd name="connsiteX85" fmla="*/ 510302 w 828675"/>
                    <a:gd name="connsiteY85" fmla="*/ 24936 h 838200"/>
                    <a:gd name="connsiteX86" fmla="*/ 476060 w 828675"/>
                    <a:gd name="connsiteY86" fmla="*/ 22355 h 838200"/>
                    <a:gd name="connsiteX87" fmla="*/ 470783 w 828675"/>
                    <a:gd name="connsiteY87" fmla="*/ 7144 h 838200"/>
                    <a:gd name="connsiteX88" fmla="*/ 462448 w 828675"/>
                    <a:gd name="connsiteY88" fmla="*/ 14145 h 838200"/>
                    <a:gd name="connsiteX89" fmla="*/ 420786 w 828675"/>
                    <a:gd name="connsiteY89" fmla="*/ 13011 h 838200"/>
                    <a:gd name="connsiteX90" fmla="*/ 403212 w 828675"/>
                    <a:gd name="connsiteY90" fmla="*/ 11554 h 838200"/>
                    <a:gd name="connsiteX91" fmla="*/ 391658 w 828675"/>
                    <a:gd name="connsiteY91" fmla="*/ 10106 h 838200"/>
                    <a:gd name="connsiteX92" fmla="*/ 376904 w 828675"/>
                    <a:gd name="connsiteY92" fmla="*/ 9287 h 838200"/>
                    <a:gd name="connsiteX93" fmla="*/ 381162 w 828675"/>
                    <a:gd name="connsiteY93" fmla="*/ 12516 h 838200"/>
                    <a:gd name="connsiteX94" fmla="*/ 361398 w 828675"/>
                    <a:gd name="connsiteY94" fmla="*/ 13745 h 838200"/>
                    <a:gd name="connsiteX95" fmla="*/ 322326 w 828675"/>
                    <a:gd name="connsiteY95" fmla="*/ 17669 h 838200"/>
                    <a:gd name="connsiteX96" fmla="*/ 287884 w 828675"/>
                    <a:gd name="connsiteY96" fmla="*/ 17069 h 838200"/>
                    <a:gd name="connsiteX97" fmla="*/ 287284 w 828675"/>
                    <a:gd name="connsiteY97" fmla="*/ 26765 h 838200"/>
                    <a:gd name="connsiteX98" fmla="*/ 270881 w 828675"/>
                    <a:gd name="connsiteY98" fmla="*/ 31252 h 838200"/>
                    <a:gd name="connsiteX99" fmla="*/ 261509 w 828675"/>
                    <a:gd name="connsiteY99" fmla="*/ 39900 h 838200"/>
                    <a:gd name="connsiteX100" fmla="*/ 242154 w 828675"/>
                    <a:gd name="connsiteY100" fmla="*/ 48435 h 838200"/>
                    <a:gd name="connsiteX101" fmla="*/ 242154 w 828675"/>
                    <a:gd name="connsiteY101" fmla="*/ 48435 h 838200"/>
                    <a:gd name="connsiteX102" fmla="*/ 242097 w 828675"/>
                    <a:gd name="connsiteY102" fmla="*/ 48435 h 838200"/>
                    <a:gd name="connsiteX103" fmla="*/ 240125 w 828675"/>
                    <a:gd name="connsiteY103" fmla="*/ 48225 h 838200"/>
                    <a:gd name="connsiteX104" fmla="*/ 240554 w 828675"/>
                    <a:gd name="connsiteY104" fmla="*/ 48844 h 838200"/>
                    <a:gd name="connsiteX105" fmla="*/ 233496 w 828675"/>
                    <a:gd name="connsiteY105" fmla="*/ 54540 h 838200"/>
                    <a:gd name="connsiteX106" fmla="*/ 224752 w 828675"/>
                    <a:gd name="connsiteY106" fmla="*/ 60941 h 838200"/>
                    <a:gd name="connsiteX107" fmla="*/ 215541 w 828675"/>
                    <a:gd name="connsiteY107" fmla="*/ 77486 h 838200"/>
                    <a:gd name="connsiteX108" fmla="*/ 207978 w 828675"/>
                    <a:gd name="connsiteY108" fmla="*/ 74571 h 838200"/>
                    <a:gd name="connsiteX109" fmla="*/ 200301 w 828675"/>
                    <a:gd name="connsiteY109" fmla="*/ 71752 h 838200"/>
                    <a:gd name="connsiteX110" fmla="*/ 167173 w 828675"/>
                    <a:gd name="connsiteY110" fmla="*/ 103889 h 838200"/>
                    <a:gd name="connsiteX111" fmla="*/ 142989 w 828675"/>
                    <a:gd name="connsiteY111" fmla="*/ 91592 h 838200"/>
                    <a:gd name="connsiteX112" fmla="*/ 136960 w 828675"/>
                    <a:gd name="connsiteY112" fmla="*/ 115186 h 838200"/>
                    <a:gd name="connsiteX113" fmla="*/ 131769 w 828675"/>
                    <a:gd name="connsiteY113" fmla="*/ 106042 h 838200"/>
                    <a:gd name="connsiteX114" fmla="*/ 121596 w 828675"/>
                    <a:gd name="connsiteY114" fmla="*/ 122196 h 838200"/>
                    <a:gd name="connsiteX115" fmla="*/ 133036 w 828675"/>
                    <a:gd name="connsiteY115" fmla="*/ 145694 h 838200"/>
                    <a:gd name="connsiteX116" fmla="*/ 137636 w 828675"/>
                    <a:gd name="connsiteY116" fmla="*/ 144875 h 838200"/>
                    <a:gd name="connsiteX117" fmla="*/ 118243 w 828675"/>
                    <a:gd name="connsiteY117" fmla="*/ 171479 h 838200"/>
                    <a:gd name="connsiteX118" fmla="*/ 114891 w 828675"/>
                    <a:gd name="connsiteY118" fmla="*/ 168288 h 838200"/>
                    <a:gd name="connsiteX119" fmla="*/ 109214 w 828675"/>
                    <a:gd name="connsiteY119" fmla="*/ 179746 h 838200"/>
                    <a:gd name="connsiteX120" fmla="*/ 104003 w 828675"/>
                    <a:gd name="connsiteY120" fmla="*/ 176898 h 838200"/>
                    <a:gd name="connsiteX121" fmla="*/ 94879 w 828675"/>
                    <a:gd name="connsiteY121" fmla="*/ 192596 h 838200"/>
                    <a:gd name="connsiteX122" fmla="*/ 97507 w 828675"/>
                    <a:gd name="connsiteY122" fmla="*/ 191386 h 838200"/>
                    <a:gd name="connsiteX123" fmla="*/ 83687 w 828675"/>
                    <a:gd name="connsiteY123" fmla="*/ 213465 h 838200"/>
                    <a:gd name="connsiteX124" fmla="*/ 81020 w 828675"/>
                    <a:gd name="connsiteY124" fmla="*/ 211560 h 838200"/>
                    <a:gd name="connsiteX125" fmla="*/ 69456 w 828675"/>
                    <a:gd name="connsiteY125" fmla="*/ 223933 h 838200"/>
                    <a:gd name="connsiteX126" fmla="*/ 63903 w 828675"/>
                    <a:gd name="connsiteY126" fmla="*/ 239201 h 838200"/>
                    <a:gd name="connsiteX127" fmla="*/ 55769 w 828675"/>
                    <a:gd name="connsiteY127" fmla="*/ 274006 h 838200"/>
                    <a:gd name="connsiteX128" fmla="*/ 50749 w 828675"/>
                    <a:gd name="connsiteY128" fmla="*/ 268348 h 838200"/>
                    <a:gd name="connsiteX129" fmla="*/ 52721 w 828675"/>
                    <a:gd name="connsiteY129" fmla="*/ 283150 h 838200"/>
                    <a:gd name="connsiteX130" fmla="*/ 44815 w 828675"/>
                    <a:gd name="connsiteY130" fmla="*/ 280930 h 838200"/>
                    <a:gd name="connsiteX131" fmla="*/ 32633 w 828675"/>
                    <a:gd name="connsiteY131" fmla="*/ 296999 h 838200"/>
                    <a:gd name="connsiteX132" fmla="*/ 43691 w 828675"/>
                    <a:gd name="connsiteY132" fmla="*/ 297151 h 838200"/>
                    <a:gd name="connsiteX133" fmla="*/ 38395 w 828675"/>
                    <a:gd name="connsiteY133" fmla="*/ 308410 h 838200"/>
                    <a:gd name="connsiteX134" fmla="*/ 18240 w 828675"/>
                    <a:gd name="connsiteY134" fmla="*/ 309744 h 838200"/>
                    <a:gd name="connsiteX135" fmla="*/ 24079 w 828675"/>
                    <a:gd name="connsiteY135" fmla="*/ 321059 h 838200"/>
                    <a:gd name="connsiteX136" fmla="*/ 14411 w 828675"/>
                    <a:gd name="connsiteY136" fmla="*/ 320735 h 838200"/>
                    <a:gd name="connsiteX137" fmla="*/ 14526 w 828675"/>
                    <a:gd name="connsiteY137" fmla="*/ 340557 h 838200"/>
                    <a:gd name="connsiteX138" fmla="*/ 7144 w 828675"/>
                    <a:gd name="connsiteY138" fmla="*/ 341367 h 838200"/>
                    <a:gd name="connsiteX139" fmla="*/ 12163 w 828675"/>
                    <a:gd name="connsiteY139" fmla="*/ 352558 h 838200"/>
                    <a:gd name="connsiteX140" fmla="*/ 17278 w 828675"/>
                    <a:gd name="connsiteY140" fmla="*/ 363445 h 838200"/>
                    <a:gd name="connsiteX141" fmla="*/ 13230 w 828675"/>
                    <a:gd name="connsiteY141" fmla="*/ 350606 h 838200"/>
                    <a:gd name="connsiteX142" fmla="*/ 26689 w 828675"/>
                    <a:gd name="connsiteY142" fmla="*/ 354187 h 838200"/>
                    <a:gd name="connsiteX143" fmla="*/ 25660 w 828675"/>
                    <a:gd name="connsiteY143" fmla="*/ 379619 h 838200"/>
                    <a:gd name="connsiteX144" fmla="*/ 22079 w 828675"/>
                    <a:gd name="connsiteY144" fmla="*/ 373199 h 838200"/>
                    <a:gd name="connsiteX145" fmla="*/ 15059 w 828675"/>
                    <a:gd name="connsiteY145" fmla="*/ 396135 h 838200"/>
                    <a:gd name="connsiteX146" fmla="*/ 23279 w 828675"/>
                    <a:gd name="connsiteY146" fmla="*/ 396002 h 838200"/>
                    <a:gd name="connsiteX147" fmla="*/ 16583 w 828675"/>
                    <a:gd name="connsiteY147" fmla="*/ 402088 h 838200"/>
                    <a:gd name="connsiteX148" fmla="*/ 25918 w 828675"/>
                    <a:gd name="connsiteY148" fmla="*/ 422748 h 838200"/>
                    <a:gd name="connsiteX149" fmla="*/ 22460 w 828675"/>
                    <a:gd name="connsiteY149" fmla="*/ 421881 h 838200"/>
                    <a:gd name="connsiteX150" fmla="*/ 24470 w 828675"/>
                    <a:gd name="connsiteY150" fmla="*/ 429549 h 838200"/>
                    <a:gd name="connsiteX151" fmla="*/ 14107 w 828675"/>
                    <a:gd name="connsiteY151" fmla="*/ 427377 h 838200"/>
                    <a:gd name="connsiteX152" fmla="*/ 24241 w 828675"/>
                    <a:gd name="connsiteY152" fmla="*/ 435054 h 838200"/>
                    <a:gd name="connsiteX153" fmla="*/ 22593 w 828675"/>
                    <a:gd name="connsiteY153" fmla="*/ 447504 h 838200"/>
                    <a:gd name="connsiteX154" fmla="*/ 20383 w 828675"/>
                    <a:gd name="connsiteY154" fmla="*/ 444627 h 838200"/>
                    <a:gd name="connsiteX155" fmla="*/ 20345 w 828675"/>
                    <a:gd name="connsiteY155" fmla="*/ 450971 h 838200"/>
                    <a:gd name="connsiteX156" fmla="*/ 20784 w 828675"/>
                    <a:gd name="connsiteY156" fmla="*/ 464915 h 838200"/>
                    <a:gd name="connsiteX157" fmla="*/ 22593 w 828675"/>
                    <a:gd name="connsiteY157" fmla="*/ 485213 h 838200"/>
                    <a:gd name="connsiteX158" fmla="*/ 14592 w 828675"/>
                    <a:gd name="connsiteY158" fmla="*/ 487118 h 838200"/>
                    <a:gd name="connsiteX159" fmla="*/ 20345 w 828675"/>
                    <a:gd name="connsiteY159" fmla="*/ 498910 h 838200"/>
                    <a:gd name="connsiteX160" fmla="*/ 27984 w 828675"/>
                    <a:gd name="connsiteY160" fmla="*/ 505949 h 838200"/>
                    <a:gd name="connsiteX161" fmla="*/ 24298 w 828675"/>
                    <a:gd name="connsiteY161" fmla="*/ 533695 h 838200"/>
                    <a:gd name="connsiteX162" fmla="*/ 27022 w 828675"/>
                    <a:gd name="connsiteY162" fmla="*/ 543039 h 838200"/>
                    <a:gd name="connsiteX163" fmla="*/ 31271 w 828675"/>
                    <a:gd name="connsiteY163" fmla="*/ 551021 h 838200"/>
                    <a:gd name="connsiteX164" fmla="*/ 40805 w 828675"/>
                    <a:gd name="connsiteY164" fmla="*/ 565375 h 838200"/>
                    <a:gd name="connsiteX165" fmla="*/ 49740 w 828675"/>
                    <a:gd name="connsiteY165" fmla="*/ 580806 h 838200"/>
                    <a:gd name="connsiteX166" fmla="*/ 57140 w 828675"/>
                    <a:gd name="connsiteY166" fmla="*/ 601161 h 838200"/>
                    <a:gd name="connsiteX167" fmla="*/ 81267 w 828675"/>
                    <a:gd name="connsiteY167" fmla="*/ 662845 h 838200"/>
                    <a:gd name="connsiteX168" fmla="*/ 102013 w 828675"/>
                    <a:gd name="connsiteY168" fmla="*/ 683676 h 838200"/>
                    <a:gd name="connsiteX169" fmla="*/ 122215 w 828675"/>
                    <a:gd name="connsiteY169" fmla="*/ 700802 h 838200"/>
                    <a:gd name="connsiteX170" fmla="*/ 166554 w 828675"/>
                    <a:gd name="connsiteY170" fmla="*/ 733911 h 838200"/>
                    <a:gd name="connsiteX171" fmla="*/ 198682 w 828675"/>
                    <a:gd name="connsiteY171" fmla="*/ 764600 h 838200"/>
                    <a:gd name="connsiteX172" fmla="*/ 238639 w 828675"/>
                    <a:gd name="connsiteY172" fmla="*/ 787032 h 838200"/>
                    <a:gd name="connsiteX173" fmla="*/ 248679 w 828675"/>
                    <a:gd name="connsiteY173" fmla="*/ 783603 h 838200"/>
                    <a:gd name="connsiteX174" fmla="*/ 276196 w 828675"/>
                    <a:gd name="connsiteY174" fmla="*/ 801243 h 838200"/>
                    <a:gd name="connsiteX175" fmla="*/ 310715 w 828675"/>
                    <a:gd name="connsiteY175" fmla="*/ 818131 h 838200"/>
                    <a:gd name="connsiteX176" fmla="*/ 322517 w 828675"/>
                    <a:gd name="connsiteY176" fmla="*/ 816502 h 838200"/>
                    <a:gd name="connsiteX177" fmla="*/ 320973 w 828675"/>
                    <a:gd name="connsiteY177" fmla="*/ 809368 h 838200"/>
                    <a:gd name="connsiteX178" fmla="*/ 338776 w 828675"/>
                    <a:gd name="connsiteY178" fmla="*/ 822855 h 838200"/>
                    <a:gd name="connsiteX179" fmla="*/ 336775 w 828675"/>
                    <a:gd name="connsiteY179" fmla="*/ 823351 h 838200"/>
                    <a:gd name="connsiteX180" fmla="*/ 347558 w 828675"/>
                    <a:gd name="connsiteY180" fmla="*/ 828475 h 838200"/>
                    <a:gd name="connsiteX181" fmla="*/ 365655 w 828675"/>
                    <a:gd name="connsiteY181" fmla="*/ 832761 h 838200"/>
                    <a:gd name="connsiteX182" fmla="*/ 362941 w 828675"/>
                    <a:gd name="connsiteY182" fmla="*/ 822065 h 838200"/>
                    <a:gd name="connsiteX183" fmla="*/ 376047 w 828675"/>
                    <a:gd name="connsiteY183" fmla="*/ 825798 h 838200"/>
                    <a:gd name="connsiteX184" fmla="*/ 372151 w 828675"/>
                    <a:gd name="connsiteY184" fmla="*/ 827180 h 838200"/>
                    <a:gd name="connsiteX185" fmla="*/ 393297 w 828675"/>
                    <a:gd name="connsiteY185" fmla="*/ 823865 h 838200"/>
                    <a:gd name="connsiteX186" fmla="*/ 411528 w 828675"/>
                    <a:gd name="connsiteY186" fmla="*/ 822617 h 838200"/>
                    <a:gd name="connsiteX187" fmla="*/ 443646 w 828675"/>
                    <a:gd name="connsiteY187" fmla="*/ 825170 h 838200"/>
                    <a:gd name="connsiteX188" fmla="*/ 475440 w 828675"/>
                    <a:gd name="connsiteY188" fmla="*/ 825846 h 838200"/>
                    <a:gd name="connsiteX189" fmla="*/ 510492 w 828675"/>
                    <a:gd name="connsiteY189" fmla="*/ 813206 h 838200"/>
                    <a:gd name="connsiteX190" fmla="*/ 513740 w 828675"/>
                    <a:gd name="connsiteY190" fmla="*/ 815483 h 838200"/>
                    <a:gd name="connsiteX191" fmla="*/ 522961 w 828675"/>
                    <a:gd name="connsiteY191" fmla="*/ 816816 h 838200"/>
                    <a:gd name="connsiteX192" fmla="*/ 542763 w 828675"/>
                    <a:gd name="connsiteY192" fmla="*/ 815416 h 838200"/>
                    <a:gd name="connsiteX193" fmla="*/ 556412 w 828675"/>
                    <a:gd name="connsiteY193" fmla="*/ 800091 h 838200"/>
                    <a:gd name="connsiteX194" fmla="*/ 556451 w 828675"/>
                    <a:gd name="connsiteY194" fmla="*/ 797709 h 838200"/>
                    <a:gd name="connsiteX195" fmla="*/ 575196 w 828675"/>
                    <a:gd name="connsiteY195" fmla="*/ 792423 h 838200"/>
                    <a:gd name="connsiteX196" fmla="*/ 578453 w 828675"/>
                    <a:gd name="connsiteY196" fmla="*/ 791575 h 838200"/>
                    <a:gd name="connsiteX197" fmla="*/ 656396 w 828675"/>
                    <a:gd name="connsiteY197" fmla="*/ 756714 h 838200"/>
                    <a:gd name="connsiteX198" fmla="*/ 674713 w 828675"/>
                    <a:gd name="connsiteY198" fmla="*/ 742674 h 838200"/>
                    <a:gd name="connsiteX199" fmla="*/ 692696 w 828675"/>
                    <a:gd name="connsiteY199" fmla="*/ 728129 h 838200"/>
                    <a:gd name="connsiteX200" fmla="*/ 709813 w 828675"/>
                    <a:gd name="connsiteY200" fmla="*/ 712822 h 838200"/>
                    <a:gd name="connsiteX201" fmla="*/ 718490 w 828675"/>
                    <a:gd name="connsiteY201" fmla="*/ 705488 h 838200"/>
                    <a:gd name="connsiteX202" fmla="*/ 726719 w 828675"/>
                    <a:gd name="connsiteY202" fmla="*/ 697859 h 838200"/>
                    <a:gd name="connsiteX203" fmla="*/ 722119 w 828675"/>
                    <a:gd name="connsiteY203" fmla="*/ 697049 h 838200"/>
                    <a:gd name="connsiteX204" fmla="*/ 753094 w 828675"/>
                    <a:gd name="connsiteY204" fmla="*/ 664445 h 838200"/>
                    <a:gd name="connsiteX205" fmla="*/ 761467 w 828675"/>
                    <a:gd name="connsiteY205" fmla="*/ 634841 h 838200"/>
                    <a:gd name="connsiteX206" fmla="*/ 776011 w 828675"/>
                    <a:gd name="connsiteY206" fmla="*/ 622545 h 838200"/>
                    <a:gd name="connsiteX207" fmla="*/ 779126 w 828675"/>
                    <a:gd name="connsiteY207" fmla="*/ 601504 h 838200"/>
                    <a:gd name="connsiteX208" fmla="*/ 787527 w 828675"/>
                    <a:gd name="connsiteY208" fmla="*/ 579577 h 838200"/>
                    <a:gd name="connsiteX209" fmla="*/ 795337 w 828675"/>
                    <a:gd name="connsiteY209" fmla="*/ 571814 h 838200"/>
                    <a:gd name="connsiteX210" fmla="*/ 798052 w 828675"/>
                    <a:gd name="connsiteY210" fmla="*/ 554984 h 838200"/>
                    <a:gd name="connsiteX211" fmla="*/ 807263 w 828675"/>
                    <a:gd name="connsiteY211" fmla="*/ 534200 h 838200"/>
                    <a:gd name="connsiteX212" fmla="*/ 806148 w 828675"/>
                    <a:gd name="connsiteY212" fmla="*/ 533648 h 838200"/>
                    <a:gd name="connsiteX213" fmla="*/ 816026 w 828675"/>
                    <a:gd name="connsiteY213" fmla="*/ 501015 h 838200"/>
                    <a:gd name="connsiteX214" fmla="*/ 822541 w 828675"/>
                    <a:gd name="connsiteY214" fmla="*/ 466163 h 838200"/>
                    <a:gd name="connsiteX215" fmla="*/ 824389 w 828675"/>
                    <a:gd name="connsiteY215" fmla="*/ 467725 h 838200"/>
                    <a:gd name="connsiteX216" fmla="*/ 818655 w 828675"/>
                    <a:gd name="connsiteY216" fmla="*/ 459134 h 838200"/>
                    <a:gd name="connsiteX217" fmla="*/ 804558 w 828675"/>
                    <a:gd name="connsiteY217" fmla="*/ 441074 h 838200"/>
                    <a:gd name="connsiteX218" fmla="*/ 783546 w 828675"/>
                    <a:gd name="connsiteY218" fmla="*/ 417128 h 838200"/>
                    <a:gd name="connsiteX219" fmla="*/ 758809 w 828675"/>
                    <a:gd name="connsiteY219" fmla="*/ 423101 h 838200"/>
                    <a:gd name="connsiteX220" fmla="*/ 734092 w 828675"/>
                    <a:gd name="connsiteY220" fmla="*/ 428196 h 838200"/>
                    <a:gd name="connsiteX221" fmla="*/ 713518 w 828675"/>
                    <a:gd name="connsiteY221" fmla="*/ 443236 h 838200"/>
                    <a:gd name="connsiteX222" fmla="*/ 698621 w 828675"/>
                    <a:gd name="connsiteY222" fmla="*/ 452199 h 838200"/>
                    <a:gd name="connsiteX223" fmla="*/ 691763 w 828675"/>
                    <a:gd name="connsiteY223" fmla="*/ 455914 h 838200"/>
                    <a:gd name="connsiteX224" fmla="*/ 691286 w 828675"/>
                    <a:gd name="connsiteY224" fmla="*/ 468430 h 838200"/>
                    <a:gd name="connsiteX225" fmla="*/ 687524 w 828675"/>
                    <a:gd name="connsiteY225" fmla="*/ 495824 h 838200"/>
                    <a:gd name="connsiteX226" fmla="*/ 680771 w 828675"/>
                    <a:gd name="connsiteY226" fmla="*/ 522951 h 838200"/>
                    <a:gd name="connsiteX227" fmla="*/ 676389 w 828675"/>
                    <a:gd name="connsiteY227" fmla="*/ 534962 h 838200"/>
                    <a:gd name="connsiteX228" fmla="*/ 669874 w 828675"/>
                    <a:gd name="connsiteY228" fmla="*/ 543039 h 838200"/>
                    <a:gd name="connsiteX229" fmla="*/ 654025 w 828675"/>
                    <a:gd name="connsiteY229" fmla="*/ 559289 h 838200"/>
                    <a:gd name="connsiteX230" fmla="*/ 649805 w 828675"/>
                    <a:gd name="connsiteY230" fmla="*/ 563575 h 838200"/>
                    <a:gd name="connsiteX231" fmla="*/ 645224 w 828675"/>
                    <a:gd name="connsiteY231" fmla="*/ 567328 h 838200"/>
                    <a:gd name="connsiteX232" fmla="*/ 637203 w 828675"/>
                    <a:gd name="connsiteY232" fmla="*/ 573862 h 838200"/>
                    <a:gd name="connsiteX233" fmla="*/ 629574 w 828675"/>
                    <a:gd name="connsiteY233" fmla="*/ 580168 h 838200"/>
                    <a:gd name="connsiteX234" fmla="*/ 614353 w 828675"/>
                    <a:gd name="connsiteY234" fmla="*/ 598103 h 838200"/>
                    <a:gd name="connsiteX235" fmla="*/ 597094 w 828675"/>
                    <a:gd name="connsiteY235" fmla="*/ 615048 h 838200"/>
                    <a:gd name="connsiteX236" fmla="*/ 575443 w 828675"/>
                    <a:gd name="connsiteY236" fmla="*/ 632489 h 838200"/>
                    <a:gd name="connsiteX237" fmla="*/ 551917 w 828675"/>
                    <a:gd name="connsiteY237" fmla="*/ 647395 h 838200"/>
                    <a:gd name="connsiteX238" fmla="*/ 530209 w 828675"/>
                    <a:gd name="connsiteY238" fmla="*/ 658435 h 838200"/>
                    <a:gd name="connsiteX239" fmla="*/ 514198 w 828675"/>
                    <a:gd name="connsiteY239" fmla="*/ 664912 h 838200"/>
                    <a:gd name="connsiteX240" fmla="*/ 509721 w 828675"/>
                    <a:gd name="connsiteY240" fmla="*/ 666798 h 838200"/>
                    <a:gd name="connsiteX241" fmla="*/ 508073 w 828675"/>
                    <a:gd name="connsiteY241" fmla="*/ 667264 h 838200"/>
                    <a:gd name="connsiteX242" fmla="*/ 504273 w 828675"/>
                    <a:gd name="connsiteY242" fmla="*/ 673875 h 838200"/>
                    <a:gd name="connsiteX243" fmla="*/ 500253 w 828675"/>
                    <a:gd name="connsiteY243" fmla="*/ 680580 h 838200"/>
                    <a:gd name="connsiteX244" fmla="*/ 487413 w 828675"/>
                    <a:gd name="connsiteY244" fmla="*/ 678342 h 838200"/>
                    <a:gd name="connsiteX245" fmla="*/ 474659 w 828675"/>
                    <a:gd name="connsiteY245" fmla="*/ 677904 h 838200"/>
                    <a:gd name="connsiteX246" fmla="*/ 448818 w 828675"/>
                    <a:gd name="connsiteY246" fmla="*/ 681199 h 838200"/>
                    <a:gd name="connsiteX247" fmla="*/ 422196 w 828675"/>
                    <a:gd name="connsiteY247" fmla="*/ 683000 h 838200"/>
                    <a:gd name="connsiteX248" fmla="*/ 397183 w 828675"/>
                    <a:gd name="connsiteY248" fmla="*/ 676151 h 838200"/>
                    <a:gd name="connsiteX249" fmla="*/ 395249 w 828675"/>
                    <a:gd name="connsiteY249" fmla="*/ 685448 h 838200"/>
                    <a:gd name="connsiteX250" fmla="*/ 385429 w 828675"/>
                    <a:gd name="connsiteY250" fmla="*/ 676913 h 838200"/>
                    <a:gd name="connsiteX251" fmla="*/ 265005 w 828675"/>
                    <a:gd name="connsiteY251" fmla="*/ 630098 h 838200"/>
                    <a:gd name="connsiteX252" fmla="*/ 190862 w 828675"/>
                    <a:gd name="connsiteY252" fmla="*/ 531181 h 838200"/>
                    <a:gd name="connsiteX253" fmla="*/ 186099 w 828675"/>
                    <a:gd name="connsiteY253" fmla="*/ 494833 h 838200"/>
                    <a:gd name="connsiteX254" fmla="*/ 164097 w 828675"/>
                    <a:gd name="connsiteY254" fmla="*/ 421262 h 838200"/>
                    <a:gd name="connsiteX255" fmla="*/ 165202 w 828675"/>
                    <a:gd name="connsiteY255" fmla="*/ 422205 h 838200"/>
                    <a:gd name="connsiteX256" fmla="*/ 164030 w 828675"/>
                    <a:gd name="connsiteY256" fmla="*/ 416214 h 838200"/>
                    <a:gd name="connsiteX257" fmla="*/ 163478 w 828675"/>
                    <a:gd name="connsiteY257" fmla="*/ 410185 h 838200"/>
                    <a:gd name="connsiteX258" fmla="*/ 166126 w 828675"/>
                    <a:gd name="connsiteY258" fmla="*/ 410070 h 838200"/>
                    <a:gd name="connsiteX259" fmla="*/ 165011 w 828675"/>
                    <a:gd name="connsiteY259" fmla="*/ 385343 h 838200"/>
                    <a:gd name="connsiteX260" fmla="*/ 175441 w 828675"/>
                    <a:gd name="connsiteY260" fmla="*/ 360121 h 838200"/>
                    <a:gd name="connsiteX261" fmla="*/ 176203 w 828675"/>
                    <a:gd name="connsiteY261" fmla="*/ 361255 h 838200"/>
                    <a:gd name="connsiteX262" fmla="*/ 186004 w 828675"/>
                    <a:gd name="connsiteY262" fmla="*/ 327631 h 838200"/>
                    <a:gd name="connsiteX263" fmla="*/ 191767 w 828675"/>
                    <a:gd name="connsiteY263" fmla="*/ 311248 h 838200"/>
                    <a:gd name="connsiteX264" fmla="*/ 198549 w 828675"/>
                    <a:gd name="connsiteY264" fmla="*/ 295285 h 838200"/>
                    <a:gd name="connsiteX265" fmla="*/ 235163 w 828675"/>
                    <a:gd name="connsiteY265" fmla="*/ 236439 h 838200"/>
                    <a:gd name="connsiteX266" fmla="*/ 353206 w 828675"/>
                    <a:gd name="connsiteY266" fmla="*/ 164468 h 838200"/>
                    <a:gd name="connsiteX267" fmla="*/ 370484 w 828675"/>
                    <a:gd name="connsiteY267" fmla="*/ 164468 h 838200"/>
                    <a:gd name="connsiteX268" fmla="*/ 378895 w 828675"/>
                    <a:gd name="connsiteY268" fmla="*/ 163325 h 838200"/>
                    <a:gd name="connsiteX269" fmla="*/ 387477 w 828675"/>
                    <a:gd name="connsiteY269" fmla="*/ 162563 h 838200"/>
                    <a:gd name="connsiteX270" fmla="*/ 404746 w 828675"/>
                    <a:gd name="connsiteY270" fmla="*/ 159649 h 838200"/>
                    <a:gd name="connsiteX271" fmla="*/ 422662 w 828675"/>
                    <a:gd name="connsiteY271" fmla="*/ 157629 h 838200"/>
                    <a:gd name="connsiteX272" fmla="*/ 431797 w 828675"/>
                    <a:gd name="connsiteY272" fmla="*/ 156401 h 838200"/>
                    <a:gd name="connsiteX273" fmla="*/ 441036 w 828675"/>
                    <a:gd name="connsiteY273" fmla="*/ 156353 h 838200"/>
                    <a:gd name="connsiteX274" fmla="*/ 459715 w 828675"/>
                    <a:gd name="connsiteY274" fmla="*/ 156753 h 838200"/>
                    <a:gd name="connsiteX275" fmla="*/ 495424 w 828675"/>
                    <a:gd name="connsiteY275" fmla="*/ 167907 h 838200"/>
                    <a:gd name="connsiteX276" fmla="*/ 501691 w 828675"/>
                    <a:gd name="connsiteY276" fmla="*/ 172383 h 838200"/>
                    <a:gd name="connsiteX277" fmla="*/ 507330 w 828675"/>
                    <a:gd name="connsiteY277" fmla="*/ 174669 h 838200"/>
                    <a:gd name="connsiteX278" fmla="*/ 514017 w 828675"/>
                    <a:gd name="connsiteY278" fmla="*/ 177832 h 838200"/>
                    <a:gd name="connsiteX279" fmla="*/ 530352 w 828675"/>
                    <a:gd name="connsiteY279" fmla="*/ 184118 h 838200"/>
                    <a:gd name="connsiteX280" fmla="*/ 548192 w 828675"/>
                    <a:gd name="connsiteY280" fmla="*/ 192234 h 838200"/>
                    <a:gd name="connsiteX281" fmla="*/ 599951 w 828675"/>
                    <a:gd name="connsiteY281" fmla="*/ 219504 h 83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</a:cxnLst>
                  <a:rect l="l" t="t" r="r" b="b"/>
                  <a:pathLst>
                    <a:path w="828675" h="838200">
                      <a:moveTo>
                        <a:pt x="599951" y="219504"/>
                      </a:moveTo>
                      <a:cubicBezTo>
                        <a:pt x="599951" y="219504"/>
                        <a:pt x="599885" y="218456"/>
                        <a:pt x="599780" y="216884"/>
                      </a:cubicBezTo>
                      <a:cubicBezTo>
                        <a:pt x="599684" y="215294"/>
                        <a:pt x="599532" y="213170"/>
                        <a:pt x="599189" y="211226"/>
                      </a:cubicBezTo>
                      <a:cubicBezTo>
                        <a:pt x="598561" y="207188"/>
                        <a:pt x="597932" y="203159"/>
                        <a:pt x="597932" y="203159"/>
                      </a:cubicBezTo>
                      <a:cubicBezTo>
                        <a:pt x="606914" y="207521"/>
                        <a:pt x="612753" y="213884"/>
                        <a:pt x="618563" y="218989"/>
                      </a:cubicBezTo>
                      <a:cubicBezTo>
                        <a:pt x="624459" y="224057"/>
                        <a:pt x="628402" y="230019"/>
                        <a:pt x="632612" y="235372"/>
                      </a:cubicBezTo>
                      <a:cubicBezTo>
                        <a:pt x="636803" y="240763"/>
                        <a:pt x="641156" y="245707"/>
                        <a:pt x="645300" y="251355"/>
                      </a:cubicBezTo>
                      <a:cubicBezTo>
                        <a:pt x="649500" y="256927"/>
                        <a:pt x="655415" y="261757"/>
                        <a:pt x="661616" y="267767"/>
                      </a:cubicBezTo>
                      <a:lnTo>
                        <a:pt x="658578" y="267538"/>
                      </a:lnTo>
                      <a:cubicBezTo>
                        <a:pt x="658711" y="270358"/>
                        <a:pt x="664502" y="268796"/>
                        <a:pt x="670655" y="274701"/>
                      </a:cubicBezTo>
                      <a:cubicBezTo>
                        <a:pt x="673532" y="277740"/>
                        <a:pt x="677399" y="282197"/>
                        <a:pt x="678704" y="290598"/>
                      </a:cubicBezTo>
                      <a:cubicBezTo>
                        <a:pt x="680028" y="298904"/>
                        <a:pt x="681790" y="309820"/>
                        <a:pt x="678247" y="325079"/>
                      </a:cubicBezTo>
                      <a:lnTo>
                        <a:pt x="677170" y="325479"/>
                      </a:lnTo>
                      <a:cubicBezTo>
                        <a:pt x="677970" y="327089"/>
                        <a:pt x="680133" y="326317"/>
                        <a:pt x="678485" y="330708"/>
                      </a:cubicBezTo>
                      <a:lnTo>
                        <a:pt x="682009" y="319764"/>
                      </a:lnTo>
                      <a:cubicBezTo>
                        <a:pt x="686562" y="323860"/>
                        <a:pt x="693449" y="326641"/>
                        <a:pt x="696878" y="333527"/>
                      </a:cubicBezTo>
                      <a:cubicBezTo>
                        <a:pt x="696278" y="335404"/>
                        <a:pt x="693972" y="336671"/>
                        <a:pt x="692306" y="337347"/>
                      </a:cubicBezTo>
                      <a:lnTo>
                        <a:pt x="698668" y="354559"/>
                      </a:lnTo>
                      <a:lnTo>
                        <a:pt x="692830" y="361531"/>
                      </a:lnTo>
                      <a:cubicBezTo>
                        <a:pt x="697983" y="365951"/>
                        <a:pt x="712708" y="360778"/>
                        <a:pt x="706469" y="377323"/>
                      </a:cubicBezTo>
                      <a:cubicBezTo>
                        <a:pt x="716356" y="369970"/>
                        <a:pt x="714127" y="384029"/>
                        <a:pt x="719347" y="381457"/>
                      </a:cubicBezTo>
                      <a:cubicBezTo>
                        <a:pt x="718137" y="382419"/>
                        <a:pt x="716423" y="384439"/>
                        <a:pt x="714794" y="386058"/>
                      </a:cubicBezTo>
                      <a:cubicBezTo>
                        <a:pt x="716832" y="395116"/>
                        <a:pt x="720500" y="412594"/>
                        <a:pt x="726491" y="417128"/>
                      </a:cubicBezTo>
                      <a:cubicBezTo>
                        <a:pt x="726491" y="417128"/>
                        <a:pt x="731968" y="407451"/>
                        <a:pt x="738321" y="396211"/>
                      </a:cubicBezTo>
                      <a:cubicBezTo>
                        <a:pt x="745560" y="384610"/>
                        <a:pt x="751323" y="370732"/>
                        <a:pt x="756428" y="364131"/>
                      </a:cubicBezTo>
                      <a:cubicBezTo>
                        <a:pt x="755771" y="379457"/>
                        <a:pt x="758352" y="367932"/>
                        <a:pt x="761514" y="364341"/>
                      </a:cubicBezTo>
                      <a:lnTo>
                        <a:pt x="758685" y="363769"/>
                      </a:lnTo>
                      <a:cubicBezTo>
                        <a:pt x="759943" y="354330"/>
                        <a:pt x="766705" y="352987"/>
                        <a:pt x="767848" y="347967"/>
                      </a:cubicBezTo>
                      <a:cubicBezTo>
                        <a:pt x="767315" y="348082"/>
                        <a:pt x="766677" y="348348"/>
                        <a:pt x="766029" y="348615"/>
                      </a:cubicBezTo>
                      <a:lnTo>
                        <a:pt x="767020" y="349025"/>
                      </a:lnTo>
                      <a:cubicBezTo>
                        <a:pt x="765896" y="349701"/>
                        <a:pt x="765029" y="349606"/>
                        <a:pt x="764286" y="349253"/>
                      </a:cubicBezTo>
                      <a:cubicBezTo>
                        <a:pt x="762867" y="349653"/>
                        <a:pt x="761714" y="349453"/>
                        <a:pt x="761448" y="346939"/>
                      </a:cubicBezTo>
                      <a:lnTo>
                        <a:pt x="762276" y="347262"/>
                      </a:lnTo>
                      <a:cubicBezTo>
                        <a:pt x="760324" y="343719"/>
                        <a:pt x="759714" y="337023"/>
                        <a:pt x="759466" y="334070"/>
                      </a:cubicBezTo>
                      <a:lnTo>
                        <a:pt x="765029" y="332603"/>
                      </a:lnTo>
                      <a:cubicBezTo>
                        <a:pt x="761943" y="331575"/>
                        <a:pt x="760686" y="328022"/>
                        <a:pt x="760495" y="323021"/>
                      </a:cubicBezTo>
                      <a:cubicBezTo>
                        <a:pt x="760390" y="320526"/>
                        <a:pt x="760581" y="317649"/>
                        <a:pt x="760886" y="314563"/>
                      </a:cubicBezTo>
                      <a:cubicBezTo>
                        <a:pt x="760943" y="311553"/>
                        <a:pt x="761152" y="308315"/>
                        <a:pt x="761429" y="304991"/>
                      </a:cubicBezTo>
                      <a:cubicBezTo>
                        <a:pt x="762362" y="291846"/>
                        <a:pt x="764943" y="276711"/>
                        <a:pt x="762562" y="272310"/>
                      </a:cubicBezTo>
                      <a:cubicBezTo>
                        <a:pt x="764677" y="260366"/>
                        <a:pt x="751646" y="252822"/>
                        <a:pt x="748770" y="240430"/>
                      </a:cubicBezTo>
                      <a:cubicBezTo>
                        <a:pt x="740074" y="222504"/>
                        <a:pt x="750837" y="227667"/>
                        <a:pt x="749732" y="216294"/>
                      </a:cubicBezTo>
                      <a:cubicBezTo>
                        <a:pt x="746046" y="203349"/>
                        <a:pt x="745446" y="222133"/>
                        <a:pt x="742436" y="217942"/>
                      </a:cubicBezTo>
                      <a:cubicBezTo>
                        <a:pt x="742436" y="217942"/>
                        <a:pt x="742121" y="213589"/>
                        <a:pt x="741798" y="209245"/>
                      </a:cubicBezTo>
                      <a:cubicBezTo>
                        <a:pt x="741312" y="204968"/>
                        <a:pt x="740569" y="200758"/>
                        <a:pt x="740569" y="200758"/>
                      </a:cubicBezTo>
                      <a:cubicBezTo>
                        <a:pt x="746503" y="207588"/>
                        <a:pt x="746465" y="201740"/>
                        <a:pt x="747284" y="199111"/>
                      </a:cubicBezTo>
                      <a:cubicBezTo>
                        <a:pt x="740026" y="187919"/>
                        <a:pt x="735416" y="163354"/>
                        <a:pt x="723309" y="168050"/>
                      </a:cubicBezTo>
                      <a:cubicBezTo>
                        <a:pt x="715108" y="150809"/>
                        <a:pt x="718252" y="147476"/>
                        <a:pt x="713232" y="141151"/>
                      </a:cubicBezTo>
                      <a:cubicBezTo>
                        <a:pt x="713575" y="144618"/>
                        <a:pt x="715794" y="149857"/>
                        <a:pt x="714137" y="151476"/>
                      </a:cubicBezTo>
                      <a:cubicBezTo>
                        <a:pt x="712765" y="142475"/>
                        <a:pt x="710851" y="149723"/>
                        <a:pt x="712060" y="152733"/>
                      </a:cubicBezTo>
                      <a:cubicBezTo>
                        <a:pt x="709174" y="151581"/>
                        <a:pt x="706526" y="147152"/>
                        <a:pt x="703155" y="141932"/>
                      </a:cubicBezTo>
                      <a:cubicBezTo>
                        <a:pt x="699764" y="136750"/>
                        <a:pt x="696154" y="130235"/>
                        <a:pt x="692468" y="124006"/>
                      </a:cubicBezTo>
                      <a:cubicBezTo>
                        <a:pt x="685400" y="111242"/>
                        <a:pt x="676818" y="101108"/>
                        <a:pt x="672046" y="105375"/>
                      </a:cubicBezTo>
                      <a:lnTo>
                        <a:pt x="673446" y="103556"/>
                      </a:lnTo>
                      <a:cubicBezTo>
                        <a:pt x="665636" y="109414"/>
                        <a:pt x="663369" y="119091"/>
                        <a:pt x="654129" y="118653"/>
                      </a:cubicBezTo>
                      <a:lnTo>
                        <a:pt x="652520" y="112224"/>
                      </a:lnTo>
                      <a:lnTo>
                        <a:pt x="644023" y="110919"/>
                      </a:lnTo>
                      <a:cubicBezTo>
                        <a:pt x="641623" y="105347"/>
                        <a:pt x="645043" y="104785"/>
                        <a:pt x="645709" y="103842"/>
                      </a:cubicBezTo>
                      <a:cubicBezTo>
                        <a:pt x="639289" y="102013"/>
                        <a:pt x="632851" y="98146"/>
                        <a:pt x="626602" y="93183"/>
                      </a:cubicBezTo>
                      <a:cubicBezTo>
                        <a:pt x="620249" y="88421"/>
                        <a:pt x="614182" y="82286"/>
                        <a:pt x="607352" y="78638"/>
                      </a:cubicBezTo>
                      <a:cubicBezTo>
                        <a:pt x="607352" y="78638"/>
                        <a:pt x="608152" y="86020"/>
                        <a:pt x="608533" y="93516"/>
                      </a:cubicBezTo>
                      <a:cubicBezTo>
                        <a:pt x="608733" y="101098"/>
                        <a:pt x="608933" y="108690"/>
                        <a:pt x="608933" y="108690"/>
                      </a:cubicBezTo>
                      <a:cubicBezTo>
                        <a:pt x="605361" y="102737"/>
                        <a:pt x="599723" y="94974"/>
                        <a:pt x="594084" y="89364"/>
                      </a:cubicBezTo>
                      <a:cubicBezTo>
                        <a:pt x="588512" y="83668"/>
                        <a:pt x="583121" y="80048"/>
                        <a:pt x="580339" y="83277"/>
                      </a:cubicBezTo>
                      <a:cubicBezTo>
                        <a:pt x="580339" y="83277"/>
                        <a:pt x="579501" y="80496"/>
                        <a:pt x="578663" y="77714"/>
                      </a:cubicBezTo>
                      <a:cubicBezTo>
                        <a:pt x="577815" y="74905"/>
                        <a:pt x="576872" y="72171"/>
                        <a:pt x="576872" y="72171"/>
                      </a:cubicBezTo>
                      <a:cubicBezTo>
                        <a:pt x="558546" y="47939"/>
                        <a:pt x="557508" y="72647"/>
                        <a:pt x="549754" y="64541"/>
                      </a:cubicBezTo>
                      <a:cubicBezTo>
                        <a:pt x="549754" y="64541"/>
                        <a:pt x="547449" y="61217"/>
                        <a:pt x="545135" y="57893"/>
                      </a:cubicBezTo>
                      <a:cubicBezTo>
                        <a:pt x="542773" y="54616"/>
                        <a:pt x="540220" y="51654"/>
                        <a:pt x="540220" y="51654"/>
                      </a:cubicBezTo>
                      <a:cubicBezTo>
                        <a:pt x="540220" y="51654"/>
                        <a:pt x="543401" y="52407"/>
                        <a:pt x="546478" y="53502"/>
                      </a:cubicBezTo>
                      <a:cubicBezTo>
                        <a:pt x="549535" y="54654"/>
                        <a:pt x="552593" y="55807"/>
                        <a:pt x="552593" y="55807"/>
                      </a:cubicBezTo>
                      <a:cubicBezTo>
                        <a:pt x="547249" y="51168"/>
                        <a:pt x="543354" y="48101"/>
                        <a:pt x="539753" y="45053"/>
                      </a:cubicBezTo>
                      <a:cubicBezTo>
                        <a:pt x="536162" y="41929"/>
                        <a:pt x="532895" y="38719"/>
                        <a:pt x="528418" y="34414"/>
                      </a:cubicBezTo>
                      <a:cubicBezTo>
                        <a:pt x="528399" y="34509"/>
                        <a:pt x="528266" y="34538"/>
                        <a:pt x="528237" y="34633"/>
                      </a:cubicBezTo>
                      <a:cubicBezTo>
                        <a:pt x="528866" y="35195"/>
                        <a:pt x="529219" y="35747"/>
                        <a:pt x="529180" y="36319"/>
                      </a:cubicBezTo>
                      <a:lnTo>
                        <a:pt x="527304" y="36071"/>
                      </a:lnTo>
                      <a:cubicBezTo>
                        <a:pt x="524551" y="40243"/>
                        <a:pt x="517179" y="41462"/>
                        <a:pt x="508187" y="39148"/>
                      </a:cubicBezTo>
                      <a:cubicBezTo>
                        <a:pt x="501777" y="37471"/>
                        <a:pt x="495700" y="37938"/>
                        <a:pt x="488890" y="37233"/>
                      </a:cubicBezTo>
                      <a:cubicBezTo>
                        <a:pt x="485480" y="36881"/>
                        <a:pt x="481870" y="36224"/>
                        <a:pt x="477869" y="34852"/>
                      </a:cubicBezTo>
                      <a:cubicBezTo>
                        <a:pt x="475869" y="34166"/>
                        <a:pt x="473764" y="33299"/>
                        <a:pt x="471535" y="32204"/>
                      </a:cubicBezTo>
                      <a:cubicBezTo>
                        <a:pt x="469287" y="31299"/>
                        <a:pt x="466896" y="30204"/>
                        <a:pt x="464344" y="28823"/>
                      </a:cubicBezTo>
                      <a:lnTo>
                        <a:pt x="458381" y="38081"/>
                      </a:lnTo>
                      <a:lnTo>
                        <a:pt x="442951" y="31594"/>
                      </a:lnTo>
                      <a:lnTo>
                        <a:pt x="443170" y="23984"/>
                      </a:lnTo>
                      <a:cubicBezTo>
                        <a:pt x="451056" y="24679"/>
                        <a:pt x="462486" y="24355"/>
                        <a:pt x="474507" y="24736"/>
                      </a:cubicBezTo>
                      <a:cubicBezTo>
                        <a:pt x="486470" y="25765"/>
                        <a:pt x="499091" y="26870"/>
                        <a:pt x="509264" y="28289"/>
                      </a:cubicBezTo>
                      <a:lnTo>
                        <a:pt x="510302" y="24936"/>
                      </a:lnTo>
                      <a:cubicBezTo>
                        <a:pt x="498129" y="23003"/>
                        <a:pt x="483899" y="24270"/>
                        <a:pt x="476060" y="22355"/>
                      </a:cubicBezTo>
                      <a:cubicBezTo>
                        <a:pt x="472459" y="19993"/>
                        <a:pt x="462848" y="11973"/>
                        <a:pt x="470783" y="7144"/>
                      </a:cubicBezTo>
                      <a:lnTo>
                        <a:pt x="462448" y="14145"/>
                      </a:lnTo>
                      <a:cubicBezTo>
                        <a:pt x="441760" y="13545"/>
                        <a:pt x="431425" y="12992"/>
                        <a:pt x="420786" y="13011"/>
                      </a:cubicBezTo>
                      <a:cubicBezTo>
                        <a:pt x="415461" y="12821"/>
                        <a:pt x="410061" y="12354"/>
                        <a:pt x="403212" y="11554"/>
                      </a:cubicBezTo>
                      <a:cubicBezTo>
                        <a:pt x="399774" y="11125"/>
                        <a:pt x="395983" y="10649"/>
                        <a:pt x="391658" y="10106"/>
                      </a:cubicBezTo>
                      <a:cubicBezTo>
                        <a:pt x="387334" y="9649"/>
                        <a:pt x="382495" y="9592"/>
                        <a:pt x="376904" y="9287"/>
                      </a:cubicBezTo>
                      <a:lnTo>
                        <a:pt x="381162" y="12516"/>
                      </a:lnTo>
                      <a:cubicBezTo>
                        <a:pt x="372866" y="16012"/>
                        <a:pt x="364846" y="19469"/>
                        <a:pt x="361398" y="13745"/>
                      </a:cubicBezTo>
                      <a:cubicBezTo>
                        <a:pt x="348196" y="14649"/>
                        <a:pt x="335032" y="17221"/>
                        <a:pt x="322326" y="17669"/>
                      </a:cubicBezTo>
                      <a:cubicBezTo>
                        <a:pt x="309553" y="17955"/>
                        <a:pt x="297856" y="18526"/>
                        <a:pt x="287884" y="17069"/>
                      </a:cubicBezTo>
                      <a:lnTo>
                        <a:pt x="287284" y="26765"/>
                      </a:lnTo>
                      <a:cubicBezTo>
                        <a:pt x="281921" y="28194"/>
                        <a:pt x="268691" y="18659"/>
                        <a:pt x="270881" y="31252"/>
                      </a:cubicBezTo>
                      <a:cubicBezTo>
                        <a:pt x="270729" y="30975"/>
                        <a:pt x="261509" y="39900"/>
                        <a:pt x="261509" y="39900"/>
                      </a:cubicBezTo>
                      <a:cubicBezTo>
                        <a:pt x="254251" y="42605"/>
                        <a:pt x="252327" y="49216"/>
                        <a:pt x="242154" y="48435"/>
                      </a:cubicBezTo>
                      <a:lnTo>
                        <a:pt x="242154" y="48435"/>
                      </a:lnTo>
                      <a:lnTo>
                        <a:pt x="242097" y="48435"/>
                      </a:lnTo>
                      <a:cubicBezTo>
                        <a:pt x="241468" y="48387"/>
                        <a:pt x="240802" y="48339"/>
                        <a:pt x="240125" y="48225"/>
                      </a:cubicBezTo>
                      <a:cubicBezTo>
                        <a:pt x="240249" y="48473"/>
                        <a:pt x="240401" y="48654"/>
                        <a:pt x="240554" y="48844"/>
                      </a:cubicBezTo>
                      <a:cubicBezTo>
                        <a:pt x="231762" y="50864"/>
                        <a:pt x="232839" y="52788"/>
                        <a:pt x="233496" y="54540"/>
                      </a:cubicBezTo>
                      <a:cubicBezTo>
                        <a:pt x="234144" y="56321"/>
                        <a:pt x="234506" y="58083"/>
                        <a:pt x="224752" y="60941"/>
                      </a:cubicBezTo>
                      <a:cubicBezTo>
                        <a:pt x="216027" y="58760"/>
                        <a:pt x="224580" y="74352"/>
                        <a:pt x="215541" y="77486"/>
                      </a:cubicBezTo>
                      <a:cubicBezTo>
                        <a:pt x="215541" y="77486"/>
                        <a:pt x="211760" y="76029"/>
                        <a:pt x="207978" y="74571"/>
                      </a:cubicBezTo>
                      <a:cubicBezTo>
                        <a:pt x="204140" y="73162"/>
                        <a:pt x="200301" y="71752"/>
                        <a:pt x="200301" y="71752"/>
                      </a:cubicBezTo>
                      <a:cubicBezTo>
                        <a:pt x="181851" y="76181"/>
                        <a:pt x="186528" y="88192"/>
                        <a:pt x="167173" y="103889"/>
                      </a:cubicBezTo>
                      <a:cubicBezTo>
                        <a:pt x="155305" y="108404"/>
                        <a:pt x="143237" y="104546"/>
                        <a:pt x="142989" y="91592"/>
                      </a:cubicBezTo>
                      <a:cubicBezTo>
                        <a:pt x="142323" y="108147"/>
                        <a:pt x="144180" y="100870"/>
                        <a:pt x="136960" y="115186"/>
                      </a:cubicBezTo>
                      <a:cubicBezTo>
                        <a:pt x="131864" y="113290"/>
                        <a:pt x="132293" y="111490"/>
                        <a:pt x="131769" y="106042"/>
                      </a:cubicBezTo>
                      <a:cubicBezTo>
                        <a:pt x="117672" y="111252"/>
                        <a:pt x="128845" y="115062"/>
                        <a:pt x="121596" y="122196"/>
                      </a:cubicBezTo>
                      <a:cubicBezTo>
                        <a:pt x="126197" y="130712"/>
                        <a:pt x="134674" y="143008"/>
                        <a:pt x="133036" y="145694"/>
                      </a:cubicBezTo>
                      <a:lnTo>
                        <a:pt x="137636" y="144875"/>
                      </a:lnTo>
                      <a:cubicBezTo>
                        <a:pt x="134550" y="155839"/>
                        <a:pt x="128530" y="164706"/>
                        <a:pt x="118243" y="171479"/>
                      </a:cubicBezTo>
                      <a:lnTo>
                        <a:pt x="114891" y="168288"/>
                      </a:lnTo>
                      <a:lnTo>
                        <a:pt x="109214" y="179746"/>
                      </a:lnTo>
                      <a:lnTo>
                        <a:pt x="104003" y="176898"/>
                      </a:lnTo>
                      <a:cubicBezTo>
                        <a:pt x="104003" y="176898"/>
                        <a:pt x="94545" y="192395"/>
                        <a:pt x="94879" y="192596"/>
                      </a:cubicBezTo>
                      <a:lnTo>
                        <a:pt x="97507" y="191386"/>
                      </a:lnTo>
                      <a:cubicBezTo>
                        <a:pt x="95879" y="195424"/>
                        <a:pt x="90430" y="208245"/>
                        <a:pt x="83687" y="213465"/>
                      </a:cubicBezTo>
                      <a:lnTo>
                        <a:pt x="81020" y="211560"/>
                      </a:lnTo>
                      <a:cubicBezTo>
                        <a:pt x="75990" y="215160"/>
                        <a:pt x="71942" y="219161"/>
                        <a:pt x="69456" y="223933"/>
                      </a:cubicBezTo>
                      <a:cubicBezTo>
                        <a:pt x="66942" y="228695"/>
                        <a:pt x="65275" y="233839"/>
                        <a:pt x="63903" y="239201"/>
                      </a:cubicBezTo>
                      <a:cubicBezTo>
                        <a:pt x="61141" y="249946"/>
                        <a:pt x="59417" y="261385"/>
                        <a:pt x="55769" y="274006"/>
                      </a:cubicBezTo>
                      <a:lnTo>
                        <a:pt x="50749" y="268348"/>
                      </a:lnTo>
                      <a:cubicBezTo>
                        <a:pt x="41415" y="274520"/>
                        <a:pt x="59474" y="274330"/>
                        <a:pt x="52721" y="283150"/>
                      </a:cubicBezTo>
                      <a:lnTo>
                        <a:pt x="44815" y="280930"/>
                      </a:lnTo>
                      <a:cubicBezTo>
                        <a:pt x="51902" y="293389"/>
                        <a:pt x="38176" y="291608"/>
                        <a:pt x="32633" y="296999"/>
                      </a:cubicBezTo>
                      <a:lnTo>
                        <a:pt x="43691" y="297151"/>
                      </a:lnTo>
                      <a:lnTo>
                        <a:pt x="38395" y="308410"/>
                      </a:lnTo>
                      <a:cubicBezTo>
                        <a:pt x="31556" y="320631"/>
                        <a:pt x="23146" y="313239"/>
                        <a:pt x="18240" y="309744"/>
                      </a:cubicBezTo>
                      <a:lnTo>
                        <a:pt x="24079" y="321059"/>
                      </a:lnTo>
                      <a:lnTo>
                        <a:pt x="14411" y="320735"/>
                      </a:lnTo>
                      <a:cubicBezTo>
                        <a:pt x="23584" y="329975"/>
                        <a:pt x="10535" y="327174"/>
                        <a:pt x="14526" y="340557"/>
                      </a:cubicBezTo>
                      <a:cubicBezTo>
                        <a:pt x="10839" y="340928"/>
                        <a:pt x="9306" y="337442"/>
                        <a:pt x="7144" y="341367"/>
                      </a:cubicBezTo>
                      <a:cubicBezTo>
                        <a:pt x="7144" y="341367"/>
                        <a:pt x="9658" y="346967"/>
                        <a:pt x="12163" y="352558"/>
                      </a:cubicBezTo>
                      <a:cubicBezTo>
                        <a:pt x="14726" y="358007"/>
                        <a:pt x="17278" y="363445"/>
                        <a:pt x="17278" y="363445"/>
                      </a:cubicBezTo>
                      <a:lnTo>
                        <a:pt x="13230" y="350606"/>
                      </a:lnTo>
                      <a:lnTo>
                        <a:pt x="26689" y="354187"/>
                      </a:lnTo>
                      <a:cubicBezTo>
                        <a:pt x="35414" y="367760"/>
                        <a:pt x="22374" y="370399"/>
                        <a:pt x="25660" y="379619"/>
                      </a:cubicBezTo>
                      <a:cubicBezTo>
                        <a:pt x="25660" y="379619"/>
                        <a:pt x="21927" y="373209"/>
                        <a:pt x="22079" y="373199"/>
                      </a:cubicBezTo>
                      <a:cubicBezTo>
                        <a:pt x="24279" y="387810"/>
                        <a:pt x="18621" y="388058"/>
                        <a:pt x="15059" y="396135"/>
                      </a:cubicBezTo>
                      <a:cubicBezTo>
                        <a:pt x="17755" y="393697"/>
                        <a:pt x="21774" y="390125"/>
                        <a:pt x="23279" y="396002"/>
                      </a:cubicBezTo>
                      <a:cubicBezTo>
                        <a:pt x="23832" y="400288"/>
                        <a:pt x="18307" y="398078"/>
                        <a:pt x="16583" y="402088"/>
                      </a:cubicBezTo>
                      <a:cubicBezTo>
                        <a:pt x="25965" y="403489"/>
                        <a:pt x="29670" y="413556"/>
                        <a:pt x="25918" y="422748"/>
                      </a:cubicBezTo>
                      <a:cubicBezTo>
                        <a:pt x="24594" y="422653"/>
                        <a:pt x="23327" y="422472"/>
                        <a:pt x="22460" y="421881"/>
                      </a:cubicBezTo>
                      <a:cubicBezTo>
                        <a:pt x="24060" y="424234"/>
                        <a:pt x="26489" y="425387"/>
                        <a:pt x="24470" y="429549"/>
                      </a:cubicBezTo>
                      <a:lnTo>
                        <a:pt x="14107" y="427377"/>
                      </a:lnTo>
                      <a:lnTo>
                        <a:pt x="24241" y="435054"/>
                      </a:lnTo>
                      <a:cubicBezTo>
                        <a:pt x="21698" y="440512"/>
                        <a:pt x="29528" y="447704"/>
                        <a:pt x="22593" y="447504"/>
                      </a:cubicBezTo>
                      <a:lnTo>
                        <a:pt x="20383" y="444627"/>
                      </a:lnTo>
                      <a:cubicBezTo>
                        <a:pt x="20383" y="444627"/>
                        <a:pt x="20364" y="447161"/>
                        <a:pt x="20345" y="450971"/>
                      </a:cubicBezTo>
                      <a:cubicBezTo>
                        <a:pt x="20336" y="454781"/>
                        <a:pt x="20174" y="459867"/>
                        <a:pt x="20784" y="464915"/>
                      </a:cubicBezTo>
                      <a:cubicBezTo>
                        <a:pt x="21688" y="475069"/>
                        <a:pt x="22593" y="485213"/>
                        <a:pt x="22593" y="485213"/>
                      </a:cubicBezTo>
                      <a:lnTo>
                        <a:pt x="14592" y="487118"/>
                      </a:lnTo>
                      <a:cubicBezTo>
                        <a:pt x="20469" y="488223"/>
                        <a:pt x="20269" y="493890"/>
                        <a:pt x="20345" y="498910"/>
                      </a:cubicBezTo>
                      <a:cubicBezTo>
                        <a:pt x="20374" y="503930"/>
                        <a:pt x="21374" y="508102"/>
                        <a:pt x="27984" y="505949"/>
                      </a:cubicBezTo>
                      <a:cubicBezTo>
                        <a:pt x="22365" y="515245"/>
                        <a:pt x="40729" y="533810"/>
                        <a:pt x="24298" y="533695"/>
                      </a:cubicBezTo>
                      <a:cubicBezTo>
                        <a:pt x="25022" y="537048"/>
                        <a:pt x="25946" y="540144"/>
                        <a:pt x="27022" y="543039"/>
                      </a:cubicBezTo>
                      <a:cubicBezTo>
                        <a:pt x="28308" y="545868"/>
                        <a:pt x="29766" y="548497"/>
                        <a:pt x="31271" y="551021"/>
                      </a:cubicBezTo>
                      <a:cubicBezTo>
                        <a:pt x="34300" y="556060"/>
                        <a:pt x="37614" y="560623"/>
                        <a:pt x="40805" y="565375"/>
                      </a:cubicBezTo>
                      <a:cubicBezTo>
                        <a:pt x="44063" y="570090"/>
                        <a:pt x="46901" y="575110"/>
                        <a:pt x="49740" y="580806"/>
                      </a:cubicBezTo>
                      <a:cubicBezTo>
                        <a:pt x="52759" y="586435"/>
                        <a:pt x="55312" y="592941"/>
                        <a:pt x="57140" y="601161"/>
                      </a:cubicBezTo>
                      <a:cubicBezTo>
                        <a:pt x="49530" y="618030"/>
                        <a:pt x="70161" y="644623"/>
                        <a:pt x="81267" y="662845"/>
                      </a:cubicBezTo>
                      <a:cubicBezTo>
                        <a:pt x="88678" y="670503"/>
                        <a:pt x="95498" y="677304"/>
                        <a:pt x="102013" y="683676"/>
                      </a:cubicBezTo>
                      <a:cubicBezTo>
                        <a:pt x="108566" y="690010"/>
                        <a:pt x="115643" y="695230"/>
                        <a:pt x="122215" y="700802"/>
                      </a:cubicBezTo>
                      <a:cubicBezTo>
                        <a:pt x="135169" y="712165"/>
                        <a:pt x="149762" y="721652"/>
                        <a:pt x="166554" y="733911"/>
                      </a:cubicBezTo>
                      <a:cubicBezTo>
                        <a:pt x="170155" y="749094"/>
                        <a:pt x="184337" y="757409"/>
                        <a:pt x="198682" y="764600"/>
                      </a:cubicBezTo>
                      <a:cubicBezTo>
                        <a:pt x="213951" y="770668"/>
                        <a:pt x="228991" y="776335"/>
                        <a:pt x="238639" y="787032"/>
                      </a:cubicBezTo>
                      <a:lnTo>
                        <a:pt x="248679" y="783603"/>
                      </a:lnTo>
                      <a:cubicBezTo>
                        <a:pt x="254108" y="792604"/>
                        <a:pt x="264490" y="797633"/>
                        <a:pt x="276196" y="801243"/>
                      </a:cubicBezTo>
                      <a:cubicBezTo>
                        <a:pt x="288007" y="804758"/>
                        <a:pt x="300276" y="808882"/>
                        <a:pt x="310715" y="818131"/>
                      </a:cubicBezTo>
                      <a:cubicBezTo>
                        <a:pt x="317678" y="816597"/>
                        <a:pt x="321050" y="816397"/>
                        <a:pt x="322517" y="816502"/>
                      </a:cubicBezTo>
                      <a:cubicBezTo>
                        <a:pt x="321507" y="815873"/>
                        <a:pt x="320202" y="814064"/>
                        <a:pt x="320973" y="809368"/>
                      </a:cubicBezTo>
                      <a:cubicBezTo>
                        <a:pt x="326965" y="814388"/>
                        <a:pt x="341881" y="813873"/>
                        <a:pt x="338776" y="822855"/>
                      </a:cubicBezTo>
                      <a:lnTo>
                        <a:pt x="336775" y="823351"/>
                      </a:lnTo>
                      <a:cubicBezTo>
                        <a:pt x="335166" y="827827"/>
                        <a:pt x="340814" y="828142"/>
                        <a:pt x="347558" y="828475"/>
                      </a:cubicBezTo>
                      <a:cubicBezTo>
                        <a:pt x="354406" y="828304"/>
                        <a:pt x="362274" y="828094"/>
                        <a:pt x="365655" y="832761"/>
                      </a:cubicBezTo>
                      <a:lnTo>
                        <a:pt x="362941" y="822065"/>
                      </a:lnTo>
                      <a:lnTo>
                        <a:pt x="376047" y="825798"/>
                      </a:lnTo>
                      <a:lnTo>
                        <a:pt x="372151" y="827180"/>
                      </a:lnTo>
                      <a:cubicBezTo>
                        <a:pt x="379876" y="825379"/>
                        <a:pt x="386791" y="824798"/>
                        <a:pt x="393297" y="823865"/>
                      </a:cubicBezTo>
                      <a:cubicBezTo>
                        <a:pt x="399793" y="822922"/>
                        <a:pt x="405803" y="822570"/>
                        <a:pt x="411528" y="822617"/>
                      </a:cubicBezTo>
                      <a:cubicBezTo>
                        <a:pt x="422958" y="822731"/>
                        <a:pt x="433273" y="824694"/>
                        <a:pt x="443646" y="825170"/>
                      </a:cubicBezTo>
                      <a:cubicBezTo>
                        <a:pt x="453990" y="825951"/>
                        <a:pt x="464391" y="826999"/>
                        <a:pt x="475440" y="825846"/>
                      </a:cubicBezTo>
                      <a:cubicBezTo>
                        <a:pt x="486423" y="824027"/>
                        <a:pt x="498129" y="820388"/>
                        <a:pt x="510492" y="813206"/>
                      </a:cubicBezTo>
                      <a:cubicBezTo>
                        <a:pt x="507997" y="819207"/>
                        <a:pt x="510369" y="817359"/>
                        <a:pt x="513740" y="815483"/>
                      </a:cubicBezTo>
                      <a:cubicBezTo>
                        <a:pt x="517046" y="813302"/>
                        <a:pt x="521265" y="810997"/>
                        <a:pt x="522961" y="816816"/>
                      </a:cubicBezTo>
                      <a:cubicBezTo>
                        <a:pt x="531390" y="822550"/>
                        <a:pt x="537686" y="820083"/>
                        <a:pt x="542763" y="815416"/>
                      </a:cubicBezTo>
                      <a:cubicBezTo>
                        <a:pt x="547849" y="810654"/>
                        <a:pt x="551869" y="804120"/>
                        <a:pt x="556412" y="800091"/>
                      </a:cubicBezTo>
                      <a:cubicBezTo>
                        <a:pt x="556231" y="799529"/>
                        <a:pt x="556136" y="798814"/>
                        <a:pt x="556451" y="797709"/>
                      </a:cubicBezTo>
                      <a:lnTo>
                        <a:pt x="575196" y="792423"/>
                      </a:lnTo>
                      <a:cubicBezTo>
                        <a:pt x="569738" y="810758"/>
                        <a:pt x="583768" y="775726"/>
                        <a:pt x="578453" y="791575"/>
                      </a:cubicBezTo>
                      <a:cubicBezTo>
                        <a:pt x="604352" y="787879"/>
                        <a:pt x="631174" y="773935"/>
                        <a:pt x="656396" y="756714"/>
                      </a:cubicBezTo>
                      <a:cubicBezTo>
                        <a:pt x="662788" y="752523"/>
                        <a:pt x="668588" y="747360"/>
                        <a:pt x="674713" y="742674"/>
                      </a:cubicBezTo>
                      <a:cubicBezTo>
                        <a:pt x="680685" y="737778"/>
                        <a:pt x="686981" y="733282"/>
                        <a:pt x="692696" y="728129"/>
                      </a:cubicBezTo>
                      <a:cubicBezTo>
                        <a:pt x="698363" y="722919"/>
                        <a:pt x="704059" y="717795"/>
                        <a:pt x="709813" y="712822"/>
                      </a:cubicBezTo>
                      <a:lnTo>
                        <a:pt x="718490" y="705488"/>
                      </a:lnTo>
                      <a:lnTo>
                        <a:pt x="726719" y="697859"/>
                      </a:lnTo>
                      <a:lnTo>
                        <a:pt x="722119" y="697049"/>
                      </a:lnTo>
                      <a:cubicBezTo>
                        <a:pt x="732787" y="686419"/>
                        <a:pt x="741788" y="670017"/>
                        <a:pt x="753094" y="664445"/>
                      </a:cubicBezTo>
                      <a:cubicBezTo>
                        <a:pt x="764962" y="658873"/>
                        <a:pt x="760095" y="638842"/>
                        <a:pt x="761467" y="634841"/>
                      </a:cubicBezTo>
                      <a:cubicBezTo>
                        <a:pt x="762057" y="620925"/>
                        <a:pt x="779288" y="618458"/>
                        <a:pt x="776011" y="622545"/>
                      </a:cubicBezTo>
                      <a:cubicBezTo>
                        <a:pt x="778526" y="616334"/>
                        <a:pt x="778735" y="609105"/>
                        <a:pt x="779126" y="601504"/>
                      </a:cubicBezTo>
                      <a:cubicBezTo>
                        <a:pt x="779536" y="593874"/>
                        <a:pt x="780945" y="586369"/>
                        <a:pt x="787527" y="579577"/>
                      </a:cubicBezTo>
                      <a:cubicBezTo>
                        <a:pt x="791137" y="579549"/>
                        <a:pt x="793566" y="576396"/>
                        <a:pt x="795337" y="571814"/>
                      </a:cubicBezTo>
                      <a:cubicBezTo>
                        <a:pt x="796890" y="567138"/>
                        <a:pt x="797423" y="560899"/>
                        <a:pt x="798052" y="554984"/>
                      </a:cubicBezTo>
                      <a:cubicBezTo>
                        <a:pt x="799243" y="543106"/>
                        <a:pt x="800176" y="532314"/>
                        <a:pt x="807263" y="534200"/>
                      </a:cubicBezTo>
                      <a:lnTo>
                        <a:pt x="806148" y="533648"/>
                      </a:lnTo>
                      <a:cubicBezTo>
                        <a:pt x="814007" y="524037"/>
                        <a:pt x="815130" y="512455"/>
                        <a:pt x="816026" y="501015"/>
                      </a:cubicBezTo>
                      <a:cubicBezTo>
                        <a:pt x="816778" y="489461"/>
                        <a:pt x="815902" y="477784"/>
                        <a:pt x="822541" y="466163"/>
                      </a:cubicBezTo>
                      <a:cubicBezTo>
                        <a:pt x="822541" y="466163"/>
                        <a:pt x="823541" y="466763"/>
                        <a:pt x="824389" y="467725"/>
                      </a:cubicBezTo>
                      <a:cubicBezTo>
                        <a:pt x="824389" y="467725"/>
                        <a:pt x="822093" y="464287"/>
                        <a:pt x="818655" y="459134"/>
                      </a:cubicBezTo>
                      <a:cubicBezTo>
                        <a:pt x="815188" y="454047"/>
                        <a:pt x="809701" y="447389"/>
                        <a:pt x="804558" y="441074"/>
                      </a:cubicBezTo>
                      <a:cubicBezTo>
                        <a:pt x="794109" y="428311"/>
                        <a:pt x="783546" y="417128"/>
                        <a:pt x="783546" y="417128"/>
                      </a:cubicBezTo>
                      <a:cubicBezTo>
                        <a:pt x="783546" y="417128"/>
                        <a:pt x="771173" y="420357"/>
                        <a:pt x="758809" y="423101"/>
                      </a:cubicBezTo>
                      <a:cubicBezTo>
                        <a:pt x="746446" y="425891"/>
                        <a:pt x="734092" y="428196"/>
                        <a:pt x="734092" y="428196"/>
                      </a:cubicBezTo>
                      <a:cubicBezTo>
                        <a:pt x="734092" y="428196"/>
                        <a:pt x="723719" y="436312"/>
                        <a:pt x="713518" y="443236"/>
                      </a:cubicBezTo>
                      <a:cubicBezTo>
                        <a:pt x="708641" y="446761"/>
                        <a:pt x="702593" y="449894"/>
                        <a:pt x="698621" y="452199"/>
                      </a:cubicBezTo>
                      <a:cubicBezTo>
                        <a:pt x="694506" y="454428"/>
                        <a:pt x="691763" y="455914"/>
                        <a:pt x="691763" y="455914"/>
                      </a:cubicBezTo>
                      <a:cubicBezTo>
                        <a:pt x="691763" y="455914"/>
                        <a:pt x="691572" y="460915"/>
                        <a:pt x="691286" y="468430"/>
                      </a:cubicBezTo>
                      <a:cubicBezTo>
                        <a:pt x="690629" y="475898"/>
                        <a:pt x="688753" y="485699"/>
                        <a:pt x="687524" y="495824"/>
                      </a:cubicBezTo>
                      <a:cubicBezTo>
                        <a:pt x="685067" y="505682"/>
                        <a:pt x="682619" y="515550"/>
                        <a:pt x="680771" y="522951"/>
                      </a:cubicBezTo>
                      <a:cubicBezTo>
                        <a:pt x="678142" y="530152"/>
                        <a:pt x="676389" y="534962"/>
                        <a:pt x="676389" y="534962"/>
                      </a:cubicBezTo>
                      <a:cubicBezTo>
                        <a:pt x="676389" y="534962"/>
                        <a:pt x="673780" y="538191"/>
                        <a:pt x="669874" y="543039"/>
                      </a:cubicBezTo>
                      <a:cubicBezTo>
                        <a:pt x="665931" y="547821"/>
                        <a:pt x="659597" y="553460"/>
                        <a:pt x="654025" y="559289"/>
                      </a:cubicBezTo>
                      <a:lnTo>
                        <a:pt x="649805" y="563575"/>
                      </a:lnTo>
                      <a:cubicBezTo>
                        <a:pt x="648243" y="564852"/>
                        <a:pt x="646709" y="566109"/>
                        <a:pt x="645224" y="567328"/>
                      </a:cubicBezTo>
                      <a:cubicBezTo>
                        <a:pt x="642290" y="569719"/>
                        <a:pt x="639547" y="571957"/>
                        <a:pt x="637203" y="573862"/>
                      </a:cubicBezTo>
                      <a:cubicBezTo>
                        <a:pt x="632622" y="577644"/>
                        <a:pt x="629574" y="580168"/>
                        <a:pt x="629574" y="580168"/>
                      </a:cubicBezTo>
                      <a:cubicBezTo>
                        <a:pt x="629574" y="580168"/>
                        <a:pt x="623364" y="587159"/>
                        <a:pt x="614353" y="598103"/>
                      </a:cubicBezTo>
                      <a:cubicBezTo>
                        <a:pt x="609305" y="603066"/>
                        <a:pt x="603409" y="608848"/>
                        <a:pt x="597094" y="615048"/>
                      </a:cubicBezTo>
                      <a:cubicBezTo>
                        <a:pt x="590321" y="620725"/>
                        <a:pt x="582882" y="626602"/>
                        <a:pt x="575443" y="632489"/>
                      </a:cubicBezTo>
                      <a:cubicBezTo>
                        <a:pt x="567347" y="637356"/>
                        <a:pt x="559794" y="643271"/>
                        <a:pt x="551917" y="647395"/>
                      </a:cubicBezTo>
                      <a:cubicBezTo>
                        <a:pt x="543925" y="651262"/>
                        <a:pt x="536820" y="655768"/>
                        <a:pt x="530209" y="658435"/>
                      </a:cubicBezTo>
                      <a:cubicBezTo>
                        <a:pt x="523589" y="661111"/>
                        <a:pt x="518065" y="663350"/>
                        <a:pt x="514198" y="664912"/>
                      </a:cubicBezTo>
                      <a:cubicBezTo>
                        <a:pt x="512264" y="665721"/>
                        <a:pt x="510750" y="666360"/>
                        <a:pt x="509721" y="666798"/>
                      </a:cubicBezTo>
                      <a:cubicBezTo>
                        <a:pt x="508645" y="667102"/>
                        <a:pt x="508073" y="667264"/>
                        <a:pt x="508073" y="667264"/>
                      </a:cubicBezTo>
                      <a:cubicBezTo>
                        <a:pt x="508073" y="667264"/>
                        <a:pt x="506168" y="670570"/>
                        <a:pt x="504273" y="673875"/>
                      </a:cubicBezTo>
                      <a:cubicBezTo>
                        <a:pt x="502263" y="677228"/>
                        <a:pt x="500253" y="680580"/>
                        <a:pt x="500253" y="680580"/>
                      </a:cubicBezTo>
                      <a:cubicBezTo>
                        <a:pt x="495862" y="679218"/>
                        <a:pt x="491604" y="678513"/>
                        <a:pt x="487413" y="678342"/>
                      </a:cubicBezTo>
                      <a:cubicBezTo>
                        <a:pt x="483194" y="678075"/>
                        <a:pt x="478879" y="677599"/>
                        <a:pt x="474659" y="677904"/>
                      </a:cubicBezTo>
                      <a:cubicBezTo>
                        <a:pt x="466192" y="678352"/>
                        <a:pt x="457705" y="680542"/>
                        <a:pt x="448818" y="681199"/>
                      </a:cubicBezTo>
                      <a:cubicBezTo>
                        <a:pt x="440017" y="682285"/>
                        <a:pt x="431025" y="684133"/>
                        <a:pt x="422196" y="683000"/>
                      </a:cubicBezTo>
                      <a:cubicBezTo>
                        <a:pt x="413414" y="682209"/>
                        <a:pt x="404670" y="681333"/>
                        <a:pt x="397183" y="676151"/>
                      </a:cubicBezTo>
                      <a:lnTo>
                        <a:pt x="395249" y="685448"/>
                      </a:lnTo>
                      <a:cubicBezTo>
                        <a:pt x="385791" y="684552"/>
                        <a:pt x="387401" y="678875"/>
                        <a:pt x="385429" y="676913"/>
                      </a:cubicBezTo>
                      <a:cubicBezTo>
                        <a:pt x="342957" y="671351"/>
                        <a:pt x="300800" y="655158"/>
                        <a:pt x="265005" y="630098"/>
                      </a:cubicBezTo>
                      <a:cubicBezTo>
                        <a:pt x="228943" y="605399"/>
                        <a:pt x="202273" y="568814"/>
                        <a:pt x="190862" y="531181"/>
                      </a:cubicBezTo>
                      <a:cubicBezTo>
                        <a:pt x="192491" y="522180"/>
                        <a:pt x="182013" y="502177"/>
                        <a:pt x="186099" y="494833"/>
                      </a:cubicBezTo>
                      <a:cubicBezTo>
                        <a:pt x="168250" y="474678"/>
                        <a:pt x="163011" y="446742"/>
                        <a:pt x="164097" y="421262"/>
                      </a:cubicBezTo>
                      <a:lnTo>
                        <a:pt x="165202" y="422205"/>
                      </a:lnTo>
                      <a:cubicBezTo>
                        <a:pt x="165202" y="422205"/>
                        <a:pt x="164449" y="419224"/>
                        <a:pt x="164030" y="416214"/>
                      </a:cubicBezTo>
                      <a:cubicBezTo>
                        <a:pt x="163754" y="413195"/>
                        <a:pt x="163478" y="410185"/>
                        <a:pt x="163478" y="410185"/>
                      </a:cubicBezTo>
                      <a:cubicBezTo>
                        <a:pt x="164287" y="409689"/>
                        <a:pt x="165411" y="409661"/>
                        <a:pt x="166126" y="410070"/>
                      </a:cubicBezTo>
                      <a:cubicBezTo>
                        <a:pt x="162563" y="403250"/>
                        <a:pt x="162182" y="394183"/>
                        <a:pt x="165011" y="385343"/>
                      </a:cubicBezTo>
                      <a:cubicBezTo>
                        <a:pt x="168164" y="376533"/>
                        <a:pt x="171660" y="367560"/>
                        <a:pt x="175441" y="360121"/>
                      </a:cubicBezTo>
                      <a:lnTo>
                        <a:pt x="176203" y="361255"/>
                      </a:lnTo>
                      <a:cubicBezTo>
                        <a:pt x="179565" y="349949"/>
                        <a:pt x="181661" y="338433"/>
                        <a:pt x="186004" y="327631"/>
                      </a:cubicBezTo>
                      <a:cubicBezTo>
                        <a:pt x="188081" y="322231"/>
                        <a:pt x="189119" y="316401"/>
                        <a:pt x="191767" y="311248"/>
                      </a:cubicBezTo>
                      <a:cubicBezTo>
                        <a:pt x="194110" y="305972"/>
                        <a:pt x="196367" y="300647"/>
                        <a:pt x="198549" y="295285"/>
                      </a:cubicBezTo>
                      <a:cubicBezTo>
                        <a:pt x="208655" y="274615"/>
                        <a:pt x="219827" y="254013"/>
                        <a:pt x="235163" y="236439"/>
                      </a:cubicBezTo>
                      <a:cubicBezTo>
                        <a:pt x="264004" y="199901"/>
                        <a:pt x="306305" y="173098"/>
                        <a:pt x="353206" y="164468"/>
                      </a:cubicBezTo>
                      <a:cubicBezTo>
                        <a:pt x="359121" y="165030"/>
                        <a:pt x="364846" y="165002"/>
                        <a:pt x="370484" y="164468"/>
                      </a:cubicBezTo>
                      <a:cubicBezTo>
                        <a:pt x="373304" y="164201"/>
                        <a:pt x="376104" y="163820"/>
                        <a:pt x="378895" y="163325"/>
                      </a:cubicBezTo>
                      <a:cubicBezTo>
                        <a:pt x="381743" y="163068"/>
                        <a:pt x="384600" y="162820"/>
                        <a:pt x="387477" y="162563"/>
                      </a:cubicBezTo>
                      <a:cubicBezTo>
                        <a:pt x="393202" y="161915"/>
                        <a:pt x="398936" y="160906"/>
                        <a:pt x="404746" y="159649"/>
                      </a:cubicBezTo>
                      <a:cubicBezTo>
                        <a:pt x="410632" y="159039"/>
                        <a:pt x="416614" y="158448"/>
                        <a:pt x="422662" y="157629"/>
                      </a:cubicBezTo>
                      <a:lnTo>
                        <a:pt x="431797" y="156401"/>
                      </a:lnTo>
                      <a:lnTo>
                        <a:pt x="441036" y="156353"/>
                      </a:lnTo>
                      <a:cubicBezTo>
                        <a:pt x="447218" y="156401"/>
                        <a:pt x="453495" y="156267"/>
                        <a:pt x="459715" y="156753"/>
                      </a:cubicBezTo>
                      <a:cubicBezTo>
                        <a:pt x="471945" y="159077"/>
                        <a:pt x="484489" y="160982"/>
                        <a:pt x="495424" y="167907"/>
                      </a:cubicBezTo>
                      <a:cubicBezTo>
                        <a:pt x="496224" y="169335"/>
                        <a:pt x="498434" y="170850"/>
                        <a:pt x="501691" y="172383"/>
                      </a:cubicBezTo>
                      <a:cubicBezTo>
                        <a:pt x="503320" y="173145"/>
                        <a:pt x="505216" y="173917"/>
                        <a:pt x="507330" y="174669"/>
                      </a:cubicBezTo>
                      <a:cubicBezTo>
                        <a:pt x="509359" y="175689"/>
                        <a:pt x="511597" y="176774"/>
                        <a:pt x="514017" y="177832"/>
                      </a:cubicBezTo>
                      <a:cubicBezTo>
                        <a:pt x="518846" y="179965"/>
                        <a:pt x="524389" y="182080"/>
                        <a:pt x="530352" y="184118"/>
                      </a:cubicBezTo>
                      <a:cubicBezTo>
                        <a:pt x="535991" y="186928"/>
                        <a:pt x="542030" y="189671"/>
                        <a:pt x="548192" y="192234"/>
                      </a:cubicBezTo>
                      <a:cubicBezTo>
                        <a:pt x="572224" y="203511"/>
                        <a:pt x="595303" y="218037"/>
                        <a:pt x="599951" y="2195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1375">
                  <a:extLst>
                    <a:ext uri="{FF2B5EF4-FFF2-40B4-BE49-F238E27FC236}">
                      <a16:creationId xmlns:a16="http://schemas.microsoft.com/office/drawing/2014/main" id="{6D780B61-071B-F9E2-4E3A-4E9C1B9E5C1C}"/>
                    </a:ext>
                  </a:extLst>
                </p:cNvPr>
                <p:cNvSpPr/>
                <p:nvPr/>
              </p:nvSpPr>
              <p:spPr>
                <a:xfrm>
                  <a:off x="1463696" y="930281"/>
                  <a:ext cx="9525" cy="9525"/>
                </a:xfrm>
                <a:custGeom>
                  <a:avLst/>
                  <a:gdLst>
                    <a:gd name="connsiteX0" fmla="*/ 9577 w 9525"/>
                    <a:gd name="connsiteY0" fmla="*/ 7525 h 9525"/>
                    <a:gd name="connsiteX1" fmla="*/ 9434 w 9525"/>
                    <a:gd name="connsiteY1" fmla="*/ 7144 h 9525"/>
                    <a:gd name="connsiteX2" fmla="*/ 9577 w 9525"/>
                    <a:gd name="connsiteY2" fmla="*/ 7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577" y="7525"/>
                      </a:moveTo>
                      <a:lnTo>
                        <a:pt x="9434" y="7144"/>
                      </a:lnTo>
                      <a:cubicBezTo>
                        <a:pt x="5624" y="8334"/>
                        <a:pt x="7205" y="8477"/>
                        <a:pt x="9577" y="75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1376">
                  <a:extLst>
                    <a:ext uri="{FF2B5EF4-FFF2-40B4-BE49-F238E27FC236}">
                      <a16:creationId xmlns:a16="http://schemas.microsoft.com/office/drawing/2014/main" id="{050E1367-B9B2-534A-EB58-D46C5B5C1A37}"/>
                    </a:ext>
                  </a:extLst>
                </p:cNvPr>
                <p:cNvSpPr/>
                <p:nvPr/>
              </p:nvSpPr>
              <p:spPr>
                <a:xfrm>
                  <a:off x="1380347" y="665314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240 h 19050"/>
                    <a:gd name="connsiteX1" fmla="*/ 7953 w 9525"/>
                    <a:gd name="connsiteY1" fmla="*/ 13745 h 19050"/>
                    <a:gd name="connsiteX2" fmla="*/ 7249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240"/>
                      </a:moveTo>
                      <a:lnTo>
                        <a:pt x="7953" y="13745"/>
                      </a:lnTo>
                      <a:lnTo>
                        <a:pt x="7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1377">
                  <a:extLst>
                    <a:ext uri="{FF2B5EF4-FFF2-40B4-BE49-F238E27FC236}">
                      <a16:creationId xmlns:a16="http://schemas.microsoft.com/office/drawing/2014/main" id="{38242CAC-D4D3-C844-9CEA-7AD64D734CCC}"/>
                    </a:ext>
                  </a:extLst>
                </p:cNvPr>
                <p:cNvSpPr/>
                <p:nvPr/>
              </p:nvSpPr>
              <p:spPr>
                <a:xfrm>
                  <a:off x="1521098" y="791291"/>
                  <a:ext cx="19050" cy="19050"/>
                </a:xfrm>
                <a:custGeom>
                  <a:avLst/>
                  <a:gdLst>
                    <a:gd name="connsiteX0" fmla="*/ 12735 w 19050"/>
                    <a:gd name="connsiteY0" fmla="*/ 14108 h 19050"/>
                    <a:gd name="connsiteX1" fmla="*/ 7144 w 19050"/>
                    <a:gd name="connsiteY1" fmla="*/ 8259 h 19050"/>
                    <a:gd name="connsiteX2" fmla="*/ 12735 w 19050"/>
                    <a:gd name="connsiteY2" fmla="*/ 1410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2735" y="14108"/>
                      </a:moveTo>
                      <a:cubicBezTo>
                        <a:pt x="9020" y="5954"/>
                        <a:pt x="7601" y="6421"/>
                        <a:pt x="7144" y="8259"/>
                      </a:cubicBezTo>
                      <a:cubicBezTo>
                        <a:pt x="8915" y="10898"/>
                        <a:pt x="10697" y="13041"/>
                        <a:pt x="12735" y="141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1378">
                  <a:extLst>
                    <a:ext uri="{FF2B5EF4-FFF2-40B4-BE49-F238E27FC236}">
                      <a16:creationId xmlns:a16="http://schemas.microsoft.com/office/drawing/2014/main" id="{A918E9C0-4CD6-3EDC-3FE6-E25C19692902}"/>
                    </a:ext>
                  </a:extLst>
                </p:cNvPr>
                <p:cNvSpPr/>
                <p:nvPr/>
              </p:nvSpPr>
              <p:spPr>
                <a:xfrm>
                  <a:off x="1483893" y="97360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316 h 19050"/>
                    <a:gd name="connsiteX1" fmla="*/ 11859 w 9525"/>
                    <a:gd name="connsiteY1" fmla="*/ 12916 h 19050"/>
                    <a:gd name="connsiteX2" fmla="*/ 10211 w 9525"/>
                    <a:gd name="connsiteY2" fmla="*/ 7144 h 19050"/>
                    <a:gd name="connsiteX3" fmla="*/ 7144 w 9525"/>
                    <a:gd name="connsiteY3" fmla="*/ 13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13316"/>
                      </a:moveTo>
                      <a:cubicBezTo>
                        <a:pt x="7372" y="16678"/>
                        <a:pt x="9535" y="15192"/>
                        <a:pt x="11859" y="12916"/>
                      </a:cubicBezTo>
                      <a:cubicBezTo>
                        <a:pt x="10887" y="9506"/>
                        <a:pt x="10211" y="7144"/>
                        <a:pt x="10211" y="7144"/>
                      </a:cubicBezTo>
                      <a:cubicBezTo>
                        <a:pt x="9573" y="9163"/>
                        <a:pt x="7791" y="11297"/>
                        <a:pt x="7144" y="13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1379">
                  <a:extLst>
                    <a:ext uri="{FF2B5EF4-FFF2-40B4-BE49-F238E27FC236}">
                      <a16:creationId xmlns:a16="http://schemas.microsoft.com/office/drawing/2014/main" id="{6D04ACAA-E423-B4D1-A9C0-FE236AF87AC9}"/>
                    </a:ext>
                  </a:extLst>
                </p:cNvPr>
                <p:cNvSpPr/>
                <p:nvPr/>
              </p:nvSpPr>
              <p:spPr>
                <a:xfrm>
                  <a:off x="1535338" y="95672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067 h 9525"/>
                    <a:gd name="connsiteX1" fmla="*/ 10535 w 9525"/>
                    <a:gd name="connsiteY1" fmla="*/ 8810 h 9525"/>
                    <a:gd name="connsiteX2" fmla="*/ 7144 w 9525"/>
                    <a:gd name="connsiteY2" fmla="*/ 806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067"/>
                      </a:moveTo>
                      <a:lnTo>
                        <a:pt x="10535" y="8810"/>
                      </a:lnTo>
                      <a:cubicBezTo>
                        <a:pt x="9392" y="6572"/>
                        <a:pt x="8239" y="6867"/>
                        <a:pt x="7144" y="80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7" name="文本框 226">
                <a:extLst>
                  <a:ext uri="{FF2B5EF4-FFF2-40B4-BE49-F238E27FC236}">
                    <a16:creationId xmlns:a16="http://schemas.microsoft.com/office/drawing/2014/main" id="{F6BCD96D-218A-6C24-297C-CB996898ACBF}"/>
                  </a:ext>
                </a:extLst>
              </p:cNvPr>
              <p:cNvSpPr txBox="1"/>
              <p:nvPr/>
            </p:nvSpPr>
            <p:spPr>
              <a:xfrm>
                <a:off x="1878210" y="2923074"/>
                <a:ext cx="639919" cy="62895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02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8" name="文本框 227">
                <a:extLst>
                  <a:ext uri="{FF2B5EF4-FFF2-40B4-BE49-F238E27FC236}">
                    <a16:creationId xmlns:a16="http://schemas.microsoft.com/office/drawing/2014/main" id="{99923AAF-FFC2-DBED-F59B-DD100F183CF9}"/>
                  </a:ext>
                </a:extLst>
              </p:cNvPr>
              <p:cNvSpPr txBox="1"/>
              <p:nvPr/>
            </p:nvSpPr>
            <p:spPr>
              <a:xfrm>
                <a:off x="1046108" y="2091077"/>
                <a:ext cx="775597" cy="2554545"/>
              </a:xfrm>
              <a:prstGeom prst="rect">
                <a:avLst/>
              </a:prstGeom>
              <a:noFill/>
            </p:spPr>
            <p:txBody>
              <a:bodyPr vert="eaVert" wrap="non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演示悠然小楷" panose="00000500000000000000" pitchFamily="2" charset="-122"/>
                    <a:ea typeface="演示悠然小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25" name="文本框 224">
              <a:extLst>
                <a:ext uri="{FF2B5EF4-FFF2-40B4-BE49-F238E27FC236}">
                  <a16:creationId xmlns:a16="http://schemas.microsoft.com/office/drawing/2014/main" id="{56EE36FB-7FC2-41FC-B6A2-C022F33E8044}"/>
                </a:ext>
              </a:extLst>
            </p:cNvPr>
            <p:cNvSpPr txBox="1"/>
            <p:nvPr/>
          </p:nvSpPr>
          <p:spPr>
            <a:xfrm>
              <a:off x="2135527" y="2210140"/>
              <a:ext cx="627864" cy="3199090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……</a:t>
              </a:r>
            </a:p>
          </p:txBody>
        </p:sp>
      </p:grpSp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A99B7C8D-E828-B9EB-E015-33E25F98C18A}"/>
              </a:ext>
            </a:extLst>
          </p:cNvPr>
          <p:cNvGrpSpPr/>
          <p:nvPr/>
        </p:nvGrpSpPr>
        <p:grpSpPr>
          <a:xfrm>
            <a:off x="1551512" y="2094790"/>
            <a:ext cx="2040260" cy="3318153"/>
            <a:chOff x="2135527" y="2091077"/>
            <a:chExt cx="2040260" cy="3318153"/>
          </a:xfrm>
        </p:grpSpPr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3FCDDAD0-673E-98CC-2626-D6C8EAF8FA44}"/>
                </a:ext>
              </a:extLst>
            </p:cNvPr>
            <p:cNvGrpSpPr/>
            <p:nvPr/>
          </p:nvGrpSpPr>
          <p:grpSpPr>
            <a:xfrm>
              <a:off x="2643639" y="2091077"/>
              <a:ext cx="1532148" cy="2554545"/>
              <a:chOff x="1046108" y="2091077"/>
              <a:chExt cx="1532148" cy="2554545"/>
            </a:xfrm>
          </p:grpSpPr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CF565AE2-CF98-164C-5FBC-47451BF65284}"/>
                  </a:ext>
                </a:extLst>
              </p:cNvPr>
              <p:cNvGrpSpPr/>
              <p:nvPr/>
            </p:nvGrpSpPr>
            <p:grpSpPr>
              <a:xfrm>
                <a:off x="1712022" y="2835366"/>
                <a:ext cx="866234" cy="876192"/>
                <a:chOff x="780977" y="600459"/>
                <a:chExt cx="828675" cy="838200"/>
              </a:xfrm>
              <a:solidFill>
                <a:srgbClr val="242424"/>
              </a:solidFill>
            </p:grpSpPr>
            <p:sp>
              <p:nvSpPr>
                <p:cNvPr id="254" name="任意多边形: 形状 1361">
                  <a:extLst>
                    <a:ext uri="{FF2B5EF4-FFF2-40B4-BE49-F238E27FC236}">
                      <a16:creationId xmlns:a16="http://schemas.microsoft.com/office/drawing/2014/main" id="{5F9EF09E-91B6-D8AA-0314-230E5B563807}"/>
                    </a:ext>
                  </a:extLst>
                </p:cNvPr>
                <p:cNvSpPr/>
                <p:nvPr/>
              </p:nvSpPr>
              <p:spPr>
                <a:xfrm>
                  <a:off x="1096331" y="140981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44 w 9525"/>
                    <a:gd name="connsiteY1" fmla="*/ 7144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8125" y="7753"/>
                        <a:pt x="8820" y="7277"/>
                        <a:pt x="7144" y="7144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1362">
                  <a:extLst>
                    <a:ext uri="{FF2B5EF4-FFF2-40B4-BE49-F238E27FC236}">
                      <a16:creationId xmlns:a16="http://schemas.microsoft.com/office/drawing/2014/main" id="{B6B23F3B-581E-5274-EC22-860861CA25A3}"/>
                    </a:ext>
                  </a:extLst>
                </p:cNvPr>
                <p:cNvSpPr/>
                <p:nvPr/>
              </p:nvSpPr>
              <p:spPr>
                <a:xfrm>
                  <a:off x="893181" y="710892"/>
                  <a:ext cx="9525" cy="19050"/>
                </a:xfrm>
                <a:custGeom>
                  <a:avLst/>
                  <a:gdLst>
                    <a:gd name="connsiteX0" fmla="*/ 8858 w 9525"/>
                    <a:gd name="connsiteY0" fmla="*/ 12440 h 19050"/>
                    <a:gd name="connsiteX1" fmla="*/ 9411 w 9525"/>
                    <a:gd name="connsiteY1" fmla="*/ 11773 h 19050"/>
                    <a:gd name="connsiteX2" fmla="*/ 7144 w 9525"/>
                    <a:gd name="connsiteY2" fmla="*/ 7144 h 19050"/>
                    <a:gd name="connsiteX3" fmla="*/ 8858 w 9525"/>
                    <a:gd name="connsiteY3" fmla="*/ 124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858" y="12440"/>
                      </a:moveTo>
                      <a:cubicBezTo>
                        <a:pt x="9115" y="12202"/>
                        <a:pt x="9182" y="12030"/>
                        <a:pt x="9411" y="11773"/>
                      </a:cubicBezTo>
                      <a:cubicBezTo>
                        <a:pt x="8458" y="10001"/>
                        <a:pt x="7658" y="8430"/>
                        <a:pt x="7144" y="7144"/>
                      </a:cubicBezTo>
                      <a:lnTo>
                        <a:pt x="8858" y="124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1363">
                  <a:extLst>
                    <a:ext uri="{FF2B5EF4-FFF2-40B4-BE49-F238E27FC236}">
                      <a16:creationId xmlns:a16="http://schemas.microsoft.com/office/drawing/2014/main" id="{673D5A09-66B5-7F54-FD46-F9DA3C09BF28}"/>
                    </a:ext>
                  </a:extLst>
                </p:cNvPr>
                <p:cNvSpPr/>
                <p:nvPr/>
              </p:nvSpPr>
              <p:spPr>
                <a:xfrm>
                  <a:off x="1012968" y="64034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253 h 9525"/>
                    <a:gd name="connsiteX1" fmla="*/ 8134 w 9525"/>
                    <a:gd name="connsiteY1" fmla="*/ 8338 h 9525"/>
                    <a:gd name="connsiteX2" fmla="*/ 7144 w 9525"/>
                    <a:gd name="connsiteY2" fmla="*/ 82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253"/>
                      </a:moveTo>
                      <a:cubicBezTo>
                        <a:pt x="7534" y="8281"/>
                        <a:pt x="7782" y="8310"/>
                        <a:pt x="8134" y="8338"/>
                      </a:cubicBezTo>
                      <a:cubicBezTo>
                        <a:pt x="7544" y="7357"/>
                        <a:pt x="7172" y="6271"/>
                        <a:pt x="7144" y="82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1364">
                  <a:extLst>
                    <a:ext uri="{FF2B5EF4-FFF2-40B4-BE49-F238E27FC236}">
                      <a16:creationId xmlns:a16="http://schemas.microsoft.com/office/drawing/2014/main" id="{168AC805-86F8-E17E-938D-7D06A53BD93F}"/>
                    </a:ext>
                  </a:extLst>
                </p:cNvPr>
                <p:cNvSpPr/>
                <p:nvPr/>
              </p:nvSpPr>
              <p:spPr>
                <a:xfrm>
                  <a:off x="795248" y="1012910"/>
                  <a:ext cx="9525" cy="9525"/>
                </a:xfrm>
                <a:custGeom>
                  <a:avLst/>
                  <a:gdLst>
                    <a:gd name="connsiteX0" fmla="*/ 7150 w 9525"/>
                    <a:gd name="connsiteY0" fmla="*/ 7144 h 9525"/>
                    <a:gd name="connsiteX1" fmla="*/ 8179 w 9525"/>
                    <a:gd name="connsiteY1" fmla="*/ 9430 h 9525"/>
                    <a:gd name="connsiteX2" fmla="*/ 715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50" y="7144"/>
                      </a:moveTo>
                      <a:cubicBezTo>
                        <a:pt x="7084" y="8325"/>
                        <a:pt x="7541" y="8973"/>
                        <a:pt x="8179" y="9430"/>
                      </a:cubicBezTo>
                      <a:cubicBezTo>
                        <a:pt x="7741" y="8763"/>
                        <a:pt x="7350" y="8068"/>
                        <a:pt x="715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1365">
                  <a:extLst>
                    <a:ext uri="{FF2B5EF4-FFF2-40B4-BE49-F238E27FC236}">
                      <a16:creationId xmlns:a16="http://schemas.microsoft.com/office/drawing/2014/main" id="{4947828C-7DD9-FD24-257B-C8EA23F3F0D8}"/>
                    </a:ext>
                  </a:extLst>
                </p:cNvPr>
                <p:cNvSpPr/>
                <p:nvPr/>
              </p:nvSpPr>
              <p:spPr>
                <a:xfrm>
                  <a:off x="1339990" y="1391205"/>
                  <a:ext cx="9525" cy="9525"/>
                </a:xfrm>
                <a:custGeom>
                  <a:avLst/>
                  <a:gdLst>
                    <a:gd name="connsiteX0" fmla="*/ 7639 w 9525"/>
                    <a:gd name="connsiteY0" fmla="*/ 7144 h 9525"/>
                    <a:gd name="connsiteX1" fmla="*/ 7144 w 9525"/>
                    <a:gd name="connsiteY1" fmla="*/ 7506 h 9525"/>
                    <a:gd name="connsiteX2" fmla="*/ 8887 w 9525"/>
                    <a:gd name="connsiteY2" fmla="*/ 8096 h 9525"/>
                    <a:gd name="connsiteX3" fmla="*/ 7639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639" y="7144"/>
                      </a:moveTo>
                      <a:cubicBezTo>
                        <a:pt x="7639" y="7144"/>
                        <a:pt x="7353" y="7353"/>
                        <a:pt x="7144" y="7506"/>
                      </a:cubicBezTo>
                      <a:cubicBezTo>
                        <a:pt x="7715" y="7706"/>
                        <a:pt x="8258" y="7801"/>
                        <a:pt x="8887" y="8096"/>
                      </a:cubicBezTo>
                      <a:lnTo>
                        <a:pt x="763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1366">
                  <a:extLst>
                    <a:ext uri="{FF2B5EF4-FFF2-40B4-BE49-F238E27FC236}">
                      <a16:creationId xmlns:a16="http://schemas.microsoft.com/office/drawing/2014/main" id="{3666BDE5-4F9C-BA3F-128D-BB0F417534DB}"/>
                    </a:ext>
                  </a:extLst>
                </p:cNvPr>
                <p:cNvSpPr/>
                <p:nvPr/>
              </p:nvSpPr>
              <p:spPr>
                <a:xfrm>
                  <a:off x="1330227" y="1390952"/>
                  <a:ext cx="19050" cy="9525"/>
                </a:xfrm>
                <a:custGeom>
                  <a:avLst/>
                  <a:gdLst>
                    <a:gd name="connsiteX0" fmla="*/ 15935 w 19050"/>
                    <a:gd name="connsiteY0" fmla="*/ 11398 h 9525"/>
                    <a:gd name="connsiteX1" fmla="*/ 16907 w 19050"/>
                    <a:gd name="connsiteY1" fmla="*/ 7759 h 9525"/>
                    <a:gd name="connsiteX2" fmla="*/ 7144 w 19050"/>
                    <a:gd name="connsiteY2" fmla="*/ 9588 h 9525"/>
                    <a:gd name="connsiteX3" fmla="*/ 15935 w 19050"/>
                    <a:gd name="connsiteY3" fmla="*/ 1139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5935" y="11398"/>
                      </a:moveTo>
                      <a:cubicBezTo>
                        <a:pt x="12678" y="11083"/>
                        <a:pt x="15831" y="8569"/>
                        <a:pt x="16907" y="7759"/>
                      </a:cubicBezTo>
                      <a:cubicBezTo>
                        <a:pt x="12973" y="6435"/>
                        <a:pt x="9887" y="7340"/>
                        <a:pt x="7144" y="9588"/>
                      </a:cubicBezTo>
                      <a:cubicBezTo>
                        <a:pt x="8077" y="12388"/>
                        <a:pt x="13840" y="9836"/>
                        <a:pt x="15935" y="113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1367">
                  <a:extLst>
                    <a:ext uri="{FF2B5EF4-FFF2-40B4-BE49-F238E27FC236}">
                      <a16:creationId xmlns:a16="http://schemas.microsoft.com/office/drawing/2014/main" id="{8085C0F2-322A-BCF5-82E7-5024E04F69D6}"/>
                    </a:ext>
                  </a:extLst>
                </p:cNvPr>
                <p:cNvSpPr/>
                <p:nvPr/>
              </p:nvSpPr>
              <p:spPr>
                <a:xfrm>
                  <a:off x="1598231" y="106103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125 w 9525"/>
                    <a:gd name="connsiteY1" fmla="*/ 8592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8125" y="8592"/>
                      </a:lnTo>
                      <a:cubicBezTo>
                        <a:pt x="7896" y="8020"/>
                        <a:pt x="7534" y="7563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1368">
                  <a:extLst>
                    <a:ext uri="{FF2B5EF4-FFF2-40B4-BE49-F238E27FC236}">
                      <a16:creationId xmlns:a16="http://schemas.microsoft.com/office/drawing/2014/main" id="{12EB6BE5-BDC5-3199-CFE8-D07C94337AC7}"/>
                    </a:ext>
                  </a:extLst>
                </p:cNvPr>
                <p:cNvSpPr/>
                <p:nvPr/>
              </p:nvSpPr>
              <p:spPr>
                <a:xfrm>
                  <a:off x="939959" y="100336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763 w 9525"/>
                    <a:gd name="connsiteY1" fmla="*/ 8487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382" y="7582"/>
                        <a:pt x="7487" y="8077"/>
                        <a:pt x="7763" y="8487"/>
                      </a:cubicBezTo>
                      <a:cubicBezTo>
                        <a:pt x="7887" y="7801"/>
                        <a:pt x="7582" y="742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1369">
                  <a:extLst>
                    <a:ext uri="{FF2B5EF4-FFF2-40B4-BE49-F238E27FC236}">
                      <a16:creationId xmlns:a16="http://schemas.microsoft.com/office/drawing/2014/main" id="{47FADED2-E4AC-F781-4732-EA64A3B5937A}"/>
                    </a:ext>
                  </a:extLst>
                </p:cNvPr>
                <p:cNvSpPr/>
                <p:nvPr/>
              </p:nvSpPr>
              <p:spPr>
                <a:xfrm>
                  <a:off x="1581096" y="112750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1344 w 9525"/>
                    <a:gd name="connsiteY1" fmla="*/ 9249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1344" y="9249"/>
                      </a:lnTo>
                      <a:cubicBezTo>
                        <a:pt x="9725" y="8030"/>
                        <a:pt x="8372" y="7458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1370">
                  <a:extLst>
                    <a:ext uri="{FF2B5EF4-FFF2-40B4-BE49-F238E27FC236}">
                      <a16:creationId xmlns:a16="http://schemas.microsoft.com/office/drawing/2014/main" id="{393E9BFD-2CCB-544E-52F8-6FD4A4564B4A}"/>
                    </a:ext>
                  </a:extLst>
                </p:cNvPr>
                <p:cNvSpPr/>
                <p:nvPr/>
              </p:nvSpPr>
              <p:spPr>
                <a:xfrm>
                  <a:off x="892572" y="708863"/>
                  <a:ext cx="9525" cy="9525"/>
                </a:xfrm>
                <a:custGeom>
                  <a:avLst/>
                  <a:gdLst>
                    <a:gd name="connsiteX0" fmla="*/ 7753 w 9525"/>
                    <a:gd name="connsiteY0" fmla="*/ 9173 h 9525"/>
                    <a:gd name="connsiteX1" fmla="*/ 7144 w 9525"/>
                    <a:gd name="connsiteY1" fmla="*/ 7144 h 9525"/>
                    <a:gd name="connsiteX2" fmla="*/ 7753 w 9525"/>
                    <a:gd name="connsiteY2" fmla="*/ 91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53" y="9173"/>
                      </a:moveTo>
                      <a:lnTo>
                        <a:pt x="7144" y="7144"/>
                      </a:lnTo>
                      <a:cubicBezTo>
                        <a:pt x="7201" y="7696"/>
                        <a:pt x="7449" y="8382"/>
                        <a:pt x="7753" y="91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1371">
                  <a:extLst>
                    <a:ext uri="{FF2B5EF4-FFF2-40B4-BE49-F238E27FC236}">
                      <a16:creationId xmlns:a16="http://schemas.microsoft.com/office/drawing/2014/main" id="{4D5507CE-A885-B54D-E0B7-9A3912E388D7}"/>
                    </a:ext>
                  </a:extLst>
                </p:cNvPr>
                <p:cNvSpPr/>
                <p:nvPr/>
              </p:nvSpPr>
              <p:spPr>
                <a:xfrm>
                  <a:off x="1133897" y="60360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420 w 9525"/>
                    <a:gd name="connsiteY1" fmla="*/ 10535 h 9525"/>
                    <a:gd name="connsiteX2" fmla="*/ 8773 w 9525"/>
                    <a:gd name="connsiteY2" fmla="*/ 10516 h 9525"/>
                    <a:gd name="connsiteX3" fmla="*/ 714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439" y="8544"/>
                        <a:pt x="7915" y="9630"/>
                        <a:pt x="8420" y="10535"/>
                      </a:cubicBezTo>
                      <a:cubicBezTo>
                        <a:pt x="8573" y="10506"/>
                        <a:pt x="8696" y="10506"/>
                        <a:pt x="8773" y="10516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1372">
                  <a:extLst>
                    <a:ext uri="{FF2B5EF4-FFF2-40B4-BE49-F238E27FC236}">
                      <a16:creationId xmlns:a16="http://schemas.microsoft.com/office/drawing/2014/main" id="{B8363E83-6C99-EE79-050E-70CBC3E0AA07}"/>
                    </a:ext>
                  </a:extLst>
                </p:cNvPr>
                <p:cNvSpPr/>
                <p:nvPr/>
              </p:nvSpPr>
              <p:spPr>
                <a:xfrm>
                  <a:off x="1536100" y="940568"/>
                  <a:ext cx="9525" cy="9525"/>
                </a:xfrm>
                <a:custGeom>
                  <a:avLst/>
                  <a:gdLst>
                    <a:gd name="connsiteX0" fmla="*/ 9154 w 9525"/>
                    <a:gd name="connsiteY0" fmla="*/ 9134 h 9525"/>
                    <a:gd name="connsiteX1" fmla="*/ 10897 w 9525"/>
                    <a:gd name="connsiteY1" fmla="*/ 8496 h 9525"/>
                    <a:gd name="connsiteX2" fmla="*/ 7144 w 9525"/>
                    <a:gd name="connsiteY2" fmla="*/ 7144 h 9525"/>
                    <a:gd name="connsiteX3" fmla="*/ 9154 w 9525"/>
                    <a:gd name="connsiteY3" fmla="*/ 913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154" y="9134"/>
                      </a:moveTo>
                      <a:cubicBezTo>
                        <a:pt x="9716" y="8982"/>
                        <a:pt x="10297" y="8773"/>
                        <a:pt x="10897" y="8496"/>
                      </a:cubicBezTo>
                      <a:lnTo>
                        <a:pt x="7144" y="7144"/>
                      </a:lnTo>
                      <a:cubicBezTo>
                        <a:pt x="7696" y="8144"/>
                        <a:pt x="8430" y="8773"/>
                        <a:pt x="9154" y="91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1373">
                  <a:extLst>
                    <a:ext uri="{FF2B5EF4-FFF2-40B4-BE49-F238E27FC236}">
                      <a16:creationId xmlns:a16="http://schemas.microsoft.com/office/drawing/2014/main" id="{859F3783-0B72-E6AF-0F1F-006BEFAA1291}"/>
                    </a:ext>
                  </a:extLst>
                </p:cNvPr>
                <p:cNvSpPr/>
                <p:nvPr/>
              </p:nvSpPr>
              <p:spPr>
                <a:xfrm>
                  <a:off x="1281373" y="621547"/>
                  <a:ext cx="28575" cy="19050"/>
                </a:xfrm>
                <a:custGeom>
                  <a:avLst/>
                  <a:gdLst>
                    <a:gd name="connsiteX0" fmla="*/ 26889 w 28575"/>
                    <a:gd name="connsiteY0" fmla="*/ 14935 h 19050"/>
                    <a:gd name="connsiteX1" fmla="*/ 27832 w 28575"/>
                    <a:gd name="connsiteY1" fmla="*/ 13497 h 19050"/>
                    <a:gd name="connsiteX2" fmla="*/ 8830 w 28575"/>
                    <a:gd name="connsiteY2" fmla="*/ 7144 h 19050"/>
                    <a:gd name="connsiteX3" fmla="*/ 7144 w 28575"/>
                    <a:gd name="connsiteY3" fmla="*/ 12668 h 19050"/>
                    <a:gd name="connsiteX4" fmla="*/ 10258 w 28575"/>
                    <a:gd name="connsiteY4" fmla="*/ 12783 h 19050"/>
                    <a:gd name="connsiteX5" fmla="*/ 17012 w 28575"/>
                    <a:gd name="connsiteY5" fmla="*/ 13640 h 19050"/>
                    <a:gd name="connsiteX6" fmla="*/ 26889 w 28575"/>
                    <a:gd name="connsiteY6" fmla="*/ 149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19050">
                      <a:moveTo>
                        <a:pt x="26889" y="14935"/>
                      </a:moveTo>
                      <a:cubicBezTo>
                        <a:pt x="27156" y="14449"/>
                        <a:pt x="27661" y="14068"/>
                        <a:pt x="27832" y="13497"/>
                      </a:cubicBezTo>
                      <a:cubicBezTo>
                        <a:pt x="25451" y="11373"/>
                        <a:pt x="18278" y="8858"/>
                        <a:pt x="8830" y="7144"/>
                      </a:cubicBezTo>
                      <a:lnTo>
                        <a:pt x="7144" y="12668"/>
                      </a:lnTo>
                      <a:cubicBezTo>
                        <a:pt x="7144" y="12668"/>
                        <a:pt x="8392" y="12716"/>
                        <a:pt x="10258" y="12783"/>
                      </a:cubicBezTo>
                      <a:cubicBezTo>
                        <a:pt x="12097" y="13021"/>
                        <a:pt x="14554" y="13325"/>
                        <a:pt x="17012" y="13640"/>
                      </a:cubicBezTo>
                      <a:cubicBezTo>
                        <a:pt x="21946" y="14297"/>
                        <a:pt x="26889" y="14935"/>
                        <a:pt x="26889" y="14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1374">
                  <a:extLst>
                    <a:ext uri="{FF2B5EF4-FFF2-40B4-BE49-F238E27FC236}">
                      <a16:creationId xmlns:a16="http://schemas.microsoft.com/office/drawing/2014/main" id="{EEA4FF5F-B015-B477-0974-73DC9E00DEB3}"/>
                    </a:ext>
                  </a:extLst>
                </p:cNvPr>
                <p:cNvSpPr/>
                <p:nvPr/>
              </p:nvSpPr>
              <p:spPr>
                <a:xfrm>
                  <a:off x="780977" y="600459"/>
                  <a:ext cx="828675" cy="838200"/>
                </a:xfrm>
                <a:custGeom>
                  <a:avLst/>
                  <a:gdLst>
                    <a:gd name="connsiteX0" fmla="*/ 599951 w 828675"/>
                    <a:gd name="connsiteY0" fmla="*/ 219504 h 838200"/>
                    <a:gd name="connsiteX1" fmla="*/ 599780 w 828675"/>
                    <a:gd name="connsiteY1" fmla="*/ 216884 h 838200"/>
                    <a:gd name="connsiteX2" fmla="*/ 599189 w 828675"/>
                    <a:gd name="connsiteY2" fmla="*/ 211226 h 838200"/>
                    <a:gd name="connsiteX3" fmla="*/ 597932 w 828675"/>
                    <a:gd name="connsiteY3" fmla="*/ 203159 h 838200"/>
                    <a:gd name="connsiteX4" fmla="*/ 618563 w 828675"/>
                    <a:gd name="connsiteY4" fmla="*/ 218989 h 838200"/>
                    <a:gd name="connsiteX5" fmla="*/ 632612 w 828675"/>
                    <a:gd name="connsiteY5" fmla="*/ 235372 h 838200"/>
                    <a:gd name="connsiteX6" fmla="*/ 645300 w 828675"/>
                    <a:gd name="connsiteY6" fmla="*/ 251355 h 838200"/>
                    <a:gd name="connsiteX7" fmla="*/ 661616 w 828675"/>
                    <a:gd name="connsiteY7" fmla="*/ 267767 h 838200"/>
                    <a:gd name="connsiteX8" fmla="*/ 658578 w 828675"/>
                    <a:gd name="connsiteY8" fmla="*/ 267538 h 838200"/>
                    <a:gd name="connsiteX9" fmla="*/ 670655 w 828675"/>
                    <a:gd name="connsiteY9" fmla="*/ 274701 h 838200"/>
                    <a:gd name="connsiteX10" fmla="*/ 678704 w 828675"/>
                    <a:gd name="connsiteY10" fmla="*/ 290598 h 838200"/>
                    <a:gd name="connsiteX11" fmla="*/ 678247 w 828675"/>
                    <a:gd name="connsiteY11" fmla="*/ 325079 h 838200"/>
                    <a:gd name="connsiteX12" fmla="*/ 677170 w 828675"/>
                    <a:gd name="connsiteY12" fmla="*/ 325479 h 838200"/>
                    <a:gd name="connsiteX13" fmla="*/ 678485 w 828675"/>
                    <a:gd name="connsiteY13" fmla="*/ 330708 h 838200"/>
                    <a:gd name="connsiteX14" fmla="*/ 682009 w 828675"/>
                    <a:gd name="connsiteY14" fmla="*/ 319764 h 838200"/>
                    <a:gd name="connsiteX15" fmla="*/ 696878 w 828675"/>
                    <a:gd name="connsiteY15" fmla="*/ 333527 h 838200"/>
                    <a:gd name="connsiteX16" fmla="*/ 692306 w 828675"/>
                    <a:gd name="connsiteY16" fmla="*/ 337347 h 838200"/>
                    <a:gd name="connsiteX17" fmla="*/ 698668 w 828675"/>
                    <a:gd name="connsiteY17" fmla="*/ 354559 h 838200"/>
                    <a:gd name="connsiteX18" fmla="*/ 692830 w 828675"/>
                    <a:gd name="connsiteY18" fmla="*/ 361531 h 838200"/>
                    <a:gd name="connsiteX19" fmla="*/ 706469 w 828675"/>
                    <a:gd name="connsiteY19" fmla="*/ 377323 h 838200"/>
                    <a:gd name="connsiteX20" fmla="*/ 719347 w 828675"/>
                    <a:gd name="connsiteY20" fmla="*/ 381457 h 838200"/>
                    <a:gd name="connsiteX21" fmla="*/ 714794 w 828675"/>
                    <a:gd name="connsiteY21" fmla="*/ 386058 h 838200"/>
                    <a:gd name="connsiteX22" fmla="*/ 726491 w 828675"/>
                    <a:gd name="connsiteY22" fmla="*/ 417128 h 838200"/>
                    <a:gd name="connsiteX23" fmla="*/ 738321 w 828675"/>
                    <a:gd name="connsiteY23" fmla="*/ 396211 h 838200"/>
                    <a:gd name="connsiteX24" fmla="*/ 756428 w 828675"/>
                    <a:gd name="connsiteY24" fmla="*/ 364131 h 838200"/>
                    <a:gd name="connsiteX25" fmla="*/ 761514 w 828675"/>
                    <a:gd name="connsiteY25" fmla="*/ 364341 h 838200"/>
                    <a:gd name="connsiteX26" fmla="*/ 758685 w 828675"/>
                    <a:gd name="connsiteY26" fmla="*/ 363769 h 838200"/>
                    <a:gd name="connsiteX27" fmla="*/ 767848 w 828675"/>
                    <a:gd name="connsiteY27" fmla="*/ 347967 h 838200"/>
                    <a:gd name="connsiteX28" fmla="*/ 766029 w 828675"/>
                    <a:gd name="connsiteY28" fmla="*/ 348615 h 838200"/>
                    <a:gd name="connsiteX29" fmla="*/ 767020 w 828675"/>
                    <a:gd name="connsiteY29" fmla="*/ 349025 h 838200"/>
                    <a:gd name="connsiteX30" fmla="*/ 764286 w 828675"/>
                    <a:gd name="connsiteY30" fmla="*/ 349253 h 838200"/>
                    <a:gd name="connsiteX31" fmla="*/ 761448 w 828675"/>
                    <a:gd name="connsiteY31" fmla="*/ 346939 h 838200"/>
                    <a:gd name="connsiteX32" fmla="*/ 762276 w 828675"/>
                    <a:gd name="connsiteY32" fmla="*/ 347262 h 838200"/>
                    <a:gd name="connsiteX33" fmla="*/ 759466 w 828675"/>
                    <a:gd name="connsiteY33" fmla="*/ 334070 h 838200"/>
                    <a:gd name="connsiteX34" fmla="*/ 765029 w 828675"/>
                    <a:gd name="connsiteY34" fmla="*/ 332603 h 838200"/>
                    <a:gd name="connsiteX35" fmla="*/ 760495 w 828675"/>
                    <a:gd name="connsiteY35" fmla="*/ 323021 h 838200"/>
                    <a:gd name="connsiteX36" fmla="*/ 760886 w 828675"/>
                    <a:gd name="connsiteY36" fmla="*/ 314563 h 838200"/>
                    <a:gd name="connsiteX37" fmla="*/ 761429 w 828675"/>
                    <a:gd name="connsiteY37" fmla="*/ 304991 h 838200"/>
                    <a:gd name="connsiteX38" fmla="*/ 762562 w 828675"/>
                    <a:gd name="connsiteY38" fmla="*/ 272310 h 838200"/>
                    <a:gd name="connsiteX39" fmla="*/ 748770 w 828675"/>
                    <a:gd name="connsiteY39" fmla="*/ 240430 h 838200"/>
                    <a:gd name="connsiteX40" fmla="*/ 749732 w 828675"/>
                    <a:gd name="connsiteY40" fmla="*/ 216294 h 838200"/>
                    <a:gd name="connsiteX41" fmla="*/ 742436 w 828675"/>
                    <a:gd name="connsiteY41" fmla="*/ 217942 h 838200"/>
                    <a:gd name="connsiteX42" fmla="*/ 741798 w 828675"/>
                    <a:gd name="connsiteY42" fmla="*/ 209245 h 838200"/>
                    <a:gd name="connsiteX43" fmla="*/ 740569 w 828675"/>
                    <a:gd name="connsiteY43" fmla="*/ 200758 h 838200"/>
                    <a:gd name="connsiteX44" fmla="*/ 747284 w 828675"/>
                    <a:gd name="connsiteY44" fmla="*/ 199111 h 838200"/>
                    <a:gd name="connsiteX45" fmla="*/ 723309 w 828675"/>
                    <a:gd name="connsiteY45" fmla="*/ 168050 h 838200"/>
                    <a:gd name="connsiteX46" fmla="*/ 713232 w 828675"/>
                    <a:gd name="connsiteY46" fmla="*/ 141151 h 838200"/>
                    <a:gd name="connsiteX47" fmla="*/ 714137 w 828675"/>
                    <a:gd name="connsiteY47" fmla="*/ 151476 h 838200"/>
                    <a:gd name="connsiteX48" fmla="*/ 712060 w 828675"/>
                    <a:gd name="connsiteY48" fmla="*/ 152733 h 838200"/>
                    <a:gd name="connsiteX49" fmla="*/ 703155 w 828675"/>
                    <a:gd name="connsiteY49" fmla="*/ 141932 h 838200"/>
                    <a:gd name="connsiteX50" fmla="*/ 692468 w 828675"/>
                    <a:gd name="connsiteY50" fmla="*/ 124006 h 838200"/>
                    <a:gd name="connsiteX51" fmla="*/ 672046 w 828675"/>
                    <a:gd name="connsiteY51" fmla="*/ 105375 h 838200"/>
                    <a:gd name="connsiteX52" fmla="*/ 673446 w 828675"/>
                    <a:gd name="connsiteY52" fmla="*/ 103556 h 838200"/>
                    <a:gd name="connsiteX53" fmla="*/ 654129 w 828675"/>
                    <a:gd name="connsiteY53" fmla="*/ 118653 h 838200"/>
                    <a:gd name="connsiteX54" fmla="*/ 652520 w 828675"/>
                    <a:gd name="connsiteY54" fmla="*/ 112224 h 838200"/>
                    <a:gd name="connsiteX55" fmla="*/ 644023 w 828675"/>
                    <a:gd name="connsiteY55" fmla="*/ 110919 h 838200"/>
                    <a:gd name="connsiteX56" fmla="*/ 645709 w 828675"/>
                    <a:gd name="connsiteY56" fmla="*/ 103842 h 838200"/>
                    <a:gd name="connsiteX57" fmla="*/ 626602 w 828675"/>
                    <a:gd name="connsiteY57" fmla="*/ 93183 h 838200"/>
                    <a:gd name="connsiteX58" fmla="*/ 607352 w 828675"/>
                    <a:gd name="connsiteY58" fmla="*/ 78638 h 838200"/>
                    <a:gd name="connsiteX59" fmla="*/ 608533 w 828675"/>
                    <a:gd name="connsiteY59" fmla="*/ 93516 h 838200"/>
                    <a:gd name="connsiteX60" fmla="*/ 608933 w 828675"/>
                    <a:gd name="connsiteY60" fmla="*/ 108690 h 838200"/>
                    <a:gd name="connsiteX61" fmla="*/ 594084 w 828675"/>
                    <a:gd name="connsiteY61" fmla="*/ 89364 h 838200"/>
                    <a:gd name="connsiteX62" fmla="*/ 580339 w 828675"/>
                    <a:gd name="connsiteY62" fmla="*/ 83277 h 838200"/>
                    <a:gd name="connsiteX63" fmla="*/ 578663 w 828675"/>
                    <a:gd name="connsiteY63" fmla="*/ 77714 h 838200"/>
                    <a:gd name="connsiteX64" fmla="*/ 576872 w 828675"/>
                    <a:gd name="connsiteY64" fmla="*/ 72171 h 838200"/>
                    <a:gd name="connsiteX65" fmla="*/ 549754 w 828675"/>
                    <a:gd name="connsiteY65" fmla="*/ 64541 h 838200"/>
                    <a:gd name="connsiteX66" fmla="*/ 545135 w 828675"/>
                    <a:gd name="connsiteY66" fmla="*/ 57893 h 838200"/>
                    <a:gd name="connsiteX67" fmla="*/ 540220 w 828675"/>
                    <a:gd name="connsiteY67" fmla="*/ 51654 h 838200"/>
                    <a:gd name="connsiteX68" fmla="*/ 546478 w 828675"/>
                    <a:gd name="connsiteY68" fmla="*/ 53502 h 838200"/>
                    <a:gd name="connsiteX69" fmla="*/ 552593 w 828675"/>
                    <a:gd name="connsiteY69" fmla="*/ 55807 h 838200"/>
                    <a:gd name="connsiteX70" fmla="*/ 539753 w 828675"/>
                    <a:gd name="connsiteY70" fmla="*/ 45053 h 838200"/>
                    <a:gd name="connsiteX71" fmla="*/ 528418 w 828675"/>
                    <a:gd name="connsiteY71" fmla="*/ 34414 h 838200"/>
                    <a:gd name="connsiteX72" fmla="*/ 528237 w 828675"/>
                    <a:gd name="connsiteY72" fmla="*/ 34633 h 838200"/>
                    <a:gd name="connsiteX73" fmla="*/ 529180 w 828675"/>
                    <a:gd name="connsiteY73" fmla="*/ 36319 h 838200"/>
                    <a:gd name="connsiteX74" fmla="*/ 527304 w 828675"/>
                    <a:gd name="connsiteY74" fmla="*/ 36071 h 838200"/>
                    <a:gd name="connsiteX75" fmla="*/ 508187 w 828675"/>
                    <a:gd name="connsiteY75" fmla="*/ 39148 h 838200"/>
                    <a:gd name="connsiteX76" fmla="*/ 488890 w 828675"/>
                    <a:gd name="connsiteY76" fmla="*/ 37233 h 838200"/>
                    <a:gd name="connsiteX77" fmla="*/ 477869 w 828675"/>
                    <a:gd name="connsiteY77" fmla="*/ 34852 h 838200"/>
                    <a:gd name="connsiteX78" fmla="*/ 471535 w 828675"/>
                    <a:gd name="connsiteY78" fmla="*/ 32204 h 838200"/>
                    <a:gd name="connsiteX79" fmla="*/ 464344 w 828675"/>
                    <a:gd name="connsiteY79" fmla="*/ 28823 h 838200"/>
                    <a:gd name="connsiteX80" fmla="*/ 458381 w 828675"/>
                    <a:gd name="connsiteY80" fmla="*/ 38081 h 838200"/>
                    <a:gd name="connsiteX81" fmla="*/ 442951 w 828675"/>
                    <a:gd name="connsiteY81" fmla="*/ 31594 h 838200"/>
                    <a:gd name="connsiteX82" fmla="*/ 443170 w 828675"/>
                    <a:gd name="connsiteY82" fmla="*/ 23984 h 838200"/>
                    <a:gd name="connsiteX83" fmla="*/ 474507 w 828675"/>
                    <a:gd name="connsiteY83" fmla="*/ 24736 h 838200"/>
                    <a:gd name="connsiteX84" fmla="*/ 509264 w 828675"/>
                    <a:gd name="connsiteY84" fmla="*/ 28289 h 838200"/>
                    <a:gd name="connsiteX85" fmla="*/ 510302 w 828675"/>
                    <a:gd name="connsiteY85" fmla="*/ 24936 h 838200"/>
                    <a:gd name="connsiteX86" fmla="*/ 476060 w 828675"/>
                    <a:gd name="connsiteY86" fmla="*/ 22355 h 838200"/>
                    <a:gd name="connsiteX87" fmla="*/ 470783 w 828675"/>
                    <a:gd name="connsiteY87" fmla="*/ 7144 h 838200"/>
                    <a:gd name="connsiteX88" fmla="*/ 462448 w 828675"/>
                    <a:gd name="connsiteY88" fmla="*/ 14145 h 838200"/>
                    <a:gd name="connsiteX89" fmla="*/ 420786 w 828675"/>
                    <a:gd name="connsiteY89" fmla="*/ 13011 h 838200"/>
                    <a:gd name="connsiteX90" fmla="*/ 403212 w 828675"/>
                    <a:gd name="connsiteY90" fmla="*/ 11554 h 838200"/>
                    <a:gd name="connsiteX91" fmla="*/ 391658 w 828675"/>
                    <a:gd name="connsiteY91" fmla="*/ 10106 h 838200"/>
                    <a:gd name="connsiteX92" fmla="*/ 376904 w 828675"/>
                    <a:gd name="connsiteY92" fmla="*/ 9287 h 838200"/>
                    <a:gd name="connsiteX93" fmla="*/ 381162 w 828675"/>
                    <a:gd name="connsiteY93" fmla="*/ 12516 h 838200"/>
                    <a:gd name="connsiteX94" fmla="*/ 361398 w 828675"/>
                    <a:gd name="connsiteY94" fmla="*/ 13745 h 838200"/>
                    <a:gd name="connsiteX95" fmla="*/ 322326 w 828675"/>
                    <a:gd name="connsiteY95" fmla="*/ 17669 h 838200"/>
                    <a:gd name="connsiteX96" fmla="*/ 287884 w 828675"/>
                    <a:gd name="connsiteY96" fmla="*/ 17069 h 838200"/>
                    <a:gd name="connsiteX97" fmla="*/ 287284 w 828675"/>
                    <a:gd name="connsiteY97" fmla="*/ 26765 h 838200"/>
                    <a:gd name="connsiteX98" fmla="*/ 270881 w 828675"/>
                    <a:gd name="connsiteY98" fmla="*/ 31252 h 838200"/>
                    <a:gd name="connsiteX99" fmla="*/ 261509 w 828675"/>
                    <a:gd name="connsiteY99" fmla="*/ 39900 h 838200"/>
                    <a:gd name="connsiteX100" fmla="*/ 242154 w 828675"/>
                    <a:gd name="connsiteY100" fmla="*/ 48435 h 838200"/>
                    <a:gd name="connsiteX101" fmla="*/ 242154 w 828675"/>
                    <a:gd name="connsiteY101" fmla="*/ 48435 h 838200"/>
                    <a:gd name="connsiteX102" fmla="*/ 242097 w 828675"/>
                    <a:gd name="connsiteY102" fmla="*/ 48435 h 838200"/>
                    <a:gd name="connsiteX103" fmla="*/ 240125 w 828675"/>
                    <a:gd name="connsiteY103" fmla="*/ 48225 h 838200"/>
                    <a:gd name="connsiteX104" fmla="*/ 240554 w 828675"/>
                    <a:gd name="connsiteY104" fmla="*/ 48844 h 838200"/>
                    <a:gd name="connsiteX105" fmla="*/ 233496 w 828675"/>
                    <a:gd name="connsiteY105" fmla="*/ 54540 h 838200"/>
                    <a:gd name="connsiteX106" fmla="*/ 224752 w 828675"/>
                    <a:gd name="connsiteY106" fmla="*/ 60941 h 838200"/>
                    <a:gd name="connsiteX107" fmla="*/ 215541 w 828675"/>
                    <a:gd name="connsiteY107" fmla="*/ 77486 h 838200"/>
                    <a:gd name="connsiteX108" fmla="*/ 207978 w 828675"/>
                    <a:gd name="connsiteY108" fmla="*/ 74571 h 838200"/>
                    <a:gd name="connsiteX109" fmla="*/ 200301 w 828675"/>
                    <a:gd name="connsiteY109" fmla="*/ 71752 h 838200"/>
                    <a:gd name="connsiteX110" fmla="*/ 167173 w 828675"/>
                    <a:gd name="connsiteY110" fmla="*/ 103889 h 838200"/>
                    <a:gd name="connsiteX111" fmla="*/ 142989 w 828675"/>
                    <a:gd name="connsiteY111" fmla="*/ 91592 h 838200"/>
                    <a:gd name="connsiteX112" fmla="*/ 136960 w 828675"/>
                    <a:gd name="connsiteY112" fmla="*/ 115186 h 838200"/>
                    <a:gd name="connsiteX113" fmla="*/ 131769 w 828675"/>
                    <a:gd name="connsiteY113" fmla="*/ 106042 h 838200"/>
                    <a:gd name="connsiteX114" fmla="*/ 121596 w 828675"/>
                    <a:gd name="connsiteY114" fmla="*/ 122196 h 838200"/>
                    <a:gd name="connsiteX115" fmla="*/ 133036 w 828675"/>
                    <a:gd name="connsiteY115" fmla="*/ 145694 h 838200"/>
                    <a:gd name="connsiteX116" fmla="*/ 137636 w 828675"/>
                    <a:gd name="connsiteY116" fmla="*/ 144875 h 838200"/>
                    <a:gd name="connsiteX117" fmla="*/ 118243 w 828675"/>
                    <a:gd name="connsiteY117" fmla="*/ 171479 h 838200"/>
                    <a:gd name="connsiteX118" fmla="*/ 114891 w 828675"/>
                    <a:gd name="connsiteY118" fmla="*/ 168288 h 838200"/>
                    <a:gd name="connsiteX119" fmla="*/ 109214 w 828675"/>
                    <a:gd name="connsiteY119" fmla="*/ 179746 h 838200"/>
                    <a:gd name="connsiteX120" fmla="*/ 104003 w 828675"/>
                    <a:gd name="connsiteY120" fmla="*/ 176898 h 838200"/>
                    <a:gd name="connsiteX121" fmla="*/ 94879 w 828675"/>
                    <a:gd name="connsiteY121" fmla="*/ 192596 h 838200"/>
                    <a:gd name="connsiteX122" fmla="*/ 97507 w 828675"/>
                    <a:gd name="connsiteY122" fmla="*/ 191386 h 838200"/>
                    <a:gd name="connsiteX123" fmla="*/ 83687 w 828675"/>
                    <a:gd name="connsiteY123" fmla="*/ 213465 h 838200"/>
                    <a:gd name="connsiteX124" fmla="*/ 81020 w 828675"/>
                    <a:gd name="connsiteY124" fmla="*/ 211560 h 838200"/>
                    <a:gd name="connsiteX125" fmla="*/ 69456 w 828675"/>
                    <a:gd name="connsiteY125" fmla="*/ 223933 h 838200"/>
                    <a:gd name="connsiteX126" fmla="*/ 63903 w 828675"/>
                    <a:gd name="connsiteY126" fmla="*/ 239201 h 838200"/>
                    <a:gd name="connsiteX127" fmla="*/ 55769 w 828675"/>
                    <a:gd name="connsiteY127" fmla="*/ 274006 h 838200"/>
                    <a:gd name="connsiteX128" fmla="*/ 50749 w 828675"/>
                    <a:gd name="connsiteY128" fmla="*/ 268348 h 838200"/>
                    <a:gd name="connsiteX129" fmla="*/ 52721 w 828675"/>
                    <a:gd name="connsiteY129" fmla="*/ 283150 h 838200"/>
                    <a:gd name="connsiteX130" fmla="*/ 44815 w 828675"/>
                    <a:gd name="connsiteY130" fmla="*/ 280930 h 838200"/>
                    <a:gd name="connsiteX131" fmla="*/ 32633 w 828675"/>
                    <a:gd name="connsiteY131" fmla="*/ 296999 h 838200"/>
                    <a:gd name="connsiteX132" fmla="*/ 43691 w 828675"/>
                    <a:gd name="connsiteY132" fmla="*/ 297151 h 838200"/>
                    <a:gd name="connsiteX133" fmla="*/ 38395 w 828675"/>
                    <a:gd name="connsiteY133" fmla="*/ 308410 h 838200"/>
                    <a:gd name="connsiteX134" fmla="*/ 18240 w 828675"/>
                    <a:gd name="connsiteY134" fmla="*/ 309744 h 838200"/>
                    <a:gd name="connsiteX135" fmla="*/ 24079 w 828675"/>
                    <a:gd name="connsiteY135" fmla="*/ 321059 h 838200"/>
                    <a:gd name="connsiteX136" fmla="*/ 14411 w 828675"/>
                    <a:gd name="connsiteY136" fmla="*/ 320735 h 838200"/>
                    <a:gd name="connsiteX137" fmla="*/ 14526 w 828675"/>
                    <a:gd name="connsiteY137" fmla="*/ 340557 h 838200"/>
                    <a:gd name="connsiteX138" fmla="*/ 7144 w 828675"/>
                    <a:gd name="connsiteY138" fmla="*/ 341367 h 838200"/>
                    <a:gd name="connsiteX139" fmla="*/ 12163 w 828675"/>
                    <a:gd name="connsiteY139" fmla="*/ 352558 h 838200"/>
                    <a:gd name="connsiteX140" fmla="*/ 17278 w 828675"/>
                    <a:gd name="connsiteY140" fmla="*/ 363445 h 838200"/>
                    <a:gd name="connsiteX141" fmla="*/ 13230 w 828675"/>
                    <a:gd name="connsiteY141" fmla="*/ 350606 h 838200"/>
                    <a:gd name="connsiteX142" fmla="*/ 26689 w 828675"/>
                    <a:gd name="connsiteY142" fmla="*/ 354187 h 838200"/>
                    <a:gd name="connsiteX143" fmla="*/ 25660 w 828675"/>
                    <a:gd name="connsiteY143" fmla="*/ 379619 h 838200"/>
                    <a:gd name="connsiteX144" fmla="*/ 22079 w 828675"/>
                    <a:gd name="connsiteY144" fmla="*/ 373199 h 838200"/>
                    <a:gd name="connsiteX145" fmla="*/ 15059 w 828675"/>
                    <a:gd name="connsiteY145" fmla="*/ 396135 h 838200"/>
                    <a:gd name="connsiteX146" fmla="*/ 23279 w 828675"/>
                    <a:gd name="connsiteY146" fmla="*/ 396002 h 838200"/>
                    <a:gd name="connsiteX147" fmla="*/ 16583 w 828675"/>
                    <a:gd name="connsiteY147" fmla="*/ 402088 h 838200"/>
                    <a:gd name="connsiteX148" fmla="*/ 25918 w 828675"/>
                    <a:gd name="connsiteY148" fmla="*/ 422748 h 838200"/>
                    <a:gd name="connsiteX149" fmla="*/ 22460 w 828675"/>
                    <a:gd name="connsiteY149" fmla="*/ 421881 h 838200"/>
                    <a:gd name="connsiteX150" fmla="*/ 24470 w 828675"/>
                    <a:gd name="connsiteY150" fmla="*/ 429549 h 838200"/>
                    <a:gd name="connsiteX151" fmla="*/ 14107 w 828675"/>
                    <a:gd name="connsiteY151" fmla="*/ 427377 h 838200"/>
                    <a:gd name="connsiteX152" fmla="*/ 24241 w 828675"/>
                    <a:gd name="connsiteY152" fmla="*/ 435054 h 838200"/>
                    <a:gd name="connsiteX153" fmla="*/ 22593 w 828675"/>
                    <a:gd name="connsiteY153" fmla="*/ 447504 h 838200"/>
                    <a:gd name="connsiteX154" fmla="*/ 20383 w 828675"/>
                    <a:gd name="connsiteY154" fmla="*/ 444627 h 838200"/>
                    <a:gd name="connsiteX155" fmla="*/ 20345 w 828675"/>
                    <a:gd name="connsiteY155" fmla="*/ 450971 h 838200"/>
                    <a:gd name="connsiteX156" fmla="*/ 20784 w 828675"/>
                    <a:gd name="connsiteY156" fmla="*/ 464915 h 838200"/>
                    <a:gd name="connsiteX157" fmla="*/ 22593 w 828675"/>
                    <a:gd name="connsiteY157" fmla="*/ 485213 h 838200"/>
                    <a:gd name="connsiteX158" fmla="*/ 14592 w 828675"/>
                    <a:gd name="connsiteY158" fmla="*/ 487118 h 838200"/>
                    <a:gd name="connsiteX159" fmla="*/ 20345 w 828675"/>
                    <a:gd name="connsiteY159" fmla="*/ 498910 h 838200"/>
                    <a:gd name="connsiteX160" fmla="*/ 27984 w 828675"/>
                    <a:gd name="connsiteY160" fmla="*/ 505949 h 838200"/>
                    <a:gd name="connsiteX161" fmla="*/ 24298 w 828675"/>
                    <a:gd name="connsiteY161" fmla="*/ 533695 h 838200"/>
                    <a:gd name="connsiteX162" fmla="*/ 27022 w 828675"/>
                    <a:gd name="connsiteY162" fmla="*/ 543039 h 838200"/>
                    <a:gd name="connsiteX163" fmla="*/ 31271 w 828675"/>
                    <a:gd name="connsiteY163" fmla="*/ 551021 h 838200"/>
                    <a:gd name="connsiteX164" fmla="*/ 40805 w 828675"/>
                    <a:gd name="connsiteY164" fmla="*/ 565375 h 838200"/>
                    <a:gd name="connsiteX165" fmla="*/ 49740 w 828675"/>
                    <a:gd name="connsiteY165" fmla="*/ 580806 h 838200"/>
                    <a:gd name="connsiteX166" fmla="*/ 57140 w 828675"/>
                    <a:gd name="connsiteY166" fmla="*/ 601161 h 838200"/>
                    <a:gd name="connsiteX167" fmla="*/ 81267 w 828675"/>
                    <a:gd name="connsiteY167" fmla="*/ 662845 h 838200"/>
                    <a:gd name="connsiteX168" fmla="*/ 102013 w 828675"/>
                    <a:gd name="connsiteY168" fmla="*/ 683676 h 838200"/>
                    <a:gd name="connsiteX169" fmla="*/ 122215 w 828675"/>
                    <a:gd name="connsiteY169" fmla="*/ 700802 h 838200"/>
                    <a:gd name="connsiteX170" fmla="*/ 166554 w 828675"/>
                    <a:gd name="connsiteY170" fmla="*/ 733911 h 838200"/>
                    <a:gd name="connsiteX171" fmla="*/ 198682 w 828675"/>
                    <a:gd name="connsiteY171" fmla="*/ 764600 h 838200"/>
                    <a:gd name="connsiteX172" fmla="*/ 238639 w 828675"/>
                    <a:gd name="connsiteY172" fmla="*/ 787032 h 838200"/>
                    <a:gd name="connsiteX173" fmla="*/ 248679 w 828675"/>
                    <a:gd name="connsiteY173" fmla="*/ 783603 h 838200"/>
                    <a:gd name="connsiteX174" fmla="*/ 276196 w 828675"/>
                    <a:gd name="connsiteY174" fmla="*/ 801243 h 838200"/>
                    <a:gd name="connsiteX175" fmla="*/ 310715 w 828675"/>
                    <a:gd name="connsiteY175" fmla="*/ 818131 h 838200"/>
                    <a:gd name="connsiteX176" fmla="*/ 322517 w 828675"/>
                    <a:gd name="connsiteY176" fmla="*/ 816502 h 838200"/>
                    <a:gd name="connsiteX177" fmla="*/ 320973 w 828675"/>
                    <a:gd name="connsiteY177" fmla="*/ 809368 h 838200"/>
                    <a:gd name="connsiteX178" fmla="*/ 338776 w 828675"/>
                    <a:gd name="connsiteY178" fmla="*/ 822855 h 838200"/>
                    <a:gd name="connsiteX179" fmla="*/ 336775 w 828675"/>
                    <a:gd name="connsiteY179" fmla="*/ 823351 h 838200"/>
                    <a:gd name="connsiteX180" fmla="*/ 347558 w 828675"/>
                    <a:gd name="connsiteY180" fmla="*/ 828475 h 838200"/>
                    <a:gd name="connsiteX181" fmla="*/ 365655 w 828675"/>
                    <a:gd name="connsiteY181" fmla="*/ 832761 h 838200"/>
                    <a:gd name="connsiteX182" fmla="*/ 362941 w 828675"/>
                    <a:gd name="connsiteY182" fmla="*/ 822065 h 838200"/>
                    <a:gd name="connsiteX183" fmla="*/ 376047 w 828675"/>
                    <a:gd name="connsiteY183" fmla="*/ 825798 h 838200"/>
                    <a:gd name="connsiteX184" fmla="*/ 372151 w 828675"/>
                    <a:gd name="connsiteY184" fmla="*/ 827180 h 838200"/>
                    <a:gd name="connsiteX185" fmla="*/ 393297 w 828675"/>
                    <a:gd name="connsiteY185" fmla="*/ 823865 h 838200"/>
                    <a:gd name="connsiteX186" fmla="*/ 411528 w 828675"/>
                    <a:gd name="connsiteY186" fmla="*/ 822617 h 838200"/>
                    <a:gd name="connsiteX187" fmla="*/ 443646 w 828675"/>
                    <a:gd name="connsiteY187" fmla="*/ 825170 h 838200"/>
                    <a:gd name="connsiteX188" fmla="*/ 475440 w 828675"/>
                    <a:gd name="connsiteY188" fmla="*/ 825846 h 838200"/>
                    <a:gd name="connsiteX189" fmla="*/ 510492 w 828675"/>
                    <a:gd name="connsiteY189" fmla="*/ 813206 h 838200"/>
                    <a:gd name="connsiteX190" fmla="*/ 513740 w 828675"/>
                    <a:gd name="connsiteY190" fmla="*/ 815483 h 838200"/>
                    <a:gd name="connsiteX191" fmla="*/ 522961 w 828675"/>
                    <a:gd name="connsiteY191" fmla="*/ 816816 h 838200"/>
                    <a:gd name="connsiteX192" fmla="*/ 542763 w 828675"/>
                    <a:gd name="connsiteY192" fmla="*/ 815416 h 838200"/>
                    <a:gd name="connsiteX193" fmla="*/ 556412 w 828675"/>
                    <a:gd name="connsiteY193" fmla="*/ 800091 h 838200"/>
                    <a:gd name="connsiteX194" fmla="*/ 556451 w 828675"/>
                    <a:gd name="connsiteY194" fmla="*/ 797709 h 838200"/>
                    <a:gd name="connsiteX195" fmla="*/ 575196 w 828675"/>
                    <a:gd name="connsiteY195" fmla="*/ 792423 h 838200"/>
                    <a:gd name="connsiteX196" fmla="*/ 578453 w 828675"/>
                    <a:gd name="connsiteY196" fmla="*/ 791575 h 838200"/>
                    <a:gd name="connsiteX197" fmla="*/ 656396 w 828675"/>
                    <a:gd name="connsiteY197" fmla="*/ 756714 h 838200"/>
                    <a:gd name="connsiteX198" fmla="*/ 674713 w 828675"/>
                    <a:gd name="connsiteY198" fmla="*/ 742674 h 838200"/>
                    <a:gd name="connsiteX199" fmla="*/ 692696 w 828675"/>
                    <a:gd name="connsiteY199" fmla="*/ 728129 h 838200"/>
                    <a:gd name="connsiteX200" fmla="*/ 709813 w 828675"/>
                    <a:gd name="connsiteY200" fmla="*/ 712822 h 838200"/>
                    <a:gd name="connsiteX201" fmla="*/ 718490 w 828675"/>
                    <a:gd name="connsiteY201" fmla="*/ 705488 h 838200"/>
                    <a:gd name="connsiteX202" fmla="*/ 726719 w 828675"/>
                    <a:gd name="connsiteY202" fmla="*/ 697859 h 838200"/>
                    <a:gd name="connsiteX203" fmla="*/ 722119 w 828675"/>
                    <a:gd name="connsiteY203" fmla="*/ 697049 h 838200"/>
                    <a:gd name="connsiteX204" fmla="*/ 753094 w 828675"/>
                    <a:gd name="connsiteY204" fmla="*/ 664445 h 838200"/>
                    <a:gd name="connsiteX205" fmla="*/ 761467 w 828675"/>
                    <a:gd name="connsiteY205" fmla="*/ 634841 h 838200"/>
                    <a:gd name="connsiteX206" fmla="*/ 776011 w 828675"/>
                    <a:gd name="connsiteY206" fmla="*/ 622545 h 838200"/>
                    <a:gd name="connsiteX207" fmla="*/ 779126 w 828675"/>
                    <a:gd name="connsiteY207" fmla="*/ 601504 h 838200"/>
                    <a:gd name="connsiteX208" fmla="*/ 787527 w 828675"/>
                    <a:gd name="connsiteY208" fmla="*/ 579577 h 838200"/>
                    <a:gd name="connsiteX209" fmla="*/ 795337 w 828675"/>
                    <a:gd name="connsiteY209" fmla="*/ 571814 h 838200"/>
                    <a:gd name="connsiteX210" fmla="*/ 798052 w 828675"/>
                    <a:gd name="connsiteY210" fmla="*/ 554984 h 838200"/>
                    <a:gd name="connsiteX211" fmla="*/ 807263 w 828675"/>
                    <a:gd name="connsiteY211" fmla="*/ 534200 h 838200"/>
                    <a:gd name="connsiteX212" fmla="*/ 806148 w 828675"/>
                    <a:gd name="connsiteY212" fmla="*/ 533648 h 838200"/>
                    <a:gd name="connsiteX213" fmla="*/ 816026 w 828675"/>
                    <a:gd name="connsiteY213" fmla="*/ 501015 h 838200"/>
                    <a:gd name="connsiteX214" fmla="*/ 822541 w 828675"/>
                    <a:gd name="connsiteY214" fmla="*/ 466163 h 838200"/>
                    <a:gd name="connsiteX215" fmla="*/ 824389 w 828675"/>
                    <a:gd name="connsiteY215" fmla="*/ 467725 h 838200"/>
                    <a:gd name="connsiteX216" fmla="*/ 818655 w 828675"/>
                    <a:gd name="connsiteY216" fmla="*/ 459134 h 838200"/>
                    <a:gd name="connsiteX217" fmla="*/ 804558 w 828675"/>
                    <a:gd name="connsiteY217" fmla="*/ 441074 h 838200"/>
                    <a:gd name="connsiteX218" fmla="*/ 783546 w 828675"/>
                    <a:gd name="connsiteY218" fmla="*/ 417128 h 838200"/>
                    <a:gd name="connsiteX219" fmla="*/ 758809 w 828675"/>
                    <a:gd name="connsiteY219" fmla="*/ 423101 h 838200"/>
                    <a:gd name="connsiteX220" fmla="*/ 734092 w 828675"/>
                    <a:gd name="connsiteY220" fmla="*/ 428196 h 838200"/>
                    <a:gd name="connsiteX221" fmla="*/ 713518 w 828675"/>
                    <a:gd name="connsiteY221" fmla="*/ 443236 h 838200"/>
                    <a:gd name="connsiteX222" fmla="*/ 698621 w 828675"/>
                    <a:gd name="connsiteY222" fmla="*/ 452199 h 838200"/>
                    <a:gd name="connsiteX223" fmla="*/ 691763 w 828675"/>
                    <a:gd name="connsiteY223" fmla="*/ 455914 h 838200"/>
                    <a:gd name="connsiteX224" fmla="*/ 691286 w 828675"/>
                    <a:gd name="connsiteY224" fmla="*/ 468430 h 838200"/>
                    <a:gd name="connsiteX225" fmla="*/ 687524 w 828675"/>
                    <a:gd name="connsiteY225" fmla="*/ 495824 h 838200"/>
                    <a:gd name="connsiteX226" fmla="*/ 680771 w 828675"/>
                    <a:gd name="connsiteY226" fmla="*/ 522951 h 838200"/>
                    <a:gd name="connsiteX227" fmla="*/ 676389 w 828675"/>
                    <a:gd name="connsiteY227" fmla="*/ 534962 h 838200"/>
                    <a:gd name="connsiteX228" fmla="*/ 669874 w 828675"/>
                    <a:gd name="connsiteY228" fmla="*/ 543039 h 838200"/>
                    <a:gd name="connsiteX229" fmla="*/ 654025 w 828675"/>
                    <a:gd name="connsiteY229" fmla="*/ 559289 h 838200"/>
                    <a:gd name="connsiteX230" fmla="*/ 649805 w 828675"/>
                    <a:gd name="connsiteY230" fmla="*/ 563575 h 838200"/>
                    <a:gd name="connsiteX231" fmla="*/ 645224 w 828675"/>
                    <a:gd name="connsiteY231" fmla="*/ 567328 h 838200"/>
                    <a:gd name="connsiteX232" fmla="*/ 637203 w 828675"/>
                    <a:gd name="connsiteY232" fmla="*/ 573862 h 838200"/>
                    <a:gd name="connsiteX233" fmla="*/ 629574 w 828675"/>
                    <a:gd name="connsiteY233" fmla="*/ 580168 h 838200"/>
                    <a:gd name="connsiteX234" fmla="*/ 614353 w 828675"/>
                    <a:gd name="connsiteY234" fmla="*/ 598103 h 838200"/>
                    <a:gd name="connsiteX235" fmla="*/ 597094 w 828675"/>
                    <a:gd name="connsiteY235" fmla="*/ 615048 h 838200"/>
                    <a:gd name="connsiteX236" fmla="*/ 575443 w 828675"/>
                    <a:gd name="connsiteY236" fmla="*/ 632489 h 838200"/>
                    <a:gd name="connsiteX237" fmla="*/ 551917 w 828675"/>
                    <a:gd name="connsiteY237" fmla="*/ 647395 h 838200"/>
                    <a:gd name="connsiteX238" fmla="*/ 530209 w 828675"/>
                    <a:gd name="connsiteY238" fmla="*/ 658435 h 838200"/>
                    <a:gd name="connsiteX239" fmla="*/ 514198 w 828675"/>
                    <a:gd name="connsiteY239" fmla="*/ 664912 h 838200"/>
                    <a:gd name="connsiteX240" fmla="*/ 509721 w 828675"/>
                    <a:gd name="connsiteY240" fmla="*/ 666798 h 838200"/>
                    <a:gd name="connsiteX241" fmla="*/ 508073 w 828675"/>
                    <a:gd name="connsiteY241" fmla="*/ 667264 h 838200"/>
                    <a:gd name="connsiteX242" fmla="*/ 504273 w 828675"/>
                    <a:gd name="connsiteY242" fmla="*/ 673875 h 838200"/>
                    <a:gd name="connsiteX243" fmla="*/ 500253 w 828675"/>
                    <a:gd name="connsiteY243" fmla="*/ 680580 h 838200"/>
                    <a:gd name="connsiteX244" fmla="*/ 487413 w 828675"/>
                    <a:gd name="connsiteY244" fmla="*/ 678342 h 838200"/>
                    <a:gd name="connsiteX245" fmla="*/ 474659 w 828675"/>
                    <a:gd name="connsiteY245" fmla="*/ 677904 h 838200"/>
                    <a:gd name="connsiteX246" fmla="*/ 448818 w 828675"/>
                    <a:gd name="connsiteY246" fmla="*/ 681199 h 838200"/>
                    <a:gd name="connsiteX247" fmla="*/ 422196 w 828675"/>
                    <a:gd name="connsiteY247" fmla="*/ 683000 h 838200"/>
                    <a:gd name="connsiteX248" fmla="*/ 397183 w 828675"/>
                    <a:gd name="connsiteY248" fmla="*/ 676151 h 838200"/>
                    <a:gd name="connsiteX249" fmla="*/ 395249 w 828675"/>
                    <a:gd name="connsiteY249" fmla="*/ 685448 h 838200"/>
                    <a:gd name="connsiteX250" fmla="*/ 385429 w 828675"/>
                    <a:gd name="connsiteY250" fmla="*/ 676913 h 838200"/>
                    <a:gd name="connsiteX251" fmla="*/ 265005 w 828675"/>
                    <a:gd name="connsiteY251" fmla="*/ 630098 h 838200"/>
                    <a:gd name="connsiteX252" fmla="*/ 190862 w 828675"/>
                    <a:gd name="connsiteY252" fmla="*/ 531181 h 838200"/>
                    <a:gd name="connsiteX253" fmla="*/ 186099 w 828675"/>
                    <a:gd name="connsiteY253" fmla="*/ 494833 h 838200"/>
                    <a:gd name="connsiteX254" fmla="*/ 164097 w 828675"/>
                    <a:gd name="connsiteY254" fmla="*/ 421262 h 838200"/>
                    <a:gd name="connsiteX255" fmla="*/ 165202 w 828675"/>
                    <a:gd name="connsiteY255" fmla="*/ 422205 h 838200"/>
                    <a:gd name="connsiteX256" fmla="*/ 164030 w 828675"/>
                    <a:gd name="connsiteY256" fmla="*/ 416214 h 838200"/>
                    <a:gd name="connsiteX257" fmla="*/ 163478 w 828675"/>
                    <a:gd name="connsiteY257" fmla="*/ 410185 h 838200"/>
                    <a:gd name="connsiteX258" fmla="*/ 166126 w 828675"/>
                    <a:gd name="connsiteY258" fmla="*/ 410070 h 838200"/>
                    <a:gd name="connsiteX259" fmla="*/ 165011 w 828675"/>
                    <a:gd name="connsiteY259" fmla="*/ 385343 h 838200"/>
                    <a:gd name="connsiteX260" fmla="*/ 175441 w 828675"/>
                    <a:gd name="connsiteY260" fmla="*/ 360121 h 838200"/>
                    <a:gd name="connsiteX261" fmla="*/ 176203 w 828675"/>
                    <a:gd name="connsiteY261" fmla="*/ 361255 h 838200"/>
                    <a:gd name="connsiteX262" fmla="*/ 186004 w 828675"/>
                    <a:gd name="connsiteY262" fmla="*/ 327631 h 838200"/>
                    <a:gd name="connsiteX263" fmla="*/ 191767 w 828675"/>
                    <a:gd name="connsiteY263" fmla="*/ 311248 h 838200"/>
                    <a:gd name="connsiteX264" fmla="*/ 198549 w 828675"/>
                    <a:gd name="connsiteY264" fmla="*/ 295285 h 838200"/>
                    <a:gd name="connsiteX265" fmla="*/ 235163 w 828675"/>
                    <a:gd name="connsiteY265" fmla="*/ 236439 h 838200"/>
                    <a:gd name="connsiteX266" fmla="*/ 353206 w 828675"/>
                    <a:gd name="connsiteY266" fmla="*/ 164468 h 838200"/>
                    <a:gd name="connsiteX267" fmla="*/ 370484 w 828675"/>
                    <a:gd name="connsiteY267" fmla="*/ 164468 h 838200"/>
                    <a:gd name="connsiteX268" fmla="*/ 378895 w 828675"/>
                    <a:gd name="connsiteY268" fmla="*/ 163325 h 838200"/>
                    <a:gd name="connsiteX269" fmla="*/ 387477 w 828675"/>
                    <a:gd name="connsiteY269" fmla="*/ 162563 h 838200"/>
                    <a:gd name="connsiteX270" fmla="*/ 404746 w 828675"/>
                    <a:gd name="connsiteY270" fmla="*/ 159649 h 838200"/>
                    <a:gd name="connsiteX271" fmla="*/ 422662 w 828675"/>
                    <a:gd name="connsiteY271" fmla="*/ 157629 h 838200"/>
                    <a:gd name="connsiteX272" fmla="*/ 431797 w 828675"/>
                    <a:gd name="connsiteY272" fmla="*/ 156401 h 838200"/>
                    <a:gd name="connsiteX273" fmla="*/ 441036 w 828675"/>
                    <a:gd name="connsiteY273" fmla="*/ 156353 h 838200"/>
                    <a:gd name="connsiteX274" fmla="*/ 459715 w 828675"/>
                    <a:gd name="connsiteY274" fmla="*/ 156753 h 838200"/>
                    <a:gd name="connsiteX275" fmla="*/ 495424 w 828675"/>
                    <a:gd name="connsiteY275" fmla="*/ 167907 h 838200"/>
                    <a:gd name="connsiteX276" fmla="*/ 501691 w 828675"/>
                    <a:gd name="connsiteY276" fmla="*/ 172383 h 838200"/>
                    <a:gd name="connsiteX277" fmla="*/ 507330 w 828675"/>
                    <a:gd name="connsiteY277" fmla="*/ 174669 h 838200"/>
                    <a:gd name="connsiteX278" fmla="*/ 514017 w 828675"/>
                    <a:gd name="connsiteY278" fmla="*/ 177832 h 838200"/>
                    <a:gd name="connsiteX279" fmla="*/ 530352 w 828675"/>
                    <a:gd name="connsiteY279" fmla="*/ 184118 h 838200"/>
                    <a:gd name="connsiteX280" fmla="*/ 548192 w 828675"/>
                    <a:gd name="connsiteY280" fmla="*/ 192234 h 838200"/>
                    <a:gd name="connsiteX281" fmla="*/ 599951 w 828675"/>
                    <a:gd name="connsiteY281" fmla="*/ 219504 h 83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</a:cxnLst>
                  <a:rect l="l" t="t" r="r" b="b"/>
                  <a:pathLst>
                    <a:path w="828675" h="838200">
                      <a:moveTo>
                        <a:pt x="599951" y="219504"/>
                      </a:moveTo>
                      <a:cubicBezTo>
                        <a:pt x="599951" y="219504"/>
                        <a:pt x="599885" y="218456"/>
                        <a:pt x="599780" y="216884"/>
                      </a:cubicBezTo>
                      <a:cubicBezTo>
                        <a:pt x="599684" y="215294"/>
                        <a:pt x="599532" y="213170"/>
                        <a:pt x="599189" y="211226"/>
                      </a:cubicBezTo>
                      <a:cubicBezTo>
                        <a:pt x="598561" y="207188"/>
                        <a:pt x="597932" y="203159"/>
                        <a:pt x="597932" y="203159"/>
                      </a:cubicBezTo>
                      <a:cubicBezTo>
                        <a:pt x="606914" y="207521"/>
                        <a:pt x="612753" y="213884"/>
                        <a:pt x="618563" y="218989"/>
                      </a:cubicBezTo>
                      <a:cubicBezTo>
                        <a:pt x="624459" y="224057"/>
                        <a:pt x="628402" y="230019"/>
                        <a:pt x="632612" y="235372"/>
                      </a:cubicBezTo>
                      <a:cubicBezTo>
                        <a:pt x="636803" y="240763"/>
                        <a:pt x="641156" y="245707"/>
                        <a:pt x="645300" y="251355"/>
                      </a:cubicBezTo>
                      <a:cubicBezTo>
                        <a:pt x="649500" y="256927"/>
                        <a:pt x="655415" y="261757"/>
                        <a:pt x="661616" y="267767"/>
                      </a:cubicBezTo>
                      <a:lnTo>
                        <a:pt x="658578" y="267538"/>
                      </a:lnTo>
                      <a:cubicBezTo>
                        <a:pt x="658711" y="270358"/>
                        <a:pt x="664502" y="268796"/>
                        <a:pt x="670655" y="274701"/>
                      </a:cubicBezTo>
                      <a:cubicBezTo>
                        <a:pt x="673532" y="277740"/>
                        <a:pt x="677399" y="282197"/>
                        <a:pt x="678704" y="290598"/>
                      </a:cubicBezTo>
                      <a:cubicBezTo>
                        <a:pt x="680028" y="298904"/>
                        <a:pt x="681790" y="309820"/>
                        <a:pt x="678247" y="325079"/>
                      </a:cubicBezTo>
                      <a:lnTo>
                        <a:pt x="677170" y="325479"/>
                      </a:lnTo>
                      <a:cubicBezTo>
                        <a:pt x="677970" y="327089"/>
                        <a:pt x="680133" y="326317"/>
                        <a:pt x="678485" y="330708"/>
                      </a:cubicBezTo>
                      <a:lnTo>
                        <a:pt x="682009" y="319764"/>
                      </a:lnTo>
                      <a:cubicBezTo>
                        <a:pt x="686562" y="323860"/>
                        <a:pt x="693449" y="326641"/>
                        <a:pt x="696878" y="333527"/>
                      </a:cubicBezTo>
                      <a:cubicBezTo>
                        <a:pt x="696278" y="335404"/>
                        <a:pt x="693972" y="336671"/>
                        <a:pt x="692306" y="337347"/>
                      </a:cubicBezTo>
                      <a:lnTo>
                        <a:pt x="698668" y="354559"/>
                      </a:lnTo>
                      <a:lnTo>
                        <a:pt x="692830" y="361531"/>
                      </a:lnTo>
                      <a:cubicBezTo>
                        <a:pt x="697983" y="365951"/>
                        <a:pt x="712708" y="360778"/>
                        <a:pt x="706469" y="377323"/>
                      </a:cubicBezTo>
                      <a:cubicBezTo>
                        <a:pt x="716356" y="369970"/>
                        <a:pt x="714127" y="384029"/>
                        <a:pt x="719347" y="381457"/>
                      </a:cubicBezTo>
                      <a:cubicBezTo>
                        <a:pt x="718137" y="382419"/>
                        <a:pt x="716423" y="384439"/>
                        <a:pt x="714794" y="386058"/>
                      </a:cubicBezTo>
                      <a:cubicBezTo>
                        <a:pt x="716832" y="395116"/>
                        <a:pt x="720500" y="412594"/>
                        <a:pt x="726491" y="417128"/>
                      </a:cubicBezTo>
                      <a:cubicBezTo>
                        <a:pt x="726491" y="417128"/>
                        <a:pt x="731968" y="407451"/>
                        <a:pt x="738321" y="396211"/>
                      </a:cubicBezTo>
                      <a:cubicBezTo>
                        <a:pt x="745560" y="384610"/>
                        <a:pt x="751323" y="370732"/>
                        <a:pt x="756428" y="364131"/>
                      </a:cubicBezTo>
                      <a:cubicBezTo>
                        <a:pt x="755771" y="379457"/>
                        <a:pt x="758352" y="367932"/>
                        <a:pt x="761514" y="364341"/>
                      </a:cubicBezTo>
                      <a:lnTo>
                        <a:pt x="758685" y="363769"/>
                      </a:lnTo>
                      <a:cubicBezTo>
                        <a:pt x="759943" y="354330"/>
                        <a:pt x="766705" y="352987"/>
                        <a:pt x="767848" y="347967"/>
                      </a:cubicBezTo>
                      <a:cubicBezTo>
                        <a:pt x="767315" y="348082"/>
                        <a:pt x="766677" y="348348"/>
                        <a:pt x="766029" y="348615"/>
                      </a:cubicBezTo>
                      <a:lnTo>
                        <a:pt x="767020" y="349025"/>
                      </a:lnTo>
                      <a:cubicBezTo>
                        <a:pt x="765896" y="349701"/>
                        <a:pt x="765029" y="349606"/>
                        <a:pt x="764286" y="349253"/>
                      </a:cubicBezTo>
                      <a:cubicBezTo>
                        <a:pt x="762867" y="349653"/>
                        <a:pt x="761714" y="349453"/>
                        <a:pt x="761448" y="346939"/>
                      </a:cubicBezTo>
                      <a:lnTo>
                        <a:pt x="762276" y="347262"/>
                      </a:lnTo>
                      <a:cubicBezTo>
                        <a:pt x="760324" y="343719"/>
                        <a:pt x="759714" y="337023"/>
                        <a:pt x="759466" y="334070"/>
                      </a:cubicBezTo>
                      <a:lnTo>
                        <a:pt x="765029" y="332603"/>
                      </a:lnTo>
                      <a:cubicBezTo>
                        <a:pt x="761943" y="331575"/>
                        <a:pt x="760686" y="328022"/>
                        <a:pt x="760495" y="323021"/>
                      </a:cubicBezTo>
                      <a:cubicBezTo>
                        <a:pt x="760390" y="320526"/>
                        <a:pt x="760581" y="317649"/>
                        <a:pt x="760886" y="314563"/>
                      </a:cubicBezTo>
                      <a:cubicBezTo>
                        <a:pt x="760943" y="311553"/>
                        <a:pt x="761152" y="308315"/>
                        <a:pt x="761429" y="304991"/>
                      </a:cubicBezTo>
                      <a:cubicBezTo>
                        <a:pt x="762362" y="291846"/>
                        <a:pt x="764943" y="276711"/>
                        <a:pt x="762562" y="272310"/>
                      </a:cubicBezTo>
                      <a:cubicBezTo>
                        <a:pt x="764677" y="260366"/>
                        <a:pt x="751646" y="252822"/>
                        <a:pt x="748770" y="240430"/>
                      </a:cubicBezTo>
                      <a:cubicBezTo>
                        <a:pt x="740074" y="222504"/>
                        <a:pt x="750837" y="227667"/>
                        <a:pt x="749732" y="216294"/>
                      </a:cubicBezTo>
                      <a:cubicBezTo>
                        <a:pt x="746046" y="203349"/>
                        <a:pt x="745446" y="222133"/>
                        <a:pt x="742436" y="217942"/>
                      </a:cubicBezTo>
                      <a:cubicBezTo>
                        <a:pt x="742436" y="217942"/>
                        <a:pt x="742121" y="213589"/>
                        <a:pt x="741798" y="209245"/>
                      </a:cubicBezTo>
                      <a:cubicBezTo>
                        <a:pt x="741312" y="204968"/>
                        <a:pt x="740569" y="200758"/>
                        <a:pt x="740569" y="200758"/>
                      </a:cubicBezTo>
                      <a:cubicBezTo>
                        <a:pt x="746503" y="207588"/>
                        <a:pt x="746465" y="201740"/>
                        <a:pt x="747284" y="199111"/>
                      </a:cubicBezTo>
                      <a:cubicBezTo>
                        <a:pt x="740026" y="187919"/>
                        <a:pt x="735416" y="163354"/>
                        <a:pt x="723309" y="168050"/>
                      </a:cubicBezTo>
                      <a:cubicBezTo>
                        <a:pt x="715108" y="150809"/>
                        <a:pt x="718252" y="147476"/>
                        <a:pt x="713232" y="141151"/>
                      </a:cubicBezTo>
                      <a:cubicBezTo>
                        <a:pt x="713575" y="144618"/>
                        <a:pt x="715794" y="149857"/>
                        <a:pt x="714137" y="151476"/>
                      </a:cubicBezTo>
                      <a:cubicBezTo>
                        <a:pt x="712765" y="142475"/>
                        <a:pt x="710851" y="149723"/>
                        <a:pt x="712060" y="152733"/>
                      </a:cubicBezTo>
                      <a:cubicBezTo>
                        <a:pt x="709174" y="151581"/>
                        <a:pt x="706526" y="147152"/>
                        <a:pt x="703155" y="141932"/>
                      </a:cubicBezTo>
                      <a:cubicBezTo>
                        <a:pt x="699764" y="136750"/>
                        <a:pt x="696154" y="130235"/>
                        <a:pt x="692468" y="124006"/>
                      </a:cubicBezTo>
                      <a:cubicBezTo>
                        <a:pt x="685400" y="111242"/>
                        <a:pt x="676818" y="101108"/>
                        <a:pt x="672046" y="105375"/>
                      </a:cubicBezTo>
                      <a:lnTo>
                        <a:pt x="673446" y="103556"/>
                      </a:lnTo>
                      <a:cubicBezTo>
                        <a:pt x="665636" y="109414"/>
                        <a:pt x="663369" y="119091"/>
                        <a:pt x="654129" y="118653"/>
                      </a:cubicBezTo>
                      <a:lnTo>
                        <a:pt x="652520" y="112224"/>
                      </a:lnTo>
                      <a:lnTo>
                        <a:pt x="644023" y="110919"/>
                      </a:lnTo>
                      <a:cubicBezTo>
                        <a:pt x="641623" y="105347"/>
                        <a:pt x="645043" y="104785"/>
                        <a:pt x="645709" y="103842"/>
                      </a:cubicBezTo>
                      <a:cubicBezTo>
                        <a:pt x="639289" y="102013"/>
                        <a:pt x="632851" y="98146"/>
                        <a:pt x="626602" y="93183"/>
                      </a:cubicBezTo>
                      <a:cubicBezTo>
                        <a:pt x="620249" y="88421"/>
                        <a:pt x="614182" y="82286"/>
                        <a:pt x="607352" y="78638"/>
                      </a:cubicBezTo>
                      <a:cubicBezTo>
                        <a:pt x="607352" y="78638"/>
                        <a:pt x="608152" y="86020"/>
                        <a:pt x="608533" y="93516"/>
                      </a:cubicBezTo>
                      <a:cubicBezTo>
                        <a:pt x="608733" y="101098"/>
                        <a:pt x="608933" y="108690"/>
                        <a:pt x="608933" y="108690"/>
                      </a:cubicBezTo>
                      <a:cubicBezTo>
                        <a:pt x="605361" y="102737"/>
                        <a:pt x="599723" y="94974"/>
                        <a:pt x="594084" y="89364"/>
                      </a:cubicBezTo>
                      <a:cubicBezTo>
                        <a:pt x="588512" y="83668"/>
                        <a:pt x="583121" y="80048"/>
                        <a:pt x="580339" y="83277"/>
                      </a:cubicBezTo>
                      <a:cubicBezTo>
                        <a:pt x="580339" y="83277"/>
                        <a:pt x="579501" y="80496"/>
                        <a:pt x="578663" y="77714"/>
                      </a:cubicBezTo>
                      <a:cubicBezTo>
                        <a:pt x="577815" y="74905"/>
                        <a:pt x="576872" y="72171"/>
                        <a:pt x="576872" y="72171"/>
                      </a:cubicBezTo>
                      <a:cubicBezTo>
                        <a:pt x="558546" y="47939"/>
                        <a:pt x="557508" y="72647"/>
                        <a:pt x="549754" y="64541"/>
                      </a:cubicBezTo>
                      <a:cubicBezTo>
                        <a:pt x="549754" y="64541"/>
                        <a:pt x="547449" y="61217"/>
                        <a:pt x="545135" y="57893"/>
                      </a:cubicBezTo>
                      <a:cubicBezTo>
                        <a:pt x="542773" y="54616"/>
                        <a:pt x="540220" y="51654"/>
                        <a:pt x="540220" y="51654"/>
                      </a:cubicBezTo>
                      <a:cubicBezTo>
                        <a:pt x="540220" y="51654"/>
                        <a:pt x="543401" y="52407"/>
                        <a:pt x="546478" y="53502"/>
                      </a:cubicBezTo>
                      <a:cubicBezTo>
                        <a:pt x="549535" y="54654"/>
                        <a:pt x="552593" y="55807"/>
                        <a:pt x="552593" y="55807"/>
                      </a:cubicBezTo>
                      <a:cubicBezTo>
                        <a:pt x="547249" y="51168"/>
                        <a:pt x="543354" y="48101"/>
                        <a:pt x="539753" y="45053"/>
                      </a:cubicBezTo>
                      <a:cubicBezTo>
                        <a:pt x="536162" y="41929"/>
                        <a:pt x="532895" y="38719"/>
                        <a:pt x="528418" y="34414"/>
                      </a:cubicBezTo>
                      <a:cubicBezTo>
                        <a:pt x="528399" y="34509"/>
                        <a:pt x="528266" y="34538"/>
                        <a:pt x="528237" y="34633"/>
                      </a:cubicBezTo>
                      <a:cubicBezTo>
                        <a:pt x="528866" y="35195"/>
                        <a:pt x="529219" y="35747"/>
                        <a:pt x="529180" y="36319"/>
                      </a:cubicBezTo>
                      <a:lnTo>
                        <a:pt x="527304" y="36071"/>
                      </a:lnTo>
                      <a:cubicBezTo>
                        <a:pt x="524551" y="40243"/>
                        <a:pt x="517179" y="41462"/>
                        <a:pt x="508187" y="39148"/>
                      </a:cubicBezTo>
                      <a:cubicBezTo>
                        <a:pt x="501777" y="37471"/>
                        <a:pt x="495700" y="37938"/>
                        <a:pt x="488890" y="37233"/>
                      </a:cubicBezTo>
                      <a:cubicBezTo>
                        <a:pt x="485480" y="36881"/>
                        <a:pt x="481870" y="36224"/>
                        <a:pt x="477869" y="34852"/>
                      </a:cubicBezTo>
                      <a:cubicBezTo>
                        <a:pt x="475869" y="34166"/>
                        <a:pt x="473764" y="33299"/>
                        <a:pt x="471535" y="32204"/>
                      </a:cubicBezTo>
                      <a:cubicBezTo>
                        <a:pt x="469287" y="31299"/>
                        <a:pt x="466896" y="30204"/>
                        <a:pt x="464344" y="28823"/>
                      </a:cubicBezTo>
                      <a:lnTo>
                        <a:pt x="458381" y="38081"/>
                      </a:lnTo>
                      <a:lnTo>
                        <a:pt x="442951" y="31594"/>
                      </a:lnTo>
                      <a:lnTo>
                        <a:pt x="443170" y="23984"/>
                      </a:lnTo>
                      <a:cubicBezTo>
                        <a:pt x="451056" y="24679"/>
                        <a:pt x="462486" y="24355"/>
                        <a:pt x="474507" y="24736"/>
                      </a:cubicBezTo>
                      <a:cubicBezTo>
                        <a:pt x="486470" y="25765"/>
                        <a:pt x="499091" y="26870"/>
                        <a:pt x="509264" y="28289"/>
                      </a:cubicBezTo>
                      <a:lnTo>
                        <a:pt x="510302" y="24936"/>
                      </a:lnTo>
                      <a:cubicBezTo>
                        <a:pt x="498129" y="23003"/>
                        <a:pt x="483899" y="24270"/>
                        <a:pt x="476060" y="22355"/>
                      </a:cubicBezTo>
                      <a:cubicBezTo>
                        <a:pt x="472459" y="19993"/>
                        <a:pt x="462848" y="11973"/>
                        <a:pt x="470783" y="7144"/>
                      </a:cubicBezTo>
                      <a:lnTo>
                        <a:pt x="462448" y="14145"/>
                      </a:lnTo>
                      <a:cubicBezTo>
                        <a:pt x="441760" y="13545"/>
                        <a:pt x="431425" y="12992"/>
                        <a:pt x="420786" y="13011"/>
                      </a:cubicBezTo>
                      <a:cubicBezTo>
                        <a:pt x="415461" y="12821"/>
                        <a:pt x="410061" y="12354"/>
                        <a:pt x="403212" y="11554"/>
                      </a:cubicBezTo>
                      <a:cubicBezTo>
                        <a:pt x="399774" y="11125"/>
                        <a:pt x="395983" y="10649"/>
                        <a:pt x="391658" y="10106"/>
                      </a:cubicBezTo>
                      <a:cubicBezTo>
                        <a:pt x="387334" y="9649"/>
                        <a:pt x="382495" y="9592"/>
                        <a:pt x="376904" y="9287"/>
                      </a:cubicBezTo>
                      <a:lnTo>
                        <a:pt x="381162" y="12516"/>
                      </a:lnTo>
                      <a:cubicBezTo>
                        <a:pt x="372866" y="16012"/>
                        <a:pt x="364846" y="19469"/>
                        <a:pt x="361398" y="13745"/>
                      </a:cubicBezTo>
                      <a:cubicBezTo>
                        <a:pt x="348196" y="14649"/>
                        <a:pt x="335032" y="17221"/>
                        <a:pt x="322326" y="17669"/>
                      </a:cubicBezTo>
                      <a:cubicBezTo>
                        <a:pt x="309553" y="17955"/>
                        <a:pt x="297856" y="18526"/>
                        <a:pt x="287884" y="17069"/>
                      </a:cubicBezTo>
                      <a:lnTo>
                        <a:pt x="287284" y="26765"/>
                      </a:lnTo>
                      <a:cubicBezTo>
                        <a:pt x="281921" y="28194"/>
                        <a:pt x="268691" y="18659"/>
                        <a:pt x="270881" y="31252"/>
                      </a:cubicBezTo>
                      <a:cubicBezTo>
                        <a:pt x="270729" y="30975"/>
                        <a:pt x="261509" y="39900"/>
                        <a:pt x="261509" y="39900"/>
                      </a:cubicBezTo>
                      <a:cubicBezTo>
                        <a:pt x="254251" y="42605"/>
                        <a:pt x="252327" y="49216"/>
                        <a:pt x="242154" y="48435"/>
                      </a:cubicBezTo>
                      <a:lnTo>
                        <a:pt x="242154" y="48435"/>
                      </a:lnTo>
                      <a:lnTo>
                        <a:pt x="242097" y="48435"/>
                      </a:lnTo>
                      <a:cubicBezTo>
                        <a:pt x="241468" y="48387"/>
                        <a:pt x="240802" y="48339"/>
                        <a:pt x="240125" y="48225"/>
                      </a:cubicBezTo>
                      <a:cubicBezTo>
                        <a:pt x="240249" y="48473"/>
                        <a:pt x="240401" y="48654"/>
                        <a:pt x="240554" y="48844"/>
                      </a:cubicBezTo>
                      <a:cubicBezTo>
                        <a:pt x="231762" y="50864"/>
                        <a:pt x="232839" y="52788"/>
                        <a:pt x="233496" y="54540"/>
                      </a:cubicBezTo>
                      <a:cubicBezTo>
                        <a:pt x="234144" y="56321"/>
                        <a:pt x="234506" y="58083"/>
                        <a:pt x="224752" y="60941"/>
                      </a:cubicBezTo>
                      <a:cubicBezTo>
                        <a:pt x="216027" y="58760"/>
                        <a:pt x="224580" y="74352"/>
                        <a:pt x="215541" y="77486"/>
                      </a:cubicBezTo>
                      <a:cubicBezTo>
                        <a:pt x="215541" y="77486"/>
                        <a:pt x="211760" y="76029"/>
                        <a:pt x="207978" y="74571"/>
                      </a:cubicBezTo>
                      <a:cubicBezTo>
                        <a:pt x="204140" y="73162"/>
                        <a:pt x="200301" y="71752"/>
                        <a:pt x="200301" y="71752"/>
                      </a:cubicBezTo>
                      <a:cubicBezTo>
                        <a:pt x="181851" y="76181"/>
                        <a:pt x="186528" y="88192"/>
                        <a:pt x="167173" y="103889"/>
                      </a:cubicBezTo>
                      <a:cubicBezTo>
                        <a:pt x="155305" y="108404"/>
                        <a:pt x="143237" y="104546"/>
                        <a:pt x="142989" y="91592"/>
                      </a:cubicBezTo>
                      <a:cubicBezTo>
                        <a:pt x="142323" y="108147"/>
                        <a:pt x="144180" y="100870"/>
                        <a:pt x="136960" y="115186"/>
                      </a:cubicBezTo>
                      <a:cubicBezTo>
                        <a:pt x="131864" y="113290"/>
                        <a:pt x="132293" y="111490"/>
                        <a:pt x="131769" y="106042"/>
                      </a:cubicBezTo>
                      <a:cubicBezTo>
                        <a:pt x="117672" y="111252"/>
                        <a:pt x="128845" y="115062"/>
                        <a:pt x="121596" y="122196"/>
                      </a:cubicBezTo>
                      <a:cubicBezTo>
                        <a:pt x="126197" y="130712"/>
                        <a:pt x="134674" y="143008"/>
                        <a:pt x="133036" y="145694"/>
                      </a:cubicBezTo>
                      <a:lnTo>
                        <a:pt x="137636" y="144875"/>
                      </a:lnTo>
                      <a:cubicBezTo>
                        <a:pt x="134550" y="155839"/>
                        <a:pt x="128530" y="164706"/>
                        <a:pt x="118243" y="171479"/>
                      </a:cubicBezTo>
                      <a:lnTo>
                        <a:pt x="114891" y="168288"/>
                      </a:lnTo>
                      <a:lnTo>
                        <a:pt x="109214" y="179746"/>
                      </a:lnTo>
                      <a:lnTo>
                        <a:pt x="104003" y="176898"/>
                      </a:lnTo>
                      <a:cubicBezTo>
                        <a:pt x="104003" y="176898"/>
                        <a:pt x="94545" y="192395"/>
                        <a:pt x="94879" y="192596"/>
                      </a:cubicBezTo>
                      <a:lnTo>
                        <a:pt x="97507" y="191386"/>
                      </a:lnTo>
                      <a:cubicBezTo>
                        <a:pt x="95879" y="195424"/>
                        <a:pt x="90430" y="208245"/>
                        <a:pt x="83687" y="213465"/>
                      </a:cubicBezTo>
                      <a:lnTo>
                        <a:pt x="81020" y="211560"/>
                      </a:lnTo>
                      <a:cubicBezTo>
                        <a:pt x="75990" y="215160"/>
                        <a:pt x="71942" y="219161"/>
                        <a:pt x="69456" y="223933"/>
                      </a:cubicBezTo>
                      <a:cubicBezTo>
                        <a:pt x="66942" y="228695"/>
                        <a:pt x="65275" y="233839"/>
                        <a:pt x="63903" y="239201"/>
                      </a:cubicBezTo>
                      <a:cubicBezTo>
                        <a:pt x="61141" y="249946"/>
                        <a:pt x="59417" y="261385"/>
                        <a:pt x="55769" y="274006"/>
                      </a:cubicBezTo>
                      <a:lnTo>
                        <a:pt x="50749" y="268348"/>
                      </a:lnTo>
                      <a:cubicBezTo>
                        <a:pt x="41415" y="274520"/>
                        <a:pt x="59474" y="274330"/>
                        <a:pt x="52721" y="283150"/>
                      </a:cubicBezTo>
                      <a:lnTo>
                        <a:pt x="44815" y="280930"/>
                      </a:lnTo>
                      <a:cubicBezTo>
                        <a:pt x="51902" y="293389"/>
                        <a:pt x="38176" y="291608"/>
                        <a:pt x="32633" y="296999"/>
                      </a:cubicBezTo>
                      <a:lnTo>
                        <a:pt x="43691" y="297151"/>
                      </a:lnTo>
                      <a:lnTo>
                        <a:pt x="38395" y="308410"/>
                      </a:lnTo>
                      <a:cubicBezTo>
                        <a:pt x="31556" y="320631"/>
                        <a:pt x="23146" y="313239"/>
                        <a:pt x="18240" y="309744"/>
                      </a:cubicBezTo>
                      <a:lnTo>
                        <a:pt x="24079" y="321059"/>
                      </a:lnTo>
                      <a:lnTo>
                        <a:pt x="14411" y="320735"/>
                      </a:lnTo>
                      <a:cubicBezTo>
                        <a:pt x="23584" y="329975"/>
                        <a:pt x="10535" y="327174"/>
                        <a:pt x="14526" y="340557"/>
                      </a:cubicBezTo>
                      <a:cubicBezTo>
                        <a:pt x="10839" y="340928"/>
                        <a:pt x="9306" y="337442"/>
                        <a:pt x="7144" y="341367"/>
                      </a:cubicBezTo>
                      <a:cubicBezTo>
                        <a:pt x="7144" y="341367"/>
                        <a:pt x="9658" y="346967"/>
                        <a:pt x="12163" y="352558"/>
                      </a:cubicBezTo>
                      <a:cubicBezTo>
                        <a:pt x="14726" y="358007"/>
                        <a:pt x="17278" y="363445"/>
                        <a:pt x="17278" y="363445"/>
                      </a:cubicBezTo>
                      <a:lnTo>
                        <a:pt x="13230" y="350606"/>
                      </a:lnTo>
                      <a:lnTo>
                        <a:pt x="26689" y="354187"/>
                      </a:lnTo>
                      <a:cubicBezTo>
                        <a:pt x="35414" y="367760"/>
                        <a:pt x="22374" y="370399"/>
                        <a:pt x="25660" y="379619"/>
                      </a:cubicBezTo>
                      <a:cubicBezTo>
                        <a:pt x="25660" y="379619"/>
                        <a:pt x="21927" y="373209"/>
                        <a:pt x="22079" y="373199"/>
                      </a:cubicBezTo>
                      <a:cubicBezTo>
                        <a:pt x="24279" y="387810"/>
                        <a:pt x="18621" y="388058"/>
                        <a:pt x="15059" y="396135"/>
                      </a:cubicBezTo>
                      <a:cubicBezTo>
                        <a:pt x="17755" y="393697"/>
                        <a:pt x="21774" y="390125"/>
                        <a:pt x="23279" y="396002"/>
                      </a:cubicBezTo>
                      <a:cubicBezTo>
                        <a:pt x="23832" y="400288"/>
                        <a:pt x="18307" y="398078"/>
                        <a:pt x="16583" y="402088"/>
                      </a:cubicBezTo>
                      <a:cubicBezTo>
                        <a:pt x="25965" y="403489"/>
                        <a:pt x="29670" y="413556"/>
                        <a:pt x="25918" y="422748"/>
                      </a:cubicBezTo>
                      <a:cubicBezTo>
                        <a:pt x="24594" y="422653"/>
                        <a:pt x="23327" y="422472"/>
                        <a:pt x="22460" y="421881"/>
                      </a:cubicBezTo>
                      <a:cubicBezTo>
                        <a:pt x="24060" y="424234"/>
                        <a:pt x="26489" y="425387"/>
                        <a:pt x="24470" y="429549"/>
                      </a:cubicBezTo>
                      <a:lnTo>
                        <a:pt x="14107" y="427377"/>
                      </a:lnTo>
                      <a:lnTo>
                        <a:pt x="24241" y="435054"/>
                      </a:lnTo>
                      <a:cubicBezTo>
                        <a:pt x="21698" y="440512"/>
                        <a:pt x="29528" y="447704"/>
                        <a:pt x="22593" y="447504"/>
                      </a:cubicBezTo>
                      <a:lnTo>
                        <a:pt x="20383" y="444627"/>
                      </a:lnTo>
                      <a:cubicBezTo>
                        <a:pt x="20383" y="444627"/>
                        <a:pt x="20364" y="447161"/>
                        <a:pt x="20345" y="450971"/>
                      </a:cubicBezTo>
                      <a:cubicBezTo>
                        <a:pt x="20336" y="454781"/>
                        <a:pt x="20174" y="459867"/>
                        <a:pt x="20784" y="464915"/>
                      </a:cubicBezTo>
                      <a:cubicBezTo>
                        <a:pt x="21688" y="475069"/>
                        <a:pt x="22593" y="485213"/>
                        <a:pt x="22593" y="485213"/>
                      </a:cubicBezTo>
                      <a:lnTo>
                        <a:pt x="14592" y="487118"/>
                      </a:lnTo>
                      <a:cubicBezTo>
                        <a:pt x="20469" y="488223"/>
                        <a:pt x="20269" y="493890"/>
                        <a:pt x="20345" y="498910"/>
                      </a:cubicBezTo>
                      <a:cubicBezTo>
                        <a:pt x="20374" y="503930"/>
                        <a:pt x="21374" y="508102"/>
                        <a:pt x="27984" y="505949"/>
                      </a:cubicBezTo>
                      <a:cubicBezTo>
                        <a:pt x="22365" y="515245"/>
                        <a:pt x="40729" y="533810"/>
                        <a:pt x="24298" y="533695"/>
                      </a:cubicBezTo>
                      <a:cubicBezTo>
                        <a:pt x="25022" y="537048"/>
                        <a:pt x="25946" y="540144"/>
                        <a:pt x="27022" y="543039"/>
                      </a:cubicBezTo>
                      <a:cubicBezTo>
                        <a:pt x="28308" y="545868"/>
                        <a:pt x="29766" y="548497"/>
                        <a:pt x="31271" y="551021"/>
                      </a:cubicBezTo>
                      <a:cubicBezTo>
                        <a:pt x="34300" y="556060"/>
                        <a:pt x="37614" y="560623"/>
                        <a:pt x="40805" y="565375"/>
                      </a:cubicBezTo>
                      <a:cubicBezTo>
                        <a:pt x="44063" y="570090"/>
                        <a:pt x="46901" y="575110"/>
                        <a:pt x="49740" y="580806"/>
                      </a:cubicBezTo>
                      <a:cubicBezTo>
                        <a:pt x="52759" y="586435"/>
                        <a:pt x="55312" y="592941"/>
                        <a:pt x="57140" y="601161"/>
                      </a:cubicBezTo>
                      <a:cubicBezTo>
                        <a:pt x="49530" y="618030"/>
                        <a:pt x="70161" y="644623"/>
                        <a:pt x="81267" y="662845"/>
                      </a:cubicBezTo>
                      <a:cubicBezTo>
                        <a:pt x="88678" y="670503"/>
                        <a:pt x="95498" y="677304"/>
                        <a:pt x="102013" y="683676"/>
                      </a:cubicBezTo>
                      <a:cubicBezTo>
                        <a:pt x="108566" y="690010"/>
                        <a:pt x="115643" y="695230"/>
                        <a:pt x="122215" y="700802"/>
                      </a:cubicBezTo>
                      <a:cubicBezTo>
                        <a:pt x="135169" y="712165"/>
                        <a:pt x="149762" y="721652"/>
                        <a:pt x="166554" y="733911"/>
                      </a:cubicBezTo>
                      <a:cubicBezTo>
                        <a:pt x="170155" y="749094"/>
                        <a:pt x="184337" y="757409"/>
                        <a:pt x="198682" y="764600"/>
                      </a:cubicBezTo>
                      <a:cubicBezTo>
                        <a:pt x="213951" y="770668"/>
                        <a:pt x="228991" y="776335"/>
                        <a:pt x="238639" y="787032"/>
                      </a:cubicBezTo>
                      <a:lnTo>
                        <a:pt x="248679" y="783603"/>
                      </a:lnTo>
                      <a:cubicBezTo>
                        <a:pt x="254108" y="792604"/>
                        <a:pt x="264490" y="797633"/>
                        <a:pt x="276196" y="801243"/>
                      </a:cubicBezTo>
                      <a:cubicBezTo>
                        <a:pt x="288007" y="804758"/>
                        <a:pt x="300276" y="808882"/>
                        <a:pt x="310715" y="818131"/>
                      </a:cubicBezTo>
                      <a:cubicBezTo>
                        <a:pt x="317678" y="816597"/>
                        <a:pt x="321050" y="816397"/>
                        <a:pt x="322517" y="816502"/>
                      </a:cubicBezTo>
                      <a:cubicBezTo>
                        <a:pt x="321507" y="815873"/>
                        <a:pt x="320202" y="814064"/>
                        <a:pt x="320973" y="809368"/>
                      </a:cubicBezTo>
                      <a:cubicBezTo>
                        <a:pt x="326965" y="814388"/>
                        <a:pt x="341881" y="813873"/>
                        <a:pt x="338776" y="822855"/>
                      </a:cubicBezTo>
                      <a:lnTo>
                        <a:pt x="336775" y="823351"/>
                      </a:lnTo>
                      <a:cubicBezTo>
                        <a:pt x="335166" y="827827"/>
                        <a:pt x="340814" y="828142"/>
                        <a:pt x="347558" y="828475"/>
                      </a:cubicBezTo>
                      <a:cubicBezTo>
                        <a:pt x="354406" y="828304"/>
                        <a:pt x="362274" y="828094"/>
                        <a:pt x="365655" y="832761"/>
                      </a:cubicBezTo>
                      <a:lnTo>
                        <a:pt x="362941" y="822065"/>
                      </a:lnTo>
                      <a:lnTo>
                        <a:pt x="376047" y="825798"/>
                      </a:lnTo>
                      <a:lnTo>
                        <a:pt x="372151" y="827180"/>
                      </a:lnTo>
                      <a:cubicBezTo>
                        <a:pt x="379876" y="825379"/>
                        <a:pt x="386791" y="824798"/>
                        <a:pt x="393297" y="823865"/>
                      </a:cubicBezTo>
                      <a:cubicBezTo>
                        <a:pt x="399793" y="822922"/>
                        <a:pt x="405803" y="822570"/>
                        <a:pt x="411528" y="822617"/>
                      </a:cubicBezTo>
                      <a:cubicBezTo>
                        <a:pt x="422958" y="822731"/>
                        <a:pt x="433273" y="824694"/>
                        <a:pt x="443646" y="825170"/>
                      </a:cubicBezTo>
                      <a:cubicBezTo>
                        <a:pt x="453990" y="825951"/>
                        <a:pt x="464391" y="826999"/>
                        <a:pt x="475440" y="825846"/>
                      </a:cubicBezTo>
                      <a:cubicBezTo>
                        <a:pt x="486423" y="824027"/>
                        <a:pt x="498129" y="820388"/>
                        <a:pt x="510492" y="813206"/>
                      </a:cubicBezTo>
                      <a:cubicBezTo>
                        <a:pt x="507997" y="819207"/>
                        <a:pt x="510369" y="817359"/>
                        <a:pt x="513740" y="815483"/>
                      </a:cubicBezTo>
                      <a:cubicBezTo>
                        <a:pt x="517046" y="813302"/>
                        <a:pt x="521265" y="810997"/>
                        <a:pt x="522961" y="816816"/>
                      </a:cubicBezTo>
                      <a:cubicBezTo>
                        <a:pt x="531390" y="822550"/>
                        <a:pt x="537686" y="820083"/>
                        <a:pt x="542763" y="815416"/>
                      </a:cubicBezTo>
                      <a:cubicBezTo>
                        <a:pt x="547849" y="810654"/>
                        <a:pt x="551869" y="804120"/>
                        <a:pt x="556412" y="800091"/>
                      </a:cubicBezTo>
                      <a:cubicBezTo>
                        <a:pt x="556231" y="799529"/>
                        <a:pt x="556136" y="798814"/>
                        <a:pt x="556451" y="797709"/>
                      </a:cubicBezTo>
                      <a:lnTo>
                        <a:pt x="575196" y="792423"/>
                      </a:lnTo>
                      <a:cubicBezTo>
                        <a:pt x="569738" y="810758"/>
                        <a:pt x="583768" y="775726"/>
                        <a:pt x="578453" y="791575"/>
                      </a:cubicBezTo>
                      <a:cubicBezTo>
                        <a:pt x="604352" y="787879"/>
                        <a:pt x="631174" y="773935"/>
                        <a:pt x="656396" y="756714"/>
                      </a:cubicBezTo>
                      <a:cubicBezTo>
                        <a:pt x="662788" y="752523"/>
                        <a:pt x="668588" y="747360"/>
                        <a:pt x="674713" y="742674"/>
                      </a:cubicBezTo>
                      <a:cubicBezTo>
                        <a:pt x="680685" y="737778"/>
                        <a:pt x="686981" y="733282"/>
                        <a:pt x="692696" y="728129"/>
                      </a:cubicBezTo>
                      <a:cubicBezTo>
                        <a:pt x="698363" y="722919"/>
                        <a:pt x="704059" y="717795"/>
                        <a:pt x="709813" y="712822"/>
                      </a:cubicBezTo>
                      <a:lnTo>
                        <a:pt x="718490" y="705488"/>
                      </a:lnTo>
                      <a:lnTo>
                        <a:pt x="726719" y="697859"/>
                      </a:lnTo>
                      <a:lnTo>
                        <a:pt x="722119" y="697049"/>
                      </a:lnTo>
                      <a:cubicBezTo>
                        <a:pt x="732787" y="686419"/>
                        <a:pt x="741788" y="670017"/>
                        <a:pt x="753094" y="664445"/>
                      </a:cubicBezTo>
                      <a:cubicBezTo>
                        <a:pt x="764962" y="658873"/>
                        <a:pt x="760095" y="638842"/>
                        <a:pt x="761467" y="634841"/>
                      </a:cubicBezTo>
                      <a:cubicBezTo>
                        <a:pt x="762057" y="620925"/>
                        <a:pt x="779288" y="618458"/>
                        <a:pt x="776011" y="622545"/>
                      </a:cubicBezTo>
                      <a:cubicBezTo>
                        <a:pt x="778526" y="616334"/>
                        <a:pt x="778735" y="609105"/>
                        <a:pt x="779126" y="601504"/>
                      </a:cubicBezTo>
                      <a:cubicBezTo>
                        <a:pt x="779536" y="593874"/>
                        <a:pt x="780945" y="586369"/>
                        <a:pt x="787527" y="579577"/>
                      </a:cubicBezTo>
                      <a:cubicBezTo>
                        <a:pt x="791137" y="579549"/>
                        <a:pt x="793566" y="576396"/>
                        <a:pt x="795337" y="571814"/>
                      </a:cubicBezTo>
                      <a:cubicBezTo>
                        <a:pt x="796890" y="567138"/>
                        <a:pt x="797423" y="560899"/>
                        <a:pt x="798052" y="554984"/>
                      </a:cubicBezTo>
                      <a:cubicBezTo>
                        <a:pt x="799243" y="543106"/>
                        <a:pt x="800176" y="532314"/>
                        <a:pt x="807263" y="534200"/>
                      </a:cubicBezTo>
                      <a:lnTo>
                        <a:pt x="806148" y="533648"/>
                      </a:lnTo>
                      <a:cubicBezTo>
                        <a:pt x="814007" y="524037"/>
                        <a:pt x="815130" y="512455"/>
                        <a:pt x="816026" y="501015"/>
                      </a:cubicBezTo>
                      <a:cubicBezTo>
                        <a:pt x="816778" y="489461"/>
                        <a:pt x="815902" y="477784"/>
                        <a:pt x="822541" y="466163"/>
                      </a:cubicBezTo>
                      <a:cubicBezTo>
                        <a:pt x="822541" y="466163"/>
                        <a:pt x="823541" y="466763"/>
                        <a:pt x="824389" y="467725"/>
                      </a:cubicBezTo>
                      <a:cubicBezTo>
                        <a:pt x="824389" y="467725"/>
                        <a:pt x="822093" y="464287"/>
                        <a:pt x="818655" y="459134"/>
                      </a:cubicBezTo>
                      <a:cubicBezTo>
                        <a:pt x="815188" y="454047"/>
                        <a:pt x="809701" y="447389"/>
                        <a:pt x="804558" y="441074"/>
                      </a:cubicBezTo>
                      <a:cubicBezTo>
                        <a:pt x="794109" y="428311"/>
                        <a:pt x="783546" y="417128"/>
                        <a:pt x="783546" y="417128"/>
                      </a:cubicBezTo>
                      <a:cubicBezTo>
                        <a:pt x="783546" y="417128"/>
                        <a:pt x="771173" y="420357"/>
                        <a:pt x="758809" y="423101"/>
                      </a:cubicBezTo>
                      <a:cubicBezTo>
                        <a:pt x="746446" y="425891"/>
                        <a:pt x="734092" y="428196"/>
                        <a:pt x="734092" y="428196"/>
                      </a:cubicBezTo>
                      <a:cubicBezTo>
                        <a:pt x="734092" y="428196"/>
                        <a:pt x="723719" y="436312"/>
                        <a:pt x="713518" y="443236"/>
                      </a:cubicBezTo>
                      <a:cubicBezTo>
                        <a:pt x="708641" y="446761"/>
                        <a:pt x="702593" y="449894"/>
                        <a:pt x="698621" y="452199"/>
                      </a:cubicBezTo>
                      <a:cubicBezTo>
                        <a:pt x="694506" y="454428"/>
                        <a:pt x="691763" y="455914"/>
                        <a:pt x="691763" y="455914"/>
                      </a:cubicBezTo>
                      <a:cubicBezTo>
                        <a:pt x="691763" y="455914"/>
                        <a:pt x="691572" y="460915"/>
                        <a:pt x="691286" y="468430"/>
                      </a:cubicBezTo>
                      <a:cubicBezTo>
                        <a:pt x="690629" y="475898"/>
                        <a:pt x="688753" y="485699"/>
                        <a:pt x="687524" y="495824"/>
                      </a:cubicBezTo>
                      <a:cubicBezTo>
                        <a:pt x="685067" y="505682"/>
                        <a:pt x="682619" y="515550"/>
                        <a:pt x="680771" y="522951"/>
                      </a:cubicBezTo>
                      <a:cubicBezTo>
                        <a:pt x="678142" y="530152"/>
                        <a:pt x="676389" y="534962"/>
                        <a:pt x="676389" y="534962"/>
                      </a:cubicBezTo>
                      <a:cubicBezTo>
                        <a:pt x="676389" y="534962"/>
                        <a:pt x="673780" y="538191"/>
                        <a:pt x="669874" y="543039"/>
                      </a:cubicBezTo>
                      <a:cubicBezTo>
                        <a:pt x="665931" y="547821"/>
                        <a:pt x="659597" y="553460"/>
                        <a:pt x="654025" y="559289"/>
                      </a:cubicBezTo>
                      <a:lnTo>
                        <a:pt x="649805" y="563575"/>
                      </a:lnTo>
                      <a:cubicBezTo>
                        <a:pt x="648243" y="564852"/>
                        <a:pt x="646709" y="566109"/>
                        <a:pt x="645224" y="567328"/>
                      </a:cubicBezTo>
                      <a:cubicBezTo>
                        <a:pt x="642290" y="569719"/>
                        <a:pt x="639547" y="571957"/>
                        <a:pt x="637203" y="573862"/>
                      </a:cubicBezTo>
                      <a:cubicBezTo>
                        <a:pt x="632622" y="577644"/>
                        <a:pt x="629574" y="580168"/>
                        <a:pt x="629574" y="580168"/>
                      </a:cubicBezTo>
                      <a:cubicBezTo>
                        <a:pt x="629574" y="580168"/>
                        <a:pt x="623364" y="587159"/>
                        <a:pt x="614353" y="598103"/>
                      </a:cubicBezTo>
                      <a:cubicBezTo>
                        <a:pt x="609305" y="603066"/>
                        <a:pt x="603409" y="608848"/>
                        <a:pt x="597094" y="615048"/>
                      </a:cubicBezTo>
                      <a:cubicBezTo>
                        <a:pt x="590321" y="620725"/>
                        <a:pt x="582882" y="626602"/>
                        <a:pt x="575443" y="632489"/>
                      </a:cubicBezTo>
                      <a:cubicBezTo>
                        <a:pt x="567347" y="637356"/>
                        <a:pt x="559794" y="643271"/>
                        <a:pt x="551917" y="647395"/>
                      </a:cubicBezTo>
                      <a:cubicBezTo>
                        <a:pt x="543925" y="651262"/>
                        <a:pt x="536820" y="655768"/>
                        <a:pt x="530209" y="658435"/>
                      </a:cubicBezTo>
                      <a:cubicBezTo>
                        <a:pt x="523589" y="661111"/>
                        <a:pt x="518065" y="663350"/>
                        <a:pt x="514198" y="664912"/>
                      </a:cubicBezTo>
                      <a:cubicBezTo>
                        <a:pt x="512264" y="665721"/>
                        <a:pt x="510750" y="666360"/>
                        <a:pt x="509721" y="666798"/>
                      </a:cubicBezTo>
                      <a:cubicBezTo>
                        <a:pt x="508645" y="667102"/>
                        <a:pt x="508073" y="667264"/>
                        <a:pt x="508073" y="667264"/>
                      </a:cubicBezTo>
                      <a:cubicBezTo>
                        <a:pt x="508073" y="667264"/>
                        <a:pt x="506168" y="670570"/>
                        <a:pt x="504273" y="673875"/>
                      </a:cubicBezTo>
                      <a:cubicBezTo>
                        <a:pt x="502263" y="677228"/>
                        <a:pt x="500253" y="680580"/>
                        <a:pt x="500253" y="680580"/>
                      </a:cubicBezTo>
                      <a:cubicBezTo>
                        <a:pt x="495862" y="679218"/>
                        <a:pt x="491604" y="678513"/>
                        <a:pt x="487413" y="678342"/>
                      </a:cubicBezTo>
                      <a:cubicBezTo>
                        <a:pt x="483194" y="678075"/>
                        <a:pt x="478879" y="677599"/>
                        <a:pt x="474659" y="677904"/>
                      </a:cubicBezTo>
                      <a:cubicBezTo>
                        <a:pt x="466192" y="678352"/>
                        <a:pt x="457705" y="680542"/>
                        <a:pt x="448818" y="681199"/>
                      </a:cubicBezTo>
                      <a:cubicBezTo>
                        <a:pt x="440017" y="682285"/>
                        <a:pt x="431025" y="684133"/>
                        <a:pt x="422196" y="683000"/>
                      </a:cubicBezTo>
                      <a:cubicBezTo>
                        <a:pt x="413414" y="682209"/>
                        <a:pt x="404670" y="681333"/>
                        <a:pt x="397183" y="676151"/>
                      </a:cubicBezTo>
                      <a:lnTo>
                        <a:pt x="395249" y="685448"/>
                      </a:lnTo>
                      <a:cubicBezTo>
                        <a:pt x="385791" y="684552"/>
                        <a:pt x="387401" y="678875"/>
                        <a:pt x="385429" y="676913"/>
                      </a:cubicBezTo>
                      <a:cubicBezTo>
                        <a:pt x="342957" y="671351"/>
                        <a:pt x="300800" y="655158"/>
                        <a:pt x="265005" y="630098"/>
                      </a:cubicBezTo>
                      <a:cubicBezTo>
                        <a:pt x="228943" y="605399"/>
                        <a:pt x="202273" y="568814"/>
                        <a:pt x="190862" y="531181"/>
                      </a:cubicBezTo>
                      <a:cubicBezTo>
                        <a:pt x="192491" y="522180"/>
                        <a:pt x="182013" y="502177"/>
                        <a:pt x="186099" y="494833"/>
                      </a:cubicBezTo>
                      <a:cubicBezTo>
                        <a:pt x="168250" y="474678"/>
                        <a:pt x="163011" y="446742"/>
                        <a:pt x="164097" y="421262"/>
                      </a:cubicBezTo>
                      <a:lnTo>
                        <a:pt x="165202" y="422205"/>
                      </a:lnTo>
                      <a:cubicBezTo>
                        <a:pt x="165202" y="422205"/>
                        <a:pt x="164449" y="419224"/>
                        <a:pt x="164030" y="416214"/>
                      </a:cubicBezTo>
                      <a:cubicBezTo>
                        <a:pt x="163754" y="413195"/>
                        <a:pt x="163478" y="410185"/>
                        <a:pt x="163478" y="410185"/>
                      </a:cubicBezTo>
                      <a:cubicBezTo>
                        <a:pt x="164287" y="409689"/>
                        <a:pt x="165411" y="409661"/>
                        <a:pt x="166126" y="410070"/>
                      </a:cubicBezTo>
                      <a:cubicBezTo>
                        <a:pt x="162563" y="403250"/>
                        <a:pt x="162182" y="394183"/>
                        <a:pt x="165011" y="385343"/>
                      </a:cubicBezTo>
                      <a:cubicBezTo>
                        <a:pt x="168164" y="376533"/>
                        <a:pt x="171660" y="367560"/>
                        <a:pt x="175441" y="360121"/>
                      </a:cubicBezTo>
                      <a:lnTo>
                        <a:pt x="176203" y="361255"/>
                      </a:lnTo>
                      <a:cubicBezTo>
                        <a:pt x="179565" y="349949"/>
                        <a:pt x="181661" y="338433"/>
                        <a:pt x="186004" y="327631"/>
                      </a:cubicBezTo>
                      <a:cubicBezTo>
                        <a:pt x="188081" y="322231"/>
                        <a:pt x="189119" y="316401"/>
                        <a:pt x="191767" y="311248"/>
                      </a:cubicBezTo>
                      <a:cubicBezTo>
                        <a:pt x="194110" y="305972"/>
                        <a:pt x="196367" y="300647"/>
                        <a:pt x="198549" y="295285"/>
                      </a:cubicBezTo>
                      <a:cubicBezTo>
                        <a:pt x="208655" y="274615"/>
                        <a:pt x="219827" y="254013"/>
                        <a:pt x="235163" y="236439"/>
                      </a:cubicBezTo>
                      <a:cubicBezTo>
                        <a:pt x="264004" y="199901"/>
                        <a:pt x="306305" y="173098"/>
                        <a:pt x="353206" y="164468"/>
                      </a:cubicBezTo>
                      <a:cubicBezTo>
                        <a:pt x="359121" y="165030"/>
                        <a:pt x="364846" y="165002"/>
                        <a:pt x="370484" y="164468"/>
                      </a:cubicBezTo>
                      <a:cubicBezTo>
                        <a:pt x="373304" y="164201"/>
                        <a:pt x="376104" y="163820"/>
                        <a:pt x="378895" y="163325"/>
                      </a:cubicBezTo>
                      <a:cubicBezTo>
                        <a:pt x="381743" y="163068"/>
                        <a:pt x="384600" y="162820"/>
                        <a:pt x="387477" y="162563"/>
                      </a:cubicBezTo>
                      <a:cubicBezTo>
                        <a:pt x="393202" y="161915"/>
                        <a:pt x="398936" y="160906"/>
                        <a:pt x="404746" y="159649"/>
                      </a:cubicBezTo>
                      <a:cubicBezTo>
                        <a:pt x="410632" y="159039"/>
                        <a:pt x="416614" y="158448"/>
                        <a:pt x="422662" y="157629"/>
                      </a:cubicBezTo>
                      <a:lnTo>
                        <a:pt x="431797" y="156401"/>
                      </a:lnTo>
                      <a:lnTo>
                        <a:pt x="441036" y="156353"/>
                      </a:lnTo>
                      <a:cubicBezTo>
                        <a:pt x="447218" y="156401"/>
                        <a:pt x="453495" y="156267"/>
                        <a:pt x="459715" y="156753"/>
                      </a:cubicBezTo>
                      <a:cubicBezTo>
                        <a:pt x="471945" y="159077"/>
                        <a:pt x="484489" y="160982"/>
                        <a:pt x="495424" y="167907"/>
                      </a:cubicBezTo>
                      <a:cubicBezTo>
                        <a:pt x="496224" y="169335"/>
                        <a:pt x="498434" y="170850"/>
                        <a:pt x="501691" y="172383"/>
                      </a:cubicBezTo>
                      <a:cubicBezTo>
                        <a:pt x="503320" y="173145"/>
                        <a:pt x="505216" y="173917"/>
                        <a:pt x="507330" y="174669"/>
                      </a:cubicBezTo>
                      <a:cubicBezTo>
                        <a:pt x="509359" y="175689"/>
                        <a:pt x="511597" y="176774"/>
                        <a:pt x="514017" y="177832"/>
                      </a:cubicBezTo>
                      <a:cubicBezTo>
                        <a:pt x="518846" y="179965"/>
                        <a:pt x="524389" y="182080"/>
                        <a:pt x="530352" y="184118"/>
                      </a:cubicBezTo>
                      <a:cubicBezTo>
                        <a:pt x="535991" y="186928"/>
                        <a:pt x="542030" y="189671"/>
                        <a:pt x="548192" y="192234"/>
                      </a:cubicBezTo>
                      <a:cubicBezTo>
                        <a:pt x="572224" y="203511"/>
                        <a:pt x="595303" y="218037"/>
                        <a:pt x="599951" y="2195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1375">
                  <a:extLst>
                    <a:ext uri="{FF2B5EF4-FFF2-40B4-BE49-F238E27FC236}">
                      <a16:creationId xmlns:a16="http://schemas.microsoft.com/office/drawing/2014/main" id="{39116272-2192-D208-F536-7EED7083F056}"/>
                    </a:ext>
                  </a:extLst>
                </p:cNvPr>
                <p:cNvSpPr/>
                <p:nvPr/>
              </p:nvSpPr>
              <p:spPr>
                <a:xfrm>
                  <a:off x="1463696" y="930281"/>
                  <a:ext cx="9525" cy="9525"/>
                </a:xfrm>
                <a:custGeom>
                  <a:avLst/>
                  <a:gdLst>
                    <a:gd name="connsiteX0" fmla="*/ 9577 w 9525"/>
                    <a:gd name="connsiteY0" fmla="*/ 7525 h 9525"/>
                    <a:gd name="connsiteX1" fmla="*/ 9434 w 9525"/>
                    <a:gd name="connsiteY1" fmla="*/ 7144 h 9525"/>
                    <a:gd name="connsiteX2" fmla="*/ 9577 w 9525"/>
                    <a:gd name="connsiteY2" fmla="*/ 7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577" y="7525"/>
                      </a:moveTo>
                      <a:lnTo>
                        <a:pt x="9434" y="7144"/>
                      </a:lnTo>
                      <a:cubicBezTo>
                        <a:pt x="5624" y="8334"/>
                        <a:pt x="7205" y="8477"/>
                        <a:pt x="9577" y="75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1376">
                  <a:extLst>
                    <a:ext uri="{FF2B5EF4-FFF2-40B4-BE49-F238E27FC236}">
                      <a16:creationId xmlns:a16="http://schemas.microsoft.com/office/drawing/2014/main" id="{DC7EB7BD-D232-8661-0B01-7667FEA48E52}"/>
                    </a:ext>
                  </a:extLst>
                </p:cNvPr>
                <p:cNvSpPr/>
                <p:nvPr/>
              </p:nvSpPr>
              <p:spPr>
                <a:xfrm>
                  <a:off x="1380347" y="665314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240 h 19050"/>
                    <a:gd name="connsiteX1" fmla="*/ 7953 w 9525"/>
                    <a:gd name="connsiteY1" fmla="*/ 13745 h 19050"/>
                    <a:gd name="connsiteX2" fmla="*/ 7249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240"/>
                      </a:moveTo>
                      <a:lnTo>
                        <a:pt x="7953" y="13745"/>
                      </a:lnTo>
                      <a:lnTo>
                        <a:pt x="7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1377">
                  <a:extLst>
                    <a:ext uri="{FF2B5EF4-FFF2-40B4-BE49-F238E27FC236}">
                      <a16:creationId xmlns:a16="http://schemas.microsoft.com/office/drawing/2014/main" id="{020DA986-1747-AFE9-0421-BAD5FBEC9048}"/>
                    </a:ext>
                  </a:extLst>
                </p:cNvPr>
                <p:cNvSpPr/>
                <p:nvPr/>
              </p:nvSpPr>
              <p:spPr>
                <a:xfrm>
                  <a:off x="1521098" y="791291"/>
                  <a:ext cx="19050" cy="19050"/>
                </a:xfrm>
                <a:custGeom>
                  <a:avLst/>
                  <a:gdLst>
                    <a:gd name="connsiteX0" fmla="*/ 12735 w 19050"/>
                    <a:gd name="connsiteY0" fmla="*/ 14108 h 19050"/>
                    <a:gd name="connsiteX1" fmla="*/ 7144 w 19050"/>
                    <a:gd name="connsiteY1" fmla="*/ 8259 h 19050"/>
                    <a:gd name="connsiteX2" fmla="*/ 12735 w 19050"/>
                    <a:gd name="connsiteY2" fmla="*/ 1410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2735" y="14108"/>
                      </a:moveTo>
                      <a:cubicBezTo>
                        <a:pt x="9020" y="5954"/>
                        <a:pt x="7601" y="6421"/>
                        <a:pt x="7144" y="8259"/>
                      </a:cubicBezTo>
                      <a:cubicBezTo>
                        <a:pt x="8915" y="10898"/>
                        <a:pt x="10697" y="13041"/>
                        <a:pt x="12735" y="141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1378">
                  <a:extLst>
                    <a:ext uri="{FF2B5EF4-FFF2-40B4-BE49-F238E27FC236}">
                      <a16:creationId xmlns:a16="http://schemas.microsoft.com/office/drawing/2014/main" id="{E65F821A-E688-76FA-29F7-2768A740EBAF}"/>
                    </a:ext>
                  </a:extLst>
                </p:cNvPr>
                <p:cNvSpPr/>
                <p:nvPr/>
              </p:nvSpPr>
              <p:spPr>
                <a:xfrm>
                  <a:off x="1483893" y="97360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316 h 19050"/>
                    <a:gd name="connsiteX1" fmla="*/ 11859 w 9525"/>
                    <a:gd name="connsiteY1" fmla="*/ 12916 h 19050"/>
                    <a:gd name="connsiteX2" fmla="*/ 10211 w 9525"/>
                    <a:gd name="connsiteY2" fmla="*/ 7144 h 19050"/>
                    <a:gd name="connsiteX3" fmla="*/ 7144 w 9525"/>
                    <a:gd name="connsiteY3" fmla="*/ 13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13316"/>
                      </a:moveTo>
                      <a:cubicBezTo>
                        <a:pt x="7372" y="16678"/>
                        <a:pt x="9535" y="15192"/>
                        <a:pt x="11859" y="12916"/>
                      </a:cubicBezTo>
                      <a:cubicBezTo>
                        <a:pt x="10887" y="9506"/>
                        <a:pt x="10211" y="7144"/>
                        <a:pt x="10211" y="7144"/>
                      </a:cubicBezTo>
                      <a:cubicBezTo>
                        <a:pt x="9573" y="9163"/>
                        <a:pt x="7791" y="11297"/>
                        <a:pt x="7144" y="13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1379">
                  <a:extLst>
                    <a:ext uri="{FF2B5EF4-FFF2-40B4-BE49-F238E27FC236}">
                      <a16:creationId xmlns:a16="http://schemas.microsoft.com/office/drawing/2014/main" id="{5E6BBB87-4E9D-617F-35C3-246B20A4C3DE}"/>
                    </a:ext>
                  </a:extLst>
                </p:cNvPr>
                <p:cNvSpPr/>
                <p:nvPr/>
              </p:nvSpPr>
              <p:spPr>
                <a:xfrm>
                  <a:off x="1535338" y="95672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067 h 9525"/>
                    <a:gd name="connsiteX1" fmla="*/ 10535 w 9525"/>
                    <a:gd name="connsiteY1" fmla="*/ 8810 h 9525"/>
                    <a:gd name="connsiteX2" fmla="*/ 7144 w 9525"/>
                    <a:gd name="connsiteY2" fmla="*/ 806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067"/>
                      </a:moveTo>
                      <a:lnTo>
                        <a:pt x="10535" y="8810"/>
                      </a:lnTo>
                      <a:cubicBezTo>
                        <a:pt x="9392" y="6572"/>
                        <a:pt x="8239" y="6867"/>
                        <a:pt x="7144" y="80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2" name="文本框 251">
                <a:extLst>
                  <a:ext uri="{FF2B5EF4-FFF2-40B4-BE49-F238E27FC236}">
                    <a16:creationId xmlns:a16="http://schemas.microsoft.com/office/drawing/2014/main" id="{388AD7B8-A1EF-CB81-CC47-B75E45DDEECC}"/>
                  </a:ext>
                </a:extLst>
              </p:cNvPr>
              <p:cNvSpPr txBox="1"/>
              <p:nvPr/>
            </p:nvSpPr>
            <p:spPr>
              <a:xfrm>
                <a:off x="1878210" y="2923074"/>
                <a:ext cx="639919" cy="62895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01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3" name="文本框 252">
                <a:extLst>
                  <a:ext uri="{FF2B5EF4-FFF2-40B4-BE49-F238E27FC236}">
                    <a16:creationId xmlns:a16="http://schemas.microsoft.com/office/drawing/2014/main" id="{E03AD724-5CBD-7BAE-32C1-A96913532075}"/>
                  </a:ext>
                </a:extLst>
              </p:cNvPr>
              <p:cNvSpPr txBox="1"/>
              <p:nvPr/>
            </p:nvSpPr>
            <p:spPr>
              <a:xfrm>
                <a:off x="1046108" y="2091077"/>
                <a:ext cx="775597" cy="2554545"/>
              </a:xfrm>
              <a:prstGeom prst="rect">
                <a:avLst/>
              </a:prstGeom>
              <a:noFill/>
            </p:spPr>
            <p:txBody>
              <a:bodyPr vert="eaVert" wrap="non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演示悠然小楷" panose="00000500000000000000" pitchFamily="2" charset="-122"/>
                    <a:ea typeface="演示悠然小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FA66C7FE-E9DA-3400-78E4-9FA69B2C73BD}"/>
                </a:ext>
              </a:extLst>
            </p:cNvPr>
            <p:cNvSpPr txBox="1"/>
            <p:nvPr/>
          </p:nvSpPr>
          <p:spPr>
            <a:xfrm>
              <a:off x="2135527" y="2210140"/>
              <a:ext cx="627864" cy="3199090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……</a:t>
              </a:r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B5EC1727-B38A-F1A7-60DC-77E75F54AD43}"/>
              </a:ext>
            </a:extLst>
          </p:cNvPr>
          <p:cNvSpPr txBox="1"/>
          <p:nvPr/>
        </p:nvSpPr>
        <p:spPr>
          <a:xfrm>
            <a:off x="114909600" y="613849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 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1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63151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04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sp>
        <p:nvSpPr>
          <p:cNvPr id="26" name="Freeform: Shape 3">
            <a:extLst>
              <a:ext uri="{FF2B5EF4-FFF2-40B4-BE49-F238E27FC236}">
                <a16:creationId xmlns:a16="http://schemas.microsoft.com/office/drawing/2014/main" id="{55FE4442-245C-9535-3404-F7E6B2675D05}"/>
              </a:ext>
            </a:extLst>
          </p:cNvPr>
          <p:cNvSpPr/>
          <p:nvPr/>
        </p:nvSpPr>
        <p:spPr bwMode="auto">
          <a:xfrm>
            <a:off x="5344584" y="1341487"/>
            <a:ext cx="1380067" cy="1981200"/>
          </a:xfrm>
          <a:custGeom>
            <a:avLst/>
            <a:gdLst/>
            <a:ahLst/>
            <a:cxnLst>
              <a:cxn ang="0">
                <a:pos x="224" y="205"/>
              </a:cxn>
              <a:cxn ang="0">
                <a:pos x="207" y="229"/>
              </a:cxn>
              <a:cxn ang="0">
                <a:pos x="201" y="220"/>
              </a:cxn>
              <a:cxn ang="0">
                <a:pos x="179" y="211"/>
              </a:cxn>
              <a:cxn ang="0">
                <a:pos x="156" y="220"/>
              </a:cxn>
              <a:cxn ang="0">
                <a:pos x="147" y="243"/>
              </a:cxn>
              <a:cxn ang="0">
                <a:pos x="156" y="265"/>
              </a:cxn>
              <a:cxn ang="0">
                <a:pos x="175" y="275"/>
              </a:cxn>
              <a:cxn ang="0">
                <a:pos x="141" y="322"/>
              </a:cxn>
              <a:cxn ang="0">
                <a:pos x="122" y="283"/>
              </a:cxn>
              <a:cxn ang="0">
                <a:pos x="102" y="322"/>
              </a:cxn>
              <a:cxn ang="0">
                <a:pos x="63" y="269"/>
              </a:cxn>
              <a:cxn ang="0">
                <a:pos x="54" y="283"/>
              </a:cxn>
              <a:cxn ang="0">
                <a:pos x="32" y="293"/>
              </a:cxn>
              <a:cxn ang="0">
                <a:pos x="9" y="283"/>
              </a:cxn>
              <a:cxn ang="0">
                <a:pos x="0" y="261"/>
              </a:cxn>
              <a:cxn ang="0">
                <a:pos x="9" y="238"/>
              </a:cxn>
              <a:cxn ang="0">
                <a:pos x="32" y="229"/>
              </a:cxn>
              <a:cxn ang="0">
                <a:pos x="33" y="229"/>
              </a:cxn>
              <a:cxn ang="0">
                <a:pos x="15" y="205"/>
              </a:cxn>
              <a:cxn ang="0">
                <a:pos x="122" y="0"/>
              </a:cxn>
              <a:cxn ang="0">
                <a:pos x="224" y="205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Freeform: Shape 4">
            <a:extLst>
              <a:ext uri="{FF2B5EF4-FFF2-40B4-BE49-F238E27FC236}">
                <a16:creationId xmlns:a16="http://schemas.microsoft.com/office/drawing/2014/main" id="{A9B25650-B2F2-3FB2-8EDA-9A03D1168E9B}"/>
              </a:ext>
            </a:extLst>
          </p:cNvPr>
          <p:cNvSpPr/>
          <p:nvPr/>
        </p:nvSpPr>
        <p:spPr bwMode="auto">
          <a:xfrm>
            <a:off x="4034368" y="2603021"/>
            <a:ext cx="1938867" cy="1420284"/>
          </a:xfrm>
          <a:custGeom>
            <a:avLst/>
            <a:gdLst/>
            <a:ahLst/>
            <a:cxnLst>
              <a:cxn ang="0">
                <a:pos x="315" y="117"/>
              </a:cxn>
              <a:cxn ang="0">
                <a:pos x="272" y="124"/>
              </a:cxn>
              <a:cxn ang="0">
                <a:pos x="303" y="156"/>
              </a:cxn>
              <a:cxn ang="0">
                <a:pos x="245" y="176"/>
              </a:cxn>
              <a:cxn ang="0">
                <a:pos x="245" y="176"/>
              </a:cxn>
              <a:cxn ang="0">
                <a:pos x="255" y="199"/>
              </a:cxn>
              <a:cxn ang="0">
                <a:pos x="245" y="221"/>
              </a:cxn>
              <a:cxn ang="0">
                <a:pos x="223" y="231"/>
              </a:cxn>
              <a:cxn ang="0">
                <a:pos x="200" y="221"/>
              </a:cxn>
              <a:cxn ang="0">
                <a:pos x="191" y="199"/>
              </a:cxn>
              <a:cxn ang="0">
                <a:pos x="191" y="195"/>
              </a:cxn>
              <a:cxn ang="0">
                <a:pos x="166" y="204"/>
              </a:cxn>
              <a:cxn ang="0">
                <a:pos x="0" y="36"/>
              </a:cxn>
              <a:cxn ang="0">
                <a:pos x="228" y="0"/>
              </a:cxn>
              <a:cxn ang="0">
                <a:pos x="246" y="24"/>
              </a:cxn>
              <a:cxn ang="0">
                <a:pos x="245" y="24"/>
              </a:cxn>
              <a:cxn ang="0">
                <a:pos x="222" y="33"/>
              </a:cxn>
              <a:cxn ang="0">
                <a:pos x="213" y="56"/>
              </a:cxn>
              <a:cxn ang="0">
                <a:pos x="222" y="78"/>
              </a:cxn>
              <a:cxn ang="0">
                <a:pos x="245" y="88"/>
              </a:cxn>
              <a:cxn ang="0">
                <a:pos x="267" y="78"/>
              </a:cxn>
              <a:cxn ang="0">
                <a:pos x="276" y="64"/>
              </a:cxn>
              <a:cxn ang="0">
                <a:pos x="315" y="117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Freeform: Shape 5">
            <a:extLst>
              <a:ext uri="{FF2B5EF4-FFF2-40B4-BE49-F238E27FC236}">
                <a16:creationId xmlns:a16="http://schemas.microsoft.com/office/drawing/2014/main" id="{E3B4D108-53F7-6E9E-9CD8-0814D552DC65}"/>
              </a:ext>
            </a:extLst>
          </p:cNvPr>
          <p:cNvSpPr/>
          <p:nvPr/>
        </p:nvSpPr>
        <p:spPr bwMode="auto">
          <a:xfrm>
            <a:off x="4734984" y="3561871"/>
            <a:ext cx="1651000" cy="1809751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179" y="46"/>
              </a:cxn>
              <a:cxn ang="0">
                <a:pos x="221" y="24"/>
              </a:cxn>
              <a:cxn ang="0">
                <a:pos x="219" y="89"/>
              </a:cxn>
              <a:cxn ang="0">
                <a:pos x="236" y="84"/>
              </a:cxn>
              <a:cxn ang="0">
                <a:pos x="258" y="93"/>
              </a:cxn>
              <a:cxn ang="0">
                <a:pos x="268" y="116"/>
              </a:cxn>
              <a:cxn ang="0">
                <a:pos x="258" y="138"/>
              </a:cxn>
              <a:cxn ang="0">
                <a:pos x="236" y="148"/>
              </a:cxn>
              <a:cxn ang="0">
                <a:pos x="218" y="142"/>
              </a:cxn>
              <a:cxn ang="0">
                <a:pos x="218" y="176"/>
              </a:cxn>
              <a:cxn ang="0">
                <a:pos x="0" y="294"/>
              </a:cxn>
              <a:cxn ang="0">
                <a:pos x="52" y="48"/>
              </a:cxn>
              <a:cxn ang="0">
                <a:pos x="77" y="39"/>
              </a:cxn>
              <a:cxn ang="0">
                <a:pos x="77" y="43"/>
              </a:cxn>
              <a:cxn ang="0">
                <a:pos x="86" y="65"/>
              </a:cxn>
              <a:cxn ang="0">
                <a:pos x="109" y="75"/>
              </a:cxn>
              <a:cxn ang="0">
                <a:pos x="131" y="65"/>
              </a:cxn>
              <a:cxn ang="0">
                <a:pos x="141" y="43"/>
              </a:cxn>
              <a:cxn ang="0">
                <a:pos x="131" y="20"/>
              </a:cxn>
              <a:cxn ang="0">
                <a:pos x="131" y="20"/>
              </a:cxn>
              <a:cxn ang="0">
                <a:pos x="189" y="0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chemeClr val="accent6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Freeform: Shape 6">
            <a:extLst>
              <a:ext uri="{FF2B5EF4-FFF2-40B4-BE49-F238E27FC236}">
                <a16:creationId xmlns:a16="http://schemas.microsoft.com/office/drawing/2014/main" id="{C3D66F66-ED74-711F-8CED-1720EE3CF41F}"/>
              </a:ext>
            </a:extLst>
          </p:cNvPr>
          <p:cNvSpPr/>
          <p:nvPr/>
        </p:nvSpPr>
        <p:spPr bwMode="auto">
          <a:xfrm>
            <a:off x="6076952" y="3483555"/>
            <a:ext cx="1361017" cy="1875367"/>
          </a:xfrm>
          <a:custGeom>
            <a:avLst/>
            <a:gdLst/>
            <a:ahLst/>
            <a:cxnLst>
              <a:cxn ang="0">
                <a:pos x="3" y="37"/>
              </a:cxn>
              <a:cxn ang="0">
                <a:pos x="44" y="59"/>
              </a:cxn>
              <a:cxn ang="0">
                <a:pos x="35" y="12"/>
              </a:cxn>
              <a:cxn ang="0">
                <a:pos x="94" y="32"/>
              </a:cxn>
              <a:cxn ang="0">
                <a:pos x="94" y="32"/>
              </a:cxn>
              <a:cxn ang="0">
                <a:pos x="103" y="9"/>
              </a:cxn>
              <a:cxn ang="0">
                <a:pos x="126" y="0"/>
              </a:cxn>
              <a:cxn ang="0">
                <a:pos x="148" y="9"/>
              </a:cxn>
              <a:cxn ang="0">
                <a:pos x="158" y="32"/>
              </a:cxn>
              <a:cxn ang="0">
                <a:pos x="151" y="51"/>
              </a:cxn>
              <a:cxn ang="0">
                <a:pos x="173" y="59"/>
              </a:cxn>
              <a:cxn ang="0">
                <a:pos x="174" y="59"/>
              </a:cxn>
              <a:cxn ang="0">
                <a:pos x="221" y="304"/>
              </a:cxn>
              <a:cxn ang="0">
                <a:pos x="220" y="305"/>
              </a:cxn>
              <a:cxn ang="0">
                <a:pos x="0" y="189"/>
              </a:cxn>
              <a:cxn ang="0">
                <a:pos x="0" y="155"/>
              </a:cxn>
              <a:cxn ang="0">
                <a:pos x="18" y="161"/>
              </a:cxn>
              <a:cxn ang="0">
                <a:pos x="40" y="151"/>
              </a:cxn>
              <a:cxn ang="0">
                <a:pos x="50" y="129"/>
              </a:cxn>
              <a:cxn ang="0">
                <a:pos x="40" y="106"/>
              </a:cxn>
              <a:cxn ang="0">
                <a:pos x="18" y="97"/>
              </a:cxn>
              <a:cxn ang="0">
                <a:pos x="1" y="102"/>
              </a:cxn>
              <a:cxn ang="0">
                <a:pos x="3" y="37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Freeform: Shape 7">
            <a:extLst>
              <a:ext uri="{FF2B5EF4-FFF2-40B4-BE49-F238E27FC236}">
                <a16:creationId xmlns:a16="http://schemas.microsoft.com/office/drawing/2014/main" id="{A2874083-F937-AE2A-ACBC-A01D909B48C0}"/>
              </a:ext>
            </a:extLst>
          </p:cNvPr>
          <p:cNvSpPr/>
          <p:nvPr/>
        </p:nvSpPr>
        <p:spPr bwMode="auto">
          <a:xfrm>
            <a:off x="6212418" y="2603021"/>
            <a:ext cx="1957917" cy="1242484"/>
          </a:xfrm>
          <a:custGeom>
            <a:avLst/>
            <a:gdLst/>
            <a:ahLst/>
            <a:cxnLst>
              <a:cxn ang="0">
                <a:pos x="13" y="155"/>
              </a:cxn>
              <a:cxn ang="0">
                <a:pos x="45" y="124"/>
              </a:cxn>
              <a:cxn ang="0">
                <a:pos x="0" y="117"/>
              </a:cxn>
              <a:cxn ang="0">
                <a:pos x="34" y="70"/>
              </a:cxn>
              <a:cxn ang="0">
                <a:pos x="15" y="60"/>
              </a:cxn>
              <a:cxn ang="0">
                <a:pos x="6" y="38"/>
              </a:cxn>
              <a:cxn ang="0">
                <a:pos x="15" y="15"/>
              </a:cxn>
              <a:cxn ang="0">
                <a:pos x="38" y="6"/>
              </a:cxn>
              <a:cxn ang="0">
                <a:pos x="60" y="15"/>
              </a:cxn>
              <a:cxn ang="0">
                <a:pos x="66" y="24"/>
              </a:cxn>
              <a:cxn ang="0">
                <a:pos x="83" y="0"/>
              </a:cxn>
              <a:cxn ang="0">
                <a:pos x="318" y="36"/>
              </a:cxn>
              <a:cxn ang="0">
                <a:pos x="151" y="202"/>
              </a:cxn>
              <a:cxn ang="0">
                <a:pos x="129" y="194"/>
              </a:cxn>
              <a:cxn ang="0">
                <a:pos x="136" y="175"/>
              </a:cxn>
              <a:cxn ang="0">
                <a:pos x="126" y="152"/>
              </a:cxn>
              <a:cxn ang="0">
                <a:pos x="104" y="143"/>
              </a:cxn>
              <a:cxn ang="0">
                <a:pos x="81" y="152"/>
              </a:cxn>
              <a:cxn ang="0">
                <a:pos x="72" y="175"/>
              </a:cxn>
              <a:cxn ang="0">
                <a:pos x="72" y="175"/>
              </a:cxn>
              <a:cxn ang="0">
                <a:pos x="13" y="155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1" name="Group 8">
            <a:extLst>
              <a:ext uri="{FF2B5EF4-FFF2-40B4-BE49-F238E27FC236}">
                <a16:creationId xmlns:a16="http://schemas.microsoft.com/office/drawing/2014/main" id="{F479D854-6A58-19B1-06D1-05C92DBC81D5}"/>
              </a:ext>
            </a:extLst>
          </p:cNvPr>
          <p:cNvGrpSpPr/>
          <p:nvPr/>
        </p:nvGrpSpPr>
        <p:grpSpPr>
          <a:xfrm flipV="1">
            <a:off x="3995758" y="4958417"/>
            <a:ext cx="607005" cy="290343"/>
            <a:chOff x="3376482" y="1459073"/>
            <a:chExt cx="455253" cy="221445"/>
          </a:xfrm>
        </p:grpSpPr>
        <p:cxnSp>
          <p:nvCxnSpPr>
            <p:cNvPr id="70" name="Straight Connector 9">
              <a:extLst>
                <a:ext uri="{FF2B5EF4-FFF2-40B4-BE49-F238E27FC236}">
                  <a16:creationId xmlns:a16="http://schemas.microsoft.com/office/drawing/2014/main" id="{FDC09263-0956-405F-4C4F-618DAA059656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6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10">
              <a:extLst>
                <a:ext uri="{FF2B5EF4-FFF2-40B4-BE49-F238E27FC236}">
                  <a16:creationId xmlns:a16="http://schemas.microsoft.com/office/drawing/2014/main" id="{B0774645-0202-7B85-A51C-2BD7992427DC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6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23">
            <a:extLst>
              <a:ext uri="{FF2B5EF4-FFF2-40B4-BE49-F238E27FC236}">
                <a16:creationId xmlns:a16="http://schemas.microsoft.com/office/drawing/2014/main" id="{8DE65F10-0FE8-17DE-2574-8B63BC698B6B}"/>
              </a:ext>
            </a:extLst>
          </p:cNvPr>
          <p:cNvGrpSpPr/>
          <p:nvPr/>
        </p:nvGrpSpPr>
        <p:grpSpPr>
          <a:xfrm flipV="1">
            <a:off x="3995758" y="3555163"/>
            <a:ext cx="607005" cy="290343"/>
            <a:chOff x="3376482" y="1459073"/>
            <a:chExt cx="455253" cy="221445"/>
          </a:xfrm>
        </p:grpSpPr>
        <p:cxnSp>
          <p:nvCxnSpPr>
            <p:cNvPr id="68" name="Straight Connector 24">
              <a:extLst>
                <a:ext uri="{FF2B5EF4-FFF2-40B4-BE49-F238E27FC236}">
                  <a16:creationId xmlns:a16="http://schemas.microsoft.com/office/drawing/2014/main" id="{5EB35A5F-9C3D-1268-AD6E-1707B6DE5322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25">
              <a:extLst>
                <a:ext uri="{FF2B5EF4-FFF2-40B4-BE49-F238E27FC236}">
                  <a16:creationId xmlns:a16="http://schemas.microsoft.com/office/drawing/2014/main" id="{28661451-C9CF-2310-DAEF-7DB179C533F6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29">
            <a:extLst>
              <a:ext uri="{FF2B5EF4-FFF2-40B4-BE49-F238E27FC236}">
                <a16:creationId xmlns:a16="http://schemas.microsoft.com/office/drawing/2014/main" id="{B04474BE-EB3A-8F59-D4BE-14370CB59D4D}"/>
              </a:ext>
            </a:extLst>
          </p:cNvPr>
          <p:cNvGrpSpPr/>
          <p:nvPr/>
        </p:nvGrpSpPr>
        <p:grpSpPr>
          <a:xfrm flipH="1" flipV="1">
            <a:off x="7563323" y="4958417"/>
            <a:ext cx="607005" cy="290343"/>
            <a:chOff x="3376482" y="1459073"/>
            <a:chExt cx="455253" cy="221445"/>
          </a:xfrm>
        </p:grpSpPr>
        <p:cxnSp>
          <p:nvCxnSpPr>
            <p:cNvPr id="66" name="Straight Connector 30">
              <a:extLst>
                <a:ext uri="{FF2B5EF4-FFF2-40B4-BE49-F238E27FC236}">
                  <a16:creationId xmlns:a16="http://schemas.microsoft.com/office/drawing/2014/main" id="{C85F7737-FE37-214E-530D-BBAE071521C0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1">
              <a:extLst>
                <a:ext uri="{FF2B5EF4-FFF2-40B4-BE49-F238E27FC236}">
                  <a16:creationId xmlns:a16="http://schemas.microsoft.com/office/drawing/2014/main" id="{77AED8CB-C673-256B-1769-58B497B6B63B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2">
            <a:extLst>
              <a:ext uri="{FF2B5EF4-FFF2-40B4-BE49-F238E27FC236}">
                <a16:creationId xmlns:a16="http://schemas.microsoft.com/office/drawing/2014/main" id="{08A2D0DB-6E2D-FD05-DB10-D0F4A3260F23}"/>
              </a:ext>
            </a:extLst>
          </p:cNvPr>
          <p:cNvGrpSpPr/>
          <p:nvPr/>
        </p:nvGrpSpPr>
        <p:grpSpPr>
          <a:xfrm flipH="1" flipV="1">
            <a:off x="7563323" y="3555163"/>
            <a:ext cx="607005" cy="290343"/>
            <a:chOff x="3376482" y="1459073"/>
            <a:chExt cx="455253" cy="221445"/>
          </a:xfrm>
        </p:grpSpPr>
        <p:cxnSp>
          <p:nvCxnSpPr>
            <p:cNvPr id="64" name="Straight Connector 33">
              <a:extLst>
                <a:ext uri="{FF2B5EF4-FFF2-40B4-BE49-F238E27FC236}">
                  <a16:creationId xmlns:a16="http://schemas.microsoft.com/office/drawing/2014/main" id="{3E5AB856-C97F-E681-877E-A4F12A062BBF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4">
              <a:extLst>
                <a:ext uri="{FF2B5EF4-FFF2-40B4-BE49-F238E27FC236}">
                  <a16:creationId xmlns:a16="http://schemas.microsoft.com/office/drawing/2014/main" id="{7B7494BB-8899-9824-56C9-8EC396DB762A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5">
            <a:extLst>
              <a:ext uri="{FF2B5EF4-FFF2-40B4-BE49-F238E27FC236}">
                <a16:creationId xmlns:a16="http://schemas.microsoft.com/office/drawing/2014/main" id="{79113D01-D93E-1554-C966-F022B7903D35}"/>
              </a:ext>
            </a:extLst>
          </p:cNvPr>
          <p:cNvGrpSpPr/>
          <p:nvPr/>
        </p:nvGrpSpPr>
        <p:grpSpPr>
          <a:xfrm>
            <a:off x="4954506" y="1745956"/>
            <a:ext cx="607005" cy="290343"/>
            <a:chOff x="3376482" y="1459073"/>
            <a:chExt cx="455253" cy="221445"/>
          </a:xfrm>
        </p:grpSpPr>
        <p:cxnSp>
          <p:nvCxnSpPr>
            <p:cNvPr id="62" name="Straight Connector 36">
              <a:extLst>
                <a:ext uri="{FF2B5EF4-FFF2-40B4-BE49-F238E27FC236}">
                  <a16:creationId xmlns:a16="http://schemas.microsoft.com/office/drawing/2014/main" id="{99429C0B-4F02-3EBC-8AE8-3E1CCCA8D541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37">
              <a:extLst>
                <a:ext uri="{FF2B5EF4-FFF2-40B4-BE49-F238E27FC236}">
                  <a16:creationId xmlns:a16="http://schemas.microsoft.com/office/drawing/2014/main" id="{C4FB8485-4DF9-6856-DB40-BBB5D21FD206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Freeform: Shape 38">
            <a:extLst>
              <a:ext uri="{FF2B5EF4-FFF2-40B4-BE49-F238E27FC236}">
                <a16:creationId xmlns:a16="http://schemas.microsoft.com/office/drawing/2014/main" id="{4FFD9635-0680-229C-F1EA-7593EF5CB4D5}"/>
              </a:ext>
            </a:extLst>
          </p:cNvPr>
          <p:cNvSpPr/>
          <p:nvPr/>
        </p:nvSpPr>
        <p:spPr bwMode="auto">
          <a:xfrm>
            <a:off x="5932282" y="2036298"/>
            <a:ext cx="306271" cy="577203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Freeform: Shape 39">
            <a:extLst>
              <a:ext uri="{FF2B5EF4-FFF2-40B4-BE49-F238E27FC236}">
                <a16:creationId xmlns:a16="http://schemas.microsoft.com/office/drawing/2014/main" id="{9C3C4DA9-763E-5663-E325-6C8F40E00B46}"/>
              </a:ext>
            </a:extLst>
          </p:cNvPr>
          <p:cNvSpPr/>
          <p:nvPr/>
        </p:nvSpPr>
        <p:spPr bwMode="auto">
          <a:xfrm>
            <a:off x="4734847" y="2905515"/>
            <a:ext cx="439304" cy="439304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Freeform: Shape 40">
            <a:extLst>
              <a:ext uri="{FF2B5EF4-FFF2-40B4-BE49-F238E27FC236}">
                <a16:creationId xmlns:a16="http://schemas.microsoft.com/office/drawing/2014/main" id="{CD8B2B8C-32BF-F348-3BAA-40377684340F}"/>
              </a:ext>
            </a:extLst>
          </p:cNvPr>
          <p:cNvSpPr/>
          <p:nvPr/>
        </p:nvSpPr>
        <p:spPr bwMode="auto">
          <a:xfrm>
            <a:off x="5262374" y="4292318"/>
            <a:ext cx="416625" cy="369349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0" name="Freeform: Shape 41">
            <a:extLst>
              <a:ext uri="{FF2B5EF4-FFF2-40B4-BE49-F238E27FC236}">
                <a16:creationId xmlns:a16="http://schemas.microsoft.com/office/drawing/2014/main" id="{3F34712B-854C-A11C-790B-9AD9BBB929BC}"/>
              </a:ext>
            </a:extLst>
          </p:cNvPr>
          <p:cNvSpPr/>
          <p:nvPr/>
        </p:nvSpPr>
        <p:spPr bwMode="auto">
          <a:xfrm>
            <a:off x="6548663" y="4053786"/>
            <a:ext cx="339735" cy="50960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1" name="Freeform: Shape 42">
            <a:extLst>
              <a:ext uri="{FF2B5EF4-FFF2-40B4-BE49-F238E27FC236}">
                <a16:creationId xmlns:a16="http://schemas.microsoft.com/office/drawing/2014/main" id="{C38A573F-319D-9223-4381-ED5911E2D3A0}"/>
              </a:ext>
            </a:extLst>
          </p:cNvPr>
          <p:cNvSpPr/>
          <p:nvPr/>
        </p:nvSpPr>
        <p:spPr bwMode="auto">
          <a:xfrm>
            <a:off x="6724651" y="2865824"/>
            <a:ext cx="496871" cy="478996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64541D0-8AA0-75FB-479D-39EEAB60DCFE}"/>
              </a:ext>
            </a:extLst>
          </p:cNvPr>
          <p:cNvGrpSpPr/>
          <p:nvPr/>
        </p:nvGrpSpPr>
        <p:grpSpPr>
          <a:xfrm>
            <a:off x="1399251" y="1415710"/>
            <a:ext cx="3369870" cy="785593"/>
            <a:chOff x="6776143" y="1593775"/>
            <a:chExt cx="3369870" cy="78559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B82E7EE-396C-66E7-A9DF-CA49D6DCA9C0}"/>
                </a:ext>
              </a:extLst>
            </p:cNvPr>
            <p:cNvSpPr txBox="1"/>
            <p:nvPr/>
          </p:nvSpPr>
          <p:spPr>
            <a:xfrm>
              <a:off x="8470329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315BBF9-80C7-D5EF-B6A7-0963C0CCB52D}"/>
                </a:ext>
              </a:extLst>
            </p:cNvPr>
            <p:cNvSpPr txBox="1"/>
            <p:nvPr/>
          </p:nvSpPr>
          <p:spPr>
            <a:xfrm>
              <a:off x="6776143" y="1917703"/>
              <a:ext cx="33698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13F0EA7-424A-81F2-9DAE-3629E19E4BD7}"/>
              </a:ext>
            </a:extLst>
          </p:cNvPr>
          <p:cNvGrpSpPr/>
          <p:nvPr/>
        </p:nvGrpSpPr>
        <p:grpSpPr>
          <a:xfrm>
            <a:off x="749427" y="3597323"/>
            <a:ext cx="3147226" cy="785593"/>
            <a:chOff x="6998787" y="1593775"/>
            <a:chExt cx="3147226" cy="785593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4A426535-C7C5-CE02-4DFD-5502F0AE6367}"/>
                </a:ext>
              </a:extLst>
            </p:cNvPr>
            <p:cNvSpPr txBox="1"/>
            <p:nvPr/>
          </p:nvSpPr>
          <p:spPr>
            <a:xfrm>
              <a:off x="8470329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4ED2871-0193-938C-18D3-DBB4253EC7C6}"/>
                </a:ext>
              </a:extLst>
            </p:cNvPr>
            <p:cNvSpPr txBox="1"/>
            <p:nvPr/>
          </p:nvSpPr>
          <p:spPr>
            <a:xfrm>
              <a:off x="6998787" y="1917703"/>
              <a:ext cx="314722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40AA24B-7977-685C-7CBC-73351ECF665B}"/>
              </a:ext>
            </a:extLst>
          </p:cNvPr>
          <p:cNvGrpSpPr/>
          <p:nvPr/>
        </p:nvGrpSpPr>
        <p:grpSpPr>
          <a:xfrm>
            <a:off x="1567542" y="4952094"/>
            <a:ext cx="2362105" cy="970259"/>
            <a:chOff x="7783907" y="1593775"/>
            <a:chExt cx="2362105" cy="970259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BF83F486-5036-031D-9A8F-C082A802E960}"/>
                </a:ext>
              </a:extLst>
            </p:cNvPr>
            <p:cNvSpPr txBox="1"/>
            <p:nvPr/>
          </p:nvSpPr>
          <p:spPr>
            <a:xfrm>
              <a:off x="8470329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7201A701-941D-CA32-0592-578C6687DFBC}"/>
                </a:ext>
              </a:extLst>
            </p:cNvPr>
            <p:cNvSpPr txBox="1"/>
            <p:nvPr/>
          </p:nvSpPr>
          <p:spPr>
            <a:xfrm>
              <a:off x="7783907" y="1917703"/>
              <a:ext cx="236210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8C139B3-7FCB-DC53-FE65-121BC33C18E9}"/>
              </a:ext>
            </a:extLst>
          </p:cNvPr>
          <p:cNvGrpSpPr/>
          <p:nvPr/>
        </p:nvGrpSpPr>
        <p:grpSpPr>
          <a:xfrm>
            <a:off x="8206805" y="3565813"/>
            <a:ext cx="2760350" cy="970259"/>
            <a:chOff x="6776143" y="1593775"/>
            <a:chExt cx="2760350" cy="970259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4DF0635-D20D-A9D2-BFD5-EED30A4CF6B6}"/>
                </a:ext>
              </a:extLst>
            </p:cNvPr>
            <p:cNvSpPr txBox="1"/>
            <p:nvPr/>
          </p:nvSpPr>
          <p:spPr>
            <a:xfrm>
              <a:off x="6776143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F4AC79C4-A000-94B4-E6FB-C9B70131F49F}"/>
                </a:ext>
              </a:extLst>
            </p:cNvPr>
            <p:cNvSpPr txBox="1"/>
            <p:nvPr/>
          </p:nvSpPr>
          <p:spPr>
            <a:xfrm>
              <a:off x="6776143" y="1917703"/>
              <a:ext cx="276035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D94356A3-4F13-48A3-3A8E-211EA4FDD67E}"/>
              </a:ext>
            </a:extLst>
          </p:cNvPr>
          <p:cNvGrpSpPr/>
          <p:nvPr/>
        </p:nvGrpSpPr>
        <p:grpSpPr>
          <a:xfrm>
            <a:off x="8262355" y="4886492"/>
            <a:ext cx="2760350" cy="970259"/>
            <a:chOff x="6776143" y="1593775"/>
            <a:chExt cx="2760350" cy="970259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5F919FF-9F15-1DEB-E670-83FCC99A623A}"/>
                </a:ext>
              </a:extLst>
            </p:cNvPr>
            <p:cNvSpPr txBox="1"/>
            <p:nvPr/>
          </p:nvSpPr>
          <p:spPr>
            <a:xfrm>
              <a:off x="6776143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1C80A74F-86ED-4BBD-774D-CD492DFEE0FD}"/>
                </a:ext>
              </a:extLst>
            </p:cNvPr>
            <p:cNvSpPr txBox="1"/>
            <p:nvPr/>
          </p:nvSpPr>
          <p:spPr>
            <a:xfrm>
              <a:off x="6776143" y="1917703"/>
              <a:ext cx="276035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1873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63151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04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8DCD08-8EBE-AE68-B93A-8F86E9E57F46}"/>
              </a:ext>
            </a:extLst>
          </p:cNvPr>
          <p:cNvGrpSpPr/>
          <p:nvPr/>
        </p:nvGrpSpPr>
        <p:grpSpPr>
          <a:xfrm>
            <a:off x="3481300" y="2444629"/>
            <a:ext cx="5231782" cy="3085194"/>
            <a:chOff x="3988773" y="2642408"/>
            <a:chExt cx="4216835" cy="2486677"/>
          </a:xfrm>
        </p:grpSpPr>
        <p:sp>
          <p:nvSpPr>
            <p:cNvPr id="26" name="Freeform: Shape 6">
              <a:extLst>
                <a:ext uri="{FF2B5EF4-FFF2-40B4-BE49-F238E27FC236}">
                  <a16:creationId xmlns:a16="http://schemas.microsoft.com/office/drawing/2014/main" id="{CFDED743-7AD9-5E31-6868-F06837EAD77B}"/>
                </a:ext>
              </a:extLst>
            </p:cNvPr>
            <p:cNvSpPr/>
            <p:nvPr/>
          </p:nvSpPr>
          <p:spPr>
            <a:xfrm rot="2397114" flipH="1" flipV="1">
              <a:off x="6199983" y="2889098"/>
              <a:ext cx="1157289" cy="2130729"/>
            </a:xfrm>
            <a:custGeom>
              <a:avLst/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2" name="Freeform: Shape 5">
              <a:extLst>
                <a:ext uri="{FF2B5EF4-FFF2-40B4-BE49-F238E27FC236}">
                  <a16:creationId xmlns:a16="http://schemas.microsoft.com/office/drawing/2014/main" id="{B4CB06EB-E3E0-797F-B326-7BC91C1E9C08}"/>
                </a:ext>
              </a:extLst>
            </p:cNvPr>
            <p:cNvSpPr/>
            <p:nvPr/>
          </p:nvSpPr>
          <p:spPr>
            <a:xfrm rot="19202886" flipV="1">
              <a:off x="4834728" y="2889098"/>
              <a:ext cx="1157289" cy="2130729"/>
            </a:xfrm>
            <a:custGeom>
              <a:avLst/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: Shape 8">
              <a:extLst>
                <a:ext uri="{FF2B5EF4-FFF2-40B4-BE49-F238E27FC236}">
                  <a16:creationId xmlns:a16="http://schemas.microsoft.com/office/drawing/2014/main" id="{0C37F80A-006A-28DB-8BA8-C6BEF2E7E6B1}"/>
                </a:ext>
              </a:extLst>
            </p:cNvPr>
            <p:cNvSpPr/>
            <p:nvPr/>
          </p:nvSpPr>
          <p:spPr>
            <a:xfrm rot="16919708" flipH="1">
              <a:off x="4475493" y="3485076"/>
              <a:ext cx="1157289" cy="2130729"/>
            </a:xfrm>
            <a:custGeom>
              <a:avLst/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7">
              <a:extLst>
                <a:ext uri="{FF2B5EF4-FFF2-40B4-BE49-F238E27FC236}">
                  <a16:creationId xmlns:a16="http://schemas.microsoft.com/office/drawing/2014/main" id="{DFACD954-1F83-6D5B-7C57-37CF5ABB6765}"/>
                </a:ext>
              </a:extLst>
            </p:cNvPr>
            <p:cNvSpPr/>
            <p:nvPr/>
          </p:nvSpPr>
          <p:spPr>
            <a:xfrm rot="4680292" flipH="1" flipV="1">
              <a:off x="6561599" y="3485075"/>
              <a:ext cx="1157289" cy="2130729"/>
            </a:xfrm>
            <a:custGeom>
              <a:avLst/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0" name="千图PPT彼岸天：ID 8661124库_组合 29">
              <a:extLst>
                <a:ext uri="{FF2B5EF4-FFF2-40B4-BE49-F238E27FC236}">
                  <a16:creationId xmlns:a16="http://schemas.microsoft.com/office/drawing/2014/main" id="{9B8C7F2A-2784-736F-5826-F50F462752C0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5517355" y="2642408"/>
              <a:ext cx="1157289" cy="2130729"/>
              <a:chOff x="5517355" y="2642408"/>
              <a:chExt cx="1157289" cy="2130729"/>
            </a:xfrm>
          </p:grpSpPr>
          <p:sp>
            <p:nvSpPr>
              <p:cNvPr id="71" name="Freeform: Shape 3">
                <a:extLst>
                  <a:ext uri="{FF2B5EF4-FFF2-40B4-BE49-F238E27FC236}">
                    <a16:creationId xmlns:a16="http://schemas.microsoft.com/office/drawing/2014/main" id="{A0838FFB-7B98-31A6-1B0A-F34443451A7E}"/>
                  </a:ext>
                </a:extLst>
              </p:cNvPr>
              <p:cNvSpPr/>
              <p:nvPr/>
            </p:nvSpPr>
            <p:spPr>
              <a:xfrm>
                <a:off x="5517355" y="2642408"/>
                <a:ext cx="1157289" cy="2130729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chemeClr val="accent3">
                  <a:alpha val="8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61">
                <a:extLst>
                  <a:ext uri="{FF2B5EF4-FFF2-40B4-BE49-F238E27FC236}">
                    <a16:creationId xmlns:a16="http://schemas.microsoft.com/office/drawing/2014/main" id="{56EAAB26-D861-B141-90B8-C2D3D282992D}"/>
                  </a:ext>
                </a:extLst>
              </p:cNvPr>
              <p:cNvSpPr/>
              <p:nvPr/>
            </p:nvSpPr>
            <p:spPr bwMode="auto">
              <a:xfrm>
                <a:off x="5881934" y="3086535"/>
                <a:ext cx="428132" cy="361802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Freeform: Shape 39">
            <a:extLst>
              <a:ext uri="{FF2B5EF4-FFF2-40B4-BE49-F238E27FC236}">
                <a16:creationId xmlns:a16="http://schemas.microsoft.com/office/drawing/2014/main" id="{68C5BB15-2678-914C-0950-2AB02FD8D6EC}"/>
              </a:ext>
            </a:extLst>
          </p:cNvPr>
          <p:cNvSpPr/>
          <p:nvPr/>
        </p:nvSpPr>
        <p:spPr bwMode="auto">
          <a:xfrm>
            <a:off x="4734847" y="3463741"/>
            <a:ext cx="439304" cy="439304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Freeform: Shape 40">
            <a:extLst>
              <a:ext uri="{FF2B5EF4-FFF2-40B4-BE49-F238E27FC236}">
                <a16:creationId xmlns:a16="http://schemas.microsoft.com/office/drawing/2014/main" id="{ED71EBD8-AC21-9038-381F-7FB23CA77E55}"/>
              </a:ext>
            </a:extLst>
          </p:cNvPr>
          <p:cNvSpPr/>
          <p:nvPr/>
        </p:nvSpPr>
        <p:spPr bwMode="auto">
          <a:xfrm>
            <a:off x="4550035" y="4665868"/>
            <a:ext cx="416625" cy="369349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Freeform: Shape 41">
            <a:extLst>
              <a:ext uri="{FF2B5EF4-FFF2-40B4-BE49-F238E27FC236}">
                <a16:creationId xmlns:a16="http://schemas.microsoft.com/office/drawing/2014/main" id="{C219FEB0-6373-0078-DB36-14FC873A26BD}"/>
              </a:ext>
            </a:extLst>
          </p:cNvPr>
          <p:cNvSpPr/>
          <p:nvPr/>
        </p:nvSpPr>
        <p:spPr bwMode="auto">
          <a:xfrm>
            <a:off x="7328286" y="4595743"/>
            <a:ext cx="339735" cy="50960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Freeform: Shape 42">
            <a:extLst>
              <a:ext uri="{FF2B5EF4-FFF2-40B4-BE49-F238E27FC236}">
                <a16:creationId xmlns:a16="http://schemas.microsoft.com/office/drawing/2014/main" id="{8EC5C1B5-95E6-C6A0-643D-A0C76C36234C}"/>
              </a:ext>
            </a:extLst>
          </p:cNvPr>
          <p:cNvSpPr/>
          <p:nvPr/>
        </p:nvSpPr>
        <p:spPr bwMode="auto">
          <a:xfrm>
            <a:off x="6997964" y="3424050"/>
            <a:ext cx="496871" cy="478996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967D934A-3FB6-9ADE-19B8-79FA1DAF2558}"/>
              </a:ext>
            </a:extLst>
          </p:cNvPr>
          <p:cNvGrpSpPr/>
          <p:nvPr/>
        </p:nvGrpSpPr>
        <p:grpSpPr>
          <a:xfrm>
            <a:off x="977174" y="4155549"/>
            <a:ext cx="2461354" cy="970259"/>
            <a:chOff x="7684659" y="1593775"/>
            <a:chExt cx="2461354" cy="970259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26CF58C-B682-FA7F-CCB4-1BA405DAFAA4}"/>
                </a:ext>
              </a:extLst>
            </p:cNvPr>
            <p:cNvSpPr txBox="1"/>
            <p:nvPr/>
          </p:nvSpPr>
          <p:spPr>
            <a:xfrm>
              <a:off x="8470329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D057D46-22ED-98FD-7FDB-61A20E96314F}"/>
                </a:ext>
              </a:extLst>
            </p:cNvPr>
            <p:cNvSpPr txBox="1"/>
            <p:nvPr/>
          </p:nvSpPr>
          <p:spPr>
            <a:xfrm>
              <a:off x="7684659" y="1917703"/>
              <a:ext cx="246135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A148207-00C0-9E35-CAF2-B160FCBF7C0C}"/>
              </a:ext>
            </a:extLst>
          </p:cNvPr>
          <p:cNvGrpSpPr/>
          <p:nvPr/>
        </p:nvGrpSpPr>
        <p:grpSpPr>
          <a:xfrm>
            <a:off x="8747410" y="4155549"/>
            <a:ext cx="2760350" cy="970259"/>
            <a:chOff x="6776143" y="1593775"/>
            <a:chExt cx="2760350" cy="970259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A7831F39-D8F4-1A03-9ED5-326C7E68DCAA}"/>
                </a:ext>
              </a:extLst>
            </p:cNvPr>
            <p:cNvSpPr txBox="1"/>
            <p:nvPr/>
          </p:nvSpPr>
          <p:spPr>
            <a:xfrm>
              <a:off x="6776143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CADED06-5AB8-716E-2387-74E25B16A834}"/>
                </a:ext>
              </a:extLst>
            </p:cNvPr>
            <p:cNvSpPr txBox="1"/>
            <p:nvPr/>
          </p:nvSpPr>
          <p:spPr>
            <a:xfrm>
              <a:off x="6776143" y="1917703"/>
              <a:ext cx="276035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FBE2C9B1-4DFB-88E2-E393-444BB9C48CD0}"/>
              </a:ext>
            </a:extLst>
          </p:cNvPr>
          <p:cNvGrpSpPr/>
          <p:nvPr/>
        </p:nvGrpSpPr>
        <p:grpSpPr>
          <a:xfrm>
            <a:off x="873714" y="2938920"/>
            <a:ext cx="3350484" cy="785593"/>
            <a:chOff x="6795529" y="1593775"/>
            <a:chExt cx="3350484" cy="785593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460B438-F119-88FB-1482-B2923D843155}"/>
                </a:ext>
              </a:extLst>
            </p:cNvPr>
            <p:cNvSpPr txBox="1"/>
            <p:nvPr/>
          </p:nvSpPr>
          <p:spPr>
            <a:xfrm>
              <a:off x="8470329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B900D130-128D-A400-E15A-93CFDB965789}"/>
                </a:ext>
              </a:extLst>
            </p:cNvPr>
            <p:cNvSpPr txBox="1"/>
            <p:nvPr/>
          </p:nvSpPr>
          <p:spPr>
            <a:xfrm>
              <a:off x="6795529" y="1917703"/>
              <a:ext cx="33504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B1BA4DD1-7B49-2F08-3B8D-E8BBCE7409CA}"/>
              </a:ext>
            </a:extLst>
          </p:cNvPr>
          <p:cNvGrpSpPr/>
          <p:nvPr/>
        </p:nvGrpSpPr>
        <p:grpSpPr>
          <a:xfrm>
            <a:off x="7967227" y="2938920"/>
            <a:ext cx="3277035" cy="785593"/>
            <a:chOff x="6776142" y="1593775"/>
            <a:chExt cx="3277035" cy="785593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32E061C7-9BEC-C9BF-668B-304FFE14AC07}"/>
                </a:ext>
              </a:extLst>
            </p:cNvPr>
            <p:cNvSpPr txBox="1"/>
            <p:nvPr/>
          </p:nvSpPr>
          <p:spPr>
            <a:xfrm>
              <a:off x="6776143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286D4F6-7A4C-D8AA-C542-E4030993A5FA}"/>
                </a:ext>
              </a:extLst>
            </p:cNvPr>
            <p:cNvSpPr txBox="1"/>
            <p:nvPr/>
          </p:nvSpPr>
          <p:spPr>
            <a:xfrm>
              <a:off x="6776142" y="1917703"/>
              <a:ext cx="327703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2DBAE941-2CB4-F3CB-2B65-C8C230C17FDD}"/>
              </a:ext>
            </a:extLst>
          </p:cNvPr>
          <p:cNvGrpSpPr/>
          <p:nvPr/>
        </p:nvGrpSpPr>
        <p:grpSpPr>
          <a:xfrm>
            <a:off x="2811383" y="1749605"/>
            <a:ext cx="6568660" cy="600927"/>
            <a:chOff x="4620717" y="1593775"/>
            <a:chExt cx="6568660" cy="600927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D93CA832-E899-C53E-A570-8577B68EB5E1}"/>
                </a:ext>
              </a:extLst>
            </p:cNvPr>
            <p:cNvSpPr txBox="1"/>
            <p:nvPr/>
          </p:nvSpPr>
          <p:spPr>
            <a:xfrm>
              <a:off x="7067206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C15AA1BD-A3FB-7055-D9E7-9130BD0F19F9}"/>
                </a:ext>
              </a:extLst>
            </p:cNvPr>
            <p:cNvSpPr txBox="1"/>
            <p:nvPr/>
          </p:nvSpPr>
          <p:spPr>
            <a:xfrm>
              <a:off x="4620717" y="1917703"/>
              <a:ext cx="656866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9079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63151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04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25" name="千图PPT彼岸天：ID 8661124库_组合 3">
            <a:extLst>
              <a:ext uri="{FF2B5EF4-FFF2-40B4-BE49-F238E27FC236}">
                <a16:creationId xmlns:a16="http://schemas.microsoft.com/office/drawing/2014/main" id="{875D38E2-1175-0DE0-4FE6-ED8DCCA9A7A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461051" y="1500477"/>
            <a:ext cx="7250207" cy="4051545"/>
            <a:chOff x="5805039" y="3868925"/>
            <a:chExt cx="11910453" cy="6654440"/>
          </a:xfrm>
        </p:grpSpPr>
        <p:sp>
          <p:nvSpPr>
            <p:cNvPr id="26" name="Straight Connector 4">
              <a:extLst>
                <a:ext uri="{FF2B5EF4-FFF2-40B4-BE49-F238E27FC236}">
                  <a16:creationId xmlns:a16="http://schemas.microsoft.com/office/drawing/2014/main" id="{299D6D52-A2FA-5BCE-03FE-03076FF8E757}"/>
                </a:ext>
              </a:extLst>
            </p:cNvPr>
            <p:cNvSpPr/>
            <p:nvPr/>
          </p:nvSpPr>
          <p:spPr bwMode="auto">
            <a:xfrm>
              <a:off x="5805039" y="3868925"/>
              <a:ext cx="31196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Straight Connector 5">
              <a:extLst>
                <a:ext uri="{FF2B5EF4-FFF2-40B4-BE49-F238E27FC236}">
                  <a16:creationId xmlns:a16="http://schemas.microsoft.com/office/drawing/2014/main" id="{729C0827-8C89-1FEE-5B73-7B4E0495D914}"/>
                </a:ext>
              </a:extLst>
            </p:cNvPr>
            <p:cNvSpPr/>
            <p:nvPr/>
          </p:nvSpPr>
          <p:spPr bwMode="auto">
            <a:xfrm>
              <a:off x="589550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Straight Connector 6">
              <a:extLst>
                <a:ext uri="{FF2B5EF4-FFF2-40B4-BE49-F238E27FC236}">
                  <a16:creationId xmlns:a16="http://schemas.microsoft.com/office/drawing/2014/main" id="{32B048A6-4771-C8E4-767D-512B86312ABA}"/>
                </a:ext>
              </a:extLst>
            </p:cNvPr>
            <p:cNvSpPr/>
            <p:nvPr/>
          </p:nvSpPr>
          <p:spPr bwMode="auto">
            <a:xfrm>
              <a:off x="602028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Straight Connector 7">
              <a:extLst>
                <a:ext uri="{FF2B5EF4-FFF2-40B4-BE49-F238E27FC236}">
                  <a16:creationId xmlns:a16="http://schemas.microsoft.com/office/drawing/2014/main" id="{9187DE62-0925-CC73-6150-85BBE726C83D}"/>
                </a:ext>
              </a:extLst>
            </p:cNvPr>
            <p:cNvSpPr/>
            <p:nvPr/>
          </p:nvSpPr>
          <p:spPr bwMode="auto">
            <a:xfrm>
              <a:off x="614194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Straight Connector 8">
              <a:extLst>
                <a:ext uri="{FF2B5EF4-FFF2-40B4-BE49-F238E27FC236}">
                  <a16:creationId xmlns:a16="http://schemas.microsoft.com/office/drawing/2014/main" id="{96465542-6555-7362-0CEB-2B22EC1CC851}"/>
                </a:ext>
              </a:extLst>
            </p:cNvPr>
            <p:cNvSpPr/>
            <p:nvPr/>
          </p:nvSpPr>
          <p:spPr bwMode="auto">
            <a:xfrm>
              <a:off x="6263612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Straight Connector 9">
              <a:extLst>
                <a:ext uri="{FF2B5EF4-FFF2-40B4-BE49-F238E27FC236}">
                  <a16:creationId xmlns:a16="http://schemas.microsoft.com/office/drawing/2014/main" id="{B911757E-434E-DFDD-BB4F-FA618BB01F48}"/>
                </a:ext>
              </a:extLst>
            </p:cNvPr>
            <p:cNvSpPr/>
            <p:nvPr/>
          </p:nvSpPr>
          <p:spPr bwMode="auto">
            <a:xfrm>
              <a:off x="638527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Straight Connector 10">
              <a:extLst>
                <a:ext uri="{FF2B5EF4-FFF2-40B4-BE49-F238E27FC236}">
                  <a16:creationId xmlns:a16="http://schemas.microsoft.com/office/drawing/2014/main" id="{6628300A-A47D-88C0-F114-36698FC255A3}"/>
                </a:ext>
              </a:extLst>
            </p:cNvPr>
            <p:cNvSpPr/>
            <p:nvPr/>
          </p:nvSpPr>
          <p:spPr bwMode="auto">
            <a:xfrm>
              <a:off x="6506938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Straight Connector 11">
              <a:extLst>
                <a:ext uri="{FF2B5EF4-FFF2-40B4-BE49-F238E27FC236}">
                  <a16:creationId xmlns:a16="http://schemas.microsoft.com/office/drawing/2014/main" id="{4AD9D818-27BE-1D0C-B069-595432E6715C}"/>
                </a:ext>
              </a:extLst>
            </p:cNvPr>
            <p:cNvSpPr/>
            <p:nvPr/>
          </p:nvSpPr>
          <p:spPr bwMode="auto">
            <a:xfrm>
              <a:off x="662859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Straight Connector 12">
              <a:extLst>
                <a:ext uri="{FF2B5EF4-FFF2-40B4-BE49-F238E27FC236}">
                  <a16:creationId xmlns:a16="http://schemas.microsoft.com/office/drawing/2014/main" id="{06290F99-21C9-245C-1DE6-A53697810E7D}"/>
                </a:ext>
              </a:extLst>
            </p:cNvPr>
            <p:cNvSpPr/>
            <p:nvPr/>
          </p:nvSpPr>
          <p:spPr bwMode="auto">
            <a:xfrm>
              <a:off x="675026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Straight Connector 13">
              <a:extLst>
                <a:ext uri="{FF2B5EF4-FFF2-40B4-BE49-F238E27FC236}">
                  <a16:creationId xmlns:a16="http://schemas.microsoft.com/office/drawing/2014/main" id="{EA02C104-20A6-5CF2-F7A3-6919884CF6C4}"/>
                </a:ext>
              </a:extLst>
            </p:cNvPr>
            <p:cNvSpPr/>
            <p:nvPr/>
          </p:nvSpPr>
          <p:spPr bwMode="auto">
            <a:xfrm>
              <a:off x="6875045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Straight Connector 14">
              <a:extLst>
                <a:ext uri="{FF2B5EF4-FFF2-40B4-BE49-F238E27FC236}">
                  <a16:creationId xmlns:a16="http://schemas.microsoft.com/office/drawing/2014/main" id="{52FB2677-7204-2FF5-D68B-5DE0EC65C600}"/>
                </a:ext>
              </a:extLst>
            </p:cNvPr>
            <p:cNvSpPr/>
            <p:nvPr/>
          </p:nvSpPr>
          <p:spPr bwMode="auto">
            <a:xfrm>
              <a:off x="699670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Straight Connector 15">
              <a:extLst>
                <a:ext uri="{FF2B5EF4-FFF2-40B4-BE49-F238E27FC236}">
                  <a16:creationId xmlns:a16="http://schemas.microsoft.com/office/drawing/2014/main" id="{C133C005-6C24-6536-E196-45592199AFC7}"/>
                </a:ext>
              </a:extLst>
            </p:cNvPr>
            <p:cNvSpPr/>
            <p:nvPr/>
          </p:nvSpPr>
          <p:spPr bwMode="auto">
            <a:xfrm>
              <a:off x="711837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Straight Connector 16">
              <a:extLst>
                <a:ext uri="{FF2B5EF4-FFF2-40B4-BE49-F238E27FC236}">
                  <a16:creationId xmlns:a16="http://schemas.microsoft.com/office/drawing/2014/main" id="{DF511E71-4DD6-69F4-1CD9-5083C3A76D28}"/>
                </a:ext>
              </a:extLst>
            </p:cNvPr>
            <p:cNvSpPr/>
            <p:nvPr/>
          </p:nvSpPr>
          <p:spPr bwMode="auto">
            <a:xfrm>
              <a:off x="7240032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Straight Connector 17">
              <a:extLst>
                <a:ext uri="{FF2B5EF4-FFF2-40B4-BE49-F238E27FC236}">
                  <a16:creationId xmlns:a16="http://schemas.microsoft.com/office/drawing/2014/main" id="{42722237-E300-E9F2-187C-AF16A26D34BD}"/>
                </a:ext>
              </a:extLst>
            </p:cNvPr>
            <p:cNvSpPr/>
            <p:nvPr/>
          </p:nvSpPr>
          <p:spPr bwMode="auto">
            <a:xfrm>
              <a:off x="7361696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Straight Connector 18">
              <a:extLst>
                <a:ext uri="{FF2B5EF4-FFF2-40B4-BE49-F238E27FC236}">
                  <a16:creationId xmlns:a16="http://schemas.microsoft.com/office/drawing/2014/main" id="{CB119491-7884-B294-44D2-744A8823E07D}"/>
                </a:ext>
              </a:extLst>
            </p:cNvPr>
            <p:cNvSpPr/>
            <p:nvPr/>
          </p:nvSpPr>
          <p:spPr bwMode="auto">
            <a:xfrm>
              <a:off x="748335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Straight Connector 19">
              <a:extLst>
                <a:ext uri="{FF2B5EF4-FFF2-40B4-BE49-F238E27FC236}">
                  <a16:creationId xmlns:a16="http://schemas.microsoft.com/office/drawing/2014/main" id="{B561D838-FE6D-6E3F-280F-2F8AFE646D58}"/>
                </a:ext>
              </a:extLst>
            </p:cNvPr>
            <p:cNvSpPr/>
            <p:nvPr/>
          </p:nvSpPr>
          <p:spPr bwMode="auto">
            <a:xfrm>
              <a:off x="760502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Straight Connector 20">
              <a:extLst>
                <a:ext uri="{FF2B5EF4-FFF2-40B4-BE49-F238E27FC236}">
                  <a16:creationId xmlns:a16="http://schemas.microsoft.com/office/drawing/2014/main" id="{45E4558E-373C-B3B0-5462-A67199EB2A49}"/>
                </a:ext>
              </a:extLst>
            </p:cNvPr>
            <p:cNvSpPr/>
            <p:nvPr/>
          </p:nvSpPr>
          <p:spPr bwMode="auto">
            <a:xfrm>
              <a:off x="772668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Straight Connector 21">
              <a:extLst>
                <a:ext uri="{FF2B5EF4-FFF2-40B4-BE49-F238E27FC236}">
                  <a16:creationId xmlns:a16="http://schemas.microsoft.com/office/drawing/2014/main" id="{DE30056A-760F-372D-5605-22A1B7300617}"/>
                </a:ext>
              </a:extLst>
            </p:cNvPr>
            <p:cNvSpPr/>
            <p:nvPr/>
          </p:nvSpPr>
          <p:spPr bwMode="auto">
            <a:xfrm>
              <a:off x="7851465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Straight Connector 22">
              <a:extLst>
                <a:ext uri="{FF2B5EF4-FFF2-40B4-BE49-F238E27FC236}">
                  <a16:creationId xmlns:a16="http://schemas.microsoft.com/office/drawing/2014/main" id="{172C6FD0-4643-E6CA-5B98-5BA537771CF9}"/>
                </a:ext>
              </a:extLst>
            </p:cNvPr>
            <p:cNvSpPr/>
            <p:nvPr/>
          </p:nvSpPr>
          <p:spPr bwMode="auto">
            <a:xfrm>
              <a:off x="797312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Straight Connector 23">
              <a:extLst>
                <a:ext uri="{FF2B5EF4-FFF2-40B4-BE49-F238E27FC236}">
                  <a16:creationId xmlns:a16="http://schemas.microsoft.com/office/drawing/2014/main" id="{2A489705-14B1-9146-39BF-78B72A747D90}"/>
                </a:ext>
              </a:extLst>
            </p:cNvPr>
            <p:cNvSpPr/>
            <p:nvPr/>
          </p:nvSpPr>
          <p:spPr bwMode="auto">
            <a:xfrm>
              <a:off x="8094790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Straight Connector 24">
              <a:extLst>
                <a:ext uri="{FF2B5EF4-FFF2-40B4-BE49-F238E27FC236}">
                  <a16:creationId xmlns:a16="http://schemas.microsoft.com/office/drawing/2014/main" id="{7F3F45FC-7982-9DFE-F299-91F3E091A5A6}"/>
                </a:ext>
              </a:extLst>
            </p:cNvPr>
            <p:cNvSpPr/>
            <p:nvPr/>
          </p:nvSpPr>
          <p:spPr bwMode="auto">
            <a:xfrm>
              <a:off x="821645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Straight Connector 25">
              <a:extLst>
                <a:ext uri="{FF2B5EF4-FFF2-40B4-BE49-F238E27FC236}">
                  <a16:creationId xmlns:a16="http://schemas.microsoft.com/office/drawing/2014/main" id="{8FE0A7B3-E2A8-906F-E21E-B172D0B439CC}"/>
                </a:ext>
              </a:extLst>
            </p:cNvPr>
            <p:cNvSpPr/>
            <p:nvPr/>
          </p:nvSpPr>
          <p:spPr bwMode="auto">
            <a:xfrm>
              <a:off x="8338116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Straight Connector 26">
              <a:extLst>
                <a:ext uri="{FF2B5EF4-FFF2-40B4-BE49-F238E27FC236}">
                  <a16:creationId xmlns:a16="http://schemas.microsoft.com/office/drawing/2014/main" id="{FECC7F5D-622B-806D-1F77-02F4D08D42F7}"/>
                </a:ext>
              </a:extLst>
            </p:cNvPr>
            <p:cNvSpPr/>
            <p:nvPr/>
          </p:nvSpPr>
          <p:spPr bwMode="auto">
            <a:xfrm>
              <a:off x="845977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Straight Connector 27">
              <a:extLst>
                <a:ext uri="{FF2B5EF4-FFF2-40B4-BE49-F238E27FC236}">
                  <a16:creationId xmlns:a16="http://schemas.microsoft.com/office/drawing/2014/main" id="{A2121794-9DAB-3EAA-CF9F-DCBB82C454C2}"/>
                </a:ext>
              </a:extLst>
            </p:cNvPr>
            <p:cNvSpPr/>
            <p:nvPr/>
          </p:nvSpPr>
          <p:spPr bwMode="auto">
            <a:xfrm>
              <a:off x="858144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Straight Connector 28">
              <a:extLst>
                <a:ext uri="{FF2B5EF4-FFF2-40B4-BE49-F238E27FC236}">
                  <a16:creationId xmlns:a16="http://schemas.microsoft.com/office/drawing/2014/main" id="{3FD144FA-E667-2760-4856-11EE23080FA1}"/>
                </a:ext>
              </a:extLst>
            </p:cNvPr>
            <p:cNvSpPr/>
            <p:nvPr/>
          </p:nvSpPr>
          <p:spPr bwMode="auto">
            <a:xfrm>
              <a:off x="870310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Straight Connector 29">
              <a:extLst>
                <a:ext uri="{FF2B5EF4-FFF2-40B4-BE49-F238E27FC236}">
                  <a16:creationId xmlns:a16="http://schemas.microsoft.com/office/drawing/2014/main" id="{3F93DC33-BC66-D436-9595-AF7AA556E154}"/>
                </a:ext>
              </a:extLst>
            </p:cNvPr>
            <p:cNvSpPr/>
            <p:nvPr/>
          </p:nvSpPr>
          <p:spPr bwMode="auto">
            <a:xfrm>
              <a:off x="882476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Straight Connector 30">
              <a:extLst>
                <a:ext uri="{FF2B5EF4-FFF2-40B4-BE49-F238E27FC236}">
                  <a16:creationId xmlns:a16="http://schemas.microsoft.com/office/drawing/2014/main" id="{5CC0FCB2-BD49-43A4-9ED8-E33742F4A844}"/>
                </a:ext>
              </a:extLst>
            </p:cNvPr>
            <p:cNvSpPr/>
            <p:nvPr/>
          </p:nvSpPr>
          <p:spPr bwMode="auto">
            <a:xfrm>
              <a:off x="894954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Straight Connector 31">
              <a:extLst>
                <a:ext uri="{FF2B5EF4-FFF2-40B4-BE49-F238E27FC236}">
                  <a16:creationId xmlns:a16="http://schemas.microsoft.com/office/drawing/2014/main" id="{3C812303-D0F4-3200-664E-8AA807F91215}"/>
                </a:ext>
              </a:extLst>
            </p:cNvPr>
            <p:cNvSpPr/>
            <p:nvPr/>
          </p:nvSpPr>
          <p:spPr bwMode="auto">
            <a:xfrm>
              <a:off x="9071210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Straight Connector 32">
              <a:extLst>
                <a:ext uri="{FF2B5EF4-FFF2-40B4-BE49-F238E27FC236}">
                  <a16:creationId xmlns:a16="http://schemas.microsoft.com/office/drawing/2014/main" id="{7E5412E1-7728-6A82-5D6F-1C8F042FCE6F}"/>
                </a:ext>
              </a:extLst>
            </p:cNvPr>
            <p:cNvSpPr/>
            <p:nvPr/>
          </p:nvSpPr>
          <p:spPr bwMode="auto">
            <a:xfrm>
              <a:off x="9192872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Straight Connector 33">
              <a:extLst>
                <a:ext uri="{FF2B5EF4-FFF2-40B4-BE49-F238E27FC236}">
                  <a16:creationId xmlns:a16="http://schemas.microsoft.com/office/drawing/2014/main" id="{BF94D5FD-B08F-41C0-912B-F5A418898C69}"/>
                </a:ext>
              </a:extLst>
            </p:cNvPr>
            <p:cNvSpPr/>
            <p:nvPr/>
          </p:nvSpPr>
          <p:spPr bwMode="auto">
            <a:xfrm>
              <a:off x="9314535" y="3868925"/>
              <a:ext cx="21835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Freeform: Shape 34">
              <a:extLst>
                <a:ext uri="{FF2B5EF4-FFF2-40B4-BE49-F238E27FC236}">
                  <a16:creationId xmlns:a16="http://schemas.microsoft.com/office/drawing/2014/main" id="{66FD3D9C-6B28-5DD1-9BA5-06AA2AB79CC7}"/>
                </a:ext>
              </a:extLst>
            </p:cNvPr>
            <p:cNvSpPr/>
            <p:nvPr/>
          </p:nvSpPr>
          <p:spPr bwMode="auto">
            <a:xfrm>
              <a:off x="9367568" y="3868925"/>
              <a:ext cx="31196" cy="31198"/>
            </a:xfrm>
            <a:custGeom>
              <a:avLst/>
              <a:gdLst>
                <a:gd name="T0" fmla="*/ 0 w 44"/>
                <a:gd name="T1" fmla="*/ 0 h 44"/>
                <a:gd name="T2" fmla="*/ 43 w 44"/>
                <a:gd name="T3" fmla="*/ 0 h 44"/>
                <a:gd name="T4" fmla="*/ 43 w 44"/>
                <a:gd name="T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43" y="0"/>
                  </a:lnTo>
                  <a:lnTo>
                    <a:pt x="43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Straight Connector 35">
              <a:extLst>
                <a:ext uri="{FF2B5EF4-FFF2-40B4-BE49-F238E27FC236}">
                  <a16:creationId xmlns:a16="http://schemas.microsoft.com/office/drawing/2014/main" id="{2D71FCCE-013B-0206-3A8C-650EC6D0F5BC}"/>
                </a:ext>
              </a:extLst>
            </p:cNvPr>
            <p:cNvSpPr/>
            <p:nvPr/>
          </p:nvSpPr>
          <p:spPr bwMode="auto">
            <a:xfrm>
              <a:off x="9398762" y="395939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Straight Connector 36">
              <a:extLst>
                <a:ext uri="{FF2B5EF4-FFF2-40B4-BE49-F238E27FC236}">
                  <a16:creationId xmlns:a16="http://schemas.microsoft.com/office/drawing/2014/main" id="{210D0075-F086-C238-63C5-B92E056975F3}"/>
                </a:ext>
              </a:extLst>
            </p:cNvPr>
            <p:cNvSpPr/>
            <p:nvPr/>
          </p:nvSpPr>
          <p:spPr bwMode="auto">
            <a:xfrm>
              <a:off x="9398762" y="4081067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Straight Connector 37">
              <a:extLst>
                <a:ext uri="{FF2B5EF4-FFF2-40B4-BE49-F238E27FC236}">
                  <a16:creationId xmlns:a16="http://schemas.microsoft.com/office/drawing/2014/main" id="{59009AEB-22AC-0DA6-306A-7452CF31F748}"/>
                </a:ext>
              </a:extLst>
            </p:cNvPr>
            <p:cNvSpPr/>
            <p:nvPr/>
          </p:nvSpPr>
          <p:spPr bwMode="auto">
            <a:xfrm>
              <a:off x="9398762" y="420273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Straight Connector 38">
              <a:extLst>
                <a:ext uri="{FF2B5EF4-FFF2-40B4-BE49-F238E27FC236}">
                  <a16:creationId xmlns:a16="http://schemas.microsoft.com/office/drawing/2014/main" id="{6497F82B-C7B7-0AA3-23FB-0AD5C9118E7A}"/>
                </a:ext>
              </a:extLst>
            </p:cNvPr>
            <p:cNvSpPr/>
            <p:nvPr/>
          </p:nvSpPr>
          <p:spPr bwMode="auto">
            <a:xfrm>
              <a:off x="9398762" y="432752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Straight Connector 39">
              <a:extLst>
                <a:ext uri="{FF2B5EF4-FFF2-40B4-BE49-F238E27FC236}">
                  <a16:creationId xmlns:a16="http://schemas.microsoft.com/office/drawing/2014/main" id="{AEACEC67-473C-3561-C712-4A76E264E55F}"/>
                </a:ext>
              </a:extLst>
            </p:cNvPr>
            <p:cNvSpPr/>
            <p:nvPr/>
          </p:nvSpPr>
          <p:spPr bwMode="auto">
            <a:xfrm>
              <a:off x="9398762" y="444919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Straight Connector 40">
              <a:extLst>
                <a:ext uri="{FF2B5EF4-FFF2-40B4-BE49-F238E27FC236}">
                  <a16:creationId xmlns:a16="http://schemas.microsoft.com/office/drawing/2014/main" id="{2B015E73-988B-F14B-A3C9-F67971408200}"/>
                </a:ext>
              </a:extLst>
            </p:cNvPr>
            <p:cNvSpPr/>
            <p:nvPr/>
          </p:nvSpPr>
          <p:spPr bwMode="auto">
            <a:xfrm>
              <a:off x="9398762" y="4570867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Straight Connector 41">
              <a:extLst>
                <a:ext uri="{FF2B5EF4-FFF2-40B4-BE49-F238E27FC236}">
                  <a16:creationId xmlns:a16="http://schemas.microsoft.com/office/drawing/2014/main" id="{6F753716-CFE5-A93A-1246-1CF0EB243047}"/>
                </a:ext>
              </a:extLst>
            </p:cNvPr>
            <p:cNvSpPr/>
            <p:nvPr/>
          </p:nvSpPr>
          <p:spPr bwMode="auto">
            <a:xfrm>
              <a:off x="9398762" y="4692539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Straight Connector 42">
              <a:extLst>
                <a:ext uri="{FF2B5EF4-FFF2-40B4-BE49-F238E27FC236}">
                  <a16:creationId xmlns:a16="http://schemas.microsoft.com/office/drawing/2014/main" id="{CC1BEF54-573E-E784-07B4-B3BF1CB30E8D}"/>
                </a:ext>
              </a:extLst>
            </p:cNvPr>
            <p:cNvSpPr/>
            <p:nvPr/>
          </p:nvSpPr>
          <p:spPr bwMode="auto">
            <a:xfrm>
              <a:off x="9398762" y="481420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Straight Connector 43">
              <a:extLst>
                <a:ext uri="{FF2B5EF4-FFF2-40B4-BE49-F238E27FC236}">
                  <a16:creationId xmlns:a16="http://schemas.microsoft.com/office/drawing/2014/main" id="{346348A2-B8A2-8EDD-085D-F2BF865965AE}"/>
                </a:ext>
              </a:extLst>
            </p:cNvPr>
            <p:cNvSpPr/>
            <p:nvPr/>
          </p:nvSpPr>
          <p:spPr bwMode="auto">
            <a:xfrm>
              <a:off x="9398762" y="4935880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Straight Connector 44">
              <a:extLst>
                <a:ext uri="{FF2B5EF4-FFF2-40B4-BE49-F238E27FC236}">
                  <a16:creationId xmlns:a16="http://schemas.microsoft.com/office/drawing/2014/main" id="{2C7199CE-F616-9E19-BE1E-2D8606363FF3}"/>
                </a:ext>
              </a:extLst>
            </p:cNvPr>
            <p:cNvSpPr/>
            <p:nvPr/>
          </p:nvSpPr>
          <p:spPr bwMode="auto">
            <a:xfrm>
              <a:off x="9398762" y="5057549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Straight Connector 45">
              <a:extLst>
                <a:ext uri="{FF2B5EF4-FFF2-40B4-BE49-F238E27FC236}">
                  <a16:creationId xmlns:a16="http://schemas.microsoft.com/office/drawing/2014/main" id="{5289C476-415F-EF8B-B605-51E4E6307249}"/>
                </a:ext>
              </a:extLst>
            </p:cNvPr>
            <p:cNvSpPr/>
            <p:nvPr/>
          </p:nvSpPr>
          <p:spPr bwMode="auto">
            <a:xfrm>
              <a:off x="9398762" y="5179221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Straight Connector 46">
              <a:extLst>
                <a:ext uri="{FF2B5EF4-FFF2-40B4-BE49-F238E27FC236}">
                  <a16:creationId xmlns:a16="http://schemas.microsoft.com/office/drawing/2014/main" id="{BE029A8B-1808-9898-B7DD-44C9DA9E5085}"/>
                </a:ext>
              </a:extLst>
            </p:cNvPr>
            <p:cNvSpPr/>
            <p:nvPr/>
          </p:nvSpPr>
          <p:spPr bwMode="auto">
            <a:xfrm>
              <a:off x="9398762" y="5300890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Straight Connector 47">
              <a:extLst>
                <a:ext uri="{FF2B5EF4-FFF2-40B4-BE49-F238E27FC236}">
                  <a16:creationId xmlns:a16="http://schemas.microsoft.com/office/drawing/2014/main" id="{D14D2A6E-FC80-D3E5-ABB3-09B62823CE7C}"/>
                </a:ext>
              </a:extLst>
            </p:cNvPr>
            <p:cNvSpPr/>
            <p:nvPr/>
          </p:nvSpPr>
          <p:spPr bwMode="auto">
            <a:xfrm>
              <a:off x="9398762" y="5425681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Straight Connector 48">
              <a:extLst>
                <a:ext uri="{FF2B5EF4-FFF2-40B4-BE49-F238E27FC236}">
                  <a16:creationId xmlns:a16="http://schemas.microsoft.com/office/drawing/2014/main" id="{589089D8-1899-5F3A-91E1-428B370213FF}"/>
                </a:ext>
              </a:extLst>
            </p:cNvPr>
            <p:cNvSpPr/>
            <p:nvPr/>
          </p:nvSpPr>
          <p:spPr bwMode="auto">
            <a:xfrm>
              <a:off x="9398762" y="5547352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Straight Connector 49">
              <a:extLst>
                <a:ext uri="{FF2B5EF4-FFF2-40B4-BE49-F238E27FC236}">
                  <a16:creationId xmlns:a16="http://schemas.microsoft.com/office/drawing/2014/main" id="{A529507F-BA98-81EA-12EE-7FD99728DDB8}"/>
                </a:ext>
              </a:extLst>
            </p:cNvPr>
            <p:cNvSpPr/>
            <p:nvPr/>
          </p:nvSpPr>
          <p:spPr bwMode="auto">
            <a:xfrm>
              <a:off x="9398762" y="5669022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Straight Connector 50">
              <a:extLst>
                <a:ext uri="{FF2B5EF4-FFF2-40B4-BE49-F238E27FC236}">
                  <a16:creationId xmlns:a16="http://schemas.microsoft.com/office/drawing/2014/main" id="{60F27D77-6EA2-2EAA-47C8-F45ED611422B}"/>
                </a:ext>
              </a:extLst>
            </p:cNvPr>
            <p:cNvSpPr/>
            <p:nvPr/>
          </p:nvSpPr>
          <p:spPr bwMode="auto">
            <a:xfrm>
              <a:off x="9398762" y="5790693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Straight Connector 51">
              <a:extLst>
                <a:ext uri="{FF2B5EF4-FFF2-40B4-BE49-F238E27FC236}">
                  <a16:creationId xmlns:a16="http://schemas.microsoft.com/office/drawing/2014/main" id="{305DC174-3F7F-3712-5356-169D4EC65BE0}"/>
                </a:ext>
              </a:extLst>
            </p:cNvPr>
            <p:cNvSpPr/>
            <p:nvPr/>
          </p:nvSpPr>
          <p:spPr bwMode="auto">
            <a:xfrm>
              <a:off x="9398762" y="5912363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Straight Connector 52">
              <a:extLst>
                <a:ext uri="{FF2B5EF4-FFF2-40B4-BE49-F238E27FC236}">
                  <a16:creationId xmlns:a16="http://schemas.microsoft.com/office/drawing/2014/main" id="{C5EBD2D3-728C-30CB-01E1-15200359CF0B}"/>
                </a:ext>
              </a:extLst>
            </p:cNvPr>
            <p:cNvSpPr/>
            <p:nvPr/>
          </p:nvSpPr>
          <p:spPr bwMode="auto">
            <a:xfrm>
              <a:off x="9398762" y="603403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Straight Connector 53">
              <a:extLst>
                <a:ext uri="{FF2B5EF4-FFF2-40B4-BE49-F238E27FC236}">
                  <a16:creationId xmlns:a16="http://schemas.microsoft.com/office/drawing/2014/main" id="{ECDA5D1C-6E4D-381B-A93F-2C335837D2F8}"/>
                </a:ext>
              </a:extLst>
            </p:cNvPr>
            <p:cNvSpPr/>
            <p:nvPr/>
          </p:nvSpPr>
          <p:spPr bwMode="auto">
            <a:xfrm>
              <a:off x="9398762" y="615570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Straight Connector 54">
              <a:extLst>
                <a:ext uri="{FF2B5EF4-FFF2-40B4-BE49-F238E27FC236}">
                  <a16:creationId xmlns:a16="http://schemas.microsoft.com/office/drawing/2014/main" id="{3A6296B8-35DA-A1A6-0FB2-12477F2288EB}"/>
                </a:ext>
              </a:extLst>
            </p:cNvPr>
            <p:cNvSpPr/>
            <p:nvPr/>
          </p:nvSpPr>
          <p:spPr bwMode="auto">
            <a:xfrm>
              <a:off x="9398762" y="627737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Straight Connector 55">
              <a:extLst>
                <a:ext uri="{FF2B5EF4-FFF2-40B4-BE49-F238E27FC236}">
                  <a16:creationId xmlns:a16="http://schemas.microsoft.com/office/drawing/2014/main" id="{04AE22E2-3BC6-F49E-212A-39C2C48E05EB}"/>
                </a:ext>
              </a:extLst>
            </p:cNvPr>
            <p:cNvSpPr/>
            <p:nvPr/>
          </p:nvSpPr>
          <p:spPr bwMode="auto">
            <a:xfrm>
              <a:off x="9398762" y="640216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Straight Connector 56">
              <a:extLst>
                <a:ext uri="{FF2B5EF4-FFF2-40B4-BE49-F238E27FC236}">
                  <a16:creationId xmlns:a16="http://schemas.microsoft.com/office/drawing/2014/main" id="{94BDE0B2-5CB1-2F55-B058-65EC08CA29DE}"/>
                </a:ext>
              </a:extLst>
            </p:cNvPr>
            <p:cNvSpPr/>
            <p:nvPr/>
          </p:nvSpPr>
          <p:spPr bwMode="auto">
            <a:xfrm>
              <a:off x="9398762" y="652383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Straight Connector 57">
              <a:extLst>
                <a:ext uri="{FF2B5EF4-FFF2-40B4-BE49-F238E27FC236}">
                  <a16:creationId xmlns:a16="http://schemas.microsoft.com/office/drawing/2014/main" id="{8088D0AF-B40A-5BA5-EAB3-62DC33D24780}"/>
                </a:ext>
              </a:extLst>
            </p:cNvPr>
            <p:cNvSpPr/>
            <p:nvPr/>
          </p:nvSpPr>
          <p:spPr bwMode="auto">
            <a:xfrm>
              <a:off x="9398762" y="664550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Straight Connector 58">
              <a:extLst>
                <a:ext uri="{FF2B5EF4-FFF2-40B4-BE49-F238E27FC236}">
                  <a16:creationId xmlns:a16="http://schemas.microsoft.com/office/drawing/2014/main" id="{0AEE6BBA-8635-59C5-3960-00C154484A42}"/>
                </a:ext>
              </a:extLst>
            </p:cNvPr>
            <p:cNvSpPr/>
            <p:nvPr/>
          </p:nvSpPr>
          <p:spPr bwMode="auto">
            <a:xfrm>
              <a:off x="9398762" y="676717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Straight Connector 59">
              <a:extLst>
                <a:ext uri="{FF2B5EF4-FFF2-40B4-BE49-F238E27FC236}">
                  <a16:creationId xmlns:a16="http://schemas.microsoft.com/office/drawing/2014/main" id="{D43522E3-841B-B9B8-E5E5-E3004965E2DE}"/>
                </a:ext>
              </a:extLst>
            </p:cNvPr>
            <p:cNvSpPr/>
            <p:nvPr/>
          </p:nvSpPr>
          <p:spPr bwMode="auto">
            <a:xfrm>
              <a:off x="9398762" y="6888847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60">
              <a:extLst>
                <a:ext uri="{FF2B5EF4-FFF2-40B4-BE49-F238E27FC236}">
                  <a16:creationId xmlns:a16="http://schemas.microsoft.com/office/drawing/2014/main" id="{8C8D72D1-5738-6613-4D2A-48DFA9F73026}"/>
                </a:ext>
              </a:extLst>
            </p:cNvPr>
            <p:cNvSpPr/>
            <p:nvPr/>
          </p:nvSpPr>
          <p:spPr bwMode="auto">
            <a:xfrm>
              <a:off x="9367568" y="7010519"/>
              <a:ext cx="31196" cy="31198"/>
            </a:xfrm>
            <a:custGeom>
              <a:avLst/>
              <a:gdLst>
                <a:gd name="T0" fmla="*/ 43 w 44"/>
                <a:gd name="T1" fmla="*/ 0 h 44"/>
                <a:gd name="T2" fmla="*/ 43 w 44"/>
                <a:gd name="T3" fmla="*/ 43 h 44"/>
                <a:gd name="T4" fmla="*/ 0 w 44"/>
                <a:gd name="T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43" y="0"/>
                  </a:moveTo>
                  <a:lnTo>
                    <a:pt x="43" y="43"/>
                  </a:lnTo>
                  <a:lnTo>
                    <a:pt x="0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Straight Connector 61">
              <a:extLst>
                <a:ext uri="{FF2B5EF4-FFF2-40B4-BE49-F238E27FC236}">
                  <a16:creationId xmlns:a16="http://schemas.microsoft.com/office/drawing/2014/main" id="{79FE3064-52F3-066E-70B5-3CA36A167E7D}"/>
                </a:ext>
              </a:extLst>
            </p:cNvPr>
            <p:cNvSpPr/>
            <p:nvPr/>
          </p:nvSpPr>
          <p:spPr bwMode="auto">
            <a:xfrm flipH="1">
              <a:off x="9242786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Straight Connector 62">
              <a:extLst>
                <a:ext uri="{FF2B5EF4-FFF2-40B4-BE49-F238E27FC236}">
                  <a16:creationId xmlns:a16="http://schemas.microsoft.com/office/drawing/2014/main" id="{97874BAA-CFF0-AE77-9BCC-65A60311C332}"/>
                </a:ext>
              </a:extLst>
            </p:cNvPr>
            <p:cNvSpPr/>
            <p:nvPr/>
          </p:nvSpPr>
          <p:spPr bwMode="auto">
            <a:xfrm flipH="1">
              <a:off x="911800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Straight Connector 63">
              <a:extLst>
                <a:ext uri="{FF2B5EF4-FFF2-40B4-BE49-F238E27FC236}">
                  <a16:creationId xmlns:a16="http://schemas.microsoft.com/office/drawing/2014/main" id="{4F301485-AB43-B349-9276-8EF3CC68D80D}"/>
                </a:ext>
              </a:extLst>
            </p:cNvPr>
            <p:cNvSpPr/>
            <p:nvPr/>
          </p:nvSpPr>
          <p:spPr bwMode="auto">
            <a:xfrm flipH="1">
              <a:off x="899634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Straight Connector 64">
              <a:extLst>
                <a:ext uri="{FF2B5EF4-FFF2-40B4-BE49-F238E27FC236}">
                  <a16:creationId xmlns:a16="http://schemas.microsoft.com/office/drawing/2014/main" id="{E3696A7F-724E-9DA1-E273-625CDAB9A04F}"/>
                </a:ext>
              </a:extLst>
            </p:cNvPr>
            <p:cNvSpPr/>
            <p:nvPr/>
          </p:nvSpPr>
          <p:spPr bwMode="auto">
            <a:xfrm flipH="1">
              <a:off x="887467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Straight Connector 65">
              <a:extLst>
                <a:ext uri="{FF2B5EF4-FFF2-40B4-BE49-F238E27FC236}">
                  <a16:creationId xmlns:a16="http://schemas.microsoft.com/office/drawing/2014/main" id="{3B185293-F6EE-CFA0-171E-26F7A6008975}"/>
                </a:ext>
              </a:extLst>
            </p:cNvPr>
            <p:cNvSpPr/>
            <p:nvPr/>
          </p:nvSpPr>
          <p:spPr bwMode="auto">
            <a:xfrm flipH="1">
              <a:off x="875301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Straight Connector 66">
              <a:extLst>
                <a:ext uri="{FF2B5EF4-FFF2-40B4-BE49-F238E27FC236}">
                  <a16:creationId xmlns:a16="http://schemas.microsoft.com/office/drawing/2014/main" id="{AF60A74A-ED15-5A69-1FC0-056AE50B78B2}"/>
                </a:ext>
              </a:extLst>
            </p:cNvPr>
            <p:cNvSpPr/>
            <p:nvPr/>
          </p:nvSpPr>
          <p:spPr bwMode="auto">
            <a:xfrm flipH="1">
              <a:off x="863135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Straight Connector 67">
              <a:extLst>
                <a:ext uri="{FF2B5EF4-FFF2-40B4-BE49-F238E27FC236}">
                  <a16:creationId xmlns:a16="http://schemas.microsoft.com/office/drawing/2014/main" id="{4CEC3185-722F-6D86-A894-EF94F2C85582}"/>
                </a:ext>
              </a:extLst>
            </p:cNvPr>
            <p:cNvSpPr/>
            <p:nvPr/>
          </p:nvSpPr>
          <p:spPr bwMode="auto">
            <a:xfrm flipH="1">
              <a:off x="8509691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Straight Connector 68">
              <a:extLst>
                <a:ext uri="{FF2B5EF4-FFF2-40B4-BE49-F238E27FC236}">
                  <a16:creationId xmlns:a16="http://schemas.microsoft.com/office/drawing/2014/main" id="{D8910BE3-E5CA-E764-FFBF-8D8702B11F86}"/>
                </a:ext>
              </a:extLst>
            </p:cNvPr>
            <p:cNvSpPr/>
            <p:nvPr/>
          </p:nvSpPr>
          <p:spPr bwMode="auto">
            <a:xfrm flipH="1">
              <a:off x="838802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Straight Connector 69">
              <a:extLst>
                <a:ext uri="{FF2B5EF4-FFF2-40B4-BE49-F238E27FC236}">
                  <a16:creationId xmlns:a16="http://schemas.microsoft.com/office/drawing/2014/main" id="{D73F70DA-E481-1518-D42D-AFF55EC0581B}"/>
                </a:ext>
              </a:extLst>
            </p:cNvPr>
            <p:cNvSpPr/>
            <p:nvPr/>
          </p:nvSpPr>
          <p:spPr bwMode="auto">
            <a:xfrm flipH="1">
              <a:off x="8263245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Straight Connector 70">
              <a:extLst>
                <a:ext uri="{FF2B5EF4-FFF2-40B4-BE49-F238E27FC236}">
                  <a16:creationId xmlns:a16="http://schemas.microsoft.com/office/drawing/2014/main" id="{46B22193-48E2-06CD-A0E9-C2A3C729EB74}"/>
                </a:ext>
              </a:extLst>
            </p:cNvPr>
            <p:cNvSpPr/>
            <p:nvPr/>
          </p:nvSpPr>
          <p:spPr bwMode="auto">
            <a:xfrm flipH="1">
              <a:off x="814158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Straight Connector 71">
              <a:extLst>
                <a:ext uri="{FF2B5EF4-FFF2-40B4-BE49-F238E27FC236}">
                  <a16:creationId xmlns:a16="http://schemas.microsoft.com/office/drawing/2014/main" id="{7024739C-55B3-FE0C-C76A-E605FB0DC551}"/>
                </a:ext>
              </a:extLst>
            </p:cNvPr>
            <p:cNvSpPr/>
            <p:nvPr/>
          </p:nvSpPr>
          <p:spPr bwMode="auto">
            <a:xfrm flipH="1">
              <a:off x="801992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Straight Connector 72">
              <a:extLst>
                <a:ext uri="{FF2B5EF4-FFF2-40B4-BE49-F238E27FC236}">
                  <a16:creationId xmlns:a16="http://schemas.microsoft.com/office/drawing/2014/main" id="{3F2637F2-ED79-48BD-1E44-5F2C62F0B18A}"/>
                </a:ext>
              </a:extLst>
            </p:cNvPr>
            <p:cNvSpPr/>
            <p:nvPr/>
          </p:nvSpPr>
          <p:spPr bwMode="auto">
            <a:xfrm flipH="1">
              <a:off x="7898260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Straight Connector 73">
              <a:extLst>
                <a:ext uri="{FF2B5EF4-FFF2-40B4-BE49-F238E27FC236}">
                  <a16:creationId xmlns:a16="http://schemas.microsoft.com/office/drawing/2014/main" id="{0984922C-0C11-D00B-CFEC-6273B56F5AF3}"/>
                </a:ext>
              </a:extLst>
            </p:cNvPr>
            <p:cNvSpPr/>
            <p:nvPr/>
          </p:nvSpPr>
          <p:spPr bwMode="auto">
            <a:xfrm flipH="1">
              <a:off x="777659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Straight Connector 74">
              <a:extLst>
                <a:ext uri="{FF2B5EF4-FFF2-40B4-BE49-F238E27FC236}">
                  <a16:creationId xmlns:a16="http://schemas.microsoft.com/office/drawing/2014/main" id="{DDB21A13-5EEC-EFB0-E03D-173304538088}"/>
                </a:ext>
              </a:extLst>
            </p:cNvPr>
            <p:cNvSpPr/>
            <p:nvPr/>
          </p:nvSpPr>
          <p:spPr bwMode="auto">
            <a:xfrm flipH="1">
              <a:off x="7654935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Straight Connector 75">
              <a:extLst>
                <a:ext uri="{FF2B5EF4-FFF2-40B4-BE49-F238E27FC236}">
                  <a16:creationId xmlns:a16="http://schemas.microsoft.com/office/drawing/2014/main" id="{D16C38C1-B397-C9EC-5831-18FEC61AFE99}"/>
                </a:ext>
              </a:extLst>
            </p:cNvPr>
            <p:cNvSpPr/>
            <p:nvPr/>
          </p:nvSpPr>
          <p:spPr bwMode="auto">
            <a:xfrm flipH="1">
              <a:off x="753327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Straight Connector 76">
              <a:extLst>
                <a:ext uri="{FF2B5EF4-FFF2-40B4-BE49-F238E27FC236}">
                  <a16:creationId xmlns:a16="http://schemas.microsoft.com/office/drawing/2014/main" id="{6410E359-4903-B924-46C5-F7E3EFE7CDFB}"/>
                </a:ext>
              </a:extLst>
            </p:cNvPr>
            <p:cNvSpPr/>
            <p:nvPr/>
          </p:nvSpPr>
          <p:spPr bwMode="auto">
            <a:xfrm flipH="1">
              <a:off x="7411610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Straight Connector 77">
              <a:extLst>
                <a:ext uri="{FF2B5EF4-FFF2-40B4-BE49-F238E27FC236}">
                  <a16:creationId xmlns:a16="http://schemas.microsoft.com/office/drawing/2014/main" id="{C4158E43-8F9C-6A31-000D-6C10E19AB70E}"/>
                </a:ext>
              </a:extLst>
            </p:cNvPr>
            <p:cNvSpPr/>
            <p:nvPr/>
          </p:nvSpPr>
          <p:spPr bwMode="auto">
            <a:xfrm flipH="1">
              <a:off x="7289946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Straight Connector 78">
              <a:extLst>
                <a:ext uri="{FF2B5EF4-FFF2-40B4-BE49-F238E27FC236}">
                  <a16:creationId xmlns:a16="http://schemas.microsoft.com/office/drawing/2014/main" id="{0379DA76-FDF7-451C-5C09-F1AD605DB2ED}"/>
                </a:ext>
              </a:extLst>
            </p:cNvPr>
            <p:cNvSpPr/>
            <p:nvPr/>
          </p:nvSpPr>
          <p:spPr bwMode="auto">
            <a:xfrm flipH="1">
              <a:off x="716516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Straight Connector 79">
              <a:extLst>
                <a:ext uri="{FF2B5EF4-FFF2-40B4-BE49-F238E27FC236}">
                  <a16:creationId xmlns:a16="http://schemas.microsoft.com/office/drawing/2014/main" id="{398A9C44-B72E-8152-77DF-FD2D133CDE3E}"/>
                </a:ext>
              </a:extLst>
            </p:cNvPr>
            <p:cNvSpPr/>
            <p:nvPr/>
          </p:nvSpPr>
          <p:spPr bwMode="auto">
            <a:xfrm flipH="1">
              <a:off x="704350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Straight Connector 80">
              <a:extLst>
                <a:ext uri="{FF2B5EF4-FFF2-40B4-BE49-F238E27FC236}">
                  <a16:creationId xmlns:a16="http://schemas.microsoft.com/office/drawing/2014/main" id="{93E92E07-A9BF-B9B7-9411-DAA77A262974}"/>
                </a:ext>
              </a:extLst>
            </p:cNvPr>
            <p:cNvSpPr/>
            <p:nvPr/>
          </p:nvSpPr>
          <p:spPr bwMode="auto">
            <a:xfrm flipH="1">
              <a:off x="6921839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Straight Connector 81">
              <a:extLst>
                <a:ext uri="{FF2B5EF4-FFF2-40B4-BE49-F238E27FC236}">
                  <a16:creationId xmlns:a16="http://schemas.microsoft.com/office/drawing/2014/main" id="{DED68CA7-A032-179D-9DE7-27DED0540045}"/>
                </a:ext>
              </a:extLst>
            </p:cNvPr>
            <p:cNvSpPr/>
            <p:nvPr/>
          </p:nvSpPr>
          <p:spPr bwMode="auto">
            <a:xfrm flipH="1">
              <a:off x="680017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Straight Connector 82">
              <a:extLst>
                <a:ext uri="{FF2B5EF4-FFF2-40B4-BE49-F238E27FC236}">
                  <a16:creationId xmlns:a16="http://schemas.microsoft.com/office/drawing/2014/main" id="{D1CB61B7-7C17-F2E0-0316-2B8C6439CE4E}"/>
                </a:ext>
              </a:extLst>
            </p:cNvPr>
            <p:cNvSpPr/>
            <p:nvPr/>
          </p:nvSpPr>
          <p:spPr bwMode="auto">
            <a:xfrm flipH="1">
              <a:off x="667851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Straight Connector 83">
              <a:extLst>
                <a:ext uri="{FF2B5EF4-FFF2-40B4-BE49-F238E27FC236}">
                  <a16:creationId xmlns:a16="http://schemas.microsoft.com/office/drawing/2014/main" id="{D5BACE6E-475C-4E34-5C67-9CCF703FBEB2}"/>
                </a:ext>
              </a:extLst>
            </p:cNvPr>
            <p:cNvSpPr/>
            <p:nvPr/>
          </p:nvSpPr>
          <p:spPr bwMode="auto">
            <a:xfrm flipH="1">
              <a:off x="655685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Straight Connector 84">
              <a:extLst>
                <a:ext uri="{FF2B5EF4-FFF2-40B4-BE49-F238E27FC236}">
                  <a16:creationId xmlns:a16="http://schemas.microsoft.com/office/drawing/2014/main" id="{9F99A82C-3E5D-5E82-5668-A5082B0FDDC8}"/>
                </a:ext>
              </a:extLst>
            </p:cNvPr>
            <p:cNvSpPr/>
            <p:nvPr/>
          </p:nvSpPr>
          <p:spPr bwMode="auto">
            <a:xfrm flipH="1">
              <a:off x="643518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Straight Connector 85">
              <a:extLst>
                <a:ext uri="{FF2B5EF4-FFF2-40B4-BE49-F238E27FC236}">
                  <a16:creationId xmlns:a16="http://schemas.microsoft.com/office/drawing/2014/main" id="{123F77F8-6A56-2DFF-6F14-667C5BD4704E}"/>
                </a:ext>
              </a:extLst>
            </p:cNvPr>
            <p:cNvSpPr/>
            <p:nvPr/>
          </p:nvSpPr>
          <p:spPr bwMode="auto">
            <a:xfrm flipH="1">
              <a:off x="631352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Straight Connector 86">
              <a:extLst>
                <a:ext uri="{FF2B5EF4-FFF2-40B4-BE49-F238E27FC236}">
                  <a16:creationId xmlns:a16="http://schemas.microsoft.com/office/drawing/2014/main" id="{7746CEBC-A105-3CA3-E3B3-1605BE32433A}"/>
                </a:ext>
              </a:extLst>
            </p:cNvPr>
            <p:cNvSpPr/>
            <p:nvPr/>
          </p:nvSpPr>
          <p:spPr bwMode="auto">
            <a:xfrm flipH="1">
              <a:off x="618874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Straight Connector 87">
              <a:extLst>
                <a:ext uri="{FF2B5EF4-FFF2-40B4-BE49-F238E27FC236}">
                  <a16:creationId xmlns:a16="http://schemas.microsoft.com/office/drawing/2014/main" id="{13DE57EA-6597-5017-1886-A629CF8903A9}"/>
                </a:ext>
              </a:extLst>
            </p:cNvPr>
            <p:cNvSpPr/>
            <p:nvPr/>
          </p:nvSpPr>
          <p:spPr bwMode="auto">
            <a:xfrm flipH="1">
              <a:off x="6067081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Straight Connector 88">
              <a:extLst>
                <a:ext uri="{FF2B5EF4-FFF2-40B4-BE49-F238E27FC236}">
                  <a16:creationId xmlns:a16="http://schemas.microsoft.com/office/drawing/2014/main" id="{4616127B-1928-20C2-E815-0B4DF7343DE9}"/>
                </a:ext>
              </a:extLst>
            </p:cNvPr>
            <p:cNvSpPr/>
            <p:nvPr/>
          </p:nvSpPr>
          <p:spPr bwMode="auto">
            <a:xfrm flipH="1">
              <a:off x="5945419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Straight Connector 89">
              <a:extLst>
                <a:ext uri="{FF2B5EF4-FFF2-40B4-BE49-F238E27FC236}">
                  <a16:creationId xmlns:a16="http://schemas.microsoft.com/office/drawing/2014/main" id="{97194C21-FF11-0346-FF7D-51325AA2AF89}"/>
                </a:ext>
              </a:extLst>
            </p:cNvPr>
            <p:cNvSpPr/>
            <p:nvPr/>
          </p:nvSpPr>
          <p:spPr bwMode="auto">
            <a:xfrm flipH="1">
              <a:off x="5864311" y="7041714"/>
              <a:ext cx="28075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90">
              <a:extLst>
                <a:ext uri="{FF2B5EF4-FFF2-40B4-BE49-F238E27FC236}">
                  <a16:creationId xmlns:a16="http://schemas.microsoft.com/office/drawing/2014/main" id="{85FE88CE-3098-13F6-2E95-21EEAD90C46D}"/>
                </a:ext>
              </a:extLst>
            </p:cNvPr>
            <p:cNvSpPr/>
            <p:nvPr/>
          </p:nvSpPr>
          <p:spPr bwMode="auto">
            <a:xfrm>
              <a:off x="5805039" y="7041716"/>
              <a:ext cx="31196" cy="31198"/>
            </a:xfrm>
            <a:custGeom>
              <a:avLst/>
              <a:gdLst>
                <a:gd name="T0" fmla="*/ 43 w 44"/>
                <a:gd name="T1" fmla="*/ 0 h 44"/>
                <a:gd name="T2" fmla="*/ 0 w 44"/>
                <a:gd name="T3" fmla="*/ 0 h 44"/>
                <a:gd name="T4" fmla="*/ 0 w 44"/>
                <a:gd name="T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43" y="0"/>
                  </a:moveTo>
                  <a:lnTo>
                    <a:pt x="0" y="0"/>
                  </a:lnTo>
                  <a:lnTo>
                    <a:pt x="0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Straight Connector 91">
              <a:extLst>
                <a:ext uri="{FF2B5EF4-FFF2-40B4-BE49-F238E27FC236}">
                  <a16:creationId xmlns:a16="http://schemas.microsoft.com/office/drawing/2014/main" id="{B0D28A4D-E215-0363-B9E8-DEE2F3E666F5}"/>
                </a:ext>
              </a:extLst>
            </p:cNvPr>
            <p:cNvSpPr/>
            <p:nvPr/>
          </p:nvSpPr>
          <p:spPr bwMode="auto">
            <a:xfrm>
              <a:off x="5805039" y="713218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Straight Connector 92">
              <a:extLst>
                <a:ext uri="{FF2B5EF4-FFF2-40B4-BE49-F238E27FC236}">
                  <a16:creationId xmlns:a16="http://schemas.microsoft.com/office/drawing/2014/main" id="{37C468E1-BC49-29E5-57C5-715009B23081}"/>
                </a:ext>
              </a:extLst>
            </p:cNvPr>
            <p:cNvSpPr/>
            <p:nvPr/>
          </p:nvSpPr>
          <p:spPr bwMode="auto">
            <a:xfrm>
              <a:off x="5805039" y="725697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Straight Connector 93">
              <a:extLst>
                <a:ext uri="{FF2B5EF4-FFF2-40B4-BE49-F238E27FC236}">
                  <a16:creationId xmlns:a16="http://schemas.microsoft.com/office/drawing/2014/main" id="{6D86F4E1-F1D2-45AA-75D6-E9BCBE92431E}"/>
                </a:ext>
              </a:extLst>
            </p:cNvPr>
            <p:cNvSpPr/>
            <p:nvPr/>
          </p:nvSpPr>
          <p:spPr bwMode="auto">
            <a:xfrm>
              <a:off x="5805039" y="737864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Straight Connector 94">
              <a:extLst>
                <a:ext uri="{FF2B5EF4-FFF2-40B4-BE49-F238E27FC236}">
                  <a16:creationId xmlns:a16="http://schemas.microsoft.com/office/drawing/2014/main" id="{0BFF5F55-53CA-8CEE-FE6B-21977C265DDA}"/>
                </a:ext>
              </a:extLst>
            </p:cNvPr>
            <p:cNvSpPr/>
            <p:nvPr/>
          </p:nvSpPr>
          <p:spPr bwMode="auto">
            <a:xfrm>
              <a:off x="5805039" y="7500319"/>
              <a:ext cx="3121" cy="59274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Straight Connector 95">
              <a:extLst>
                <a:ext uri="{FF2B5EF4-FFF2-40B4-BE49-F238E27FC236}">
                  <a16:creationId xmlns:a16="http://schemas.microsoft.com/office/drawing/2014/main" id="{1DF7826F-A553-421D-F6F3-E757A624B1BB}"/>
                </a:ext>
              </a:extLst>
            </p:cNvPr>
            <p:cNvSpPr/>
            <p:nvPr/>
          </p:nvSpPr>
          <p:spPr bwMode="auto">
            <a:xfrm>
              <a:off x="5805039" y="7621989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Straight Connector 96">
              <a:extLst>
                <a:ext uri="{FF2B5EF4-FFF2-40B4-BE49-F238E27FC236}">
                  <a16:creationId xmlns:a16="http://schemas.microsoft.com/office/drawing/2014/main" id="{54810F02-B94E-BDF4-1104-CA196D5D52E2}"/>
                </a:ext>
              </a:extLst>
            </p:cNvPr>
            <p:cNvSpPr/>
            <p:nvPr/>
          </p:nvSpPr>
          <p:spPr bwMode="auto">
            <a:xfrm>
              <a:off x="5805039" y="7743660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Straight Connector 97">
              <a:extLst>
                <a:ext uri="{FF2B5EF4-FFF2-40B4-BE49-F238E27FC236}">
                  <a16:creationId xmlns:a16="http://schemas.microsoft.com/office/drawing/2014/main" id="{8DD2D4C1-D35C-191F-1E6C-742285407E74}"/>
                </a:ext>
              </a:extLst>
            </p:cNvPr>
            <p:cNvSpPr/>
            <p:nvPr/>
          </p:nvSpPr>
          <p:spPr bwMode="auto">
            <a:xfrm>
              <a:off x="5805039" y="7865330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Straight Connector 98">
              <a:extLst>
                <a:ext uri="{FF2B5EF4-FFF2-40B4-BE49-F238E27FC236}">
                  <a16:creationId xmlns:a16="http://schemas.microsoft.com/office/drawing/2014/main" id="{F13B1856-A389-E761-EC2D-113D4E8C9648}"/>
                </a:ext>
              </a:extLst>
            </p:cNvPr>
            <p:cNvSpPr/>
            <p:nvPr/>
          </p:nvSpPr>
          <p:spPr bwMode="auto">
            <a:xfrm>
              <a:off x="5805039" y="7987001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Straight Connector 99">
              <a:extLst>
                <a:ext uri="{FF2B5EF4-FFF2-40B4-BE49-F238E27FC236}">
                  <a16:creationId xmlns:a16="http://schemas.microsoft.com/office/drawing/2014/main" id="{A2FCA265-3401-013D-775B-A0B2F2D01A9C}"/>
                </a:ext>
              </a:extLst>
            </p:cNvPr>
            <p:cNvSpPr/>
            <p:nvPr/>
          </p:nvSpPr>
          <p:spPr bwMode="auto">
            <a:xfrm>
              <a:off x="5805039" y="8108671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Straight Connector 100">
              <a:extLst>
                <a:ext uri="{FF2B5EF4-FFF2-40B4-BE49-F238E27FC236}">
                  <a16:creationId xmlns:a16="http://schemas.microsoft.com/office/drawing/2014/main" id="{C9121380-0DD1-9C03-0994-7F71332DF81B}"/>
                </a:ext>
              </a:extLst>
            </p:cNvPr>
            <p:cNvSpPr/>
            <p:nvPr/>
          </p:nvSpPr>
          <p:spPr bwMode="auto">
            <a:xfrm>
              <a:off x="5805039" y="8230342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Straight Connector 101">
              <a:extLst>
                <a:ext uri="{FF2B5EF4-FFF2-40B4-BE49-F238E27FC236}">
                  <a16:creationId xmlns:a16="http://schemas.microsoft.com/office/drawing/2014/main" id="{B0E8A1C5-8C8F-F290-5324-8985C7660A25}"/>
                </a:ext>
              </a:extLst>
            </p:cNvPr>
            <p:cNvSpPr/>
            <p:nvPr/>
          </p:nvSpPr>
          <p:spPr bwMode="auto">
            <a:xfrm>
              <a:off x="5805039" y="8355133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Straight Connector 102">
              <a:extLst>
                <a:ext uri="{FF2B5EF4-FFF2-40B4-BE49-F238E27FC236}">
                  <a16:creationId xmlns:a16="http://schemas.microsoft.com/office/drawing/2014/main" id="{01954A07-799B-6E7F-1C04-79A6E414581B}"/>
                </a:ext>
              </a:extLst>
            </p:cNvPr>
            <p:cNvSpPr/>
            <p:nvPr/>
          </p:nvSpPr>
          <p:spPr bwMode="auto">
            <a:xfrm>
              <a:off x="5805039" y="8476802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Straight Connector 103">
              <a:extLst>
                <a:ext uri="{FF2B5EF4-FFF2-40B4-BE49-F238E27FC236}">
                  <a16:creationId xmlns:a16="http://schemas.microsoft.com/office/drawing/2014/main" id="{0C81D603-F9D6-C434-1AB9-2836B382F1F7}"/>
                </a:ext>
              </a:extLst>
            </p:cNvPr>
            <p:cNvSpPr/>
            <p:nvPr/>
          </p:nvSpPr>
          <p:spPr bwMode="auto">
            <a:xfrm>
              <a:off x="5805039" y="859847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Straight Connector 104">
              <a:extLst>
                <a:ext uri="{FF2B5EF4-FFF2-40B4-BE49-F238E27FC236}">
                  <a16:creationId xmlns:a16="http://schemas.microsoft.com/office/drawing/2014/main" id="{601D4878-0747-7ACD-68B0-92D547F31D90}"/>
                </a:ext>
              </a:extLst>
            </p:cNvPr>
            <p:cNvSpPr/>
            <p:nvPr/>
          </p:nvSpPr>
          <p:spPr bwMode="auto">
            <a:xfrm>
              <a:off x="5805039" y="8720143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Straight Connector 105">
              <a:extLst>
                <a:ext uri="{FF2B5EF4-FFF2-40B4-BE49-F238E27FC236}">
                  <a16:creationId xmlns:a16="http://schemas.microsoft.com/office/drawing/2014/main" id="{9EC7EBA7-1085-10CE-90B4-D4DA3CD6B4CA}"/>
                </a:ext>
              </a:extLst>
            </p:cNvPr>
            <p:cNvSpPr/>
            <p:nvPr/>
          </p:nvSpPr>
          <p:spPr bwMode="auto">
            <a:xfrm>
              <a:off x="5805039" y="884181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Straight Connector 106">
              <a:extLst>
                <a:ext uri="{FF2B5EF4-FFF2-40B4-BE49-F238E27FC236}">
                  <a16:creationId xmlns:a16="http://schemas.microsoft.com/office/drawing/2014/main" id="{90EE06BD-C754-03AE-4B8F-081731F667EF}"/>
                </a:ext>
              </a:extLst>
            </p:cNvPr>
            <p:cNvSpPr/>
            <p:nvPr/>
          </p:nvSpPr>
          <p:spPr bwMode="auto">
            <a:xfrm>
              <a:off x="5805039" y="896348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Straight Connector 107">
              <a:extLst>
                <a:ext uri="{FF2B5EF4-FFF2-40B4-BE49-F238E27FC236}">
                  <a16:creationId xmlns:a16="http://schemas.microsoft.com/office/drawing/2014/main" id="{6AD820F8-15F1-D72F-BE3A-A296D8C268BF}"/>
                </a:ext>
              </a:extLst>
            </p:cNvPr>
            <p:cNvSpPr/>
            <p:nvPr/>
          </p:nvSpPr>
          <p:spPr bwMode="auto">
            <a:xfrm>
              <a:off x="5805039" y="908515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Straight Connector 108">
              <a:extLst>
                <a:ext uri="{FF2B5EF4-FFF2-40B4-BE49-F238E27FC236}">
                  <a16:creationId xmlns:a16="http://schemas.microsoft.com/office/drawing/2014/main" id="{CA124EE4-5F5F-5069-568A-A77651657BA0}"/>
                </a:ext>
              </a:extLst>
            </p:cNvPr>
            <p:cNvSpPr/>
            <p:nvPr/>
          </p:nvSpPr>
          <p:spPr bwMode="auto">
            <a:xfrm>
              <a:off x="5805039" y="920682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Straight Connector 109">
              <a:extLst>
                <a:ext uri="{FF2B5EF4-FFF2-40B4-BE49-F238E27FC236}">
                  <a16:creationId xmlns:a16="http://schemas.microsoft.com/office/drawing/2014/main" id="{041A4C2F-7AE2-AE05-9D22-E7905DD0DA11}"/>
                </a:ext>
              </a:extLst>
            </p:cNvPr>
            <p:cNvSpPr/>
            <p:nvPr/>
          </p:nvSpPr>
          <p:spPr bwMode="auto">
            <a:xfrm>
              <a:off x="5805039" y="933161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Straight Connector 110">
              <a:extLst>
                <a:ext uri="{FF2B5EF4-FFF2-40B4-BE49-F238E27FC236}">
                  <a16:creationId xmlns:a16="http://schemas.microsoft.com/office/drawing/2014/main" id="{B1847A97-782E-4CBC-D08C-2131FC8A6D10}"/>
                </a:ext>
              </a:extLst>
            </p:cNvPr>
            <p:cNvSpPr/>
            <p:nvPr/>
          </p:nvSpPr>
          <p:spPr bwMode="auto">
            <a:xfrm>
              <a:off x="5805039" y="9453287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Straight Connector 111">
              <a:extLst>
                <a:ext uri="{FF2B5EF4-FFF2-40B4-BE49-F238E27FC236}">
                  <a16:creationId xmlns:a16="http://schemas.microsoft.com/office/drawing/2014/main" id="{90438E66-289E-853B-BD70-76A50591FA8C}"/>
                </a:ext>
              </a:extLst>
            </p:cNvPr>
            <p:cNvSpPr/>
            <p:nvPr/>
          </p:nvSpPr>
          <p:spPr bwMode="auto">
            <a:xfrm>
              <a:off x="5805039" y="957495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Straight Connector 112">
              <a:extLst>
                <a:ext uri="{FF2B5EF4-FFF2-40B4-BE49-F238E27FC236}">
                  <a16:creationId xmlns:a16="http://schemas.microsoft.com/office/drawing/2014/main" id="{4DA4A785-D7D6-8682-6164-647222B48EB3}"/>
                </a:ext>
              </a:extLst>
            </p:cNvPr>
            <p:cNvSpPr/>
            <p:nvPr/>
          </p:nvSpPr>
          <p:spPr bwMode="auto">
            <a:xfrm>
              <a:off x="5805039" y="969662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Straight Connector 113">
              <a:extLst>
                <a:ext uri="{FF2B5EF4-FFF2-40B4-BE49-F238E27FC236}">
                  <a16:creationId xmlns:a16="http://schemas.microsoft.com/office/drawing/2014/main" id="{82733F44-F9AA-5A96-4D0F-5A2B226F1319}"/>
                </a:ext>
              </a:extLst>
            </p:cNvPr>
            <p:cNvSpPr/>
            <p:nvPr/>
          </p:nvSpPr>
          <p:spPr bwMode="auto">
            <a:xfrm>
              <a:off x="5805039" y="9818297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Straight Connector 114">
              <a:extLst>
                <a:ext uri="{FF2B5EF4-FFF2-40B4-BE49-F238E27FC236}">
                  <a16:creationId xmlns:a16="http://schemas.microsoft.com/office/drawing/2014/main" id="{0024F202-F1E9-8801-6D83-AACE6FA36EF9}"/>
                </a:ext>
              </a:extLst>
            </p:cNvPr>
            <p:cNvSpPr/>
            <p:nvPr/>
          </p:nvSpPr>
          <p:spPr bwMode="auto">
            <a:xfrm>
              <a:off x="5805039" y="9939969"/>
              <a:ext cx="3121" cy="37437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Freeform: Shape 115">
              <a:extLst>
                <a:ext uri="{FF2B5EF4-FFF2-40B4-BE49-F238E27FC236}">
                  <a16:creationId xmlns:a16="http://schemas.microsoft.com/office/drawing/2014/main" id="{04935C3E-1E34-ADF2-C65A-310CA3C03239}"/>
                </a:ext>
              </a:extLst>
            </p:cNvPr>
            <p:cNvSpPr/>
            <p:nvPr/>
          </p:nvSpPr>
          <p:spPr bwMode="auto">
            <a:xfrm>
              <a:off x="5805039" y="10008606"/>
              <a:ext cx="31196" cy="31198"/>
            </a:xfrm>
            <a:custGeom>
              <a:avLst/>
              <a:gdLst>
                <a:gd name="T0" fmla="*/ 0 w 44"/>
                <a:gd name="T1" fmla="*/ 0 h 44"/>
                <a:gd name="T2" fmla="*/ 0 w 44"/>
                <a:gd name="T3" fmla="*/ 43 h 44"/>
                <a:gd name="T4" fmla="*/ 43 w 44"/>
                <a:gd name="T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0" y="43"/>
                  </a:lnTo>
                  <a:lnTo>
                    <a:pt x="43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Straight Connector 116">
              <a:extLst>
                <a:ext uri="{FF2B5EF4-FFF2-40B4-BE49-F238E27FC236}">
                  <a16:creationId xmlns:a16="http://schemas.microsoft.com/office/drawing/2014/main" id="{191AE201-A5AB-35D0-2435-704DC62304AA}"/>
                </a:ext>
              </a:extLst>
            </p:cNvPr>
            <p:cNvSpPr/>
            <p:nvPr/>
          </p:nvSpPr>
          <p:spPr bwMode="auto">
            <a:xfrm>
              <a:off x="589550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Straight Connector 117">
              <a:extLst>
                <a:ext uri="{FF2B5EF4-FFF2-40B4-BE49-F238E27FC236}">
                  <a16:creationId xmlns:a16="http://schemas.microsoft.com/office/drawing/2014/main" id="{2E0D62C8-B650-53BA-4C28-04C4D6DDCA50}"/>
                </a:ext>
              </a:extLst>
            </p:cNvPr>
            <p:cNvSpPr/>
            <p:nvPr/>
          </p:nvSpPr>
          <p:spPr bwMode="auto">
            <a:xfrm>
              <a:off x="602028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Straight Connector 118">
              <a:extLst>
                <a:ext uri="{FF2B5EF4-FFF2-40B4-BE49-F238E27FC236}">
                  <a16:creationId xmlns:a16="http://schemas.microsoft.com/office/drawing/2014/main" id="{0AD57BA5-528E-3E56-11DB-E9B3EA1C1137}"/>
                </a:ext>
              </a:extLst>
            </p:cNvPr>
            <p:cNvSpPr/>
            <p:nvPr/>
          </p:nvSpPr>
          <p:spPr bwMode="auto">
            <a:xfrm>
              <a:off x="6141949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Straight Connector 119">
              <a:extLst>
                <a:ext uri="{FF2B5EF4-FFF2-40B4-BE49-F238E27FC236}">
                  <a16:creationId xmlns:a16="http://schemas.microsoft.com/office/drawing/2014/main" id="{3BEA6801-549D-1A9D-8B05-7B232FA01EA1}"/>
                </a:ext>
              </a:extLst>
            </p:cNvPr>
            <p:cNvSpPr/>
            <p:nvPr/>
          </p:nvSpPr>
          <p:spPr bwMode="auto">
            <a:xfrm>
              <a:off x="6263612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Straight Connector 120">
              <a:extLst>
                <a:ext uri="{FF2B5EF4-FFF2-40B4-BE49-F238E27FC236}">
                  <a16:creationId xmlns:a16="http://schemas.microsoft.com/office/drawing/2014/main" id="{76C981CE-C776-D274-468A-330603FE0CDE}"/>
                </a:ext>
              </a:extLst>
            </p:cNvPr>
            <p:cNvSpPr/>
            <p:nvPr/>
          </p:nvSpPr>
          <p:spPr bwMode="auto">
            <a:xfrm>
              <a:off x="6385274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Straight Connector 121">
              <a:extLst>
                <a:ext uri="{FF2B5EF4-FFF2-40B4-BE49-F238E27FC236}">
                  <a16:creationId xmlns:a16="http://schemas.microsoft.com/office/drawing/2014/main" id="{94A2CA7B-02B3-3ED8-29AE-1CAC9BA96FF0}"/>
                </a:ext>
              </a:extLst>
            </p:cNvPr>
            <p:cNvSpPr/>
            <p:nvPr/>
          </p:nvSpPr>
          <p:spPr bwMode="auto">
            <a:xfrm>
              <a:off x="6506938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Straight Connector 122">
              <a:extLst>
                <a:ext uri="{FF2B5EF4-FFF2-40B4-BE49-F238E27FC236}">
                  <a16:creationId xmlns:a16="http://schemas.microsoft.com/office/drawing/2014/main" id="{33BE2BCF-1135-054D-47D3-A9FF27831FD1}"/>
                </a:ext>
              </a:extLst>
            </p:cNvPr>
            <p:cNvSpPr/>
            <p:nvPr/>
          </p:nvSpPr>
          <p:spPr bwMode="auto">
            <a:xfrm>
              <a:off x="6628599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Straight Connector 123">
              <a:extLst>
                <a:ext uri="{FF2B5EF4-FFF2-40B4-BE49-F238E27FC236}">
                  <a16:creationId xmlns:a16="http://schemas.microsoft.com/office/drawing/2014/main" id="{E95CB618-E0C0-1A96-AE40-A61F5339B365}"/>
                </a:ext>
              </a:extLst>
            </p:cNvPr>
            <p:cNvSpPr/>
            <p:nvPr/>
          </p:nvSpPr>
          <p:spPr bwMode="auto">
            <a:xfrm>
              <a:off x="6750263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Straight Connector 124">
              <a:extLst>
                <a:ext uri="{FF2B5EF4-FFF2-40B4-BE49-F238E27FC236}">
                  <a16:creationId xmlns:a16="http://schemas.microsoft.com/office/drawing/2014/main" id="{AAAAAB52-A1C9-DCAA-59E8-9722187EA67A}"/>
                </a:ext>
              </a:extLst>
            </p:cNvPr>
            <p:cNvSpPr/>
            <p:nvPr/>
          </p:nvSpPr>
          <p:spPr bwMode="auto">
            <a:xfrm>
              <a:off x="6875045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Straight Connector 125">
              <a:extLst>
                <a:ext uri="{FF2B5EF4-FFF2-40B4-BE49-F238E27FC236}">
                  <a16:creationId xmlns:a16="http://schemas.microsoft.com/office/drawing/2014/main" id="{F565DEDC-9998-1076-638C-4C017362C575}"/>
                </a:ext>
              </a:extLst>
            </p:cNvPr>
            <p:cNvSpPr/>
            <p:nvPr/>
          </p:nvSpPr>
          <p:spPr bwMode="auto">
            <a:xfrm>
              <a:off x="699670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Straight Connector 126">
              <a:extLst>
                <a:ext uri="{FF2B5EF4-FFF2-40B4-BE49-F238E27FC236}">
                  <a16:creationId xmlns:a16="http://schemas.microsoft.com/office/drawing/2014/main" id="{30A55BCD-12EE-E48D-0C1C-766017924A52}"/>
                </a:ext>
              </a:extLst>
            </p:cNvPr>
            <p:cNvSpPr/>
            <p:nvPr/>
          </p:nvSpPr>
          <p:spPr bwMode="auto">
            <a:xfrm>
              <a:off x="7118371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Straight Connector 127">
              <a:extLst>
                <a:ext uri="{FF2B5EF4-FFF2-40B4-BE49-F238E27FC236}">
                  <a16:creationId xmlns:a16="http://schemas.microsoft.com/office/drawing/2014/main" id="{A0868FD4-3EB7-11BF-9B3B-748CA75AB58B}"/>
                </a:ext>
              </a:extLst>
            </p:cNvPr>
            <p:cNvSpPr/>
            <p:nvPr/>
          </p:nvSpPr>
          <p:spPr bwMode="auto">
            <a:xfrm>
              <a:off x="7240032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Straight Connector 128">
              <a:extLst>
                <a:ext uri="{FF2B5EF4-FFF2-40B4-BE49-F238E27FC236}">
                  <a16:creationId xmlns:a16="http://schemas.microsoft.com/office/drawing/2014/main" id="{C29B9662-B4EB-0C74-BD79-1E5097315281}"/>
                </a:ext>
              </a:extLst>
            </p:cNvPr>
            <p:cNvSpPr/>
            <p:nvPr/>
          </p:nvSpPr>
          <p:spPr bwMode="auto">
            <a:xfrm>
              <a:off x="7361696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Straight Connector 129">
              <a:extLst>
                <a:ext uri="{FF2B5EF4-FFF2-40B4-BE49-F238E27FC236}">
                  <a16:creationId xmlns:a16="http://schemas.microsoft.com/office/drawing/2014/main" id="{4F0E202E-3B24-402A-E0EE-2F43CA10344E}"/>
                </a:ext>
              </a:extLst>
            </p:cNvPr>
            <p:cNvSpPr/>
            <p:nvPr/>
          </p:nvSpPr>
          <p:spPr bwMode="auto">
            <a:xfrm>
              <a:off x="748335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Straight Connector 130">
              <a:extLst>
                <a:ext uri="{FF2B5EF4-FFF2-40B4-BE49-F238E27FC236}">
                  <a16:creationId xmlns:a16="http://schemas.microsoft.com/office/drawing/2014/main" id="{CF10F396-970E-E716-ACC4-089CCD5B1250}"/>
                </a:ext>
              </a:extLst>
            </p:cNvPr>
            <p:cNvSpPr/>
            <p:nvPr/>
          </p:nvSpPr>
          <p:spPr bwMode="auto">
            <a:xfrm>
              <a:off x="7605021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Straight Connector 131">
              <a:extLst>
                <a:ext uri="{FF2B5EF4-FFF2-40B4-BE49-F238E27FC236}">
                  <a16:creationId xmlns:a16="http://schemas.microsoft.com/office/drawing/2014/main" id="{AA2961D7-5639-18CC-9488-D33BA9E936A7}"/>
                </a:ext>
              </a:extLst>
            </p:cNvPr>
            <p:cNvSpPr/>
            <p:nvPr/>
          </p:nvSpPr>
          <p:spPr bwMode="auto">
            <a:xfrm>
              <a:off x="7726683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Straight Connector 132">
              <a:extLst>
                <a:ext uri="{FF2B5EF4-FFF2-40B4-BE49-F238E27FC236}">
                  <a16:creationId xmlns:a16="http://schemas.microsoft.com/office/drawing/2014/main" id="{91E0BD9A-0F78-2981-F028-B4EDDB9C29F3}"/>
                </a:ext>
              </a:extLst>
            </p:cNvPr>
            <p:cNvSpPr/>
            <p:nvPr/>
          </p:nvSpPr>
          <p:spPr bwMode="auto">
            <a:xfrm>
              <a:off x="7851465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Straight Connector 133">
              <a:extLst>
                <a:ext uri="{FF2B5EF4-FFF2-40B4-BE49-F238E27FC236}">
                  <a16:creationId xmlns:a16="http://schemas.microsoft.com/office/drawing/2014/main" id="{EF8BB9F9-A6C0-F277-F791-F81038EFFE76}"/>
                </a:ext>
              </a:extLst>
            </p:cNvPr>
            <p:cNvSpPr/>
            <p:nvPr/>
          </p:nvSpPr>
          <p:spPr bwMode="auto">
            <a:xfrm>
              <a:off x="7973129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Straight Connector 134">
              <a:extLst>
                <a:ext uri="{FF2B5EF4-FFF2-40B4-BE49-F238E27FC236}">
                  <a16:creationId xmlns:a16="http://schemas.microsoft.com/office/drawing/2014/main" id="{21A65D48-98C4-D0E4-A3FE-914456925A42}"/>
                </a:ext>
              </a:extLst>
            </p:cNvPr>
            <p:cNvSpPr/>
            <p:nvPr/>
          </p:nvSpPr>
          <p:spPr bwMode="auto">
            <a:xfrm>
              <a:off x="8094790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Straight Connector 135">
              <a:extLst>
                <a:ext uri="{FF2B5EF4-FFF2-40B4-BE49-F238E27FC236}">
                  <a16:creationId xmlns:a16="http://schemas.microsoft.com/office/drawing/2014/main" id="{F93CD8A6-9F11-1E0D-A1F3-E86D2DE3B960}"/>
                </a:ext>
              </a:extLst>
            </p:cNvPr>
            <p:cNvSpPr/>
            <p:nvPr/>
          </p:nvSpPr>
          <p:spPr bwMode="auto">
            <a:xfrm>
              <a:off x="8216454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Straight Connector 136">
              <a:extLst>
                <a:ext uri="{FF2B5EF4-FFF2-40B4-BE49-F238E27FC236}">
                  <a16:creationId xmlns:a16="http://schemas.microsoft.com/office/drawing/2014/main" id="{8634C24D-55FA-4212-D1EB-5D04CA3FAE81}"/>
                </a:ext>
              </a:extLst>
            </p:cNvPr>
            <p:cNvSpPr/>
            <p:nvPr/>
          </p:nvSpPr>
          <p:spPr bwMode="auto">
            <a:xfrm>
              <a:off x="8338116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Straight Connector 137">
              <a:extLst>
                <a:ext uri="{FF2B5EF4-FFF2-40B4-BE49-F238E27FC236}">
                  <a16:creationId xmlns:a16="http://schemas.microsoft.com/office/drawing/2014/main" id="{57E51797-A736-EA66-1B0B-E9C077075BF2}"/>
                </a:ext>
              </a:extLst>
            </p:cNvPr>
            <p:cNvSpPr/>
            <p:nvPr/>
          </p:nvSpPr>
          <p:spPr bwMode="auto">
            <a:xfrm>
              <a:off x="8459779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Straight Connector 138">
              <a:extLst>
                <a:ext uri="{FF2B5EF4-FFF2-40B4-BE49-F238E27FC236}">
                  <a16:creationId xmlns:a16="http://schemas.microsoft.com/office/drawing/2014/main" id="{1C374142-0ACC-D51D-D6BA-A4E7ABB3271A}"/>
                </a:ext>
              </a:extLst>
            </p:cNvPr>
            <p:cNvSpPr/>
            <p:nvPr/>
          </p:nvSpPr>
          <p:spPr bwMode="auto">
            <a:xfrm>
              <a:off x="8581441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Straight Connector 139">
              <a:extLst>
                <a:ext uri="{FF2B5EF4-FFF2-40B4-BE49-F238E27FC236}">
                  <a16:creationId xmlns:a16="http://schemas.microsoft.com/office/drawing/2014/main" id="{45DD2C1A-822C-0287-7B09-410BC473119E}"/>
                </a:ext>
              </a:extLst>
            </p:cNvPr>
            <p:cNvSpPr/>
            <p:nvPr/>
          </p:nvSpPr>
          <p:spPr bwMode="auto">
            <a:xfrm>
              <a:off x="8703103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Straight Connector 140">
              <a:extLst>
                <a:ext uri="{FF2B5EF4-FFF2-40B4-BE49-F238E27FC236}">
                  <a16:creationId xmlns:a16="http://schemas.microsoft.com/office/drawing/2014/main" id="{2C60CBD9-FCC0-97EF-F773-B6D4BDA43B16}"/>
                </a:ext>
              </a:extLst>
            </p:cNvPr>
            <p:cNvSpPr/>
            <p:nvPr/>
          </p:nvSpPr>
          <p:spPr bwMode="auto">
            <a:xfrm>
              <a:off x="8824764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Straight Connector 141">
              <a:extLst>
                <a:ext uri="{FF2B5EF4-FFF2-40B4-BE49-F238E27FC236}">
                  <a16:creationId xmlns:a16="http://schemas.microsoft.com/office/drawing/2014/main" id="{EA2C7684-D05E-DB84-992F-0CDA9353F796}"/>
                </a:ext>
              </a:extLst>
            </p:cNvPr>
            <p:cNvSpPr/>
            <p:nvPr/>
          </p:nvSpPr>
          <p:spPr bwMode="auto">
            <a:xfrm>
              <a:off x="894954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Straight Connector 142">
              <a:extLst>
                <a:ext uri="{FF2B5EF4-FFF2-40B4-BE49-F238E27FC236}">
                  <a16:creationId xmlns:a16="http://schemas.microsoft.com/office/drawing/2014/main" id="{A7512AD1-00FE-4551-1EFB-CC89DBF3954C}"/>
                </a:ext>
              </a:extLst>
            </p:cNvPr>
            <p:cNvSpPr/>
            <p:nvPr/>
          </p:nvSpPr>
          <p:spPr bwMode="auto">
            <a:xfrm>
              <a:off x="9071210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Straight Connector 143">
              <a:extLst>
                <a:ext uri="{FF2B5EF4-FFF2-40B4-BE49-F238E27FC236}">
                  <a16:creationId xmlns:a16="http://schemas.microsoft.com/office/drawing/2014/main" id="{3EF0C7B5-0EF1-881A-BECF-143B982D3AB0}"/>
                </a:ext>
              </a:extLst>
            </p:cNvPr>
            <p:cNvSpPr/>
            <p:nvPr/>
          </p:nvSpPr>
          <p:spPr bwMode="auto">
            <a:xfrm>
              <a:off x="9192872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Straight Connector 144">
              <a:extLst>
                <a:ext uri="{FF2B5EF4-FFF2-40B4-BE49-F238E27FC236}">
                  <a16:creationId xmlns:a16="http://schemas.microsoft.com/office/drawing/2014/main" id="{1BC4CCAD-126F-0216-BD4A-99E3851B07D3}"/>
                </a:ext>
              </a:extLst>
            </p:cNvPr>
            <p:cNvSpPr/>
            <p:nvPr/>
          </p:nvSpPr>
          <p:spPr bwMode="auto">
            <a:xfrm>
              <a:off x="9314535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Straight Connector 145">
              <a:extLst>
                <a:ext uri="{FF2B5EF4-FFF2-40B4-BE49-F238E27FC236}">
                  <a16:creationId xmlns:a16="http://schemas.microsoft.com/office/drawing/2014/main" id="{25C153D4-FB61-54C3-615C-775D457BB9C6}"/>
                </a:ext>
              </a:extLst>
            </p:cNvPr>
            <p:cNvSpPr/>
            <p:nvPr/>
          </p:nvSpPr>
          <p:spPr bwMode="auto">
            <a:xfrm>
              <a:off x="943619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Straight Connector 146">
              <a:extLst>
                <a:ext uri="{FF2B5EF4-FFF2-40B4-BE49-F238E27FC236}">
                  <a16:creationId xmlns:a16="http://schemas.microsoft.com/office/drawing/2014/main" id="{2C8CB334-4D6C-D7FE-ED1F-3DEE8B7EB9B1}"/>
                </a:ext>
              </a:extLst>
            </p:cNvPr>
            <p:cNvSpPr/>
            <p:nvPr/>
          </p:nvSpPr>
          <p:spPr bwMode="auto">
            <a:xfrm>
              <a:off x="9557861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Straight Connector 147">
              <a:extLst>
                <a:ext uri="{FF2B5EF4-FFF2-40B4-BE49-F238E27FC236}">
                  <a16:creationId xmlns:a16="http://schemas.microsoft.com/office/drawing/2014/main" id="{3778E356-742A-52F8-1E8D-FC6240E4724E}"/>
                </a:ext>
              </a:extLst>
            </p:cNvPr>
            <p:cNvSpPr/>
            <p:nvPr/>
          </p:nvSpPr>
          <p:spPr bwMode="auto">
            <a:xfrm>
              <a:off x="9679522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Straight Connector 148">
              <a:extLst>
                <a:ext uri="{FF2B5EF4-FFF2-40B4-BE49-F238E27FC236}">
                  <a16:creationId xmlns:a16="http://schemas.microsoft.com/office/drawing/2014/main" id="{60F864A5-1590-EF89-D830-C8A37495E0F7}"/>
                </a:ext>
              </a:extLst>
            </p:cNvPr>
            <p:cNvSpPr/>
            <p:nvPr/>
          </p:nvSpPr>
          <p:spPr bwMode="auto">
            <a:xfrm>
              <a:off x="9804305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Straight Connector 149">
              <a:extLst>
                <a:ext uri="{FF2B5EF4-FFF2-40B4-BE49-F238E27FC236}">
                  <a16:creationId xmlns:a16="http://schemas.microsoft.com/office/drawing/2014/main" id="{25839C59-FCD5-B67E-E14E-C7046F0EB6A0}"/>
                </a:ext>
              </a:extLst>
            </p:cNvPr>
            <p:cNvSpPr/>
            <p:nvPr/>
          </p:nvSpPr>
          <p:spPr bwMode="auto">
            <a:xfrm>
              <a:off x="9925968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Straight Connector 150">
              <a:extLst>
                <a:ext uri="{FF2B5EF4-FFF2-40B4-BE49-F238E27FC236}">
                  <a16:creationId xmlns:a16="http://schemas.microsoft.com/office/drawing/2014/main" id="{0DF4B9A2-A12C-DEB3-4754-FE26BD36DECE}"/>
                </a:ext>
              </a:extLst>
            </p:cNvPr>
            <p:cNvSpPr/>
            <p:nvPr/>
          </p:nvSpPr>
          <p:spPr bwMode="auto">
            <a:xfrm>
              <a:off x="10047630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Straight Connector 151">
              <a:extLst>
                <a:ext uri="{FF2B5EF4-FFF2-40B4-BE49-F238E27FC236}">
                  <a16:creationId xmlns:a16="http://schemas.microsoft.com/office/drawing/2014/main" id="{C939B5F4-32DB-AC06-B8B4-8375C99EB780}"/>
                </a:ext>
              </a:extLst>
            </p:cNvPr>
            <p:cNvSpPr/>
            <p:nvPr/>
          </p:nvSpPr>
          <p:spPr bwMode="auto">
            <a:xfrm>
              <a:off x="10169294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Straight Connector 152">
              <a:extLst>
                <a:ext uri="{FF2B5EF4-FFF2-40B4-BE49-F238E27FC236}">
                  <a16:creationId xmlns:a16="http://schemas.microsoft.com/office/drawing/2014/main" id="{BB33F729-DFB0-0F0F-FD4F-6EA2BD894A70}"/>
                </a:ext>
              </a:extLst>
            </p:cNvPr>
            <p:cNvSpPr/>
            <p:nvPr/>
          </p:nvSpPr>
          <p:spPr bwMode="auto">
            <a:xfrm>
              <a:off x="10290955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Freeform: Shape 153">
              <a:extLst>
                <a:ext uri="{FF2B5EF4-FFF2-40B4-BE49-F238E27FC236}">
                  <a16:creationId xmlns:a16="http://schemas.microsoft.com/office/drawing/2014/main" id="{DCF24501-353C-733C-D07D-0E3F60ADF835}"/>
                </a:ext>
              </a:extLst>
            </p:cNvPr>
            <p:cNvSpPr/>
            <p:nvPr/>
          </p:nvSpPr>
          <p:spPr bwMode="auto">
            <a:xfrm>
              <a:off x="10387663" y="10039803"/>
              <a:ext cx="31196" cy="31198"/>
            </a:xfrm>
            <a:custGeom>
              <a:avLst/>
              <a:gdLst>
                <a:gd name="T0" fmla="*/ 0 w 44"/>
                <a:gd name="T1" fmla="*/ 0 h 44"/>
                <a:gd name="T2" fmla="*/ 43 w 44"/>
                <a:gd name="T3" fmla="*/ 0 h 44"/>
                <a:gd name="T4" fmla="*/ 43 w 44"/>
                <a:gd name="T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43" y="0"/>
                  </a:lnTo>
                  <a:lnTo>
                    <a:pt x="43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Straight Connector 154">
              <a:extLst>
                <a:ext uri="{FF2B5EF4-FFF2-40B4-BE49-F238E27FC236}">
                  <a16:creationId xmlns:a16="http://schemas.microsoft.com/office/drawing/2014/main" id="{FBBBBBC4-8285-73FB-3BCB-902CEF8DBDC5}"/>
                </a:ext>
              </a:extLst>
            </p:cNvPr>
            <p:cNvSpPr/>
            <p:nvPr/>
          </p:nvSpPr>
          <p:spPr bwMode="auto">
            <a:xfrm>
              <a:off x="10415738" y="1012715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Straight Connector 155">
              <a:extLst>
                <a:ext uri="{FF2B5EF4-FFF2-40B4-BE49-F238E27FC236}">
                  <a16:creationId xmlns:a16="http://schemas.microsoft.com/office/drawing/2014/main" id="{9B6AB57A-7B76-E124-B0FD-5799B68A7C09}"/>
                </a:ext>
              </a:extLst>
            </p:cNvPr>
            <p:cNvSpPr/>
            <p:nvPr/>
          </p:nvSpPr>
          <p:spPr bwMode="auto">
            <a:xfrm>
              <a:off x="10415738" y="1024882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Straight Connector 156">
              <a:extLst>
                <a:ext uri="{FF2B5EF4-FFF2-40B4-BE49-F238E27FC236}">
                  <a16:creationId xmlns:a16="http://schemas.microsoft.com/office/drawing/2014/main" id="{54251214-AC9E-2A28-5662-85528DA4F730}"/>
                </a:ext>
              </a:extLst>
            </p:cNvPr>
            <p:cNvSpPr/>
            <p:nvPr/>
          </p:nvSpPr>
          <p:spPr bwMode="auto">
            <a:xfrm>
              <a:off x="10415738" y="1037049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Freeform: Shape 157">
              <a:extLst>
                <a:ext uri="{FF2B5EF4-FFF2-40B4-BE49-F238E27FC236}">
                  <a16:creationId xmlns:a16="http://schemas.microsoft.com/office/drawing/2014/main" id="{81F88653-EF83-B361-286C-B3DDAC31B6D9}"/>
                </a:ext>
              </a:extLst>
            </p:cNvPr>
            <p:cNvSpPr/>
            <p:nvPr/>
          </p:nvSpPr>
          <p:spPr bwMode="auto">
            <a:xfrm>
              <a:off x="10415738" y="10489048"/>
              <a:ext cx="31196" cy="31198"/>
            </a:xfrm>
            <a:custGeom>
              <a:avLst/>
              <a:gdLst>
                <a:gd name="T0" fmla="*/ 0 w 44"/>
                <a:gd name="T1" fmla="*/ 0 h 44"/>
                <a:gd name="T2" fmla="*/ 0 w 44"/>
                <a:gd name="T3" fmla="*/ 43 h 44"/>
                <a:gd name="T4" fmla="*/ 43 w 44"/>
                <a:gd name="T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0" y="43"/>
                  </a:lnTo>
                  <a:lnTo>
                    <a:pt x="43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Straight Connector 158">
              <a:extLst>
                <a:ext uri="{FF2B5EF4-FFF2-40B4-BE49-F238E27FC236}">
                  <a16:creationId xmlns:a16="http://schemas.microsoft.com/office/drawing/2014/main" id="{40ACA190-576D-028C-89B2-597003B3693C}"/>
                </a:ext>
              </a:extLst>
            </p:cNvPr>
            <p:cNvSpPr/>
            <p:nvPr/>
          </p:nvSpPr>
          <p:spPr bwMode="auto">
            <a:xfrm>
              <a:off x="1050932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Straight Connector 159">
              <a:extLst>
                <a:ext uri="{FF2B5EF4-FFF2-40B4-BE49-F238E27FC236}">
                  <a16:creationId xmlns:a16="http://schemas.microsoft.com/office/drawing/2014/main" id="{EEEE3F96-3025-EC18-92E7-E51EC419E848}"/>
                </a:ext>
              </a:extLst>
            </p:cNvPr>
            <p:cNvSpPr/>
            <p:nvPr/>
          </p:nvSpPr>
          <p:spPr bwMode="auto">
            <a:xfrm>
              <a:off x="1063098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Straight Connector 160">
              <a:extLst>
                <a:ext uri="{FF2B5EF4-FFF2-40B4-BE49-F238E27FC236}">
                  <a16:creationId xmlns:a16="http://schemas.microsoft.com/office/drawing/2014/main" id="{C8D924AD-2298-EAEC-2DBD-7BF501433C21}"/>
                </a:ext>
              </a:extLst>
            </p:cNvPr>
            <p:cNvSpPr/>
            <p:nvPr/>
          </p:nvSpPr>
          <p:spPr bwMode="auto">
            <a:xfrm>
              <a:off x="1075265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Straight Connector 161">
              <a:extLst>
                <a:ext uri="{FF2B5EF4-FFF2-40B4-BE49-F238E27FC236}">
                  <a16:creationId xmlns:a16="http://schemas.microsoft.com/office/drawing/2014/main" id="{73C093E1-7809-E25C-3C0B-83F7D7296F58}"/>
                </a:ext>
              </a:extLst>
            </p:cNvPr>
            <p:cNvSpPr/>
            <p:nvPr/>
          </p:nvSpPr>
          <p:spPr bwMode="auto">
            <a:xfrm>
              <a:off x="10874313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Straight Connector 162">
              <a:extLst>
                <a:ext uri="{FF2B5EF4-FFF2-40B4-BE49-F238E27FC236}">
                  <a16:creationId xmlns:a16="http://schemas.microsoft.com/office/drawing/2014/main" id="{07D59198-F5F2-4DC9-797E-0F08E3561890}"/>
                </a:ext>
              </a:extLst>
            </p:cNvPr>
            <p:cNvSpPr/>
            <p:nvPr/>
          </p:nvSpPr>
          <p:spPr bwMode="auto">
            <a:xfrm>
              <a:off x="10995973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Straight Connector 163">
              <a:extLst>
                <a:ext uri="{FF2B5EF4-FFF2-40B4-BE49-F238E27FC236}">
                  <a16:creationId xmlns:a16="http://schemas.microsoft.com/office/drawing/2014/main" id="{304357A9-1061-B283-245E-AD5A29411AF3}"/>
                </a:ext>
              </a:extLst>
            </p:cNvPr>
            <p:cNvSpPr/>
            <p:nvPr/>
          </p:nvSpPr>
          <p:spPr bwMode="auto">
            <a:xfrm>
              <a:off x="11117637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Straight Connector 164">
              <a:extLst>
                <a:ext uri="{FF2B5EF4-FFF2-40B4-BE49-F238E27FC236}">
                  <a16:creationId xmlns:a16="http://schemas.microsoft.com/office/drawing/2014/main" id="{256D2C77-A44A-B004-95D8-E1F480804174}"/>
                </a:ext>
              </a:extLst>
            </p:cNvPr>
            <p:cNvSpPr/>
            <p:nvPr/>
          </p:nvSpPr>
          <p:spPr bwMode="auto">
            <a:xfrm>
              <a:off x="1124241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Straight Connector 165">
              <a:extLst>
                <a:ext uri="{FF2B5EF4-FFF2-40B4-BE49-F238E27FC236}">
                  <a16:creationId xmlns:a16="http://schemas.microsoft.com/office/drawing/2014/main" id="{A9B6F58B-6897-ADEC-161F-7CA1301D339D}"/>
                </a:ext>
              </a:extLst>
            </p:cNvPr>
            <p:cNvSpPr/>
            <p:nvPr/>
          </p:nvSpPr>
          <p:spPr bwMode="auto">
            <a:xfrm>
              <a:off x="1136408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Straight Connector 166">
              <a:extLst>
                <a:ext uri="{FF2B5EF4-FFF2-40B4-BE49-F238E27FC236}">
                  <a16:creationId xmlns:a16="http://schemas.microsoft.com/office/drawing/2014/main" id="{EBFB92FE-FFF2-D6A7-FA64-55AEEB1A1E5D}"/>
                </a:ext>
              </a:extLst>
            </p:cNvPr>
            <p:cNvSpPr/>
            <p:nvPr/>
          </p:nvSpPr>
          <p:spPr bwMode="auto">
            <a:xfrm>
              <a:off x="1148574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Straight Connector 167">
              <a:extLst>
                <a:ext uri="{FF2B5EF4-FFF2-40B4-BE49-F238E27FC236}">
                  <a16:creationId xmlns:a16="http://schemas.microsoft.com/office/drawing/2014/main" id="{3D93A475-7E17-3496-42B5-2DA3ED761584}"/>
                </a:ext>
              </a:extLst>
            </p:cNvPr>
            <p:cNvSpPr/>
            <p:nvPr/>
          </p:nvSpPr>
          <p:spPr bwMode="auto">
            <a:xfrm>
              <a:off x="1160740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Straight Connector 168">
              <a:extLst>
                <a:ext uri="{FF2B5EF4-FFF2-40B4-BE49-F238E27FC236}">
                  <a16:creationId xmlns:a16="http://schemas.microsoft.com/office/drawing/2014/main" id="{8C515F8A-7F92-3705-B91F-DF18B0372966}"/>
                </a:ext>
              </a:extLst>
            </p:cNvPr>
            <p:cNvSpPr/>
            <p:nvPr/>
          </p:nvSpPr>
          <p:spPr bwMode="auto">
            <a:xfrm>
              <a:off x="1172907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Straight Connector 169">
              <a:extLst>
                <a:ext uri="{FF2B5EF4-FFF2-40B4-BE49-F238E27FC236}">
                  <a16:creationId xmlns:a16="http://schemas.microsoft.com/office/drawing/2014/main" id="{F03E52B1-88B0-A754-DCF7-D8F811A700D5}"/>
                </a:ext>
              </a:extLst>
            </p:cNvPr>
            <p:cNvSpPr/>
            <p:nvPr/>
          </p:nvSpPr>
          <p:spPr bwMode="auto">
            <a:xfrm>
              <a:off x="1185073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Straight Connector 170">
              <a:extLst>
                <a:ext uri="{FF2B5EF4-FFF2-40B4-BE49-F238E27FC236}">
                  <a16:creationId xmlns:a16="http://schemas.microsoft.com/office/drawing/2014/main" id="{37215721-577C-1B21-94C2-D68CE60F0FA9}"/>
                </a:ext>
              </a:extLst>
            </p:cNvPr>
            <p:cNvSpPr/>
            <p:nvPr/>
          </p:nvSpPr>
          <p:spPr bwMode="auto">
            <a:xfrm>
              <a:off x="11972395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Straight Connector 171">
              <a:extLst>
                <a:ext uri="{FF2B5EF4-FFF2-40B4-BE49-F238E27FC236}">
                  <a16:creationId xmlns:a16="http://schemas.microsoft.com/office/drawing/2014/main" id="{0455164E-E81C-D5DA-381C-FF058F0C3276}"/>
                </a:ext>
              </a:extLst>
            </p:cNvPr>
            <p:cNvSpPr/>
            <p:nvPr/>
          </p:nvSpPr>
          <p:spPr bwMode="auto">
            <a:xfrm>
              <a:off x="1209405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Straight Connector 172">
              <a:extLst>
                <a:ext uri="{FF2B5EF4-FFF2-40B4-BE49-F238E27FC236}">
                  <a16:creationId xmlns:a16="http://schemas.microsoft.com/office/drawing/2014/main" id="{75B8BAD3-D5DE-752D-B0AC-A75A7B51580C}"/>
                </a:ext>
              </a:extLst>
            </p:cNvPr>
            <p:cNvSpPr/>
            <p:nvPr/>
          </p:nvSpPr>
          <p:spPr bwMode="auto">
            <a:xfrm>
              <a:off x="1221572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Straight Connector 173">
              <a:extLst>
                <a:ext uri="{FF2B5EF4-FFF2-40B4-BE49-F238E27FC236}">
                  <a16:creationId xmlns:a16="http://schemas.microsoft.com/office/drawing/2014/main" id="{26C76D6C-57CC-CA5E-C4C9-80639895C237}"/>
                </a:ext>
              </a:extLst>
            </p:cNvPr>
            <p:cNvSpPr/>
            <p:nvPr/>
          </p:nvSpPr>
          <p:spPr bwMode="auto">
            <a:xfrm>
              <a:off x="1234050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Straight Connector 174">
              <a:extLst>
                <a:ext uri="{FF2B5EF4-FFF2-40B4-BE49-F238E27FC236}">
                  <a16:creationId xmlns:a16="http://schemas.microsoft.com/office/drawing/2014/main" id="{3711E6FF-37E7-E3D0-BAFD-32060ADB7025}"/>
                </a:ext>
              </a:extLst>
            </p:cNvPr>
            <p:cNvSpPr/>
            <p:nvPr/>
          </p:nvSpPr>
          <p:spPr bwMode="auto">
            <a:xfrm>
              <a:off x="1246216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Straight Connector 175">
              <a:extLst>
                <a:ext uri="{FF2B5EF4-FFF2-40B4-BE49-F238E27FC236}">
                  <a16:creationId xmlns:a16="http://schemas.microsoft.com/office/drawing/2014/main" id="{E2A5D2B5-3DCE-876E-190F-88DDC3E85571}"/>
                </a:ext>
              </a:extLst>
            </p:cNvPr>
            <p:cNvSpPr/>
            <p:nvPr/>
          </p:nvSpPr>
          <p:spPr bwMode="auto">
            <a:xfrm>
              <a:off x="1258382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Straight Connector 176">
              <a:extLst>
                <a:ext uri="{FF2B5EF4-FFF2-40B4-BE49-F238E27FC236}">
                  <a16:creationId xmlns:a16="http://schemas.microsoft.com/office/drawing/2014/main" id="{08422ACC-0A02-AB34-D6E8-E709FB0DEE69}"/>
                </a:ext>
              </a:extLst>
            </p:cNvPr>
            <p:cNvSpPr/>
            <p:nvPr/>
          </p:nvSpPr>
          <p:spPr bwMode="auto">
            <a:xfrm>
              <a:off x="1270548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Straight Connector 177">
              <a:extLst>
                <a:ext uri="{FF2B5EF4-FFF2-40B4-BE49-F238E27FC236}">
                  <a16:creationId xmlns:a16="http://schemas.microsoft.com/office/drawing/2014/main" id="{A7A7BB36-B859-7072-A5B8-E8BB6BC94C60}"/>
                </a:ext>
              </a:extLst>
            </p:cNvPr>
            <p:cNvSpPr/>
            <p:nvPr/>
          </p:nvSpPr>
          <p:spPr bwMode="auto">
            <a:xfrm>
              <a:off x="12827153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Straight Connector 178">
              <a:extLst>
                <a:ext uri="{FF2B5EF4-FFF2-40B4-BE49-F238E27FC236}">
                  <a16:creationId xmlns:a16="http://schemas.microsoft.com/office/drawing/2014/main" id="{0A282C93-3EC4-DAE2-603C-8E43E7373429}"/>
                </a:ext>
              </a:extLst>
            </p:cNvPr>
            <p:cNvSpPr/>
            <p:nvPr/>
          </p:nvSpPr>
          <p:spPr bwMode="auto">
            <a:xfrm>
              <a:off x="12948815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Straight Connector 179">
              <a:extLst>
                <a:ext uri="{FF2B5EF4-FFF2-40B4-BE49-F238E27FC236}">
                  <a16:creationId xmlns:a16="http://schemas.microsoft.com/office/drawing/2014/main" id="{86EA6A33-2182-B586-63DC-B95FE2FFF54A}"/>
                </a:ext>
              </a:extLst>
            </p:cNvPr>
            <p:cNvSpPr/>
            <p:nvPr/>
          </p:nvSpPr>
          <p:spPr bwMode="auto">
            <a:xfrm>
              <a:off x="1307047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Straight Connector 180">
              <a:extLst>
                <a:ext uri="{FF2B5EF4-FFF2-40B4-BE49-F238E27FC236}">
                  <a16:creationId xmlns:a16="http://schemas.microsoft.com/office/drawing/2014/main" id="{2D2B8B92-ACA1-48E2-DBF5-138ECBE54CD0}"/>
                </a:ext>
              </a:extLst>
            </p:cNvPr>
            <p:cNvSpPr/>
            <p:nvPr/>
          </p:nvSpPr>
          <p:spPr bwMode="auto">
            <a:xfrm>
              <a:off x="1319214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Straight Connector 181">
              <a:extLst>
                <a:ext uri="{FF2B5EF4-FFF2-40B4-BE49-F238E27FC236}">
                  <a16:creationId xmlns:a16="http://schemas.microsoft.com/office/drawing/2014/main" id="{931546F6-7306-6240-EA57-790A4275F443}"/>
                </a:ext>
              </a:extLst>
            </p:cNvPr>
            <p:cNvSpPr/>
            <p:nvPr/>
          </p:nvSpPr>
          <p:spPr bwMode="auto">
            <a:xfrm>
              <a:off x="1331692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Straight Connector 182">
              <a:extLst>
                <a:ext uri="{FF2B5EF4-FFF2-40B4-BE49-F238E27FC236}">
                  <a16:creationId xmlns:a16="http://schemas.microsoft.com/office/drawing/2014/main" id="{F09E212E-66B5-1B66-AADB-DBBF452F8476}"/>
                </a:ext>
              </a:extLst>
            </p:cNvPr>
            <p:cNvSpPr/>
            <p:nvPr/>
          </p:nvSpPr>
          <p:spPr bwMode="auto">
            <a:xfrm>
              <a:off x="1343858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Straight Connector 183">
              <a:extLst>
                <a:ext uri="{FF2B5EF4-FFF2-40B4-BE49-F238E27FC236}">
                  <a16:creationId xmlns:a16="http://schemas.microsoft.com/office/drawing/2014/main" id="{D4F3D172-3041-BD1C-1874-68802D117F4F}"/>
                </a:ext>
              </a:extLst>
            </p:cNvPr>
            <p:cNvSpPr/>
            <p:nvPr/>
          </p:nvSpPr>
          <p:spPr bwMode="auto">
            <a:xfrm>
              <a:off x="1356024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Straight Connector 184">
              <a:extLst>
                <a:ext uri="{FF2B5EF4-FFF2-40B4-BE49-F238E27FC236}">
                  <a16:creationId xmlns:a16="http://schemas.microsoft.com/office/drawing/2014/main" id="{345AA548-5045-7CAD-2FC1-DB4C6E31AABC}"/>
                </a:ext>
              </a:extLst>
            </p:cNvPr>
            <p:cNvSpPr/>
            <p:nvPr/>
          </p:nvSpPr>
          <p:spPr bwMode="auto">
            <a:xfrm>
              <a:off x="1368190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Straight Connector 185">
              <a:extLst>
                <a:ext uri="{FF2B5EF4-FFF2-40B4-BE49-F238E27FC236}">
                  <a16:creationId xmlns:a16="http://schemas.microsoft.com/office/drawing/2014/main" id="{78E484D6-3180-AE29-FA7D-BBE6353B55DB}"/>
                </a:ext>
              </a:extLst>
            </p:cNvPr>
            <p:cNvSpPr/>
            <p:nvPr/>
          </p:nvSpPr>
          <p:spPr bwMode="auto">
            <a:xfrm>
              <a:off x="1380357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Straight Connector 186">
              <a:extLst>
                <a:ext uri="{FF2B5EF4-FFF2-40B4-BE49-F238E27FC236}">
                  <a16:creationId xmlns:a16="http://schemas.microsoft.com/office/drawing/2014/main" id="{694022F3-F499-F4F0-1A89-61BF5424173D}"/>
                </a:ext>
              </a:extLst>
            </p:cNvPr>
            <p:cNvSpPr/>
            <p:nvPr/>
          </p:nvSpPr>
          <p:spPr bwMode="auto">
            <a:xfrm>
              <a:off x="1392523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Straight Connector 187">
              <a:extLst>
                <a:ext uri="{FF2B5EF4-FFF2-40B4-BE49-F238E27FC236}">
                  <a16:creationId xmlns:a16="http://schemas.microsoft.com/office/drawing/2014/main" id="{A9145894-7DCC-F2BF-B38F-24DFD77093DA}"/>
                </a:ext>
              </a:extLst>
            </p:cNvPr>
            <p:cNvSpPr/>
            <p:nvPr/>
          </p:nvSpPr>
          <p:spPr bwMode="auto">
            <a:xfrm>
              <a:off x="1404689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Straight Connector 188">
              <a:extLst>
                <a:ext uri="{FF2B5EF4-FFF2-40B4-BE49-F238E27FC236}">
                  <a16:creationId xmlns:a16="http://schemas.microsoft.com/office/drawing/2014/main" id="{546F87F5-1191-63B3-EDD7-AD32A55FC65B}"/>
                </a:ext>
              </a:extLst>
            </p:cNvPr>
            <p:cNvSpPr/>
            <p:nvPr/>
          </p:nvSpPr>
          <p:spPr bwMode="auto">
            <a:xfrm>
              <a:off x="1416856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Straight Connector 189">
              <a:extLst>
                <a:ext uri="{FF2B5EF4-FFF2-40B4-BE49-F238E27FC236}">
                  <a16:creationId xmlns:a16="http://schemas.microsoft.com/office/drawing/2014/main" id="{3D0F9D1E-3475-C3BD-0EE0-5370CE16A3BC}"/>
                </a:ext>
              </a:extLst>
            </p:cNvPr>
            <p:cNvSpPr/>
            <p:nvPr/>
          </p:nvSpPr>
          <p:spPr bwMode="auto">
            <a:xfrm>
              <a:off x="1429334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Straight Connector 190">
              <a:extLst>
                <a:ext uri="{FF2B5EF4-FFF2-40B4-BE49-F238E27FC236}">
                  <a16:creationId xmlns:a16="http://schemas.microsoft.com/office/drawing/2014/main" id="{D76DAAC3-F104-89E4-5277-59BAFB500358}"/>
                </a:ext>
              </a:extLst>
            </p:cNvPr>
            <p:cNvSpPr/>
            <p:nvPr/>
          </p:nvSpPr>
          <p:spPr bwMode="auto">
            <a:xfrm>
              <a:off x="1441500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Straight Connector 191">
              <a:extLst>
                <a:ext uri="{FF2B5EF4-FFF2-40B4-BE49-F238E27FC236}">
                  <a16:creationId xmlns:a16="http://schemas.microsoft.com/office/drawing/2014/main" id="{AE0B21D9-B4A0-F681-7CE9-55CE322EBC9B}"/>
                </a:ext>
              </a:extLst>
            </p:cNvPr>
            <p:cNvSpPr/>
            <p:nvPr/>
          </p:nvSpPr>
          <p:spPr bwMode="auto">
            <a:xfrm>
              <a:off x="14536667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Straight Connector 192">
              <a:extLst>
                <a:ext uri="{FF2B5EF4-FFF2-40B4-BE49-F238E27FC236}">
                  <a16:creationId xmlns:a16="http://schemas.microsoft.com/office/drawing/2014/main" id="{BB1350B0-AAD3-3B97-41E3-85D20A5A1861}"/>
                </a:ext>
              </a:extLst>
            </p:cNvPr>
            <p:cNvSpPr/>
            <p:nvPr/>
          </p:nvSpPr>
          <p:spPr bwMode="auto">
            <a:xfrm>
              <a:off x="1465832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Straight Connector 193">
              <a:extLst>
                <a:ext uri="{FF2B5EF4-FFF2-40B4-BE49-F238E27FC236}">
                  <a16:creationId xmlns:a16="http://schemas.microsoft.com/office/drawing/2014/main" id="{85E8CB09-D1A8-AC66-EC49-34114430BC72}"/>
                </a:ext>
              </a:extLst>
            </p:cNvPr>
            <p:cNvSpPr/>
            <p:nvPr/>
          </p:nvSpPr>
          <p:spPr bwMode="auto">
            <a:xfrm>
              <a:off x="14779993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Straight Connector 194">
              <a:extLst>
                <a:ext uri="{FF2B5EF4-FFF2-40B4-BE49-F238E27FC236}">
                  <a16:creationId xmlns:a16="http://schemas.microsoft.com/office/drawing/2014/main" id="{453A70E6-0B4F-C575-9A24-D8E828933436}"/>
                </a:ext>
              </a:extLst>
            </p:cNvPr>
            <p:cNvSpPr/>
            <p:nvPr/>
          </p:nvSpPr>
          <p:spPr bwMode="auto">
            <a:xfrm>
              <a:off x="1490165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Straight Connector 195">
              <a:extLst>
                <a:ext uri="{FF2B5EF4-FFF2-40B4-BE49-F238E27FC236}">
                  <a16:creationId xmlns:a16="http://schemas.microsoft.com/office/drawing/2014/main" id="{100F91E5-20FE-7C0B-43C5-9F103B1963A3}"/>
                </a:ext>
              </a:extLst>
            </p:cNvPr>
            <p:cNvSpPr/>
            <p:nvPr/>
          </p:nvSpPr>
          <p:spPr bwMode="auto">
            <a:xfrm>
              <a:off x="1502331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Straight Connector 196">
              <a:extLst>
                <a:ext uri="{FF2B5EF4-FFF2-40B4-BE49-F238E27FC236}">
                  <a16:creationId xmlns:a16="http://schemas.microsoft.com/office/drawing/2014/main" id="{4815C3C6-83A3-920D-1F3F-6F7CF0F22E5B}"/>
                </a:ext>
              </a:extLst>
            </p:cNvPr>
            <p:cNvSpPr/>
            <p:nvPr/>
          </p:nvSpPr>
          <p:spPr bwMode="auto">
            <a:xfrm>
              <a:off x="1514498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0" name="Straight Connector 197">
              <a:extLst>
                <a:ext uri="{FF2B5EF4-FFF2-40B4-BE49-F238E27FC236}">
                  <a16:creationId xmlns:a16="http://schemas.microsoft.com/office/drawing/2014/main" id="{B1A8BD96-0457-1E81-69DE-8B9E08D2CE4D}"/>
                </a:ext>
              </a:extLst>
            </p:cNvPr>
            <p:cNvSpPr/>
            <p:nvPr/>
          </p:nvSpPr>
          <p:spPr bwMode="auto">
            <a:xfrm>
              <a:off x="1526976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1" name="Straight Connector 198">
              <a:extLst>
                <a:ext uri="{FF2B5EF4-FFF2-40B4-BE49-F238E27FC236}">
                  <a16:creationId xmlns:a16="http://schemas.microsoft.com/office/drawing/2014/main" id="{25182AC6-5BC6-D061-DD2C-DCDF6785F896}"/>
                </a:ext>
              </a:extLst>
            </p:cNvPr>
            <p:cNvSpPr/>
            <p:nvPr/>
          </p:nvSpPr>
          <p:spPr bwMode="auto">
            <a:xfrm>
              <a:off x="1539142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2" name="Straight Connector 199">
              <a:extLst>
                <a:ext uri="{FF2B5EF4-FFF2-40B4-BE49-F238E27FC236}">
                  <a16:creationId xmlns:a16="http://schemas.microsoft.com/office/drawing/2014/main" id="{CEE6981D-E9CB-D09D-7C6D-F979C59A8FD6}"/>
                </a:ext>
              </a:extLst>
            </p:cNvPr>
            <p:cNvSpPr/>
            <p:nvPr/>
          </p:nvSpPr>
          <p:spPr bwMode="auto">
            <a:xfrm>
              <a:off x="15513087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3" name="Straight Connector 200">
              <a:extLst>
                <a:ext uri="{FF2B5EF4-FFF2-40B4-BE49-F238E27FC236}">
                  <a16:creationId xmlns:a16="http://schemas.microsoft.com/office/drawing/2014/main" id="{78C2D717-AAE1-4D57-7741-EDC62732FFBA}"/>
                </a:ext>
              </a:extLst>
            </p:cNvPr>
            <p:cNvSpPr/>
            <p:nvPr/>
          </p:nvSpPr>
          <p:spPr bwMode="auto">
            <a:xfrm>
              <a:off x="1563475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4" name="Straight Connector 201">
              <a:extLst>
                <a:ext uri="{FF2B5EF4-FFF2-40B4-BE49-F238E27FC236}">
                  <a16:creationId xmlns:a16="http://schemas.microsoft.com/office/drawing/2014/main" id="{1FCF9432-4630-D974-F35C-B904E7C52F74}"/>
                </a:ext>
              </a:extLst>
            </p:cNvPr>
            <p:cNvSpPr/>
            <p:nvPr/>
          </p:nvSpPr>
          <p:spPr bwMode="auto">
            <a:xfrm>
              <a:off x="1575641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5" name="Straight Connector 202">
              <a:extLst>
                <a:ext uri="{FF2B5EF4-FFF2-40B4-BE49-F238E27FC236}">
                  <a16:creationId xmlns:a16="http://schemas.microsoft.com/office/drawing/2014/main" id="{FD95D101-72BD-4541-A0E0-E1A08B038475}"/>
                </a:ext>
              </a:extLst>
            </p:cNvPr>
            <p:cNvSpPr/>
            <p:nvPr/>
          </p:nvSpPr>
          <p:spPr bwMode="auto">
            <a:xfrm>
              <a:off x="1587807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6" name="Straight Connector 203">
              <a:extLst>
                <a:ext uri="{FF2B5EF4-FFF2-40B4-BE49-F238E27FC236}">
                  <a16:creationId xmlns:a16="http://schemas.microsoft.com/office/drawing/2014/main" id="{ECCD05B5-F892-BE08-C08F-5DD787D6C4B0}"/>
                </a:ext>
              </a:extLst>
            </p:cNvPr>
            <p:cNvSpPr/>
            <p:nvPr/>
          </p:nvSpPr>
          <p:spPr bwMode="auto">
            <a:xfrm>
              <a:off x="1599973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7" name="Straight Connector 204">
              <a:extLst>
                <a:ext uri="{FF2B5EF4-FFF2-40B4-BE49-F238E27FC236}">
                  <a16:creationId xmlns:a16="http://schemas.microsoft.com/office/drawing/2014/main" id="{46164ADF-C4E3-53E9-0175-BE6355DF7E95}"/>
                </a:ext>
              </a:extLst>
            </p:cNvPr>
            <p:cNvSpPr/>
            <p:nvPr/>
          </p:nvSpPr>
          <p:spPr bwMode="auto">
            <a:xfrm>
              <a:off x="1612451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8" name="Straight Connector 205">
              <a:extLst>
                <a:ext uri="{FF2B5EF4-FFF2-40B4-BE49-F238E27FC236}">
                  <a16:creationId xmlns:a16="http://schemas.microsoft.com/office/drawing/2014/main" id="{A0B8FEF0-14DC-BB90-B329-EF837419913F}"/>
                </a:ext>
              </a:extLst>
            </p:cNvPr>
            <p:cNvSpPr/>
            <p:nvPr/>
          </p:nvSpPr>
          <p:spPr bwMode="auto">
            <a:xfrm>
              <a:off x="1624618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9" name="Straight Connector 206">
              <a:extLst>
                <a:ext uri="{FF2B5EF4-FFF2-40B4-BE49-F238E27FC236}">
                  <a16:creationId xmlns:a16="http://schemas.microsoft.com/office/drawing/2014/main" id="{EC96185D-DB00-F8C9-DC4C-D0ED864110E0}"/>
                </a:ext>
              </a:extLst>
            </p:cNvPr>
            <p:cNvSpPr/>
            <p:nvPr/>
          </p:nvSpPr>
          <p:spPr bwMode="auto">
            <a:xfrm>
              <a:off x="16367843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0" name="Straight Connector 207">
              <a:extLst>
                <a:ext uri="{FF2B5EF4-FFF2-40B4-BE49-F238E27FC236}">
                  <a16:creationId xmlns:a16="http://schemas.microsoft.com/office/drawing/2014/main" id="{F6F06F89-679B-AA81-945E-02308868DC28}"/>
                </a:ext>
              </a:extLst>
            </p:cNvPr>
            <p:cNvSpPr/>
            <p:nvPr/>
          </p:nvSpPr>
          <p:spPr bwMode="auto">
            <a:xfrm>
              <a:off x="16489507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1" name="Straight Connector 208">
              <a:extLst>
                <a:ext uri="{FF2B5EF4-FFF2-40B4-BE49-F238E27FC236}">
                  <a16:creationId xmlns:a16="http://schemas.microsoft.com/office/drawing/2014/main" id="{631EAE0C-57D9-A1A5-7EC6-2183C0FFC0B6}"/>
                </a:ext>
              </a:extLst>
            </p:cNvPr>
            <p:cNvSpPr/>
            <p:nvPr/>
          </p:nvSpPr>
          <p:spPr bwMode="auto">
            <a:xfrm>
              <a:off x="1661116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2" name="Straight Connector 209">
              <a:extLst>
                <a:ext uri="{FF2B5EF4-FFF2-40B4-BE49-F238E27FC236}">
                  <a16:creationId xmlns:a16="http://schemas.microsoft.com/office/drawing/2014/main" id="{798E6F34-2E02-AB28-3581-A1E2DEDA17F6}"/>
                </a:ext>
              </a:extLst>
            </p:cNvPr>
            <p:cNvSpPr/>
            <p:nvPr/>
          </p:nvSpPr>
          <p:spPr bwMode="auto">
            <a:xfrm>
              <a:off x="1673283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3" name="Straight Connector 210">
              <a:extLst>
                <a:ext uri="{FF2B5EF4-FFF2-40B4-BE49-F238E27FC236}">
                  <a16:creationId xmlns:a16="http://schemas.microsoft.com/office/drawing/2014/main" id="{C3208D5C-92ED-51C3-D730-DC5781B245DE}"/>
                </a:ext>
              </a:extLst>
            </p:cNvPr>
            <p:cNvSpPr/>
            <p:nvPr/>
          </p:nvSpPr>
          <p:spPr bwMode="auto">
            <a:xfrm>
              <a:off x="1685449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4" name="Straight Connector 211">
              <a:extLst>
                <a:ext uri="{FF2B5EF4-FFF2-40B4-BE49-F238E27FC236}">
                  <a16:creationId xmlns:a16="http://schemas.microsoft.com/office/drawing/2014/main" id="{06902336-B258-5D0A-C136-F373CA76491B}"/>
                </a:ext>
              </a:extLst>
            </p:cNvPr>
            <p:cNvSpPr/>
            <p:nvPr/>
          </p:nvSpPr>
          <p:spPr bwMode="auto">
            <a:xfrm>
              <a:off x="1697615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5" name="Straight Connector 212">
              <a:extLst>
                <a:ext uri="{FF2B5EF4-FFF2-40B4-BE49-F238E27FC236}">
                  <a16:creationId xmlns:a16="http://schemas.microsoft.com/office/drawing/2014/main" id="{1A4B18A4-F4D6-097F-B538-E01ED625F65B}"/>
                </a:ext>
              </a:extLst>
            </p:cNvPr>
            <p:cNvSpPr/>
            <p:nvPr/>
          </p:nvSpPr>
          <p:spPr bwMode="auto">
            <a:xfrm>
              <a:off x="1710094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6" name="Straight Connector 213">
              <a:extLst>
                <a:ext uri="{FF2B5EF4-FFF2-40B4-BE49-F238E27FC236}">
                  <a16:creationId xmlns:a16="http://schemas.microsoft.com/office/drawing/2014/main" id="{9C6B8D85-AA0B-2651-1AC0-E1CC8E6DC4A0}"/>
                </a:ext>
              </a:extLst>
            </p:cNvPr>
            <p:cNvSpPr/>
            <p:nvPr/>
          </p:nvSpPr>
          <p:spPr bwMode="auto">
            <a:xfrm>
              <a:off x="1722260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7" name="Straight Connector 214">
              <a:extLst>
                <a:ext uri="{FF2B5EF4-FFF2-40B4-BE49-F238E27FC236}">
                  <a16:creationId xmlns:a16="http://schemas.microsoft.com/office/drawing/2014/main" id="{1886B951-182C-4250-561C-7ED301E1BB60}"/>
                </a:ext>
              </a:extLst>
            </p:cNvPr>
            <p:cNvSpPr/>
            <p:nvPr/>
          </p:nvSpPr>
          <p:spPr bwMode="auto">
            <a:xfrm>
              <a:off x="17344265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8" name="Straight Connector 215">
              <a:extLst>
                <a:ext uri="{FF2B5EF4-FFF2-40B4-BE49-F238E27FC236}">
                  <a16:creationId xmlns:a16="http://schemas.microsoft.com/office/drawing/2014/main" id="{2CBC9D7A-8C97-1B7B-2696-F306084D1417}"/>
                </a:ext>
              </a:extLst>
            </p:cNvPr>
            <p:cNvSpPr/>
            <p:nvPr/>
          </p:nvSpPr>
          <p:spPr bwMode="auto">
            <a:xfrm>
              <a:off x="17465927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9" name="Straight Connector 216">
              <a:extLst>
                <a:ext uri="{FF2B5EF4-FFF2-40B4-BE49-F238E27FC236}">
                  <a16:creationId xmlns:a16="http://schemas.microsoft.com/office/drawing/2014/main" id="{70147E6E-037D-3861-CF6E-6F408E7ED352}"/>
                </a:ext>
              </a:extLst>
            </p:cNvPr>
            <p:cNvSpPr/>
            <p:nvPr/>
          </p:nvSpPr>
          <p:spPr bwMode="auto">
            <a:xfrm>
              <a:off x="1758759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0" name="Straight Connector 217">
              <a:extLst>
                <a:ext uri="{FF2B5EF4-FFF2-40B4-BE49-F238E27FC236}">
                  <a16:creationId xmlns:a16="http://schemas.microsoft.com/office/drawing/2014/main" id="{2DE55D44-F939-EB87-4160-D3992FB06D2E}"/>
                </a:ext>
              </a:extLst>
            </p:cNvPr>
            <p:cNvSpPr/>
            <p:nvPr/>
          </p:nvSpPr>
          <p:spPr bwMode="auto">
            <a:xfrm>
              <a:off x="17684296" y="10520246"/>
              <a:ext cx="31196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1" name="Straight Connector 218">
              <a:extLst>
                <a:ext uri="{FF2B5EF4-FFF2-40B4-BE49-F238E27FC236}">
                  <a16:creationId xmlns:a16="http://schemas.microsoft.com/office/drawing/2014/main" id="{F98C0A89-F945-2436-9EF6-3FA677F50A3B}"/>
                </a:ext>
              </a:extLst>
            </p:cNvPr>
            <p:cNvSpPr/>
            <p:nvPr/>
          </p:nvSpPr>
          <p:spPr bwMode="auto">
            <a:xfrm flipV="1">
              <a:off x="17712373" y="10485925"/>
              <a:ext cx="3119" cy="37437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2" name="Straight Connector 219">
              <a:extLst>
                <a:ext uri="{FF2B5EF4-FFF2-40B4-BE49-F238E27FC236}">
                  <a16:creationId xmlns:a16="http://schemas.microsoft.com/office/drawing/2014/main" id="{45B57659-87CB-0352-1145-00F8C4129EC4}"/>
                </a:ext>
              </a:extLst>
            </p:cNvPr>
            <p:cNvSpPr/>
            <p:nvPr/>
          </p:nvSpPr>
          <p:spPr bwMode="auto">
            <a:xfrm flipV="1">
              <a:off x="17712373" y="10358018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3" name="Straight Connector 220">
              <a:extLst>
                <a:ext uri="{FF2B5EF4-FFF2-40B4-BE49-F238E27FC236}">
                  <a16:creationId xmlns:a16="http://schemas.microsoft.com/office/drawing/2014/main" id="{3710F019-1651-1860-FA10-F84917366316}"/>
                </a:ext>
              </a:extLst>
            </p:cNvPr>
            <p:cNvSpPr/>
            <p:nvPr/>
          </p:nvSpPr>
          <p:spPr bwMode="auto">
            <a:xfrm flipV="1">
              <a:off x="17712373" y="10236347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4" name="Straight Connector 221">
              <a:extLst>
                <a:ext uri="{FF2B5EF4-FFF2-40B4-BE49-F238E27FC236}">
                  <a16:creationId xmlns:a16="http://schemas.microsoft.com/office/drawing/2014/main" id="{77D5368F-F123-897D-C798-517BAFFE86C9}"/>
                </a:ext>
              </a:extLst>
            </p:cNvPr>
            <p:cNvSpPr/>
            <p:nvPr/>
          </p:nvSpPr>
          <p:spPr bwMode="auto">
            <a:xfrm flipV="1">
              <a:off x="17712373" y="10114677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5" name="Straight Connector 222">
              <a:extLst>
                <a:ext uri="{FF2B5EF4-FFF2-40B4-BE49-F238E27FC236}">
                  <a16:creationId xmlns:a16="http://schemas.microsoft.com/office/drawing/2014/main" id="{AF1E0619-2FA2-45F7-7E81-5CAF7EA97F61}"/>
                </a:ext>
              </a:extLst>
            </p:cNvPr>
            <p:cNvSpPr/>
            <p:nvPr/>
          </p:nvSpPr>
          <p:spPr bwMode="auto">
            <a:xfrm flipV="1">
              <a:off x="17712373" y="9993006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6" name="Straight Connector 223">
              <a:extLst>
                <a:ext uri="{FF2B5EF4-FFF2-40B4-BE49-F238E27FC236}">
                  <a16:creationId xmlns:a16="http://schemas.microsoft.com/office/drawing/2014/main" id="{6DEF0481-DEA3-D2E9-72ED-6F29FDF1CB6E}"/>
                </a:ext>
              </a:extLst>
            </p:cNvPr>
            <p:cNvSpPr/>
            <p:nvPr/>
          </p:nvSpPr>
          <p:spPr bwMode="auto">
            <a:xfrm flipV="1">
              <a:off x="17712373" y="9871336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7" name="Straight Connector 224">
              <a:extLst>
                <a:ext uri="{FF2B5EF4-FFF2-40B4-BE49-F238E27FC236}">
                  <a16:creationId xmlns:a16="http://schemas.microsoft.com/office/drawing/2014/main" id="{3EE5FD0A-F79E-4F50-DF44-318021DAFC5B}"/>
                </a:ext>
              </a:extLst>
            </p:cNvPr>
            <p:cNvSpPr/>
            <p:nvPr/>
          </p:nvSpPr>
          <p:spPr bwMode="auto">
            <a:xfrm flipV="1">
              <a:off x="17712373" y="9749665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8" name="Straight Connector 225">
              <a:extLst>
                <a:ext uri="{FF2B5EF4-FFF2-40B4-BE49-F238E27FC236}">
                  <a16:creationId xmlns:a16="http://schemas.microsoft.com/office/drawing/2014/main" id="{E2580904-B20F-C6FF-96B7-241D991B2676}"/>
                </a:ext>
              </a:extLst>
            </p:cNvPr>
            <p:cNvSpPr/>
            <p:nvPr/>
          </p:nvSpPr>
          <p:spPr bwMode="auto">
            <a:xfrm flipV="1">
              <a:off x="17712373" y="9627995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9" name="Straight Connector 226">
              <a:extLst>
                <a:ext uri="{FF2B5EF4-FFF2-40B4-BE49-F238E27FC236}">
                  <a16:creationId xmlns:a16="http://schemas.microsoft.com/office/drawing/2014/main" id="{A30F2762-9DD8-A9BD-3435-1AE669CC5BD0}"/>
                </a:ext>
              </a:extLst>
            </p:cNvPr>
            <p:cNvSpPr/>
            <p:nvPr/>
          </p:nvSpPr>
          <p:spPr bwMode="auto">
            <a:xfrm flipV="1">
              <a:off x="17712373" y="9506324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0" name="Straight Connector 227">
              <a:extLst>
                <a:ext uri="{FF2B5EF4-FFF2-40B4-BE49-F238E27FC236}">
                  <a16:creationId xmlns:a16="http://schemas.microsoft.com/office/drawing/2014/main" id="{45946C24-9381-A1BA-C697-301ACAF81D3F}"/>
                </a:ext>
              </a:extLst>
            </p:cNvPr>
            <p:cNvSpPr/>
            <p:nvPr/>
          </p:nvSpPr>
          <p:spPr bwMode="auto">
            <a:xfrm flipV="1">
              <a:off x="17712373" y="9381534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1" name="Straight Connector 228">
              <a:extLst>
                <a:ext uri="{FF2B5EF4-FFF2-40B4-BE49-F238E27FC236}">
                  <a16:creationId xmlns:a16="http://schemas.microsoft.com/office/drawing/2014/main" id="{B4E0AD5F-F9CD-0077-AF06-7B40D7E49046}"/>
                </a:ext>
              </a:extLst>
            </p:cNvPr>
            <p:cNvSpPr/>
            <p:nvPr/>
          </p:nvSpPr>
          <p:spPr bwMode="auto">
            <a:xfrm flipV="1">
              <a:off x="17712373" y="9259864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2" name="Straight Connector 229">
              <a:extLst>
                <a:ext uri="{FF2B5EF4-FFF2-40B4-BE49-F238E27FC236}">
                  <a16:creationId xmlns:a16="http://schemas.microsoft.com/office/drawing/2014/main" id="{EA084329-CA97-1261-4A0E-02F4B4361E6B}"/>
                </a:ext>
              </a:extLst>
            </p:cNvPr>
            <p:cNvSpPr/>
            <p:nvPr/>
          </p:nvSpPr>
          <p:spPr bwMode="auto">
            <a:xfrm flipV="1">
              <a:off x="17712373" y="9138193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3" name="Straight Connector 230">
              <a:extLst>
                <a:ext uri="{FF2B5EF4-FFF2-40B4-BE49-F238E27FC236}">
                  <a16:creationId xmlns:a16="http://schemas.microsoft.com/office/drawing/2014/main" id="{14D8BA78-572E-C2AF-FE4D-5716A9CB549E}"/>
                </a:ext>
              </a:extLst>
            </p:cNvPr>
            <p:cNvSpPr/>
            <p:nvPr/>
          </p:nvSpPr>
          <p:spPr bwMode="auto">
            <a:xfrm flipV="1">
              <a:off x="17712373" y="9016523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4" name="Straight Connector 231">
              <a:extLst>
                <a:ext uri="{FF2B5EF4-FFF2-40B4-BE49-F238E27FC236}">
                  <a16:creationId xmlns:a16="http://schemas.microsoft.com/office/drawing/2014/main" id="{3327E7B0-8F76-F279-D20D-AAED16BA53E0}"/>
                </a:ext>
              </a:extLst>
            </p:cNvPr>
            <p:cNvSpPr/>
            <p:nvPr/>
          </p:nvSpPr>
          <p:spPr bwMode="auto">
            <a:xfrm flipV="1">
              <a:off x="17712373" y="8894852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5" name="Straight Connector 232">
              <a:extLst>
                <a:ext uri="{FF2B5EF4-FFF2-40B4-BE49-F238E27FC236}">
                  <a16:creationId xmlns:a16="http://schemas.microsoft.com/office/drawing/2014/main" id="{6191D0AC-07C1-5064-4190-32FF3A19A660}"/>
                </a:ext>
              </a:extLst>
            </p:cNvPr>
            <p:cNvSpPr/>
            <p:nvPr/>
          </p:nvSpPr>
          <p:spPr bwMode="auto">
            <a:xfrm flipV="1">
              <a:off x="17712373" y="8773182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6" name="Straight Connector 233">
              <a:extLst>
                <a:ext uri="{FF2B5EF4-FFF2-40B4-BE49-F238E27FC236}">
                  <a16:creationId xmlns:a16="http://schemas.microsoft.com/office/drawing/2014/main" id="{8D272BFF-5A74-FB3A-E43E-D8E238B7E3D2}"/>
                </a:ext>
              </a:extLst>
            </p:cNvPr>
            <p:cNvSpPr/>
            <p:nvPr/>
          </p:nvSpPr>
          <p:spPr bwMode="auto">
            <a:xfrm flipV="1">
              <a:off x="17712373" y="8651511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7" name="Straight Connector 234">
              <a:extLst>
                <a:ext uri="{FF2B5EF4-FFF2-40B4-BE49-F238E27FC236}">
                  <a16:creationId xmlns:a16="http://schemas.microsoft.com/office/drawing/2014/main" id="{3A85FE6A-A165-9AD0-5450-69AB140CEBBD}"/>
                </a:ext>
              </a:extLst>
            </p:cNvPr>
            <p:cNvSpPr/>
            <p:nvPr/>
          </p:nvSpPr>
          <p:spPr bwMode="auto">
            <a:xfrm flipV="1">
              <a:off x="17712373" y="8526720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8" name="Straight Connector 235">
              <a:extLst>
                <a:ext uri="{FF2B5EF4-FFF2-40B4-BE49-F238E27FC236}">
                  <a16:creationId xmlns:a16="http://schemas.microsoft.com/office/drawing/2014/main" id="{B2306625-1BA4-7DC2-ADD4-773B32E650D7}"/>
                </a:ext>
              </a:extLst>
            </p:cNvPr>
            <p:cNvSpPr/>
            <p:nvPr/>
          </p:nvSpPr>
          <p:spPr bwMode="auto">
            <a:xfrm flipV="1">
              <a:off x="17712373" y="8405051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9" name="Straight Connector 236">
              <a:extLst>
                <a:ext uri="{FF2B5EF4-FFF2-40B4-BE49-F238E27FC236}">
                  <a16:creationId xmlns:a16="http://schemas.microsoft.com/office/drawing/2014/main" id="{D084C3A0-6AD2-E9C5-C7E8-C553824BDCC4}"/>
                </a:ext>
              </a:extLst>
            </p:cNvPr>
            <p:cNvSpPr/>
            <p:nvPr/>
          </p:nvSpPr>
          <p:spPr bwMode="auto">
            <a:xfrm flipV="1">
              <a:off x="17712373" y="8283379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0" name="Straight Connector 237">
              <a:extLst>
                <a:ext uri="{FF2B5EF4-FFF2-40B4-BE49-F238E27FC236}">
                  <a16:creationId xmlns:a16="http://schemas.microsoft.com/office/drawing/2014/main" id="{3A6D2294-0956-2C55-800B-EAC2774084A1}"/>
                </a:ext>
              </a:extLst>
            </p:cNvPr>
            <p:cNvSpPr/>
            <p:nvPr/>
          </p:nvSpPr>
          <p:spPr bwMode="auto">
            <a:xfrm flipV="1">
              <a:off x="17712373" y="8161710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1" name="Straight Connector 238">
              <a:extLst>
                <a:ext uri="{FF2B5EF4-FFF2-40B4-BE49-F238E27FC236}">
                  <a16:creationId xmlns:a16="http://schemas.microsoft.com/office/drawing/2014/main" id="{CAF67E69-09B2-6260-285C-F4289B2A2294}"/>
                </a:ext>
              </a:extLst>
            </p:cNvPr>
            <p:cNvSpPr/>
            <p:nvPr/>
          </p:nvSpPr>
          <p:spPr bwMode="auto">
            <a:xfrm flipV="1">
              <a:off x="17712373" y="8040038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2" name="Straight Connector 239">
              <a:extLst>
                <a:ext uri="{FF2B5EF4-FFF2-40B4-BE49-F238E27FC236}">
                  <a16:creationId xmlns:a16="http://schemas.microsoft.com/office/drawing/2014/main" id="{8D172667-308F-4450-9C15-AAFDB34C4335}"/>
                </a:ext>
              </a:extLst>
            </p:cNvPr>
            <p:cNvSpPr/>
            <p:nvPr/>
          </p:nvSpPr>
          <p:spPr bwMode="auto">
            <a:xfrm flipV="1">
              <a:off x="17712373" y="7918369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3" name="Straight Connector 240">
              <a:extLst>
                <a:ext uri="{FF2B5EF4-FFF2-40B4-BE49-F238E27FC236}">
                  <a16:creationId xmlns:a16="http://schemas.microsoft.com/office/drawing/2014/main" id="{7E9D2C4F-CAD6-FB64-A611-63FCDF024F16}"/>
                </a:ext>
              </a:extLst>
            </p:cNvPr>
            <p:cNvSpPr/>
            <p:nvPr/>
          </p:nvSpPr>
          <p:spPr bwMode="auto">
            <a:xfrm flipV="1">
              <a:off x="17712373" y="7796697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4" name="Straight Connector 241">
              <a:extLst>
                <a:ext uri="{FF2B5EF4-FFF2-40B4-BE49-F238E27FC236}">
                  <a16:creationId xmlns:a16="http://schemas.microsoft.com/office/drawing/2014/main" id="{D1069BBB-5E49-4513-988F-446164111060}"/>
                </a:ext>
              </a:extLst>
            </p:cNvPr>
            <p:cNvSpPr/>
            <p:nvPr/>
          </p:nvSpPr>
          <p:spPr bwMode="auto">
            <a:xfrm flipV="1">
              <a:off x="17712373" y="7675028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5" name="Straight Connector 242">
              <a:extLst>
                <a:ext uri="{FF2B5EF4-FFF2-40B4-BE49-F238E27FC236}">
                  <a16:creationId xmlns:a16="http://schemas.microsoft.com/office/drawing/2014/main" id="{A466D861-C307-4FF8-96B0-609D7324CB62}"/>
                </a:ext>
              </a:extLst>
            </p:cNvPr>
            <p:cNvSpPr/>
            <p:nvPr/>
          </p:nvSpPr>
          <p:spPr bwMode="auto">
            <a:xfrm flipV="1">
              <a:off x="17712373" y="7550238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6" name="Straight Connector 243">
              <a:extLst>
                <a:ext uri="{FF2B5EF4-FFF2-40B4-BE49-F238E27FC236}">
                  <a16:creationId xmlns:a16="http://schemas.microsoft.com/office/drawing/2014/main" id="{5704E2D1-2737-D28F-8352-0C422BDFC1A5}"/>
                </a:ext>
              </a:extLst>
            </p:cNvPr>
            <p:cNvSpPr/>
            <p:nvPr/>
          </p:nvSpPr>
          <p:spPr bwMode="auto">
            <a:xfrm flipV="1">
              <a:off x="17712373" y="7431687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7" name="Straight Connector 244">
              <a:extLst>
                <a:ext uri="{FF2B5EF4-FFF2-40B4-BE49-F238E27FC236}">
                  <a16:creationId xmlns:a16="http://schemas.microsoft.com/office/drawing/2014/main" id="{181F62CB-A30E-1899-4EAD-9C8BD7D285BE}"/>
                </a:ext>
              </a:extLst>
            </p:cNvPr>
            <p:cNvSpPr/>
            <p:nvPr/>
          </p:nvSpPr>
          <p:spPr bwMode="auto">
            <a:xfrm flipV="1">
              <a:off x="17712373" y="7306897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8" name="Straight Connector 245">
              <a:extLst>
                <a:ext uri="{FF2B5EF4-FFF2-40B4-BE49-F238E27FC236}">
                  <a16:creationId xmlns:a16="http://schemas.microsoft.com/office/drawing/2014/main" id="{08A5E210-5227-AA5D-E203-5844238614CC}"/>
                </a:ext>
              </a:extLst>
            </p:cNvPr>
            <p:cNvSpPr/>
            <p:nvPr/>
          </p:nvSpPr>
          <p:spPr bwMode="auto">
            <a:xfrm flipV="1">
              <a:off x="17712373" y="7185225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9" name="Straight Connector 246">
              <a:extLst>
                <a:ext uri="{FF2B5EF4-FFF2-40B4-BE49-F238E27FC236}">
                  <a16:creationId xmlns:a16="http://schemas.microsoft.com/office/drawing/2014/main" id="{48A9B90F-0489-415A-6F0B-5B15F847E34D}"/>
                </a:ext>
              </a:extLst>
            </p:cNvPr>
            <p:cNvSpPr/>
            <p:nvPr/>
          </p:nvSpPr>
          <p:spPr bwMode="auto">
            <a:xfrm flipV="1">
              <a:off x="17712373" y="7097872"/>
              <a:ext cx="3119" cy="34318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0" name="Freeform: Shape 247">
              <a:extLst>
                <a:ext uri="{FF2B5EF4-FFF2-40B4-BE49-F238E27FC236}">
                  <a16:creationId xmlns:a16="http://schemas.microsoft.com/office/drawing/2014/main" id="{28505468-285F-8F0B-4D6D-271CC320893F}"/>
                </a:ext>
              </a:extLst>
            </p:cNvPr>
            <p:cNvSpPr/>
            <p:nvPr/>
          </p:nvSpPr>
          <p:spPr bwMode="auto">
            <a:xfrm>
              <a:off x="17684296" y="7041716"/>
              <a:ext cx="31196" cy="31198"/>
            </a:xfrm>
            <a:custGeom>
              <a:avLst/>
              <a:gdLst>
                <a:gd name="T0" fmla="*/ 43 w 44"/>
                <a:gd name="T1" fmla="*/ 43 h 44"/>
                <a:gd name="T2" fmla="*/ 43 w 44"/>
                <a:gd name="T3" fmla="*/ 0 h 44"/>
                <a:gd name="T4" fmla="*/ 0 w 44"/>
                <a:gd name="T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43" y="43"/>
                  </a:moveTo>
                  <a:lnTo>
                    <a:pt x="43" y="0"/>
                  </a:lnTo>
                  <a:lnTo>
                    <a:pt x="0" y="0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1" name="Straight Connector 248">
              <a:extLst>
                <a:ext uri="{FF2B5EF4-FFF2-40B4-BE49-F238E27FC236}">
                  <a16:creationId xmlns:a16="http://schemas.microsoft.com/office/drawing/2014/main" id="{299432AA-7AC2-009E-4425-29C804EA7DAF}"/>
                </a:ext>
              </a:extLst>
            </p:cNvPr>
            <p:cNvSpPr/>
            <p:nvPr/>
          </p:nvSpPr>
          <p:spPr bwMode="auto">
            <a:xfrm flipH="1">
              <a:off x="17553276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2" name="Straight Connector 249">
              <a:extLst>
                <a:ext uri="{FF2B5EF4-FFF2-40B4-BE49-F238E27FC236}">
                  <a16:creationId xmlns:a16="http://schemas.microsoft.com/office/drawing/2014/main" id="{563A0F2A-A5B6-C7AC-4AEC-29D8E49DF3D6}"/>
                </a:ext>
              </a:extLst>
            </p:cNvPr>
            <p:cNvSpPr/>
            <p:nvPr/>
          </p:nvSpPr>
          <p:spPr bwMode="auto">
            <a:xfrm flipH="1">
              <a:off x="1743161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3" name="Straight Connector 250">
              <a:extLst>
                <a:ext uri="{FF2B5EF4-FFF2-40B4-BE49-F238E27FC236}">
                  <a16:creationId xmlns:a16="http://schemas.microsoft.com/office/drawing/2014/main" id="{C846C123-CF52-9004-BFF8-E9D66D51201A}"/>
                </a:ext>
              </a:extLst>
            </p:cNvPr>
            <p:cNvSpPr/>
            <p:nvPr/>
          </p:nvSpPr>
          <p:spPr bwMode="auto">
            <a:xfrm flipH="1">
              <a:off x="17309951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4" name="Straight Connector 251">
              <a:extLst>
                <a:ext uri="{FF2B5EF4-FFF2-40B4-BE49-F238E27FC236}">
                  <a16:creationId xmlns:a16="http://schemas.microsoft.com/office/drawing/2014/main" id="{D4F9221E-EAA7-D927-6B1D-64857E08E757}"/>
                </a:ext>
              </a:extLst>
            </p:cNvPr>
            <p:cNvSpPr/>
            <p:nvPr/>
          </p:nvSpPr>
          <p:spPr bwMode="auto">
            <a:xfrm flipH="1">
              <a:off x="17188289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5" name="Straight Connector 252">
              <a:extLst>
                <a:ext uri="{FF2B5EF4-FFF2-40B4-BE49-F238E27FC236}">
                  <a16:creationId xmlns:a16="http://schemas.microsoft.com/office/drawing/2014/main" id="{2368D401-6052-3B8E-CFA8-47B8D36C42B2}"/>
                </a:ext>
              </a:extLst>
            </p:cNvPr>
            <p:cNvSpPr/>
            <p:nvPr/>
          </p:nvSpPr>
          <p:spPr bwMode="auto">
            <a:xfrm flipH="1">
              <a:off x="1706350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6" name="Straight Connector 253">
              <a:extLst>
                <a:ext uri="{FF2B5EF4-FFF2-40B4-BE49-F238E27FC236}">
                  <a16:creationId xmlns:a16="http://schemas.microsoft.com/office/drawing/2014/main" id="{41FA9848-BEB1-48B8-BF1C-6FA93B878507}"/>
                </a:ext>
              </a:extLst>
            </p:cNvPr>
            <p:cNvSpPr/>
            <p:nvPr/>
          </p:nvSpPr>
          <p:spPr bwMode="auto">
            <a:xfrm flipH="1">
              <a:off x="1694184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7" name="Straight Connector 254">
              <a:extLst>
                <a:ext uri="{FF2B5EF4-FFF2-40B4-BE49-F238E27FC236}">
                  <a16:creationId xmlns:a16="http://schemas.microsoft.com/office/drawing/2014/main" id="{1428E877-54FF-CF39-D97A-42744DFB44FB}"/>
                </a:ext>
              </a:extLst>
            </p:cNvPr>
            <p:cNvSpPr/>
            <p:nvPr/>
          </p:nvSpPr>
          <p:spPr bwMode="auto">
            <a:xfrm flipH="1">
              <a:off x="1682018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8" name="Straight Connector 255">
              <a:extLst>
                <a:ext uri="{FF2B5EF4-FFF2-40B4-BE49-F238E27FC236}">
                  <a16:creationId xmlns:a16="http://schemas.microsoft.com/office/drawing/2014/main" id="{6F437794-6124-FC09-960B-28A917E661A0}"/>
                </a:ext>
              </a:extLst>
            </p:cNvPr>
            <p:cNvSpPr/>
            <p:nvPr/>
          </p:nvSpPr>
          <p:spPr bwMode="auto">
            <a:xfrm flipH="1">
              <a:off x="1669851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9" name="Straight Connector 256">
              <a:extLst>
                <a:ext uri="{FF2B5EF4-FFF2-40B4-BE49-F238E27FC236}">
                  <a16:creationId xmlns:a16="http://schemas.microsoft.com/office/drawing/2014/main" id="{2BBF91A6-161C-58E9-D401-CDF1D9F13A09}"/>
                </a:ext>
              </a:extLst>
            </p:cNvPr>
            <p:cNvSpPr/>
            <p:nvPr/>
          </p:nvSpPr>
          <p:spPr bwMode="auto">
            <a:xfrm flipH="1">
              <a:off x="16576856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0" name="Straight Connector 257">
              <a:extLst>
                <a:ext uri="{FF2B5EF4-FFF2-40B4-BE49-F238E27FC236}">
                  <a16:creationId xmlns:a16="http://schemas.microsoft.com/office/drawing/2014/main" id="{94C198F1-9BAF-4016-CE45-0DEE2E5BBDDA}"/>
                </a:ext>
              </a:extLst>
            </p:cNvPr>
            <p:cNvSpPr/>
            <p:nvPr/>
          </p:nvSpPr>
          <p:spPr bwMode="auto">
            <a:xfrm flipH="1">
              <a:off x="1645519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1" name="Straight Connector 258">
              <a:extLst>
                <a:ext uri="{FF2B5EF4-FFF2-40B4-BE49-F238E27FC236}">
                  <a16:creationId xmlns:a16="http://schemas.microsoft.com/office/drawing/2014/main" id="{6AAB730B-6B0B-18EA-D592-C84C7DEA1113}"/>
                </a:ext>
              </a:extLst>
            </p:cNvPr>
            <p:cNvSpPr/>
            <p:nvPr/>
          </p:nvSpPr>
          <p:spPr bwMode="auto">
            <a:xfrm flipH="1">
              <a:off x="16333531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2" name="Straight Connector 259">
              <a:extLst>
                <a:ext uri="{FF2B5EF4-FFF2-40B4-BE49-F238E27FC236}">
                  <a16:creationId xmlns:a16="http://schemas.microsoft.com/office/drawing/2014/main" id="{998836C0-1E6A-D0E9-A1AC-1B8FDD79AD85}"/>
                </a:ext>
              </a:extLst>
            </p:cNvPr>
            <p:cNvSpPr/>
            <p:nvPr/>
          </p:nvSpPr>
          <p:spPr bwMode="auto">
            <a:xfrm flipH="1">
              <a:off x="16208749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3" name="Straight Connector 260">
              <a:extLst>
                <a:ext uri="{FF2B5EF4-FFF2-40B4-BE49-F238E27FC236}">
                  <a16:creationId xmlns:a16="http://schemas.microsoft.com/office/drawing/2014/main" id="{E09D83E5-68DA-9E61-2716-6488FD2FE49E}"/>
                </a:ext>
              </a:extLst>
            </p:cNvPr>
            <p:cNvSpPr/>
            <p:nvPr/>
          </p:nvSpPr>
          <p:spPr bwMode="auto">
            <a:xfrm flipH="1">
              <a:off x="16087085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4" name="Straight Connector 261">
              <a:extLst>
                <a:ext uri="{FF2B5EF4-FFF2-40B4-BE49-F238E27FC236}">
                  <a16:creationId xmlns:a16="http://schemas.microsoft.com/office/drawing/2014/main" id="{82507D99-2DF0-27EF-EBC9-3A99E96C0CBB}"/>
                </a:ext>
              </a:extLst>
            </p:cNvPr>
            <p:cNvSpPr/>
            <p:nvPr/>
          </p:nvSpPr>
          <p:spPr bwMode="auto">
            <a:xfrm flipH="1">
              <a:off x="1596542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5" name="Straight Connector 262">
              <a:extLst>
                <a:ext uri="{FF2B5EF4-FFF2-40B4-BE49-F238E27FC236}">
                  <a16:creationId xmlns:a16="http://schemas.microsoft.com/office/drawing/2014/main" id="{3950F98E-63A0-0CD3-03C6-42B205B96E5B}"/>
                </a:ext>
              </a:extLst>
            </p:cNvPr>
            <p:cNvSpPr/>
            <p:nvPr/>
          </p:nvSpPr>
          <p:spPr bwMode="auto">
            <a:xfrm flipH="1">
              <a:off x="15843760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6" name="Straight Connector 263">
              <a:extLst>
                <a:ext uri="{FF2B5EF4-FFF2-40B4-BE49-F238E27FC236}">
                  <a16:creationId xmlns:a16="http://schemas.microsoft.com/office/drawing/2014/main" id="{3E4F7D65-4CBF-C961-F49E-CAFB74839665}"/>
                </a:ext>
              </a:extLst>
            </p:cNvPr>
            <p:cNvSpPr/>
            <p:nvPr/>
          </p:nvSpPr>
          <p:spPr bwMode="auto">
            <a:xfrm flipH="1">
              <a:off x="1572209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7" name="Straight Connector 264">
              <a:extLst>
                <a:ext uri="{FF2B5EF4-FFF2-40B4-BE49-F238E27FC236}">
                  <a16:creationId xmlns:a16="http://schemas.microsoft.com/office/drawing/2014/main" id="{ED80F309-1FAB-F143-EF64-FE094870FB6F}"/>
                </a:ext>
              </a:extLst>
            </p:cNvPr>
            <p:cNvSpPr/>
            <p:nvPr/>
          </p:nvSpPr>
          <p:spPr bwMode="auto">
            <a:xfrm flipH="1">
              <a:off x="15600435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8" name="Straight Connector 265">
              <a:extLst>
                <a:ext uri="{FF2B5EF4-FFF2-40B4-BE49-F238E27FC236}">
                  <a16:creationId xmlns:a16="http://schemas.microsoft.com/office/drawing/2014/main" id="{207755C0-2A7F-276C-20D9-01300BC89DF2}"/>
                </a:ext>
              </a:extLst>
            </p:cNvPr>
            <p:cNvSpPr/>
            <p:nvPr/>
          </p:nvSpPr>
          <p:spPr bwMode="auto">
            <a:xfrm flipH="1">
              <a:off x="1547877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9" name="Straight Connector 266">
              <a:extLst>
                <a:ext uri="{FF2B5EF4-FFF2-40B4-BE49-F238E27FC236}">
                  <a16:creationId xmlns:a16="http://schemas.microsoft.com/office/drawing/2014/main" id="{64176F07-BAD1-8455-44CA-9BC5739015E8}"/>
                </a:ext>
              </a:extLst>
            </p:cNvPr>
            <p:cNvSpPr/>
            <p:nvPr/>
          </p:nvSpPr>
          <p:spPr bwMode="auto">
            <a:xfrm flipH="1">
              <a:off x="15353990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0" name="Straight Connector 267">
              <a:extLst>
                <a:ext uri="{FF2B5EF4-FFF2-40B4-BE49-F238E27FC236}">
                  <a16:creationId xmlns:a16="http://schemas.microsoft.com/office/drawing/2014/main" id="{39604FDB-BA25-D7B6-B68C-05ACFC606D8B}"/>
                </a:ext>
              </a:extLst>
            </p:cNvPr>
            <p:cNvSpPr/>
            <p:nvPr/>
          </p:nvSpPr>
          <p:spPr bwMode="auto">
            <a:xfrm flipH="1">
              <a:off x="1523232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1" name="Straight Connector 268">
              <a:extLst>
                <a:ext uri="{FF2B5EF4-FFF2-40B4-BE49-F238E27FC236}">
                  <a16:creationId xmlns:a16="http://schemas.microsoft.com/office/drawing/2014/main" id="{7952AB24-3115-B612-2719-FD3C13824208}"/>
                </a:ext>
              </a:extLst>
            </p:cNvPr>
            <p:cNvSpPr/>
            <p:nvPr/>
          </p:nvSpPr>
          <p:spPr bwMode="auto">
            <a:xfrm flipH="1">
              <a:off x="15110665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2" name="Straight Connector 269">
              <a:extLst>
                <a:ext uri="{FF2B5EF4-FFF2-40B4-BE49-F238E27FC236}">
                  <a16:creationId xmlns:a16="http://schemas.microsoft.com/office/drawing/2014/main" id="{5B0ECEA9-0637-6D5A-90DC-2040E1EFE267}"/>
                </a:ext>
              </a:extLst>
            </p:cNvPr>
            <p:cNvSpPr/>
            <p:nvPr/>
          </p:nvSpPr>
          <p:spPr bwMode="auto">
            <a:xfrm flipH="1">
              <a:off x="1498900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3" name="Straight Connector 270">
              <a:extLst>
                <a:ext uri="{FF2B5EF4-FFF2-40B4-BE49-F238E27FC236}">
                  <a16:creationId xmlns:a16="http://schemas.microsoft.com/office/drawing/2014/main" id="{B6FF2CF3-C778-AAE5-8AB5-1E06563AC637}"/>
                </a:ext>
              </a:extLst>
            </p:cNvPr>
            <p:cNvSpPr/>
            <p:nvPr/>
          </p:nvSpPr>
          <p:spPr bwMode="auto">
            <a:xfrm flipH="1">
              <a:off x="1486734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4" name="Straight Connector 271">
              <a:extLst>
                <a:ext uri="{FF2B5EF4-FFF2-40B4-BE49-F238E27FC236}">
                  <a16:creationId xmlns:a16="http://schemas.microsoft.com/office/drawing/2014/main" id="{26EDFAC9-D736-AE09-947D-582DBABC7E9E}"/>
                </a:ext>
              </a:extLst>
            </p:cNvPr>
            <p:cNvSpPr/>
            <p:nvPr/>
          </p:nvSpPr>
          <p:spPr bwMode="auto">
            <a:xfrm flipH="1">
              <a:off x="1474567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5" name="Straight Connector 272">
              <a:extLst>
                <a:ext uri="{FF2B5EF4-FFF2-40B4-BE49-F238E27FC236}">
                  <a16:creationId xmlns:a16="http://schemas.microsoft.com/office/drawing/2014/main" id="{D1CDA087-79E1-20A1-5710-1B105446E87A}"/>
                </a:ext>
              </a:extLst>
            </p:cNvPr>
            <p:cNvSpPr/>
            <p:nvPr/>
          </p:nvSpPr>
          <p:spPr bwMode="auto">
            <a:xfrm flipH="1">
              <a:off x="1462401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6" name="Straight Connector 273">
              <a:extLst>
                <a:ext uri="{FF2B5EF4-FFF2-40B4-BE49-F238E27FC236}">
                  <a16:creationId xmlns:a16="http://schemas.microsoft.com/office/drawing/2014/main" id="{4155E4EC-04BA-D36D-23DD-68CCDB8A9FFA}"/>
                </a:ext>
              </a:extLst>
            </p:cNvPr>
            <p:cNvSpPr/>
            <p:nvPr/>
          </p:nvSpPr>
          <p:spPr bwMode="auto">
            <a:xfrm flipH="1">
              <a:off x="1450235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7" name="Straight Connector 274">
              <a:extLst>
                <a:ext uri="{FF2B5EF4-FFF2-40B4-BE49-F238E27FC236}">
                  <a16:creationId xmlns:a16="http://schemas.microsoft.com/office/drawing/2014/main" id="{1B614D3D-99E3-8512-21A8-6F05DF4E6824}"/>
                </a:ext>
              </a:extLst>
            </p:cNvPr>
            <p:cNvSpPr/>
            <p:nvPr/>
          </p:nvSpPr>
          <p:spPr bwMode="auto">
            <a:xfrm flipH="1">
              <a:off x="14377571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8" name="Straight Connector 275">
              <a:extLst>
                <a:ext uri="{FF2B5EF4-FFF2-40B4-BE49-F238E27FC236}">
                  <a16:creationId xmlns:a16="http://schemas.microsoft.com/office/drawing/2014/main" id="{1AB9C20A-CABD-230D-ECD2-C62E89907BC5}"/>
                </a:ext>
              </a:extLst>
            </p:cNvPr>
            <p:cNvSpPr/>
            <p:nvPr/>
          </p:nvSpPr>
          <p:spPr bwMode="auto">
            <a:xfrm flipH="1">
              <a:off x="14255909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9" name="Straight Connector 276">
              <a:extLst>
                <a:ext uri="{FF2B5EF4-FFF2-40B4-BE49-F238E27FC236}">
                  <a16:creationId xmlns:a16="http://schemas.microsoft.com/office/drawing/2014/main" id="{DEB0204B-28AD-545C-FFDB-8635EEFB864B}"/>
                </a:ext>
              </a:extLst>
            </p:cNvPr>
            <p:cNvSpPr/>
            <p:nvPr/>
          </p:nvSpPr>
          <p:spPr bwMode="auto">
            <a:xfrm flipH="1">
              <a:off x="14177918" y="7041714"/>
              <a:ext cx="24956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0" name="Freeform: Shape 277">
              <a:extLst>
                <a:ext uri="{FF2B5EF4-FFF2-40B4-BE49-F238E27FC236}">
                  <a16:creationId xmlns:a16="http://schemas.microsoft.com/office/drawing/2014/main" id="{3852A35B-F10E-C77E-F8EF-114DA6B6C503}"/>
                </a:ext>
              </a:extLst>
            </p:cNvPr>
            <p:cNvSpPr/>
            <p:nvPr/>
          </p:nvSpPr>
          <p:spPr bwMode="auto">
            <a:xfrm>
              <a:off x="14121766" y="7010519"/>
              <a:ext cx="31196" cy="31198"/>
            </a:xfrm>
            <a:custGeom>
              <a:avLst/>
              <a:gdLst>
                <a:gd name="T0" fmla="*/ 43 w 44"/>
                <a:gd name="T1" fmla="*/ 43 h 44"/>
                <a:gd name="T2" fmla="*/ 0 w 44"/>
                <a:gd name="T3" fmla="*/ 43 h 44"/>
                <a:gd name="T4" fmla="*/ 0 w 44"/>
                <a:gd name="T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43" y="43"/>
                  </a:moveTo>
                  <a:lnTo>
                    <a:pt x="0" y="43"/>
                  </a:lnTo>
                  <a:lnTo>
                    <a:pt x="0" y="0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1" name="Straight Connector 278">
              <a:extLst>
                <a:ext uri="{FF2B5EF4-FFF2-40B4-BE49-F238E27FC236}">
                  <a16:creationId xmlns:a16="http://schemas.microsoft.com/office/drawing/2014/main" id="{3710A248-D1EC-806D-498F-9377831CDA81}"/>
                </a:ext>
              </a:extLst>
            </p:cNvPr>
            <p:cNvSpPr/>
            <p:nvPr/>
          </p:nvSpPr>
          <p:spPr bwMode="auto">
            <a:xfrm flipV="1">
              <a:off x="14121766" y="688572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2" name="Straight Connector 279">
              <a:extLst>
                <a:ext uri="{FF2B5EF4-FFF2-40B4-BE49-F238E27FC236}">
                  <a16:creationId xmlns:a16="http://schemas.microsoft.com/office/drawing/2014/main" id="{FBEC9EF1-D1F4-5F7C-5141-C8A5F485F7BF}"/>
                </a:ext>
              </a:extLst>
            </p:cNvPr>
            <p:cNvSpPr/>
            <p:nvPr/>
          </p:nvSpPr>
          <p:spPr bwMode="auto">
            <a:xfrm flipV="1">
              <a:off x="14121766" y="6764059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3" name="Straight Connector 280">
              <a:extLst>
                <a:ext uri="{FF2B5EF4-FFF2-40B4-BE49-F238E27FC236}">
                  <a16:creationId xmlns:a16="http://schemas.microsoft.com/office/drawing/2014/main" id="{06D44B48-9C4E-A513-AA2F-1B58A3798D2C}"/>
                </a:ext>
              </a:extLst>
            </p:cNvPr>
            <p:cNvSpPr/>
            <p:nvPr/>
          </p:nvSpPr>
          <p:spPr bwMode="auto">
            <a:xfrm flipV="1">
              <a:off x="14121766" y="6639269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4" name="Straight Connector 281">
              <a:extLst>
                <a:ext uri="{FF2B5EF4-FFF2-40B4-BE49-F238E27FC236}">
                  <a16:creationId xmlns:a16="http://schemas.microsoft.com/office/drawing/2014/main" id="{3590EDE8-BA5A-98E5-C203-EC5014851D53}"/>
                </a:ext>
              </a:extLst>
            </p:cNvPr>
            <p:cNvSpPr/>
            <p:nvPr/>
          </p:nvSpPr>
          <p:spPr bwMode="auto">
            <a:xfrm flipV="1">
              <a:off x="14121766" y="6517597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5" name="Straight Connector 282">
              <a:extLst>
                <a:ext uri="{FF2B5EF4-FFF2-40B4-BE49-F238E27FC236}">
                  <a16:creationId xmlns:a16="http://schemas.microsoft.com/office/drawing/2014/main" id="{24F85548-436C-43F5-A85B-633E633D14F3}"/>
                </a:ext>
              </a:extLst>
            </p:cNvPr>
            <p:cNvSpPr/>
            <p:nvPr/>
          </p:nvSpPr>
          <p:spPr bwMode="auto">
            <a:xfrm flipV="1">
              <a:off x="14121766" y="639592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6" name="Straight Connector 283">
              <a:extLst>
                <a:ext uri="{FF2B5EF4-FFF2-40B4-BE49-F238E27FC236}">
                  <a16:creationId xmlns:a16="http://schemas.microsoft.com/office/drawing/2014/main" id="{2FFFBD69-C766-324F-311C-4702A8459DC9}"/>
                </a:ext>
              </a:extLst>
            </p:cNvPr>
            <p:cNvSpPr/>
            <p:nvPr/>
          </p:nvSpPr>
          <p:spPr bwMode="auto">
            <a:xfrm flipV="1">
              <a:off x="14121766" y="6274256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7" name="Straight Connector 284">
              <a:extLst>
                <a:ext uri="{FF2B5EF4-FFF2-40B4-BE49-F238E27FC236}">
                  <a16:creationId xmlns:a16="http://schemas.microsoft.com/office/drawing/2014/main" id="{C18F583A-0B5D-E1A0-A51E-559B7E0CBA21}"/>
                </a:ext>
              </a:extLst>
            </p:cNvPr>
            <p:cNvSpPr/>
            <p:nvPr/>
          </p:nvSpPr>
          <p:spPr bwMode="auto">
            <a:xfrm flipV="1">
              <a:off x="14121766" y="6152587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8" name="Straight Connector 285">
              <a:extLst>
                <a:ext uri="{FF2B5EF4-FFF2-40B4-BE49-F238E27FC236}">
                  <a16:creationId xmlns:a16="http://schemas.microsoft.com/office/drawing/2014/main" id="{03E67901-C9B6-0F89-3CFE-7367721DB825}"/>
                </a:ext>
              </a:extLst>
            </p:cNvPr>
            <p:cNvSpPr/>
            <p:nvPr/>
          </p:nvSpPr>
          <p:spPr bwMode="auto">
            <a:xfrm flipV="1">
              <a:off x="14121766" y="6030915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9" name="Straight Connector 286">
              <a:extLst>
                <a:ext uri="{FF2B5EF4-FFF2-40B4-BE49-F238E27FC236}">
                  <a16:creationId xmlns:a16="http://schemas.microsoft.com/office/drawing/2014/main" id="{434F64E7-591B-6200-58AA-0FCE51F01FC5}"/>
                </a:ext>
              </a:extLst>
            </p:cNvPr>
            <p:cNvSpPr/>
            <p:nvPr/>
          </p:nvSpPr>
          <p:spPr bwMode="auto">
            <a:xfrm flipV="1">
              <a:off x="14121766" y="5909246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0" name="Straight Connector 287">
              <a:extLst>
                <a:ext uri="{FF2B5EF4-FFF2-40B4-BE49-F238E27FC236}">
                  <a16:creationId xmlns:a16="http://schemas.microsoft.com/office/drawing/2014/main" id="{726F6185-DC7C-3B26-B215-E2F1E5FA4549}"/>
                </a:ext>
              </a:extLst>
            </p:cNvPr>
            <p:cNvSpPr/>
            <p:nvPr/>
          </p:nvSpPr>
          <p:spPr bwMode="auto">
            <a:xfrm flipV="1">
              <a:off x="14121766" y="5787574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1" name="Straight Connector 288">
              <a:extLst>
                <a:ext uri="{FF2B5EF4-FFF2-40B4-BE49-F238E27FC236}">
                  <a16:creationId xmlns:a16="http://schemas.microsoft.com/office/drawing/2014/main" id="{7E10C23D-78D2-D965-366C-0053BD9D2279}"/>
                </a:ext>
              </a:extLst>
            </p:cNvPr>
            <p:cNvSpPr/>
            <p:nvPr/>
          </p:nvSpPr>
          <p:spPr bwMode="auto">
            <a:xfrm flipV="1">
              <a:off x="14121766" y="5662784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2" name="Straight Connector 289">
              <a:extLst>
                <a:ext uri="{FF2B5EF4-FFF2-40B4-BE49-F238E27FC236}">
                  <a16:creationId xmlns:a16="http://schemas.microsoft.com/office/drawing/2014/main" id="{7289CBA8-CA8B-89EE-6746-F40FD66D7FC2}"/>
                </a:ext>
              </a:extLst>
            </p:cNvPr>
            <p:cNvSpPr/>
            <p:nvPr/>
          </p:nvSpPr>
          <p:spPr bwMode="auto">
            <a:xfrm flipV="1">
              <a:off x="14121766" y="5541113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3" name="Straight Connector 290">
              <a:extLst>
                <a:ext uri="{FF2B5EF4-FFF2-40B4-BE49-F238E27FC236}">
                  <a16:creationId xmlns:a16="http://schemas.microsoft.com/office/drawing/2014/main" id="{35811A7B-268E-4E01-12A6-1BFD96EE887E}"/>
                </a:ext>
              </a:extLst>
            </p:cNvPr>
            <p:cNvSpPr/>
            <p:nvPr/>
          </p:nvSpPr>
          <p:spPr bwMode="auto">
            <a:xfrm flipV="1">
              <a:off x="14121766" y="5419443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4" name="Straight Connector 291">
              <a:extLst>
                <a:ext uri="{FF2B5EF4-FFF2-40B4-BE49-F238E27FC236}">
                  <a16:creationId xmlns:a16="http://schemas.microsoft.com/office/drawing/2014/main" id="{71FADAE0-2C31-6E73-6AFC-F6FD042948BA}"/>
                </a:ext>
              </a:extLst>
            </p:cNvPr>
            <p:cNvSpPr/>
            <p:nvPr/>
          </p:nvSpPr>
          <p:spPr bwMode="auto">
            <a:xfrm flipV="1">
              <a:off x="14121766" y="5297774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5" name="Straight Connector 292">
              <a:extLst>
                <a:ext uri="{FF2B5EF4-FFF2-40B4-BE49-F238E27FC236}">
                  <a16:creationId xmlns:a16="http://schemas.microsoft.com/office/drawing/2014/main" id="{2574AE27-D5B6-43D5-E4A9-1517F21CFAB9}"/>
                </a:ext>
              </a:extLst>
            </p:cNvPr>
            <p:cNvSpPr/>
            <p:nvPr/>
          </p:nvSpPr>
          <p:spPr bwMode="auto">
            <a:xfrm flipV="1">
              <a:off x="14121766" y="5176100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6" name="Straight Connector 293">
              <a:extLst>
                <a:ext uri="{FF2B5EF4-FFF2-40B4-BE49-F238E27FC236}">
                  <a16:creationId xmlns:a16="http://schemas.microsoft.com/office/drawing/2014/main" id="{AC71CFAE-B662-87AB-6CE0-0518A338D2D1}"/>
                </a:ext>
              </a:extLst>
            </p:cNvPr>
            <p:cNvSpPr/>
            <p:nvPr/>
          </p:nvSpPr>
          <p:spPr bwMode="auto">
            <a:xfrm flipV="1">
              <a:off x="14121766" y="5054433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7" name="Straight Connector 294">
              <a:extLst>
                <a:ext uri="{FF2B5EF4-FFF2-40B4-BE49-F238E27FC236}">
                  <a16:creationId xmlns:a16="http://schemas.microsoft.com/office/drawing/2014/main" id="{8EDDEA2E-7BA0-3CDF-6A1C-B718E05420CA}"/>
                </a:ext>
              </a:extLst>
            </p:cNvPr>
            <p:cNvSpPr/>
            <p:nvPr/>
          </p:nvSpPr>
          <p:spPr bwMode="auto">
            <a:xfrm flipV="1">
              <a:off x="14121766" y="4932761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8" name="Straight Connector 295">
              <a:extLst>
                <a:ext uri="{FF2B5EF4-FFF2-40B4-BE49-F238E27FC236}">
                  <a16:creationId xmlns:a16="http://schemas.microsoft.com/office/drawing/2014/main" id="{F4332ABD-1B64-533C-CF9F-292BC4FD8243}"/>
                </a:ext>
              </a:extLst>
            </p:cNvPr>
            <p:cNvSpPr/>
            <p:nvPr/>
          </p:nvSpPr>
          <p:spPr bwMode="auto">
            <a:xfrm flipV="1">
              <a:off x="14121766" y="4811092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9" name="Straight Connector 296">
              <a:extLst>
                <a:ext uri="{FF2B5EF4-FFF2-40B4-BE49-F238E27FC236}">
                  <a16:creationId xmlns:a16="http://schemas.microsoft.com/office/drawing/2014/main" id="{32B6F467-66D9-6BA7-30BB-BA35EA678BE1}"/>
                </a:ext>
              </a:extLst>
            </p:cNvPr>
            <p:cNvSpPr/>
            <p:nvPr/>
          </p:nvSpPr>
          <p:spPr bwMode="auto">
            <a:xfrm flipV="1">
              <a:off x="14121766" y="468941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0" name="Straight Connector 297">
              <a:extLst>
                <a:ext uri="{FF2B5EF4-FFF2-40B4-BE49-F238E27FC236}">
                  <a16:creationId xmlns:a16="http://schemas.microsoft.com/office/drawing/2014/main" id="{13218895-6EAA-9F44-7AFC-A15DC18D98C4}"/>
                </a:ext>
              </a:extLst>
            </p:cNvPr>
            <p:cNvSpPr/>
            <p:nvPr/>
          </p:nvSpPr>
          <p:spPr bwMode="auto">
            <a:xfrm flipV="1">
              <a:off x="14121766" y="4564630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1" name="Straight Connector 298">
              <a:extLst>
                <a:ext uri="{FF2B5EF4-FFF2-40B4-BE49-F238E27FC236}">
                  <a16:creationId xmlns:a16="http://schemas.microsoft.com/office/drawing/2014/main" id="{A15DFF94-E696-2DC5-FE2E-9270A09AA635}"/>
                </a:ext>
              </a:extLst>
            </p:cNvPr>
            <p:cNvSpPr/>
            <p:nvPr/>
          </p:nvSpPr>
          <p:spPr bwMode="auto">
            <a:xfrm flipV="1">
              <a:off x="14121766" y="444295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2" name="Straight Connector 299">
              <a:extLst>
                <a:ext uri="{FF2B5EF4-FFF2-40B4-BE49-F238E27FC236}">
                  <a16:creationId xmlns:a16="http://schemas.microsoft.com/office/drawing/2014/main" id="{45942DD8-A3B1-4AA7-9346-243878A35A79}"/>
                </a:ext>
              </a:extLst>
            </p:cNvPr>
            <p:cNvSpPr/>
            <p:nvPr/>
          </p:nvSpPr>
          <p:spPr bwMode="auto">
            <a:xfrm flipV="1">
              <a:off x="14121766" y="4321289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3" name="Straight Connector 300">
              <a:extLst>
                <a:ext uri="{FF2B5EF4-FFF2-40B4-BE49-F238E27FC236}">
                  <a16:creationId xmlns:a16="http://schemas.microsoft.com/office/drawing/2014/main" id="{B99B4959-582F-98FE-D1AE-C5CC077C0D4D}"/>
                </a:ext>
              </a:extLst>
            </p:cNvPr>
            <p:cNvSpPr/>
            <p:nvPr/>
          </p:nvSpPr>
          <p:spPr bwMode="auto">
            <a:xfrm flipV="1">
              <a:off x="14121766" y="4199619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4" name="Straight Connector 301">
              <a:extLst>
                <a:ext uri="{FF2B5EF4-FFF2-40B4-BE49-F238E27FC236}">
                  <a16:creationId xmlns:a16="http://schemas.microsoft.com/office/drawing/2014/main" id="{570397A2-0BD9-6F22-D8BB-73DB6D2BDAEB}"/>
                </a:ext>
              </a:extLst>
            </p:cNvPr>
            <p:cNvSpPr/>
            <p:nvPr/>
          </p:nvSpPr>
          <p:spPr bwMode="auto">
            <a:xfrm flipV="1">
              <a:off x="14121766" y="407794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5" name="Straight Connector 302">
              <a:extLst>
                <a:ext uri="{FF2B5EF4-FFF2-40B4-BE49-F238E27FC236}">
                  <a16:creationId xmlns:a16="http://schemas.microsoft.com/office/drawing/2014/main" id="{84A97B9C-8A20-5D78-8D4C-227F9C9B6F25}"/>
                </a:ext>
              </a:extLst>
            </p:cNvPr>
            <p:cNvSpPr/>
            <p:nvPr/>
          </p:nvSpPr>
          <p:spPr bwMode="auto">
            <a:xfrm flipV="1">
              <a:off x="14121766" y="395627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6" name="Freeform: Shape 303">
              <a:extLst>
                <a:ext uri="{FF2B5EF4-FFF2-40B4-BE49-F238E27FC236}">
                  <a16:creationId xmlns:a16="http://schemas.microsoft.com/office/drawing/2014/main" id="{C467FACA-E31F-CFFF-E260-C4102C2C73CC}"/>
                </a:ext>
              </a:extLst>
            </p:cNvPr>
            <p:cNvSpPr/>
            <p:nvPr/>
          </p:nvSpPr>
          <p:spPr bwMode="auto">
            <a:xfrm>
              <a:off x="14121766" y="3868925"/>
              <a:ext cx="31196" cy="31198"/>
            </a:xfrm>
            <a:custGeom>
              <a:avLst/>
              <a:gdLst>
                <a:gd name="T0" fmla="*/ 0 w 44"/>
                <a:gd name="T1" fmla="*/ 43 h 44"/>
                <a:gd name="T2" fmla="*/ 0 w 44"/>
                <a:gd name="T3" fmla="*/ 0 h 44"/>
                <a:gd name="T4" fmla="*/ 43 w 44"/>
                <a:gd name="T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0" y="43"/>
                  </a:moveTo>
                  <a:lnTo>
                    <a:pt x="0" y="0"/>
                  </a:lnTo>
                  <a:lnTo>
                    <a:pt x="43" y="0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7" name="Straight Connector 304">
              <a:extLst>
                <a:ext uri="{FF2B5EF4-FFF2-40B4-BE49-F238E27FC236}">
                  <a16:creationId xmlns:a16="http://schemas.microsoft.com/office/drawing/2014/main" id="{35590513-7C3C-D569-417D-F47212024DC7}"/>
                </a:ext>
              </a:extLst>
            </p:cNvPr>
            <p:cNvSpPr/>
            <p:nvPr/>
          </p:nvSpPr>
          <p:spPr bwMode="auto">
            <a:xfrm>
              <a:off x="1421223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8" name="Straight Connector 305">
              <a:extLst>
                <a:ext uri="{FF2B5EF4-FFF2-40B4-BE49-F238E27FC236}">
                  <a16:creationId xmlns:a16="http://schemas.microsoft.com/office/drawing/2014/main" id="{F9B62D49-F84C-5871-6F3D-E2C59F606B6E}"/>
                </a:ext>
              </a:extLst>
            </p:cNvPr>
            <p:cNvSpPr/>
            <p:nvPr/>
          </p:nvSpPr>
          <p:spPr bwMode="auto">
            <a:xfrm>
              <a:off x="14333896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9" name="Straight Connector 306">
              <a:extLst>
                <a:ext uri="{FF2B5EF4-FFF2-40B4-BE49-F238E27FC236}">
                  <a16:creationId xmlns:a16="http://schemas.microsoft.com/office/drawing/2014/main" id="{BF4F89A7-0B93-EEB0-1654-0DAAD27968EC}"/>
                </a:ext>
              </a:extLst>
            </p:cNvPr>
            <p:cNvSpPr/>
            <p:nvPr/>
          </p:nvSpPr>
          <p:spPr bwMode="auto">
            <a:xfrm>
              <a:off x="14455560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0" name="Straight Connector 307">
              <a:extLst>
                <a:ext uri="{FF2B5EF4-FFF2-40B4-BE49-F238E27FC236}">
                  <a16:creationId xmlns:a16="http://schemas.microsoft.com/office/drawing/2014/main" id="{E7D55C8F-5B0D-E245-1D75-1FBC141EC828}"/>
                </a:ext>
              </a:extLst>
            </p:cNvPr>
            <p:cNvSpPr/>
            <p:nvPr/>
          </p:nvSpPr>
          <p:spPr bwMode="auto">
            <a:xfrm>
              <a:off x="1457722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1" name="Straight Connector 308">
              <a:extLst>
                <a:ext uri="{FF2B5EF4-FFF2-40B4-BE49-F238E27FC236}">
                  <a16:creationId xmlns:a16="http://schemas.microsoft.com/office/drawing/2014/main" id="{54DB95F9-6373-816D-6E2E-415AF5A8C2B4}"/>
                </a:ext>
              </a:extLst>
            </p:cNvPr>
            <p:cNvSpPr/>
            <p:nvPr/>
          </p:nvSpPr>
          <p:spPr bwMode="auto">
            <a:xfrm>
              <a:off x="14698885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2" name="Straight Connector 309">
              <a:extLst>
                <a:ext uri="{FF2B5EF4-FFF2-40B4-BE49-F238E27FC236}">
                  <a16:creationId xmlns:a16="http://schemas.microsoft.com/office/drawing/2014/main" id="{EDA27A75-5175-C7BF-2C31-6EB9906F0F20}"/>
                </a:ext>
              </a:extLst>
            </p:cNvPr>
            <p:cNvSpPr/>
            <p:nvPr/>
          </p:nvSpPr>
          <p:spPr bwMode="auto">
            <a:xfrm>
              <a:off x="1482366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3" name="Straight Connector 310">
              <a:extLst>
                <a:ext uri="{FF2B5EF4-FFF2-40B4-BE49-F238E27FC236}">
                  <a16:creationId xmlns:a16="http://schemas.microsoft.com/office/drawing/2014/main" id="{C52850E9-CF70-DFF6-FFF2-674897D6B2E6}"/>
                </a:ext>
              </a:extLst>
            </p:cNvPr>
            <p:cNvSpPr/>
            <p:nvPr/>
          </p:nvSpPr>
          <p:spPr bwMode="auto">
            <a:xfrm>
              <a:off x="1494532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4" name="Straight Connector 311">
              <a:extLst>
                <a:ext uri="{FF2B5EF4-FFF2-40B4-BE49-F238E27FC236}">
                  <a16:creationId xmlns:a16="http://schemas.microsoft.com/office/drawing/2014/main" id="{651793E8-30D4-8AA6-AD3A-48A2554C739B}"/>
                </a:ext>
              </a:extLst>
            </p:cNvPr>
            <p:cNvSpPr/>
            <p:nvPr/>
          </p:nvSpPr>
          <p:spPr bwMode="auto">
            <a:xfrm>
              <a:off x="1506699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5" name="Straight Connector 312">
              <a:extLst>
                <a:ext uri="{FF2B5EF4-FFF2-40B4-BE49-F238E27FC236}">
                  <a16:creationId xmlns:a16="http://schemas.microsoft.com/office/drawing/2014/main" id="{7E315AFD-3C3C-0B52-2712-EEB2250B47FD}"/>
                </a:ext>
              </a:extLst>
            </p:cNvPr>
            <p:cNvSpPr/>
            <p:nvPr/>
          </p:nvSpPr>
          <p:spPr bwMode="auto">
            <a:xfrm>
              <a:off x="1518865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6" name="Straight Connector 313">
              <a:extLst>
                <a:ext uri="{FF2B5EF4-FFF2-40B4-BE49-F238E27FC236}">
                  <a16:creationId xmlns:a16="http://schemas.microsoft.com/office/drawing/2014/main" id="{B7B95F4B-2DC8-ADDC-98D9-3EEAD4A9C307}"/>
                </a:ext>
              </a:extLst>
            </p:cNvPr>
            <p:cNvSpPr/>
            <p:nvPr/>
          </p:nvSpPr>
          <p:spPr bwMode="auto">
            <a:xfrm>
              <a:off x="15310316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7" name="Straight Connector 314">
              <a:extLst>
                <a:ext uri="{FF2B5EF4-FFF2-40B4-BE49-F238E27FC236}">
                  <a16:creationId xmlns:a16="http://schemas.microsoft.com/office/drawing/2014/main" id="{FD17DE32-B1FE-D215-C287-909750692F2B}"/>
                </a:ext>
              </a:extLst>
            </p:cNvPr>
            <p:cNvSpPr/>
            <p:nvPr/>
          </p:nvSpPr>
          <p:spPr bwMode="auto">
            <a:xfrm>
              <a:off x="1543197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8" name="Straight Connector 315">
              <a:extLst>
                <a:ext uri="{FF2B5EF4-FFF2-40B4-BE49-F238E27FC236}">
                  <a16:creationId xmlns:a16="http://schemas.microsoft.com/office/drawing/2014/main" id="{85AB05FF-DF3A-5CEB-E261-313EBFB29AA8}"/>
                </a:ext>
              </a:extLst>
            </p:cNvPr>
            <p:cNvSpPr/>
            <p:nvPr/>
          </p:nvSpPr>
          <p:spPr bwMode="auto">
            <a:xfrm>
              <a:off x="1555364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9" name="Straight Connector 316">
              <a:extLst>
                <a:ext uri="{FF2B5EF4-FFF2-40B4-BE49-F238E27FC236}">
                  <a16:creationId xmlns:a16="http://schemas.microsoft.com/office/drawing/2014/main" id="{0A1F68BF-FE27-E67F-C4C7-9462CC0B363F}"/>
                </a:ext>
              </a:extLst>
            </p:cNvPr>
            <p:cNvSpPr/>
            <p:nvPr/>
          </p:nvSpPr>
          <p:spPr bwMode="auto">
            <a:xfrm>
              <a:off x="1567842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0" name="Straight Connector 317">
              <a:extLst>
                <a:ext uri="{FF2B5EF4-FFF2-40B4-BE49-F238E27FC236}">
                  <a16:creationId xmlns:a16="http://schemas.microsoft.com/office/drawing/2014/main" id="{CA00D629-9E58-2701-AB2D-A9DA541BA3D4}"/>
                </a:ext>
              </a:extLst>
            </p:cNvPr>
            <p:cNvSpPr/>
            <p:nvPr/>
          </p:nvSpPr>
          <p:spPr bwMode="auto">
            <a:xfrm>
              <a:off x="15800085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1" name="Straight Connector 318">
              <a:extLst>
                <a:ext uri="{FF2B5EF4-FFF2-40B4-BE49-F238E27FC236}">
                  <a16:creationId xmlns:a16="http://schemas.microsoft.com/office/drawing/2014/main" id="{122C7AA6-BA74-26ED-FD15-FE1AD1618761}"/>
                </a:ext>
              </a:extLst>
            </p:cNvPr>
            <p:cNvSpPr/>
            <p:nvPr/>
          </p:nvSpPr>
          <p:spPr bwMode="auto">
            <a:xfrm>
              <a:off x="1592174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2" name="Straight Connector 319">
              <a:extLst>
                <a:ext uri="{FF2B5EF4-FFF2-40B4-BE49-F238E27FC236}">
                  <a16:creationId xmlns:a16="http://schemas.microsoft.com/office/drawing/2014/main" id="{554762BB-6173-36F0-E0A4-0588D8FB8D4C}"/>
                </a:ext>
              </a:extLst>
            </p:cNvPr>
            <p:cNvSpPr/>
            <p:nvPr/>
          </p:nvSpPr>
          <p:spPr bwMode="auto">
            <a:xfrm>
              <a:off x="16043410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3" name="Straight Connector 320">
              <a:extLst>
                <a:ext uri="{FF2B5EF4-FFF2-40B4-BE49-F238E27FC236}">
                  <a16:creationId xmlns:a16="http://schemas.microsoft.com/office/drawing/2014/main" id="{321CBF17-1369-CBA8-BC06-B5AF6B19F88B}"/>
                </a:ext>
              </a:extLst>
            </p:cNvPr>
            <p:cNvSpPr/>
            <p:nvPr/>
          </p:nvSpPr>
          <p:spPr bwMode="auto">
            <a:xfrm>
              <a:off x="1616507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4" name="Straight Connector 321">
              <a:extLst>
                <a:ext uri="{FF2B5EF4-FFF2-40B4-BE49-F238E27FC236}">
                  <a16:creationId xmlns:a16="http://schemas.microsoft.com/office/drawing/2014/main" id="{6C4A050D-7CC8-BC0A-DADA-A81A61EDC040}"/>
                </a:ext>
              </a:extLst>
            </p:cNvPr>
            <p:cNvSpPr/>
            <p:nvPr/>
          </p:nvSpPr>
          <p:spPr bwMode="auto">
            <a:xfrm>
              <a:off x="16286736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5" name="Straight Connector 322">
              <a:extLst>
                <a:ext uri="{FF2B5EF4-FFF2-40B4-BE49-F238E27FC236}">
                  <a16:creationId xmlns:a16="http://schemas.microsoft.com/office/drawing/2014/main" id="{BA632730-C957-4CCF-62EF-CA2F29959995}"/>
                </a:ext>
              </a:extLst>
            </p:cNvPr>
            <p:cNvSpPr/>
            <p:nvPr/>
          </p:nvSpPr>
          <p:spPr bwMode="auto">
            <a:xfrm>
              <a:off x="1640839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6" name="Straight Connector 323">
              <a:extLst>
                <a:ext uri="{FF2B5EF4-FFF2-40B4-BE49-F238E27FC236}">
                  <a16:creationId xmlns:a16="http://schemas.microsoft.com/office/drawing/2014/main" id="{836A5B00-7209-A551-92B8-D4289456BA57}"/>
                </a:ext>
              </a:extLst>
            </p:cNvPr>
            <p:cNvSpPr/>
            <p:nvPr/>
          </p:nvSpPr>
          <p:spPr bwMode="auto">
            <a:xfrm>
              <a:off x="1653006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7" name="Straight Connector 324">
              <a:extLst>
                <a:ext uri="{FF2B5EF4-FFF2-40B4-BE49-F238E27FC236}">
                  <a16:creationId xmlns:a16="http://schemas.microsoft.com/office/drawing/2014/main" id="{A4F59343-ABDE-3EF5-AC20-D13E3D81EA19}"/>
                </a:ext>
              </a:extLst>
            </p:cNvPr>
            <p:cNvSpPr/>
            <p:nvPr/>
          </p:nvSpPr>
          <p:spPr bwMode="auto">
            <a:xfrm>
              <a:off x="16651725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8" name="Straight Connector 325">
              <a:extLst>
                <a:ext uri="{FF2B5EF4-FFF2-40B4-BE49-F238E27FC236}">
                  <a16:creationId xmlns:a16="http://schemas.microsoft.com/office/drawing/2014/main" id="{92DCFDED-55B7-3EF6-C960-398F9C659AF6}"/>
                </a:ext>
              </a:extLst>
            </p:cNvPr>
            <p:cNvSpPr/>
            <p:nvPr/>
          </p:nvSpPr>
          <p:spPr bwMode="auto">
            <a:xfrm>
              <a:off x="1677650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9" name="Straight Connector 326">
              <a:extLst>
                <a:ext uri="{FF2B5EF4-FFF2-40B4-BE49-F238E27FC236}">
                  <a16:creationId xmlns:a16="http://schemas.microsoft.com/office/drawing/2014/main" id="{38A69FF9-60EF-D032-AD31-5C0DDDD307CD}"/>
                </a:ext>
              </a:extLst>
            </p:cNvPr>
            <p:cNvSpPr/>
            <p:nvPr/>
          </p:nvSpPr>
          <p:spPr bwMode="auto">
            <a:xfrm>
              <a:off x="1689816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0" name="Straight Connector 327">
              <a:extLst>
                <a:ext uri="{FF2B5EF4-FFF2-40B4-BE49-F238E27FC236}">
                  <a16:creationId xmlns:a16="http://schemas.microsoft.com/office/drawing/2014/main" id="{B12BFEAF-9408-4A7B-FA60-FC7BBB36C26D}"/>
                </a:ext>
              </a:extLst>
            </p:cNvPr>
            <p:cNvSpPr/>
            <p:nvPr/>
          </p:nvSpPr>
          <p:spPr bwMode="auto">
            <a:xfrm>
              <a:off x="17019832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1" name="Straight Connector 328">
              <a:extLst>
                <a:ext uri="{FF2B5EF4-FFF2-40B4-BE49-F238E27FC236}">
                  <a16:creationId xmlns:a16="http://schemas.microsoft.com/office/drawing/2014/main" id="{13466858-34A3-06BA-818F-ED74CD4CF269}"/>
                </a:ext>
              </a:extLst>
            </p:cNvPr>
            <p:cNvSpPr/>
            <p:nvPr/>
          </p:nvSpPr>
          <p:spPr bwMode="auto">
            <a:xfrm>
              <a:off x="1714149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2" name="Straight Connector 329">
              <a:extLst>
                <a:ext uri="{FF2B5EF4-FFF2-40B4-BE49-F238E27FC236}">
                  <a16:creationId xmlns:a16="http://schemas.microsoft.com/office/drawing/2014/main" id="{E20D7D09-DF01-6425-0FB8-BCBE0540A787}"/>
                </a:ext>
              </a:extLst>
            </p:cNvPr>
            <p:cNvSpPr/>
            <p:nvPr/>
          </p:nvSpPr>
          <p:spPr bwMode="auto">
            <a:xfrm>
              <a:off x="1726315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3" name="Straight Connector 330">
              <a:extLst>
                <a:ext uri="{FF2B5EF4-FFF2-40B4-BE49-F238E27FC236}">
                  <a16:creationId xmlns:a16="http://schemas.microsoft.com/office/drawing/2014/main" id="{583EE403-231E-95F8-AB4B-10E8B9A54F7D}"/>
                </a:ext>
              </a:extLst>
            </p:cNvPr>
            <p:cNvSpPr/>
            <p:nvPr/>
          </p:nvSpPr>
          <p:spPr bwMode="auto">
            <a:xfrm>
              <a:off x="1738481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4" name="Straight Connector 331">
              <a:extLst>
                <a:ext uri="{FF2B5EF4-FFF2-40B4-BE49-F238E27FC236}">
                  <a16:creationId xmlns:a16="http://schemas.microsoft.com/office/drawing/2014/main" id="{8B9DF487-3B43-4530-BA6E-F33CFADFA32F}"/>
                </a:ext>
              </a:extLst>
            </p:cNvPr>
            <p:cNvSpPr/>
            <p:nvPr/>
          </p:nvSpPr>
          <p:spPr bwMode="auto">
            <a:xfrm>
              <a:off x="1750648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5" name="Straight Connector 332">
              <a:extLst>
                <a:ext uri="{FF2B5EF4-FFF2-40B4-BE49-F238E27FC236}">
                  <a16:creationId xmlns:a16="http://schemas.microsoft.com/office/drawing/2014/main" id="{711A441E-8A27-3DC9-9C11-587C02EB168B}"/>
                </a:ext>
              </a:extLst>
            </p:cNvPr>
            <p:cNvSpPr/>
            <p:nvPr/>
          </p:nvSpPr>
          <p:spPr bwMode="auto">
            <a:xfrm>
              <a:off x="17631265" y="3868925"/>
              <a:ext cx="21835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6" name="Straight Connector 333">
              <a:extLst>
                <a:ext uri="{FF2B5EF4-FFF2-40B4-BE49-F238E27FC236}">
                  <a16:creationId xmlns:a16="http://schemas.microsoft.com/office/drawing/2014/main" id="{28B54F64-D8C8-ED92-A331-47A9C7B4E781}"/>
                </a:ext>
              </a:extLst>
            </p:cNvPr>
            <p:cNvSpPr/>
            <p:nvPr/>
          </p:nvSpPr>
          <p:spPr bwMode="auto">
            <a:xfrm>
              <a:off x="17684296" y="3868925"/>
              <a:ext cx="31196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77" name="千图PPT彼岸天：ID 8661124库_组合 401">
            <a:extLst>
              <a:ext uri="{FF2B5EF4-FFF2-40B4-BE49-F238E27FC236}">
                <a16:creationId xmlns:a16="http://schemas.microsoft.com/office/drawing/2014/main" id="{2252F09C-4DA7-BD37-506F-47FC3740F14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077883" y="1180953"/>
            <a:ext cx="1873455" cy="3679824"/>
            <a:chOff x="5077883" y="1180953"/>
            <a:chExt cx="1873455" cy="3679824"/>
          </a:xfrm>
        </p:grpSpPr>
        <p:sp>
          <p:nvSpPr>
            <p:cNvPr id="378" name="Freeform: Shape 334">
              <a:extLst>
                <a:ext uri="{FF2B5EF4-FFF2-40B4-BE49-F238E27FC236}">
                  <a16:creationId xmlns:a16="http://schemas.microsoft.com/office/drawing/2014/main" id="{D006C829-2EDB-690F-4E2B-0335BA3CCEFE}"/>
                </a:ext>
              </a:extLst>
            </p:cNvPr>
            <p:cNvSpPr/>
            <p:nvPr/>
          </p:nvSpPr>
          <p:spPr bwMode="auto">
            <a:xfrm rot="655499">
              <a:off x="5346830" y="1180953"/>
              <a:ext cx="1371831" cy="3679824"/>
            </a:xfrm>
            <a:custGeom>
              <a:avLst/>
              <a:gdLst>
                <a:gd name="T0" fmla="*/ 3125 w 7079"/>
                <a:gd name="T1" fmla="*/ 15849 h 18984"/>
                <a:gd name="T2" fmla="*/ 3125 w 7079"/>
                <a:gd name="T3" fmla="*/ 15849 h 18984"/>
                <a:gd name="T4" fmla="*/ 612 w 7079"/>
                <a:gd name="T5" fmla="*/ 18983 h 18984"/>
                <a:gd name="T6" fmla="*/ 0 w 7079"/>
                <a:gd name="T7" fmla="*/ 15011 h 18984"/>
                <a:gd name="T8" fmla="*/ 3821 w 7079"/>
                <a:gd name="T9" fmla="*/ 743 h 18984"/>
                <a:gd name="T10" fmla="*/ 4904 w 7079"/>
                <a:gd name="T11" fmla="*/ 122 h 18984"/>
                <a:gd name="T12" fmla="*/ 6334 w 7079"/>
                <a:gd name="T13" fmla="*/ 508 h 18984"/>
                <a:gd name="T14" fmla="*/ 6955 w 7079"/>
                <a:gd name="T15" fmla="*/ 1591 h 18984"/>
                <a:gd name="T16" fmla="*/ 3125 w 7079"/>
                <a:gd name="T17" fmla="*/ 15849 h 18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79" h="18984">
                  <a:moveTo>
                    <a:pt x="3125" y="15849"/>
                  </a:moveTo>
                  <a:lnTo>
                    <a:pt x="3125" y="15849"/>
                  </a:lnTo>
                  <a:cubicBezTo>
                    <a:pt x="612" y="18983"/>
                    <a:pt x="612" y="18983"/>
                    <a:pt x="612" y="18983"/>
                  </a:cubicBezTo>
                  <a:cubicBezTo>
                    <a:pt x="0" y="15011"/>
                    <a:pt x="0" y="15011"/>
                    <a:pt x="0" y="15011"/>
                  </a:cubicBezTo>
                  <a:cubicBezTo>
                    <a:pt x="3821" y="743"/>
                    <a:pt x="3821" y="743"/>
                    <a:pt x="3821" y="743"/>
                  </a:cubicBezTo>
                  <a:cubicBezTo>
                    <a:pt x="3953" y="282"/>
                    <a:pt x="4433" y="0"/>
                    <a:pt x="4904" y="122"/>
                  </a:cubicBezTo>
                  <a:cubicBezTo>
                    <a:pt x="6334" y="508"/>
                    <a:pt x="6334" y="508"/>
                    <a:pt x="6334" y="508"/>
                  </a:cubicBezTo>
                  <a:cubicBezTo>
                    <a:pt x="6796" y="630"/>
                    <a:pt x="7078" y="1120"/>
                    <a:pt x="6955" y="1591"/>
                  </a:cubicBezTo>
                  <a:lnTo>
                    <a:pt x="3125" y="15849"/>
                  </a:lnTo>
                </a:path>
              </a:pathLst>
            </a:custGeom>
            <a:solidFill>
              <a:srgbClr val="F15B69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9" name="Freeform: Shape 335">
              <a:extLst>
                <a:ext uri="{FF2B5EF4-FFF2-40B4-BE49-F238E27FC236}">
                  <a16:creationId xmlns:a16="http://schemas.microsoft.com/office/drawing/2014/main" id="{B44F13C2-A941-19DE-72EE-A10F12994B31}"/>
                </a:ext>
              </a:extLst>
            </p:cNvPr>
            <p:cNvSpPr/>
            <p:nvPr/>
          </p:nvSpPr>
          <p:spPr bwMode="auto">
            <a:xfrm rot="655499">
              <a:off x="6331631" y="1295931"/>
              <a:ext cx="429072" cy="966756"/>
            </a:xfrm>
            <a:custGeom>
              <a:avLst/>
              <a:gdLst>
                <a:gd name="T0" fmla="*/ 0 w 2213"/>
                <a:gd name="T1" fmla="*/ 4706 h 4989"/>
                <a:gd name="T2" fmla="*/ 0 w 2213"/>
                <a:gd name="T3" fmla="*/ 4706 h 4989"/>
                <a:gd name="T4" fmla="*/ 1045 w 2213"/>
                <a:gd name="T5" fmla="*/ 819 h 4989"/>
                <a:gd name="T6" fmla="*/ 1563 w 2213"/>
                <a:gd name="T7" fmla="*/ 47 h 4989"/>
                <a:gd name="T8" fmla="*/ 2033 w 2213"/>
                <a:gd name="T9" fmla="*/ 169 h 4989"/>
                <a:gd name="T10" fmla="*/ 2090 w 2213"/>
                <a:gd name="T11" fmla="*/ 1101 h 4989"/>
                <a:gd name="T12" fmla="*/ 1045 w 2213"/>
                <a:gd name="T13" fmla="*/ 4988 h 4989"/>
                <a:gd name="T14" fmla="*/ 0 w 2213"/>
                <a:gd name="T15" fmla="*/ 4706 h 4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3" h="4989">
                  <a:moveTo>
                    <a:pt x="0" y="4706"/>
                  </a:moveTo>
                  <a:lnTo>
                    <a:pt x="0" y="4706"/>
                  </a:lnTo>
                  <a:cubicBezTo>
                    <a:pt x="1045" y="819"/>
                    <a:pt x="1045" y="819"/>
                    <a:pt x="1045" y="819"/>
                  </a:cubicBezTo>
                  <a:cubicBezTo>
                    <a:pt x="1177" y="348"/>
                    <a:pt x="1403" y="0"/>
                    <a:pt x="1563" y="47"/>
                  </a:cubicBezTo>
                  <a:cubicBezTo>
                    <a:pt x="2033" y="169"/>
                    <a:pt x="2033" y="169"/>
                    <a:pt x="2033" y="169"/>
                  </a:cubicBezTo>
                  <a:cubicBezTo>
                    <a:pt x="2193" y="216"/>
                    <a:pt x="2212" y="631"/>
                    <a:pt x="2090" y="1101"/>
                  </a:cubicBezTo>
                  <a:cubicBezTo>
                    <a:pt x="1045" y="4988"/>
                    <a:pt x="1045" y="4988"/>
                    <a:pt x="1045" y="4988"/>
                  </a:cubicBezTo>
                  <a:lnTo>
                    <a:pt x="0" y="470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0" name="Freeform: Shape 336">
              <a:extLst>
                <a:ext uri="{FF2B5EF4-FFF2-40B4-BE49-F238E27FC236}">
                  <a16:creationId xmlns:a16="http://schemas.microsoft.com/office/drawing/2014/main" id="{3F992FA8-CDF8-310A-952C-4A002DB39528}"/>
                </a:ext>
              </a:extLst>
            </p:cNvPr>
            <p:cNvSpPr/>
            <p:nvPr/>
          </p:nvSpPr>
          <p:spPr bwMode="auto">
            <a:xfrm rot="655499">
              <a:off x="6522266" y="1366869"/>
              <a:ext cx="429072" cy="987270"/>
            </a:xfrm>
            <a:custGeom>
              <a:avLst/>
              <a:gdLst>
                <a:gd name="T0" fmla="*/ 988 w 2213"/>
                <a:gd name="T1" fmla="*/ 0 h 5093"/>
                <a:gd name="T2" fmla="*/ 988 w 2213"/>
                <a:gd name="T3" fmla="*/ 0 h 5093"/>
                <a:gd name="T4" fmla="*/ 1468 w 2213"/>
                <a:gd name="T5" fmla="*/ 132 h 5093"/>
                <a:gd name="T6" fmla="*/ 2089 w 2213"/>
                <a:gd name="T7" fmla="*/ 1215 h 5093"/>
                <a:gd name="T8" fmla="*/ 1045 w 2213"/>
                <a:gd name="T9" fmla="*/ 5092 h 5093"/>
                <a:gd name="T10" fmla="*/ 0 w 2213"/>
                <a:gd name="T11" fmla="*/ 4819 h 5093"/>
                <a:gd name="T12" fmla="*/ 1045 w 2213"/>
                <a:gd name="T13" fmla="*/ 932 h 5093"/>
                <a:gd name="T14" fmla="*/ 988 w 2213"/>
                <a:gd name="T15" fmla="*/ 0 h 5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3" h="5093">
                  <a:moveTo>
                    <a:pt x="988" y="0"/>
                  </a:moveTo>
                  <a:lnTo>
                    <a:pt x="988" y="0"/>
                  </a:lnTo>
                  <a:cubicBezTo>
                    <a:pt x="1468" y="132"/>
                    <a:pt x="1468" y="132"/>
                    <a:pt x="1468" y="132"/>
                  </a:cubicBezTo>
                  <a:cubicBezTo>
                    <a:pt x="1930" y="254"/>
                    <a:pt x="2212" y="744"/>
                    <a:pt x="2089" y="1215"/>
                  </a:cubicBezTo>
                  <a:cubicBezTo>
                    <a:pt x="1045" y="5092"/>
                    <a:pt x="1045" y="5092"/>
                    <a:pt x="1045" y="5092"/>
                  </a:cubicBezTo>
                  <a:cubicBezTo>
                    <a:pt x="0" y="4819"/>
                    <a:pt x="0" y="4819"/>
                    <a:pt x="0" y="4819"/>
                  </a:cubicBezTo>
                  <a:cubicBezTo>
                    <a:pt x="1045" y="932"/>
                    <a:pt x="1045" y="932"/>
                    <a:pt x="1045" y="932"/>
                  </a:cubicBezTo>
                  <a:cubicBezTo>
                    <a:pt x="1167" y="462"/>
                    <a:pt x="1148" y="47"/>
                    <a:pt x="98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1" name="Freeform: Shape 337">
              <a:extLst>
                <a:ext uri="{FF2B5EF4-FFF2-40B4-BE49-F238E27FC236}">
                  <a16:creationId xmlns:a16="http://schemas.microsoft.com/office/drawing/2014/main" id="{727C6A95-0F56-55A4-D657-494F8CB58CCE}"/>
                </a:ext>
              </a:extLst>
            </p:cNvPr>
            <p:cNvSpPr/>
            <p:nvPr/>
          </p:nvSpPr>
          <p:spPr bwMode="auto">
            <a:xfrm rot="655499">
              <a:off x="6143568" y="1225758"/>
              <a:ext cx="503432" cy="952224"/>
            </a:xfrm>
            <a:custGeom>
              <a:avLst/>
              <a:gdLst>
                <a:gd name="T0" fmla="*/ 0 w 2599"/>
                <a:gd name="T1" fmla="*/ 4630 h 4914"/>
                <a:gd name="T2" fmla="*/ 0 w 2599"/>
                <a:gd name="T3" fmla="*/ 4630 h 4914"/>
                <a:gd name="T4" fmla="*/ 1035 w 2599"/>
                <a:gd name="T5" fmla="*/ 743 h 4914"/>
                <a:gd name="T6" fmla="*/ 2118 w 2599"/>
                <a:gd name="T7" fmla="*/ 122 h 4914"/>
                <a:gd name="T8" fmla="*/ 2598 w 2599"/>
                <a:gd name="T9" fmla="*/ 254 h 4914"/>
                <a:gd name="T10" fmla="*/ 2080 w 2599"/>
                <a:gd name="T11" fmla="*/ 1026 h 4914"/>
                <a:gd name="T12" fmla="*/ 1035 w 2599"/>
                <a:gd name="T13" fmla="*/ 4913 h 4914"/>
                <a:gd name="T14" fmla="*/ 0 w 2599"/>
                <a:gd name="T15" fmla="*/ 4630 h 4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9" h="4914">
                  <a:moveTo>
                    <a:pt x="0" y="4630"/>
                  </a:moveTo>
                  <a:lnTo>
                    <a:pt x="0" y="4630"/>
                  </a:lnTo>
                  <a:cubicBezTo>
                    <a:pt x="1035" y="743"/>
                    <a:pt x="1035" y="743"/>
                    <a:pt x="1035" y="743"/>
                  </a:cubicBezTo>
                  <a:cubicBezTo>
                    <a:pt x="1167" y="282"/>
                    <a:pt x="1647" y="0"/>
                    <a:pt x="2118" y="122"/>
                  </a:cubicBezTo>
                  <a:cubicBezTo>
                    <a:pt x="2598" y="254"/>
                    <a:pt x="2598" y="254"/>
                    <a:pt x="2598" y="254"/>
                  </a:cubicBezTo>
                  <a:cubicBezTo>
                    <a:pt x="2438" y="207"/>
                    <a:pt x="2212" y="555"/>
                    <a:pt x="2080" y="1026"/>
                  </a:cubicBezTo>
                  <a:cubicBezTo>
                    <a:pt x="1035" y="4913"/>
                    <a:pt x="1035" y="4913"/>
                    <a:pt x="1035" y="4913"/>
                  </a:cubicBezTo>
                  <a:lnTo>
                    <a:pt x="0" y="463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2" name="Freeform: Shape 338">
              <a:extLst>
                <a:ext uri="{FF2B5EF4-FFF2-40B4-BE49-F238E27FC236}">
                  <a16:creationId xmlns:a16="http://schemas.microsoft.com/office/drawing/2014/main" id="{ED331A73-F434-F6F0-6494-646C43AD4212}"/>
                </a:ext>
              </a:extLst>
            </p:cNvPr>
            <p:cNvSpPr/>
            <p:nvPr/>
          </p:nvSpPr>
          <p:spPr bwMode="auto">
            <a:xfrm rot="655499">
              <a:off x="5321599" y="1444803"/>
              <a:ext cx="1313710" cy="3408005"/>
            </a:xfrm>
            <a:custGeom>
              <a:avLst/>
              <a:gdLst>
                <a:gd name="T0" fmla="*/ 3125 w 6778"/>
                <a:gd name="T1" fmla="*/ 14447 h 17582"/>
                <a:gd name="T2" fmla="*/ 3125 w 6778"/>
                <a:gd name="T3" fmla="*/ 14447 h 17582"/>
                <a:gd name="T4" fmla="*/ 612 w 6778"/>
                <a:gd name="T5" fmla="*/ 17581 h 17582"/>
                <a:gd name="T6" fmla="*/ 0 w 6778"/>
                <a:gd name="T7" fmla="*/ 13609 h 17582"/>
                <a:gd name="T8" fmla="*/ 3652 w 6778"/>
                <a:gd name="T9" fmla="*/ 0 h 17582"/>
                <a:gd name="T10" fmla="*/ 6777 w 6778"/>
                <a:gd name="T11" fmla="*/ 838 h 17582"/>
                <a:gd name="T12" fmla="*/ 3125 w 6778"/>
                <a:gd name="T13" fmla="*/ 14447 h 17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78" h="17582">
                  <a:moveTo>
                    <a:pt x="3125" y="14447"/>
                  </a:moveTo>
                  <a:lnTo>
                    <a:pt x="3125" y="14447"/>
                  </a:lnTo>
                  <a:cubicBezTo>
                    <a:pt x="612" y="17581"/>
                    <a:pt x="612" y="17581"/>
                    <a:pt x="612" y="17581"/>
                  </a:cubicBezTo>
                  <a:cubicBezTo>
                    <a:pt x="0" y="13609"/>
                    <a:pt x="0" y="13609"/>
                    <a:pt x="0" y="13609"/>
                  </a:cubicBezTo>
                  <a:cubicBezTo>
                    <a:pt x="3652" y="0"/>
                    <a:pt x="3652" y="0"/>
                    <a:pt x="3652" y="0"/>
                  </a:cubicBezTo>
                  <a:cubicBezTo>
                    <a:pt x="4800" y="113"/>
                    <a:pt x="5835" y="396"/>
                    <a:pt x="6777" y="838"/>
                  </a:cubicBezTo>
                  <a:lnTo>
                    <a:pt x="3125" y="1444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3" name="Freeform: Shape 339">
              <a:extLst>
                <a:ext uri="{FF2B5EF4-FFF2-40B4-BE49-F238E27FC236}">
                  <a16:creationId xmlns:a16="http://schemas.microsoft.com/office/drawing/2014/main" id="{14384C2F-5043-B51B-C25D-1634CF2C0536}"/>
                </a:ext>
              </a:extLst>
            </p:cNvPr>
            <p:cNvSpPr/>
            <p:nvPr/>
          </p:nvSpPr>
          <p:spPr bwMode="auto">
            <a:xfrm rot="655499">
              <a:off x="6200042" y="1490799"/>
              <a:ext cx="316248" cy="450468"/>
            </a:xfrm>
            <a:custGeom>
              <a:avLst/>
              <a:gdLst>
                <a:gd name="T0" fmla="*/ 556 w 1630"/>
                <a:gd name="T1" fmla="*/ 0 h 2326"/>
                <a:gd name="T2" fmla="*/ 556 w 1630"/>
                <a:gd name="T3" fmla="*/ 0 h 2326"/>
                <a:gd name="T4" fmla="*/ 0 w 1630"/>
                <a:gd name="T5" fmla="*/ 2043 h 2326"/>
                <a:gd name="T6" fmla="*/ 1045 w 1630"/>
                <a:gd name="T7" fmla="*/ 2325 h 2326"/>
                <a:gd name="T8" fmla="*/ 1629 w 1630"/>
                <a:gd name="T9" fmla="*/ 160 h 2326"/>
                <a:gd name="T10" fmla="*/ 556 w 1630"/>
                <a:gd name="T11" fmla="*/ 0 h 2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0" h="2326">
                  <a:moveTo>
                    <a:pt x="556" y="0"/>
                  </a:moveTo>
                  <a:lnTo>
                    <a:pt x="556" y="0"/>
                  </a:lnTo>
                  <a:cubicBezTo>
                    <a:pt x="0" y="2043"/>
                    <a:pt x="0" y="2043"/>
                    <a:pt x="0" y="2043"/>
                  </a:cubicBezTo>
                  <a:cubicBezTo>
                    <a:pt x="1045" y="2325"/>
                    <a:pt x="1045" y="2325"/>
                    <a:pt x="1045" y="2325"/>
                  </a:cubicBezTo>
                  <a:cubicBezTo>
                    <a:pt x="1629" y="160"/>
                    <a:pt x="1629" y="160"/>
                    <a:pt x="1629" y="160"/>
                  </a:cubicBezTo>
                  <a:cubicBezTo>
                    <a:pt x="1280" y="85"/>
                    <a:pt x="923" y="38"/>
                    <a:pt x="556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4" name="Freeform: Shape 340">
              <a:extLst>
                <a:ext uri="{FF2B5EF4-FFF2-40B4-BE49-F238E27FC236}">
                  <a16:creationId xmlns:a16="http://schemas.microsoft.com/office/drawing/2014/main" id="{C28C5E48-8004-BB69-7690-A17A71CEE08E}"/>
                </a:ext>
              </a:extLst>
            </p:cNvPr>
            <p:cNvSpPr/>
            <p:nvPr/>
          </p:nvSpPr>
          <p:spPr bwMode="auto">
            <a:xfrm rot="655499">
              <a:off x="6390685" y="1559946"/>
              <a:ext cx="315394" cy="474403"/>
            </a:xfrm>
            <a:custGeom>
              <a:avLst/>
              <a:gdLst>
                <a:gd name="T0" fmla="*/ 1628 w 1629"/>
                <a:gd name="T1" fmla="*/ 282 h 2448"/>
                <a:gd name="T2" fmla="*/ 1628 w 1629"/>
                <a:gd name="T3" fmla="*/ 282 h 2448"/>
                <a:gd name="T4" fmla="*/ 1045 w 1629"/>
                <a:gd name="T5" fmla="*/ 2447 h 2448"/>
                <a:gd name="T6" fmla="*/ 0 w 1629"/>
                <a:gd name="T7" fmla="*/ 2165 h 2448"/>
                <a:gd name="T8" fmla="*/ 584 w 1629"/>
                <a:gd name="T9" fmla="*/ 0 h 2448"/>
                <a:gd name="T10" fmla="*/ 1628 w 1629"/>
                <a:gd name="T11" fmla="*/ 282 h 2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9" h="2448">
                  <a:moveTo>
                    <a:pt x="1628" y="282"/>
                  </a:moveTo>
                  <a:lnTo>
                    <a:pt x="1628" y="282"/>
                  </a:lnTo>
                  <a:cubicBezTo>
                    <a:pt x="1045" y="2447"/>
                    <a:pt x="1045" y="2447"/>
                    <a:pt x="1045" y="2447"/>
                  </a:cubicBezTo>
                  <a:cubicBezTo>
                    <a:pt x="0" y="2165"/>
                    <a:pt x="0" y="2165"/>
                    <a:pt x="0" y="2165"/>
                  </a:cubicBezTo>
                  <a:cubicBezTo>
                    <a:pt x="584" y="0"/>
                    <a:pt x="584" y="0"/>
                    <a:pt x="584" y="0"/>
                  </a:cubicBezTo>
                  <a:cubicBezTo>
                    <a:pt x="941" y="76"/>
                    <a:pt x="1290" y="170"/>
                    <a:pt x="1628" y="28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5" name="Freeform: Shape 341">
              <a:extLst>
                <a:ext uri="{FF2B5EF4-FFF2-40B4-BE49-F238E27FC236}">
                  <a16:creationId xmlns:a16="http://schemas.microsoft.com/office/drawing/2014/main" id="{CEF73F45-BC72-CEB7-D88D-FAECD4FAFA37}"/>
                </a:ext>
              </a:extLst>
            </p:cNvPr>
            <p:cNvSpPr/>
            <p:nvPr/>
          </p:nvSpPr>
          <p:spPr bwMode="auto">
            <a:xfrm rot="655499">
              <a:off x="6579439" y="1651419"/>
              <a:ext cx="308555" cy="472693"/>
            </a:xfrm>
            <a:custGeom>
              <a:avLst/>
              <a:gdLst>
                <a:gd name="T0" fmla="*/ 583 w 1592"/>
                <a:gd name="T1" fmla="*/ 0 h 2439"/>
                <a:gd name="T2" fmla="*/ 583 w 1592"/>
                <a:gd name="T3" fmla="*/ 0 h 2439"/>
                <a:gd name="T4" fmla="*/ 0 w 1592"/>
                <a:gd name="T5" fmla="*/ 2165 h 2439"/>
                <a:gd name="T6" fmla="*/ 1045 w 1592"/>
                <a:gd name="T7" fmla="*/ 2438 h 2439"/>
                <a:gd name="T8" fmla="*/ 1591 w 1592"/>
                <a:gd name="T9" fmla="*/ 396 h 2439"/>
                <a:gd name="T10" fmla="*/ 583 w 1592"/>
                <a:gd name="T11" fmla="*/ 0 h 2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2" h="2439">
                  <a:moveTo>
                    <a:pt x="583" y="0"/>
                  </a:moveTo>
                  <a:lnTo>
                    <a:pt x="583" y="0"/>
                  </a:lnTo>
                  <a:cubicBezTo>
                    <a:pt x="0" y="2165"/>
                    <a:pt x="0" y="2165"/>
                    <a:pt x="0" y="2165"/>
                  </a:cubicBezTo>
                  <a:cubicBezTo>
                    <a:pt x="1045" y="2438"/>
                    <a:pt x="1045" y="2438"/>
                    <a:pt x="1045" y="2438"/>
                  </a:cubicBezTo>
                  <a:cubicBezTo>
                    <a:pt x="1591" y="396"/>
                    <a:pt x="1591" y="396"/>
                    <a:pt x="1591" y="396"/>
                  </a:cubicBezTo>
                  <a:cubicBezTo>
                    <a:pt x="1271" y="245"/>
                    <a:pt x="932" y="113"/>
                    <a:pt x="583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6" name="Freeform: Shape 342">
              <a:extLst>
                <a:ext uri="{FF2B5EF4-FFF2-40B4-BE49-F238E27FC236}">
                  <a16:creationId xmlns:a16="http://schemas.microsoft.com/office/drawing/2014/main" id="{A533AC9F-D05E-9D10-C7E1-008A7AD1B3B1}"/>
                </a:ext>
              </a:extLst>
            </p:cNvPr>
            <p:cNvSpPr/>
            <p:nvPr/>
          </p:nvSpPr>
          <p:spPr bwMode="auto">
            <a:xfrm rot="655499">
              <a:off x="5303596" y="1632211"/>
              <a:ext cx="1262427" cy="3214825"/>
            </a:xfrm>
            <a:custGeom>
              <a:avLst/>
              <a:gdLst>
                <a:gd name="T0" fmla="*/ 3125 w 6514"/>
                <a:gd name="T1" fmla="*/ 13449 h 16584"/>
                <a:gd name="T2" fmla="*/ 3125 w 6514"/>
                <a:gd name="T3" fmla="*/ 13449 h 16584"/>
                <a:gd name="T4" fmla="*/ 612 w 6514"/>
                <a:gd name="T5" fmla="*/ 16583 h 16584"/>
                <a:gd name="T6" fmla="*/ 0 w 6514"/>
                <a:gd name="T7" fmla="*/ 12611 h 16584"/>
                <a:gd name="T8" fmla="*/ 3379 w 6514"/>
                <a:gd name="T9" fmla="*/ 0 h 16584"/>
                <a:gd name="T10" fmla="*/ 6513 w 6514"/>
                <a:gd name="T11" fmla="*/ 837 h 16584"/>
                <a:gd name="T12" fmla="*/ 3125 w 6514"/>
                <a:gd name="T13" fmla="*/ 13449 h 16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14" h="16584">
                  <a:moveTo>
                    <a:pt x="3125" y="13449"/>
                  </a:moveTo>
                  <a:lnTo>
                    <a:pt x="3125" y="13449"/>
                  </a:lnTo>
                  <a:cubicBezTo>
                    <a:pt x="612" y="16583"/>
                    <a:pt x="612" y="16583"/>
                    <a:pt x="612" y="16583"/>
                  </a:cubicBezTo>
                  <a:cubicBezTo>
                    <a:pt x="0" y="12611"/>
                    <a:pt x="0" y="12611"/>
                    <a:pt x="0" y="12611"/>
                  </a:cubicBezTo>
                  <a:cubicBezTo>
                    <a:pt x="3379" y="0"/>
                    <a:pt x="3379" y="0"/>
                    <a:pt x="3379" y="0"/>
                  </a:cubicBezTo>
                  <a:cubicBezTo>
                    <a:pt x="4546" y="103"/>
                    <a:pt x="5572" y="386"/>
                    <a:pt x="6513" y="837"/>
                  </a:cubicBezTo>
                  <a:lnTo>
                    <a:pt x="3125" y="13449"/>
                  </a:lnTo>
                </a:path>
              </a:pathLst>
            </a:custGeom>
            <a:solidFill>
              <a:srgbClr val="FED8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7" name="Freeform: Shape 343">
              <a:extLst>
                <a:ext uri="{FF2B5EF4-FFF2-40B4-BE49-F238E27FC236}">
                  <a16:creationId xmlns:a16="http://schemas.microsoft.com/office/drawing/2014/main" id="{8AA9258D-A1BE-4CB3-58CF-13F45EF834E3}"/>
                </a:ext>
              </a:extLst>
            </p:cNvPr>
            <p:cNvSpPr/>
            <p:nvPr/>
          </p:nvSpPr>
          <p:spPr bwMode="auto">
            <a:xfrm rot="655499">
              <a:off x="5358552" y="1599459"/>
              <a:ext cx="864980" cy="2672895"/>
            </a:xfrm>
            <a:custGeom>
              <a:avLst/>
              <a:gdLst>
                <a:gd name="T0" fmla="*/ 3379 w 4462"/>
                <a:gd name="T1" fmla="*/ 0 h 13789"/>
                <a:gd name="T2" fmla="*/ 3379 w 4462"/>
                <a:gd name="T3" fmla="*/ 0 h 13789"/>
                <a:gd name="T4" fmla="*/ 0 w 4462"/>
                <a:gd name="T5" fmla="*/ 12611 h 13789"/>
                <a:gd name="T6" fmla="*/ 151 w 4462"/>
                <a:gd name="T7" fmla="*/ 13609 h 13789"/>
                <a:gd name="T8" fmla="*/ 800 w 4462"/>
                <a:gd name="T9" fmla="*/ 13788 h 13789"/>
                <a:gd name="T10" fmla="*/ 4461 w 4462"/>
                <a:gd name="T11" fmla="*/ 150 h 13789"/>
                <a:gd name="T12" fmla="*/ 3379 w 4462"/>
                <a:gd name="T13" fmla="*/ 0 h 13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2" h="13789">
                  <a:moveTo>
                    <a:pt x="3379" y="0"/>
                  </a:moveTo>
                  <a:lnTo>
                    <a:pt x="3379" y="0"/>
                  </a:lnTo>
                  <a:cubicBezTo>
                    <a:pt x="0" y="12611"/>
                    <a:pt x="0" y="12611"/>
                    <a:pt x="0" y="12611"/>
                  </a:cubicBezTo>
                  <a:cubicBezTo>
                    <a:pt x="151" y="13609"/>
                    <a:pt x="151" y="13609"/>
                    <a:pt x="151" y="13609"/>
                  </a:cubicBezTo>
                  <a:cubicBezTo>
                    <a:pt x="800" y="13788"/>
                    <a:pt x="800" y="13788"/>
                    <a:pt x="800" y="13788"/>
                  </a:cubicBezTo>
                  <a:cubicBezTo>
                    <a:pt x="4461" y="150"/>
                    <a:pt x="4461" y="150"/>
                    <a:pt x="4461" y="150"/>
                  </a:cubicBezTo>
                  <a:cubicBezTo>
                    <a:pt x="4113" y="85"/>
                    <a:pt x="3755" y="38"/>
                    <a:pt x="337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8" name="Freeform: Shape 344">
              <a:extLst>
                <a:ext uri="{FF2B5EF4-FFF2-40B4-BE49-F238E27FC236}">
                  <a16:creationId xmlns:a16="http://schemas.microsoft.com/office/drawing/2014/main" id="{E50F29A0-0ABA-9B38-8EAB-544C26B34C76}"/>
                </a:ext>
              </a:extLst>
            </p:cNvPr>
            <p:cNvSpPr/>
            <p:nvPr/>
          </p:nvSpPr>
          <p:spPr bwMode="auto">
            <a:xfrm rot="655499">
              <a:off x="5502088" y="1661537"/>
              <a:ext cx="911991" cy="2698539"/>
            </a:xfrm>
            <a:custGeom>
              <a:avLst/>
              <a:gdLst>
                <a:gd name="T0" fmla="*/ 4706 w 4707"/>
                <a:gd name="T1" fmla="*/ 283 h 13921"/>
                <a:gd name="T2" fmla="*/ 4706 w 4707"/>
                <a:gd name="T3" fmla="*/ 283 h 13921"/>
                <a:gd name="T4" fmla="*/ 1045 w 4707"/>
                <a:gd name="T5" fmla="*/ 13920 h 13921"/>
                <a:gd name="T6" fmla="*/ 0 w 4707"/>
                <a:gd name="T7" fmla="*/ 13638 h 13921"/>
                <a:gd name="T8" fmla="*/ 3661 w 4707"/>
                <a:gd name="T9" fmla="*/ 0 h 13921"/>
                <a:gd name="T10" fmla="*/ 4706 w 4707"/>
                <a:gd name="T11" fmla="*/ 283 h 13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7" h="13921">
                  <a:moveTo>
                    <a:pt x="4706" y="283"/>
                  </a:moveTo>
                  <a:lnTo>
                    <a:pt x="4706" y="283"/>
                  </a:lnTo>
                  <a:cubicBezTo>
                    <a:pt x="1045" y="13920"/>
                    <a:pt x="1045" y="13920"/>
                    <a:pt x="1045" y="13920"/>
                  </a:cubicBezTo>
                  <a:cubicBezTo>
                    <a:pt x="0" y="13638"/>
                    <a:pt x="0" y="13638"/>
                    <a:pt x="0" y="13638"/>
                  </a:cubicBezTo>
                  <a:cubicBezTo>
                    <a:pt x="3661" y="0"/>
                    <a:pt x="3661" y="0"/>
                    <a:pt x="3661" y="0"/>
                  </a:cubicBezTo>
                  <a:cubicBezTo>
                    <a:pt x="4019" y="76"/>
                    <a:pt x="4367" y="170"/>
                    <a:pt x="4706" y="28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9" name="Freeform: Shape 345">
              <a:extLst>
                <a:ext uri="{FF2B5EF4-FFF2-40B4-BE49-F238E27FC236}">
                  <a16:creationId xmlns:a16="http://schemas.microsoft.com/office/drawing/2014/main" id="{61605313-75D7-C27C-EA0A-FE901D852458}"/>
                </a:ext>
              </a:extLst>
            </p:cNvPr>
            <p:cNvSpPr/>
            <p:nvPr/>
          </p:nvSpPr>
          <p:spPr bwMode="auto">
            <a:xfrm rot="655499">
              <a:off x="5692787" y="1753197"/>
              <a:ext cx="905152" cy="2676315"/>
            </a:xfrm>
            <a:custGeom>
              <a:avLst/>
              <a:gdLst>
                <a:gd name="T0" fmla="*/ 3661 w 4669"/>
                <a:gd name="T1" fmla="*/ 0 h 13807"/>
                <a:gd name="T2" fmla="*/ 3661 w 4669"/>
                <a:gd name="T3" fmla="*/ 0 h 13807"/>
                <a:gd name="T4" fmla="*/ 0 w 4669"/>
                <a:gd name="T5" fmla="*/ 13637 h 13807"/>
                <a:gd name="T6" fmla="*/ 649 w 4669"/>
                <a:gd name="T7" fmla="*/ 13806 h 13807"/>
                <a:gd name="T8" fmla="*/ 1280 w 4669"/>
                <a:gd name="T9" fmla="*/ 13016 h 13807"/>
                <a:gd name="T10" fmla="*/ 4668 w 4669"/>
                <a:gd name="T11" fmla="*/ 404 h 13807"/>
                <a:gd name="T12" fmla="*/ 3661 w 4669"/>
                <a:gd name="T13" fmla="*/ 0 h 13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9" h="13807">
                  <a:moveTo>
                    <a:pt x="3661" y="0"/>
                  </a:moveTo>
                  <a:lnTo>
                    <a:pt x="3661" y="0"/>
                  </a:lnTo>
                  <a:cubicBezTo>
                    <a:pt x="0" y="13637"/>
                    <a:pt x="0" y="13637"/>
                    <a:pt x="0" y="13637"/>
                  </a:cubicBezTo>
                  <a:cubicBezTo>
                    <a:pt x="649" y="13806"/>
                    <a:pt x="649" y="13806"/>
                    <a:pt x="649" y="13806"/>
                  </a:cubicBezTo>
                  <a:cubicBezTo>
                    <a:pt x="1280" y="13016"/>
                    <a:pt x="1280" y="13016"/>
                    <a:pt x="1280" y="13016"/>
                  </a:cubicBezTo>
                  <a:cubicBezTo>
                    <a:pt x="4668" y="404"/>
                    <a:pt x="4668" y="404"/>
                    <a:pt x="4668" y="404"/>
                  </a:cubicBezTo>
                  <a:cubicBezTo>
                    <a:pt x="4339" y="254"/>
                    <a:pt x="4009" y="113"/>
                    <a:pt x="366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0" name="Freeform: Shape 346">
              <a:extLst>
                <a:ext uri="{FF2B5EF4-FFF2-40B4-BE49-F238E27FC236}">
                  <a16:creationId xmlns:a16="http://schemas.microsoft.com/office/drawing/2014/main" id="{08BAEE54-F55A-0744-E04F-4F8B6245447E}"/>
                </a:ext>
              </a:extLst>
            </p:cNvPr>
            <p:cNvSpPr/>
            <p:nvPr/>
          </p:nvSpPr>
          <p:spPr bwMode="auto">
            <a:xfrm rot="655499">
              <a:off x="5077883" y="3992521"/>
              <a:ext cx="605999" cy="770156"/>
            </a:xfrm>
            <a:custGeom>
              <a:avLst/>
              <a:gdLst>
                <a:gd name="T0" fmla="*/ 3125 w 3126"/>
                <a:gd name="T1" fmla="*/ 838 h 3973"/>
                <a:gd name="T2" fmla="*/ 3125 w 3126"/>
                <a:gd name="T3" fmla="*/ 838 h 3973"/>
                <a:gd name="T4" fmla="*/ 612 w 3126"/>
                <a:gd name="T5" fmla="*/ 3972 h 3973"/>
                <a:gd name="T6" fmla="*/ 0 w 3126"/>
                <a:gd name="T7" fmla="*/ 0 h 3973"/>
                <a:gd name="T8" fmla="*/ 1600 w 3126"/>
                <a:gd name="T9" fmla="*/ 283 h 3973"/>
                <a:gd name="T10" fmla="*/ 3125 w 3126"/>
                <a:gd name="T11" fmla="*/ 838 h 3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6" h="3973">
                  <a:moveTo>
                    <a:pt x="3125" y="838"/>
                  </a:moveTo>
                  <a:lnTo>
                    <a:pt x="3125" y="838"/>
                  </a:lnTo>
                  <a:cubicBezTo>
                    <a:pt x="612" y="3972"/>
                    <a:pt x="612" y="3972"/>
                    <a:pt x="612" y="397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8" y="38"/>
                    <a:pt x="1054" y="132"/>
                    <a:pt x="1600" y="283"/>
                  </a:cubicBezTo>
                  <a:cubicBezTo>
                    <a:pt x="2146" y="424"/>
                    <a:pt x="2654" y="612"/>
                    <a:pt x="3125" y="838"/>
                  </a:cubicBezTo>
                </a:path>
              </a:pathLst>
            </a:custGeom>
            <a:solidFill>
              <a:srgbClr val="F0B16C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1" name="Freeform: Shape 347">
              <a:extLst>
                <a:ext uri="{FF2B5EF4-FFF2-40B4-BE49-F238E27FC236}">
                  <a16:creationId xmlns:a16="http://schemas.microsoft.com/office/drawing/2014/main" id="{E9C34E0A-3CE2-8379-106B-31E6D172F357}"/>
                </a:ext>
              </a:extLst>
            </p:cNvPr>
            <p:cNvSpPr/>
            <p:nvPr/>
          </p:nvSpPr>
          <p:spPr bwMode="auto">
            <a:xfrm rot="655499">
              <a:off x="5081484" y="3954859"/>
              <a:ext cx="208553" cy="770156"/>
            </a:xfrm>
            <a:custGeom>
              <a:avLst/>
              <a:gdLst>
                <a:gd name="T0" fmla="*/ 0 w 1074"/>
                <a:gd name="T1" fmla="*/ 0 h 3973"/>
                <a:gd name="T2" fmla="*/ 0 w 1074"/>
                <a:gd name="T3" fmla="*/ 0 h 3973"/>
                <a:gd name="T4" fmla="*/ 612 w 1074"/>
                <a:gd name="T5" fmla="*/ 3972 h 3973"/>
                <a:gd name="T6" fmla="*/ 1073 w 1074"/>
                <a:gd name="T7" fmla="*/ 151 h 3973"/>
                <a:gd name="T8" fmla="*/ 0 w 1074"/>
                <a:gd name="T9" fmla="*/ 0 h 3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4" h="3973">
                  <a:moveTo>
                    <a:pt x="0" y="0"/>
                  </a:moveTo>
                  <a:lnTo>
                    <a:pt x="0" y="0"/>
                  </a:lnTo>
                  <a:cubicBezTo>
                    <a:pt x="612" y="3972"/>
                    <a:pt x="612" y="3972"/>
                    <a:pt x="612" y="3972"/>
                  </a:cubicBezTo>
                  <a:cubicBezTo>
                    <a:pt x="1073" y="151"/>
                    <a:pt x="1073" y="151"/>
                    <a:pt x="1073" y="151"/>
                  </a:cubicBezTo>
                  <a:cubicBezTo>
                    <a:pt x="706" y="75"/>
                    <a:pt x="348" y="28"/>
                    <a:pt x="0" y="0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2" name="Freeform: Shape 348">
              <a:extLst>
                <a:ext uri="{FF2B5EF4-FFF2-40B4-BE49-F238E27FC236}">
                  <a16:creationId xmlns:a16="http://schemas.microsoft.com/office/drawing/2014/main" id="{141FEBF6-3089-E1F6-AB9B-AB75259F0B50}"/>
                </a:ext>
              </a:extLst>
            </p:cNvPr>
            <p:cNvSpPr/>
            <p:nvPr/>
          </p:nvSpPr>
          <p:spPr bwMode="auto">
            <a:xfrm rot="655499">
              <a:off x="5194625" y="4014112"/>
              <a:ext cx="292316" cy="741094"/>
            </a:xfrm>
            <a:custGeom>
              <a:avLst/>
              <a:gdLst>
                <a:gd name="T0" fmla="*/ 461 w 1507"/>
                <a:gd name="T1" fmla="*/ 0 h 3822"/>
                <a:gd name="T2" fmla="*/ 461 w 1507"/>
                <a:gd name="T3" fmla="*/ 0 h 3822"/>
                <a:gd name="T4" fmla="*/ 0 w 1507"/>
                <a:gd name="T5" fmla="*/ 3821 h 3822"/>
                <a:gd name="T6" fmla="*/ 1506 w 1507"/>
                <a:gd name="T7" fmla="*/ 282 h 3822"/>
                <a:gd name="T8" fmla="*/ 988 w 1507"/>
                <a:gd name="T9" fmla="*/ 132 h 3822"/>
                <a:gd name="T10" fmla="*/ 461 w 1507"/>
                <a:gd name="T11" fmla="*/ 0 h 3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7" h="3822">
                  <a:moveTo>
                    <a:pt x="461" y="0"/>
                  </a:moveTo>
                  <a:lnTo>
                    <a:pt x="461" y="0"/>
                  </a:lnTo>
                  <a:cubicBezTo>
                    <a:pt x="0" y="3821"/>
                    <a:pt x="0" y="3821"/>
                    <a:pt x="0" y="3821"/>
                  </a:cubicBezTo>
                  <a:cubicBezTo>
                    <a:pt x="1506" y="282"/>
                    <a:pt x="1506" y="282"/>
                    <a:pt x="1506" y="282"/>
                  </a:cubicBezTo>
                  <a:cubicBezTo>
                    <a:pt x="1336" y="226"/>
                    <a:pt x="1167" y="179"/>
                    <a:pt x="988" y="132"/>
                  </a:cubicBezTo>
                  <a:cubicBezTo>
                    <a:pt x="809" y="84"/>
                    <a:pt x="640" y="37"/>
                    <a:pt x="461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3" name="Freeform: Shape 349">
              <a:extLst>
                <a:ext uri="{FF2B5EF4-FFF2-40B4-BE49-F238E27FC236}">
                  <a16:creationId xmlns:a16="http://schemas.microsoft.com/office/drawing/2014/main" id="{EF65CE3D-BDB6-1970-54DB-18FB9455D55E}"/>
                </a:ext>
              </a:extLst>
            </p:cNvPr>
            <p:cNvSpPr/>
            <p:nvPr/>
          </p:nvSpPr>
          <p:spPr bwMode="auto">
            <a:xfrm rot="655499">
              <a:off x="5187675" y="4086790"/>
              <a:ext cx="487192" cy="686388"/>
            </a:xfrm>
            <a:custGeom>
              <a:avLst/>
              <a:gdLst>
                <a:gd name="T0" fmla="*/ 1506 w 2514"/>
                <a:gd name="T1" fmla="*/ 0 h 3540"/>
                <a:gd name="T2" fmla="*/ 1506 w 2514"/>
                <a:gd name="T3" fmla="*/ 0 h 3540"/>
                <a:gd name="T4" fmla="*/ 0 w 2514"/>
                <a:gd name="T5" fmla="*/ 3539 h 3540"/>
                <a:gd name="T6" fmla="*/ 2513 w 2514"/>
                <a:gd name="T7" fmla="*/ 405 h 3540"/>
                <a:gd name="T8" fmla="*/ 1506 w 2514"/>
                <a:gd name="T9" fmla="*/ 0 h 3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4" h="3540">
                  <a:moveTo>
                    <a:pt x="1506" y="0"/>
                  </a:moveTo>
                  <a:lnTo>
                    <a:pt x="1506" y="0"/>
                  </a:lnTo>
                  <a:cubicBezTo>
                    <a:pt x="0" y="3539"/>
                    <a:pt x="0" y="3539"/>
                    <a:pt x="0" y="3539"/>
                  </a:cubicBezTo>
                  <a:cubicBezTo>
                    <a:pt x="2513" y="405"/>
                    <a:pt x="2513" y="405"/>
                    <a:pt x="2513" y="405"/>
                  </a:cubicBezTo>
                  <a:cubicBezTo>
                    <a:pt x="2193" y="254"/>
                    <a:pt x="1854" y="122"/>
                    <a:pt x="1506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4" name="Freeform: Shape 350">
              <a:extLst>
                <a:ext uri="{FF2B5EF4-FFF2-40B4-BE49-F238E27FC236}">
                  <a16:creationId xmlns:a16="http://schemas.microsoft.com/office/drawing/2014/main" id="{66B0393C-967C-FFA3-2052-4C75EB3A6F34}"/>
                </a:ext>
              </a:extLst>
            </p:cNvPr>
            <p:cNvSpPr/>
            <p:nvPr/>
          </p:nvSpPr>
          <p:spPr bwMode="auto">
            <a:xfrm rot="655499">
              <a:off x="5109839" y="4480642"/>
              <a:ext cx="200860" cy="253870"/>
            </a:xfrm>
            <a:custGeom>
              <a:avLst/>
              <a:gdLst>
                <a:gd name="T0" fmla="*/ 1035 w 1036"/>
                <a:gd name="T1" fmla="*/ 273 h 1309"/>
                <a:gd name="T2" fmla="*/ 1035 w 1036"/>
                <a:gd name="T3" fmla="*/ 273 h 1309"/>
                <a:gd name="T4" fmla="*/ 207 w 1036"/>
                <a:gd name="T5" fmla="*/ 1308 h 1309"/>
                <a:gd name="T6" fmla="*/ 0 w 1036"/>
                <a:gd name="T7" fmla="*/ 0 h 1309"/>
                <a:gd name="T8" fmla="*/ 527 w 1036"/>
                <a:gd name="T9" fmla="*/ 84 h 1309"/>
                <a:gd name="T10" fmla="*/ 1035 w 1036"/>
                <a:gd name="T11" fmla="*/ 273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6" h="1309">
                  <a:moveTo>
                    <a:pt x="1035" y="273"/>
                  </a:moveTo>
                  <a:lnTo>
                    <a:pt x="1035" y="273"/>
                  </a:lnTo>
                  <a:cubicBezTo>
                    <a:pt x="207" y="1308"/>
                    <a:pt x="207" y="1308"/>
                    <a:pt x="207" y="13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9" y="9"/>
                    <a:pt x="348" y="37"/>
                    <a:pt x="527" y="84"/>
                  </a:cubicBezTo>
                  <a:cubicBezTo>
                    <a:pt x="715" y="141"/>
                    <a:pt x="875" y="197"/>
                    <a:pt x="1035" y="273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5" name="千图PPT彼岸天：ID 8661124库_组合 402">
            <a:extLst>
              <a:ext uri="{FF2B5EF4-FFF2-40B4-BE49-F238E27FC236}">
                <a16:creationId xmlns:a16="http://schemas.microsoft.com/office/drawing/2014/main" id="{C7E41E74-895F-B79C-66FC-528FDE721DE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718043" y="1149404"/>
            <a:ext cx="8329375" cy="4712416"/>
            <a:chOff x="1718043" y="1149404"/>
            <a:chExt cx="8329375" cy="4712416"/>
          </a:xfrm>
        </p:grpSpPr>
        <p:sp>
          <p:nvSpPr>
            <p:cNvPr id="396" name="Freeform: Shape 381">
              <a:extLst>
                <a:ext uri="{FF2B5EF4-FFF2-40B4-BE49-F238E27FC236}">
                  <a16:creationId xmlns:a16="http://schemas.microsoft.com/office/drawing/2014/main" id="{627E76A6-8851-D652-94B6-47F568EBD07F}"/>
                </a:ext>
              </a:extLst>
            </p:cNvPr>
            <p:cNvSpPr/>
            <p:nvPr/>
          </p:nvSpPr>
          <p:spPr bwMode="auto">
            <a:xfrm>
              <a:off x="2105722" y="4917999"/>
              <a:ext cx="693416" cy="691896"/>
            </a:xfrm>
            <a:custGeom>
              <a:avLst/>
              <a:gdLst>
                <a:gd name="T0" fmla="*/ 1952 w 1953"/>
                <a:gd name="T1" fmla="*/ 970 h 1947"/>
                <a:gd name="T2" fmla="*/ 1952 w 1953"/>
                <a:gd name="T3" fmla="*/ 970 h 1947"/>
                <a:gd name="T4" fmla="*/ 976 w 1953"/>
                <a:gd name="T5" fmla="*/ 0 h 1947"/>
                <a:gd name="T6" fmla="*/ 0 w 1953"/>
                <a:gd name="T7" fmla="*/ 970 h 1947"/>
                <a:gd name="T8" fmla="*/ 976 w 1953"/>
                <a:gd name="T9" fmla="*/ 1946 h 1947"/>
                <a:gd name="T10" fmla="*/ 1952 w 1953"/>
                <a:gd name="T11" fmla="*/ 970 h 1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3" h="1947">
                  <a:moveTo>
                    <a:pt x="1952" y="970"/>
                  </a:moveTo>
                  <a:lnTo>
                    <a:pt x="1952" y="970"/>
                  </a:lnTo>
                  <a:cubicBezTo>
                    <a:pt x="1952" y="436"/>
                    <a:pt x="1515" y="0"/>
                    <a:pt x="976" y="0"/>
                  </a:cubicBezTo>
                  <a:cubicBezTo>
                    <a:pt x="437" y="0"/>
                    <a:pt x="0" y="436"/>
                    <a:pt x="0" y="970"/>
                  </a:cubicBezTo>
                  <a:cubicBezTo>
                    <a:pt x="0" y="1509"/>
                    <a:pt x="437" y="1946"/>
                    <a:pt x="976" y="1946"/>
                  </a:cubicBezTo>
                  <a:cubicBezTo>
                    <a:pt x="1515" y="1946"/>
                    <a:pt x="1952" y="1509"/>
                    <a:pt x="1952" y="97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97" name="Group 383">
              <a:extLst>
                <a:ext uri="{FF2B5EF4-FFF2-40B4-BE49-F238E27FC236}">
                  <a16:creationId xmlns:a16="http://schemas.microsoft.com/office/drawing/2014/main" id="{B792DBD9-ECB4-939F-4B06-CD308B39F409}"/>
                </a:ext>
              </a:extLst>
            </p:cNvPr>
            <p:cNvGrpSpPr/>
            <p:nvPr/>
          </p:nvGrpSpPr>
          <p:grpSpPr>
            <a:xfrm>
              <a:off x="2852285" y="5306112"/>
              <a:ext cx="557239" cy="555708"/>
              <a:chOff x="6357199" y="10632555"/>
              <a:chExt cx="1110561" cy="1107513"/>
            </a:xfrm>
          </p:grpSpPr>
          <p:sp>
            <p:nvSpPr>
              <p:cNvPr id="444" name="Freeform: Shape 384">
                <a:extLst>
                  <a:ext uri="{FF2B5EF4-FFF2-40B4-BE49-F238E27FC236}">
                    <a16:creationId xmlns:a16="http://schemas.microsoft.com/office/drawing/2014/main" id="{3635A672-02AC-DE12-8505-A55E0ADFBE18}"/>
                  </a:ext>
                </a:extLst>
              </p:cNvPr>
              <p:cNvSpPr/>
              <p:nvPr/>
            </p:nvSpPr>
            <p:spPr bwMode="auto">
              <a:xfrm>
                <a:off x="6709709" y="10632555"/>
                <a:ext cx="408662" cy="1107513"/>
              </a:xfrm>
              <a:custGeom>
                <a:avLst/>
                <a:gdLst>
                  <a:gd name="T0" fmla="*/ 291 w 578"/>
                  <a:gd name="T1" fmla="*/ 0 h 1564"/>
                  <a:gd name="T2" fmla="*/ 291 w 578"/>
                  <a:gd name="T3" fmla="*/ 0 h 1564"/>
                  <a:gd name="T4" fmla="*/ 0 w 578"/>
                  <a:gd name="T5" fmla="*/ 781 h 1564"/>
                  <a:gd name="T6" fmla="*/ 291 w 578"/>
                  <a:gd name="T7" fmla="*/ 1563 h 1564"/>
                  <a:gd name="T8" fmla="*/ 577 w 578"/>
                  <a:gd name="T9" fmla="*/ 781 h 1564"/>
                  <a:gd name="T10" fmla="*/ 291 w 578"/>
                  <a:gd name="T11" fmla="*/ 0 h 1564"/>
                  <a:gd name="T12" fmla="*/ 291 w 578"/>
                  <a:gd name="T13" fmla="*/ 1434 h 1564"/>
                  <a:gd name="T14" fmla="*/ 291 w 578"/>
                  <a:gd name="T15" fmla="*/ 1434 h 1564"/>
                  <a:gd name="T16" fmla="*/ 48 w 578"/>
                  <a:gd name="T17" fmla="*/ 781 h 1564"/>
                  <a:gd name="T18" fmla="*/ 291 w 578"/>
                  <a:gd name="T19" fmla="*/ 124 h 1564"/>
                  <a:gd name="T20" fmla="*/ 528 w 578"/>
                  <a:gd name="T21" fmla="*/ 781 h 1564"/>
                  <a:gd name="T22" fmla="*/ 291 w 578"/>
                  <a:gd name="T23" fmla="*/ 1434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8" h="1564">
                    <a:moveTo>
                      <a:pt x="291" y="0"/>
                    </a:moveTo>
                    <a:lnTo>
                      <a:pt x="291" y="0"/>
                    </a:lnTo>
                    <a:cubicBezTo>
                      <a:pt x="129" y="0"/>
                      <a:pt x="0" y="350"/>
                      <a:pt x="0" y="781"/>
                    </a:cubicBezTo>
                    <a:cubicBezTo>
                      <a:pt x="0" y="1213"/>
                      <a:pt x="129" y="1563"/>
                      <a:pt x="291" y="1563"/>
                    </a:cubicBezTo>
                    <a:cubicBezTo>
                      <a:pt x="447" y="1563"/>
                      <a:pt x="577" y="1213"/>
                      <a:pt x="577" y="781"/>
                    </a:cubicBezTo>
                    <a:cubicBezTo>
                      <a:pt x="577" y="350"/>
                      <a:pt x="447" y="0"/>
                      <a:pt x="291" y="0"/>
                    </a:cubicBezTo>
                    <a:close/>
                    <a:moveTo>
                      <a:pt x="291" y="1434"/>
                    </a:moveTo>
                    <a:lnTo>
                      <a:pt x="291" y="1434"/>
                    </a:lnTo>
                    <a:cubicBezTo>
                      <a:pt x="156" y="1434"/>
                      <a:pt x="48" y="1143"/>
                      <a:pt x="48" y="781"/>
                    </a:cubicBezTo>
                    <a:cubicBezTo>
                      <a:pt x="48" y="420"/>
                      <a:pt x="156" y="124"/>
                      <a:pt x="291" y="124"/>
                    </a:cubicBezTo>
                    <a:cubicBezTo>
                      <a:pt x="420" y="124"/>
                      <a:pt x="528" y="420"/>
                      <a:pt x="528" y="781"/>
                    </a:cubicBezTo>
                    <a:cubicBezTo>
                      <a:pt x="528" y="1143"/>
                      <a:pt x="420" y="1434"/>
                      <a:pt x="291" y="1434"/>
                    </a:cubicBezTo>
                    <a:close/>
                  </a:path>
                </a:pathLst>
              </a:custGeom>
              <a:solidFill>
                <a:srgbClr val="595A5C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5" name="Freeform: Shape 385">
                <a:extLst>
                  <a:ext uri="{FF2B5EF4-FFF2-40B4-BE49-F238E27FC236}">
                    <a16:creationId xmlns:a16="http://schemas.microsoft.com/office/drawing/2014/main" id="{E64A8009-A93E-ED80-52A7-4044C277492F}"/>
                  </a:ext>
                </a:extLst>
              </p:cNvPr>
              <p:cNvSpPr/>
              <p:nvPr/>
            </p:nvSpPr>
            <p:spPr bwMode="auto">
              <a:xfrm>
                <a:off x="6357199" y="10978849"/>
                <a:ext cx="1110561" cy="408689"/>
              </a:xfrm>
              <a:custGeom>
                <a:avLst/>
                <a:gdLst>
                  <a:gd name="T0" fmla="*/ 1569 w 1570"/>
                  <a:gd name="T1" fmla="*/ 291 h 578"/>
                  <a:gd name="T2" fmla="*/ 1569 w 1570"/>
                  <a:gd name="T3" fmla="*/ 291 h 578"/>
                  <a:gd name="T4" fmla="*/ 787 w 1570"/>
                  <a:gd name="T5" fmla="*/ 0 h 578"/>
                  <a:gd name="T6" fmla="*/ 0 w 1570"/>
                  <a:gd name="T7" fmla="*/ 291 h 578"/>
                  <a:gd name="T8" fmla="*/ 787 w 1570"/>
                  <a:gd name="T9" fmla="*/ 577 h 578"/>
                  <a:gd name="T10" fmla="*/ 1569 w 1570"/>
                  <a:gd name="T11" fmla="*/ 291 h 578"/>
                  <a:gd name="T12" fmla="*/ 129 w 1570"/>
                  <a:gd name="T13" fmla="*/ 291 h 578"/>
                  <a:gd name="T14" fmla="*/ 129 w 1570"/>
                  <a:gd name="T15" fmla="*/ 291 h 578"/>
                  <a:gd name="T16" fmla="*/ 787 w 1570"/>
                  <a:gd name="T17" fmla="*/ 49 h 578"/>
                  <a:gd name="T18" fmla="*/ 1439 w 1570"/>
                  <a:gd name="T19" fmla="*/ 291 h 578"/>
                  <a:gd name="T20" fmla="*/ 787 w 1570"/>
                  <a:gd name="T21" fmla="*/ 534 h 578"/>
                  <a:gd name="T22" fmla="*/ 129 w 1570"/>
                  <a:gd name="T23" fmla="*/ 291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0" h="578">
                    <a:moveTo>
                      <a:pt x="1569" y="291"/>
                    </a:moveTo>
                    <a:lnTo>
                      <a:pt x="1569" y="291"/>
                    </a:lnTo>
                    <a:cubicBezTo>
                      <a:pt x="1569" y="130"/>
                      <a:pt x="1218" y="0"/>
                      <a:pt x="787" y="0"/>
                    </a:cubicBezTo>
                    <a:cubicBezTo>
                      <a:pt x="350" y="0"/>
                      <a:pt x="0" y="130"/>
                      <a:pt x="0" y="291"/>
                    </a:cubicBezTo>
                    <a:cubicBezTo>
                      <a:pt x="0" y="448"/>
                      <a:pt x="350" y="577"/>
                      <a:pt x="787" y="577"/>
                    </a:cubicBezTo>
                    <a:cubicBezTo>
                      <a:pt x="1218" y="577"/>
                      <a:pt x="1569" y="448"/>
                      <a:pt x="1569" y="291"/>
                    </a:cubicBezTo>
                    <a:close/>
                    <a:moveTo>
                      <a:pt x="129" y="291"/>
                    </a:moveTo>
                    <a:lnTo>
                      <a:pt x="129" y="291"/>
                    </a:lnTo>
                    <a:cubicBezTo>
                      <a:pt x="129" y="157"/>
                      <a:pt x="420" y="49"/>
                      <a:pt x="787" y="49"/>
                    </a:cubicBezTo>
                    <a:cubicBezTo>
                      <a:pt x="1148" y="49"/>
                      <a:pt x="1439" y="157"/>
                      <a:pt x="1439" y="291"/>
                    </a:cubicBezTo>
                    <a:cubicBezTo>
                      <a:pt x="1439" y="421"/>
                      <a:pt x="1148" y="534"/>
                      <a:pt x="787" y="534"/>
                    </a:cubicBezTo>
                    <a:cubicBezTo>
                      <a:pt x="420" y="534"/>
                      <a:pt x="129" y="421"/>
                      <a:pt x="129" y="291"/>
                    </a:cubicBezTo>
                    <a:close/>
                  </a:path>
                </a:pathLst>
              </a:custGeom>
              <a:solidFill>
                <a:srgbClr val="595A5C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6" name="Freeform: Shape 386">
                <a:extLst>
                  <a:ext uri="{FF2B5EF4-FFF2-40B4-BE49-F238E27FC236}">
                    <a16:creationId xmlns:a16="http://schemas.microsoft.com/office/drawing/2014/main" id="{5A916C23-95AB-5C6E-67A1-BAE34405D373}"/>
                  </a:ext>
                </a:extLst>
              </p:cNvPr>
              <p:cNvSpPr/>
              <p:nvPr/>
            </p:nvSpPr>
            <p:spPr bwMode="auto">
              <a:xfrm>
                <a:off x="6441428" y="10710550"/>
                <a:ext cx="942105" cy="942166"/>
              </a:xfrm>
              <a:custGeom>
                <a:avLst/>
                <a:gdLst>
                  <a:gd name="T0" fmla="*/ 1219 w 1333"/>
                  <a:gd name="T1" fmla="*/ 113 h 1333"/>
                  <a:gd name="T2" fmla="*/ 1219 w 1333"/>
                  <a:gd name="T3" fmla="*/ 113 h 1333"/>
                  <a:gd name="T4" fmla="*/ 464 w 1333"/>
                  <a:gd name="T5" fmla="*/ 463 h 1333"/>
                  <a:gd name="T6" fmla="*/ 113 w 1333"/>
                  <a:gd name="T7" fmla="*/ 1218 h 1333"/>
                  <a:gd name="T8" fmla="*/ 868 w 1333"/>
                  <a:gd name="T9" fmla="*/ 873 h 1333"/>
                  <a:gd name="T10" fmla="*/ 1219 w 1333"/>
                  <a:gd name="T11" fmla="*/ 113 h 1333"/>
                  <a:gd name="T12" fmla="*/ 205 w 1333"/>
                  <a:gd name="T13" fmla="*/ 1132 h 1333"/>
                  <a:gd name="T14" fmla="*/ 205 w 1333"/>
                  <a:gd name="T15" fmla="*/ 1132 h 1333"/>
                  <a:gd name="T16" fmla="*/ 496 w 1333"/>
                  <a:gd name="T17" fmla="*/ 496 h 1333"/>
                  <a:gd name="T18" fmla="*/ 1133 w 1333"/>
                  <a:gd name="T19" fmla="*/ 205 h 1333"/>
                  <a:gd name="T20" fmla="*/ 836 w 1333"/>
                  <a:gd name="T21" fmla="*/ 836 h 1333"/>
                  <a:gd name="T22" fmla="*/ 205 w 1333"/>
                  <a:gd name="T23" fmla="*/ 1132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3" h="1333">
                    <a:moveTo>
                      <a:pt x="1219" y="113"/>
                    </a:moveTo>
                    <a:lnTo>
                      <a:pt x="1219" y="113"/>
                    </a:lnTo>
                    <a:cubicBezTo>
                      <a:pt x="1106" y="0"/>
                      <a:pt x="771" y="156"/>
                      <a:pt x="464" y="463"/>
                    </a:cubicBezTo>
                    <a:cubicBezTo>
                      <a:pt x="157" y="771"/>
                      <a:pt x="0" y="1110"/>
                      <a:pt x="113" y="1218"/>
                    </a:cubicBezTo>
                    <a:cubicBezTo>
                      <a:pt x="227" y="1332"/>
                      <a:pt x="566" y="1175"/>
                      <a:pt x="868" y="873"/>
                    </a:cubicBezTo>
                    <a:cubicBezTo>
                      <a:pt x="1176" y="566"/>
                      <a:pt x="1332" y="226"/>
                      <a:pt x="1219" y="113"/>
                    </a:cubicBezTo>
                    <a:close/>
                    <a:moveTo>
                      <a:pt x="205" y="1132"/>
                    </a:moveTo>
                    <a:lnTo>
                      <a:pt x="205" y="1132"/>
                    </a:lnTo>
                    <a:cubicBezTo>
                      <a:pt x="108" y="1035"/>
                      <a:pt x="238" y="755"/>
                      <a:pt x="496" y="496"/>
                    </a:cubicBezTo>
                    <a:cubicBezTo>
                      <a:pt x="750" y="242"/>
                      <a:pt x="1036" y="108"/>
                      <a:pt x="1133" y="205"/>
                    </a:cubicBezTo>
                    <a:cubicBezTo>
                      <a:pt x="1224" y="296"/>
                      <a:pt x="1095" y="582"/>
                      <a:pt x="836" y="836"/>
                    </a:cubicBezTo>
                    <a:cubicBezTo>
                      <a:pt x="583" y="1094"/>
                      <a:pt x="297" y="1224"/>
                      <a:pt x="205" y="1132"/>
                    </a:cubicBezTo>
                    <a:close/>
                  </a:path>
                </a:pathLst>
              </a:custGeom>
              <a:solidFill>
                <a:srgbClr val="595A5C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98" name="TextBox 397">
              <a:extLst>
                <a:ext uri="{FF2B5EF4-FFF2-40B4-BE49-F238E27FC236}">
                  <a16:creationId xmlns:a16="http://schemas.microsoft.com/office/drawing/2014/main" id="{E5C9C5E4-66D2-D10F-C635-722A123CF74D}"/>
                </a:ext>
              </a:extLst>
            </p:cNvPr>
            <p:cNvSpPr txBox="1"/>
            <p:nvPr/>
          </p:nvSpPr>
          <p:spPr>
            <a:xfrm>
              <a:off x="2148845" y="5038451"/>
              <a:ext cx="596884" cy="430850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400" name="组合 399">
              <a:extLst>
                <a:ext uri="{FF2B5EF4-FFF2-40B4-BE49-F238E27FC236}">
                  <a16:creationId xmlns:a16="http://schemas.microsoft.com/office/drawing/2014/main" id="{B775B687-31E1-E67E-3ED3-BBD95B673A00}"/>
                </a:ext>
              </a:extLst>
            </p:cNvPr>
            <p:cNvGrpSpPr/>
            <p:nvPr/>
          </p:nvGrpSpPr>
          <p:grpSpPr>
            <a:xfrm>
              <a:off x="1718043" y="1149404"/>
              <a:ext cx="8329375" cy="3534529"/>
              <a:chOff x="1718043" y="1149404"/>
              <a:chExt cx="8329375" cy="3534529"/>
            </a:xfrm>
          </p:grpSpPr>
          <p:sp>
            <p:nvSpPr>
              <p:cNvPr id="401" name="Freeform: Shape 354">
                <a:extLst>
                  <a:ext uri="{FF2B5EF4-FFF2-40B4-BE49-F238E27FC236}">
                    <a16:creationId xmlns:a16="http://schemas.microsoft.com/office/drawing/2014/main" id="{AC517470-BBAF-EAC3-2161-C9401FF39F48}"/>
                  </a:ext>
                </a:extLst>
              </p:cNvPr>
              <p:cNvSpPr/>
              <p:nvPr/>
            </p:nvSpPr>
            <p:spPr bwMode="auto">
              <a:xfrm>
                <a:off x="7721206" y="2150886"/>
                <a:ext cx="408537" cy="464916"/>
              </a:xfrm>
              <a:custGeom>
                <a:avLst/>
                <a:gdLst>
                  <a:gd name="T0" fmla="*/ 981 w 1149"/>
                  <a:gd name="T1" fmla="*/ 1229 h 1311"/>
                  <a:gd name="T2" fmla="*/ 981 w 1149"/>
                  <a:gd name="T3" fmla="*/ 1229 h 1311"/>
                  <a:gd name="T4" fmla="*/ 927 w 1149"/>
                  <a:gd name="T5" fmla="*/ 1229 h 1311"/>
                  <a:gd name="T6" fmla="*/ 1148 w 1149"/>
                  <a:gd name="T7" fmla="*/ 819 h 1311"/>
                  <a:gd name="T8" fmla="*/ 776 w 1149"/>
                  <a:gd name="T9" fmla="*/ 345 h 1311"/>
                  <a:gd name="T10" fmla="*/ 868 w 1149"/>
                  <a:gd name="T11" fmla="*/ 172 h 1311"/>
                  <a:gd name="T12" fmla="*/ 852 w 1149"/>
                  <a:gd name="T13" fmla="*/ 113 h 1311"/>
                  <a:gd name="T14" fmla="*/ 631 w 1149"/>
                  <a:gd name="T15" fmla="*/ 5 h 1311"/>
                  <a:gd name="T16" fmla="*/ 598 w 1149"/>
                  <a:gd name="T17" fmla="*/ 5 h 1311"/>
                  <a:gd name="T18" fmla="*/ 577 w 1149"/>
                  <a:gd name="T19" fmla="*/ 27 h 1311"/>
                  <a:gd name="T20" fmla="*/ 312 w 1149"/>
                  <a:gd name="T21" fmla="*/ 523 h 1311"/>
                  <a:gd name="T22" fmla="*/ 350 w 1149"/>
                  <a:gd name="T23" fmla="*/ 636 h 1311"/>
                  <a:gd name="T24" fmla="*/ 312 w 1149"/>
                  <a:gd name="T25" fmla="*/ 711 h 1311"/>
                  <a:gd name="T26" fmla="*/ 458 w 1149"/>
                  <a:gd name="T27" fmla="*/ 782 h 1311"/>
                  <a:gd name="T28" fmla="*/ 496 w 1149"/>
                  <a:gd name="T29" fmla="*/ 706 h 1311"/>
                  <a:gd name="T30" fmla="*/ 496 w 1149"/>
                  <a:gd name="T31" fmla="*/ 706 h 1311"/>
                  <a:gd name="T32" fmla="*/ 609 w 1149"/>
                  <a:gd name="T33" fmla="*/ 663 h 1311"/>
                  <a:gd name="T34" fmla="*/ 695 w 1149"/>
                  <a:gd name="T35" fmla="*/ 496 h 1311"/>
                  <a:gd name="T36" fmla="*/ 981 w 1149"/>
                  <a:gd name="T37" fmla="*/ 819 h 1311"/>
                  <a:gd name="T38" fmla="*/ 658 w 1149"/>
                  <a:gd name="T39" fmla="*/ 1148 h 1311"/>
                  <a:gd name="T40" fmla="*/ 410 w 1149"/>
                  <a:gd name="T41" fmla="*/ 1067 h 1311"/>
                  <a:gd name="T42" fmla="*/ 410 w 1149"/>
                  <a:gd name="T43" fmla="*/ 1024 h 1311"/>
                  <a:gd name="T44" fmla="*/ 453 w 1149"/>
                  <a:gd name="T45" fmla="*/ 981 h 1311"/>
                  <a:gd name="T46" fmla="*/ 658 w 1149"/>
                  <a:gd name="T47" fmla="*/ 981 h 1311"/>
                  <a:gd name="T48" fmla="*/ 658 w 1149"/>
                  <a:gd name="T49" fmla="*/ 900 h 1311"/>
                  <a:gd name="T50" fmla="*/ 339 w 1149"/>
                  <a:gd name="T51" fmla="*/ 900 h 1311"/>
                  <a:gd name="T52" fmla="*/ 172 w 1149"/>
                  <a:gd name="T53" fmla="*/ 900 h 1311"/>
                  <a:gd name="T54" fmla="*/ 0 w 1149"/>
                  <a:gd name="T55" fmla="*/ 900 h 1311"/>
                  <a:gd name="T56" fmla="*/ 0 w 1149"/>
                  <a:gd name="T57" fmla="*/ 981 h 1311"/>
                  <a:gd name="T58" fmla="*/ 194 w 1149"/>
                  <a:gd name="T59" fmla="*/ 981 h 1311"/>
                  <a:gd name="T60" fmla="*/ 205 w 1149"/>
                  <a:gd name="T61" fmla="*/ 981 h 1311"/>
                  <a:gd name="T62" fmla="*/ 248 w 1149"/>
                  <a:gd name="T63" fmla="*/ 1024 h 1311"/>
                  <a:gd name="T64" fmla="*/ 248 w 1149"/>
                  <a:gd name="T65" fmla="*/ 1067 h 1311"/>
                  <a:gd name="T66" fmla="*/ 248 w 1149"/>
                  <a:gd name="T67" fmla="*/ 1229 h 1311"/>
                  <a:gd name="T68" fmla="*/ 86 w 1149"/>
                  <a:gd name="T69" fmla="*/ 1310 h 1311"/>
                  <a:gd name="T70" fmla="*/ 1148 w 1149"/>
                  <a:gd name="T71" fmla="*/ 1310 h 1311"/>
                  <a:gd name="T72" fmla="*/ 981 w 1149"/>
                  <a:gd name="T73" fmla="*/ 1229 h 1311"/>
                  <a:gd name="T74" fmla="*/ 695 w 1149"/>
                  <a:gd name="T75" fmla="*/ 113 h 1311"/>
                  <a:gd name="T76" fmla="*/ 695 w 1149"/>
                  <a:gd name="T77" fmla="*/ 113 h 1311"/>
                  <a:gd name="T78" fmla="*/ 668 w 1149"/>
                  <a:gd name="T79" fmla="*/ 140 h 1311"/>
                  <a:gd name="T80" fmla="*/ 480 w 1149"/>
                  <a:gd name="T81" fmla="*/ 490 h 1311"/>
                  <a:gd name="T82" fmla="*/ 410 w 1149"/>
                  <a:gd name="T83" fmla="*/ 458 h 1311"/>
                  <a:gd name="T84" fmla="*/ 415 w 1149"/>
                  <a:gd name="T85" fmla="*/ 442 h 1311"/>
                  <a:gd name="T86" fmla="*/ 593 w 1149"/>
                  <a:gd name="T87" fmla="*/ 108 h 1311"/>
                  <a:gd name="T88" fmla="*/ 620 w 1149"/>
                  <a:gd name="T89" fmla="*/ 86 h 1311"/>
                  <a:gd name="T90" fmla="*/ 652 w 1149"/>
                  <a:gd name="T91" fmla="*/ 86 h 1311"/>
                  <a:gd name="T92" fmla="*/ 695 w 1149"/>
                  <a:gd name="T93" fmla="*/ 113 h 1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9" h="1311">
                    <a:moveTo>
                      <a:pt x="981" y="1229"/>
                    </a:moveTo>
                    <a:lnTo>
                      <a:pt x="981" y="1229"/>
                    </a:lnTo>
                    <a:cubicBezTo>
                      <a:pt x="927" y="1229"/>
                      <a:pt x="927" y="1229"/>
                      <a:pt x="927" y="1229"/>
                    </a:cubicBezTo>
                    <a:cubicBezTo>
                      <a:pt x="1057" y="1143"/>
                      <a:pt x="1148" y="992"/>
                      <a:pt x="1148" y="819"/>
                    </a:cubicBezTo>
                    <a:cubicBezTo>
                      <a:pt x="1148" y="593"/>
                      <a:pt x="986" y="399"/>
                      <a:pt x="776" y="345"/>
                    </a:cubicBezTo>
                    <a:cubicBezTo>
                      <a:pt x="868" y="172"/>
                      <a:pt x="868" y="172"/>
                      <a:pt x="868" y="172"/>
                    </a:cubicBezTo>
                    <a:cubicBezTo>
                      <a:pt x="879" y="151"/>
                      <a:pt x="873" y="124"/>
                      <a:pt x="852" y="113"/>
                    </a:cubicBezTo>
                    <a:cubicBezTo>
                      <a:pt x="631" y="5"/>
                      <a:pt x="631" y="5"/>
                      <a:pt x="631" y="5"/>
                    </a:cubicBezTo>
                    <a:cubicBezTo>
                      <a:pt x="620" y="0"/>
                      <a:pt x="609" y="0"/>
                      <a:pt x="598" y="5"/>
                    </a:cubicBezTo>
                    <a:cubicBezTo>
                      <a:pt x="587" y="11"/>
                      <a:pt x="577" y="16"/>
                      <a:pt x="577" y="27"/>
                    </a:cubicBezTo>
                    <a:cubicBezTo>
                      <a:pt x="312" y="523"/>
                      <a:pt x="312" y="523"/>
                      <a:pt x="312" y="523"/>
                    </a:cubicBezTo>
                    <a:cubicBezTo>
                      <a:pt x="291" y="566"/>
                      <a:pt x="307" y="614"/>
                      <a:pt x="350" y="636"/>
                    </a:cubicBezTo>
                    <a:cubicBezTo>
                      <a:pt x="312" y="711"/>
                      <a:pt x="312" y="711"/>
                      <a:pt x="312" y="711"/>
                    </a:cubicBezTo>
                    <a:cubicBezTo>
                      <a:pt x="458" y="782"/>
                      <a:pt x="458" y="782"/>
                      <a:pt x="458" y="782"/>
                    </a:cubicBezTo>
                    <a:cubicBezTo>
                      <a:pt x="496" y="706"/>
                      <a:pt x="496" y="706"/>
                      <a:pt x="496" y="706"/>
                    </a:cubicBezTo>
                    <a:lnTo>
                      <a:pt x="496" y="706"/>
                    </a:lnTo>
                    <a:cubicBezTo>
                      <a:pt x="539" y="728"/>
                      <a:pt x="587" y="706"/>
                      <a:pt x="609" y="663"/>
                    </a:cubicBezTo>
                    <a:cubicBezTo>
                      <a:pt x="695" y="496"/>
                      <a:pt x="695" y="496"/>
                      <a:pt x="695" y="496"/>
                    </a:cubicBezTo>
                    <a:cubicBezTo>
                      <a:pt x="857" y="517"/>
                      <a:pt x="981" y="652"/>
                      <a:pt x="981" y="819"/>
                    </a:cubicBezTo>
                    <a:cubicBezTo>
                      <a:pt x="981" y="997"/>
                      <a:pt x="835" y="1148"/>
                      <a:pt x="658" y="1148"/>
                    </a:cubicBezTo>
                    <a:cubicBezTo>
                      <a:pt x="571" y="1148"/>
                      <a:pt x="469" y="1116"/>
                      <a:pt x="410" y="1067"/>
                    </a:cubicBezTo>
                    <a:cubicBezTo>
                      <a:pt x="410" y="1024"/>
                      <a:pt x="410" y="1024"/>
                      <a:pt x="410" y="1024"/>
                    </a:cubicBezTo>
                    <a:cubicBezTo>
                      <a:pt x="410" y="1003"/>
                      <a:pt x="431" y="981"/>
                      <a:pt x="453" y="981"/>
                    </a:cubicBezTo>
                    <a:cubicBezTo>
                      <a:pt x="658" y="981"/>
                      <a:pt x="658" y="981"/>
                      <a:pt x="658" y="981"/>
                    </a:cubicBezTo>
                    <a:cubicBezTo>
                      <a:pt x="658" y="900"/>
                      <a:pt x="658" y="900"/>
                      <a:pt x="658" y="900"/>
                    </a:cubicBezTo>
                    <a:cubicBezTo>
                      <a:pt x="339" y="900"/>
                      <a:pt x="339" y="900"/>
                      <a:pt x="339" y="900"/>
                    </a:cubicBezTo>
                    <a:cubicBezTo>
                      <a:pt x="172" y="900"/>
                      <a:pt x="172" y="900"/>
                      <a:pt x="172" y="900"/>
                    </a:cubicBezTo>
                    <a:cubicBezTo>
                      <a:pt x="0" y="900"/>
                      <a:pt x="0" y="900"/>
                      <a:pt x="0" y="900"/>
                    </a:cubicBezTo>
                    <a:cubicBezTo>
                      <a:pt x="0" y="981"/>
                      <a:pt x="0" y="981"/>
                      <a:pt x="0" y="981"/>
                    </a:cubicBezTo>
                    <a:cubicBezTo>
                      <a:pt x="194" y="981"/>
                      <a:pt x="194" y="981"/>
                      <a:pt x="194" y="981"/>
                    </a:cubicBezTo>
                    <a:cubicBezTo>
                      <a:pt x="205" y="981"/>
                      <a:pt x="205" y="981"/>
                      <a:pt x="205" y="981"/>
                    </a:cubicBezTo>
                    <a:cubicBezTo>
                      <a:pt x="226" y="981"/>
                      <a:pt x="248" y="1003"/>
                      <a:pt x="248" y="1024"/>
                    </a:cubicBezTo>
                    <a:cubicBezTo>
                      <a:pt x="248" y="1067"/>
                      <a:pt x="248" y="1067"/>
                      <a:pt x="248" y="1067"/>
                    </a:cubicBezTo>
                    <a:cubicBezTo>
                      <a:pt x="248" y="1229"/>
                      <a:pt x="248" y="1229"/>
                      <a:pt x="248" y="1229"/>
                    </a:cubicBezTo>
                    <a:cubicBezTo>
                      <a:pt x="156" y="1229"/>
                      <a:pt x="86" y="1218"/>
                      <a:pt x="86" y="1310"/>
                    </a:cubicBezTo>
                    <a:cubicBezTo>
                      <a:pt x="1148" y="1310"/>
                      <a:pt x="1148" y="1310"/>
                      <a:pt x="1148" y="1310"/>
                    </a:cubicBezTo>
                    <a:cubicBezTo>
                      <a:pt x="1148" y="1218"/>
                      <a:pt x="1073" y="1229"/>
                      <a:pt x="981" y="1229"/>
                    </a:cubicBezTo>
                    <a:close/>
                    <a:moveTo>
                      <a:pt x="695" y="113"/>
                    </a:moveTo>
                    <a:lnTo>
                      <a:pt x="695" y="113"/>
                    </a:lnTo>
                    <a:cubicBezTo>
                      <a:pt x="684" y="118"/>
                      <a:pt x="674" y="124"/>
                      <a:pt x="668" y="140"/>
                    </a:cubicBezTo>
                    <a:cubicBezTo>
                      <a:pt x="480" y="490"/>
                      <a:pt x="480" y="490"/>
                      <a:pt x="480" y="490"/>
                    </a:cubicBezTo>
                    <a:cubicBezTo>
                      <a:pt x="410" y="458"/>
                      <a:pt x="410" y="458"/>
                      <a:pt x="410" y="458"/>
                    </a:cubicBezTo>
                    <a:cubicBezTo>
                      <a:pt x="410" y="453"/>
                      <a:pt x="415" y="447"/>
                      <a:pt x="415" y="442"/>
                    </a:cubicBezTo>
                    <a:cubicBezTo>
                      <a:pt x="593" y="108"/>
                      <a:pt x="593" y="108"/>
                      <a:pt x="593" y="108"/>
                    </a:cubicBezTo>
                    <a:cubicBezTo>
                      <a:pt x="598" y="97"/>
                      <a:pt x="609" y="92"/>
                      <a:pt x="620" y="86"/>
                    </a:cubicBezTo>
                    <a:cubicBezTo>
                      <a:pt x="631" y="81"/>
                      <a:pt x="641" y="81"/>
                      <a:pt x="652" y="86"/>
                    </a:cubicBezTo>
                    <a:cubicBezTo>
                      <a:pt x="695" y="113"/>
                      <a:pt x="695" y="113"/>
                      <a:pt x="695" y="113"/>
                    </a:cubicBezTo>
                    <a:close/>
                  </a:path>
                </a:pathLst>
              </a:custGeom>
              <a:solidFill>
                <a:srgbClr val="595A5C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02" name="Group 355">
                <a:extLst>
                  <a:ext uri="{FF2B5EF4-FFF2-40B4-BE49-F238E27FC236}">
                    <a16:creationId xmlns:a16="http://schemas.microsoft.com/office/drawing/2014/main" id="{FC3F9431-0BB6-D0A9-5922-8F9FC75A3BFC}"/>
                  </a:ext>
                </a:extLst>
              </p:cNvPr>
              <p:cNvGrpSpPr/>
              <p:nvPr/>
            </p:nvGrpSpPr>
            <p:grpSpPr>
              <a:xfrm>
                <a:off x="1718043" y="2068149"/>
                <a:ext cx="529061" cy="532230"/>
                <a:chOff x="4788063" y="4542791"/>
                <a:chExt cx="1054410" cy="1060717"/>
              </a:xfrm>
            </p:grpSpPr>
            <p:sp>
              <p:nvSpPr>
                <p:cNvPr id="425" name="Freeform: Shape 356">
                  <a:extLst>
                    <a:ext uri="{FF2B5EF4-FFF2-40B4-BE49-F238E27FC236}">
                      <a16:creationId xmlns:a16="http://schemas.microsoft.com/office/drawing/2014/main" id="{06EB7344-61ED-25AA-AE92-DEFB0BCF99C5}"/>
                    </a:ext>
                  </a:extLst>
                </p:cNvPr>
                <p:cNvSpPr/>
                <p:nvPr/>
              </p:nvSpPr>
              <p:spPr bwMode="auto">
                <a:xfrm>
                  <a:off x="5299672" y="4861006"/>
                  <a:ext cx="209011" cy="209023"/>
                </a:xfrm>
                <a:custGeom>
                  <a:avLst/>
                  <a:gdLst>
                    <a:gd name="T0" fmla="*/ 275 w 297"/>
                    <a:gd name="T1" fmla="*/ 296 h 297"/>
                    <a:gd name="T2" fmla="*/ 275 w 297"/>
                    <a:gd name="T3" fmla="*/ 296 h 297"/>
                    <a:gd name="T4" fmla="*/ 253 w 297"/>
                    <a:gd name="T5" fmla="*/ 280 h 297"/>
                    <a:gd name="T6" fmla="*/ 21 w 297"/>
                    <a:gd name="T7" fmla="*/ 43 h 297"/>
                    <a:gd name="T8" fmla="*/ 0 w 297"/>
                    <a:gd name="T9" fmla="*/ 21 h 297"/>
                    <a:gd name="T10" fmla="*/ 21 w 297"/>
                    <a:gd name="T11" fmla="*/ 0 h 297"/>
                    <a:gd name="T12" fmla="*/ 296 w 297"/>
                    <a:gd name="T13" fmla="*/ 280 h 297"/>
                    <a:gd name="T14" fmla="*/ 275 w 297"/>
                    <a:gd name="T15" fmla="*/ 296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297">
                      <a:moveTo>
                        <a:pt x="275" y="296"/>
                      </a:moveTo>
                      <a:lnTo>
                        <a:pt x="275" y="296"/>
                      </a:lnTo>
                      <a:cubicBezTo>
                        <a:pt x="264" y="296"/>
                        <a:pt x="253" y="291"/>
                        <a:pt x="253" y="280"/>
                      </a:cubicBezTo>
                      <a:cubicBezTo>
                        <a:pt x="253" y="151"/>
                        <a:pt x="151" y="43"/>
                        <a:pt x="21" y="43"/>
                      </a:cubicBezTo>
                      <a:cubicBezTo>
                        <a:pt x="10" y="43"/>
                        <a:pt x="0" y="32"/>
                        <a:pt x="0" y="21"/>
                      </a:cubicBezTo>
                      <a:cubicBezTo>
                        <a:pt x="0" y="11"/>
                        <a:pt x="10" y="0"/>
                        <a:pt x="21" y="0"/>
                      </a:cubicBezTo>
                      <a:cubicBezTo>
                        <a:pt x="172" y="0"/>
                        <a:pt x="296" y="124"/>
                        <a:pt x="296" y="280"/>
                      </a:cubicBezTo>
                      <a:cubicBezTo>
                        <a:pt x="296" y="291"/>
                        <a:pt x="285" y="296"/>
                        <a:pt x="275" y="296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6" name="Freeform: Shape 357">
                  <a:extLst>
                    <a:ext uri="{FF2B5EF4-FFF2-40B4-BE49-F238E27FC236}">
                      <a16:creationId xmlns:a16="http://schemas.microsoft.com/office/drawing/2014/main" id="{016A13D6-EB11-9773-801B-9F92473C1ECF}"/>
                    </a:ext>
                  </a:extLst>
                </p:cNvPr>
                <p:cNvSpPr/>
                <p:nvPr/>
              </p:nvSpPr>
              <p:spPr bwMode="auto">
                <a:xfrm>
                  <a:off x="5346465" y="5172981"/>
                  <a:ext cx="65510" cy="271418"/>
                </a:xfrm>
                <a:custGeom>
                  <a:avLst/>
                  <a:gdLst>
                    <a:gd name="T0" fmla="*/ 32 w 92"/>
                    <a:gd name="T1" fmla="*/ 383 h 384"/>
                    <a:gd name="T2" fmla="*/ 0 w 92"/>
                    <a:gd name="T3" fmla="*/ 377 h 384"/>
                    <a:gd name="T4" fmla="*/ 59 w 92"/>
                    <a:gd name="T5" fmla="*/ 0 h 384"/>
                    <a:gd name="T6" fmla="*/ 91 w 92"/>
                    <a:gd name="T7" fmla="*/ 5 h 384"/>
                    <a:gd name="T8" fmla="*/ 32 w 92"/>
                    <a:gd name="T9" fmla="*/ 383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384">
                      <a:moveTo>
                        <a:pt x="32" y="383"/>
                      </a:moveTo>
                      <a:lnTo>
                        <a:pt x="0" y="377"/>
                      </a:lnTo>
                      <a:lnTo>
                        <a:pt x="59" y="0"/>
                      </a:lnTo>
                      <a:lnTo>
                        <a:pt x="91" y="5"/>
                      </a:lnTo>
                      <a:lnTo>
                        <a:pt x="32" y="383"/>
                      </a:ln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7" name="Freeform: Shape 358">
                  <a:extLst>
                    <a:ext uri="{FF2B5EF4-FFF2-40B4-BE49-F238E27FC236}">
                      <a16:creationId xmlns:a16="http://schemas.microsoft.com/office/drawing/2014/main" id="{DDD58D02-8FB4-E17A-D442-302B6A7B4852}"/>
                    </a:ext>
                  </a:extLst>
                </p:cNvPr>
                <p:cNvSpPr/>
                <p:nvPr/>
              </p:nvSpPr>
              <p:spPr bwMode="auto">
                <a:xfrm>
                  <a:off x="5209206" y="5172981"/>
                  <a:ext cx="68631" cy="271418"/>
                </a:xfrm>
                <a:custGeom>
                  <a:avLst/>
                  <a:gdLst>
                    <a:gd name="T0" fmla="*/ 64 w 98"/>
                    <a:gd name="T1" fmla="*/ 383 h 384"/>
                    <a:gd name="T2" fmla="*/ 0 w 98"/>
                    <a:gd name="T3" fmla="*/ 5 h 384"/>
                    <a:gd name="T4" fmla="*/ 32 w 98"/>
                    <a:gd name="T5" fmla="*/ 0 h 384"/>
                    <a:gd name="T6" fmla="*/ 97 w 98"/>
                    <a:gd name="T7" fmla="*/ 377 h 384"/>
                    <a:gd name="T8" fmla="*/ 64 w 98"/>
                    <a:gd name="T9" fmla="*/ 383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384">
                      <a:moveTo>
                        <a:pt x="64" y="383"/>
                      </a:moveTo>
                      <a:lnTo>
                        <a:pt x="0" y="5"/>
                      </a:lnTo>
                      <a:lnTo>
                        <a:pt x="32" y="0"/>
                      </a:lnTo>
                      <a:lnTo>
                        <a:pt x="97" y="377"/>
                      </a:lnTo>
                      <a:lnTo>
                        <a:pt x="64" y="383"/>
                      </a:ln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8" name="Freeform: Shape 359">
                  <a:extLst>
                    <a:ext uri="{FF2B5EF4-FFF2-40B4-BE49-F238E27FC236}">
                      <a16:creationId xmlns:a16="http://schemas.microsoft.com/office/drawing/2014/main" id="{4BFA559C-F99C-D6BC-FB07-38F8F522132D}"/>
                    </a:ext>
                  </a:extLst>
                </p:cNvPr>
                <p:cNvSpPr/>
                <p:nvPr/>
              </p:nvSpPr>
              <p:spPr bwMode="auto">
                <a:xfrm>
                  <a:off x="5227922" y="5172981"/>
                  <a:ext cx="171574" cy="37437"/>
                </a:xfrm>
                <a:custGeom>
                  <a:avLst/>
                  <a:gdLst>
                    <a:gd name="T0" fmla="*/ 243 w 244"/>
                    <a:gd name="T1" fmla="*/ 54 h 55"/>
                    <a:gd name="T2" fmla="*/ 243 w 244"/>
                    <a:gd name="T3" fmla="*/ 54 h 55"/>
                    <a:gd name="T4" fmla="*/ 222 w 244"/>
                    <a:gd name="T5" fmla="*/ 32 h 55"/>
                    <a:gd name="T6" fmla="*/ 211 w 244"/>
                    <a:gd name="T7" fmla="*/ 22 h 55"/>
                    <a:gd name="T8" fmla="*/ 205 w 244"/>
                    <a:gd name="T9" fmla="*/ 32 h 55"/>
                    <a:gd name="T10" fmla="*/ 184 w 244"/>
                    <a:gd name="T11" fmla="*/ 54 h 55"/>
                    <a:gd name="T12" fmla="*/ 157 w 244"/>
                    <a:gd name="T13" fmla="*/ 32 h 55"/>
                    <a:gd name="T14" fmla="*/ 151 w 244"/>
                    <a:gd name="T15" fmla="*/ 22 h 55"/>
                    <a:gd name="T16" fmla="*/ 146 w 244"/>
                    <a:gd name="T17" fmla="*/ 32 h 55"/>
                    <a:gd name="T18" fmla="*/ 119 w 244"/>
                    <a:gd name="T19" fmla="*/ 54 h 55"/>
                    <a:gd name="T20" fmla="*/ 98 w 244"/>
                    <a:gd name="T21" fmla="*/ 32 h 55"/>
                    <a:gd name="T22" fmla="*/ 92 w 244"/>
                    <a:gd name="T23" fmla="*/ 22 h 55"/>
                    <a:gd name="T24" fmla="*/ 81 w 244"/>
                    <a:gd name="T25" fmla="*/ 32 h 55"/>
                    <a:gd name="T26" fmla="*/ 60 w 244"/>
                    <a:gd name="T27" fmla="*/ 54 h 55"/>
                    <a:gd name="T28" fmla="*/ 38 w 244"/>
                    <a:gd name="T29" fmla="*/ 32 h 55"/>
                    <a:gd name="T30" fmla="*/ 33 w 244"/>
                    <a:gd name="T31" fmla="*/ 22 h 55"/>
                    <a:gd name="T32" fmla="*/ 22 w 244"/>
                    <a:gd name="T33" fmla="*/ 32 h 55"/>
                    <a:gd name="T34" fmla="*/ 0 w 244"/>
                    <a:gd name="T35" fmla="*/ 54 h 55"/>
                    <a:gd name="T36" fmla="*/ 0 w 244"/>
                    <a:gd name="T37" fmla="*/ 38 h 55"/>
                    <a:gd name="T38" fmla="*/ 6 w 244"/>
                    <a:gd name="T39" fmla="*/ 22 h 55"/>
                    <a:gd name="T40" fmla="*/ 33 w 244"/>
                    <a:gd name="T41" fmla="*/ 0 h 55"/>
                    <a:gd name="T42" fmla="*/ 55 w 244"/>
                    <a:gd name="T43" fmla="*/ 22 h 55"/>
                    <a:gd name="T44" fmla="*/ 60 w 244"/>
                    <a:gd name="T45" fmla="*/ 38 h 55"/>
                    <a:gd name="T46" fmla="*/ 71 w 244"/>
                    <a:gd name="T47" fmla="*/ 22 h 55"/>
                    <a:gd name="T48" fmla="*/ 92 w 244"/>
                    <a:gd name="T49" fmla="*/ 0 h 55"/>
                    <a:gd name="T50" fmla="*/ 114 w 244"/>
                    <a:gd name="T51" fmla="*/ 22 h 55"/>
                    <a:gd name="T52" fmla="*/ 119 w 244"/>
                    <a:gd name="T53" fmla="*/ 38 h 55"/>
                    <a:gd name="T54" fmla="*/ 130 w 244"/>
                    <a:gd name="T55" fmla="*/ 22 h 55"/>
                    <a:gd name="T56" fmla="*/ 151 w 244"/>
                    <a:gd name="T57" fmla="*/ 0 h 55"/>
                    <a:gd name="T58" fmla="*/ 173 w 244"/>
                    <a:gd name="T59" fmla="*/ 22 h 55"/>
                    <a:gd name="T60" fmla="*/ 184 w 244"/>
                    <a:gd name="T61" fmla="*/ 38 h 55"/>
                    <a:gd name="T62" fmla="*/ 189 w 244"/>
                    <a:gd name="T63" fmla="*/ 22 h 55"/>
                    <a:gd name="T64" fmla="*/ 211 w 244"/>
                    <a:gd name="T65" fmla="*/ 0 h 55"/>
                    <a:gd name="T66" fmla="*/ 232 w 244"/>
                    <a:gd name="T67" fmla="*/ 22 h 55"/>
                    <a:gd name="T68" fmla="*/ 243 w 244"/>
                    <a:gd name="T69" fmla="*/ 38 h 55"/>
                    <a:gd name="T70" fmla="*/ 243 w 244"/>
                    <a:gd name="T71" fmla="*/ 54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44" h="55">
                      <a:moveTo>
                        <a:pt x="243" y="54"/>
                      </a:moveTo>
                      <a:lnTo>
                        <a:pt x="243" y="54"/>
                      </a:lnTo>
                      <a:cubicBezTo>
                        <a:pt x="227" y="54"/>
                        <a:pt x="222" y="43"/>
                        <a:pt x="222" y="32"/>
                      </a:cubicBezTo>
                      <a:cubicBezTo>
                        <a:pt x="216" y="27"/>
                        <a:pt x="216" y="22"/>
                        <a:pt x="211" y="22"/>
                      </a:cubicBezTo>
                      <a:cubicBezTo>
                        <a:pt x="211" y="22"/>
                        <a:pt x="205" y="27"/>
                        <a:pt x="205" y="32"/>
                      </a:cubicBezTo>
                      <a:cubicBezTo>
                        <a:pt x="200" y="43"/>
                        <a:pt x="195" y="54"/>
                        <a:pt x="184" y="54"/>
                      </a:cubicBezTo>
                      <a:cubicBezTo>
                        <a:pt x="168" y="54"/>
                        <a:pt x="162" y="43"/>
                        <a:pt x="157" y="32"/>
                      </a:cubicBezTo>
                      <a:cubicBezTo>
                        <a:pt x="157" y="27"/>
                        <a:pt x="151" y="22"/>
                        <a:pt x="151" y="22"/>
                      </a:cubicBezTo>
                      <a:cubicBezTo>
                        <a:pt x="151" y="22"/>
                        <a:pt x="146" y="27"/>
                        <a:pt x="146" y="32"/>
                      </a:cubicBezTo>
                      <a:cubicBezTo>
                        <a:pt x="141" y="43"/>
                        <a:pt x="135" y="54"/>
                        <a:pt x="119" y="54"/>
                      </a:cubicBezTo>
                      <a:cubicBezTo>
                        <a:pt x="108" y="54"/>
                        <a:pt x="103" y="43"/>
                        <a:pt x="98" y="32"/>
                      </a:cubicBezTo>
                      <a:cubicBezTo>
                        <a:pt x="98" y="27"/>
                        <a:pt x="92" y="22"/>
                        <a:pt x="92" y="22"/>
                      </a:cubicBezTo>
                      <a:cubicBezTo>
                        <a:pt x="87" y="22"/>
                        <a:pt x="87" y="27"/>
                        <a:pt x="81" y="32"/>
                      </a:cubicBezTo>
                      <a:cubicBezTo>
                        <a:pt x="81" y="43"/>
                        <a:pt x="76" y="54"/>
                        <a:pt x="60" y="54"/>
                      </a:cubicBezTo>
                      <a:cubicBezTo>
                        <a:pt x="49" y="54"/>
                        <a:pt x="44" y="43"/>
                        <a:pt x="38" y="32"/>
                      </a:cubicBezTo>
                      <a:cubicBezTo>
                        <a:pt x="38" y="27"/>
                        <a:pt x="33" y="22"/>
                        <a:pt x="33" y="22"/>
                      </a:cubicBezTo>
                      <a:cubicBezTo>
                        <a:pt x="27" y="22"/>
                        <a:pt x="22" y="27"/>
                        <a:pt x="22" y="32"/>
                      </a:cubicBezTo>
                      <a:cubicBezTo>
                        <a:pt x="17" y="43"/>
                        <a:pt x="11" y="54"/>
                        <a:pt x="0" y="54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6" y="27"/>
                        <a:pt x="6" y="22"/>
                      </a:cubicBezTo>
                      <a:cubicBezTo>
                        <a:pt x="11" y="16"/>
                        <a:pt x="17" y="0"/>
                        <a:pt x="33" y="0"/>
                      </a:cubicBezTo>
                      <a:cubicBezTo>
                        <a:pt x="44" y="0"/>
                        <a:pt x="49" y="16"/>
                        <a:pt x="55" y="22"/>
                      </a:cubicBezTo>
                      <a:cubicBezTo>
                        <a:pt x="55" y="27"/>
                        <a:pt x="60" y="38"/>
                        <a:pt x="60" y="38"/>
                      </a:cubicBezTo>
                      <a:cubicBezTo>
                        <a:pt x="65" y="38"/>
                        <a:pt x="65" y="27"/>
                        <a:pt x="71" y="22"/>
                      </a:cubicBezTo>
                      <a:cubicBezTo>
                        <a:pt x="71" y="16"/>
                        <a:pt x="76" y="0"/>
                        <a:pt x="92" y="0"/>
                      </a:cubicBezTo>
                      <a:cubicBezTo>
                        <a:pt x="103" y="0"/>
                        <a:pt x="108" y="16"/>
                        <a:pt x="114" y="22"/>
                      </a:cubicBezTo>
                      <a:cubicBezTo>
                        <a:pt x="114" y="27"/>
                        <a:pt x="119" y="38"/>
                        <a:pt x="119" y="38"/>
                      </a:cubicBezTo>
                      <a:cubicBezTo>
                        <a:pt x="125" y="38"/>
                        <a:pt x="125" y="27"/>
                        <a:pt x="130" y="22"/>
                      </a:cubicBezTo>
                      <a:cubicBezTo>
                        <a:pt x="135" y="16"/>
                        <a:pt x="141" y="0"/>
                        <a:pt x="151" y="0"/>
                      </a:cubicBezTo>
                      <a:cubicBezTo>
                        <a:pt x="162" y="0"/>
                        <a:pt x="168" y="16"/>
                        <a:pt x="173" y="22"/>
                      </a:cubicBezTo>
                      <a:cubicBezTo>
                        <a:pt x="178" y="27"/>
                        <a:pt x="178" y="38"/>
                        <a:pt x="184" y="38"/>
                      </a:cubicBezTo>
                      <a:cubicBezTo>
                        <a:pt x="184" y="38"/>
                        <a:pt x="189" y="27"/>
                        <a:pt x="189" y="22"/>
                      </a:cubicBezTo>
                      <a:cubicBezTo>
                        <a:pt x="195" y="16"/>
                        <a:pt x="200" y="0"/>
                        <a:pt x="211" y="0"/>
                      </a:cubicBezTo>
                      <a:cubicBezTo>
                        <a:pt x="227" y="0"/>
                        <a:pt x="232" y="16"/>
                        <a:pt x="232" y="22"/>
                      </a:cubicBezTo>
                      <a:cubicBezTo>
                        <a:pt x="238" y="27"/>
                        <a:pt x="238" y="38"/>
                        <a:pt x="243" y="38"/>
                      </a:cubicBezTo>
                      <a:cubicBezTo>
                        <a:pt x="243" y="54"/>
                        <a:pt x="243" y="54"/>
                        <a:pt x="243" y="54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9" name="Freeform: Shape 360">
                  <a:extLst>
                    <a:ext uri="{FF2B5EF4-FFF2-40B4-BE49-F238E27FC236}">
                      <a16:creationId xmlns:a16="http://schemas.microsoft.com/office/drawing/2014/main" id="{37CF9DB8-75E9-8FB1-5D40-7D7DE8DDA744}"/>
                    </a:ext>
                  </a:extLst>
                </p:cNvPr>
                <p:cNvSpPr/>
                <p:nvPr/>
              </p:nvSpPr>
              <p:spPr bwMode="auto">
                <a:xfrm>
                  <a:off x="5299672" y="4542791"/>
                  <a:ext cx="31196" cy="187185"/>
                </a:xfrm>
                <a:custGeom>
                  <a:avLst/>
                  <a:gdLst>
                    <a:gd name="T0" fmla="*/ 21 w 44"/>
                    <a:gd name="T1" fmla="*/ 265 h 266"/>
                    <a:gd name="T2" fmla="*/ 21 w 44"/>
                    <a:gd name="T3" fmla="*/ 265 h 266"/>
                    <a:gd name="T4" fmla="*/ 0 w 44"/>
                    <a:gd name="T5" fmla="*/ 243 h 266"/>
                    <a:gd name="T6" fmla="*/ 0 w 44"/>
                    <a:gd name="T7" fmla="*/ 22 h 266"/>
                    <a:gd name="T8" fmla="*/ 21 w 44"/>
                    <a:gd name="T9" fmla="*/ 0 h 266"/>
                    <a:gd name="T10" fmla="*/ 43 w 44"/>
                    <a:gd name="T11" fmla="*/ 22 h 266"/>
                    <a:gd name="T12" fmla="*/ 43 w 44"/>
                    <a:gd name="T13" fmla="*/ 243 h 266"/>
                    <a:gd name="T14" fmla="*/ 21 w 44"/>
                    <a:gd name="T15" fmla="*/ 265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" h="266">
                      <a:moveTo>
                        <a:pt x="21" y="265"/>
                      </a:moveTo>
                      <a:lnTo>
                        <a:pt x="21" y="265"/>
                      </a:lnTo>
                      <a:cubicBezTo>
                        <a:pt x="10" y="265"/>
                        <a:pt x="0" y="254"/>
                        <a:pt x="0" y="243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1"/>
                        <a:pt x="10" y="0"/>
                        <a:pt x="21" y="0"/>
                      </a:cubicBezTo>
                      <a:cubicBezTo>
                        <a:pt x="32" y="0"/>
                        <a:pt x="43" y="11"/>
                        <a:pt x="43" y="22"/>
                      </a:cubicBezTo>
                      <a:cubicBezTo>
                        <a:pt x="43" y="243"/>
                        <a:pt x="43" y="243"/>
                        <a:pt x="43" y="243"/>
                      </a:cubicBezTo>
                      <a:cubicBezTo>
                        <a:pt x="43" y="254"/>
                        <a:pt x="32" y="265"/>
                        <a:pt x="21" y="265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0" name="Freeform: Shape 361">
                  <a:extLst>
                    <a:ext uri="{FF2B5EF4-FFF2-40B4-BE49-F238E27FC236}">
                      <a16:creationId xmlns:a16="http://schemas.microsoft.com/office/drawing/2014/main" id="{8B081A82-BF41-341A-44BF-0CF515D2B0B2}"/>
                    </a:ext>
                  </a:extLst>
                </p:cNvPr>
                <p:cNvSpPr/>
                <p:nvPr/>
              </p:nvSpPr>
              <p:spPr bwMode="auto">
                <a:xfrm>
                  <a:off x="5474366" y="4611427"/>
                  <a:ext cx="112303" cy="165346"/>
                </a:xfrm>
                <a:custGeom>
                  <a:avLst/>
                  <a:gdLst>
                    <a:gd name="T0" fmla="*/ 21 w 157"/>
                    <a:gd name="T1" fmla="*/ 232 h 233"/>
                    <a:gd name="T2" fmla="*/ 21 w 157"/>
                    <a:gd name="T3" fmla="*/ 232 h 233"/>
                    <a:gd name="T4" fmla="*/ 10 w 157"/>
                    <a:gd name="T5" fmla="*/ 232 h 233"/>
                    <a:gd name="T6" fmla="*/ 5 w 157"/>
                    <a:gd name="T7" fmla="*/ 200 h 233"/>
                    <a:gd name="T8" fmla="*/ 113 w 157"/>
                    <a:gd name="T9" fmla="*/ 11 h 233"/>
                    <a:gd name="T10" fmla="*/ 145 w 157"/>
                    <a:gd name="T11" fmla="*/ 6 h 233"/>
                    <a:gd name="T12" fmla="*/ 151 w 157"/>
                    <a:gd name="T13" fmla="*/ 33 h 233"/>
                    <a:gd name="T14" fmla="*/ 43 w 157"/>
                    <a:gd name="T15" fmla="*/ 221 h 233"/>
                    <a:gd name="T16" fmla="*/ 21 w 157"/>
                    <a:gd name="T17" fmla="*/ 232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7" h="233">
                      <a:moveTo>
                        <a:pt x="21" y="232"/>
                      </a:moveTo>
                      <a:lnTo>
                        <a:pt x="21" y="232"/>
                      </a:lnTo>
                      <a:cubicBezTo>
                        <a:pt x="21" y="232"/>
                        <a:pt x="16" y="232"/>
                        <a:pt x="10" y="232"/>
                      </a:cubicBezTo>
                      <a:cubicBezTo>
                        <a:pt x="5" y="227"/>
                        <a:pt x="0" y="211"/>
                        <a:pt x="5" y="200"/>
                      </a:cubicBezTo>
                      <a:cubicBezTo>
                        <a:pt x="113" y="11"/>
                        <a:pt x="113" y="11"/>
                        <a:pt x="113" y="11"/>
                      </a:cubicBezTo>
                      <a:cubicBezTo>
                        <a:pt x="118" y="0"/>
                        <a:pt x="134" y="0"/>
                        <a:pt x="145" y="6"/>
                      </a:cubicBezTo>
                      <a:cubicBezTo>
                        <a:pt x="151" y="11"/>
                        <a:pt x="156" y="22"/>
                        <a:pt x="151" y="33"/>
                      </a:cubicBezTo>
                      <a:cubicBezTo>
                        <a:pt x="43" y="221"/>
                        <a:pt x="43" y="221"/>
                        <a:pt x="43" y="221"/>
                      </a:cubicBezTo>
                      <a:cubicBezTo>
                        <a:pt x="37" y="227"/>
                        <a:pt x="32" y="232"/>
                        <a:pt x="21" y="232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1" name="Freeform: Shape 362">
                  <a:extLst>
                    <a:ext uri="{FF2B5EF4-FFF2-40B4-BE49-F238E27FC236}">
                      <a16:creationId xmlns:a16="http://schemas.microsoft.com/office/drawing/2014/main" id="{C2BF2090-0099-7793-ED6B-AEB88D8BEB40}"/>
                    </a:ext>
                  </a:extLst>
                </p:cNvPr>
                <p:cNvSpPr/>
                <p:nvPr/>
              </p:nvSpPr>
              <p:spPr bwMode="auto">
                <a:xfrm>
                  <a:off x="5602269" y="4795490"/>
                  <a:ext cx="168455" cy="112311"/>
                </a:xfrm>
                <a:custGeom>
                  <a:avLst/>
                  <a:gdLst>
                    <a:gd name="T0" fmla="*/ 22 w 238"/>
                    <a:gd name="T1" fmla="*/ 156 h 157"/>
                    <a:gd name="T2" fmla="*/ 22 w 238"/>
                    <a:gd name="T3" fmla="*/ 156 h 157"/>
                    <a:gd name="T4" fmla="*/ 5 w 238"/>
                    <a:gd name="T5" fmla="*/ 146 h 157"/>
                    <a:gd name="T6" fmla="*/ 11 w 238"/>
                    <a:gd name="T7" fmla="*/ 119 h 157"/>
                    <a:gd name="T8" fmla="*/ 205 w 238"/>
                    <a:gd name="T9" fmla="*/ 11 h 157"/>
                    <a:gd name="T10" fmla="*/ 232 w 238"/>
                    <a:gd name="T11" fmla="*/ 16 h 157"/>
                    <a:gd name="T12" fmla="*/ 226 w 238"/>
                    <a:gd name="T13" fmla="*/ 43 h 157"/>
                    <a:gd name="T14" fmla="*/ 32 w 238"/>
                    <a:gd name="T15" fmla="*/ 156 h 157"/>
                    <a:gd name="T16" fmla="*/ 22 w 238"/>
                    <a:gd name="T17" fmla="*/ 15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157">
                      <a:moveTo>
                        <a:pt x="22" y="156"/>
                      </a:moveTo>
                      <a:lnTo>
                        <a:pt x="22" y="156"/>
                      </a:lnTo>
                      <a:cubicBezTo>
                        <a:pt x="16" y="156"/>
                        <a:pt x="11" y="151"/>
                        <a:pt x="5" y="146"/>
                      </a:cubicBezTo>
                      <a:cubicBezTo>
                        <a:pt x="0" y="135"/>
                        <a:pt x="5" y="124"/>
                        <a:pt x="11" y="119"/>
                      </a:cubicBezTo>
                      <a:cubicBezTo>
                        <a:pt x="205" y="11"/>
                        <a:pt x="205" y="11"/>
                        <a:pt x="205" y="11"/>
                      </a:cubicBezTo>
                      <a:cubicBezTo>
                        <a:pt x="216" y="0"/>
                        <a:pt x="226" y="5"/>
                        <a:pt x="232" y="16"/>
                      </a:cubicBezTo>
                      <a:cubicBezTo>
                        <a:pt x="237" y="27"/>
                        <a:pt x="232" y="38"/>
                        <a:pt x="226" y="43"/>
                      </a:cubicBezTo>
                      <a:cubicBezTo>
                        <a:pt x="32" y="156"/>
                        <a:pt x="32" y="156"/>
                        <a:pt x="32" y="156"/>
                      </a:cubicBezTo>
                      <a:cubicBezTo>
                        <a:pt x="32" y="156"/>
                        <a:pt x="27" y="156"/>
                        <a:pt x="22" y="156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2" name="Freeform: Shape 363">
                  <a:extLst>
                    <a:ext uri="{FF2B5EF4-FFF2-40B4-BE49-F238E27FC236}">
                      <a16:creationId xmlns:a16="http://schemas.microsoft.com/office/drawing/2014/main" id="{A4ECFAEB-D1E6-69CD-F36F-9733885867E6}"/>
                    </a:ext>
                  </a:extLst>
                </p:cNvPr>
                <p:cNvSpPr/>
                <p:nvPr/>
              </p:nvSpPr>
              <p:spPr bwMode="auto">
                <a:xfrm>
                  <a:off x="5652181" y="5054433"/>
                  <a:ext cx="190292" cy="31198"/>
                </a:xfrm>
                <a:custGeom>
                  <a:avLst/>
                  <a:gdLst>
                    <a:gd name="T0" fmla="*/ 248 w 271"/>
                    <a:gd name="T1" fmla="*/ 43 h 44"/>
                    <a:gd name="T2" fmla="*/ 248 w 271"/>
                    <a:gd name="T3" fmla="*/ 43 h 44"/>
                    <a:gd name="T4" fmla="*/ 22 w 271"/>
                    <a:gd name="T5" fmla="*/ 43 h 44"/>
                    <a:gd name="T6" fmla="*/ 0 w 271"/>
                    <a:gd name="T7" fmla="*/ 21 h 44"/>
                    <a:gd name="T8" fmla="*/ 22 w 271"/>
                    <a:gd name="T9" fmla="*/ 0 h 44"/>
                    <a:gd name="T10" fmla="*/ 248 w 271"/>
                    <a:gd name="T11" fmla="*/ 0 h 44"/>
                    <a:gd name="T12" fmla="*/ 270 w 271"/>
                    <a:gd name="T13" fmla="*/ 21 h 44"/>
                    <a:gd name="T14" fmla="*/ 248 w 271"/>
                    <a:gd name="T15" fmla="*/ 4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44">
                      <a:moveTo>
                        <a:pt x="248" y="43"/>
                      </a:moveTo>
                      <a:lnTo>
                        <a:pt x="248" y="43"/>
                      </a:ln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11" y="43"/>
                        <a:pt x="0" y="32"/>
                        <a:pt x="0" y="21"/>
                      </a:cubicBezTo>
                      <a:cubicBezTo>
                        <a:pt x="0" y="11"/>
                        <a:pt x="11" y="0"/>
                        <a:pt x="22" y="0"/>
                      </a:cubicBezTo>
                      <a:cubicBezTo>
                        <a:pt x="248" y="0"/>
                        <a:pt x="248" y="0"/>
                        <a:pt x="248" y="0"/>
                      </a:cubicBezTo>
                      <a:cubicBezTo>
                        <a:pt x="259" y="0"/>
                        <a:pt x="270" y="11"/>
                        <a:pt x="270" y="21"/>
                      </a:cubicBezTo>
                      <a:cubicBezTo>
                        <a:pt x="270" y="32"/>
                        <a:pt x="259" y="43"/>
                        <a:pt x="248" y="43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3" name="Freeform: Shape 364">
                  <a:extLst>
                    <a:ext uri="{FF2B5EF4-FFF2-40B4-BE49-F238E27FC236}">
                      <a16:creationId xmlns:a16="http://schemas.microsoft.com/office/drawing/2014/main" id="{6EC0FB69-E57D-17ED-F506-B2F6C7AF2DBC}"/>
                    </a:ext>
                  </a:extLst>
                </p:cNvPr>
                <p:cNvSpPr/>
                <p:nvPr/>
              </p:nvSpPr>
              <p:spPr bwMode="auto">
                <a:xfrm>
                  <a:off x="5602269" y="5229137"/>
                  <a:ext cx="168455" cy="112311"/>
                </a:xfrm>
                <a:custGeom>
                  <a:avLst/>
                  <a:gdLst>
                    <a:gd name="T0" fmla="*/ 216 w 238"/>
                    <a:gd name="T1" fmla="*/ 156 h 157"/>
                    <a:gd name="T2" fmla="*/ 216 w 238"/>
                    <a:gd name="T3" fmla="*/ 156 h 157"/>
                    <a:gd name="T4" fmla="*/ 205 w 238"/>
                    <a:gd name="T5" fmla="*/ 151 h 157"/>
                    <a:gd name="T6" fmla="*/ 11 w 238"/>
                    <a:gd name="T7" fmla="*/ 43 h 157"/>
                    <a:gd name="T8" fmla="*/ 5 w 238"/>
                    <a:gd name="T9" fmla="*/ 11 h 157"/>
                    <a:gd name="T10" fmla="*/ 32 w 238"/>
                    <a:gd name="T11" fmla="*/ 5 h 157"/>
                    <a:gd name="T12" fmla="*/ 226 w 238"/>
                    <a:gd name="T13" fmla="*/ 113 h 157"/>
                    <a:gd name="T14" fmla="*/ 232 w 238"/>
                    <a:gd name="T15" fmla="*/ 145 h 157"/>
                    <a:gd name="T16" fmla="*/ 216 w 238"/>
                    <a:gd name="T17" fmla="*/ 15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157">
                      <a:moveTo>
                        <a:pt x="216" y="156"/>
                      </a:moveTo>
                      <a:lnTo>
                        <a:pt x="216" y="156"/>
                      </a:lnTo>
                      <a:cubicBezTo>
                        <a:pt x="210" y="156"/>
                        <a:pt x="205" y="151"/>
                        <a:pt x="205" y="151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5" y="37"/>
                        <a:pt x="0" y="21"/>
                        <a:pt x="5" y="11"/>
                      </a:cubicBezTo>
                      <a:cubicBezTo>
                        <a:pt x="11" y="0"/>
                        <a:pt x="22" y="0"/>
                        <a:pt x="32" y="5"/>
                      </a:cubicBezTo>
                      <a:cubicBezTo>
                        <a:pt x="226" y="113"/>
                        <a:pt x="226" y="113"/>
                        <a:pt x="226" y="113"/>
                      </a:cubicBezTo>
                      <a:cubicBezTo>
                        <a:pt x="232" y="118"/>
                        <a:pt x="237" y="135"/>
                        <a:pt x="232" y="145"/>
                      </a:cubicBezTo>
                      <a:cubicBezTo>
                        <a:pt x="226" y="151"/>
                        <a:pt x="221" y="156"/>
                        <a:pt x="216" y="156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4" name="Freeform: Shape 365">
                  <a:extLst>
                    <a:ext uri="{FF2B5EF4-FFF2-40B4-BE49-F238E27FC236}">
                      <a16:creationId xmlns:a16="http://schemas.microsoft.com/office/drawing/2014/main" id="{2C39048D-609C-48E9-852E-0A41B259A3A2}"/>
                    </a:ext>
                  </a:extLst>
                </p:cNvPr>
                <p:cNvSpPr/>
                <p:nvPr/>
              </p:nvSpPr>
              <p:spPr bwMode="auto">
                <a:xfrm>
                  <a:off x="5040749" y="4611427"/>
                  <a:ext cx="112303" cy="165346"/>
                </a:xfrm>
                <a:custGeom>
                  <a:avLst/>
                  <a:gdLst>
                    <a:gd name="T0" fmla="*/ 130 w 158"/>
                    <a:gd name="T1" fmla="*/ 232 h 233"/>
                    <a:gd name="T2" fmla="*/ 130 w 158"/>
                    <a:gd name="T3" fmla="*/ 232 h 233"/>
                    <a:gd name="T4" fmla="*/ 114 w 158"/>
                    <a:gd name="T5" fmla="*/ 221 h 233"/>
                    <a:gd name="T6" fmla="*/ 6 w 158"/>
                    <a:gd name="T7" fmla="*/ 33 h 233"/>
                    <a:gd name="T8" fmla="*/ 11 w 158"/>
                    <a:gd name="T9" fmla="*/ 6 h 233"/>
                    <a:gd name="T10" fmla="*/ 38 w 158"/>
                    <a:gd name="T11" fmla="*/ 11 h 233"/>
                    <a:gd name="T12" fmla="*/ 151 w 158"/>
                    <a:gd name="T13" fmla="*/ 200 h 233"/>
                    <a:gd name="T14" fmla="*/ 140 w 158"/>
                    <a:gd name="T15" fmla="*/ 232 h 233"/>
                    <a:gd name="T16" fmla="*/ 130 w 158"/>
                    <a:gd name="T17" fmla="*/ 232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8" h="233">
                      <a:moveTo>
                        <a:pt x="130" y="232"/>
                      </a:moveTo>
                      <a:lnTo>
                        <a:pt x="130" y="232"/>
                      </a:lnTo>
                      <a:cubicBezTo>
                        <a:pt x="124" y="232"/>
                        <a:pt x="119" y="227"/>
                        <a:pt x="114" y="221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0" y="22"/>
                        <a:pt x="0" y="11"/>
                        <a:pt x="11" y="6"/>
                      </a:cubicBezTo>
                      <a:cubicBezTo>
                        <a:pt x="22" y="0"/>
                        <a:pt x="33" y="0"/>
                        <a:pt x="38" y="11"/>
                      </a:cubicBezTo>
                      <a:cubicBezTo>
                        <a:pt x="151" y="200"/>
                        <a:pt x="151" y="200"/>
                        <a:pt x="151" y="200"/>
                      </a:cubicBezTo>
                      <a:cubicBezTo>
                        <a:pt x="157" y="211"/>
                        <a:pt x="151" y="227"/>
                        <a:pt x="140" y="232"/>
                      </a:cubicBezTo>
                      <a:cubicBezTo>
                        <a:pt x="140" y="232"/>
                        <a:pt x="135" y="232"/>
                        <a:pt x="130" y="232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5" name="Freeform: Shape 366">
                  <a:extLst>
                    <a:ext uri="{FF2B5EF4-FFF2-40B4-BE49-F238E27FC236}">
                      <a16:creationId xmlns:a16="http://schemas.microsoft.com/office/drawing/2014/main" id="{52BF19CD-83EC-F505-47BE-35C83A1B6F52}"/>
                    </a:ext>
                  </a:extLst>
                </p:cNvPr>
                <p:cNvSpPr/>
                <p:nvPr/>
              </p:nvSpPr>
              <p:spPr bwMode="auto">
                <a:xfrm>
                  <a:off x="4856696" y="4798611"/>
                  <a:ext cx="168455" cy="106072"/>
                </a:xfrm>
                <a:custGeom>
                  <a:avLst/>
                  <a:gdLst>
                    <a:gd name="T0" fmla="*/ 210 w 238"/>
                    <a:gd name="T1" fmla="*/ 151 h 152"/>
                    <a:gd name="T2" fmla="*/ 210 w 238"/>
                    <a:gd name="T3" fmla="*/ 151 h 152"/>
                    <a:gd name="T4" fmla="*/ 200 w 238"/>
                    <a:gd name="T5" fmla="*/ 151 h 152"/>
                    <a:gd name="T6" fmla="*/ 11 w 238"/>
                    <a:gd name="T7" fmla="*/ 38 h 152"/>
                    <a:gd name="T8" fmla="*/ 5 w 238"/>
                    <a:gd name="T9" fmla="*/ 11 h 152"/>
                    <a:gd name="T10" fmla="*/ 32 w 238"/>
                    <a:gd name="T11" fmla="*/ 6 h 152"/>
                    <a:gd name="T12" fmla="*/ 221 w 238"/>
                    <a:gd name="T13" fmla="*/ 114 h 152"/>
                    <a:gd name="T14" fmla="*/ 232 w 238"/>
                    <a:gd name="T15" fmla="*/ 141 h 152"/>
                    <a:gd name="T16" fmla="*/ 210 w 238"/>
                    <a:gd name="T17" fmla="*/ 151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152">
                      <a:moveTo>
                        <a:pt x="210" y="151"/>
                      </a:moveTo>
                      <a:lnTo>
                        <a:pt x="210" y="151"/>
                      </a:lnTo>
                      <a:cubicBezTo>
                        <a:pt x="210" y="151"/>
                        <a:pt x="205" y="151"/>
                        <a:pt x="200" y="151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0" y="33"/>
                        <a:pt x="0" y="22"/>
                        <a:pt x="5" y="11"/>
                      </a:cubicBezTo>
                      <a:cubicBezTo>
                        <a:pt x="11" y="0"/>
                        <a:pt x="22" y="0"/>
                        <a:pt x="32" y="6"/>
                      </a:cubicBezTo>
                      <a:cubicBezTo>
                        <a:pt x="221" y="114"/>
                        <a:pt x="221" y="114"/>
                        <a:pt x="221" y="114"/>
                      </a:cubicBezTo>
                      <a:cubicBezTo>
                        <a:pt x="232" y="119"/>
                        <a:pt x="237" y="130"/>
                        <a:pt x="232" y="141"/>
                      </a:cubicBezTo>
                      <a:cubicBezTo>
                        <a:pt x="227" y="151"/>
                        <a:pt x="221" y="151"/>
                        <a:pt x="210" y="151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: Shape 367">
                  <a:extLst>
                    <a:ext uri="{FF2B5EF4-FFF2-40B4-BE49-F238E27FC236}">
                      <a16:creationId xmlns:a16="http://schemas.microsoft.com/office/drawing/2014/main" id="{084BB0D5-0508-0872-6E61-BF0FD8813E9F}"/>
                    </a:ext>
                  </a:extLst>
                </p:cNvPr>
                <p:cNvSpPr/>
                <p:nvPr/>
              </p:nvSpPr>
              <p:spPr bwMode="auto">
                <a:xfrm>
                  <a:off x="4788063" y="5054433"/>
                  <a:ext cx="187174" cy="31198"/>
                </a:xfrm>
                <a:custGeom>
                  <a:avLst/>
                  <a:gdLst>
                    <a:gd name="T0" fmla="*/ 243 w 265"/>
                    <a:gd name="T1" fmla="*/ 43 h 44"/>
                    <a:gd name="T2" fmla="*/ 243 w 265"/>
                    <a:gd name="T3" fmla="*/ 43 h 44"/>
                    <a:gd name="T4" fmla="*/ 22 w 265"/>
                    <a:gd name="T5" fmla="*/ 43 h 44"/>
                    <a:gd name="T6" fmla="*/ 0 w 265"/>
                    <a:gd name="T7" fmla="*/ 21 h 44"/>
                    <a:gd name="T8" fmla="*/ 22 w 265"/>
                    <a:gd name="T9" fmla="*/ 0 h 44"/>
                    <a:gd name="T10" fmla="*/ 243 w 265"/>
                    <a:gd name="T11" fmla="*/ 0 h 44"/>
                    <a:gd name="T12" fmla="*/ 264 w 265"/>
                    <a:gd name="T13" fmla="*/ 21 h 44"/>
                    <a:gd name="T14" fmla="*/ 243 w 265"/>
                    <a:gd name="T15" fmla="*/ 4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5" h="44">
                      <a:moveTo>
                        <a:pt x="243" y="43"/>
                      </a:moveTo>
                      <a:lnTo>
                        <a:pt x="243" y="43"/>
                      </a:ln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11" y="43"/>
                        <a:pt x="0" y="32"/>
                        <a:pt x="0" y="21"/>
                      </a:cubicBezTo>
                      <a:cubicBezTo>
                        <a:pt x="0" y="11"/>
                        <a:pt x="11" y="0"/>
                        <a:pt x="22" y="0"/>
                      </a:cubicBezTo>
                      <a:cubicBezTo>
                        <a:pt x="243" y="0"/>
                        <a:pt x="243" y="0"/>
                        <a:pt x="243" y="0"/>
                      </a:cubicBezTo>
                      <a:cubicBezTo>
                        <a:pt x="253" y="0"/>
                        <a:pt x="264" y="11"/>
                        <a:pt x="264" y="21"/>
                      </a:cubicBezTo>
                      <a:cubicBezTo>
                        <a:pt x="264" y="32"/>
                        <a:pt x="253" y="43"/>
                        <a:pt x="243" y="43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: Shape 368">
                  <a:extLst>
                    <a:ext uri="{FF2B5EF4-FFF2-40B4-BE49-F238E27FC236}">
                      <a16:creationId xmlns:a16="http://schemas.microsoft.com/office/drawing/2014/main" id="{20F68076-506C-7E90-CFDA-E0C59E3E55AD}"/>
                    </a:ext>
                  </a:extLst>
                </p:cNvPr>
                <p:cNvSpPr/>
                <p:nvPr/>
              </p:nvSpPr>
              <p:spPr bwMode="auto">
                <a:xfrm>
                  <a:off x="4856696" y="5229137"/>
                  <a:ext cx="168455" cy="112311"/>
                </a:xfrm>
                <a:custGeom>
                  <a:avLst/>
                  <a:gdLst>
                    <a:gd name="T0" fmla="*/ 22 w 238"/>
                    <a:gd name="T1" fmla="*/ 156 h 157"/>
                    <a:gd name="T2" fmla="*/ 22 w 238"/>
                    <a:gd name="T3" fmla="*/ 156 h 157"/>
                    <a:gd name="T4" fmla="*/ 5 w 238"/>
                    <a:gd name="T5" fmla="*/ 145 h 157"/>
                    <a:gd name="T6" fmla="*/ 11 w 238"/>
                    <a:gd name="T7" fmla="*/ 113 h 157"/>
                    <a:gd name="T8" fmla="*/ 200 w 238"/>
                    <a:gd name="T9" fmla="*/ 5 h 157"/>
                    <a:gd name="T10" fmla="*/ 232 w 238"/>
                    <a:gd name="T11" fmla="*/ 11 h 157"/>
                    <a:gd name="T12" fmla="*/ 221 w 238"/>
                    <a:gd name="T13" fmla="*/ 43 h 157"/>
                    <a:gd name="T14" fmla="*/ 32 w 238"/>
                    <a:gd name="T15" fmla="*/ 151 h 157"/>
                    <a:gd name="T16" fmla="*/ 22 w 238"/>
                    <a:gd name="T17" fmla="*/ 15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157">
                      <a:moveTo>
                        <a:pt x="22" y="156"/>
                      </a:moveTo>
                      <a:lnTo>
                        <a:pt x="22" y="156"/>
                      </a:lnTo>
                      <a:cubicBezTo>
                        <a:pt x="16" y="156"/>
                        <a:pt x="5" y="151"/>
                        <a:pt x="5" y="145"/>
                      </a:cubicBezTo>
                      <a:cubicBezTo>
                        <a:pt x="0" y="135"/>
                        <a:pt x="0" y="118"/>
                        <a:pt x="11" y="113"/>
                      </a:cubicBezTo>
                      <a:cubicBezTo>
                        <a:pt x="200" y="5"/>
                        <a:pt x="200" y="5"/>
                        <a:pt x="200" y="5"/>
                      </a:cubicBezTo>
                      <a:cubicBezTo>
                        <a:pt x="210" y="0"/>
                        <a:pt x="227" y="5"/>
                        <a:pt x="232" y="11"/>
                      </a:cubicBezTo>
                      <a:cubicBezTo>
                        <a:pt x="237" y="21"/>
                        <a:pt x="232" y="37"/>
                        <a:pt x="221" y="43"/>
                      </a:cubicBezTo>
                      <a:cubicBezTo>
                        <a:pt x="32" y="151"/>
                        <a:pt x="32" y="151"/>
                        <a:pt x="32" y="151"/>
                      </a:cubicBezTo>
                      <a:cubicBezTo>
                        <a:pt x="27" y="151"/>
                        <a:pt x="27" y="156"/>
                        <a:pt x="22" y="156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: Shape 369">
                  <a:extLst>
                    <a:ext uri="{FF2B5EF4-FFF2-40B4-BE49-F238E27FC236}">
                      <a16:creationId xmlns:a16="http://schemas.microsoft.com/office/drawing/2014/main" id="{CB663E84-8685-A2F8-E382-0BB6173D22C0}"/>
                    </a:ext>
                  </a:extLst>
                </p:cNvPr>
                <p:cNvSpPr/>
                <p:nvPr/>
              </p:nvSpPr>
              <p:spPr bwMode="auto">
                <a:xfrm>
                  <a:off x="5031388" y="4773654"/>
                  <a:ext cx="564640" cy="676986"/>
                </a:xfrm>
                <a:custGeom>
                  <a:avLst/>
                  <a:gdLst>
                    <a:gd name="T0" fmla="*/ 582 w 799"/>
                    <a:gd name="T1" fmla="*/ 954 h 955"/>
                    <a:gd name="T2" fmla="*/ 582 w 799"/>
                    <a:gd name="T3" fmla="*/ 954 h 955"/>
                    <a:gd name="T4" fmla="*/ 582 w 799"/>
                    <a:gd name="T5" fmla="*/ 954 h 955"/>
                    <a:gd name="T6" fmla="*/ 210 w 799"/>
                    <a:gd name="T7" fmla="*/ 954 h 955"/>
                    <a:gd name="T8" fmla="*/ 178 w 799"/>
                    <a:gd name="T9" fmla="*/ 922 h 955"/>
                    <a:gd name="T10" fmla="*/ 178 w 799"/>
                    <a:gd name="T11" fmla="*/ 916 h 955"/>
                    <a:gd name="T12" fmla="*/ 151 w 799"/>
                    <a:gd name="T13" fmla="*/ 782 h 955"/>
                    <a:gd name="T14" fmla="*/ 0 w 799"/>
                    <a:gd name="T15" fmla="*/ 404 h 955"/>
                    <a:gd name="T16" fmla="*/ 399 w 799"/>
                    <a:gd name="T17" fmla="*/ 0 h 955"/>
                    <a:gd name="T18" fmla="*/ 798 w 799"/>
                    <a:gd name="T19" fmla="*/ 404 h 955"/>
                    <a:gd name="T20" fmla="*/ 647 w 799"/>
                    <a:gd name="T21" fmla="*/ 782 h 955"/>
                    <a:gd name="T22" fmla="*/ 620 w 799"/>
                    <a:gd name="T23" fmla="*/ 916 h 955"/>
                    <a:gd name="T24" fmla="*/ 620 w 799"/>
                    <a:gd name="T25" fmla="*/ 922 h 955"/>
                    <a:gd name="T26" fmla="*/ 582 w 799"/>
                    <a:gd name="T27" fmla="*/ 954 h 955"/>
                    <a:gd name="T28" fmla="*/ 210 w 799"/>
                    <a:gd name="T29" fmla="*/ 884 h 955"/>
                    <a:gd name="T30" fmla="*/ 210 w 799"/>
                    <a:gd name="T31" fmla="*/ 884 h 955"/>
                    <a:gd name="T32" fmla="*/ 178 w 799"/>
                    <a:gd name="T33" fmla="*/ 916 h 955"/>
                    <a:gd name="T34" fmla="*/ 210 w 799"/>
                    <a:gd name="T35" fmla="*/ 884 h 955"/>
                    <a:gd name="T36" fmla="*/ 588 w 799"/>
                    <a:gd name="T37" fmla="*/ 884 h 955"/>
                    <a:gd name="T38" fmla="*/ 588 w 799"/>
                    <a:gd name="T39" fmla="*/ 884 h 955"/>
                    <a:gd name="T40" fmla="*/ 604 w 799"/>
                    <a:gd name="T41" fmla="*/ 889 h 955"/>
                    <a:gd name="T42" fmla="*/ 588 w 799"/>
                    <a:gd name="T43" fmla="*/ 884 h 955"/>
                    <a:gd name="T44" fmla="*/ 248 w 799"/>
                    <a:gd name="T45" fmla="*/ 884 h 955"/>
                    <a:gd name="T46" fmla="*/ 248 w 799"/>
                    <a:gd name="T47" fmla="*/ 884 h 955"/>
                    <a:gd name="T48" fmla="*/ 550 w 799"/>
                    <a:gd name="T49" fmla="*/ 884 h 955"/>
                    <a:gd name="T50" fmla="*/ 550 w 799"/>
                    <a:gd name="T51" fmla="*/ 857 h 955"/>
                    <a:gd name="T52" fmla="*/ 588 w 799"/>
                    <a:gd name="T53" fmla="*/ 738 h 955"/>
                    <a:gd name="T54" fmla="*/ 728 w 799"/>
                    <a:gd name="T55" fmla="*/ 404 h 955"/>
                    <a:gd name="T56" fmla="*/ 399 w 799"/>
                    <a:gd name="T57" fmla="*/ 70 h 955"/>
                    <a:gd name="T58" fmla="*/ 70 w 799"/>
                    <a:gd name="T59" fmla="*/ 404 h 955"/>
                    <a:gd name="T60" fmla="*/ 205 w 799"/>
                    <a:gd name="T61" fmla="*/ 738 h 955"/>
                    <a:gd name="T62" fmla="*/ 248 w 799"/>
                    <a:gd name="T63" fmla="*/ 857 h 955"/>
                    <a:gd name="T64" fmla="*/ 248 w 799"/>
                    <a:gd name="T65" fmla="*/ 884 h 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99" h="955">
                      <a:moveTo>
                        <a:pt x="582" y="954"/>
                      </a:moveTo>
                      <a:lnTo>
                        <a:pt x="582" y="954"/>
                      </a:lnTo>
                      <a:lnTo>
                        <a:pt x="582" y="954"/>
                      </a:lnTo>
                      <a:cubicBezTo>
                        <a:pt x="210" y="954"/>
                        <a:pt x="210" y="954"/>
                        <a:pt x="210" y="954"/>
                      </a:cubicBezTo>
                      <a:cubicBezTo>
                        <a:pt x="194" y="954"/>
                        <a:pt x="178" y="938"/>
                        <a:pt x="178" y="922"/>
                      </a:cubicBezTo>
                      <a:cubicBezTo>
                        <a:pt x="178" y="916"/>
                        <a:pt x="178" y="916"/>
                        <a:pt x="178" y="916"/>
                      </a:cubicBezTo>
                      <a:cubicBezTo>
                        <a:pt x="178" y="889"/>
                        <a:pt x="178" y="814"/>
                        <a:pt x="151" y="782"/>
                      </a:cubicBezTo>
                      <a:cubicBezTo>
                        <a:pt x="0" y="588"/>
                        <a:pt x="0" y="404"/>
                        <a:pt x="0" y="404"/>
                      </a:cubicBezTo>
                      <a:cubicBezTo>
                        <a:pt x="0" y="183"/>
                        <a:pt x="178" y="0"/>
                        <a:pt x="399" y="0"/>
                      </a:cubicBezTo>
                      <a:cubicBezTo>
                        <a:pt x="620" y="0"/>
                        <a:pt x="798" y="183"/>
                        <a:pt x="798" y="404"/>
                      </a:cubicBezTo>
                      <a:cubicBezTo>
                        <a:pt x="798" y="404"/>
                        <a:pt x="793" y="588"/>
                        <a:pt x="647" y="782"/>
                      </a:cubicBezTo>
                      <a:cubicBezTo>
                        <a:pt x="620" y="814"/>
                        <a:pt x="615" y="889"/>
                        <a:pt x="620" y="916"/>
                      </a:cubicBezTo>
                      <a:cubicBezTo>
                        <a:pt x="620" y="916"/>
                        <a:pt x="620" y="916"/>
                        <a:pt x="620" y="922"/>
                      </a:cubicBezTo>
                      <a:cubicBezTo>
                        <a:pt x="620" y="938"/>
                        <a:pt x="604" y="954"/>
                        <a:pt x="582" y="954"/>
                      </a:cubicBezTo>
                      <a:close/>
                      <a:moveTo>
                        <a:pt x="210" y="884"/>
                      </a:moveTo>
                      <a:lnTo>
                        <a:pt x="210" y="884"/>
                      </a:lnTo>
                      <a:cubicBezTo>
                        <a:pt x="194" y="884"/>
                        <a:pt x="178" y="900"/>
                        <a:pt x="178" y="916"/>
                      </a:cubicBezTo>
                      <a:cubicBezTo>
                        <a:pt x="178" y="900"/>
                        <a:pt x="194" y="884"/>
                        <a:pt x="210" y="884"/>
                      </a:cubicBezTo>
                      <a:close/>
                      <a:moveTo>
                        <a:pt x="588" y="884"/>
                      </a:moveTo>
                      <a:lnTo>
                        <a:pt x="588" y="884"/>
                      </a:lnTo>
                      <a:cubicBezTo>
                        <a:pt x="593" y="884"/>
                        <a:pt x="599" y="889"/>
                        <a:pt x="604" y="889"/>
                      </a:cubicBezTo>
                      <a:cubicBezTo>
                        <a:pt x="599" y="889"/>
                        <a:pt x="593" y="884"/>
                        <a:pt x="588" y="884"/>
                      </a:cubicBezTo>
                      <a:close/>
                      <a:moveTo>
                        <a:pt x="248" y="884"/>
                      </a:moveTo>
                      <a:lnTo>
                        <a:pt x="248" y="884"/>
                      </a:lnTo>
                      <a:cubicBezTo>
                        <a:pt x="550" y="884"/>
                        <a:pt x="550" y="884"/>
                        <a:pt x="550" y="884"/>
                      </a:cubicBezTo>
                      <a:cubicBezTo>
                        <a:pt x="550" y="868"/>
                        <a:pt x="550" y="857"/>
                        <a:pt x="550" y="857"/>
                      </a:cubicBezTo>
                      <a:cubicBezTo>
                        <a:pt x="556" y="803"/>
                        <a:pt x="566" y="765"/>
                        <a:pt x="588" y="738"/>
                      </a:cubicBezTo>
                      <a:cubicBezTo>
                        <a:pt x="723" y="566"/>
                        <a:pt x="728" y="404"/>
                        <a:pt x="728" y="404"/>
                      </a:cubicBezTo>
                      <a:cubicBezTo>
                        <a:pt x="728" y="221"/>
                        <a:pt x="582" y="70"/>
                        <a:pt x="399" y="70"/>
                      </a:cubicBezTo>
                      <a:cubicBezTo>
                        <a:pt x="216" y="70"/>
                        <a:pt x="70" y="221"/>
                        <a:pt x="70" y="404"/>
                      </a:cubicBezTo>
                      <a:cubicBezTo>
                        <a:pt x="70" y="404"/>
                        <a:pt x="76" y="566"/>
                        <a:pt x="205" y="738"/>
                      </a:cubicBezTo>
                      <a:cubicBezTo>
                        <a:pt x="227" y="765"/>
                        <a:pt x="243" y="803"/>
                        <a:pt x="248" y="857"/>
                      </a:cubicBezTo>
                      <a:cubicBezTo>
                        <a:pt x="248" y="857"/>
                        <a:pt x="248" y="868"/>
                        <a:pt x="248" y="884"/>
                      </a:cubicBezTo>
                      <a:close/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: Shape 370">
                  <a:extLst>
                    <a:ext uri="{FF2B5EF4-FFF2-40B4-BE49-F238E27FC236}">
                      <a16:creationId xmlns:a16="http://schemas.microsoft.com/office/drawing/2014/main" id="{03D973E0-714E-B36F-5B48-491D9693D8E4}"/>
                    </a:ext>
                  </a:extLst>
                </p:cNvPr>
                <p:cNvSpPr/>
                <p:nvPr/>
              </p:nvSpPr>
              <p:spPr bwMode="auto">
                <a:xfrm>
                  <a:off x="5165531" y="5450639"/>
                  <a:ext cx="293237" cy="49916"/>
                </a:xfrm>
                <a:custGeom>
                  <a:avLst/>
                  <a:gdLst>
                    <a:gd name="T0" fmla="*/ 383 w 416"/>
                    <a:gd name="T1" fmla="*/ 70 h 71"/>
                    <a:gd name="T2" fmla="*/ 383 w 416"/>
                    <a:gd name="T3" fmla="*/ 70 h 71"/>
                    <a:gd name="T4" fmla="*/ 38 w 416"/>
                    <a:gd name="T5" fmla="*/ 70 h 71"/>
                    <a:gd name="T6" fmla="*/ 0 w 416"/>
                    <a:gd name="T7" fmla="*/ 32 h 71"/>
                    <a:gd name="T8" fmla="*/ 38 w 416"/>
                    <a:gd name="T9" fmla="*/ 0 h 71"/>
                    <a:gd name="T10" fmla="*/ 383 w 416"/>
                    <a:gd name="T11" fmla="*/ 0 h 71"/>
                    <a:gd name="T12" fmla="*/ 415 w 416"/>
                    <a:gd name="T13" fmla="*/ 32 h 71"/>
                    <a:gd name="T14" fmla="*/ 383 w 416"/>
                    <a:gd name="T15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16" h="71">
                      <a:moveTo>
                        <a:pt x="383" y="70"/>
                      </a:moveTo>
                      <a:lnTo>
                        <a:pt x="383" y="70"/>
                      </a:lnTo>
                      <a:cubicBezTo>
                        <a:pt x="38" y="70"/>
                        <a:pt x="38" y="70"/>
                        <a:pt x="38" y="70"/>
                      </a:cubicBezTo>
                      <a:cubicBezTo>
                        <a:pt x="16" y="70"/>
                        <a:pt x="0" y="54"/>
                        <a:pt x="0" y="32"/>
                      </a:cubicBezTo>
                      <a:cubicBezTo>
                        <a:pt x="0" y="16"/>
                        <a:pt x="16" y="0"/>
                        <a:pt x="38" y="0"/>
                      </a:cubicBezTo>
                      <a:cubicBezTo>
                        <a:pt x="383" y="0"/>
                        <a:pt x="383" y="0"/>
                        <a:pt x="383" y="0"/>
                      </a:cubicBezTo>
                      <a:cubicBezTo>
                        <a:pt x="404" y="0"/>
                        <a:pt x="415" y="16"/>
                        <a:pt x="415" y="32"/>
                      </a:cubicBezTo>
                      <a:cubicBezTo>
                        <a:pt x="415" y="54"/>
                        <a:pt x="404" y="70"/>
                        <a:pt x="383" y="70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: Shape 371">
                  <a:extLst>
                    <a:ext uri="{FF2B5EF4-FFF2-40B4-BE49-F238E27FC236}">
                      <a16:creationId xmlns:a16="http://schemas.microsoft.com/office/drawing/2014/main" id="{8D937A65-9AD7-B096-922B-6DDCC87DD3A0}"/>
                    </a:ext>
                  </a:extLst>
                </p:cNvPr>
                <p:cNvSpPr/>
                <p:nvPr/>
              </p:nvSpPr>
              <p:spPr bwMode="auto">
                <a:xfrm>
                  <a:off x="5184247" y="5503675"/>
                  <a:ext cx="258921" cy="49916"/>
                </a:xfrm>
                <a:custGeom>
                  <a:avLst/>
                  <a:gdLst>
                    <a:gd name="T0" fmla="*/ 329 w 367"/>
                    <a:gd name="T1" fmla="*/ 70 h 71"/>
                    <a:gd name="T2" fmla="*/ 329 w 367"/>
                    <a:gd name="T3" fmla="*/ 70 h 71"/>
                    <a:gd name="T4" fmla="*/ 32 w 367"/>
                    <a:gd name="T5" fmla="*/ 70 h 71"/>
                    <a:gd name="T6" fmla="*/ 0 w 367"/>
                    <a:gd name="T7" fmla="*/ 32 h 71"/>
                    <a:gd name="T8" fmla="*/ 32 w 367"/>
                    <a:gd name="T9" fmla="*/ 0 h 71"/>
                    <a:gd name="T10" fmla="*/ 329 w 367"/>
                    <a:gd name="T11" fmla="*/ 0 h 71"/>
                    <a:gd name="T12" fmla="*/ 366 w 367"/>
                    <a:gd name="T13" fmla="*/ 32 h 71"/>
                    <a:gd name="T14" fmla="*/ 329 w 367"/>
                    <a:gd name="T15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7" h="71">
                      <a:moveTo>
                        <a:pt x="329" y="70"/>
                      </a:moveTo>
                      <a:lnTo>
                        <a:pt x="329" y="70"/>
                      </a:ln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16" y="70"/>
                        <a:pt x="0" y="54"/>
                        <a:pt x="0" y="32"/>
                      </a:cubicBezTo>
                      <a:cubicBezTo>
                        <a:pt x="0" y="16"/>
                        <a:pt x="16" y="0"/>
                        <a:pt x="32" y="0"/>
                      </a:cubicBezTo>
                      <a:cubicBezTo>
                        <a:pt x="329" y="0"/>
                        <a:pt x="329" y="0"/>
                        <a:pt x="329" y="0"/>
                      </a:cubicBezTo>
                      <a:cubicBezTo>
                        <a:pt x="350" y="0"/>
                        <a:pt x="366" y="16"/>
                        <a:pt x="366" y="32"/>
                      </a:cubicBezTo>
                      <a:cubicBezTo>
                        <a:pt x="366" y="54"/>
                        <a:pt x="350" y="70"/>
                        <a:pt x="329" y="70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: Shape 372">
                  <a:extLst>
                    <a:ext uri="{FF2B5EF4-FFF2-40B4-BE49-F238E27FC236}">
                      <a16:creationId xmlns:a16="http://schemas.microsoft.com/office/drawing/2014/main" id="{4CD45BAE-4625-DA90-51BA-44C11E4EF22F}"/>
                    </a:ext>
                  </a:extLst>
                </p:cNvPr>
                <p:cNvSpPr/>
                <p:nvPr/>
              </p:nvSpPr>
              <p:spPr bwMode="auto">
                <a:xfrm>
                  <a:off x="5215443" y="5553592"/>
                  <a:ext cx="199651" cy="49916"/>
                </a:xfrm>
                <a:custGeom>
                  <a:avLst/>
                  <a:gdLst>
                    <a:gd name="T0" fmla="*/ 243 w 281"/>
                    <a:gd name="T1" fmla="*/ 70 h 71"/>
                    <a:gd name="T2" fmla="*/ 243 w 281"/>
                    <a:gd name="T3" fmla="*/ 70 h 71"/>
                    <a:gd name="T4" fmla="*/ 32 w 281"/>
                    <a:gd name="T5" fmla="*/ 70 h 71"/>
                    <a:gd name="T6" fmla="*/ 0 w 281"/>
                    <a:gd name="T7" fmla="*/ 38 h 71"/>
                    <a:gd name="T8" fmla="*/ 32 w 281"/>
                    <a:gd name="T9" fmla="*/ 0 h 71"/>
                    <a:gd name="T10" fmla="*/ 243 w 281"/>
                    <a:gd name="T11" fmla="*/ 0 h 71"/>
                    <a:gd name="T12" fmla="*/ 280 w 281"/>
                    <a:gd name="T13" fmla="*/ 38 h 71"/>
                    <a:gd name="T14" fmla="*/ 243 w 281"/>
                    <a:gd name="T15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1" h="71">
                      <a:moveTo>
                        <a:pt x="243" y="70"/>
                      </a:moveTo>
                      <a:lnTo>
                        <a:pt x="243" y="70"/>
                      </a:ln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16" y="70"/>
                        <a:pt x="0" y="54"/>
                        <a:pt x="0" y="38"/>
                      </a:cubicBezTo>
                      <a:cubicBezTo>
                        <a:pt x="0" y="16"/>
                        <a:pt x="16" y="0"/>
                        <a:pt x="32" y="0"/>
                      </a:cubicBezTo>
                      <a:cubicBezTo>
                        <a:pt x="243" y="0"/>
                        <a:pt x="243" y="0"/>
                        <a:pt x="243" y="0"/>
                      </a:cubicBezTo>
                      <a:cubicBezTo>
                        <a:pt x="264" y="0"/>
                        <a:pt x="280" y="16"/>
                        <a:pt x="280" y="38"/>
                      </a:cubicBezTo>
                      <a:cubicBezTo>
                        <a:pt x="280" y="54"/>
                        <a:pt x="264" y="70"/>
                        <a:pt x="243" y="70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3" name="Group 373">
                <a:extLst>
                  <a:ext uri="{FF2B5EF4-FFF2-40B4-BE49-F238E27FC236}">
                    <a16:creationId xmlns:a16="http://schemas.microsoft.com/office/drawing/2014/main" id="{B24B68BA-5340-C701-A7A9-3052C934AAB4}"/>
                  </a:ext>
                </a:extLst>
              </p:cNvPr>
              <p:cNvGrpSpPr/>
              <p:nvPr/>
            </p:nvGrpSpPr>
            <p:grpSpPr>
              <a:xfrm>
                <a:off x="8992078" y="4111006"/>
                <a:ext cx="375666" cy="572927"/>
                <a:chOff x="16573736" y="8058757"/>
                <a:chExt cx="748692" cy="1141831"/>
              </a:xfrm>
            </p:grpSpPr>
            <p:sp>
              <p:nvSpPr>
                <p:cNvPr id="421" name="Freeform: Shape 374">
                  <a:extLst>
                    <a:ext uri="{FF2B5EF4-FFF2-40B4-BE49-F238E27FC236}">
                      <a16:creationId xmlns:a16="http://schemas.microsoft.com/office/drawing/2014/main" id="{69752767-F035-15A7-5034-79573C060EE6}"/>
                    </a:ext>
                  </a:extLst>
                </p:cNvPr>
                <p:cNvSpPr/>
                <p:nvPr/>
              </p:nvSpPr>
              <p:spPr bwMode="auto">
                <a:xfrm>
                  <a:off x="16904408" y="8539199"/>
                  <a:ext cx="134143" cy="134151"/>
                </a:xfrm>
                <a:custGeom>
                  <a:avLst/>
                  <a:gdLst>
                    <a:gd name="T0" fmla="*/ 189 w 190"/>
                    <a:gd name="T1" fmla="*/ 92 h 190"/>
                    <a:gd name="T2" fmla="*/ 189 w 190"/>
                    <a:gd name="T3" fmla="*/ 92 h 190"/>
                    <a:gd name="T4" fmla="*/ 97 w 190"/>
                    <a:gd name="T5" fmla="*/ 189 h 190"/>
                    <a:gd name="T6" fmla="*/ 0 w 190"/>
                    <a:gd name="T7" fmla="*/ 92 h 190"/>
                    <a:gd name="T8" fmla="*/ 97 w 190"/>
                    <a:gd name="T9" fmla="*/ 0 h 190"/>
                    <a:gd name="T10" fmla="*/ 189 w 190"/>
                    <a:gd name="T11" fmla="*/ 92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0" h="190">
                      <a:moveTo>
                        <a:pt x="189" y="92"/>
                      </a:moveTo>
                      <a:lnTo>
                        <a:pt x="189" y="92"/>
                      </a:lnTo>
                      <a:cubicBezTo>
                        <a:pt x="189" y="145"/>
                        <a:pt x="146" y="189"/>
                        <a:pt x="97" y="189"/>
                      </a:cubicBezTo>
                      <a:cubicBezTo>
                        <a:pt x="43" y="189"/>
                        <a:pt x="0" y="145"/>
                        <a:pt x="0" y="92"/>
                      </a:cubicBezTo>
                      <a:cubicBezTo>
                        <a:pt x="0" y="43"/>
                        <a:pt x="43" y="0"/>
                        <a:pt x="97" y="0"/>
                      </a:cubicBezTo>
                      <a:cubicBezTo>
                        <a:pt x="146" y="0"/>
                        <a:pt x="189" y="43"/>
                        <a:pt x="189" y="92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2" name="Freeform: Shape 375">
                  <a:extLst>
                    <a:ext uri="{FF2B5EF4-FFF2-40B4-BE49-F238E27FC236}">
                      <a16:creationId xmlns:a16="http://schemas.microsoft.com/office/drawing/2014/main" id="{C2FD42BC-389C-FE24-E9D0-A9DAE634F470}"/>
                    </a:ext>
                  </a:extLst>
                </p:cNvPr>
                <p:cNvSpPr/>
                <p:nvPr/>
              </p:nvSpPr>
              <p:spPr bwMode="auto">
                <a:xfrm>
                  <a:off x="16882571" y="8274019"/>
                  <a:ext cx="96706" cy="96711"/>
                </a:xfrm>
                <a:custGeom>
                  <a:avLst/>
                  <a:gdLst>
                    <a:gd name="T0" fmla="*/ 134 w 135"/>
                    <a:gd name="T1" fmla="*/ 70 h 136"/>
                    <a:gd name="T2" fmla="*/ 134 w 135"/>
                    <a:gd name="T3" fmla="*/ 70 h 136"/>
                    <a:gd name="T4" fmla="*/ 64 w 135"/>
                    <a:gd name="T5" fmla="*/ 135 h 136"/>
                    <a:gd name="T6" fmla="*/ 0 w 135"/>
                    <a:gd name="T7" fmla="*/ 70 h 136"/>
                    <a:gd name="T8" fmla="*/ 64 w 135"/>
                    <a:gd name="T9" fmla="*/ 0 h 136"/>
                    <a:gd name="T10" fmla="*/ 134 w 135"/>
                    <a:gd name="T11" fmla="*/ 7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5" h="136">
                      <a:moveTo>
                        <a:pt x="134" y="70"/>
                      </a:moveTo>
                      <a:lnTo>
                        <a:pt x="134" y="70"/>
                      </a:lnTo>
                      <a:cubicBezTo>
                        <a:pt x="134" y="108"/>
                        <a:pt x="102" y="135"/>
                        <a:pt x="64" y="135"/>
                      </a:cubicBezTo>
                      <a:cubicBezTo>
                        <a:pt x="27" y="135"/>
                        <a:pt x="0" y="108"/>
                        <a:pt x="0" y="70"/>
                      </a:cubicBezTo>
                      <a:cubicBezTo>
                        <a:pt x="0" y="33"/>
                        <a:pt x="27" y="0"/>
                        <a:pt x="64" y="0"/>
                      </a:cubicBezTo>
                      <a:cubicBezTo>
                        <a:pt x="102" y="0"/>
                        <a:pt x="134" y="33"/>
                        <a:pt x="134" y="70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3" name="Freeform: Shape 376">
                  <a:extLst>
                    <a:ext uri="{FF2B5EF4-FFF2-40B4-BE49-F238E27FC236}">
                      <a16:creationId xmlns:a16="http://schemas.microsoft.com/office/drawing/2014/main" id="{9083CA7A-B693-F295-D2D0-2A01F508492E}"/>
                    </a:ext>
                  </a:extLst>
                </p:cNvPr>
                <p:cNvSpPr/>
                <p:nvPr/>
              </p:nvSpPr>
              <p:spPr bwMode="auto">
                <a:xfrm>
                  <a:off x="16926245" y="8089952"/>
                  <a:ext cx="59270" cy="53037"/>
                </a:xfrm>
                <a:custGeom>
                  <a:avLst/>
                  <a:gdLst>
                    <a:gd name="T0" fmla="*/ 81 w 82"/>
                    <a:gd name="T1" fmla="*/ 37 h 76"/>
                    <a:gd name="T2" fmla="*/ 81 w 82"/>
                    <a:gd name="T3" fmla="*/ 37 h 76"/>
                    <a:gd name="T4" fmla="*/ 44 w 82"/>
                    <a:gd name="T5" fmla="*/ 75 h 76"/>
                    <a:gd name="T6" fmla="*/ 0 w 82"/>
                    <a:gd name="T7" fmla="*/ 37 h 76"/>
                    <a:gd name="T8" fmla="*/ 44 w 82"/>
                    <a:gd name="T9" fmla="*/ 0 h 76"/>
                    <a:gd name="T10" fmla="*/ 81 w 82"/>
                    <a:gd name="T11" fmla="*/ 37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76">
                      <a:moveTo>
                        <a:pt x="81" y="37"/>
                      </a:moveTo>
                      <a:lnTo>
                        <a:pt x="81" y="37"/>
                      </a:lnTo>
                      <a:cubicBezTo>
                        <a:pt x="81" y="59"/>
                        <a:pt x="65" y="75"/>
                        <a:pt x="44" y="75"/>
                      </a:cubicBezTo>
                      <a:cubicBezTo>
                        <a:pt x="22" y="75"/>
                        <a:pt x="0" y="59"/>
                        <a:pt x="0" y="37"/>
                      </a:cubicBezTo>
                      <a:cubicBezTo>
                        <a:pt x="0" y="16"/>
                        <a:pt x="22" y="0"/>
                        <a:pt x="44" y="0"/>
                      </a:cubicBezTo>
                      <a:cubicBezTo>
                        <a:pt x="65" y="0"/>
                        <a:pt x="81" y="16"/>
                        <a:pt x="81" y="37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4" name="Freeform: Shape 377">
                  <a:extLst>
                    <a:ext uri="{FF2B5EF4-FFF2-40B4-BE49-F238E27FC236}">
                      <a16:creationId xmlns:a16="http://schemas.microsoft.com/office/drawing/2014/main" id="{FB7AEB72-1934-76D8-CFC6-121D9A8743D6}"/>
                    </a:ext>
                  </a:extLst>
                </p:cNvPr>
                <p:cNvSpPr/>
                <p:nvPr/>
              </p:nvSpPr>
              <p:spPr bwMode="auto">
                <a:xfrm>
                  <a:off x="16573736" y="8058757"/>
                  <a:ext cx="748692" cy="1141831"/>
                </a:xfrm>
                <a:custGeom>
                  <a:avLst/>
                  <a:gdLst>
                    <a:gd name="T0" fmla="*/ 722 w 1058"/>
                    <a:gd name="T1" fmla="*/ 593 h 1613"/>
                    <a:gd name="T2" fmla="*/ 722 w 1058"/>
                    <a:gd name="T3" fmla="*/ 593 h 1613"/>
                    <a:gd name="T4" fmla="*/ 722 w 1058"/>
                    <a:gd name="T5" fmla="*/ 97 h 1613"/>
                    <a:gd name="T6" fmla="*/ 728 w 1058"/>
                    <a:gd name="T7" fmla="*/ 97 h 1613"/>
                    <a:gd name="T8" fmla="*/ 739 w 1058"/>
                    <a:gd name="T9" fmla="*/ 91 h 1613"/>
                    <a:gd name="T10" fmla="*/ 739 w 1058"/>
                    <a:gd name="T11" fmla="*/ 5 h 1613"/>
                    <a:gd name="T12" fmla="*/ 728 w 1058"/>
                    <a:gd name="T13" fmla="*/ 0 h 1613"/>
                    <a:gd name="T14" fmla="*/ 717 w 1058"/>
                    <a:gd name="T15" fmla="*/ 0 h 1613"/>
                    <a:gd name="T16" fmla="*/ 345 w 1058"/>
                    <a:gd name="T17" fmla="*/ 0 h 1613"/>
                    <a:gd name="T18" fmla="*/ 329 w 1058"/>
                    <a:gd name="T19" fmla="*/ 0 h 1613"/>
                    <a:gd name="T20" fmla="*/ 324 w 1058"/>
                    <a:gd name="T21" fmla="*/ 5 h 1613"/>
                    <a:gd name="T22" fmla="*/ 324 w 1058"/>
                    <a:gd name="T23" fmla="*/ 91 h 1613"/>
                    <a:gd name="T24" fmla="*/ 329 w 1058"/>
                    <a:gd name="T25" fmla="*/ 97 h 1613"/>
                    <a:gd name="T26" fmla="*/ 334 w 1058"/>
                    <a:gd name="T27" fmla="*/ 97 h 1613"/>
                    <a:gd name="T28" fmla="*/ 334 w 1058"/>
                    <a:gd name="T29" fmla="*/ 593 h 1613"/>
                    <a:gd name="T30" fmla="*/ 0 w 1058"/>
                    <a:gd name="T31" fmla="*/ 1083 h 1613"/>
                    <a:gd name="T32" fmla="*/ 528 w 1058"/>
                    <a:gd name="T33" fmla="*/ 1612 h 1613"/>
                    <a:gd name="T34" fmla="*/ 1057 w 1058"/>
                    <a:gd name="T35" fmla="*/ 1083 h 1613"/>
                    <a:gd name="T36" fmla="*/ 722 w 1058"/>
                    <a:gd name="T37" fmla="*/ 593 h 1613"/>
                    <a:gd name="T38" fmla="*/ 410 w 1058"/>
                    <a:gd name="T39" fmla="*/ 1331 h 1613"/>
                    <a:gd name="T40" fmla="*/ 410 w 1058"/>
                    <a:gd name="T41" fmla="*/ 1331 h 1613"/>
                    <a:gd name="T42" fmla="*/ 340 w 1058"/>
                    <a:gd name="T43" fmla="*/ 1267 h 1613"/>
                    <a:gd name="T44" fmla="*/ 410 w 1058"/>
                    <a:gd name="T45" fmla="*/ 1197 h 1613"/>
                    <a:gd name="T46" fmla="*/ 475 w 1058"/>
                    <a:gd name="T47" fmla="*/ 1267 h 1613"/>
                    <a:gd name="T48" fmla="*/ 410 w 1058"/>
                    <a:gd name="T49" fmla="*/ 1331 h 1613"/>
                    <a:gd name="T50" fmla="*/ 453 w 1058"/>
                    <a:gd name="T51" fmla="*/ 1046 h 1613"/>
                    <a:gd name="T52" fmla="*/ 453 w 1058"/>
                    <a:gd name="T53" fmla="*/ 1046 h 1613"/>
                    <a:gd name="T54" fmla="*/ 491 w 1058"/>
                    <a:gd name="T55" fmla="*/ 1008 h 1613"/>
                    <a:gd name="T56" fmla="*/ 528 w 1058"/>
                    <a:gd name="T57" fmla="*/ 1046 h 1613"/>
                    <a:gd name="T58" fmla="*/ 491 w 1058"/>
                    <a:gd name="T59" fmla="*/ 1083 h 1613"/>
                    <a:gd name="T60" fmla="*/ 453 w 1058"/>
                    <a:gd name="T61" fmla="*/ 1046 h 1613"/>
                    <a:gd name="T62" fmla="*/ 571 w 1058"/>
                    <a:gd name="T63" fmla="*/ 1493 h 1613"/>
                    <a:gd name="T64" fmla="*/ 571 w 1058"/>
                    <a:gd name="T65" fmla="*/ 1493 h 1613"/>
                    <a:gd name="T66" fmla="*/ 501 w 1058"/>
                    <a:gd name="T67" fmla="*/ 1428 h 1613"/>
                    <a:gd name="T68" fmla="*/ 571 w 1058"/>
                    <a:gd name="T69" fmla="*/ 1358 h 1613"/>
                    <a:gd name="T70" fmla="*/ 636 w 1058"/>
                    <a:gd name="T71" fmla="*/ 1428 h 1613"/>
                    <a:gd name="T72" fmla="*/ 571 w 1058"/>
                    <a:gd name="T73" fmla="*/ 1493 h 1613"/>
                    <a:gd name="T74" fmla="*/ 674 w 1058"/>
                    <a:gd name="T75" fmla="*/ 1062 h 1613"/>
                    <a:gd name="T76" fmla="*/ 674 w 1058"/>
                    <a:gd name="T77" fmla="*/ 1062 h 1613"/>
                    <a:gd name="T78" fmla="*/ 636 w 1058"/>
                    <a:gd name="T79" fmla="*/ 1024 h 1613"/>
                    <a:gd name="T80" fmla="*/ 674 w 1058"/>
                    <a:gd name="T81" fmla="*/ 986 h 1613"/>
                    <a:gd name="T82" fmla="*/ 717 w 1058"/>
                    <a:gd name="T83" fmla="*/ 1024 h 1613"/>
                    <a:gd name="T84" fmla="*/ 674 w 1058"/>
                    <a:gd name="T85" fmla="*/ 1062 h 1613"/>
                    <a:gd name="T86" fmla="*/ 86 w 1058"/>
                    <a:gd name="T87" fmla="*/ 932 h 1613"/>
                    <a:gd name="T88" fmla="*/ 86 w 1058"/>
                    <a:gd name="T89" fmla="*/ 932 h 1613"/>
                    <a:gd name="T90" fmla="*/ 399 w 1058"/>
                    <a:gd name="T91" fmla="*/ 636 h 1613"/>
                    <a:gd name="T92" fmla="*/ 399 w 1058"/>
                    <a:gd name="T93" fmla="*/ 48 h 1613"/>
                    <a:gd name="T94" fmla="*/ 404 w 1058"/>
                    <a:gd name="T95" fmla="*/ 43 h 1613"/>
                    <a:gd name="T96" fmla="*/ 658 w 1058"/>
                    <a:gd name="T97" fmla="*/ 43 h 1613"/>
                    <a:gd name="T98" fmla="*/ 663 w 1058"/>
                    <a:gd name="T99" fmla="*/ 48 h 1613"/>
                    <a:gd name="T100" fmla="*/ 663 w 1058"/>
                    <a:gd name="T101" fmla="*/ 636 h 1613"/>
                    <a:gd name="T102" fmla="*/ 971 w 1058"/>
                    <a:gd name="T103" fmla="*/ 932 h 1613"/>
                    <a:gd name="T104" fmla="*/ 86 w 1058"/>
                    <a:gd name="T105" fmla="*/ 932 h 16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58" h="1613">
                      <a:moveTo>
                        <a:pt x="722" y="593"/>
                      </a:moveTo>
                      <a:lnTo>
                        <a:pt x="722" y="593"/>
                      </a:lnTo>
                      <a:cubicBezTo>
                        <a:pt x="722" y="97"/>
                        <a:pt x="722" y="97"/>
                        <a:pt x="722" y="97"/>
                      </a:cubicBezTo>
                      <a:cubicBezTo>
                        <a:pt x="728" y="97"/>
                        <a:pt x="728" y="97"/>
                        <a:pt x="728" y="97"/>
                      </a:cubicBezTo>
                      <a:cubicBezTo>
                        <a:pt x="733" y="97"/>
                        <a:pt x="739" y="97"/>
                        <a:pt x="739" y="91"/>
                      </a:cubicBezTo>
                      <a:cubicBezTo>
                        <a:pt x="739" y="5"/>
                        <a:pt x="739" y="5"/>
                        <a:pt x="739" y="5"/>
                      </a:cubicBezTo>
                      <a:cubicBezTo>
                        <a:pt x="739" y="0"/>
                        <a:pt x="733" y="0"/>
                        <a:pt x="728" y="0"/>
                      </a:cubicBezTo>
                      <a:cubicBezTo>
                        <a:pt x="717" y="0"/>
                        <a:pt x="717" y="0"/>
                        <a:pt x="717" y="0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329" y="0"/>
                        <a:pt x="329" y="0"/>
                        <a:pt x="329" y="0"/>
                      </a:cubicBezTo>
                      <a:cubicBezTo>
                        <a:pt x="324" y="0"/>
                        <a:pt x="324" y="0"/>
                        <a:pt x="324" y="5"/>
                      </a:cubicBezTo>
                      <a:cubicBezTo>
                        <a:pt x="324" y="91"/>
                        <a:pt x="324" y="91"/>
                        <a:pt x="324" y="91"/>
                      </a:cubicBezTo>
                      <a:cubicBezTo>
                        <a:pt x="324" y="97"/>
                        <a:pt x="324" y="97"/>
                        <a:pt x="329" y="97"/>
                      </a:cubicBezTo>
                      <a:cubicBezTo>
                        <a:pt x="334" y="97"/>
                        <a:pt x="334" y="97"/>
                        <a:pt x="334" y="97"/>
                      </a:cubicBezTo>
                      <a:cubicBezTo>
                        <a:pt x="334" y="593"/>
                        <a:pt x="334" y="593"/>
                        <a:pt x="334" y="593"/>
                      </a:cubicBezTo>
                      <a:cubicBezTo>
                        <a:pt x="140" y="668"/>
                        <a:pt x="0" y="862"/>
                        <a:pt x="0" y="1083"/>
                      </a:cubicBezTo>
                      <a:cubicBezTo>
                        <a:pt x="0" y="1374"/>
                        <a:pt x="237" y="1612"/>
                        <a:pt x="528" y="1612"/>
                      </a:cubicBezTo>
                      <a:cubicBezTo>
                        <a:pt x="820" y="1612"/>
                        <a:pt x="1057" y="1374"/>
                        <a:pt x="1057" y="1083"/>
                      </a:cubicBezTo>
                      <a:cubicBezTo>
                        <a:pt x="1057" y="862"/>
                        <a:pt x="917" y="668"/>
                        <a:pt x="722" y="593"/>
                      </a:cubicBezTo>
                      <a:close/>
                      <a:moveTo>
                        <a:pt x="410" y="1331"/>
                      </a:moveTo>
                      <a:lnTo>
                        <a:pt x="410" y="1331"/>
                      </a:lnTo>
                      <a:cubicBezTo>
                        <a:pt x="372" y="1331"/>
                        <a:pt x="340" y="1304"/>
                        <a:pt x="340" y="1267"/>
                      </a:cubicBezTo>
                      <a:cubicBezTo>
                        <a:pt x="340" y="1229"/>
                        <a:pt x="372" y="1197"/>
                        <a:pt x="410" y="1197"/>
                      </a:cubicBezTo>
                      <a:cubicBezTo>
                        <a:pt x="447" y="1197"/>
                        <a:pt x="475" y="1229"/>
                        <a:pt x="475" y="1267"/>
                      </a:cubicBezTo>
                      <a:cubicBezTo>
                        <a:pt x="475" y="1304"/>
                        <a:pt x="447" y="1331"/>
                        <a:pt x="410" y="1331"/>
                      </a:cubicBezTo>
                      <a:close/>
                      <a:moveTo>
                        <a:pt x="453" y="1046"/>
                      </a:moveTo>
                      <a:lnTo>
                        <a:pt x="453" y="1046"/>
                      </a:lnTo>
                      <a:cubicBezTo>
                        <a:pt x="453" y="1024"/>
                        <a:pt x="469" y="1008"/>
                        <a:pt x="491" y="1008"/>
                      </a:cubicBezTo>
                      <a:cubicBezTo>
                        <a:pt x="512" y="1008"/>
                        <a:pt x="528" y="1024"/>
                        <a:pt x="528" y="1046"/>
                      </a:cubicBezTo>
                      <a:cubicBezTo>
                        <a:pt x="528" y="1067"/>
                        <a:pt x="512" y="1083"/>
                        <a:pt x="491" y="1083"/>
                      </a:cubicBezTo>
                      <a:cubicBezTo>
                        <a:pt x="469" y="1083"/>
                        <a:pt x="453" y="1067"/>
                        <a:pt x="453" y="1046"/>
                      </a:cubicBezTo>
                      <a:close/>
                      <a:moveTo>
                        <a:pt x="571" y="1493"/>
                      </a:moveTo>
                      <a:lnTo>
                        <a:pt x="571" y="1493"/>
                      </a:lnTo>
                      <a:cubicBezTo>
                        <a:pt x="534" y="1493"/>
                        <a:pt x="501" y="1466"/>
                        <a:pt x="501" y="1428"/>
                      </a:cubicBezTo>
                      <a:cubicBezTo>
                        <a:pt x="501" y="1391"/>
                        <a:pt x="534" y="1358"/>
                        <a:pt x="571" y="1358"/>
                      </a:cubicBezTo>
                      <a:cubicBezTo>
                        <a:pt x="609" y="1358"/>
                        <a:pt x="636" y="1391"/>
                        <a:pt x="636" y="1428"/>
                      </a:cubicBezTo>
                      <a:cubicBezTo>
                        <a:pt x="636" y="1466"/>
                        <a:pt x="609" y="1493"/>
                        <a:pt x="571" y="1493"/>
                      </a:cubicBezTo>
                      <a:close/>
                      <a:moveTo>
                        <a:pt x="674" y="1062"/>
                      </a:moveTo>
                      <a:lnTo>
                        <a:pt x="674" y="1062"/>
                      </a:lnTo>
                      <a:cubicBezTo>
                        <a:pt x="652" y="1062"/>
                        <a:pt x="636" y="1046"/>
                        <a:pt x="636" y="1024"/>
                      </a:cubicBezTo>
                      <a:cubicBezTo>
                        <a:pt x="636" y="1002"/>
                        <a:pt x="652" y="986"/>
                        <a:pt x="674" y="986"/>
                      </a:cubicBezTo>
                      <a:cubicBezTo>
                        <a:pt x="696" y="986"/>
                        <a:pt x="717" y="1002"/>
                        <a:pt x="717" y="1024"/>
                      </a:cubicBezTo>
                      <a:cubicBezTo>
                        <a:pt x="717" y="1046"/>
                        <a:pt x="696" y="1062"/>
                        <a:pt x="674" y="1062"/>
                      </a:cubicBezTo>
                      <a:close/>
                      <a:moveTo>
                        <a:pt x="86" y="932"/>
                      </a:moveTo>
                      <a:lnTo>
                        <a:pt x="86" y="932"/>
                      </a:lnTo>
                      <a:cubicBezTo>
                        <a:pt x="135" y="792"/>
                        <a:pt x="253" y="679"/>
                        <a:pt x="399" y="636"/>
                      </a:cubicBezTo>
                      <a:cubicBezTo>
                        <a:pt x="399" y="48"/>
                        <a:pt x="399" y="48"/>
                        <a:pt x="399" y="48"/>
                      </a:cubicBezTo>
                      <a:cubicBezTo>
                        <a:pt x="399" y="43"/>
                        <a:pt x="399" y="43"/>
                        <a:pt x="404" y="43"/>
                      </a:cubicBezTo>
                      <a:cubicBezTo>
                        <a:pt x="658" y="43"/>
                        <a:pt x="658" y="43"/>
                        <a:pt x="658" y="43"/>
                      </a:cubicBezTo>
                      <a:cubicBezTo>
                        <a:pt x="658" y="43"/>
                        <a:pt x="663" y="43"/>
                        <a:pt x="663" y="48"/>
                      </a:cubicBezTo>
                      <a:cubicBezTo>
                        <a:pt x="663" y="636"/>
                        <a:pt x="663" y="636"/>
                        <a:pt x="663" y="636"/>
                      </a:cubicBezTo>
                      <a:cubicBezTo>
                        <a:pt x="809" y="679"/>
                        <a:pt x="922" y="792"/>
                        <a:pt x="971" y="932"/>
                      </a:cubicBezTo>
                      <a:lnTo>
                        <a:pt x="86" y="932"/>
                      </a:lnTo>
                      <a:close/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4" name="Freeform: Shape 378">
                <a:extLst>
                  <a:ext uri="{FF2B5EF4-FFF2-40B4-BE49-F238E27FC236}">
                    <a16:creationId xmlns:a16="http://schemas.microsoft.com/office/drawing/2014/main" id="{F582C9CD-5BDE-A060-EFDA-8F4B5A21B399}"/>
                  </a:ext>
                </a:extLst>
              </p:cNvPr>
              <p:cNvSpPr/>
              <p:nvPr/>
            </p:nvSpPr>
            <p:spPr bwMode="auto">
              <a:xfrm>
                <a:off x="4288670" y="1172274"/>
                <a:ext cx="693416" cy="693462"/>
              </a:xfrm>
              <a:custGeom>
                <a:avLst/>
                <a:gdLst>
                  <a:gd name="T0" fmla="*/ 1952 w 1953"/>
                  <a:gd name="T1" fmla="*/ 976 h 1953"/>
                  <a:gd name="T2" fmla="*/ 1952 w 1953"/>
                  <a:gd name="T3" fmla="*/ 976 h 1953"/>
                  <a:gd name="T4" fmla="*/ 976 w 1953"/>
                  <a:gd name="T5" fmla="*/ 0 h 1953"/>
                  <a:gd name="T6" fmla="*/ 0 w 1953"/>
                  <a:gd name="T7" fmla="*/ 976 h 1953"/>
                  <a:gd name="T8" fmla="*/ 976 w 1953"/>
                  <a:gd name="T9" fmla="*/ 1952 h 1953"/>
                  <a:gd name="T10" fmla="*/ 1952 w 1953"/>
                  <a:gd name="T11" fmla="*/ 976 h 1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3" h="1953">
                    <a:moveTo>
                      <a:pt x="1952" y="976"/>
                    </a:moveTo>
                    <a:lnTo>
                      <a:pt x="1952" y="976"/>
                    </a:lnTo>
                    <a:cubicBezTo>
                      <a:pt x="1952" y="437"/>
                      <a:pt x="1515" y="0"/>
                      <a:pt x="976" y="0"/>
                    </a:cubicBezTo>
                    <a:cubicBezTo>
                      <a:pt x="437" y="0"/>
                      <a:pt x="0" y="437"/>
                      <a:pt x="0" y="976"/>
                    </a:cubicBezTo>
                    <a:cubicBezTo>
                      <a:pt x="0" y="1515"/>
                      <a:pt x="437" y="1952"/>
                      <a:pt x="976" y="1952"/>
                    </a:cubicBezTo>
                    <a:cubicBezTo>
                      <a:pt x="1515" y="1952"/>
                      <a:pt x="1952" y="1515"/>
                      <a:pt x="1952" y="97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79">
                <a:extLst>
                  <a:ext uri="{FF2B5EF4-FFF2-40B4-BE49-F238E27FC236}">
                    <a16:creationId xmlns:a16="http://schemas.microsoft.com/office/drawing/2014/main" id="{12D48214-FCE4-BBBB-D44C-A59947B32F6C}"/>
                  </a:ext>
                </a:extLst>
              </p:cNvPr>
              <p:cNvSpPr/>
              <p:nvPr/>
            </p:nvSpPr>
            <p:spPr bwMode="auto">
              <a:xfrm>
                <a:off x="7198900" y="1149404"/>
                <a:ext cx="693416" cy="693462"/>
              </a:xfrm>
              <a:custGeom>
                <a:avLst/>
                <a:gdLst>
                  <a:gd name="T0" fmla="*/ 1952 w 1953"/>
                  <a:gd name="T1" fmla="*/ 976 h 1953"/>
                  <a:gd name="T2" fmla="*/ 1952 w 1953"/>
                  <a:gd name="T3" fmla="*/ 976 h 1953"/>
                  <a:gd name="T4" fmla="*/ 976 w 1953"/>
                  <a:gd name="T5" fmla="*/ 0 h 1953"/>
                  <a:gd name="T6" fmla="*/ 0 w 1953"/>
                  <a:gd name="T7" fmla="*/ 976 h 1953"/>
                  <a:gd name="T8" fmla="*/ 976 w 1953"/>
                  <a:gd name="T9" fmla="*/ 1952 h 1953"/>
                  <a:gd name="T10" fmla="*/ 1952 w 1953"/>
                  <a:gd name="T11" fmla="*/ 976 h 1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3" h="1953">
                    <a:moveTo>
                      <a:pt x="1952" y="976"/>
                    </a:moveTo>
                    <a:lnTo>
                      <a:pt x="1952" y="976"/>
                    </a:lnTo>
                    <a:cubicBezTo>
                      <a:pt x="1952" y="437"/>
                      <a:pt x="1515" y="0"/>
                      <a:pt x="976" y="0"/>
                    </a:cubicBezTo>
                    <a:cubicBezTo>
                      <a:pt x="437" y="0"/>
                      <a:pt x="0" y="437"/>
                      <a:pt x="0" y="976"/>
                    </a:cubicBezTo>
                    <a:cubicBezTo>
                      <a:pt x="0" y="1515"/>
                      <a:pt x="437" y="1952"/>
                      <a:pt x="976" y="1952"/>
                    </a:cubicBezTo>
                    <a:cubicBezTo>
                      <a:pt x="1515" y="1952"/>
                      <a:pt x="1952" y="1515"/>
                      <a:pt x="1952" y="976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6" name="Freeform: Shape 380">
                <a:extLst>
                  <a:ext uri="{FF2B5EF4-FFF2-40B4-BE49-F238E27FC236}">
                    <a16:creationId xmlns:a16="http://schemas.microsoft.com/office/drawing/2014/main" id="{22ED3357-320E-4B06-7D1C-3D4A642E43F0}"/>
                  </a:ext>
                </a:extLst>
              </p:cNvPr>
              <p:cNvSpPr/>
              <p:nvPr/>
            </p:nvSpPr>
            <p:spPr bwMode="auto">
              <a:xfrm>
                <a:off x="2116258" y="3086708"/>
                <a:ext cx="693416" cy="693461"/>
              </a:xfrm>
              <a:custGeom>
                <a:avLst/>
                <a:gdLst>
                  <a:gd name="T0" fmla="*/ 1952 w 1953"/>
                  <a:gd name="T1" fmla="*/ 976 h 1952"/>
                  <a:gd name="T2" fmla="*/ 1952 w 1953"/>
                  <a:gd name="T3" fmla="*/ 976 h 1952"/>
                  <a:gd name="T4" fmla="*/ 976 w 1953"/>
                  <a:gd name="T5" fmla="*/ 0 h 1952"/>
                  <a:gd name="T6" fmla="*/ 0 w 1953"/>
                  <a:gd name="T7" fmla="*/ 976 h 1952"/>
                  <a:gd name="T8" fmla="*/ 976 w 1953"/>
                  <a:gd name="T9" fmla="*/ 1951 h 1952"/>
                  <a:gd name="T10" fmla="*/ 1952 w 1953"/>
                  <a:gd name="T11" fmla="*/ 976 h 1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3" h="1952">
                    <a:moveTo>
                      <a:pt x="1952" y="976"/>
                    </a:moveTo>
                    <a:lnTo>
                      <a:pt x="1952" y="976"/>
                    </a:lnTo>
                    <a:cubicBezTo>
                      <a:pt x="1952" y="437"/>
                      <a:pt x="1515" y="0"/>
                      <a:pt x="976" y="0"/>
                    </a:cubicBezTo>
                    <a:cubicBezTo>
                      <a:pt x="437" y="0"/>
                      <a:pt x="0" y="437"/>
                      <a:pt x="0" y="976"/>
                    </a:cubicBezTo>
                    <a:cubicBezTo>
                      <a:pt x="0" y="1515"/>
                      <a:pt x="437" y="1951"/>
                      <a:pt x="976" y="1951"/>
                    </a:cubicBezTo>
                    <a:cubicBezTo>
                      <a:pt x="1515" y="1951"/>
                      <a:pt x="1952" y="1515"/>
                      <a:pt x="1952" y="976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7" name="Freeform: Shape 382">
                <a:extLst>
                  <a:ext uri="{FF2B5EF4-FFF2-40B4-BE49-F238E27FC236}">
                    <a16:creationId xmlns:a16="http://schemas.microsoft.com/office/drawing/2014/main" id="{60643FFD-45D9-01E5-89B8-F201D17F34C1}"/>
                  </a:ext>
                </a:extLst>
              </p:cNvPr>
              <p:cNvSpPr/>
              <p:nvPr/>
            </p:nvSpPr>
            <p:spPr bwMode="auto">
              <a:xfrm>
                <a:off x="9355567" y="3080055"/>
                <a:ext cx="691851" cy="690331"/>
              </a:xfrm>
              <a:custGeom>
                <a:avLst/>
                <a:gdLst>
                  <a:gd name="T0" fmla="*/ 1947 w 1948"/>
                  <a:gd name="T1" fmla="*/ 976 h 1946"/>
                  <a:gd name="T2" fmla="*/ 1947 w 1948"/>
                  <a:gd name="T3" fmla="*/ 976 h 1946"/>
                  <a:gd name="T4" fmla="*/ 976 w 1948"/>
                  <a:gd name="T5" fmla="*/ 0 h 1946"/>
                  <a:gd name="T6" fmla="*/ 0 w 1948"/>
                  <a:gd name="T7" fmla="*/ 976 h 1946"/>
                  <a:gd name="T8" fmla="*/ 976 w 1948"/>
                  <a:gd name="T9" fmla="*/ 1945 h 1946"/>
                  <a:gd name="T10" fmla="*/ 1947 w 1948"/>
                  <a:gd name="T11" fmla="*/ 976 h 1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8" h="1946">
                    <a:moveTo>
                      <a:pt x="1947" y="976"/>
                    </a:moveTo>
                    <a:lnTo>
                      <a:pt x="1947" y="976"/>
                    </a:lnTo>
                    <a:cubicBezTo>
                      <a:pt x="1947" y="437"/>
                      <a:pt x="1510" y="0"/>
                      <a:pt x="976" y="0"/>
                    </a:cubicBezTo>
                    <a:cubicBezTo>
                      <a:pt x="437" y="0"/>
                      <a:pt x="0" y="437"/>
                      <a:pt x="0" y="976"/>
                    </a:cubicBezTo>
                    <a:cubicBezTo>
                      <a:pt x="0" y="1510"/>
                      <a:pt x="437" y="1945"/>
                      <a:pt x="976" y="1945"/>
                    </a:cubicBezTo>
                    <a:cubicBezTo>
                      <a:pt x="1510" y="1945"/>
                      <a:pt x="1947" y="1510"/>
                      <a:pt x="1947" y="976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9" name="TextBox 395">
                <a:extLst>
                  <a:ext uri="{FF2B5EF4-FFF2-40B4-BE49-F238E27FC236}">
                    <a16:creationId xmlns:a16="http://schemas.microsoft.com/office/drawing/2014/main" id="{6F2D63E0-E1FA-44BB-CCE4-5792C30473B5}"/>
                  </a:ext>
                </a:extLst>
              </p:cNvPr>
              <p:cNvSpPr txBox="1"/>
              <p:nvPr/>
            </p:nvSpPr>
            <p:spPr>
              <a:xfrm>
                <a:off x="4335913" y="1313991"/>
                <a:ext cx="596884" cy="430850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410" name="TextBox 396">
                <a:extLst>
                  <a:ext uri="{FF2B5EF4-FFF2-40B4-BE49-F238E27FC236}">
                    <a16:creationId xmlns:a16="http://schemas.microsoft.com/office/drawing/2014/main" id="{DF4BD008-665C-92E5-98D8-88067A6F8375}"/>
                  </a:ext>
                </a:extLst>
              </p:cNvPr>
              <p:cNvSpPr txBox="1"/>
              <p:nvPr/>
            </p:nvSpPr>
            <p:spPr>
              <a:xfrm>
                <a:off x="2155855" y="3204132"/>
                <a:ext cx="596884" cy="430850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411" name="TextBox 398">
                <a:extLst>
                  <a:ext uri="{FF2B5EF4-FFF2-40B4-BE49-F238E27FC236}">
                    <a16:creationId xmlns:a16="http://schemas.microsoft.com/office/drawing/2014/main" id="{72824551-0704-0969-9A5C-426BE5D2DFEE}"/>
                  </a:ext>
                </a:extLst>
              </p:cNvPr>
              <p:cNvSpPr txBox="1"/>
              <p:nvPr/>
            </p:nvSpPr>
            <p:spPr>
              <a:xfrm>
                <a:off x="7233897" y="1258236"/>
                <a:ext cx="596884" cy="430850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412" name="TextBox 399">
                <a:extLst>
                  <a:ext uri="{FF2B5EF4-FFF2-40B4-BE49-F238E27FC236}">
                    <a16:creationId xmlns:a16="http://schemas.microsoft.com/office/drawing/2014/main" id="{42C59142-CA26-14D7-6D03-96B0898C5C80}"/>
                  </a:ext>
                </a:extLst>
              </p:cNvPr>
              <p:cNvSpPr txBox="1"/>
              <p:nvPr/>
            </p:nvSpPr>
            <p:spPr>
              <a:xfrm>
                <a:off x="9401688" y="3192831"/>
                <a:ext cx="596884" cy="430850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bg1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</p:grpSp>
      <p:grpSp>
        <p:nvGrpSpPr>
          <p:cNvPr id="447" name="组合 446">
            <a:extLst>
              <a:ext uri="{FF2B5EF4-FFF2-40B4-BE49-F238E27FC236}">
                <a16:creationId xmlns:a16="http://schemas.microsoft.com/office/drawing/2014/main" id="{77C76A43-79BB-807A-278F-F4DE1C1246E2}"/>
              </a:ext>
            </a:extLst>
          </p:cNvPr>
          <p:cNvGrpSpPr/>
          <p:nvPr/>
        </p:nvGrpSpPr>
        <p:grpSpPr>
          <a:xfrm>
            <a:off x="2541485" y="1836654"/>
            <a:ext cx="1900408" cy="1154925"/>
            <a:chOff x="6776143" y="1593775"/>
            <a:chExt cx="1900408" cy="1154925"/>
          </a:xfrm>
        </p:grpSpPr>
        <p:sp>
          <p:nvSpPr>
            <p:cNvPr id="448" name="文本框 447">
              <a:extLst>
                <a:ext uri="{FF2B5EF4-FFF2-40B4-BE49-F238E27FC236}">
                  <a16:creationId xmlns:a16="http://schemas.microsoft.com/office/drawing/2014/main" id="{E11ECE26-452D-66BE-BA50-E10FF2DCB575}"/>
                </a:ext>
              </a:extLst>
            </p:cNvPr>
            <p:cNvSpPr txBox="1"/>
            <p:nvPr/>
          </p:nvSpPr>
          <p:spPr>
            <a:xfrm>
              <a:off x="6776143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49" name="文本框 448">
              <a:extLst>
                <a:ext uri="{FF2B5EF4-FFF2-40B4-BE49-F238E27FC236}">
                  <a16:creationId xmlns:a16="http://schemas.microsoft.com/office/drawing/2014/main" id="{67815977-2483-2769-7C7E-B566590DB6F8}"/>
                </a:ext>
              </a:extLst>
            </p:cNvPr>
            <p:cNvSpPr txBox="1"/>
            <p:nvPr/>
          </p:nvSpPr>
          <p:spPr>
            <a:xfrm>
              <a:off x="6776143" y="1917703"/>
              <a:ext cx="190040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B892C2CE-8CFC-15EB-3575-CD9E9F9F7B74}"/>
              </a:ext>
            </a:extLst>
          </p:cNvPr>
          <p:cNvGrpSpPr/>
          <p:nvPr/>
        </p:nvGrpSpPr>
        <p:grpSpPr>
          <a:xfrm>
            <a:off x="2934149" y="3809653"/>
            <a:ext cx="1900408" cy="1154925"/>
            <a:chOff x="6776143" y="1593775"/>
            <a:chExt cx="1900408" cy="1154925"/>
          </a:xfrm>
        </p:grpSpPr>
        <p:sp>
          <p:nvSpPr>
            <p:cNvPr id="451" name="文本框 450">
              <a:extLst>
                <a:ext uri="{FF2B5EF4-FFF2-40B4-BE49-F238E27FC236}">
                  <a16:creationId xmlns:a16="http://schemas.microsoft.com/office/drawing/2014/main" id="{C3D233E5-DF71-12E2-4EFB-A3567377C37D}"/>
                </a:ext>
              </a:extLst>
            </p:cNvPr>
            <p:cNvSpPr txBox="1"/>
            <p:nvPr/>
          </p:nvSpPr>
          <p:spPr>
            <a:xfrm>
              <a:off x="6776143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52" name="文本框 451">
              <a:extLst>
                <a:ext uri="{FF2B5EF4-FFF2-40B4-BE49-F238E27FC236}">
                  <a16:creationId xmlns:a16="http://schemas.microsoft.com/office/drawing/2014/main" id="{366B0270-1C0B-6EED-5A30-B19A381B4130}"/>
                </a:ext>
              </a:extLst>
            </p:cNvPr>
            <p:cNvSpPr txBox="1"/>
            <p:nvPr/>
          </p:nvSpPr>
          <p:spPr>
            <a:xfrm>
              <a:off x="6776143" y="1917703"/>
              <a:ext cx="190040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3" name="组合 452">
            <a:extLst>
              <a:ext uri="{FF2B5EF4-FFF2-40B4-BE49-F238E27FC236}">
                <a16:creationId xmlns:a16="http://schemas.microsoft.com/office/drawing/2014/main" id="{0A1FE3C7-CD63-4EB1-6E7D-1BCF22BAD8A2}"/>
              </a:ext>
            </a:extLst>
          </p:cNvPr>
          <p:cNvGrpSpPr/>
          <p:nvPr/>
        </p:nvGrpSpPr>
        <p:grpSpPr>
          <a:xfrm>
            <a:off x="6985798" y="3925571"/>
            <a:ext cx="1900408" cy="1154925"/>
            <a:chOff x="6776143" y="1593775"/>
            <a:chExt cx="1900408" cy="1154925"/>
          </a:xfrm>
        </p:grpSpPr>
        <p:sp>
          <p:nvSpPr>
            <p:cNvPr id="454" name="文本框 453">
              <a:extLst>
                <a:ext uri="{FF2B5EF4-FFF2-40B4-BE49-F238E27FC236}">
                  <a16:creationId xmlns:a16="http://schemas.microsoft.com/office/drawing/2014/main" id="{3ED1E360-4C7B-35EE-F561-EEA9D99E4C73}"/>
                </a:ext>
              </a:extLst>
            </p:cNvPr>
            <p:cNvSpPr txBox="1"/>
            <p:nvPr/>
          </p:nvSpPr>
          <p:spPr>
            <a:xfrm>
              <a:off x="6776143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55" name="文本框 454">
              <a:extLst>
                <a:ext uri="{FF2B5EF4-FFF2-40B4-BE49-F238E27FC236}">
                  <a16:creationId xmlns:a16="http://schemas.microsoft.com/office/drawing/2014/main" id="{81E9307B-962B-B25D-1A63-2BDF3224659D}"/>
                </a:ext>
              </a:extLst>
            </p:cNvPr>
            <p:cNvSpPr txBox="1"/>
            <p:nvPr/>
          </p:nvSpPr>
          <p:spPr>
            <a:xfrm>
              <a:off x="6776143" y="1917703"/>
              <a:ext cx="190040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6" name="组合 455">
            <a:extLst>
              <a:ext uri="{FF2B5EF4-FFF2-40B4-BE49-F238E27FC236}">
                <a16:creationId xmlns:a16="http://schemas.microsoft.com/office/drawing/2014/main" id="{8B3EE3E2-DB20-E968-6DA9-FC3EC4F412EF}"/>
              </a:ext>
            </a:extLst>
          </p:cNvPr>
          <p:cNvGrpSpPr/>
          <p:nvPr/>
        </p:nvGrpSpPr>
        <p:grpSpPr>
          <a:xfrm>
            <a:off x="8219551" y="1760673"/>
            <a:ext cx="1900408" cy="1154925"/>
            <a:chOff x="6776143" y="1593775"/>
            <a:chExt cx="1900408" cy="1154925"/>
          </a:xfrm>
        </p:grpSpPr>
        <p:sp>
          <p:nvSpPr>
            <p:cNvPr id="457" name="文本框 456">
              <a:extLst>
                <a:ext uri="{FF2B5EF4-FFF2-40B4-BE49-F238E27FC236}">
                  <a16:creationId xmlns:a16="http://schemas.microsoft.com/office/drawing/2014/main" id="{4F242133-2F94-44CA-75AE-E4E99F0FAA9B}"/>
                </a:ext>
              </a:extLst>
            </p:cNvPr>
            <p:cNvSpPr txBox="1"/>
            <p:nvPr/>
          </p:nvSpPr>
          <p:spPr>
            <a:xfrm>
              <a:off x="6776143" y="1593775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58" name="文本框 457">
              <a:extLst>
                <a:ext uri="{FF2B5EF4-FFF2-40B4-BE49-F238E27FC236}">
                  <a16:creationId xmlns:a16="http://schemas.microsoft.com/office/drawing/2014/main" id="{D27DFBC7-1F00-6387-E37E-932641EDEF68}"/>
                </a:ext>
              </a:extLst>
            </p:cNvPr>
            <p:cNvSpPr txBox="1"/>
            <p:nvPr/>
          </p:nvSpPr>
          <p:spPr>
            <a:xfrm>
              <a:off x="6776143" y="1917703"/>
              <a:ext cx="190040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2603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310D222-B10F-DB9F-3DB1-6D376E8750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606987"/>
          </a:xfrm>
          <a:prstGeom prst="rect">
            <a:avLst/>
          </a:prstGeom>
        </p:spPr>
      </p:pic>
      <p:sp>
        <p:nvSpPr>
          <p:cNvPr id="12" name="Freeform 12">
            <a:extLst>
              <a:ext uri="{FF2B5EF4-FFF2-40B4-BE49-F238E27FC236}">
                <a16:creationId xmlns:a16="http://schemas.microsoft.com/office/drawing/2014/main" id="{FC7D4086-DBDF-141F-0762-952BC55C557A}"/>
              </a:ext>
            </a:extLst>
          </p:cNvPr>
          <p:cNvSpPr>
            <a:spLocks/>
          </p:cNvSpPr>
          <p:nvPr/>
        </p:nvSpPr>
        <p:spPr bwMode="auto">
          <a:xfrm>
            <a:off x="1729759" y="1042101"/>
            <a:ext cx="7781818" cy="4728831"/>
          </a:xfrm>
          <a:custGeom>
            <a:avLst/>
            <a:gdLst>
              <a:gd name="T0" fmla="*/ 782 w 1778"/>
              <a:gd name="T1" fmla="*/ 124 h 1079"/>
              <a:gd name="T2" fmla="*/ 810 w 1778"/>
              <a:gd name="T3" fmla="*/ 170 h 1079"/>
              <a:gd name="T4" fmla="*/ 802 w 1778"/>
              <a:gd name="T5" fmla="*/ 215 h 1079"/>
              <a:gd name="T6" fmla="*/ 881 w 1778"/>
              <a:gd name="T7" fmla="*/ 197 h 1079"/>
              <a:gd name="T8" fmla="*/ 790 w 1778"/>
              <a:gd name="T9" fmla="*/ 290 h 1079"/>
              <a:gd name="T10" fmla="*/ 1009 w 1778"/>
              <a:gd name="T11" fmla="*/ 184 h 1079"/>
              <a:gd name="T12" fmla="*/ 1232 w 1778"/>
              <a:gd name="T13" fmla="*/ 7 h 1079"/>
              <a:gd name="T14" fmla="*/ 1030 w 1778"/>
              <a:gd name="T15" fmla="*/ 205 h 1079"/>
              <a:gd name="T16" fmla="*/ 1042 w 1778"/>
              <a:gd name="T17" fmla="*/ 209 h 1079"/>
              <a:gd name="T18" fmla="*/ 1177 w 1778"/>
              <a:gd name="T19" fmla="*/ 92 h 1079"/>
              <a:gd name="T20" fmla="*/ 1130 w 1778"/>
              <a:gd name="T21" fmla="*/ 176 h 1079"/>
              <a:gd name="T22" fmla="*/ 1260 w 1778"/>
              <a:gd name="T23" fmla="*/ 97 h 1079"/>
              <a:gd name="T24" fmla="*/ 1120 w 1778"/>
              <a:gd name="T25" fmla="*/ 207 h 1079"/>
              <a:gd name="T26" fmla="*/ 1163 w 1778"/>
              <a:gd name="T27" fmla="*/ 219 h 1079"/>
              <a:gd name="T28" fmla="*/ 1280 w 1778"/>
              <a:gd name="T29" fmla="*/ 136 h 1079"/>
              <a:gd name="T30" fmla="*/ 1368 w 1778"/>
              <a:gd name="T31" fmla="*/ 185 h 1079"/>
              <a:gd name="T32" fmla="*/ 1336 w 1778"/>
              <a:gd name="T33" fmla="*/ 231 h 1079"/>
              <a:gd name="T34" fmla="*/ 1470 w 1778"/>
              <a:gd name="T35" fmla="*/ 275 h 1079"/>
              <a:gd name="T36" fmla="*/ 1610 w 1778"/>
              <a:gd name="T37" fmla="*/ 326 h 1079"/>
              <a:gd name="T38" fmla="*/ 1651 w 1778"/>
              <a:gd name="T39" fmla="*/ 431 h 1079"/>
              <a:gd name="T40" fmla="*/ 1656 w 1778"/>
              <a:gd name="T41" fmla="*/ 473 h 1079"/>
              <a:gd name="T42" fmla="*/ 1408 w 1778"/>
              <a:gd name="T43" fmla="*/ 580 h 1079"/>
              <a:gd name="T44" fmla="*/ 1556 w 1778"/>
              <a:gd name="T45" fmla="*/ 529 h 1079"/>
              <a:gd name="T46" fmla="*/ 1657 w 1778"/>
              <a:gd name="T47" fmla="*/ 511 h 1079"/>
              <a:gd name="T48" fmla="*/ 1682 w 1778"/>
              <a:gd name="T49" fmla="*/ 579 h 1079"/>
              <a:gd name="T50" fmla="*/ 1679 w 1778"/>
              <a:gd name="T51" fmla="*/ 645 h 1079"/>
              <a:gd name="T52" fmla="*/ 1613 w 1778"/>
              <a:gd name="T53" fmla="*/ 699 h 1079"/>
              <a:gd name="T54" fmla="*/ 1702 w 1778"/>
              <a:gd name="T55" fmla="*/ 701 h 1079"/>
              <a:gd name="T56" fmla="*/ 1377 w 1778"/>
              <a:gd name="T57" fmla="*/ 890 h 1079"/>
              <a:gd name="T58" fmla="*/ 1081 w 1778"/>
              <a:gd name="T59" fmla="*/ 1051 h 1079"/>
              <a:gd name="T60" fmla="*/ 970 w 1778"/>
              <a:gd name="T61" fmla="*/ 1036 h 1079"/>
              <a:gd name="T62" fmla="*/ 1066 w 1778"/>
              <a:gd name="T63" fmla="*/ 890 h 1079"/>
              <a:gd name="T64" fmla="*/ 1071 w 1778"/>
              <a:gd name="T65" fmla="*/ 844 h 1079"/>
              <a:gd name="T66" fmla="*/ 579 w 1778"/>
              <a:gd name="T67" fmla="*/ 923 h 1079"/>
              <a:gd name="T68" fmla="*/ 570 w 1778"/>
              <a:gd name="T69" fmla="*/ 903 h 1079"/>
              <a:gd name="T70" fmla="*/ 515 w 1778"/>
              <a:gd name="T71" fmla="*/ 912 h 1079"/>
              <a:gd name="T72" fmla="*/ 355 w 1778"/>
              <a:gd name="T73" fmla="*/ 934 h 1079"/>
              <a:gd name="T74" fmla="*/ 356 w 1778"/>
              <a:gd name="T75" fmla="*/ 977 h 1079"/>
              <a:gd name="T76" fmla="*/ 598 w 1778"/>
              <a:gd name="T77" fmla="*/ 951 h 1079"/>
              <a:gd name="T78" fmla="*/ 858 w 1778"/>
              <a:gd name="T79" fmla="*/ 915 h 1079"/>
              <a:gd name="T80" fmla="*/ 720 w 1778"/>
              <a:gd name="T81" fmla="*/ 940 h 1079"/>
              <a:gd name="T82" fmla="*/ 484 w 1778"/>
              <a:gd name="T83" fmla="*/ 976 h 1079"/>
              <a:gd name="T84" fmla="*/ 287 w 1778"/>
              <a:gd name="T85" fmla="*/ 954 h 1079"/>
              <a:gd name="T86" fmla="*/ 299 w 1778"/>
              <a:gd name="T87" fmla="*/ 868 h 1079"/>
              <a:gd name="T88" fmla="*/ 324 w 1778"/>
              <a:gd name="T89" fmla="*/ 827 h 1079"/>
              <a:gd name="T90" fmla="*/ 309 w 1778"/>
              <a:gd name="T91" fmla="*/ 739 h 1079"/>
              <a:gd name="T92" fmla="*/ 170 w 1778"/>
              <a:gd name="T93" fmla="*/ 754 h 1079"/>
              <a:gd name="T94" fmla="*/ 53 w 1778"/>
              <a:gd name="T95" fmla="*/ 722 h 1079"/>
              <a:gd name="T96" fmla="*/ 27 w 1778"/>
              <a:gd name="T97" fmla="*/ 628 h 1079"/>
              <a:gd name="T98" fmla="*/ 89 w 1778"/>
              <a:gd name="T99" fmla="*/ 508 h 1079"/>
              <a:gd name="T100" fmla="*/ 74 w 1778"/>
              <a:gd name="T101" fmla="*/ 466 h 1079"/>
              <a:gd name="T102" fmla="*/ 45 w 1778"/>
              <a:gd name="T103" fmla="*/ 455 h 1079"/>
              <a:gd name="T104" fmla="*/ 72 w 1778"/>
              <a:gd name="T105" fmla="*/ 400 h 1079"/>
              <a:gd name="T106" fmla="*/ 151 w 1778"/>
              <a:gd name="T107" fmla="*/ 323 h 1079"/>
              <a:gd name="T108" fmla="*/ 179 w 1778"/>
              <a:gd name="T109" fmla="*/ 258 h 1079"/>
              <a:gd name="T110" fmla="*/ 152 w 1778"/>
              <a:gd name="T111" fmla="*/ 188 h 1079"/>
              <a:gd name="T112" fmla="*/ 207 w 1778"/>
              <a:gd name="T113" fmla="*/ 134 h 1079"/>
              <a:gd name="T114" fmla="*/ 114 w 1778"/>
              <a:gd name="T115" fmla="*/ 108 h 1079"/>
              <a:gd name="T116" fmla="*/ 215 w 1778"/>
              <a:gd name="T117" fmla="*/ 80 h 1079"/>
              <a:gd name="T118" fmla="*/ 372 w 1778"/>
              <a:gd name="T119" fmla="*/ 75 h 1079"/>
              <a:gd name="T120" fmla="*/ 570 w 1778"/>
              <a:gd name="T121" fmla="*/ 57 h 1079"/>
              <a:gd name="T122" fmla="*/ 715 w 1778"/>
              <a:gd name="T123" fmla="*/ 21 h 1079"/>
              <a:gd name="T124" fmla="*/ 769 w 1778"/>
              <a:gd name="T125" fmla="*/ 59 h 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8" h="1079">
                <a:moveTo>
                  <a:pt x="876" y="9"/>
                </a:moveTo>
                <a:cubicBezTo>
                  <a:pt x="872" y="10"/>
                  <a:pt x="872" y="10"/>
                  <a:pt x="872" y="10"/>
                </a:cubicBezTo>
                <a:cubicBezTo>
                  <a:pt x="871" y="11"/>
                  <a:pt x="871" y="11"/>
                  <a:pt x="871" y="11"/>
                </a:cubicBezTo>
                <a:cubicBezTo>
                  <a:pt x="869" y="10"/>
                  <a:pt x="869" y="10"/>
                  <a:pt x="869" y="10"/>
                </a:cubicBezTo>
                <a:cubicBezTo>
                  <a:pt x="865" y="14"/>
                  <a:pt x="865" y="14"/>
                  <a:pt x="865" y="14"/>
                </a:cubicBezTo>
                <a:cubicBezTo>
                  <a:pt x="864" y="16"/>
                  <a:pt x="871" y="13"/>
                  <a:pt x="862" y="15"/>
                </a:cubicBezTo>
                <a:cubicBezTo>
                  <a:pt x="867" y="17"/>
                  <a:pt x="867" y="17"/>
                  <a:pt x="867" y="17"/>
                </a:cubicBezTo>
                <a:cubicBezTo>
                  <a:pt x="859" y="21"/>
                  <a:pt x="859" y="21"/>
                  <a:pt x="859" y="21"/>
                </a:cubicBezTo>
                <a:cubicBezTo>
                  <a:pt x="861" y="18"/>
                  <a:pt x="861" y="18"/>
                  <a:pt x="861" y="18"/>
                </a:cubicBezTo>
                <a:cubicBezTo>
                  <a:pt x="861" y="16"/>
                  <a:pt x="869" y="22"/>
                  <a:pt x="858" y="16"/>
                </a:cubicBezTo>
                <a:cubicBezTo>
                  <a:pt x="856" y="19"/>
                  <a:pt x="856" y="19"/>
                  <a:pt x="856" y="19"/>
                </a:cubicBezTo>
                <a:cubicBezTo>
                  <a:pt x="855" y="19"/>
                  <a:pt x="856" y="23"/>
                  <a:pt x="854" y="18"/>
                </a:cubicBezTo>
                <a:cubicBezTo>
                  <a:pt x="853" y="19"/>
                  <a:pt x="853" y="19"/>
                  <a:pt x="853" y="19"/>
                </a:cubicBezTo>
                <a:cubicBezTo>
                  <a:pt x="856" y="22"/>
                  <a:pt x="856" y="22"/>
                  <a:pt x="856" y="22"/>
                </a:cubicBezTo>
                <a:cubicBezTo>
                  <a:pt x="852" y="26"/>
                  <a:pt x="852" y="26"/>
                  <a:pt x="852" y="26"/>
                </a:cubicBezTo>
                <a:cubicBezTo>
                  <a:pt x="859" y="28"/>
                  <a:pt x="859" y="28"/>
                  <a:pt x="859" y="28"/>
                </a:cubicBezTo>
                <a:cubicBezTo>
                  <a:pt x="861" y="28"/>
                  <a:pt x="861" y="28"/>
                  <a:pt x="861" y="28"/>
                </a:cubicBezTo>
                <a:cubicBezTo>
                  <a:pt x="862" y="29"/>
                  <a:pt x="856" y="33"/>
                  <a:pt x="863" y="30"/>
                </a:cubicBezTo>
                <a:cubicBezTo>
                  <a:pt x="862" y="30"/>
                  <a:pt x="860" y="31"/>
                  <a:pt x="863" y="34"/>
                </a:cubicBezTo>
                <a:cubicBezTo>
                  <a:pt x="862" y="34"/>
                  <a:pt x="859" y="35"/>
                  <a:pt x="863" y="38"/>
                </a:cubicBezTo>
                <a:cubicBezTo>
                  <a:pt x="863" y="39"/>
                  <a:pt x="863" y="39"/>
                  <a:pt x="863" y="39"/>
                </a:cubicBezTo>
                <a:cubicBezTo>
                  <a:pt x="862" y="40"/>
                  <a:pt x="862" y="40"/>
                  <a:pt x="862" y="40"/>
                </a:cubicBezTo>
                <a:cubicBezTo>
                  <a:pt x="861" y="37"/>
                  <a:pt x="861" y="37"/>
                  <a:pt x="861" y="37"/>
                </a:cubicBezTo>
                <a:cubicBezTo>
                  <a:pt x="856" y="36"/>
                  <a:pt x="856" y="36"/>
                  <a:pt x="856" y="36"/>
                </a:cubicBezTo>
                <a:cubicBezTo>
                  <a:pt x="850" y="40"/>
                  <a:pt x="850" y="40"/>
                  <a:pt x="850" y="40"/>
                </a:cubicBezTo>
                <a:cubicBezTo>
                  <a:pt x="849" y="40"/>
                  <a:pt x="847" y="40"/>
                  <a:pt x="848" y="43"/>
                </a:cubicBezTo>
                <a:cubicBezTo>
                  <a:pt x="852" y="35"/>
                  <a:pt x="852" y="35"/>
                  <a:pt x="852" y="35"/>
                </a:cubicBezTo>
                <a:cubicBezTo>
                  <a:pt x="845" y="37"/>
                  <a:pt x="845" y="37"/>
                  <a:pt x="845" y="37"/>
                </a:cubicBezTo>
                <a:cubicBezTo>
                  <a:pt x="843" y="40"/>
                  <a:pt x="843" y="40"/>
                  <a:pt x="843" y="40"/>
                </a:cubicBezTo>
                <a:cubicBezTo>
                  <a:pt x="842" y="40"/>
                  <a:pt x="841" y="43"/>
                  <a:pt x="840" y="41"/>
                </a:cubicBezTo>
                <a:cubicBezTo>
                  <a:pt x="839" y="46"/>
                  <a:pt x="839" y="46"/>
                  <a:pt x="839" y="46"/>
                </a:cubicBezTo>
                <a:cubicBezTo>
                  <a:pt x="828" y="49"/>
                  <a:pt x="828" y="49"/>
                  <a:pt x="828" y="49"/>
                </a:cubicBezTo>
                <a:cubicBezTo>
                  <a:pt x="825" y="55"/>
                  <a:pt x="825" y="55"/>
                  <a:pt x="825" y="55"/>
                </a:cubicBezTo>
                <a:cubicBezTo>
                  <a:pt x="816" y="58"/>
                  <a:pt x="816" y="58"/>
                  <a:pt x="816" y="58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09" y="66"/>
                  <a:pt x="809" y="66"/>
                  <a:pt x="809" y="66"/>
                </a:cubicBezTo>
                <a:cubicBezTo>
                  <a:pt x="807" y="65"/>
                  <a:pt x="807" y="65"/>
                  <a:pt x="807" y="65"/>
                </a:cubicBezTo>
                <a:cubicBezTo>
                  <a:pt x="806" y="66"/>
                  <a:pt x="806" y="66"/>
                  <a:pt x="806" y="66"/>
                </a:cubicBezTo>
                <a:cubicBezTo>
                  <a:pt x="805" y="71"/>
                  <a:pt x="805" y="71"/>
                  <a:pt x="805" y="71"/>
                </a:cubicBezTo>
                <a:cubicBezTo>
                  <a:pt x="802" y="73"/>
                  <a:pt x="802" y="73"/>
                  <a:pt x="802" y="73"/>
                </a:cubicBezTo>
                <a:cubicBezTo>
                  <a:pt x="797" y="73"/>
                  <a:pt x="797" y="73"/>
                  <a:pt x="797" y="73"/>
                </a:cubicBezTo>
                <a:cubicBezTo>
                  <a:pt x="795" y="74"/>
                  <a:pt x="796" y="76"/>
                  <a:pt x="793" y="77"/>
                </a:cubicBezTo>
                <a:cubicBezTo>
                  <a:pt x="794" y="81"/>
                  <a:pt x="794" y="81"/>
                  <a:pt x="794" y="81"/>
                </a:cubicBezTo>
                <a:cubicBezTo>
                  <a:pt x="790" y="83"/>
                  <a:pt x="790" y="83"/>
                  <a:pt x="790" y="83"/>
                </a:cubicBezTo>
                <a:cubicBezTo>
                  <a:pt x="783" y="91"/>
                  <a:pt x="783" y="91"/>
                  <a:pt x="783" y="91"/>
                </a:cubicBezTo>
                <a:cubicBezTo>
                  <a:pt x="780" y="92"/>
                  <a:pt x="780" y="92"/>
                  <a:pt x="780" y="92"/>
                </a:cubicBezTo>
                <a:cubicBezTo>
                  <a:pt x="779" y="95"/>
                  <a:pt x="779" y="95"/>
                  <a:pt x="779" y="95"/>
                </a:cubicBezTo>
                <a:cubicBezTo>
                  <a:pt x="780" y="96"/>
                  <a:pt x="780" y="92"/>
                  <a:pt x="781" y="96"/>
                </a:cubicBezTo>
                <a:cubicBezTo>
                  <a:pt x="782" y="97"/>
                  <a:pt x="783" y="94"/>
                  <a:pt x="784" y="97"/>
                </a:cubicBezTo>
                <a:cubicBezTo>
                  <a:pt x="781" y="99"/>
                  <a:pt x="781" y="99"/>
                  <a:pt x="781" y="99"/>
                </a:cubicBezTo>
                <a:cubicBezTo>
                  <a:pt x="779" y="100"/>
                  <a:pt x="790" y="94"/>
                  <a:pt x="779" y="102"/>
                </a:cubicBezTo>
                <a:cubicBezTo>
                  <a:pt x="777" y="105"/>
                  <a:pt x="777" y="105"/>
                  <a:pt x="777" y="105"/>
                </a:cubicBezTo>
                <a:cubicBezTo>
                  <a:pt x="772" y="105"/>
                  <a:pt x="787" y="95"/>
                  <a:pt x="771" y="109"/>
                </a:cubicBezTo>
                <a:cubicBezTo>
                  <a:pt x="768" y="108"/>
                  <a:pt x="768" y="108"/>
                  <a:pt x="768" y="108"/>
                </a:cubicBezTo>
                <a:cubicBezTo>
                  <a:pt x="767" y="107"/>
                  <a:pt x="772" y="108"/>
                  <a:pt x="766" y="107"/>
                </a:cubicBezTo>
                <a:cubicBezTo>
                  <a:pt x="765" y="112"/>
                  <a:pt x="765" y="112"/>
                  <a:pt x="765" y="112"/>
                </a:cubicBezTo>
                <a:cubicBezTo>
                  <a:pt x="769" y="110"/>
                  <a:pt x="769" y="110"/>
                  <a:pt x="769" y="110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70" y="113"/>
                  <a:pt x="770" y="113"/>
                  <a:pt x="770" y="113"/>
                </a:cubicBezTo>
                <a:cubicBezTo>
                  <a:pt x="768" y="114"/>
                  <a:pt x="768" y="114"/>
                  <a:pt x="768" y="114"/>
                </a:cubicBezTo>
                <a:cubicBezTo>
                  <a:pt x="770" y="116"/>
                  <a:pt x="770" y="116"/>
                  <a:pt x="770" y="116"/>
                </a:cubicBezTo>
                <a:cubicBezTo>
                  <a:pt x="769" y="117"/>
                  <a:pt x="769" y="117"/>
                  <a:pt x="769" y="117"/>
                </a:cubicBezTo>
                <a:cubicBezTo>
                  <a:pt x="773" y="116"/>
                  <a:pt x="773" y="116"/>
                  <a:pt x="773" y="116"/>
                </a:cubicBezTo>
                <a:cubicBezTo>
                  <a:pt x="774" y="115"/>
                  <a:pt x="774" y="115"/>
                  <a:pt x="774" y="115"/>
                </a:cubicBezTo>
                <a:cubicBezTo>
                  <a:pt x="775" y="116"/>
                  <a:pt x="775" y="116"/>
                  <a:pt x="775" y="116"/>
                </a:cubicBezTo>
                <a:cubicBezTo>
                  <a:pt x="772" y="118"/>
                  <a:pt x="772" y="118"/>
                  <a:pt x="772" y="118"/>
                </a:cubicBezTo>
                <a:cubicBezTo>
                  <a:pt x="774" y="119"/>
                  <a:pt x="774" y="119"/>
                  <a:pt x="774" y="119"/>
                </a:cubicBezTo>
                <a:cubicBezTo>
                  <a:pt x="771" y="121"/>
                  <a:pt x="771" y="121"/>
                  <a:pt x="771" y="121"/>
                </a:cubicBezTo>
                <a:cubicBezTo>
                  <a:pt x="771" y="121"/>
                  <a:pt x="772" y="119"/>
                  <a:pt x="771" y="122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769" y="124"/>
                  <a:pt x="769" y="124"/>
                  <a:pt x="769" y="124"/>
                </a:cubicBezTo>
                <a:cubicBezTo>
                  <a:pt x="764" y="126"/>
                  <a:pt x="764" y="126"/>
                  <a:pt x="764" y="126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6" y="130"/>
                  <a:pt x="756" y="130"/>
                  <a:pt x="756" y="130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50" y="133"/>
                  <a:pt x="750" y="133"/>
                  <a:pt x="750" y="133"/>
                </a:cubicBezTo>
                <a:cubicBezTo>
                  <a:pt x="748" y="136"/>
                  <a:pt x="748" y="136"/>
                  <a:pt x="748" y="136"/>
                </a:cubicBezTo>
                <a:cubicBezTo>
                  <a:pt x="750" y="137"/>
                  <a:pt x="750" y="137"/>
                  <a:pt x="750" y="137"/>
                </a:cubicBezTo>
                <a:cubicBezTo>
                  <a:pt x="742" y="142"/>
                  <a:pt x="742" y="142"/>
                  <a:pt x="742" y="142"/>
                </a:cubicBezTo>
                <a:cubicBezTo>
                  <a:pt x="738" y="139"/>
                  <a:pt x="738" y="139"/>
                  <a:pt x="738" y="139"/>
                </a:cubicBezTo>
                <a:cubicBezTo>
                  <a:pt x="733" y="144"/>
                  <a:pt x="733" y="144"/>
                  <a:pt x="733" y="144"/>
                </a:cubicBezTo>
                <a:cubicBezTo>
                  <a:pt x="736" y="147"/>
                  <a:pt x="736" y="147"/>
                  <a:pt x="736" y="147"/>
                </a:cubicBezTo>
                <a:cubicBezTo>
                  <a:pt x="734" y="148"/>
                  <a:pt x="734" y="148"/>
                  <a:pt x="734" y="148"/>
                </a:cubicBezTo>
                <a:cubicBezTo>
                  <a:pt x="731" y="146"/>
                  <a:pt x="741" y="144"/>
                  <a:pt x="732" y="147"/>
                </a:cubicBezTo>
                <a:cubicBezTo>
                  <a:pt x="732" y="147"/>
                  <a:pt x="732" y="146"/>
                  <a:pt x="733" y="146"/>
                </a:cubicBezTo>
                <a:cubicBezTo>
                  <a:pt x="732" y="145"/>
                  <a:pt x="732" y="145"/>
                  <a:pt x="732" y="145"/>
                </a:cubicBezTo>
                <a:cubicBezTo>
                  <a:pt x="729" y="147"/>
                  <a:pt x="729" y="147"/>
                  <a:pt x="729" y="147"/>
                </a:cubicBezTo>
                <a:cubicBezTo>
                  <a:pt x="729" y="148"/>
                  <a:pt x="729" y="148"/>
                  <a:pt x="729" y="148"/>
                </a:cubicBezTo>
                <a:cubicBezTo>
                  <a:pt x="732" y="149"/>
                  <a:pt x="732" y="149"/>
                  <a:pt x="732" y="149"/>
                </a:cubicBezTo>
                <a:cubicBezTo>
                  <a:pt x="729" y="149"/>
                  <a:pt x="729" y="149"/>
                  <a:pt x="729" y="149"/>
                </a:cubicBezTo>
                <a:cubicBezTo>
                  <a:pt x="730" y="151"/>
                  <a:pt x="730" y="151"/>
                  <a:pt x="730" y="151"/>
                </a:cubicBezTo>
                <a:cubicBezTo>
                  <a:pt x="727" y="152"/>
                  <a:pt x="727" y="152"/>
                  <a:pt x="727" y="152"/>
                </a:cubicBezTo>
                <a:cubicBezTo>
                  <a:pt x="727" y="153"/>
                  <a:pt x="727" y="153"/>
                  <a:pt x="727" y="153"/>
                </a:cubicBezTo>
                <a:cubicBezTo>
                  <a:pt x="731" y="153"/>
                  <a:pt x="731" y="153"/>
                  <a:pt x="731" y="153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51" y="142"/>
                  <a:pt x="751" y="142"/>
                  <a:pt x="751" y="142"/>
                </a:cubicBezTo>
                <a:cubicBezTo>
                  <a:pt x="754" y="144"/>
                  <a:pt x="754" y="144"/>
                  <a:pt x="754" y="144"/>
                </a:cubicBezTo>
                <a:cubicBezTo>
                  <a:pt x="759" y="140"/>
                  <a:pt x="759" y="140"/>
                  <a:pt x="759" y="140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6" y="141"/>
                  <a:pt x="769" y="140"/>
                  <a:pt x="765" y="138"/>
                </a:cubicBezTo>
                <a:cubicBezTo>
                  <a:pt x="765" y="137"/>
                  <a:pt x="765" y="137"/>
                  <a:pt x="765" y="137"/>
                </a:cubicBezTo>
                <a:cubicBezTo>
                  <a:pt x="776" y="130"/>
                  <a:pt x="776" y="130"/>
                  <a:pt x="776" y="130"/>
                </a:cubicBezTo>
                <a:cubicBezTo>
                  <a:pt x="780" y="130"/>
                  <a:pt x="774" y="125"/>
                  <a:pt x="782" y="126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82" y="124"/>
                  <a:pt x="782" y="124"/>
                  <a:pt x="782" y="124"/>
                </a:cubicBezTo>
                <a:cubicBezTo>
                  <a:pt x="785" y="121"/>
                  <a:pt x="785" y="121"/>
                  <a:pt x="785" y="121"/>
                </a:cubicBezTo>
                <a:cubicBezTo>
                  <a:pt x="789" y="121"/>
                  <a:pt x="789" y="121"/>
                  <a:pt x="789" y="121"/>
                </a:cubicBezTo>
                <a:cubicBezTo>
                  <a:pt x="792" y="117"/>
                  <a:pt x="792" y="117"/>
                  <a:pt x="792" y="117"/>
                </a:cubicBezTo>
                <a:cubicBezTo>
                  <a:pt x="803" y="108"/>
                  <a:pt x="803" y="108"/>
                  <a:pt x="803" y="108"/>
                </a:cubicBezTo>
                <a:cubicBezTo>
                  <a:pt x="805" y="107"/>
                  <a:pt x="805" y="107"/>
                  <a:pt x="805" y="107"/>
                </a:cubicBezTo>
                <a:cubicBezTo>
                  <a:pt x="810" y="100"/>
                  <a:pt x="810" y="100"/>
                  <a:pt x="810" y="100"/>
                </a:cubicBezTo>
                <a:cubicBezTo>
                  <a:pt x="813" y="99"/>
                  <a:pt x="813" y="99"/>
                  <a:pt x="813" y="99"/>
                </a:cubicBezTo>
                <a:cubicBezTo>
                  <a:pt x="815" y="97"/>
                  <a:pt x="815" y="97"/>
                  <a:pt x="815" y="97"/>
                </a:cubicBezTo>
                <a:cubicBezTo>
                  <a:pt x="812" y="95"/>
                  <a:pt x="812" y="95"/>
                  <a:pt x="812" y="95"/>
                </a:cubicBezTo>
                <a:cubicBezTo>
                  <a:pt x="813" y="92"/>
                  <a:pt x="813" y="96"/>
                  <a:pt x="816" y="94"/>
                </a:cubicBezTo>
                <a:cubicBezTo>
                  <a:pt x="815" y="91"/>
                  <a:pt x="815" y="91"/>
                  <a:pt x="815" y="91"/>
                </a:cubicBezTo>
                <a:cubicBezTo>
                  <a:pt x="817" y="88"/>
                  <a:pt x="817" y="88"/>
                  <a:pt x="817" y="88"/>
                </a:cubicBezTo>
                <a:cubicBezTo>
                  <a:pt x="825" y="88"/>
                  <a:pt x="825" y="88"/>
                  <a:pt x="825" y="88"/>
                </a:cubicBezTo>
                <a:cubicBezTo>
                  <a:pt x="826" y="87"/>
                  <a:pt x="826" y="87"/>
                  <a:pt x="826" y="87"/>
                </a:cubicBezTo>
                <a:cubicBezTo>
                  <a:pt x="825" y="86"/>
                  <a:pt x="825" y="86"/>
                  <a:pt x="825" y="86"/>
                </a:cubicBezTo>
                <a:cubicBezTo>
                  <a:pt x="829" y="87"/>
                  <a:pt x="829" y="87"/>
                  <a:pt x="829" y="87"/>
                </a:cubicBezTo>
                <a:cubicBezTo>
                  <a:pt x="831" y="86"/>
                  <a:pt x="831" y="86"/>
                  <a:pt x="831" y="86"/>
                </a:cubicBezTo>
                <a:cubicBezTo>
                  <a:pt x="832" y="88"/>
                  <a:pt x="827" y="84"/>
                  <a:pt x="834" y="87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2" y="81"/>
                  <a:pt x="837" y="79"/>
                  <a:pt x="831" y="81"/>
                </a:cubicBezTo>
                <a:cubicBezTo>
                  <a:pt x="837" y="76"/>
                  <a:pt x="837" y="76"/>
                  <a:pt x="837" y="76"/>
                </a:cubicBezTo>
                <a:cubicBezTo>
                  <a:pt x="850" y="69"/>
                  <a:pt x="850" y="69"/>
                  <a:pt x="850" y="69"/>
                </a:cubicBezTo>
                <a:cubicBezTo>
                  <a:pt x="853" y="71"/>
                  <a:pt x="853" y="71"/>
                  <a:pt x="853" y="71"/>
                </a:cubicBezTo>
                <a:cubicBezTo>
                  <a:pt x="857" y="76"/>
                  <a:pt x="857" y="76"/>
                  <a:pt x="857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8" y="71"/>
                  <a:pt x="862" y="75"/>
                  <a:pt x="866" y="70"/>
                </a:cubicBezTo>
                <a:cubicBezTo>
                  <a:pt x="868" y="71"/>
                  <a:pt x="868" y="71"/>
                  <a:pt x="868" y="71"/>
                </a:cubicBezTo>
                <a:cubicBezTo>
                  <a:pt x="866" y="74"/>
                  <a:pt x="866" y="74"/>
                  <a:pt x="866" y="74"/>
                </a:cubicBezTo>
                <a:cubicBezTo>
                  <a:pt x="873" y="72"/>
                  <a:pt x="873" y="72"/>
                  <a:pt x="873" y="72"/>
                </a:cubicBezTo>
                <a:cubicBezTo>
                  <a:pt x="873" y="71"/>
                  <a:pt x="873" y="71"/>
                  <a:pt x="873" y="71"/>
                </a:cubicBezTo>
                <a:cubicBezTo>
                  <a:pt x="880" y="67"/>
                  <a:pt x="880" y="67"/>
                  <a:pt x="880" y="67"/>
                </a:cubicBezTo>
                <a:cubicBezTo>
                  <a:pt x="889" y="59"/>
                  <a:pt x="889" y="59"/>
                  <a:pt x="889" y="59"/>
                </a:cubicBezTo>
                <a:cubicBezTo>
                  <a:pt x="898" y="57"/>
                  <a:pt x="898" y="57"/>
                  <a:pt x="898" y="57"/>
                </a:cubicBezTo>
                <a:cubicBezTo>
                  <a:pt x="907" y="57"/>
                  <a:pt x="907" y="57"/>
                  <a:pt x="907" y="57"/>
                </a:cubicBezTo>
                <a:cubicBezTo>
                  <a:pt x="908" y="58"/>
                  <a:pt x="908" y="58"/>
                  <a:pt x="908" y="58"/>
                </a:cubicBezTo>
                <a:cubicBezTo>
                  <a:pt x="900" y="63"/>
                  <a:pt x="900" y="63"/>
                  <a:pt x="900" y="63"/>
                </a:cubicBezTo>
                <a:cubicBezTo>
                  <a:pt x="906" y="63"/>
                  <a:pt x="906" y="63"/>
                  <a:pt x="906" y="63"/>
                </a:cubicBezTo>
                <a:cubicBezTo>
                  <a:pt x="904" y="64"/>
                  <a:pt x="904" y="64"/>
                  <a:pt x="904" y="64"/>
                </a:cubicBezTo>
                <a:cubicBezTo>
                  <a:pt x="910" y="66"/>
                  <a:pt x="910" y="66"/>
                  <a:pt x="910" y="66"/>
                </a:cubicBezTo>
                <a:cubicBezTo>
                  <a:pt x="910" y="69"/>
                  <a:pt x="910" y="69"/>
                  <a:pt x="910" y="69"/>
                </a:cubicBezTo>
                <a:cubicBezTo>
                  <a:pt x="904" y="71"/>
                  <a:pt x="904" y="71"/>
                  <a:pt x="904" y="71"/>
                </a:cubicBezTo>
                <a:cubicBezTo>
                  <a:pt x="901" y="75"/>
                  <a:pt x="901" y="75"/>
                  <a:pt x="901" y="75"/>
                </a:cubicBezTo>
                <a:cubicBezTo>
                  <a:pt x="900" y="73"/>
                  <a:pt x="900" y="73"/>
                  <a:pt x="900" y="73"/>
                </a:cubicBezTo>
                <a:cubicBezTo>
                  <a:pt x="894" y="76"/>
                  <a:pt x="894" y="76"/>
                  <a:pt x="894" y="76"/>
                </a:cubicBezTo>
                <a:cubicBezTo>
                  <a:pt x="894" y="77"/>
                  <a:pt x="895" y="77"/>
                  <a:pt x="894" y="78"/>
                </a:cubicBezTo>
                <a:cubicBezTo>
                  <a:pt x="887" y="79"/>
                  <a:pt x="887" y="79"/>
                  <a:pt x="887" y="79"/>
                </a:cubicBezTo>
                <a:cubicBezTo>
                  <a:pt x="887" y="78"/>
                  <a:pt x="885" y="78"/>
                  <a:pt x="886" y="81"/>
                </a:cubicBezTo>
                <a:cubicBezTo>
                  <a:pt x="889" y="81"/>
                  <a:pt x="889" y="81"/>
                  <a:pt x="889" y="81"/>
                </a:cubicBezTo>
                <a:cubicBezTo>
                  <a:pt x="887" y="82"/>
                  <a:pt x="887" y="82"/>
                  <a:pt x="887" y="82"/>
                </a:cubicBezTo>
                <a:cubicBezTo>
                  <a:pt x="884" y="82"/>
                  <a:pt x="884" y="82"/>
                  <a:pt x="884" y="82"/>
                </a:cubicBezTo>
                <a:cubicBezTo>
                  <a:pt x="875" y="88"/>
                  <a:pt x="875" y="88"/>
                  <a:pt x="875" y="88"/>
                </a:cubicBezTo>
                <a:cubicBezTo>
                  <a:pt x="863" y="97"/>
                  <a:pt x="863" y="97"/>
                  <a:pt x="863" y="97"/>
                </a:cubicBezTo>
                <a:cubicBezTo>
                  <a:pt x="866" y="98"/>
                  <a:pt x="866" y="98"/>
                  <a:pt x="866" y="98"/>
                </a:cubicBezTo>
                <a:cubicBezTo>
                  <a:pt x="867" y="97"/>
                  <a:pt x="867" y="97"/>
                  <a:pt x="867" y="97"/>
                </a:cubicBezTo>
                <a:cubicBezTo>
                  <a:pt x="862" y="103"/>
                  <a:pt x="862" y="103"/>
                  <a:pt x="862" y="103"/>
                </a:cubicBezTo>
                <a:cubicBezTo>
                  <a:pt x="862" y="104"/>
                  <a:pt x="862" y="104"/>
                  <a:pt x="862" y="104"/>
                </a:cubicBezTo>
                <a:cubicBezTo>
                  <a:pt x="858" y="100"/>
                  <a:pt x="858" y="100"/>
                  <a:pt x="858" y="100"/>
                </a:cubicBezTo>
                <a:cubicBezTo>
                  <a:pt x="855" y="103"/>
                  <a:pt x="855" y="103"/>
                  <a:pt x="855" y="103"/>
                </a:cubicBezTo>
                <a:cubicBezTo>
                  <a:pt x="858" y="105"/>
                  <a:pt x="858" y="105"/>
                  <a:pt x="858" y="105"/>
                </a:cubicBezTo>
                <a:cubicBezTo>
                  <a:pt x="858" y="105"/>
                  <a:pt x="857" y="105"/>
                  <a:pt x="857" y="107"/>
                </a:cubicBezTo>
                <a:cubicBezTo>
                  <a:pt x="860" y="110"/>
                  <a:pt x="860" y="110"/>
                  <a:pt x="860" y="110"/>
                </a:cubicBezTo>
                <a:cubicBezTo>
                  <a:pt x="856" y="115"/>
                  <a:pt x="850" y="118"/>
                  <a:pt x="845" y="121"/>
                </a:cubicBezTo>
                <a:cubicBezTo>
                  <a:pt x="834" y="129"/>
                  <a:pt x="834" y="129"/>
                  <a:pt x="834" y="129"/>
                </a:cubicBezTo>
                <a:cubicBezTo>
                  <a:pt x="843" y="121"/>
                  <a:pt x="843" y="121"/>
                  <a:pt x="843" y="121"/>
                </a:cubicBezTo>
                <a:cubicBezTo>
                  <a:pt x="844" y="119"/>
                  <a:pt x="850" y="122"/>
                  <a:pt x="845" y="117"/>
                </a:cubicBezTo>
                <a:cubicBezTo>
                  <a:pt x="836" y="123"/>
                  <a:pt x="836" y="123"/>
                  <a:pt x="836" y="123"/>
                </a:cubicBezTo>
                <a:cubicBezTo>
                  <a:pt x="830" y="132"/>
                  <a:pt x="830" y="132"/>
                  <a:pt x="830" y="132"/>
                </a:cubicBezTo>
                <a:cubicBezTo>
                  <a:pt x="832" y="132"/>
                  <a:pt x="832" y="132"/>
                  <a:pt x="832" y="132"/>
                </a:cubicBezTo>
                <a:cubicBezTo>
                  <a:pt x="830" y="132"/>
                  <a:pt x="847" y="125"/>
                  <a:pt x="829" y="135"/>
                </a:cubicBezTo>
                <a:cubicBezTo>
                  <a:pt x="828" y="132"/>
                  <a:pt x="828" y="132"/>
                  <a:pt x="828" y="132"/>
                </a:cubicBezTo>
                <a:cubicBezTo>
                  <a:pt x="825" y="136"/>
                  <a:pt x="825" y="136"/>
                  <a:pt x="825" y="136"/>
                </a:cubicBezTo>
                <a:cubicBezTo>
                  <a:pt x="826" y="137"/>
                  <a:pt x="826" y="137"/>
                  <a:pt x="826" y="137"/>
                </a:cubicBezTo>
                <a:cubicBezTo>
                  <a:pt x="827" y="136"/>
                  <a:pt x="827" y="136"/>
                  <a:pt x="827" y="136"/>
                </a:cubicBezTo>
                <a:cubicBezTo>
                  <a:pt x="825" y="140"/>
                  <a:pt x="825" y="140"/>
                  <a:pt x="825" y="140"/>
                </a:cubicBezTo>
                <a:cubicBezTo>
                  <a:pt x="825" y="139"/>
                  <a:pt x="827" y="139"/>
                  <a:pt x="825" y="137"/>
                </a:cubicBezTo>
                <a:cubicBezTo>
                  <a:pt x="823" y="137"/>
                  <a:pt x="823" y="137"/>
                  <a:pt x="823" y="137"/>
                </a:cubicBezTo>
                <a:cubicBezTo>
                  <a:pt x="823" y="140"/>
                  <a:pt x="823" y="140"/>
                  <a:pt x="823" y="140"/>
                </a:cubicBezTo>
                <a:cubicBezTo>
                  <a:pt x="809" y="155"/>
                  <a:pt x="809" y="155"/>
                  <a:pt x="809" y="155"/>
                </a:cubicBezTo>
                <a:cubicBezTo>
                  <a:pt x="805" y="157"/>
                  <a:pt x="805" y="157"/>
                  <a:pt x="805" y="157"/>
                </a:cubicBezTo>
                <a:cubicBezTo>
                  <a:pt x="805" y="159"/>
                  <a:pt x="805" y="159"/>
                  <a:pt x="805" y="159"/>
                </a:cubicBezTo>
                <a:cubicBezTo>
                  <a:pt x="801" y="162"/>
                  <a:pt x="801" y="162"/>
                  <a:pt x="801" y="162"/>
                </a:cubicBezTo>
                <a:cubicBezTo>
                  <a:pt x="800" y="161"/>
                  <a:pt x="806" y="161"/>
                  <a:pt x="799" y="161"/>
                </a:cubicBezTo>
                <a:cubicBezTo>
                  <a:pt x="799" y="164"/>
                  <a:pt x="799" y="164"/>
                  <a:pt x="799" y="164"/>
                </a:cubicBezTo>
                <a:cubicBezTo>
                  <a:pt x="804" y="170"/>
                  <a:pt x="804" y="152"/>
                  <a:pt x="799" y="170"/>
                </a:cubicBezTo>
                <a:cubicBezTo>
                  <a:pt x="791" y="170"/>
                  <a:pt x="791" y="170"/>
                  <a:pt x="791" y="170"/>
                </a:cubicBezTo>
                <a:cubicBezTo>
                  <a:pt x="788" y="170"/>
                  <a:pt x="788" y="170"/>
                  <a:pt x="788" y="170"/>
                </a:cubicBezTo>
                <a:cubicBezTo>
                  <a:pt x="787" y="173"/>
                  <a:pt x="787" y="173"/>
                  <a:pt x="787" y="173"/>
                </a:cubicBezTo>
                <a:cubicBezTo>
                  <a:pt x="785" y="172"/>
                  <a:pt x="785" y="172"/>
                  <a:pt x="785" y="172"/>
                </a:cubicBezTo>
                <a:cubicBezTo>
                  <a:pt x="783" y="175"/>
                  <a:pt x="783" y="175"/>
                  <a:pt x="783" y="175"/>
                </a:cubicBezTo>
                <a:cubicBezTo>
                  <a:pt x="788" y="180"/>
                  <a:pt x="788" y="180"/>
                  <a:pt x="788" y="180"/>
                </a:cubicBezTo>
                <a:cubicBezTo>
                  <a:pt x="792" y="177"/>
                  <a:pt x="792" y="177"/>
                  <a:pt x="792" y="177"/>
                </a:cubicBezTo>
                <a:cubicBezTo>
                  <a:pt x="792" y="181"/>
                  <a:pt x="792" y="181"/>
                  <a:pt x="792" y="181"/>
                </a:cubicBezTo>
                <a:cubicBezTo>
                  <a:pt x="789" y="183"/>
                  <a:pt x="789" y="183"/>
                  <a:pt x="789" y="183"/>
                </a:cubicBezTo>
                <a:cubicBezTo>
                  <a:pt x="791" y="185"/>
                  <a:pt x="791" y="185"/>
                  <a:pt x="791" y="185"/>
                </a:cubicBezTo>
                <a:cubicBezTo>
                  <a:pt x="791" y="184"/>
                  <a:pt x="793" y="184"/>
                  <a:pt x="794" y="180"/>
                </a:cubicBezTo>
                <a:cubicBezTo>
                  <a:pt x="795" y="181"/>
                  <a:pt x="795" y="181"/>
                  <a:pt x="795" y="181"/>
                </a:cubicBezTo>
                <a:cubicBezTo>
                  <a:pt x="797" y="181"/>
                  <a:pt x="797" y="181"/>
                  <a:pt x="797" y="181"/>
                </a:cubicBezTo>
                <a:cubicBezTo>
                  <a:pt x="797" y="178"/>
                  <a:pt x="797" y="178"/>
                  <a:pt x="797" y="178"/>
                </a:cubicBezTo>
                <a:cubicBezTo>
                  <a:pt x="795" y="176"/>
                  <a:pt x="795" y="176"/>
                  <a:pt x="795" y="176"/>
                </a:cubicBezTo>
                <a:cubicBezTo>
                  <a:pt x="796" y="172"/>
                  <a:pt x="796" y="172"/>
                  <a:pt x="796" y="172"/>
                </a:cubicBezTo>
                <a:cubicBezTo>
                  <a:pt x="801" y="173"/>
                  <a:pt x="801" y="173"/>
                  <a:pt x="801" y="173"/>
                </a:cubicBezTo>
                <a:cubicBezTo>
                  <a:pt x="798" y="178"/>
                  <a:pt x="798" y="178"/>
                  <a:pt x="798" y="178"/>
                </a:cubicBezTo>
                <a:cubicBezTo>
                  <a:pt x="801" y="177"/>
                  <a:pt x="801" y="177"/>
                  <a:pt x="801" y="177"/>
                </a:cubicBezTo>
                <a:cubicBezTo>
                  <a:pt x="801" y="176"/>
                  <a:pt x="807" y="174"/>
                  <a:pt x="802" y="172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10" y="169"/>
                  <a:pt x="806" y="170"/>
                  <a:pt x="810" y="170"/>
                </a:cubicBezTo>
                <a:cubicBezTo>
                  <a:pt x="811" y="169"/>
                  <a:pt x="811" y="169"/>
                  <a:pt x="811" y="169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07" y="168"/>
                  <a:pt x="807" y="168"/>
                  <a:pt x="807" y="168"/>
                </a:cubicBezTo>
                <a:cubicBezTo>
                  <a:pt x="806" y="165"/>
                  <a:pt x="806" y="165"/>
                  <a:pt x="806" y="165"/>
                </a:cubicBezTo>
                <a:cubicBezTo>
                  <a:pt x="811" y="165"/>
                  <a:pt x="811" y="165"/>
                  <a:pt x="811" y="165"/>
                </a:cubicBezTo>
                <a:cubicBezTo>
                  <a:pt x="812" y="165"/>
                  <a:pt x="812" y="165"/>
                  <a:pt x="812" y="165"/>
                </a:cubicBezTo>
                <a:cubicBezTo>
                  <a:pt x="813" y="164"/>
                  <a:pt x="801" y="172"/>
                  <a:pt x="818" y="165"/>
                </a:cubicBezTo>
                <a:cubicBezTo>
                  <a:pt x="819" y="161"/>
                  <a:pt x="819" y="161"/>
                  <a:pt x="819" y="161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4" y="159"/>
                  <a:pt x="824" y="159"/>
                  <a:pt x="824" y="159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30" y="155"/>
                  <a:pt x="830" y="155"/>
                  <a:pt x="830" y="155"/>
                </a:cubicBezTo>
                <a:cubicBezTo>
                  <a:pt x="832" y="151"/>
                  <a:pt x="832" y="151"/>
                  <a:pt x="832" y="151"/>
                </a:cubicBezTo>
                <a:cubicBezTo>
                  <a:pt x="834" y="150"/>
                  <a:pt x="834" y="150"/>
                  <a:pt x="834" y="150"/>
                </a:cubicBezTo>
                <a:cubicBezTo>
                  <a:pt x="835" y="147"/>
                  <a:pt x="835" y="147"/>
                  <a:pt x="835" y="147"/>
                </a:cubicBezTo>
                <a:cubicBezTo>
                  <a:pt x="836" y="148"/>
                  <a:pt x="836" y="148"/>
                  <a:pt x="836" y="148"/>
                </a:cubicBezTo>
                <a:cubicBezTo>
                  <a:pt x="841" y="144"/>
                  <a:pt x="841" y="144"/>
                  <a:pt x="841" y="144"/>
                </a:cubicBezTo>
                <a:cubicBezTo>
                  <a:pt x="841" y="143"/>
                  <a:pt x="839" y="148"/>
                  <a:pt x="842" y="142"/>
                </a:cubicBezTo>
                <a:cubicBezTo>
                  <a:pt x="844" y="143"/>
                  <a:pt x="844" y="143"/>
                  <a:pt x="844" y="143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7"/>
                  <a:pt x="848" y="137"/>
                  <a:pt x="848" y="137"/>
                </a:cubicBezTo>
                <a:cubicBezTo>
                  <a:pt x="850" y="134"/>
                  <a:pt x="850" y="134"/>
                  <a:pt x="850" y="134"/>
                </a:cubicBezTo>
                <a:cubicBezTo>
                  <a:pt x="854" y="133"/>
                  <a:pt x="854" y="133"/>
                  <a:pt x="854" y="133"/>
                </a:cubicBezTo>
                <a:cubicBezTo>
                  <a:pt x="855" y="130"/>
                  <a:pt x="855" y="130"/>
                  <a:pt x="855" y="130"/>
                </a:cubicBezTo>
                <a:cubicBezTo>
                  <a:pt x="859" y="130"/>
                  <a:pt x="859" y="130"/>
                  <a:pt x="859" y="130"/>
                </a:cubicBezTo>
                <a:cubicBezTo>
                  <a:pt x="862" y="127"/>
                  <a:pt x="862" y="127"/>
                  <a:pt x="862" y="127"/>
                </a:cubicBezTo>
                <a:cubicBezTo>
                  <a:pt x="864" y="127"/>
                  <a:pt x="853" y="131"/>
                  <a:pt x="866" y="126"/>
                </a:cubicBezTo>
                <a:cubicBezTo>
                  <a:pt x="866" y="126"/>
                  <a:pt x="868" y="126"/>
                  <a:pt x="865" y="125"/>
                </a:cubicBezTo>
                <a:cubicBezTo>
                  <a:pt x="867" y="121"/>
                  <a:pt x="867" y="121"/>
                  <a:pt x="867" y="121"/>
                </a:cubicBezTo>
                <a:cubicBezTo>
                  <a:pt x="871" y="120"/>
                  <a:pt x="871" y="120"/>
                  <a:pt x="871" y="120"/>
                </a:cubicBezTo>
                <a:cubicBezTo>
                  <a:pt x="875" y="116"/>
                  <a:pt x="875" y="116"/>
                  <a:pt x="875" y="116"/>
                </a:cubicBezTo>
                <a:cubicBezTo>
                  <a:pt x="876" y="114"/>
                  <a:pt x="876" y="114"/>
                  <a:pt x="876" y="114"/>
                </a:cubicBezTo>
                <a:cubicBezTo>
                  <a:pt x="882" y="111"/>
                  <a:pt x="882" y="111"/>
                  <a:pt x="882" y="111"/>
                </a:cubicBezTo>
                <a:cubicBezTo>
                  <a:pt x="884" y="107"/>
                  <a:pt x="884" y="107"/>
                  <a:pt x="884" y="107"/>
                </a:cubicBezTo>
                <a:cubicBezTo>
                  <a:pt x="891" y="103"/>
                  <a:pt x="891" y="103"/>
                  <a:pt x="891" y="103"/>
                </a:cubicBezTo>
                <a:cubicBezTo>
                  <a:pt x="891" y="100"/>
                  <a:pt x="891" y="100"/>
                  <a:pt x="891" y="100"/>
                </a:cubicBezTo>
                <a:cubicBezTo>
                  <a:pt x="894" y="100"/>
                  <a:pt x="894" y="100"/>
                  <a:pt x="894" y="100"/>
                </a:cubicBezTo>
                <a:cubicBezTo>
                  <a:pt x="898" y="96"/>
                  <a:pt x="898" y="96"/>
                  <a:pt x="898" y="96"/>
                </a:cubicBezTo>
                <a:cubicBezTo>
                  <a:pt x="901" y="96"/>
                  <a:pt x="901" y="96"/>
                  <a:pt x="901" y="96"/>
                </a:cubicBezTo>
                <a:cubicBezTo>
                  <a:pt x="900" y="96"/>
                  <a:pt x="900" y="96"/>
                  <a:pt x="900" y="96"/>
                </a:cubicBezTo>
                <a:cubicBezTo>
                  <a:pt x="900" y="94"/>
                  <a:pt x="900" y="94"/>
                  <a:pt x="900" y="94"/>
                </a:cubicBezTo>
                <a:cubicBezTo>
                  <a:pt x="901" y="94"/>
                  <a:pt x="901" y="94"/>
                  <a:pt x="901" y="94"/>
                </a:cubicBezTo>
                <a:cubicBezTo>
                  <a:pt x="901" y="95"/>
                  <a:pt x="902" y="93"/>
                  <a:pt x="901" y="95"/>
                </a:cubicBezTo>
                <a:cubicBezTo>
                  <a:pt x="903" y="94"/>
                  <a:pt x="903" y="94"/>
                  <a:pt x="903" y="94"/>
                </a:cubicBezTo>
                <a:cubicBezTo>
                  <a:pt x="901" y="93"/>
                  <a:pt x="901" y="93"/>
                  <a:pt x="901" y="93"/>
                </a:cubicBezTo>
                <a:cubicBezTo>
                  <a:pt x="908" y="90"/>
                  <a:pt x="908" y="90"/>
                  <a:pt x="908" y="90"/>
                </a:cubicBezTo>
                <a:cubicBezTo>
                  <a:pt x="910" y="90"/>
                  <a:pt x="910" y="90"/>
                  <a:pt x="910" y="90"/>
                </a:cubicBezTo>
                <a:cubicBezTo>
                  <a:pt x="910" y="94"/>
                  <a:pt x="914" y="86"/>
                  <a:pt x="910" y="94"/>
                </a:cubicBezTo>
                <a:cubicBezTo>
                  <a:pt x="913" y="98"/>
                  <a:pt x="913" y="98"/>
                  <a:pt x="913" y="98"/>
                </a:cubicBezTo>
                <a:cubicBezTo>
                  <a:pt x="912" y="98"/>
                  <a:pt x="912" y="98"/>
                  <a:pt x="912" y="98"/>
                </a:cubicBezTo>
                <a:cubicBezTo>
                  <a:pt x="912" y="100"/>
                  <a:pt x="912" y="100"/>
                  <a:pt x="912" y="100"/>
                </a:cubicBezTo>
                <a:cubicBezTo>
                  <a:pt x="908" y="99"/>
                  <a:pt x="908" y="99"/>
                  <a:pt x="908" y="99"/>
                </a:cubicBezTo>
                <a:cubicBezTo>
                  <a:pt x="902" y="104"/>
                  <a:pt x="902" y="104"/>
                  <a:pt x="902" y="104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5"/>
                  <a:pt x="899" y="105"/>
                  <a:pt x="899" y="105"/>
                </a:cubicBezTo>
                <a:cubicBezTo>
                  <a:pt x="898" y="105"/>
                  <a:pt x="896" y="104"/>
                  <a:pt x="895" y="105"/>
                </a:cubicBezTo>
                <a:cubicBezTo>
                  <a:pt x="899" y="108"/>
                  <a:pt x="899" y="108"/>
                  <a:pt x="899" y="108"/>
                </a:cubicBezTo>
                <a:cubicBezTo>
                  <a:pt x="903" y="105"/>
                  <a:pt x="903" y="105"/>
                  <a:pt x="903" y="105"/>
                </a:cubicBezTo>
                <a:cubicBezTo>
                  <a:pt x="909" y="109"/>
                  <a:pt x="890" y="102"/>
                  <a:pt x="911" y="109"/>
                </a:cubicBezTo>
                <a:cubicBezTo>
                  <a:pt x="913" y="104"/>
                  <a:pt x="913" y="104"/>
                  <a:pt x="913" y="104"/>
                </a:cubicBezTo>
                <a:cubicBezTo>
                  <a:pt x="915" y="109"/>
                  <a:pt x="915" y="109"/>
                  <a:pt x="915" y="109"/>
                </a:cubicBezTo>
                <a:cubicBezTo>
                  <a:pt x="913" y="114"/>
                  <a:pt x="913" y="108"/>
                  <a:pt x="903" y="112"/>
                </a:cubicBezTo>
                <a:cubicBezTo>
                  <a:pt x="892" y="121"/>
                  <a:pt x="892" y="121"/>
                  <a:pt x="892" y="121"/>
                </a:cubicBezTo>
                <a:cubicBezTo>
                  <a:pt x="890" y="123"/>
                  <a:pt x="890" y="123"/>
                  <a:pt x="890" y="123"/>
                </a:cubicBezTo>
                <a:cubicBezTo>
                  <a:pt x="886" y="126"/>
                  <a:pt x="886" y="126"/>
                  <a:pt x="886" y="126"/>
                </a:cubicBezTo>
                <a:cubicBezTo>
                  <a:pt x="885" y="129"/>
                  <a:pt x="885" y="129"/>
                  <a:pt x="885" y="129"/>
                </a:cubicBezTo>
                <a:cubicBezTo>
                  <a:pt x="879" y="132"/>
                  <a:pt x="879" y="132"/>
                  <a:pt x="879" y="132"/>
                </a:cubicBezTo>
                <a:cubicBezTo>
                  <a:pt x="877" y="137"/>
                  <a:pt x="877" y="137"/>
                  <a:pt x="877" y="137"/>
                </a:cubicBezTo>
                <a:cubicBezTo>
                  <a:pt x="869" y="141"/>
                  <a:pt x="869" y="141"/>
                  <a:pt x="869" y="141"/>
                </a:cubicBezTo>
                <a:cubicBezTo>
                  <a:pt x="868" y="144"/>
                  <a:pt x="868" y="144"/>
                  <a:pt x="868" y="144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57" y="151"/>
                  <a:pt x="857" y="151"/>
                  <a:pt x="857" y="151"/>
                </a:cubicBezTo>
                <a:cubicBezTo>
                  <a:pt x="855" y="151"/>
                  <a:pt x="855" y="151"/>
                  <a:pt x="855" y="151"/>
                </a:cubicBezTo>
                <a:cubicBezTo>
                  <a:pt x="855" y="153"/>
                  <a:pt x="855" y="153"/>
                  <a:pt x="855" y="153"/>
                </a:cubicBezTo>
                <a:cubicBezTo>
                  <a:pt x="854" y="154"/>
                  <a:pt x="849" y="156"/>
                  <a:pt x="851" y="157"/>
                </a:cubicBezTo>
                <a:cubicBezTo>
                  <a:pt x="843" y="162"/>
                  <a:pt x="843" y="162"/>
                  <a:pt x="843" y="162"/>
                </a:cubicBezTo>
                <a:cubicBezTo>
                  <a:pt x="840" y="165"/>
                  <a:pt x="839" y="165"/>
                  <a:pt x="836" y="170"/>
                </a:cubicBezTo>
                <a:cubicBezTo>
                  <a:pt x="841" y="170"/>
                  <a:pt x="841" y="170"/>
                  <a:pt x="841" y="170"/>
                </a:cubicBezTo>
                <a:cubicBezTo>
                  <a:pt x="849" y="165"/>
                  <a:pt x="849" y="165"/>
                  <a:pt x="849" y="165"/>
                </a:cubicBezTo>
                <a:cubicBezTo>
                  <a:pt x="852" y="164"/>
                  <a:pt x="849" y="175"/>
                  <a:pt x="851" y="161"/>
                </a:cubicBezTo>
                <a:cubicBezTo>
                  <a:pt x="853" y="163"/>
                  <a:pt x="853" y="163"/>
                  <a:pt x="853" y="163"/>
                </a:cubicBezTo>
                <a:cubicBezTo>
                  <a:pt x="849" y="169"/>
                  <a:pt x="849" y="169"/>
                  <a:pt x="849" y="169"/>
                </a:cubicBezTo>
                <a:cubicBezTo>
                  <a:pt x="845" y="170"/>
                  <a:pt x="845" y="170"/>
                  <a:pt x="845" y="170"/>
                </a:cubicBezTo>
                <a:cubicBezTo>
                  <a:pt x="844" y="177"/>
                  <a:pt x="844" y="177"/>
                  <a:pt x="844" y="177"/>
                </a:cubicBezTo>
                <a:cubicBezTo>
                  <a:pt x="840" y="178"/>
                  <a:pt x="840" y="178"/>
                  <a:pt x="840" y="178"/>
                </a:cubicBezTo>
                <a:cubicBezTo>
                  <a:pt x="819" y="198"/>
                  <a:pt x="819" y="198"/>
                  <a:pt x="819" y="198"/>
                </a:cubicBezTo>
                <a:cubicBezTo>
                  <a:pt x="817" y="199"/>
                  <a:pt x="817" y="199"/>
                  <a:pt x="817" y="199"/>
                </a:cubicBezTo>
                <a:cubicBezTo>
                  <a:pt x="817" y="200"/>
                  <a:pt x="817" y="200"/>
                  <a:pt x="817" y="200"/>
                </a:cubicBezTo>
                <a:cubicBezTo>
                  <a:pt x="818" y="201"/>
                  <a:pt x="818" y="201"/>
                  <a:pt x="818" y="201"/>
                </a:cubicBezTo>
                <a:cubicBezTo>
                  <a:pt x="826" y="197"/>
                  <a:pt x="826" y="197"/>
                  <a:pt x="826" y="197"/>
                </a:cubicBezTo>
                <a:cubicBezTo>
                  <a:pt x="828" y="193"/>
                  <a:pt x="828" y="193"/>
                  <a:pt x="828" y="193"/>
                </a:cubicBezTo>
                <a:cubicBezTo>
                  <a:pt x="834" y="189"/>
                  <a:pt x="834" y="189"/>
                  <a:pt x="834" y="189"/>
                </a:cubicBezTo>
                <a:cubicBezTo>
                  <a:pt x="837" y="185"/>
                  <a:pt x="837" y="185"/>
                  <a:pt x="837" y="185"/>
                </a:cubicBezTo>
                <a:cubicBezTo>
                  <a:pt x="838" y="185"/>
                  <a:pt x="840" y="184"/>
                  <a:pt x="841" y="185"/>
                </a:cubicBezTo>
                <a:cubicBezTo>
                  <a:pt x="837" y="189"/>
                  <a:pt x="837" y="189"/>
                  <a:pt x="837" y="189"/>
                </a:cubicBezTo>
                <a:cubicBezTo>
                  <a:pt x="837" y="189"/>
                  <a:pt x="833" y="187"/>
                  <a:pt x="835" y="191"/>
                </a:cubicBezTo>
                <a:cubicBezTo>
                  <a:pt x="831" y="193"/>
                  <a:pt x="831" y="193"/>
                  <a:pt x="831" y="193"/>
                </a:cubicBezTo>
                <a:cubicBezTo>
                  <a:pt x="821" y="202"/>
                  <a:pt x="821" y="202"/>
                  <a:pt x="821" y="202"/>
                </a:cubicBezTo>
                <a:cubicBezTo>
                  <a:pt x="820" y="203"/>
                  <a:pt x="828" y="195"/>
                  <a:pt x="820" y="206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13" y="206"/>
                  <a:pt x="813" y="206"/>
                  <a:pt x="813" y="206"/>
                </a:cubicBezTo>
                <a:cubicBezTo>
                  <a:pt x="814" y="208"/>
                  <a:pt x="814" y="208"/>
                  <a:pt x="814" y="208"/>
                </a:cubicBezTo>
                <a:cubicBezTo>
                  <a:pt x="808" y="211"/>
                  <a:pt x="808" y="211"/>
                  <a:pt x="808" y="211"/>
                </a:cubicBezTo>
                <a:cubicBezTo>
                  <a:pt x="811" y="213"/>
                  <a:pt x="815" y="204"/>
                  <a:pt x="803" y="211"/>
                </a:cubicBezTo>
                <a:cubicBezTo>
                  <a:pt x="802" y="215"/>
                  <a:pt x="802" y="215"/>
                  <a:pt x="802" y="215"/>
                </a:cubicBezTo>
                <a:cubicBezTo>
                  <a:pt x="795" y="219"/>
                  <a:pt x="795" y="219"/>
                  <a:pt x="795" y="219"/>
                </a:cubicBezTo>
                <a:cubicBezTo>
                  <a:pt x="769" y="238"/>
                  <a:pt x="769" y="238"/>
                  <a:pt x="769" y="238"/>
                </a:cubicBezTo>
                <a:cubicBezTo>
                  <a:pt x="760" y="245"/>
                  <a:pt x="760" y="245"/>
                  <a:pt x="760" y="245"/>
                </a:cubicBezTo>
                <a:cubicBezTo>
                  <a:pt x="742" y="258"/>
                  <a:pt x="742" y="258"/>
                  <a:pt x="742" y="258"/>
                </a:cubicBezTo>
                <a:cubicBezTo>
                  <a:pt x="737" y="260"/>
                  <a:pt x="737" y="260"/>
                  <a:pt x="737" y="260"/>
                </a:cubicBezTo>
                <a:cubicBezTo>
                  <a:pt x="729" y="265"/>
                  <a:pt x="729" y="265"/>
                  <a:pt x="729" y="265"/>
                </a:cubicBezTo>
                <a:cubicBezTo>
                  <a:pt x="729" y="263"/>
                  <a:pt x="739" y="261"/>
                  <a:pt x="725" y="267"/>
                </a:cubicBezTo>
                <a:cubicBezTo>
                  <a:pt x="722" y="270"/>
                  <a:pt x="722" y="270"/>
                  <a:pt x="722" y="270"/>
                </a:cubicBezTo>
                <a:cubicBezTo>
                  <a:pt x="725" y="271"/>
                  <a:pt x="725" y="271"/>
                  <a:pt x="725" y="271"/>
                </a:cubicBezTo>
                <a:cubicBezTo>
                  <a:pt x="723" y="269"/>
                  <a:pt x="724" y="272"/>
                  <a:pt x="721" y="273"/>
                </a:cubicBezTo>
                <a:cubicBezTo>
                  <a:pt x="720" y="272"/>
                  <a:pt x="720" y="272"/>
                  <a:pt x="720" y="272"/>
                </a:cubicBezTo>
                <a:cubicBezTo>
                  <a:pt x="714" y="277"/>
                  <a:pt x="714" y="277"/>
                  <a:pt x="714" y="277"/>
                </a:cubicBezTo>
                <a:cubicBezTo>
                  <a:pt x="712" y="278"/>
                  <a:pt x="713" y="273"/>
                  <a:pt x="709" y="281"/>
                </a:cubicBezTo>
                <a:cubicBezTo>
                  <a:pt x="710" y="283"/>
                  <a:pt x="710" y="283"/>
                  <a:pt x="710" y="283"/>
                </a:cubicBezTo>
                <a:cubicBezTo>
                  <a:pt x="706" y="286"/>
                  <a:pt x="706" y="286"/>
                  <a:pt x="706" y="286"/>
                </a:cubicBezTo>
                <a:cubicBezTo>
                  <a:pt x="707" y="281"/>
                  <a:pt x="707" y="281"/>
                  <a:pt x="707" y="281"/>
                </a:cubicBezTo>
                <a:cubicBezTo>
                  <a:pt x="705" y="282"/>
                  <a:pt x="705" y="282"/>
                  <a:pt x="705" y="282"/>
                </a:cubicBezTo>
                <a:cubicBezTo>
                  <a:pt x="702" y="286"/>
                  <a:pt x="702" y="286"/>
                  <a:pt x="702" y="286"/>
                </a:cubicBezTo>
                <a:cubicBezTo>
                  <a:pt x="704" y="289"/>
                  <a:pt x="704" y="289"/>
                  <a:pt x="704" y="289"/>
                </a:cubicBezTo>
                <a:cubicBezTo>
                  <a:pt x="700" y="291"/>
                  <a:pt x="700" y="291"/>
                  <a:pt x="700" y="291"/>
                </a:cubicBezTo>
                <a:cubicBezTo>
                  <a:pt x="697" y="292"/>
                  <a:pt x="697" y="292"/>
                  <a:pt x="697" y="292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5" y="303"/>
                  <a:pt x="685" y="303"/>
                  <a:pt x="685" y="303"/>
                </a:cubicBezTo>
                <a:cubicBezTo>
                  <a:pt x="696" y="297"/>
                  <a:pt x="696" y="297"/>
                  <a:pt x="696" y="297"/>
                </a:cubicBezTo>
                <a:cubicBezTo>
                  <a:pt x="697" y="295"/>
                  <a:pt x="697" y="295"/>
                  <a:pt x="697" y="295"/>
                </a:cubicBezTo>
                <a:cubicBezTo>
                  <a:pt x="703" y="292"/>
                  <a:pt x="703" y="292"/>
                  <a:pt x="703" y="292"/>
                </a:cubicBezTo>
                <a:cubicBezTo>
                  <a:pt x="708" y="292"/>
                  <a:pt x="708" y="292"/>
                  <a:pt x="708" y="292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9" y="287"/>
                  <a:pt x="719" y="287"/>
                  <a:pt x="719" y="287"/>
                </a:cubicBezTo>
                <a:cubicBezTo>
                  <a:pt x="720" y="283"/>
                  <a:pt x="720" y="283"/>
                  <a:pt x="720" y="283"/>
                </a:cubicBezTo>
                <a:cubicBezTo>
                  <a:pt x="728" y="280"/>
                  <a:pt x="728" y="280"/>
                  <a:pt x="728" y="280"/>
                </a:cubicBezTo>
                <a:cubicBezTo>
                  <a:pt x="732" y="277"/>
                  <a:pt x="732" y="277"/>
                  <a:pt x="732" y="277"/>
                </a:cubicBezTo>
                <a:cubicBezTo>
                  <a:pt x="732" y="276"/>
                  <a:pt x="726" y="281"/>
                  <a:pt x="733" y="275"/>
                </a:cubicBezTo>
                <a:cubicBezTo>
                  <a:pt x="736" y="277"/>
                  <a:pt x="736" y="277"/>
                  <a:pt x="736" y="277"/>
                </a:cubicBezTo>
                <a:cubicBezTo>
                  <a:pt x="738" y="275"/>
                  <a:pt x="738" y="275"/>
                  <a:pt x="738" y="275"/>
                </a:cubicBezTo>
                <a:cubicBezTo>
                  <a:pt x="735" y="274"/>
                  <a:pt x="735" y="274"/>
                  <a:pt x="735" y="274"/>
                </a:cubicBezTo>
                <a:cubicBezTo>
                  <a:pt x="737" y="272"/>
                  <a:pt x="737" y="272"/>
                  <a:pt x="737" y="272"/>
                </a:cubicBezTo>
                <a:cubicBezTo>
                  <a:pt x="738" y="274"/>
                  <a:pt x="738" y="274"/>
                  <a:pt x="738" y="274"/>
                </a:cubicBezTo>
                <a:cubicBezTo>
                  <a:pt x="743" y="272"/>
                  <a:pt x="743" y="272"/>
                  <a:pt x="743" y="272"/>
                </a:cubicBezTo>
                <a:cubicBezTo>
                  <a:pt x="746" y="268"/>
                  <a:pt x="746" y="268"/>
                  <a:pt x="746" y="268"/>
                </a:cubicBezTo>
                <a:cubicBezTo>
                  <a:pt x="749" y="268"/>
                  <a:pt x="749" y="268"/>
                  <a:pt x="749" y="268"/>
                </a:cubicBezTo>
                <a:cubicBezTo>
                  <a:pt x="751" y="264"/>
                  <a:pt x="751" y="264"/>
                  <a:pt x="751" y="264"/>
                </a:cubicBezTo>
                <a:cubicBezTo>
                  <a:pt x="756" y="263"/>
                  <a:pt x="756" y="263"/>
                  <a:pt x="756" y="263"/>
                </a:cubicBezTo>
                <a:cubicBezTo>
                  <a:pt x="757" y="260"/>
                  <a:pt x="757" y="260"/>
                  <a:pt x="757" y="260"/>
                </a:cubicBezTo>
                <a:cubicBezTo>
                  <a:pt x="765" y="257"/>
                  <a:pt x="765" y="257"/>
                  <a:pt x="765" y="257"/>
                </a:cubicBezTo>
                <a:cubicBezTo>
                  <a:pt x="771" y="252"/>
                  <a:pt x="771" y="252"/>
                  <a:pt x="771" y="252"/>
                </a:cubicBezTo>
                <a:cubicBezTo>
                  <a:pt x="771" y="251"/>
                  <a:pt x="762" y="260"/>
                  <a:pt x="775" y="250"/>
                </a:cubicBezTo>
                <a:cubicBezTo>
                  <a:pt x="774" y="253"/>
                  <a:pt x="774" y="253"/>
                  <a:pt x="774" y="253"/>
                </a:cubicBezTo>
                <a:cubicBezTo>
                  <a:pt x="775" y="254"/>
                  <a:pt x="775" y="254"/>
                  <a:pt x="775" y="254"/>
                </a:cubicBezTo>
                <a:cubicBezTo>
                  <a:pt x="776" y="252"/>
                  <a:pt x="776" y="252"/>
                  <a:pt x="776" y="252"/>
                </a:cubicBezTo>
                <a:cubicBezTo>
                  <a:pt x="781" y="254"/>
                  <a:pt x="781" y="254"/>
                  <a:pt x="781" y="254"/>
                </a:cubicBezTo>
                <a:cubicBezTo>
                  <a:pt x="781" y="250"/>
                  <a:pt x="781" y="250"/>
                  <a:pt x="781" y="250"/>
                </a:cubicBezTo>
                <a:cubicBezTo>
                  <a:pt x="779" y="248"/>
                  <a:pt x="779" y="248"/>
                  <a:pt x="779" y="248"/>
                </a:cubicBezTo>
                <a:cubicBezTo>
                  <a:pt x="779" y="247"/>
                  <a:pt x="771" y="254"/>
                  <a:pt x="781" y="246"/>
                </a:cubicBezTo>
                <a:cubicBezTo>
                  <a:pt x="791" y="238"/>
                  <a:pt x="791" y="238"/>
                  <a:pt x="791" y="238"/>
                </a:cubicBezTo>
                <a:cubicBezTo>
                  <a:pt x="795" y="237"/>
                  <a:pt x="795" y="237"/>
                  <a:pt x="795" y="237"/>
                </a:cubicBezTo>
                <a:cubicBezTo>
                  <a:pt x="798" y="233"/>
                  <a:pt x="798" y="233"/>
                  <a:pt x="798" y="233"/>
                </a:cubicBezTo>
                <a:cubicBezTo>
                  <a:pt x="801" y="233"/>
                  <a:pt x="801" y="233"/>
                  <a:pt x="801" y="233"/>
                </a:cubicBezTo>
                <a:cubicBezTo>
                  <a:pt x="801" y="231"/>
                  <a:pt x="801" y="231"/>
                  <a:pt x="801" y="231"/>
                </a:cubicBezTo>
                <a:cubicBezTo>
                  <a:pt x="802" y="226"/>
                  <a:pt x="808" y="235"/>
                  <a:pt x="808" y="227"/>
                </a:cubicBezTo>
                <a:cubicBezTo>
                  <a:pt x="809" y="224"/>
                  <a:pt x="809" y="224"/>
                  <a:pt x="809" y="224"/>
                </a:cubicBezTo>
                <a:cubicBezTo>
                  <a:pt x="812" y="224"/>
                  <a:pt x="812" y="224"/>
                  <a:pt x="812" y="224"/>
                </a:cubicBezTo>
                <a:cubicBezTo>
                  <a:pt x="811" y="225"/>
                  <a:pt x="811" y="225"/>
                  <a:pt x="811" y="225"/>
                </a:cubicBezTo>
                <a:cubicBezTo>
                  <a:pt x="812" y="225"/>
                  <a:pt x="810" y="222"/>
                  <a:pt x="812" y="226"/>
                </a:cubicBezTo>
                <a:cubicBezTo>
                  <a:pt x="814" y="224"/>
                  <a:pt x="814" y="224"/>
                  <a:pt x="814" y="224"/>
                </a:cubicBezTo>
                <a:cubicBezTo>
                  <a:pt x="813" y="223"/>
                  <a:pt x="813" y="223"/>
                  <a:pt x="813" y="223"/>
                </a:cubicBezTo>
                <a:cubicBezTo>
                  <a:pt x="821" y="216"/>
                  <a:pt x="821" y="216"/>
                  <a:pt x="821" y="216"/>
                </a:cubicBezTo>
                <a:cubicBezTo>
                  <a:pt x="824" y="215"/>
                  <a:pt x="824" y="215"/>
                  <a:pt x="824" y="215"/>
                </a:cubicBezTo>
                <a:cubicBezTo>
                  <a:pt x="826" y="212"/>
                  <a:pt x="826" y="212"/>
                  <a:pt x="826" y="212"/>
                </a:cubicBezTo>
                <a:cubicBezTo>
                  <a:pt x="828" y="213"/>
                  <a:pt x="831" y="208"/>
                  <a:pt x="833" y="212"/>
                </a:cubicBezTo>
                <a:cubicBezTo>
                  <a:pt x="833" y="206"/>
                  <a:pt x="833" y="206"/>
                  <a:pt x="833" y="206"/>
                </a:cubicBezTo>
                <a:cubicBezTo>
                  <a:pt x="834" y="203"/>
                  <a:pt x="835" y="211"/>
                  <a:pt x="839" y="203"/>
                </a:cubicBezTo>
                <a:cubicBezTo>
                  <a:pt x="841" y="203"/>
                  <a:pt x="841" y="203"/>
                  <a:pt x="841" y="203"/>
                </a:cubicBezTo>
                <a:cubicBezTo>
                  <a:pt x="841" y="204"/>
                  <a:pt x="841" y="204"/>
                  <a:pt x="841" y="204"/>
                </a:cubicBezTo>
                <a:cubicBezTo>
                  <a:pt x="843" y="203"/>
                  <a:pt x="843" y="203"/>
                  <a:pt x="843" y="203"/>
                </a:cubicBezTo>
                <a:cubicBezTo>
                  <a:pt x="841" y="201"/>
                  <a:pt x="841" y="201"/>
                  <a:pt x="841" y="201"/>
                </a:cubicBezTo>
                <a:cubicBezTo>
                  <a:pt x="841" y="199"/>
                  <a:pt x="841" y="199"/>
                  <a:pt x="841" y="199"/>
                </a:cubicBezTo>
                <a:cubicBezTo>
                  <a:pt x="846" y="198"/>
                  <a:pt x="846" y="198"/>
                  <a:pt x="846" y="198"/>
                </a:cubicBezTo>
                <a:cubicBezTo>
                  <a:pt x="846" y="196"/>
                  <a:pt x="846" y="196"/>
                  <a:pt x="846" y="196"/>
                </a:cubicBezTo>
                <a:cubicBezTo>
                  <a:pt x="851" y="198"/>
                  <a:pt x="851" y="198"/>
                  <a:pt x="851" y="198"/>
                </a:cubicBezTo>
                <a:cubicBezTo>
                  <a:pt x="852" y="197"/>
                  <a:pt x="848" y="201"/>
                  <a:pt x="853" y="197"/>
                </a:cubicBezTo>
                <a:cubicBezTo>
                  <a:pt x="850" y="194"/>
                  <a:pt x="850" y="194"/>
                  <a:pt x="850" y="194"/>
                </a:cubicBezTo>
                <a:cubicBezTo>
                  <a:pt x="859" y="189"/>
                  <a:pt x="859" y="189"/>
                  <a:pt x="859" y="189"/>
                </a:cubicBezTo>
                <a:cubicBezTo>
                  <a:pt x="859" y="185"/>
                  <a:pt x="859" y="185"/>
                  <a:pt x="859" y="185"/>
                </a:cubicBezTo>
                <a:cubicBezTo>
                  <a:pt x="865" y="183"/>
                  <a:pt x="865" y="183"/>
                  <a:pt x="865" y="183"/>
                </a:cubicBezTo>
                <a:cubicBezTo>
                  <a:pt x="866" y="180"/>
                  <a:pt x="866" y="180"/>
                  <a:pt x="866" y="180"/>
                </a:cubicBezTo>
                <a:cubicBezTo>
                  <a:pt x="872" y="177"/>
                  <a:pt x="872" y="177"/>
                  <a:pt x="872" y="177"/>
                </a:cubicBezTo>
                <a:cubicBezTo>
                  <a:pt x="879" y="178"/>
                  <a:pt x="879" y="178"/>
                  <a:pt x="879" y="178"/>
                </a:cubicBezTo>
                <a:cubicBezTo>
                  <a:pt x="880" y="178"/>
                  <a:pt x="880" y="178"/>
                  <a:pt x="880" y="178"/>
                </a:cubicBezTo>
                <a:cubicBezTo>
                  <a:pt x="879" y="181"/>
                  <a:pt x="879" y="181"/>
                  <a:pt x="879" y="181"/>
                </a:cubicBezTo>
                <a:cubicBezTo>
                  <a:pt x="875" y="180"/>
                  <a:pt x="875" y="180"/>
                  <a:pt x="875" y="180"/>
                </a:cubicBezTo>
                <a:cubicBezTo>
                  <a:pt x="872" y="182"/>
                  <a:pt x="872" y="182"/>
                  <a:pt x="872" y="182"/>
                </a:cubicBezTo>
                <a:cubicBezTo>
                  <a:pt x="874" y="188"/>
                  <a:pt x="871" y="180"/>
                  <a:pt x="879" y="183"/>
                </a:cubicBezTo>
                <a:cubicBezTo>
                  <a:pt x="879" y="184"/>
                  <a:pt x="879" y="184"/>
                  <a:pt x="879" y="184"/>
                </a:cubicBezTo>
                <a:cubicBezTo>
                  <a:pt x="880" y="185"/>
                  <a:pt x="880" y="185"/>
                  <a:pt x="880" y="185"/>
                </a:cubicBezTo>
                <a:cubicBezTo>
                  <a:pt x="881" y="185"/>
                  <a:pt x="887" y="190"/>
                  <a:pt x="882" y="182"/>
                </a:cubicBezTo>
                <a:cubicBezTo>
                  <a:pt x="887" y="182"/>
                  <a:pt x="887" y="182"/>
                  <a:pt x="887" y="182"/>
                </a:cubicBezTo>
                <a:cubicBezTo>
                  <a:pt x="885" y="183"/>
                  <a:pt x="885" y="183"/>
                  <a:pt x="885" y="183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3" y="187"/>
                  <a:pt x="886" y="188"/>
                  <a:pt x="882" y="187"/>
                </a:cubicBezTo>
                <a:cubicBezTo>
                  <a:pt x="881" y="188"/>
                  <a:pt x="881" y="188"/>
                  <a:pt x="881" y="188"/>
                </a:cubicBezTo>
                <a:cubicBezTo>
                  <a:pt x="882" y="191"/>
                  <a:pt x="882" y="191"/>
                  <a:pt x="882" y="191"/>
                </a:cubicBezTo>
                <a:cubicBezTo>
                  <a:pt x="882" y="194"/>
                  <a:pt x="882" y="194"/>
                  <a:pt x="882" y="194"/>
                </a:cubicBezTo>
                <a:cubicBezTo>
                  <a:pt x="881" y="194"/>
                  <a:pt x="881" y="194"/>
                  <a:pt x="881" y="194"/>
                </a:cubicBezTo>
                <a:cubicBezTo>
                  <a:pt x="881" y="197"/>
                  <a:pt x="881" y="197"/>
                  <a:pt x="881" y="197"/>
                </a:cubicBezTo>
                <a:cubicBezTo>
                  <a:pt x="883" y="199"/>
                  <a:pt x="883" y="199"/>
                  <a:pt x="883" y="199"/>
                </a:cubicBezTo>
                <a:cubicBezTo>
                  <a:pt x="886" y="193"/>
                  <a:pt x="886" y="193"/>
                  <a:pt x="886" y="193"/>
                </a:cubicBezTo>
                <a:cubicBezTo>
                  <a:pt x="891" y="195"/>
                  <a:pt x="891" y="195"/>
                  <a:pt x="891" y="195"/>
                </a:cubicBezTo>
                <a:cubicBezTo>
                  <a:pt x="889" y="198"/>
                  <a:pt x="889" y="198"/>
                  <a:pt x="889" y="198"/>
                </a:cubicBezTo>
                <a:cubicBezTo>
                  <a:pt x="884" y="198"/>
                  <a:pt x="884" y="198"/>
                  <a:pt x="884" y="198"/>
                </a:cubicBezTo>
                <a:cubicBezTo>
                  <a:pt x="884" y="199"/>
                  <a:pt x="887" y="195"/>
                  <a:pt x="884" y="200"/>
                </a:cubicBezTo>
                <a:cubicBezTo>
                  <a:pt x="882" y="198"/>
                  <a:pt x="882" y="198"/>
                  <a:pt x="882" y="198"/>
                </a:cubicBezTo>
                <a:cubicBezTo>
                  <a:pt x="876" y="201"/>
                  <a:pt x="876" y="201"/>
                  <a:pt x="876" y="201"/>
                </a:cubicBezTo>
                <a:cubicBezTo>
                  <a:pt x="873" y="201"/>
                  <a:pt x="873" y="201"/>
                  <a:pt x="873" y="201"/>
                </a:cubicBezTo>
                <a:cubicBezTo>
                  <a:pt x="873" y="205"/>
                  <a:pt x="873" y="205"/>
                  <a:pt x="873" y="205"/>
                </a:cubicBezTo>
                <a:cubicBezTo>
                  <a:pt x="869" y="206"/>
                  <a:pt x="869" y="206"/>
                  <a:pt x="869" y="206"/>
                </a:cubicBezTo>
                <a:cubicBezTo>
                  <a:pt x="867" y="208"/>
                  <a:pt x="867" y="208"/>
                  <a:pt x="867" y="208"/>
                </a:cubicBezTo>
                <a:cubicBezTo>
                  <a:pt x="861" y="209"/>
                  <a:pt x="861" y="209"/>
                  <a:pt x="861" y="209"/>
                </a:cubicBezTo>
                <a:cubicBezTo>
                  <a:pt x="861" y="211"/>
                  <a:pt x="861" y="211"/>
                  <a:pt x="861" y="211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4" y="212"/>
                  <a:pt x="854" y="212"/>
                  <a:pt x="854" y="212"/>
                </a:cubicBezTo>
                <a:cubicBezTo>
                  <a:pt x="855" y="212"/>
                  <a:pt x="854" y="215"/>
                  <a:pt x="851" y="213"/>
                </a:cubicBezTo>
                <a:cubicBezTo>
                  <a:pt x="851" y="212"/>
                  <a:pt x="858" y="218"/>
                  <a:pt x="851" y="210"/>
                </a:cubicBezTo>
                <a:cubicBezTo>
                  <a:pt x="846" y="212"/>
                  <a:pt x="846" y="212"/>
                  <a:pt x="846" y="212"/>
                </a:cubicBezTo>
                <a:cubicBezTo>
                  <a:pt x="845" y="213"/>
                  <a:pt x="845" y="213"/>
                  <a:pt x="845" y="213"/>
                </a:cubicBezTo>
                <a:cubicBezTo>
                  <a:pt x="851" y="214"/>
                  <a:pt x="851" y="214"/>
                  <a:pt x="851" y="214"/>
                </a:cubicBezTo>
                <a:cubicBezTo>
                  <a:pt x="847" y="219"/>
                  <a:pt x="847" y="219"/>
                  <a:pt x="847" y="219"/>
                </a:cubicBezTo>
                <a:cubicBezTo>
                  <a:pt x="847" y="221"/>
                  <a:pt x="847" y="221"/>
                  <a:pt x="847" y="221"/>
                </a:cubicBezTo>
                <a:cubicBezTo>
                  <a:pt x="851" y="220"/>
                  <a:pt x="851" y="220"/>
                  <a:pt x="851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44" y="224"/>
                  <a:pt x="844" y="224"/>
                  <a:pt x="844" y="224"/>
                </a:cubicBezTo>
                <a:cubicBezTo>
                  <a:pt x="839" y="222"/>
                  <a:pt x="839" y="222"/>
                  <a:pt x="839" y="222"/>
                </a:cubicBezTo>
                <a:cubicBezTo>
                  <a:pt x="841" y="220"/>
                  <a:pt x="841" y="220"/>
                  <a:pt x="841" y="220"/>
                </a:cubicBezTo>
                <a:cubicBezTo>
                  <a:pt x="843" y="218"/>
                  <a:pt x="843" y="218"/>
                  <a:pt x="843" y="218"/>
                </a:cubicBezTo>
                <a:cubicBezTo>
                  <a:pt x="841" y="218"/>
                  <a:pt x="841" y="218"/>
                  <a:pt x="841" y="218"/>
                </a:cubicBezTo>
                <a:cubicBezTo>
                  <a:pt x="831" y="225"/>
                  <a:pt x="831" y="225"/>
                  <a:pt x="831" y="225"/>
                </a:cubicBezTo>
                <a:cubicBezTo>
                  <a:pt x="829" y="225"/>
                  <a:pt x="842" y="223"/>
                  <a:pt x="827" y="227"/>
                </a:cubicBezTo>
                <a:cubicBezTo>
                  <a:pt x="821" y="234"/>
                  <a:pt x="821" y="234"/>
                  <a:pt x="821" y="234"/>
                </a:cubicBezTo>
                <a:cubicBezTo>
                  <a:pt x="808" y="242"/>
                  <a:pt x="808" y="242"/>
                  <a:pt x="808" y="242"/>
                </a:cubicBezTo>
                <a:cubicBezTo>
                  <a:pt x="807" y="243"/>
                  <a:pt x="807" y="243"/>
                  <a:pt x="807" y="243"/>
                </a:cubicBezTo>
                <a:cubicBezTo>
                  <a:pt x="808" y="242"/>
                  <a:pt x="808" y="244"/>
                  <a:pt x="809" y="243"/>
                </a:cubicBezTo>
                <a:cubicBezTo>
                  <a:pt x="793" y="254"/>
                  <a:pt x="793" y="254"/>
                  <a:pt x="793" y="254"/>
                </a:cubicBezTo>
                <a:cubicBezTo>
                  <a:pt x="791" y="255"/>
                  <a:pt x="791" y="255"/>
                  <a:pt x="791" y="255"/>
                </a:cubicBezTo>
                <a:cubicBezTo>
                  <a:pt x="792" y="259"/>
                  <a:pt x="792" y="259"/>
                  <a:pt x="792" y="259"/>
                </a:cubicBezTo>
                <a:cubicBezTo>
                  <a:pt x="793" y="259"/>
                  <a:pt x="787" y="261"/>
                  <a:pt x="793" y="258"/>
                </a:cubicBezTo>
                <a:cubicBezTo>
                  <a:pt x="793" y="256"/>
                  <a:pt x="793" y="256"/>
                  <a:pt x="793" y="256"/>
                </a:cubicBezTo>
                <a:cubicBezTo>
                  <a:pt x="793" y="255"/>
                  <a:pt x="786" y="262"/>
                  <a:pt x="797" y="256"/>
                </a:cubicBezTo>
                <a:cubicBezTo>
                  <a:pt x="797" y="254"/>
                  <a:pt x="797" y="254"/>
                  <a:pt x="797" y="254"/>
                </a:cubicBezTo>
                <a:cubicBezTo>
                  <a:pt x="806" y="250"/>
                  <a:pt x="806" y="250"/>
                  <a:pt x="806" y="250"/>
                </a:cubicBezTo>
                <a:cubicBezTo>
                  <a:pt x="812" y="242"/>
                  <a:pt x="812" y="242"/>
                  <a:pt x="812" y="242"/>
                </a:cubicBezTo>
                <a:cubicBezTo>
                  <a:pt x="824" y="234"/>
                  <a:pt x="824" y="234"/>
                  <a:pt x="824" y="234"/>
                </a:cubicBezTo>
                <a:cubicBezTo>
                  <a:pt x="823" y="234"/>
                  <a:pt x="823" y="234"/>
                  <a:pt x="823" y="234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31" y="227"/>
                  <a:pt x="831" y="227"/>
                  <a:pt x="831" y="227"/>
                </a:cubicBezTo>
                <a:cubicBezTo>
                  <a:pt x="837" y="224"/>
                  <a:pt x="837" y="224"/>
                  <a:pt x="837" y="224"/>
                </a:cubicBezTo>
                <a:cubicBezTo>
                  <a:pt x="838" y="227"/>
                  <a:pt x="846" y="216"/>
                  <a:pt x="837" y="229"/>
                </a:cubicBezTo>
                <a:cubicBezTo>
                  <a:pt x="838" y="229"/>
                  <a:pt x="838" y="229"/>
                  <a:pt x="838" y="229"/>
                </a:cubicBezTo>
                <a:cubicBezTo>
                  <a:pt x="837" y="231"/>
                  <a:pt x="837" y="231"/>
                  <a:pt x="837" y="231"/>
                </a:cubicBezTo>
                <a:cubicBezTo>
                  <a:pt x="834" y="232"/>
                  <a:pt x="834" y="232"/>
                  <a:pt x="834" y="232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30" y="235"/>
                  <a:pt x="830" y="235"/>
                  <a:pt x="830" y="235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23" y="238"/>
                  <a:pt x="823" y="238"/>
                  <a:pt x="823" y="238"/>
                </a:cubicBezTo>
                <a:cubicBezTo>
                  <a:pt x="823" y="240"/>
                  <a:pt x="823" y="240"/>
                  <a:pt x="823" y="240"/>
                </a:cubicBezTo>
                <a:cubicBezTo>
                  <a:pt x="822" y="241"/>
                  <a:pt x="830" y="241"/>
                  <a:pt x="821" y="240"/>
                </a:cubicBezTo>
                <a:cubicBezTo>
                  <a:pt x="814" y="242"/>
                  <a:pt x="814" y="242"/>
                  <a:pt x="814" y="242"/>
                </a:cubicBezTo>
                <a:cubicBezTo>
                  <a:pt x="818" y="243"/>
                  <a:pt x="818" y="243"/>
                  <a:pt x="818" y="243"/>
                </a:cubicBezTo>
                <a:cubicBezTo>
                  <a:pt x="818" y="244"/>
                  <a:pt x="818" y="245"/>
                  <a:pt x="816" y="244"/>
                </a:cubicBezTo>
                <a:cubicBezTo>
                  <a:pt x="817" y="244"/>
                  <a:pt x="820" y="241"/>
                  <a:pt x="817" y="247"/>
                </a:cubicBezTo>
                <a:cubicBezTo>
                  <a:pt x="818" y="246"/>
                  <a:pt x="822" y="242"/>
                  <a:pt x="813" y="246"/>
                </a:cubicBezTo>
                <a:cubicBezTo>
                  <a:pt x="812" y="246"/>
                  <a:pt x="812" y="246"/>
                  <a:pt x="812" y="246"/>
                </a:cubicBezTo>
                <a:cubicBezTo>
                  <a:pt x="815" y="248"/>
                  <a:pt x="815" y="248"/>
                  <a:pt x="815" y="248"/>
                </a:cubicBezTo>
                <a:cubicBezTo>
                  <a:pt x="810" y="248"/>
                  <a:pt x="810" y="248"/>
                  <a:pt x="810" y="248"/>
                </a:cubicBezTo>
                <a:cubicBezTo>
                  <a:pt x="803" y="254"/>
                  <a:pt x="803" y="254"/>
                  <a:pt x="803" y="254"/>
                </a:cubicBezTo>
                <a:cubicBezTo>
                  <a:pt x="803" y="255"/>
                  <a:pt x="803" y="255"/>
                  <a:pt x="803" y="255"/>
                </a:cubicBezTo>
                <a:cubicBezTo>
                  <a:pt x="802" y="255"/>
                  <a:pt x="802" y="255"/>
                  <a:pt x="802" y="255"/>
                </a:cubicBezTo>
                <a:cubicBezTo>
                  <a:pt x="800" y="256"/>
                  <a:pt x="795" y="255"/>
                  <a:pt x="798" y="259"/>
                </a:cubicBezTo>
                <a:cubicBezTo>
                  <a:pt x="795" y="261"/>
                  <a:pt x="795" y="261"/>
                  <a:pt x="795" y="261"/>
                </a:cubicBezTo>
                <a:cubicBezTo>
                  <a:pt x="795" y="263"/>
                  <a:pt x="795" y="263"/>
                  <a:pt x="795" y="263"/>
                </a:cubicBezTo>
                <a:cubicBezTo>
                  <a:pt x="792" y="263"/>
                  <a:pt x="792" y="263"/>
                  <a:pt x="792" y="263"/>
                </a:cubicBezTo>
                <a:cubicBezTo>
                  <a:pt x="792" y="264"/>
                  <a:pt x="792" y="264"/>
                  <a:pt x="792" y="264"/>
                </a:cubicBezTo>
                <a:cubicBezTo>
                  <a:pt x="785" y="269"/>
                  <a:pt x="785" y="269"/>
                  <a:pt x="785" y="269"/>
                </a:cubicBezTo>
                <a:cubicBezTo>
                  <a:pt x="784" y="272"/>
                  <a:pt x="784" y="272"/>
                  <a:pt x="784" y="272"/>
                </a:cubicBezTo>
                <a:cubicBezTo>
                  <a:pt x="776" y="276"/>
                  <a:pt x="776" y="276"/>
                  <a:pt x="776" y="276"/>
                </a:cubicBezTo>
                <a:cubicBezTo>
                  <a:pt x="775" y="277"/>
                  <a:pt x="775" y="277"/>
                  <a:pt x="775" y="277"/>
                </a:cubicBezTo>
                <a:cubicBezTo>
                  <a:pt x="777" y="278"/>
                  <a:pt x="777" y="278"/>
                  <a:pt x="777" y="278"/>
                </a:cubicBezTo>
                <a:cubicBezTo>
                  <a:pt x="775" y="278"/>
                  <a:pt x="775" y="278"/>
                  <a:pt x="775" y="278"/>
                </a:cubicBezTo>
                <a:cubicBezTo>
                  <a:pt x="758" y="290"/>
                  <a:pt x="758" y="290"/>
                  <a:pt x="758" y="290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47" y="298"/>
                  <a:pt x="747" y="298"/>
                  <a:pt x="747" y="298"/>
                </a:cubicBezTo>
                <a:cubicBezTo>
                  <a:pt x="745" y="300"/>
                  <a:pt x="745" y="300"/>
                  <a:pt x="745" y="300"/>
                </a:cubicBezTo>
                <a:cubicBezTo>
                  <a:pt x="746" y="301"/>
                  <a:pt x="746" y="301"/>
                  <a:pt x="746" y="301"/>
                </a:cubicBezTo>
                <a:cubicBezTo>
                  <a:pt x="747" y="300"/>
                  <a:pt x="747" y="300"/>
                  <a:pt x="747" y="300"/>
                </a:cubicBezTo>
                <a:cubicBezTo>
                  <a:pt x="748" y="301"/>
                  <a:pt x="748" y="301"/>
                  <a:pt x="748" y="301"/>
                </a:cubicBezTo>
                <a:cubicBezTo>
                  <a:pt x="763" y="293"/>
                  <a:pt x="763" y="293"/>
                  <a:pt x="763" y="293"/>
                </a:cubicBezTo>
                <a:cubicBezTo>
                  <a:pt x="766" y="293"/>
                  <a:pt x="766" y="293"/>
                  <a:pt x="766" y="293"/>
                </a:cubicBezTo>
                <a:cubicBezTo>
                  <a:pt x="784" y="281"/>
                  <a:pt x="784" y="281"/>
                  <a:pt x="784" y="281"/>
                </a:cubicBezTo>
                <a:cubicBezTo>
                  <a:pt x="784" y="278"/>
                  <a:pt x="787" y="284"/>
                  <a:pt x="787" y="280"/>
                </a:cubicBezTo>
                <a:cubicBezTo>
                  <a:pt x="802" y="271"/>
                  <a:pt x="802" y="271"/>
                  <a:pt x="802" y="271"/>
                </a:cubicBezTo>
                <a:cubicBezTo>
                  <a:pt x="793" y="280"/>
                  <a:pt x="793" y="280"/>
                  <a:pt x="793" y="280"/>
                </a:cubicBezTo>
                <a:cubicBezTo>
                  <a:pt x="790" y="283"/>
                  <a:pt x="790" y="283"/>
                  <a:pt x="790" y="283"/>
                </a:cubicBezTo>
                <a:cubicBezTo>
                  <a:pt x="799" y="282"/>
                  <a:pt x="799" y="282"/>
                  <a:pt x="799" y="282"/>
                </a:cubicBezTo>
                <a:cubicBezTo>
                  <a:pt x="800" y="281"/>
                  <a:pt x="801" y="287"/>
                  <a:pt x="802" y="279"/>
                </a:cubicBezTo>
                <a:cubicBezTo>
                  <a:pt x="805" y="281"/>
                  <a:pt x="805" y="281"/>
                  <a:pt x="805" y="281"/>
                </a:cubicBezTo>
                <a:cubicBezTo>
                  <a:pt x="797" y="286"/>
                  <a:pt x="797" y="286"/>
                  <a:pt x="797" y="286"/>
                </a:cubicBezTo>
                <a:cubicBezTo>
                  <a:pt x="797" y="287"/>
                  <a:pt x="797" y="287"/>
                  <a:pt x="797" y="287"/>
                </a:cubicBezTo>
                <a:cubicBezTo>
                  <a:pt x="793" y="290"/>
                  <a:pt x="793" y="290"/>
                  <a:pt x="793" y="290"/>
                </a:cubicBezTo>
                <a:cubicBezTo>
                  <a:pt x="793" y="291"/>
                  <a:pt x="793" y="291"/>
                  <a:pt x="793" y="291"/>
                </a:cubicBezTo>
                <a:cubicBezTo>
                  <a:pt x="792" y="290"/>
                  <a:pt x="792" y="290"/>
                  <a:pt x="792" y="290"/>
                </a:cubicBezTo>
                <a:cubicBezTo>
                  <a:pt x="790" y="290"/>
                  <a:pt x="790" y="290"/>
                  <a:pt x="790" y="290"/>
                </a:cubicBezTo>
                <a:cubicBezTo>
                  <a:pt x="789" y="292"/>
                  <a:pt x="789" y="292"/>
                  <a:pt x="789" y="292"/>
                </a:cubicBezTo>
                <a:cubicBezTo>
                  <a:pt x="790" y="292"/>
                  <a:pt x="790" y="292"/>
                  <a:pt x="790" y="292"/>
                </a:cubicBezTo>
                <a:cubicBezTo>
                  <a:pt x="790" y="294"/>
                  <a:pt x="790" y="294"/>
                  <a:pt x="790" y="294"/>
                </a:cubicBezTo>
                <a:cubicBezTo>
                  <a:pt x="785" y="296"/>
                  <a:pt x="798" y="298"/>
                  <a:pt x="785" y="295"/>
                </a:cubicBezTo>
                <a:cubicBezTo>
                  <a:pt x="783" y="299"/>
                  <a:pt x="783" y="299"/>
                  <a:pt x="783" y="299"/>
                </a:cubicBezTo>
                <a:cubicBezTo>
                  <a:pt x="784" y="301"/>
                  <a:pt x="784" y="301"/>
                  <a:pt x="784" y="301"/>
                </a:cubicBezTo>
                <a:cubicBezTo>
                  <a:pt x="785" y="301"/>
                  <a:pt x="788" y="302"/>
                  <a:pt x="787" y="298"/>
                </a:cubicBezTo>
                <a:cubicBezTo>
                  <a:pt x="788" y="299"/>
                  <a:pt x="790" y="298"/>
                  <a:pt x="791" y="298"/>
                </a:cubicBezTo>
                <a:cubicBezTo>
                  <a:pt x="790" y="297"/>
                  <a:pt x="790" y="297"/>
                  <a:pt x="790" y="297"/>
                </a:cubicBezTo>
                <a:cubicBezTo>
                  <a:pt x="789" y="298"/>
                  <a:pt x="789" y="298"/>
                  <a:pt x="789" y="298"/>
                </a:cubicBezTo>
                <a:cubicBezTo>
                  <a:pt x="790" y="295"/>
                  <a:pt x="780" y="302"/>
                  <a:pt x="793" y="296"/>
                </a:cubicBezTo>
                <a:cubicBezTo>
                  <a:pt x="791" y="301"/>
                  <a:pt x="791" y="301"/>
                  <a:pt x="791" y="301"/>
                </a:cubicBezTo>
                <a:cubicBezTo>
                  <a:pt x="798" y="302"/>
                  <a:pt x="798" y="302"/>
                  <a:pt x="798" y="302"/>
                </a:cubicBezTo>
                <a:cubicBezTo>
                  <a:pt x="794" y="301"/>
                  <a:pt x="800" y="308"/>
                  <a:pt x="798" y="299"/>
                </a:cubicBezTo>
                <a:cubicBezTo>
                  <a:pt x="795" y="299"/>
                  <a:pt x="795" y="299"/>
                  <a:pt x="795" y="299"/>
                </a:cubicBezTo>
                <a:cubicBezTo>
                  <a:pt x="796" y="297"/>
                  <a:pt x="800" y="296"/>
                  <a:pt x="801" y="300"/>
                </a:cubicBezTo>
                <a:cubicBezTo>
                  <a:pt x="809" y="298"/>
                  <a:pt x="809" y="298"/>
                  <a:pt x="809" y="298"/>
                </a:cubicBezTo>
                <a:cubicBezTo>
                  <a:pt x="810" y="294"/>
                  <a:pt x="810" y="294"/>
                  <a:pt x="810" y="294"/>
                </a:cubicBezTo>
                <a:cubicBezTo>
                  <a:pt x="810" y="296"/>
                  <a:pt x="810" y="296"/>
                  <a:pt x="810" y="296"/>
                </a:cubicBezTo>
                <a:cubicBezTo>
                  <a:pt x="819" y="297"/>
                  <a:pt x="819" y="297"/>
                  <a:pt x="819" y="297"/>
                </a:cubicBezTo>
                <a:cubicBezTo>
                  <a:pt x="820" y="295"/>
                  <a:pt x="820" y="295"/>
                  <a:pt x="820" y="295"/>
                </a:cubicBezTo>
                <a:cubicBezTo>
                  <a:pt x="824" y="295"/>
                  <a:pt x="824" y="295"/>
                  <a:pt x="824" y="295"/>
                </a:cubicBezTo>
                <a:cubicBezTo>
                  <a:pt x="824" y="292"/>
                  <a:pt x="824" y="292"/>
                  <a:pt x="824" y="292"/>
                </a:cubicBezTo>
                <a:cubicBezTo>
                  <a:pt x="827" y="289"/>
                  <a:pt x="825" y="295"/>
                  <a:pt x="827" y="295"/>
                </a:cubicBezTo>
                <a:cubicBezTo>
                  <a:pt x="829" y="294"/>
                  <a:pt x="829" y="294"/>
                  <a:pt x="829" y="294"/>
                </a:cubicBezTo>
                <a:cubicBezTo>
                  <a:pt x="831" y="295"/>
                  <a:pt x="831" y="295"/>
                  <a:pt x="831" y="295"/>
                </a:cubicBezTo>
                <a:cubicBezTo>
                  <a:pt x="833" y="292"/>
                  <a:pt x="833" y="292"/>
                  <a:pt x="833" y="292"/>
                </a:cubicBezTo>
                <a:cubicBezTo>
                  <a:pt x="844" y="291"/>
                  <a:pt x="844" y="291"/>
                  <a:pt x="844" y="291"/>
                </a:cubicBezTo>
                <a:cubicBezTo>
                  <a:pt x="844" y="290"/>
                  <a:pt x="844" y="290"/>
                  <a:pt x="844" y="290"/>
                </a:cubicBezTo>
                <a:cubicBezTo>
                  <a:pt x="847" y="291"/>
                  <a:pt x="847" y="291"/>
                  <a:pt x="847" y="291"/>
                </a:cubicBezTo>
                <a:cubicBezTo>
                  <a:pt x="851" y="289"/>
                  <a:pt x="851" y="289"/>
                  <a:pt x="851" y="289"/>
                </a:cubicBezTo>
                <a:cubicBezTo>
                  <a:pt x="860" y="288"/>
                  <a:pt x="860" y="288"/>
                  <a:pt x="860" y="288"/>
                </a:cubicBezTo>
                <a:cubicBezTo>
                  <a:pt x="862" y="286"/>
                  <a:pt x="862" y="286"/>
                  <a:pt x="862" y="286"/>
                </a:cubicBezTo>
                <a:cubicBezTo>
                  <a:pt x="861" y="286"/>
                  <a:pt x="859" y="289"/>
                  <a:pt x="865" y="287"/>
                </a:cubicBezTo>
                <a:cubicBezTo>
                  <a:pt x="866" y="286"/>
                  <a:pt x="866" y="286"/>
                  <a:pt x="866" y="286"/>
                </a:cubicBezTo>
                <a:cubicBezTo>
                  <a:pt x="867" y="287"/>
                  <a:pt x="867" y="287"/>
                  <a:pt x="867" y="287"/>
                </a:cubicBezTo>
                <a:cubicBezTo>
                  <a:pt x="863" y="289"/>
                  <a:pt x="863" y="289"/>
                  <a:pt x="863" y="289"/>
                </a:cubicBezTo>
                <a:cubicBezTo>
                  <a:pt x="863" y="291"/>
                  <a:pt x="863" y="291"/>
                  <a:pt x="863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71" y="287"/>
                  <a:pt x="871" y="287"/>
                  <a:pt x="871" y="287"/>
                </a:cubicBezTo>
                <a:cubicBezTo>
                  <a:pt x="869" y="286"/>
                  <a:pt x="869" y="286"/>
                  <a:pt x="869" y="286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2" y="281"/>
                  <a:pt x="882" y="281"/>
                  <a:pt x="882" y="281"/>
                </a:cubicBezTo>
                <a:cubicBezTo>
                  <a:pt x="884" y="282"/>
                  <a:pt x="884" y="282"/>
                  <a:pt x="884" y="282"/>
                </a:cubicBezTo>
                <a:cubicBezTo>
                  <a:pt x="886" y="284"/>
                  <a:pt x="888" y="281"/>
                  <a:pt x="890" y="282"/>
                </a:cubicBezTo>
                <a:cubicBezTo>
                  <a:pt x="890" y="283"/>
                  <a:pt x="892" y="281"/>
                  <a:pt x="890" y="283"/>
                </a:cubicBezTo>
                <a:cubicBezTo>
                  <a:pt x="890" y="283"/>
                  <a:pt x="891" y="283"/>
                  <a:pt x="891" y="283"/>
                </a:cubicBezTo>
                <a:cubicBezTo>
                  <a:pt x="892" y="280"/>
                  <a:pt x="892" y="280"/>
                  <a:pt x="892" y="280"/>
                </a:cubicBezTo>
                <a:cubicBezTo>
                  <a:pt x="899" y="279"/>
                  <a:pt x="899" y="279"/>
                  <a:pt x="899" y="279"/>
                </a:cubicBezTo>
                <a:cubicBezTo>
                  <a:pt x="899" y="275"/>
                  <a:pt x="899" y="275"/>
                  <a:pt x="899" y="275"/>
                </a:cubicBezTo>
                <a:cubicBezTo>
                  <a:pt x="904" y="278"/>
                  <a:pt x="904" y="278"/>
                  <a:pt x="904" y="278"/>
                </a:cubicBezTo>
                <a:cubicBezTo>
                  <a:pt x="909" y="277"/>
                  <a:pt x="909" y="277"/>
                  <a:pt x="909" y="277"/>
                </a:cubicBezTo>
                <a:cubicBezTo>
                  <a:pt x="908" y="275"/>
                  <a:pt x="908" y="275"/>
                  <a:pt x="908" y="275"/>
                </a:cubicBezTo>
                <a:cubicBezTo>
                  <a:pt x="911" y="271"/>
                  <a:pt x="911" y="271"/>
                  <a:pt x="911" y="271"/>
                </a:cubicBezTo>
                <a:cubicBezTo>
                  <a:pt x="913" y="271"/>
                  <a:pt x="913" y="271"/>
                  <a:pt x="913" y="271"/>
                </a:cubicBezTo>
                <a:cubicBezTo>
                  <a:pt x="916" y="271"/>
                  <a:pt x="916" y="271"/>
                  <a:pt x="916" y="271"/>
                </a:cubicBezTo>
                <a:cubicBezTo>
                  <a:pt x="920" y="268"/>
                  <a:pt x="920" y="268"/>
                  <a:pt x="920" y="268"/>
                </a:cubicBezTo>
                <a:cubicBezTo>
                  <a:pt x="921" y="271"/>
                  <a:pt x="921" y="271"/>
                  <a:pt x="921" y="271"/>
                </a:cubicBezTo>
                <a:cubicBezTo>
                  <a:pt x="925" y="271"/>
                  <a:pt x="925" y="271"/>
                  <a:pt x="925" y="271"/>
                </a:cubicBezTo>
                <a:cubicBezTo>
                  <a:pt x="926" y="272"/>
                  <a:pt x="919" y="273"/>
                  <a:pt x="926" y="268"/>
                </a:cubicBezTo>
                <a:cubicBezTo>
                  <a:pt x="923" y="267"/>
                  <a:pt x="923" y="267"/>
                  <a:pt x="923" y="267"/>
                </a:cubicBezTo>
                <a:cubicBezTo>
                  <a:pt x="923" y="267"/>
                  <a:pt x="920" y="268"/>
                  <a:pt x="924" y="266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920" y="262"/>
                  <a:pt x="920" y="262"/>
                  <a:pt x="920" y="262"/>
                </a:cubicBezTo>
                <a:cubicBezTo>
                  <a:pt x="922" y="260"/>
                  <a:pt x="922" y="260"/>
                  <a:pt x="922" y="260"/>
                </a:cubicBezTo>
                <a:cubicBezTo>
                  <a:pt x="928" y="261"/>
                  <a:pt x="928" y="261"/>
                  <a:pt x="928" y="261"/>
                </a:cubicBezTo>
                <a:cubicBezTo>
                  <a:pt x="934" y="257"/>
                  <a:pt x="934" y="257"/>
                  <a:pt x="934" y="257"/>
                </a:cubicBezTo>
                <a:cubicBezTo>
                  <a:pt x="935" y="258"/>
                  <a:pt x="937" y="256"/>
                  <a:pt x="939" y="255"/>
                </a:cubicBezTo>
                <a:cubicBezTo>
                  <a:pt x="940" y="256"/>
                  <a:pt x="940" y="256"/>
                  <a:pt x="940" y="256"/>
                </a:cubicBezTo>
                <a:cubicBezTo>
                  <a:pt x="944" y="252"/>
                  <a:pt x="944" y="252"/>
                  <a:pt x="944" y="252"/>
                </a:cubicBezTo>
                <a:cubicBezTo>
                  <a:pt x="945" y="250"/>
                  <a:pt x="945" y="250"/>
                  <a:pt x="945" y="250"/>
                </a:cubicBezTo>
                <a:cubicBezTo>
                  <a:pt x="947" y="248"/>
                  <a:pt x="947" y="248"/>
                  <a:pt x="947" y="248"/>
                </a:cubicBezTo>
                <a:cubicBezTo>
                  <a:pt x="955" y="246"/>
                  <a:pt x="955" y="246"/>
                  <a:pt x="955" y="246"/>
                </a:cubicBezTo>
                <a:cubicBezTo>
                  <a:pt x="954" y="245"/>
                  <a:pt x="957" y="242"/>
                  <a:pt x="952" y="243"/>
                </a:cubicBezTo>
                <a:cubicBezTo>
                  <a:pt x="957" y="241"/>
                  <a:pt x="957" y="241"/>
                  <a:pt x="957" y="241"/>
                </a:cubicBezTo>
                <a:cubicBezTo>
                  <a:pt x="956" y="240"/>
                  <a:pt x="956" y="240"/>
                  <a:pt x="956" y="240"/>
                </a:cubicBezTo>
                <a:cubicBezTo>
                  <a:pt x="959" y="239"/>
                  <a:pt x="959" y="239"/>
                  <a:pt x="959" y="239"/>
                </a:cubicBezTo>
                <a:cubicBezTo>
                  <a:pt x="968" y="230"/>
                  <a:pt x="968" y="230"/>
                  <a:pt x="968" y="230"/>
                </a:cubicBezTo>
                <a:cubicBezTo>
                  <a:pt x="968" y="229"/>
                  <a:pt x="965" y="231"/>
                  <a:pt x="968" y="227"/>
                </a:cubicBezTo>
                <a:cubicBezTo>
                  <a:pt x="973" y="229"/>
                  <a:pt x="973" y="229"/>
                  <a:pt x="973" y="229"/>
                </a:cubicBezTo>
                <a:cubicBezTo>
                  <a:pt x="977" y="223"/>
                  <a:pt x="977" y="223"/>
                  <a:pt x="977" y="223"/>
                </a:cubicBezTo>
                <a:cubicBezTo>
                  <a:pt x="973" y="222"/>
                  <a:pt x="973" y="222"/>
                  <a:pt x="973" y="222"/>
                </a:cubicBezTo>
                <a:cubicBezTo>
                  <a:pt x="973" y="222"/>
                  <a:pt x="977" y="222"/>
                  <a:pt x="972" y="220"/>
                </a:cubicBezTo>
                <a:cubicBezTo>
                  <a:pt x="981" y="212"/>
                  <a:pt x="981" y="212"/>
                  <a:pt x="981" y="212"/>
                </a:cubicBezTo>
                <a:cubicBezTo>
                  <a:pt x="981" y="215"/>
                  <a:pt x="981" y="215"/>
                  <a:pt x="981" y="215"/>
                </a:cubicBezTo>
                <a:cubicBezTo>
                  <a:pt x="988" y="214"/>
                  <a:pt x="988" y="214"/>
                  <a:pt x="988" y="214"/>
                </a:cubicBezTo>
                <a:cubicBezTo>
                  <a:pt x="989" y="215"/>
                  <a:pt x="982" y="217"/>
                  <a:pt x="991" y="215"/>
                </a:cubicBezTo>
                <a:cubicBezTo>
                  <a:pt x="989" y="210"/>
                  <a:pt x="989" y="210"/>
                  <a:pt x="989" y="210"/>
                </a:cubicBezTo>
                <a:cubicBezTo>
                  <a:pt x="987" y="211"/>
                  <a:pt x="987" y="211"/>
                  <a:pt x="987" y="211"/>
                </a:cubicBezTo>
                <a:cubicBezTo>
                  <a:pt x="986" y="211"/>
                  <a:pt x="986" y="211"/>
                  <a:pt x="986" y="211"/>
                </a:cubicBezTo>
                <a:cubicBezTo>
                  <a:pt x="989" y="207"/>
                  <a:pt x="989" y="207"/>
                  <a:pt x="989" y="207"/>
                </a:cubicBezTo>
                <a:cubicBezTo>
                  <a:pt x="992" y="208"/>
                  <a:pt x="992" y="208"/>
                  <a:pt x="992" y="208"/>
                </a:cubicBezTo>
                <a:cubicBezTo>
                  <a:pt x="997" y="210"/>
                  <a:pt x="997" y="210"/>
                  <a:pt x="997" y="210"/>
                </a:cubicBezTo>
                <a:cubicBezTo>
                  <a:pt x="998" y="209"/>
                  <a:pt x="998" y="209"/>
                  <a:pt x="998" y="209"/>
                </a:cubicBezTo>
                <a:cubicBezTo>
                  <a:pt x="994" y="206"/>
                  <a:pt x="994" y="206"/>
                  <a:pt x="994" y="206"/>
                </a:cubicBezTo>
                <a:cubicBezTo>
                  <a:pt x="1002" y="200"/>
                  <a:pt x="1002" y="200"/>
                  <a:pt x="1002" y="200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198"/>
                  <a:pt x="998" y="198"/>
                  <a:pt x="998" y="198"/>
                </a:cubicBezTo>
                <a:cubicBezTo>
                  <a:pt x="997" y="198"/>
                  <a:pt x="997" y="198"/>
                  <a:pt x="997" y="198"/>
                </a:cubicBezTo>
                <a:cubicBezTo>
                  <a:pt x="1002" y="194"/>
                  <a:pt x="1002" y="194"/>
                  <a:pt x="1002" y="194"/>
                </a:cubicBezTo>
                <a:cubicBezTo>
                  <a:pt x="1004" y="196"/>
                  <a:pt x="997" y="195"/>
                  <a:pt x="1004" y="197"/>
                </a:cubicBezTo>
                <a:cubicBezTo>
                  <a:pt x="1010" y="194"/>
                  <a:pt x="1010" y="194"/>
                  <a:pt x="1010" y="194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11" y="187"/>
                  <a:pt x="1011" y="187"/>
                  <a:pt x="1011" y="187"/>
                </a:cubicBezTo>
                <a:cubicBezTo>
                  <a:pt x="1009" y="184"/>
                  <a:pt x="1009" y="184"/>
                  <a:pt x="1009" y="184"/>
                </a:cubicBezTo>
                <a:cubicBezTo>
                  <a:pt x="1009" y="182"/>
                  <a:pt x="1009" y="182"/>
                  <a:pt x="1009" y="182"/>
                </a:cubicBezTo>
                <a:cubicBezTo>
                  <a:pt x="1010" y="184"/>
                  <a:pt x="1010" y="184"/>
                  <a:pt x="1010" y="184"/>
                </a:cubicBezTo>
                <a:cubicBezTo>
                  <a:pt x="1013" y="178"/>
                  <a:pt x="1014" y="188"/>
                  <a:pt x="1022" y="181"/>
                </a:cubicBezTo>
                <a:cubicBezTo>
                  <a:pt x="1023" y="180"/>
                  <a:pt x="1023" y="180"/>
                  <a:pt x="1023" y="180"/>
                </a:cubicBezTo>
                <a:cubicBezTo>
                  <a:pt x="1020" y="177"/>
                  <a:pt x="1020" y="177"/>
                  <a:pt x="1020" y="177"/>
                </a:cubicBezTo>
                <a:cubicBezTo>
                  <a:pt x="1018" y="180"/>
                  <a:pt x="1018" y="180"/>
                  <a:pt x="1018" y="180"/>
                </a:cubicBezTo>
                <a:cubicBezTo>
                  <a:pt x="1018" y="177"/>
                  <a:pt x="1018" y="177"/>
                  <a:pt x="1018" y="177"/>
                </a:cubicBezTo>
                <a:cubicBezTo>
                  <a:pt x="1024" y="174"/>
                  <a:pt x="1024" y="174"/>
                  <a:pt x="1024" y="174"/>
                </a:cubicBezTo>
                <a:cubicBezTo>
                  <a:pt x="1025" y="175"/>
                  <a:pt x="1025" y="175"/>
                  <a:pt x="1025" y="175"/>
                </a:cubicBezTo>
                <a:cubicBezTo>
                  <a:pt x="1025" y="172"/>
                  <a:pt x="1025" y="172"/>
                  <a:pt x="1025" y="172"/>
                </a:cubicBezTo>
                <a:cubicBezTo>
                  <a:pt x="1031" y="173"/>
                  <a:pt x="1031" y="173"/>
                  <a:pt x="1031" y="173"/>
                </a:cubicBezTo>
                <a:cubicBezTo>
                  <a:pt x="1035" y="166"/>
                  <a:pt x="1032" y="178"/>
                  <a:pt x="1037" y="164"/>
                </a:cubicBezTo>
                <a:cubicBezTo>
                  <a:pt x="1037" y="163"/>
                  <a:pt x="1037" y="163"/>
                  <a:pt x="1037" y="163"/>
                </a:cubicBezTo>
                <a:cubicBezTo>
                  <a:pt x="1041" y="164"/>
                  <a:pt x="1041" y="164"/>
                  <a:pt x="1041" y="164"/>
                </a:cubicBezTo>
                <a:cubicBezTo>
                  <a:pt x="1041" y="165"/>
                  <a:pt x="1041" y="165"/>
                  <a:pt x="1041" y="165"/>
                </a:cubicBezTo>
                <a:cubicBezTo>
                  <a:pt x="1042" y="166"/>
                  <a:pt x="1042" y="166"/>
                  <a:pt x="1042" y="166"/>
                </a:cubicBezTo>
                <a:cubicBezTo>
                  <a:pt x="1043" y="166"/>
                  <a:pt x="1043" y="166"/>
                  <a:pt x="1043" y="166"/>
                </a:cubicBezTo>
                <a:cubicBezTo>
                  <a:pt x="1043" y="159"/>
                  <a:pt x="1043" y="159"/>
                  <a:pt x="1043" y="159"/>
                </a:cubicBezTo>
                <a:cubicBezTo>
                  <a:pt x="1039" y="159"/>
                  <a:pt x="1039" y="159"/>
                  <a:pt x="1039" y="159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42" y="154"/>
                  <a:pt x="1042" y="154"/>
                  <a:pt x="1042" y="154"/>
                </a:cubicBezTo>
                <a:cubicBezTo>
                  <a:pt x="1044" y="154"/>
                  <a:pt x="1041" y="157"/>
                  <a:pt x="1045" y="156"/>
                </a:cubicBezTo>
                <a:cubicBezTo>
                  <a:pt x="1047" y="155"/>
                  <a:pt x="1036" y="152"/>
                  <a:pt x="1050" y="155"/>
                </a:cubicBezTo>
                <a:cubicBezTo>
                  <a:pt x="1052" y="152"/>
                  <a:pt x="1052" y="152"/>
                  <a:pt x="1052" y="152"/>
                </a:cubicBezTo>
                <a:cubicBezTo>
                  <a:pt x="1048" y="152"/>
                  <a:pt x="1048" y="152"/>
                  <a:pt x="1048" y="152"/>
                </a:cubicBezTo>
                <a:cubicBezTo>
                  <a:pt x="1048" y="150"/>
                  <a:pt x="1048" y="150"/>
                  <a:pt x="1048" y="150"/>
                </a:cubicBezTo>
                <a:cubicBezTo>
                  <a:pt x="1052" y="148"/>
                  <a:pt x="1043" y="161"/>
                  <a:pt x="1052" y="146"/>
                </a:cubicBezTo>
                <a:cubicBezTo>
                  <a:pt x="1055" y="145"/>
                  <a:pt x="1055" y="145"/>
                  <a:pt x="1055" y="145"/>
                </a:cubicBezTo>
                <a:cubicBezTo>
                  <a:pt x="1059" y="148"/>
                  <a:pt x="1044" y="146"/>
                  <a:pt x="1061" y="141"/>
                </a:cubicBezTo>
                <a:cubicBezTo>
                  <a:pt x="1060" y="138"/>
                  <a:pt x="1054" y="145"/>
                  <a:pt x="1066" y="140"/>
                </a:cubicBezTo>
                <a:cubicBezTo>
                  <a:pt x="1064" y="137"/>
                  <a:pt x="1064" y="137"/>
                  <a:pt x="1064" y="137"/>
                </a:cubicBezTo>
                <a:cubicBezTo>
                  <a:pt x="1062" y="136"/>
                  <a:pt x="1062" y="136"/>
                  <a:pt x="1062" y="136"/>
                </a:cubicBezTo>
                <a:cubicBezTo>
                  <a:pt x="1063" y="132"/>
                  <a:pt x="1063" y="132"/>
                  <a:pt x="1063" y="132"/>
                </a:cubicBezTo>
                <a:cubicBezTo>
                  <a:pt x="1071" y="130"/>
                  <a:pt x="1071" y="130"/>
                  <a:pt x="1071" y="130"/>
                </a:cubicBezTo>
                <a:cubicBezTo>
                  <a:pt x="1073" y="128"/>
                  <a:pt x="1073" y="128"/>
                  <a:pt x="1073" y="128"/>
                </a:cubicBezTo>
                <a:cubicBezTo>
                  <a:pt x="1071" y="127"/>
                  <a:pt x="1071" y="127"/>
                  <a:pt x="1071" y="127"/>
                </a:cubicBezTo>
                <a:cubicBezTo>
                  <a:pt x="1074" y="126"/>
                  <a:pt x="1074" y="129"/>
                  <a:pt x="1075" y="123"/>
                </a:cubicBezTo>
                <a:cubicBezTo>
                  <a:pt x="1078" y="123"/>
                  <a:pt x="1078" y="123"/>
                  <a:pt x="1078" y="123"/>
                </a:cubicBezTo>
                <a:cubicBezTo>
                  <a:pt x="1083" y="124"/>
                  <a:pt x="1071" y="125"/>
                  <a:pt x="1082" y="123"/>
                </a:cubicBezTo>
                <a:cubicBezTo>
                  <a:pt x="1080" y="120"/>
                  <a:pt x="1080" y="120"/>
                  <a:pt x="1080" y="120"/>
                </a:cubicBezTo>
                <a:cubicBezTo>
                  <a:pt x="1081" y="120"/>
                  <a:pt x="1072" y="125"/>
                  <a:pt x="1084" y="120"/>
                </a:cubicBezTo>
                <a:cubicBezTo>
                  <a:pt x="1084" y="118"/>
                  <a:pt x="1084" y="118"/>
                  <a:pt x="1084" y="118"/>
                </a:cubicBezTo>
                <a:cubicBezTo>
                  <a:pt x="1089" y="117"/>
                  <a:pt x="1089" y="117"/>
                  <a:pt x="1089" y="117"/>
                </a:cubicBezTo>
                <a:cubicBezTo>
                  <a:pt x="1086" y="115"/>
                  <a:pt x="1086" y="115"/>
                  <a:pt x="1086" y="115"/>
                </a:cubicBezTo>
                <a:cubicBezTo>
                  <a:pt x="1087" y="111"/>
                  <a:pt x="1087" y="111"/>
                  <a:pt x="1087" y="111"/>
                </a:cubicBezTo>
                <a:cubicBezTo>
                  <a:pt x="1090" y="110"/>
                  <a:pt x="1094" y="114"/>
                  <a:pt x="1095" y="112"/>
                </a:cubicBezTo>
                <a:cubicBezTo>
                  <a:pt x="1097" y="108"/>
                  <a:pt x="1097" y="108"/>
                  <a:pt x="1097" y="108"/>
                </a:cubicBezTo>
                <a:cubicBezTo>
                  <a:pt x="1096" y="107"/>
                  <a:pt x="1096" y="107"/>
                  <a:pt x="1096" y="107"/>
                </a:cubicBezTo>
                <a:cubicBezTo>
                  <a:pt x="1102" y="103"/>
                  <a:pt x="1102" y="103"/>
                  <a:pt x="1102" y="103"/>
                </a:cubicBezTo>
                <a:cubicBezTo>
                  <a:pt x="1101" y="101"/>
                  <a:pt x="1101" y="101"/>
                  <a:pt x="1101" y="101"/>
                </a:cubicBezTo>
                <a:cubicBezTo>
                  <a:pt x="1101" y="98"/>
                  <a:pt x="1101" y="98"/>
                  <a:pt x="1101" y="98"/>
                </a:cubicBezTo>
                <a:cubicBezTo>
                  <a:pt x="1106" y="97"/>
                  <a:pt x="1106" y="97"/>
                  <a:pt x="1106" y="97"/>
                </a:cubicBezTo>
                <a:cubicBezTo>
                  <a:pt x="1106" y="98"/>
                  <a:pt x="1105" y="95"/>
                  <a:pt x="1106" y="98"/>
                </a:cubicBezTo>
                <a:cubicBezTo>
                  <a:pt x="1107" y="99"/>
                  <a:pt x="1107" y="99"/>
                  <a:pt x="1107" y="99"/>
                </a:cubicBezTo>
                <a:cubicBezTo>
                  <a:pt x="1109" y="97"/>
                  <a:pt x="1109" y="97"/>
                  <a:pt x="1109" y="97"/>
                </a:cubicBezTo>
                <a:cubicBezTo>
                  <a:pt x="1112" y="92"/>
                  <a:pt x="1112" y="92"/>
                  <a:pt x="1112" y="92"/>
                </a:cubicBezTo>
                <a:cubicBezTo>
                  <a:pt x="1113" y="92"/>
                  <a:pt x="1114" y="94"/>
                  <a:pt x="1115" y="92"/>
                </a:cubicBezTo>
                <a:cubicBezTo>
                  <a:pt x="1113" y="90"/>
                  <a:pt x="1113" y="90"/>
                  <a:pt x="1113" y="90"/>
                </a:cubicBezTo>
                <a:cubicBezTo>
                  <a:pt x="1110" y="91"/>
                  <a:pt x="1110" y="91"/>
                  <a:pt x="1110" y="91"/>
                </a:cubicBezTo>
                <a:cubicBezTo>
                  <a:pt x="1109" y="88"/>
                  <a:pt x="1109" y="88"/>
                  <a:pt x="1109" y="88"/>
                </a:cubicBezTo>
                <a:cubicBezTo>
                  <a:pt x="1107" y="88"/>
                  <a:pt x="1107" y="88"/>
                  <a:pt x="1107" y="88"/>
                </a:cubicBezTo>
                <a:cubicBezTo>
                  <a:pt x="1116" y="85"/>
                  <a:pt x="1116" y="85"/>
                  <a:pt x="1116" y="85"/>
                </a:cubicBezTo>
                <a:cubicBezTo>
                  <a:pt x="1119" y="86"/>
                  <a:pt x="1119" y="86"/>
                  <a:pt x="1119" y="86"/>
                </a:cubicBezTo>
                <a:cubicBezTo>
                  <a:pt x="1121" y="84"/>
                  <a:pt x="1121" y="84"/>
                  <a:pt x="1121" y="84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16" y="80"/>
                  <a:pt x="1116" y="91"/>
                  <a:pt x="1119" y="80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1" y="73"/>
                  <a:pt x="1131" y="73"/>
                  <a:pt x="1131" y="73"/>
                </a:cubicBezTo>
                <a:cubicBezTo>
                  <a:pt x="1133" y="73"/>
                  <a:pt x="1119" y="78"/>
                  <a:pt x="1135" y="71"/>
                </a:cubicBezTo>
                <a:cubicBezTo>
                  <a:pt x="1135" y="70"/>
                  <a:pt x="1134" y="74"/>
                  <a:pt x="1134" y="69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42" y="70"/>
                  <a:pt x="1142" y="70"/>
                  <a:pt x="1142" y="70"/>
                </a:cubicBezTo>
                <a:cubicBezTo>
                  <a:pt x="1143" y="69"/>
                  <a:pt x="1143" y="69"/>
                  <a:pt x="1143" y="69"/>
                </a:cubicBezTo>
                <a:cubicBezTo>
                  <a:pt x="1141" y="63"/>
                  <a:pt x="1141" y="63"/>
                  <a:pt x="1141" y="63"/>
                </a:cubicBezTo>
                <a:cubicBezTo>
                  <a:pt x="1152" y="56"/>
                  <a:pt x="1152" y="56"/>
                  <a:pt x="1152" y="56"/>
                </a:cubicBezTo>
                <a:cubicBezTo>
                  <a:pt x="1153" y="53"/>
                  <a:pt x="1153" y="53"/>
                  <a:pt x="1153" y="53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6" y="50"/>
                  <a:pt x="1156" y="50"/>
                  <a:pt x="1156" y="50"/>
                </a:cubicBezTo>
                <a:cubicBezTo>
                  <a:pt x="1158" y="52"/>
                  <a:pt x="1158" y="52"/>
                  <a:pt x="1158" y="52"/>
                </a:cubicBezTo>
                <a:cubicBezTo>
                  <a:pt x="1165" y="50"/>
                  <a:pt x="1165" y="50"/>
                  <a:pt x="1165" y="50"/>
                </a:cubicBezTo>
                <a:cubicBezTo>
                  <a:pt x="1163" y="47"/>
                  <a:pt x="1163" y="47"/>
                  <a:pt x="1163" y="47"/>
                </a:cubicBezTo>
                <a:cubicBezTo>
                  <a:pt x="1164" y="47"/>
                  <a:pt x="1164" y="46"/>
                  <a:pt x="1165" y="47"/>
                </a:cubicBezTo>
                <a:cubicBezTo>
                  <a:pt x="1161" y="44"/>
                  <a:pt x="1161" y="44"/>
                  <a:pt x="1161" y="44"/>
                </a:cubicBezTo>
                <a:cubicBezTo>
                  <a:pt x="1161" y="43"/>
                  <a:pt x="1161" y="43"/>
                  <a:pt x="1161" y="43"/>
                </a:cubicBezTo>
                <a:cubicBezTo>
                  <a:pt x="1168" y="43"/>
                  <a:pt x="1168" y="43"/>
                  <a:pt x="1168" y="43"/>
                </a:cubicBezTo>
                <a:cubicBezTo>
                  <a:pt x="1175" y="40"/>
                  <a:pt x="1175" y="40"/>
                  <a:pt x="1175" y="40"/>
                </a:cubicBezTo>
                <a:cubicBezTo>
                  <a:pt x="1175" y="38"/>
                  <a:pt x="1175" y="38"/>
                  <a:pt x="1175" y="38"/>
                </a:cubicBezTo>
                <a:cubicBezTo>
                  <a:pt x="1182" y="33"/>
                  <a:pt x="1182" y="33"/>
                  <a:pt x="1182" y="33"/>
                </a:cubicBezTo>
                <a:cubicBezTo>
                  <a:pt x="1181" y="31"/>
                  <a:pt x="1187" y="36"/>
                  <a:pt x="1186" y="29"/>
                </a:cubicBezTo>
                <a:cubicBezTo>
                  <a:pt x="1188" y="30"/>
                  <a:pt x="1188" y="30"/>
                  <a:pt x="1188" y="30"/>
                </a:cubicBezTo>
                <a:cubicBezTo>
                  <a:pt x="1192" y="25"/>
                  <a:pt x="1192" y="25"/>
                  <a:pt x="1192" y="25"/>
                </a:cubicBezTo>
                <a:cubicBezTo>
                  <a:pt x="1193" y="25"/>
                  <a:pt x="1193" y="25"/>
                  <a:pt x="1193" y="25"/>
                </a:cubicBezTo>
                <a:cubicBezTo>
                  <a:pt x="1193" y="22"/>
                  <a:pt x="1193" y="22"/>
                  <a:pt x="1193" y="22"/>
                </a:cubicBezTo>
                <a:cubicBezTo>
                  <a:pt x="1195" y="23"/>
                  <a:pt x="1197" y="20"/>
                  <a:pt x="1198" y="19"/>
                </a:cubicBezTo>
                <a:cubicBezTo>
                  <a:pt x="1199" y="17"/>
                  <a:pt x="1204" y="18"/>
                  <a:pt x="1200" y="15"/>
                </a:cubicBezTo>
                <a:cubicBezTo>
                  <a:pt x="1203" y="16"/>
                  <a:pt x="1204" y="10"/>
                  <a:pt x="1207" y="15"/>
                </a:cubicBezTo>
                <a:cubicBezTo>
                  <a:pt x="1210" y="14"/>
                  <a:pt x="1210" y="14"/>
                  <a:pt x="1210" y="14"/>
                </a:cubicBezTo>
                <a:cubicBezTo>
                  <a:pt x="1209" y="9"/>
                  <a:pt x="1209" y="9"/>
                  <a:pt x="1209" y="9"/>
                </a:cubicBezTo>
                <a:cubicBezTo>
                  <a:pt x="1210" y="9"/>
                  <a:pt x="1212" y="9"/>
                  <a:pt x="1211" y="6"/>
                </a:cubicBezTo>
                <a:cubicBezTo>
                  <a:pt x="1214" y="9"/>
                  <a:pt x="1214" y="9"/>
                  <a:pt x="1214" y="9"/>
                </a:cubicBezTo>
                <a:cubicBezTo>
                  <a:pt x="1215" y="7"/>
                  <a:pt x="1215" y="7"/>
                  <a:pt x="1215" y="7"/>
                </a:cubicBezTo>
                <a:cubicBezTo>
                  <a:pt x="1219" y="8"/>
                  <a:pt x="1219" y="8"/>
                  <a:pt x="1219" y="8"/>
                </a:cubicBezTo>
                <a:cubicBezTo>
                  <a:pt x="1218" y="11"/>
                  <a:pt x="1218" y="11"/>
                  <a:pt x="1218" y="11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6"/>
                  <a:pt x="1227" y="6"/>
                  <a:pt x="1227" y="8"/>
                </a:cubicBezTo>
                <a:cubicBezTo>
                  <a:pt x="1228" y="7"/>
                  <a:pt x="1230" y="6"/>
                  <a:pt x="1232" y="7"/>
                </a:cubicBezTo>
                <a:cubicBezTo>
                  <a:pt x="1229" y="10"/>
                  <a:pt x="1238" y="7"/>
                  <a:pt x="1231" y="11"/>
                </a:cubicBezTo>
                <a:cubicBezTo>
                  <a:pt x="1230" y="10"/>
                  <a:pt x="1230" y="10"/>
                  <a:pt x="1230" y="10"/>
                </a:cubicBezTo>
                <a:cubicBezTo>
                  <a:pt x="1223" y="11"/>
                  <a:pt x="1223" y="11"/>
                  <a:pt x="1223" y="11"/>
                </a:cubicBezTo>
                <a:cubicBezTo>
                  <a:pt x="1222" y="12"/>
                  <a:pt x="1232" y="4"/>
                  <a:pt x="1223" y="1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6" y="17"/>
                  <a:pt x="1226" y="17"/>
                  <a:pt x="1226" y="17"/>
                </a:cubicBezTo>
                <a:cubicBezTo>
                  <a:pt x="1224" y="17"/>
                  <a:pt x="1226" y="17"/>
                  <a:pt x="1225" y="14"/>
                </a:cubicBezTo>
                <a:cubicBezTo>
                  <a:pt x="1226" y="14"/>
                  <a:pt x="1227" y="14"/>
                  <a:pt x="1228" y="14"/>
                </a:cubicBezTo>
                <a:cubicBezTo>
                  <a:pt x="1227" y="17"/>
                  <a:pt x="1227" y="17"/>
                  <a:pt x="1227" y="17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9" y="21"/>
                  <a:pt x="1229" y="21"/>
                  <a:pt x="1229" y="21"/>
                </a:cubicBezTo>
                <a:cubicBezTo>
                  <a:pt x="1232" y="18"/>
                  <a:pt x="1232" y="18"/>
                  <a:pt x="1232" y="18"/>
                </a:cubicBezTo>
                <a:cubicBezTo>
                  <a:pt x="1232" y="19"/>
                  <a:pt x="1232" y="19"/>
                  <a:pt x="1232" y="19"/>
                </a:cubicBezTo>
                <a:cubicBezTo>
                  <a:pt x="1237" y="16"/>
                  <a:pt x="1214" y="26"/>
                  <a:pt x="1241" y="14"/>
                </a:cubicBezTo>
                <a:cubicBezTo>
                  <a:pt x="1242" y="15"/>
                  <a:pt x="1242" y="15"/>
                  <a:pt x="1242" y="15"/>
                </a:cubicBezTo>
                <a:cubicBezTo>
                  <a:pt x="1238" y="17"/>
                  <a:pt x="1238" y="17"/>
                  <a:pt x="1238" y="17"/>
                </a:cubicBezTo>
                <a:cubicBezTo>
                  <a:pt x="1234" y="21"/>
                  <a:pt x="1234" y="21"/>
                  <a:pt x="1234" y="21"/>
                </a:cubicBezTo>
                <a:cubicBezTo>
                  <a:pt x="1232" y="21"/>
                  <a:pt x="1232" y="21"/>
                  <a:pt x="1232" y="21"/>
                </a:cubicBezTo>
                <a:cubicBezTo>
                  <a:pt x="1232" y="22"/>
                  <a:pt x="1227" y="21"/>
                  <a:pt x="1232" y="23"/>
                </a:cubicBezTo>
                <a:cubicBezTo>
                  <a:pt x="1231" y="25"/>
                  <a:pt x="1231" y="25"/>
                  <a:pt x="1231" y="25"/>
                </a:cubicBezTo>
                <a:cubicBezTo>
                  <a:pt x="1224" y="26"/>
                  <a:pt x="1224" y="26"/>
                  <a:pt x="1224" y="26"/>
                </a:cubicBezTo>
                <a:cubicBezTo>
                  <a:pt x="1217" y="31"/>
                  <a:pt x="1217" y="31"/>
                  <a:pt x="1217" y="31"/>
                </a:cubicBezTo>
                <a:cubicBezTo>
                  <a:pt x="1215" y="29"/>
                  <a:pt x="1214" y="37"/>
                  <a:pt x="1212" y="30"/>
                </a:cubicBezTo>
                <a:cubicBezTo>
                  <a:pt x="1210" y="32"/>
                  <a:pt x="1210" y="32"/>
                  <a:pt x="1210" y="32"/>
                </a:cubicBezTo>
                <a:cubicBezTo>
                  <a:pt x="1210" y="33"/>
                  <a:pt x="1210" y="33"/>
                  <a:pt x="1210" y="33"/>
                </a:cubicBezTo>
                <a:cubicBezTo>
                  <a:pt x="1210" y="34"/>
                  <a:pt x="1210" y="34"/>
                  <a:pt x="1210" y="34"/>
                </a:cubicBezTo>
                <a:cubicBezTo>
                  <a:pt x="1212" y="32"/>
                  <a:pt x="1212" y="32"/>
                  <a:pt x="1212" y="32"/>
                </a:cubicBezTo>
                <a:cubicBezTo>
                  <a:pt x="1207" y="39"/>
                  <a:pt x="1207" y="39"/>
                  <a:pt x="1207" y="39"/>
                </a:cubicBezTo>
                <a:cubicBezTo>
                  <a:pt x="1206" y="39"/>
                  <a:pt x="1206" y="39"/>
                  <a:pt x="1206" y="39"/>
                </a:cubicBezTo>
                <a:cubicBezTo>
                  <a:pt x="1204" y="38"/>
                  <a:pt x="1204" y="38"/>
                  <a:pt x="1204" y="38"/>
                </a:cubicBezTo>
                <a:cubicBezTo>
                  <a:pt x="1202" y="43"/>
                  <a:pt x="1202" y="43"/>
                  <a:pt x="1202" y="43"/>
                </a:cubicBezTo>
                <a:cubicBezTo>
                  <a:pt x="1197" y="47"/>
                  <a:pt x="1197" y="47"/>
                  <a:pt x="1197" y="47"/>
                </a:cubicBezTo>
                <a:cubicBezTo>
                  <a:pt x="1193" y="53"/>
                  <a:pt x="1193" y="53"/>
                  <a:pt x="1193" y="53"/>
                </a:cubicBezTo>
                <a:cubicBezTo>
                  <a:pt x="1191" y="48"/>
                  <a:pt x="1191" y="48"/>
                  <a:pt x="1191" y="48"/>
                </a:cubicBezTo>
                <a:cubicBezTo>
                  <a:pt x="1188" y="49"/>
                  <a:pt x="1188" y="49"/>
                  <a:pt x="1188" y="49"/>
                </a:cubicBezTo>
                <a:cubicBezTo>
                  <a:pt x="1187" y="52"/>
                  <a:pt x="1187" y="52"/>
                  <a:pt x="1187" y="52"/>
                </a:cubicBezTo>
                <a:cubicBezTo>
                  <a:pt x="1189" y="55"/>
                  <a:pt x="1189" y="55"/>
                  <a:pt x="1189" y="55"/>
                </a:cubicBezTo>
                <a:cubicBezTo>
                  <a:pt x="1186" y="59"/>
                  <a:pt x="1186" y="59"/>
                  <a:pt x="1186" y="59"/>
                </a:cubicBezTo>
                <a:cubicBezTo>
                  <a:pt x="1184" y="60"/>
                  <a:pt x="1184" y="60"/>
                  <a:pt x="1184" y="60"/>
                </a:cubicBezTo>
                <a:cubicBezTo>
                  <a:pt x="1181" y="64"/>
                  <a:pt x="1181" y="64"/>
                  <a:pt x="1181" y="64"/>
                </a:cubicBezTo>
                <a:cubicBezTo>
                  <a:pt x="1179" y="66"/>
                  <a:pt x="1179" y="60"/>
                  <a:pt x="1177" y="66"/>
                </a:cubicBezTo>
                <a:cubicBezTo>
                  <a:pt x="1174" y="65"/>
                  <a:pt x="1184" y="62"/>
                  <a:pt x="1173" y="67"/>
                </a:cubicBezTo>
                <a:cubicBezTo>
                  <a:pt x="1174" y="68"/>
                  <a:pt x="1174" y="68"/>
                  <a:pt x="1174" y="68"/>
                </a:cubicBezTo>
                <a:cubicBezTo>
                  <a:pt x="1172" y="71"/>
                  <a:pt x="1172" y="71"/>
                  <a:pt x="1172" y="71"/>
                </a:cubicBezTo>
                <a:cubicBezTo>
                  <a:pt x="1168" y="72"/>
                  <a:pt x="1168" y="72"/>
                  <a:pt x="1168" y="72"/>
                </a:cubicBezTo>
                <a:cubicBezTo>
                  <a:pt x="1167" y="76"/>
                  <a:pt x="1167" y="76"/>
                  <a:pt x="1167" y="76"/>
                </a:cubicBezTo>
                <a:cubicBezTo>
                  <a:pt x="1159" y="85"/>
                  <a:pt x="1159" y="85"/>
                  <a:pt x="1159" y="85"/>
                </a:cubicBezTo>
                <a:cubicBezTo>
                  <a:pt x="1157" y="87"/>
                  <a:pt x="1157" y="87"/>
                  <a:pt x="1157" y="87"/>
                </a:cubicBezTo>
                <a:cubicBezTo>
                  <a:pt x="1157" y="88"/>
                  <a:pt x="1157" y="88"/>
                  <a:pt x="1157" y="88"/>
                </a:cubicBezTo>
                <a:cubicBezTo>
                  <a:pt x="1155" y="90"/>
                  <a:pt x="1155" y="90"/>
                  <a:pt x="1155" y="90"/>
                </a:cubicBezTo>
                <a:cubicBezTo>
                  <a:pt x="1153" y="91"/>
                  <a:pt x="1151" y="90"/>
                  <a:pt x="1150" y="93"/>
                </a:cubicBezTo>
                <a:cubicBezTo>
                  <a:pt x="1146" y="92"/>
                  <a:pt x="1146" y="92"/>
                  <a:pt x="1146" y="92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7" y="97"/>
                  <a:pt x="1147" y="97"/>
                  <a:pt x="1147" y="97"/>
                </a:cubicBezTo>
                <a:cubicBezTo>
                  <a:pt x="1145" y="99"/>
                  <a:pt x="1145" y="99"/>
                  <a:pt x="1145" y="99"/>
                </a:cubicBezTo>
                <a:cubicBezTo>
                  <a:pt x="1142" y="100"/>
                  <a:pt x="1142" y="100"/>
                  <a:pt x="1142" y="100"/>
                </a:cubicBezTo>
                <a:cubicBezTo>
                  <a:pt x="1139" y="105"/>
                  <a:pt x="1139" y="105"/>
                  <a:pt x="1139" y="105"/>
                </a:cubicBezTo>
                <a:cubicBezTo>
                  <a:pt x="1138" y="105"/>
                  <a:pt x="1138" y="105"/>
                  <a:pt x="1138" y="105"/>
                </a:cubicBezTo>
                <a:cubicBezTo>
                  <a:pt x="1137" y="108"/>
                  <a:pt x="1137" y="108"/>
                  <a:pt x="1137" y="108"/>
                </a:cubicBezTo>
                <a:cubicBezTo>
                  <a:pt x="1136" y="111"/>
                  <a:pt x="1134" y="105"/>
                  <a:pt x="1133" y="109"/>
                </a:cubicBezTo>
                <a:cubicBezTo>
                  <a:pt x="1130" y="115"/>
                  <a:pt x="1130" y="115"/>
                  <a:pt x="1130" y="115"/>
                </a:cubicBezTo>
                <a:cubicBezTo>
                  <a:pt x="1127" y="114"/>
                  <a:pt x="1123" y="117"/>
                  <a:pt x="1125" y="119"/>
                </a:cubicBezTo>
                <a:cubicBezTo>
                  <a:pt x="1124" y="119"/>
                  <a:pt x="1130" y="118"/>
                  <a:pt x="1123" y="118"/>
                </a:cubicBezTo>
                <a:cubicBezTo>
                  <a:pt x="1121" y="120"/>
                  <a:pt x="1121" y="120"/>
                  <a:pt x="1121" y="120"/>
                </a:cubicBezTo>
                <a:cubicBezTo>
                  <a:pt x="1123" y="121"/>
                  <a:pt x="1123" y="121"/>
                  <a:pt x="1123" y="121"/>
                </a:cubicBezTo>
                <a:cubicBezTo>
                  <a:pt x="1118" y="122"/>
                  <a:pt x="1118" y="122"/>
                  <a:pt x="1118" y="122"/>
                </a:cubicBezTo>
                <a:cubicBezTo>
                  <a:pt x="1117" y="121"/>
                  <a:pt x="1117" y="121"/>
                  <a:pt x="1117" y="121"/>
                </a:cubicBezTo>
                <a:cubicBezTo>
                  <a:pt x="1115" y="123"/>
                  <a:pt x="1115" y="123"/>
                  <a:pt x="1115" y="123"/>
                </a:cubicBezTo>
                <a:cubicBezTo>
                  <a:pt x="1119" y="124"/>
                  <a:pt x="1119" y="124"/>
                  <a:pt x="1119" y="124"/>
                </a:cubicBezTo>
                <a:cubicBezTo>
                  <a:pt x="1117" y="127"/>
                  <a:pt x="1117" y="127"/>
                  <a:pt x="1117" y="127"/>
                </a:cubicBezTo>
                <a:cubicBezTo>
                  <a:pt x="1113" y="132"/>
                  <a:pt x="1113" y="132"/>
                  <a:pt x="1113" y="132"/>
                </a:cubicBezTo>
                <a:cubicBezTo>
                  <a:pt x="1111" y="132"/>
                  <a:pt x="1108" y="135"/>
                  <a:pt x="1106" y="135"/>
                </a:cubicBezTo>
                <a:cubicBezTo>
                  <a:pt x="1103" y="141"/>
                  <a:pt x="1103" y="141"/>
                  <a:pt x="1103" y="141"/>
                </a:cubicBezTo>
                <a:cubicBezTo>
                  <a:pt x="1095" y="148"/>
                  <a:pt x="1095" y="148"/>
                  <a:pt x="1095" y="148"/>
                </a:cubicBezTo>
                <a:cubicBezTo>
                  <a:pt x="1089" y="147"/>
                  <a:pt x="1089" y="147"/>
                  <a:pt x="1089" y="147"/>
                </a:cubicBezTo>
                <a:cubicBezTo>
                  <a:pt x="1087" y="149"/>
                  <a:pt x="1087" y="149"/>
                  <a:pt x="1087" y="149"/>
                </a:cubicBezTo>
                <a:cubicBezTo>
                  <a:pt x="1087" y="152"/>
                  <a:pt x="1087" y="152"/>
                  <a:pt x="1087" y="152"/>
                </a:cubicBezTo>
                <a:cubicBezTo>
                  <a:pt x="1079" y="156"/>
                  <a:pt x="1079" y="156"/>
                  <a:pt x="1079" y="156"/>
                </a:cubicBezTo>
                <a:cubicBezTo>
                  <a:pt x="1079" y="159"/>
                  <a:pt x="1079" y="159"/>
                  <a:pt x="1079" y="159"/>
                </a:cubicBezTo>
                <a:cubicBezTo>
                  <a:pt x="1075" y="161"/>
                  <a:pt x="1075" y="161"/>
                  <a:pt x="1075" y="161"/>
                </a:cubicBezTo>
                <a:cubicBezTo>
                  <a:pt x="1071" y="165"/>
                  <a:pt x="1071" y="165"/>
                  <a:pt x="1071" y="165"/>
                </a:cubicBezTo>
                <a:cubicBezTo>
                  <a:pt x="1069" y="166"/>
                  <a:pt x="1069" y="166"/>
                  <a:pt x="1069" y="166"/>
                </a:cubicBezTo>
                <a:cubicBezTo>
                  <a:pt x="1067" y="169"/>
                  <a:pt x="1067" y="169"/>
                  <a:pt x="1067" y="169"/>
                </a:cubicBezTo>
                <a:cubicBezTo>
                  <a:pt x="1066" y="166"/>
                  <a:pt x="1062" y="177"/>
                  <a:pt x="1066" y="165"/>
                </a:cubicBezTo>
                <a:cubicBezTo>
                  <a:pt x="1065" y="164"/>
                  <a:pt x="1064" y="166"/>
                  <a:pt x="1064" y="165"/>
                </a:cubicBezTo>
                <a:cubicBezTo>
                  <a:pt x="1062" y="166"/>
                  <a:pt x="1062" y="166"/>
                  <a:pt x="1062" y="166"/>
                </a:cubicBezTo>
                <a:cubicBezTo>
                  <a:pt x="1063" y="167"/>
                  <a:pt x="1063" y="167"/>
                  <a:pt x="1063" y="167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1" y="168"/>
                  <a:pt x="1061" y="168"/>
                  <a:pt x="1061" y="168"/>
                </a:cubicBezTo>
                <a:cubicBezTo>
                  <a:pt x="1064" y="170"/>
                  <a:pt x="1064" y="170"/>
                  <a:pt x="1064" y="170"/>
                </a:cubicBezTo>
                <a:cubicBezTo>
                  <a:pt x="1063" y="172"/>
                  <a:pt x="1063" y="172"/>
                  <a:pt x="1063" y="172"/>
                </a:cubicBezTo>
                <a:cubicBezTo>
                  <a:pt x="1064" y="173"/>
                  <a:pt x="1064" y="173"/>
                  <a:pt x="1064" y="173"/>
                </a:cubicBezTo>
                <a:cubicBezTo>
                  <a:pt x="1062" y="172"/>
                  <a:pt x="1059" y="174"/>
                  <a:pt x="1060" y="176"/>
                </a:cubicBezTo>
                <a:cubicBezTo>
                  <a:pt x="1059" y="175"/>
                  <a:pt x="1059" y="175"/>
                  <a:pt x="1059" y="175"/>
                </a:cubicBezTo>
                <a:cubicBezTo>
                  <a:pt x="1057" y="179"/>
                  <a:pt x="1057" y="179"/>
                  <a:pt x="1057" y="179"/>
                </a:cubicBezTo>
                <a:cubicBezTo>
                  <a:pt x="1053" y="180"/>
                  <a:pt x="1053" y="180"/>
                  <a:pt x="1053" y="180"/>
                </a:cubicBezTo>
                <a:cubicBezTo>
                  <a:pt x="1054" y="180"/>
                  <a:pt x="1049" y="180"/>
                  <a:pt x="1055" y="180"/>
                </a:cubicBezTo>
                <a:cubicBezTo>
                  <a:pt x="1052" y="186"/>
                  <a:pt x="1054" y="176"/>
                  <a:pt x="1047" y="187"/>
                </a:cubicBezTo>
                <a:cubicBezTo>
                  <a:pt x="1044" y="188"/>
                  <a:pt x="1038" y="189"/>
                  <a:pt x="1039" y="193"/>
                </a:cubicBezTo>
                <a:cubicBezTo>
                  <a:pt x="1037" y="194"/>
                  <a:pt x="1037" y="194"/>
                  <a:pt x="1037" y="194"/>
                </a:cubicBezTo>
                <a:cubicBezTo>
                  <a:pt x="1038" y="197"/>
                  <a:pt x="1038" y="197"/>
                  <a:pt x="1038" y="197"/>
                </a:cubicBezTo>
                <a:cubicBezTo>
                  <a:pt x="1035" y="197"/>
                  <a:pt x="1035" y="197"/>
                  <a:pt x="1035" y="197"/>
                </a:cubicBezTo>
                <a:cubicBezTo>
                  <a:pt x="1034" y="201"/>
                  <a:pt x="1034" y="201"/>
                  <a:pt x="1034" y="201"/>
                </a:cubicBezTo>
                <a:cubicBezTo>
                  <a:pt x="1034" y="204"/>
                  <a:pt x="1028" y="200"/>
                  <a:pt x="1030" y="205"/>
                </a:cubicBezTo>
                <a:cubicBezTo>
                  <a:pt x="1027" y="206"/>
                  <a:pt x="1027" y="206"/>
                  <a:pt x="1027" y="206"/>
                </a:cubicBezTo>
                <a:cubicBezTo>
                  <a:pt x="1024" y="208"/>
                  <a:pt x="1024" y="208"/>
                  <a:pt x="1024" y="208"/>
                </a:cubicBezTo>
                <a:cubicBezTo>
                  <a:pt x="1020" y="210"/>
                  <a:pt x="1016" y="212"/>
                  <a:pt x="1015" y="215"/>
                </a:cubicBezTo>
                <a:cubicBezTo>
                  <a:pt x="1010" y="220"/>
                  <a:pt x="1010" y="220"/>
                  <a:pt x="1010" y="220"/>
                </a:cubicBezTo>
                <a:cubicBezTo>
                  <a:pt x="1011" y="223"/>
                  <a:pt x="1011" y="223"/>
                  <a:pt x="1011" y="223"/>
                </a:cubicBezTo>
                <a:cubicBezTo>
                  <a:pt x="1009" y="226"/>
                  <a:pt x="1009" y="226"/>
                  <a:pt x="1009" y="226"/>
                </a:cubicBezTo>
                <a:cubicBezTo>
                  <a:pt x="1006" y="224"/>
                  <a:pt x="1006" y="224"/>
                  <a:pt x="1006" y="224"/>
                </a:cubicBezTo>
                <a:cubicBezTo>
                  <a:pt x="1002" y="226"/>
                  <a:pt x="1002" y="226"/>
                  <a:pt x="1002" y="226"/>
                </a:cubicBezTo>
                <a:cubicBezTo>
                  <a:pt x="999" y="231"/>
                  <a:pt x="999" y="231"/>
                  <a:pt x="999" y="231"/>
                </a:cubicBezTo>
                <a:cubicBezTo>
                  <a:pt x="995" y="234"/>
                  <a:pt x="989" y="234"/>
                  <a:pt x="990" y="239"/>
                </a:cubicBezTo>
                <a:cubicBezTo>
                  <a:pt x="987" y="240"/>
                  <a:pt x="987" y="240"/>
                  <a:pt x="987" y="240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91" y="244"/>
                  <a:pt x="991" y="244"/>
                  <a:pt x="991" y="244"/>
                </a:cubicBezTo>
                <a:cubicBezTo>
                  <a:pt x="996" y="240"/>
                  <a:pt x="996" y="240"/>
                  <a:pt x="996" y="240"/>
                </a:cubicBezTo>
                <a:cubicBezTo>
                  <a:pt x="996" y="237"/>
                  <a:pt x="996" y="237"/>
                  <a:pt x="996" y="237"/>
                </a:cubicBezTo>
                <a:cubicBezTo>
                  <a:pt x="999" y="238"/>
                  <a:pt x="999" y="238"/>
                  <a:pt x="999" y="238"/>
                </a:cubicBezTo>
                <a:cubicBezTo>
                  <a:pt x="1004" y="234"/>
                  <a:pt x="1004" y="234"/>
                  <a:pt x="1004" y="234"/>
                </a:cubicBezTo>
                <a:cubicBezTo>
                  <a:pt x="1004" y="231"/>
                  <a:pt x="1004" y="231"/>
                  <a:pt x="1004" y="231"/>
                </a:cubicBezTo>
                <a:cubicBezTo>
                  <a:pt x="1005" y="232"/>
                  <a:pt x="1005" y="232"/>
                  <a:pt x="1005" y="232"/>
                </a:cubicBezTo>
                <a:cubicBezTo>
                  <a:pt x="1006" y="234"/>
                  <a:pt x="1006" y="234"/>
                  <a:pt x="1006" y="234"/>
                </a:cubicBezTo>
                <a:cubicBezTo>
                  <a:pt x="1004" y="238"/>
                  <a:pt x="1004" y="238"/>
                  <a:pt x="1004" y="238"/>
                </a:cubicBezTo>
                <a:cubicBezTo>
                  <a:pt x="1003" y="238"/>
                  <a:pt x="1001" y="231"/>
                  <a:pt x="1000" y="242"/>
                </a:cubicBezTo>
                <a:cubicBezTo>
                  <a:pt x="998" y="241"/>
                  <a:pt x="997" y="239"/>
                  <a:pt x="996" y="245"/>
                </a:cubicBezTo>
                <a:cubicBezTo>
                  <a:pt x="995" y="245"/>
                  <a:pt x="995" y="247"/>
                  <a:pt x="994" y="245"/>
                </a:cubicBezTo>
                <a:cubicBezTo>
                  <a:pt x="993" y="249"/>
                  <a:pt x="993" y="249"/>
                  <a:pt x="993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94" y="252"/>
                  <a:pt x="994" y="252"/>
                  <a:pt x="994" y="252"/>
                </a:cubicBezTo>
                <a:cubicBezTo>
                  <a:pt x="991" y="254"/>
                  <a:pt x="991" y="254"/>
                  <a:pt x="991" y="254"/>
                </a:cubicBezTo>
                <a:cubicBezTo>
                  <a:pt x="991" y="252"/>
                  <a:pt x="991" y="252"/>
                  <a:pt x="991" y="252"/>
                </a:cubicBezTo>
                <a:cubicBezTo>
                  <a:pt x="988" y="257"/>
                  <a:pt x="991" y="247"/>
                  <a:pt x="986" y="255"/>
                </a:cubicBezTo>
                <a:cubicBezTo>
                  <a:pt x="987" y="258"/>
                  <a:pt x="987" y="258"/>
                  <a:pt x="987" y="258"/>
                </a:cubicBezTo>
                <a:cubicBezTo>
                  <a:pt x="986" y="260"/>
                  <a:pt x="986" y="260"/>
                  <a:pt x="986" y="260"/>
                </a:cubicBezTo>
                <a:cubicBezTo>
                  <a:pt x="980" y="262"/>
                  <a:pt x="980" y="262"/>
                  <a:pt x="980" y="262"/>
                </a:cubicBezTo>
                <a:cubicBezTo>
                  <a:pt x="974" y="266"/>
                  <a:pt x="974" y="266"/>
                  <a:pt x="974" y="266"/>
                </a:cubicBezTo>
                <a:cubicBezTo>
                  <a:pt x="975" y="268"/>
                  <a:pt x="975" y="268"/>
                  <a:pt x="975" y="268"/>
                </a:cubicBezTo>
                <a:cubicBezTo>
                  <a:pt x="982" y="267"/>
                  <a:pt x="982" y="267"/>
                  <a:pt x="982" y="267"/>
                </a:cubicBezTo>
                <a:cubicBezTo>
                  <a:pt x="984" y="265"/>
                  <a:pt x="984" y="265"/>
                  <a:pt x="984" y="265"/>
                </a:cubicBezTo>
                <a:cubicBezTo>
                  <a:pt x="986" y="265"/>
                  <a:pt x="986" y="265"/>
                  <a:pt x="986" y="265"/>
                </a:cubicBezTo>
                <a:cubicBezTo>
                  <a:pt x="986" y="265"/>
                  <a:pt x="984" y="263"/>
                  <a:pt x="986" y="266"/>
                </a:cubicBezTo>
                <a:cubicBezTo>
                  <a:pt x="988" y="266"/>
                  <a:pt x="988" y="266"/>
                  <a:pt x="988" y="266"/>
                </a:cubicBezTo>
                <a:cubicBezTo>
                  <a:pt x="990" y="260"/>
                  <a:pt x="990" y="260"/>
                  <a:pt x="990" y="260"/>
                </a:cubicBezTo>
                <a:cubicBezTo>
                  <a:pt x="995" y="258"/>
                  <a:pt x="995" y="258"/>
                  <a:pt x="995" y="258"/>
                </a:cubicBezTo>
                <a:cubicBezTo>
                  <a:pt x="998" y="254"/>
                  <a:pt x="998" y="254"/>
                  <a:pt x="998" y="254"/>
                </a:cubicBezTo>
                <a:cubicBezTo>
                  <a:pt x="999" y="254"/>
                  <a:pt x="992" y="255"/>
                  <a:pt x="1000" y="254"/>
                </a:cubicBezTo>
                <a:cubicBezTo>
                  <a:pt x="999" y="252"/>
                  <a:pt x="999" y="252"/>
                  <a:pt x="999" y="252"/>
                </a:cubicBezTo>
                <a:cubicBezTo>
                  <a:pt x="1000" y="252"/>
                  <a:pt x="1000" y="252"/>
                  <a:pt x="1000" y="252"/>
                </a:cubicBezTo>
                <a:cubicBezTo>
                  <a:pt x="1000" y="250"/>
                  <a:pt x="1000" y="250"/>
                  <a:pt x="1000" y="250"/>
                </a:cubicBezTo>
                <a:cubicBezTo>
                  <a:pt x="998" y="249"/>
                  <a:pt x="998" y="249"/>
                  <a:pt x="998" y="249"/>
                </a:cubicBezTo>
                <a:cubicBezTo>
                  <a:pt x="999" y="251"/>
                  <a:pt x="1000" y="248"/>
                  <a:pt x="996" y="251"/>
                </a:cubicBezTo>
                <a:cubicBezTo>
                  <a:pt x="996" y="249"/>
                  <a:pt x="985" y="263"/>
                  <a:pt x="997" y="246"/>
                </a:cubicBezTo>
                <a:cubicBezTo>
                  <a:pt x="1001" y="245"/>
                  <a:pt x="1001" y="245"/>
                  <a:pt x="1001" y="245"/>
                </a:cubicBezTo>
                <a:cubicBezTo>
                  <a:pt x="1005" y="249"/>
                  <a:pt x="1005" y="249"/>
                  <a:pt x="1005" y="249"/>
                </a:cubicBezTo>
                <a:cubicBezTo>
                  <a:pt x="1008" y="246"/>
                  <a:pt x="1008" y="246"/>
                  <a:pt x="1008" y="246"/>
                </a:cubicBezTo>
                <a:cubicBezTo>
                  <a:pt x="1010" y="247"/>
                  <a:pt x="1009" y="245"/>
                  <a:pt x="1011" y="244"/>
                </a:cubicBezTo>
                <a:cubicBezTo>
                  <a:pt x="1010" y="242"/>
                  <a:pt x="1010" y="242"/>
                  <a:pt x="1010" y="242"/>
                </a:cubicBezTo>
                <a:cubicBezTo>
                  <a:pt x="1012" y="242"/>
                  <a:pt x="1015" y="239"/>
                  <a:pt x="1017" y="238"/>
                </a:cubicBezTo>
                <a:cubicBezTo>
                  <a:pt x="1020" y="237"/>
                  <a:pt x="1015" y="237"/>
                  <a:pt x="1018" y="235"/>
                </a:cubicBezTo>
                <a:cubicBezTo>
                  <a:pt x="1014" y="233"/>
                  <a:pt x="1014" y="233"/>
                  <a:pt x="1014" y="233"/>
                </a:cubicBezTo>
                <a:cubicBezTo>
                  <a:pt x="1014" y="231"/>
                  <a:pt x="1014" y="231"/>
                  <a:pt x="1014" y="231"/>
                </a:cubicBezTo>
                <a:cubicBezTo>
                  <a:pt x="1014" y="231"/>
                  <a:pt x="1013" y="238"/>
                  <a:pt x="1019" y="230"/>
                </a:cubicBezTo>
                <a:cubicBezTo>
                  <a:pt x="1016" y="227"/>
                  <a:pt x="1016" y="227"/>
                  <a:pt x="1016" y="227"/>
                </a:cubicBezTo>
                <a:cubicBezTo>
                  <a:pt x="1021" y="227"/>
                  <a:pt x="1021" y="227"/>
                  <a:pt x="1021" y="227"/>
                </a:cubicBezTo>
                <a:cubicBezTo>
                  <a:pt x="1019" y="229"/>
                  <a:pt x="1019" y="229"/>
                  <a:pt x="1019" y="229"/>
                </a:cubicBezTo>
                <a:cubicBezTo>
                  <a:pt x="1021" y="227"/>
                  <a:pt x="1009" y="225"/>
                  <a:pt x="1022" y="233"/>
                </a:cubicBezTo>
                <a:cubicBezTo>
                  <a:pt x="1023" y="227"/>
                  <a:pt x="1023" y="227"/>
                  <a:pt x="1023" y="227"/>
                </a:cubicBezTo>
                <a:cubicBezTo>
                  <a:pt x="1023" y="227"/>
                  <a:pt x="1025" y="226"/>
                  <a:pt x="1023" y="225"/>
                </a:cubicBezTo>
                <a:cubicBezTo>
                  <a:pt x="1025" y="226"/>
                  <a:pt x="1025" y="226"/>
                  <a:pt x="1025" y="226"/>
                </a:cubicBezTo>
                <a:cubicBezTo>
                  <a:pt x="1025" y="229"/>
                  <a:pt x="1025" y="229"/>
                  <a:pt x="1025" y="229"/>
                </a:cubicBezTo>
                <a:cubicBezTo>
                  <a:pt x="1028" y="226"/>
                  <a:pt x="1028" y="226"/>
                  <a:pt x="1028" y="226"/>
                </a:cubicBezTo>
                <a:cubicBezTo>
                  <a:pt x="1029" y="226"/>
                  <a:pt x="1029" y="226"/>
                  <a:pt x="1029" y="226"/>
                </a:cubicBezTo>
                <a:cubicBezTo>
                  <a:pt x="1024" y="222"/>
                  <a:pt x="1024" y="222"/>
                  <a:pt x="1024" y="222"/>
                </a:cubicBezTo>
                <a:cubicBezTo>
                  <a:pt x="1019" y="222"/>
                  <a:pt x="1019" y="222"/>
                  <a:pt x="1019" y="222"/>
                </a:cubicBezTo>
                <a:cubicBezTo>
                  <a:pt x="1018" y="224"/>
                  <a:pt x="1018" y="224"/>
                  <a:pt x="1018" y="224"/>
                </a:cubicBezTo>
                <a:cubicBezTo>
                  <a:pt x="1015" y="225"/>
                  <a:pt x="1015" y="225"/>
                  <a:pt x="1015" y="225"/>
                </a:cubicBezTo>
                <a:cubicBezTo>
                  <a:pt x="1014" y="230"/>
                  <a:pt x="1014" y="230"/>
                  <a:pt x="1014" y="230"/>
                </a:cubicBezTo>
                <a:cubicBezTo>
                  <a:pt x="1012" y="227"/>
                  <a:pt x="1012" y="227"/>
                  <a:pt x="1012" y="227"/>
                </a:cubicBezTo>
                <a:cubicBezTo>
                  <a:pt x="1014" y="223"/>
                  <a:pt x="1014" y="223"/>
                  <a:pt x="1014" y="223"/>
                </a:cubicBezTo>
                <a:cubicBezTo>
                  <a:pt x="1020" y="218"/>
                  <a:pt x="1020" y="218"/>
                  <a:pt x="1020" y="218"/>
                </a:cubicBezTo>
                <a:cubicBezTo>
                  <a:pt x="1017" y="215"/>
                  <a:pt x="1026" y="219"/>
                  <a:pt x="1022" y="212"/>
                </a:cubicBezTo>
                <a:cubicBezTo>
                  <a:pt x="1027" y="209"/>
                  <a:pt x="1018" y="219"/>
                  <a:pt x="1028" y="212"/>
                </a:cubicBezTo>
                <a:cubicBezTo>
                  <a:pt x="1024" y="215"/>
                  <a:pt x="1024" y="215"/>
                  <a:pt x="1024" y="215"/>
                </a:cubicBezTo>
                <a:cubicBezTo>
                  <a:pt x="1024" y="215"/>
                  <a:pt x="1027" y="214"/>
                  <a:pt x="1023" y="214"/>
                </a:cubicBezTo>
                <a:cubicBezTo>
                  <a:pt x="1024" y="216"/>
                  <a:pt x="1024" y="216"/>
                  <a:pt x="1024" y="216"/>
                </a:cubicBezTo>
                <a:cubicBezTo>
                  <a:pt x="1026" y="216"/>
                  <a:pt x="1026" y="216"/>
                  <a:pt x="1026" y="216"/>
                </a:cubicBezTo>
                <a:cubicBezTo>
                  <a:pt x="1028" y="216"/>
                  <a:pt x="1028" y="216"/>
                  <a:pt x="1028" y="216"/>
                </a:cubicBezTo>
                <a:cubicBezTo>
                  <a:pt x="1027" y="218"/>
                  <a:pt x="1027" y="218"/>
                  <a:pt x="1027" y="218"/>
                </a:cubicBezTo>
                <a:cubicBezTo>
                  <a:pt x="1027" y="217"/>
                  <a:pt x="1029" y="218"/>
                  <a:pt x="1029" y="219"/>
                </a:cubicBezTo>
                <a:cubicBezTo>
                  <a:pt x="1029" y="220"/>
                  <a:pt x="1029" y="220"/>
                  <a:pt x="1029" y="220"/>
                </a:cubicBezTo>
                <a:cubicBezTo>
                  <a:pt x="1025" y="220"/>
                  <a:pt x="1025" y="220"/>
                  <a:pt x="1025" y="220"/>
                </a:cubicBezTo>
                <a:cubicBezTo>
                  <a:pt x="1025" y="220"/>
                  <a:pt x="1029" y="218"/>
                  <a:pt x="1024" y="221"/>
                </a:cubicBezTo>
                <a:cubicBezTo>
                  <a:pt x="1027" y="221"/>
                  <a:pt x="1027" y="221"/>
                  <a:pt x="1027" y="221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32" y="225"/>
                  <a:pt x="1032" y="225"/>
                  <a:pt x="1032" y="225"/>
                </a:cubicBezTo>
                <a:cubicBezTo>
                  <a:pt x="1033" y="224"/>
                  <a:pt x="1033" y="224"/>
                  <a:pt x="1033" y="224"/>
                </a:cubicBezTo>
                <a:cubicBezTo>
                  <a:pt x="1032" y="224"/>
                  <a:pt x="1035" y="228"/>
                  <a:pt x="1032" y="222"/>
                </a:cubicBezTo>
                <a:cubicBezTo>
                  <a:pt x="1036" y="221"/>
                  <a:pt x="1036" y="221"/>
                  <a:pt x="1036" y="221"/>
                </a:cubicBezTo>
                <a:cubicBezTo>
                  <a:pt x="1035" y="220"/>
                  <a:pt x="1035" y="220"/>
                  <a:pt x="1035" y="220"/>
                </a:cubicBezTo>
                <a:cubicBezTo>
                  <a:pt x="1038" y="219"/>
                  <a:pt x="1038" y="219"/>
                  <a:pt x="1038" y="219"/>
                </a:cubicBezTo>
                <a:cubicBezTo>
                  <a:pt x="1038" y="216"/>
                  <a:pt x="1038" y="216"/>
                  <a:pt x="1038" y="216"/>
                </a:cubicBezTo>
                <a:cubicBezTo>
                  <a:pt x="1039" y="215"/>
                  <a:pt x="1039" y="215"/>
                  <a:pt x="1039" y="215"/>
                </a:cubicBezTo>
                <a:cubicBezTo>
                  <a:pt x="1039" y="215"/>
                  <a:pt x="1044" y="214"/>
                  <a:pt x="1038" y="214"/>
                </a:cubicBezTo>
                <a:cubicBezTo>
                  <a:pt x="1039" y="213"/>
                  <a:pt x="1039" y="213"/>
                  <a:pt x="1039" y="213"/>
                </a:cubicBezTo>
                <a:cubicBezTo>
                  <a:pt x="1044" y="215"/>
                  <a:pt x="1044" y="215"/>
                  <a:pt x="1044" y="215"/>
                </a:cubicBezTo>
                <a:cubicBezTo>
                  <a:pt x="1046" y="209"/>
                  <a:pt x="1046" y="209"/>
                  <a:pt x="1046" y="209"/>
                </a:cubicBezTo>
                <a:cubicBezTo>
                  <a:pt x="1045" y="208"/>
                  <a:pt x="1045" y="208"/>
                  <a:pt x="1045" y="208"/>
                </a:cubicBezTo>
                <a:cubicBezTo>
                  <a:pt x="1042" y="209"/>
                  <a:pt x="1042" y="209"/>
                  <a:pt x="1042" y="209"/>
                </a:cubicBezTo>
                <a:cubicBezTo>
                  <a:pt x="1041" y="208"/>
                  <a:pt x="1045" y="204"/>
                  <a:pt x="1037" y="207"/>
                </a:cubicBezTo>
                <a:cubicBezTo>
                  <a:pt x="1038" y="207"/>
                  <a:pt x="1038" y="207"/>
                  <a:pt x="1038" y="207"/>
                </a:cubicBezTo>
                <a:cubicBezTo>
                  <a:pt x="1037" y="206"/>
                  <a:pt x="1046" y="208"/>
                  <a:pt x="1034" y="206"/>
                </a:cubicBezTo>
                <a:cubicBezTo>
                  <a:pt x="1034" y="205"/>
                  <a:pt x="1034" y="205"/>
                  <a:pt x="1034" y="205"/>
                </a:cubicBezTo>
                <a:cubicBezTo>
                  <a:pt x="1050" y="207"/>
                  <a:pt x="1050" y="207"/>
                  <a:pt x="1050" y="207"/>
                </a:cubicBezTo>
                <a:cubicBezTo>
                  <a:pt x="1048" y="202"/>
                  <a:pt x="1055" y="209"/>
                  <a:pt x="1054" y="201"/>
                </a:cubicBezTo>
                <a:cubicBezTo>
                  <a:pt x="1057" y="199"/>
                  <a:pt x="1057" y="199"/>
                  <a:pt x="1057" y="199"/>
                </a:cubicBezTo>
                <a:cubicBezTo>
                  <a:pt x="1054" y="198"/>
                  <a:pt x="1054" y="198"/>
                  <a:pt x="1054" y="198"/>
                </a:cubicBezTo>
                <a:cubicBezTo>
                  <a:pt x="1051" y="200"/>
                  <a:pt x="1051" y="200"/>
                  <a:pt x="1051" y="200"/>
                </a:cubicBezTo>
                <a:cubicBezTo>
                  <a:pt x="1051" y="200"/>
                  <a:pt x="1048" y="199"/>
                  <a:pt x="1052" y="200"/>
                </a:cubicBezTo>
                <a:cubicBezTo>
                  <a:pt x="1052" y="199"/>
                  <a:pt x="1052" y="199"/>
                  <a:pt x="1051" y="198"/>
                </a:cubicBezTo>
                <a:cubicBezTo>
                  <a:pt x="1052" y="197"/>
                  <a:pt x="1057" y="197"/>
                  <a:pt x="1047" y="200"/>
                </a:cubicBezTo>
                <a:cubicBezTo>
                  <a:pt x="1045" y="202"/>
                  <a:pt x="1045" y="202"/>
                  <a:pt x="1045" y="202"/>
                </a:cubicBezTo>
                <a:cubicBezTo>
                  <a:pt x="1044" y="200"/>
                  <a:pt x="1052" y="201"/>
                  <a:pt x="1042" y="199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5" y="195"/>
                  <a:pt x="1051" y="200"/>
                  <a:pt x="1047" y="193"/>
                </a:cubicBezTo>
                <a:cubicBezTo>
                  <a:pt x="1048" y="194"/>
                  <a:pt x="1048" y="194"/>
                  <a:pt x="1049" y="195"/>
                </a:cubicBezTo>
                <a:cubicBezTo>
                  <a:pt x="1052" y="193"/>
                  <a:pt x="1051" y="202"/>
                  <a:pt x="1054" y="193"/>
                </a:cubicBezTo>
                <a:cubicBezTo>
                  <a:pt x="1052" y="196"/>
                  <a:pt x="1052" y="196"/>
                  <a:pt x="1052" y="196"/>
                </a:cubicBezTo>
                <a:cubicBezTo>
                  <a:pt x="1057" y="194"/>
                  <a:pt x="1057" y="194"/>
                  <a:pt x="1057" y="194"/>
                </a:cubicBezTo>
                <a:cubicBezTo>
                  <a:pt x="1060" y="198"/>
                  <a:pt x="1060" y="198"/>
                  <a:pt x="1060" y="198"/>
                </a:cubicBezTo>
                <a:cubicBezTo>
                  <a:pt x="1062" y="198"/>
                  <a:pt x="1061" y="196"/>
                  <a:pt x="1064" y="196"/>
                </a:cubicBezTo>
                <a:cubicBezTo>
                  <a:pt x="1063" y="195"/>
                  <a:pt x="1063" y="195"/>
                  <a:pt x="1063" y="195"/>
                </a:cubicBezTo>
                <a:cubicBezTo>
                  <a:pt x="1064" y="193"/>
                  <a:pt x="1064" y="193"/>
                  <a:pt x="1064" y="193"/>
                </a:cubicBezTo>
                <a:cubicBezTo>
                  <a:pt x="1064" y="192"/>
                  <a:pt x="1069" y="193"/>
                  <a:pt x="1074" y="188"/>
                </a:cubicBezTo>
                <a:cubicBezTo>
                  <a:pt x="1072" y="185"/>
                  <a:pt x="1072" y="185"/>
                  <a:pt x="1072" y="185"/>
                </a:cubicBezTo>
                <a:cubicBezTo>
                  <a:pt x="1072" y="184"/>
                  <a:pt x="1072" y="184"/>
                  <a:pt x="1072" y="184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2"/>
                  <a:pt x="1075" y="182"/>
                  <a:pt x="1075" y="182"/>
                </a:cubicBezTo>
                <a:cubicBezTo>
                  <a:pt x="1070" y="180"/>
                  <a:pt x="1070" y="180"/>
                  <a:pt x="1070" y="180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8" y="184"/>
                  <a:pt x="1068" y="184"/>
                  <a:pt x="1068" y="184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4" y="184"/>
                </a:cubicBezTo>
                <a:cubicBezTo>
                  <a:pt x="1065" y="179"/>
                  <a:pt x="1065" y="179"/>
                  <a:pt x="1065" y="179"/>
                </a:cubicBezTo>
                <a:cubicBezTo>
                  <a:pt x="1065" y="178"/>
                  <a:pt x="1063" y="178"/>
                  <a:pt x="1064" y="177"/>
                </a:cubicBezTo>
                <a:cubicBezTo>
                  <a:pt x="1070" y="177"/>
                  <a:pt x="1070" y="177"/>
                  <a:pt x="1070" y="177"/>
                </a:cubicBezTo>
                <a:cubicBezTo>
                  <a:pt x="1075" y="173"/>
                  <a:pt x="1075" y="173"/>
                  <a:pt x="1075" y="173"/>
                </a:cubicBezTo>
                <a:cubicBezTo>
                  <a:pt x="1076" y="173"/>
                  <a:pt x="1076" y="173"/>
                  <a:pt x="1076" y="173"/>
                </a:cubicBezTo>
                <a:cubicBezTo>
                  <a:pt x="1075" y="170"/>
                  <a:pt x="1075" y="170"/>
                  <a:pt x="1075" y="170"/>
                </a:cubicBezTo>
                <a:cubicBezTo>
                  <a:pt x="1081" y="166"/>
                  <a:pt x="1081" y="166"/>
                  <a:pt x="1081" y="166"/>
                </a:cubicBezTo>
                <a:cubicBezTo>
                  <a:pt x="1083" y="162"/>
                  <a:pt x="1083" y="162"/>
                  <a:pt x="1083" y="162"/>
                </a:cubicBezTo>
                <a:cubicBezTo>
                  <a:pt x="1087" y="162"/>
                  <a:pt x="1087" y="162"/>
                  <a:pt x="1087" y="162"/>
                </a:cubicBezTo>
                <a:cubicBezTo>
                  <a:pt x="1088" y="161"/>
                  <a:pt x="1088" y="161"/>
                  <a:pt x="1088" y="161"/>
                </a:cubicBezTo>
                <a:cubicBezTo>
                  <a:pt x="1086" y="159"/>
                  <a:pt x="1086" y="159"/>
                  <a:pt x="1086" y="159"/>
                </a:cubicBezTo>
                <a:cubicBezTo>
                  <a:pt x="1099" y="150"/>
                  <a:pt x="1099" y="150"/>
                  <a:pt x="1099" y="150"/>
                </a:cubicBezTo>
                <a:cubicBezTo>
                  <a:pt x="1102" y="152"/>
                  <a:pt x="1090" y="151"/>
                  <a:pt x="1103" y="151"/>
                </a:cubicBezTo>
                <a:cubicBezTo>
                  <a:pt x="1103" y="148"/>
                  <a:pt x="1103" y="148"/>
                  <a:pt x="1103" y="148"/>
                </a:cubicBezTo>
                <a:cubicBezTo>
                  <a:pt x="1104" y="148"/>
                  <a:pt x="1104" y="148"/>
                  <a:pt x="1104" y="148"/>
                </a:cubicBezTo>
                <a:cubicBezTo>
                  <a:pt x="1103" y="146"/>
                  <a:pt x="1103" y="146"/>
                  <a:pt x="1103" y="146"/>
                </a:cubicBezTo>
                <a:cubicBezTo>
                  <a:pt x="1106" y="146"/>
                  <a:pt x="1106" y="146"/>
                  <a:pt x="1106" y="146"/>
                </a:cubicBezTo>
                <a:cubicBezTo>
                  <a:pt x="1107" y="147"/>
                  <a:pt x="1107" y="147"/>
                  <a:pt x="1107" y="147"/>
                </a:cubicBezTo>
                <a:cubicBezTo>
                  <a:pt x="1109" y="148"/>
                  <a:pt x="1109" y="151"/>
                  <a:pt x="1111" y="145"/>
                </a:cubicBezTo>
                <a:cubicBezTo>
                  <a:pt x="1111" y="146"/>
                  <a:pt x="1111" y="146"/>
                  <a:pt x="1111" y="146"/>
                </a:cubicBezTo>
                <a:cubicBezTo>
                  <a:pt x="1108" y="147"/>
                  <a:pt x="1108" y="147"/>
                  <a:pt x="1108" y="147"/>
                </a:cubicBezTo>
                <a:cubicBezTo>
                  <a:pt x="1108" y="149"/>
                  <a:pt x="1108" y="149"/>
                  <a:pt x="1108" y="149"/>
                </a:cubicBezTo>
                <a:cubicBezTo>
                  <a:pt x="1107" y="148"/>
                  <a:pt x="1114" y="152"/>
                  <a:pt x="1116" y="144"/>
                </a:cubicBezTo>
                <a:cubicBezTo>
                  <a:pt x="1110" y="141"/>
                  <a:pt x="1110" y="141"/>
                  <a:pt x="1110" y="141"/>
                </a:cubicBezTo>
                <a:cubicBezTo>
                  <a:pt x="1109" y="142"/>
                  <a:pt x="1109" y="142"/>
                  <a:pt x="1109" y="142"/>
                </a:cubicBezTo>
                <a:cubicBezTo>
                  <a:pt x="1109" y="141"/>
                  <a:pt x="1109" y="141"/>
                  <a:pt x="1109" y="141"/>
                </a:cubicBezTo>
                <a:cubicBezTo>
                  <a:pt x="1106" y="141"/>
                  <a:pt x="1106" y="141"/>
                  <a:pt x="1106" y="141"/>
                </a:cubicBezTo>
                <a:cubicBezTo>
                  <a:pt x="1105" y="138"/>
                  <a:pt x="1108" y="137"/>
                  <a:pt x="1112" y="138"/>
                </a:cubicBezTo>
                <a:cubicBezTo>
                  <a:pt x="1109" y="137"/>
                  <a:pt x="1109" y="137"/>
                  <a:pt x="1109" y="137"/>
                </a:cubicBezTo>
                <a:cubicBezTo>
                  <a:pt x="1112" y="134"/>
                  <a:pt x="1112" y="134"/>
                  <a:pt x="1112" y="134"/>
                </a:cubicBezTo>
                <a:cubicBezTo>
                  <a:pt x="1118" y="132"/>
                  <a:pt x="1109" y="138"/>
                  <a:pt x="1117" y="133"/>
                </a:cubicBezTo>
                <a:cubicBezTo>
                  <a:pt x="1121" y="136"/>
                  <a:pt x="1121" y="136"/>
                  <a:pt x="1121" y="136"/>
                </a:cubicBezTo>
                <a:cubicBezTo>
                  <a:pt x="1120" y="136"/>
                  <a:pt x="1123" y="132"/>
                  <a:pt x="1121" y="137"/>
                </a:cubicBezTo>
                <a:cubicBezTo>
                  <a:pt x="1126" y="137"/>
                  <a:pt x="1126" y="137"/>
                  <a:pt x="1126" y="137"/>
                </a:cubicBezTo>
                <a:cubicBezTo>
                  <a:pt x="1131" y="138"/>
                  <a:pt x="1131" y="138"/>
                  <a:pt x="1131" y="138"/>
                </a:cubicBezTo>
                <a:cubicBezTo>
                  <a:pt x="1133" y="137"/>
                  <a:pt x="1133" y="137"/>
                  <a:pt x="1133" y="137"/>
                </a:cubicBezTo>
                <a:cubicBezTo>
                  <a:pt x="1134" y="137"/>
                  <a:pt x="1132" y="142"/>
                  <a:pt x="1134" y="136"/>
                </a:cubicBezTo>
                <a:cubicBezTo>
                  <a:pt x="1133" y="134"/>
                  <a:pt x="1133" y="134"/>
                  <a:pt x="1133" y="134"/>
                </a:cubicBezTo>
                <a:cubicBezTo>
                  <a:pt x="1133" y="135"/>
                  <a:pt x="1133" y="134"/>
                  <a:pt x="1134" y="133"/>
                </a:cubicBezTo>
                <a:cubicBezTo>
                  <a:pt x="1129" y="132"/>
                  <a:pt x="1129" y="132"/>
                  <a:pt x="1129" y="132"/>
                </a:cubicBezTo>
                <a:cubicBezTo>
                  <a:pt x="1129" y="130"/>
                  <a:pt x="1129" y="130"/>
                  <a:pt x="1129" y="130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5" y="128"/>
                  <a:pt x="1136" y="130"/>
                  <a:pt x="1125" y="125"/>
                </a:cubicBezTo>
                <a:cubicBezTo>
                  <a:pt x="1130" y="126"/>
                  <a:pt x="1126" y="120"/>
                  <a:pt x="1132" y="123"/>
                </a:cubicBezTo>
                <a:cubicBezTo>
                  <a:pt x="1127" y="125"/>
                  <a:pt x="1127" y="125"/>
                  <a:pt x="1127" y="125"/>
                </a:cubicBezTo>
                <a:cubicBezTo>
                  <a:pt x="1127" y="127"/>
                  <a:pt x="1127" y="127"/>
                  <a:pt x="1127" y="127"/>
                </a:cubicBezTo>
                <a:cubicBezTo>
                  <a:pt x="1134" y="125"/>
                  <a:pt x="1134" y="125"/>
                  <a:pt x="1134" y="125"/>
                </a:cubicBezTo>
                <a:cubicBezTo>
                  <a:pt x="1135" y="123"/>
                  <a:pt x="1135" y="123"/>
                  <a:pt x="1135" y="123"/>
                </a:cubicBezTo>
                <a:cubicBezTo>
                  <a:pt x="1138" y="123"/>
                  <a:pt x="1138" y="123"/>
                  <a:pt x="1138" y="123"/>
                </a:cubicBezTo>
                <a:cubicBezTo>
                  <a:pt x="1138" y="121"/>
                  <a:pt x="1138" y="121"/>
                  <a:pt x="1138" y="121"/>
                </a:cubicBezTo>
                <a:cubicBezTo>
                  <a:pt x="1140" y="121"/>
                  <a:pt x="1140" y="121"/>
                  <a:pt x="1140" y="121"/>
                </a:cubicBezTo>
                <a:cubicBezTo>
                  <a:pt x="1142" y="118"/>
                  <a:pt x="1124" y="136"/>
                  <a:pt x="1147" y="114"/>
                </a:cubicBezTo>
                <a:cubicBezTo>
                  <a:pt x="1148" y="112"/>
                  <a:pt x="1148" y="112"/>
                  <a:pt x="1148" y="112"/>
                </a:cubicBezTo>
                <a:cubicBezTo>
                  <a:pt x="1145" y="111"/>
                  <a:pt x="1145" y="111"/>
                  <a:pt x="1145" y="111"/>
                </a:cubicBezTo>
                <a:cubicBezTo>
                  <a:pt x="1144" y="111"/>
                  <a:pt x="1142" y="115"/>
                  <a:pt x="1140" y="111"/>
                </a:cubicBezTo>
                <a:cubicBezTo>
                  <a:pt x="1144" y="110"/>
                  <a:pt x="1144" y="110"/>
                  <a:pt x="1144" y="110"/>
                </a:cubicBezTo>
                <a:cubicBezTo>
                  <a:pt x="1145" y="109"/>
                  <a:pt x="1135" y="115"/>
                  <a:pt x="1147" y="107"/>
                </a:cubicBezTo>
                <a:cubicBezTo>
                  <a:pt x="1149" y="111"/>
                  <a:pt x="1149" y="111"/>
                  <a:pt x="1149" y="111"/>
                </a:cubicBezTo>
                <a:cubicBezTo>
                  <a:pt x="1156" y="105"/>
                  <a:pt x="1156" y="105"/>
                  <a:pt x="1156" y="105"/>
                </a:cubicBezTo>
                <a:cubicBezTo>
                  <a:pt x="1160" y="104"/>
                  <a:pt x="1160" y="104"/>
                  <a:pt x="1160" y="104"/>
                </a:cubicBezTo>
                <a:cubicBezTo>
                  <a:pt x="1167" y="95"/>
                  <a:pt x="1167" y="95"/>
                  <a:pt x="1167" y="95"/>
                </a:cubicBezTo>
                <a:cubicBezTo>
                  <a:pt x="1174" y="92"/>
                  <a:pt x="1174" y="92"/>
                  <a:pt x="1174" y="92"/>
                </a:cubicBezTo>
                <a:cubicBezTo>
                  <a:pt x="1173" y="90"/>
                  <a:pt x="1173" y="90"/>
                  <a:pt x="1173" y="90"/>
                </a:cubicBezTo>
                <a:cubicBezTo>
                  <a:pt x="1177" y="87"/>
                  <a:pt x="1177" y="87"/>
                  <a:pt x="1177" y="87"/>
                </a:cubicBezTo>
                <a:cubicBezTo>
                  <a:pt x="1179" y="86"/>
                  <a:pt x="1182" y="86"/>
                  <a:pt x="1182" y="85"/>
                </a:cubicBezTo>
                <a:cubicBezTo>
                  <a:pt x="1184" y="86"/>
                  <a:pt x="1184" y="86"/>
                  <a:pt x="1184" y="86"/>
                </a:cubicBezTo>
                <a:cubicBezTo>
                  <a:pt x="1177" y="89"/>
                  <a:pt x="1177" y="89"/>
                  <a:pt x="1177" y="89"/>
                </a:cubicBezTo>
                <a:cubicBezTo>
                  <a:pt x="1179" y="90"/>
                  <a:pt x="1179" y="90"/>
                  <a:pt x="1179" y="90"/>
                </a:cubicBezTo>
                <a:cubicBezTo>
                  <a:pt x="1177" y="92"/>
                  <a:pt x="1177" y="92"/>
                  <a:pt x="1177" y="92"/>
                </a:cubicBezTo>
                <a:cubicBezTo>
                  <a:pt x="1176" y="94"/>
                  <a:pt x="1176" y="94"/>
                  <a:pt x="1176" y="94"/>
                </a:cubicBezTo>
                <a:cubicBezTo>
                  <a:pt x="1176" y="96"/>
                  <a:pt x="1176" y="96"/>
                  <a:pt x="1176" y="96"/>
                </a:cubicBezTo>
                <a:cubicBezTo>
                  <a:pt x="1177" y="97"/>
                  <a:pt x="1177" y="97"/>
                  <a:pt x="1177" y="97"/>
                </a:cubicBezTo>
                <a:cubicBezTo>
                  <a:pt x="1179" y="95"/>
                  <a:pt x="1179" y="95"/>
                  <a:pt x="1179" y="95"/>
                </a:cubicBezTo>
                <a:cubicBezTo>
                  <a:pt x="1182" y="92"/>
                  <a:pt x="1182" y="92"/>
                  <a:pt x="1182" y="92"/>
                </a:cubicBezTo>
                <a:cubicBezTo>
                  <a:pt x="1185" y="91"/>
                  <a:pt x="1187" y="95"/>
                  <a:pt x="1188" y="91"/>
                </a:cubicBezTo>
                <a:cubicBezTo>
                  <a:pt x="1187" y="88"/>
                  <a:pt x="1187" y="88"/>
                  <a:pt x="1187" y="88"/>
                </a:cubicBezTo>
                <a:cubicBezTo>
                  <a:pt x="1190" y="86"/>
                  <a:pt x="1190" y="86"/>
                  <a:pt x="1190" y="86"/>
                </a:cubicBezTo>
                <a:cubicBezTo>
                  <a:pt x="1196" y="86"/>
                  <a:pt x="1196" y="86"/>
                  <a:pt x="1196" y="86"/>
                </a:cubicBezTo>
                <a:cubicBezTo>
                  <a:pt x="1189" y="88"/>
                  <a:pt x="1204" y="88"/>
                  <a:pt x="1192" y="89"/>
                </a:cubicBezTo>
                <a:cubicBezTo>
                  <a:pt x="1189" y="94"/>
                  <a:pt x="1189" y="94"/>
                  <a:pt x="1189" y="94"/>
                </a:cubicBezTo>
                <a:cubicBezTo>
                  <a:pt x="1184" y="98"/>
                  <a:pt x="1184" y="98"/>
                  <a:pt x="1184" y="98"/>
                </a:cubicBezTo>
                <a:cubicBezTo>
                  <a:pt x="1182" y="101"/>
                  <a:pt x="1182" y="101"/>
                  <a:pt x="1182" y="101"/>
                </a:cubicBezTo>
                <a:cubicBezTo>
                  <a:pt x="1177" y="101"/>
                  <a:pt x="1177" y="101"/>
                  <a:pt x="1177" y="101"/>
                </a:cubicBezTo>
                <a:cubicBezTo>
                  <a:pt x="1180" y="104"/>
                  <a:pt x="1180" y="104"/>
                  <a:pt x="1180" y="104"/>
                </a:cubicBezTo>
                <a:cubicBezTo>
                  <a:pt x="1177" y="108"/>
                  <a:pt x="1177" y="108"/>
                  <a:pt x="1177" y="108"/>
                </a:cubicBezTo>
                <a:cubicBezTo>
                  <a:pt x="1171" y="111"/>
                  <a:pt x="1171" y="111"/>
                  <a:pt x="1171" y="111"/>
                </a:cubicBezTo>
                <a:cubicBezTo>
                  <a:pt x="1172" y="110"/>
                  <a:pt x="1172" y="110"/>
                  <a:pt x="1172" y="110"/>
                </a:cubicBezTo>
                <a:cubicBezTo>
                  <a:pt x="1168" y="108"/>
                  <a:pt x="1168" y="108"/>
                  <a:pt x="1168" y="108"/>
                </a:cubicBezTo>
                <a:cubicBezTo>
                  <a:pt x="1165" y="110"/>
                  <a:pt x="1165" y="110"/>
                  <a:pt x="1165" y="110"/>
                </a:cubicBezTo>
                <a:cubicBezTo>
                  <a:pt x="1169" y="114"/>
                  <a:pt x="1169" y="114"/>
                  <a:pt x="1169" y="114"/>
                </a:cubicBezTo>
                <a:cubicBezTo>
                  <a:pt x="1166" y="117"/>
                  <a:pt x="1166" y="117"/>
                  <a:pt x="1166" y="117"/>
                </a:cubicBezTo>
                <a:cubicBezTo>
                  <a:pt x="1166" y="119"/>
                  <a:pt x="1175" y="110"/>
                  <a:pt x="1161" y="120"/>
                </a:cubicBezTo>
                <a:cubicBezTo>
                  <a:pt x="1161" y="122"/>
                  <a:pt x="1161" y="122"/>
                  <a:pt x="1161" y="122"/>
                </a:cubicBezTo>
                <a:cubicBezTo>
                  <a:pt x="1158" y="119"/>
                  <a:pt x="1158" y="119"/>
                  <a:pt x="1158" y="119"/>
                </a:cubicBezTo>
                <a:cubicBezTo>
                  <a:pt x="1154" y="123"/>
                  <a:pt x="1154" y="123"/>
                  <a:pt x="1154" y="123"/>
                </a:cubicBezTo>
                <a:cubicBezTo>
                  <a:pt x="1155" y="125"/>
                  <a:pt x="1155" y="125"/>
                  <a:pt x="1155" y="125"/>
                </a:cubicBezTo>
                <a:cubicBezTo>
                  <a:pt x="1157" y="125"/>
                  <a:pt x="1157" y="125"/>
                  <a:pt x="1157" y="125"/>
                </a:cubicBezTo>
                <a:cubicBezTo>
                  <a:pt x="1155" y="127"/>
                  <a:pt x="1155" y="127"/>
                  <a:pt x="1155" y="127"/>
                </a:cubicBezTo>
                <a:cubicBezTo>
                  <a:pt x="1151" y="126"/>
                  <a:pt x="1151" y="126"/>
                  <a:pt x="1151" y="126"/>
                </a:cubicBezTo>
                <a:cubicBezTo>
                  <a:pt x="1146" y="129"/>
                  <a:pt x="1146" y="129"/>
                  <a:pt x="1146" y="129"/>
                </a:cubicBezTo>
                <a:cubicBezTo>
                  <a:pt x="1147" y="127"/>
                  <a:pt x="1145" y="126"/>
                  <a:pt x="1150" y="132"/>
                </a:cubicBezTo>
                <a:cubicBezTo>
                  <a:pt x="1148" y="134"/>
                  <a:pt x="1148" y="134"/>
                  <a:pt x="1148" y="134"/>
                </a:cubicBezTo>
                <a:cubicBezTo>
                  <a:pt x="1142" y="134"/>
                  <a:pt x="1142" y="134"/>
                  <a:pt x="1142" y="134"/>
                </a:cubicBezTo>
                <a:cubicBezTo>
                  <a:pt x="1140" y="136"/>
                  <a:pt x="1140" y="136"/>
                  <a:pt x="1140" y="136"/>
                </a:cubicBezTo>
                <a:cubicBezTo>
                  <a:pt x="1141" y="137"/>
                  <a:pt x="1141" y="137"/>
                  <a:pt x="1141" y="137"/>
                </a:cubicBezTo>
                <a:cubicBezTo>
                  <a:pt x="1141" y="140"/>
                  <a:pt x="1137" y="136"/>
                  <a:pt x="1138" y="140"/>
                </a:cubicBezTo>
                <a:cubicBezTo>
                  <a:pt x="1136" y="141"/>
                  <a:pt x="1135" y="138"/>
                  <a:pt x="1135" y="143"/>
                </a:cubicBezTo>
                <a:cubicBezTo>
                  <a:pt x="1131" y="144"/>
                  <a:pt x="1131" y="144"/>
                  <a:pt x="1131" y="144"/>
                </a:cubicBezTo>
                <a:cubicBezTo>
                  <a:pt x="1130" y="146"/>
                  <a:pt x="1140" y="143"/>
                  <a:pt x="1128" y="147"/>
                </a:cubicBezTo>
                <a:cubicBezTo>
                  <a:pt x="1126" y="152"/>
                  <a:pt x="1126" y="152"/>
                  <a:pt x="1126" y="152"/>
                </a:cubicBezTo>
                <a:cubicBezTo>
                  <a:pt x="1121" y="154"/>
                  <a:pt x="1121" y="154"/>
                  <a:pt x="1121" y="154"/>
                </a:cubicBezTo>
                <a:cubicBezTo>
                  <a:pt x="1119" y="159"/>
                  <a:pt x="1119" y="159"/>
                  <a:pt x="1119" y="159"/>
                </a:cubicBezTo>
                <a:cubicBezTo>
                  <a:pt x="1112" y="161"/>
                  <a:pt x="1112" y="161"/>
                  <a:pt x="1112" y="161"/>
                </a:cubicBezTo>
                <a:cubicBezTo>
                  <a:pt x="1114" y="162"/>
                  <a:pt x="1114" y="162"/>
                  <a:pt x="1114" y="162"/>
                </a:cubicBezTo>
                <a:cubicBezTo>
                  <a:pt x="1109" y="165"/>
                  <a:pt x="1109" y="165"/>
                  <a:pt x="1109" y="165"/>
                </a:cubicBezTo>
                <a:cubicBezTo>
                  <a:pt x="1103" y="173"/>
                  <a:pt x="1103" y="173"/>
                  <a:pt x="1103" y="173"/>
                </a:cubicBezTo>
                <a:cubicBezTo>
                  <a:pt x="1095" y="179"/>
                  <a:pt x="1095" y="179"/>
                  <a:pt x="1095" y="179"/>
                </a:cubicBezTo>
                <a:cubicBezTo>
                  <a:pt x="1091" y="185"/>
                  <a:pt x="1091" y="185"/>
                  <a:pt x="1091" y="185"/>
                </a:cubicBezTo>
                <a:cubicBezTo>
                  <a:pt x="1060" y="213"/>
                  <a:pt x="1060" y="213"/>
                  <a:pt x="1060" y="213"/>
                </a:cubicBezTo>
                <a:cubicBezTo>
                  <a:pt x="1053" y="220"/>
                  <a:pt x="1053" y="220"/>
                  <a:pt x="1053" y="220"/>
                </a:cubicBezTo>
                <a:cubicBezTo>
                  <a:pt x="1048" y="221"/>
                  <a:pt x="1048" y="221"/>
                  <a:pt x="1048" y="221"/>
                </a:cubicBezTo>
                <a:cubicBezTo>
                  <a:pt x="1049" y="223"/>
                  <a:pt x="1049" y="223"/>
                  <a:pt x="1049" y="223"/>
                </a:cubicBezTo>
                <a:cubicBezTo>
                  <a:pt x="1032" y="239"/>
                  <a:pt x="1032" y="239"/>
                  <a:pt x="1032" y="239"/>
                </a:cubicBezTo>
                <a:cubicBezTo>
                  <a:pt x="1024" y="244"/>
                  <a:pt x="1024" y="244"/>
                  <a:pt x="1024" y="244"/>
                </a:cubicBezTo>
                <a:cubicBezTo>
                  <a:pt x="1021" y="249"/>
                  <a:pt x="1021" y="249"/>
                  <a:pt x="1021" y="249"/>
                </a:cubicBezTo>
                <a:cubicBezTo>
                  <a:pt x="1020" y="249"/>
                  <a:pt x="1020" y="249"/>
                  <a:pt x="1020" y="249"/>
                </a:cubicBezTo>
                <a:cubicBezTo>
                  <a:pt x="1019" y="252"/>
                  <a:pt x="1019" y="252"/>
                  <a:pt x="1019" y="252"/>
                </a:cubicBezTo>
                <a:cubicBezTo>
                  <a:pt x="1014" y="255"/>
                  <a:pt x="1014" y="255"/>
                  <a:pt x="1014" y="255"/>
                </a:cubicBezTo>
                <a:cubicBezTo>
                  <a:pt x="1012" y="256"/>
                  <a:pt x="1012" y="256"/>
                  <a:pt x="1012" y="256"/>
                </a:cubicBezTo>
                <a:cubicBezTo>
                  <a:pt x="1018" y="258"/>
                  <a:pt x="1018" y="258"/>
                  <a:pt x="1018" y="258"/>
                </a:cubicBezTo>
                <a:cubicBezTo>
                  <a:pt x="1020" y="256"/>
                  <a:pt x="1020" y="256"/>
                  <a:pt x="1020" y="256"/>
                </a:cubicBezTo>
                <a:cubicBezTo>
                  <a:pt x="1021" y="256"/>
                  <a:pt x="1022" y="255"/>
                  <a:pt x="1022" y="258"/>
                </a:cubicBezTo>
                <a:cubicBezTo>
                  <a:pt x="1025" y="255"/>
                  <a:pt x="1025" y="255"/>
                  <a:pt x="1025" y="255"/>
                </a:cubicBezTo>
                <a:cubicBezTo>
                  <a:pt x="1025" y="256"/>
                  <a:pt x="1027" y="255"/>
                  <a:pt x="1024" y="256"/>
                </a:cubicBezTo>
                <a:cubicBezTo>
                  <a:pt x="1026" y="255"/>
                  <a:pt x="1030" y="258"/>
                  <a:pt x="1029" y="254"/>
                </a:cubicBezTo>
                <a:cubicBezTo>
                  <a:pt x="1036" y="252"/>
                  <a:pt x="1036" y="252"/>
                  <a:pt x="1036" y="252"/>
                </a:cubicBezTo>
                <a:cubicBezTo>
                  <a:pt x="1044" y="248"/>
                  <a:pt x="1044" y="248"/>
                  <a:pt x="1044" y="248"/>
                </a:cubicBezTo>
                <a:cubicBezTo>
                  <a:pt x="1047" y="244"/>
                  <a:pt x="1047" y="244"/>
                  <a:pt x="1047" y="244"/>
                </a:cubicBezTo>
                <a:cubicBezTo>
                  <a:pt x="1049" y="243"/>
                  <a:pt x="1053" y="244"/>
                  <a:pt x="1053" y="241"/>
                </a:cubicBezTo>
                <a:cubicBezTo>
                  <a:pt x="1055" y="242"/>
                  <a:pt x="1055" y="242"/>
                  <a:pt x="1055" y="242"/>
                </a:cubicBezTo>
                <a:cubicBezTo>
                  <a:pt x="1059" y="240"/>
                  <a:pt x="1059" y="240"/>
                  <a:pt x="1059" y="240"/>
                </a:cubicBezTo>
                <a:cubicBezTo>
                  <a:pt x="1060" y="237"/>
                  <a:pt x="1060" y="237"/>
                  <a:pt x="1060" y="237"/>
                </a:cubicBezTo>
                <a:cubicBezTo>
                  <a:pt x="1063" y="232"/>
                  <a:pt x="1062" y="244"/>
                  <a:pt x="1064" y="233"/>
                </a:cubicBezTo>
                <a:cubicBezTo>
                  <a:pt x="1066" y="234"/>
                  <a:pt x="1066" y="234"/>
                  <a:pt x="1066" y="234"/>
                </a:cubicBezTo>
                <a:cubicBezTo>
                  <a:pt x="1070" y="229"/>
                  <a:pt x="1070" y="229"/>
                  <a:pt x="1070" y="229"/>
                </a:cubicBezTo>
                <a:cubicBezTo>
                  <a:pt x="1074" y="229"/>
                  <a:pt x="1074" y="229"/>
                  <a:pt x="1074" y="229"/>
                </a:cubicBezTo>
                <a:cubicBezTo>
                  <a:pt x="1074" y="226"/>
                  <a:pt x="1074" y="226"/>
                  <a:pt x="1074" y="226"/>
                </a:cubicBezTo>
                <a:cubicBezTo>
                  <a:pt x="1077" y="222"/>
                  <a:pt x="1077" y="222"/>
                  <a:pt x="1077" y="222"/>
                </a:cubicBezTo>
                <a:cubicBezTo>
                  <a:pt x="1077" y="221"/>
                  <a:pt x="1077" y="221"/>
                  <a:pt x="1077" y="221"/>
                </a:cubicBezTo>
                <a:cubicBezTo>
                  <a:pt x="1077" y="220"/>
                  <a:pt x="1077" y="220"/>
                  <a:pt x="1077" y="220"/>
                </a:cubicBezTo>
                <a:cubicBezTo>
                  <a:pt x="1082" y="220"/>
                  <a:pt x="1082" y="220"/>
                  <a:pt x="1082" y="220"/>
                </a:cubicBezTo>
                <a:cubicBezTo>
                  <a:pt x="1083" y="217"/>
                  <a:pt x="1083" y="217"/>
                  <a:pt x="1083" y="217"/>
                </a:cubicBezTo>
                <a:cubicBezTo>
                  <a:pt x="1086" y="215"/>
                  <a:pt x="1086" y="215"/>
                  <a:pt x="1086" y="215"/>
                </a:cubicBezTo>
                <a:cubicBezTo>
                  <a:pt x="1089" y="215"/>
                  <a:pt x="1089" y="215"/>
                  <a:pt x="1089" y="215"/>
                </a:cubicBezTo>
                <a:cubicBezTo>
                  <a:pt x="1092" y="210"/>
                  <a:pt x="1092" y="210"/>
                  <a:pt x="1092" y="210"/>
                </a:cubicBezTo>
                <a:cubicBezTo>
                  <a:pt x="1092" y="209"/>
                  <a:pt x="1092" y="209"/>
                  <a:pt x="1092" y="209"/>
                </a:cubicBezTo>
                <a:cubicBezTo>
                  <a:pt x="1090" y="209"/>
                  <a:pt x="1090" y="209"/>
                  <a:pt x="1090" y="209"/>
                </a:cubicBezTo>
                <a:cubicBezTo>
                  <a:pt x="1088" y="207"/>
                  <a:pt x="1088" y="207"/>
                  <a:pt x="1088" y="207"/>
                </a:cubicBezTo>
                <a:cubicBezTo>
                  <a:pt x="1091" y="205"/>
                  <a:pt x="1091" y="205"/>
                  <a:pt x="1091" y="205"/>
                </a:cubicBezTo>
                <a:cubicBezTo>
                  <a:pt x="1093" y="207"/>
                  <a:pt x="1093" y="207"/>
                  <a:pt x="1093" y="207"/>
                </a:cubicBezTo>
                <a:cubicBezTo>
                  <a:pt x="1101" y="206"/>
                  <a:pt x="1101" y="206"/>
                  <a:pt x="1101" y="206"/>
                </a:cubicBezTo>
                <a:cubicBezTo>
                  <a:pt x="1105" y="199"/>
                  <a:pt x="1105" y="199"/>
                  <a:pt x="1105" y="199"/>
                </a:cubicBezTo>
                <a:cubicBezTo>
                  <a:pt x="1109" y="198"/>
                  <a:pt x="1109" y="198"/>
                  <a:pt x="1109" y="198"/>
                </a:cubicBezTo>
                <a:cubicBezTo>
                  <a:pt x="1109" y="197"/>
                  <a:pt x="1100" y="200"/>
                  <a:pt x="1111" y="194"/>
                </a:cubicBezTo>
                <a:cubicBezTo>
                  <a:pt x="1112" y="195"/>
                  <a:pt x="1112" y="195"/>
                  <a:pt x="1112" y="195"/>
                </a:cubicBezTo>
                <a:cubicBezTo>
                  <a:pt x="1115" y="193"/>
                  <a:pt x="1115" y="193"/>
                  <a:pt x="1115" y="193"/>
                </a:cubicBezTo>
                <a:cubicBezTo>
                  <a:pt x="1114" y="192"/>
                  <a:pt x="1114" y="192"/>
                  <a:pt x="1114" y="192"/>
                </a:cubicBezTo>
                <a:cubicBezTo>
                  <a:pt x="1119" y="187"/>
                  <a:pt x="1119" y="187"/>
                  <a:pt x="1119" y="187"/>
                </a:cubicBezTo>
                <a:cubicBezTo>
                  <a:pt x="1120" y="187"/>
                  <a:pt x="1120" y="187"/>
                  <a:pt x="1120" y="187"/>
                </a:cubicBezTo>
                <a:cubicBezTo>
                  <a:pt x="1121" y="183"/>
                  <a:pt x="1121" y="183"/>
                  <a:pt x="1121" y="183"/>
                </a:cubicBezTo>
                <a:cubicBezTo>
                  <a:pt x="1120" y="183"/>
                  <a:pt x="1120" y="180"/>
                  <a:pt x="1118" y="183"/>
                </a:cubicBezTo>
                <a:cubicBezTo>
                  <a:pt x="1123" y="181"/>
                  <a:pt x="1123" y="181"/>
                  <a:pt x="1123" y="181"/>
                </a:cubicBezTo>
                <a:cubicBezTo>
                  <a:pt x="1126" y="180"/>
                  <a:pt x="1126" y="180"/>
                  <a:pt x="1126" y="180"/>
                </a:cubicBezTo>
                <a:cubicBezTo>
                  <a:pt x="1126" y="178"/>
                  <a:pt x="1126" y="178"/>
                  <a:pt x="1126" y="178"/>
                </a:cubicBezTo>
                <a:cubicBezTo>
                  <a:pt x="1130" y="176"/>
                  <a:pt x="1130" y="176"/>
                  <a:pt x="1130" y="176"/>
                </a:cubicBezTo>
                <a:cubicBezTo>
                  <a:pt x="1139" y="169"/>
                  <a:pt x="1139" y="169"/>
                  <a:pt x="1139" y="169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4" y="165"/>
                  <a:pt x="1144" y="165"/>
                  <a:pt x="1144" y="165"/>
                </a:cubicBezTo>
                <a:cubicBezTo>
                  <a:pt x="1146" y="165"/>
                  <a:pt x="1129" y="172"/>
                  <a:pt x="1148" y="158"/>
                </a:cubicBezTo>
                <a:cubicBezTo>
                  <a:pt x="1149" y="157"/>
                  <a:pt x="1149" y="157"/>
                  <a:pt x="1149" y="157"/>
                </a:cubicBezTo>
                <a:cubicBezTo>
                  <a:pt x="1148" y="157"/>
                  <a:pt x="1148" y="160"/>
                  <a:pt x="1147" y="156"/>
                </a:cubicBezTo>
                <a:cubicBezTo>
                  <a:pt x="1153" y="156"/>
                  <a:pt x="1153" y="156"/>
                  <a:pt x="1153" y="156"/>
                </a:cubicBezTo>
                <a:cubicBezTo>
                  <a:pt x="1152" y="154"/>
                  <a:pt x="1149" y="160"/>
                  <a:pt x="1152" y="154"/>
                </a:cubicBezTo>
                <a:cubicBezTo>
                  <a:pt x="1156" y="153"/>
                  <a:pt x="1156" y="153"/>
                  <a:pt x="1156" y="153"/>
                </a:cubicBezTo>
                <a:cubicBezTo>
                  <a:pt x="1156" y="151"/>
                  <a:pt x="1156" y="151"/>
                  <a:pt x="1156" y="151"/>
                </a:cubicBezTo>
                <a:cubicBezTo>
                  <a:pt x="1157" y="149"/>
                  <a:pt x="1157" y="149"/>
                  <a:pt x="1157" y="149"/>
                </a:cubicBezTo>
                <a:cubicBezTo>
                  <a:pt x="1159" y="149"/>
                  <a:pt x="1159" y="149"/>
                  <a:pt x="1159" y="149"/>
                </a:cubicBezTo>
                <a:cubicBezTo>
                  <a:pt x="1165" y="142"/>
                  <a:pt x="1165" y="142"/>
                  <a:pt x="1165" y="142"/>
                </a:cubicBezTo>
                <a:cubicBezTo>
                  <a:pt x="1168" y="141"/>
                  <a:pt x="1168" y="141"/>
                  <a:pt x="1168" y="141"/>
                </a:cubicBezTo>
                <a:cubicBezTo>
                  <a:pt x="1170" y="135"/>
                  <a:pt x="1170" y="135"/>
                  <a:pt x="1170" y="135"/>
                </a:cubicBezTo>
                <a:cubicBezTo>
                  <a:pt x="1176" y="137"/>
                  <a:pt x="1176" y="137"/>
                  <a:pt x="1176" y="137"/>
                </a:cubicBezTo>
                <a:cubicBezTo>
                  <a:pt x="1180" y="134"/>
                  <a:pt x="1180" y="134"/>
                  <a:pt x="1180" y="134"/>
                </a:cubicBezTo>
                <a:cubicBezTo>
                  <a:pt x="1179" y="131"/>
                  <a:pt x="1179" y="131"/>
                  <a:pt x="1179" y="131"/>
                </a:cubicBezTo>
                <a:cubicBezTo>
                  <a:pt x="1180" y="129"/>
                  <a:pt x="1180" y="129"/>
                  <a:pt x="1180" y="129"/>
                </a:cubicBezTo>
                <a:cubicBezTo>
                  <a:pt x="1177" y="126"/>
                  <a:pt x="1177" y="126"/>
                  <a:pt x="1177" y="126"/>
                </a:cubicBezTo>
                <a:cubicBezTo>
                  <a:pt x="1177" y="127"/>
                  <a:pt x="1178" y="127"/>
                  <a:pt x="1178" y="125"/>
                </a:cubicBezTo>
                <a:cubicBezTo>
                  <a:pt x="1178" y="126"/>
                  <a:pt x="1178" y="126"/>
                  <a:pt x="1178" y="126"/>
                </a:cubicBezTo>
                <a:cubicBezTo>
                  <a:pt x="1180" y="127"/>
                  <a:pt x="1180" y="127"/>
                  <a:pt x="1180" y="127"/>
                </a:cubicBezTo>
                <a:cubicBezTo>
                  <a:pt x="1181" y="127"/>
                  <a:pt x="1182" y="128"/>
                  <a:pt x="1183" y="126"/>
                </a:cubicBezTo>
                <a:cubicBezTo>
                  <a:pt x="1177" y="123"/>
                  <a:pt x="1177" y="123"/>
                  <a:pt x="1177" y="123"/>
                </a:cubicBezTo>
                <a:cubicBezTo>
                  <a:pt x="1179" y="120"/>
                  <a:pt x="1179" y="120"/>
                  <a:pt x="1179" y="120"/>
                </a:cubicBezTo>
                <a:cubicBezTo>
                  <a:pt x="1183" y="125"/>
                  <a:pt x="1183" y="125"/>
                  <a:pt x="1183" y="125"/>
                </a:cubicBezTo>
                <a:cubicBezTo>
                  <a:pt x="1194" y="119"/>
                  <a:pt x="1194" y="119"/>
                  <a:pt x="1194" y="119"/>
                </a:cubicBezTo>
                <a:cubicBezTo>
                  <a:pt x="1193" y="117"/>
                  <a:pt x="1193" y="117"/>
                  <a:pt x="1193" y="117"/>
                </a:cubicBezTo>
                <a:cubicBezTo>
                  <a:pt x="1208" y="103"/>
                  <a:pt x="1208" y="103"/>
                  <a:pt x="1208" y="103"/>
                </a:cubicBezTo>
                <a:cubicBezTo>
                  <a:pt x="1211" y="103"/>
                  <a:pt x="1211" y="103"/>
                  <a:pt x="1211" y="103"/>
                </a:cubicBezTo>
                <a:cubicBezTo>
                  <a:pt x="1212" y="102"/>
                  <a:pt x="1212" y="102"/>
                  <a:pt x="1212" y="102"/>
                </a:cubicBezTo>
                <a:cubicBezTo>
                  <a:pt x="1208" y="100"/>
                  <a:pt x="1208" y="100"/>
                  <a:pt x="1208" y="100"/>
                </a:cubicBezTo>
                <a:cubicBezTo>
                  <a:pt x="1207" y="100"/>
                  <a:pt x="1206" y="105"/>
                  <a:pt x="1203" y="101"/>
                </a:cubicBezTo>
                <a:cubicBezTo>
                  <a:pt x="1205" y="101"/>
                  <a:pt x="1205" y="101"/>
                  <a:pt x="1205" y="101"/>
                </a:cubicBezTo>
                <a:cubicBezTo>
                  <a:pt x="1207" y="97"/>
                  <a:pt x="1207" y="97"/>
                  <a:pt x="1207" y="97"/>
                </a:cubicBezTo>
                <a:cubicBezTo>
                  <a:pt x="1211" y="95"/>
                  <a:pt x="1211" y="95"/>
                  <a:pt x="1211" y="95"/>
                </a:cubicBezTo>
                <a:cubicBezTo>
                  <a:pt x="1212" y="91"/>
                  <a:pt x="1212" y="91"/>
                  <a:pt x="1212" y="91"/>
                </a:cubicBezTo>
                <a:cubicBezTo>
                  <a:pt x="1214" y="92"/>
                  <a:pt x="1214" y="92"/>
                  <a:pt x="1214" y="92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8" y="88"/>
                  <a:pt x="1218" y="88"/>
                  <a:pt x="1218" y="88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19" y="83"/>
                  <a:pt x="1219" y="83"/>
                  <a:pt x="1219" y="83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24" y="83"/>
                  <a:pt x="1224" y="83"/>
                  <a:pt x="1224" y="83"/>
                </a:cubicBezTo>
                <a:cubicBezTo>
                  <a:pt x="1225" y="80"/>
                  <a:pt x="1225" y="80"/>
                  <a:pt x="1225" y="80"/>
                </a:cubicBezTo>
                <a:cubicBezTo>
                  <a:pt x="1235" y="71"/>
                  <a:pt x="1235" y="71"/>
                  <a:pt x="1235" y="71"/>
                </a:cubicBezTo>
                <a:cubicBezTo>
                  <a:pt x="1235" y="71"/>
                  <a:pt x="1234" y="72"/>
                  <a:pt x="1236" y="72"/>
                </a:cubicBezTo>
                <a:cubicBezTo>
                  <a:pt x="1236" y="72"/>
                  <a:pt x="1237" y="73"/>
                  <a:pt x="1238" y="71"/>
                </a:cubicBezTo>
                <a:cubicBezTo>
                  <a:pt x="1236" y="69"/>
                  <a:pt x="1236" y="69"/>
                  <a:pt x="1236" y="69"/>
                </a:cubicBezTo>
                <a:cubicBezTo>
                  <a:pt x="1236" y="67"/>
                  <a:pt x="1236" y="67"/>
                  <a:pt x="1236" y="67"/>
                </a:cubicBezTo>
                <a:cubicBezTo>
                  <a:pt x="1240" y="66"/>
                  <a:pt x="1240" y="66"/>
                  <a:pt x="1240" y="66"/>
                </a:cubicBezTo>
                <a:cubicBezTo>
                  <a:pt x="1253" y="53"/>
                  <a:pt x="1253" y="53"/>
                  <a:pt x="1253" y="53"/>
                </a:cubicBezTo>
                <a:cubicBezTo>
                  <a:pt x="1257" y="51"/>
                  <a:pt x="1257" y="51"/>
                  <a:pt x="1257" y="51"/>
                </a:cubicBezTo>
                <a:cubicBezTo>
                  <a:pt x="1259" y="46"/>
                  <a:pt x="1251" y="54"/>
                  <a:pt x="1259" y="47"/>
                </a:cubicBezTo>
                <a:cubicBezTo>
                  <a:pt x="1261" y="48"/>
                  <a:pt x="1261" y="48"/>
                  <a:pt x="1261" y="48"/>
                </a:cubicBezTo>
                <a:cubicBezTo>
                  <a:pt x="1255" y="54"/>
                  <a:pt x="1255" y="54"/>
                  <a:pt x="1255" y="54"/>
                </a:cubicBezTo>
                <a:cubicBezTo>
                  <a:pt x="1259" y="55"/>
                  <a:pt x="1259" y="55"/>
                  <a:pt x="1259" y="55"/>
                </a:cubicBezTo>
                <a:cubicBezTo>
                  <a:pt x="1259" y="56"/>
                  <a:pt x="1259" y="56"/>
                  <a:pt x="1259" y="56"/>
                </a:cubicBezTo>
                <a:cubicBezTo>
                  <a:pt x="1256" y="56"/>
                  <a:pt x="1253" y="61"/>
                  <a:pt x="1252" y="59"/>
                </a:cubicBezTo>
                <a:cubicBezTo>
                  <a:pt x="1241" y="69"/>
                  <a:pt x="1241" y="69"/>
                  <a:pt x="1241" y="69"/>
                </a:cubicBezTo>
                <a:cubicBezTo>
                  <a:pt x="1241" y="72"/>
                  <a:pt x="1241" y="72"/>
                  <a:pt x="1241" y="72"/>
                </a:cubicBezTo>
                <a:cubicBezTo>
                  <a:pt x="1247" y="71"/>
                  <a:pt x="1247" y="71"/>
                  <a:pt x="1247" y="71"/>
                </a:cubicBezTo>
                <a:cubicBezTo>
                  <a:pt x="1249" y="66"/>
                  <a:pt x="1249" y="66"/>
                  <a:pt x="1249" y="66"/>
                </a:cubicBezTo>
                <a:cubicBezTo>
                  <a:pt x="1256" y="64"/>
                  <a:pt x="1256" y="64"/>
                  <a:pt x="1256" y="64"/>
                </a:cubicBezTo>
                <a:cubicBezTo>
                  <a:pt x="1266" y="52"/>
                  <a:pt x="1266" y="52"/>
                  <a:pt x="1266" y="52"/>
                </a:cubicBezTo>
                <a:cubicBezTo>
                  <a:pt x="1263" y="52"/>
                  <a:pt x="1263" y="52"/>
                  <a:pt x="1263" y="52"/>
                </a:cubicBezTo>
                <a:cubicBezTo>
                  <a:pt x="1270" y="46"/>
                  <a:pt x="1270" y="46"/>
                  <a:pt x="1270" y="46"/>
                </a:cubicBezTo>
                <a:cubicBezTo>
                  <a:pt x="1272" y="47"/>
                  <a:pt x="1272" y="47"/>
                  <a:pt x="1272" y="47"/>
                </a:cubicBezTo>
                <a:cubicBezTo>
                  <a:pt x="1278" y="44"/>
                  <a:pt x="1278" y="44"/>
                  <a:pt x="1278" y="44"/>
                </a:cubicBezTo>
                <a:cubicBezTo>
                  <a:pt x="1276" y="46"/>
                  <a:pt x="1270" y="40"/>
                  <a:pt x="1265" y="55"/>
                </a:cubicBezTo>
                <a:cubicBezTo>
                  <a:pt x="1268" y="56"/>
                  <a:pt x="1268" y="56"/>
                  <a:pt x="1268" y="56"/>
                </a:cubicBezTo>
                <a:cubicBezTo>
                  <a:pt x="1267" y="58"/>
                  <a:pt x="1267" y="58"/>
                  <a:pt x="1267" y="58"/>
                </a:cubicBezTo>
                <a:cubicBezTo>
                  <a:pt x="1268" y="61"/>
                  <a:pt x="1269" y="56"/>
                  <a:pt x="1272" y="60"/>
                </a:cubicBezTo>
                <a:cubicBezTo>
                  <a:pt x="1268" y="63"/>
                  <a:pt x="1268" y="63"/>
                  <a:pt x="1268" y="63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2" y="68"/>
                  <a:pt x="1271" y="64"/>
                  <a:pt x="1262" y="71"/>
                </a:cubicBezTo>
                <a:cubicBezTo>
                  <a:pt x="1261" y="70"/>
                  <a:pt x="1267" y="71"/>
                  <a:pt x="1260" y="69"/>
                </a:cubicBezTo>
                <a:cubicBezTo>
                  <a:pt x="1258" y="73"/>
                  <a:pt x="1258" y="73"/>
                  <a:pt x="1258" y="73"/>
                </a:cubicBezTo>
                <a:cubicBezTo>
                  <a:pt x="1260" y="74"/>
                  <a:pt x="1259" y="74"/>
                  <a:pt x="1254" y="76"/>
                </a:cubicBezTo>
                <a:cubicBezTo>
                  <a:pt x="1257" y="80"/>
                  <a:pt x="1257" y="80"/>
                  <a:pt x="1257" y="80"/>
                </a:cubicBezTo>
                <a:cubicBezTo>
                  <a:pt x="1262" y="78"/>
                  <a:pt x="1262" y="78"/>
                  <a:pt x="1262" y="78"/>
                </a:cubicBezTo>
                <a:cubicBezTo>
                  <a:pt x="1264" y="76"/>
                  <a:pt x="1264" y="76"/>
                  <a:pt x="1264" y="76"/>
                </a:cubicBezTo>
                <a:cubicBezTo>
                  <a:pt x="1263" y="74"/>
                  <a:pt x="1263" y="74"/>
                  <a:pt x="1263" y="74"/>
                </a:cubicBezTo>
                <a:cubicBezTo>
                  <a:pt x="1266" y="77"/>
                  <a:pt x="1266" y="77"/>
                  <a:pt x="1266" y="77"/>
                </a:cubicBezTo>
                <a:cubicBezTo>
                  <a:pt x="1276" y="75"/>
                  <a:pt x="1276" y="75"/>
                  <a:pt x="1276" y="75"/>
                </a:cubicBezTo>
                <a:cubicBezTo>
                  <a:pt x="1278" y="72"/>
                  <a:pt x="1278" y="72"/>
                  <a:pt x="1278" y="72"/>
                </a:cubicBezTo>
                <a:cubicBezTo>
                  <a:pt x="1275" y="70"/>
                  <a:pt x="1275" y="70"/>
                  <a:pt x="1275" y="70"/>
                </a:cubicBezTo>
                <a:cubicBezTo>
                  <a:pt x="1274" y="70"/>
                  <a:pt x="1287" y="67"/>
                  <a:pt x="1270" y="71"/>
                </a:cubicBezTo>
                <a:cubicBezTo>
                  <a:pt x="1272" y="68"/>
                  <a:pt x="1272" y="68"/>
                  <a:pt x="1272" y="68"/>
                </a:cubicBezTo>
                <a:cubicBezTo>
                  <a:pt x="1270" y="66"/>
                  <a:pt x="1270" y="66"/>
                  <a:pt x="1270" y="66"/>
                </a:cubicBezTo>
                <a:cubicBezTo>
                  <a:pt x="1273" y="66"/>
                  <a:pt x="1273" y="66"/>
                  <a:pt x="1273" y="66"/>
                </a:cubicBezTo>
                <a:cubicBezTo>
                  <a:pt x="1277" y="63"/>
                  <a:pt x="1277" y="63"/>
                  <a:pt x="1277" y="63"/>
                </a:cubicBezTo>
                <a:cubicBezTo>
                  <a:pt x="1278" y="63"/>
                  <a:pt x="1278" y="63"/>
                  <a:pt x="1278" y="63"/>
                </a:cubicBezTo>
                <a:cubicBezTo>
                  <a:pt x="1277" y="68"/>
                  <a:pt x="1277" y="68"/>
                  <a:pt x="1277" y="68"/>
                </a:cubicBezTo>
                <a:cubicBezTo>
                  <a:pt x="1281" y="70"/>
                  <a:pt x="1281" y="70"/>
                  <a:pt x="1281" y="70"/>
                </a:cubicBezTo>
                <a:cubicBezTo>
                  <a:pt x="1287" y="69"/>
                  <a:pt x="1287" y="69"/>
                  <a:pt x="1287" y="69"/>
                </a:cubicBezTo>
                <a:cubicBezTo>
                  <a:pt x="1285" y="70"/>
                  <a:pt x="1285" y="70"/>
                  <a:pt x="1285" y="70"/>
                </a:cubicBezTo>
                <a:cubicBezTo>
                  <a:pt x="1285" y="71"/>
                  <a:pt x="1285" y="71"/>
                  <a:pt x="1285" y="71"/>
                </a:cubicBezTo>
                <a:cubicBezTo>
                  <a:pt x="1262" y="94"/>
                  <a:pt x="1262" y="94"/>
                  <a:pt x="1262" y="94"/>
                </a:cubicBezTo>
                <a:cubicBezTo>
                  <a:pt x="1262" y="95"/>
                  <a:pt x="1262" y="95"/>
                  <a:pt x="1262" y="95"/>
                </a:cubicBezTo>
                <a:cubicBezTo>
                  <a:pt x="1258" y="95"/>
                  <a:pt x="1258" y="95"/>
                  <a:pt x="1258" y="95"/>
                </a:cubicBezTo>
                <a:cubicBezTo>
                  <a:pt x="1258" y="96"/>
                  <a:pt x="1258" y="96"/>
                  <a:pt x="1258" y="96"/>
                </a:cubicBezTo>
                <a:cubicBezTo>
                  <a:pt x="1259" y="97"/>
                  <a:pt x="1260" y="96"/>
                  <a:pt x="1260" y="97"/>
                </a:cubicBezTo>
                <a:cubicBezTo>
                  <a:pt x="1258" y="98"/>
                  <a:pt x="1258" y="98"/>
                  <a:pt x="1258" y="98"/>
                </a:cubicBezTo>
                <a:cubicBezTo>
                  <a:pt x="1259" y="98"/>
                  <a:pt x="1259" y="98"/>
                  <a:pt x="1259" y="98"/>
                </a:cubicBezTo>
                <a:cubicBezTo>
                  <a:pt x="1255" y="101"/>
                  <a:pt x="1255" y="101"/>
                  <a:pt x="1255" y="101"/>
                </a:cubicBezTo>
                <a:cubicBezTo>
                  <a:pt x="1259" y="104"/>
                  <a:pt x="1259" y="104"/>
                  <a:pt x="1259" y="104"/>
                </a:cubicBezTo>
                <a:cubicBezTo>
                  <a:pt x="1261" y="103"/>
                  <a:pt x="1262" y="105"/>
                  <a:pt x="1264" y="105"/>
                </a:cubicBezTo>
                <a:cubicBezTo>
                  <a:pt x="1262" y="110"/>
                  <a:pt x="1262" y="110"/>
                  <a:pt x="1262" y="110"/>
                </a:cubicBezTo>
                <a:cubicBezTo>
                  <a:pt x="1263" y="113"/>
                  <a:pt x="1263" y="113"/>
                  <a:pt x="1263" y="113"/>
                </a:cubicBezTo>
                <a:cubicBezTo>
                  <a:pt x="1262" y="112"/>
                  <a:pt x="1264" y="110"/>
                  <a:pt x="1268" y="113"/>
                </a:cubicBezTo>
                <a:cubicBezTo>
                  <a:pt x="1269" y="112"/>
                  <a:pt x="1269" y="112"/>
                  <a:pt x="1269" y="112"/>
                </a:cubicBezTo>
                <a:cubicBezTo>
                  <a:pt x="1271" y="116"/>
                  <a:pt x="1271" y="116"/>
                  <a:pt x="1271" y="116"/>
                </a:cubicBezTo>
                <a:cubicBezTo>
                  <a:pt x="1273" y="116"/>
                  <a:pt x="1273" y="116"/>
                  <a:pt x="1273" y="116"/>
                </a:cubicBezTo>
                <a:cubicBezTo>
                  <a:pt x="1269" y="120"/>
                  <a:pt x="1269" y="120"/>
                  <a:pt x="1269" y="120"/>
                </a:cubicBezTo>
                <a:cubicBezTo>
                  <a:pt x="1267" y="120"/>
                  <a:pt x="1267" y="120"/>
                  <a:pt x="1267" y="120"/>
                </a:cubicBezTo>
                <a:cubicBezTo>
                  <a:pt x="1267" y="121"/>
                  <a:pt x="1267" y="121"/>
                  <a:pt x="1267" y="121"/>
                </a:cubicBezTo>
                <a:cubicBezTo>
                  <a:pt x="1266" y="120"/>
                  <a:pt x="1266" y="120"/>
                  <a:pt x="1266" y="120"/>
                </a:cubicBezTo>
                <a:cubicBezTo>
                  <a:pt x="1265" y="121"/>
                  <a:pt x="1274" y="114"/>
                  <a:pt x="1263" y="124"/>
                </a:cubicBezTo>
                <a:cubicBezTo>
                  <a:pt x="1260" y="122"/>
                  <a:pt x="1260" y="122"/>
                  <a:pt x="1260" y="122"/>
                </a:cubicBezTo>
                <a:cubicBezTo>
                  <a:pt x="1257" y="123"/>
                  <a:pt x="1261" y="127"/>
                  <a:pt x="1257" y="125"/>
                </a:cubicBezTo>
                <a:cubicBezTo>
                  <a:pt x="1257" y="126"/>
                  <a:pt x="1257" y="126"/>
                  <a:pt x="1257" y="126"/>
                </a:cubicBezTo>
                <a:cubicBezTo>
                  <a:pt x="1258" y="126"/>
                  <a:pt x="1255" y="129"/>
                  <a:pt x="1259" y="127"/>
                </a:cubicBezTo>
                <a:cubicBezTo>
                  <a:pt x="1256" y="132"/>
                  <a:pt x="1256" y="132"/>
                  <a:pt x="1256" y="132"/>
                </a:cubicBezTo>
                <a:cubicBezTo>
                  <a:pt x="1248" y="137"/>
                  <a:pt x="1248" y="137"/>
                  <a:pt x="1248" y="137"/>
                </a:cubicBezTo>
                <a:cubicBezTo>
                  <a:pt x="1255" y="130"/>
                  <a:pt x="1255" y="130"/>
                  <a:pt x="1255" y="130"/>
                </a:cubicBezTo>
                <a:cubicBezTo>
                  <a:pt x="1250" y="131"/>
                  <a:pt x="1250" y="131"/>
                  <a:pt x="1250" y="131"/>
                </a:cubicBezTo>
                <a:cubicBezTo>
                  <a:pt x="1247" y="136"/>
                  <a:pt x="1247" y="136"/>
                  <a:pt x="1247" y="136"/>
                </a:cubicBezTo>
                <a:cubicBezTo>
                  <a:pt x="1242" y="137"/>
                  <a:pt x="1242" y="137"/>
                  <a:pt x="1242" y="137"/>
                </a:cubicBezTo>
                <a:cubicBezTo>
                  <a:pt x="1240" y="134"/>
                  <a:pt x="1240" y="134"/>
                  <a:pt x="1240" y="134"/>
                </a:cubicBezTo>
                <a:cubicBezTo>
                  <a:pt x="1246" y="132"/>
                  <a:pt x="1246" y="132"/>
                  <a:pt x="1246" y="132"/>
                </a:cubicBezTo>
                <a:cubicBezTo>
                  <a:pt x="1251" y="127"/>
                  <a:pt x="1251" y="127"/>
                  <a:pt x="1251" y="127"/>
                </a:cubicBezTo>
                <a:cubicBezTo>
                  <a:pt x="1254" y="125"/>
                  <a:pt x="1254" y="125"/>
                  <a:pt x="1254" y="125"/>
                </a:cubicBezTo>
                <a:cubicBezTo>
                  <a:pt x="1255" y="126"/>
                  <a:pt x="1255" y="126"/>
                  <a:pt x="1255" y="126"/>
                </a:cubicBezTo>
                <a:cubicBezTo>
                  <a:pt x="1257" y="124"/>
                  <a:pt x="1240" y="132"/>
                  <a:pt x="1260" y="121"/>
                </a:cubicBezTo>
                <a:cubicBezTo>
                  <a:pt x="1257" y="117"/>
                  <a:pt x="1257" y="117"/>
                  <a:pt x="1257" y="117"/>
                </a:cubicBezTo>
                <a:cubicBezTo>
                  <a:pt x="1256" y="116"/>
                  <a:pt x="1256" y="116"/>
                  <a:pt x="1256" y="116"/>
                </a:cubicBezTo>
                <a:cubicBezTo>
                  <a:pt x="1252" y="117"/>
                  <a:pt x="1252" y="117"/>
                  <a:pt x="1252" y="117"/>
                </a:cubicBezTo>
                <a:cubicBezTo>
                  <a:pt x="1254" y="120"/>
                  <a:pt x="1254" y="120"/>
                  <a:pt x="1254" y="120"/>
                </a:cubicBezTo>
                <a:cubicBezTo>
                  <a:pt x="1252" y="122"/>
                  <a:pt x="1248" y="123"/>
                  <a:pt x="1248" y="122"/>
                </a:cubicBezTo>
                <a:cubicBezTo>
                  <a:pt x="1246" y="124"/>
                  <a:pt x="1246" y="124"/>
                  <a:pt x="1246" y="124"/>
                </a:cubicBezTo>
                <a:cubicBezTo>
                  <a:pt x="1247" y="125"/>
                  <a:pt x="1246" y="120"/>
                  <a:pt x="1246" y="125"/>
                </a:cubicBezTo>
                <a:cubicBezTo>
                  <a:pt x="1245" y="124"/>
                  <a:pt x="1245" y="124"/>
                  <a:pt x="1245" y="124"/>
                </a:cubicBezTo>
                <a:cubicBezTo>
                  <a:pt x="1238" y="132"/>
                  <a:pt x="1238" y="132"/>
                  <a:pt x="1238" y="132"/>
                </a:cubicBezTo>
                <a:cubicBezTo>
                  <a:pt x="1237" y="132"/>
                  <a:pt x="1238" y="134"/>
                  <a:pt x="1237" y="132"/>
                </a:cubicBezTo>
                <a:cubicBezTo>
                  <a:pt x="1237" y="134"/>
                  <a:pt x="1237" y="134"/>
                  <a:pt x="1237" y="134"/>
                </a:cubicBezTo>
                <a:cubicBezTo>
                  <a:pt x="1234" y="134"/>
                  <a:pt x="1234" y="134"/>
                  <a:pt x="1234" y="134"/>
                </a:cubicBezTo>
                <a:cubicBezTo>
                  <a:pt x="1230" y="138"/>
                  <a:pt x="1230" y="138"/>
                  <a:pt x="1230" y="138"/>
                </a:cubicBezTo>
                <a:cubicBezTo>
                  <a:pt x="1225" y="142"/>
                  <a:pt x="1225" y="142"/>
                  <a:pt x="1225" y="142"/>
                </a:cubicBezTo>
                <a:cubicBezTo>
                  <a:pt x="1219" y="143"/>
                  <a:pt x="1219" y="143"/>
                  <a:pt x="1219" y="143"/>
                </a:cubicBezTo>
                <a:cubicBezTo>
                  <a:pt x="1218" y="144"/>
                  <a:pt x="1218" y="144"/>
                  <a:pt x="1218" y="144"/>
                </a:cubicBezTo>
                <a:cubicBezTo>
                  <a:pt x="1214" y="138"/>
                  <a:pt x="1214" y="138"/>
                  <a:pt x="1214" y="138"/>
                </a:cubicBezTo>
                <a:cubicBezTo>
                  <a:pt x="1210" y="141"/>
                  <a:pt x="1210" y="141"/>
                  <a:pt x="1210" y="141"/>
                </a:cubicBezTo>
                <a:cubicBezTo>
                  <a:pt x="1207" y="139"/>
                  <a:pt x="1207" y="139"/>
                  <a:pt x="1207" y="139"/>
                </a:cubicBezTo>
                <a:cubicBezTo>
                  <a:pt x="1217" y="132"/>
                  <a:pt x="1201" y="155"/>
                  <a:pt x="1215" y="132"/>
                </a:cubicBezTo>
                <a:cubicBezTo>
                  <a:pt x="1222" y="127"/>
                  <a:pt x="1222" y="127"/>
                  <a:pt x="1222" y="127"/>
                </a:cubicBezTo>
                <a:cubicBezTo>
                  <a:pt x="1229" y="128"/>
                  <a:pt x="1229" y="128"/>
                  <a:pt x="1229" y="128"/>
                </a:cubicBezTo>
                <a:cubicBezTo>
                  <a:pt x="1234" y="126"/>
                  <a:pt x="1234" y="126"/>
                  <a:pt x="1234" y="126"/>
                </a:cubicBezTo>
                <a:cubicBezTo>
                  <a:pt x="1234" y="122"/>
                  <a:pt x="1234" y="122"/>
                  <a:pt x="1234" y="122"/>
                </a:cubicBezTo>
                <a:cubicBezTo>
                  <a:pt x="1237" y="121"/>
                  <a:pt x="1237" y="121"/>
                  <a:pt x="1237" y="121"/>
                </a:cubicBezTo>
                <a:cubicBezTo>
                  <a:pt x="1236" y="118"/>
                  <a:pt x="1236" y="118"/>
                  <a:pt x="1236" y="118"/>
                </a:cubicBezTo>
                <a:cubicBezTo>
                  <a:pt x="1236" y="117"/>
                  <a:pt x="1236" y="117"/>
                  <a:pt x="1236" y="117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1238" y="117"/>
                  <a:pt x="1238" y="117"/>
                  <a:pt x="1238" y="117"/>
                </a:cubicBezTo>
                <a:cubicBezTo>
                  <a:pt x="1240" y="117"/>
                  <a:pt x="1240" y="117"/>
                  <a:pt x="1240" y="117"/>
                </a:cubicBezTo>
                <a:cubicBezTo>
                  <a:pt x="1240" y="115"/>
                  <a:pt x="1240" y="115"/>
                  <a:pt x="1240" y="115"/>
                </a:cubicBezTo>
                <a:cubicBezTo>
                  <a:pt x="1238" y="112"/>
                  <a:pt x="1238" y="112"/>
                  <a:pt x="1238" y="112"/>
                </a:cubicBezTo>
                <a:cubicBezTo>
                  <a:pt x="1236" y="111"/>
                  <a:pt x="1236" y="111"/>
                  <a:pt x="1236" y="111"/>
                </a:cubicBezTo>
                <a:cubicBezTo>
                  <a:pt x="1243" y="104"/>
                  <a:pt x="1243" y="104"/>
                  <a:pt x="1243" y="104"/>
                </a:cubicBezTo>
                <a:cubicBezTo>
                  <a:pt x="1240" y="104"/>
                  <a:pt x="1240" y="104"/>
                  <a:pt x="1240" y="104"/>
                </a:cubicBezTo>
                <a:cubicBezTo>
                  <a:pt x="1236" y="107"/>
                  <a:pt x="1236" y="107"/>
                  <a:pt x="1236" y="107"/>
                </a:cubicBezTo>
                <a:cubicBezTo>
                  <a:pt x="1236" y="106"/>
                  <a:pt x="1236" y="106"/>
                  <a:pt x="1236" y="106"/>
                </a:cubicBezTo>
                <a:cubicBezTo>
                  <a:pt x="1232" y="107"/>
                  <a:pt x="1232" y="107"/>
                  <a:pt x="1232" y="107"/>
                </a:cubicBezTo>
                <a:cubicBezTo>
                  <a:pt x="1221" y="117"/>
                  <a:pt x="1221" y="117"/>
                  <a:pt x="1221" y="117"/>
                </a:cubicBezTo>
                <a:cubicBezTo>
                  <a:pt x="1217" y="119"/>
                  <a:pt x="1217" y="119"/>
                  <a:pt x="1217" y="119"/>
                </a:cubicBezTo>
                <a:cubicBezTo>
                  <a:pt x="1215" y="122"/>
                  <a:pt x="1215" y="122"/>
                  <a:pt x="1215" y="122"/>
                </a:cubicBezTo>
                <a:cubicBezTo>
                  <a:pt x="1212" y="127"/>
                  <a:pt x="1212" y="127"/>
                  <a:pt x="1212" y="127"/>
                </a:cubicBezTo>
                <a:cubicBezTo>
                  <a:pt x="1209" y="128"/>
                  <a:pt x="1209" y="128"/>
                  <a:pt x="1209" y="128"/>
                </a:cubicBezTo>
                <a:cubicBezTo>
                  <a:pt x="1206" y="133"/>
                  <a:pt x="1206" y="133"/>
                  <a:pt x="1206" y="133"/>
                </a:cubicBezTo>
                <a:cubicBezTo>
                  <a:pt x="1203" y="132"/>
                  <a:pt x="1203" y="132"/>
                  <a:pt x="1203" y="132"/>
                </a:cubicBezTo>
                <a:cubicBezTo>
                  <a:pt x="1202" y="132"/>
                  <a:pt x="1202" y="132"/>
                  <a:pt x="1202" y="132"/>
                </a:cubicBezTo>
                <a:cubicBezTo>
                  <a:pt x="1203" y="135"/>
                  <a:pt x="1203" y="135"/>
                  <a:pt x="1203" y="135"/>
                </a:cubicBezTo>
                <a:cubicBezTo>
                  <a:pt x="1200" y="136"/>
                  <a:pt x="1200" y="136"/>
                  <a:pt x="1200" y="136"/>
                </a:cubicBezTo>
                <a:cubicBezTo>
                  <a:pt x="1200" y="137"/>
                  <a:pt x="1200" y="137"/>
                  <a:pt x="1200" y="137"/>
                </a:cubicBezTo>
                <a:cubicBezTo>
                  <a:pt x="1198" y="136"/>
                  <a:pt x="1203" y="142"/>
                  <a:pt x="1197" y="137"/>
                </a:cubicBezTo>
                <a:cubicBezTo>
                  <a:pt x="1194" y="140"/>
                  <a:pt x="1194" y="140"/>
                  <a:pt x="1194" y="140"/>
                </a:cubicBezTo>
                <a:cubicBezTo>
                  <a:pt x="1195" y="140"/>
                  <a:pt x="1194" y="141"/>
                  <a:pt x="1193" y="139"/>
                </a:cubicBezTo>
                <a:cubicBezTo>
                  <a:pt x="1193" y="146"/>
                  <a:pt x="1193" y="146"/>
                  <a:pt x="1193" y="146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185" y="151"/>
                  <a:pt x="1185" y="151"/>
                  <a:pt x="1185" y="151"/>
                </a:cubicBezTo>
                <a:cubicBezTo>
                  <a:pt x="1182" y="152"/>
                  <a:pt x="1177" y="153"/>
                  <a:pt x="1175" y="155"/>
                </a:cubicBezTo>
                <a:cubicBezTo>
                  <a:pt x="1174" y="159"/>
                  <a:pt x="1174" y="159"/>
                  <a:pt x="1174" y="159"/>
                </a:cubicBezTo>
                <a:cubicBezTo>
                  <a:pt x="1172" y="160"/>
                  <a:pt x="1172" y="160"/>
                  <a:pt x="1172" y="160"/>
                </a:cubicBezTo>
                <a:cubicBezTo>
                  <a:pt x="1170" y="163"/>
                  <a:pt x="1170" y="163"/>
                  <a:pt x="1170" y="163"/>
                </a:cubicBezTo>
                <a:cubicBezTo>
                  <a:pt x="1166" y="165"/>
                  <a:pt x="1166" y="165"/>
                  <a:pt x="1166" y="165"/>
                </a:cubicBezTo>
                <a:cubicBezTo>
                  <a:pt x="1165" y="165"/>
                  <a:pt x="1165" y="165"/>
                  <a:pt x="1165" y="165"/>
                </a:cubicBezTo>
                <a:cubicBezTo>
                  <a:pt x="1163" y="169"/>
                  <a:pt x="1163" y="169"/>
                  <a:pt x="1163" y="169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61" y="172"/>
                  <a:pt x="1161" y="172"/>
                  <a:pt x="1161" y="172"/>
                </a:cubicBezTo>
                <a:cubicBezTo>
                  <a:pt x="1141" y="189"/>
                  <a:pt x="1141" y="189"/>
                  <a:pt x="1141" y="189"/>
                </a:cubicBezTo>
                <a:cubicBezTo>
                  <a:pt x="1144" y="188"/>
                  <a:pt x="1142" y="189"/>
                  <a:pt x="1140" y="193"/>
                </a:cubicBezTo>
                <a:cubicBezTo>
                  <a:pt x="1144" y="193"/>
                  <a:pt x="1144" y="193"/>
                  <a:pt x="1144" y="193"/>
                </a:cubicBezTo>
                <a:cubicBezTo>
                  <a:pt x="1142" y="196"/>
                  <a:pt x="1142" y="196"/>
                  <a:pt x="1142" y="196"/>
                </a:cubicBezTo>
                <a:cubicBezTo>
                  <a:pt x="1133" y="206"/>
                  <a:pt x="1133" y="206"/>
                  <a:pt x="1133" y="206"/>
                </a:cubicBezTo>
                <a:cubicBezTo>
                  <a:pt x="1130" y="206"/>
                  <a:pt x="1130" y="206"/>
                  <a:pt x="1130" y="206"/>
                </a:cubicBezTo>
                <a:cubicBezTo>
                  <a:pt x="1130" y="202"/>
                  <a:pt x="1130" y="202"/>
                  <a:pt x="1130" y="202"/>
                </a:cubicBezTo>
                <a:cubicBezTo>
                  <a:pt x="1123" y="205"/>
                  <a:pt x="1123" y="205"/>
                  <a:pt x="1123" y="205"/>
                </a:cubicBezTo>
                <a:cubicBezTo>
                  <a:pt x="1123" y="207"/>
                  <a:pt x="1123" y="207"/>
                  <a:pt x="1123" y="207"/>
                </a:cubicBezTo>
                <a:cubicBezTo>
                  <a:pt x="1120" y="207"/>
                  <a:pt x="1120" y="207"/>
                  <a:pt x="1120" y="207"/>
                </a:cubicBezTo>
                <a:cubicBezTo>
                  <a:pt x="1119" y="208"/>
                  <a:pt x="1125" y="205"/>
                  <a:pt x="1117" y="208"/>
                </a:cubicBezTo>
                <a:cubicBezTo>
                  <a:pt x="1119" y="210"/>
                  <a:pt x="1119" y="210"/>
                  <a:pt x="1119" y="210"/>
                </a:cubicBezTo>
                <a:cubicBezTo>
                  <a:pt x="1115" y="214"/>
                  <a:pt x="1115" y="214"/>
                  <a:pt x="1115" y="214"/>
                </a:cubicBezTo>
                <a:cubicBezTo>
                  <a:pt x="1115" y="216"/>
                  <a:pt x="1115" y="216"/>
                  <a:pt x="1115" y="216"/>
                </a:cubicBezTo>
                <a:cubicBezTo>
                  <a:pt x="1112" y="215"/>
                  <a:pt x="1112" y="215"/>
                  <a:pt x="1112" y="215"/>
                </a:cubicBezTo>
                <a:cubicBezTo>
                  <a:pt x="1109" y="221"/>
                  <a:pt x="1109" y="221"/>
                  <a:pt x="1109" y="221"/>
                </a:cubicBezTo>
                <a:cubicBezTo>
                  <a:pt x="1112" y="223"/>
                  <a:pt x="1112" y="223"/>
                  <a:pt x="1112" y="223"/>
                </a:cubicBezTo>
                <a:cubicBezTo>
                  <a:pt x="1113" y="222"/>
                  <a:pt x="1113" y="222"/>
                  <a:pt x="1113" y="222"/>
                </a:cubicBezTo>
                <a:cubicBezTo>
                  <a:pt x="1112" y="226"/>
                  <a:pt x="1112" y="226"/>
                  <a:pt x="1112" y="226"/>
                </a:cubicBezTo>
                <a:cubicBezTo>
                  <a:pt x="1111" y="227"/>
                  <a:pt x="1111" y="227"/>
                  <a:pt x="1111" y="227"/>
                </a:cubicBezTo>
                <a:cubicBezTo>
                  <a:pt x="1103" y="226"/>
                  <a:pt x="1103" y="226"/>
                  <a:pt x="1103" y="226"/>
                </a:cubicBezTo>
                <a:cubicBezTo>
                  <a:pt x="1098" y="229"/>
                  <a:pt x="1098" y="229"/>
                  <a:pt x="1098" y="229"/>
                </a:cubicBezTo>
                <a:cubicBezTo>
                  <a:pt x="1097" y="230"/>
                  <a:pt x="1097" y="230"/>
                  <a:pt x="1097" y="230"/>
                </a:cubicBezTo>
                <a:cubicBezTo>
                  <a:pt x="1103" y="231"/>
                  <a:pt x="1103" y="231"/>
                  <a:pt x="1103" y="231"/>
                </a:cubicBezTo>
                <a:cubicBezTo>
                  <a:pt x="1106" y="232"/>
                  <a:pt x="1110" y="226"/>
                  <a:pt x="1113" y="233"/>
                </a:cubicBezTo>
                <a:cubicBezTo>
                  <a:pt x="1116" y="231"/>
                  <a:pt x="1116" y="231"/>
                  <a:pt x="1116" y="231"/>
                </a:cubicBezTo>
                <a:cubicBezTo>
                  <a:pt x="1117" y="231"/>
                  <a:pt x="1119" y="233"/>
                  <a:pt x="1120" y="230"/>
                </a:cubicBezTo>
                <a:cubicBezTo>
                  <a:pt x="1119" y="227"/>
                  <a:pt x="1119" y="227"/>
                  <a:pt x="1119" y="227"/>
                </a:cubicBezTo>
                <a:cubicBezTo>
                  <a:pt x="1130" y="221"/>
                  <a:pt x="1130" y="221"/>
                  <a:pt x="1130" y="221"/>
                </a:cubicBezTo>
                <a:cubicBezTo>
                  <a:pt x="1130" y="219"/>
                  <a:pt x="1130" y="219"/>
                  <a:pt x="1130" y="219"/>
                </a:cubicBezTo>
                <a:cubicBezTo>
                  <a:pt x="1139" y="215"/>
                  <a:pt x="1139" y="215"/>
                  <a:pt x="1139" y="215"/>
                </a:cubicBezTo>
                <a:cubicBezTo>
                  <a:pt x="1141" y="213"/>
                  <a:pt x="1141" y="213"/>
                  <a:pt x="1141" y="213"/>
                </a:cubicBezTo>
                <a:cubicBezTo>
                  <a:pt x="1141" y="212"/>
                  <a:pt x="1141" y="212"/>
                  <a:pt x="1141" y="212"/>
                </a:cubicBezTo>
                <a:cubicBezTo>
                  <a:pt x="1139" y="211"/>
                  <a:pt x="1139" y="211"/>
                  <a:pt x="1139" y="211"/>
                </a:cubicBezTo>
                <a:cubicBezTo>
                  <a:pt x="1137" y="212"/>
                  <a:pt x="1137" y="212"/>
                  <a:pt x="1137" y="212"/>
                </a:cubicBezTo>
                <a:cubicBezTo>
                  <a:pt x="1138" y="209"/>
                  <a:pt x="1138" y="209"/>
                  <a:pt x="1138" y="209"/>
                </a:cubicBezTo>
                <a:cubicBezTo>
                  <a:pt x="1143" y="211"/>
                  <a:pt x="1143" y="211"/>
                  <a:pt x="1143" y="211"/>
                </a:cubicBezTo>
                <a:cubicBezTo>
                  <a:pt x="1150" y="204"/>
                  <a:pt x="1150" y="204"/>
                  <a:pt x="1150" y="204"/>
                </a:cubicBezTo>
                <a:cubicBezTo>
                  <a:pt x="1154" y="201"/>
                  <a:pt x="1154" y="201"/>
                  <a:pt x="1154" y="201"/>
                </a:cubicBezTo>
                <a:cubicBezTo>
                  <a:pt x="1154" y="200"/>
                  <a:pt x="1154" y="200"/>
                  <a:pt x="1154" y="200"/>
                </a:cubicBezTo>
                <a:cubicBezTo>
                  <a:pt x="1152" y="205"/>
                  <a:pt x="1159" y="205"/>
                  <a:pt x="1162" y="193"/>
                </a:cubicBezTo>
                <a:cubicBezTo>
                  <a:pt x="1170" y="185"/>
                  <a:pt x="1170" y="185"/>
                  <a:pt x="1170" y="185"/>
                </a:cubicBezTo>
                <a:cubicBezTo>
                  <a:pt x="1170" y="186"/>
                  <a:pt x="1167" y="186"/>
                  <a:pt x="1171" y="186"/>
                </a:cubicBezTo>
                <a:cubicBezTo>
                  <a:pt x="1171" y="183"/>
                  <a:pt x="1171" y="183"/>
                  <a:pt x="1171" y="183"/>
                </a:cubicBezTo>
                <a:cubicBezTo>
                  <a:pt x="1175" y="183"/>
                  <a:pt x="1175" y="183"/>
                  <a:pt x="1175" y="183"/>
                </a:cubicBezTo>
                <a:cubicBezTo>
                  <a:pt x="1184" y="173"/>
                  <a:pt x="1184" y="173"/>
                  <a:pt x="1184" y="173"/>
                </a:cubicBezTo>
                <a:cubicBezTo>
                  <a:pt x="1190" y="172"/>
                  <a:pt x="1190" y="172"/>
                  <a:pt x="1190" y="172"/>
                </a:cubicBezTo>
                <a:cubicBezTo>
                  <a:pt x="1192" y="166"/>
                  <a:pt x="1192" y="166"/>
                  <a:pt x="1192" y="166"/>
                </a:cubicBezTo>
                <a:cubicBezTo>
                  <a:pt x="1196" y="164"/>
                  <a:pt x="1196" y="164"/>
                  <a:pt x="1196" y="164"/>
                </a:cubicBezTo>
                <a:cubicBezTo>
                  <a:pt x="1198" y="160"/>
                  <a:pt x="1198" y="160"/>
                  <a:pt x="1198" y="160"/>
                </a:cubicBezTo>
                <a:cubicBezTo>
                  <a:pt x="1202" y="159"/>
                  <a:pt x="1202" y="159"/>
                  <a:pt x="1202" y="159"/>
                </a:cubicBezTo>
                <a:cubicBezTo>
                  <a:pt x="1205" y="153"/>
                  <a:pt x="1205" y="153"/>
                  <a:pt x="1205" y="153"/>
                </a:cubicBezTo>
                <a:cubicBezTo>
                  <a:pt x="1207" y="152"/>
                  <a:pt x="1207" y="152"/>
                  <a:pt x="1207" y="152"/>
                </a:cubicBezTo>
                <a:cubicBezTo>
                  <a:pt x="1204" y="156"/>
                  <a:pt x="1204" y="156"/>
                  <a:pt x="1204" y="156"/>
                </a:cubicBezTo>
                <a:cubicBezTo>
                  <a:pt x="1210" y="155"/>
                  <a:pt x="1210" y="155"/>
                  <a:pt x="1210" y="155"/>
                </a:cubicBezTo>
                <a:cubicBezTo>
                  <a:pt x="1212" y="152"/>
                  <a:pt x="1212" y="152"/>
                  <a:pt x="1212" y="152"/>
                </a:cubicBezTo>
                <a:cubicBezTo>
                  <a:pt x="1210" y="150"/>
                  <a:pt x="1210" y="150"/>
                  <a:pt x="1210" y="150"/>
                </a:cubicBezTo>
                <a:cubicBezTo>
                  <a:pt x="1208" y="150"/>
                  <a:pt x="1207" y="150"/>
                  <a:pt x="1207" y="151"/>
                </a:cubicBezTo>
                <a:cubicBezTo>
                  <a:pt x="1206" y="149"/>
                  <a:pt x="1206" y="149"/>
                  <a:pt x="1206" y="149"/>
                </a:cubicBezTo>
                <a:cubicBezTo>
                  <a:pt x="1202" y="149"/>
                  <a:pt x="1202" y="149"/>
                  <a:pt x="1202" y="149"/>
                </a:cubicBezTo>
                <a:cubicBezTo>
                  <a:pt x="1199" y="151"/>
                  <a:pt x="1199" y="151"/>
                  <a:pt x="1199" y="151"/>
                </a:cubicBezTo>
                <a:cubicBezTo>
                  <a:pt x="1199" y="152"/>
                  <a:pt x="1198" y="151"/>
                  <a:pt x="1197" y="150"/>
                </a:cubicBezTo>
                <a:cubicBezTo>
                  <a:pt x="1199" y="147"/>
                  <a:pt x="1199" y="147"/>
                  <a:pt x="1199" y="147"/>
                </a:cubicBezTo>
                <a:cubicBezTo>
                  <a:pt x="1199" y="147"/>
                  <a:pt x="1202" y="154"/>
                  <a:pt x="1204" y="146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2" y="145"/>
                  <a:pt x="1202" y="145"/>
                  <a:pt x="1202" y="145"/>
                </a:cubicBezTo>
                <a:cubicBezTo>
                  <a:pt x="1203" y="144"/>
                  <a:pt x="1203" y="144"/>
                  <a:pt x="1203" y="144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7" y="143"/>
                  <a:pt x="1207" y="143"/>
                  <a:pt x="1207" y="143"/>
                </a:cubicBezTo>
                <a:cubicBezTo>
                  <a:pt x="1206" y="144"/>
                  <a:pt x="1203" y="140"/>
                  <a:pt x="1208" y="145"/>
                </a:cubicBezTo>
                <a:cubicBezTo>
                  <a:pt x="1208" y="144"/>
                  <a:pt x="1203" y="141"/>
                  <a:pt x="1207" y="147"/>
                </a:cubicBezTo>
                <a:cubicBezTo>
                  <a:pt x="1217" y="147"/>
                  <a:pt x="1217" y="147"/>
                  <a:pt x="1217" y="147"/>
                </a:cubicBezTo>
                <a:cubicBezTo>
                  <a:pt x="1216" y="148"/>
                  <a:pt x="1216" y="148"/>
                  <a:pt x="1216" y="148"/>
                </a:cubicBezTo>
                <a:cubicBezTo>
                  <a:pt x="1218" y="151"/>
                  <a:pt x="1218" y="151"/>
                  <a:pt x="1218" y="151"/>
                </a:cubicBezTo>
                <a:cubicBezTo>
                  <a:pt x="1216" y="153"/>
                  <a:pt x="1213" y="150"/>
                  <a:pt x="1212" y="155"/>
                </a:cubicBezTo>
                <a:cubicBezTo>
                  <a:pt x="1210" y="157"/>
                  <a:pt x="1210" y="157"/>
                  <a:pt x="1210" y="157"/>
                </a:cubicBezTo>
                <a:cubicBezTo>
                  <a:pt x="1210" y="159"/>
                  <a:pt x="1210" y="159"/>
                  <a:pt x="1210" y="159"/>
                </a:cubicBezTo>
                <a:cubicBezTo>
                  <a:pt x="1207" y="159"/>
                  <a:pt x="1207" y="159"/>
                  <a:pt x="1207" y="159"/>
                </a:cubicBezTo>
                <a:cubicBezTo>
                  <a:pt x="1199" y="166"/>
                  <a:pt x="1199" y="166"/>
                  <a:pt x="1199" y="166"/>
                </a:cubicBezTo>
                <a:cubicBezTo>
                  <a:pt x="1198" y="170"/>
                  <a:pt x="1198" y="170"/>
                  <a:pt x="1198" y="170"/>
                </a:cubicBezTo>
                <a:cubicBezTo>
                  <a:pt x="1195" y="173"/>
                  <a:pt x="1195" y="173"/>
                  <a:pt x="1195" y="173"/>
                </a:cubicBezTo>
                <a:cubicBezTo>
                  <a:pt x="1193" y="173"/>
                  <a:pt x="1193" y="173"/>
                  <a:pt x="1193" y="173"/>
                </a:cubicBezTo>
                <a:cubicBezTo>
                  <a:pt x="1192" y="176"/>
                  <a:pt x="1192" y="176"/>
                  <a:pt x="1192" y="176"/>
                </a:cubicBezTo>
                <a:cubicBezTo>
                  <a:pt x="1180" y="185"/>
                  <a:pt x="1180" y="185"/>
                  <a:pt x="1180" y="185"/>
                </a:cubicBezTo>
                <a:cubicBezTo>
                  <a:pt x="1175" y="190"/>
                  <a:pt x="1175" y="190"/>
                  <a:pt x="1175" y="190"/>
                </a:cubicBezTo>
                <a:cubicBezTo>
                  <a:pt x="1168" y="197"/>
                  <a:pt x="1168" y="197"/>
                  <a:pt x="1168" y="197"/>
                </a:cubicBezTo>
                <a:cubicBezTo>
                  <a:pt x="1167" y="196"/>
                  <a:pt x="1167" y="197"/>
                  <a:pt x="1166" y="195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3" y="200"/>
                  <a:pt x="1163" y="200"/>
                  <a:pt x="1163" y="200"/>
                </a:cubicBezTo>
                <a:cubicBezTo>
                  <a:pt x="1157" y="203"/>
                  <a:pt x="1157" y="203"/>
                  <a:pt x="1157" y="203"/>
                </a:cubicBezTo>
                <a:cubicBezTo>
                  <a:pt x="1155" y="203"/>
                  <a:pt x="1152" y="204"/>
                  <a:pt x="1157" y="207"/>
                </a:cubicBezTo>
                <a:cubicBezTo>
                  <a:pt x="1154" y="209"/>
                  <a:pt x="1154" y="209"/>
                  <a:pt x="1154" y="209"/>
                </a:cubicBezTo>
                <a:cubicBezTo>
                  <a:pt x="1153" y="210"/>
                  <a:pt x="1153" y="210"/>
                  <a:pt x="1153" y="210"/>
                </a:cubicBezTo>
                <a:cubicBezTo>
                  <a:pt x="1153" y="211"/>
                  <a:pt x="1153" y="211"/>
                  <a:pt x="1153" y="211"/>
                </a:cubicBezTo>
                <a:cubicBezTo>
                  <a:pt x="1156" y="211"/>
                  <a:pt x="1156" y="211"/>
                  <a:pt x="1156" y="211"/>
                </a:cubicBezTo>
                <a:cubicBezTo>
                  <a:pt x="1160" y="207"/>
                  <a:pt x="1160" y="207"/>
                  <a:pt x="1160" y="207"/>
                </a:cubicBezTo>
                <a:cubicBezTo>
                  <a:pt x="1160" y="206"/>
                  <a:pt x="1156" y="211"/>
                  <a:pt x="1162" y="206"/>
                </a:cubicBezTo>
                <a:cubicBezTo>
                  <a:pt x="1153" y="216"/>
                  <a:pt x="1153" y="216"/>
                  <a:pt x="1153" y="216"/>
                </a:cubicBezTo>
                <a:cubicBezTo>
                  <a:pt x="1148" y="215"/>
                  <a:pt x="1148" y="215"/>
                  <a:pt x="1148" y="215"/>
                </a:cubicBezTo>
                <a:cubicBezTo>
                  <a:pt x="1144" y="217"/>
                  <a:pt x="1144" y="217"/>
                  <a:pt x="1144" y="217"/>
                </a:cubicBezTo>
                <a:cubicBezTo>
                  <a:pt x="1145" y="217"/>
                  <a:pt x="1140" y="217"/>
                  <a:pt x="1145" y="217"/>
                </a:cubicBezTo>
                <a:cubicBezTo>
                  <a:pt x="1140" y="222"/>
                  <a:pt x="1140" y="222"/>
                  <a:pt x="1140" y="222"/>
                </a:cubicBezTo>
                <a:cubicBezTo>
                  <a:pt x="1142" y="224"/>
                  <a:pt x="1142" y="224"/>
                  <a:pt x="1142" y="224"/>
                </a:cubicBezTo>
                <a:cubicBezTo>
                  <a:pt x="1147" y="221"/>
                  <a:pt x="1147" y="221"/>
                  <a:pt x="1147" y="221"/>
                </a:cubicBezTo>
                <a:cubicBezTo>
                  <a:pt x="1145" y="224"/>
                  <a:pt x="1145" y="224"/>
                  <a:pt x="1145" y="224"/>
                </a:cubicBezTo>
                <a:cubicBezTo>
                  <a:pt x="1140" y="227"/>
                  <a:pt x="1140" y="227"/>
                  <a:pt x="1140" y="227"/>
                </a:cubicBezTo>
                <a:cubicBezTo>
                  <a:pt x="1138" y="231"/>
                  <a:pt x="1138" y="231"/>
                  <a:pt x="1138" y="231"/>
                </a:cubicBezTo>
                <a:cubicBezTo>
                  <a:pt x="1143" y="230"/>
                  <a:pt x="1143" y="230"/>
                  <a:pt x="1143" y="230"/>
                </a:cubicBezTo>
                <a:cubicBezTo>
                  <a:pt x="1144" y="229"/>
                  <a:pt x="1144" y="229"/>
                  <a:pt x="1144" y="229"/>
                </a:cubicBezTo>
                <a:cubicBezTo>
                  <a:pt x="1147" y="227"/>
                  <a:pt x="1147" y="227"/>
                  <a:pt x="1147" y="227"/>
                </a:cubicBezTo>
                <a:cubicBezTo>
                  <a:pt x="1148" y="227"/>
                  <a:pt x="1148" y="227"/>
                  <a:pt x="1148" y="227"/>
                </a:cubicBezTo>
                <a:cubicBezTo>
                  <a:pt x="1148" y="228"/>
                  <a:pt x="1146" y="226"/>
                  <a:pt x="1147" y="229"/>
                </a:cubicBezTo>
                <a:cubicBezTo>
                  <a:pt x="1157" y="226"/>
                  <a:pt x="1157" y="226"/>
                  <a:pt x="1157" y="226"/>
                </a:cubicBezTo>
                <a:cubicBezTo>
                  <a:pt x="1163" y="224"/>
                  <a:pt x="1163" y="224"/>
                  <a:pt x="1163" y="224"/>
                </a:cubicBezTo>
                <a:cubicBezTo>
                  <a:pt x="1163" y="219"/>
                  <a:pt x="1163" y="219"/>
                  <a:pt x="1163" y="219"/>
                </a:cubicBezTo>
                <a:cubicBezTo>
                  <a:pt x="1166" y="218"/>
                  <a:pt x="1166" y="218"/>
                  <a:pt x="1166" y="218"/>
                </a:cubicBezTo>
                <a:cubicBezTo>
                  <a:pt x="1169" y="219"/>
                  <a:pt x="1169" y="219"/>
                  <a:pt x="1169" y="219"/>
                </a:cubicBezTo>
                <a:cubicBezTo>
                  <a:pt x="1172" y="219"/>
                  <a:pt x="1172" y="219"/>
                  <a:pt x="1172" y="219"/>
                </a:cubicBezTo>
                <a:cubicBezTo>
                  <a:pt x="1172" y="216"/>
                  <a:pt x="1172" y="216"/>
                  <a:pt x="1172" y="216"/>
                </a:cubicBezTo>
                <a:cubicBezTo>
                  <a:pt x="1179" y="213"/>
                  <a:pt x="1179" y="213"/>
                  <a:pt x="1179" y="213"/>
                </a:cubicBezTo>
                <a:cubicBezTo>
                  <a:pt x="1179" y="212"/>
                  <a:pt x="1179" y="212"/>
                  <a:pt x="1179" y="212"/>
                </a:cubicBezTo>
                <a:cubicBezTo>
                  <a:pt x="1184" y="209"/>
                  <a:pt x="1184" y="209"/>
                  <a:pt x="1184" y="209"/>
                </a:cubicBezTo>
                <a:cubicBezTo>
                  <a:pt x="1184" y="206"/>
                  <a:pt x="1184" y="206"/>
                  <a:pt x="1184" y="206"/>
                </a:cubicBezTo>
                <a:cubicBezTo>
                  <a:pt x="1189" y="205"/>
                  <a:pt x="1189" y="205"/>
                  <a:pt x="1189" y="205"/>
                </a:cubicBezTo>
                <a:cubicBezTo>
                  <a:pt x="1195" y="198"/>
                  <a:pt x="1195" y="198"/>
                  <a:pt x="1195" y="198"/>
                </a:cubicBezTo>
                <a:cubicBezTo>
                  <a:pt x="1195" y="197"/>
                  <a:pt x="1196" y="198"/>
                  <a:pt x="1197" y="196"/>
                </a:cubicBezTo>
                <a:cubicBezTo>
                  <a:pt x="1198" y="200"/>
                  <a:pt x="1198" y="200"/>
                  <a:pt x="1198" y="200"/>
                </a:cubicBezTo>
                <a:cubicBezTo>
                  <a:pt x="1201" y="201"/>
                  <a:pt x="1201" y="201"/>
                  <a:pt x="1201" y="201"/>
                </a:cubicBezTo>
                <a:cubicBezTo>
                  <a:pt x="1200" y="203"/>
                  <a:pt x="1200" y="203"/>
                  <a:pt x="1200" y="203"/>
                </a:cubicBezTo>
                <a:cubicBezTo>
                  <a:pt x="1203" y="204"/>
                  <a:pt x="1203" y="204"/>
                  <a:pt x="1203" y="204"/>
                </a:cubicBezTo>
                <a:cubicBezTo>
                  <a:pt x="1205" y="201"/>
                  <a:pt x="1208" y="206"/>
                  <a:pt x="1207" y="200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9" y="193"/>
                  <a:pt x="1209" y="193"/>
                  <a:pt x="1209" y="193"/>
                </a:cubicBezTo>
                <a:cubicBezTo>
                  <a:pt x="1209" y="194"/>
                  <a:pt x="1209" y="194"/>
                  <a:pt x="1209" y="194"/>
                </a:cubicBezTo>
                <a:cubicBezTo>
                  <a:pt x="1210" y="195"/>
                  <a:pt x="1210" y="195"/>
                  <a:pt x="1210" y="195"/>
                </a:cubicBezTo>
                <a:cubicBezTo>
                  <a:pt x="1216" y="193"/>
                  <a:pt x="1216" y="193"/>
                  <a:pt x="1216" y="193"/>
                </a:cubicBezTo>
                <a:cubicBezTo>
                  <a:pt x="1216" y="195"/>
                  <a:pt x="1216" y="195"/>
                  <a:pt x="1216" y="195"/>
                </a:cubicBezTo>
                <a:cubicBezTo>
                  <a:pt x="1217" y="197"/>
                  <a:pt x="1217" y="197"/>
                  <a:pt x="1217" y="197"/>
                </a:cubicBezTo>
                <a:cubicBezTo>
                  <a:pt x="1219" y="194"/>
                  <a:pt x="1219" y="194"/>
                  <a:pt x="1219" y="194"/>
                </a:cubicBezTo>
                <a:cubicBezTo>
                  <a:pt x="1217" y="191"/>
                  <a:pt x="1217" y="191"/>
                  <a:pt x="1217" y="191"/>
                </a:cubicBezTo>
                <a:cubicBezTo>
                  <a:pt x="1217" y="188"/>
                  <a:pt x="1217" y="188"/>
                  <a:pt x="1217" y="188"/>
                </a:cubicBezTo>
                <a:cubicBezTo>
                  <a:pt x="1221" y="187"/>
                  <a:pt x="1221" y="187"/>
                  <a:pt x="1221" y="187"/>
                </a:cubicBezTo>
                <a:cubicBezTo>
                  <a:pt x="1222" y="183"/>
                  <a:pt x="1222" y="183"/>
                  <a:pt x="1222" y="183"/>
                </a:cubicBezTo>
                <a:cubicBezTo>
                  <a:pt x="1221" y="184"/>
                  <a:pt x="1223" y="186"/>
                  <a:pt x="1226" y="183"/>
                </a:cubicBezTo>
                <a:cubicBezTo>
                  <a:pt x="1224" y="181"/>
                  <a:pt x="1224" y="181"/>
                  <a:pt x="1224" y="181"/>
                </a:cubicBezTo>
                <a:cubicBezTo>
                  <a:pt x="1227" y="178"/>
                  <a:pt x="1227" y="178"/>
                  <a:pt x="1227" y="178"/>
                </a:cubicBezTo>
                <a:cubicBezTo>
                  <a:pt x="1228" y="179"/>
                  <a:pt x="1226" y="178"/>
                  <a:pt x="1228" y="179"/>
                </a:cubicBezTo>
                <a:cubicBezTo>
                  <a:pt x="1230" y="175"/>
                  <a:pt x="1230" y="175"/>
                  <a:pt x="1230" y="175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6" y="178"/>
                  <a:pt x="1236" y="178"/>
                  <a:pt x="1236" y="178"/>
                </a:cubicBezTo>
                <a:cubicBezTo>
                  <a:pt x="1238" y="178"/>
                  <a:pt x="1238" y="178"/>
                  <a:pt x="1238" y="178"/>
                </a:cubicBezTo>
                <a:cubicBezTo>
                  <a:pt x="1236" y="176"/>
                  <a:pt x="1236" y="176"/>
                  <a:pt x="1236" y="176"/>
                </a:cubicBezTo>
                <a:cubicBezTo>
                  <a:pt x="1232" y="176"/>
                  <a:pt x="1232" y="176"/>
                  <a:pt x="1232" y="176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36" y="172"/>
                  <a:pt x="1235" y="171"/>
                  <a:pt x="1241" y="168"/>
                </a:cubicBezTo>
                <a:cubicBezTo>
                  <a:pt x="1240" y="166"/>
                  <a:pt x="1240" y="166"/>
                  <a:pt x="1240" y="166"/>
                </a:cubicBezTo>
                <a:cubicBezTo>
                  <a:pt x="1242" y="163"/>
                  <a:pt x="1242" y="163"/>
                  <a:pt x="1242" y="163"/>
                </a:cubicBezTo>
                <a:cubicBezTo>
                  <a:pt x="1245" y="165"/>
                  <a:pt x="1245" y="165"/>
                  <a:pt x="1245" y="165"/>
                </a:cubicBezTo>
                <a:cubicBezTo>
                  <a:pt x="1247" y="160"/>
                  <a:pt x="1247" y="160"/>
                  <a:pt x="1247" y="160"/>
                </a:cubicBezTo>
                <a:cubicBezTo>
                  <a:pt x="1248" y="161"/>
                  <a:pt x="1249" y="160"/>
                  <a:pt x="1250" y="159"/>
                </a:cubicBezTo>
                <a:cubicBezTo>
                  <a:pt x="1250" y="154"/>
                  <a:pt x="1250" y="154"/>
                  <a:pt x="1250" y="154"/>
                </a:cubicBezTo>
                <a:cubicBezTo>
                  <a:pt x="1254" y="152"/>
                  <a:pt x="1254" y="152"/>
                  <a:pt x="1254" y="152"/>
                </a:cubicBezTo>
                <a:cubicBezTo>
                  <a:pt x="1256" y="156"/>
                  <a:pt x="1256" y="156"/>
                  <a:pt x="1256" y="156"/>
                </a:cubicBezTo>
                <a:cubicBezTo>
                  <a:pt x="1258" y="155"/>
                  <a:pt x="1258" y="155"/>
                  <a:pt x="1258" y="155"/>
                </a:cubicBezTo>
                <a:cubicBezTo>
                  <a:pt x="1259" y="155"/>
                  <a:pt x="1254" y="158"/>
                  <a:pt x="1259" y="153"/>
                </a:cubicBezTo>
                <a:cubicBezTo>
                  <a:pt x="1257" y="151"/>
                  <a:pt x="1257" y="151"/>
                  <a:pt x="1257" y="151"/>
                </a:cubicBezTo>
                <a:cubicBezTo>
                  <a:pt x="1259" y="149"/>
                  <a:pt x="1259" y="149"/>
                  <a:pt x="1259" y="149"/>
                </a:cubicBezTo>
                <a:cubicBezTo>
                  <a:pt x="1258" y="148"/>
                  <a:pt x="1258" y="148"/>
                  <a:pt x="1258" y="148"/>
                </a:cubicBezTo>
                <a:cubicBezTo>
                  <a:pt x="1261" y="148"/>
                  <a:pt x="1261" y="148"/>
                  <a:pt x="1261" y="148"/>
                </a:cubicBezTo>
                <a:cubicBezTo>
                  <a:pt x="1263" y="146"/>
                  <a:pt x="1263" y="146"/>
                  <a:pt x="1263" y="146"/>
                </a:cubicBezTo>
                <a:cubicBezTo>
                  <a:pt x="1261" y="144"/>
                  <a:pt x="1261" y="144"/>
                  <a:pt x="1261" y="144"/>
                </a:cubicBezTo>
                <a:cubicBezTo>
                  <a:pt x="1266" y="138"/>
                  <a:pt x="1266" y="138"/>
                  <a:pt x="1266" y="138"/>
                </a:cubicBezTo>
                <a:cubicBezTo>
                  <a:pt x="1270" y="138"/>
                  <a:pt x="1270" y="138"/>
                  <a:pt x="1270" y="138"/>
                </a:cubicBezTo>
                <a:cubicBezTo>
                  <a:pt x="1272" y="136"/>
                  <a:pt x="1272" y="136"/>
                  <a:pt x="1272" y="136"/>
                </a:cubicBezTo>
                <a:cubicBezTo>
                  <a:pt x="1269" y="134"/>
                  <a:pt x="1269" y="134"/>
                  <a:pt x="1269" y="134"/>
                </a:cubicBezTo>
                <a:cubicBezTo>
                  <a:pt x="1268" y="136"/>
                  <a:pt x="1268" y="136"/>
                  <a:pt x="1268" y="136"/>
                </a:cubicBezTo>
                <a:cubicBezTo>
                  <a:pt x="1269" y="133"/>
                  <a:pt x="1269" y="133"/>
                  <a:pt x="1269" y="133"/>
                </a:cubicBezTo>
                <a:cubicBezTo>
                  <a:pt x="1266" y="132"/>
                  <a:pt x="1266" y="132"/>
                  <a:pt x="1266" y="132"/>
                </a:cubicBezTo>
                <a:cubicBezTo>
                  <a:pt x="1269" y="132"/>
                  <a:pt x="1269" y="132"/>
                  <a:pt x="1269" y="132"/>
                </a:cubicBezTo>
                <a:cubicBezTo>
                  <a:pt x="1270" y="132"/>
                  <a:pt x="1270" y="132"/>
                  <a:pt x="1270" y="132"/>
                </a:cubicBezTo>
                <a:cubicBezTo>
                  <a:pt x="1270" y="133"/>
                  <a:pt x="1275" y="131"/>
                  <a:pt x="1272" y="134"/>
                </a:cubicBezTo>
                <a:cubicBezTo>
                  <a:pt x="1276" y="129"/>
                  <a:pt x="1276" y="129"/>
                  <a:pt x="1276" y="129"/>
                </a:cubicBezTo>
                <a:cubicBezTo>
                  <a:pt x="1280" y="132"/>
                  <a:pt x="1280" y="132"/>
                  <a:pt x="1280" y="132"/>
                </a:cubicBezTo>
                <a:cubicBezTo>
                  <a:pt x="1282" y="129"/>
                  <a:pt x="1282" y="129"/>
                  <a:pt x="1282" y="129"/>
                </a:cubicBezTo>
                <a:cubicBezTo>
                  <a:pt x="1278" y="128"/>
                  <a:pt x="1278" y="128"/>
                  <a:pt x="1278" y="128"/>
                </a:cubicBezTo>
                <a:cubicBezTo>
                  <a:pt x="1278" y="127"/>
                  <a:pt x="1278" y="127"/>
                  <a:pt x="1278" y="127"/>
                </a:cubicBezTo>
                <a:cubicBezTo>
                  <a:pt x="1276" y="127"/>
                  <a:pt x="1276" y="127"/>
                  <a:pt x="1276" y="127"/>
                </a:cubicBezTo>
                <a:cubicBezTo>
                  <a:pt x="1278" y="124"/>
                  <a:pt x="1278" y="124"/>
                  <a:pt x="1278" y="124"/>
                </a:cubicBezTo>
                <a:cubicBezTo>
                  <a:pt x="1280" y="125"/>
                  <a:pt x="1280" y="125"/>
                  <a:pt x="1280" y="125"/>
                </a:cubicBezTo>
                <a:cubicBezTo>
                  <a:pt x="1283" y="122"/>
                  <a:pt x="1283" y="122"/>
                  <a:pt x="1283" y="122"/>
                </a:cubicBezTo>
                <a:cubicBezTo>
                  <a:pt x="1283" y="121"/>
                  <a:pt x="1283" y="121"/>
                  <a:pt x="1283" y="121"/>
                </a:cubicBezTo>
                <a:cubicBezTo>
                  <a:pt x="1281" y="121"/>
                  <a:pt x="1281" y="121"/>
                  <a:pt x="1281" y="121"/>
                </a:cubicBezTo>
                <a:cubicBezTo>
                  <a:pt x="1282" y="118"/>
                  <a:pt x="1282" y="118"/>
                  <a:pt x="1282" y="118"/>
                </a:cubicBezTo>
                <a:cubicBezTo>
                  <a:pt x="1294" y="105"/>
                  <a:pt x="1294" y="105"/>
                  <a:pt x="1294" y="105"/>
                </a:cubicBezTo>
                <a:cubicBezTo>
                  <a:pt x="1299" y="104"/>
                  <a:pt x="1299" y="104"/>
                  <a:pt x="1299" y="104"/>
                </a:cubicBezTo>
                <a:cubicBezTo>
                  <a:pt x="1303" y="97"/>
                  <a:pt x="1303" y="97"/>
                  <a:pt x="1303" y="97"/>
                </a:cubicBezTo>
                <a:cubicBezTo>
                  <a:pt x="1305" y="100"/>
                  <a:pt x="1304" y="95"/>
                  <a:pt x="1307" y="97"/>
                </a:cubicBezTo>
                <a:cubicBezTo>
                  <a:pt x="1307" y="97"/>
                  <a:pt x="1314" y="100"/>
                  <a:pt x="1309" y="93"/>
                </a:cubicBezTo>
                <a:cubicBezTo>
                  <a:pt x="1311" y="90"/>
                  <a:pt x="1311" y="90"/>
                  <a:pt x="1311" y="90"/>
                </a:cubicBezTo>
                <a:cubicBezTo>
                  <a:pt x="1315" y="90"/>
                  <a:pt x="1315" y="90"/>
                  <a:pt x="1315" y="90"/>
                </a:cubicBezTo>
                <a:cubicBezTo>
                  <a:pt x="1317" y="88"/>
                  <a:pt x="1317" y="88"/>
                  <a:pt x="1317" y="88"/>
                </a:cubicBezTo>
                <a:cubicBezTo>
                  <a:pt x="1315" y="92"/>
                  <a:pt x="1315" y="92"/>
                  <a:pt x="1315" y="92"/>
                </a:cubicBezTo>
                <a:cubicBezTo>
                  <a:pt x="1315" y="91"/>
                  <a:pt x="1315" y="93"/>
                  <a:pt x="1314" y="91"/>
                </a:cubicBezTo>
                <a:cubicBezTo>
                  <a:pt x="1313" y="93"/>
                  <a:pt x="1313" y="93"/>
                  <a:pt x="1313" y="93"/>
                </a:cubicBezTo>
                <a:cubicBezTo>
                  <a:pt x="1314" y="94"/>
                  <a:pt x="1314" y="94"/>
                  <a:pt x="1314" y="94"/>
                </a:cubicBezTo>
                <a:cubicBezTo>
                  <a:pt x="1303" y="105"/>
                  <a:pt x="1303" y="105"/>
                  <a:pt x="1303" y="105"/>
                </a:cubicBezTo>
                <a:cubicBezTo>
                  <a:pt x="1304" y="106"/>
                  <a:pt x="1304" y="106"/>
                  <a:pt x="1304" y="106"/>
                </a:cubicBezTo>
                <a:cubicBezTo>
                  <a:pt x="1296" y="115"/>
                  <a:pt x="1296" y="115"/>
                  <a:pt x="1296" y="115"/>
                </a:cubicBezTo>
                <a:cubicBezTo>
                  <a:pt x="1290" y="116"/>
                  <a:pt x="1290" y="116"/>
                  <a:pt x="1290" y="116"/>
                </a:cubicBezTo>
                <a:cubicBezTo>
                  <a:pt x="1290" y="117"/>
                  <a:pt x="1292" y="112"/>
                  <a:pt x="1289" y="118"/>
                </a:cubicBezTo>
                <a:cubicBezTo>
                  <a:pt x="1296" y="116"/>
                  <a:pt x="1296" y="116"/>
                  <a:pt x="1296" y="116"/>
                </a:cubicBezTo>
                <a:cubicBezTo>
                  <a:pt x="1290" y="124"/>
                  <a:pt x="1290" y="124"/>
                  <a:pt x="1290" y="124"/>
                </a:cubicBezTo>
                <a:cubicBezTo>
                  <a:pt x="1287" y="125"/>
                  <a:pt x="1287" y="125"/>
                  <a:pt x="1287" y="125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85" y="130"/>
                  <a:pt x="1285" y="130"/>
                  <a:pt x="1285" y="130"/>
                </a:cubicBezTo>
                <a:cubicBezTo>
                  <a:pt x="1283" y="130"/>
                  <a:pt x="1283" y="130"/>
                  <a:pt x="1283" y="130"/>
                </a:cubicBezTo>
                <a:cubicBezTo>
                  <a:pt x="1281" y="132"/>
                  <a:pt x="1281" y="132"/>
                  <a:pt x="1281" y="132"/>
                </a:cubicBezTo>
                <a:cubicBezTo>
                  <a:pt x="1281" y="133"/>
                  <a:pt x="1278" y="134"/>
                  <a:pt x="1283" y="134"/>
                </a:cubicBezTo>
                <a:cubicBezTo>
                  <a:pt x="1280" y="136"/>
                  <a:pt x="1280" y="136"/>
                  <a:pt x="1280" y="136"/>
                </a:cubicBezTo>
                <a:cubicBezTo>
                  <a:pt x="1273" y="147"/>
                  <a:pt x="1273" y="147"/>
                  <a:pt x="1273" y="147"/>
                </a:cubicBezTo>
                <a:cubicBezTo>
                  <a:pt x="1274" y="147"/>
                  <a:pt x="1274" y="147"/>
                  <a:pt x="1274" y="147"/>
                </a:cubicBezTo>
                <a:cubicBezTo>
                  <a:pt x="1274" y="151"/>
                  <a:pt x="1274" y="151"/>
                  <a:pt x="1274" y="151"/>
                </a:cubicBezTo>
                <a:cubicBezTo>
                  <a:pt x="1273" y="149"/>
                  <a:pt x="1273" y="149"/>
                  <a:pt x="1273" y="149"/>
                </a:cubicBezTo>
                <a:cubicBezTo>
                  <a:pt x="1268" y="153"/>
                  <a:pt x="1268" y="153"/>
                  <a:pt x="1268" y="153"/>
                </a:cubicBezTo>
                <a:cubicBezTo>
                  <a:pt x="1269" y="155"/>
                  <a:pt x="1269" y="155"/>
                  <a:pt x="1269" y="155"/>
                </a:cubicBezTo>
                <a:cubicBezTo>
                  <a:pt x="1265" y="154"/>
                  <a:pt x="1267" y="160"/>
                  <a:pt x="1264" y="157"/>
                </a:cubicBezTo>
                <a:cubicBezTo>
                  <a:pt x="1264" y="158"/>
                  <a:pt x="1261" y="156"/>
                  <a:pt x="1263" y="159"/>
                </a:cubicBezTo>
                <a:cubicBezTo>
                  <a:pt x="1260" y="160"/>
                  <a:pt x="1257" y="161"/>
                  <a:pt x="1257" y="164"/>
                </a:cubicBezTo>
                <a:cubicBezTo>
                  <a:pt x="1259" y="168"/>
                  <a:pt x="1259" y="168"/>
                  <a:pt x="1259" y="168"/>
                </a:cubicBezTo>
                <a:cubicBezTo>
                  <a:pt x="1255" y="170"/>
                  <a:pt x="1255" y="170"/>
                  <a:pt x="1255" y="170"/>
                </a:cubicBezTo>
                <a:cubicBezTo>
                  <a:pt x="1254" y="173"/>
                  <a:pt x="1254" y="173"/>
                  <a:pt x="1254" y="173"/>
                </a:cubicBezTo>
                <a:cubicBezTo>
                  <a:pt x="1250" y="175"/>
                  <a:pt x="1250" y="175"/>
                  <a:pt x="1250" y="175"/>
                </a:cubicBezTo>
                <a:cubicBezTo>
                  <a:pt x="1249" y="177"/>
                  <a:pt x="1249" y="177"/>
                  <a:pt x="1249" y="177"/>
                </a:cubicBezTo>
                <a:cubicBezTo>
                  <a:pt x="1249" y="181"/>
                  <a:pt x="1240" y="180"/>
                  <a:pt x="1242" y="184"/>
                </a:cubicBezTo>
                <a:cubicBezTo>
                  <a:pt x="1232" y="193"/>
                  <a:pt x="1232" y="193"/>
                  <a:pt x="1232" y="193"/>
                </a:cubicBezTo>
                <a:cubicBezTo>
                  <a:pt x="1225" y="200"/>
                  <a:pt x="1225" y="200"/>
                  <a:pt x="1225" y="200"/>
                </a:cubicBezTo>
                <a:cubicBezTo>
                  <a:pt x="1223" y="203"/>
                  <a:pt x="1217" y="200"/>
                  <a:pt x="1219" y="208"/>
                </a:cubicBezTo>
                <a:cubicBezTo>
                  <a:pt x="1219" y="206"/>
                  <a:pt x="1217" y="208"/>
                  <a:pt x="1217" y="207"/>
                </a:cubicBezTo>
                <a:cubicBezTo>
                  <a:pt x="1215" y="209"/>
                  <a:pt x="1215" y="209"/>
                  <a:pt x="1215" y="209"/>
                </a:cubicBezTo>
                <a:cubicBezTo>
                  <a:pt x="1219" y="210"/>
                  <a:pt x="1219" y="210"/>
                  <a:pt x="1219" y="210"/>
                </a:cubicBezTo>
                <a:cubicBezTo>
                  <a:pt x="1211" y="212"/>
                  <a:pt x="1211" y="212"/>
                  <a:pt x="1211" y="212"/>
                </a:cubicBezTo>
                <a:cubicBezTo>
                  <a:pt x="1210" y="214"/>
                  <a:pt x="1210" y="214"/>
                  <a:pt x="1210" y="214"/>
                </a:cubicBezTo>
                <a:cubicBezTo>
                  <a:pt x="1214" y="215"/>
                  <a:pt x="1214" y="215"/>
                  <a:pt x="1214" y="215"/>
                </a:cubicBezTo>
                <a:cubicBezTo>
                  <a:pt x="1222" y="212"/>
                  <a:pt x="1222" y="212"/>
                  <a:pt x="1222" y="212"/>
                </a:cubicBezTo>
                <a:cubicBezTo>
                  <a:pt x="1229" y="211"/>
                  <a:pt x="1229" y="211"/>
                  <a:pt x="1229" y="211"/>
                </a:cubicBezTo>
                <a:cubicBezTo>
                  <a:pt x="1230" y="209"/>
                  <a:pt x="1230" y="209"/>
                  <a:pt x="1230" y="209"/>
                </a:cubicBezTo>
                <a:cubicBezTo>
                  <a:pt x="1229" y="207"/>
                  <a:pt x="1229" y="207"/>
                  <a:pt x="1229" y="207"/>
                </a:cubicBezTo>
                <a:cubicBezTo>
                  <a:pt x="1236" y="207"/>
                  <a:pt x="1236" y="207"/>
                  <a:pt x="1236" y="207"/>
                </a:cubicBezTo>
                <a:cubicBezTo>
                  <a:pt x="1236" y="208"/>
                  <a:pt x="1236" y="208"/>
                  <a:pt x="1236" y="208"/>
                </a:cubicBezTo>
                <a:cubicBezTo>
                  <a:pt x="1232" y="209"/>
                  <a:pt x="1232" y="209"/>
                  <a:pt x="1232" y="209"/>
                </a:cubicBezTo>
                <a:cubicBezTo>
                  <a:pt x="1234" y="210"/>
                  <a:pt x="1234" y="210"/>
                  <a:pt x="1234" y="210"/>
                </a:cubicBezTo>
                <a:cubicBezTo>
                  <a:pt x="1249" y="206"/>
                  <a:pt x="1249" y="206"/>
                  <a:pt x="1249" y="206"/>
                </a:cubicBezTo>
                <a:cubicBezTo>
                  <a:pt x="1249" y="204"/>
                  <a:pt x="1249" y="204"/>
                  <a:pt x="1249" y="204"/>
                </a:cubicBezTo>
                <a:cubicBezTo>
                  <a:pt x="1253" y="206"/>
                  <a:pt x="1253" y="206"/>
                  <a:pt x="1253" y="206"/>
                </a:cubicBezTo>
                <a:cubicBezTo>
                  <a:pt x="1262" y="203"/>
                  <a:pt x="1262" y="203"/>
                  <a:pt x="1262" y="203"/>
                </a:cubicBezTo>
                <a:cubicBezTo>
                  <a:pt x="1262" y="202"/>
                  <a:pt x="1262" y="202"/>
                  <a:pt x="1262" y="202"/>
                </a:cubicBezTo>
                <a:cubicBezTo>
                  <a:pt x="1264" y="204"/>
                  <a:pt x="1264" y="204"/>
                  <a:pt x="1264" y="204"/>
                </a:cubicBezTo>
                <a:cubicBezTo>
                  <a:pt x="1265" y="203"/>
                  <a:pt x="1265" y="203"/>
                  <a:pt x="1265" y="203"/>
                </a:cubicBezTo>
                <a:cubicBezTo>
                  <a:pt x="1267" y="204"/>
                  <a:pt x="1267" y="204"/>
                  <a:pt x="1267" y="204"/>
                </a:cubicBezTo>
                <a:cubicBezTo>
                  <a:pt x="1270" y="201"/>
                  <a:pt x="1270" y="201"/>
                  <a:pt x="1270" y="201"/>
                </a:cubicBezTo>
                <a:cubicBezTo>
                  <a:pt x="1273" y="202"/>
                  <a:pt x="1273" y="202"/>
                  <a:pt x="1273" y="202"/>
                </a:cubicBezTo>
                <a:cubicBezTo>
                  <a:pt x="1273" y="199"/>
                  <a:pt x="1273" y="199"/>
                  <a:pt x="1273" y="199"/>
                </a:cubicBezTo>
                <a:cubicBezTo>
                  <a:pt x="1277" y="201"/>
                  <a:pt x="1277" y="201"/>
                  <a:pt x="1277" y="201"/>
                </a:cubicBezTo>
                <a:cubicBezTo>
                  <a:pt x="1278" y="200"/>
                  <a:pt x="1268" y="205"/>
                  <a:pt x="1280" y="198"/>
                </a:cubicBezTo>
                <a:cubicBezTo>
                  <a:pt x="1281" y="200"/>
                  <a:pt x="1281" y="200"/>
                  <a:pt x="1281" y="200"/>
                </a:cubicBezTo>
                <a:cubicBezTo>
                  <a:pt x="1285" y="194"/>
                  <a:pt x="1285" y="194"/>
                  <a:pt x="1285" y="194"/>
                </a:cubicBezTo>
                <a:cubicBezTo>
                  <a:pt x="1288" y="194"/>
                  <a:pt x="1288" y="194"/>
                  <a:pt x="1288" y="194"/>
                </a:cubicBezTo>
                <a:cubicBezTo>
                  <a:pt x="1288" y="193"/>
                  <a:pt x="1284" y="199"/>
                  <a:pt x="1288" y="192"/>
                </a:cubicBezTo>
                <a:cubicBezTo>
                  <a:pt x="1289" y="194"/>
                  <a:pt x="1282" y="191"/>
                  <a:pt x="1291" y="193"/>
                </a:cubicBezTo>
                <a:cubicBezTo>
                  <a:pt x="1291" y="189"/>
                  <a:pt x="1291" y="189"/>
                  <a:pt x="1291" y="189"/>
                </a:cubicBezTo>
                <a:cubicBezTo>
                  <a:pt x="1297" y="187"/>
                  <a:pt x="1297" y="187"/>
                  <a:pt x="1297" y="187"/>
                </a:cubicBezTo>
                <a:cubicBezTo>
                  <a:pt x="1300" y="184"/>
                  <a:pt x="1300" y="184"/>
                  <a:pt x="1300" y="184"/>
                </a:cubicBezTo>
                <a:cubicBezTo>
                  <a:pt x="1299" y="182"/>
                  <a:pt x="1299" y="182"/>
                  <a:pt x="1299" y="182"/>
                </a:cubicBezTo>
                <a:cubicBezTo>
                  <a:pt x="1300" y="182"/>
                  <a:pt x="1300" y="182"/>
                  <a:pt x="1300" y="182"/>
                </a:cubicBezTo>
                <a:cubicBezTo>
                  <a:pt x="1299" y="179"/>
                  <a:pt x="1299" y="179"/>
                  <a:pt x="1299" y="179"/>
                </a:cubicBezTo>
                <a:cubicBezTo>
                  <a:pt x="1304" y="176"/>
                  <a:pt x="1304" y="176"/>
                  <a:pt x="1304" y="176"/>
                </a:cubicBezTo>
                <a:cubicBezTo>
                  <a:pt x="1305" y="174"/>
                  <a:pt x="1293" y="182"/>
                  <a:pt x="1308" y="172"/>
                </a:cubicBezTo>
                <a:cubicBezTo>
                  <a:pt x="1308" y="172"/>
                  <a:pt x="1302" y="175"/>
                  <a:pt x="1309" y="170"/>
                </a:cubicBezTo>
                <a:cubicBezTo>
                  <a:pt x="1310" y="170"/>
                  <a:pt x="1310" y="170"/>
                  <a:pt x="1310" y="170"/>
                </a:cubicBezTo>
                <a:cubicBezTo>
                  <a:pt x="1309" y="172"/>
                  <a:pt x="1309" y="172"/>
                  <a:pt x="1309" y="172"/>
                </a:cubicBezTo>
                <a:cubicBezTo>
                  <a:pt x="1313" y="175"/>
                  <a:pt x="1313" y="175"/>
                  <a:pt x="1313" y="175"/>
                </a:cubicBezTo>
                <a:cubicBezTo>
                  <a:pt x="1314" y="174"/>
                  <a:pt x="1314" y="174"/>
                  <a:pt x="1314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16" y="169"/>
                  <a:pt x="1316" y="169"/>
                  <a:pt x="1316" y="169"/>
                </a:cubicBezTo>
                <a:cubicBezTo>
                  <a:pt x="1317" y="169"/>
                  <a:pt x="1311" y="174"/>
                  <a:pt x="1317" y="165"/>
                </a:cubicBezTo>
                <a:cubicBezTo>
                  <a:pt x="1319" y="165"/>
                  <a:pt x="1319" y="165"/>
                  <a:pt x="1319" y="165"/>
                </a:cubicBezTo>
                <a:cubicBezTo>
                  <a:pt x="1322" y="164"/>
                  <a:pt x="1302" y="173"/>
                  <a:pt x="1326" y="160"/>
                </a:cubicBezTo>
                <a:cubicBezTo>
                  <a:pt x="1335" y="151"/>
                  <a:pt x="1335" y="151"/>
                  <a:pt x="1335" y="151"/>
                </a:cubicBezTo>
                <a:cubicBezTo>
                  <a:pt x="1339" y="148"/>
                  <a:pt x="1339" y="148"/>
                  <a:pt x="1339" y="148"/>
                </a:cubicBezTo>
                <a:cubicBezTo>
                  <a:pt x="1339" y="146"/>
                  <a:pt x="1328" y="156"/>
                  <a:pt x="1342" y="143"/>
                </a:cubicBezTo>
                <a:cubicBezTo>
                  <a:pt x="1335" y="153"/>
                  <a:pt x="1335" y="153"/>
                  <a:pt x="1335" y="153"/>
                </a:cubicBezTo>
                <a:cubicBezTo>
                  <a:pt x="1333" y="155"/>
                  <a:pt x="1333" y="155"/>
                  <a:pt x="1333" y="155"/>
                </a:cubicBezTo>
                <a:cubicBezTo>
                  <a:pt x="1333" y="158"/>
                  <a:pt x="1333" y="158"/>
                  <a:pt x="1333" y="158"/>
                </a:cubicBezTo>
                <a:cubicBezTo>
                  <a:pt x="1322" y="168"/>
                  <a:pt x="1322" y="168"/>
                  <a:pt x="1322" y="168"/>
                </a:cubicBezTo>
                <a:cubicBezTo>
                  <a:pt x="1321" y="173"/>
                  <a:pt x="1315" y="172"/>
                  <a:pt x="1315" y="178"/>
                </a:cubicBezTo>
                <a:cubicBezTo>
                  <a:pt x="1320" y="179"/>
                  <a:pt x="1320" y="179"/>
                  <a:pt x="1320" y="179"/>
                </a:cubicBezTo>
                <a:cubicBezTo>
                  <a:pt x="1317" y="181"/>
                  <a:pt x="1312" y="181"/>
                  <a:pt x="1314" y="185"/>
                </a:cubicBezTo>
                <a:cubicBezTo>
                  <a:pt x="1316" y="186"/>
                  <a:pt x="1316" y="186"/>
                  <a:pt x="1316" y="186"/>
                </a:cubicBezTo>
                <a:cubicBezTo>
                  <a:pt x="1319" y="183"/>
                  <a:pt x="1319" y="183"/>
                  <a:pt x="1319" y="183"/>
                </a:cubicBezTo>
                <a:cubicBezTo>
                  <a:pt x="1319" y="186"/>
                  <a:pt x="1319" y="186"/>
                  <a:pt x="1319" y="186"/>
                </a:cubicBezTo>
                <a:cubicBezTo>
                  <a:pt x="1315" y="190"/>
                  <a:pt x="1315" y="190"/>
                  <a:pt x="1315" y="190"/>
                </a:cubicBezTo>
                <a:cubicBezTo>
                  <a:pt x="1315" y="191"/>
                  <a:pt x="1315" y="191"/>
                  <a:pt x="1315" y="191"/>
                </a:cubicBezTo>
                <a:cubicBezTo>
                  <a:pt x="1320" y="189"/>
                  <a:pt x="1320" y="189"/>
                  <a:pt x="1320" y="189"/>
                </a:cubicBezTo>
                <a:cubicBezTo>
                  <a:pt x="1325" y="182"/>
                  <a:pt x="1325" y="182"/>
                  <a:pt x="1325" y="182"/>
                </a:cubicBezTo>
                <a:cubicBezTo>
                  <a:pt x="1325" y="185"/>
                  <a:pt x="1325" y="185"/>
                  <a:pt x="1325" y="185"/>
                </a:cubicBezTo>
                <a:cubicBezTo>
                  <a:pt x="1327" y="185"/>
                  <a:pt x="1327" y="185"/>
                  <a:pt x="1327" y="185"/>
                </a:cubicBezTo>
                <a:cubicBezTo>
                  <a:pt x="1327" y="186"/>
                  <a:pt x="1327" y="186"/>
                  <a:pt x="1327" y="186"/>
                </a:cubicBezTo>
                <a:cubicBezTo>
                  <a:pt x="1325" y="186"/>
                  <a:pt x="1326" y="190"/>
                  <a:pt x="1323" y="186"/>
                </a:cubicBezTo>
                <a:cubicBezTo>
                  <a:pt x="1320" y="191"/>
                  <a:pt x="1320" y="191"/>
                  <a:pt x="1320" y="191"/>
                </a:cubicBezTo>
                <a:cubicBezTo>
                  <a:pt x="1325" y="191"/>
                  <a:pt x="1325" y="191"/>
                  <a:pt x="1325" y="191"/>
                </a:cubicBezTo>
                <a:cubicBezTo>
                  <a:pt x="1328" y="188"/>
                  <a:pt x="1328" y="188"/>
                  <a:pt x="1328" y="188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27" y="193"/>
                  <a:pt x="1331" y="193"/>
                  <a:pt x="1319" y="195"/>
                </a:cubicBezTo>
                <a:cubicBezTo>
                  <a:pt x="1335" y="193"/>
                  <a:pt x="1335" y="193"/>
                  <a:pt x="1335" y="193"/>
                </a:cubicBezTo>
                <a:cubicBezTo>
                  <a:pt x="1340" y="191"/>
                  <a:pt x="1340" y="191"/>
                  <a:pt x="1340" y="191"/>
                </a:cubicBezTo>
                <a:cubicBezTo>
                  <a:pt x="1341" y="194"/>
                  <a:pt x="1330" y="191"/>
                  <a:pt x="1346" y="188"/>
                </a:cubicBezTo>
                <a:cubicBezTo>
                  <a:pt x="1346" y="188"/>
                  <a:pt x="1347" y="189"/>
                  <a:pt x="1346" y="189"/>
                </a:cubicBezTo>
                <a:cubicBezTo>
                  <a:pt x="1351" y="190"/>
                  <a:pt x="1351" y="190"/>
                  <a:pt x="1351" y="190"/>
                </a:cubicBezTo>
                <a:cubicBezTo>
                  <a:pt x="1353" y="188"/>
                  <a:pt x="1353" y="188"/>
                  <a:pt x="1353" y="188"/>
                </a:cubicBezTo>
                <a:cubicBezTo>
                  <a:pt x="1354" y="189"/>
                  <a:pt x="1354" y="189"/>
                  <a:pt x="1354" y="189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60" y="188"/>
                  <a:pt x="1360" y="188"/>
                  <a:pt x="1360" y="188"/>
                </a:cubicBezTo>
                <a:cubicBezTo>
                  <a:pt x="1364" y="186"/>
                  <a:pt x="1364" y="186"/>
                  <a:pt x="1364" y="186"/>
                </a:cubicBezTo>
                <a:cubicBezTo>
                  <a:pt x="1369" y="185"/>
                  <a:pt x="1369" y="185"/>
                  <a:pt x="1369" y="185"/>
                </a:cubicBezTo>
                <a:cubicBezTo>
                  <a:pt x="1368" y="185"/>
                  <a:pt x="1368" y="185"/>
                  <a:pt x="1368" y="185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372" y="190"/>
                  <a:pt x="1372" y="190"/>
                  <a:pt x="1372" y="190"/>
                </a:cubicBezTo>
                <a:cubicBezTo>
                  <a:pt x="1371" y="191"/>
                  <a:pt x="1371" y="191"/>
                  <a:pt x="1371" y="191"/>
                </a:cubicBezTo>
                <a:cubicBezTo>
                  <a:pt x="1362" y="190"/>
                  <a:pt x="1362" y="190"/>
                  <a:pt x="1362" y="190"/>
                </a:cubicBezTo>
                <a:cubicBezTo>
                  <a:pt x="1358" y="190"/>
                  <a:pt x="1360" y="192"/>
                  <a:pt x="1360" y="194"/>
                </a:cubicBezTo>
                <a:cubicBezTo>
                  <a:pt x="1357" y="193"/>
                  <a:pt x="1357" y="193"/>
                  <a:pt x="1357" y="193"/>
                </a:cubicBezTo>
                <a:cubicBezTo>
                  <a:pt x="1356" y="193"/>
                  <a:pt x="1356" y="193"/>
                  <a:pt x="1356" y="193"/>
                </a:cubicBezTo>
                <a:cubicBezTo>
                  <a:pt x="1348" y="195"/>
                  <a:pt x="1348" y="195"/>
                  <a:pt x="1348" y="195"/>
                </a:cubicBezTo>
                <a:cubicBezTo>
                  <a:pt x="1348" y="195"/>
                  <a:pt x="1346" y="196"/>
                  <a:pt x="1349" y="196"/>
                </a:cubicBezTo>
                <a:cubicBezTo>
                  <a:pt x="1347" y="196"/>
                  <a:pt x="1347" y="200"/>
                  <a:pt x="1346" y="195"/>
                </a:cubicBezTo>
                <a:cubicBezTo>
                  <a:pt x="1344" y="195"/>
                  <a:pt x="1343" y="195"/>
                  <a:pt x="1343" y="198"/>
                </a:cubicBezTo>
                <a:cubicBezTo>
                  <a:pt x="1343" y="198"/>
                  <a:pt x="1343" y="198"/>
                  <a:pt x="1343" y="198"/>
                </a:cubicBezTo>
                <a:cubicBezTo>
                  <a:pt x="1340" y="197"/>
                  <a:pt x="1340" y="197"/>
                  <a:pt x="1340" y="197"/>
                </a:cubicBezTo>
                <a:cubicBezTo>
                  <a:pt x="1339" y="199"/>
                  <a:pt x="1339" y="199"/>
                  <a:pt x="1339" y="199"/>
                </a:cubicBezTo>
                <a:cubicBezTo>
                  <a:pt x="1337" y="198"/>
                  <a:pt x="1337" y="198"/>
                  <a:pt x="1337" y="198"/>
                </a:cubicBezTo>
                <a:cubicBezTo>
                  <a:pt x="1336" y="200"/>
                  <a:pt x="1332" y="199"/>
                  <a:pt x="1334" y="203"/>
                </a:cubicBezTo>
                <a:cubicBezTo>
                  <a:pt x="1332" y="202"/>
                  <a:pt x="1332" y="202"/>
                  <a:pt x="1332" y="202"/>
                </a:cubicBezTo>
                <a:cubicBezTo>
                  <a:pt x="1332" y="200"/>
                  <a:pt x="1332" y="200"/>
                  <a:pt x="1332" y="200"/>
                </a:cubicBezTo>
                <a:cubicBezTo>
                  <a:pt x="1330" y="199"/>
                  <a:pt x="1331" y="197"/>
                  <a:pt x="1325" y="201"/>
                </a:cubicBezTo>
                <a:cubicBezTo>
                  <a:pt x="1324" y="203"/>
                  <a:pt x="1324" y="203"/>
                  <a:pt x="1324" y="203"/>
                </a:cubicBezTo>
                <a:cubicBezTo>
                  <a:pt x="1322" y="201"/>
                  <a:pt x="1322" y="201"/>
                  <a:pt x="1322" y="201"/>
                </a:cubicBezTo>
                <a:cubicBezTo>
                  <a:pt x="1323" y="201"/>
                  <a:pt x="1318" y="202"/>
                  <a:pt x="1323" y="198"/>
                </a:cubicBezTo>
                <a:cubicBezTo>
                  <a:pt x="1318" y="198"/>
                  <a:pt x="1318" y="198"/>
                  <a:pt x="1318" y="198"/>
                </a:cubicBezTo>
                <a:cubicBezTo>
                  <a:pt x="1320" y="203"/>
                  <a:pt x="1320" y="203"/>
                  <a:pt x="1320" y="203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0" y="204"/>
                  <a:pt x="1310" y="204"/>
                  <a:pt x="1310" y="204"/>
                </a:cubicBezTo>
                <a:cubicBezTo>
                  <a:pt x="1310" y="207"/>
                  <a:pt x="1306" y="208"/>
                  <a:pt x="1303" y="207"/>
                </a:cubicBezTo>
                <a:cubicBezTo>
                  <a:pt x="1296" y="209"/>
                  <a:pt x="1296" y="209"/>
                  <a:pt x="1296" y="209"/>
                </a:cubicBezTo>
                <a:cubicBezTo>
                  <a:pt x="1293" y="210"/>
                  <a:pt x="1294" y="215"/>
                  <a:pt x="1287" y="216"/>
                </a:cubicBezTo>
                <a:cubicBezTo>
                  <a:pt x="1290" y="218"/>
                  <a:pt x="1290" y="218"/>
                  <a:pt x="1290" y="218"/>
                </a:cubicBezTo>
                <a:cubicBezTo>
                  <a:pt x="1278" y="227"/>
                  <a:pt x="1278" y="227"/>
                  <a:pt x="1278" y="227"/>
                </a:cubicBezTo>
                <a:cubicBezTo>
                  <a:pt x="1277" y="228"/>
                  <a:pt x="1271" y="234"/>
                  <a:pt x="1275" y="233"/>
                </a:cubicBezTo>
                <a:cubicBezTo>
                  <a:pt x="1275" y="233"/>
                  <a:pt x="1273" y="235"/>
                  <a:pt x="1277" y="233"/>
                </a:cubicBezTo>
                <a:cubicBezTo>
                  <a:pt x="1278" y="231"/>
                  <a:pt x="1278" y="231"/>
                  <a:pt x="1278" y="231"/>
                </a:cubicBezTo>
                <a:cubicBezTo>
                  <a:pt x="1281" y="237"/>
                  <a:pt x="1281" y="237"/>
                  <a:pt x="1281" y="237"/>
                </a:cubicBezTo>
                <a:cubicBezTo>
                  <a:pt x="1285" y="237"/>
                  <a:pt x="1285" y="237"/>
                  <a:pt x="1285" y="237"/>
                </a:cubicBezTo>
                <a:cubicBezTo>
                  <a:pt x="1286" y="236"/>
                  <a:pt x="1286" y="236"/>
                  <a:pt x="1286" y="236"/>
                </a:cubicBezTo>
                <a:cubicBezTo>
                  <a:pt x="1283" y="235"/>
                  <a:pt x="1283" y="235"/>
                  <a:pt x="1283" y="235"/>
                </a:cubicBezTo>
                <a:cubicBezTo>
                  <a:pt x="1290" y="232"/>
                  <a:pt x="1290" y="232"/>
                  <a:pt x="1290" y="232"/>
                </a:cubicBezTo>
                <a:cubicBezTo>
                  <a:pt x="1291" y="233"/>
                  <a:pt x="1291" y="233"/>
                  <a:pt x="1291" y="233"/>
                </a:cubicBezTo>
                <a:cubicBezTo>
                  <a:pt x="1294" y="231"/>
                  <a:pt x="1294" y="231"/>
                  <a:pt x="1294" y="231"/>
                </a:cubicBezTo>
                <a:cubicBezTo>
                  <a:pt x="1293" y="230"/>
                  <a:pt x="1292" y="236"/>
                  <a:pt x="1292" y="229"/>
                </a:cubicBezTo>
                <a:cubicBezTo>
                  <a:pt x="1296" y="231"/>
                  <a:pt x="1296" y="231"/>
                  <a:pt x="1296" y="231"/>
                </a:cubicBezTo>
                <a:cubicBezTo>
                  <a:pt x="1302" y="231"/>
                  <a:pt x="1302" y="231"/>
                  <a:pt x="1302" y="231"/>
                </a:cubicBezTo>
                <a:cubicBezTo>
                  <a:pt x="1304" y="230"/>
                  <a:pt x="1304" y="230"/>
                  <a:pt x="1304" y="230"/>
                </a:cubicBezTo>
                <a:cubicBezTo>
                  <a:pt x="1310" y="228"/>
                  <a:pt x="1310" y="228"/>
                  <a:pt x="1310" y="228"/>
                </a:cubicBezTo>
                <a:cubicBezTo>
                  <a:pt x="1309" y="231"/>
                  <a:pt x="1309" y="231"/>
                  <a:pt x="1309" y="231"/>
                </a:cubicBezTo>
                <a:cubicBezTo>
                  <a:pt x="1311" y="232"/>
                  <a:pt x="1311" y="232"/>
                  <a:pt x="1311" y="232"/>
                </a:cubicBezTo>
                <a:cubicBezTo>
                  <a:pt x="1324" y="230"/>
                  <a:pt x="1324" y="230"/>
                  <a:pt x="1324" y="230"/>
                </a:cubicBezTo>
                <a:cubicBezTo>
                  <a:pt x="1342" y="226"/>
                  <a:pt x="1342" y="226"/>
                  <a:pt x="1342" y="226"/>
                </a:cubicBezTo>
                <a:cubicBezTo>
                  <a:pt x="1349" y="224"/>
                  <a:pt x="1349" y="224"/>
                  <a:pt x="1349" y="224"/>
                </a:cubicBezTo>
                <a:cubicBezTo>
                  <a:pt x="1350" y="224"/>
                  <a:pt x="1350" y="224"/>
                  <a:pt x="1350" y="224"/>
                </a:cubicBezTo>
                <a:cubicBezTo>
                  <a:pt x="1353" y="222"/>
                  <a:pt x="1353" y="222"/>
                  <a:pt x="1353" y="222"/>
                </a:cubicBezTo>
                <a:cubicBezTo>
                  <a:pt x="1346" y="221"/>
                  <a:pt x="1346" y="221"/>
                  <a:pt x="1346" y="221"/>
                </a:cubicBezTo>
                <a:cubicBezTo>
                  <a:pt x="1350" y="220"/>
                  <a:pt x="1350" y="220"/>
                  <a:pt x="1350" y="220"/>
                </a:cubicBezTo>
                <a:cubicBezTo>
                  <a:pt x="1352" y="219"/>
                  <a:pt x="1352" y="219"/>
                  <a:pt x="1352" y="219"/>
                </a:cubicBezTo>
                <a:cubicBezTo>
                  <a:pt x="1361" y="217"/>
                  <a:pt x="1361" y="217"/>
                  <a:pt x="1361" y="217"/>
                </a:cubicBezTo>
                <a:cubicBezTo>
                  <a:pt x="1362" y="215"/>
                  <a:pt x="1362" y="215"/>
                  <a:pt x="1362" y="215"/>
                </a:cubicBezTo>
                <a:cubicBezTo>
                  <a:pt x="1367" y="216"/>
                  <a:pt x="1367" y="216"/>
                  <a:pt x="1367" y="216"/>
                </a:cubicBezTo>
                <a:cubicBezTo>
                  <a:pt x="1369" y="216"/>
                  <a:pt x="1369" y="216"/>
                  <a:pt x="1369" y="216"/>
                </a:cubicBezTo>
                <a:cubicBezTo>
                  <a:pt x="1371" y="214"/>
                  <a:pt x="1371" y="214"/>
                  <a:pt x="1371" y="214"/>
                </a:cubicBezTo>
                <a:cubicBezTo>
                  <a:pt x="1377" y="213"/>
                  <a:pt x="1377" y="213"/>
                  <a:pt x="1377" y="213"/>
                </a:cubicBezTo>
                <a:cubicBezTo>
                  <a:pt x="1376" y="211"/>
                  <a:pt x="1376" y="211"/>
                  <a:pt x="1376" y="211"/>
                </a:cubicBezTo>
                <a:cubicBezTo>
                  <a:pt x="1378" y="211"/>
                  <a:pt x="1378" y="211"/>
                  <a:pt x="1378" y="211"/>
                </a:cubicBezTo>
                <a:cubicBezTo>
                  <a:pt x="1381" y="213"/>
                  <a:pt x="1381" y="213"/>
                  <a:pt x="1381" y="213"/>
                </a:cubicBezTo>
                <a:cubicBezTo>
                  <a:pt x="1388" y="210"/>
                  <a:pt x="1388" y="210"/>
                  <a:pt x="1388" y="210"/>
                </a:cubicBezTo>
                <a:cubicBezTo>
                  <a:pt x="1390" y="210"/>
                  <a:pt x="1390" y="210"/>
                  <a:pt x="1390" y="210"/>
                </a:cubicBezTo>
                <a:cubicBezTo>
                  <a:pt x="1389" y="211"/>
                  <a:pt x="1389" y="211"/>
                  <a:pt x="1389" y="211"/>
                </a:cubicBezTo>
                <a:cubicBezTo>
                  <a:pt x="1392" y="212"/>
                  <a:pt x="1392" y="212"/>
                  <a:pt x="1392" y="212"/>
                </a:cubicBezTo>
                <a:cubicBezTo>
                  <a:pt x="1402" y="207"/>
                  <a:pt x="1402" y="207"/>
                  <a:pt x="1402" y="207"/>
                </a:cubicBezTo>
                <a:cubicBezTo>
                  <a:pt x="1405" y="209"/>
                  <a:pt x="1405" y="209"/>
                  <a:pt x="1405" y="209"/>
                </a:cubicBezTo>
                <a:cubicBezTo>
                  <a:pt x="1409" y="208"/>
                  <a:pt x="1409" y="208"/>
                  <a:pt x="1409" y="208"/>
                </a:cubicBezTo>
                <a:cubicBezTo>
                  <a:pt x="1410" y="206"/>
                  <a:pt x="1410" y="206"/>
                  <a:pt x="1410" y="206"/>
                </a:cubicBezTo>
                <a:cubicBezTo>
                  <a:pt x="1416" y="203"/>
                  <a:pt x="1416" y="203"/>
                  <a:pt x="1416" y="203"/>
                </a:cubicBezTo>
                <a:cubicBezTo>
                  <a:pt x="1424" y="203"/>
                  <a:pt x="1424" y="203"/>
                  <a:pt x="1424" y="203"/>
                </a:cubicBezTo>
                <a:cubicBezTo>
                  <a:pt x="1416" y="206"/>
                  <a:pt x="1416" y="206"/>
                  <a:pt x="1416" y="206"/>
                </a:cubicBezTo>
                <a:cubicBezTo>
                  <a:pt x="1412" y="208"/>
                  <a:pt x="1417" y="200"/>
                  <a:pt x="1411" y="208"/>
                </a:cubicBezTo>
                <a:cubicBezTo>
                  <a:pt x="1412" y="209"/>
                  <a:pt x="1412" y="209"/>
                  <a:pt x="1412" y="209"/>
                </a:cubicBezTo>
                <a:cubicBezTo>
                  <a:pt x="1408" y="211"/>
                  <a:pt x="1408" y="211"/>
                  <a:pt x="1408" y="211"/>
                </a:cubicBezTo>
                <a:cubicBezTo>
                  <a:pt x="1411" y="212"/>
                  <a:pt x="1411" y="212"/>
                  <a:pt x="1411" y="212"/>
                </a:cubicBezTo>
                <a:cubicBezTo>
                  <a:pt x="1420" y="210"/>
                  <a:pt x="1420" y="210"/>
                  <a:pt x="1420" y="210"/>
                </a:cubicBezTo>
                <a:cubicBezTo>
                  <a:pt x="1420" y="209"/>
                  <a:pt x="1420" y="209"/>
                  <a:pt x="1423" y="211"/>
                </a:cubicBezTo>
                <a:cubicBezTo>
                  <a:pt x="1425" y="209"/>
                  <a:pt x="1425" y="209"/>
                  <a:pt x="1425" y="209"/>
                </a:cubicBezTo>
                <a:cubicBezTo>
                  <a:pt x="1425" y="210"/>
                  <a:pt x="1425" y="210"/>
                  <a:pt x="1425" y="210"/>
                </a:cubicBezTo>
                <a:cubicBezTo>
                  <a:pt x="1423" y="211"/>
                  <a:pt x="1423" y="211"/>
                  <a:pt x="1423" y="211"/>
                </a:cubicBezTo>
                <a:cubicBezTo>
                  <a:pt x="1422" y="211"/>
                  <a:pt x="1421" y="208"/>
                  <a:pt x="1419" y="211"/>
                </a:cubicBezTo>
                <a:cubicBezTo>
                  <a:pt x="1420" y="213"/>
                  <a:pt x="1420" y="213"/>
                  <a:pt x="1420" y="213"/>
                </a:cubicBezTo>
                <a:cubicBezTo>
                  <a:pt x="1420" y="213"/>
                  <a:pt x="1423" y="205"/>
                  <a:pt x="1416" y="214"/>
                </a:cubicBezTo>
                <a:cubicBezTo>
                  <a:pt x="1409" y="213"/>
                  <a:pt x="1409" y="213"/>
                  <a:pt x="1409" y="213"/>
                </a:cubicBezTo>
                <a:cubicBezTo>
                  <a:pt x="1407" y="215"/>
                  <a:pt x="1404" y="210"/>
                  <a:pt x="1406" y="215"/>
                </a:cubicBezTo>
                <a:cubicBezTo>
                  <a:pt x="1404" y="213"/>
                  <a:pt x="1404" y="213"/>
                  <a:pt x="1404" y="213"/>
                </a:cubicBezTo>
                <a:cubicBezTo>
                  <a:pt x="1403" y="215"/>
                  <a:pt x="1403" y="215"/>
                  <a:pt x="1403" y="215"/>
                </a:cubicBezTo>
                <a:cubicBezTo>
                  <a:pt x="1398" y="214"/>
                  <a:pt x="1398" y="214"/>
                  <a:pt x="1398" y="214"/>
                </a:cubicBezTo>
                <a:cubicBezTo>
                  <a:pt x="1388" y="217"/>
                  <a:pt x="1388" y="217"/>
                  <a:pt x="1388" y="217"/>
                </a:cubicBezTo>
                <a:cubicBezTo>
                  <a:pt x="1384" y="219"/>
                  <a:pt x="1384" y="219"/>
                  <a:pt x="1384" y="219"/>
                </a:cubicBezTo>
                <a:cubicBezTo>
                  <a:pt x="1381" y="219"/>
                  <a:pt x="1381" y="219"/>
                  <a:pt x="1381" y="219"/>
                </a:cubicBezTo>
                <a:cubicBezTo>
                  <a:pt x="1367" y="223"/>
                  <a:pt x="1367" y="223"/>
                  <a:pt x="1367" y="223"/>
                </a:cubicBezTo>
                <a:cubicBezTo>
                  <a:pt x="1365" y="223"/>
                  <a:pt x="1365" y="223"/>
                  <a:pt x="1365" y="223"/>
                </a:cubicBezTo>
                <a:cubicBezTo>
                  <a:pt x="1363" y="223"/>
                  <a:pt x="1363" y="223"/>
                  <a:pt x="1363" y="223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9" y="226"/>
                  <a:pt x="1359" y="226"/>
                  <a:pt x="1359" y="226"/>
                </a:cubicBezTo>
                <a:cubicBezTo>
                  <a:pt x="1361" y="226"/>
                  <a:pt x="1361" y="226"/>
                  <a:pt x="1361" y="226"/>
                </a:cubicBezTo>
                <a:cubicBezTo>
                  <a:pt x="1346" y="229"/>
                  <a:pt x="1346" y="229"/>
                  <a:pt x="1346" y="229"/>
                </a:cubicBezTo>
                <a:cubicBezTo>
                  <a:pt x="1347" y="230"/>
                  <a:pt x="1347" y="230"/>
                  <a:pt x="1347" y="230"/>
                </a:cubicBezTo>
                <a:cubicBezTo>
                  <a:pt x="1345" y="227"/>
                  <a:pt x="1342" y="231"/>
                  <a:pt x="1336" y="231"/>
                </a:cubicBezTo>
                <a:cubicBezTo>
                  <a:pt x="1328" y="231"/>
                  <a:pt x="1328" y="231"/>
                  <a:pt x="1328" y="231"/>
                </a:cubicBezTo>
                <a:cubicBezTo>
                  <a:pt x="1309" y="235"/>
                  <a:pt x="1309" y="235"/>
                  <a:pt x="1309" y="235"/>
                </a:cubicBezTo>
                <a:cubicBezTo>
                  <a:pt x="1299" y="238"/>
                  <a:pt x="1299" y="238"/>
                  <a:pt x="1299" y="238"/>
                </a:cubicBezTo>
                <a:cubicBezTo>
                  <a:pt x="1303" y="234"/>
                  <a:pt x="1292" y="238"/>
                  <a:pt x="1302" y="234"/>
                </a:cubicBezTo>
                <a:cubicBezTo>
                  <a:pt x="1301" y="233"/>
                  <a:pt x="1301" y="233"/>
                  <a:pt x="1301" y="233"/>
                </a:cubicBezTo>
                <a:cubicBezTo>
                  <a:pt x="1298" y="234"/>
                  <a:pt x="1298" y="234"/>
                  <a:pt x="1298" y="234"/>
                </a:cubicBezTo>
                <a:cubicBezTo>
                  <a:pt x="1296" y="235"/>
                  <a:pt x="1296" y="235"/>
                  <a:pt x="1296" y="235"/>
                </a:cubicBezTo>
                <a:cubicBezTo>
                  <a:pt x="1297" y="236"/>
                  <a:pt x="1297" y="236"/>
                  <a:pt x="1297" y="236"/>
                </a:cubicBezTo>
                <a:cubicBezTo>
                  <a:pt x="1297" y="238"/>
                  <a:pt x="1297" y="238"/>
                  <a:pt x="1297" y="238"/>
                </a:cubicBezTo>
                <a:cubicBezTo>
                  <a:pt x="1291" y="240"/>
                  <a:pt x="1291" y="240"/>
                  <a:pt x="1291" y="240"/>
                </a:cubicBezTo>
                <a:cubicBezTo>
                  <a:pt x="1286" y="240"/>
                  <a:pt x="1286" y="240"/>
                  <a:pt x="1286" y="240"/>
                </a:cubicBezTo>
                <a:cubicBezTo>
                  <a:pt x="1283" y="242"/>
                  <a:pt x="1279" y="246"/>
                  <a:pt x="1278" y="246"/>
                </a:cubicBezTo>
                <a:cubicBezTo>
                  <a:pt x="1279" y="243"/>
                  <a:pt x="1279" y="243"/>
                  <a:pt x="1279" y="243"/>
                </a:cubicBezTo>
                <a:cubicBezTo>
                  <a:pt x="1276" y="242"/>
                  <a:pt x="1276" y="242"/>
                  <a:pt x="1276" y="242"/>
                </a:cubicBezTo>
                <a:cubicBezTo>
                  <a:pt x="1267" y="245"/>
                  <a:pt x="1267" y="245"/>
                  <a:pt x="1267" y="245"/>
                </a:cubicBezTo>
                <a:cubicBezTo>
                  <a:pt x="1265" y="246"/>
                  <a:pt x="1265" y="246"/>
                  <a:pt x="1265" y="246"/>
                </a:cubicBezTo>
                <a:cubicBezTo>
                  <a:pt x="1266" y="247"/>
                  <a:pt x="1266" y="247"/>
                  <a:pt x="1266" y="247"/>
                </a:cubicBezTo>
                <a:cubicBezTo>
                  <a:pt x="1257" y="248"/>
                  <a:pt x="1257" y="248"/>
                  <a:pt x="1257" y="248"/>
                </a:cubicBezTo>
                <a:cubicBezTo>
                  <a:pt x="1254" y="252"/>
                  <a:pt x="1254" y="252"/>
                  <a:pt x="1254" y="252"/>
                </a:cubicBezTo>
                <a:cubicBezTo>
                  <a:pt x="1258" y="252"/>
                  <a:pt x="1258" y="252"/>
                  <a:pt x="1258" y="252"/>
                </a:cubicBezTo>
                <a:cubicBezTo>
                  <a:pt x="1259" y="252"/>
                  <a:pt x="1259" y="252"/>
                  <a:pt x="1259" y="252"/>
                </a:cubicBezTo>
                <a:cubicBezTo>
                  <a:pt x="1255" y="256"/>
                  <a:pt x="1255" y="256"/>
                  <a:pt x="1255" y="256"/>
                </a:cubicBezTo>
                <a:cubicBezTo>
                  <a:pt x="1253" y="256"/>
                  <a:pt x="1270" y="247"/>
                  <a:pt x="1249" y="257"/>
                </a:cubicBezTo>
                <a:cubicBezTo>
                  <a:pt x="1249" y="259"/>
                  <a:pt x="1249" y="259"/>
                  <a:pt x="1249" y="259"/>
                </a:cubicBezTo>
                <a:cubicBezTo>
                  <a:pt x="1256" y="263"/>
                  <a:pt x="1256" y="263"/>
                  <a:pt x="1256" y="263"/>
                </a:cubicBezTo>
                <a:cubicBezTo>
                  <a:pt x="1259" y="263"/>
                  <a:pt x="1259" y="263"/>
                  <a:pt x="1259" y="263"/>
                </a:cubicBezTo>
                <a:cubicBezTo>
                  <a:pt x="1259" y="260"/>
                  <a:pt x="1259" y="260"/>
                  <a:pt x="1259" y="260"/>
                </a:cubicBezTo>
                <a:cubicBezTo>
                  <a:pt x="1263" y="258"/>
                  <a:pt x="1263" y="258"/>
                  <a:pt x="1263" y="258"/>
                </a:cubicBezTo>
                <a:cubicBezTo>
                  <a:pt x="1267" y="259"/>
                  <a:pt x="1267" y="259"/>
                  <a:pt x="1267" y="259"/>
                </a:cubicBezTo>
                <a:cubicBezTo>
                  <a:pt x="1268" y="261"/>
                  <a:pt x="1268" y="261"/>
                  <a:pt x="1268" y="261"/>
                </a:cubicBezTo>
                <a:cubicBezTo>
                  <a:pt x="1272" y="260"/>
                  <a:pt x="1272" y="260"/>
                  <a:pt x="1272" y="260"/>
                </a:cubicBezTo>
                <a:cubicBezTo>
                  <a:pt x="1276" y="256"/>
                  <a:pt x="1276" y="256"/>
                  <a:pt x="1276" y="256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81" y="254"/>
                  <a:pt x="1281" y="254"/>
                  <a:pt x="1281" y="254"/>
                </a:cubicBezTo>
                <a:cubicBezTo>
                  <a:pt x="1285" y="252"/>
                  <a:pt x="1285" y="252"/>
                  <a:pt x="1285" y="252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90" y="248"/>
                  <a:pt x="1290" y="248"/>
                  <a:pt x="1290" y="248"/>
                </a:cubicBezTo>
                <a:cubicBezTo>
                  <a:pt x="1290" y="247"/>
                  <a:pt x="1290" y="247"/>
                  <a:pt x="1290" y="247"/>
                </a:cubicBezTo>
                <a:cubicBezTo>
                  <a:pt x="1294" y="249"/>
                  <a:pt x="1294" y="249"/>
                  <a:pt x="1294" y="249"/>
                </a:cubicBezTo>
                <a:cubicBezTo>
                  <a:pt x="1295" y="247"/>
                  <a:pt x="1300" y="254"/>
                  <a:pt x="1296" y="245"/>
                </a:cubicBezTo>
                <a:cubicBezTo>
                  <a:pt x="1299" y="249"/>
                  <a:pt x="1299" y="249"/>
                  <a:pt x="1299" y="249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292" y="251"/>
                  <a:pt x="1292" y="251"/>
                  <a:pt x="1292" y="251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88" y="254"/>
                  <a:pt x="1288" y="254"/>
                  <a:pt x="1288" y="254"/>
                </a:cubicBezTo>
                <a:cubicBezTo>
                  <a:pt x="1284" y="253"/>
                  <a:pt x="1290" y="258"/>
                  <a:pt x="1284" y="254"/>
                </a:cubicBezTo>
                <a:cubicBezTo>
                  <a:pt x="1284" y="257"/>
                  <a:pt x="1277" y="254"/>
                  <a:pt x="1285" y="258"/>
                </a:cubicBezTo>
                <a:cubicBezTo>
                  <a:pt x="1290" y="256"/>
                  <a:pt x="1290" y="256"/>
                  <a:pt x="1290" y="256"/>
                </a:cubicBezTo>
                <a:cubicBezTo>
                  <a:pt x="1292" y="257"/>
                  <a:pt x="1292" y="257"/>
                  <a:pt x="1292" y="257"/>
                </a:cubicBezTo>
                <a:cubicBezTo>
                  <a:pt x="1306" y="252"/>
                  <a:pt x="1306" y="252"/>
                  <a:pt x="1306" y="252"/>
                </a:cubicBezTo>
                <a:cubicBezTo>
                  <a:pt x="1321" y="249"/>
                  <a:pt x="1321" y="249"/>
                  <a:pt x="1321" y="249"/>
                </a:cubicBezTo>
                <a:cubicBezTo>
                  <a:pt x="1327" y="248"/>
                  <a:pt x="1327" y="248"/>
                  <a:pt x="1327" y="248"/>
                </a:cubicBezTo>
                <a:cubicBezTo>
                  <a:pt x="1326" y="249"/>
                  <a:pt x="1324" y="250"/>
                  <a:pt x="1327" y="251"/>
                </a:cubicBezTo>
                <a:cubicBezTo>
                  <a:pt x="1329" y="250"/>
                  <a:pt x="1329" y="250"/>
                  <a:pt x="1329" y="250"/>
                </a:cubicBezTo>
                <a:cubicBezTo>
                  <a:pt x="1328" y="248"/>
                  <a:pt x="1328" y="248"/>
                  <a:pt x="1328" y="248"/>
                </a:cubicBezTo>
                <a:cubicBezTo>
                  <a:pt x="1335" y="249"/>
                  <a:pt x="1335" y="249"/>
                  <a:pt x="1335" y="249"/>
                </a:cubicBezTo>
                <a:cubicBezTo>
                  <a:pt x="1336" y="247"/>
                  <a:pt x="1336" y="247"/>
                  <a:pt x="1336" y="247"/>
                </a:cubicBezTo>
                <a:cubicBezTo>
                  <a:pt x="1346" y="245"/>
                  <a:pt x="1346" y="245"/>
                  <a:pt x="1346" y="245"/>
                </a:cubicBezTo>
                <a:cubicBezTo>
                  <a:pt x="1354" y="245"/>
                  <a:pt x="1354" y="245"/>
                  <a:pt x="1354" y="245"/>
                </a:cubicBezTo>
                <a:cubicBezTo>
                  <a:pt x="1377" y="239"/>
                  <a:pt x="1377" y="239"/>
                  <a:pt x="1377" y="239"/>
                </a:cubicBezTo>
                <a:cubicBezTo>
                  <a:pt x="1379" y="238"/>
                  <a:pt x="1379" y="238"/>
                  <a:pt x="1379" y="238"/>
                </a:cubicBezTo>
                <a:cubicBezTo>
                  <a:pt x="1389" y="236"/>
                  <a:pt x="1389" y="236"/>
                  <a:pt x="1389" y="236"/>
                </a:cubicBezTo>
                <a:cubicBezTo>
                  <a:pt x="1389" y="234"/>
                  <a:pt x="1389" y="234"/>
                  <a:pt x="1389" y="234"/>
                </a:cubicBezTo>
                <a:cubicBezTo>
                  <a:pt x="1392" y="232"/>
                  <a:pt x="1392" y="232"/>
                  <a:pt x="1392" y="232"/>
                </a:cubicBezTo>
                <a:cubicBezTo>
                  <a:pt x="1393" y="234"/>
                  <a:pt x="1393" y="234"/>
                  <a:pt x="1393" y="234"/>
                </a:cubicBezTo>
                <a:cubicBezTo>
                  <a:pt x="1392" y="236"/>
                  <a:pt x="1392" y="236"/>
                  <a:pt x="1392" y="236"/>
                </a:cubicBezTo>
                <a:cubicBezTo>
                  <a:pt x="1384" y="238"/>
                  <a:pt x="1384" y="238"/>
                  <a:pt x="1384" y="238"/>
                </a:cubicBezTo>
                <a:cubicBezTo>
                  <a:pt x="1391" y="240"/>
                  <a:pt x="1391" y="240"/>
                  <a:pt x="1391" y="240"/>
                </a:cubicBezTo>
                <a:cubicBezTo>
                  <a:pt x="1396" y="235"/>
                  <a:pt x="1396" y="235"/>
                  <a:pt x="1396" y="235"/>
                </a:cubicBezTo>
                <a:cubicBezTo>
                  <a:pt x="1397" y="238"/>
                  <a:pt x="1397" y="238"/>
                  <a:pt x="1397" y="238"/>
                </a:cubicBezTo>
                <a:cubicBezTo>
                  <a:pt x="1403" y="239"/>
                  <a:pt x="1403" y="239"/>
                  <a:pt x="1403" y="239"/>
                </a:cubicBezTo>
                <a:cubicBezTo>
                  <a:pt x="1402" y="241"/>
                  <a:pt x="1402" y="241"/>
                  <a:pt x="1402" y="241"/>
                </a:cubicBezTo>
                <a:cubicBezTo>
                  <a:pt x="1409" y="242"/>
                  <a:pt x="1409" y="242"/>
                  <a:pt x="1409" y="242"/>
                </a:cubicBezTo>
                <a:cubicBezTo>
                  <a:pt x="1420" y="240"/>
                  <a:pt x="1420" y="240"/>
                  <a:pt x="1420" y="240"/>
                </a:cubicBezTo>
                <a:cubicBezTo>
                  <a:pt x="1424" y="239"/>
                  <a:pt x="1424" y="239"/>
                  <a:pt x="1424" y="239"/>
                </a:cubicBezTo>
                <a:cubicBezTo>
                  <a:pt x="1423" y="238"/>
                  <a:pt x="1423" y="238"/>
                  <a:pt x="1423" y="238"/>
                </a:cubicBezTo>
                <a:cubicBezTo>
                  <a:pt x="1426" y="238"/>
                  <a:pt x="1426" y="238"/>
                  <a:pt x="1426" y="238"/>
                </a:cubicBezTo>
                <a:cubicBezTo>
                  <a:pt x="1426" y="240"/>
                  <a:pt x="1425" y="233"/>
                  <a:pt x="1428" y="240"/>
                </a:cubicBezTo>
                <a:cubicBezTo>
                  <a:pt x="1435" y="240"/>
                  <a:pt x="1435" y="240"/>
                  <a:pt x="1435" y="240"/>
                </a:cubicBezTo>
                <a:cubicBezTo>
                  <a:pt x="1447" y="239"/>
                  <a:pt x="1447" y="239"/>
                  <a:pt x="1447" y="239"/>
                </a:cubicBezTo>
                <a:cubicBezTo>
                  <a:pt x="1454" y="239"/>
                  <a:pt x="1454" y="239"/>
                  <a:pt x="1454" y="239"/>
                </a:cubicBezTo>
                <a:cubicBezTo>
                  <a:pt x="1454" y="239"/>
                  <a:pt x="1451" y="241"/>
                  <a:pt x="1454" y="237"/>
                </a:cubicBezTo>
                <a:cubicBezTo>
                  <a:pt x="1457" y="239"/>
                  <a:pt x="1457" y="239"/>
                  <a:pt x="1457" y="239"/>
                </a:cubicBezTo>
                <a:cubicBezTo>
                  <a:pt x="1461" y="238"/>
                  <a:pt x="1461" y="238"/>
                  <a:pt x="1461" y="238"/>
                </a:cubicBezTo>
                <a:cubicBezTo>
                  <a:pt x="1480" y="240"/>
                  <a:pt x="1480" y="240"/>
                  <a:pt x="1480" y="240"/>
                </a:cubicBezTo>
                <a:cubicBezTo>
                  <a:pt x="1488" y="241"/>
                  <a:pt x="1488" y="241"/>
                  <a:pt x="1488" y="241"/>
                </a:cubicBezTo>
                <a:cubicBezTo>
                  <a:pt x="1492" y="242"/>
                  <a:pt x="1492" y="242"/>
                  <a:pt x="1492" y="242"/>
                </a:cubicBezTo>
                <a:cubicBezTo>
                  <a:pt x="1490" y="243"/>
                  <a:pt x="1490" y="243"/>
                  <a:pt x="1490" y="243"/>
                </a:cubicBezTo>
                <a:cubicBezTo>
                  <a:pt x="1490" y="244"/>
                  <a:pt x="1489" y="244"/>
                  <a:pt x="1493" y="245"/>
                </a:cubicBezTo>
                <a:cubicBezTo>
                  <a:pt x="1493" y="245"/>
                  <a:pt x="1493" y="245"/>
                  <a:pt x="1493" y="245"/>
                </a:cubicBezTo>
                <a:cubicBezTo>
                  <a:pt x="1494" y="242"/>
                  <a:pt x="1494" y="242"/>
                  <a:pt x="1494" y="242"/>
                </a:cubicBezTo>
                <a:cubicBezTo>
                  <a:pt x="1498" y="244"/>
                  <a:pt x="1498" y="244"/>
                  <a:pt x="1498" y="244"/>
                </a:cubicBezTo>
                <a:cubicBezTo>
                  <a:pt x="1497" y="248"/>
                  <a:pt x="1497" y="248"/>
                  <a:pt x="1497" y="248"/>
                </a:cubicBezTo>
                <a:cubicBezTo>
                  <a:pt x="1494" y="249"/>
                  <a:pt x="1494" y="249"/>
                  <a:pt x="1494" y="249"/>
                </a:cubicBezTo>
                <a:cubicBezTo>
                  <a:pt x="1488" y="256"/>
                  <a:pt x="1488" y="256"/>
                  <a:pt x="1488" y="256"/>
                </a:cubicBezTo>
                <a:cubicBezTo>
                  <a:pt x="1468" y="267"/>
                  <a:pt x="1468" y="267"/>
                  <a:pt x="1468" y="267"/>
                </a:cubicBezTo>
                <a:cubicBezTo>
                  <a:pt x="1469" y="269"/>
                  <a:pt x="1466" y="268"/>
                  <a:pt x="1466" y="270"/>
                </a:cubicBezTo>
                <a:cubicBezTo>
                  <a:pt x="1464" y="268"/>
                  <a:pt x="1464" y="268"/>
                  <a:pt x="1464" y="268"/>
                </a:cubicBezTo>
                <a:cubicBezTo>
                  <a:pt x="1457" y="272"/>
                  <a:pt x="1457" y="272"/>
                  <a:pt x="1457" y="272"/>
                </a:cubicBezTo>
                <a:cubicBezTo>
                  <a:pt x="1454" y="270"/>
                  <a:pt x="1454" y="270"/>
                  <a:pt x="1454" y="270"/>
                </a:cubicBezTo>
                <a:cubicBezTo>
                  <a:pt x="1452" y="272"/>
                  <a:pt x="1452" y="272"/>
                  <a:pt x="1452" y="272"/>
                </a:cubicBezTo>
                <a:cubicBezTo>
                  <a:pt x="1454" y="273"/>
                  <a:pt x="1454" y="273"/>
                  <a:pt x="1454" y="273"/>
                </a:cubicBezTo>
                <a:cubicBezTo>
                  <a:pt x="1452" y="274"/>
                  <a:pt x="1452" y="274"/>
                  <a:pt x="1452" y="274"/>
                </a:cubicBezTo>
                <a:cubicBezTo>
                  <a:pt x="1457" y="275"/>
                  <a:pt x="1457" y="275"/>
                  <a:pt x="1457" y="275"/>
                </a:cubicBezTo>
                <a:cubicBezTo>
                  <a:pt x="1468" y="272"/>
                  <a:pt x="1468" y="272"/>
                  <a:pt x="1468" y="272"/>
                </a:cubicBezTo>
                <a:cubicBezTo>
                  <a:pt x="1470" y="275"/>
                  <a:pt x="1470" y="275"/>
                  <a:pt x="1470" y="275"/>
                </a:cubicBezTo>
                <a:cubicBezTo>
                  <a:pt x="1470" y="276"/>
                  <a:pt x="1469" y="277"/>
                  <a:pt x="1471" y="278"/>
                </a:cubicBezTo>
                <a:cubicBezTo>
                  <a:pt x="1474" y="275"/>
                  <a:pt x="1474" y="275"/>
                  <a:pt x="1474" y="275"/>
                </a:cubicBezTo>
                <a:cubicBezTo>
                  <a:pt x="1473" y="275"/>
                  <a:pt x="1473" y="275"/>
                  <a:pt x="1473" y="275"/>
                </a:cubicBezTo>
                <a:cubicBezTo>
                  <a:pt x="1475" y="273"/>
                  <a:pt x="1475" y="273"/>
                  <a:pt x="1475" y="273"/>
                </a:cubicBezTo>
                <a:cubicBezTo>
                  <a:pt x="1476" y="274"/>
                  <a:pt x="1476" y="274"/>
                  <a:pt x="1476" y="274"/>
                </a:cubicBezTo>
                <a:cubicBezTo>
                  <a:pt x="1477" y="271"/>
                  <a:pt x="1477" y="271"/>
                  <a:pt x="1477" y="271"/>
                </a:cubicBezTo>
                <a:cubicBezTo>
                  <a:pt x="1479" y="273"/>
                  <a:pt x="1479" y="273"/>
                  <a:pt x="1479" y="273"/>
                </a:cubicBezTo>
                <a:cubicBezTo>
                  <a:pt x="1479" y="274"/>
                  <a:pt x="1479" y="274"/>
                  <a:pt x="1479" y="274"/>
                </a:cubicBezTo>
                <a:cubicBezTo>
                  <a:pt x="1482" y="272"/>
                  <a:pt x="1482" y="272"/>
                  <a:pt x="1482" y="272"/>
                </a:cubicBezTo>
                <a:cubicBezTo>
                  <a:pt x="1485" y="273"/>
                  <a:pt x="1485" y="273"/>
                  <a:pt x="1485" y="273"/>
                </a:cubicBezTo>
                <a:cubicBezTo>
                  <a:pt x="1484" y="275"/>
                  <a:pt x="1484" y="275"/>
                  <a:pt x="1484" y="275"/>
                </a:cubicBezTo>
                <a:cubicBezTo>
                  <a:pt x="1486" y="276"/>
                  <a:pt x="1486" y="276"/>
                  <a:pt x="1486" y="276"/>
                </a:cubicBezTo>
                <a:cubicBezTo>
                  <a:pt x="1488" y="276"/>
                  <a:pt x="1488" y="276"/>
                  <a:pt x="1488" y="276"/>
                </a:cubicBezTo>
                <a:cubicBezTo>
                  <a:pt x="1486" y="273"/>
                  <a:pt x="1486" y="273"/>
                  <a:pt x="1486" y="273"/>
                </a:cubicBezTo>
                <a:cubicBezTo>
                  <a:pt x="1488" y="272"/>
                  <a:pt x="1488" y="272"/>
                  <a:pt x="1488" y="272"/>
                </a:cubicBezTo>
                <a:cubicBezTo>
                  <a:pt x="1490" y="275"/>
                  <a:pt x="1490" y="275"/>
                  <a:pt x="1490" y="275"/>
                </a:cubicBezTo>
                <a:cubicBezTo>
                  <a:pt x="1492" y="274"/>
                  <a:pt x="1492" y="274"/>
                  <a:pt x="1492" y="274"/>
                </a:cubicBezTo>
                <a:cubicBezTo>
                  <a:pt x="1492" y="274"/>
                  <a:pt x="1491" y="273"/>
                  <a:pt x="1492" y="275"/>
                </a:cubicBezTo>
                <a:cubicBezTo>
                  <a:pt x="1494" y="275"/>
                  <a:pt x="1494" y="275"/>
                  <a:pt x="1494" y="275"/>
                </a:cubicBezTo>
                <a:cubicBezTo>
                  <a:pt x="1496" y="272"/>
                  <a:pt x="1496" y="272"/>
                  <a:pt x="1496" y="272"/>
                </a:cubicBezTo>
                <a:cubicBezTo>
                  <a:pt x="1494" y="271"/>
                  <a:pt x="1494" y="271"/>
                  <a:pt x="1494" y="271"/>
                </a:cubicBezTo>
                <a:cubicBezTo>
                  <a:pt x="1496" y="269"/>
                  <a:pt x="1496" y="269"/>
                  <a:pt x="1496" y="269"/>
                </a:cubicBezTo>
                <a:cubicBezTo>
                  <a:pt x="1507" y="268"/>
                  <a:pt x="1507" y="268"/>
                  <a:pt x="1507" y="268"/>
                </a:cubicBezTo>
                <a:cubicBezTo>
                  <a:pt x="1513" y="269"/>
                  <a:pt x="1513" y="269"/>
                  <a:pt x="1513" y="269"/>
                </a:cubicBezTo>
                <a:cubicBezTo>
                  <a:pt x="1507" y="270"/>
                  <a:pt x="1507" y="270"/>
                  <a:pt x="1507" y="270"/>
                </a:cubicBezTo>
                <a:cubicBezTo>
                  <a:pt x="1508" y="274"/>
                  <a:pt x="1508" y="274"/>
                  <a:pt x="1508" y="274"/>
                </a:cubicBezTo>
                <a:cubicBezTo>
                  <a:pt x="1506" y="275"/>
                  <a:pt x="1506" y="275"/>
                  <a:pt x="1506" y="275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6" y="276"/>
                  <a:pt x="1516" y="276"/>
                  <a:pt x="1516" y="276"/>
                </a:cubicBezTo>
                <a:cubicBezTo>
                  <a:pt x="1517" y="277"/>
                  <a:pt x="1517" y="277"/>
                  <a:pt x="1517" y="277"/>
                </a:cubicBezTo>
                <a:cubicBezTo>
                  <a:pt x="1518" y="277"/>
                  <a:pt x="1513" y="280"/>
                  <a:pt x="1518" y="275"/>
                </a:cubicBezTo>
                <a:cubicBezTo>
                  <a:pt x="1520" y="276"/>
                  <a:pt x="1520" y="276"/>
                  <a:pt x="1520" y="276"/>
                </a:cubicBezTo>
                <a:cubicBezTo>
                  <a:pt x="1523" y="273"/>
                  <a:pt x="1523" y="273"/>
                  <a:pt x="1523" y="273"/>
                </a:cubicBezTo>
                <a:cubicBezTo>
                  <a:pt x="1526" y="272"/>
                  <a:pt x="1526" y="272"/>
                  <a:pt x="1526" y="272"/>
                </a:cubicBezTo>
                <a:cubicBezTo>
                  <a:pt x="1527" y="269"/>
                  <a:pt x="1527" y="269"/>
                  <a:pt x="1527" y="269"/>
                </a:cubicBezTo>
                <a:cubicBezTo>
                  <a:pt x="1530" y="271"/>
                  <a:pt x="1530" y="271"/>
                  <a:pt x="1530" y="271"/>
                </a:cubicBezTo>
                <a:cubicBezTo>
                  <a:pt x="1533" y="269"/>
                  <a:pt x="1533" y="269"/>
                  <a:pt x="1533" y="269"/>
                </a:cubicBezTo>
                <a:cubicBezTo>
                  <a:pt x="1534" y="272"/>
                  <a:pt x="1534" y="272"/>
                  <a:pt x="1534" y="272"/>
                </a:cubicBezTo>
                <a:cubicBezTo>
                  <a:pt x="1536" y="273"/>
                  <a:pt x="1536" y="273"/>
                  <a:pt x="1536" y="273"/>
                </a:cubicBezTo>
                <a:cubicBezTo>
                  <a:pt x="1548" y="270"/>
                  <a:pt x="1548" y="270"/>
                  <a:pt x="1548" y="270"/>
                </a:cubicBezTo>
                <a:cubicBezTo>
                  <a:pt x="1553" y="264"/>
                  <a:pt x="1553" y="264"/>
                  <a:pt x="1553" y="264"/>
                </a:cubicBezTo>
                <a:cubicBezTo>
                  <a:pt x="1554" y="265"/>
                  <a:pt x="1554" y="265"/>
                  <a:pt x="1554" y="265"/>
                </a:cubicBezTo>
                <a:cubicBezTo>
                  <a:pt x="1559" y="262"/>
                  <a:pt x="1559" y="262"/>
                  <a:pt x="1559" y="262"/>
                </a:cubicBezTo>
                <a:cubicBezTo>
                  <a:pt x="1557" y="267"/>
                  <a:pt x="1557" y="267"/>
                  <a:pt x="1557" y="267"/>
                </a:cubicBezTo>
                <a:cubicBezTo>
                  <a:pt x="1553" y="271"/>
                  <a:pt x="1553" y="271"/>
                  <a:pt x="1553" y="271"/>
                </a:cubicBezTo>
                <a:cubicBezTo>
                  <a:pt x="1552" y="270"/>
                  <a:pt x="1552" y="270"/>
                  <a:pt x="1552" y="270"/>
                </a:cubicBezTo>
                <a:cubicBezTo>
                  <a:pt x="1551" y="271"/>
                  <a:pt x="1551" y="271"/>
                  <a:pt x="1551" y="271"/>
                </a:cubicBezTo>
                <a:cubicBezTo>
                  <a:pt x="1553" y="274"/>
                  <a:pt x="1553" y="274"/>
                  <a:pt x="1553" y="274"/>
                </a:cubicBezTo>
                <a:cubicBezTo>
                  <a:pt x="1554" y="272"/>
                  <a:pt x="1554" y="272"/>
                  <a:pt x="1554" y="272"/>
                </a:cubicBezTo>
                <a:cubicBezTo>
                  <a:pt x="1558" y="275"/>
                  <a:pt x="1558" y="275"/>
                  <a:pt x="1558" y="275"/>
                </a:cubicBezTo>
                <a:cubicBezTo>
                  <a:pt x="1562" y="275"/>
                  <a:pt x="1562" y="275"/>
                  <a:pt x="1562" y="275"/>
                </a:cubicBezTo>
                <a:cubicBezTo>
                  <a:pt x="1563" y="277"/>
                  <a:pt x="1563" y="277"/>
                  <a:pt x="1563" y="277"/>
                </a:cubicBezTo>
                <a:cubicBezTo>
                  <a:pt x="1563" y="278"/>
                  <a:pt x="1563" y="278"/>
                  <a:pt x="1563" y="278"/>
                </a:cubicBezTo>
                <a:cubicBezTo>
                  <a:pt x="1567" y="275"/>
                  <a:pt x="1567" y="275"/>
                  <a:pt x="1567" y="275"/>
                </a:cubicBezTo>
                <a:cubicBezTo>
                  <a:pt x="1565" y="278"/>
                  <a:pt x="1571" y="273"/>
                  <a:pt x="1567" y="277"/>
                </a:cubicBezTo>
                <a:cubicBezTo>
                  <a:pt x="1572" y="281"/>
                  <a:pt x="1572" y="281"/>
                  <a:pt x="1572" y="281"/>
                </a:cubicBezTo>
                <a:cubicBezTo>
                  <a:pt x="1568" y="280"/>
                  <a:pt x="1568" y="280"/>
                  <a:pt x="1568" y="280"/>
                </a:cubicBezTo>
                <a:cubicBezTo>
                  <a:pt x="1567" y="280"/>
                  <a:pt x="1576" y="277"/>
                  <a:pt x="1565" y="281"/>
                </a:cubicBezTo>
                <a:cubicBezTo>
                  <a:pt x="1566" y="283"/>
                  <a:pt x="1566" y="283"/>
                  <a:pt x="1566" y="283"/>
                </a:cubicBezTo>
                <a:cubicBezTo>
                  <a:pt x="1574" y="285"/>
                  <a:pt x="1574" y="285"/>
                  <a:pt x="1574" y="285"/>
                </a:cubicBezTo>
                <a:cubicBezTo>
                  <a:pt x="1569" y="290"/>
                  <a:pt x="1569" y="290"/>
                  <a:pt x="1569" y="290"/>
                </a:cubicBezTo>
                <a:cubicBezTo>
                  <a:pt x="1569" y="290"/>
                  <a:pt x="1575" y="286"/>
                  <a:pt x="1567" y="291"/>
                </a:cubicBezTo>
                <a:cubicBezTo>
                  <a:pt x="1567" y="292"/>
                  <a:pt x="1567" y="292"/>
                  <a:pt x="1567" y="292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1" y="291"/>
                  <a:pt x="1571" y="291"/>
                  <a:pt x="1571" y="291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5" y="293"/>
                  <a:pt x="1572" y="286"/>
                  <a:pt x="1577" y="292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3" y="292"/>
                  <a:pt x="1583" y="292"/>
                  <a:pt x="1583" y="292"/>
                </a:cubicBezTo>
                <a:cubicBezTo>
                  <a:pt x="1583" y="293"/>
                  <a:pt x="1583" y="293"/>
                  <a:pt x="1583" y="293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1" y="296"/>
                  <a:pt x="1581" y="296"/>
                  <a:pt x="1581" y="296"/>
                </a:cubicBezTo>
                <a:cubicBezTo>
                  <a:pt x="1585" y="296"/>
                  <a:pt x="1585" y="296"/>
                  <a:pt x="1585" y="296"/>
                </a:cubicBezTo>
                <a:cubicBezTo>
                  <a:pt x="1582" y="298"/>
                  <a:pt x="1582" y="298"/>
                  <a:pt x="1582" y="298"/>
                </a:cubicBezTo>
                <a:cubicBezTo>
                  <a:pt x="1582" y="300"/>
                  <a:pt x="1582" y="300"/>
                  <a:pt x="1582" y="300"/>
                </a:cubicBezTo>
                <a:cubicBezTo>
                  <a:pt x="1586" y="301"/>
                  <a:pt x="1586" y="301"/>
                  <a:pt x="1586" y="301"/>
                </a:cubicBezTo>
                <a:cubicBezTo>
                  <a:pt x="1584" y="305"/>
                  <a:pt x="1584" y="305"/>
                  <a:pt x="1584" y="305"/>
                </a:cubicBezTo>
                <a:cubicBezTo>
                  <a:pt x="1590" y="304"/>
                  <a:pt x="1590" y="304"/>
                  <a:pt x="1590" y="304"/>
                </a:cubicBezTo>
                <a:cubicBezTo>
                  <a:pt x="1590" y="303"/>
                  <a:pt x="1590" y="303"/>
                  <a:pt x="1590" y="303"/>
                </a:cubicBezTo>
                <a:cubicBezTo>
                  <a:pt x="1593" y="303"/>
                  <a:pt x="1593" y="303"/>
                  <a:pt x="1593" y="303"/>
                </a:cubicBezTo>
                <a:cubicBezTo>
                  <a:pt x="1594" y="304"/>
                  <a:pt x="1594" y="304"/>
                  <a:pt x="1594" y="304"/>
                </a:cubicBezTo>
                <a:cubicBezTo>
                  <a:pt x="1590" y="306"/>
                  <a:pt x="1590" y="306"/>
                  <a:pt x="1590" y="306"/>
                </a:cubicBezTo>
                <a:cubicBezTo>
                  <a:pt x="1591" y="307"/>
                  <a:pt x="1591" y="307"/>
                  <a:pt x="1591" y="307"/>
                </a:cubicBezTo>
                <a:cubicBezTo>
                  <a:pt x="1588" y="307"/>
                  <a:pt x="1588" y="307"/>
                  <a:pt x="1588" y="307"/>
                </a:cubicBezTo>
                <a:cubicBezTo>
                  <a:pt x="1580" y="313"/>
                  <a:pt x="1580" y="313"/>
                  <a:pt x="1580" y="313"/>
                </a:cubicBezTo>
                <a:cubicBezTo>
                  <a:pt x="1585" y="314"/>
                  <a:pt x="1585" y="314"/>
                  <a:pt x="1585" y="314"/>
                </a:cubicBezTo>
                <a:cubicBezTo>
                  <a:pt x="1594" y="313"/>
                  <a:pt x="1594" y="313"/>
                  <a:pt x="1594" y="313"/>
                </a:cubicBezTo>
                <a:cubicBezTo>
                  <a:pt x="1590" y="316"/>
                  <a:pt x="1590" y="316"/>
                  <a:pt x="1590" y="316"/>
                </a:cubicBezTo>
                <a:cubicBezTo>
                  <a:pt x="1587" y="316"/>
                  <a:pt x="1587" y="316"/>
                  <a:pt x="1587" y="316"/>
                </a:cubicBezTo>
                <a:cubicBezTo>
                  <a:pt x="1584" y="319"/>
                  <a:pt x="1593" y="316"/>
                  <a:pt x="1586" y="319"/>
                </a:cubicBezTo>
                <a:cubicBezTo>
                  <a:pt x="1594" y="320"/>
                  <a:pt x="1594" y="320"/>
                  <a:pt x="1594" y="320"/>
                </a:cubicBezTo>
                <a:cubicBezTo>
                  <a:pt x="1595" y="320"/>
                  <a:pt x="1595" y="320"/>
                  <a:pt x="1595" y="320"/>
                </a:cubicBezTo>
                <a:cubicBezTo>
                  <a:pt x="1600" y="322"/>
                  <a:pt x="1600" y="322"/>
                  <a:pt x="1600" y="322"/>
                </a:cubicBezTo>
                <a:cubicBezTo>
                  <a:pt x="1603" y="321"/>
                  <a:pt x="1603" y="321"/>
                  <a:pt x="1603" y="321"/>
                </a:cubicBezTo>
                <a:cubicBezTo>
                  <a:pt x="1604" y="323"/>
                  <a:pt x="1604" y="323"/>
                  <a:pt x="1604" y="323"/>
                </a:cubicBezTo>
                <a:cubicBezTo>
                  <a:pt x="1600" y="324"/>
                  <a:pt x="1600" y="324"/>
                  <a:pt x="1600" y="324"/>
                </a:cubicBezTo>
                <a:cubicBezTo>
                  <a:pt x="1608" y="332"/>
                  <a:pt x="1608" y="332"/>
                  <a:pt x="1608" y="332"/>
                </a:cubicBezTo>
                <a:cubicBezTo>
                  <a:pt x="1607" y="334"/>
                  <a:pt x="1609" y="332"/>
                  <a:pt x="1612" y="332"/>
                </a:cubicBezTo>
                <a:cubicBezTo>
                  <a:pt x="1611" y="329"/>
                  <a:pt x="1611" y="329"/>
                  <a:pt x="1611" y="329"/>
                </a:cubicBezTo>
                <a:cubicBezTo>
                  <a:pt x="1608" y="329"/>
                  <a:pt x="1608" y="329"/>
                  <a:pt x="1608" y="329"/>
                </a:cubicBezTo>
                <a:cubicBezTo>
                  <a:pt x="1608" y="328"/>
                  <a:pt x="1610" y="328"/>
                  <a:pt x="1609" y="327"/>
                </a:cubicBezTo>
                <a:cubicBezTo>
                  <a:pt x="1607" y="326"/>
                  <a:pt x="1607" y="326"/>
                  <a:pt x="1607" y="326"/>
                </a:cubicBezTo>
                <a:cubicBezTo>
                  <a:pt x="1605" y="324"/>
                  <a:pt x="1605" y="324"/>
                  <a:pt x="1605" y="324"/>
                </a:cubicBezTo>
                <a:cubicBezTo>
                  <a:pt x="1607" y="328"/>
                  <a:pt x="1606" y="321"/>
                  <a:pt x="1611" y="324"/>
                </a:cubicBezTo>
                <a:cubicBezTo>
                  <a:pt x="1610" y="326"/>
                  <a:pt x="1610" y="326"/>
                  <a:pt x="1610" y="326"/>
                </a:cubicBezTo>
                <a:cubicBezTo>
                  <a:pt x="1614" y="332"/>
                  <a:pt x="1614" y="332"/>
                  <a:pt x="1614" y="332"/>
                </a:cubicBezTo>
                <a:cubicBezTo>
                  <a:pt x="1614" y="335"/>
                  <a:pt x="1614" y="335"/>
                  <a:pt x="1614" y="335"/>
                </a:cubicBezTo>
                <a:cubicBezTo>
                  <a:pt x="1618" y="338"/>
                  <a:pt x="1618" y="338"/>
                  <a:pt x="1618" y="338"/>
                </a:cubicBezTo>
                <a:cubicBezTo>
                  <a:pt x="1621" y="338"/>
                  <a:pt x="1621" y="338"/>
                  <a:pt x="1621" y="338"/>
                </a:cubicBezTo>
                <a:cubicBezTo>
                  <a:pt x="1619" y="343"/>
                  <a:pt x="1619" y="343"/>
                  <a:pt x="1619" y="343"/>
                </a:cubicBezTo>
                <a:cubicBezTo>
                  <a:pt x="1616" y="341"/>
                  <a:pt x="1616" y="341"/>
                  <a:pt x="1616" y="341"/>
                </a:cubicBezTo>
                <a:cubicBezTo>
                  <a:pt x="1613" y="342"/>
                  <a:pt x="1617" y="337"/>
                  <a:pt x="1613" y="343"/>
                </a:cubicBezTo>
                <a:cubicBezTo>
                  <a:pt x="1615" y="344"/>
                  <a:pt x="1615" y="344"/>
                  <a:pt x="1615" y="344"/>
                </a:cubicBezTo>
                <a:cubicBezTo>
                  <a:pt x="1614" y="344"/>
                  <a:pt x="1614" y="344"/>
                  <a:pt x="1614" y="344"/>
                </a:cubicBezTo>
                <a:cubicBezTo>
                  <a:pt x="1614" y="343"/>
                  <a:pt x="1609" y="350"/>
                  <a:pt x="1619" y="344"/>
                </a:cubicBezTo>
                <a:cubicBezTo>
                  <a:pt x="1622" y="345"/>
                  <a:pt x="1622" y="345"/>
                  <a:pt x="1622" y="345"/>
                </a:cubicBezTo>
                <a:cubicBezTo>
                  <a:pt x="1625" y="343"/>
                  <a:pt x="1625" y="343"/>
                  <a:pt x="1625" y="343"/>
                </a:cubicBezTo>
                <a:cubicBezTo>
                  <a:pt x="1628" y="347"/>
                  <a:pt x="1628" y="347"/>
                  <a:pt x="1628" y="347"/>
                </a:cubicBezTo>
                <a:cubicBezTo>
                  <a:pt x="1627" y="349"/>
                  <a:pt x="1627" y="349"/>
                  <a:pt x="1627" y="349"/>
                </a:cubicBezTo>
                <a:cubicBezTo>
                  <a:pt x="1628" y="351"/>
                  <a:pt x="1628" y="351"/>
                  <a:pt x="1628" y="351"/>
                </a:cubicBezTo>
                <a:cubicBezTo>
                  <a:pt x="1627" y="353"/>
                  <a:pt x="1627" y="353"/>
                  <a:pt x="1627" y="353"/>
                </a:cubicBezTo>
                <a:cubicBezTo>
                  <a:pt x="1618" y="353"/>
                  <a:pt x="1618" y="353"/>
                  <a:pt x="1618" y="353"/>
                </a:cubicBezTo>
                <a:cubicBezTo>
                  <a:pt x="1618" y="355"/>
                  <a:pt x="1613" y="353"/>
                  <a:pt x="1617" y="357"/>
                </a:cubicBezTo>
                <a:cubicBezTo>
                  <a:pt x="1615" y="352"/>
                  <a:pt x="1615" y="352"/>
                  <a:pt x="1615" y="352"/>
                </a:cubicBezTo>
                <a:cubicBezTo>
                  <a:pt x="1617" y="352"/>
                  <a:pt x="1620" y="351"/>
                  <a:pt x="1618" y="348"/>
                </a:cubicBezTo>
                <a:cubicBezTo>
                  <a:pt x="1610" y="347"/>
                  <a:pt x="1610" y="347"/>
                  <a:pt x="1610" y="347"/>
                </a:cubicBezTo>
                <a:cubicBezTo>
                  <a:pt x="1607" y="348"/>
                  <a:pt x="1607" y="348"/>
                  <a:pt x="1607" y="348"/>
                </a:cubicBezTo>
                <a:cubicBezTo>
                  <a:pt x="1603" y="348"/>
                  <a:pt x="1603" y="348"/>
                  <a:pt x="1603" y="348"/>
                </a:cubicBezTo>
                <a:cubicBezTo>
                  <a:pt x="1601" y="349"/>
                  <a:pt x="1624" y="343"/>
                  <a:pt x="1594" y="351"/>
                </a:cubicBezTo>
                <a:cubicBezTo>
                  <a:pt x="1594" y="353"/>
                  <a:pt x="1594" y="353"/>
                  <a:pt x="1594" y="353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3"/>
                  <a:pt x="1601" y="353"/>
                  <a:pt x="1601" y="353"/>
                </a:cubicBezTo>
                <a:cubicBezTo>
                  <a:pt x="1609" y="356"/>
                  <a:pt x="1609" y="356"/>
                  <a:pt x="1609" y="356"/>
                </a:cubicBezTo>
                <a:cubicBezTo>
                  <a:pt x="1613" y="353"/>
                  <a:pt x="1613" y="353"/>
                  <a:pt x="1613" y="353"/>
                </a:cubicBezTo>
                <a:cubicBezTo>
                  <a:pt x="1612" y="357"/>
                  <a:pt x="1612" y="357"/>
                  <a:pt x="1612" y="357"/>
                </a:cubicBezTo>
                <a:cubicBezTo>
                  <a:pt x="1614" y="357"/>
                  <a:pt x="1614" y="357"/>
                  <a:pt x="1614" y="357"/>
                </a:cubicBezTo>
                <a:cubicBezTo>
                  <a:pt x="1614" y="359"/>
                  <a:pt x="1614" y="359"/>
                  <a:pt x="1614" y="359"/>
                </a:cubicBezTo>
                <a:cubicBezTo>
                  <a:pt x="1618" y="362"/>
                  <a:pt x="1618" y="362"/>
                  <a:pt x="1618" y="362"/>
                </a:cubicBezTo>
                <a:cubicBezTo>
                  <a:pt x="1617" y="362"/>
                  <a:pt x="1617" y="362"/>
                  <a:pt x="1617" y="362"/>
                </a:cubicBezTo>
                <a:cubicBezTo>
                  <a:pt x="1619" y="364"/>
                  <a:pt x="1619" y="364"/>
                  <a:pt x="1619" y="364"/>
                </a:cubicBezTo>
                <a:cubicBezTo>
                  <a:pt x="1620" y="360"/>
                  <a:pt x="1620" y="360"/>
                  <a:pt x="1620" y="360"/>
                </a:cubicBezTo>
                <a:cubicBezTo>
                  <a:pt x="1622" y="360"/>
                  <a:pt x="1622" y="360"/>
                  <a:pt x="1622" y="360"/>
                </a:cubicBezTo>
                <a:cubicBezTo>
                  <a:pt x="1623" y="365"/>
                  <a:pt x="1623" y="365"/>
                  <a:pt x="1623" y="365"/>
                </a:cubicBezTo>
                <a:cubicBezTo>
                  <a:pt x="1620" y="365"/>
                  <a:pt x="1620" y="365"/>
                  <a:pt x="1620" y="365"/>
                </a:cubicBezTo>
                <a:cubicBezTo>
                  <a:pt x="1619" y="365"/>
                  <a:pt x="1619" y="365"/>
                  <a:pt x="1619" y="365"/>
                </a:cubicBezTo>
                <a:cubicBezTo>
                  <a:pt x="1618" y="369"/>
                  <a:pt x="1618" y="369"/>
                  <a:pt x="1618" y="369"/>
                </a:cubicBezTo>
                <a:cubicBezTo>
                  <a:pt x="1621" y="368"/>
                  <a:pt x="1621" y="368"/>
                  <a:pt x="1621" y="368"/>
                </a:cubicBezTo>
                <a:cubicBezTo>
                  <a:pt x="1624" y="370"/>
                  <a:pt x="1624" y="370"/>
                  <a:pt x="1624" y="370"/>
                </a:cubicBezTo>
                <a:cubicBezTo>
                  <a:pt x="1621" y="371"/>
                  <a:pt x="1621" y="371"/>
                  <a:pt x="1621" y="371"/>
                </a:cubicBezTo>
                <a:cubicBezTo>
                  <a:pt x="1618" y="370"/>
                  <a:pt x="1618" y="370"/>
                  <a:pt x="1618" y="370"/>
                </a:cubicBezTo>
                <a:cubicBezTo>
                  <a:pt x="1615" y="371"/>
                  <a:pt x="1615" y="371"/>
                  <a:pt x="1615" y="371"/>
                </a:cubicBezTo>
                <a:cubicBezTo>
                  <a:pt x="1614" y="372"/>
                  <a:pt x="1614" y="372"/>
                  <a:pt x="1614" y="372"/>
                </a:cubicBezTo>
                <a:cubicBezTo>
                  <a:pt x="1617" y="373"/>
                  <a:pt x="1612" y="372"/>
                  <a:pt x="1615" y="374"/>
                </a:cubicBezTo>
                <a:cubicBezTo>
                  <a:pt x="1618" y="373"/>
                  <a:pt x="1618" y="373"/>
                  <a:pt x="1618" y="373"/>
                </a:cubicBezTo>
                <a:cubicBezTo>
                  <a:pt x="1619" y="374"/>
                  <a:pt x="1619" y="374"/>
                  <a:pt x="1619" y="374"/>
                </a:cubicBezTo>
                <a:cubicBezTo>
                  <a:pt x="1626" y="374"/>
                  <a:pt x="1619" y="366"/>
                  <a:pt x="1628" y="374"/>
                </a:cubicBezTo>
                <a:cubicBezTo>
                  <a:pt x="1633" y="372"/>
                  <a:pt x="1633" y="372"/>
                  <a:pt x="1633" y="372"/>
                </a:cubicBezTo>
                <a:cubicBezTo>
                  <a:pt x="1635" y="369"/>
                  <a:pt x="1635" y="369"/>
                  <a:pt x="1635" y="369"/>
                </a:cubicBezTo>
                <a:cubicBezTo>
                  <a:pt x="1636" y="371"/>
                  <a:pt x="1636" y="371"/>
                  <a:pt x="1636" y="371"/>
                </a:cubicBezTo>
                <a:cubicBezTo>
                  <a:pt x="1637" y="370"/>
                  <a:pt x="1637" y="370"/>
                  <a:pt x="1637" y="370"/>
                </a:cubicBezTo>
                <a:cubicBezTo>
                  <a:pt x="1639" y="371"/>
                  <a:pt x="1639" y="371"/>
                  <a:pt x="1639" y="371"/>
                </a:cubicBezTo>
                <a:cubicBezTo>
                  <a:pt x="1636" y="374"/>
                  <a:pt x="1636" y="374"/>
                  <a:pt x="1636" y="374"/>
                </a:cubicBezTo>
                <a:cubicBezTo>
                  <a:pt x="1630" y="376"/>
                  <a:pt x="1630" y="376"/>
                  <a:pt x="1630" y="376"/>
                </a:cubicBezTo>
                <a:cubicBezTo>
                  <a:pt x="1635" y="377"/>
                  <a:pt x="1635" y="377"/>
                  <a:pt x="1635" y="377"/>
                </a:cubicBezTo>
                <a:cubicBezTo>
                  <a:pt x="1625" y="389"/>
                  <a:pt x="1625" y="389"/>
                  <a:pt x="1625" y="389"/>
                </a:cubicBezTo>
                <a:cubicBezTo>
                  <a:pt x="1623" y="394"/>
                  <a:pt x="1623" y="394"/>
                  <a:pt x="1623" y="394"/>
                </a:cubicBezTo>
                <a:cubicBezTo>
                  <a:pt x="1622" y="393"/>
                  <a:pt x="1622" y="393"/>
                  <a:pt x="1622" y="393"/>
                </a:cubicBezTo>
                <a:cubicBezTo>
                  <a:pt x="1618" y="395"/>
                  <a:pt x="1618" y="395"/>
                  <a:pt x="1618" y="395"/>
                </a:cubicBezTo>
                <a:cubicBezTo>
                  <a:pt x="1617" y="398"/>
                  <a:pt x="1617" y="398"/>
                  <a:pt x="1617" y="398"/>
                </a:cubicBezTo>
                <a:cubicBezTo>
                  <a:pt x="1616" y="398"/>
                  <a:pt x="1620" y="397"/>
                  <a:pt x="1615" y="397"/>
                </a:cubicBezTo>
                <a:cubicBezTo>
                  <a:pt x="1614" y="399"/>
                  <a:pt x="1614" y="399"/>
                  <a:pt x="1614" y="399"/>
                </a:cubicBezTo>
                <a:cubicBezTo>
                  <a:pt x="1611" y="398"/>
                  <a:pt x="1611" y="398"/>
                  <a:pt x="1611" y="398"/>
                </a:cubicBezTo>
                <a:cubicBezTo>
                  <a:pt x="1611" y="404"/>
                  <a:pt x="1611" y="404"/>
                  <a:pt x="1611" y="404"/>
                </a:cubicBezTo>
                <a:cubicBezTo>
                  <a:pt x="1605" y="404"/>
                  <a:pt x="1605" y="404"/>
                  <a:pt x="1605" y="404"/>
                </a:cubicBezTo>
                <a:cubicBezTo>
                  <a:pt x="1607" y="407"/>
                  <a:pt x="1607" y="407"/>
                  <a:pt x="1607" y="407"/>
                </a:cubicBezTo>
                <a:cubicBezTo>
                  <a:pt x="1601" y="412"/>
                  <a:pt x="1601" y="412"/>
                  <a:pt x="1601" y="412"/>
                </a:cubicBezTo>
                <a:cubicBezTo>
                  <a:pt x="1602" y="414"/>
                  <a:pt x="1602" y="414"/>
                  <a:pt x="1602" y="414"/>
                </a:cubicBezTo>
                <a:cubicBezTo>
                  <a:pt x="1604" y="413"/>
                  <a:pt x="1604" y="413"/>
                  <a:pt x="1604" y="413"/>
                </a:cubicBezTo>
                <a:cubicBezTo>
                  <a:pt x="1605" y="413"/>
                  <a:pt x="1605" y="413"/>
                  <a:pt x="1605" y="413"/>
                </a:cubicBezTo>
                <a:cubicBezTo>
                  <a:pt x="1605" y="413"/>
                  <a:pt x="1604" y="412"/>
                  <a:pt x="1605" y="414"/>
                </a:cubicBezTo>
                <a:cubicBezTo>
                  <a:pt x="1611" y="412"/>
                  <a:pt x="1611" y="412"/>
                  <a:pt x="1611" y="412"/>
                </a:cubicBezTo>
                <a:cubicBezTo>
                  <a:pt x="1613" y="411"/>
                  <a:pt x="1613" y="411"/>
                  <a:pt x="1613" y="411"/>
                </a:cubicBezTo>
                <a:cubicBezTo>
                  <a:pt x="1615" y="414"/>
                  <a:pt x="1615" y="414"/>
                  <a:pt x="1615" y="414"/>
                </a:cubicBezTo>
                <a:cubicBezTo>
                  <a:pt x="1621" y="413"/>
                  <a:pt x="1621" y="413"/>
                  <a:pt x="1621" y="413"/>
                </a:cubicBezTo>
                <a:cubicBezTo>
                  <a:pt x="1626" y="411"/>
                  <a:pt x="1611" y="409"/>
                  <a:pt x="1625" y="410"/>
                </a:cubicBezTo>
                <a:cubicBezTo>
                  <a:pt x="1626" y="411"/>
                  <a:pt x="1626" y="411"/>
                  <a:pt x="1626" y="411"/>
                </a:cubicBezTo>
                <a:cubicBezTo>
                  <a:pt x="1629" y="409"/>
                  <a:pt x="1629" y="409"/>
                  <a:pt x="1629" y="409"/>
                </a:cubicBezTo>
                <a:cubicBezTo>
                  <a:pt x="1631" y="412"/>
                  <a:pt x="1631" y="412"/>
                  <a:pt x="1631" y="412"/>
                </a:cubicBezTo>
                <a:cubicBezTo>
                  <a:pt x="1629" y="413"/>
                  <a:pt x="1629" y="413"/>
                  <a:pt x="1629" y="413"/>
                </a:cubicBezTo>
                <a:cubicBezTo>
                  <a:pt x="1632" y="413"/>
                  <a:pt x="1632" y="413"/>
                  <a:pt x="1632" y="413"/>
                </a:cubicBezTo>
                <a:cubicBezTo>
                  <a:pt x="1633" y="411"/>
                  <a:pt x="1633" y="411"/>
                  <a:pt x="1633" y="411"/>
                </a:cubicBezTo>
                <a:cubicBezTo>
                  <a:pt x="1636" y="408"/>
                  <a:pt x="1636" y="408"/>
                  <a:pt x="1636" y="408"/>
                </a:cubicBezTo>
                <a:cubicBezTo>
                  <a:pt x="1636" y="409"/>
                  <a:pt x="1636" y="409"/>
                  <a:pt x="1636" y="409"/>
                </a:cubicBezTo>
                <a:cubicBezTo>
                  <a:pt x="1642" y="410"/>
                  <a:pt x="1642" y="410"/>
                  <a:pt x="1642" y="410"/>
                </a:cubicBezTo>
                <a:cubicBezTo>
                  <a:pt x="1649" y="414"/>
                  <a:pt x="1638" y="402"/>
                  <a:pt x="1651" y="409"/>
                </a:cubicBezTo>
                <a:cubicBezTo>
                  <a:pt x="1652" y="409"/>
                  <a:pt x="1653" y="410"/>
                  <a:pt x="1654" y="409"/>
                </a:cubicBezTo>
                <a:cubicBezTo>
                  <a:pt x="1653" y="413"/>
                  <a:pt x="1653" y="413"/>
                  <a:pt x="1653" y="413"/>
                </a:cubicBezTo>
                <a:cubicBezTo>
                  <a:pt x="1651" y="413"/>
                  <a:pt x="1651" y="413"/>
                  <a:pt x="1651" y="413"/>
                </a:cubicBezTo>
                <a:cubicBezTo>
                  <a:pt x="1652" y="416"/>
                  <a:pt x="1652" y="416"/>
                  <a:pt x="1652" y="416"/>
                </a:cubicBezTo>
                <a:cubicBezTo>
                  <a:pt x="1652" y="419"/>
                  <a:pt x="1658" y="416"/>
                  <a:pt x="1655" y="420"/>
                </a:cubicBezTo>
                <a:cubicBezTo>
                  <a:pt x="1652" y="418"/>
                  <a:pt x="1652" y="418"/>
                  <a:pt x="1652" y="418"/>
                </a:cubicBezTo>
                <a:cubicBezTo>
                  <a:pt x="1651" y="419"/>
                  <a:pt x="1651" y="419"/>
                  <a:pt x="1651" y="419"/>
                </a:cubicBezTo>
                <a:cubicBezTo>
                  <a:pt x="1653" y="423"/>
                  <a:pt x="1653" y="423"/>
                  <a:pt x="1653" y="423"/>
                </a:cubicBezTo>
                <a:cubicBezTo>
                  <a:pt x="1658" y="423"/>
                  <a:pt x="1658" y="423"/>
                  <a:pt x="1658" y="423"/>
                </a:cubicBezTo>
                <a:cubicBezTo>
                  <a:pt x="1656" y="425"/>
                  <a:pt x="1656" y="425"/>
                  <a:pt x="1656" y="425"/>
                </a:cubicBezTo>
                <a:cubicBezTo>
                  <a:pt x="1661" y="428"/>
                  <a:pt x="1661" y="428"/>
                  <a:pt x="1661" y="428"/>
                </a:cubicBezTo>
                <a:cubicBezTo>
                  <a:pt x="1661" y="429"/>
                  <a:pt x="1657" y="428"/>
                  <a:pt x="1662" y="430"/>
                </a:cubicBezTo>
                <a:cubicBezTo>
                  <a:pt x="1658" y="431"/>
                  <a:pt x="1666" y="429"/>
                  <a:pt x="1659" y="429"/>
                </a:cubicBezTo>
                <a:cubicBezTo>
                  <a:pt x="1655" y="433"/>
                  <a:pt x="1655" y="433"/>
                  <a:pt x="1655" y="433"/>
                </a:cubicBezTo>
                <a:cubicBezTo>
                  <a:pt x="1654" y="432"/>
                  <a:pt x="1661" y="433"/>
                  <a:pt x="1651" y="431"/>
                </a:cubicBezTo>
                <a:cubicBezTo>
                  <a:pt x="1650" y="432"/>
                  <a:pt x="1650" y="432"/>
                  <a:pt x="1650" y="432"/>
                </a:cubicBezTo>
                <a:cubicBezTo>
                  <a:pt x="1652" y="434"/>
                  <a:pt x="1652" y="434"/>
                  <a:pt x="1652" y="434"/>
                </a:cubicBezTo>
                <a:cubicBezTo>
                  <a:pt x="1650" y="434"/>
                  <a:pt x="1650" y="434"/>
                  <a:pt x="1650" y="434"/>
                </a:cubicBezTo>
                <a:cubicBezTo>
                  <a:pt x="1650" y="435"/>
                  <a:pt x="1654" y="431"/>
                  <a:pt x="1650" y="436"/>
                </a:cubicBezTo>
                <a:cubicBezTo>
                  <a:pt x="1641" y="436"/>
                  <a:pt x="1658" y="430"/>
                  <a:pt x="1642" y="435"/>
                </a:cubicBezTo>
                <a:cubicBezTo>
                  <a:pt x="1642" y="436"/>
                  <a:pt x="1649" y="431"/>
                  <a:pt x="1640" y="438"/>
                </a:cubicBezTo>
                <a:cubicBezTo>
                  <a:pt x="1640" y="439"/>
                  <a:pt x="1640" y="439"/>
                  <a:pt x="1640" y="439"/>
                </a:cubicBezTo>
                <a:cubicBezTo>
                  <a:pt x="1643" y="438"/>
                  <a:pt x="1643" y="438"/>
                  <a:pt x="1643" y="438"/>
                </a:cubicBezTo>
                <a:cubicBezTo>
                  <a:pt x="1641" y="442"/>
                  <a:pt x="1641" y="442"/>
                  <a:pt x="1641" y="442"/>
                </a:cubicBezTo>
                <a:cubicBezTo>
                  <a:pt x="1642" y="442"/>
                  <a:pt x="1642" y="442"/>
                  <a:pt x="1642" y="442"/>
                </a:cubicBezTo>
                <a:cubicBezTo>
                  <a:pt x="1635" y="445"/>
                  <a:pt x="1635" y="445"/>
                  <a:pt x="1635" y="445"/>
                </a:cubicBezTo>
                <a:cubicBezTo>
                  <a:pt x="1632" y="449"/>
                  <a:pt x="1632" y="449"/>
                  <a:pt x="1632" y="449"/>
                </a:cubicBezTo>
                <a:cubicBezTo>
                  <a:pt x="1629" y="449"/>
                  <a:pt x="1629" y="449"/>
                  <a:pt x="1629" y="449"/>
                </a:cubicBezTo>
                <a:cubicBezTo>
                  <a:pt x="1628" y="447"/>
                  <a:pt x="1628" y="447"/>
                  <a:pt x="1628" y="447"/>
                </a:cubicBezTo>
                <a:cubicBezTo>
                  <a:pt x="1627" y="446"/>
                  <a:pt x="1627" y="446"/>
                  <a:pt x="1627" y="446"/>
                </a:cubicBezTo>
                <a:cubicBezTo>
                  <a:pt x="1622" y="449"/>
                  <a:pt x="1622" y="449"/>
                  <a:pt x="1622" y="449"/>
                </a:cubicBezTo>
                <a:cubicBezTo>
                  <a:pt x="1622" y="449"/>
                  <a:pt x="1624" y="446"/>
                  <a:pt x="1623" y="450"/>
                </a:cubicBezTo>
                <a:cubicBezTo>
                  <a:pt x="1625" y="449"/>
                  <a:pt x="1625" y="449"/>
                  <a:pt x="1625" y="449"/>
                </a:cubicBezTo>
                <a:cubicBezTo>
                  <a:pt x="1631" y="451"/>
                  <a:pt x="1631" y="451"/>
                  <a:pt x="1631" y="451"/>
                </a:cubicBezTo>
                <a:cubicBezTo>
                  <a:pt x="1629" y="453"/>
                  <a:pt x="1629" y="453"/>
                  <a:pt x="1629" y="453"/>
                </a:cubicBezTo>
                <a:cubicBezTo>
                  <a:pt x="1630" y="453"/>
                  <a:pt x="1632" y="451"/>
                  <a:pt x="1631" y="454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6"/>
                  <a:pt x="1627" y="456"/>
                  <a:pt x="1627" y="456"/>
                </a:cubicBezTo>
                <a:cubicBezTo>
                  <a:pt x="1622" y="457"/>
                  <a:pt x="1622" y="457"/>
                  <a:pt x="1622" y="457"/>
                </a:cubicBezTo>
                <a:cubicBezTo>
                  <a:pt x="1622" y="458"/>
                  <a:pt x="1626" y="451"/>
                  <a:pt x="1621" y="459"/>
                </a:cubicBezTo>
                <a:cubicBezTo>
                  <a:pt x="1619" y="459"/>
                  <a:pt x="1619" y="459"/>
                  <a:pt x="1619" y="459"/>
                </a:cubicBezTo>
                <a:cubicBezTo>
                  <a:pt x="1619" y="461"/>
                  <a:pt x="1619" y="461"/>
                  <a:pt x="1619" y="461"/>
                </a:cubicBezTo>
                <a:cubicBezTo>
                  <a:pt x="1619" y="462"/>
                  <a:pt x="1617" y="457"/>
                  <a:pt x="1621" y="462"/>
                </a:cubicBezTo>
                <a:cubicBezTo>
                  <a:pt x="1621" y="464"/>
                  <a:pt x="1621" y="464"/>
                  <a:pt x="1621" y="464"/>
                </a:cubicBezTo>
                <a:cubicBezTo>
                  <a:pt x="1613" y="463"/>
                  <a:pt x="1613" y="463"/>
                  <a:pt x="1613" y="463"/>
                </a:cubicBezTo>
                <a:cubicBezTo>
                  <a:pt x="1613" y="464"/>
                  <a:pt x="1609" y="464"/>
                  <a:pt x="1611" y="463"/>
                </a:cubicBezTo>
                <a:cubicBezTo>
                  <a:pt x="1615" y="461"/>
                  <a:pt x="1615" y="461"/>
                  <a:pt x="1615" y="461"/>
                </a:cubicBezTo>
                <a:cubicBezTo>
                  <a:pt x="1615" y="460"/>
                  <a:pt x="1615" y="460"/>
                  <a:pt x="1615" y="460"/>
                </a:cubicBezTo>
                <a:cubicBezTo>
                  <a:pt x="1604" y="460"/>
                  <a:pt x="1604" y="460"/>
                  <a:pt x="1604" y="460"/>
                </a:cubicBezTo>
                <a:cubicBezTo>
                  <a:pt x="1600" y="463"/>
                  <a:pt x="1600" y="463"/>
                  <a:pt x="1600" y="463"/>
                </a:cubicBezTo>
                <a:cubicBezTo>
                  <a:pt x="1601" y="464"/>
                  <a:pt x="1591" y="464"/>
                  <a:pt x="1603" y="465"/>
                </a:cubicBezTo>
                <a:cubicBezTo>
                  <a:pt x="1602" y="465"/>
                  <a:pt x="1603" y="466"/>
                  <a:pt x="1602" y="466"/>
                </a:cubicBezTo>
                <a:cubicBezTo>
                  <a:pt x="1597" y="465"/>
                  <a:pt x="1597" y="465"/>
                  <a:pt x="1597" y="465"/>
                </a:cubicBezTo>
                <a:cubicBezTo>
                  <a:pt x="1595" y="469"/>
                  <a:pt x="1595" y="469"/>
                  <a:pt x="1595" y="469"/>
                </a:cubicBezTo>
                <a:cubicBezTo>
                  <a:pt x="1593" y="469"/>
                  <a:pt x="1593" y="469"/>
                  <a:pt x="1593" y="469"/>
                </a:cubicBezTo>
                <a:cubicBezTo>
                  <a:pt x="1577" y="479"/>
                  <a:pt x="1577" y="479"/>
                  <a:pt x="1577" y="479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8" y="485"/>
                  <a:pt x="1578" y="478"/>
                  <a:pt x="1566" y="485"/>
                </a:cubicBezTo>
                <a:cubicBezTo>
                  <a:pt x="1571" y="487"/>
                  <a:pt x="1571" y="487"/>
                  <a:pt x="1571" y="487"/>
                </a:cubicBezTo>
                <a:cubicBezTo>
                  <a:pt x="1572" y="487"/>
                  <a:pt x="1567" y="490"/>
                  <a:pt x="1573" y="486"/>
                </a:cubicBezTo>
                <a:cubicBezTo>
                  <a:pt x="1572" y="485"/>
                  <a:pt x="1572" y="485"/>
                  <a:pt x="1572" y="485"/>
                </a:cubicBezTo>
                <a:cubicBezTo>
                  <a:pt x="1574" y="484"/>
                  <a:pt x="1574" y="484"/>
                  <a:pt x="1574" y="484"/>
                </a:cubicBezTo>
                <a:cubicBezTo>
                  <a:pt x="1575" y="485"/>
                  <a:pt x="1575" y="485"/>
                  <a:pt x="1575" y="485"/>
                </a:cubicBezTo>
                <a:cubicBezTo>
                  <a:pt x="1578" y="483"/>
                  <a:pt x="1578" y="483"/>
                  <a:pt x="1578" y="483"/>
                </a:cubicBezTo>
                <a:cubicBezTo>
                  <a:pt x="1579" y="484"/>
                  <a:pt x="1579" y="484"/>
                  <a:pt x="1579" y="484"/>
                </a:cubicBezTo>
                <a:cubicBezTo>
                  <a:pt x="1578" y="483"/>
                  <a:pt x="1579" y="484"/>
                  <a:pt x="1581" y="482"/>
                </a:cubicBezTo>
                <a:cubicBezTo>
                  <a:pt x="1581" y="484"/>
                  <a:pt x="1581" y="484"/>
                  <a:pt x="1581" y="484"/>
                </a:cubicBezTo>
                <a:cubicBezTo>
                  <a:pt x="1582" y="484"/>
                  <a:pt x="1582" y="484"/>
                  <a:pt x="1582" y="484"/>
                </a:cubicBezTo>
                <a:cubicBezTo>
                  <a:pt x="1583" y="483"/>
                  <a:pt x="1585" y="483"/>
                  <a:pt x="1586" y="481"/>
                </a:cubicBezTo>
                <a:cubicBezTo>
                  <a:pt x="1583" y="477"/>
                  <a:pt x="1582" y="483"/>
                  <a:pt x="1579" y="482"/>
                </a:cubicBezTo>
                <a:cubicBezTo>
                  <a:pt x="1578" y="480"/>
                  <a:pt x="1581" y="481"/>
                  <a:pt x="1579" y="480"/>
                </a:cubicBezTo>
                <a:cubicBezTo>
                  <a:pt x="1585" y="481"/>
                  <a:pt x="1577" y="475"/>
                  <a:pt x="1586" y="480"/>
                </a:cubicBezTo>
                <a:cubicBezTo>
                  <a:pt x="1587" y="477"/>
                  <a:pt x="1587" y="477"/>
                  <a:pt x="1587" y="477"/>
                </a:cubicBezTo>
                <a:cubicBezTo>
                  <a:pt x="1590" y="477"/>
                  <a:pt x="1590" y="477"/>
                  <a:pt x="1590" y="477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97" y="479"/>
                  <a:pt x="1597" y="479"/>
                  <a:pt x="1597" y="479"/>
                </a:cubicBezTo>
                <a:cubicBezTo>
                  <a:pt x="1596" y="475"/>
                  <a:pt x="1596" y="475"/>
                  <a:pt x="1596" y="475"/>
                </a:cubicBezTo>
                <a:cubicBezTo>
                  <a:pt x="1603" y="478"/>
                  <a:pt x="1600" y="471"/>
                  <a:pt x="1608" y="473"/>
                </a:cubicBezTo>
                <a:cubicBezTo>
                  <a:pt x="1612" y="473"/>
                  <a:pt x="1612" y="473"/>
                  <a:pt x="1612" y="473"/>
                </a:cubicBezTo>
                <a:cubicBezTo>
                  <a:pt x="1612" y="473"/>
                  <a:pt x="1615" y="473"/>
                  <a:pt x="1611" y="474"/>
                </a:cubicBezTo>
                <a:cubicBezTo>
                  <a:pt x="1613" y="475"/>
                  <a:pt x="1613" y="475"/>
                  <a:pt x="1613" y="475"/>
                </a:cubicBezTo>
                <a:cubicBezTo>
                  <a:pt x="1621" y="472"/>
                  <a:pt x="1621" y="472"/>
                  <a:pt x="1621" y="472"/>
                </a:cubicBezTo>
                <a:cubicBezTo>
                  <a:pt x="1636" y="468"/>
                  <a:pt x="1636" y="468"/>
                  <a:pt x="1636" y="468"/>
                </a:cubicBezTo>
                <a:cubicBezTo>
                  <a:pt x="1645" y="467"/>
                  <a:pt x="1645" y="467"/>
                  <a:pt x="1645" y="467"/>
                </a:cubicBezTo>
                <a:cubicBezTo>
                  <a:pt x="1654" y="463"/>
                  <a:pt x="1654" y="463"/>
                  <a:pt x="1654" y="463"/>
                </a:cubicBezTo>
                <a:cubicBezTo>
                  <a:pt x="1668" y="460"/>
                  <a:pt x="1668" y="460"/>
                  <a:pt x="1668" y="460"/>
                </a:cubicBezTo>
                <a:cubicBezTo>
                  <a:pt x="1670" y="459"/>
                  <a:pt x="1670" y="459"/>
                  <a:pt x="1670" y="459"/>
                </a:cubicBezTo>
                <a:cubicBezTo>
                  <a:pt x="1675" y="461"/>
                  <a:pt x="1675" y="461"/>
                  <a:pt x="1675" y="461"/>
                </a:cubicBezTo>
                <a:cubicBezTo>
                  <a:pt x="1677" y="459"/>
                  <a:pt x="1677" y="459"/>
                  <a:pt x="1677" y="459"/>
                </a:cubicBezTo>
                <a:cubicBezTo>
                  <a:pt x="1676" y="463"/>
                  <a:pt x="1676" y="463"/>
                  <a:pt x="1676" y="463"/>
                </a:cubicBezTo>
                <a:cubicBezTo>
                  <a:pt x="1680" y="459"/>
                  <a:pt x="1659" y="461"/>
                  <a:pt x="1683" y="462"/>
                </a:cubicBezTo>
                <a:cubicBezTo>
                  <a:pt x="1684" y="462"/>
                  <a:pt x="1682" y="461"/>
                  <a:pt x="1684" y="461"/>
                </a:cubicBezTo>
                <a:cubicBezTo>
                  <a:pt x="1682" y="459"/>
                  <a:pt x="1682" y="459"/>
                  <a:pt x="1682" y="459"/>
                </a:cubicBezTo>
                <a:cubicBezTo>
                  <a:pt x="1690" y="457"/>
                  <a:pt x="1690" y="457"/>
                  <a:pt x="1690" y="457"/>
                </a:cubicBezTo>
                <a:cubicBezTo>
                  <a:pt x="1692" y="457"/>
                  <a:pt x="1692" y="457"/>
                  <a:pt x="1692" y="457"/>
                </a:cubicBezTo>
                <a:cubicBezTo>
                  <a:pt x="1692" y="461"/>
                  <a:pt x="1692" y="461"/>
                  <a:pt x="1692" y="461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686" y="462"/>
                  <a:pt x="1686" y="462"/>
                  <a:pt x="1686" y="462"/>
                </a:cubicBezTo>
                <a:cubicBezTo>
                  <a:pt x="1683" y="463"/>
                  <a:pt x="1688" y="457"/>
                  <a:pt x="1682" y="462"/>
                </a:cubicBezTo>
                <a:cubicBezTo>
                  <a:pt x="1686" y="465"/>
                  <a:pt x="1686" y="465"/>
                  <a:pt x="1686" y="465"/>
                </a:cubicBezTo>
                <a:cubicBezTo>
                  <a:pt x="1684" y="466"/>
                  <a:pt x="1684" y="466"/>
                  <a:pt x="1684" y="466"/>
                </a:cubicBezTo>
                <a:cubicBezTo>
                  <a:pt x="1683" y="465"/>
                  <a:pt x="1683" y="465"/>
                  <a:pt x="1683" y="465"/>
                </a:cubicBezTo>
                <a:cubicBezTo>
                  <a:pt x="1673" y="473"/>
                  <a:pt x="1673" y="473"/>
                  <a:pt x="1673" y="473"/>
                </a:cubicBezTo>
                <a:cubicBezTo>
                  <a:pt x="1668" y="475"/>
                  <a:pt x="1668" y="475"/>
                  <a:pt x="1668" y="475"/>
                </a:cubicBezTo>
                <a:cubicBezTo>
                  <a:pt x="1665" y="477"/>
                  <a:pt x="1665" y="477"/>
                  <a:pt x="1665" y="477"/>
                </a:cubicBezTo>
                <a:cubicBezTo>
                  <a:pt x="1656" y="481"/>
                  <a:pt x="1656" y="481"/>
                  <a:pt x="1656" y="481"/>
                </a:cubicBezTo>
                <a:cubicBezTo>
                  <a:pt x="1654" y="479"/>
                  <a:pt x="1663" y="480"/>
                  <a:pt x="1653" y="483"/>
                </a:cubicBezTo>
                <a:cubicBezTo>
                  <a:pt x="1653" y="480"/>
                  <a:pt x="1653" y="480"/>
                  <a:pt x="1653" y="480"/>
                </a:cubicBezTo>
                <a:cubicBezTo>
                  <a:pt x="1650" y="481"/>
                  <a:pt x="1650" y="481"/>
                  <a:pt x="1650" y="481"/>
                </a:cubicBezTo>
                <a:cubicBezTo>
                  <a:pt x="1650" y="484"/>
                  <a:pt x="1650" y="484"/>
                  <a:pt x="1650" y="484"/>
                </a:cubicBezTo>
                <a:cubicBezTo>
                  <a:pt x="1649" y="484"/>
                  <a:pt x="1649" y="484"/>
                  <a:pt x="1649" y="484"/>
                </a:cubicBezTo>
                <a:cubicBezTo>
                  <a:pt x="1648" y="483"/>
                  <a:pt x="1648" y="483"/>
                  <a:pt x="1648" y="483"/>
                </a:cubicBezTo>
                <a:cubicBezTo>
                  <a:pt x="1655" y="478"/>
                  <a:pt x="1655" y="478"/>
                  <a:pt x="1655" y="478"/>
                </a:cubicBezTo>
                <a:cubicBezTo>
                  <a:pt x="1658" y="479"/>
                  <a:pt x="1658" y="479"/>
                  <a:pt x="1658" y="479"/>
                </a:cubicBezTo>
                <a:cubicBezTo>
                  <a:pt x="1659" y="477"/>
                  <a:pt x="1659" y="477"/>
                  <a:pt x="1659" y="477"/>
                </a:cubicBezTo>
                <a:cubicBezTo>
                  <a:pt x="1650" y="475"/>
                  <a:pt x="1650" y="475"/>
                  <a:pt x="1650" y="475"/>
                </a:cubicBezTo>
                <a:cubicBezTo>
                  <a:pt x="1644" y="477"/>
                  <a:pt x="1644" y="477"/>
                  <a:pt x="1644" y="477"/>
                </a:cubicBezTo>
                <a:cubicBezTo>
                  <a:pt x="1646" y="475"/>
                  <a:pt x="1646" y="475"/>
                  <a:pt x="1646" y="475"/>
                </a:cubicBezTo>
                <a:cubicBezTo>
                  <a:pt x="1651" y="471"/>
                  <a:pt x="1648" y="478"/>
                  <a:pt x="1656" y="473"/>
                </a:cubicBezTo>
                <a:cubicBezTo>
                  <a:pt x="1657" y="474"/>
                  <a:pt x="1657" y="474"/>
                  <a:pt x="1657" y="474"/>
                </a:cubicBezTo>
                <a:cubicBezTo>
                  <a:pt x="1664" y="470"/>
                  <a:pt x="1664" y="470"/>
                  <a:pt x="1664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1"/>
                  <a:pt x="1656" y="470"/>
                </a:cubicBezTo>
                <a:cubicBezTo>
                  <a:pt x="1658" y="468"/>
                  <a:pt x="1658" y="468"/>
                  <a:pt x="1658" y="468"/>
                </a:cubicBezTo>
                <a:cubicBezTo>
                  <a:pt x="1664" y="469"/>
                  <a:pt x="1648" y="476"/>
                  <a:pt x="1667" y="468"/>
                </a:cubicBezTo>
                <a:cubicBezTo>
                  <a:pt x="1668" y="469"/>
                  <a:pt x="1668" y="469"/>
                  <a:pt x="1668" y="469"/>
                </a:cubicBezTo>
                <a:cubicBezTo>
                  <a:pt x="1677" y="467"/>
                  <a:pt x="1677" y="467"/>
                  <a:pt x="1677" y="467"/>
                </a:cubicBezTo>
                <a:cubicBezTo>
                  <a:pt x="1679" y="466"/>
                  <a:pt x="1679" y="466"/>
                  <a:pt x="1679" y="466"/>
                </a:cubicBezTo>
                <a:cubicBezTo>
                  <a:pt x="1672" y="464"/>
                  <a:pt x="1672" y="464"/>
                  <a:pt x="1672" y="464"/>
                </a:cubicBezTo>
                <a:cubicBezTo>
                  <a:pt x="1655" y="467"/>
                  <a:pt x="1655" y="467"/>
                  <a:pt x="1655" y="467"/>
                </a:cubicBezTo>
                <a:cubicBezTo>
                  <a:pt x="1651" y="470"/>
                  <a:pt x="1651" y="470"/>
                  <a:pt x="1651" y="470"/>
                </a:cubicBezTo>
                <a:cubicBezTo>
                  <a:pt x="1650" y="471"/>
                  <a:pt x="1664" y="461"/>
                  <a:pt x="1644" y="473"/>
                </a:cubicBezTo>
                <a:cubicBezTo>
                  <a:pt x="1639" y="473"/>
                  <a:pt x="1639" y="473"/>
                  <a:pt x="1639" y="473"/>
                </a:cubicBezTo>
                <a:cubicBezTo>
                  <a:pt x="1632" y="477"/>
                  <a:pt x="1632" y="477"/>
                  <a:pt x="1632" y="477"/>
                </a:cubicBezTo>
                <a:cubicBezTo>
                  <a:pt x="1630" y="475"/>
                  <a:pt x="1630" y="475"/>
                  <a:pt x="1630" y="475"/>
                </a:cubicBezTo>
                <a:cubicBezTo>
                  <a:pt x="1629" y="479"/>
                  <a:pt x="1629" y="479"/>
                  <a:pt x="1629" y="479"/>
                </a:cubicBezTo>
                <a:cubicBezTo>
                  <a:pt x="1620" y="482"/>
                  <a:pt x="1620" y="482"/>
                  <a:pt x="1620" y="482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27" y="482"/>
                  <a:pt x="1627" y="482"/>
                  <a:pt x="1627" y="482"/>
                </a:cubicBezTo>
                <a:cubicBezTo>
                  <a:pt x="1623" y="485"/>
                  <a:pt x="1623" y="485"/>
                  <a:pt x="1623" y="485"/>
                </a:cubicBezTo>
                <a:cubicBezTo>
                  <a:pt x="1617" y="486"/>
                  <a:pt x="1617" y="486"/>
                  <a:pt x="1617" y="486"/>
                </a:cubicBezTo>
                <a:cubicBezTo>
                  <a:pt x="1621" y="483"/>
                  <a:pt x="1621" y="489"/>
                  <a:pt x="1609" y="489"/>
                </a:cubicBezTo>
                <a:cubicBezTo>
                  <a:pt x="1607" y="491"/>
                  <a:pt x="1607" y="491"/>
                  <a:pt x="1607" y="491"/>
                </a:cubicBezTo>
                <a:cubicBezTo>
                  <a:pt x="1602" y="493"/>
                  <a:pt x="1602" y="493"/>
                  <a:pt x="1602" y="493"/>
                </a:cubicBezTo>
                <a:cubicBezTo>
                  <a:pt x="1600" y="490"/>
                  <a:pt x="1608" y="491"/>
                  <a:pt x="1597" y="494"/>
                </a:cubicBezTo>
                <a:cubicBezTo>
                  <a:pt x="1598" y="490"/>
                  <a:pt x="1602" y="496"/>
                  <a:pt x="1603" y="490"/>
                </a:cubicBezTo>
                <a:cubicBezTo>
                  <a:pt x="1604" y="488"/>
                  <a:pt x="1607" y="492"/>
                  <a:pt x="1608" y="489"/>
                </a:cubicBezTo>
                <a:cubicBezTo>
                  <a:pt x="1608" y="488"/>
                  <a:pt x="1608" y="488"/>
                  <a:pt x="1608" y="488"/>
                </a:cubicBezTo>
                <a:cubicBezTo>
                  <a:pt x="1604" y="484"/>
                  <a:pt x="1608" y="491"/>
                  <a:pt x="1615" y="486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15" y="482"/>
                  <a:pt x="1611" y="481"/>
                  <a:pt x="1608" y="484"/>
                </a:cubicBezTo>
                <a:cubicBezTo>
                  <a:pt x="1601" y="487"/>
                  <a:pt x="1601" y="487"/>
                  <a:pt x="1601" y="487"/>
                </a:cubicBezTo>
                <a:cubicBezTo>
                  <a:pt x="1601" y="489"/>
                  <a:pt x="1601" y="489"/>
                  <a:pt x="1601" y="489"/>
                </a:cubicBezTo>
                <a:cubicBezTo>
                  <a:pt x="1593" y="488"/>
                  <a:pt x="1592" y="491"/>
                  <a:pt x="1584" y="494"/>
                </a:cubicBezTo>
                <a:cubicBezTo>
                  <a:pt x="1584" y="495"/>
                  <a:pt x="1584" y="495"/>
                  <a:pt x="1584" y="495"/>
                </a:cubicBezTo>
                <a:cubicBezTo>
                  <a:pt x="1582" y="494"/>
                  <a:pt x="1582" y="494"/>
                  <a:pt x="1582" y="494"/>
                </a:cubicBezTo>
                <a:cubicBezTo>
                  <a:pt x="1567" y="500"/>
                  <a:pt x="1567" y="500"/>
                  <a:pt x="1567" y="500"/>
                </a:cubicBezTo>
                <a:cubicBezTo>
                  <a:pt x="1557" y="503"/>
                  <a:pt x="1557" y="503"/>
                  <a:pt x="1557" y="503"/>
                </a:cubicBezTo>
                <a:cubicBezTo>
                  <a:pt x="1557" y="505"/>
                  <a:pt x="1557" y="505"/>
                  <a:pt x="1557" y="505"/>
                </a:cubicBezTo>
                <a:cubicBezTo>
                  <a:pt x="1557" y="504"/>
                  <a:pt x="1557" y="504"/>
                  <a:pt x="1557" y="504"/>
                </a:cubicBezTo>
                <a:cubicBezTo>
                  <a:pt x="1544" y="509"/>
                  <a:pt x="1544" y="509"/>
                  <a:pt x="1544" y="509"/>
                </a:cubicBezTo>
                <a:cubicBezTo>
                  <a:pt x="1541" y="512"/>
                  <a:pt x="1541" y="512"/>
                  <a:pt x="1541" y="512"/>
                </a:cubicBezTo>
                <a:cubicBezTo>
                  <a:pt x="1535" y="514"/>
                  <a:pt x="1535" y="514"/>
                  <a:pt x="1535" y="514"/>
                </a:cubicBezTo>
                <a:cubicBezTo>
                  <a:pt x="1535" y="512"/>
                  <a:pt x="1535" y="512"/>
                  <a:pt x="1535" y="512"/>
                </a:cubicBezTo>
                <a:cubicBezTo>
                  <a:pt x="1528" y="516"/>
                  <a:pt x="1528" y="516"/>
                  <a:pt x="1528" y="516"/>
                </a:cubicBezTo>
                <a:cubicBezTo>
                  <a:pt x="1526" y="515"/>
                  <a:pt x="1526" y="515"/>
                  <a:pt x="1526" y="515"/>
                </a:cubicBezTo>
                <a:cubicBezTo>
                  <a:pt x="1524" y="518"/>
                  <a:pt x="1524" y="518"/>
                  <a:pt x="1524" y="518"/>
                </a:cubicBezTo>
                <a:cubicBezTo>
                  <a:pt x="1518" y="516"/>
                  <a:pt x="1518" y="516"/>
                  <a:pt x="1518" y="516"/>
                </a:cubicBezTo>
                <a:cubicBezTo>
                  <a:pt x="1502" y="525"/>
                  <a:pt x="1502" y="525"/>
                  <a:pt x="1502" y="525"/>
                </a:cubicBezTo>
                <a:cubicBezTo>
                  <a:pt x="1499" y="525"/>
                  <a:pt x="1499" y="525"/>
                  <a:pt x="1499" y="525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8" y="525"/>
                  <a:pt x="1498" y="525"/>
                  <a:pt x="1498" y="525"/>
                </a:cubicBezTo>
                <a:cubicBezTo>
                  <a:pt x="1499" y="528"/>
                  <a:pt x="1499" y="528"/>
                  <a:pt x="1499" y="528"/>
                </a:cubicBezTo>
                <a:cubicBezTo>
                  <a:pt x="1498" y="528"/>
                  <a:pt x="1498" y="528"/>
                  <a:pt x="1498" y="528"/>
                </a:cubicBezTo>
                <a:cubicBezTo>
                  <a:pt x="1499" y="531"/>
                  <a:pt x="1499" y="531"/>
                  <a:pt x="1499" y="531"/>
                </a:cubicBezTo>
                <a:cubicBezTo>
                  <a:pt x="1480" y="540"/>
                  <a:pt x="1480" y="540"/>
                  <a:pt x="1480" y="540"/>
                </a:cubicBezTo>
                <a:cubicBezTo>
                  <a:pt x="1470" y="545"/>
                  <a:pt x="1470" y="545"/>
                  <a:pt x="1470" y="545"/>
                </a:cubicBezTo>
                <a:cubicBezTo>
                  <a:pt x="1465" y="547"/>
                  <a:pt x="1465" y="547"/>
                  <a:pt x="1465" y="547"/>
                </a:cubicBezTo>
                <a:cubicBezTo>
                  <a:pt x="1465" y="548"/>
                  <a:pt x="1468" y="542"/>
                  <a:pt x="1464" y="550"/>
                </a:cubicBezTo>
                <a:cubicBezTo>
                  <a:pt x="1465" y="551"/>
                  <a:pt x="1465" y="551"/>
                  <a:pt x="1465" y="551"/>
                </a:cubicBezTo>
                <a:cubicBezTo>
                  <a:pt x="1466" y="550"/>
                  <a:pt x="1466" y="550"/>
                  <a:pt x="1466" y="550"/>
                </a:cubicBezTo>
                <a:cubicBezTo>
                  <a:pt x="1464" y="554"/>
                  <a:pt x="1464" y="554"/>
                  <a:pt x="1464" y="554"/>
                </a:cubicBezTo>
                <a:cubicBezTo>
                  <a:pt x="1465" y="554"/>
                  <a:pt x="1459" y="553"/>
                  <a:pt x="1466" y="554"/>
                </a:cubicBezTo>
                <a:cubicBezTo>
                  <a:pt x="1466" y="556"/>
                  <a:pt x="1466" y="556"/>
                  <a:pt x="1466" y="556"/>
                </a:cubicBezTo>
                <a:cubicBezTo>
                  <a:pt x="1465" y="556"/>
                  <a:pt x="1462" y="555"/>
                  <a:pt x="1464" y="558"/>
                </a:cubicBezTo>
                <a:cubicBezTo>
                  <a:pt x="1464" y="557"/>
                  <a:pt x="1463" y="558"/>
                  <a:pt x="1462" y="557"/>
                </a:cubicBezTo>
                <a:cubicBezTo>
                  <a:pt x="1464" y="556"/>
                  <a:pt x="1464" y="556"/>
                  <a:pt x="1464" y="556"/>
                </a:cubicBezTo>
                <a:cubicBezTo>
                  <a:pt x="1463" y="554"/>
                  <a:pt x="1463" y="554"/>
                  <a:pt x="1463" y="554"/>
                </a:cubicBezTo>
                <a:cubicBezTo>
                  <a:pt x="1457" y="552"/>
                  <a:pt x="1457" y="552"/>
                  <a:pt x="1457" y="552"/>
                </a:cubicBezTo>
                <a:cubicBezTo>
                  <a:pt x="1457" y="554"/>
                  <a:pt x="1457" y="554"/>
                  <a:pt x="1457" y="554"/>
                </a:cubicBezTo>
                <a:cubicBezTo>
                  <a:pt x="1451" y="554"/>
                  <a:pt x="1451" y="554"/>
                  <a:pt x="1451" y="554"/>
                </a:cubicBezTo>
                <a:cubicBezTo>
                  <a:pt x="1452" y="555"/>
                  <a:pt x="1452" y="555"/>
                  <a:pt x="1452" y="555"/>
                </a:cubicBezTo>
                <a:cubicBezTo>
                  <a:pt x="1450" y="555"/>
                  <a:pt x="1450" y="555"/>
                  <a:pt x="1450" y="555"/>
                </a:cubicBezTo>
                <a:cubicBezTo>
                  <a:pt x="1448" y="557"/>
                  <a:pt x="1448" y="557"/>
                  <a:pt x="1448" y="557"/>
                </a:cubicBezTo>
                <a:cubicBezTo>
                  <a:pt x="1452" y="561"/>
                  <a:pt x="1452" y="561"/>
                  <a:pt x="1452" y="561"/>
                </a:cubicBezTo>
                <a:cubicBezTo>
                  <a:pt x="1451" y="562"/>
                  <a:pt x="1451" y="562"/>
                  <a:pt x="1451" y="562"/>
                </a:cubicBezTo>
                <a:cubicBezTo>
                  <a:pt x="1450" y="559"/>
                  <a:pt x="1450" y="559"/>
                  <a:pt x="1450" y="559"/>
                </a:cubicBezTo>
                <a:cubicBezTo>
                  <a:pt x="1449" y="560"/>
                  <a:pt x="1449" y="560"/>
                  <a:pt x="1449" y="560"/>
                </a:cubicBezTo>
                <a:cubicBezTo>
                  <a:pt x="1444" y="563"/>
                  <a:pt x="1444" y="563"/>
                  <a:pt x="1444" y="563"/>
                </a:cubicBezTo>
                <a:cubicBezTo>
                  <a:pt x="1443" y="562"/>
                  <a:pt x="1443" y="562"/>
                  <a:pt x="1443" y="562"/>
                </a:cubicBezTo>
                <a:cubicBezTo>
                  <a:pt x="1441" y="564"/>
                  <a:pt x="1441" y="564"/>
                  <a:pt x="1441" y="564"/>
                </a:cubicBezTo>
                <a:cubicBezTo>
                  <a:pt x="1439" y="564"/>
                  <a:pt x="1439" y="564"/>
                  <a:pt x="1439" y="564"/>
                </a:cubicBezTo>
                <a:cubicBezTo>
                  <a:pt x="1440" y="563"/>
                  <a:pt x="1437" y="563"/>
                  <a:pt x="1439" y="562"/>
                </a:cubicBezTo>
                <a:cubicBezTo>
                  <a:pt x="1437" y="562"/>
                  <a:pt x="1437" y="562"/>
                  <a:pt x="1437" y="562"/>
                </a:cubicBezTo>
                <a:cubicBezTo>
                  <a:pt x="1435" y="564"/>
                  <a:pt x="1435" y="564"/>
                  <a:pt x="1435" y="564"/>
                </a:cubicBezTo>
                <a:cubicBezTo>
                  <a:pt x="1434" y="566"/>
                  <a:pt x="1434" y="566"/>
                  <a:pt x="1434" y="566"/>
                </a:cubicBezTo>
                <a:cubicBezTo>
                  <a:pt x="1433" y="566"/>
                  <a:pt x="1429" y="563"/>
                  <a:pt x="1430" y="567"/>
                </a:cubicBezTo>
                <a:cubicBezTo>
                  <a:pt x="1429" y="567"/>
                  <a:pt x="1439" y="564"/>
                  <a:pt x="1427" y="568"/>
                </a:cubicBezTo>
                <a:cubicBezTo>
                  <a:pt x="1425" y="567"/>
                  <a:pt x="1425" y="567"/>
                  <a:pt x="1425" y="567"/>
                </a:cubicBezTo>
                <a:cubicBezTo>
                  <a:pt x="1407" y="576"/>
                  <a:pt x="1407" y="576"/>
                  <a:pt x="1407" y="576"/>
                </a:cubicBezTo>
                <a:cubicBezTo>
                  <a:pt x="1398" y="580"/>
                  <a:pt x="1398" y="580"/>
                  <a:pt x="1398" y="580"/>
                </a:cubicBezTo>
                <a:cubicBezTo>
                  <a:pt x="1398" y="581"/>
                  <a:pt x="1398" y="581"/>
                  <a:pt x="1398" y="581"/>
                </a:cubicBezTo>
                <a:cubicBezTo>
                  <a:pt x="1393" y="583"/>
                  <a:pt x="1393" y="583"/>
                  <a:pt x="1393" y="583"/>
                </a:cubicBezTo>
                <a:cubicBezTo>
                  <a:pt x="1392" y="586"/>
                  <a:pt x="1392" y="586"/>
                  <a:pt x="1392" y="586"/>
                </a:cubicBezTo>
                <a:cubicBezTo>
                  <a:pt x="1395" y="587"/>
                  <a:pt x="1395" y="587"/>
                  <a:pt x="1395" y="587"/>
                </a:cubicBezTo>
                <a:cubicBezTo>
                  <a:pt x="1399" y="586"/>
                  <a:pt x="1397" y="586"/>
                  <a:pt x="1401" y="585"/>
                </a:cubicBezTo>
                <a:cubicBezTo>
                  <a:pt x="1402" y="585"/>
                  <a:pt x="1402" y="585"/>
                  <a:pt x="1402" y="585"/>
                </a:cubicBezTo>
                <a:cubicBezTo>
                  <a:pt x="1403" y="584"/>
                  <a:pt x="1403" y="584"/>
                  <a:pt x="1403" y="584"/>
                </a:cubicBezTo>
                <a:cubicBezTo>
                  <a:pt x="1402" y="584"/>
                  <a:pt x="1402" y="585"/>
                  <a:pt x="1401" y="584"/>
                </a:cubicBezTo>
                <a:cubicBezTo>
                  <a:pt x="1403" y="583"/>
                  <a:pt x="1403" y="583"/>
                  <a:pt x="1403" y="583"/>
                </a:cubicBezTo>
                <a:cubicBezTo>
                  <a:pt x="1402" y="582"/>
                  <a:pt x="1402" y="582"/>
                  <a:pt x="1402" y="582"/>
                </a:cubicBezTo>
                <a:cubicBezTo>
                  <a:pt x="1403" y="580"/>
                  <a:pt x="1388" y="585"/>
                  <a:pt x="1407" y="579"/>
                </a:cubicBezTo>
                <a:cubicBezTo>
                  <a:pt x="1408" y="580"/>
                  <a:pt x="1408" y="580"/>
                  <a:pt x="1408" y="580"/>
                </a:cubicBezTo>
                <a:cubicBezTo>
                  <a:pt x="1410" y="579"/>
                  <a:pt x="1410" y="579"/>
                  <a:pt x="1410" y="579"/>
                </a:cubicBezTo>
                <a:cubicBezTo>
                  <a:pt x="1409" y="578"/>
                  <a:pt x="1409" y="578"/>
                  <a:pt x="1409" y="578"/>
                </a:cubicBezTo>
                <a:cubicBezTo>
                  <a:pt x="1411" y="578"/>
                  <a:pt x="1411" y="578"/>
                  <a:pt x="1411" y="578"/>
                </a:cubicBezTo>
                <a:cubicBezTo>
                  <a:pt x="1410" y="580"/>
                  <a:pt x="1403" y="572"/>
                  <a:pt x="1407" y="584"/>
                </a:cubicBezTo>
                <a:cubicBezTo>
                  <a:pt x="1417" y="582"/>
                  <a:pt x="1417" y="582"/>
                  <a:pt x="1417" y="582"/>
                </a:cubicBezTo>
                <a:cubicBezTo>
                  <a:pt x="1420" y="580"/>
                  <a:pt x="1420" y="580"/>
                  <a:pt x="1420" y="580"/>
                </a:cubicBezTo>
                <a:cubicBezTo>
                  <a:pt x="1419" y="580"/>
                  <a:pt x="1417" y="578"/>
                  <a:pt x="1417" y="579"/>
                </a:cubicBezTo>
                <a:cubicBezTo>
                  <a:pt x="1417" y="579"/>
                  <a:pt x="1417" y="579"/>
                  <a:pt x="1417" y="579"/>
                </a:cubicBezTo>
                <a:cubicBezTo>
                  <a:pt x="1418" y="576"/>
                  <a:pt x="1418" y="576"/>
                  <a:pt x="1418" y="576"/>
                </a:cubicBezTo>
                <a:cubicBezTo>
                  <a:pt x="1418" y="575"/>
                  <a:pt x="1414" y="576"/>
                  <a:pt x="1417" y="573"/>
                </a:cubicBezTo>
                <a:cubicBezTo>
                  <a:pt x="1419" y="572"/>
                  <a:pt x="1419" y="572"/>
                  <a:pt x="1419" y="572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19" y="573"/>
                  <a:pt x="1424" y="568"/>
                  <a:pt x="1419" y="575"/>
                </a:cubicBezTo>
                <a:cubicBezTo>
                  <a:pt x="1421" y="576"/>
                  <a:pt x="1421" y="576"/>
                  <a:pt x="1421" y="576"/>
                </a:cubicBezTo>
                <a:cubicBezTo>
                  <a:pt x="1423" y="576"/>
                  <a:pt x="1423" y="576"/>
                  <a:pt x="1423" y="576"/>
                </a:cubicBezTo>
                <a:cubicBezTo>
                  <a:pt x="1420" y="577"/>
                  <a:pt x="1420" y="577"/>
                  <a:pt x="1420" y="577"/>
                </a:cubicBezTo>
                <a:cubicBezTo>
                  <a:pt x="1420" y="579"/>
                  <a:pt x="1420" y="579"/>
                  <a:pt x="1420" y="579"/>
                </a:cubicBezTo>
                <a:cubicBezTo>
                  <a:pt x="1423" y="580"/>
                  <a:pt x="1427" y="578"/>
                  <a:pt x="1428" y="579"/>
                </a:cubicBezTo>
                <a:cubicBezTo>
                  <a:pt x="1434" y="575"/>
                  <a:pt x="1434" y="575"/>
                  <a:pt x="1434" y="575"/>
                </a:cubicBezTo>
                <a:cubicBezTo>
                  <a:pt x="1435" y="575"/>
                  <a:pt x="1435" y="575"/>
                  <a:pt x="1435" y="575"/>
                </a:cubicBezTo>
                <a:cubicBezTo>
                  <a:pt x="1438" y="572"/>
                  <a:pt x="1438" y="572"/>
                  <a:pt x="1438" y="572"/>
                </a:cubicBezTo>
                <a:cubicBezTo>
                  <a:pt x="1438" y="572"/>
                  <a:pt x="1441" y="574"/>
                  <a:pt x="1437" y="572"/>
                </a:cubicBezTo>
                <a:cubicBezTo>
                  <a:pt x="1440" y="570"/>
                  <a:pt x="1440" y="570"/>
                  <a:pt x="1440" y="570"/>
                </a:cubicBezTo>
                <a:cubicBezTo>
                  <a:pt x="1444" y="573"/>
                  <a:pt x="1444" y="573"/>
                  <a:pt x="1444" y="573"/>
                </a:cubicBezTo>
                <a:cubicBezTo>
                  <a:pt x="1446" y="573"/>
                  <a:pt x="1446" y="573"/>
                  <a:pt x="1446" y="573"/>
                </a:cubicBezTo>
                <a:cubicBezTo>
                  <a:pt x="1446" y="572"/>
                  <a:pt x="1436" y="575"/>
                  <a:pt x="1447" y="569"/>
                </a:cubicBezTo>
                <a:cubicBezTo>
                  <a:pt x="1448" y="570"/>
                  <a:pt x="1448" y="570"/>
                  <a:pt x="1448" y="570"/>
                </a:cubicBezTo>
                <a:cubicBezTo>
                  <a:pt x="1449" y="568"/>
                  <a:pt x="1449" y="568"/>
                  <a:pt x="1449" y="568"/>
                </a:cubicBezTo>
                <a:cubicBezTo>
                  <a:pt x="1451" y="568"/>
                  <a:pt x="1451" y="568"/>
                  <a:pt x="1451" y="568"/>
                </a:cubicBezTo>
                <a:cubicBezTo>
                  <a:pt x="1450" y="571"/>
                  <a:pt x="1450" y="571"/>
                  <a:pt x="1450" y="571"/>
                </a:cubicBezTo>
                <a:cubicBezTo>
                  <a:pt x="1449" y="570"/>
                  <a:pt x="1453" y="571"/>
                  <a:pt x="1448" y="572"/>
                </a:cubicBezTo>
                <a:cubicBezTo>
                  <a:pt x="1451" y="576"/>
                  <a:pt x="1452" y="568"/>
                  <a:pt x="1456" y="571"/>
                </a:cubicBezTo>
                <a:cubicBezTo>
                  <a:pt x="1457" y="570"/>
                  <a:pt x="1457" y="570"/>
                  <a:pt x="1457" y="570"/>
                </a:cubicBezTo>
                <a:cubicBezTo>
                  <a:pt x="1463" y="569"/>
                  <a:pt x="1463" y="569"/>
                  <a:pt x="1463" y="569"/>
                </a:cubicBezTo>
                <a:cubicBezTo>
                  <a:pt x="1464" y="564"/>
                  <a:pt x="1464" y="564"/>
                  <a:pt x="1464" y="564"/>
                </a:cubicBezTo>
                <a:cubicBezTo>
                  <a:pt x="1465" y="562"/>
                  <a:pt x="1469" y="567"/>
                  <a:pt x="1469" y="563"/>
                </a:cubicBezTo>
                <a:cubicBezTo>
                  <a:pt x="1471" y="561"/>
                  <a:pt x="1471" y="561"/>
                  <a:pt x="1471" y="561"/>
                </a:cubicBezTo>
                <a:cubicBezTo>
                  <a:pt x="1472" y="562"/>
                  <a:pt x="1472" y="562"/>
                  <a:pt x="1472" y="562"/>
                </a:cubicBezTo>
                <a:cubicBezTo>
                  <a:pt x="1475" y="561"/>
                  <a:pt x="1475" y="561"/>
                  <a:pt x="1475" y="561"/>
                </a:cubicBezTo>
                <a:cubicBezTo>
                  <a:pt x="1476" y="564"/>
                  <a:pt x="1476" y="564"/>
                  <a:pt x="1476" y="564"/>
                </a:cubicBezTo>
                <a:cubicBezTo>
                  <a:pt x="1485" y="563"/>
                  <a:pt x="1485" y="563"/>
                  <a:pt x="1485" y="563"/>
                </a:cubicBezTo>
                <a:cubicBezTo>
                  <a:pt x="1488" y="559"/>
                  <a:pt x="1488" y="559"/>
                  <a:pt x="1488" y="559"/>
                </a:cubicBezTo>
                <a:cubicBezTo>
                  <a:pt x="1491" y="558"/>
                  <a:pt x="1491" y="558"/>
                  <a:pt x="1491" y="558"/>
                </a:cubicBezTo>
                <a:cubicBezTo>
                  <a:pt x="1492" y="559"/>
                  <a:pt x="1492" y="559"/>
                  <a:pt x="1492" y="559"/>
                </a:cubicBezTo>
                <a:cubicBezTo>
                  <a:pt x="1498" y="557"/>
                  <a:pt x="1498" y="557"/>
                  <a:pt x="1498" y="557"/>
                </a:cubicBezTo>
                <a:cubicBezTo>
                  <a:pt x="1499" y="556"/>
                  <a:pt x="1484" y="556"/>
                  <a:pt x="1502" y="560"/>
                </a:cubicBezTo>
                <a:cubicBezTo>
                  <a:pt x="1502" y="555"/>
                  <a:pt x="1502" y="555"/>
                  <a:pt x="1502" y="555"/>
                </a:cubicBezTo>
                <a:cubicBezTo>
                  <a:pt x="1509" y="555"/>
                  <a:pt x="1509" y="555"/>
                  <a:pt x="1509" y="555"/>
                </a:cubicBezTo>
                <a:cubicBezTo>
                  <a:pt x="1512" y="553"/>
                  <a:pt x="1512" y="553"/>
                  <a:pt x="1512" y="553"/>
                </a:cubicBezTo>
                <a:cubicBezTo>
                  <a:pt x="1513" y="554"/>
                  <a:pt x="1513" y="554"/>
                  <a:pt x="1513" y="554"/>
                </a:cubicBezTo>
                <a:cubicBezTo>
                  <a:pt x="1516" y="553"/>
                  <a:pt x="1516" y="553"/>
                  <a:pt x="1516" y="553"/>
                </a:cubicBezTo>
                <a:cubicBezTo>
                  <a:pt x="1517" y="551"/>
                  <a:pt x="1517" y="551"/>
                  <a:pt x="1517" y="551"/>
                </a:cubicBezTo>
                <a:cubicBezTo>
                  <a:pt x="1514" y="550"/>
                  <a:pt x="1514" y="550"/>
                  <a:pt x="1514" y="550"/>
                </a:cubicBezTo>
                <a:cubicBezTo>
                  <a:pt x="1512" y="552"/>
                  <a:pt x="1512" y="552"/>
                  <a:pt x="1512" y="552"/>
                </a:cubicBezTo>
                <a:cubicBezTo>
                  <a:pt x="1512" y="550"/>
                  <a:pt x="1512" y="550"/>
                  <a:pt x="1512" y="550"/>
                </a:cubicBezTo>
                <a:cubicBezTo>
                  <a:pt x="1516" y="550"/>
                  <a:pt x="1516" y="550"/>
                  <a:pt x="1516" y="550"/>
                </a:cubicBezTo>
                <a:cubicBezTo>
                  <a:pt x="1520" y="551"/>
                  <a:pt x="1520" y="551"/>
                  <a:pt x="1520" y="551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5" y="549"/>
                  <a:pt x="1525" y="549"/>
                  <a:pt x="1525" y="549"/>
                </a:cubicBezTo>
                <a:cubicBezTo>
                  <a:pt x="1526" y="549"/>
                  <a:pt x="1526" y="549"/>
                  <a:pt x="1526" y="549"/>
                </a:cubicBezTo>
                <a:cubicBezTo>
                  <a:pt x="1526" y="549"/>
                  <a:pt x="1515" y="552"/>
                  <a:pt x="1527" y="545"/>
                </a:cubicBezTo>
                <a:cubicBezTo>
                  <a:pt x="1527" y="545"/>
                  <a:pt x="1522" y="544"/>
                  <a:pt x="1527" y="547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7" y="541"/>
                  <a:pt x="1537" y="541"/>
                  <a:pt x="1537" y="541"/>
                </a:cubicBezTo>
                <a:cubicBezTo>
                  <a:pt x="1538" y="542"/>
                  <a:pt x="1538" y="542"/>
                  <a:pt x="1538" y="542"/>
                </a:cubicBezTo>
                <a:cubicBezTo>
                  <a:pt x="1539" y="540"/>
                  <a:pt x="1539" y="540"/>
                  <a:pt x="1539" y="540"/>
                </a:cubicBezTo>
                <a:cubicBezTo>
                  <a:pt x="1543" y="544"/>
                  <a:pt x="1543" y="544"/>
                  <a:pt x="1543" y="544"/>
                </a:cubicBezTo>
                <a:cubicBezTo>
                  <a:pt x="1549" y="541"/>
                  <a:pt x="1549" y="541"/>
                  <a:pt x="1549" y="541"/>
                </a:cubicBezTo>
                <a:cubicBezTo>
                  <a:pt x="1549" y="539"/>
                  <a:pt x="1549" y="539"/>
                  <a:pt x="1549" y="539"/>
                </a:cubicBezTo>
                <a:cubicBezTo>
                  <a:pt x="1554" y="539"/>
                  <a:pt x="1554" y="539"/>
                  <a:pt x="1554" y="539"/>
                </a:cubicBezTo>
                <a:cubicBezTo>
                  <a:pt x="1554" y="538"/>
                  <a:pt x="1554" y="538"/>
                  <a:pt x="1554" y="538"/>
                </a:cubicBezTo>
                <a:cubicBezTo>
                  <a:pt x="1554" y="538"/>
                  <a:pt x="1556" y="537"/>
                  <a:pt x="1555" y="539"/>
                </a:cubicBezTo>
                <a:cubicBezTo>
                  <a:pt x="1558" y="536"/>
                  <a:pt x="1558" y="536"/>
                  <a:pt x="1558" y="536"/>
                </a:cubicBezTo>
                <a:cubicBezTo>
                  <a:pt x="1563" y="536"/>
                  <a:pt x="1563" y="536"/>
                  <a:pt x="1563" y="536"/>
                </a:cubicBezTo>
                <a:cubicBezTo>
                  <a:pt x="1566" y="539"/>
                  <a:pt x="1568" y="534"/>
                  <a:pt x="1569" y="535"/>
                </a:cubicBezTo>
                <a:cubicBezTo>
                  <a:pt x="1569" y="532"/>
                  <a:pt x="1572" y="537"/>
                  <a:pt x="1569" y="532"/>
                </a:cubicBezTo>
                <a:cubicBezTo>
                  <a:pt x="1572" y="532"/>
                  <a:pt x="1572" y="532"/>
                  <a:pt x="1572" y="532"/>
                </a:cubicBezTo>
                <a:cubicBezTo>
                  <a:pt x="1569" y="529"/>
                  <a:pt x="1569" y="529"/>
                  <a:pt x="1569" y="529"/>
                </a:cubicBezTo>
                <a:cubicBezTo>
                  <a:pt x="1575" y="529"/>
                  <a:pt x="1575" y="529"/>
                  <a:pt x="1575" y="529"/>
                </a:cubicBezTo>
                <a:cubicBezTo>
                  <a:pt x="1575" y="526"/>
                  <a:pt x="1575" y="526"/>
                  <a:pt x="1575" y="526"/>
                </a:cubicBezTo>
                <a:cubicBezTo>
                  <a:pt x="1576" y="526"/>
                  <a:pt x="1576" y="527"/>
                  <a:pt x="1577" y="526"/>
                </a:cubicBezTo>
                <a:cubicBezTo>
                  <a:pt x="1577" y="525"/>
                  <a:pt x="1577" y="525"/>
                  <a:pt x="1577" y="525"/>
                </a:cubicBezTo>
                <a:cubicBezTo>
                  <a:pt x="1572" y="525"/>
                  <a:pt x="1572" y="525"/>
                  <a:pt x="1572" y="525"/>
                </a:cubicBezTo>
                <a:cubicBezTo>
                  <a:pt x="1568" y="529"/>
                  <a:pt x="1568" y="529"/>
                  <a:pt x="1568" y="529"/>
                </a:cubicBezTo>
                <a:cubicBezTo>
                  <a:pt x="1568" y="531"/>
                  <a:pt x="1568" y="531"/>
                  <a:pt x="1568" y="531"/>
                </a:cubicBezTo>
                <a:cubicBezTo>
                  <a:pt x="1563" y="532"/>
                  <a:pt x="1563" y="532"/>
                  <a:pt x="1563" y="532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6" y="533"/>
                  <a:pt x="1556" y="533"/>
                  <a:pt x="1556" y="533"/>
                </a:cubicBezTo>
                <a:cubicBezTo>
                  <a:pt x="1557" y="533"/>
                  <a:pt x="1559" y="531"/>
                  <a:pt x="1561" y="535"/>
                </a:cubicBezTo>
                <a:cubicBezTo>
                  <a:pt x="1556" y="535"/>
                  <a:pt x="1556" y="535"/>
                  <a:pt x="1556" y="535"/>
                </a:cubicBezTo>
                <a:cubicBezTo>
                  <a:pt x="1550" y="538"/>
                  <a:pt x="1550" y="538"/>
                  <a:pt x="1550" y="538"/>
                </a:cubicBezTo>
                <a:cubicBezTo>
                  <a:pt x="1548" y="537"/>
                  <a:pt x="1548" y="537"/>
                  <a:pt x="1548" y="537"/>
                </a:cubicBezTo>
                <a:cubicBezTo>
                  <a:pt x="1548" y="540"/>
                  <a:pt x="1548" y="540"/>
                  <a:pt x="1548" y="540"/>
                </a:cubicBezTo>
                <a:cubicBezTo>
                  <a:pt x="1546" y="540"/>
                  <a:pt x="1546" y="540"/>
                  <a:pt x="1546" y="540"/>
                </a:cubicBezTo>
                <a:cubicBezTo>
                  <a:pt x="1546" y="538"/>
                  <a:pt x="1546" y="538"/>
                  <a:pt x="1546" y="538"/>
                </a:cubicBezTo>
                <a:cubicBezTo>
                  <a:pt x="1543" y="538"/>
                  <a:pt x="1543" y="538"/>
                  <a:pt x="1543" y="538"/>
                </a:cubicBezTo>
                <a:cubicBezTo>
                  <a:pt x="1544" y="534"/>
                  <a:pt x="1544" y="534"/>
                  <a:pt x="1544" y="534"/>
                </a:cubicBezTo>
                <a:cubicBezTo>
                  <a:pt x="1545" y="536"/>
                  <a:pt x="1545" y="536"/>
                  <a:pt x="1545" y="536"/>
                </a:cubicBezTo>
                <a:cubicBezTo>
                  <a:pt x="1549" y="536"/>
                  <a:pt x="1549" y="536"/>
                  <a:pt x="1549" y="536"/>
                </a:cubicBezTo>
                <a:cubicBezTo>
                  <a:pt x="1549" y="534"/>
                  <a:pt x="1549" y="534"/>
                  <a:pt x="1549" y="534"/>
                </a:cubicBezTo>
                <a:cubicBezTo>
                  <a:pt x="1545" y="534"/>
                  <a:pt x="1545" y="534"/>
                  <a:pt x="1545" y="534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55" y="528"/>
                  <a:pt x="1555" y="528"/>
                  <a:pt x="1555" y="528"/>
                </a:cubicBezTo>
                <a:cubicBezTo>
                  <a:pt x="1556" y="529"/>
                  <a:pt x="1556" y="529"/>
                  <a:pt x="1556" y="529"/>
                </a:cubicBezTo>
                <a:cubicBezTo>
                  <a:pt x="1561" y="525"/>
                  <a:pt x="1561" y="525"/>
                  <a:pt x="1561" y="525"/>
                </a:cubicBezTo>
                <a:cubicBezTo>
                  <a:pt x="1565" y="525"/>
                  <a:pt x="1565" y="525"/>
                  <a:pt x="1565" y="525"/>
                </a:cubicBezTo>
                <a:cubicBezTo>
                  <a:pt x="1564" y="525"/>
                  <a:pt x="1564" y="525"/>
                  <a:pt x="1564" y="525"/>
                </a:cubicBezTo>
                <a:cubicBezTo>
                  <a:pt x="1567" y="526"/>
                  <a:pt x="1567" y="526"/>
                  <a:pt x="1567" y="526"/>
                </a:cubicBezTo>
                <a:cubicBezTo>
                  <a:pt x="1571" y="525"/>
                  <a:pt x="1571" y="525"/>
                  <a:pt x="1571" y="525"/>
                </a:cubicBezTo>
                <a:cubicBezTo>
                  <a:pt x="1571" y="523"/>
                  <a:pt x="1571" y="523"/>
                  <a:pt x="1571" y="523"/>
                </a:cubicBezTo>
                <a:cubicBezTo>
                  <a:pt x="1573" y="523"/>
                  <a:pt x="1573" y="523"/>
                  <a:pt x="1573" y="523"/>
                </a:cubicBezTo>
                <a:cubicBezTo>
                  <a:pt x="1575" y="522"/>
                  <a:pt x="1575" y="522"/>
                  <a:pt x="1575" y="522"/>
                </a:cubicBezTo>
                <a:cubicBezTo>
                  <a:pt x="1573" y="521"/>
                  <a:pt x="1573" y="521"/>
                  <a:pt x="1573" y="521"/>
                </a:cubicBezTo>
                <a:cubicBezTo>
                  <a:pt x="1576" y="520"/>
                  <a:pt x="1576" y="520"/>
                  <a:pt x="1576" y="520"/>
                </a:cubicBezTo>
                <a:cubicBezTo>
                  <a:pt x="1578" y="516"/>
                  <a:pt x="1578" y="516"/>
                  <a:pt x="1578" y="516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84" y="514"/>
                  <a:pt x="1584" y="514"/>
                  <a:pt x="1584" y="514"/>
                </a:cubicBezTo>
                <a:cubicBezTo>
                  <a:pt x="1585" y="516"/>
                  <a:pt x="1585" y="516"/>
                  <a:pt x="1585" y="516"/>
                </a:cubicBezTo>
                <a:cubicBezTo>
                  <a:pt x="1586" y="515"/>
                  <a:pt x="1586" y="515"/>
                  <a:pt x="1586" y="515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18"/>
                  <a:pt x="1579" y="522"/>
                  <a:pt x="1583" y="517"/>
                </a:cubicBezTo>
                <a:cubicBezTo>
                  <a:pt x="1582" y="520"/>
                  <a:pt x="1582" y="520"/>
                  <a:pt x="1582" y="520"/>
                </a:cubicBezTo>
                <a:cubicBezTo>
                  <a:pt x="1577" y="521"/>
                  <a:pt x="1577" y="521"/>
                  <a:pt x="1577" y="521"/>
                </a:cubicBezTo>
                <a:cubicBezTo>
                  <a:pt x="1578" y="525"/>
                  <a:pt x="1578" y="525"/>
                  <a:pt x="1578" y="525"/>
                </a:cubicBezTo>
                <a:cubicBezTo>
                  <a:pt x="1581" y="525"/>
                  <a:pt x="1581" y="525"/>
                  <a:pt x="1581" y="525"/>
                </a:cubicBezTo>
                <a:cubicBezTo>
                  <a:pt x="1581" y="523"/>
                  <a:pt x="1583" y="527"/>
                  <a:pt x="1582" y="523"/>
                </a:cubicBezTo>
                <a:cubicBezTo>
                  <a:pt x="1583" y="525"/>
                  <a:pt x="1583" y="525"/>
                  <a:pt x="1583" y="525"/>
                </a:cubicBezTo>
                <a:cubicBezTo>
                  <a:pt x="1584" y="524"/>
                  <a:pt x="1593" y="529"/>
                  <a:pt x="1590" y="522"/>
                </a:cubicBezTo>
                <a:cubicBezTo>
                  <a:pt x="1593" y="520"/>
                  <a:pt x="1593" y="520"/>
                  <a:pt x="1593" y="520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599" y="515"/>
                  <a:pt x="1599" y="515"/>
                  <a:pt x="1599" y="515"/>
                </a:cubicBezTo>
                <a:cubicBezTo>
                  <a:pt x="1601" y="515"/>
                  <a:pt x="1601" y="515"/>
                  <a:pt x="1601" y="515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600" y="519"/>
                  <a:pt x="1600" y="519"/>
                  <a:pt x="1600" y="519"/>
                </a:cubicBezTo>
                <a:cubicBezTo>
                  <a:pt x="1594" y="522"/>
                  <a:pt x="1594" y="522"/>
                  <a:pt x="1594" y="522"/>
                </a:cubicBezTo>
                <a:cubicBezTo>
                  <a:pt x="1592" y="522"/>
                  <a:pt x="1597" y="520"/>
                  <a:pt x="1591" y="521"/>
                </a:cubicBezTo>
                <a:cubicBezTo>
                  <a:pt x="1588" y="525"/>
                  <a:pt x="1588" y="525"/>
                  <a:pt x="1588" y="525"/>
                </a:cubicBezTo>
                <a:cubicBezTo>
                  <a:pt x="1583" y="527"/>
                  <a:pt x="1619" y="508"/>
                  <a:pt x="1572" y="534"/>
                </a:cubicBezTo>
                <a:cubicBezTo>
                  <a:pt x="1563" y="539"/>
                  <a:pt x="1563" y="539"/>
                  <a:pt x="1563" y="539"/>
                </a:cubicBezTo>
                <a:cubicBezTo>
                  <a:pt x="1562" y="537"/>
                  <a:pt x="1562" y="537"/>
                  <a:pt x="1562" y="537"/>
                </a:cubicBezTo>
                <a:cubicBezTo>
                  <a:pt x="1555" y="545"/>
                  <a:pt x="1555" y="545"/>
                  <a:pt x="1555" y="545"/>
                </a:cubicBezTo>
                <a:cubicBezTo>
                  <a:pt x="1552" y="546"/>
                  <a:pt x="1552" y="546"/>
                  <a:pt x="1552" y="546"/>
                </a:cubicBezTo>
                <a:cubicBezTo>
                  <a:pt x="1552" y="545"/>
                  <a:pt x="1552" y="545"/>
                  <a:pt x="1552" y="545"/>
                </a:cubicBezTo>
                <a:cubicBezTo>
                  <a:pt x="1543" y="549"/>
                  <a:pt x="1543" y="549"/>
                  <a:pt x="1543" y="549"/>
                </a:cubicBezTo>
                <a:cubicBezTo>
                  <a:pt x="1543" y="549"/>
                  <a:pt x="1546" y="550"/>
                  <a:pt x="1542" y="550"/>
                </a:cubicBezTo>
                <a:cubicBezTo>
                  <a:pt x="1544" y="553"/>
                  <a:pt x="1550" y="546"/>
                  <a:pt x="1561" y="547"/>
                </a:cubicBezTo>
                <a:cubicBezTo>
                  <a:pt x="1559" y="547"/>
                  <a:pt x="1559" y="545"/>
                  <a:pt x="1561" y="545"/>
                </a:cubicBezTo>
                <a:cubicBezTo>
                  <a:pt x="1561" y="546"/>
                  <a:pt x="1561" y="546"/>
                  <a:pt x="1561" y="546"/>
                </a:cubicBezTo>
                <a:cubicBezTo>
                  <a:pt x="1557" y="546"/>
                  <a:pt x="1564" y="551"/>
                  <a:pt x="1564" y="543"/>
                </a:cubicBezTo>
                <a:cubicBezTo>
                  <a:pt x="1564" y="544"/>
                  <a:pt x="1564" y="544"/>
                  <a:pt x="1564" y="544"/>
                </a:cubicBezTo>
                <a:cubicBezTo>
                  <a:pt x="1566" y="543"/>
                  <a:pt x="1566" y="543"/>
                  <a:pt x="1566" y="543"/>
                </a:cubicBezTo>
                <a:cubicBezTo>
                  <a:pt x="1572" y="542"/>
                  <a:pt x="1572" y="542"/>
                  <a:pt x="1572" y="542"/>
                </a:cubicBezTo>
                <a:cubicBezTo>
                  <a:pt x="1569" y="544"/>
                  <a:pt x="1569" y="544"/>
                  <a:pt x="1569" y="544"/>
                </a:cubicBezTo>
                <a:cubicBezTo>
                  <a:pt x="1577" y="546"/>
                  <a:pt x="1577" y="546"/>
                  <a:pt x="1577" y="546"/>
                </a:cubicBezTo>
                <a:cubicBezTo>
                  <a:pt x="1578" y="545"/>
                  <a:pt x="1578" y="545"/>
                  <a:pt x="1578" y="545"/>
                </a:cubicBezTo>
                <a:cubicBezTo>
                  <a:pt x="1578" y="547"/>
                  <a:pt x="1578" y="547"/>
                  <a:pt x="1578" y="547"/>
                </a:cubicBezTo>
                <a:cubicBezTo>
                  <a:pt x="1579" y="547"/>
                  <a:pt x="1580" y="549"/>
                  <a:pt x="1581" y="547"/>
                </a:cubicBezTo>
                <a:cubicBezTo>
                  <a:pt x="1581" y="545"/>
                  <a:pt x="1581" y="545"/>
                  <a:pt x="1581" y="545"/>
                </a:cubicBezTo>
                <a:cubicBezTo>
                  <a:pt x="1584" y="543"/>
                  <a:pt x="1584" y="543"/>
                  <a:pt x="1584" y="543"/>
                </a:cubicBezTo>
                <a:cubicBezTo>
                  <a:pt x="1583" y="546"/>
                  <a:pt x="1583" y="546"/>
                  <a:pt x="1583" y="546"/>
                </a:cubicBezTo>
                <a:cubicBezTo>
                  <a:pt x="1588" y="546"/>
                  <a:pt x="1588" y="546"/>
                  <a:pt x="1588" y="546"/>
                </a:cubicBezTo>
                <a:cubicBezTo>
                  <a:pt x="1590" y="543"/>
                  <a:pt x="1590" y="543"/>
                  <a:pt x="1590" y="543"/>
                </a:cubicBezTo>
                <a:cubicBezTo>
                  <a:pt x="1591" y="543"/>
                  <a:pt x="1592" y="543"/>
                  <a:pt x="1593" y="543"/>
                </a:cubicBezTo>
                <a:cubicBezTo>
                  <a:pt x="1589" y="542"/>
                  <a:pt x="1589" y="542"/>
                  <a:pt x="1589" y="542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9" y="541"/>
                  <a:pt x="1589" y="541"/>
                  <a:pt x="1589" y="541"/>
                </a:cubicBezTo>
                <a:cubicBezTo>
                  <a:pt x="1587" y="540"/>
                  <a:pt x="1587" y="540"/>
                  <a:pt x="1587" y="540"/>
                </a:cubicBezTo>
                <a:cubicBezTo>
                  <a:pt x="1587" y="536"/>
                  <a:pt x="1587" y="536"/>
                  <a:pt x="1587" y="536"/>
                </a:cubicBezTo>
                <a:cubicBezTo>
                  <a:pt x="1590" y="537"/>
                  <a:pt x="1590" y="537"/>
                  <a:pt x="1590" y="537"/>
                </a:cubicBezTo>
                <a:cubicBezTo>
                  <a:pt x="1590" y="540"/>
                  <a:pt x="1590" y="540"/>
                  <a:pt x="1590" y="540"/>
                </a:cubicBezTo>
                <a:cubicBezTo>
                  <a:pt x="1594" y="539"/>
                  <a:pt x="1594" y="539"/>
                  <a:pt x="1594" y="539"/>
                </a:cubicBezTo>
                <a:cubicBezTo>
                  <a:pt x="1594" y="535"/>
                  <a:pt x="1594" y="535"/>
                  <a:pt x="1594" y="535"/>
                </a:cubicBezTo>
                <a:cubicBezTo>
                  <a:pt x="1597" y="535"/>
                  <a:pt x="1598" y="532"/>
                  <a:pt x="1601" y="535"/>
                </a:cubicBezTo>
                <a:cubicBezTo>
                  <a:pt x="1603" y="535"/>
                  <a:pt x="1604" y="531"/>
                  <a:pt x="1605" y="535"/>
                </a:cubicBezTo>
                <a:cubicBezTo>
                  <a:pt x="1603" y="538"/>
                  <a:pt x="1603" y="538"/>
                  <a:pt x="1603" y="53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4" y="535"/>
                  <a:pt x="1614" y="535"/>
                  <a:pt x="1614" y="535"/>
                </a:cubicBezTo>
                <a:cubicBezTo>
                  <a:pt x="1614" y="533"/>
                  <a:pt x="1614" y="533"/>
                  <a:pt x="1614" y="533"/>
                </a:cubicBezTo>
                <a:cubicBezTo>
                  <a:pt x="1623" y="531"/>
                  <a:pt x="1623" y="531"/>
                  <a:pt x="1623" y="531"/>
                </a:cubicBezTo>
                <a:cubicBezTo>
                  <a:pt x="1631" y="527"/>
                  <a:pt x="1631" y="527"/>
                  <a:pt x="1631" y="527"/>
                </a:cubicBezTo>
                <a:cubicBezTo>
                  <a:pt x="1636" y="527"/>
                  <a:pt x="1636" y="527"/>
                  <a:pt x="1636" y="527"/>
                </a:cubicBezTo>
                <a:cubicBezTo>
                  <a:pt x="1636" y="524"/>
                  <a:pt x="1636" y="524"/>
                  <a:pt x="1636" y="524"/>
                </a:cubicBezTo>
                <a:cubicBezTo>
                  <a:pt x="1640" y="524"/>
                  <a:pt x="1640" y="524"/>
                  <a:pt x="1640" y="524"/>
                </a:cubicBezTo>
                <a:cubicBezTo>
                  <a:pt x="1640" y="523"/>
                  <a:pt x="1639" y="523"/>
                  <a:pt x="1640" y="522"/>
                </a:cubicBezTo>
                <a:cubicBezTo>
                  <a:pt x="1641" y="524"/>
                  <a:pt x="1641" y="524"/>
                  <a:pt x="1641" y="524"/>
                </a:cubicBezTo>
                <a:cubicBezTo>
                  <a:pt x="1642" y="522"/>
                  <a:pt x="1644" y="524"/>
                  <a:pt x="1646" y="523"/>
                </a:cubicBezTo>
                <a:cubicBezTo>
                  <a:pt x="1647" y="524"/>
                  <a:pt x="1647" y="524"/>
                  <a:pt x="1647" y="524"/>
                </a:cubicBezTo>
                <a:cubicBezTo>
                  <a:pt x="1643" y="525"/>
                  <a:pt x="1643" y="525"/>
                  <a:pt x="1643" y="525"/>
                </a:cubicBezTo>
                <a:cubicBezTo>
                  <a:pt x="1647" y="522"/>
                  <a:pt x="1640" y="522"/>
                  <a:pt x="1636" y="528"/>
                </a:cubicBezTo>
                <a:cubicBezTo>
                  <a:pt x="1634" y="528"/>
                  <a:pt x="1631" y="528"/>
                  <a:pt x="1631" y="530"/>
                </a:cubicBezTo>
                <a:cubicBezTo>
                  <a:pt x="1631" y="531"/>
                  <a:pt x="1631" y="531"/>
                  <a:pt x="1631" y="531"/>
                </a:cubicBezTo>
                <a:cubicBezTo>
                  <a:pt x="1635" y="532"/>
                  <a:pt x="1635" y="532"/>
                  <a:pt x="1635" y="532"/>
                </a:cubicBezTo>
                <a:cubicBezTo>
                  <a:pt x="1639" y="531"/>
                  <a:pt x="1639" y="531"/>
                  <a:pt x="1639" y="531"/>
                </a:cubicBezTo>
                <a:cubicBezTo>
                  <a:pt x="1640" y="528"/>
                  <a:pt x="1640" y="528"/>
                  <a:pt x="1640" y="528"/>
                </a:cubicBezTo>
                <a:cubicBezTo>
                  <a:pt x="1644" y="528"/>
                  <a:pt x="1644" y="528"/>
                  <a:pt x="1644" y="528"/>
                </a:cubicBezTo>
                <a:cubicBezTo>
                  <a:pt x="1645" y="528"/>
                  <a:pt x="1640" y="528"/>
                  <a:pt x="1646" y="527"/>
                </a:cubicBezTo>
                <a:cubicBezTo>
                  <a:pt x="1640" y="532"/>
                  <a:pt x="1640" y="532"/>
                  <a:pt x="1640" y="532"/>
                </a:cubicBezTo>
                <a:cubicBezTo>
                  <a:pt x="1649" y="529"/>
                  <a:pt x="1649" y="529"/>
                  <a:pt x="1649" y="529"/>
                </a:cubicBezTo>
                <a:cubicBezTo>
                  <a:pt x="1650" y="529"/>
                  <a:pt x="1642" y="531"/>
                  <a:pt x="1653" y="529"/>
                </a:cubicBezTo>
                <a:cubicBezTo>
                  <a:pt x="1654" y="525"/>
                  <a:pt x="1632" y="538"/>
                  <a:pt x="1660" y="522"/>
                </a:cubicBezTo>
                <a:cubicBezTo>
                  <a:pt x="1661" y="522"/>
                  <a:pt x="1661" y="522"/>
                  <a:pt x="1661" y="522"/>
                </a:cubicBezTo>
                <a:cubicBezTo>
                  <a:pt x="1664" y="520"/>
                  <a:pt x="1664" y="520"/>
                  <a:pt x="1664" y="520"/>
                </a:cubicBezTo>
                <a:cubicBezTo>
                  <a:pt x="1660" y="517"/>
                  <a:pt x="1660" y="517"/>
                  <a:pt x="1660" y="517"/>
                </a:cubicBezTo>
                <a:cubicBezTo>
                  <a:pt x="1657" y="516"/>
                  <a:pt x="1659" y="522"/>
                  <a:pt x="1655" y="517"/>
                </a:cubicBezTo>
                <a:cubicBezTo>
                  <a:pt x="1654" y="518"/>
                  <a:pt x="1654" y="518"/>
                  <a:pt x="1654" y="518"/>
                </a:cubicBezTo>
                <a:cubicBezTo>
                  <a:pt x="1653" y="517"/>
                  <a:pt x="1653" y="517"/>
                  <a:pt x="1653" y="517"/>
                </a:cubicBezTo>
                <a:cubicBezTo>
                  <a:pt x="1655" y="515"/>
                  <a:pt x="1655" y="515"/>
                  <a:pt x="1655" y="515"/>
                </a:cubicBezTo>
                <a:cubicBezTo>
                  <a:pt x="1655" y="514"/>
                  <a:pt x="1655" y="514"/>
                  <a:pt x="1655" y="514"/>
                </a:cubicBezTo>
                <a:cubicBezTo>
                  <a:pt x="1657" y="511"/>
                  <a:pt x="1657" y="511"/>
                  <a:pt x="1657" y="511"/>
                </a:cubicBezTo>
                <a:cubicBezTo>
                  <a:pt x="1659" y="512"/>
                  <a:pt x="1659" y="512"/>
                  <a:pt x="1659" y="512"/>
                </a:cubicBezTo>
                <a:cubicBezTo>
                  <a:pt x="1659" y="513"/>
                  <a:pt x="1654" y="509"/>
                  <a:pt x="1658" y="515"/>
                </a:cubicBezTo>
                <a:cubicBezTo>
                  <a:pt x="1660" y="513"/>
                  <a:pt x="1660" y="513"/>
                  <a:pt x="1660" y="513"/>
                </a:cubicBezTo>
                <a:cubicBezTo>
                  <a:pt x="1660" y="515"/>
                  <a:pt x="1660" y="515"/>
                  <a:pt x="1660" y="515"/>
                </a:cubicBezTo>
                <a:cubicBezTo>
                  <a:pt x="1664" y="516"/>
                  <a:pt x="1664" y="516"/>
                  <a:pt x="1664" y="516"/>
                </a:cubicBezTo>
                <a:cubicBezTo>
                  <a:pt x="1667" y="515"/>
                  <a:pt x="1667" y="515"/>
                  <a:pt x="1667" y="515"/>
                </a:cubicBezTo>
                <a:cubicBezTo>
                  <a:pt x="1668" y="517"/>
                  <a:pt x="1668" y="517"/>
                  <a:pt x="1668" y="517"/>
                </a:cubicBezTo>
                <a:cubicBezTo>
                  <a:pt x="1673" y="514"/>
                  <a:pt x="1673" y="514"/>
                  <a:pt x="1673" y="514"/>
                </a:cubicBezTo>
                <a:cubicBezTo>
                  <a:pt x="1672" y="511"/>
                  <a:pt x="1672" y="511"/>
                  <a:pt x="1672" y="511"/>
                </a:cubicBezTo>
                <a:cubicBezTo>
                  <a:pt x="1674" y="509"/>
                  <a:pt x="1674" y="509"/>
                  <a:pt x="1674" y="509"/>
                </a:cubicBezTo>
                <a:cubicBezTo>
                  <a:pt x="1677" y="510"/>
                  <a:pt x="1677" y="510"/>
                  <a:pt x="1677" y="510"/>
                </a:cubicBezTo>
                <a:cubicBezTo>
                  <a:pt x="1679" y="507"/>
                  <a:pt x="1679" y="507"/>
                  <a:pt x="1679" y="507"/>
                </a:cubicBezTo>
                <a:cubicBezTo>
                  <a:pt x="1681" y="507"/>
                  <a:pt x="1681" y="507"/>
                  <a:pt x="1681" y="507"/>
                </a:cubicBezTo>
                <a:cubicBezTo>
                  <a:pt x="1681" y="512"/>
                  <a:pt x="1681" y="512"/>
                  <a:pt x="1681" y="512"/>
                </a:cubicBezTo>
                <a:cubicBezTo>
                  <a:pt x="1678" y="513"/>
                  <a:pt x="1678" y="513"/>
                  <a:pt x="1678" y="513"/>
                </a:cubicBezTo>
                <a:cubicBezTo>
                  <a:pt x="1679" y="514"/>
                  <a:pt x="1679" y="514"/>
                  <a:pt x="1679" y="514"/>
                </a:cubicBezTo>
                <a:cubicBezTo>
                  <a:pt x="1677" y="516"/>
                  <a:pt x="1677" y="516"/>
                  <a:pt x="1677" y="516"/>
                </a:cubicBezTo>
                <a:cubicBezTo>
                  <a:pt x="1678" y="519"/>
                  <a:pt x="1678" y="519"/>
                  <a:pt x="1678" y="519"/>
                </a:cubicBezTo>
                <a:cubicBezTo>
                  <a:pt x="1673" y="519"/>
                  <a:pt x="1673" y="519"/>
                  <a:pt x="1673" y="519"/>
                </a:cubicBezTo>
                <a:cubicBezTo>
                  <a:pt x="1672" y="519"/>
                  <a:pt x="1672" y="520"/>
                  <a:pt x="1675" y="521"/>
                </a:cubicBezTo>
                <a:cubicBezTo>
                  <a:pt x="1668" y="520"/>
                  <a:pt x="1668" y="520"/>
                  <a:pt x="1668" y="520"/>
                </a:cubicBezTo>
                <a:cubicBezTo>
                  <a:pt x="1670" y="522"/>
                  <a:pt x="1670" y="522"/>
                  <a:pt x="1670" y="522"/>
                </a:cubicBezTo>
                <a:cubicBezTo>
                  <a:pt x="1668" y="520"/>
                  <a:pt x="1666" y="527"/>
                  <a:pt x="1665" y="521"/>
                </a:cubicBezTo>
                <a:cubicBezTo>
                  <a:pt x="1657" y="528"/>
                  <a:pt x="1657" y="528"/>
                  <a:pt x="1657" y="528"/>
                </a:cubicBezTo>
                <a:cubicBezTo>
                  <a:pt x="1659" y="529"/>
                  <a:pt x="1659" y="529"/>
                  <a:pt x="1659" y="529"/>
                </a:cubicBezTo>
                <a:cubicBezTo>
                  <a:pt x="1667" y="527"/>
                  <a:pt x="1667" y="527"/>
                  <a:pt x="1667" y="527"/>
                </a:cubicBezTo>
                <a:cubicBezTo>
                  <a:pt x="1672" y="529"/>
                  <a:pt x="1672" y="529"/>
                  <a:pt x="1672" y="529"/>
                </a:cubicBezTo>
                <a:cubicBezTo>
                  <a:pt x="1679" y="527"/>
                  <a:pt x="1679" y="527"/>
                  <a:pt x="1679" y="527"/>
                </a:cubicBezTo>
                <a:cubicBezTo>
                  <a:pt x="1716" y="525"/>
                  <a:pt x="1716" y="525"/>
                  <a:pt x="1716" y="525"/>
                </a:cubicBezTo>
                <a:cubicBezTo>
                  <a:pt x="1721" y="525"/>
                  <a:pt x="1721" y="525"/>
                  <a:pt x="1721" y="525"/>
                </a:cubicBezTo>
                <a:cubicBezTo>
                  <a:pt x="1722" y="526"/>
                  <a:pt x="1722" y="526"/>
                  <a:pt x="1722" y="526"/>
                </a:cubicBezTo>
                <a:cubicBezTo>
                  <a:pt x="1714" y="528"/>
                  <a:pt x="1714" y="528"/>
                  <a:pt x="1714" y="528"/>
                </a:cubicBezTo>
                <a:cubicBezTo>
                  <a:pt x="1752" y="530"/>
                  <a:pt x="1752" y="530"/>
                  <a:pt x="1752" y="530"/>
                </a:cubicBezTo>
                <a:cubicBezTo>
                  <a:pt x="1771" y="528"/>
                  <a:pt x="1771" y="528"/>
                  <a:pt x="1771" y="528"/>
                </a:cubicBezTo>
                <a:cubicBezTo>
                  <a:pt x="1770" y="529"/>
                  <a:pt x="1770" y="529"/>
                  <a:pt x="1770" y="529"/>
                </a:cubicBezTo>
                <a:cubicBezTo>
                  <a:pt x="1771" y="531"/>
                  <a:pt x="1771" y="531"/>
                  <a:pt x="1771" y="531"/>
                </a:cubicBezTo>
                <a:cubicBezTo>
                  <a:pt x="1756" y="532"/>
                  <a:pt x="1756" y="532"/>
                  <a:pt x="1756" y="532"/>
                </a:cubicBezTo>
                <a:cubicBezTo>
                  <a:pt x="1757" y="536"/>
                  <a:pt x="1757" y="536"/>
                  <a:pt x="1757" y="536"/>
                </a:cubicBezTo>
                <a:cubicBezTo>
                  <a:pt x="1757" y="539"/>
                  <a:pt x="1757" y="539"/>
                  <a:pt x="1757" y="539"/>
                </a:cubicBezTo>
                <a:cubicBezTo>
                  <a:pt x="1756" y="539"/>
                  <a:pt x="1756" y="539"/>
                  <a:pt x="1756" y="539"/>
                </a:cubicBezTo>
                <a:cubicBezTo>
                  <a:pt x="1755" y="540"/>
                  <a:pt x="1755" y="540"/>
                  <a:pt x="1755" y="540"/>
                </a:cubicBezTo>
                <a:cubicBezTo>
                  <a:pt x="1757" y="541"/>
                  <a:pt x="1757" y="541"/>
                  <a:pt x="1757" y="541"/>
                </a:cubicBezTo>
                <a:cubicBezTo>
                  <a:pt x="1753" y="542"/>
                  <a:pt x="1753" y="542"/>
                  <a:pt x="1753" y="542"/>
                </a:cubicBezTo>
                <a:cubicBezTo>
                  <a:pt x="1751" y="540"/>
                  <a:pt x="1751" y="540"/>
                  <a:pt x="1751" y="540"/>
                </a:cubicBezTo>
                <a:cubicBezTo>
                  <a:pt x="1749" y="542"/>
                  <a:pt x="1749" y="542"/>
                  <a:pt x="1749" y="542"/>
                </a:cubicBezTo>
                <a:cubicBezTo>
                  <a:pt x="1744" y="542"/>
                  <a:pt x="1744" y="542"/>
                  <a:pt x="1744" y="542"/>
                </a:cubicBezTo>
                <a:cubicBezTo>
                  <a:pt x="1741" y="544"/>
                  <a:pt x="1741" y="544"/>
                  <a:pt x="1741" y="544"/>
                </a:cubicBezTo>
                <a:cubicBezTo>
                  <a:pt x="1742" y="543"/>
                  <a:pt x="1742" y="543"/>
                  <a:pt x="1742" y="543"/>
                </a:cubicBezTo>
                <a:cubicBezTo>
                  <a:pt x="1735" y="544"/>
                  <a:pt x="1735" y="544"/>
                  <a:pt x="1735" y="544"/>
                </a:cubicBezTo>
                <a:cubicBezTo>
                  <a:pt x="1732" y="546"/>
                  <a:pt x="1754" y="540"/>
                  <a:pt x="1728" y="547"/>
                </a:cubicBezTo>
                <a:cubicBezTo>
                  <a:pt x="1726" y="546"/>
                  <a:pt x="1726" y="546"/>
                  <a:pt x="1726" y="546"/>
                </a:cubicBezTo>
                <a:cubicBezTo>
                  <a:pt x="1725" y="546"/>
                  <a:pt x="1729" y="549"/>
                  <a:pt x="1724" y="547"/>
                </a:cubicBezTo>
                <a:cubicBezTo>
                  <a:pt x="1724" y="549"/>
                  <a:pt x="1724" y="549"/>
                  <a:pt x="1724" y="549"/>
                </a:cubicBezTo>
                <a:cubicBezTo>
                  <a:pt x="1721" y="550"/>
                  <a:pt x="1721" y="550"/>
                  <a:pt x="1721" y="550"/>
                </a:cubicBezTo>
                <a:cubicBezTo>
                  <a:pt x="1710" y="552"/>
                  <a:pt x="1710" y="552"/>
                  <a:pt x="1710" y="552"/>
                </a:cubicBezTo>
                <a:cubicBezTo>
                  <a:pt x="1706" y="554"/>
                  <a:pt x="1706" y="554"/>
                  <a:pt x="1706" y="554"/>
                </a:cubicBezTo>
                <a:cubicBezTo>
                  <a:pt x="1704" y="553"/>
                  <a:pt x="1704" y="553"/>
                  <a:pt x="1704" y="553"/>
                </a:cubicBezTo>
                <a:cubicBezTo>
                  <a:pt x="1700" y="553"/>
                  <a:pt x="1700" y="553"/>
                  <a:pt x="1700" y="553"/>
                </a:cubicBezTo>
                <a:cubicBezTo>
                  <a:pt x="1700" y="551"/>
                  <a:pt x="1697" y="554"/>
                  <a:pt x="1698" y="551"/>
                </a:cubicBezTo>
                <a:cubicBezTo>
                  <a:pt x="1695" y="555"/>
                  <a:pt x="1695" y="555"/>
                  <a:pt x="1695" y="555"/>
                </a:cubicBezTo>
                <a:cubicBezTo>
                  <a:pt x="1691" y="558"/>
                  <a:pt x="1691" y="558"/>
                  <a:pt x="1691" y="558"/>
                </a:cubicBezTo>
                <a:cubicBezTo>
                  <a:pt x="1691" y="557"/>
                  <a:pt x="1691" y="557"/>
                  <a:pt x="1691" y="557"/>
                </a:cubicBezTo>
                <a:cubicBezTo>
                  <a:pt x="1684" y="560"/>
                  <a:pt x="1684" y="560"/>
                  <a:pt x="1684" y="560"/>
                </a:cubicBezTo>
                <a:cubicBezTo>
                  <a:pt x="1683" y="561"/>
                  <a:pt x="1683" y="561"/>
                  <a:pt x="1683" y="561"/>
                </a:cubicBezTo>
                <a:cubicBezTo>
                  <a:pt x="1686" y="563"/>
                  <a:pt x="1686" y="563"/>
                  <a:pt x="1686" y="563"/>
                </a:cubicBezTo>
                <a:cubicBezTo>
                  <a:pt x="1708" y="558"/>
                  <a:pt x="1708" y="558"/>
                  <a:pt x="1708" y="558"/>
                </a:cubicBezTo>
                <a:cubicBezTo>
                  <a:pt x="1716" y="556"/>
                  <a:pt x="1716" y="556"/>
                  <a:pt x="1716" y="556"/>
                </a:cubicBezTo>
                <a:cubicBezTo>
                  <a:pt x="1730" y="557"/>
                  <a:pt x="1730" y="557"/>
                  <a:pt x="1730" y="557"/>
                </a:cubicBezTo>
                <a:cubicBezTo>
                  <a:pt x="1732" y="556"/>
                  <a:pt x="1732" y="556"/>
                  <a:pt x="1732" y="556"/>
                </a:cubicBezTo>
                <a:cubicBezTo>
                  <a:pt x="1736" y="557"/>
                  <a:pt x="1736" y="557"/>
                  <a:pt x="1736" y="557"/>
                </a:cubicBezTo>
                <a:cubicBezTo>
                  <a:pt x="1736" y="560"/>
                  <a:pt x="1736" y="560"/>
                  <a:pt x="1736" y="560"/>
                </a:cubicBezTo>
                <a:cubicBezTo>
                  <a:pt x="1732" y="562"/>
                  <a:pt x="1732" y="562"/>
                  <a:pt x="1732" y="562"/>
                </a:cubicBezTo>
                <a:cubicBezTo>
                  <a:pt x="1725" y="562"/>
                  <a:pt x="1725" y="562"/>
                  <a:pt x="1725" y="562"/>
                </a:cubicBezTo>
                <a:cubicBezTo>
                  <a:pt x="1724" y="561"/>
                  <a:pt x="1724" y="561"/>
                  <a:pt x="1724" y="561"/>
                </a:cubicBezTo>
                <a:cubicBezTo>
                  <a:pt x="1714" y="564"/>
                  <a:pt x="1714" y="564"/>
                  <a:pt x="1714" y="564"/>
                </a:cubicBezTo>
                <a:cubicBezTo>
                  <a:pt x="1708" y="563"/>
                  <a:pt x="1708" y="563"/>
                  <a:pt x="1708" y="563"/>
                </a:cubicBezTo>
                <a:cubicBezTo>
                  <a:pt x="1700" y="564"/>
                  <a:pt x="1700" y="564"/>
                  <a:pt x="1700" y="564"/>
                </a:cubicBezTo>
                <a:cubicBezTo>
                  <a:pt x="1701" y="564"/>
                  <a:pt x="1701" y="564"/>
                  <a:pt x="1701" y="564"/>
                </a:cubicBezTo>
                <a:cubicBezTo>
                  <a:pt x="1698" y="568"/>
                  <a:pt x="1698" y="568"/>
                  <a:pt x="1698" y="568"/>
                </a:cubicBezTo>
                <a:cubicBezTo>
                  <a:pt x="1697" y="566"/>
                  <a:pt x="1697" y="566"/>
                  <a:pt x="1697" y="566"/>
                </a:cubicBezTo>
                <a:cubicBezTo>
                  <a:pt x="1694" y="567"/>
                  <a:pt x="1694" y="567"/>
                  <a:pt x="1694" y="567"/>
                </a:cubicBezTo>
                <a:cubicBezTo>
                  <a:pt x="1695" y="568"/>
                  <a:pt x="1693" y="566"/>
                  <a:pt x="1693" y="569"/>
                </a:cubicBezTo>
                <a:cubicBezTo>
                  <a:pt x="1709" y="567"/>
                  <a:pt x="1709" y="567"/>
                  <a:pt x="1709" y="567"/>
                </a:cubicBezTo>
                <a:cubicBezTo>
                  <a:pt x="1708" y="568"/>
                  <a:pt x="1708" y="568"/>
                  <a:pt x="1708" y="568"/>
                </a:cubicBezTo>
                <a:cubicBezTo>
                  <a:pt x="1709" y="569"/>
                  <a:pt x="1709" y="569"/>
                  <a:pt x="1709" y="569"/>
                </a:cubicBezTo>
                <a:cubicBezTo>
                  <a:pt x="1706" y="568"/>
                  <a:pt x="1706" y="568"/>
                  <a:pt x="1706" y="568"/>
                </a:cubicBezTo>
                <a:cubicBezTo>
                  <a:pt x="1704" y="571"/>
                  <a:pt x="1704" y="571"/>
                  <a:pt x="1704" y="571"/>
                </a:cubicBezTo>
                <a:cubicBezTo>
                  <a:pt x="1707" y="576"/>
                  <a:pt x="1707" y="576"/>
                  <a:pt x="1707" y="576"/>
                </a:cubicBezTo>
                <a:cubicBezTo>
                  <a:pt x="1714" y="575"/>
                  <a:pt x="1714" y="575"/>
                  <a:pt x="1714" y="575"/>
                </a:cubicBezTo>
                <a:cubicBezTo>
                  <a:pt x="1715" y="573"/>
                  <a:pt x="1715" y="573"/>
                  <a:pt x="1715" y="573"/>
                </a:cubicBezTo>
                <a:cubicBezTo>
                  <a:pt x="1720" y="573"/>
                  <a:pt x="1720" y="573"/>
                  <a:pt x="1720" y="573"/>
                </a:cubicBezTo>
                <a:cubicBezTo>
                  <a:pt x="1720" y="572"/>
                  <a:pt x="1720" y="572"/>
                  <a:pt x="1720" y="572"/>
                </a:cubicBezTo>
                <a:cubicBezTo>
                  <a:pt x="1720" y="574"/>
                  <a:pt x="1720" y="574"/>
                  <a:pt x="1720" y="574"/>
                </a:cubicBezTo>
                <a:cubicBezTo>
                  <a:pt x="1724" y="574"/>
                  <a:pt x="1724" y="574"/>
                  <a:pt x="1724" y="574"/>
                </a:cubicBezTo>
                <a:cubicBezTo>
                  <a:pt x="1724" y="575"/>
                  <a:pt x="1724" y="575"/>
                  <a:pt x="1724" y="575"/>
                </a:cubicBezTo>
                <a:cubicBezTo>
                  <a:pt x="1710" y="578"/>
                  <a:pt x="1710" y="578"/>
                  <a:pt x="1710" y="578"/>
                </a:cubicBezTo>
                <a:cubicBezTo>
                  <a:pt x="1710" y="579"/>
                  <a:pt x="1719" y="574"/>
                  <a:pt x="1707" y="580"/>
                </a:cubicBezTo>
                <a:cubicBezTo>
                  <a:pt x="1702" y="580"/>
                  <a:pt x="1702" y="580"/>
                  <a:pt x="1702" y="580"/>
                </a:cubicBezTo>
                <a:cubicBezTo>
                  <a:pt x="1701" y="577"/>
                  <a:pt x="1701" y="577"/>
                  <a:pt x="1701" y="577"/>
                </a:cubicBezTo>
                <a:cubicBezTo>
                  <a:pt x="1693" y="581"/>
                  <a:pt x="1693" y="581"/>
                  <a:pt x="1693" y="581"/>
                </a:cubicBezTo>
                <a:cubicBezTo>
                  <a:pt x="1687" y="581"/>
                  <a:pt x="1687" y="581"/>
                  <a:pt x="1687" y="581"/>
                </a:cubicBezTo>
                <a:cubicBezTo>
                  <a:pt x="1679" y="585"/>
                  <a:pt x="1679" y="585"/>
                  <a:pt x="1679" y="585"/>
                </a:cubicBezTo>
                <a:cubicBezTo>
                  <a:pt x="1678" y="586"/>
                  <a:pt x="1678" y="586"/>
                  <a:pt x="1678" y="586"/>
                </a:cubicBezTo>
                <a:cubicBezTo>
                  <a:pt x="1680" y="584"/>
                  <a:pt x="1680" y="584"/>
                  <a:pt x="1680" y="584"/>
                </a:cubicBezTo>
                <a:cubicBezTo>
                  <a:pt x="1677" y="579"/>
                  <a:pt x="1677" y="579"/>
                  <a:pt x="1677" y="579"/>
                </a:cubicBezTo>
                <a:cubicBezTo>
                  <a:pt x="1682" y="579"/>
                  <a:pt x="1682" y="579"/>
                  <a:pt x="1682" y="579"/>
                </a:cubicBezTo>
                <a:cubicBezTo>
                  <a:pt x="1679" y="577"/>
                  <a:pt x="1679" y="577"/>
                  <a:pt x="1679" y="577"/>
                </a:cubicBezTo>
                <a:cubicBezTo>
                  <a:pt x="1672" y="578"/>
                  <a:pt x="1672" y="578"/>
                  <a:pt x="1672" y="578"/>
                </a:cubicBezTo>
                <a:cubicBezTo>
                  <a:pt x="1669" y="574"/>
                  <a:pt x="1669" y="574"/>
                  <a:pt x="1669" y="574"/>
                </a:cubicBezTo>
                <a:cubicBezTo>
                  <a:pt x="1667" y="579"/>
                  <a:pt x="1667" y="579"/>
                  <a:pt x="1667" y="579"/>
                </a:cubicBezTo>
                <a:cubicBezTo>
                  <a:pt x="1656" y="581"/>
                  <a:pt x="1656" y="581"/>
                  <a:pt x="1656" y="581"/>
                </a:cubicBezTo>
                <a:cubicBezTo>
                  <a:pt x="1655" y="581"/>
                  <a:pt x="1654" y="581"/>
                  <a:pt x="1653" y="582"/>
                </a:cubicBezTo>
                <a:cubicBezTo>
                  <a:pt x="1646" y="583"/>
                  <a:pt x="1646" y="583"/>
                  <a:pt x="1646" y="583"/>
                </a:cubicBezTo>
                <a:cubicBezTo>
                  <a:pt x="1641" y="583"/>
                  <a:pt x="1641" y="583"/>
                  <a:pt x="1641" y="583"/>
                </a:cubicBezTo>
                <a:cubicBezTo>
                  <a:pt x="1641" y="583"/>
                  <a:pt x="1639" y="585"/>
                  <a:pt x="1641" y="581"/>
                </a:cubicBezTo>
                <a:cubicBezTo>
                  <a:pt x="1633" y="585"/>
                  <a:pt x="1633" y="585"/>
                  <a:pt x="1633" y="585"/>
                </a:cubicBezTo>
                <a:cubicBezTo>
                  <a:pt x="1631" y="583"/>
                  <a:pt x="1631" y="583"/>
                  <a:pt x="1631" y="583"/>
                </a:cubicBezTo>
                <a:cubicBezTo>
                  <a:pt x="1628" y="587"/>
                  <a:pt x="1628" y="587"/>
                  <a:pt x="1628" y="587"/>
                </a:cubicBezTo>
                <a:cubicBezTo>
                  <a:pt x="1627" y="586"/>
                  <a:pt x="1627" y="586"/>
                  <a:pt x="1627" y="586"/>
                </a:cubicBezTo>
                <a:cubicBezTo>
                  <a:pt x="1626" y="591"/>
                  <a:pt x="1627" y="583"/>
                  <a:pt x="1622" y="587"/>
                </a:cubicBezTo>
                <a:cubicBezTo>
                  <a:pt x="1625" y="588"/>
                  <a:pt x="1625" y="588"/>
                  <a:pt x="1625" y="588"/>
                </a:cubicBezTo>
                <a:cubicBezTo>
                  <a:pt x="1628" y="590"/>
                  <a:pt x="1628" y="590"/>
                  <a:pt x="1628" y="590"/>
                </a:cubicBezTo>
                <a:cubicBezTo>
                  <a:pt x="1625" y="592"/>
                  <a:pt x="1625" y="592"/>
                  <a:pt x="1625" y="592"/>
                </a:cubicBezTo>
                <a:cubicBezTo>
                  <a:pt x="1631" y="593"/>
                  <a:pt x="1631" y="593"/>
                  <a:pt x="1631" y="593"/>
                </a:cubicBezTo>
                <a:cubicBezTo>
                  <a:pt x="1635" y="593"/>
                  <a:pt x="1635" y="593"/>
                  <a:pt x="1635" y="593"/>
                </a:cubicBezTo>
                <a:cubicBezTo>
                  <a:pt x="1639" y="590"/>
                  <a:pt x="1639" y="590"/>
                  <a:pt x="1639" y="590"/>
                </a:cubicBezTo>
                <a:cubicBezTo>
                  <a:pt x="1652" y="587"/>
                  <a:pt x="1652" y="587"/>
                  <a:pt x="1652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42" y="591"/>
                  <a:pt x="1642" y="591"/>
                  <a:pt x="1642" y="591"/>
                </a:cubicBezTo>
                <a:cubicBezTo>
                  <a:pt x="1641" y="592"/>
                  <a:pt x="1645" y="590"/>
                  <a:pt x="1641" y="593"/>
                </a:cubicBezTo>
                <a:cubicBezTo>
                  <a:pt x="1642" y="594"/>
                  <a:pt x="1642" y="594"/>
                  <a:pt x="1642" y="594"/>
                </a:cubicBezTo>
                <a:cubicBezTo>
                  <a:pt x="1641" y="594"/>
                  <a:pt x="1641" y="594"/>
                  <a:pt x="1641" y="594"/>
                </a:cubicBezTo>
                <a:cubicBezTo>
                  <a:pt x="1641" y="596"/>
                  <a:pt x="1641" y="596"/>
                  <a:pt x="1641" y="596"/>
                </a:cubicBezTo>
                <a:cubicBezTo>
                  <a:pt x="1642" y="597"/>
                  <a:pt x="1642" y="597"/>
                  <a:pt x="1642" y="597"/>
                </a:cubicBezTo>
                <a:cubicBezTo>
                  <a:pt x="1643" y="596"/>
                  <a:pt x="1643" y="596"/>
                  <a:pt x="1643" y="596"/>
                </a:cubicBezTo>
                <a:cubicBezTo>
                  <a:pt x="1644" y="597"/>
                  <a:pt x="1644" y="597"/>
                  <a:pt x="1644" y="597"/>
                </a:cubicBezTo>
                <a:cubicBezTo>
                  <a:pt x="1650" y="595"/>
                  <a:pt x="1647" y="600"/>
                  <a:pt x="1665" y="597"/>
                </a:cubicBezTo>
                <a:cubicBezTo>
                  <a:pt x="1667" y="598"/>
                  <a:pt x="1667" y="598"/>
                  <a:pt x="1667" y="598"/>
                </a:cubicBezTo>
                <a:cubicBezTo>
                  <a:pt x="1662" y="600"/>
                  <a:pt x="1662" y="600"/>
                  <a:pt x="1662" y="600"/>
                </a:cubicBezTo>
                <a:cubicBezTo>
                  <a:pt x="1660" y="601"/>
                  <a:pt x="1660" y="601"/>
                  <a:pt x="1660" y="601"/>
                </a:cubicBezTo>
                <a:cubicBezTo>
                  <a:pt x="1662" y="603"/>
                  <a:pt x="1662" y="603"/>
                  <a:pt x="1662" y="603"/>
                </a:cubicBezTo>
                <a:cubicBezTo>
                  <a:pt x="1673" y="599"/>
                  <a:pt x="1673" y="599"/>
                  <a:pt x="1673" y="599"/>
                </a:cubicBezTo>
                <a:cubicBezTo>
                  <a:pt x="1679" y="599"/>
                  <a:pt x="1679" y="599"/>
                  <a:pt x="1679" y="599"/>
                </a:cubicBezTo>
                <a:cubicBezTo>
                  <a:pt x="1683" y="595"/>
                  <a:pt x="1685" y="599"/>
                  <a:pt x="1693" y="596"/>
                </a:cubicBezTo>
                <a:cubicBezTo>
                  <a:pt x="1705" y="594"/>
                  <a:pt x="1705" y="594"/>
                  <a:pt x="1705" y="594"/>
                </a:cubicBezTo>
                <a:cubicBezTo>
                  <a:pt x="1724" y="590"/>
                  <a:pt x="1724" y="590"/>
                  <a:pt x="1724" y="590"/>
                </a:cubicBezTo>
                <a:cubicBezTo>
                  <a:pt x="1733" y="593"/>
                  <a:pt x="1733" y="593"/>
                  <a:pt x="1733" y="593"/>
                </a:cubicBezTo>
                <a:cubicBezTo>
                  <a:pt x="1738" y="596"/>
                  <a:pt x="1738" y="596"/>
                  <a:pt x="1738" y="596"/>
                </a:cubicBezTo>
                <a:cubicBezTo>
                  <a:pt x="1740" y="596"/>
                  <a:pt x="1740" y="596"/>
                  <a:pt x="1740" y="596"/>
                </a:cubicBezTo>
                <a:cubicBezTo>
                  <a:pt x="1740" y="594"/>
                  <a:pt x="1740" y="594"/>
                  <a:pt x="1740" y="594"/>
                </a:cubicBezTo>
                <a:cubicBezTo>
                  <a:pt x="1740" y="596"/>
                  <a:pt x="1734" y="591"/>
                  <a:pt x="1742" y="596"/>
                </a:cubicBezTo>
                <a:cubicBezTo>
                  <a:pt x="1743" y="593"/>
                  <a:pt x="1743" y="593"/>
                  <a:pt x="1743" y="593"/>
                </a:cubicBezTo>
                <a:cubicBezTo>
                  <a:pt x="1747" y="592"/>
                  <a:pt x="1747" y="592"/>
                  <a:pt x="1747" y="592"/>
                </a:cubicBezTo>
                <a:cubicBezTo>
                  <a:pt x="1750" y="593"/>
                  <a:pt x="1750" y="593"/>
                  <a:pt x="1750" y="593"/>
                </a:cubicBezTo>
                <a:cubicBezTo>
                  <a:pt x="1755" y="591"/>
                  <a:pt x="1755" y="591"/>
                  <a:pt x="1755" y="591"/>
                </a:cubicBezTo>
                <a:cubicBezTo>
                  <a:pt x="1757" y="592"/>
                  <a:pt x="1757" y="592"/>
                  <a:pt x="1757" y="592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5" y="590"/>
                  <a:pt x="1775" y="590"/>
                  <a:pt x="1775" y="590"/>
                </a:cubicBezTo>
                <a:cubicBezTo>
                  <a:pt x="1773" y="592"/>
                  <a:pt x="1773" y="592"/>
                  <a:pt x="1773" y="592"/>
                </a:cubicBezTo>
                <a:cubicBezTo>
                  <a:pt x="1778" y="593"/>
                  <a:pt x="1778" y="593"/>
                  <a:pt x="1778" y="593"/>
                </a:cubicBezTo>
                <a:cubicBezTo>
                  <a:pt x="1775" y="596"/>
                  <a:pt x="1775" y="596"/>
                  <a:pt x="1775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1" y="596"/>
                  <a:pt x="1761" y="596"/>
                  <a:pt x="1761" y="596"/>
                </a:cubicBezTo>
                <a:cubicBezTo>
                  <a:pt x="1762" y="599"/>
                  <a:pt x="1762" y="599"/>
                  <a:pt x="1762" y="599"/>
                </a:cubicBezTo>
                <a:cubicBezTo>
                  <a:pt x="1756" y="599"/>
                  <a:pt x="1756" y="599"/>
                  <a:pt x="1756" y="599"/>
                </a:cubicBezTo>
                <a:cubicBezTo>
                  <a:pt x="1748" y="603"/>
                  <a:pt x="1748" y="603"/>
                  <a:pt x="1748" y="603"/>
                </a:cubicBezTo>
                <a:cubicBezTo>
                  <a:pt x="1736" y="608"/>
                  <a:pt x="1736" y="608"/>
                  <a:pt x="1736" y="608"/>
                </a:cubicBezTo>
                <a:cubicBezTo>
                  <a:pt x="1734" y="607"/>
                  <a:pt x="1734" y="607"/>
                  <a:pt x="1734" y="607"/>
                </a:cubicBezTo>
                <a:cubicBezTo>
                  <a:pt x="1733" y="607"/>
                  <a:pt x="1733" y="607"/>
                  <a:pt x="1733" y="607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29" y="608"/>
                  <a:pt x="1729" y="608"/>
                  <a:pt x="1729" y="608"/>
                </a:cubicBezTo>
                <a:cubicBezTo>
                  <a:pt x="1727" y="609"/>
                  <a:pt x="1727" y="609"/>
                  <a:pt x="1727" y="609"/>
                </a:cubicBezTo>
                <a:cubicBezTo>
                  <a:pt x="1729" y="610"/>
                  <a:pt x="1729" y="610"/>
                  <a:pt x="1729" y="610"/>
                </a:cubicBezTo>
                <a:cubicBezTo>
                  <a:pt x="1720" y="612"/>
                  <a:pt x="1720" y="612"/>
                  <a:pt x="1720" y="612"/>
                </a:cubicBezTo>
                <a:cubicBezTo>
                  <a:pt x="1715" y="616"/>
                  <a:pt x="1715" y="616"/>
                  <a:pt x="1715" y="616"/>
                </a:cubicBezTo>
                <a:cubicBezTo>
                  <a:pt x="1702" y="620"/>
                  <a:pt x="1702" y="620"/>
                  <a:pt x="1702" y="620"/>
                </a:cubicBezTo>
                <a:cubicBezTo>
                  <a:pt x="1701" y="619"/>
                  <a:pt x="1701" y="619"/>
                  <a:pt x="1701" y="619"/>
                </a:cubicBezTo>
                <a:cubicBezTo>
                  <a:pt x="1700" y="621"/>
                  <a:pt x="1700" y="621"/>
                  <a:pt x="1700" y="621"/>
                </a:cubicBezTo>
                <a:cubicBezTo>
                  <a:pt x="1703" y="620"/>
                  <a:pt x="1699" y="621"/>
                  <a:pt x="1699" y="618"/>
                </a:cubicBezTo>
                <a:cubicBezTo>
                  <a:pt x="1694" y="621"/>
                  <a:pt x="1694" y="621"/>
                  <a:pt x="1694" y="621"/>
                </a:cubicBezTo>
                <a:cubicBezTo>
                  <a:pt x="1693" y="620"/>
                  <a:pt x="1693" y="620"/>
                  <a:pt x="1693" y="620"/>
                </a:cubicBezTo>
                <a:cubicBezTo>
                  <a:pt x="1692" y="622"/>
                  <a:pt x="1692" y="622"/>
                  <a:pt x="1692" y="622"/>
                </a:cubicBezTo>
                <a:cubicBezTo>
                  <a:pt x="1693" y="626"/>
                  <a:pt x="1693" y="626"/>
                  <a:pt x="1693" y="626"/>
                </a:cubicBezTo>
                <a:cubicBezTo>
                  <a:pt x="1689" y="629"/>
                  <a:pt x="1708" y="630"/>
                  <a:pt x="1687" y="627"/>
                </a:cubicBezTo>
                <a:cubicBezTo>
                  <a:pt x="1691" y="629"/>
                  <a:pt x="1691" y="629"/>
                  <a:pt x="1691" y="629"/>
                </a:cubicBezTo>
                <a:cubicBezTo>
                  <a:pt x="1696" y="629"/>
                  <a:pt x="1696" y="629"/>
                  <a:pt x="1696" y="629"/>
                </a:cubicBezTo>
                <a:cubicBezTo>
                  <a:pt x="1697" y="628"/>
                  <a:pt x="1697" y="628"/>
                  <a:pt x="1697" y="628"/>
                </a:cubicBezTo>
                <a:cubicBezTo>
                  <a:pt x="1700" y="628"/>
                  <a:pt x="1698" y="625"/>
                  <a:pt x="1704" y="624"/>
                </a:cubicBezTo>
                <a:cubicBezTo>
                  <a:pt x="1706" y="625"/>
                  <a:pt x="1706" y="625"/>
                  <a:pt x="1706" y="625"/>
                </a:cubicBezTo>
                <a:cubicBezTo>
                  <a:pt x="1707" y="624"/>
                  <a:pt x="1707" y="624"/>
                  <a:pt x="1707" y="624"/>
                </a:cubicBezTo>
                <a:cubicBezTo>
                  <a:pt x="1712" y="625"/>
                  <a:pt x="1712" y="625"/>
                  <a:pt x="1712" y="625"/>
                </a:cubicBezTo>
                <a:cubicBezTo>
                  <a:pt x="1716" y="623"/>
                  <a:pt x="1716" y="623"/>
                  <a:pt x="1716" y="623"/>
                </a:cubicBezTo>
                <a:cubicBezTo>
                  <a:pt x="1719" y="624"/>
                  <a:pt x="1719" y="624"/>
                  <a:pt x="1719" y="624"/>
                </a:cubicBezTo>
                <a:cubicBezTo>
                  <a:pt x="1719" y="626"/>
                  <a:pt x="1719" y="626"/>
                  <a:pt x="1719" y="626"/>
                </a:cubicBezTo>
                <a:cubicBezTo>
                  <a:pt x="1717" y="629"/>
                  <a:pt x="1717" y="629"/>
                  <a:pt x="1717" y="629"/>
                </a:cubicBezTo>
                <a:cubicBezTo>
                  <a:pt x="1709" y="629"/>
                  <a:pt x="1709" y="629"/>
                  <a:pt x="1709" y="629"/>
                </a:cubicBezTo>
                <a:cubicBezTo>
                  <a:pt x="1705" y="632"/>
                  <a:pt x="1705" y="632"/>
                  <a:pt x="1705" y="632"/>
                </a:cubicBezTo>
                <a:cubicBezTo>
                  <a:pt x="1701" y="634"/>
                  <a:pt x="1701" y="634"/>
                  <a:pt x="1701" y="634"/>
                </a:cubicBezTo>
                <a:cubicBezTo>
                  <a:pt x="1700" y="633"/>
                  <a:pt x="1700" y="633"/>
                  <a:pt x="1700" y="633"/>
                </a:cubicBezTo>
                <a:cubicBezTo>
                  <a:pt x="1695" y="632"/>
                  <a:pt x="1695" y="632"/>
                  <a:pt x="1695" y="632"/>
                </a:cubicBezTo>
                <a:cubicBezTo>
                  <a:pt x="1693" y="632"/>
                  <a:pt x="1693" y="632"/>
                  <a:pt x="1693" y="632"/>
                </a:cubicBezTo>
                <a:cubicBezTo>
                  <a:pt x="1692" y="633"/>
                  <a:pt x="1692" y="633"/>
                  <a:pt x="1692" y="633"/>
                </a:cubicBezTo>
                <a:cubicBezTo>
                  <a:pt x="1696" y="636"/>
                  <a:pt x="1696" y="636"/>
                  <a:pt x="1696" y="636"/>
                </a:cubicBezTo>
                <a:cubicBezTo>
                  <a:pt x="1693" y="638"/>
                  <a:pt x="1693" y="638"/>
                  <a:pt x="1693" y="638"/>
                </a:cubicBezTo>
                <a:cubicBezTo>
                  <a:pt x="1687" y="638"/>
                  <a:pt x="1687" y="638"/>
                  <a:pt x="1687" y="638"/>
                </a:cubicBezTo>
                <a:cubicBezTo>
                  <a:pt x="1683" y="640"/>
                  <a:pt x="1683" y="640"/>
                  <a:pt x="1683" y="640"/>
                </a:cubicBezTo>
                <a:cubicBezTo>
                  <a:pt x="1680" y="640"/>
                  <a:pt x="1688" y="635"/>
                  <a:pt x="1678" y="642"/>
                </a:cubicBezTo>
                <a:cubicBezTo>
                  <a:pt x="1678" y="643"/>
                  <a:pt x="1678" y="643"/>
                  <a:pt x="1678" y="643"/>
                </a:cubicBezTo>
                <a:cubicBezTo>
                  <a:pt x="1684" y="642"/>
                  <a:pt x="1684" y="642"/>
                  <a:pt x="1684" y="642"/>
                </a:cubicBezTo>
                <a:cubicBezTo>
                  <a:pt x="1679" y="645"/>
                  <a:pt x="1679" y="645"/>
                  <a:pt x="1679" y="645"/>
                </a:cubicBezTo>
                <a:cubicBezTo>
                  <a:pt x="1681" y="646"/>
                  <a:pt x="1681" y="646"/>
                  <a:pt x="1681" y="646"/>
                </a:cubicBezTo>
                <a:cubicBezTo>
                  <a:pt x="1686" y="645"/>
                  <a:pt x="1686" y="645"/>
                  <a:pt x="1686" y="645"/>
                </a:cubicBezTo>
                <a:cubicBezTo>
                  <a:pt x="1686" y="647"/>
                  <a:pt x="1679" y="644"/>
                  <a:pt x="1687" y="648"/>
                </a:cubicBezTo>
                <a:cubicBezTo>
                  <a:pt x="1683" y="648"/>
                  <a:pt x="1683" y="648"/>
                  <a:pt x="1683" y="648"/>
                </a:cubicBezTo>
                <a:cubicBezTo>
                  <a:pt x="1683" y="649"/>
                  <a:pt x="1683" y="649"/>
                  <a:pt x="1683" y="649"/>
                </a:cubicBezTo>
                <a:cubicBezTo>
                  <a:pt x="1684" y="650"/>
                  <a:pt x="1684" y="650"/>
                  <a:pt x="1684" y="650"/>
                </a:cubicBezTo>
                <a:cubicBezTo>
                  <a:pt x="1681" y="649"/>
                  <a:pt x="1681" y="649"/>
                  <a:pt x="1681" y="649"/>
                </a:cubicBezTo>
                <a:cubicBezTo>
                  <a:pt x="1680" y="650"/>
                  <a:pt x="1680" y="650"/>
                  <a:pt x="1680" y="650"/>
                </a:cubicBezTo>
                <a:cubicBezTo>
                  <a:pt x="1677" y="646"/>
                  <a:pt x="1677" y="646"/>
                  <a:pt x="1677" y="646"/>
                </a:cubicBezTo>
                <a:cubicBezTo>
                  <a:pt x="1673" y="645"/>
                  <a:pt x="1673" y="645"/>
                  <a:pt x="1673" y="645"/>
                </a:cubicBezTo>
                <a:cubicBezTo>
                  <a:pt x="1676" y="644"/>
                  <a:pt x="1676" y="644"/>
                  <a:pt x="1676" y="644"/>
                </a:cubicBezTo>
                <a:cubicBezTo>
                  <a:pt x="1675" y="643"/>
                  <a:pt x="1673" y="650"/>
                  <a:pt x="1677" y="642"/>
                </a:cubicBezTo>
                <a:cubicBezTo>
                  <a:pt x="1670" y="642"/>
                  <a:pt x="1670" y="642"/>
                  <a:pt x="1670" y="642"/>
                </a:cubicBezTo>
                <a:cubicBezTo>
                  <a:pt x="1669" y="643"/>
                  <a:pt x="1669" y="643"/>
                  <a:pt x="1669" y="643"/>
                </a:cubicBezTo>
                <a:cubicBezTo>
                  <a:pt x="1660" y="644"/>
                  <a:pt x="1660" y="644"/>
                  <a:pt x="1660" y="644"/>
                </a:cubicBezTo>
                <a:cubicBezTo>
                  <a:pt x="1657" y="647"/>
                  <a:pt x="1657" y="647"/>
                  <a:pt x="1657" y="647"/>
                </a:cubicBezTo>
                <a:cubicBezTo>
                  <a:pt x="1657" y="648"/>
                  <a:pt x="1657" y="648"/>
                  <a:pt x="1657" y="648"/>
                </a:cubicBezTo>
                <a:cubicBezTo>
                  <a:pt x="1656" y="647"/>
                  <a:pt x="1656" y="647"/>
                  <a:pt x="1656" y="647"/>
                </a:cubicBezTo>
                <a:cubicBezTo>
                  <a:pt x="1653" y="650"/>
                  <a:pt x="1653" y="650"/>
                  <a:pt x="1653" y="650"/>
                </a:cubicBezTo>
                <a:cubicBezTo>
                  <a:pt x="1648" y="657"/>
                  <a:pt x="1652" y="647"/>
                  <a:pt x="1640" y="652"/>
                </a:cubicBezTo>
                <a:cubicBezTo>
                  <a:pt x="1641" y="651"/>
                  <a:pt x="1641" y="651"/>
                  <a:pt x="1641" y="651"/>
                </a:cubicBezTo>
                <a:cubicBezTo>
                  <a:pt x="1640" y="650"/>
                  <a:pt x="1640" y="650"/>
                  <a:pt x="1640" y="650"/>
                </a:cubicBezTo>
                <a:cubicBezTo>
                  <a:pt x="1628" y="654"/>
                  <a:pt x="1628" y="654"/>
                  <a:pt x="1628" y="654"/>
                </a:cubicBezTo>
                <a:cubicBezTo>
                  <a:pt x="1627" y="654"/>
                  <a:pt x="1635" y="650"/>
                  <a:pt x="1625" y="655"/>
                </a:cubicBezTo>
                <a:cubicBezTo>
                  <a:pt x="1625" y="657"/>
                  <a:pt x="1625" y="657"/>
                  <a:pt x="1625" y="657"/>
                </a:cubicBezTo>
                <a:cubicBezTo>
                  <a:pt x="1627" y="658"/>
                  <a:pt x="1627" y="658"/>
                  <a:pt x="1627" y="658"/>
                </a:cubicBezTo>
                <a:cubicBezTo>
                  <a:pt x="1629" y="657"/>
                  <a:pt x="1629" y="657"/>
                  <a:pt x="1629" y="657"/>
                </a:cubicBezTo>
                <a:cubicBezTo>
                  <a:pt x="1649" y="658"/>
                  <a:pt x="1649" y="658"/>
                  <a:pt x="1649" y="658"/>
                </a:cubicBezTo>
                <a:cubicBezTo>
                  <a:pt x="1650" y="658"/>
                  <a:pt x="1650" y="658"/>
                  <a:pt x="1650" y="658"/>
                </a:cubicBezTo>
                <a:cubicBezTo>
                  <a:pt x="1651" y="657"/>
                  <a:pt x="1651" y="657"/>
                  <a:pt x="1651" y="657"/>
                </a:cubicBezTo>
                <a:cubicBezTo>
                  <a:pt x="1650" y="655"/>
                  <a:pt x="1650" y="655"/>
                  <a:pt x="1650" y="655"/>
                </a:cubicBezTo>
                <a:cubicBezTo>
                  <a:pt x="1651" y="655"/>
                  <a:pt x="1654" y="657"/>
                  <a:pt x="1653" y="654"/>
                </a:cubicBezTo>
                <a:cubicBezTo>
                  <a:pt x="1649" y="652"/>
                  <a:pt x="1649" y="652"/>
                  <a:pt x="1649" y="652"/>
                </a:cubicBezTo>
                <a:cubicBezTo>
                  <a:pt x="1658" y="651"/>
                  <a:pt x="1658" y="651"/>
                  <a:pt x="1658" y="651"/>
                </a:cubicBezTo>
                <a:cubicBezTo>
                  <a:pt x="1656" y="653"/>
                  <a:pt x="1656" y="653"/>
                  <a:pt x="1656" y="653"/>
                </a:cubicBezTo>
                <a:cubicBezTo>
                  <a:pt x="1661" y="658"/>
                  <a:pt x="1661" y="658"/>
                  <a:pt x="1661" y="658"/>
                </a:cubicBezTo>
                <a:cubicBezTo>
                  <a:pt x="1663" y="657"/>
                  <a:pt x="1663" y="657"/>
                  <a:pt x="1663" y="657"/>
                </a:cubicBezTo>
                <a:cubicBezTo>
                  <a:pt x="1665" y="658"/>
                  <a:pt x="1665" y="658"/>
                  <a:pt x="1665" y="658"/>
                </a:cubicBezTo>
                <a:cubicBezTo>
                  <a:pt x="1665" y="657"/>
                  <a:pt x="1665" y="657"/>
                  <a:pt x="1665" y="657"/>
                </a:cubicBezTo>
                <a:cubicBezTo>
                  <a:pt x="1671" y="657"/>
                  <a:pt x="1671" y="657"/>
                  <a:pt x="1671" y="657"/>
                </a:cubicBezTo>
                <a:cubicBezTo>
                  <a:pt x="1670" y="658"/>
                  <a:pt x="1670" y="658"/>
                  <a:pt x="1670" y="658"/>
                </a:cubicBezTo>
                <a:cubicBezTo>
                  <a:pt x="1675" y="657"/>
                  <a:pt x="1675" y="657"/>
                  <a:pt x="1675" y="657"/>
                </a:cubicBezTo>
                <a:cubicBezTo>
                  <a:pt x="1673" y="655"/>
                  <a:pt x="1673" y="655"/>
                  <a:pt x="1673" y="655"/>
                </a:cubicBezTo>
                <a:cubicBezTo>
                  <a:pt x="1676" y="657"/>
                  <a:pt x="1676" y="657"/>
                  <a:pt x="1676" y="657"/>
                </a:cubicBezTo>
                <a:cubicBezTo>
                  <a:pt x="1677" y="657"/>
                  <a:pt x="1677" y="657"/>
                  <a:pt x="1677" y="657"/>
                </a:cubicBezTo>
                <a:cubicBezTo>
                  <a:pt x="1678" y="657"/>
                  <a:pt x="1678" y="657"/>
                  <a:pt x="1678" y="657"/>
                </a:cubicBezTo>
                <a:cubicBezTo>
                  <a:pt x="1679" y="656"/>
                  <a:pt x="1679" y="656"/>
                  <a:pt x="1679" y="656"/>
                </a:cubicBezTo>
                <a:cubicBezTo>
                  <a:pt x="1683" y="659"/>
                  <a:pt x="1683" y="659"/>
                  <a:pt x="1683" y="659"/>
                </a:cubicBezTo>
                <a:cubicBezTo>
                  <a:pt x="1685" y="658"/>
                  <a:pt x="1685" y="658"/>
                  <a:pt x="1685" y="658"/>
                </a:cubicBezTo>
                <a:cubicBezTo>
                  <a:pt x="1686" y="657"/>
                  <a:pt x="1686" y="657"/>
                  <a:pt x="1686" y="657"/>
                </a:cubicBezTo>
                <a:cubicBezTo>
                  <a:pt x="1687" y="658"/>
                  <a:pt x="1687" y="658"/>
                  <a:pt x="1687" y="658"/>
                </a:cubicBezTo>
                <a:cubicBezTo>
                  <a:pt x="1690" y="655"/>
                  <a:pt x="1690" y="655"/>
                  <a:pt x="1690" y="655"/>
                </a:cubicBezTo>
                <a:cubicBezTo>
                  <a:pt x="1689" y="653"/>
                  <a:pt x="1689" y="653"/>
                  <a:pt x="1689" y="653"/>
                </a:cubicBezTo>
                <a:cubicBezTo>
                  <a:pt x="1693" y="654"/>
                  <a:pt x="1693" y="654"/>
                  <a:pt x="1693" y="654"/>
                </a:cubicBezTo>
                <a:cubicBezTo>
                  <a:pt x="1694" y="653"/>
                  <a:pt x="1694" y="653"/>
                  <a:pt x="1694" y="653"/>
                </a:cubicBezTo>
                <a:cubicBezTo>
                  <a:pt x="1700" y="654"/>
                  <a:pt x="1681" y="660"/>
                  <a:pt x="1700" y="653"/>
                </a:cubicBezTo>
                <a:cubicBezTo>
                  <a:pt x="1704" y="652"/>
                  <a:pt x="1704" y="652"/>
                  <a:pt x="1704" y="652"/>
                </a:cubicBezTo>
                <a:cubicBezTo>
                  <a:pt x="1729" y="648"/>
                  <a:pt x="1729" y="648"/>
                  <a:pt x="1729" y="648"/>
                </a:cubicBezTo>
                <a:cubicBezTo>
                  <a:pt x="1743" y="645"/>
                  <a:pt x="1743" y="645"/>
                  <a:pt x="1743" y="645"/>
                </a:cubicBezTo>
                <a:cubicBezTo>
                  <a:pt x="1767" y="644"/>
                  <a:pt x="1767" y="644"/>
                  <a:pt x="1767" y="644"/>
                </a:cubicBezTo>
                <a:cubicBezTo>
                  <a:pt x="1769" y="644"/>
                  <a:pt x="1769" y="644"/>
                  <a:pt x="1769" y="644"/>
                </a:cubicBezTo>
                <a:cubicBezTo>
                  <a:pt x="1764" y="647"/>
                  <a:pt x="1764" y="647"/>
                  <a:pt x="1764" y="647"/>
                </a:cubicBezTo>
                <a:cubicBezTo>
                  <a:pt x="1751" y="650"/>
                  <a:pt x="1751" y="650"/>
                  <a:pt x="1751" y="650"/>
                </a:cubicBezTo>
                <a:cubicBezTo>
                  <a:pt x="1745" y="653"/>
                  <a:pt x="1745" y="653"/>
                  <a:pt x="1745" y="653"/>
                </a:cubicBezTo>
                <a:cubicBezTo>
                  <a:pt x="1737" y="655"/>
                  <a:pt x="1737" y="655"/>
                  <a:pt x="1737" y="655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43" y="658"/>
                  <a:pt x="1743" y="658"/>
                  <a:pt x="1743" y="658"/>
                </a:cubicBezTo>
                <a:cubicBezTo>
                  <a:pt x="1743" y="659"/>
                  <a:pt x="1743" y="659"/>
                  <a:pt x="1743" y="659"/>
                </a:cubicBezTo>
                <a:cubicBezTo>
                  <a:pt x="1736" y="664"/>
                  <a:pt x="1736" y="664"/>
                  <a:pt x="1736" y="664"/>
                </a:cubicBezTo>
                <a:cubicBezTo>
                  <a:pt x="1720" y="667"/>
                  <a:pt x="1720" y="667"/>
                  <a:pt x="1720" y="667"/>
                </a:cubicBezTo>
                <a:cubicBezTo>
                  <a:pt x="1712" y="670"/>
                  <a:pt x="1712" y="670"/>
                  <a:pt x="1712" y="670"/>
                </a:cubicBezTo>
                <a:cubicBezTo>
                  <a:pt x="1714" y="671"/>
                  <a:pt x="1714" y="671"/>
                  <a:pt x="1714" y="671"/>
                </a:cubicBezTo>
                <a:cubicBezTo>
                  <a:pt x="1714" y="671"/>
                  <a:pt x="1711" y="669"/>
                  <a:pt x="1713" y="673"/>
                </a:cubicBezTo>
                <a:cubicBezTo>
                  <a:pt x="1707" y="668"/>
                  <a:pt x="1707" y="668"/>
                  <a:pt x="1707" y="668"/>
                </a:cubicBezTo>
                <a:cubicBezTo>
                  <a:pt x="1706" y="670"/>
                  <a:pt x="1713" y="665"/>
                  <a:pt x="1704" y="670"/>
                </a:cubicBezTo>
                <a:cubicBezTo>
                  <a:pt x="1706" y="673"/>
                  <a:pt x="1706" y="673"/>
                  <a:pt x="1706" y="673"/>
                </a:cubicBezTo>
                <a:cubicBezTo>
                  <a:pt x="1702" y="674"/>
                  <a:pt x="1702" y="674"/>
                  <a:pt x="1702" y="674"/>
                </a:cubicBezTo>
                <a:cubicBezTo>
                  <a:pt x="1702" y="677"/>
                  <a:pt x="1702" y="677"/>
                  <a:pt x="1702" y="677"/>
                </a:cubicBezTo>
                <a:cubicBezTo>
                  <a:pt x="1698" y="677"/>
                  <a:pt x="1698" y="677"/>
                  <a:pt x="1698" y="677"/>
                </a:cubicBezTo>
                <a:cubicBezTo>
                  <a:pt x="1693" y="681"/>
                  <a:pt x="1693" y="681"/>
                  <a:pt x="1693" y="681"/>
                </a:cubicBezTo>
                <a:cubicBezTo>
                  <a:pt x="1688" y="682"/>
                  <a:pt x="1688" y="682"/>
                  <a:pt x="1688" y="682"/>
                </a:cubicBezTo>
                <a:cubicBezTo>
                  <a:pt x="1687" y="685"/>
                  <a:pt x="1687" y="685"/>
                  <a:pt x="1687" y="685"/>
                </a:cubicBezTo>
                <a:cubicBezTo>
                  <a:pt x="1688" y="686"/>
                  <a:pt x="1688" y="686"/>
                  <a:pt x="1688" y="686"/>
                </a:cubicBezTo>
                <a:cubicBezTo>
                  <a:pt x="1687" y="687"/>
                  <a:pt x="1687" y="687"/>
                  <a:pt x="1687" y="687"/>
                </a:cubicBezTo>
                <a:cubicBezTo>
                  <a:pt x="1677" y="684"/>
                  <a:pt x="1677" y="684"/>
                  <a:pt x="1677" y="684"/>
                </a:cubicBezTo>
                <a:cubicBezTo>
                  <a:pt x="1672" y="683"/>
                  <a:pt x="1693" y="690"/>
                  <a:pt x="1670" y="683"/>
                </a:cubicBezTo>
                <a:cubicBezTo>
                  <a:pt x="1665" y="685"/>
                  <a:pt x="1665" y="685"/>
                  <a:pt x="1665" y="685"/>
                </a:cubicBezTo>
                <a:cubicBezTo>
                  <a:pt x="1672" y="690"/>
                  <a:pt x="1672" y="690"/>
                  <a:pt x="1672" y="690"/>
                </a:cubicBezTo>
                <a:cubicBezTo>
                  <a:pt x="1673" y="692"/>
                  <a:pt x="1673" y="692"/>
                  <a:pt x="1673" y="692"/>
                </a:cubicBezTo>
                <a:cubicBezTo>
                  <a:pt x="1669" y="693"/>
                  <a:pt x="1669" y="693"/>
                  <a:pt x="1669" y="693"/>
                </a:cubicBezTo>
                <a:cubicBezTo>
                  <a:pt x="1664" y="690"/>
                  <a:pt x="1664" y="690"/>
                  <a:pt x="1664" y="690"/>
                </a:cubicBezTo>
                <a:cubicBezTo>
                  <a:pt x="1660" y="690"/>
                  <a:pt x="1660" y="690"/>
                  <a:pt x="1660" y="690"/>
                </a:cubicBezTo>
                <a:cubicBezTo>
                  <a:pt x="1659" y="690"/>
                  <a:pt x="1659" y="690"/>
                  <a:pt x="1659" y="690"/>
                </a:cubicBezTo>
                <a:cubicBezTo>
                  <a:pt x="1661" y="687"/>
                  <a:pt x="1661" y="687"/>
                  <a:pt x="1661" y="687"/>
                </a:cubicBezTo>
                <a:cubicBezTo>
                  <a:pt x="1653" y="688"/>
                  <a:pt x="1653" y="688"/>
                  <a:pt x="1653" y="688"/>
                </a:cubicBezTo>
                <a:cubicBezTo>
                  <a:pt x="1650" y="690"/>
                  <a:pt x="1650" y="690"/>
                  <a:pt x="1650" y="690"/>
                </a:cubicBezTo>
                <a:cubicBezTo>
                  <a:pt x="1639" y="690"/>
                  <a:pt x="1639" y="690"/>
                  <a:pt x="1639" y="690"/>
                </a:cubicBezTo>
                <a:cubicBezTo>
                  <a:pt x="1638" y="695"/>
                  <a:pt x="1638" y="695"/>
                  <a:pt x="1638" y="695"/>
                </a:cubicBezTo>
                <a:cubicBezTo>
                  <a:pt x="1638" y="695"/>
                  <a:pt x="1639" y="695"/>
                  <a:pt x="1640" y="695"/>
                </a:cubicBezTo>
                <a:cubicBezTo>
                  <a:pt x="1634" y="696"/>
                  <a:pt x="1634" y="696"/>
                  <a:pt x="1634" y="696"/>
                </a:cubicBezTo>
                <a:cubicBezTo>
                  <a:pt x="1636" y="696"/>
                  <a:pt x="1636" y="696"/>
                  <a:pt x="1636" y="696"/>
                </a:cubicBezTo>
                <a:cubicBezTo>
                  <a:pt x="1633" y="694"/>
                  <a:pt x="1633" y="694"/>
                  <a:pt x="1633" y="694"/>
                </a:cubicBezTo>
                <a:cubicBezTo>
                  <a:pt x="1630" y="694"/>
                  <a:pt x="1630" y="694"/>
                  <a:pt x="1630" y="694"/>
                </a:cubicBezTo>
                <a:cubicBezTo>
                  <a:pt x="1620" y="696"/>
                  <a:pt x="1620" y="696"/>
                  <a:pt x="1620" y="696"/>
                </a:cubicBezTo>
                <a:cubicBezTo>
                  <a:pt x="1613" y="699"/>
                  <a:pt x="1613" y="699"/>
                  <a:pt x="1613" y="699"/>
                </a:cubicBezTo>
                <a:cubicBezTo>
                  <a:pt x="1611" y="698"/>
                  <a:pt x="1611" y="698"/>
                  <a:pt x="1611" y="698"/>
                </a:cubicBezTo>
                <a:cubicBezTo>
                  <a:pt x="1597" y="702"/>
                  <a:pt x="1597" y="702"/>
                  <a:pt x="1597" y="702"/>
                </a:cubicBezTo>
                <a:cubicBezTo>
                  <a:pt x="1594" y="702"/>
                  <a:pt x="1594" y="702"/>
                  <a:pt x="1594" y="702"/>
                </a:cubicBezTo>
                <a:cubicBezTo>
                  <a:pt x="1594" y="701"/>
                  <a:pt x="1594" y="700"/>
                  <a:pt x="1597" y="701"/>
                </a:cubicBezTo>
                <a:cubicBezTo>
                  <a:pt x="1597" y="701"/>
                  <a:pt x="1597" y="701"/>
                  <a:pt x="1597" y="701"/>
                </a:cubicBezTo>
                <a:cubicBezTo>
                  <a:pt x="1596" y="699"/>
                  <a:pt x="1607" y="702"/>
                  <a:pt x="1593" y="699"/>
                </a:cubicBezTo>
                <a:cubicBezTo>
                  <a:pt x="1592" y="701"/>
                  <a:pt x="1592" y="701"/>
                  <a:pt x="1592" y="701"/>
                </a:cubicBezTo>
                <a:cubicBezTo>
                  <a:pt x="1589" y="700"/>
                  <a:pt x="1597" y="698"/>
                  <a:pt x="1589" y="702"/>
                </a:cubicBezTo>
                <a:cubicBezTo>
                  <a:pt x="1587" y="700"/>
                  <a:pt x="1587" y="700"/>
                  <a:pt x="1587" y="700"/>
                </a:cubicBezTo>
                <a:cubicBezTo>
                  <a:pt x="1587" y="703"/>
                  <a:pt x="1587" y="703"/>
                  <a:pt x="1587" y="703"/>
                </a:cubicBezTo>
                <a:cubicBezTo>
                  <a:pt x="1586" y="702"/>
                  <a:pt x="1586" y="702"/>
                  <a:pt x="1586" y="702"/>
                </a:cubicBezTo>
                <a:cubicBezTo>
                  <a:pt x="1582" y="703"/>
                  <a:pt x="1582" y="703"/>
                  <a:pt x="1582" y="703"/>
                </a:cubicBezTo>
                <a:cubicBezTo>
                  <a:pt x="1581" y="705"/>
                  <a:pt x="1581" y="705"/>
                  <a:pt x="1581" y="705"/>
                </a:cubicBezTo>
                <a:cubicBezTo>
                  <a:pt x="1582" y="705"/>
                  <a:pt x="1583" y="704"/>
                  <a:pt x="1581" y="702"/>
                </a:cubicBezTo>
                <a:cubicBezTo>
                  <a:pt x="1577" y="704"/>
                  <a:pt x="1577" y="704"/>
                  <a:pt x="1577" y="704"/>
                </a:cubicBezTo>
                <a:cubicBezTo>
                  <a:pt x="1572" y="705"/>
                  <a:pt x="1572" y="705"/>
                  <a:pt x="1572" y="705"/>
                </a:cubicBezTo>
                <a:cubicBezTo>
                  <a:pt x="1570" y="707"/>
                  <a:pt x="1570" y="707"/>
                  <a:pt x="1570" y="707"/>
                </a:cubicBezTo>
                <a:cubicBezTo>
                  <a:pt x="1566" y="707"/>
                  <a:pt x="1566" y="707"/>
                  <a:pt x="1566" y="707"/>
                </a:cubicBezTo>
                <a:cubicBezTo>
                  <a:pt x="1561" y="709"/>
                  <a:pt x="1561" y="709"/>
                  <a:pt x="1561" y="709"/>
                </a:cubicBezTo>
                <a:cubicBezTo>
                  <a:pt x="1559" y="708"/>
                  <a:pt x="1559" y="708"/>
                  <a:pt x="1559" y="708"/>
                </a:cubicBezTo>
                <a:cubicBezTo>
                  <a:pt x="1557" y="710"/>
                  <a:pt x="1571" y="706"/>
                  <a:pt x="1554" y="709"/>
                </a:cubicBezTo>
                <a:cubicBezTo>
                  <a:pt x="1553" y="710"/>
                  <a:pt x="1556" y="710"/>
                  <a:pt x="1554" y="711"/>
                </a:cubicBezTo>
                <a:cubicBezTo>
                  <a:pt x="1559" y="712"/>
                  <a:pt x="1559" y="712"/>
                  <a:pt x="1559" y="712"/>
                </a:cubicBezTo>
                <a:cubicBezTo>
                  <a:pt x="1555" y="715"/>
                  <a:pt x="1555" y="715"/>
                  <a:pt x="1555" y="715"/>
                </a:cubicBezTo>
                <a:cubicBezTo>
                  <a:pt x="1549" y="717"/>
                  <a:pt x="1549" y="717"/>
                  <a:pt x="1549" y="717"/>
                </a:cubicBezTo>
                <a:cubicBezTo>
                  <a:pt x="1548" y="718"/>
                  <a:pt x="1548" y="718"/>
                  <a:pt x="1548" y="718"/>
                </a:cubicBezTo>
                <a:cubicBezTo>
                  <a:pt x="1546" y="718"/>
                  <a:pt x="1546" y="718"/>
                  <a:pt x="1546" y="718"/>
                </a:cubicBezTo>
                <a:cubicBezTo>
                  <a:pt x="1541" y="725"/>
                  <a:pt x="1541" y="725"/>
                  <a:pt x="1541" y="725"/>
                </a:cubicBezTo>
                <a:cubicBezTo>
                  <a:pt x="1534" y="733"/>
                  <a:pt x="1534" y="733"/>
                  <a:pt x="1534" y="733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41" y="732"/>
                  <a:pt x="1541" y="732"/>
                  <a:pt x="1541" y="732"/>
                </a:cubicBezTo>
                <a:cubicBezTo>
                  <a:pt x="1548" y="733"/>
                  <a:pt x="1548" y="733"/>
                  <a:pt x="1548" y="733"/>
                </a:cubicBezTo>
                <a:cubicBezTo>
                  <a:pt x="1544" y="731"/>
                  <a:pt x="1544" y="731"/>
                  <a:pt x="1544" y="731"/>
                </a:cubicBezTo>
                <a:cubicBezTo>
                  <a:pt x="1545" y="730"/>
                  <a:pt x="1545" y="730"/>
                  <a:pt x="1545" y="730"/>
                </a:cubicBezTo>
                <a:cubicBezTo>
                  <a:pt x="1548" y="732"/>
                  <a:pt x="1548" y="732"/>
                  <a:pt x="1548" y="732"/>
                </a:cubicBezTo>
                <a:cubicBezTo>
                  <a:pt x="1559" y="728"/>
                  <a:pt x="1559" y="728"/>
                  <a:pt x="1559" y="728"/>
                </a:cubicBezTo>
                <a:cubicBezTo>
                  <a:pt x="1558" y="730"/>
                  <a:pt x="1558" y="730"/>
                  <a:pt x="1558" y="730"/>
                </a:cubicBezTo>
                <a:cubicBezTo>
                  <a:pt x="1566" y="730"/>
                  <a:pt x="1566" y="730"/>
                  <a:pt x="1566" y="730"/>
                </a:cubicBezTo>
                <a:cubicBezTo>
                  <a:pt x="1567" y="729"/>
                  <a:pt x="1567" y="729"/>
                  <a:pt x="1567" y="729"/>
                </a:cubicBezTo>
                <a:cubicBezTo>
                  <a:pt x="1562" y="728"/>
                  <a:pt x="1562" y="728"/>
                  <a:pt x="1562" y="728"/>
                </a:cubicBezTo>
                <a:cubicBezTo>
                  <a:pt x="1562" y="726"/>
                  <a:pt x="1562" y="726"/>
                  <a:pt x="1562" y="726"/>
                </a:cubicBezTo>
                <a:cubicBezTo>
                  <a:pt x="1567" y="723"/>
                  <a:pt x="1563" y="733"/>
                  <a:pt x="1568" y="723"/>
                </a:cubicBezTo>
                <a:cubicBezTo>
                  <a:pt x="1569" y="726"/>
                  <a:pt x="1569" y="726"/>
                  <a:pt x="1569" y="726"/>
                </a:cubicBezTo>
                <a:cubicBezTo>
                  <a:pt x="1578" y="726"/>
                  <a:pt x="1578" y="726"/>
                  <a:pt x="1578" y="726"/>
                </a:cubicBezTo>
                <a:cubicBezTo>
                  <a:pt x="1585" y="725"/>
                  <a:pt x="1585" y="725"/>
                  <a:pt x="1585" y="725"/>
                </a:cubicBezTo>
                <a:cubicBezTo>
                  <a:pt x="1583" y="723"/>
                  <a:pt x="1583" y="731"/>
                  <a:pt x="1585" y="723"/>
                </a:cubicBezTo>
                <a:cubicBezTo>
                  <a:pt x="1586" y="723"/>
                  <a:pt x="1586" y="723"/>
                  <a:pt x="1586" y="723"/>
                </a:cubicBezTo>
                <a:cubicBezTo>
                  <a:pt x="1586" y="724"/>
                  <a:pt x="1586" y="724"/>
                  <a:pt x="1586" y="724"/>
                </a:cubicBezTo>
                <a:cubicBezTo>
                  <a:pt x="1591" y="723"/>
                  <a:pt x="1591" y="723"/>
                  <a:pt x="1591" y="723"/>
                </a:cubicBezTo>
                <a:cubicBezTo>
                  <a:pt x="1591" y="722"/>
                  <a:pt x="1591" y="722"/>
                  <a:pt x="1591" y="722"/>
                </a:cubicBezTo>
                <a:cubicBezTo>
                  <a:pt x="1594" y="720"/>
                  <a:pt x="1597" y="723"/>
                  <a:pt x="1597" y="720"/>
                </a:cubicBezTo>
                <a:cubicBezTo>
                  <a:pt x="1597" y="721"/>
                  <a:pt x="1600" y="719"/>
                  <a:pt x="1597" y="722"/>
                </a:cubicBezTo>
                <a:cubicBezTo>
                  <a:pt x="1598" y="721"/>
                  <a:pt x="1598" y="724"/>
                  <a:pt x="1599" y="720"/>
                </a:cubicBezTo>
                <a:cubicBezTo>
                  <a:pt x="1599" y="719"/>
                  <a:pt x="1599" y="719"/>
                  <a:pt x="1599" y="719"/>
                </a:cubicBezTo>
                <a:cubicBezTo>
                  <a:pt x="1603" y="717"/>
                  <a:pt x="1603" y="717"/>
                  <a:pt x="1603" y="717"/>
                </a:cubicBezTo>
                <a:cubicBezTo>
                  <a:pt x="1602" y="715"/>
                  <a:pt x="1609" y="717"/>
                  <a:pt x="1601" y="715"/>
                </a:cubicBezTo>
                <a:cubicBezTo>
                  <a:pt x="1603" y="714"/>
                  <a:pt x="1603" y="714"/>
                  <a:pt x="1603" y="714"/>
                </a:cubicBezTo>
                <a:cubicBezTo>
                  <a:pt x="1605" y="717"/>
                  <a:pt x="1605" y="717"/>
                  <a:pt x="1605" y="717"/>
                </a:cubicBezTo>
                <a:cubicBezTo>
                  <a:pt x="1613" y="715"/>
                  <a:pt x="1613" y="715"/>
                  <a:pt x="1613" y="715"/>
                </a:cubicBezTo>
                <a:cubicBezTo>
                  <a:pt x="1614" y="717"/>
                  <a:pt x="1614" y="717"/>
                  <a:pt x="1614" y="717"/>
                </a:cubicBezTo>
                <a:cubicBezTo>
                  <a:pt x="1611" y="716"/>
                  <a:pt x="1611" y="716"/>
                  <a:pt x="1611" y="716"/>
                </a:cubicBezTo>
                <a:cubicBezTo>
                  <a:pt x="1611" y="718"/>
                  <a:pt x="1611" y="718"/>
                  <a:pt x="1611" y="718"/>
                </a:cubicBezTo>
                <a:cubicBezTo>
                  <a:pt x="1614" y="718"/>
                  <a:pt x="1614" y="718"/>
                  <a:pt x="1614" y="718"/>
                </a:cubicBezTo>
                <a:cubicBezTo>
                  <a:pt x="1617" y="715"/>
                  <a:pt x="1617" y="715"/>
                  <a:pt x="1617" y="715"/>
                </a:cubicBezTo>
                <a:cubicBezTo>
                  <a:pt x="1616" y="714"/>
                  <a:pt x="1615" y="717"/>
                  <a:pt x="1615" y="715"/>
                </a:cubicBezTo>
                <a:cubicBezTo>
                  <a:pt x="1615" y="714"/>
                  <a:pt x="1613" y="715"/>
                  <a:pt x="1615" y="714"/>
                </a:cubicBezTo>
                <a:cubicBezTo>
                  <a:pt x="1618" y="716"/>
                  <a:pt x="1618" y="716"/>
                  <a:pt x="1618" y="716"/>
                </a:cubicBezTo>
                <a:cubicBezTo>
                  <a:pt x="1623" y="718"/>
                  <a:pt x="1604" y="720"/>
                  <a:pt x="1624" y="712"/>
                </a:cubicBezTo>
                <a:cubicBezTo>
                  <a:pt x="1623" y="714"/>
                  <a:pt x="1623" y="714"/>
                  <a:pt x="1623" y="714"/>
                </a:cubicBezTo>
                <a:cubicBezTo>
                  <a:pt x="1625" y="714"/>
                  <a:pt x="1625" y="714"/>
                  <a:pt x="1625" y="714"/>
                </a:cubicBezTo>
                <a:cubicBezTo>
                  <a:pt x="1626" y="712"/>
                  <a:pt x="1626" y="712"/>
                  <a:pt x="1626" y="712"/>
                </a:cubicBezTo>
                <a:cubicBezTo>
                  <a:pt x="1639" y="708"/>
                  <a:pt x="1639" y="708"/>
                  <a:pt x="1639" y="708"/>
                </a:cubicBezTo>
                <a:cubicBezTo>
                  <a:pt x="1641" y="708"/>
                  <a:pt x="1641" y="703"/>
                  <a:pt x="1645" y="707"/>
                </a:cubicBezTo>
                <a:cubicBezTo>
                  <a:pt x="1639" y="704"/>
                  <a:pt x="1639" y="704"/>
                  <a:pt x="1639" y="704"/>
                </a:cubicBezTo>
                <a:cubicBezTo>
                  <a:pt x="1636" y="705"/>
                  <a:pt x="1636" y="705"/>
                  <a:pt x="1636" y="705"/>
                </a:cubicBezTo>
                <a:cubicBezTo>
                  <a:pt x="1635" y="703"/>
                  <a:pt x="1635" y="703"/>
                  <a:pt x="1635" y="703"/>
                </a:cubicBezTo>
                <a:cubicBezTo>
                  <a:pt x="1625" y="703"/>
                  <a:pt x="1625" y="703"/>
                  <a:pt x="1625" y="703"/>
                </a:cubicBezTo>
                <a:cubicBezTo>
                  <a:pt x="1625" y="704"/>
                  <a:pt x="1625" y="703"/>
                  <a:pt x="1624" y="701"/>
                </a:cubicBezTo>
                <a:cubicBezTo>
                  <a:pt x="1622" y="702"/>
                  <a:pt x="1623" y="707"/>
                  <a:pt x="1619" y="703"/>
                </a:cubicBezTo>
                <a:cubicBezTo>
                  <a:pt x="1617" y="701"/>
                  <a:pt x="1617" y="701"/>
                  <a:pt x="1617" y="701"/>
                </a:cubicBezTo>
                <a:cubicBezTo>
                  <a:pt x="1625" y="698"/>
                  <a:pt x="1625" y="698"/>
                  <a:pt x="1625" y="698"/>
                </a:cubicBezTo>
                <a:cubicBezTo>
                  <a:pt x="1627" y="699"/>
                  <a:pt x="1627" y="699"/>
                  <a:pt x="1627" y="699"/>
                </a:cubicBezTo>
                <a:cubicBezTo>
                  <a:pt x="1625" y="700"/>
                  <a:pt x="1629" y="701"/>
                  <a:pt x="1625" y="700"/>
                </a:cubicBezTo>
                <a:cubicBezTo>
                  <a:pt x="1630" y="702"/>
                  <a:pt x="1630" y="702"/>
                  <a:pt x="1630" y="702"/>
                </a:cubicBezTo>
                <a:cubicBezTo>
                  <a:pt x="1631" y="702"/>
                  <a:pt x="1631" y="702"/>
                  <a:pt x="1631" y="702"/>
                </a:cubicBezTo>
                <a:cubicBezTo>
                  <a:pt x="1630" y="700"/>
                  <a:pt x="1639" y="704"/>
                  <a:pt x="1629" y="699"/>
                </a:cubicBezTo>
                <a:cubicBezTo>
                  <a:pt x="1628" y="698"/>
                  <a:pt x="1628" y="698"/>
                  <a:pt x="1628" y="698"/>
                </a:cubicBezTo>
                <a:cubicBezTo>
                  <a:pt x="1629" y="697"/>
                  <a:pt x="1631" y="696"/>
                  <a:pt x="1631" y="697"/>
                </a:cubicBezTo>
                <a:cubicBezTo>
                  <a:pt x="1631" y="698"/>
                  <a:pt x="1631" y="698"/>
                  <a:pt x="1631" y="698"/>
                </a:cubicBezTo>
                <a:cubicBezTo>
                  <a:pt x="1637" y="703"/>
                  <a:pt x="1637" y="703"/>
                  <a:pt x="1637" y="703"/>
                </a:cubicBezTo>
                <a:cubicBezTo>
                  <a:pt x="1646" y="703"/>
                  <a:pt x="1646" y="703"/>
                  <a:pt x="1646" y="703"/>
                </a:cubicBezTo>
                <a:cubicBezTo>
                  <a:pt x="1645" y="707"/>
                  <a:pt x="1649" y="704"/>
                  <a:pt x="1651" y="705"/>
                </a:cubicBezTo>
                <a:cubicBezTo>
                  <a:pt x="1650" y="709"/>
                  <a:pt x="1650" y="709"/>
                  <a:pt x="1650" y="709"/>
                </a:cubicBezTo>
                <a:cubicBezTo>
                  <a:pt x="1651" y="712"/>
                  <a:pt x="1654" y="708"/>
                  <a:pt x="1654" y="711"/>
                </a:cubicBezTo>
                <a:cubicBezTo>
                  <a:pt x="1654" y="710"/>
                  <a:pt x="1654" y="710"/>
                  <a:pt x="1654" y="710"/>
                </a:cubicBezTo>
                <a:cubicBezTo>
                  <a:pt x="1655" y="711"/>
                  <a:pt x="1655" y="711"/>
                  <a:pt x="1655" y="711"/>
                </a:cubicBezTo>
                <a:cubicBezTo>
                  <a:pt x="1656" y="711"/>
                  <a:pt x="1656" y="711"/>
                  <a:pt x="1656" y="711"/>
                </a:cubicBezTo>
                <a:cubicBezTo>
                  <a:pt x="1657" y="710"/>
                  <a:pt x="1657" y="710"/>
                  <a:pt x="1657" y="710"/>
                </a:cubicBezTo>
                <a:cubicBezTo>
                  <a:pt x="1656" y="709"/>
                  <a:pt x="1656" y="709"/>
                  <a:pt x="1656" y="709"/>
                </a:cubicBezTo>
                <a:cubicBezTo>
                  <a:pt x="1665" y="710"/>
                  <a:pt x="1665" y="710"/>
                  <a:pt x="1665" y="710"/>
                </a:cubicBezTo>
                <a:cubicBezTo>
                  <a:pt x="1672" y="706"/>
                  <a:pt x="1672" y="706"/>
                  <a:pt x="1672" y="706"/>
                </a:cubicBezTo>
                <a:cubicBezTo>
                  <a:pt x="1681" y="704"/>
                  <a:pt x="1681" y="704"/>
                  <a:pt x="1681" y="704"/>
                </a:cubicBezTo>
                <a:cubicBezTo>
                  <a:pt x="1681" y="702"/>
                  <a:pt x="1677" y="707"/>
                  <a:pt x="1681" y="702"/>
                </a:cubicBezTo>
                <a:cubicBezTo>
                  <a:pt x="1686" y="703"/>
                  <a:pt x="1686" y="703"/>
                  <a:pt x="1686" y="703"/>
                </a:cubicBezTo>
                <a:cubicBezTo>
                  <a:pt x="1702" y="700"/>
                  <a:pt x="1702" y="700"/>
                  <a:pt x="1702" y="700"/>
                </a:cubicBezTo>
                <a:cubicBezTo>
                  <a:pt x="1702" y="701"/>
                  <a:pt x="1702" y="701"/>
                  <a:pt x="1702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11" y="702"/>
                  <a:pt x="1700" y="703"/>
                  <a:pt x="1711" y="699"/>
                </a:cubicBezTo>
                <a:cubicBezTo>
                  <a:pt x="1711" y="701"/>
                  <a:pt x="1711" y="701"/>
                  <a:pt x="1711" y="701"/>
                </a:cubicBezTo>
                <a:cubicBezTo>
                  <a:pt x="1718" y="700"/>
                  <a:pt x="1718" y="700"/>
                  <a:pt x="1718" y="700"/>
                </a:cubicBezTo>
                <a:cubicBezTo>
                  <a:pt x="1719" y="699"/>
                  <a:pt x="1719" y="699"/>
                  <a:pt x="1719" y="699"/>
                </a:cubicBezTo>
                <a:cubicBezTo>
                  <a:pt x="1716" y="697"/>
                  <a:pt x="1716" y="697"/>
                  <a:pt x="1716" y="697"/>
                </a:cubicBezTo>
                <a:cubicBezTo>
                  <a:pt x="1721" y="696"/>
                  <a:pt x="1721" y="696"/>
                  <a:pt x="1721" y="696"/>
                </a:cubicBezTo>
                <a:cubicBezTo>
                  <a:pt x="1722" y="697"/>
                  <a:pt x="1722" y="697"/>
                  <a:pt x="1722" y="697"/>
                </a:cubicBezTo>
                <a:cubicBezTo>
                  <a:pt x="1731" y="692"/>
                  <a:pt x="1731" y="692"/>
                  <a:pt x="1731" y="692"/>
                </a:cubicBezTo>
                <a:cubicBezTo>
                  <a:pt x="1734" y="693"/>
                  <a:pt x="1737" y="686"/>
                  <a:pt x="1739" y="693"/>
                </a:cubicBezTo>
                <a:cubicBezTo>
                  <a:pt x="1751" y="688"/>
                  <a:pt x="1751" y="688"/>
                  <a:pt x="1751" y="688"/>
                </a:cubicBezTo>
                <a:cubicBezTo>
                  <a:pt x="1752" y="686"/>
                  <a:pt x="1752" y="686"/>
                  <a:pt x="1752" y="686"/>
                </a:cubicBezTo>
                <a:cubicBezTo>
                  <a:pt x="1753" y="688"/>
                  <a:pt x="1753" y="688"/>
                  <a:pt x="1753" y="688"/>
                </a:cubicBezTo>
                <a:cubicBezTo>
                  <a:pt x="1756" y="687"/>
                  <a:pt x="1756" y="687"/>
                  <a:pt x="1756" y="687"/>
                </a:cubicBezTo>
                <a:cubicBezTo>
                  <a:pt x="1760" y="689"/>
                  <a:pt x="1760" y="689"/>
                  <a:pt x="1760" y="689"/>
                </a:cubicBezTo>
                <a:cubicBezTo>
                  <a:pt x="1765" y="693"/>
                  <a:pt x="1765" y="693"/>
                  <a:pt x="1765" y="693"/>
                </a:cubicBezTo>
                <a:cubicBezTo>
                  <a:pt x="1761" y="696"/>
                  <a:pt x="1761" y="696"/>
                  <a:pt x="1761" y="696"/>
                </a:cubicBezTo>
                <a:cubicBezTo>
                  <a:pt x="1758" y="695"/>
                  <a:pt x="1758" y="695"/>
                  <a:pt x="1758" y="695"/>
                </a:cubicBezTo>
                <a:cubicBezTo>
                  <a:pt x="1758" y="697"/>
                  <a:pt x="1754" y="693"/>
                  <a:pt x="1756" y="698"/>
                </a:cubicBezTo>
                <a:cubicBezTo>
                  <a:pt x="1755" y="697"/>
                  <a:pt x="1755" y="697"/>
                  <a:pt x="1755" y="697"/>
                </a:cubicBezTo>
                <a:cubicBezTo>
                  <a:pt x="1743" y="701"/>
                  <a:pt x="1743" y="701"/>
                  <a:pt x="1743" y="701"/>
                </a:cubicBezTo>
                <a:cubicBezTo>
                  <a:pt x="1742" y="704"/>
                  <a:pt x="1742" y="704"/>
                  <a:pt x="1742" y="704"/>
                </a:cubicBezTo>
                <a:cubicBezTo>
                  <a:pt x="1728" y="705"/>
                  <a:pt x="1728" y="705"/>
                  <a:pt x="1728" y="705"/>
                </a:cubicBezTo>
                <a:cubicBezTo>
                  <a:pt x="1726" y="708"/>
                  <a:pt x="1726" y="708"/>
                  <a:pt x="1726" y="708"/>
                </a:cubicBezTo>
                <a:cubicBezTo>
                  <a:pt x="1718" y="710"/>
                  <a:pt x="1718" y="710"/>
                  <a:pt x="1718" y="710"/>
                </a:cubicBezTo>
                <a:cubicBezTo>
                  <a:pt x="1715" y="712"/>
                  <a:pt x="1715" y="712"/>
                  <a:pt x="1715" y="712"/>
                </a:cubicBezTo>
                <a:cubicBezTo>
                  <a:pt x="1707" y="715"/>
                  <a:pt x="1707" y="715"/>
                  <a:pt x="1707" y="715"/>
                </a:cubicBezTo>
                <a:cubicBezTo>
                  <a:pt x="1707" y="718"/>
                  <a:pt x="1707" y="718"/>
                  <a:pt x="1707" y="718"/>
                </a:cubicBezTo>
                <a:cubicBezTo>
                  <a:pt x="1701" y="718"/>
                  <a:pt x="1701" y="718"/>
                  <a:pt x="1701" y="718"/>
                </a:cubicBezTo>
                <a:cubicBezTo>
                  <a:pt x="1701" y="718"/>
                  <a:pt x="1702" y="720"/>
                  <a:pt x="1701" y="717"/>
                </a:cubicBezTo>
                <a:cubicBezTo>
                  <a:pt x="1693" y="722"/>
                  <a:pt x="1693" y="722"/>
                  <a:pt x="1693" y="722"/>
                </a:cubicBezTo>
                <a:cubicBezTo>
                  <a:pt x="1690" y="722"/>
                  <a:pt x="1690" y="722"/>
                  <a:pt x="1690" y="722"/>
                </a:cubicBezTo>
                <a:cubicBezTo>
                  <a:pt x="1688" y="725"/>
                  <a:pt x="1688" y="725"/>
                  <a:pt x="1688" y="725"/>
                </a:cubicBezTo>
                <a:cubicBezTo>
                  <a:pt x="1687" y="722"/>
                  <a:pt x="1687" y="722"/>
                  <a:pt x="1687" y="722"/>
                </a:cubicBezTo>
                <a:cubicBezTo>
                  <a:pt x="1683" y="724"/>
                  <a:pt x="1683" y="724"/>
                  <a:pt x="1683" y="724"/>
                </a:cubicBezTo>
                <a:cubicBezTo>
                  <a:pt x="1683" y="724"/>
                  <a:pt x="1679" y="722"/>
                  <a:pt x="1683" y="727"/>
                </a:cubicBezTo>
                <a:cubicBezTo>
                  <a:pt x="1680" y="727"/>
                  <a:pt x="1680" y="727"/>
                  <a:pt x="1680" y="727"/>
                </a:cubicBezTo>
                <a:cubicBezTo>
                  <a:pt x="1679" y="729"/>
                  <a:pt x="1679" y="729"/>
                  <a:pt x="1679" y="729"/>
                </a:cubicBezTo>
                <a:cubicBezTo>
                  <a:pt x="1675" y="729"/>
                  <a:pt x="1675" y="729"/>
                  <a:pt x="1675" y="729"/>
                </a:cubicBezTo>
                <a:cubicBezTo>
                  <a:pt x="1673" y="732"/>
                  <a:pt x="1673" y="732"/>
                  <a:pt x="1673" y="732"/>
                </a:cubicBezTo>
                <a:cubicBezTo>
                  <a:pt x="1667" y="730"/>
                  <a:pt x="1667" y="730"/>
                  <a:pt x="1667" y="730"/>
                </a:cubicBezTo>
                <a:cubicBezTo>
                  <a:pt x="1662" y="731"/>
                  <a:pt x="1662" y="731"/>
                  <a:pt x="1662" y="731"/>
                </a:cubicBezTo>
                <a:cubicBezTo>
                  <a:pt x="1662" y="733"/>
                  <a:pt x="1662" y="733"/>
                  <a:pt x="1662" y="733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1" y="740"/>
                  <a:pt x="1671" y="740"/>
                  <a:pt x="1671" y="740"/>
                </a:cubicBezTo>
                <a:cubicBezTo>
                  <a:pt x="1668" y="742"/>
                  <a:pt x="1668" y="742"/>
                  <a:pt x="1668" y="742"/>
                </a:cubicBezTo>
                <a:cubicBezTo>
                  <a:pt x="1664" y="738"/>
                  <a:pt x="1664" y="738"/>
                  <a:pt x="1664" y="738"/>
                </a:cubicBezTo>
                <a:cubicBezTo>
                  <a:pt x="1645" y="741"/>
                  <a:pt x="1645" y="741"/>
                  <a:pt x="1645" y="741"/>
                </a:cubicBezTo>
                <a:cubicBezTo>
                  <a:pt x="1643" y="740"/>
                  <a:pt x="1643" y="740"/>
                  <a:pt x="1643" y="740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25" y="743"/>
                  <a:pt x="1625" y="743"/>
                  <a:pt x="1625" y="743"/>
                </a:cubicBezTo>
                <a:cubicBezTo>
                  <a:pt x="1625" y="744"/>
                  <a:pt x="1625" y="744"/>
                  <a:pt x="1625" y="744"/>
                </a:cubicBezTo>
                <a:cubicBezTo>
                  <a:pt x="1622" y="743"/>
                  <a:pt x="1622" y="743"/>
                  <a:pt x="1622" y="743"/>
                </a:cubicBezTo>
                <a:cubicBezTo>
                  <a:pt x="1618" y="746"/>
                  <a:pt x="1618" y="746"/>
                  <a:pt x="1618" y="746"/>
                </a:cubicBezTo>
                <a:cubicBezTo>
                  <a:pt x="1618" y="746"/>
                  <a:pt x="1616" y="748"/>
                  <a:pt x="1616" y="745"/>
                </a:cubicBezTo>
                <a:cubicBezTo>
                  <a:pt x="1615" y="746"/>
                  <a:pt x="1615" y="746"/>
                  <a:pt x="1615" y="746"/>
                </a:cubicBezTo>
                <a:cubicBezTo>
                  <a:pt x="1602" y="748"/>
                  <a:pt x="1602" y="748"/>
                  <a:pt x="1602" y="748"/>
                </a:cubicBezTo>
                <a:cubicBezTo>
                  <a:pt x="1574" y="757"/>
                  <a:pt x="1574" y="757"/>
                  <a:pt x="1574" y="757"/>
                </a:cubicBezTo>
                <a:cubicBezTo>
                  <a:pt x="1569" y="760"/>
                  <a:pt x="1569" y="760"/>
                  <a:pt x="1569" y="760"/>
                </a:cubicBezTo>
                <a:cubicBezTo>
                  <a:pt x="1566" y="759"/>
                  <a:pt x="1566" y="759"/>
                  <a:pt x="1566" y="759"/>
                </a:cubicBezTo>
                <a:cubicBezTo>
                  <a:pt x="1563" y="760"/>
                  <a:pt x="1563" y="760"/>
                  <a:pt x="1563" y="760"/>
                </a:cubicBezTo>
                <a:cubicBezTo>
                  <a:pt x="1563" y="761"/>
                  <a:pt x="1563" y="761"/>
                  <a:pt x="1563" y="761"/>
                </a:cubicBezTo>
                <a:cubicBezTo>
                  <a:pt x="1565" y="762"/>
                  <a:pt x="1565" y="762"/>
                  <a:pt x="1565" y="762"/>
                </a:cubicBezTo>
                <a:cubicBezTo>
                  <a:pt x="1539" y="771"/>
                  <a:pt x="1539" y="771"/>
                  <a:pt x="1539" y="771"/>
                </a:cubicBezTo>
                <a:cubicBezTo>
                  <a:pt x="1531" y="775"/>
                  <a:pt x="1531" y="775"/>
                  <a:pt x="1531" y="775"/>
                </a:cubicBezTo>
                <a:cubicBezTo>
                  <a:pt x="1528" y="775"/>
                  <a:pt x="1528" y="775"/>
                  <a:pt x="1528" y="775"/>
                </a:cubicBezTo>
                <a:cubicBezTo>
                  <a:pt x="1527" y="777"/>
                  <a:pt x="1527" y="777"/>
                  <a:pt x="1527" y="777"/>
                </a:cubicBezTo>
                <a:cubicBezTo>
                  <a:pt x="1525" y="776"/>
                  <a:pt x="1525" y="776"/>
                  <a:pt x="1525" y="776"/>
                </a:cubicBezTo>
                <a:cubicBezTo>
                  <a:pt x="1519" y="779"/>
                  <a:pt x="1519" y="779"/>
                  <a:pt x="1519" y="779"/>
                </a:cubicBezTo>
                <a:cubicBezTo>
                  <a:pt x="1519" y="779"/>
                  <a:pt x="1521" y="781"/>
                  <a:pt x="1518" y="778"/>
                </a:cubicBezTo>
                <a:cubicBezTo>
                  <a:pt x="1502" y="782"/>
                  <a:pt x="1502" y="782"/>
                  <a:pt x="1502" y="782"/>
                </a:cubicBezTo>
                <a:cubicBezTo>
                  <a:pt x="1498" y="783"/>
                  <a:pt x="1498" y="783"/>
                  <a:pt x="1498" y="783"/>
                </a:cubicBezTo>
                <a:cubicBezTo>
                  <a:pt x="1486" y="787"/>
                  <a:pt x="1486" y="787"/>
                  <a:pt x="1486" y="787"/>
                </a:cubicBezTo>
                <a:cubicBezTo>
                  <a:pt x="1480" y="790"/>
                  <a:pt x="1480" y="790"/>
                  <a:pt x="1480" y="790"/>
                </a:cubicBezTo>
                <a:cubicBezTo>
                  <a:pt x="1465" y="805"/>
                  <a:pt x="1465" y="805"/>
                  <a:pt x="1465" y="805"/>
                </a:cubicBezTo>
                <a:cubicBezTo>
                  <a:pt x="1459" y="812"/>
                  <a:pt x="1459" y="812"/>
                  <a:pt x="1459" y="812"/>
                </a:cubicBezTo>
                <a:cubicBezTo>
                  <a:pt x="1454" y="816"/>
                  <a:pt x="1454" y="816"/>
                  <a:pt x="1454" y="816"/>
                </a:cubicBezTo>
                <a:cubicBezTo>
                  <a:pt x="1454" y="820"/>
                  <a:pt x="1467" y="802"/>
                  <a:pt x="1448" y="822"/>
                </a:cubicBezTo>
                <a:cubicBezTo>
                  <a:pt x="1440" y="828"/>
                  <a:pt x="1440" y="828"/>
                  <a:pt x="1440" y="828"/>
                </a:cubicBezTo>
                <a:cubicBezTo>
                  <a:pt x="1439" y="829"/>
                  <a:pt x="1439" y="829"/>
                  <a:pt x="1439" y="829"/>
                </a:cubicBezTo>
                <a:cubicBezTo>
                  <a:pt x="1440" y="830"/>
                  <a:pt x="1440" y="830"/>
                  <a:pt x="1440" y="830"/>
                </a:cubicBezTo>
                <a:cubicBezTo>
                  <a:pt x="1439" y="832"/>
                  <a:pt x="1439" y="832"/>
                  <a:pt x="1439" y="832"/>
                </a:cubicBezTo>
                <a:cubicBezTo>
                  <a:pt x="1438" y="831"/>
                  <a:pt x="1438" y="831"/>
                  <a:pt x="1438" y="831"/>
                </a:cubicBezTo>
                <a:cubicBezTo>
                  <a:pt x="1433" y="835"/>
                  <a:pt x="1433" y="835"/>
                  <a:pt x="1433" y="835"/>
                </a:cubicBezTo>
                <a:cubicBezTo>
                  <a:pt x="1433" y="837"/>
                  <a:pt x="1433" y="837"/>
                  <a:pt x="1433" y="837"/>
                </a:cubicBezTo>
                <a:cubicBezTo>
                  <a:pt x="1429" y="841"/>
                  <a:pt x="1429" y="841"/>
                  <a:pt x="1429" y="841"/>
                </a:cubicBezTo>
                <a:cubicBezTo>
                  <a:pt x="1417" y="851"/>
                  <a:pt x="1417" y="851"/>
                  <a:pt x="1417" y="851"/>
                </a:cubicBezTo>
                <a:cubicBezTo>
                  <a:pt x="1415" y="855"/>
                  <a:pt x="1415" y="855"/>
                  <a:pt x="1415" y="855"/>
                </a:cubicBezTo>
                <a:cubicBezTo>
                  <a:pt x="1409" y="858"/>
                  <a:pt x="1409" y="858"/>
                  <a:pt x="1409" y="858"/>
                </a:cubicBezTo>
                <a:cubicBezTo>
                  <a:pt x="1408" y="857"/>
                  <a:pt x="1407" y="857"/>
                  <a:pt x="1407" y="858"/>
                </a:cubicBezTo>
                <a:cubicBezTo>
                  <a:pt x="1406" y="862"/>
                  <a:pt x="1406" y="862"/>
                  <a:pt x="1406" y="862"/>
                </a:cubicBezTo>
                <a:cubicBezTo>
                  <a:pt x="1398" y="869"/>
                  <a:pt x="1398" y="869"/>
                  <a:pt x="1398" y="869"/>
                </a:cubicBezTo>
                <a:cubicBezTo>
                  <a:pt x="1397" y="869"/>
                  <a:pt x="1397" y="869"/>
                  <a:pt x="1397" y="869"/>
                </a:cubicBezTo>
                <a:cubicBezTo>
                  <a:pt x="1396" y="869"/>
                  <a:pt x="1396" y="869"/>
                  <a:pt x="1396" y="869"/>
                </a:cubicBezTo>
                <a:cubicBezTo>
                  <a:pt x="1396" y="872"/>
                  <a:pt x="1396" y="872"/>
                  <a:pt x="1396" y="872"/>
                </a:cubicBezTo>
                <a:cubicBezTo>
                  <a:pt x="1389" y="878"/>
                  <a:pt x="1389" y="878"/>
                  <a:pt x="1389" y="878"/>
                </a:cubicBezTo>
                <a:cubicBezTo>
                  <a:pt x="1386" y="880"/>
                  <a:pt x="1386" y="880"/>
                  <a:pt x="1386" y="880"/>
                </a:cubicBezTo>
                <a:cubicBezTo>
                  <a:pt x="1386" y="880"/>
                  <a:pt x="1389" y="874"/>
                  <a:pt x="1385" y="881"/>
                </a:cubicBezTo>
                <a:cubicBezTo>
                  <a:pt x="1384" y="881"/>
                  <a:pt x="1384" y="881"/>
                  <a:pt x="1384" y="881"/>
                </a:cubicBezTo>
                <a:cubicBezTo>
                  <a:pt x="1385" y="884"/>
                  <a:pt x="1385" y="884"/>
                  <a:pt x="1385" y="884"/>
                </a:cubicBezTo>
                <a:cubicBezTo>
                  <a:pt x="1381" y="886"/>
                  <a:pt x="1381" y="886"/>
                  <a:pt x="1381" y="886"/>
                </a:cubicBezTo>
                <a:cubicBezTo>
                  <a:pt x="1380" y="887"/>
                  <a:pt x="1380" y="887"/>
                  <a:pt x="1380" y="887"/>
                </a:cubicBezTo>
                <a:cubicBezTo>
                  <a:pt x="1378" y="886"/>
                  <a:pt x="1388" y="884"/>
                  <a:pt x="1377" y="886"/>
                </a:cubicBezTo>
                <a:cubicBezTo>
                  <a:pt x="1375" y="889"/>
                  <a:pt x="1375" y="889"/>
                  <a:pt x="1375" y="889"/>
                </a:cubicBezTo>
                <a:cubicBezTo>
                  <a:pt x="1377" y="890"/>
                  <a:pt x="1377" y="890"/>
                  <a:pt x="1377" y="890"/>
                </a:cubicBezTo>
                <a:cubicBezTo>
                  <a:pt x="1371" y="894"/>
                  <a:pt x="1371" y="894"/>
                  <a:pt x="1371" y="894"/>
                </a:cubicBezTo>
                <a:cubicBezTo>
                  <a:pt x="1369" y="894"/>
                  <a:pt x="1369" y="894"/>
                  <a:pt x="1369" y="894"/>
                </a:cubicBezTo>
                <a:cubicBezTo>
                  <a:pt x="1369" y="897"/>
                  <a:pt x="1369" y="897"/>
                  <a:pt x="1369" y="897"/>
                </a:cubicBezTo>
                <a:cubicBezTo>
                  <a:pt x="1365" y="900"/>
                  <a:pt x="1365" y="900"/>
                  <a:pt x="1365" y="900"/>
                </a:cubicBezTo>
                <a:cubicBezTo>
                  <a:pt x="1364" y="902"/>
                  <a:pt x="1364" y="902"/>
                  <a:pt x="1364" y="902"/>
                </a:cubicBezTo>
                <a:cubicBezTo>
                  <a:pt x="1360" y="902"/>
                  <a:pt x="1360" y="902"/>
                  <a:pt x="1360" y="902"/>
                </a:cubicBezTo>
                <a:cubicBezTo>
                  <a:pt x="1360" y="904"/>
                  <a:pt x="1360" y="904"/>
                  <a:pt x="1360" y="904"/>
                </a:cubicBezTo>
                <a:cubicBezTo>
                  <a:pt x="1353" y="909"/>
                  <a:pt x="1353" y="909"/>
                  <a:pt x="1353" y="909"/>
                </a:cubicBezTo>
                <a:cubicBezTo>
                  <a:pt x="1352" y="909"/>
                  <a:pt x="1355" y="904"/>
                  <a:pt x="1355" y="911"/>
                </a:cubicBezTo>
                <a:cubicBezTo>
                  <a:pt x="1352" y="912"/>
                  <a:pt x="1352" y="912"/>
                  <a:pt x="1352" y="912"/>
                </a:cubicBezTo>
                <a:cubicBezTo>
                  <a:pt x="1350" y="915"/>
                  <a:pt x="1350" y="915"/>
                  <a:pt x="1350" y="915"/>
                </a:cubicBezTo>
                <a:cubicBezTo>
                  <a:pt x="1345" y="916"/>
                  <a:pt x="1345" y="916"/>
                  <a:pt x="1345" y="916"/>
                </a:cubicBezTo>
                <a:cubicBezTo>
                  <a:pt x="1345" y="919"/>
                  <a:pt x="1345" y="919"/>
                  <a:pt x="1345" y="919"/>
                </a:cubicBezTo>
                <a:cubicBezTo>
                  <a:pt x="1341" y="922"/>
                  <a:pt x="1341" y="922"/>
                  <a:pt x="1341" y="922"/>
                </a:cubicBezTo>
                <a:cubicBezTo>
                  <a:pt x="1338" y="922"/>
                  <a:pt x="1338" y="922"/>
                  <a:pt x="1338" y="922"/>
                </a:cubicBezTo>
                <a:cubicBezTo>
                  <a:pt x="1339" y="925"/>
                  <a:pt x="1339" y="925"/>
                  <a:pt x="1339" y="925"/>
                </a:cubicBezTo>
                <a:cubicBezTo>
                  <a:pt x="1335" y="929"/>
                  <a:pt x="1335" y="929"/>
                  <a:pt x="1335" y="929"/>
                </a:cubicBezTo>
                <a:cubicBezTo>
                  <a:pt x="1333" y="929"/>
                  <a:pt x="1333" y="929"/>
                  <a:pt x="1333" y="929"/>
                </a:cubicBezTo>
                <a:cubicBezTo>
                  <a:pt x="1320" y="939"/>
                  <a:pt x="1320" y="939"/>
                  <a:pt x="1320" y="939"/>
                </a:cubicBezTo>
                <a:cubicBezTo>
                  <a:pt x="1321" y="940"/>
                  <a:pt x="1321" y="940"/>
                  <a:pt x="1321" y="940"/>
                </a:cubicBezTo>
                <a:cubicBezTo>
                  <a:pt x="1318" y="942"/>
                  <a:pt x="1318" y="942"/>
                  <a:pt x="1318" y="942"/>
                </a:cubicBezTo>
                <a:cubicBezTo>
                  <a:pt x="1318" y="944"/>
                  <a:pt x="1314" y="939"/>
                  <a:pt x="1319" y="944"/>
                </a:cubicBezTo>
                <a:cubicBezTo>
                  <a:pt x="1317" y="942"/>
                  <a:pt x="1317" y="942"/>
                  <a:pt x="1317" y="942"/>
                </a:cubicBezTo>
                <a:cubicBezTo>
                  <a:pt x="1313" y="947"/>
                  <a:pt x="1313" y="947"/>
                  <a:pt x="1313" y="947"/>
                </a:cubicBezTo>
                <a:cubicBezTo>
                  <a:pt x="1309" y="948"/>
                  <a:pt x="1309" y="948"/>
                  <a:pt x="1309" y="948"/>
                </a:cubicBezTo>
                <a:cubicBezTo>
                  <a:pt x="1311" y="949"/>
                  <a:pt x="1310" y="950"/>
                  <a:pt x="1309" y="951"/>
                </a:cubicBezTo>
                <a:cubicBezTo>
                  <a:pt x="1304" y="954"/>
                  <a:pt x="1304" y="954"/>
                  <a:pt x="1304" y="954"/>
                </a:cubicBezTo>
                <a:cubicBezTo>
                  <a:pt x="1303" y="957"/>
                  <a:pt x="1303" y="957"/>
                  <a:pt x="1303" y="957"/>
                </a:cubicBezTo>
                <a:cubicBezTo>
                  <a:pt x="1299" y="958"/>
                  <a:pt x="1299" y="958"/>
                  <a:pt x="1299" y="958"/>
                </a:cubicBezTo>
                <a:cubicBezTo>
                  <a:pt x="1296" y="963"/>
                  <a:pt x="1296" y="963"/>
                  <a:pt x="1296" y="963"/>
                </a:cubicBezTo>
                <a:cubicBezTo>
                  <a:pt x="1276" y="981"/>
                  <a:pt x="1255" y="1001"/>
                  <a:pt x="1234" y="1020"/>
                </a:cubicBezTo>
                <a:cubicBezTo>
                  <a:pt x="1235" y="1021"/>
                  <a:pt x="1235" y="1021"/>
                  <a:pt x="1235" y="1021"/>
                </a:cubicBezTo>
                <a:cubicBezTo>
                  <a:pt x="1228" y="1024"/>
                  <a:pt x="1224" y="1034"/>
                  <a:pt x="1217" y="1034"/>
                </a:cubicBezTo>
                <a:cubicBezTo>
                  <a:pt x="1218" y="1035"/>
                  <a:pt x="1218" y="1035"/>
                  <a:pt x="1218" y="1035"/>
                </a:cubicBezTo>
                <a:cubicBezTo>
                  <a:pt x="1214" y="1040"/>
                  <a:pt x="1205" y="1047"/>
                  <a:pt x="1203" y="1051"/>
                </a:cubicBezTo>
                <a:cubicBezTo>
                  <a:pt x="1203" y="1054"/>
                  <a:pt x="1200" y="1055"/>
                  <a:pt x="1198" y="1056"/>
                </a:cubicBezTo>
                <a:cubicBezTo>
                  <a:pt x="1199" y="1057"/>
                  <a:pt x="1199" y="1057"/>
                  <a:pt x="1199" y="1057"/>
                </a:cubicBezTo>
                <a:cubicBezTo>
                  <a:pt x="1199" y="1057"/>
                  <a:pt x="1203" y="1056"/>
                  <a:pt x="1198" y="1059"/>
                </a:cubicBezTo>
                <a:cubicBezTo>
                  <a:pt x="1200" y="1060"/>
                  <a:pt x="1200" y="1060"/>
                  <a:pt x="1200" y="1060"/>
                </a:cubicBezTo>
                <a:cubicBezTo>
                  <a:pt x="1200" y="1062"/>
                  <a:pt x="1198" y="1056"/>
                  <a:pt x="1199" y="1062"/>
                </a:cubicBezTo>
                <a:cubicBezTo>
                  <a:pt x="1195" y="1060"/>
                  <a:pt x="1195" y="1060"/>
                  <a:pt x="1195" y="1060"/>
                </a:cubicBezTo>
                <a:cubicBezTo>
                  <a:pt x="1189" y="1063"/>
                  <a:pt x="1183" y="1068"/>
                  <a:pt x="1179" y="1073"/>
                </a:cubicBezTo>
                <a:cubicBezTo>
                  <a:pt x="1178" y="1076"/>
                  <a:pt x="1178" y="1076"/>
                  <a:pt x="1178" y="1076"/>
                </a:cubicBezTo>
                <a:cubicBezTo>
                  <a:pt x="1172" y="1078"/>
                  <a:pt x="1172" y="1078"/>
                  <a:pt x="1172" y="1078"/>
                </a:cubicBezTo>
                <a:cubicBezTo>
                  <a:pt x="1158" y="1078"/>
                  <a:pt x="1158" y="1078"/>
                  <a:pt x="1158" y="1078"/>
                </a:cubicBezTo>
                <a:cubicBezTo>
                  <a:pt x="1154" y="1075"/>
                  <a:pt x="1154" y="1075"/>
                  <a:pt x="1154" y="1075"/>
                </a:cubicBezTo>
                <a:cubicBezTo>
                  <a:pt x="1157" y="1074"/>
                  <a:pt x="1157" y="1074"/>
                  <a:pt x="1157" y="1074"/>
                </a:cubicBezTo>
                <a:cubicBezTo>
                  <a:pt x="1157" y="1072"/>
                  <a:pt x="1157" y="1072"/>
                  <a:pt x="1157" y="1072"/>
                </a:cubicBezTo>
                <a:cubicBezTo>
                  <a:pt x="1162" y="1066"/>
                  <a:pt x="1162" y="1066"/>
                  <a:pt x="1162" y="1066"/>
                </a:cubicBezTo>
                <a:cubicBezTo>
                  <a:pt x="1161" y="1065"/>
                  <a:pt x="1161" y="1065"/>
                  <a:pt x="1161" y="1065"/>
                </a:cubicBezTo>
                <a:cubicBezTo>
                  <a:pt x="1163" y="1063"/>
                  <a:pt x="1163" y="1063"/>
                  <a:pt x="1163" y="1063"/>
                </a:cubicBezTo>
                <a:cubicBezTo>
                  <a:pt x="1162" y="1062"/>
                  <a:pt x="1162" y="1062"/>
                  <a:pt x="1162" y="1062"/>
                </a:cubicBezTo>
                <a:cubicBezTo>
                  <a:pt x="1160" y="1064"/>
                  <a:pt x="1156" y="1064"/>
                  <a:pt x="1154" y="1066"/>
                </a:cubicBezTo>
                <a:cubicBezTo>
                  <a:pt x="1151" y="1072"/>
                  <a:pt x="1151" y="1072"/>
                  <a:pt x="1151" y="1072"/>
                </a:cubicBezTo>
                <a:cubicBezTo>
                  <a:pt x="1147" y="1074"/>
                  <a:pt x="1147" y="1074"/>
                  <a:pt x="1147" y="1074"/>
                </a:cubicBezTo>
                <a:cubicBezTo>
                  <a:pt x="1148" y="1075"/>
                  <a:pt x="1148" y="1075"/>
                  <a:pt x="1148" y="1075"/>
                </a:cubicBezTo>
                <a:cubicBezTo>
                  <a:pt x="1145" y="1078"/>
                  <a:pt x="1145" y="1078"/>
                  <a:pt x="1145" y="1078"/>
                </a:cubicBezTo>
                <a:cubicBezTo>
                  <a:pt x="1127" y="1078"/>
                  <a:pt x="1127" y="1078"/>
                  <a:pt x="1127" y="1078"/>
                </a:cubicBezTo>
                <a:cubicBezTo>
                  <a:pt x="1127" y="1076"/>
                  <a:pt x="1127" y="1076"/>
                  <a:pt x="1127" y="1076"/>
                </a:cubicBezTo>
                <a:cubicBezTo>
                  <a:pt x="1133" y="1074"/>
                  <a:pt x="1133" y="1074"/>
                  <a:pt x="1133" y="1074"/>
                </a:cubicBezTo>
                <a:cubicBezTo>
                  <a:pt x="1136" y="1071"/>
                  <a:pt x="1136" y="1071"/>
                  <a:pt x="1136" y="1071"/>
                </a:cubicBezTo>
                <a:cubicBezTo>
                  <a:pt x="1135" y="1069"/>
                  <a:pt x="1135" y="1069"/>
                  <a:pt x="1135" y="1069"/>
                </a:cubicBezTo>
                <a:cubicBezTo>
                  <a:pt x="1141" y="1065"/>
                  <a:pt x="1141" y="1065"/>
                  <a:pt x="1141" y="1065"/>
                </a:cubicBezTo>
                <a:cubicBezTo>
                  <a:pt x="1141" y="1064"/>
                  <a:pt x="1142" y="1067"/>
                  <a:pt x="1140" y="1064"/>
                </a:cubicBezTo>
                <a:cubicBezTo>
                  <a:pt x="1146" y="1067"/>
                  <a:pt x="1146" y="1067"/>
                  <a:pt x="1146" y="1067"/>
                </a:cubicBezTo>
                <a:cubicBezTo>
                  <a:pt x="1147" y="1066"/>
                  <a:pt x="1147" y="1066"/>
                  <a:pt x="1147" y="1066"/>
                </a:cubicBezTo>
                <a:cubicBezTo>
                  <a:pt x="1146" y="1065"/>
                  <a:pt x="1146" y="1065"/>
                  <a:pt x="1146" y="1065"/>
                </a:cubicBezTo>
                <a:cubicBezTo>
                  <a:pt x="1143" y="1064"/>
                  <a:pt x="1143" y="1064"/>
                  <a:pt x="1143" y="1064"/>
                </a:cubicBezTo>
                <a:cubicBezTo>
                  <a:pt x="1145" y="1062"/>
                  <a:pt x="1145" y="1062"/>
                  <a:pt x="1145" y="1062"/>
                </a:cubicBezTo>
                <a:cubicBezTo>
                  <a:pt x="1145" y="1060"/>
                  <a:pt x="1145" y="1060"/>
                  <a:pt x="1145" y="1060"/>
                </a:cubicBezTo>
                <a:cubicBezTo>
                  <a:pt x="1142" y="1066"/>
                  <a:pt x="1135" y="1060"/>
                  <a:pt x="1133" y="1062"/>
                </a:cubicBezTo>
                <a:cubicBezTo>
                  <a:pt x="1126" y="1068"/>
                  <a:pt x="1126" y="1068"/>
                  <a:pt x="1126" y="1068"/>
                </a:cubicBezTo>
                <a:cubicBezTo>
                  <a:pt x="1127" y="1068"/>
                  <a:pt x="1127" y="1068"/>
                  <a:pt x="1127" y="1068"/>
                </a:cubicBezTo>
                <a:cubicBezTo>
                  <a:pt x="1117" y="1078"/>
                  <a:pt x="1117" y="1078"/>
                  <a:pt x="1117" y="1078"/>
                </a:cubicBezTo>
                <a:cubicBezTo>
                  <a:pt x="1100" y="1078"/>
                  <a:pt x="1100" y="1078"/>
                  <a:pt x="1100" y="1078"/>
                </a:cubicBezTo>
                <a:cubicBezTo>
                  <a:pt x="1102" y="1076"/>
                  <a:pt x="1096" y="1079"/>
                  <a:pt x="1101" y="1075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5"/>
                  <a:pt x="1098" y="1075"/>
                  <a:pt x="1098" y="1075"/>
                </a:cubicBezTo>
                <a:cubicBezTo>
                  <a:pt x="1095" y="1078"/>
                  <a:pt x="1095" y="1078"/>
                  <a:pt x="1095" y="1078"/>
                </a:cubicBezTo>
                <a:cubicBezTo>
                  <a:pt x="1091" y="1078"/>
                  <a:pt x="1091" y="1078"/>
                  <a:pt x="1091" y="1078"/>
                </a:cubicBezTo>
                <a:cubicBezTo>
                  <a:pt x="1093" y="1075"/>
                  <a:pt x="1093" y="1075"/>
                  <a:pt x="1093" y="1075"/>
                </a:cubicBezTo>
                <a:cubicBezTo>
                  <a:pt x="1095" y="1073"/>
                  <a:pt x="1095" y="1077"/>
                  <a:pt x="1097" y="1074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100" y="1071"/>
                  <a:pt x="1100" y="1071"/>
                  <a:pt x="1100" y="1071"/>
                </a:cubicBezTo>
                <a:cubicBezTo>
                  <a:pt x="1104" y="1071"/>
                  <a:pt x="1097" y="1069"/>
                  <a:pt x="1104" y="1069"/>
                </a:cubicBezTo>
                <a:cubicBezTo>
                  <a:pt x="1103" y="1068"/>
                  <a:pt x="1103" y="1068"/>
                  <a:pt x="1103" y="1068"/>
                </a:cubicBezTo>
                <a:cubicBezTo>
                  <a:pt x="1100" y="1070"/>
                  <a:pt x="1096" y="1069"/>
                  <a:pt x="1095" y="1070"/>
                </a:cubicBezTo>
                <a:cubicBezTo>
                  <a:pt x="1104" y="1062"/>
                  <a:pt x="1104" y="1062"/>
                  <a:pt x="1104" y="1062"/>
                </a:cubicBezTo>
                <a:cubicBezTo>
                  <a:pt x="1114" y="1055"/>
                  <a:pt x="1114" y="1055"/>
                  <a:pt x="1114" y="1055"/>
                </a:cubicBezTo>
                <a:cubicBezTo>
                  <a:pt x="1114" y="1052"/>
                  <a:pt x="1114" y="1052"/>
                  <a:pt x="1114" y="1052"/>
                </a:cubicBezTo>
                <a:cubicBezTo>
                  <a:pt x="1117" y="1052"/>
                  <a:pt x="1117" y="1052"/>
                  <a:pt x="1117" y="1052"/>
                </a:cubicBezTo>
                <a:cubicBezTo>
                  <a:pt x="1120" y="1050"/>
                  <a:pt x="1122" y="1046"/>
                  <a:pt x="1122" y="1043"/>
                </a:cubicBezTo>
                <a:cubicBezTo>
                  <a:pt x="1119" y="1046"/>
                  <a:pt x="1119" y="1046"/>
                  <a:pt x="1119" y="1046"/>
                </a:cubicBezTo>
                <a:cubicBezTo>
                  <a:pt x="1108" y="1051"/>
                  <a:pt x="1098" y="1064"/>
                  <a:pt x="1088" y="1071"/>
                </a:cubicBezTo>
                <a:cubicBezTo>
                  <a:pt x="1088" y="1074"/>
                  <a:pt x="1088" y="1074"/>
                  <a:pt x="1088" y="1074"/>
                </a:cubicBezTo>
                <a:cubicBezTo>
                  <a:pt x="1084" y="1078"/>
                  <a:pt x="1084" y="1078"/>
                  <a:pt x="1084" y="1078"/>
                </a:cubicBezTo>
                <a:cubicBezTo>
                  <a:pt x="1070" y="1078"/>
                  <a:pt x="1070" y="1078"/>
                  <a:pt x="1070" y="1078"/>
                </a:cubicBezTo>
                <a:cubicBezTo>
                  <a:pt x="1077" y="1070"/>
                  <a:pt x="1077" y="1070"/>
                  <a:pt x="1077" y="1070"/>
                </a:cubicBezTo>
                <a:cubicBezTo>
                  <a:pt x="1077" y="1069"/>
                  <a:pt x="1077" y="1069"/>
                  <a:pt x="1077" y="1069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4" y="1055"/>
                  <a:pt x="1088" y="1055"/>
                  <a:pt x="1087" y="1052"/>
                </a:cubicBezTo>
                <a:cubicBezTo>
                  <a:pt x="1087" y="1051"/>
                  <a:pt x="1087" y="1051"/>
                  <a:pt x="1087" y="1051"/>
                </a:cubicBezTo>
                <a:cubicBezTo>
                  <a:pt x="1081" y="1055"/>
                  <a:pt x="1081" y="1055"/>
                  <a:pt x="1081" y="1055"/>
                </a:cubicBezTo>
                <a:cubicBezTo>
                  <a:pt x="1075" y="1059"/>
                  <a:pt x="1075" y="1059"/>
                  <a:pt x="1075" y="1059"/>
                </a:cubicBezTo>
                <a:cubicBezTo>
                  <a:pt x="1081" y="1051"/>
                  <a:pt x="1081" y="1051"/>
                  <a:pt x="1081" y="1051"/>
                </a:cubicBezTo>
                <a:cubicBezTo>
                  <a:pt x="1083" y="1049"/>
                  <a:pt x="1083" y="1049"/>
                  <a:pt x="1083" y="1049"/>
                </a:cubicBezTo>
                <a:cubicBezTo>
                  <a:pt x="1082" y="1048"/>
                  <a:pt x="1082" y="1048"/>
                  <a:pt x="1082" y="1048"/>
                </a:cubicBezTo>
                <a:cubicBezTo>
                  <a:pt x="1084" y="1045"/>
                  <a:pt x="1084" y="1045"/>
                  <a:pt x="1084" y="1045"/>
                </a:cubicBezTo>
                <a:cubicBezTo>
                  <a:pt x="1083" y="1044"/>
                  <a:pt x="1083" y="1044"/>
                  <a:pt x="1083" y="1044"/>
                </a:cubicBezTo>
                <a:cubicBezTo>
                  <a:pt x="1080" y="1045"/>
                  <a:pt x="1080" y="1045"/>
                  <a:pt x="1080" y="1045"/>
                </a:cubicBezTo>
                <a:cubicBezTo>
                  <a:pt x="1077" y="1047"/>
                  <a:pt x="1083" y="1047"/>
                  <a:pt x="1079" y="1048"/>
                </a:cubicBezTo>
                <a:cubicBezTo>
                  <a:pt x="1080" y="1049"/>
                  <a:pt x="1080" y="1049"/>
                  <a:pt x="1080" y="1049"/>
                </a:cubicBezTo>
                <a:cubicBezTo>
                  <a:pt x="1078" y="1051"/>
                  <a:pt x="1078" y="1051"/>
                  <a:pt x="1078" y="1051"/>
                </a:cubicBezTo>
                <a:cubicBezTo>
                  <a:pt x="1077" y="1048"/>
                  <a:pt x="1077" y="1048"/>
                  <a:pt x="1077" y="1048"/>
                </a:cubicBezTo>
                <a:cubicBezTo>
                  <a:pt x="1067" y="1057"/>
                  <a:pt x="1067" y="1057"/>
                  <a:pt x="1067" y="1057"/>
                </a:cubicBezTo>
                <a:cubicBezTo>
                  <a:pt x="1065" y="1056"/>
                  <a:pt x="1065" y="1056"/>
                  <a:pt x="1065" y="1056"/>
                </a:cubicBezTo>
                <a:cubicBezTo>
                  <a:pt x="1069" y="1054"/>
                  <a:pt x="1064" y="1053"/>
                  <a:pt x="1066" y="1051"/>
                </a:cubicBezTo>
                <a:cubicBezTo>
                  <a:pt x="1069" y="1051"/>
                  <a:pt x="1069" y="1051"/>
                  <a:pt x="1069" y="1051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71" y="1049"/>
                  <a:pt x="1071" y="1049"/>
                  <a:pt x="1071" y="1049"/>
                </a:cubicBezTo>
                <a:cubicBezTo>
                  <a:pt x="1070" y="1050"/>
                  <a:pt x="1073" y="1048"/>
                  <a:pt x="1069" y="1047"/>
                </a:cubicBezTo>
                <a:cubicBezTo>
                  <a:pt x="1069" y="1046"/>
                  <a:pt x="1069" y="1046"/>
                  <a:pt x="1069" y="1046"/>
                </a:cubicBezTo>
                <a:cubicBezTo>
                  <a:pt x="1063" y="1050"/>
                  <a:pt x="1063" y="1050"/>
                  <a:pt x="1063" y="1050"/>
                </a:cubicBezTo>
                <a:cubicBezTo>
                  <a:pt x="1061" y="1053"/>
                  <a:pt x="1061" y="1053"/>
                  <a:pt x="1061" y="1053"/>
                </a:cubicBezTo>
                <a:cubicBezTo>
                  <a:pt x="1059" y="1055"/>
                  <a:pt x="1059" y="1055"/>
                  <a:pt x="1059" y="1055"/>
                </a:cubicBezTo>
                <a:cubicBezTo>
                  <a:pt x="1058" y="1052"/>
                  <a:pt x="1058" y="1052"/>
                  <a:pt x="1058" y="1052"/>
                </a:cubicBezTo>
                <a:cubicBezTo>
                  <a:pt x="1053" y="1056"/>
                  <a:pt x="1053" y="1056"/>
                  <a:pt x="1053" y="1056"/>
                </a:cubicBezTo>
                <a:cubicBezTo>
                  <a:pt x="1053" y="1059"/>
                  <a:pt x="1053" y="1059"/>
                  <a:pt x="1053" y="1059"/>
                </a:cubicBezTo>
                <a:cubicBezTo>
                  <a:pt x="1049" y="1060"/>
                  <a:pt x="1049" y="1060"/>
                  <a:pt x="1049" y="1060"/>
                </a:cubicBezTo>
                <a:cubicBezTo>
                  <a:pt x="1045" y="1064"/>
                  <a:pt x="1045" y="1064"/>
                  <a:pt x="1045" y="1064"/>
                </a:cubicBezTo>
                <a:cubicBezTo>
                  <a:pt x="1045" y="1066"/>
                  <a:pt x="1045" y="1066"/>
                  <a:pt x="1045" y="1066"/>
                </a:cubicBezTo>
                <a:cubicBezTo>
                  <a:pt x="1043" y="1067"/>
                  <a:pt x="1043" y="1067"/>
                  <a:pt x="1043" y="1067"/>
                </a:cubicBezTo>
                <a:cubicBezTo>
                  <a:pt x="1039" y="1064"/>
                  <a:pt x="1039" y="1064"/>
                  <a:pt x="1039" y="1064"/>
                </a:cubicBezTo>
                <a:cubicBezTo>
                  <a:pt x="1037" y="1066"/>
                  <a:pt x="1037" y="1066"/>
                  <a:pt x="1037" y="1066"/>
                </a:cubicBezTo>
                <a:cubicBezTo>
                  <a:pt x="1033" y="1066"/>
                  <a:pt x="1033" y="1066"/>
                  <a:pt x="1033" y="1066"/>
                </a:cubicBezTo>
                <a:cubicBezTo>
                  <a:pt x="1036" y="1065"/>
                  <a:pt x="1031" y="1067"/>
                  <a:pt x="1036" y="1068"/>
                </a:cubicBezTo>
                <a:cubicBezTo>
                  <a:pt x="1030" y="1071"/>
                  <a:pt x="1030" y="1071"/>
                  <a:pt x="1030" y="1071"/>
                </a:cubicBezTo>
                <a:cubicBezTo>
                  <a:pt x="1029" y="1074"/>
                  <a:pt x="1029" y="1074"/>
                  <a:pt x="1029" y="1074"/>
                </a:cubicBezTo>
                <a:cubicBezTo>
                  <a:pt x="1028" y="1074"/>
                  <a:pt x="1028" y="1074"/>
                  <a:pt x="1028" y="1074"/>
                </a:cubicBezTo>
                <a:cubicBezTo>
                  <a:pt x="1027" y="1070"/>
                  <a:pt x="1038" y="1067"/>
                  <a:pt x="1033" y="1062"/>
                </a:cubicBezTo>
                <a:cubicBezTo>
                  <a:pt x="1042" y="1056"/>
                  <a:pt x="1042" y="1056"/>
                  <a:pt x="1042" y="1056"/>
                </a:cubicBezTo>
                <a:cubicBezTo>
                  <a:pt x="1042" y="1053"/>
                  <a:pt x="1042" y="1053"/>
                  <a:pt x="1042" y="1053"/>
                </a:cubicBezTo>
                <a:cubicBezTo>
                  <a:pt x="1038" y="1051"/>
                  <a:pt x="1038" y="1051"/>
                  <a:pt x="1038" y="1051"/>
                </a:cubicBezTo>
                <a:cubicBezTo>
                  <a:pt x="1036" y="1051"/>
                  <a:pt x="1036" y="1051"/>
                  <a:pt x="1036" y="1051"/>
                </a:cubicBezTo>
                <a:cubicBezTo>
                  <a:pt x="1033" y="1055"/>
                  <a:pt x="1033" y="1055"/>
                  <a:pt x="1033" y="1055"/>
                </a:cubicBezTo>
                <a:cubicBezTo>
                  <a:pt x="1032" y="1053"/>
                  <a:pt x="1032" y="1053"/>
                  <a:pt x="1032" y="1053"/>
                </a:cubicBezTo>
                <a:cubicBezTo>
                  <a:pt x="1028" y="1056"/>
                  <a:pt x="1028" y="1056"/>
                  <a:pt x="1028" y="1056"/>
                </a:cubicBezTo>
                <a:cubicBezTo>
                  <a:pt x="1027" y="1055"/>
                  <a:pt x="1027" y="1055"/>
                  <a:pt x="1027" y="1055"/>
                </a:cubicBezTo>
                <a:cubicBezTo>
                  <a:pt x="1024" y="1056"/>
                  <a:pt x="1024" y="1056"/>
                  <a:pt x="1024" y="1056"/>
                </a:cubicBezTo>
                <a:cubicBezTo>
                  <a:pt x="1023" y="1056"/>
                  <a:pt x="1023" y="1056"/>
                  <a:pt x="1023" y="1056"/>
                </a:cubicBezTo>
                <a:cubicBezTo>
                  <a:pt x="1027" y="1048"/>
                  <a:pt x="1034" y="1048"/>
                  <a:pt x="1036" y="1039"/>
                </a:cubicBezTo>
                <a:cubicBezTo>
                  <a:pt x="1035" y="1039"/>
                  <a:pt x="1035" y="1039"/>
                  <a:pt x="1035" y="1039"/>
                </a:cubicBezTo>
                <a:cubicBezTo>
                  <a:pt x="1031" y="1041"/>
                  <a:pt x="1028" y="1045"/>
                  <a:pt x="1022" y="1045"/>
                </a:cubicBezTo>
                <a:cubicBezTo>
                  <a:pt x="1024" y="1044"/>
                  <a:pt x="1024" y="1044"/>
                  <a:pt x="1024" y="1044"/>
                </a:cubicBezTo>
                <a:cubicBezTo>
                  <a:pt x="1025" y="1040"/>
                  <a:pt x="1025" y="1040"/>
                  <a:pt x="1025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0" y="1043"/>
                  <a:pt x="1016" y="1046"/>
                  <a:pt x="1014" y="1049"/>
                </a:cubicBezTo>
                <a:cubicBezTo>
                  <a:pt x="1012" y="1049"/>
                  <a:pt x="1014" y="1053"/>
                  <a:pt x="1012" y="1048"/>
                </a:cubicBezTo>
                <a:cubicBezTo>
                  <a:pt x="1011" y="1049"/>
                  <a:pt x="1011" y="1049"/>
                  <a:pt x="1011" y="1049"/>
                </a:cubicBezTo>
                <a:cubicBezTo>
                  <a:pt x="1012" y="1051"/>
                  <a:pt x="1012" y="1051"/>
                  <a:pt x="1012" y="1051"/>
                </a:cubicBezTo>
                <a:cubicBezTo>
                  <a:pt x="1010" y="1050"/>
                  <a:pt x="1010" y="1050"/>
                  <a:pt x="1010" y="1050"/>
                </a:cubicBezTo>
                <a:cubicBezTo>
                  <a:pt x="1007" y="1051"/>
                  <a:pt x="1012" y="1048"/>
                  <a:pt x="1006" y="1051"/>
                </a:cubicBezTo>
                <a:cubicBezTo>
                  <a:pt x="1009" y="1048"/>
                  <a:pt x="1009" y="1048"/>
                  <a:pt x="1009" y="1048"/>
                </a:cubicBezTo>
                <a:cubicBezTo>
                  <a:pt x="1009" y="1046"/>
                  <a:pt x="1009" y="1046"/>
                  <a:pt x="1009" y="1046"/>
                </a:cubicBezTo>
                <a:cubicBezTo>
                  <a:pt x="1016" y="1041"/>
                  <a:pt x="1016" y="1041"/>
                  <a:pt x="1016" y="1041"/>
                </a:cubicBezTo>
                <a:cubicBezTo>
                  <a:pt x="1017" y="1039"/>
                  <a:pt x="1017" y="1039"/>
                  <a:pt x="1017" y="1039"/>
                </a:cubicBezTo>
                <a:cubicBezTo>
                  <a:pt x="1016" y="1038"/>
                  <a:pt x="1016" y="1038"/>
                  <a:pt x="1016" y="1038"/>
                </a:cubicBezTo>
                <a:cubicBezTo>
                  <a:pt x="1015" y="1036"/>
                  <a:pt x="1015" y="1036"/>
                  <a:pt x="1015" y="1036"/>
                </a:cubicBezTo>
                <a:cubicBezTo>
                  <a:pt x="1017" y="1034"/>
                  <a:pt x="1017" y="1034"/>
                  <a:pt x="1017" y="1034"/>
                </a:cubicBezTo>
                <a:cubicBezTo>
                  <a:pt x="1016" y="1033"/>
                  <a:pt x="1016" y="1033"/>
                  <a:pt x="1016" y="1033"/>
                </a:cubicBezTo>
                <a:cubicBezTo>
                  <a:pt x="1012" y="1032"/>
                  <a:pt x="1011" y="1035"/>
                  <a:pt x="1009" y="1035"/>
                </a:cubicBezTo>
                <a:cubicBezTo>
                  <a:pt x="1008" y="1036"/>
                  <a:pt x="1008" y="1036"/>
                  <a:pt x="1008" y="1036"/>
                </a:cubicBezTo>
                <a:cubicBezTo>
                  <a:pt x="1013" y="1036"/>
                  <a:pt x="1013" y="1036"/>
                  <a:pt x="1013" y="1036"/>
                </a:cubicBezTo>
                <a:cubicBezTo>
                  <a:pt x="1009" y="1037"/>
                  <a:pt x="1007" y="1037"/>
                  <a:pt x="1003" y="1037"/>
                </a:cubicBezTo>
                <a:cubicBezTo>
                  <a:pt x="1006" y="1033"/>
                  <a:pt x="1006" y="1033"/>
                  <a:pt x="1006" y="1033"/>
                </a:cubicBezTo>
                <a:cubicBezTo>
                  <a:pt x="1005" y="1031"/>
                  <a:pt x="1005" y="1031"/>
                  <a:pt x="1005" y="1031"/>
                </a:cubicBezTo>
                <a:cubicBezTo>
                  <a:pt x="1005" y="1032"/>
                  <a:pt x="1003" y="1028"/>
                  <a:pt x="1004" y="1033"/>
                </a:cubicBezTo>
                <a:cubicBezTo>
                  <a:pt x="1002" y="1032"/>
                  <a:pt x="1002" y="1032"/>
                  <a:pt x="1002" y="1032"/>
                </a:cubicBezTo>
                <a:cubicBezTo>
                  <a:pt x="1005" y="1030"/>
                  <a:pt x="1005" y="1026"/>
                  <a:pt x="1006" y="1025"/>
                </a:cubicBezTo>
                <a:cubicBezTo>
                  <a:pt x="1012" y="1023"/>
                  <a:pt x="1012" y="1023"/>
                  <a:pt x="1012" y="1023"/>
                </a:cubicBezTo>
                <a:cubicBezTo>
                  <a:pt x="1015" y="1018"/>
                  <a:pt x="1015" y="1018"/>
                  <a:pt x="1015" y="1018"/>
                </a:cubicBezTo>
                <a:cubicBezTo>
                  <a:pt x="1018" y="1017"/>
                  <a:pt x="1018" y="1017"/>
                  <a:pt x="1018" y="1017"/>
                </a:cubicBezTo>
                <a:cubicBezTo>
                  <a:pt x="1019" y="1015"/>
                  <a:pt x="1019" y="1015"/>
                  <a:pt x="1019" y="1015"/>
                </a:cubicBezTo>
                <a:cubicBezTo>
                  <a:pt x="1015" y="1015"/>
                  <a:pt x="1015" y="1015"/>
                  <a:pt x="1015" y="1015"/>
                </a:cubicBezTo>
                <a:cubicBezTo>
                  <a:pt x="1013" y="1019"/>
                  <a:pt x="1013" y="1019"/>
                  <a:pt x="1013" y="1019"/>
                </a:cubicBezTo>
                <a:cubicBezTo>
                  <a:pt x="1011" y="1017"/>
                  <a:pt x="1011" y="1017"/>
                  <a:pt x="1011" y="1017"/>
                </a:cubicBezTo>
                <a:cubicBezTo>
                  <a:pt x="1012" y="1016"/>
                  <a:pt x="1012" y="1016"/>
                  <a:pt x="1012" y="1016"/>
                </a:cubicBezTo>
                <a:cubicBezTo>
                  <a:pt x="1011" y="1015"/>
                  <a:pt x="1011" y="1015"/>
                  <a:pt x="1011" y="1015"/>
                </a:cubicBezTo>
                <a:cubicBezTo>
                  <a:pt x="1015" y="1007"/>
                  <a:pt x="1015" y="1007"/>
                  <a:pt x="1015" y="1007"/>
                </a:cubicBezTo>
                <a:cubicBezTo>
                  <a:pt x="1024" y="1001"/>
                  <a:pt x="1024" y="1001"/>
                  <a:pt x="1024" y="1001"/>
                </a:cubicBezTo>
                <a:cubicBezTo>
                  <a:pt x="1024" y="1000"/>
                  <a:pt x="1024" y="1000"/>
                  <a:pt x="1024" y="1000"/>
                </a:cubicBezTo>
                <a:cubicBezTo>
                  <a:pt x="1023" y="999"/>
                  <a:pt x="1023" y="999"/>
                  <a:pt x="1023" y="999"/>
                </a:cubicBezTo>
                <a:cubicBezTo>
                  <a:pt x="1021" y="1001"/>
                  <a:pt x="1021" y="1001"/>
                  <a:pt x="1021" y="1001"/>
                </a:cubicBezTo>
                <a:cubicBezTo>
                  <a:pt x="1018" y="1002"/>
                  <a:pt x="1018" y="1002"/>
                  <a:pt x="1018" y="1002"/>
                </a:cubicBezTo>
                <a:cubicBezTo>
                  <a:pt x="1016" y="1010"/>
                  <a:pt x="1005" y="1009"/>
                  <a:pt x="1002" y="1018"/>
                </a:cubicBezTo>
                <a:cubicBezTo>
                  <a:pt x="998" y="1018"/>
                  <a:pt x="998" y="1018"/>
                  <a:pt x="998" y="1018"/>
                </a:cubicBezTo>
                <a:cubicBezTo>
                  <a:pt x="997" y="1020"/>
                  <a:pt x="997" y="1020"/>
                  <a:pt x="997" y="1020"/>
                </a:cubicBezTo>
                <a:cubicBezTo>
                  <a:pt x="992" y="1023"/>
                  <a:pt x="992" y="1023"/>
                  <a:pt x="992" y="1023"/>
                </a:cubicBezTo>
                <a:cubicBezTo>
                  <a:pt x="993" y="1024"/>
                  <a:pt x="993" y="1024"/>
                  <a:pt x="993" y="1024"/>
                </a:cubicBezTo>
                <a:cubicBezTo>
                  <a:pt x="988" y="1028"/>
                  <a:pt x="988" y="1028"/>
                  <a:pt x="988" y="1028"/>
                </a:cubicBezTo>
                <a:cubicBezTo>
                  <a:pt x="986" y="1027"/>
                  <a:pt x="986" y="1027"/>
                  <a:pt x="986" y="1027"/>
                </a:cubicBezTo>
                <a:cubicBezTo>
                  <a:pt x="986" y="1029"/>
                  <a:pt x="986" y="1029"/>
                  <a:pt x="986" y="1029"/>
                </a:cubicBezTo>
                <a:cubicBezTo>
                  <a:pt x="982" y="1034"/>
                  <a:pt x="982" y="1034"/>
                  <a:pt x="982" y="1034"/>
                </a:cubicBezTo>
                <a:cubicBezTo>
                  <a:pt x="982" y="1037"/>
                  <a:pt x="982" y="1037"/>
                  <a:pt x="982" y="1037"/>
                </a:cubicBezTo>
                <a:cubicBezTo>
                  <a:pt x="979" y="1037"/>
                  <a:pt x="979" y="1037"/>
                  <a:pt x="979" y="1037"/>
                </a:cubicBezTo>
                <a:cubicBezTo>
                  <a:pt x="979" y="1037"/>
                  <a:pt x="976" y="1037"/>
                  <a:pt x="980" y="1035"/>
                </a:cubicBezTo>
                <a:cubicBezTo>
                  <a:pt x="978" y="1034"/>
                  <a:pt x="978" y="1034"/>
                  <a:pt x="978" y="1034"/>
                </a:cubicBezTo>
                <a:cubicBezTo>
                  <a:pt x="976" y="1037"/>
                  <a:pt x="976" y="1037"/>
                  <a:pt x="976" y="1037"/>
                </a:cubicBezTo>
                <a:cubicBezTo>
                  <a:pt x="972" y="1035"/>
                  <a:pt x="972" y="1035"/>
                  <a:pt x="972" y="1035"/>
                </a:cubicBezTo>
                <a:cubicBezTo>
                  <a:pt x="970" y="1036"/>
                  <a:pt x="970" y="1036"/>
                  <a:pt x="970" y="1036"/>
                </a:cubicBezTo>
                <a:cubicBezTo>
                  <a:pt x="969" y="1039"/>
                  <a:pt x="969" y="1039"/>
                  <a:pt x="969" y="1039"/>
                </a:cubicBezTo>
                <a:cubicBezTo>
                  <a:pt x="968" y="1037"/>
                  <a:pt x="968" y="1037"/>
                  <a:pt x="968" y="1037"/>
                </a:cubicBezTo>
                <a:cubicBezTo>
                  <a:pt x="963" y="1040"/>
                  <a:pt x="963" y="1040"/>
                  <a:pt x="963" y="1040"/>
                </a:cubicBezTo>
                <a:cubicBezTo>
                  <a:pt x="961" y="1042"/>
                  <a:pt x="960" y="1044"/>
                  <a:pt x="959" y="1046"/>
                </a:cubicBezTo>
                <a:cubicBezTo>
                  <a:pt x="958" y="1046"/>
                  <a:pt x="958" y="1046"/>
                  <a:pt x="958" y="1046"/>
                </a:cubicBezTo>
                <a:cubicBezTo>
                  <a:pt x="958" y="1043"/>
                  <a:pt x="958" y="1043"/>
                  <a:pt x="958" y="1043"/>
                </a:cubicBezTo>
                <a:cubicBezTo>
                  <a:pt x="954" y="1043"/>
                  <a:pt x="954" y="1043"/>
                  <a:pt x="954" y="1043"/>
                </a:cubicBezTo>
                <a:cubicBezTo>
                  <a:pt x="958" y="1041"/>
                  <a:pt x="958" y="1041"/>
                  <a:pt x="958" y="1041"/>
                </a:cubicBezTo>
                <a:cubicBezTo>
                  <a:pt x="958" y="1039"/>
                  <a:pt x="958" y="1039"/>
                  <a:pt x="958" y="1039"/>
                </a:cubicBezTo>
                <a:cubicBezTo>
                  <a:pt x="959" y="1039"/>
                  <a:pt x="959" y="1039"/>
                  <a:pt x="959" y="1039"/>
                </a:cubicBezTo>
                <a:cubicBezTo>
                  <a:pt x="960" y="1035"/>
                  <a:pt x="960" y="1035"/>
                  <a:pt x="960" y="1035"/>
                </a:cubicBezTo>
                <a:cubicBezTo>
                  <a:pt x="963" y="1036"/>
                  <a:pt x="963" y="1036"/>
                  <a:pt x="963" y="1036"/>
                </a:cubicBezTo>
                <a:cubicBezTo>
                  <a:pt x="968" y="1033"/>
                  <a:pt x="968" y="1033"/>
                  <a:pt x="968" y="1033"/>
                </a:cubicBezTo>
                <a:cubicBezTo>
                  <a:pt x="969" y="1030"/>
                  <a:pt x="969" y="1030"/>
                  <a:pt x="969" y="1030"/>
                </a:cubicBezTo>
                <a:cubicBezTo>
                  <a:pt x="966" y="1030"/>
                  <a:pt x="966" y="1030"/>
                  <a:pt x="966" y="1030"/>
                </a:cubicBezTo>
                <a:cubicBezTo>
                  <a:pt x="964" y="1032"/>
                  <a:pt x="964" y="1032"/>
                  <a:pt x="964" y="1032"/>
                </a:cubicBezTo>
                <a:cubicBezTo>
                  <a:pt x="963" y="1031"/>
                  <a:pt x="967" y="1031"/>
                  <a:pt x="962" y="1032"/>
                </a:cubicBezTo>
                <a:cubicBezTo>
                  <a:pt x="962" y="1031"/>
                  <a:pt x="966" y="1030"/>
                  <a:pt x="966" y="1028"/>
                </a:cubicBezTo>
                <a:cubicBezTo>
                  <a:pt x="961" y="1028"/>
                  <a:pt x="961" y="1028"/>
                  <a:pt x="961" y="1028"/>
                </a:cubicBezTo>
                <a:cubicBezTo>
                  <a:pt x="964" y="1026"/>
                  <a:pt x="964" y="1026"/>
                  <a:pt x="964" y="1026"/>
                </a:cubicBezTo>
                <a:cubicBezTo>
                  <a:pt x="964" y="1023"/>
                  <a:pt x="964" y="1023"/>
                  <a:pt x="964" y="1023"/>
                </a:cubicBezTo>
                <a:cubicBezTo>
                  <a:pt x="962" y="1024"/>
                  <a:pt x="959" y="1028"/>
                  <a:pt x="955" y="1028"/>
                </a:cubicBezTo>
                <a:cubicBezTo>
                  <a:pt x="955" y="1025"/>
                  <a:pt x="955" y="1025"/>
                  <a:pt x="955" y="1025"/>
                </a:cubicBezTo>
                <a:cubicBezTo>
                  <a:pt x="952" y="1027"/>
                  <a:pt x="952" y="1027"/>
                  <a:pt x="952" y="1027"/>
                </a:cubicBezTo>
                <a:cubicBezTo>
                  <a:pt x="954" y="1024"/>
                  <a:pt x="954" y="1024"/>
                  <a:pt x="954" y="1024"/>
                </a:cubicBezTo>
                <a:cubicBezTo>
                  <a:pt x="956" y="1024"/>
                  <a:pt x="956" y="1024"/>
                  <a:pt x="956" y="1024"/>
                </a:cubicBezTo>
                <a:cubicBezTo>
                  <a:pt x="958" y="1022"/>
                  <a:pt x="958" y="1022"/>
                  <a:pt x="958" y="1022"/>
                </a:cubicBezTo>
                <a:cubicBezTo>
                  <a:pt x="960" y="1023"/>
                  <a:pt x="960" y="1023"/>
                  <a:pt x="960" y="1023"/>
                </a:cubicBezTo>
                <a:cubicBezTo>
                  <a:pt x="961" y="1022"/>
                  <a:pt x="957" y="1021"/>
                  <a:pt x="962" y="1022"/>
                </a:cubicBezTo>
                <a:cubicBezTo>
                  <a:pt x="961" y="1020"/>
                  <a:pt x="961" y="1020"/>
                  <a:pt x="961" y="1020"/>
                </a:cubicBezTo>
                <a:cubicBezTo>
                  <a:pt x="957" y="1019"/>
                  <a:pt x="957" y="1019"/>
                  <a:pt x="957" y="1019"/>
                </a:cubicBezTo>
                <a:cubicBezTo>
                  <a:pt x="959" y="1017"/>
                  <a:pt x="959" y="1017"/>
                  <a:pt x="959" y="1017"/>
                </a:cubicBezTo>
                <a:cubicBezTo>
                  <a:pt x="958" y="1017"/>
                  <a:pt x="958" y="1017"/>
                  <a:pt x="958" y="1017"/>
                </a:cubicBezTo>
                <a:cubicBezTo>
                  <a:pt x="961" y="1017"/>
                  <a:pt x="956" y="1012"/>
                  <a:pt x="959" y="1014"/>
                </a:cubicBezTo>
                <a:cubicBezTo>
                  <a:pt x="958" y="1013"/>
                  <a:pt x="958" y="1013"/>
                  <a:pt x="958" y="1013"/>
                </a:cubicBezTo>
                <a:cubicBezTo>
                  <a:pt x="956" y="1015"/>
                  <a:pt x="956" y="1015"/>
                  <a:pt x="956" y="1015"/>
                </a:cubicBezTo>
                <a:cubicBezTo>
                  <a:pt x="959" y="1010"/>
                  <a:pt x="959" y="1010"/>
                  <a:pt x="959" y="1010"/>
                </a:cubicBezTo>
                <a:cubicBezTo>
                  <a:pt x="957" y="1005"/>
                  <a:pt x="957" y="1005"/>
                  <a:pt x="957" y="1005"/>
                </a:cubicBezTo>
                <a:cubicBezTo>
                  <a:pt x="959" y="1002"/>
                  <a:pt x="959" y="1002"/>
                  <a:pt x="959" y="1002"/>
                </a:cubicBezTo>
                <a:cubicBezTo>
                  <a:pt x="963" y="1003"/>
                  <a:pt x="963" y="1003"/>
                  <a:pt x="963" y="1003"/>
                </a:cubicBezTo>
                <a:cubicBezTo>
                  <a:pt x="964" y="1003"/>
                  <a:pt x="964" y="1003"/>
                  <a:pt x="964" y="1003"/>
                </a:cubicBezTo>
                <a:cubicBezTo>
                  <a:pt x="966" y="1002"/>
                  <a:pt x="966" y="1002"/>
                  <a:pt x="966" y="1002"/>
                </a:cubicBezTo>
                <a:cubicBezTo>
                  <a:pt x="963" y="999"/>
                  <a:pt x="963" y="999"/>
                  <a:pt x="963" y="999"/>
                </a:cubicBezTo>
                <a:cubicBezTo>
                  <a:pt x="966" y="997"/>
                  <a:pt x="964" y="994"/>
                  <a:pt x="966" y="992"/>
                </a:cubicBezTo>
                <a:cubicBezTo>
                  <a:pt x="969" y="992"/>
                  <a:pt x="969" y="992"/>
                  <a:pt x="969" y="992"/>
                </a:cubicBezTo>
                <a:cubicBezTo>
                  <a:pt x="974" y="985"/>
                  <a:pt x="974" y="985"/>
                  <a:pt x="974" y="985"/>
                </a:cubicBezTo>
                <a:cubicBezTo>
                  <a:pt x="975" y="982"/>
                  <a:pt x="975" y="982"/>
                  <a:pt x="975" y="982"/>
                </a:cubicBezTo>
                <a:cubicBezTo>
                  <a:pt x="976" y="981"/>
                  <a:pt x="976" y="981"/>
                  <a:pt x="976" y="981"/>
                </a:cubicBezTo>
                <a:cubicBezTo>
                  <a:pt x="977" y="984"/>
                  <a:pt x="977" y="984"/>
                  <a:pt x="977" y="984"/>
                </a:cubicBezTo>
                <a:cubicBezTo>
                  <a:pt x="980" y="984"/>
                  <a:pt x="980" y="984"/>
                  <a:pt x="980" y="984"/>
                </a:cubicBezTo>
                <a:cubicBezTo>
                  <a:pt x="980" y="982"/>
                  <a:pt x="980" y="982"/>
                  <a:pt x="980" y="982"/>
                </a:cubicBezTo>
                <a:cubicBezTo>
                  <a:pt x="983" y="980"/>
                  <a:pt x="983" y="980"/>
                  <a:pt x="983" y="980"/>
                </a:cubicBezTo>
                <a:cubicBezTo>
                  <a:pt x="986" y="976"/>
                  <a:pt x="986" y="976"/>
                  <a:pt x="986" y="976"/>
                </a:cubicBezTo>
                <a:cubicBezTo>
                  <a:pt x="992" y="973"/>
                  <a:pt x="992" y="973"/>
                  <a:pt x="992" y="973"/>
                </a:cubicBezTo>
                <a:cubicBezTo>
                  <a:pt x="992" y="970"/>
                  <a:pt x="992" y="970"/>
                  <a:pt x="992" y="970"/>
                </a:cubicBezTo>
                <a:cubicBezTo>
                  <a:pt x="1001" y="965"/>
                  <a:pt x="1004" y="959"/>
                  <a:pt x="1014" y="953"/>
                </a:cubicBezTo>
                <a:cubicBezTo>
                  <a:pt x="1014" y="950"/>
                  <a:pt x="1014" y="950"/>
                  <a:pt x="1014" y="950"/>
                </a:cubicBezTo>
                <a:cubicBezTo>
                  <a:pt x="1015" y="951"/>
                  <a:pt x="1015" y="951"/>
                  <a:pt x="1015" y="951"/>
                </a:cubicBezTo>
                <a:cubicBezTo>
                  <a:pt x="1018" y="950"/>
                  <a:pt x="1018" y="950"/>
                  <a:pt x="1018" y="950"/>
                </a:cubicBezTo>
                <a:cubicBezTo>
                  <a:pt x="1019" y="946"/>
                  <a:pt x="1019" y="946"/>
                  <a:pt x="1019" y="946"/>
                </a:cubicBezTo>
                <a:cubicBezTo>
                  <a:pt x="1021" y="947"/>
                  <a:pt x="1021" y="947"/>
                  <a:pt x="1021" y="947"/>
                </a:cubicBezTo>
                <a:cubicBezTo>
                  <a:pt x="1025" y="941"/>
                  <a:pt x="1025" y="941"/>
                  <a:pt x="1025" y="941"/>
                </a:cubicBezTo>
                <a:cubicBezTo>
                  <a:pt x="1021" y="939"/>
                  <a:pt x="1021" y="939"/>
                  <a:pt x="1021" y="939"/>
                </a:cubicBezTo>
                <a:cubicBezTo>
                  <a:pt x="1025" y="939"/>
                  <a:pt x="1026" y="933"/>
                  <a:pt x="1026" y="934"/>
                </a:cubicBezTo>
                <a:cubicBezTo>
                  <a:pt x="1029" y="934"/>
                  <a:pt x="1029" y="934"/>
                  <a:pt x="1029" y="934"/>
                </a:cubicBezTo>
                <a:cubicBezTo>
                  <a:pt x="1029" y="933"/>
                  <a:pt x="1029" y="933"/>
                  <a:pt x="1029" y="933"/>
                </a:cubicBezTo>
                <a:cubicBezTo>
                  <a:pt x="1032" y="935"/>
                  <a:pt x="1030" y="930"/>
                  <a:pt x="1034" y="931"/>
                </a:cubicBezTo>
                <a:cubicBezTo>
                  <a:pt x="1031" y="930"/>
                  <a:pt x="1031" y="930"/>
                  <a:pt x="1031" y="930"/>
                </a:cubicBezTo>
                <a:cubicBezTo>
                  <a:pt x="1034" y="929"/>
                  <a:pt x="1034" y="929"/>
                  <a:pt x="1034" y="929"/>
                </a:cubicBezTo>
                <a:cubicBezTo>
                  <a:pt x="1036" y="928"/>
                  <a:pt x="1036" y="928"/>
                  <a:pt x="1036" y="928"/>
                </a:cubicBezTo>
                <a:cubicBezTo>
                  <a:pt x="1034" y="927"/>
                  <a:pt x="1034" y="927"/>
                  <a:pt x="1034" y="927"/>
                </a:cubicBezTo>
                <a:cubicBezTo>
                  <a:pt x="1040" y="924"/>
                  <a:pt x="1040" y="924"/>
                  <a:pt x="1040" y="924"/>
                </a:cubicBezTo>
                <a:cubicBezTo>
                  <a:pt x="1042" y="924"/>
                  <a:pt x="1042" y="924"/>
                  <a:pt x="1042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5" y="923"/>
                  <a:pt x="1045" y="923"/>
                  <a:pt x="1045" y="923"/>
                </a:cubicBezTo>
                <a:cubicBezTo>
                  <a:pt x="1039" y="922"/>
                  <a:pt x="1039" y="922"/>
                  <a:pt x="1039" y="922"/>
                </a:cubicBezTo>
                <a:cubicBezTo>
                  <a:pt x="1042" y="921"/>
                  <a:pt x="1042" y="921"/>
                  <a:pt x="1042" y="921"/>
                </a:cubicBezTo>
                <a:cubicBezTo>
                  <a:pt x="1046" y="922"/>
                  <a:pt x="1046" y="922"/>
                  <a:pt x="1046" y="922"/>
                </a:cubicBezTo>
                <a:cubicBezTo>
                  <a:pt x="1047" y="921"/>
                  <a:pt x="1047" y="921"/>
                  <a:pt x="1047" y="921"/>
                </a:cubicBezTo>
                <a:cubicBezTo>
                  <a:pt x="1045" y="917"/>
                  <a:pt x="1045" y="917"/>
                  <a:pt x="1045" y="917"/>
                </a:cubicBezTo>
                <a:cubicBezTo>
                  <a:pt x="1051" y="909"/>
                  <a:pt x="1051" y="909"/>
                  <a:pt x="1051" y="909"/>
                </a:cubicBezTo>
                <a:cubicBezTo>
                  <a:pt x="1052" y="911"/>
                  <a:pt x="1052" y="911"/>
                  <a:pt x="1052" y="911"/>
                </a:cubicBezTo>
                <a:cubicBezTo>
                  <a:pt x="1056" y="908"/>
                  <a:pt x="1056" y="908"/>
                  <a:pt x="1056" y="908"/>
                </a:cubicBezTo>
                <a:cubicBezTo>
                  <a:pt x="1056" y="910"/>
                  <a:pt x="1056" y="910"/>
                  <a:pt x="1056" y="910"/>
                </a:cubicBezTo>
                <a:cubicBezTo>
                  <a:pt x="1059" y="909"/>
                  <a:pt x="1059" y="909"/>
                  <a:pt x="1059" y="909"/>
                </a:cubicBezTo>
                <a:cubicBezTo>
                  <a:pt x="1060" y="907"/>
                  <a:pt x="1060" y="907"/>
                  <a:pt x="1060" y="907"/>
                </a:cubicBezTo>
                <a:cubicBezTo>
                  <a:pt x="1059" y="904"/>
                  <a:pt x="1059" y="904"/>
                  <a:pt x="1059" y="904"/>
                </a:cubicBezTo>
                <a:cubicBezTo>
                  <a:pt x="1056" y="904"/>
                  <a:pt x="1056" y="904"/>
                  <a:pt x="1056" y="904"/>
                </a:cubicBezTo>
                <a:cubicBezTo>
                  <a:pt x="1053" y="907"/>
                  <a:pt x="1053" y="907"/>
                  <a:pt x="1053" y="907"/>
                </a:cubicBezTo>
                <a:cubicBezTo>
                  <a:pt x="1046" y="906"/>
                  <a:pt x="1046" y="906"/>
                  <a:pt x="1046" y="906"/>
                </a:cubicBezTo>
                <a:cubicBezTo>
                  <a:pt x="1045" y="904"/>
                  <a:pt x="1045" y="904"/>
                  <a:pt x="1045" y="904"/>
                </a:cubicBezTo>
                <a:cubicBezTo>
                  <a:pt x="1048" y="903"/>
                  <a:pt x="1048" y="903"/>
                  <a:pt x="1048" y="903"/>
                </a:cubicBezTo>
                <a:cubicBezTo>
                  <a:pt x="1048" y="900"/>
                  <a:pt x="1050" y="902"/>
                  <a:pt x="1051" y="899"/>
                </a:cubicBezTo>
                <a:cubicBezTo>
                  <a:pt x="1051" y="901"/>
                  <a:pt x="1051" y="901"/>
                  <a:pt x="1051" y="901"/>
                </a:cubicBezTo>
                <a:cubicBezTo>
                  <a:pt x="1057" y="899"/>
                  <a:pt x="1057" y="899"/>
                  <a:pt x="1057" y="899"/>
                </a:cubicBezTo>
                <a:cubicBezTo>
                  <a:pt x="1059" y="901"/>
                  <a:pt x="1059" y="901"/>
                  <a:pt x="1059" y="901"/>
                </a:cubicBezTo>
                <a:cubicBezTo>
                  <a:pt x="1060" y="897"/>
                  <a:pt x="1060" y="897"/>
                  <a:pt x="1060" y="897"/>
                </a:cubicBezTo>
                <a:cubicBezTo>
                  <a:pt x="1064" y="895"/>
                  <a:pt x="1064" y="895"/>
                  <a:pt x="1064" y="895"/>
                </a:cubicBezTo>
                <a:cubicBezTo>
                  <a:pt x="1066" y="897"/>
                  <a:pt x="1066" y="897"/>
                  <a:pt x="1066" y="897"/>
                </a:cubicBezTo>
                <a:cubicBezTo>
                  <a:pt x="1069" y="893"/>
                  <a:pt x="1069" y="893"/>
                  <a:pt x="1069" y="893"/>
                </a:cubicBezTo>
                <a:cubicBezTo>
                  <a:pt x="1074" y="892"/>
                  <a:pt x="1074" y="892"/>
                  <a:pt x="1074" y="892"/>
                </a:cubicBezTo>
                <a:cubicBezTo>
                  <a:pt x="1073" y="891"/>
                  <a:pt x="1071" y="895"/>
                  <a:pt x="1073" y="890"/>
                </a:cubicBezTo>
                <a:cubicBezTo>
                  <a:pt x="1067" y="892"/>
                  <a:pt x="1067" y="892"/>
                  <a:pt x="1067" y="892"/>
                </a:cubicBezTo>
                <a:cubicBezTo>
                  <a:pt x="1070" y="888"/>
                  <a:pt x="1070" y="888"/>
                  <a:pt x="1070" y="888"/>
                </a:cubicBezTo>
                <a:cubicBezTo>
                  <a:pt x="1066" y="888"/>
                  <a:pt x="1066" y="890"/>
                  <a:pt x="1063" y="889"/>
                </a:cubicBezTo>
                <a:cubicBezTo>
                  <a:pt x="1066" y="890"/>
                  <a:pt x="1066" y="890"/>
                  <a:pt x="1066" y="890"/>
                </a:cubicBezTo>
                <a:cubicBezTo>
                  <a:pt x="1064" y="893"/>
                  <a:pt x="1064" y="893"/>
                  <a:pt x="1064" y="893"/>
                </a:cubicBezTo>
                <a:cubicBezTo>
                  <a:pt x="1061" y="892"/>
                  <a:pt x="1061" y="892"/>
                  <a:pt x="1061" y="892"/>
                </a:cubicBezTo>
                <a:cubicBezTo>
                  <a:pt x="1063" y="890"/>
                  <a:pt x="1063" y="890"/>
                  <a:pt x="1063" y="890"/>
                </a:cubicBezTo>
                <a:cubicBezTo>
                  <a:pt x="1057" y="890"/>
                  <a:pt x="1057" y="890"/>
                  <a:pt x="1057" y="890"/>
                </a:cubicBezTo>
                <a:cubicBezTo>
                  <a:pt x="1059" y="894"/>
                  <a:pt x="1059" y="894"/>
                  <a:pt x="1059" y="894"/>
                </a:cubicBezTo>
                <a:cubicBezTo>
                  <a:pt x="1057" y="893"/>
                  <a:pt x="1057" y="893"/>
                  <a:pt x="1057" y="893"/>
                </a:cubicBezTo>
                <a:cubicBezTo>
                  <a:pt x="1056" y="893"/>
                  <a:pt x="1056" y="893"/>
                  <a:pt x="1056" y="893"/>
                </a:cubicBezTo>
                <a:cubicBezTo>
                  <a:pt x="1056" y="895"/>
                  <a:pt x="1056" y="895"/>
                  <a:pt x="1056" y="895"/>
                </a:cubicBezTo>
                <a:cubicBezTo>
                  <a:pt x="1047" y="896"/>
                  <a:pt x="1047" y="896"/>
                  <a:pt x="1047" y="896"/>
                </a:cubicBezTo>
                <a:cubicBezTo>
                  <a:pt x="1042" y="898"/>
                  <a:pt x="1042" y="898"/>
                  <a:pt x="1042" y="898"/>
                </a:cubicBezTo>
                <a:cubicBezTo>
                  <a:pt x="1040" y="897"/>
                  <a:pt x="1040" y="897"/>
                  <a:pt x="1040" y="897"/>
                </a:cubicBezTo>
                <a:cubicBezTo>
                  <a:pt x="1038" y="899"/>
                  <a:pt x="1038" y="899"/>
                  <a:pt x="1038" y="899"/>
                </a:cubicBezTo>
                <a:cubicBezTo>
                  <a:pt x="1036" y="901"/>
                  <a:pt x="1033" y="898"/>
                  <a:pt x="1032" y="899"/>
                </a:cubicBezTo>
                <a:cubicBezTo>
                  <a:pt x="1032" y="898"/>
                  <a:pt x="1032" y="898"/>
                  <a:pt x="1032" y="898"/>
                </a:cubicBezTo>
                <a:cubicBezTo>
                  <a:pt x="1037" y="897"/>
                  <a:pt x="1037" y="897"/>
                  <a:pt x="1037" y="897"/>
                </a:cubicBezTo>
                <a:cubicBezTo>
                  <a:pt x="1039" y="894"/>
                  <a:pt x="1039" y="894"/>
                  <a:pt x="1039" y="894"/>
                </a:cubicBezTo>
                <a:cubicBezTo>
                  <a:pt x="1039" y="893"/>
                  <a:pt x="1039" y="893"/>
                  <a:pt x="1039" y="893"/>
                </a:cubicBezTo>
                <a:cubicBezTo>
                  <a:pt x="1038" y="894"/>
                  <a:pt x="1037" y="896"/>
                  <a:pt x="1034" y="895"/>
                </a:cubicBezTo>
                <a:cubicBezTo>
                  <a:pt x="1034" y="896"/>
                  <a:pt x="1034" y="896"/>
                  <a:pt x="1034" y="896"/>
                </a:cubicBezTo>
                <a:cubicBezTo>
                  <a:pt x="1032" y="892"/>
                  <a:pt x="1032" y="892"/>
                  <a:pt x="1032" y="892"/>
                </a:cubicBezTo>
                <a:cubicBezTo>
                  <a:pt x="1032" y="890"/>
                  <a:pt x="1032" y="890"/>
                  <a:pt x="1032" y="890"/>
                </a:cubicBezTo>
                <a:cubicBezTo>
                  <a:pt x="1036" y="890"/>
                  <a:pt x="1036" y="890"/>
                  <a:pt x="1036" y="890"/>
                </a:cubicBezTo>
                <a:cubicBezTo>
                  <a:pt x="1038" y="889"/>
                  <a:pt x="1038" y="889"/>
                  <a:pt x="1038" y="889"/>
                </a:cubicBezTo>
                <a:cubicBezTo>
                  <a:pt x="1039" y="890"/>
                  <a:pt x="1039" y="890"/>
                  <a:pt x="1039" y="890"/>
                </a:cubicBezTo>
                <a:cubicBezTo>
                  <a:pt x="1039" y="891"/>
                  <a:pt x="1042" y="891"/>
                  <a:pt x="1038" y="891"/>
                </a:cubicBezTo>
                <a:cubicBezTo>
                  <a:pt x="1038" y="892"/>
                  <a:pt x="1038" y="892"/>
                  <a:pt x="1038" y="892"/>
                </a:cubicBezTo>
                <a:cubicBezTo>
                  <a:pt x="1043" y="891"/>
                  <a:pt x="1043" y="891"/>
                  <a:pt x="1043" y="891"/>
                </a:cubicBezTo>
                <a:cubicBezTo>
                  <a:pt x="1044" y="889"/>
                  <a:pt x="1044" y="889"/>
                  <a:pt x="1044" y="889"/>
                </a:cubicBezTo>
                <a:cubicBezTo>
                  <a:pt x="1044" y="888"/>
                  <a:pt x="1041" y="887"/>
                  <a:pt x="1043" y="886"/>
                </a:cubicBezTo>
                <a:cubicBezTo>
                  <a:pt x="1042" y="885"/>
                  <a:pt x="1042" y="885"/>
                  <a:pt x="1042" y="885"/>
                </a:cubicBezTo>
                <a:cubicBezTo>
                  <a:pt x="1039" y="886"/>
                  <a:pt x="1039" y="886"/>
                  <a:pt x="1039" y="886"/>
                </a:cubicBezTo>
                <a:cubicBezTo>
                  <a:pt x="1038" y="884"/>
                  <a:pt x="1038" y="884"/>
                  <a:pt x="1038" y="884"/>
                </a:cubicBezTo>
                <a:cubicBezTo>
                  <a:pt x="1042" y="881"/>
                  <a:pt x="1042" y="881"/>
                  <a:pt x="1042" y="881"/>
                </a:cubicBezTo>
                <a:cubicBezTo>
                  <a:pt x="1039" y="880"/>
                  <a:pt x="1039" y="880"/>
                  <a:pt x="1039" y="880"/>
                </a:cubicBezTo>
                <a:cubicBezTo>
                  <a:pt x="1039" y="878"/>
                  <a:pt x="1039" y="878"/>
                  <a:pt x="1039" y="878"/>
                </a:cubicBezTo>
                <a:cubicBezTo>
                  <a:pt x="1043" y="877"/>
                  <a:pt x="1037" y="882"/>
                  <a:pt x="1043" y="877"/>
                </a:cubicBezTo>
                <a:cubicBezTo>
                  <a:pt x="1044" y="878"/>
                  <a:pt x="1042" y="879"/>
                  <a:pt x="1043" y="881"/>
                </a:cubicBezTo>
                <a:cubicBezTo>
                  <a:pt x="1042" y="882"/>
                  <a:pt x="1042" y="882"/>
                  <a:pt x="1042" y="882"/>
                </a:cubicBezTo>
                <a:cubicBezTo>
                  <a:pt x="1045" y="882"/>
                  <a:pt x="1045" y="882"/>
                  <a:pt x="1045" y="882"/>
                </a:cubicBezTo>
                <a:cubicBezTo>
                  <a:pt x="1044" y="882"/>
                  <a:pt x="1044" y="882"/>
                  <a:pt x="1044" y="882"/>
                </a:cubicBezTo>
                <a:cubicBezTo>
                  <a:pt x="1046" y="885"/>
                  <a:pt x="1046" y="885"/>
                  <a:pt x="1046" y="885"/>
                </a:cubicBezTo>
                <a:cubicBezTo>
                  <a:pt x="1047" y="885"/>
                  <a:pt x="1047" y="885"/>
                  <a:pt x="1047" y="885"/>
                </a:cubicBezTo>
                <a:cubicBezTo>
                  <a:pt x="1051" y="883"/>
                  <a:pt x="1051" y="883"/>
                  <a:pt x="1051" y="883"/>
                </a:cubicBezTo>
                <a:cubicBezTo>
                  <a:pt x="1051" y="881"/>
                  <a:pt x="1051" y="881"/>
                  <a:pt x="1051" y="881"/>
                </a:cubicBezTo>
                <a:cubicBezTo>
                  <a:pt x="1055" y="880"/>
                  <a:pt x="1055" y="880"/>
                  <a:pt x="1055" y="880"/>
                </a:cubicBezTo>
                <a:cubicBezTo>
                  <a:pt x="1056" y="877"/>
                  <a:pt x="1056" y="877"/>
                  <a:pt x="1056" y="877"/>
                </a:cubicBezTo>
                <a:cubicBezTo>
                  <a:pt x="1060" y="879"/>
                  <a:pt x="1060" y="879"/>
                  <a:pt x="1060" y="879"/>
                </a:cubicBezTo>
                <a:cubicBezTo>
                  <a:pt x="1063" y="877"/>
                  <a:pt x="1063" y="877"/>
                  <a:pt x="1063" y="877"/>
                </a:cubicBezTo>
                <a:cubicBezTo>
                  <a:pt x="1060" y="881"/>
                  <a:pt x="1060" y="881"/>
                  <a:pt x="1060" y="881"/>
                </a:cubicBezTo>
                <a:cubicBezTo>
                  <a:pt x="1057" y="879"/>
                  <a:pt x="1057" y="879"/>
                  <a:pt x="1057" y="879"/>
                </a:cubicBezTo>
                <a:cubicBezTo>
                  <a:pt x="1056" y="880"/>
                  <a:pt x="1056" y="880"/>
                  <a:pt x="1056" y="880"/>
                </a:cubicBezTo>
                <a:cubicBezTo>
                  <a:pt x="1055" y="880"/>
                  <a:pt x="1059" y="880"/>
                  <a:pt x="1055" y="882"/>
                </a:cubicBezTo>
                <a:cubicBezTo>
                  <a:pt x="1059" y="883"/>
                  <a:pt x="1059" y="883"/>
                  <a:pt x="1059" y="883"/>
                </a:cubicBezTo>
                <a:cubicBezTo>
                  <a:pt x="1056" y="884"/>
                  <a:pt x="1056" y="884"/>
                  <a:pt x="1056" y="884"/>
                </a:cubicBezTo>
                <a:cubicBezTo>
                  <a:pt x="1055" y="885"/>
                  <a:pt x="1055" y="885"/>
                  <a:pt x="1055" y="885"/>
                </a:cubicBezTo>
                <a:cubicBezTo>
                  <a:pt x="1056" y="886"/>
                  <a:pt x="1056" y="886"/>
                  <a:pt x="1056" y="886"/>
                </a:cubicBezTo>
                <a:cubicBezTo>
                  <a:pt x="1063" y="882"/>
                  <a:pt x="1063" y="882"/>
                  <a:pt x="1063" y="882"/>
                </a:cubicBezTo>
                <a:cubicBezTo>
                  <a:pt x="1064" y="880"/>
                  <a:pt x="1064" y="880"/>
                  <a:pt x="1064" y="880"/>
                </a:cubicBezTo>
                <a:cubicBezTo>
                  <a:pt x="1063" y="879"/>
                  <a:pt x="1063" y="879"/>
                  <a:pt x="1063" y="879"/>
                </a:cubicBezTo>
                <a:cubicBezTo>
                  <a:pt x="1066" y="878"/>
                  <a:pt x="1066" y="878"/>
                  <a:pt x="1066" y="878"/>
                </a:cubicBezTo>
                <a:cubicBezTo>
                  <a:pt x="1074" y="873"/>
                  <a:pt x="1074" y="873"/>
                  <a:pt x="1074" y="873"/>
                </a:cubicBezTo>
                <a:cubicBezTo>
                  <a:pt x="1075" y="873"/>
                  <a:pt x="1075" y="873"/>
                  <a:pt x="1075" y="873"/>
                </a:cubicBezTo>
                <a:cubicBezTo>
                  <a:pt x="1078" y="872"/>
                  <a:pt x="1078" y="872"/>
                  <a:pt x="1078" y="872"/>
                </a:cubicBezTo>
                <a:cubicBezTo>
                  <a:pt x="1078" y="873"/>
                  <a:pt x="1072" y="871"/>
                  <a:pt x="1079" y="875"/>
                </a:cubicBezTo>
                <a:cubicBezTo>
                  <a:pt x="1082" y="875"/>
                  <a:pt x="1082" y="875"/>
                  <a:pt x="1082" y="875"/>
                </a:cubicBezTo>
                <a:cubicBezTo>
                  <a:pt x="1081" y="875"/>
                  <a:pt x="1084" y="870"/>
                  <a:pt x="1081" y="877"/>
                </a:cubicBezTo>
                <a:cubicBezTo>
                  <a:pt x="1084" y="873"/>
                  <a:pt x="1084" y="873"/>
                  <a:pt x="1084" y="873"/>
                </a:cubicBezTo>
                <a:cubicBezTo>
                  <a:pt x="1084" y="874"/>
                  <a:pt x="1087" y="876"/>
                  <a:pt x="1087" y="872"/>
                </a:cubicBezTo>
                <a:cubicBezTo>
                  <a:pt x="1091" y="871"/>
                  <a:pt x="1093" y="872"/>
                  <a:pt x="1096" y="869"/>
                </a:cubicBezTo>
                <a:cubicBezTo>
                  <a:pt x="1100" y="862"/>
                  <a:pt x="1100" y="862"/>
                  <a:pt x="1100" y="862"/>
                </a:cubicBezTo>
                <a:cubicBezTo>
                  <a:pt x="1102" y="861"/>
                  <a:pt x="1102" y="861"/>
                  <a:pt x="1102" y="861"/>
                </a:cubicBezTo>
                <a:cubicBezTo>
                  <a:pt x="1104" y="858"/>
                  <a:pt x="1104" y="858"/>
                  <a:pt x="1104" y="858"/>
                </a:cubicBezTo>
                <a:cubicBezTo>
                  <a:pt x="1106" y="858"/>
                  <a:pt x="1106" y="858"/>
                  <a:pt x="1106" y="858"/>
                </a:cubicBezTo>
                <a:cubicBezTo>
                  <a:pt x="1106" y="858"/>
                  <a:pt x="1101" y="856"/>
                  <a:pt x="1107" y="860"/>
                </a:cubicBezTo>
                <a:cubicBezTo>
                  <a:pt x="1109" y="857"/>
                  <a:pt x="1109" y="857"/>
                  <a:pt x="1109" y="857"/>
                </a:cubicBezTo>
                <a:cubicBezTo>
                  <a:pt x="1114" y="859"/>
                  <a:pt x="1114" y="859"/>
                  <a:pt x="1114" y="859"/>
                </a:cubicBezTo>
                <a:cubicBezTo>
                  <a:pt x="1116" y="856"/>
                  <a:pt x="1116" y="856"/>
                  <a:pt x="1116" y="856"/>
                </a:cubicBezTo>
                <a:cubicBezTo>
                  <a:pt x="1115" y="855"/>
                  <a:pt x="1115" y="855"/>
                  <a:pt x="1115" y="855"/>
                </a:cubicBezTo>
                <a:cubicBezTo>
                  <a:pt x="1114" y="854"/>
                  <a:pt x="1114" y="854"/>
                  <a:pt x="1114" y="854"/>
                </a:cubicBezTo>
                <a:cubicBezTo>
                  <a:pt x="1114" y="855"/>
                  <a:pt x="1112" y="854"/>
                  <a:pt x="1111" y="855"/>
                </a:cubicBezTo>
                <a:cubicBezTo>
                  <a:pt x="1116" y="851"/>
                  <a:pt x="1116" y="851"/>
                  <a:pt x="1116" y="851"/>
                </a:cubicBezTo>
                <a:cubicBezTo>
                  <a:pt x="1121" y="848"/>
                  <a:pt x="1121" y="848"/>
                  <a:pt x="1121" y="848"/>
                </a:cubicBezTo>
                <a:cubicBezTo>
                  <a:pt x="1121" y="849"/>
                  <a:pt x="1117" y="848"/>
                  <a:pt x="1121" y="850"/>
                </a:cubicBezTo>
                <a:cubicBezTo>
                  <a:pt x="1124" y="848"/>
                  <a:pt x="1124" y="848"/>
                  <a:pt x="1124" y="848"/>
                </a:cubicBezTo>
                <a:cubicBezTo>
                  <a:pt x="1120" y="846"/>
                  <a:pt x="1120" y="846"/>
                  <a:pt x="1120" y="846"/>
                </a:cubicBezTo>
                <a:cubicBezTo>
                  <a:pt x="1125" y="842"/>
                  <a:pt x="1125" y="842"/>
                  <a:pt x="1125" y="842"/>
                </a:cubicBezTo>
                <a:cubicBezTo>
                  <a:pt x="1124" y="843"/>
                  <a:pt x="1124" y="843"/>
                  <a:pt x="1124" y="843"/>
                </a:cubicBezTo>
                <a:cubicBezTo>
                  <a:pt x="1129" y="842"/>
                  <a:pt x="1129" y="842"/>
                  <a:pt x="1129" y="842"/>
                </a:cubicBezTo>
                <a:cubicBezTo>
                  <a:pt x="1131" y="838"/>
                  <a:pt x="1131" y="838"/>
                  <a:pt x="1131" y="838"/>
                </a:cubicBezTo>
                <a:cubicBezTo>
                  <a:pt x="1139" y="831"/>
                  <a:pt x="1139" y="831"/>
                  <a:pt x="1139" y="831"/>
                </a:cubicBezTo>
                <a:cubicBezTo>
                  <a:pt x="1139" y="830"/>
                  <a:pt x="1142" y="834"/>
                  <a:pt x="1138" y="830"/>
                </a:cubicBezTo>
                <a:cubicBezTo>
                  <a:pt x="1134" y="832"/>
                  <a:pt x="1134" y="832"/>
                  <a:pt x="1134" y="832"/>
                </a:cubicBezTo>
                <a:cubicBezTo>
                  <a:pt x="1131" y="831"/>
                  <a:pt x="1131" y="831"/>
                  <a:pt x="1131" y="831"/>
                </a:cubicBezTo>
                <a:cubicBezTo>
                  <a:pt x="1129" y="831"/>
                  <a:pt x="1129" y="831"/>
                  <a:pt x="1129" y="831"/>
                </a:cubicBezTo>
                <a:cubicBezTo>
                  <a:pt x="1127" y="834"/>
                  <a:pt x="1127" y="834"/>
                  <a:pt x="1127" y="834"/>
                </a:cubicBezTo>
                <a:cubicBezTo>
                  <a:pt x="1117" y="836"/>
                  <a:pt x="1117" y="836"/>
                  <a:pt x="1117" y="836"/>
                </a:cubicBezTo>
                <a:cubicBezTo>
                  <a:pt x="1115" y="837"/>
                  <a:pt x="1115" y="837"/>
                  <a:pt x="1115" y="837"/>
                </a:cubicBezTo>
                <a:cubicBezTo>
                  <a:pt x="1109" y="839"/>
                  <a:pt x="1109" y="839"/>
                  <a:pt x="1109" y="839"/>
                </a:cubicBezTo>
                <a:cubicBezTo>
                  <a:pt x="1105" y="836"/>
                  <a:pt x="1105" y="836"/>
                  <a:pt x="1105" y="836"/>
                </a:cubicBezTo>
                <a:cubicBezTo>
                  <a:pt x="1099" y="837"/>
                  <a:pt x="1099" y="837"/>
                  <a:pt x="1099" y="837"/>
                </a:cubicBezTo>
                <a:cubicBezTo>
                  <a:pt x="1101" y="838"/>
                  <a:pt x="1094" y="839"/>
                  <a:pt x="1100" y="840"/>
                </a:cubicBezTo>
                <a:cubicBezTo>
                  <a:pt x="1098" y="842"/>
                  <a:pt x="1098" y="842"/>
                  <a:pt x="1098" y="842"/>
                </a:cubicBezTo>
                <a:cubicBezTo>
                  <a:pt x="1097" y="841"/>
                  <a:pt x="1097" y="841"/>
                  <a:pt x="1097" y="841"/>
                </a:cubicBezTo>
                <a:cubicBezTo>
                  <a:pt x="1091" y="843"/>
                  <a:pt x="1091" y="843"/>
                  <a:pt x="1091" y="843"/>
                </a:cubicBezTo>
                <a:cubicBezTo>
                  <a:pt x="1088" y="840"/>
                  <a:pt x="1088" y="840"/>
                  <a:pt x="1088" y="840"/>
                </a:cubicBezTo>
                <a:cubicBezTo>
                  <a:pt x="1071" y="844"/>
                  <a:pt x="1071" y="844"/>
                  <a:pt x="1071" y="844"/>
                </a:cubicBezTo>
                <a:cubicBezTo>
                  <a:pt x="1065" y="845"/>
                  <a:pt x="1065" y="845"/>
                  <a:pt x="1065" y="845"/>
                </a:cubicBezTo>
                <a:cubicBezTo>
                  <a:pt x="1064" y="849"/>
                  <a:pt x="1071" y="843"/>
                  <a:pt x="1064" y="848"/>
                </a:cubicBezTo>
                <a:cubicBezTo>
                  <a:pt x="1067" y="847"/>
                  <a:pt x="1071" y="848"/>
                  <a:pt x="1074" y="846"/>
                </a:cubicBezTo>
                <a:cubicBezTo>
                  <a:pt x="1075" y="848"/>
                  <a:pt x="1075" y="848"/>
                  <a:pt x="1075" y="848"/>
                </a:cubicBezTo>
                <a:cubicBezTo>
                  <a:pt x="1063" y="851"/>
                  <a:pt x="1063" y="851"/>
                  <a:pt x="1063" y="851"/>
                </a:cubicBezTo>
                <a:cubicBezTo>
                  <a:pt x="1054" y="852"/>
                  <a:pt x="1054" y="852"/>
                  <a:pt x="1054" y="852"/>
                </a:cubicBezTo>
                <a:cubicBezTo>
                  <a:pt x="1057" y="849"/>
                  <a:pt x="1057" y="849"/>
                  <a:pt x="1057" y="849"/>
                </a:cubicBezTo>
                <a:cubicBezTo>
                  <a:pt x="1059" y="850"/>
                  <a:pt x="1059" y="850"/>
                  <a:pt x="1059" y="850"/>
                </a:cubicBezTo>
                <a:cubicBezTo>
                  <a:pt x="1063" y="848"/>
                  <a:pt x="1063" y="848"/>
                  <a:pt x="1063" y="848"/>
                </a:cubicBezTo>
                <a:cubicBezTo>
                  <a:pt x="1059" y="847"/>
                  <a:pt x="1059" y="847"/>
                  <a:pt x="1059" y="847"/>
                </a:cubicBezTo>
                <a:cubicBezTo>
                  <a:pt x="1047" y="851"/>
                  <a:pt x="1047" y="851"/>
                  <a:pt x="1047" y="851"/>
                </a:cubicBezTo>
                <a:cubicBezTo>
                  <a:pt x="1048" y="853"/>
                  <a:pt x="1048" y="853"/>
                  <a:pt x="1048" y="853"/>
                </a:cubicBezTo>
                <a:cubicBezTo>
                  <a:pt x="1050" y="853"/>
                  <a:pt x="1050" y="853"/>
                  <a:pt x="1050" y="853"/>
                </a:cubicBezTo>
                <a:cubicBezTo>
                  <a:pt x="1048" y="854"/>
                  <a:pt x="1048" y="854"/>
                  <a:pt x="1048" y="854"/>
                </a:cubicBezTo>
                <a:cubicBezTo>
                  <a:pt x="1047" y="854"/>
                  <a:pt x="1047" y="854"/>
                  <a:pt x="1047" y="854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4"/>
                  <a:pt x="1041" y="854"/>
                  <a:pt x="1041" y="854"/>
                </a:cubicBezTo>
                <a:cubicBezTo>
                  <a:pt x="1045" y="854"/>
                  <a:pt x="1045" y="854"/>
                  <a:pt x="1045" y="854"/>
                </a:cubicBezTo>
                <a:cubicBezTo>
                  <a:pt x="1045" y="852"/>
                  <a:pt x="1045" y="852"/>
                  <a:pt x="1045" y="852"/>
                </a:cubicBezTo>
                <a:cubicBezTo>
                  <a:pt x="1046" y="852"/>
                  <a:pt x="1044" y="849"/>
                  <a:pt x="1046" y="853"/>
                </a:cubicBezTo>
                <a:cubicBezTo>
                  <a:pt x="1043" y="850"/>
                  <a:pt x="1043" y="850"/>
                  <a:pt x="1043" y="850"/>
                </a:cubicBezTo>
                <a:cubicBezTo>
                  <a:pt x="1040" y="852"/>
                  <a:pt x="1040" y="852"/>
                  <a:pt x="1040" y="852"/>
                </a:cubicBezTo>
                <a:cubicBezTo>
                  <a:pt x="1034" y="850"/>
                  <a:pt x="1049" y="851"/>
                  <a:pt x="1035" y="852"/>
                </a:cubicBezTo>
                <a:cubicBezTo>
                  <a:pt x="1027" y="855"/>
                  <a:pt x="1027" y="855"/>
                  <a:pt x="1027" y="855"/>
                </a:cubicBezTo>
                <a:cubicBezTo>
                  <a:pt x="1022" y="855"/>
                  <a:pt x="1022" y="855"/>
                  <a:pt x="1022" y="855"/>
                </a:cubicBezTo>
                <a:cubicBezTo>
                  <a:pt x="1010" y="857"/>
                  <a:pt x="1010" y="857"/>
                  <a:pt x="1010" y="857"/>
                </a:cubicBezTo>
                <a:cubicBezTo>
                  <a:pt x="1009" y="858"/>
                  <a:pt x="1009" y="858"/>
                  <a:pt x="1009" y="858"/>
                </a:cubicBezTo>
                <a:cubicBezTo>
                  <a:pt x="1005" y="858"/>
                  <a:pt x="1005" y="858"/>
                  <a:pt x="1005" y="858"/>
                </a:cubicBezTo>
                <a:cubicBezTo>
                  <a:pt x="1001" y="860"/>
                  <a:pt x="1001" y="860"/>
                  <a:pt x="1001" y="860"/>
                </a:cubicBezTo>
                <a:cubicBezTo>
                  <a:pt x="996" y="861"/>
                  <a:pt x="996" y="861"/>
                  <a:pt x="996" y="861"/>
                </a:cubicBezTo>
                <a:cubicBezTo>
                  <a:pt x="995" y="860"/>
                  <a:pt x="995" y="860"/>
                  <a:pt x="995" y="860"/>
                </a:cubicBezTo>
                <a:cubicBezTo>
                  <a:pt x="992" y="862"/>
                  <a:pt x="992" y="862"/>
                  <a:pt x="992" y="862"/>
                </a:cubicBezTo>
                <a:cubicBezTo>
                  <a:pt x="989" y="862"/>
                  <a:pt x="1000" y="855"/>
                  <a:pt x="987" y="864"/>
                </a:cubicBezTo>
                <a:cubicBezTo>
                  <a:pt x="986" y="861"/>
                  <a:pt x="986" y="861"/>
                  <a:pt x="986" y="861"/>
                </a:cubicBezTo>
                <a:cubicBezTo>
                  <a:pt x="985" y="861"/>
                  <a:pt x="1006" y="861"/>
                  <a:pt x="976" y="865"/>
                </a:cubicBezTo>
                <a:cubicBezTo>
                  <a:pt x="965" y="867"/>
                  <a:pt x="965" y="867"/>
                  <a:pt x="965" y="867"/>
                </a:cubicBezTo>
                <a:cubicBezTo>
                  <a:pt x="944" y="870"/>
                  <a:pt x="944" y="870"/>
                  <a:pt x="944" y="870"/>
                </a:cubicBezTo>
                <a:cubicBezTo>
                  <a:pt x="942" y="868"/>
                  <a:pt x="942" y="868"/>
                  <a:pt x="942" y="868"/>
                </a:cubicBezTo>
                <a:cubicBezTo>
                  <a:pt x="941" y="868"/>
                  <a:pt x="941" y="868"/>
                  <a:pt x="941" y="868"/>
                </a:cubicBezTo>
                <a:cubicBezTo>
                  <a:pt x="941" y="870"/>
                  <a:pt x="941" y="870"/>
                  <a:pt x="941" y="870"/>
                </a:cubicBezTo>
                <a:cubicBezTo>
                  <a:pt x="935" y="873"/>
                  <a:pt x="935" y="873"/>
                  <a:pt x="935" y="873"/>
                </a:cubicBezTo>
                <a:cubicBezTo>
                  <a:pt x="918" y="874"/>
                  <a:pt x="918" y="874"/>
                  <a:pt x="918" y="874"/>
                </a:cubicBezTo>
                <a:cubicBezTo>
                  <a:pt x="918" y="873"/>
                  <a:pt x="918" y="873"/>
                  <a:pt x="918" y="873"/>
                </a:cubicBezTo>
                <a:cubicBezTo>
                  <a:pt x="914" y="873"/>
                  <a:pt x="914" y="873"/>
                  <a:pt x="914" y="873"/>
                </a:cubicBezTo>
                <a:cubicBezTo>
                  <a:pt x="912" y="875"/>
                  <a:pt x="912" y="875"/>
                  <a:pt x="912" y="875"/>
                </a:cubicBezTo>
                <a:cubicBezTo>
                  <a:pt x="903" y="877"/>
                  <a:pt x="903" y="877"/>
                  <a:pt x="903" y="877"/>
                </a:cubicBezTo>
                <a:cubicBezTo>
                  <a:pt x="899" y="875"/>
                  <a:pt x="899" y="875"/>
                  <a:pt x="899" y="875"/>
                </a:cubicBezTo>
                <a:cubicBezTo>
                  <a:pt x="898" y="873"/>
                  <a:pt x="895" y="873"/>
                  <a:pt x="896" y="878"/>
                </a:cubicBezTo>
                <a:cubicBezTo>
                  <a:pt x="895" y="879"/>
                  <a:pt x="895" y="879"/>
                  <a:pt x="895" y="879"/>
                </a:cubicBezTo>
                <a:cubicBezTo>
                  <a:pt x="891" y="875"/>
                  <a:pt x="891" y="875"/>
                  <a:pt x="891" y="875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86" y="879"/>
                  <a:pt x="886" y="879"/>
                  <a:pt x="886" y="879"/>
                </a:cubicBezTo>
                <a:cubicBezTo>
                  <a:pt x="881" y="881"/>
                  <a:pt x="881" y="881"/>
                  <a:pt x="881" y="881"/>
                </a:cubicBezTo>
                <a:cubicBezTo>
                  <a:pt x="863" y="882"/>
                  <a:pt x="863" y="882"/>
                  <a:pt x="863" y="882"/>
                </a:cubicBezTo>
                <a:cubicBezTo>
                  <a:pt x="862" y="883"/>
                  <a:pt x="862" y="883"/>
                  <a:pt x="862" y="883"/>
                </a:cubicBezTo>
                <a:cubicBezTo>
                  <a:pt x="860" y="883"/>
                  <a:pt x="860" y="883"/>
                  <a:pt x="860" y="883"/>
                </a:cubicBezTo>
                <a:cubicBezTo>
                  <a:pt x="859" y="882"/>
                  <a:pt x="859" y="882"/>
                  <a:pt x="859" y="882"/>
                </a:cubicBezTo>
                <a:cubicBezTo>
                  <a:pt x="858" y="883"/>
                  <a:pt x="858" y="883"/>
                  <a:pt x="858" y="883"/>
                </a:cubicBezTo>
                <a:cubicBezTo>
                  <a:pt x="853" y="884"/>
                  <a:pt x="853" y="884"/>
                  <a:pt x="853" y="884"/>
                </a:cubicBezTo>
                <a:cubicBezTo>
                  <a:pt x="835" y="886"/>
                  <a:pt x="835" y="886"/>
                  <a:pt x="835" y="886"/>
                </a:cubicBezTo>
                <a:cubicBezTo>
                  <a:pt x="832" y="887"/>
                  <a:pt x="832" y="887"/>
                  <a:pt x="832" y="887"/>
                </a:cubicBezTo>
                <a:cubicBezTo>
                  <a:pt x="821" y="889"/>
                  <a:pt x="821" y="889"/>
                  <a:pt x="821" y="889"/>
                </a:cubicBezTo>
                <a:cubicBezTo>
                  <a:pt x="815" y="890"/>
                  <a:pt x="815" y="890"/>
                  <a:pt x="815" y="890"/>
                </a:cubicBezTo>
                <a:cubicBezTo>
                  <a:pt x="813" y="889"/>
                  <a:pt x="813" y="889"/>
                  <a:pt x="813" y="889"/>
                </a:cubicBezTo>
                <a:cubicBezTo>
                  <a:pt x="808" y="890"/>
                  <a:pt x="808" y="890"/>
                  <a:pt x="808" y="890"/>
                </a:cubicBezTo>
                <a:cubicBezTo>
                  <a:pt x="807" y="890"/>
                  <a:pt x="807" y="890"/>
                  <a:pt x="807" y="890"/>
                </a:cubicBezTo>
                <a:cubicBezTo>
                  <a:pt x="806" y="889"/>
                  <a:pt x="806" y="889"/>
                  <a:pt x="806" y="889"/>
                </a:cubicBezTo>
                <a:cubicBezTo>
                  <a:pt x="797" y="892"/>
                  <a:pt x="797" y="892"/>
                  <a:pt x="797" y="892"/>
                </a:cubicBezTo>
                <a:cubicBezTo>
                  <a:pt x="786" y="893"/>
                  <a:pt x="786" y="893"/>
                  <a:pt x="786" y="893"/>
                </a:cubicBezTo>
                <a:cubicBezTo>
                  <a:pt x="775" y="894"/>
                  <a:pt x="775" y="894"/>
                  <a:pt x="775" y="894"/>
                </a:cubicBezTo>
                <a:cubicBezTo>
                  <a:pt x="774" y="894"/>
                  <a:pt x="774" y="894"/>
                  <a:pt x="774" y="894"/>
                </a:cubicBezTo>
                <a:cubicBezTo>
                  <a:pt x="771" y="895"/>
                  <a:pt x="771" y="895"/>
                  <a:pt x="771" y="895"/>
                </a:cubicBezTo>
                <a:cubicBezTo>
                  <a:pt x="770" y="894"/>
                  <a:pt x="770" y="894"/>
                  <a:pt x="770" y="894"/>
                </a:cubicBezTo>
                <a:cubicBezTo>
                  <a:pt x="762" y="897"/>
                  <a:pt x="762" y="897"/>
                  <a:pt x="762" y="897"/>
                </a:cubicBezTo>
                <a:cubicBezTo>
                  <a:pt x="753" y="897"/>
                  <a:pt x="753" y="897"/>
                  <a:pt x="753" y="897"/>
                </a:cubicBezTo>
                <a:cubicBezTo>
                  <a:pt x="751" y="898"/>
                  <a:pt x="751" y="898"/>
                  <a:pt x="751" y="898"/>
                </a:cubicBezTo>
                <a:cubicBezTo>
                  <a:pt x="747" y="897"/>
                  <a:pt x="747" y="897"/>
                  <a:pt x="747" y="897"/>
                </a:cubicBezTo>
                <a:cubicBezTo>
                  <a:pt x="735" y="899"/>
                  <a:pt x="735" y="899"/>
                  <a:pt x="735" y="899"/>
                </a:cubicBezTo>
                <a:cubicBezTo>
                  <a:pt x="732" y="899"/>
                  <a:pt x="732" y="899"/>
                  <a:pt x="732" y="899"/>
                </a:cubicBezTo>
                <a:cubicBezTo>
                  <a:pt x="731" y="901"/>
                  <a:pt x="731" y="901"/>
                  <a:pt x="731" y="901"/>
                </a:cubicBezTo>
                <a:cubicBezTo>
                  <a:pt x="700" y="905"/>
                  <a:pt x="700" y="905"/>
                  <a:pt x="700" y="905"/>
                </a:cubicBezTo>
                <a:cubicBezTo>
                  <a:pt x="692" y="906"/>
                  <a:pt x="692" y="906"/>
                  <a:pt x="692" y="906"/>
                </a:cubicBezTo>
                <a:cubicBezTo>
                  <a:pt x="691" y="908"/>
                  <a:pt x="691" y="908"/>
                  <a:pt x="691" y="908"/>
                </a:cubicBezTo>
                <a:cubicBezTo>
                  <a:pt x="691" y="909"/>
                  <a:pt x="690" y="910"/>
                  <a:pt x="688" y="909"/>
                </a:cubicBezTo>
                <a:cubicBezTo>
                  <a:pt x="691" y="906"/>
                  <a:pt x="691" y="906"/>
                  <a:pt x="691" y="906"/>
                </a:cubicBezTo>
                <a:cubicBezTo>
                  <a:pt x="686" y="906"/>
                  <a:pt x="686" y="906"/>
                  <a:pt x="686" y="906"/>
                </a:cubicBezTo>
                <a:cubicBezTo>
                  <a:pt x="677" y="907"/>
                  <a:pt x="677" y="907"/>
                  <a:pt x="677" y="907"/>
                </a:cubicBezTo>
                <a:cubicBezTo>
                  <a:pt x="674" y="909"/>
                  <a:pt x="674" y="909"/>
                  <a:pt x="674" y="909"/>
                </a:cubicBezTo>
                <a:cubicBezTo>
                  <a:pt x="669" y="908"/>
                  <a:pt x="669" y="908"/>
                  <a:pt x="669" y="908"/>
                </a:cubicBezTo>
                <a:cubicBezTo>
                  <a:pt x="663" y="910"/>
                  <a:pt x="663" y="910"/>
                  <a:pt x="663" y="910"/>
                </a:cubicBezTo>
                <a:cubicBezTo>
                  <a:pt x="660" y="909"/>
                  <a:pt x="660" y="909"/>
                  <a:pt x="660" y="909"/>
                </a:cubicBezTo>
                <a:cubicBezTo>
                  <a:pt x="649" y="911"/>
                  <a:pt x="649" y="911"/>
                  <a:pt x="649" y="911"/>
                </a:cubicBezTo>
                <a:cubicBezTo>
                  <a:pt x="640" y="912"/>
                  <a:pt x="640" y="912"/>
                  <a:pt x="640" y="912"/>
                </a:cubicBezTo>
                <a:cubicBezTo>
                  <a:pt x="635" y="913"/>
                  <a:pt x="635" y="913"/>
                  <a:pt x="635" y="913"/>
                </a:cubicBezTo>
                <a:cubicBezTo>
                  <a:pt x="625" y="914"/>
                  <a:pt x="625" y="914"/>
                  <a:pt x="625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15" y="917"/>
                  <a:pt x="615" y="917"/>
                  <a:pt x="615" y="917"/>
                </a:cubicBezTo>
                <a:cubicBezTo>
                  <a:pt x="596" y="918"/>
                  <a:pt x="596" y="918"/>
                  <a:pt x="596" y="918"/>
                </a:cubicBezTo>
                <a:cubicBezTo>
                  <a:pt x="585" y="919"/>
                  <a:pt x="585" y="919"/>
                  <a:pt x="585" y="919"/>
                </a:cubicBezTo>
                <a:cubicBezTo>
                  <a:pt x="583" y="922"/>
                  <a:pt x="583" y="922"/>
                  <a:pt x="583" y="922"/>
                </a:cubicBezTo>
                <a:cubicBezTo>
                  <a:pt x="583" y="920"/>
                  <a:pt x="583" y="920"/>
                  <a:pt x="583" y="920"/>
                </a:cubicBezTo>
                <a:cubicBezTo>
                  <a:pt x="581" y="922"/>
                  <a:pt x="581" y="922"/>
                  <a:pt x="581" y="922"/>
                </a:cubicBezTo>
                <a:cubicBezTo>
                  <a:pt x="581" y="921"/>
                  <a:pt x="587" y="924"/>
                  <a:pt x="579" y="921"/>
                </a:cubicBezTo>
                <a:cubicBezTo>
                  <a:pt x="579" y="923"/>
                  <a:pt x="579" y="923"/>
                  <a:pt x="579" y="923"/>
                </a:cubicBezTo>
                <a:cubicBezTo>
                  <a:pt x="576" y="922"/>
                  <a:pt x="576" y="922"/>
                  <a:pt x="576" y="922"/>
                </a:cubicBezTo>
                <a:cubicBezTo>
                  <a:pt x="576" y="922"/>
                  <a:pt x="577" y="924"/>
                  <a:pt x="577" y="921"/>
                </a:cubicBezTo>
                <a:cubicBezTo>
                  <a:pt x="572" y="922"/>
                  <a:pt x="572" y="922"/>
                  <a:pt x="572" y="922"/>
                </a:cubicBezTo>
                <a:cubicBezTo>
                  <a:pt x="570" y="921"/>
                  <a:pt x="570" y="921"/>
                  <a:pt x="570" y="921"/>
                </a:cubicBezTo>
                <a:cubicBezTo>
                  <a:pt x="556" y="925"/>
                  <a:pt x="556" y="925"/>
                  <a:pt x="556" y="925"/>
                </a:cubicBezTo>
                <a:cubicBezTo>
                  <a:pt x="561" y="927"/>
                  <a:pt x="565" y="920"/>
                  <a:pt x="568" y="925"/>
                </a:cubicBezTo>
                <a:cubicBezTo>
                  <a:pt x="573" y="924"/>
                  <a:pt x="573" y="924"/>
                  <a:pt x="573" y="924"/>
                </a:cubicBezTo>
                <a:cubicBezTo>
                  <a:pt x="573" y="925"/>
                  <a:pt x="573" y="925"/>
                  <a:pt x="573" y="925"/>
                </a:cubicBezTo>
                <a:cubicBezTo>
                  <a:pt x="575" y="925"/>
                  <a:pt x="575" y="925"/>
                  <a:pt x="575" y="925"/>
                </a:cubicBezTo>
                <a:cubicBezTo>
                  <a:pt x="573" y="926"/>
                  <a:pt x="573" y="926"/>
                  <a:pt x="573" y="926"/>
                </a:cubicBezTo>
                <a:cubicBezTo>
                  <a:pt x="571" y="924"/>
                  <a:pt x="571" y="924"/>
                  <a:pt x="571" y="924"/>
                </a:cubicBezTo>
                <a:cubicBezTo>
                  <a:pt x="565" y="928"/>
                  <a:pt x="565" y="928"/>
                  <a:pt x="565" y="928"/>
                </a:cubicBezTo>
                <a:cubicBezTo>
                  <a:pt x="555" y="928"/>
                  <a:pt x="555" y="928"/>
                  <a:pt x="555" y="928"/>
                </a:cubicBezTo>
                <a:cubicBezTo>
                  <a:pt x="551" y="933"/>
                  <a:pt x="551" y="933"/>
                  <a:pt x="551" y="933"/>
                </a:cubicBezTo>
                <a:cubicBezTo>
                  <a:pt x="546" y="933"/>
                  <a:pt x="546" y="933"/>
                  <a:pt x="546" y="933"/>
                </a:cubicBezTo>
                <a:cubicBezTo>
                  <a:pt x="548" y="932"/>
                  <a:pt x="541" y="929"/>
                  <a:pt x="550" y="929"/>
                </a:cubicBezTo>
                <a:cubicBezTo>
                  <a:pt x="545" y="930"/>
                  <a:pt x="545" y="930"/>
                  <a:pt x="545" y="930"/>
                </a:cubicBezTo>
                <a:cubicBezTo>
                  <a:pt x="543" y="929"/>
                  <a:pt x="543" y="929"/>
                  <a:pt x="543" y="929"/>
                </a:cubicBezTo>
                <a:cubicBezTo>
                  <a:pt x="540" y="931"/>
                  <a:pt x="540" y="931"/>
                  <a:pt x="540" y="931"/>
                </a:cubicBezTo>
                <a:cubicBezTo>
                  <a:pt x="543" y="933"/>
                  <a:pt x="543" y="933"/>
                  <a:pt x="543" y="933"/>
                </a:cubicBezTo>
                <a:cubicBezTo>
                  <a:pt x="538" y="933"/>
                  <a:pt x="538" y="933"/>
                  <a:pt x="538" y="933"/>
                </a:cubicBezTo>
                <a:cubicBezTo>
                  <a:pt x="538" y="932"/>
                  <a:pt x="538" y="932"/>
                  <a:pt x="538" y="932"/>
                </a:cubicBezTo>
                <a:cubicBezTo>
                  <a:pt x="538" y="932"/>
                  <a:pt x="540" y="930"/>
                  <a:pt x="536" y="931"/>
                </a:cubicBezTo>
                <a:cubicBezTo>
                  <a:pt x="535" y="933"/>
                  <a:pt x="535" y="933"/>
                  <a:pt x="535" y="933"/>
                </a:cubicBezTo>
                <a:cubicBezTo>
                  <a:pt x="535" y="936"/>
                  <a:pt x="543" y="922"/>
                  <a:pt x="536" y="939"/>
                </a:cubicBezTo>
                <a:cubicBezTo>
                  <a:pt x="535" y="939"/>
                  <a:pt x="535" y="939"/>
                  <a:pt x="535" y="939"/>
                </a:cubicBezTo>
                <a:cubicBezTo>
                  <a:pt x="536" y="937"/>
                  <a:pt x="536" y="937"/>
                  <a:pt x="536" y="937"/>
                </a:cubicBezTo>
                <a:cubicBezTo>
                  <a:pt x="536" y="935"/>
                  <a:pt x="536" y="935"/>
                  <a:pt x="536" y="935"/>
                </a:cubicBezTo>
                <a:cubicBezTo>
                  <a:pt x="531" y="934"/>
                  <a:pt x="531" y="934"/>
                  <a:pt x="531" y="934"/>
                </a:cubicBezTo>
                <a:cubicBezTo>
                  <a:pt x="532" y="934"/>
                  <a:pt x="532" y="934"/>
                  <a:pt x="532" y="934"/>
                </a:cubicBezTo>
                <a:cubicBezTo>
                  <a:pt x="531" y="933"/>
                  <a:pt x="531" y="933"/>
                  <a:pt x="531" y="933"/>
                </a:cubicBezTo>
                <a:cubicBezTo>
                  <a:pt x="527" y="934"/>
                  <a:pt x="527" y="934"/>
                  <a:pt x="527" y="934"/>
                </a:cubicBezTo>
                <a:cubicBezTo>
                  <a:pt x="526" y="935"/>
                  <a:pt x="526" y="935"/>
                  <a:pt x="526" y="935"/>
                </a:cubicBezTo>
                <a:cubicBezTo>
                  <a:pt x="518" y="933"/>
                  <a:pt x="518" y="933"/>
                  <a:pt x="518" y="933"/>
                </a:cubicBezTo>
                <a:cubicBezTo>
                  <a:pt x="517" y="934"/>
                  <a:pt x="517" y="934"/>
                  <a:pt x="517" y="934"/>
                </a:cubicBezTo>
                <a:cubicBezTo>
                  <a:pt x="517" y="933"/>
                  <a:pt x="521" y="934"/>
                  <a:pt x="517" y="932"/>
                </a:cubicBezTo>
                <a:cubicBezTo>
                  <a:pt x="524" y="930"/>
                  <a:pt x="524" y="930"/>
                  <a:pt x="524" y="930"/>
                </a:cubicBezTo>
                <a:cubicBezTo>
                  <a:pt x="526" y="929"/>
                  <a:pt x="528" y="926"/>
                  <a:pt x="529" y="928"/>
                </a:cubicBezTo>
                <a:cubicBezTo>
                  <a:pt x="529" y="928"/>
                  <a:pt x="531" y="926"/>
                  <a:pt x="530" y="929"/>
                </a:cubicBezTo>
                <a:cubicBezTo>
                  <a:pt x="532" y="929"/>
                  <a:pt x="532" y="929"/>
                  <a:pt x="532" y="929"/>
                </a:cubicBezTo>
                <a:cubicBezTo>
                  <a:pt x="530" y="927"/>
                  <a:pt x="533" y="929"/>
                  <a:pt x="533" y="926"/>
                </a:cubicBezTo>
                <a:cubicBezTo>
                  <a:pt x="535" y="924"/>
                  <a:pt x="535" y="924"/>
                  <a:pt x="535" y="924"/>
                </a:cubicBezTo>
                <a:cubicBezTo>
                  <a:pt x="529" y="924"/>
                  <a:pt x="529" y="924"/>
                  <a:pt x="529" y="924"/>
                </a:cubicBezTo>
                <a:cubicBezTo>
                  <a:pt x="527" y="925"/>
                  <a:pt x="527" y="925"/>
                  <a:pt x="527" y="925"/>
                </a:cubicBezTo>
                <a:cubicBezTo>
                  <a:pt x="530" y="925"/>
                  <a:pt x="519" y="931"/>
                  <a:pt x="532" y="925"/>
                </a:cubicBezTo>
                <a:cubicBezTo>
                  <a:pt x="526" y="925"/>
                  <a:pt x="536" y="936"/>
                  <a:pt x="523" y="927"/>
                </a:cubicBezTo>
                <a:cubicBezTo>
                  <a:pt x="522" y="926"/>
                  <a:pt x="522" y="926"/>
                  <a:pt x="522" y="926"/>
                </a:cubicBezTo>
                <a:cubicBezTo>
                  <a:pt x="521" y="927"/>
                  <a:pt x="521" y="927"/>
                  <a:pt x="521" y="927"/>
                </a:cubicBezTo>
                <a:cubicBezTo>
                  <a:pt x="520" y="927"/>
                  <a:pt x="517" y="935"/>
                  <a:pt x="515" y="927"/>
                </a:cubicBezTo>
                <a:cubicBezTo>
                  <a:pt x="514" y="927"/>
                  <a:pt x="514" y="927"/>
                  <a:pt x="514" y="927"/>
                </a:cubicBezTo>
                <a:cubicBezTo>
                  <a:pt x="514" y="929"/>
                  <a:pt x="514" y="929"/>
                  <a:pt x="514" y="929"/>
                </a:cubicBezTo>
                <a:cubicBezTo>
                  <a:pt x="516" y="930"/>
                  <a:pt x="516" y="930"/>
                  <a:pt x="516" y="930"/>
                </a:cubicBezTo>
                <a:cubicBezTo>
                  <a:pt x="513" y="931"/>
                  <a:pt x="513" y="931"/>
                  <a:pt x="513" y="931"/>
                </a:cubicBezTo>
                <a:cubicBezTo>
                  <a:pt x="512" y="928"/>
                  <a:pt x="512" y="928"/>
                  <a:pt x="512" y="928"/>
                </a:cubicBezTo>
                <a:cubicBezTo>
                  <a:pt x="508" y="928"/>
                  <a:pt x="508" y="928"/>
                  <a:pt x="508" y="928"/>
                </a:cubicBezTo>
                <a:cubicBezTo>
                  <a:pt x="511" y="927"/>
                  <a:pt x="511" y="927"/>
                  <a:pt x="511" y="927"/>
                </a:cubicBezTo>
                <a:cubicBezTo>
                  <a:pt x="510" y="925"/>
                  <a:pt x="510" y="925"/>
                  <a:pt x="510" y="925"/>
                </a:cubicBezTo>
                <a:cubicBezTo>
                  <a:pt x="511" y="921"/>
                  <a:pt x="511" y="921"/>
                  <a:pt x="511" y="921"/>
                </a:cubicBezTo>
                <a:cubicBezTo>
                  <a:pt x="516" y="921"/>
                  <a:pt x="516" y="921"/>
                  <a:pt x="516" y="921"/>
                </a:cubicBezTo>
                <a:cubicBezTo>
                  <a:pt x="518" y="920"/>
                  <a:pt x="518" y="920"/>
                  <a:pt x="518" y="920"/>
                </a:cubicBezTo>
                <a:cubicBezTo>
                  <a:pt x="521" y="920"/>
                  <a:pt x="521" y="920"/>
                  <a:pt x="521" y="920"/>
                </a:cubicBezTo>
                <a:cubicBezTo>
                  <a:pt x="526" y="919"/>
                  <a:pt x="526" y="919"/>
                  <a:pt x="526" y="919"/>
                </a:cubicBezTo>
                <a:cubicBezTo>
                  <a:pt x="526" y="918"/>
                  <a:pt x="526" y="918"/>
                  <a:pt x="526" y="918"/>
                </a:cubicBezTo>
                <a:cubicBezTo>
                  <a:pt x="526" y="917"/>
                  <a:pt x="528" y="914"/>
                  <a:pt x="530" y="919"/>
                </a:cubicBezTo>
                <a:cubicBezTo>
                  <a:pt x="527" y="920"/>
                  <a:pt x="533" y="912"/>
                  <a:pt x="528" y="922"/>
                </a:cubicBezTo>
                <a:cubicBezTo>
                  <a:pt x="527" y="920"/>
                  <a:pt x="538" y="916"/>
                  <a:pt x="521" y="923"/>
                </a:cubicBezTo>
                <a:cubicBezTo>
                  <a:pt x="521" y="923"/>
                  <a:pt x="521" y="923"/>
                  <a:pt x="521" y="923"/>
                </a:cubicBezTo>
                <a:cubicBezTo>
                  <a:pt x="516" y="925"/>
                  <a:pt x="516" y="925"/>
                  <a:pt x="516" y="925"/>
                </a:cubicBezTo>
                <a:cubicBezTo>
                  <a:pt x="518" y="926"/>
                  <a:pt x="518" y="926"/>
                  <a:pt x="518" y="926"/>
                </a:cubicBezTo>
                <a:cubicBezTo>
                  <a:pt x="526" y="925"/>
                  <a:pt x="526" y="925"/>
                  <a:pt x="526" y="925"/>
                </a:cubicBezTo>
                <a:cubicBezTo>
                  <a:pt x="527" y="923"/>
                  <a:pt x="527" y="923"/>
                  <a:pt x="527" y="923"/>
                </a:cubicBezTo>
                <a:cubicBezTo>
                  <a:pt x="532" y="922"/>
                  <a:pt x="532" y="922"/>
                  <a:pt x="532" y="922"/>
                </a:cubicBezTo>
                <a:cubicBezTo>
                  <a:pt x="531" y="920"/>
                  <a:pt x="531" y="920"/>
                  <a:pt x="531" y="920"/>
                </a:cubicBezTo>
                <a:cubicBezTo>
                  <a:pt x="535" y="920"/>
                  <a:pt x="535" y="920"/>
                  <a:pt x="535" y="920"/>
                </a:cubicBezTo>
                <a:cubicBezTo>
                  <a:pt x="535" y="922"/>
                  <a:pt x="535" y="922"/>
                  <a:pt x="535" y="922"/>
                </a:cubicBezTo>
                <a:cubicBezTo>
                  <a:pt x="538" y="922"/>
                  <a:pt x="538" y="922"/>
                  <a:pt x="538" y="922"/>
                </a:cubicBezTo>
                <a:cubicBezTo>
                  <a:pt x="539" y="920"/>
                  <a:pt x="539" y="920"/>
                  <a:pt x="539" y="920"/>
                </a:cubicBezTo>
                <a:cubicBezTo>
                  <a:pt x="552" y="918"/>
                  <a:pt x="552" y="918"/>
                  <a:pt x="552" y="918"/>
                </a:cubicBezTo>
                <a:cubicBezTo>
                  <a:pt x="551" y="916"/>
                  <a:pt x="551" y="916"/>
                  <a:pt x="551" y="916"/>
                </a:cubicBezTo>
                <a:cubicBezTo>
                  <a:pt x="547" y="916"/>
                  <a:pt x="547" y="916"/>
                  <a:pt x="547" y="916"/>
                </a:cubicBezTo>
                <a:cubicBezTo>
                  <a:pt x="548" y="916"/>
                  <a:pt x="548" y="916"/>
                  <a:pt x="548" y="916"/>
                </a:cubicBezTo>
                <a:cubicBezTo>
                  <a:pt x="544" y="916"/>
                  <a:pt x="544" y="916"/>
                  <a:pt x="544" y="916"/>
                </a:cubicBezTo>
                <a:cubicBezTo>
                  <a:pt x="542" y="914"/>
                  <a:pt x="542" y="914"/>
                  <a:pt x="542" y="914"/>
                </a:cubicBezTo>
                <a:cubicBezTo>
                  <a:pt x="536" y="916"/>
                  <a:pt x="536" y="916"/>
                  <a:pt x="536" y="916"/>
                </a:cubicBezTo>
                <a:cubicBezTo>
                  <a:pt x="535" y="915"/>
                  <a:pt x="535" y="915"/>
                  <a:pt x="535" y="915"/>
                </a:cubicBezTo>
                <a:cubicBezTo>
                  <a:pt x="531" y="917"/>
                  <a:pt x="531" y="917"/>
                  <a:pt x="531" y="917"/>
                </a:cubicBezTo>
                <a:cubicBezTo>
                  <a:pt x="528" y="915"/>
                  <a:pt x="528" y="915"/>
                  <a:pt x="528" y="915"/>
                </a:cubicBezTo>
                <a:cubicBezTo>
                  <a:pt x="529" y="912"/>
                  <a:pt x="529" y="912"/>
                  <a:pt x="529" y="912"/>
                </a:cubicBezTo>
                <a:cubicBezTo>
                  <a:pt x="536" y="913"/>
                  <a:pt x="536" y="913"/>
                  <a:pt x="536" y="913"/>
                </a:cubicBezTo>
                <a:cubicBezTo>
                  <a:pt x="536" y="911"/>
                  <a:pt x="536" y="911"/>
                  <a:pt x="536" y="911"/>
                </a:cubicBezTo>
                <a:cubicBezTo>
                  <a:pt x="541" y="910"/>
                  <a:pt x="541" y="910"/>
                  <a:pt x="541" y="910"/>
                </a:cubicBezTo>
                <a:cubicBezTo>
                  <a:pt x="542" y="910"/>
                  <a:pt x="536" y="910"/>
                  <a:pt x="544" y="913"/>
                </a:cubicBezTo>
                <a:cubicBezTo>
                  <a:pt x="549" y="910"/>
                  <a:pt x="549" y="910"/>
                  <a:pt x="549" y="910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57" y="909"/>
                  <a:pt x="557" y="909"/>
                  <a:pt x="557" y="909"/>
                </a:cubicBezTo>
                <a:cubicBezTo>
                  <a:pt x="581" y="906"/>
                  <a:pt x="581" y="906"/>
                  <a:pt x="581" y="906"/>
                </a:cubicBezTo>
                <a:cubicBezTo>
                  <a:pt x="585" y="906"/>
                  <a:pt x="585" y="906"/>
                  <a:pt x="585" y="906"/>
                </a:cubicBezTo>
                <a:cubicBezTo>
                  <a:pt x="589" y="904"/>
                  <a:pt x="589" y="904"/>
                  <a:pt x="589" y="904"/>
                </a:cubicBezTo>
                <a:cubicBezTo>
                  <a:pt x="584" y="902"/>
                  <a:pt x="583" y="906"/>
                  <a:pt x="570" y="906"/>
                </a:cubicBezTo>
                <a:cubicBezTo>
                  <a:pt x="569" y="903"/>
                  <a:pt x="569" y="903"/>
                  <a:pt x="569" y="903"/>
                </a:cubicBezTo>
                <a:cubicBezTo>
                  <a:pt x="568" y="905"/>
                  <a:pt x="568" y="905"/>
                  <a:pt x="568" y="905"/>
                </a:cubicBezTo>
                <a:cubicBezTo>
                  <a:pt x="568" y="901"/>
                  <a:pt x="568" y="901"/>
                  <a:pt x="568" y="901"/>
                </a:cubicBezTo>
                <a:cubicBezTo>
                  <a:pt x="571" y="899"/>
                  <a:pt x="571" y="899"/>
                  <a:pt x="571" y="899"/>
                </a:cubicBezTo>
                <a:cubicBezTo>
                  <a:pt x="571" y="901"/>
                  <a:pt x="571" y="901"/>
                  <a:pt x="571" y="901"/>
                </a:cubicBezTo>
                <a:cubicBezTo>
                  <a:pt x="573" y="901"/>
                  <a:pt x="573" y="901"/>
                  <a:pt x="573" y="901"/>
                </a:cubicBezTo>
                <a:cubicBezTo>
                  <a:pt x="570" y="903"/>
                  <a:pt x="570" y="903"/>
                  <a:pt x="570" y="903"/>
                </a:cubicBezTo>
                <a:cubicBezTo>
                  <a:pt x="588" y="903"/>
                  <a:pt x="517" y="919"/>
                  <a:pt x="599" y="901"/>
                </a:cubicBezTo>
                <a:cubicBezTo>
                  <a:pt x="607" y="897"/>
                  <a:pt x="607" y="897"/>
                  <a:pt x="607" y="897"/>
                </a:cubicBezTo>
                <a:cubicBezTo>
                  <a:pt x="614" y="896"/>
                  <a:pt x="614" y="896"/>
                  <a:pt x="614" y="896"/>
                </a:cubicBezTo>
                <a:cubicBezTo>
                  <a:pt x="614" y="894"/>
                  <a:pt x="614" y="894"/>
                  <a:pt x="614" y="894"/>
                </a:cubicBezTo>
                <a:cubicBezTo>
                  <a:pt x="615" y="894"/>
                  <a:pt x="615" y="894"/>
                  <a:pt x="615" y="894"/>
                </a:cubicBezTo>
                <a:cubicBezTo>
                  <a:pt x="615" y="895"/>
                  <a:pt x="614" y="895"/>
                  <a:pt x="615" y="895"/>
                </a:cubicBezTo>
                <a:cubicBezTo>
                  <a:pt x="617" y="897"/>
                  <a:pt x="617" y="897"/>
                  <a:pt x="617" y="897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17" y="894"/>
                  <a:pt x="613" y="901"/>
                  <a:pt x="618" y="893"/>
                </a:cubicBezTo>
                <a:cubicBezTo>
                  <a:pt x="622" y="890"/>
                  <a:pt x="622" y="890"/>
                  <a:pt x="622" y="890"/>
                </a:cubicBezTo>
                <a:cubicBezTo>
                  <a:pt x="631" y="888"/>
                  <a:pt x="631" y="888"/>
                  <a:pt x="631" y="888"/>
                </a:cubicBezTo>
                <a:cubicBezTo>
                  <a:pt x="638" y="887"/>
                  <a:pt x="638" y="887"/>
                  <a:pt x="638" y="887"/>
                </a:cubicBezTo>
                <a:cubicBezTo>
                  <a:pt x="639" y="886"/>
                  <a:pt x="639" y="886"/>
                  <a:pt x="639" y="886"/>
                </a:cubicBezTo>
                <a:cubicBezTo>
                  <a:pt x="629" y="885"/>
                  <a:pt x="629" y="885"/>
                  <a:pt x="629" y="885"/>
                </a:cubicBezTo>
                <a:cubicBezTo>
                  <a:pt x="632" y="883"/>
                  <a:pt x="632" y="883"/>
                  <a:pt x="632" y="883"/>
                </a:cubicBezTo>
                <a:cubicBezTo>
                  <a:pt x="628" y="881"/>
                  <a:pt x="628" y="881"/>
                  <a:pt x="628" y="881"/>
                </a:cubicBezTo>
                <a:cubicBezTo>
                  <a:pt x="623" y="884"/>
                  <a:pt x="623" y="884"/>
                  <a:pt x="623" y="884"/>
                </a:cubicBezTo>
                <a:cubicBezTo>
                  <a:pt x="624" y="884"/>
                  <a:pt x="626" y="883"/>
                  <a:pt x="627" y="885"/>
                </a:cubicBezTo>
                <a:cubicBezTo>
                  <a:pt x="623" y="888"/>
                  <a:pt x="623" y="888"/>
                  <a:pt x="623" y="888"/>
                </a:cubicBezTo>
                <a:cubicBezTo>
                  <a:pt x="621" y="888"/>
                  <a:pt x="635" y="886"/>
                  <a:pt x="618" y="888"/>
                </a:cubicBezTo>
                <a:cubicBezTo>
                  <a:pt x="617" y="889"/>
                  <a:pt x="617" y="889"/>
                  <a:pt x="617" y="889"/>
                </a:cubicBezTo>
                <a:cubicBezTo>
                  <a:pt x="619" y="887"/>
                  <a:pt x="619" y="887"/>
                  <a:pt x="619" y="887"/>
                </a:cubicBezTo>
                <a:cubicBezTo>
                  <a:pt x="620" y="888"/>
                  <a:pt x="622" y="888"/>
                  <a:pt x="623" y="887"/>
                </a:cubicBezTo>
                <a:cubicBezTo>
                  <a:pt x="621" y="883"/>
                  <a:pt x="621" y="883"/>
                  <a:pt x="621" y="883"/>
                </a:cubicBezTo>
                <a:cubicBezTo>
                  <a:pt x="620" y="884"/>
                  <a:pt x="627" y="882"/>
                  <a:pt x="618" y="884"/>
                </a:cubicBezTo>
                <a:cubicBezTo>
                  <a:pt x="618" y="885"/>
                  <a:pt x="618" y="885"/>
                  <a:pt x="618" y="885"/>
                </a:cubicBezTo>
                <a:cubicBezTo>
                  <a:pt x="615" y="882"/>
                  <a:pt x="615" y="882"/>
                  <a:pt x="615" y="882"/>
                </a:cubicBezTo>
                <a:cubicBezTo>
                  <a:pt x="619" y="882"/>
                  <a:pt x="622" y="880"/>
                  <a:pt x="626" y="879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32" y="879"/>
                  <a:pt x="635" y="879"/>
                  <a:pt x="637" y="880"/>
                </a:cubicBezTo>
                <a:cubicBezTo>
                  <a:pt x="639" y="877"/>
                  <a:pt x="639" y="877"/>
                  <a:pt x="639" y="877"/>
                </a:cubicBezTo>
                <a:cubicBezTo>
                  <a:pt x="640" y="876"/>
                  <a:pt x="640" y="876"/>
                  <a:pt x="640" y="876"/>
                </a:cubicBezTo>
                <a:cubicBezTo>
                  <a:pt x="642" y="878"/>
                  <a:pt x="642" y="878"/>
                  <a:pt x="642" y="878"/>
                </a:cubicBezTo>
                <a:cubicBezTo>
                  <a:pt x="646" y="877"/>
                  <a:pt x="646" y="877"/>
                  <a:pt x="646" y="877"/>
                </a:cubicBezTo>
                <a:cubicBezTo>
                  <a:pt x="649" y="880"/>
                  <a:pt x="649" y="880"/>
                  <a:pt x="649" y="880"/>
                </a:cubicBezTo>
                <a:cubicBezTo>
                  <a:pt x="651" y="879"/>
                  <a:pt x="651" y="879"/>
                  <a:pt x="651" y="879"/>
                </a:cubicBezTo>
                <a:cubicBezTo>
                  <a:pt x="650" y="877"/>
                  <a:pt x="650" y="877"/>
                  <a:pt x="650" y="877"/>
                </a:cubicBezTo>
                <a:cubicBezTo>
                  <a:pt x="656" y="873"/>
                  <a:pt x="656" y="873"/>
                  <a:pt x="656" y="873"/>
                </a:cubicBezTo>
                <a:cubicBezTo>
                  <a:pt x="646" y="873"/>
                  <a:pt x="646" y="873"/>
                  <a:pt x="646" y="873"/>
                </a:cubicBezTo>
                <a:cubicBezTo>
                  <a:pt x="641" y="875"/>
                  <a:pt x="641" y="875"/>
                  <a:pt x="641" y="875"/>
                </a:cubicBezTo>
                <a:cubicBezTo>
                  <a:pt x="640" y="875"/>
                  <a:pt x="640" y="875"/>
                  <a:pt x="640" y="875"/>
                </a:cubicBezTo>
                <a:cubicBezTo>
                  <a:pt x="640" y="873"/>
                  <a:pt x="640" y="873"/>
                  <a:pt x="640" y="873"/>
                </a:cubicBezTo>
                <a:cubicBezTo>
                  <a:pt x="634" y="871"/>
                  <a:pt x="634" y="871"/>
                  <a:pt x="634" y="871"/>
                </a:cubicBezTo>
                <a:cubicBezTo>
                  <a:pt x="624" y="873"/>
                  <a:pt x="624" y="873"/>
                  <a:pt x="624" y="873"/>
                </a:cubicBezTo>
                <a:cubicBezTo>
                  <a:pt x="623" y="875"/>
                  <a:pt x="623" y="875"/>
                  <a:pt x="623" y="875"/>
                </a:cubicBezTo>
                <a:cubicBezTo>
                  <a:pt x="627" y="875"/>
                  <a:pt x="627" y="875"/>
                  <a:pt x="627" y="875"/>
                </a:cubicBezTo>
                <a:cubicBezTo>
                  <a:pt x="622" y="877"/>
                  <a:pt x="622" y="877"/>
                  <a:pt x="622" y="877"/>
                </a:cubicBezTo>
                <a:cubicBezTo>
                  <a:pt x="619" y="877"/>
                  <a:pt x="643" y="872"/>
                  <a:pt x="613" y="878"/>
                </a:cubicBezTo>
                <a:cubicBezTo>
                  <a:pt x="611" y="877"/>
                  <a:pt x="611" y="877"/>
                  <a:pt x="611" y="877"/>
                </a:cubicBezTo>
                <a:cubicBezTo>
                  <a:pt x="609" y="878"/>
                  <a:pt x="609" y="878"/>
                  <a:pt x="609" y="878"/>
                </a:cubicBezTo>
                <a:cubicBezTo>
                  <a:pt x="596" y="880"/>
                  <a:pt x="596" y="880"/>
                  <a:pt x="596" y="880"/>
                </a:cubicBezTo>
                <a:cubicBezTo>
                  <a:pt x="595" y="879"/>
                  <a:pt x="595" y="879"/>
                  <a:pt x="595" y="879"/>
                </a:cubicBezTo>
                <a:cubicBezTo>
                  <a:pt x="590" y="882"/>
                  <a:pt x="590" y="882"/>
                  <a:pt x="590" y="882"/>
                </a:cubicBezTo>
                <a:cubicBezTo>
                  <a:pt x="588" y="881"/>
                  <a:pt x="588" y="881"/>
                  <a:pt x="588" y="881"/>
                </a:cubicBezTo>
                <a:cubicBezTo>
                  <a:pt x="569" y="884"/>
                  <a:pt x="569" y="884"/>
                  <a:pt x="569" y="884"/>
                </a:cubicBezTo>
                <a:cubicBezTo>
                  <a:pt x="568" y="886"/>
                  <a:pt x="568" y="886"/>
                  <a:pt x="568" y="886"/>
                </a:cubicBezTo>
                <a:cubicBezTo>
                  <a:pt x="568" y="887"/>
                  <a:pt x="570" y="883"/>
                  <a:pt x="569" y="888"/>
                </a:cubicBezTo>
                <a:cubicBezTo>
                  <a:pt x="571" y="886"/>
                  <a:pt x="571" y="886"/>
                  <a:pt x="571" y="886"/>
                </a:cubicBezTo>
                <a:cubicBezTo>
                  <a:pt x="578" y="887"/>
                  <a:pt x="575" y="882"/>
                  <a:pt x="583" y="887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79" y="887"/>
                  <a:pt x="579" y="887"/>
                  <a:pt x="579" y="887"/>
                </a:cubicBezTo>
                <a:cubicBezTo>
                  <a:pt x="576" y="891"/>
                  <a:pt x="576" y="891"/>
                  <a:pt x="576" y="891"/>
                </a:cubicBezTo>
                <a:cubicBezTo>
                  <a:pt x="578" y="892"/>
                  <a:pt x="578" y="892"/>
                  <a:pt x="578" y="892"/>
                </a:cubicBezTo>
                <a:cubicBezTo>
                  <a:pt x="572" y="891"/>
                  <a:pt x="572" y="891"/>
                  <a:pt x="572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7" y="886"/>
                  <a:pt x="567" y="886"/>
                  <a:pt x="567" y="886"/>
                </a:cubicBezTo>
                <a:cubicBezTo>
                  <a:pt x="566" y="886"/>
                  <a:pt x="564" y="884"/>
                  <a:pt x="563" y="888"/>
                </a:cubicBezTo>
                <a:cubicBezTo>
                  <a:pt x="565" y="890"/>
                  <a:pt x="565" y="890"/>
                  <a:pt x="565" y="890"/>
                </a:cubicBezTo>
                <a:cubicBezTo>
                  <a:pt x="559" y="891"/>
                  <a:pt x="559" y="891"/>
                  <a:pt x="559" y="891"/>
                </a:cubicBezTo>
                <a:cubicBezTo>
                  <a:pt x="556" y="895"/>
                  <a:pt x="556" y="895"/>
                  <a:pt x="556" y="895"/>
                </a:cubicBezTo>
                <a:cubicBezTo>
                  <a:pt x="554" y="894"/>
                  <a:pt x="554" y="894"/>
                  <a:pt x="554" y="894"/>
                </a:cubicBezTo>
                <a:cubicBezTo>
                  <a:pt x="552" y="896"/>
                  <a:pt x="552" y="896"/>
                  <a:pt x="552" y="896"/>
                </a:cubicBezTo>
                <a:cubicBezTo>
                  <a:pt x="551" y="893"/>
                  <a:pt x="551" y="893"/>
                  <a:pt x="551" y="893"/>
                </a:cubicBezTo>
                <a:cubicBezTo>
                  <a:pt x="550" y="892"/>
                  <a:pt x="548" y="896"/>
                  <a:pt x="548" y="892"/>
                </a:cubicBezTo>
                <a:cubicBezTo>
                  <a:pt x="544" y="894"/>
                  <a:pt x="544" y="894"/>
                  <a:pt x="544" y="894"/>
                </a:cubicBezTo>
                <a:cubicBezTo>
                  <a:pt x="544" y="899"/>
                  <a:pt x="540" y="890"/>
                  <a:pt x="541" y="898"/>
                </a:cubicBezTo>
                <a:cubicBezTo>
                  <a:pt x="538" y="895"/>
                  <a:pt x="538" y="895"/>
                  <a:pt x="538" y="895"/>
                </a:cubicBezTo>
                <a:cubicBezTo>
                  <a:pt x="536" y="896"/>
                  <a:pt x="536" y="896"/>
                  <a:pt x="536" y="896"/>
                </a:cubicBezTo>
                <a:cubicBezTo>
                  <a:pt x="537" y="899"/>
                  <a:pt x="529" y="894"/>
                  <a:pt x="539" y="898"/>
                </a:cubicBezTo>
                <a:cubicBezTo>
                  <a:pt x="534" y="898"/>
                  <a:pt x="534" y="898"/>
                  <a:pt x="534" y="898"/>
                </a:cubicBezTo>
                <a:cubicBezTo>
                  <a:pt x="534" y="896"/>
                  <a:pt x="534" y="896"/>
                  <a:pt x="534" y="896"/>
                </a:cubicBezTo>
                <a:cubicBezTo>
                  <a:pt x="543" y="893"/>
                  <a:pt x="543" y="893"/>
                  <a:pt x="543" y="893"/>
                </a:cubicBezTo>
                <a:cubicBezTo>
                  <a:pt x="542" y="891"/>
                  <a:pt x="542" y="891"/>
                  <a:pt x="542" y="891"/>
                </a:cubicBezTo>
                <a:cubicBezTo>
                  <a:pt x="541" y="890"/>
                  <a:pt x="541" y="890"/>
                  <a:pt x="541" y="890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26" y="895"/>
                  <a:pt x="526" y="895"/>
                  <a:pt x="526" y="895"/>
                </a:cubicBezTo>
                <a:cubicBezTo>
                  <a:pt x="522" y="897"/>
                  <a:pt x="522" y="897"/>
                  <a:pt x="522" y="897"/>
                </a:cubicBezTo>
                <a:cubicBezTo>
                  <a:pt x="526" y="900"/>
                  <a:pt x="526" y="900"/>
                  <a:pt x="526" y="900"/>
                </a:cubicBezTo>
                <a:cubicBezTo>
                  <a:pt x="528" y="898"/>
                  <a:pt x="528" y="898"/>
                  <a:pt x="528" y="898"/>
                </a:cubicBezTo>
                <a:cubicBezTo>
                  <a:pt x="533" y="898"/>
                  <a:pt x="533" y="898"/>
                  <a:pt x="533" y="898"/>
                </a:cubicBezTo>
                <a:cubicBezTo>
                  <a:pt x="526" y="902"/>
                  <a:pt x="526" y="902"/>
                  <a:pt x="526" y="902"/>
                </a:cubicBezTo>
                <a:cubicBezTo>
                  <a:pt x="520" y="902"/>
                  <a:pt x="520" y="902"/>
                  <a:pt x="520" y="902"/>
                </a:cubicBezTo>
                <a:cubicBezTo>
                  <a:pt x="515" y="901"/>
                  <a:pt x="515" y="901"/>
                  <a:pt x="515" y="901"/>
                </a:cubicBezTo>
                <a:cubicBezTo>
                  <a:pt x="510" y="903"/>
                  <a:pt x="510" y="903"/>
                  <a:pt x="510" y="903"/>
                </a:cubicBezTo>
                <a:cubicBezTo>
                  <a:pt x="506" y="902"/>
                  <a:pt x="506" y="902"/>
                  <a:pt x="506" y="902"/>
                </a:cubicBezTo>
                <a:cubicBezTo>
                  <a:pt x="482" y="906"/>
                  <a:pt x="482" y="906"/>
                  <a:pt x="482" y="906"/>
                </a:cubicBezTo>
                <a:cubicBezTo>
                  <a:pt x="479" y="908"/>
                  <a:pt x="474" y="906"/>
                  <a:pt x="472" y="910"/>
                </a:cubicBezTo>
                <a:cubicBezTo>
                  <a:pt x="474" y="911"/>
                  <a:pt x="474" y="911"/>
                  <a:pt x="474" y="911"/>
                </a:cubicBezTo>
                <a:cubicBezTo>
                  <a:pt x="480" y="909"/>
                  <a:pt x="480" y="909"/>
                  <a:pt x="480" y="909"/>
                </a:cubicBezTo>
                <a:cubicBezTo>
                  <a:pt x="485" y="909"/>
                  <a:pt x="485" y="909"/>
                  <a:pt x="485" y="909"/>
                </a:cubicBezTo>
                <a:cubicBezTo>
                  <a:pt x="484" y="909"/>
                  <a:pt x="487" y="909"/>
                  <a:pt x="484" y="910"/>
                </a:cubicBezTo>
                <a:cubicBezTo>
                  <a:pt x="484" y="911"/>
                  <a:pt x="484" y="911"/>
                  <a:pt x="484" y="911"/>
                </a:cubicBezTo>
                <a:cubicBezTo>
                  <a:pt x="506" y="909"/>
                  <a:pt x="506" y="909"/>
                  <a:pt x="506" y="909"/>
                </a:cubicBezTo>
                <a:cubicBezTo>
                  <a:pt x="513" y="909"/>
                  <a:pt x="513" y="909"/>
                  <a:pt x="513" y="909"/>
                </a:cubicBezTo>
                <a:cubicBezTo>
                  <a:pt x="515" y="912"/>
                  <a:pt x="515" y="912"/>
                  <a:pt x="515" y="912"/>
                </a:cubicBezTo>
                <a:cubicBezTo>
                  <a:pt x="511" y="912"/>
                  <a:pt x="511" y="912"/>
                  <a:pt x="511" y="912"/>
                </a:cubicBezTo>
                <a:cubicBezTo>
                  <a:pt x="504" y="910"/>
                  <a:pt x="504" y="910"/>
                  <a:pt x="504" y="910"/>
                </a:cubicBezTo>
                <a:cubicBezTo>
                  <a:pt x="488" y="912"/>
                  <a:pt x="488" y="912"/>
                  <a:pt x="488" y="912"/>
                </a:cubicBezTo>
                <a:cubicBezTo>
                  <a:pt x="487" y="911"/>
                  <a:pt x="487" y="911"/>
                  <a:pt x="487" y="911"/>
                </a:cubicBezTo>
                <a:cubicBezTo>
                  <a:pt x="468" y="913"/>
                  <a:pt x="468" y="913"/>
                  <a:pt x="468" y="913"/>
                </a:cubicBezTo>
                <a:cubicBezTo>
                  <a:pt x="462" y="912"/>
                  <a:pt x="462" y="912"/>
                  <a:pt x="462" y="912"/>
                </a:cubicBezTo>
                <a:cubicBezTo>
                  <a:pt x="457" y="913"/>
                  <a:pt x="457" y="913"/>
                  <a:pt x="457" y="913"/>
                </a:cubicBezTo>
                <a:cubicBezTo>
                  <a:pt x="456" y="915"/>
                  <a:pt x="456" y="915"/>
                  <a:pt x="456" y="915"/>
                </a:cubicBezTo>
                <a:cubicBezTo>
                  <a:pt x="452" y="914"/>
                  <a:pt x="452" y="914"/>
                  <a:pt x="452" y="914"/>
                </a:cubicBezTo>
                <a:cubicBezTo>
                  <a:pt x="446" y="915"/>
                  <a:pt x="446" y="915"/>
                  <a:pt x="446" y="915"/>
                </a:cubicBezTo>
                <a:cubicBezTo>
                  <a:pt x="443" y="918"/>
                  <a:pt x="438" y="919"/>
                  <a:pt x="431" y="919"/>
                </a:cubicBezTo>
                <a:cubicBezTo>
                  <a:pt x="431" y="920"/>
                  <a:pt x="431" y="920"/>
                  <a:pt x="431" y="920"/>
                </a:cubicBezTo>
                <a:cubicBezTo>
                  <a:pt x="438" y="920"/>
                  <a:pt x="438" y="920"/>
                  <a:pt x="438" y="920"/>
                </a:cubicBezTo>
                <a:cubicBezTo>
                  <a:pt x="439" y="918"/>
                  <a:pt x="439" y="918"/>
                  <a:pt x="439" y="918"/>
                </a:cubicBezTo>
                <a:cubicBezTo>
                  <a:pt x="443" y="918"/>
                  <a:pt x="443" y="918"/>
                  <a:pt x="443" y="918"/>
                </a:cubicBezTo>
                <a:cubicBezTo>
                  <a:pt x="443" y="920"/>
                  <a:pt x="451" y="914"/>
                  <a:pt x="438" y="920"/>
                </a:cubicBezTo>
                <a:cubicBezTo>
                  <a:pt x="448" y="919"/>
                  <a:pt x="448" y="919"/>
                  <a:pt x="448" y="919"/>
                </a:cubicBezTo>
                <a:cubicBezTo>
                  <a:pt x="452" y="921"/>
                  <a:pt x="452" y="921"/>
                  <a:pt x="452" y="921"/>
                </a:cubicBezTo>
                <a:cubicBezTo>
                  <a:pt x="456" y="920"/>
                  <a:pt x="456" y="920"/>
                  <a:pt x="456" y="920"/>
                </a:cubicBezTo>
                <a:cubicBezTo>
                  <a:pt x="456" y="921"/>
                  <a:pt x="456" y="921"/>
                  <a:pt x="456" y="921"/>
                </a:cubicBezTo>
                <a:cubicBezTo>
                  <a:pt x="461" y="921"/>
                  <a:pt x="461" y="921"/>
                  <a:pt x="461" y="921"/>
                </a:cubicBezTo>
                <a:cubicBezTo>
                  <a:pt x="468" y="928"/>
                  <a:pt x="453" y="917"/>
                  <a:pt x="473" y="921"/>
                </a:cubicBezTo>
                <a:cubicBezTo>
                  <a:pt x="481" y="919"/>
                  <a:pt x="481" y="919"/>
                  <a:pt x="481" y="919"/>
                </a:cubicBezTo>
                <a:cubicBezTo>
                  <a:pt x="479" y="921"/>
                  <a:pt x="479" y="921"/>
                  <a:pt x="479" y="921"/>
                </a:cubicBezTo>
                <a:cubicBezTo>
                  <a:pt x="482" y="922"/>
                  <a:pt x="482" y="922"/>
                  <a:pt x="482" y="922"/>
                </a:cubicBezTo>
                <a:cubicBezTo>
                  <a:pt x="486" y="921"/>
                  <a:pt x="489" y="922"/>
                  <a:pt x="492" y="921"/>
                </a:cubicBezTo>
                <a:cubicBezTo>
                  <a:pt x="489" y="923"/>
                  <a:pt x="489" y="923"/>
                  <a:pt x="489" y="923"/>
                </a:cubicBezTo>
                <a:cubicBezTo>
                  <a:pt x="491" y="924"/>
                  <a:pt x="491" y="924"/>
                  <a:pt x="491" y="924"/>
                </a:cubicBezTo>
                <a:cubicBezTo>
                  <a:pt x="493" y="924"/>
                  <a:pt x="493" y="925"/>
                  <a:pt x="494" y="921"/>
                </a:cubicBezTo>
                <a:cubicBezTo>
                  <a:pt x="496" y="923"/>
                  <a:pt x="496" y="923"/>
                  <a:pt x="496" y="923"/>
                </a:cubicBezTo>
                <a:cubicBezTo>
                  <a:pt x="496" y="921"/>
                  <a:pt x="496" y="921"/>
                  <a:pt x="496" y="921"/>
                </a:cubicBezTo>
                <a:cubicBezTo>
                  <a:pt x="498" y="922"/>
                  <a:pt x="498" y="922"/>
                  <a:pt x="498" y="922"/>
                </a:cubicBezTo>
                <a:cubicBezTo>
                  <a:pt x="501" y="922"/>
                  <a:pt x="506" y="918"/>
                  <a:pt x="508" y="921"/>
                </a:cubicBezTo>
                <a:cubicBezTo>
                  <a:pt x="506" y="922"/>
                  <a:pt x="506" y="922"/>
                  <a:pt x="506" y="922"/>
                </a:cubicBezTo>
                <a:cubicBezTo>
                  <a:pt x="505" y="923"/>
                  <a:pt x="513" y="916"/>
                  <a:pt x="504" y="925"/>
                </a:cubicBezTo>
                <a:cubicBezTo>
                  <a:pt x="503" y="924"/>
                  <a:pt x="503" y="924"/>
                  <a:pt x="503" y="924"/>
                </a:cubicBezTo>
                <a:cubicBezTo>
                  <a:pt x="501" y="926"/>
                  <a:pt x="501" y="926"/>
                  <a:pt x="501" y="926"/>
                </a:cubicBezTo>
                <a:cubicBezTo>
                  <a:pt x="492" y="927"/>
                  <a:pt x="492" y="927"/>
                  <a:pt x="492" y="927"/>
                </a:cubicBezTo>
                <a:cubicBezTo>
                  <a:pt x="489" y="926"/>
                  <a:pt x="489" y="926"/>
                  <a:pt x="489" y="926"/>
                </a:cubicBezTo>
                <a:cubicBezTo>
                  <a:pt x="485" y="925"/>
                  <a:pt x="485" y="925"/>
                  <a:pt x="485" y="925"/>
                </a:cubicBezTo>
                <a:cubicBezTo>
                  <a:pt x="485" y="929"/>
                  <a:pt x="485" y="929"/>
                  <a:pt x="485" y="929"/>
                </a:cubicBezTo>
                <a:cubicBezTo>
                  <a:pt x="484" y="929"/>
                  <a:pt x="484" y="929"/>
                  <a:pt x="484" y="929"/>
                </a:cubicBezTo>
                <a:cubicBezTo>
                  <a:pt x="484" y="926"/>
                  <a:pt x="484" y="926"/>
                  <a:pt x="484" y="926"/>
                </a:cubicBezTo>
                <a:cubicBezTo>
                  <a:pt x="474" y="928"/>
                  <a:pt x="474" y="928"/>
                  <a:pt x="474" y="928"/>
                </a:cubicBezTo>
                <a:cubicBezTo>
                  <a:pt x="472" y="930"/>
                  <a:pt x="472" y="930"/>
                  <a:pt x="472" y="930"/>
                </a:cubicBezTo>
                <a:cubicBezTo>
                  <a:pt x="470" y="930"/>
                  <a:pt x="470" y="930"/>
                  <a:pt x="470" y="930"/>
                </a:cubicBezTo>
                <a:cubicBezTo>
                  <a:pt x="472" y="929"/>
                  <a:pt x="472" y="929"/>
                  <a:pt x="472" y="929"/>
                </a:cubicBezTo>
                <a:cubicBezTo>
                  <a:pt x="468" y="927"/>
                  <a:pt x="468" y="927"/>
                  <a:pt x="468" y="927"/>
                </a:cubicBezTo>
                <a:cubicBezTo>
                  <a:pt x="465" y="927"/>
                  <a:pt x="480" y="933"/>
                  <a:pt x="464" y="923"/>
                </a:cubicBezTo>
                <a:cubicBezTo>
                  <a:pt x="462" y="927"/>
                  <a:pt x="462" y="927"/>
                  <a:pt x="462" y="927"/>
                </a:cubicBezTo>
                <a:cubicBezTo>
                  <a:pt x="460" y="928"/>
                  <a:pt x="460" y="928"/>
                  <a:pt x="460" y="928"/>
                </a:cubicBezTo>
                <a:cubicBezTo>
                  <a:pt x="458" y="926"/>
                  <a:pt x="458" y="926"/>
                  <a:pt x="458" y="926"/>
                </a:cubicBezTo>
                <a:cubicBezTo>
                  <a:pt x="452" y="930"/>
                  <a:pt x="452" y="930"/>
                  <a:pt x="452" y="930"/>
                </a:cubicBezTo>
                <a:cubicBezTo>
                  <a:pt x="450" y="929"/>
                  <a:pt x="450" y="929"/>
                  <a:pt x="450" y="929"/>
                </a:cubicBezTo>
                <a:cubicBezTo>
                  <a:pt x="443" y="931"/>
                  <a:pt x="443" y="931"/>
                  <a:pt x="443" y="931"/>
                </a:cubicBezTo>
                <a:cubicBezTo>
                  <a:pt x="434" y="930"/>
                  <a:pt x="434" y="930"/>
                  <a:pt x="434" y="930"/>
                </a:cubicBezTo>
                <a:cubicBezTo>
                  <a:pt x="430" y="933"/>
                  <a:pt x="430" y="933"/>
                  <a:pt x="430" y="933"/>
                </a:cubicBezTo>
                <a:cubicBezTo>
                  <a:pt x="430" y="933"/>
                  <a:pt x="437" y="933"/>
                  <a:pt x="428" y="931"/>
                </a:cubicBezTo>
                <a:cubicBezTo>
                  <a:pt x="426" y="932"/>
                  <a:pt x="438" y="931"/>
                  <a:pt x="424" y="933"/>
                </a:cubicBezTo>
                <a:cubicBezTo>
                  <a:pt x="421" y="930"/>
                  <a:pt x="421" y="930"/>
                  <a:pt x="421" y="930"/>
                </a:cubicBezTo>
                <a:cubicBezTo>
                  <a:pt x="421" y="931"/>
                  <a:pt x="424" y="928"/>
                  <a:pt x="421" y="932"/>
                </a:cubicBezTo>
                <a:cubicBezTo>
                  <a:pt x="421" y="931"/>
                  <a:pt x="421" y="931"/>
                  <a:pt x="421" y="931"/>
                </a:cubicBezTo>
                <a:cubicBezTo>
                  <a:pt x="418" y="932"/>
                  <a:pt x="418" y="932"/>
                  <a:pt x="418" y="932"/>
                </a:cubicBezTo>
                <a:cubicBezTo>
                  <a:pt x="418" y="934"/>
                  <a:pt x="418" y="934"/>
                  <a:pt x="418" y="934"/>
                </a:cubicBezTo>
                <a:cubicBezTo>
                  <a:pt x="409" y="933"/>
                  <a:pt x="409" y="933"/>
                  <a:pt x="409" y="933"/>
                </a:cubicBezTo>
                <a:cubicBezTo>
                  <a:pt x="414" y="931"/>
                  <a:pt x="414" y="931"/>
                  <a:pt x="414" y="931"/>
                </a:cubicBezTo>
                <a:cubicBezTo>
                  <a:pt x="413" y="930"/>
                  <a:pt x="419" y="933"/>
                  <a:pt x="412" y="929"/>
                </a:cubicBezTo>
                <a:cubicBezTo>
                  <a:pt x="407" y="931"/>
                  <a:pt x="407" y="931"/>
                  <a:pt x="407" y="931"/>
                </a:cubicBezTo>
                <a:cubicBezTo>
                  <a:pt x="405" y="932"/>
                  <a:pt x="420" y="934"/>
                  <a:pt x="402" y="929"/>
                </a:cubicBezTo>
                <a:cubicBezTo>
                  <a:pt x="401" y="931"/>
                  <a:pt x="401" y="931"/>
                  <a:pt x="401" y="931"/>
                </a:cubicBezTo>
                <a:cubicBezTo>
                  <a:pt x="400" y="933"/>
                  <a:pt x="400" y="933"/>
                  <a:pt x="400" y="933"/>
                </a:cubicBezTo>
                <a:cubicBezTo>
                  <a:pt x="402" y="934"/>
                  <a:pt x="402" y="934"/>
                  <a:pt x="402" y="934"/>
                </a:cubicBezTo>
                <a:cubicBezTo>
                  <a:pt x="390" y="934"/>
                  <a:pt x="390" y="934"/>
                  <a:pt x="390" y="934"/>
                </a:cubicBezTo>
                <a:cubicBezTo>
                  <a:pt x="392" y="932"/>
                  <a:pt x="392" y="932"/>
                  <a:pt x="392" y="932"/>
                </a:cubicBezTo>
                <a:cubicBezTo>
                  <a:pt x="396" y="934"/>
                  <a:pt x="386" y="934"/>
                  <a:pt x="395" y="931"/>
                </a:cubicBezTo>
                <a:cubicBezTo>
                  <a:pt x="390" y="930"/>
                  <a:pt x="390" y="930"/>
                  <a:pt x="390" y="930"/>
                </a:cubicBezTo>
                <a:cubicBezTo>
                  <a:pt x="389" y="931"/>
                  <a:pt x="389" y="931"/>
                  <a:pt x="389" y="931"/>
                </a:cubicBezTo>
                <a:cubicBezTo>
                  <a:pt x="388" y="930"/>
                  <a:pt x="388" y="930"/>
                  <a:pt x="388" y="930"/>
                </a:cubicBezTo>
                <a:cubicBezTo>
                  <a:pt x="386" y="931"/>
                  <a:pt x="386" y="931"/>
                  <a:pt x="386" y="931"/>
                </a:cubicBezTo>
                <a:cubicBezTo>
                  <a:pt x="387" y="933"/>
                  <a:pt x="373" y="932"/>
                  <a:pt x="388" y="934"/>
                </a:cubicBezTo>
                <a:cubicBezTo>
                  <a:pt x="387" y="935"/>
                  <a:pt x="387" y="935"/>
                  <a:pt x="387" y="935"/>
                </a:cubicBezTo>
                <a:cubicBezTo>
                  <a:pt x="386" y="934"/>
                  <a:pt x="386" y="934"/>
                  <a:pt x="386" y="934"/>
                </a:cubicBezTo>
                <a:cubicBezTo>
                  <a:pt x="385" y="934"/>
                  <a:pt x="384" y="934"/>
                  <a:pt x="383" y="935"/>
                </a:cubicBezTo>
                <a:cubicBezTo>
                  <a:pt x="384" y="933"/>
                  <a:pt x="384" y="933"/>
                  <a:pt x="384" y="933"/>
                </a:cubicBezTo>
                <a:cubicBezTo>
                  <a:pt x="385" y="933"/>
                  <a:pt x="382" y="935"/>
                  <a:pt x="386" y="933"/>
                </a:cubicBezTo>
                <a:cubicBezTo>
                  <a:pt x="380" y="931"/>
                  <a:pt x="380" y="931"/>
                  <a:pt x="380" y="931"/>
                </a:cubicBezTo>
                <a:cubicBezTo>
                  <a:pt x="375" y="933"/>
                  <a:pt x="375" y="933"/>
                  <a:pt x="375" y="933"/>
                </a:cubicBezTo>
                <a:cubicBezTo>
                  <a:pt x="375" y="933"/>
                  <a:pt x="373" y="933"/>
                  <a:pt x="376" y="934"/>
                </a:cubicBezTo>
                <a:cubicBezTo>
                  <a:pt x="375" y="932"/>
                  <a:pt x="375" y="932"/>
                  <a:pt x="375" y="932"/>
                </a:cubicBezTo>
                <a:cubicBezTo>
                  <a:pt x="374" y="935"/>
                  <a:pt x="374" y="935"/>
                  <a:pt x="374" y="935"/>
                </a:cubicBezTo>
                <a:cubicBezTo>
                  <a:pt x="373" y="934"/>
                  <a:pt x="373" y="934"/>
                  <a:pt x="373" y="934"/>
                </a:cubicBezTo>
                <a:cubicBezTo>
                  <a:pt x="371" y="936"/>
                  <a:pt x="371" y="936"/>
                  <a:pt x="371" y="936"/>
                </a:cubicBezTo>
                <a:cubicBezTo>
                  <a:pt x="371" y="936"/>
                  <a:pt x="369" y="938"/>
                  <a:pt x="371" y="935"/>
                </a:cubicBezTo>
                <a:cubicBezTo>
                  <a:pt x="370" y="934"/>
                  <a:pt x="370" y="934"/>
                  <a:pt x="370" y="934"/>
                </a:cubicBezTo>
                <a:cubicBezTo>
                  <a:pt x="362" y="936"/>
                  <a:pt x="362" y="936"/>
                  <a:pt x="362" y="936"/>
                </a:cubicBezTo>
                <a:cubicBezTo>
                  <a:pt x="363" y="934"/>
                  <a:pt x="363" y="934"/>
                  <a:pt x="363" y="934"/>
                </a:cubicBezTo>
                <a:cubicBezTo>
                  <a:pt x="359" y="933"/>
                  <a:pt x="359" y="933"/>
                  <a:pt x="359" y="933"/>
                </a:cubicBezTo>
                <a:cubicBezTo>
                  <a:pt x="358" y="933"/>
                  <a:pt x="367" y="931"/>
                  <a:pt x="356" y="934"/>
                </a:cubicBezTo>
                <a:cubicBezTo>
                  <a:pt x="360" y="935"/>
                  <a:pt x="360" y="935"/>
                  <a:pt x="360" y="935"/>
                </a:cubicBezTo>
                <a:cubicBezTo>
                  <a:pt x="357" y="935"/>
                  <a:pt x="357" y="935"/>
                  <a:pt x="357" y="935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7" y="937"/>
                  <a:pt x="356" y="933"/>
                  <a:pt x="357" y="938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5" y="935"/>
                  <a:pt x="360" y="937"/>
                  <a:pt x="354" y="937"/>
                </a:cubicBezTo>
                <a:cubicBezTo>
                  <a:pt x="356" y="936"/>
                  <a:pt x="353" y="934"/>
                  <a:pt x="356" y="934"/>
                </a:cubicBezTo>
                <a:cubicBezTo>
                  <a:pt x="355" y="934"/>
                  <a:pt x="355" y="934"/>
                  <a:pt x="355" y="934"/>
                </a:cubicBezTo>
                <a:cubicBezTo>
                  <a:pt x="350" y="935"/>
                  <a:pt x="350" y="935"/>
                  <a:pt x="350" y="935"/>
                </a:cubicBezTo>
                <a:cubicBezTo>
                  <a:pt x="347" y="935"/>
                  <a:pt x="347" y="935"/>
                  <a:pt x="347" y="935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2" y="938"/>
                  <a:pt x="357" y="944"/>
                  <a:pt x="342" y="936"/>
                </a:cubicBezTo>
                <a:cubicBezTo>
                  <a:pt x="341" y="938"/>
                  <a:pt x="341" y="938"/>
                  <a:pt x="341" y="938"/>
                </a:cubicBezTo>
                <a:cubicBezTo>
                  <a:pt x="334" y="935"/>
                  <a:pt x="334" y="935"/>
                  <a:pt x="334" y="935"/>
                </a:cubicBezTo>
                <a:cubicBezTo>
                  <a:pt x="339" y="935"/>
                  <a:pt x="339" y="935"/>
                  <a:pt x="339" y="935"/>
                </a:cubicBezTo>
                <a:cubicBezTo>
                  <a:pt x="339" y="932"/>
                  <a:pt x="339" y="932"/>
                  <a:pt x="339" y="932"/>
                </a:cubicBezTo>
                <a:cubicBezTo>
                  <a:pt x="340" y="931"/>
                  <a:pt x="336" y="932"/>
                  <a:pt x="341" y="931"/>
                </a:cubicBezTo>
                <a:cubicBezTo>
                  <a:pt x="339" y="931"/>
                  <a:pt x="339" y="931"/>
                  <a:pt x="339" y="931"/>
                </a:cubicBezTo>
                <a:cubicBezTo>
                  <a:pt x="335" y="934"/>
                  <a:pt x="335" y="934"/>
                  <a:pt x="335" y="934"/>
                </a:cubicBezTo>
                <a:cubicBezTo>
                  <a:pt x="327" y="933"/>
                  <a:pt x="327" y="933"/>
                  <a:pt x="327" y="933"/>
                </a:cubicBezTo>
                <a:cubicBezTo>
                  <a:pt x="323" y="934"/>
                  <a:pt x="323" y="934"/>
                  <a:pt x="323" y="934"/>
                </a:cubicBezTo>
                <a:cubicBezTo>
                  <a:pt x="332" y="933"/>
                  <a:pt x="315" y="937"/>
                  <a:pt x="331" y="935"/>
                </a:cubicBezTo>
                <a:cubicBezTo>
                  <a:pt x="329" y="937"/>
                  <a:pt x="329" y="937"/>
                  <a:pt x="329" y="937"/>
                </a:cubicBezTo>
                <a:cubicBezTo>
                  <a:pt x="330" y="937"/>
                  <a:pt x="328" y="939"/>
                  <a:pt x="331" y="937"/>
                </a:cubicBezTo>
                <a:cubicBezTo>
                  <a:pt x="327" y="938"/>
                  <a:pt x="327" y="938"/>
                  <a:pt x="327" y="938"/>
                </a:cubicBezTo>
                <a:cubicBezTo>
                  <a:pt x="325" y="939"/>
                  <a:pt x="325" y="939"/>
                  <a:pt x="325" y="939"/>
                </a:cubicBezTo>
                <a:cubicBezTo>
                  <a:pt x="328" y="941"/>
                  <a:pt x="328" y="941"/>
                  <a:pt x="328" y="941"/>
                </a:cubicBezTo>
                <a:cubicBezTo>
                  <a:pt x="319" y="944"/>
                  <a:pt x="319" y="944"/>
                  <a:pt x="319" y="944"/>
                </a:cubicBezTo>
                <a:cubicBezTo>
                  <a:pt x="315" y="943"/>
                  <a:pt x="315" y="943"/>
                  <a:pt x="315" y="943"/>
                </a:cubicBezTo>
                <a:cubicBezTo>
                  <a:pt x="318" y="942"/>
                  <a:pt x="318" y="942"/>
                  <a:pt x="318" y="942"/>
                </a:cubicBezTo>
                <a:cubicBezTo>
                  <a:pt x="314" y="940"/>
                  <a:pt x="314" y="940"/>
                  <a:pt x="314" y="940"/>
                </a:cubicBezTo>
                <a:cubicBezTo>
                  <a:pt x="310" y="942"/>
                  <a:pt x="310" y="942"/>
                  <a:pt x="310" y="942"/>
                </a:cubicBezTo>
                <a:cubicBezTo>
                  <a:pt x="309" y="944"/>
                  <a:pt x="309" y="944"/>
                  <a:pt x="309" y="944"/>
                </a:cubicBezTo>
                <a:cubicBezTo>
                  <a:pt x="306" y="947"/>
                  <a:pt x="306" y="947"/>
                  <a:pt x="306" y="947"/>
                </a:cubicBezTo>
                <a:cubicBezTo>
                  <a:pt x="307" y="949"/>
                  <a:pt x="307" y="949"/>
                  <a:pt x="307" y="949"/>
                </a:cubicBezTo>
                <a:cubicBezTo>
                  <a:pt x="308" y="950"/>
                  <a:pt x="308" y="950"/>
                  <a:pt x="308" y="950"/>
                </a:cubicBezTo>
                <a:cubicBezTo>
                  <a:pt x="310" y="948"/>
                  <a:pt x="310" y="948"/>
                  <a:pt x="310" y="948"/>
                </a:cubicBezTo>
                <a:cubicBezTo>
                  <a:pt x="314" y="948"/>
                  <a:pt x="314" y="948"/>
                  <a:pt x="314" y="948"/>
                </a:cubicBezTo>
                <a:cubicBezTo>
                  <a:pt x="313" y="949"/>
                  <a:pt x="313" y="949"/>
                  <a:pt x="313" y="949"/>
                </a:cubicBezTo>
                <a:cubicBezTo>
                  <a:pt x="314" y="951"/>
                  <a:pt x="314" y="951"/>
                  <a:pt x="314" y="951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5" y="954"/>
                  <a:pt x="315" y="954"/>
                  <a:pt x="315" y="954"/>
                </a:cubicBezTo>
                <a:cubicBezTo>
                  <a:pt x="316" y="956"/>
                  <a:pt x="316" y="956"/>
                  <a:pt x="316" y="956"/>
                </a:cubicBezTo>
                <a:cubicBezTo>
                  <a:pt x="318" y="955"/>
                  <a:pt x="318" y="955"/>
                  <a:pt x="318" y="955"/>
                </a:cubicBezTo>
                <a:cubicBezTo>
                  <a:pt x="317" y="954"/>
                  <a:pt x="317" y="954"/>
                  <a:pt x="317" y="954"/>
                </a:cubicBezTo>
                <a:cubicBezTo>
                  <a:pt x="322" y="950"/>
                  <a:pt x="322" y="950"/>
                  <a:pt x="322" y="950"/>
                </a:cubicBezTo>
                <a:cubicBezTo>
                  <a:pt x="325" y="951"/>
                  <a:pt x="325" y="951"/>
                  <a:pt x="325" y="951"/>
                </a:cubicBezTo>
                <a:cubicBezTo>
                  <a:pt x="329" y="941"/>
                  <a:pt x="329" y="941"/>
                  <a:pt x="329" y="941"/>
                </a:cubicBezTo>
                <a:cubicBezTo>
                  <a:pt x="329" y="941"/>
                  <a:pt x="327" y="945"/>
                  <a:pt x="332" y="940"/>
                </a:cubicBezTo>
                <a:cubicBezTo>
                  <a:pt x="332" y="939"/>
                  <a:pt x="334" y="942"/>
                  <a:pt x="330" y="940"/>
                </a:cubicBezTo>
                <a:cubicBezTo>
                  <a:pt x="332" y="938"/>
                  <a:pt x="332" y="938"/>
                  <a:pt x="332" y="938"/>
                </a:cubicBezTo>
                <a:cubicBezTo>
                  <a:pt x="333" y="938"/>
                  <a:pt x="333" y="938"/>
                  <a:pt x="333" y="938"/>
                </a:cubicBezTo>
                <a:cubicBezTo>
                  <a:pt x="332" y="939"/>
                  <a:pt x="332" y="939"/>
                  <a:pt x="332" y="939"/>
                </a:cubicBezTo>
                <a:cubicBezTo>
                  <a:pt x="335" y="936"/>
                  <a:pt x="332" y="946"/>
                  <a:pt x="339" y="938"/>
                </a:cubicBezTo>
                <a:cubicBezTo>
                  <a:pt x="341" y="937"/>
                  <a:pt x="340" y="941"/>
                  <a:pt x="343" y="939"/>
                </a:cubicBezTo>
                <a:cubicBezTo>
                  <a:pt x="342" y="940"/>
                  <a:pt x="342" y="940"/>
                  <a:pt x="342" y="940"/>
                </a:cubicBezTo>
                <a:cubicBezTo>
                  <a:pt x="350" y="939"/>
                  <a:pt x="350" y="939"/>
                  <a:pt x="350" y="939"/>
                </a:cubicBezTo>
                <a:cubicBezTo>
                  <a:pt x="343" y="942"/>
                  <a:pt x="343" y="942"/>
                  <a:pt x="343" y="942"/>
                </a:cubicBezTo>
                <a:cubicBezTo>
                  <a:pt x="339" y="943"/>
                  <a:pt x="339" y="943"/>
                  <a:pt x="339" y="943"/>
                </a:cubicBezTo>
                <a:cubicBezTo>
                  <a:pt x="336" y="945"/>
                  <a:pt x="336" y="945"/>
                  <a:pt x="336" y="945"/>
                </a:cubicBezTo>
                <a:cubicBezTo>
                  <a:pt x="333" y="944"/>
                  <a:pt x="333" y="944"/>
                  <a:pt x="333" y="944"/>
                </a:cubicBezTo>
                <a:cubicBezTo>
                  <a:pt x="332" y="945"/>
                  <a:pt x="332" y="945"/>
                  <a:pt x="332" y="945"/>
                </a:cubicBezTo>
                <a:cubicBezTo>
                  <a:pt x="332" y="942"/>
                  <a:pt x="332" y="942"/>
                  <a:pt x="332" y="942"/>
                </a:cubicBezTo>
                <a:cubicBezTo>
                  <a:pt x="329" y="943"/>
                  <a:pt x="329" y="943"/>
                  <a:pt x="329" y="943"/>
                </a:cubicBezTo>
                <a:cubicBezTo>
                  <a:pt x="329" y="943"/>
                  <a:pt x="325" y="944"/>
                  <a:pt x="330" y="946"/>
                </a:cubicBezTo>
                <a:cubicBezTo>
                  <a:pt x="328" y="946"/>
                  <a:pt x="328" y="946"/>
                  <a:pt x="328" y="946"/>
                </a:cubicBezTo>
                <a:cubicBezTo>
                  <a:pt x="325" y="947"/>
                  <a:pt x="325" y="948"/>
                  <a:pt x="332" y="949"/>
                </a:cubicBezTo>
                <a:cubicBezTo>
                  <a:pt x="336" y="950"/>
                  <a:pt x="330" y="948"/>
                  <a:pt x="335" y="947"/>
                </a:cubicBezTo>
                <a:cubicBezTo>
                  <a:pt x="337" y="948"/>
                  <a:pt x="337" y="948"/>
                  <a:pt x="337" y="948"/>
                </a:cubicBezTo>
                <a:cubicBezTo>
                  <a:pt x="335" y="950"/>
                  <a:pt x="335" y="950"/>
                  <a:pt x="335" y="950"/>
                </a:cubicBezTo>
                <a:cubicBezTo>
                  <a:pt x="338" y="953"/>
                  <a:pt x="338" y="953"/>
                  <a:pt x="338" y="953"/>
                </a:cubicBezTo>
                <a:cubicBezTo>
                  <a:pt x="343" y="952"/>
                  <a:pt x="343" y="952"/>
                  <a:pt x="343" y="952"/>
                </a:cubicBezTo>
                <a:cubicBezTo>
                  <a:pt x="349" y="952"/>
                  <a:pt x="349" y="952"/>
                  <a:pt x="349" y="952"/>
                </a:cubicBezTo>
                <a:cubicBezTo>
                  <a:pt x="349" y="953"/>
                  <a:pt x="349" y="953"/>
                  <a:pt x="349" y="953"/>
                </a:cubicBezTo>
                <a:cubicBezTo>
                  <a:pt x="342" y="956"/>
                  <a:pt x="342" y="956"/>
                  <a:pt x="342" y="956"/>
                </a:cubicBezTo>
                <a:cubicBezTo>
                  <a:pt x="339" y="962"/>
                  <a:pt x="339" y="962"/>
                  <a:pt x="339" y="962"/>
                </a:cubicBezTo>
                <a:cubicBezTo>
                  <a:pt x="329" y="962"/>
                  <a:pt x="329" y="962"/>
                  <a:pt x="329" y="962"/>
                </a:cubicBezTo>
                <a:cubicBezTo>
                  <a:pt x="329" y="961"/>
                  <a:pt x="329" y="961"/>
                  <a:pt x="329" y="961"/>
                </a:cubicBezTo>
                <a:cubicBezTo>
                  <a:pt x="332" y="961"/>
                  <a:pt x="332" y="961"/>
                  <a:pt x="332" y="961"/>
                </a:cubicBezTo>
                <a:cubicBezTo>
                  <a:pt x="330" y="959"/>
                  <a:pt x="330" y="959"/>
                  <a:pt x="330" y="959"/>
                </a:cubicBezTo>
                <a:cubicBezTo>
                  <a:pt x="323" y="959"/>
                  <a:pt x="323" y="959"/>
                  <a:pt x="323" y="959"/>
                </a:cubicBezTo>
                <a:cubicBezTo>
                  <a:pt x="322" y="958"/>
                  <a:pt x="322" y="958"/>
                  <a:pt x="322" y="958"/>
                </a:cubicBezTo>
                <a:cubicBezTo>
                  <a:pt x="319" y="959"/>
                  <a:pt x="319" y="959"/>
                  <a:pt x="319" y="959"/>
                </a:cubicBezTo>
                <a:cubicBezTo>
                  <a:pt x="321" y="962"/>
                  <a:pt x="321" y="962"/>
                  <a:pt x="321" y="962"/>
                </a:cubicBezTo>
                <a:cubicBezTo>
                  <a:pt x="318" y="963"/>
                  <a:pt x="318" y="963"/>
                  <a:pt x="318" y="963"/>
                </a:cubicBezTo>
                <a:cubicBezTo>
                  <a:pt x="320" y="964"/>
                  <a:pt x="320" y="964"/>
                  <a:pt x="320" y="964"/>
                </a:cubicBezTo>
                <a:cubicBezTo>
                  <a:pt x="320" y="966"/>
                  <a:pt x="320" y="966"/>
                  <a:pt x="320" y="966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69"/>
                  <a:pt x="317" y="969"/>
                </a:cubicBezTo>
                <a:cubicBezTo>
                  <a:pt x="321" y="967"/>
                  <a:pt x="321" y="967"/>
                  <a:pt x="321" y="967"/>
                </a:cubicBezTo>
                <a:cubicBezTo>
                  <a:pt x="317" y="971"/>
                  <a:pt x="317" y="971"/>
                  <a:pt x="317" y="971"/>
                </a:cubicBezTo>
                <a:cubicBezTo>
                  <a:pt x="325" y="971"/>
                  <a:pt x="325" y="971"/>
                  <a:pt x="325" y="971"/>
                </a:cubicBezTo>
                <a:cubicBezTo>
                  <a:pt x="322" y="973"/>
                  <a:pt x="322" y="975"/>
                  <a:pt x="331" y="973"/>
                </a:cubicBezTo>
                <a:cubicBezTo>
                  <a:pt x="332" y="974"/>
                  <a:pt x="332" y="974"/>
                  <a:pt x="332" y="974"/>
                </a:cubicBezTo>
                <a:cubicBezTo>
                  <a:pt x="333" y="972"/>
                  <a:pt x="333" y="972"/>
                  <a:pt x="333" y="972"/>
                </a:cubicBezTo>
                <a:cubicBezTo>
                  <a:pt x="339" y="974"/>
                  <a:pt x="339" y="974"/>
                  <a:pt x="339" y="974"/>
                </a:cubicBezTo>
                <a:cubicBezTo>
                  <a:pt x="339" y="975"/>
                  <a:pt x="339" y="975"/>
                  <a:pt x="339" y="975"/>
                </a:cubicBezTo>
                <a:cubicBezTo>
                  <a:pt x="345" y="972"/>
                  <a:pt x="345" y="972"/>
                  <a:pt x="345" y="972"/>
                </a:cubicBezTo>
                <a:cubicBezTo>
                  <a:pt x="344" y="969"/>
                  <a:pt x="344" y="969"/>
                  <a:pt x="344" y="969"/>
                </a:cubicBezTo>
                <a:cubicBezTo>
                  <a:pt x="349" y="970"/>
                  <a:pt x="349" y="970"/>
                  <a:pt x="349" y="970"/>
                </a:cubicBezTo>
                <a:cubicBezTo>
                  <a:pt x="350" y="969"/>
                  <a:pt x="350" y="969"/>
                  <a:pt x="350" y="969"/>
                </a:cubicBezTo>
                <a:cubicBezTo>
                  <a:pt x="351" y="968"/>
                  <a:pt x="351" y="968"/>
                  <a:pt x="351" y="968"/>
                </a:cubicBezTo>
                <a:cubicBezTo>
                  <a:pt x="351" y="968"/>
                  <a:pt x="353" y="969"/>
                  <a:pt x="351" y="969"/>
                </a:cubicBezTo>
                <a:cubicBezTo>
                  <a:pt x="353" y="970"/>
                  <a:pt x="353" y="970"/>
                  <a:pt x="353" y="970"/>
                </a:cubicBezTo>
                <a:cubicBezTo>
                  <a:pt x="353" y="969"/>
                  <a:pt x="353" y="969"/>
                  <a:pt x="353" y="969"/>
                </a:cubicBezTo>
                <a:cubicBezTo>
                  <a:pt x="355" y="972"/>
                  <a:pt x="355" y="972"/>
                  <a:pt x="355" y="972"/>
                </a:cubicBezTo>
                <a:cubicBezTo>
                  <a:pt x="370" y="969"/>
                  <a:pt x="370" y="969"/>
                  <a:pt x="370" y="969"/>
                </a:cubicBezTo>
                <a:cubicBezTo>
                  <a:pt x="369" y="970"/>
                  <a:pt x="369" y="970"/>
                  <a:pt x="369" y="970"/>
                </a:cubicBezTo>
                <a:cubicBezTo>
                  <a:pt x="363" y="972"/>
                  <a:pt x="363" y="972"/>
                  <a:pt x="363" y="972"/>
                </a:cubicBezTo>
                <a:cubicBezTo>
                  <a:pt x="357" y="974"/>
                  <a:pt x="357" y="974"/>
                  <a:pt x="357" y="974"/>
                </a:cubicBezTo>
                <a:cubicBezTo>
                  <a:pt x="357" y="976"/>
                  <a:pt x="357" y="976"/>
                  <a:pt x="357" y="976"/>
                </a:cubicBezTo>
                <a:cubicBezTo>
                  <a:pt x="357" y="976"/>
                  <a:pt x="362" y="977"/>
                  <a:pt x="356" y="976"/>
                </a:cubicBezTo>
                <a:cubicBezTo>
                  <a:pt x="356" y="977"/>
                  <a:pt x="356" y="977"/>
                  <a:pt x="356" y="977"/>
                </a:cubicBezTo>
                <a:cubicBezTo>
                  <a:pt x="360" y="976"/>
                  <a:pt x="360" y="976"/>
                  <a:pt x="360" y="976"/>
                </a:cubicBezTo>
                <a:cubicBezTo>
                  <a:pt x="367" y="977"/>
                  <a:pt x="367" y="977"/>
                  <a:pt x="367" y="977"/>
                </a:cubicBezTo>
                <a:cubicBezTo>
                  <a:pt x="373" y="974"/>
                  <a:pt x="373" y="974"/>
                  <a:pt x="373" y="974"/>
                </a:cubicBezTo>
                <a:cubicBezTo>
                  <a:pt x="376" y="974"/>
                  <a:pt x="376" y="974"/>
                  <a:pt x="376" y="974"/>
                </a:cubicBezTo>
                <a:cubicBezTo>
                  <a:pt x="379" y="970"/>
                  <a:pt x="379" y="970"/>
                  <a:pt x="379" y="970"/>
                </a:cubicBezTo>
                <a:cubicBezTo>
                  <a:pt x="381" y="971"/>
                  <a:pt x="381" y="971"/>
                  <a:pt x="381" y="971"/>
                </a:cubicBezTo>
                <a:cubicBezTo>
                  <a:pt x="388" y="970"/>
                  <a:pt x="388" y="970"/>
                  <a:pt x="388" y="970"/>
                </a:cubicBezTo>
                <a:cubicBezTo>
                  <a:pt x="387" y="973"/>
                  <a:pt x="387" y="973"/>
                  <a:pt x="387" y="973"/>
                </a:cubicBezTo>
                <a:cubicBezTo>
                  <a:pt x="387" y="971"/>
                  <a:pt x="387" y="971"/>
                  <a:pt x="387" y="971"/>
                </a:cubicBezTo>
                <a:cubicBezTo>
                  <a:pt x="383" y="972"/>
                  <a:pt x="383" y="972"/>
                  <a:pt x="383" y="972"/>
                </a:cubicBezTo>
                <a:cubicBezTo>
                  <a:pt x="380" y="975"/>
                  <a:pt x="380" y="975"/>
                  <a:pt x="380" y="975"/>
                </a:cubicBezTo>
                <a:cubicBezTo>
                  <a:pt x="380" y="975"/>
                  <a:pt x="380" y="977"/>
                  <a:pt x="379" y="974"/>
                </a:cubicBezTo>
                <a:cubicBezTo>
                  <a:pt x="379" y="977"/>
                  <a:pt x="379" y="977"/>
                  <a:pt x="379" y="977"/>
                </a:cubicBezTo>
                <a:cubicBezTo>
                  <a:pt x="383" y="977"/>
                  <a:pt x="383" y="977"/>
                  <a:pt x="383" y="977"/>
                </a:cubicBezTo>
                <a:cubicBezTo>
                  <a:pt x="386" y="979"/>
                  <a:pt x="386" y="979"/>
                  <a:pt x="386" y="979"/>
                </a:cubicBezTo>
                <a:cubicBezTo>
                  <a:pt x="391" y="978"/>
                  <a:pt x="391" y="978"/>
                  <a:pt x="391" y="978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393" y="975"/>
                  <a:pt x="392" y="971"/>
                  <a:pt x="394" y="974"/>
                </a:cubicBezTo>
                <a:cubicBezTo>
                  <a:pt x="395" y="974"/>
                  <a:pt x="389" y="971"/>
                  <a:pt x="396" y="977"/>
                </a:cubicBezTo>
                <a:cubicBezTo>
                  <a:pt x="397" y="976"/>
                  <a:pt x="397" y="976"/>
                  <a:pt x="397" y="976"/>
                </a:cubicBezTo>
                <a:cubicBezTo>
                  <a:pt x="397" y="978"/>
                  <a:pt x="397" y="978"/>
                  <a:pt x="397" y="978"/>
                </a:cubicBezTo>
                <a:cubicBezTo>
                  <a:pt x="402" y="974"/>
                  <a:pt x="402" y="974"/>
                  <a:pt x="402" y="974"/>
                </a:cubicBezTo>
                <a:cubicBezTo>
                  <a:pt x="402" y="973"/>
                  <a:pt x="402" y="973"/>
                  <a:pt x="402" y="973"/>
                </a:cubicBezTo>
                <a:cubicBezTo>
                  <a:pt x="400" y="972"/>
                  <a:pt x="400" y="972"/>
                  <a:pt x="400" y="972"/>
                </a:cubicBezTo>
                <a:cubicBezTo>
                  <a:pt x="400" y="971"/>
                  <a:pt x="400" y="971"/>
                  <a:pt x="400" y="971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404" y="974"/>
                  <a:pt x="404" y="974"/>
                  <a:pt x="404" y="974"/>
                </a:cubicBezTo>
                <a:cubicBezTo>
                  <a:pt x="406" y="973"/>
                  <a:pt x="406" y="973"/>
                  <a:pt x="406" y="973"/>
                </a:cubicBezTo>
                <a:cubicBezTo>
                  <a:pt x="407" y="971"/>
                  <a:pt x="409" y="976"/>
                  <a:pt x="407" y="970"/>
                </a:cubicBezTo>
                <a:cubicBezTo>
                  <a:pt x="409" y="973"/>
                  <a:pt x="409" y="973"/>
                  <a:pt x="409" y="973"/>
                </a:cubicBezTo>
                <a:cubicBezTo>
                  <a:pt x="411" y="971"/>
                  <a:pt x="411" y="971"/>
                  <a:pt x="411" y="971"/>
                </a:cubicBezTo>
                <a:cubicBezTo>
                  <a:pt x="412" y="974"/>
                  <a:pt x="412" y="974"/>
                  <a:pt x="412" y="974"/>
                </a:cubicBezTo>
                <a:cubicBezTo>
                  <a:pt x="411" y="976"/>
                  <a:pt x="411" y="976"/>
                  <a:pt x="411" y="976"/>
                </a:cubicBezTo>
                <a:cubicBezTo>
                  <a:pt x="412" y="977"/>
                  <a:pt x="412" y="977"/>
                  <a:pt x="412" y="977"/>
                </a:cubicBezTo>
                <a:cubicBezTo>
                  <a:pt x="419" y="976"/>
                  <a:pt x="419" y="976"/>
                  <a:pt x="419" y="976"/>
                </a:cubicBezTo>
                <a:cubicBezTo>
                  <a:pt x="419" y="975"/>
                  <a:pt x="419" y="975"/>
                  <a:pt x="419" y="975"/>
                </a:cubicBezTo>
                <a:cubicBezTo>
                  <a:pt x="424" y="976"/>
                  <a:pt x="424" y="976"/>
                  <a:pt x="424" y="976"/>
                </a:cubicBezTo>
                <a:cubicBezTo>
                  <a:pt x="427" y="975"/>
                  <a:pt x="427" y="975"/>
                  <a:pt x="427" y="975"/>
                </a:cubicBezTo>
                <a:cubicBezTo>
                  <a:pt x="429" y="976"/>
                  <a:pt x="429" y="976"/>
                  <a:pt x="429" y="976"/>
                </a:cubicBezTo>
                <a:cubicBezTo>
                  <a:pt x="436" y="973"/>
                  <a:pt x="436" y="973"/>
                  <a:pt x="436" y="973"/>
                </a:cubicBezTo>
                <a:cubicBezTo>
                  <a:pt x="438" y="971"/>
                  <a:pt x="438" y="971"/>
                  <a:pt x="438" y="971"/>
                </a:cubicBezTo>
                <a:cubicBezTo>
                  <a:pt x="437" y="970"/>
                  <a:pt x="442" y="972"/>
                  <a:pt x="437" y="969"/>
                </a:cubicBezTo>
                <a:cubicBezTo>
                  <a:pt x="438" y="967"/>
                  <a:pt x="438" y="967"/>
                  <a:pt x="438" y="967"/>
                </a:cubicBezTo>
                <a:cubicBezTo>
                  <a:pt x="444" y="969"/>
                  <a:pt x="444" y="969"/>
                  <a:pt x="444" y="969"/>
                </a:cubicBezTo>
                <a:cubicBezTo>
                  <a:pt x="447" y="972"/>
                  <a:pt x="447" y="972"/>
                  <a:pt x="447" y="972"/>
                </a:cubicBezTo>
                <a:cubicBezTo>
                  <a:pt x="447" y="973"/>
                  <a:pt x="449" y="974"/>
                  <a:pt x="455" y="972"/>
                </a:cubicBezTo>
                <a:cubicBezTo>
                  <a:pt x="460" y="974"/>
                  <a:pt x="460" y="974"/>
                  <a:pt x="460" y="974"/>
                </a:cubicBezTo>
                <a:cubicBezTo>
                  <a:pt x="469" y="972"/>
                  <a:pt x="469" y="972"/>
                  <a:pt x="469" y="972"/>
                </a:cubicBezTo>
                <a:cubicBezTo>
                  <a:pt x="472" y="969"/>
                  <a:pt x="472" y="969"/>
                  <a:pt x="472" y="969"/>
                </a:cubicBezTo>
                <a:cubicBezTo>
                  <a:pt x="477" y="971"/>
                  <a:pt x="477" y="971"/>
                  <a:pt x="477" y="971"/>
                </a:cubicBezTo>
                <a:cubicBezTo>
                  <a:pt x="479" y="967"/>
                  <a:pt x="479" y="967"/>
                  <a:pt x="479" y="967"/>
                </a:cubicBezTo>
                <a:cubicBezTo>
                  <a:pt x="481" y="967"/>
                  <a:pt x="477" y="965"/>
                  <a:pt x="481" y="966"/>
                </a:cubicBezTo>
                <a:cubicBezTo>
                  <a:pt x="483" y="966"/>
                  <a:pt x="482" y="969"/>
                  <a:pt x="484" y="967"/>
                </a:cubicBezTo>
                <a:cubicBezTo>
                  <a:pt x="485" y="965"/>
                  <a:pt x="485" y="965"/>
                  <a:pt x="485" y="965"/>
                </a:cubicBezTo>
                <a:cubicBezTo>
                  <a:pt x="482" y="964"/>
                  <a:pt x="482" y="964"/>
                  <a:pt x="482" y="964"/>
                </a:cubicBezTo>
                <a:cubicBezTo>
                  <a:pt x="498" y="963"/>
                  <a:pt x="498" y="963"/>
                  <a:pt x="498" y="963"/>
                </a:cubicBezTo>
                <a:cubicBezTo>
                  <a:pt x="500" y="963"/>
                  <a:pt x="500" y="963"/>
                  <a:pt x="500" y="963"/>
                </a:cubicBezTo>
                <a:cubicBezTo>
                  <a:pt x="498" y="963"/>
                  <a:pt x="501" y="974"/>
                  <a:pt x="492" y="965"/>
                </a:cubicBezTo>
                <a:cubicBezTo>
                  <a:pt x="492" y="965"/>
                  <a:pt x="493" y="967"/>
                  <a:pt x="489" y="966"/>
                </a:cubicBezTo>
                <a:cubicBezTo>
                  <a:pt x="488" y="965"/>
                  <a:pt x="488" y="965"/>
                  <a:pt x="488" y="965"/>
                </a:cubicBezTo>
                <a:cubicBezTo>
                  <a:pt x="488" y="967"/>
                  <a:pt x="487" y="961"/>
                  <a:pt x="485" y="967"/>
                </a:cubicBezTo>
                <a:cubicBezTo>
                  <a:pt x="493" y="967"/>
                  <a:pt x="493" y="967"/>
                  <a:pt x="493" y="967"/>
                </a:cubicBezTo>
                <a:cubicBezTo>
                  <a:pt x="503" y="965"/>
                  <a:pt x="503" y="965"/>
                  <a:pt x="503" y="965"/>
                </a:cubicBezTo>
                <a:cubicBezTo>
                  <a:pt x="501" y="970"/>
                  <a:pt x="498" y="966"/>
                  <a:pt x="492" y="969"/>
                </a:cubicBezTo>
                <a:cubicBezTo>
                  <a:pt x="493" y="970"/>
                  <a:pt x="487" y="969"/>
                  <a:pt x="494" y="971"/>
                </a:cubicBezTo>
                <a:cubicBezTo>
                  <a:pt x="498" y="971"/>
                  <a:pt x="498" y="971"/>
                  <a:pt x="498" y="971"/>
                </a:cubicBezTo>
                <a:cubicBezTo>
                  <a:pt x="499" y="971"/>
                  <a:pt x="499" y="971"/>
                  <a:pt x="499" y="971"/>
                </a:cubicBezTo>
                <a:cubicBezTo>
                  <a:pt x="496" y="975"/>
                  <a:pt x="496" y="975"/>
                  <a:pt x="496" y="975"/>
                </a:cubicBezTo>
                <a:cubicBezTo>
                  <a:pt x="499" y="975"/>
                  <a:pt x="499" y="975"/>
                  <a:pt x="499" y="975"/>
                </a:cubicBezTo>
                <a:cubicBezTo>
                  <a:pt x="499" y="975"/>
                  <a:pt x="502" y="974"/>
                  <a:pt x="498" y="975"/>
                </a:cubicBezTo>
                <a:cubicBezTo>
                  <a:pt x="500" y="972"/>
                  <a:pt x="499" y="980"/>
                  <a:pt x="507" y="972"/>
                </a:cubicBezTo>
                <a:cubicBezTo>
                  <a:pt x="506" y="971"/>
                  <a:pt x="506" y="971"/>
                  <a:pt x="506" y="971"/>
                </a:cubicBezTo>
                <a:cubicBezTo>
                  <a:pt x="510" y="967"/>
                  <a:pt x="510" y="967"/>
                  <a:pt x="510" y="967"/>
                </a:cubicBezTo>
                <a:cubicBezTo>
                  <a:pt x="511" y="967"/>
                  <a:pt x="511" y="967"/>
                  <a:pt x="511" y="967"/>
                </a:cubicBezTo>
                <a:cubicBezTo>
                  <a:pt x="511" y="963"/>
                  <a:pt x="511" y="963"/>
                  <a:pt x="511" y="963"/>
                </a:cubicBezTo>
                <a:cubicBezTo>
                  <a:pt x="521" y="965"/>
                  <a:pt x="521" y="965"/>
                  <a:pt x="521" y="965"/>
                </a:cubicBezTo>
                <a:cubicBezTo>
                  <a:pt x="524" y="963"/>
                  <a:pt x="524" y="963"/>
                  <a:pt x="524" y="963"/>
                </a:cubicBezTo>
                <a:cubicBezTo>
                  <a:pt x="530" y="965"/>
                  <a:pt x="530" y="965"/>
                  <a:pt x="530" y="965"/>
                </a:cubicBezTo>
                <a:cubicBezTo>
                  <a:pt x="538" y="962"/>
                  <a:pt x="538" y="962"/>
                  <a:pt x="538" y="962"/>
                </a:cubicBezTo>
                <a:cubicBezTo>
                  <a:pt x="538" y="963"/>
                  <a:pt x="540" y="961"/>
                  <a:pt x="538" y="964"/>
                </a:cubicBezTo>
                <a:cubicBezTo>
                  <a:pt x="539" y="964"/>
                  <a:pt x="539" y="964"/>
                  <a:pt x="539" y="964"/>
                </a:cubicBezTo>
                <a:cubicBezTo>
                  <a:pt x="540" y="961"/>
                  <a:pt x="540" y="961"/>
                  <a:pt x="540" y="961"/>
                </a:cubicBezTo>
                <a:cubicBezTo>
                  <a:pt x="541" y="962"/>
                  <a:pt x="541" y="962"/>
                  <a:pt x="541" y="962"/>
                </a:cubicBezTo>
                <a:cubicBezTo>
                  <a:pt x="547" y="962"/>
                  <a:pt x="547" y="962"/>
                  <a:pt x="547" y="962"/>
                </a:cubicBezTo>
                <a:cubicBezTo>
                  <a:pt x="548" y="961"/>
                  <a:pt x="548" y="961"/>
                  <a:pt x="548" y="961"/>
                </a:cubicBezTo>
                <a:cubicBezTo>
                  <a:pt x="546" y="960"/>
                  <a:pt x="546" y="960"/>
                  <a:pt x="546" y="960"/>
                </a:cubicBezTo>
                <a:cubicBezTo>
                  <a:pt x="551" y="957"/>
                  <a:pt x="551" y="957"/>
                  <a:pt x="551" y="957"/>
                </a:cubicBezTo>
                <a:cubicBezTo>
                  <a:pt x="558" y="958"/>
                  <a:pt x="558" y="958"/>
                  <a:pt x="558" y="958"/>
                </a:cubicBezTo>
                <a:cubicBezTo>
                  <a:pt x="575" y="954"/>
                  <a:pt x="575" y="954"/>
                  <a:pt x="575" y="954"/>
                </a:cubicBezTo>
                <a:cubicBezTo>
                  <a:pt x="576" y="954"/>
                  <a:pt x="578" y="958"/>
                  <a:pt x="580" y="952"/>
                </a:cubicBezTo>
                <a:cubicBezTo>
                  <a:pt x="579" y="954"/>
                  <a:pt x="579" y="954"/>
                  <a:pt x="579" y="954"/>
                </a:cubicBezTo>
                <a:cubicBezTo>
                  <a:pt x="581" y="954"/>
                  <a:pt x="581" y="954"/>
                  <a:pt x="581" y="954"/>
                </a:cubicBezTo>
                <a:cubicBezTo>
                  <a:pt x="582" y="952"/>
                  <a:pt x="582" y="952"/>
                  <a:pt x="582" y="952"/>
                </a:cubicBezTo>
                <a:cubicBezTo>
                  <a:pt x="583" y="953"/>
                  <a:pt x="583" y="953"/>
                  <a:pt x="583" y="953"/>
                </a:cubicBezTo>
                <a:cubicBezTo>
                  <a:pt x="579" y="956"/>
                  <a:pt x="579" y="956"/>
                  <a:pt x="579" y="956"/>
                </a:cubicBezTo>
                <a:cubicBezTo>
                  <a:pt x="578" y="956"/>
                  <a:pt x="576" y="953"/>
                  <a:pt x="575" y="955"/>
                </a:cubicBezTo>
                <a:cubicBezTo>
                  <a:pt x="577" y="956"/>
                  <a:pt x="577" y="956"/>
                  <a:pt x="577" y="956"/>
                </a:cubicBezTo>
                <a:cubicBezTo>
                  <a:pt x="575" y="958"/>
                  <a:pt x="575" y="958"/>
                  <a:pt x="575" y="958"/>
                </a:cubicBezTo>
                <a:cubicBezTo>
                  <a:pt x="577" y="960"/>
                  <a:pt x="577" y="960"/>
                  <a:pt x="577" y="960"/>
                </a:cubicBezTo>
                <a:cubicBezTo>
                  <a:pt x="589" y="958"/>
                  <a:pt x="589" y="958"/>
                  <a:pt x="589" y="958"/>
                </a:cubicBezTo>
                <a:cubicBezTo>
                  <a:pt x="590" y="956"/>
                  <a:pt x="590" y="956"/>
                  <a:pt x="590" y="956"/>
                </a:cubicBezTo>
                <a:cubicBezTo>
                  <a:pt x="589" y="955"/>
                  <a:pt x="583" y="965"/>
                  <a:pt x="597" y="953"/>
                </a:cubicBezTo>
                <a:cubicBezTo>
                  <a:pt x="597" y="948"/>
                  <a:pt x="597" y="948"/>
                  <a:pt x="597" y="948"/>
                </a:cubicBezTo>
                <a:cubicBezTo>
                  <a:pt x="599" y="947"/>
                  <a:pt x="599" y="947"/>
                  <a:pt x="599" y="947"/>
                </a:cubicBezTo>
                <a:cubicBezTo>
                  <a:pt x="600" y="948"/>
                  <a:pt x="596" y="950"/>
                  <a:pt x="601" y="948"/>
                </a:cubicBezTo>
                <a:cubicBezTo>
                  <a:pt x="598" y="951"/>
                  <a:pt x="598" y="951"/>
                  <a:pt x="598" y="951"/>
                </a:cubicBezTo>
                <a:cubicBezTo>
                  <a:pt x="600" y="954"/>
                  <a:pt x="600" y="954"/>
                  <a:pt x="600" y="954"/>
                </a:cubicBezTo>
                <a:cubicBezTo>
                  <a:pt x="601" y="953"/>
                  <a:pt x="601" y="953"/>
                  <a:pt x="601" y="953"/>
                </a:cubicBezTo>
                <a:cubicBezTo>
                  <a:pt x="602" y="951"/>
                  <a:pt x="602" y="951"/>
                  <a:pt x="602" y="951"/>
                </a:cubicBezTo>
                <a:cubicBezTo>
                  <a:pt x="605" y="950"/>
                  <a:pt x="605" y="950"/>
                  <a:pt x="605" y="950"/>
                </a:cubicBezTo>
                <a:cubicBezTo>
                  <a:pt x="607" y="950"/>
                  <a:pt x="607" y="950"/>
                  <a:pt x="607" y="950"/>
                </a:cubicBezTo>
                <a:cubicBezTo>
                  <a:pt x="606" y="952"/>
                  <a:pt x="606" y="952"/>
                  <a:pt x="606" y="952"/>
                </a:cubicBezTo>
                <a:cubicBezTo>
                  <a:pt x="604" y="953"/>
                  <a:pt x="604" y="953"/>
                  <a:pt x="604" y="953"/>
                </a:cubicBezTo>
                <a:cubicBezTo>
                  <a:pt x="607" y="955"/>
                  <a:pt x="607" y="955"/>
                  <a:pt x="607" y="955"/>
                </a:cubicBezTo>
                <a:cubicBezTo>
                  <a:pt x="613" y="956"/>
                  <a:pt x="613" y="956"/>
                  <a:pt x="613" y="956"/>
                </a:cubicBezTo>
                <a:cubicBezTo>
                  <a:pt x="612" y="957"/>
                  <a:pt x="606" y="955"/>
                  <a:pt x="620" y="953"/>
                </a:cubicBezTo>
                <a:cubicBezTo>
                  <a:pt x="622" y="954"/>
                  <a:pt x="622" y="954"/>
                  <a:pt x="622" y="954"/>
                </a:cubicBezTo>
                <a:cubicBezTo>
                  <a:pt x="627" y="951"/>
                  <a:pt x="627" y="951"/>
                  <a:pt x="627" y="951"/>
                </a:cubicBezTo>
                <a:cubicBezTo>
                  <a:pt x="628" y="953"/>
                  <a:pt x="628" y="953"/>
                  <a:pt x="628" y="953"/>
                </a:cubicBezTo>
                <a:cubicBezTo>
                  <a:pt x="633" y="950"/>
                  <a:pt x="633" y="950"/>
                  <a:pt x="633" y="950"/>
                </a:cubicBezTo>
                <a:cubicBezTo>
                  <a:pt x="654" y="947"/>
                  <a:pt x="654" y="947"/>
                  <a:pt x="654" y="947"/>
                </a:cubicBezTo>
                <a:cubicBezTo>
                  <a:pt x="656" y="945"/>
                  <a:pt x="656" y="945"/>
                  <a:pt x="656" y="945"/>
                </a:cubicBezTo>
                <a:cubicBezTo>
                  <a:pt x="662" y="947"/>
                  <a:pt x="662" y="947"/>
                  <a:pt x="662" y="947"/>
                </a:cubicBezTo>
                <a:cubicBezTo>
                  <a:pt x="666" y="948"/>
                  <a:pt x="666" y="948"/>
                  <a:pt x="666" y="948"/>
                </a:cubicBezTo>
                <a:cubicBezTo>
                  <a:pt x="667" y="950"/>
                  <a:pt x="654" y="951"/>
                  <a:pt x="667" y="941"/>
                </a:cubicBezTo>
                <a:cubicBezTo>
                  <a:pt x="667" y="942"/>
                  <a:pt x="666" y="942"/>
                  <a:pt x="668" y="943"/>
                </a:cubicBezTo>
                <a:cubicBezTo>
                  <a:pt x="669" y="944"/>
                  <a:pt x="659" y="947"/>
                  <a:pt x="670" y="938"/>
                </a:cubicBezTo>
                <a:cubicBezTo>
                  <a:pt x="674" y="939"/>
                  <a:pt x="674" y="939"/>
                  <a:pt x="674" y="939"/>
                </a:cubicBezTo>
                <a:cubicBezTo>
                  <a:pt x="680" y="937"/>
                  <a:pt x="680" y="937"/>
                  <a:pt x="680" y="937"/>
                </a:cubicBezTo>
                <a:cubicBezTo>
                  <a:pt x="681" y="937"/>
                  <a:pt x="672" y="939"/>
                  <a:pt x="683" y="938"/>
                </a:cubicBezTo>
                <a:cubicBezTo>
                  <a:pt x="684" y="936"/>
                  <a:pt x="684" y="936"/>
                  <a:pt x="684" y="936"/>
                </a:cubicBezTo>
                <a:cubicBezTo>
                  <a:pt x="685" y="937"/>
                  <a:pt x="685" y="937"/>
                  <a:pt x="685" y="937"/>
                </a:cubicBezTo>
                <a:cubicBezTo>
                  <a:pt x="681" y="940"/>
                  <a:pt x="681" y="940"/>
                  <a:pt x="681" y="940"/>
                </a:cubicBezTo>
                <a:cubicBezTo>
                  <a:pt x="680" y="938"/>
                  <a:pt x="680" y="938"/>
                  <a:pt x="680" y="938"/>
                </a:cubicBezTo>
                <a:cubicBezTo>
                  <a:pt x="678" y="940"/>
                  <a:pt x="676" y="939"/>
                  <a:pt x="676" y="940"/>
                </a:cubicBezTo>
                <a:cubicBezTo>
                  <a:pt x="670" y="945"/>
                  <a:pt x="670" y="945"/>
                  <a:pt x="670" y="945"/>
                </a:cubicBezTo>
                <a:cubicBezTo>
                  <a:pt x="671" y="947"/>
                  <a:pt x="671" y="947"/>
                  <a:pt x="671" y="947"/>
                </a:cubicBezTo>
                <a:cubicBezTo>
                  <a:pt x="679" y="946"/>
                  <a:pt x="679" y="946"/>
                  <a:pt x="679" y="946"/>
                </a:cubicBezTo>
                <a:cubicBezTo>
                  <a:pt x="682" y="944"/>
                  <a:pt x="682" y="944"/>
                  <a:pt x="682" y="944"/>
                </a:cubicBezTo>
                <a:cubicBezTo>
                  <a:pt x="690" y="944"/>
                  <a:pt x="690" y="944"/>
                  <a:pt x="690" y="944"/>
                </a:cubicBezTo>
                <a:cubicBezTo>
                  <a:pt x="697" y="941"/>
                  <a:pt x="697" y="941"/>
                  <a:pt x="697" y="941"/>
                </a:cubicBezTo>
                <a:cubicBezTo>
                  <a:pt x="702" y="942"/>
                  <a:pt x="702" y="942"/>
                  <a:pt x="702" y="942"/>
                </a:cubicBezTo>
                <a:cubicBezTo>
                  <a:pt x="712" y="941"/>
                  <a:pt x="712" y="941"/>
                  <a:pt x="712" y="941"/>
                </a:cubicBezTo>
                <a:cubicBezTo>
                  <a:pt x="712" y="940"/>
                  <a:pt x="712" y="940"/>
                  <a:pt x="712" y="940"/>
                </a:cubicBezTo>
                <a:cubicBezTo>
                  <a:pt x="706" y="941"/>
                  <a:pt x="711" y="948"/>
                  <a:pt x="720" y="934"/>
                </a:cubicBezTo>
                <a:cubicBezTo>
                  <a:pt x="720" y="933"/>
                  <a:pt x="720" y="933"/>
                  <a:pt x="720" y="933"/>
                </a:cubicBezTo>
                <a:cubicBezTo>
                  <a:pt x="722" y="933"/>
                  <a:pt x="722" y="933"/>
                  <a:pt x="722" y="933"/>
                </a:cubicBezTo>
                <a:cubicBezTo>
                  <a:pt x="723" y="931"/>
                  <a:pt x="723" y="931"/>
                  <a:pt x="723" y="931"/>
                </a:cubicBezTo>
                <a:cubicBezTo>
                  <a:pt x="726" y="934"/>
                  <a:pt x="726" y="934"/>
                  <a:pt x="726" y="934"/>
                </a:cubicBezTo>
                <a:cubicBezTo>
                  <a:pt x="726" y="932"/>
                  <a:pt x="736" y="935"/>
                  <a:pt x="725" y="930"/>
                </a:cubicBezTo>
                <a:cubicBezTo>
                  <a:pt x="726" y="931"/>
                  <a:pt x="727" y="930"/>
                  <a:pt x="728" y="930"/>
                </a:cubicBezTo>
                <a:cubicBezTo>
                  <a:pt x="728" y="936"/>
                  <a:pt x="728" y="936"/>
                  <a:pt x="728" y="936"/>
                </a:cubicBezTo>
                <a:cubicBezTo>
                  <a:pt x="723" y="937"/>
                  <a:pt x="723" y="937"/>
                  <a:pt x="723" y="937"/>
                </a:cubicBezTo>
                <a:cubicBezTo>
                  <a:pt x="723" y="938"/>
                  <a:pt x="723" y="938"/>
                  <a:pt x="723" y="938"/>
                </a:cubicBezTo>
                <a:cubicBezTo>
                  <a:pt x="747" y="937"/>
                  <a:pt x="747" y="937"/>
                  <a:pt x="747" y="937"/>
                </a:cubicBezTo>
                <a:cubicBezTo>
                  <a:pt x="750" y="935"/>
                  <a:pt x="750" y="935"/>
                  <a:pt x="750" y="935"/>
                </a:cubicBezTo>
                <a:cubicBezTo>
                  <a:pt x="748" y="933"/>
                  <a:pt x="748" y="933"/>
                  <a:pt x="748" y="933"/>
                </a:cubicBezTo>
                <a:cubicBezTo>
                  <a:pt x="744" y="933"/>
                  <a:pt x="744" y="933"/>
                  <a:pt x="744" y="933"/>
                </a:cubicBezTo>
                <a:cubicBezTo>
                  <a:pt x="746" y="931"/>
                  <a:pt x="746" y="931"/>
                  <a:pt x="746" y="931"/>
                </a:cubicBezTo>
                <a:cubicBezTo>
                  <a:pt x="751" y="932"/>
                  <a:pt x="751" y="932"/>
                  <a:pt x="751" y="932"/>
                </a:cubicBezTo>
                <a:cubicBezTo>
                  <a:pt x="752" y="931"/>
                  <a:pt x="752" y="931"/>
                  <a:pt x="752" y="931"/>
                </a:cubicBezTo>
                <a:cubicBezTo>
                  <a:pt x="751" y="930"/>
                  <a:pt x="751" y="930"/>
                  <a:pt x="751" y="930"/>
                </a:cubicBezTo>
                <a:cubicBezTo>
                  <a:pt x="751" y="927"/>
                  <a:pt x="751" y="927"/>
                  <a:pt x="751" y="927"/>
                </a:cubicBezTo>
                <a:cubicBezTo>
                  <a:pt x="756" y="925"/>
                  <a:pt x="756" y="925"/>
                  <a:pt x="756" y="925"/>
                </a:cubicBezTo>
                <a:cubicBezTo>
                  <a:pt x="761" y="924"/>
                  <a:pt x="752" y="927"/>
                  <a:pt x="760" y="926"/>
                </a:cubicBezTo>
                <a:cubicBezTo>
                  <a:pt x="760" y="925"/>
                  <a:pt x="760" y="925"/>
                  <a:pt x="760" y="925"/>
                </a:cubicBezTo>
                <a:cubicBezTo>
                  <a:pt x="762" y="927"/>
                  <a:pt x="764" y="922"/>
                  <a:pt x="764" y="929"/>
                </a:cubicBezTo>
                <a:cubicBezTo>
                  <a:pt x="764" y="926"/>
                  <a:pt x="764" y="926"/>
                  <a:pt x="764" y="926"/>
                </a:cubicBezTo>
                <a:cubicBezTo>
                  <a:pt x="765" y="926"/>
                  <a:pt x="765" y="926"/>
                  <a:pt x="765" y="926"/>
                </a:cubicBezTo>
                <a:cubicBezTo>
                  <a:pt x="766" y="927"/>
                  <a:pt x="766" y="927"/>
                  <a:pt x="766" y="927"/>
                </a:cubicBezTo>
                <a:cubicBezTo>
                  <a:pt x="761" y="931"/>
                  <a:pt x="761" y="931"/>
                  <a:pt x="761" y="931"/>
                </a:cubicBezTo>
                <a:cubicBezTo>
                  <a:pt x="762" y="933"/>
                  <a:pt x="762" y="933"/>
                  <a:pt x="762" y="933"/>
                </a:cubicBezTo>
                <a:cubicBezTo>
                  <a:pt x="765" y="933"/>
                  <a:pt x="765" y="933"/>
                  <a:pt x="765" y="933"/>
                </a:cubicBezTo>
                <a:cubicBezTo>
                  <a:pt x="765" y="934"/>
                  <a:pt x="765" y="934"/>
                  <a:pt x="765" y="934"/>
                </a:cubicBezTo>
                <a:cubicBezTo>
                  <a:pt x="770" y="934"/>
                  <a:pt x="770" y="934"/>
                  <a:pt x="770" y="934"/>
                </a:cubicBezTo>
                <a:cubicBezTo>
                  <a:pt x="771" y="934"/>
                  <a:pt x="771" y="934"/>
                  <a:pt x="771" y="934"/>
                </a:cubicBezTo>
                <a:cubicBezTo>
                  <a:pt x="767" y="932"/>
                  <a:pt x="767" y="932"/>
                  <a:pt x="767" y="932"/>
                </a:cubicBezTo>
                <a:cubicBezTo>
                  <a:pt x="769" y="930"/>
                  <a:pt x="769" y="930"/>
                  <a:pt x="769" y="930"/>
                </a:cubicBezTo>
                <a:cubicBezTo>
                  <a:pt x="770" y="930"/>
                  <a:pt x="762" y="929"/>
                  <a:pt x="772" y="930"/>
                </a:cubicBezTo>
                <a:cubicBezTo>
                  <a:pt x="768" y="924"/>
                  <a:pt x="770" y="940"/>
                  <a:pt x="769" y="925"/>
                </a:cubicBezTo>
                <a:cubicBezTo>
                  <a:pt x="766" y="926"/>
                  <a:pt x="770" y="928"/>
                  <a:pt x="772" y="923"/>
                </a:cubicBezTo>
                <a:cubicBezTo>
                  <a:pt x="775" y="926"/>
                  <a:pt x="770" y="924"/>
                  <a:pt x="770" y="927"/>
                </a:cubicBezTo>
                <a:cubicBezTo>
                  <a:pt x="772" y="927"/>
                  <a:pt x="772" y="927"/>
                  <a:pt x="772" y="927"/>
                </a:cubicBezTo>
                <a:cubicBezTo>
                  <a:pt x="773" y="929"/>
                  <a:pt x="773" y="929"/>
                  <a:pt x="773" y="929"/>
                </a:cubicBezTo>
                <a:cubicBezTo>
                  <a:pt x="780" y="926"/>
                  <a:pt x="780" y="926"/>
                  <a:pt x="780" y="926"/>
                </a:cubicBezTo>
                <a:cubicBezTo>
                  <a:pt x="780" y="926"/>
                  <a:pt x="773" y="930"/>
                  <a:pt x="783" y="927"/>
                </a:cubicBezTo>
                <a:cubicBezTo>
                  <a:pt x="783" y="925"/>
                  <a:pt x="783" y="925"/>
                  <a:pt x="783" y="925"/>
                </a:cubicBezTo>
                <a:cubicBezTo>
                  <a:pt x="785" y="926"/>
                  <a:pt x="785" y="926"/>
                  <a:pt x="785" y="926"/>
                </a:cubicBezTo>
                <a:cubicBezTo>
                  <a:pt x="792" y="923"/>
                  <a:pt x="792" y="923"/>
                  <a:pt x="792" y="923"/>
                </a:cubicBezTo>
                <a:cubicBezTo>
                  <a:pt x="793" y="922"/>
                  <a:pt x="793" y="922"/>
                  <a:pt x="793" y="922"/>
                </a:cubicBezTo>
                <a:cubicBezTo>
                  <a:pt x="797" y="923"/>
                  <a:pt x="797" y="923"/>
                  <a:pt x="797" y="923"/>
                </a:cubicBezTo>
                <a:cubicBezTo>
                  <a:pt x="792" y="926"/>
                  <a:pt x="792" y="926"/>
                  <a:pt x="792" y="926"/>
                </a:cubicBezTo>
                <a:cubicBezTo>
                  <a:pt x="796" y="930"/>
                  <a:pt x="796" y="930"/>
                  <a:pt x="79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8" y="928"/>
                  <a:pt x="808" y="928"/>
                  <a:pt x="808" y="928"/>
                </a:cubicBezTo>
                <a:cubicBezTo>
                  <a:pt x="808" y="927"/>
                  <a:pt x="808" y="927"/>
                  <a:pt x="808" y="927"/>
                </a:cubicBezTo>
                <a:cubicBezTo>
                  <a:pt x="813" y="929"/>
                  <a:pt x="813" y="929"/>
                  <a:pt x="813" y="929"/>
                </a:cubicBezTo>
                <a:cubicBezTo>
                  <a:pt x="814" y="929"/>
                  <a:pt x="808" y="931"/>
                  <a:pt x="815" y="926"/>
                </a:cubicBezTo>
                <a:cubicBezTo>
                  <a:pt x="817" y="927"/>
                  <a:pt x="817" y="927"/>
                  <a:pt x="817" y="927"/>
                </a:cubicBezTo>
                <a:cubicBezTo>
                  <a:pt x="823" y="925"/>
                  <a:pt x="823" y="925"/>
                  <a:pt x="823" y="925"/>
                </a:cubicBezTo>
                <a:cubicBezTo>
                  <a:pt x="824" y="925"/>
                  <a:pt x="826" y="927"/>
                  <a:pt x="827" y="925"/>
                </a:cubicBezTo>
                <a:cubicBezTo>
                  <a:pt x="827" y="921"/>
                  <a:pt x="830" y="929"/>
                  <a:pt x="830" y="922"/>
                </a:cubicBezTo>
                <a:cubicBezTo>
                  <a:pt x="831" y="925"/>
                  <a:pt x="831" y="925"/>
                  <a:pt x="831" y="925"/>
                </a:cubicBezTo>
                <a:cubicBezTo>
                  <a:pt x="834" y="925"/>
                  <a:pt x="832" y="922"/>
                  <a:pt x="834" y="922"/>
                </a:cubicBezTo>
                <a:cubicBezTo>
                  <a:pt x="837" y="921"/>
                  <a:pt x="837" y="921"/>
                  <a:pt x="837" y="921"/>
                </a:cubicBezTo>
                <a:cubicBezTo>
                  <a:pt x="839" y="917"/>
                  <a:pt x="839" y="917"/>
                  <a:pt x="839" y="917"/>
                </a:cubicBezTo>
                <a:cubicBezTo>
                  <a:pt x="845" y="918"/>
                  <a:pt x="845" y="918"/>
                  <a:pt x="845" y="918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50" y="916"/>
                  <a:pt x="850" y="916"/>
                  <a:pt x="850" y="916"/>
                </a:cubicBezTo>
                <a:cubicBezTo>
                  <a:pt x="853" y="918"/>
                  <a:pt x="853" y="918"/>
                  <a:pt x="853" y="918"/>
                </a:cubicBezTo>
                <a:cubicBezTo>
                  <a:pt x="856" y="914"/>
                  <a:pt x="856" y="914"/>
                  <a:pt x="856" y="914"/>
                </a:cubicBezTo>
                <a:cubicBezTo>
                  <a:pt x="858" y="915"/>
                  <a:pt x="858" y="915"/>
                  <a:pt x="858" y="915"/>
                </a:cubicBezTo>
                <a:cubicBezTo>
                  <a:pt x="853" y="919"/>
                  <a:pt x="853" y="919"/>
                  <a:pt x="853" y="919"/>
                </a:cubicBezTo>
                <a:cubicBezTo>
                  <a:pt x="857" y="919"/>
                  <a:pt x="857" y="919"/>
                  <a:pt x="857" y="919"/>
                </a:cubicBezTo>
                <a:cubicBezTo>
                  <a:pt x="856" y="921"/>
                  <a:pt x="853" y="919"/>
                  <a:pt x="853" y="921"/>
                </a:cubicBezTo>
                <a:cubicBezTo>
                  <a:pt x="854" y="923"/>
                  <a:pt x="854" y="923"/>
                  <a:pt x="854" y="923"/>
                </a:cubicBezTo>
                <a:cubicBezTo>
                  <a:pt x="855" y="922"/>
                  <a:pt x="855" y="922"/>
                  <a:pt x="855" y="922"/>
                </a:cubicBezTo>
                <a:cubicBezTo>
                  <a:pt x="858" y="923"/>
                  <a:pt x="847" y="926"/>
                  <a:pt x="859" y="922"/>
                </a:cubicBezTo>
                <a:cubicBezTo>
                  <a:pt x="859" y="917"/>
                  <a:pt x="859" y="917"/>
                  <a:pt x="859" y="917"/>
                </a:cubicBezTo>
                <a:cubicBezTo>
                  <a:pt x="858" y="917"/>
                  <a:pt x="858" y="917"/>
                  <a:pt x="858" y="917"/>
                </a:cubicBezTo>
                <a:cubicBezTo>
                  <a:pt x="862" y="916"/>
                  <a:pt x="862" y="916"/>
                  <a:pt x="862" y="916"/>
                </a:cubicBezTo>
                <a:cubicBezTo>
                  <a:pt x="863" y="914"/>
                  <a:pt x="863" y="914"/>
                  <a:pt x="863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69" y="912"/>
                  <a:pt x="869" y="912"/>
                  <a:pt x="869" y="912"/>
                </a:cubicBezTo>
                <a:cubicBezTo>
                  <a:pt x="872" y="912"/>
                  <a:pt x="872" y="912"/>
                  <a:pt x="872" y="912"/>
                </a:cubicBezTo>
                <a:cubicBezTo>
                  <a:pt x="873" y="914"/>
                  <a:pt x="873" y="914"/>
                  <a:pt x="873" y="914"/>
                </a:cubicBezTo>
                <a:cubicBezTo>
                  <a:pt x="877" y="911"/>
                  <a:pt x="877" y="911"/>
                  <a:pt x="877" y="911"/>
                </a:cubicBezTo>
                <a:cubicBezTo>
                  <a:pt x="888" y="910"/>
                  <a:pt x="888" y="910"/>
                  <a:pt x="888" y="910"/>
                </a:cubicBezTo>
                <a:cubicBezTo>
                  <a:pt x="884" y="914"/>
                  <a:pt x="884" y="914"/>
                  <a:pt x="884" y="914"/>
                </a:cubicBezTo>
                <a:cubicBezTo>
                  <a:pt x="885" y="916"/>
                  <a:pt x="885" y="916"/>
                  <a:pt x="885" y="916"/>
                </a:cubicBezTo>
                <a:cubicBezTo>
                  <a:pt x="880" y="916"/>
                  <a:pt x="880" y="916"/>
                  <a:pt x="880" y="916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80" y="917"/>
                  <a:pt x="880" y="917"/>
                  <a:pt x="880" y="917"/>
                </a:cubicBezTo>
                <a:cubicBezTo>
                  <a:pt x="882" y="920"/>
                  <a:pt x="882" y="920"/>
                  <a:pt x="882" y="920"/>
                </a:cubicBezTo>
                <a:cubicBezTo>
                  <a:pt x="884" y="920"/>
                  <a:pt x="873" y="922"/>
                  <a:pt x="886" y="917"/>
                </a:cubicBezTo>
                <a:cubicBezTo>
                  <a:pt x="887" y="918"/>
                  <a:pt x="887" y="918"/>
                  <a:pt x="887" y="918"/>
                </a:cubicBezTo>
                <a:cubicBezTo>
                  <a:pt x="893" y="909"/>
                  <a:pt x="893" y="909"/>
                  <a:pt x="893" y="909"/>
                </a:cubicBezTo>
                <a:cubicBezTo>
                  <a:pt x="896" y="909"/>
                  <a:pt x="896" y="905"/>
                  <a:pt x="899" y="906"/>
                </a:cubicBezTo>
                <a:cubicBezTo>
                  <a:pt x="900" y="909"/>
                  <a:pt x="900" y="909"/>
                  <a:pt x="900" y="909"/>
                </a:cubicBezTo>
                <a:cubicBezTo>
                  <a:pt x="902" y="908"/>
                  <a:pt x="902" y="908"/>
                  <a:pt x="902" y="908"/>
                </a:cubicBezTo>
                <a:cubicBezTo>
                  <a:pt x="905" y="911"/>
                  <a:pt x="905" y="911"/>
                  <a:pt x="905" y="911"/>
                </a:cubicBezTo>
                <a:cubicBezTo>
                  <a:pt x="905" y="911"/>
                  <a:pt x="906" y="911"/>
                  <a:pt x="907" y="910"/>
                </a:cubicBezTo>
                <a:cubicBezTo>
                  <a:pt x="903" y="912"/>
                  <a:pt x="903" y="912"/>
                  <a:pt x="903" y="912"/>
                </a:cubicBezTo>
                <a:cubicBezTo>
                  <a:pt x="900" y="910"/>
                  <a:pt x="896" y="909"/>
                  <a:pt x="893" y="913"/>
                </a:cubicBezTo>
                <a:cubicBezTo>
                  <a:pt x="892" y="914"/>
                  <a:pt x="892" y="914"/>
                  <a:pt x="892" y="914"/>
                </a:cubicBezTo>
                <a:cubicBezTo>
                  <a:pt x="894" y="915"/>
                  <a:pt x="894" y="915"/>
                  <a:pt x="894" y="915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9" y="914"/>
                  <a:pt x="899" y="914"/>
                  <a:pt x="899" y="914"/>
                </a:cubicBezTo>
                <a:cubicBezTo>
                  <a:pt x="904" y="918"/>
                  <a:pt x="904" y="918"/>
                  <a:pt x="904" y="918"/>
                </a:cubicBezTo>
                <a:cubicBezTo>
                  <a:pt x="909" y="915"/>
                  <a:pt x="909" y="915"/>
                  <a:pt x="909" y="915"/>
                </a:cubicBezTo>
                <a:cubicBezTo>
                  <a:pt x="910" y="916"/>
                  <a:pt x="910" y="916"/>
                  <a:pt x="910" y="916"/>
                </a:cubicBezTo>
                <a:cubicBezTo>
                  <a:pt x="924" y="911"/>
                  <a:pt x="924" y="911"/>
                  <a:pt x="924" y="911"/>
                </a:cubicBezTo>
                <a:cubicBezTo>
                  <a:pt x="931" y="910"/>
                  <a:pt x="931" y="910"/>
                  <a:pt x="931" y="910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7" y="912"/>
                  <a:pt x="932" y="906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8" y="910"/>
                  <a:pt x="934" y="909"/>
                </a:cubicBezTo>
                <a:cubicBezTo>
                  <a:pt x="932" y="913"/>
                  <a:pt x="932" y="913"/>
                  <a:pt x="932" y="913"/>
                </a:cubicBezTo>
                <a:cubicBezTo>
                  <a:pt x="927" y="911"/>
                  <a:pt x="921" y="923"/>
                  <a:pt x="921" y="912"/>
                </a:cubicBezTo>
                <a:cubicBezTo>
                  <a:pt x="919" y="912"/>
                  <a:pt x="920" y="916"/>
                  <a:pt x="919" y="914"/>
                </a:cubicBezTo>
                <a:cubicBezTo>
                  <a:pt x="914" y="919"/>
                  <a:pt x="911" y="907"/>
                  <a:pt x="914" y="922"/>
                </a:cubicBezTo>
                <a:cubicBezTo>
                  <a:pt x="914" y="924"/>
                  <a:pt x="911" y="921"/>
                  <a:pt x="913" y="924"/>
                </a:cubicBezTo>
                <a:cubicBezTo>
                  <a:pt x="909" y="921"/>
                  <a:pt x="909" y="921"/>
                  <a:pt x="909" y="921"/>
                </a:cubicBezTo>
                <a:cubicBezTo>
                  <a:pt x="911" y="918"/>
                  <a:pt x="899" y="922"/>
                  <a:pt x="912" y="918"/>
                </a:cubicBezTo>
                <a:cubicBezTo>
                  <a:pt x="909" y="917"/>
                  <a:pt x="909" y="917"/>
                  <a:pt x="909" y="917"/>
                </a:cubicBezTo>
                <a:cubicBezTo>
                  <a:pt x="907" y="919"/>
                  <a:pt x="907" y="919"/>
                  <a:pt x="907" y="919"/>
                </a:cubicBezTo>
                <a:cubicBezTo>
                  <a:pt x="905" y="918"/>
                  <a:pt x="905" y="918"/>
                  <a:pt x="905" y="918"/>
                </a:cubicBezTo>
                <a:cubicBezTo>
                  <a:pt x="902" y="919"/>
                  <a:pt x="902" y="919"/>
                  <a:pt x="902" y="919"/>
                </a:cubicBezTo>
                <a:cubicBezTo>
                  <a:pt x="896" y="918"/>
                  <a:pt x="896" y="918"/>
                  <a:pt x="896" y="918"/>
                </a:cubicBezTo>
                <a:cubicBezTo>
                  <a:pt x="895" y="921"/>
                  <a:pt x="895" y="921"/>
                  <a:pt x="895" y="921"/>
                </a:cubicBezTo>
                <a:cubicBezTo>
                  <a:pt x="894" y="919"/>
                  <a:pt x="894" y="919"/>
                  <a:pt x="894" y="919"/>
                </a:cubicBezTo>
                <a:cubicBezTo>
                  <a:pt x="885" y="920"/>
                  <a:pt x="885" y="920"/>
                  <a:pt x="885" y="920"/>
                </a:cubicBezTo>
                <a:cubicBezTo>
                  <a:pt x="881" y="920"/>
                  <a:pt x="881" y="920"/>
                  <a:pt x="881" y="920"/>
                </a:cubicBezTo>
                <a:cubicBezTo>
                  <a:pt x="880" y="922"/>
                  <a:pt x="880" y="922"/>
                  <a:pt x="880" y="922"/>
                </a:cubicBezTo>
                <a:cubicBezTo>
                  <a:pt x="879" y="921"/>
                  <a:pt x="879" y="921"/>
                  <a:pt x="879" y="921"/>
                </a:cubicBezTo>
                <a:cubicBezTo>
                  <a:pt x="877" y="922"/>
                  <a:pt x="875" y="925"/>
                  <a:pt x="873" y="921"/>
                </a:cubicBezTo>
                <a:cubicBezTo>
                  <a:pt x="872" y="924"/>
                  <a:pt x="872" y="924"/>
                  <a:pt x="872" y="924"/>
                </a:cubicBezTo>
                <a:cubicBezTo>
                  <a:pt x="861" y="924"/>
                  <a:pt x="861" y="924"/>
                  <a:pt x="861" y="924"/>
                </a:cubicBezTo>
                <a:cubicBezTo>
                  <a:pt x="849" y="926"/>
                  <a:pt x="849" y="926"/>
                  <a:pt x="849" y="926"/>
                </a:cubicBezTo>
                <a:cubicBezTo>
                  <a:pt x="841" y="926"/>
                  <a:pt x="841" y="926"/>
                  <a:pt x="841" y="926"/>
                </a:cubicBezTo>
                <a:cubicBezTo>
                  <a:pt x="839" y="928"/>
                  <a:pt x="839" y="928"/>
                  <a:pt x="839" y="928"/>
                </a:cubicBezTo>
                <a:cubicBezTo>
                  <a:pt x="823" y="929"/>
                  <a:pt x="823" y="929"/>
                  <a:pt x="823" y="929"/>
                </a:cubicBezTo>
                <a:cubicBezTo>
                  <a:pt x="819" y="932"/>
                  <a:pt x="819" y="932"/>
                  <a:pt x="819" y="932"/>
                </a:cubicBezTo>
                <a:cubicBezTo>
                  <a:pt x="820" y="933"/>
                  <a:pt x="820" y="933"/>
                  <a:pt x="820" y="933"/>
                </a:cubicBezTo>
                <a:cubicBezTo>
                  <a:pt x="826" y="931"/>
                  <a:pt x="826" y="931"/>
                  <a:pt x="826" y="931"/>
                </a:cubicBezTo>
                <a:cubicBezTo>
                  <a:pt x="826" y="935"/>
                  <a:pt x="826" y="935"/>
                  <a:pt x="826" y="935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5" y="929"/>
                  <a:pt x="815" y="929"/>
                  <a:pt x="815" y="929"/>
                </a:cubicBezTo>
                <a:cubicBezTo>
                  <a:pt x="807" y="931"/>
                  <a:pt x="807" y="931"/>
                  <a:pt x="807" y="931"/>
                </a:cubicBezTo>
                <a:cubicBezTo>
                  <a:pt x="801" y="931"/>
                  <a:pt x="801" y="931"/>
                  <a:pt x="801" y="931"/>
                </a:cubicBezTo>
                <a:cubicBezTo>
                  <a:pt x="797" y="934"/>
                  <a:pt x="797" y="934"/>
                  <a:pt x="797" y="934"/>
                </a:cubicBezTo>
                <a:cubicBezTo>
                  <a:pt x="793" y="931"/>
                  <a:pt x="793" y="931"/>
                  <a:pt x="793" y="931"/>
                </a:cubicBezTo>
                <a:cubicBezTo>
                  <a:pt x="792" y="933"/>
                  <a:pt x="791" y="934"/>
                  <a:pt x="785" y="933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77" y="934"/>
                  <a:pt x="777" y="934"/>
                  <a:pt x="777" y="934"/>
                </a:cubicBezTo>
                <a:cubicBezTo>
                  <a:pt x="776" y="935"/>
                  <a:pt x="776" y="935"/>
                  <a:pt x="776" y="935"/>
                </a:cubicBezTo>
                <a:cubicBezTo>
                  <a:pt x="774" y="935"/>
                  <a:pt x="774" y="935"/>
                  <a:pt x="774" y="935"/>
                </a:cubicBezTo>
                <a:cubicBezTo>
                  <a:pt x="774" y="933"/>
                  <a:pt x="774" y="933"/>
                  <a:pt x="774" y="933"/>
                </a:cubicBezTo>
                <a:cubicBezTo>
                  <a:pt x="769" y="937"/>
                  <a:pt x="769" y="937"/>
                  <a:pt x="769" y="937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2" y="935"/>
                  <a:pt x="762" y="935"/>
                  <a:pt x="762" y="935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9"/>
                  <a:pt x="757" y="939"/>
                  <a:pt x="757" y="939"/>
                </a:cubicBezTo>
                <a:cubicBezTo>
                  <a:pt x="755" y="938"/>
                  <a:pt x="755" y="938"/>
                  <a:pt x="755" y="938"/>
                </a:cubicBezTo>
                <a:cubicBezTo>
                  <a:pt x="753" y="938"/>
                  <a:pt x="753" y="938"/>
                  <a:pt x="753" y="938"/>
                </a:cubicBezTo>
                <a:cubicBezTo>
                  <a:pt x="752" y="939"/>
                  <a:pt x="752" y="939"/>
                  <a:pt x="752" y="939"/>
                </a:cubicBezTo>
                <a:cubicBezTo>
                  <a:pt x="750" y="938"/>
                  <a:pt x="750" y="938"/>
                  <a:pt x="750" y="938"/>
                </a:cubicBezTo>
                <a:cubicBezTo>
                  <a:pt x="740" y="940"/>
                  <a:pt x="740" y="940"/>
                  <a:pt x="740" y="940"/>
                </a:cubicBezTo>
                <a:cubicBezTo>
                  <a:pt x="736" y="941"/>
                  <a:pt x="736" y="941"/>
                  <a:pt x="736" y="941"/>
                </a:cubicBezTo>
                <a:cubicBezTo>
                  <a:pt x="729" y="940"/>
                  <a:pt x="729" y="940"/>
                  <a:pt x="729" y="940"/>
                </a:cubicBezTo>
                <a:cubicBezTo>
                  <a:pt x="729" y="941"/>
                  <a:pt x="727" y="937"/>
                  <a:pt x="729" y="942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28" y="941"/>
                  <a:pt x="728" y="941"/>
                  <a:pt x="728" y="941"/>
                </a:cubicBezTo>
                <a:cubicBezTo>
                  <a:pt x="727" y="940"/>
                  <a:pt x="727" y="940"/>
                  <a:pt x="727" y="940"/>
                </a:cubicBezTo>
                <a:cubicBezTo>
                  <a:pt x="722" y="942"/>
                  <a:pt x="722" y="942"/>
                  <a:pt x="722" y="942"/>
                </a:cubicBezTo>
                <a:cubicBezTo>
                  <a:pt x="721" y="941"/>
                  <a:pt x="731" y="942"/>
                  <a:pt x="720" y="940"/>
                </a:cubicBezTo>
                <a:cubicBezTo>
                  <a:pt x="719" y="945"/>
                  <a:pt x="719" y="945"/>
                  <a:pt x="719" y="945"/>
                </a:cubicBezTo>
                <a:cubicBezTo>
                  <a:pt x="716" y="946"/>
                  <a:pt x="716" y="946"/>
                  <a:pt x="716" y="946"/>
                </a:cubicBezTo>
                <a:cubicBezTo>
                  <a:pt x="704" y="943"/>
                  <a:pt x="704" y="943"/>
                  <a:pt x="704" y="943"/>
                </a:cubicBezTo>
                <a:cubicBezTo>
                  <a:pt x="704" y="944"/>
                  <a:pt x="704" y="944"/>
                  <a:pt x="704" y="944"/>
                </a:cubicBezTo>
                <a:cubicBezTo>
                  <a:pt x="706" y="945"/>
                  <a:pt x="706" y="945"/>
                  <a:pt x="706" y="945"/>
                </a:cubicBezTo>
                <a:cubicBezTo>
                  <a:pt x="698" y="948"/>
                  <a:pt x="698" y="948"/>
                  <a:pt x="698" y="948"/>
                </a:cubicBezTo>
                <a:cubicBezTo>
                  <a:pt x="696" y="947"/>
                  <a:pt x="696" y="947"/>
                  <a:pt x="696" y="947"/>
                </a:cubicBezTo>
                <a:cubicBezTo>
                  <a:pt x="694" y="948"/>
                  <a:pt x="694" y="948"/>
                  <a:pt x="694" y="948"/>
                </a:cubicBezTo>
                <a:cubicBezTo>
                  <a:pt x="690" y="946"/>
                  <a:pt x="690" y="946"/>
                  <a:pt x="690" y="946"/>
                </a:cubicBezTo>
                <a:cubicBezTo>
                  <a:pt x="684" y="949"/>
                  <a:pt x="684" y="949"/>
                  <a:pt x="684" y="949"/>
                </a:cubicBezTo>
                <a:cubicBezTo>
                  <a:pt x="679" y="948"/>
                  <a:pt x="679" y="948"/>
                  <a:pt x="679" y="948"/>
                </a:cubicBezTo>
                <a:cubicBezTo>
                  <a:pt x="677" y="948"/>
                  <a:pt x="687" y="940"/>
                  <a:pt x="676" y="950"/>
                </a:cubicBezTo>
                <a:cubicBezTo>
                  <a:pt x="670" y="951"/>
                  <a:pt x="670" y="951"/>
                  <a:pt x="670" y="951"/>
                </a:cubicBezTo>
                <a:cubicBezTo>
                  <a:pt x="666" y="952"/>
                  <a:pt x="666" y="952"/>
                  <a:pt x="666" y="952"/>
                </a:cubicBezTo>
                <a:cubicBezTo>
                  <a:pt x="668" y="950"/>
                  <a:pt x="668" y="950"/>
                  <a:pt x="668" y="950"/>
                </a:cubicBezTo>
                <a:cubicBezTo>
                  <a:pt x="664" y="949"/>
                  <a:pt x="664" y="949"/>
                  <a:pt x="664" y="949"/>
                </a:cubicBezTo>
                <a:cubicBezTo>
                  <a:pt x="663" y="948"/>
                  <a:pt x="669" y="957"/>
                  <a:pt x="658" y="951"/>
                </a:cubicBezTo>
                <a:cubicBezTo>
                  <a:pt x="653" y="953"/>
                  <a:pt x="653" y="953"/>
                  <a:pt x="653" y="953"/>
                </a:cubicBezTo>
                <a:cubicBezTo>
                  <a:pt x="651" y="953"/>
                  <a:pt x="651" y="953"/>
                  <a:pt x="651" y="953"/>
                </a:cubicBezTo>
                <a:cubicBezTo>
                  <a:pt x="652" y="953"/>
                  <a:pt x="653" y="952"/>
                  <a:pt x="652" y="951"/>
                </a:cubicBezTo>
                <a:cubicBezTo>
                  <a:pt x="640" y="955"/>
                  <a:pt x="640" y="955"/>
                  <a:pt x="640" y="955"/>
                </a:cubicBezTo>
                <a:cubicBezTo>
                  <a:pt x="633" y="956"/>
                  <a:pt x="633" y="956"/>
                  <a:pt x="633" y="956"/>
                </a:cubicBezTo>
                <a:cubicBezTo>
                  <a:pt x="632" y="955"/>
                  <a:pt x="632" y="955"/>
                  <a:pt x="632" y="955"/>
                </a:cubicBezTo>
                <a:cubicBezTo>
                  <a:pt x="627" y="957"/>
                  <a:pt x="627" y="957"/>
                  <a:pt x="627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21" y="958"/>
                  <a:pt x="621" y="958"/>
                  <a:pt x="621" y="958"/>
                </a:cubicBezTo>
                <a:cubicBezTo>
                  <a:pt x="621" y="957"/>
                  <a:pt x="628" y="958"/>
                  <a:pt x="619" y="957"/>
                </a:cubicBezTo>
                <a:cubicBezTo>
                  <a:pt x="619" y="956"/>
                  <a:pt x="619" y="956"/>
                  <a:pt x="619" y="956"/>
                </a:cubicBezTo>
                <a:cubicBezTo>
                  <a:pt x="615" y="958"/>
                  <a:pt x="615" y="958"/>
                  <a:pt x="615" y="958"/>
                </a:cubicBezTo>
                <a:cubicBezTo>
                  <a:pt x="615" y="958"/>
                  <a:pt x="616" y="959"/>
                  <a:pt x="615" y="957"/>
                </a:cubicBezTo>
                <a:cubicBezTo>
                  <a:pt x="614" y="959"/>
                  <a:pt x="628" y="955"/>
                  <a:pt x="609" y="957"/>
                </a:cubicBezTo>
                <a:cubicBezTo>
                  <a:pt x="611" y="958"/>
                  <a:pt x="611" y="958"/>
                  <a:pt x="611" y="958"/>
                </a:cubicBezTo>
                <a:cubicBezTo>
                  <a:pt x="610" y="960"/>
                  <a:pt x="610" y="960"/>
                  <a:pt x="610" y="960"/>
                </a:cubicBezTo>
                <a:cubicBezTo>
                  <a:pt x="608" y="959"/>
                  <a:pt x="608" y="959"/>
                  <a:pt x="608" y="959"/>
                </a:cubicBezTo>
                <a:cubicBezTo>
                  <a:pt x="604" y="960"/>
                  <a:pt x="604" y="960"/>
                  <a:pt x="604" y="960"/>
                </a:cubicBezTo>
                <a:cubicBezTo>
                  <a:pt x="607" y="960"/>
                  <a:pt x="601" y="959"/>
                  <a:pt x="607" y="958"/>
                </a:cubicBezTo>
                <a:cubicBezTo>
                  <a:pt x="604" y="957"/>
                  <a:pt x="604" y="957"/>
                  <a:pt x="604" y="957"/>
                </a:cubicBezTo>
                <a:cubicBezTo>
                  <a:pt x="599" y="959"/>
                  <a:pt x="599" y="959"/>
                  <a:pt x="599" y="959"/>
                </a:cubicBezTo>
                <a:cubicBezTo>
                  <a:pt x="600" y="959"/>
                  <a:pt x="598" y="956"/>
                  <a:pt x="600" y="959"/>
                </a:cubicBezTo>
                <a:cubicBezTo>
                  <a:pt x="599" y="961"/>
                  <a:pt x="599" y="961"/>
                  <a:pt x="599" y="961"/>
                </a:cubicBezTo>
                <a:cubicBezTo>
                  <a:pt x="591" y="961"/>
                  <a:pt x="591" y="961"/>
                  <a:pt x="591" y="961"/>
                </a:cubicBezTo>
                <a:cubicBezTo>
                  <a:pt x="591" y="960"/>
                  <a:pt x="590" y="963"/>
                  <a:pt x="590" y="959"/>
                </a:cubicBezTo>
                <a:cubicBezTo>
                  <a:pt x="586" y="962"/>
                  <a:pt x="597" y="952"/>
                  <a:pt x="585" y="963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90" y="965"/>
                  <a:pt x="590" y="965"/>
                  <a:pt x="590" y="965"/>
                </a:cubicBezTo>
                <a:cubicBezTo>
                  <a:pt x="591" y="963"/>
                  <a:pt x="591" y="963"/>
                  <a:pt x="591" y="963"/>
                </a:cubicBezTo>
                <a:cubicBezTo>
                  <a:pt x="593" y="967"/>
                  <a:pt x="593" y="967"/>
                  <a:pt x="593" y="967"/>
                </a:cubicBezTo>
                <a:cubicBezTo>
                  <a:pt x="593" y="966"/>
                  <a:pt x="593" y="966"/>
                  <a:pt x="594" y="966"/>
                </a:cubicBezTo>
                <a:cubicBezTo>
                  <a:pt x="594" y="967"/>
                  <a:pt x="594" y="967"/>
                  <a:pt x="594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0" y="966"/>
                  <a:pt x="590" y="966"/>
                  <a:pt x="590" y="966"/>
                </a:cubicBezTo>
                <a:cubicBezTo>
                  <a:pt x="587" y="967"/>
                  <a:pt x="587" y="967"/>
                  <a:pt x="587" y="967"/>
                </a:cubicBezTo>
                <a:cubicBezTo>
                  <a:pt x="590" y="969"/>
                  <a:pt x="590" y="969"/>
                  <a:pt x="590" y="969"/>
                </a:cubicBezTo>
                <a:cubicBezTo>
                  <a:pt x="589" y="970"/>
                  <a:pt x="589" y="970"/>
                  <a:pt x="589" y="970"/>
                </a:cubicBezTo>
                <a:cubicBezTo>
                  <a:pt x="584" y="969"/>
                  <a:pt x="584" y="969"/>
                  <a:pt x="584" y="969"/>
                </a:cubicBezTo>
                <a:cubicBezTo>
                  <a:pt x="586" y="967"/>
                  <a:pt x="586" y="967"/>
                  <a:pt x="586" y="967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0"/>
                  <a:pt x="583" y="960"/>
                  <a:pt x="583" y="960"/>
                </a:cubicBezTo>
                <a:cubicBezTo>
                  <a:pt x="566" y="963"/>
                  <a:pt x="566" y="963"/>
                  <a:pt x="566" y="963"/>
                </a:cubicBezTo>
                <a:cubicBezTo>
                  <a:pt x="565" y="965"/>
                  <a:pt x="565" y="965"/>
                  <a:pt x="565" y="965"/>
                </a:cubicBezTo>
                <a:cubicBezTo>
                  <a:pt x="563" y="965"/>
                  <a:pt x="576" y="963"/>
                  <a:pt x="559" y="965"/>
                </a:cubicBezTo>
                <a:cubicBezTo>
                  <a:pt x="564" y="967"/>
                  <a:pt x="564" y="967"/>
                  <a:pt x="564" y="967"/>
                </a:cubicBezTo>
                <a:cubicBezTo>
                  <a:pt x="560" y="967"/>
                  <a:pt x="560" y="967"/>
                  <a:pt x="560" y="967"/>
                </a:cubicBezTo>
                <a:cubicBezTo>
                  <a:pt x="556" y="968"/>
                  <a:pt x="556" y="968"/>
                  <a:pt x="556" y="968"/>
                </a:cubicBezTo>
                <a:cubicBezTo>
                  <a:pt x="553" y="965"/>
                  <a:pt x="553" y="965"/>
                  <a:pt x="553" y="965"/>
                </a:cubicBezTo>
                <a:cubicBezTo>
                  <a:pt x="554" y="962"/>
                  <a:pt x="554" y="962"/>
                  <a:pt x="554" y="962"/>
                </a:cubicBezTo>
                <a:cubicBezTo>
                  <a:pt x="550" y="962"/>
                  <a:pt x="550" y="962"/>
                  <a:pt x="550" y="962"/>
                </a:cubicBezTo>
                <a:cubicBezTo>
                  <a:pt x="550" y="963"/>
                  <a:pt x="550" y="963"/>
                  <a:pt x="550" y="963"/>
                </a:cubicBezTo>
                <a:cubicBezTo>
                  <a:pt x="552" y="965"/>
                  <a:pt x="552" y="965"/>
                  <a:pt x="552" y="965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5" y="967"/>
                  <a:pt x="542" y="968"/>
                  <a:pt x="547" y="967"/>
                </a:cubicBezTo>
                <a:cubicBezTo>
                  <a:pt x="546" y="968"/>
                  <a:pt x="549" y="968"/>
                  <a:pt x="545" y="969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4" y="967"/>
                  <a:pt x="543" y="966"/>
                  <a:pt x="542" y="969"/>
                </a:cubicBezTo>
                <a:cubicBezTo>
                  <a:pt x="543" y="970"/>
                  <a:pt x="543" y="970"/>
                  <a:pt x="543" y="970"/>
                </a:cubicBezTo>
                <a:cubicBezTo>
                  <a:pt x="546" y="970"/>
                  <a:pt x="546" y="970"/>
                  <a:pt x="546" y="970"/>
                </a:cubicBezTo>
                <a:cubicBezTo>
                  <a:pt x="543" y="972"/>
                  <a:pt x="543" y="972"/>
                  <a:pt x="543" y="972"/>
                </a:cubicBezTo>
                <a:cubicBezTo>
                  <a:pt x="536" y="970"/>
                  <a:pt x="536" y="970"/>
                  <a:pt x="536" y="970"/>
                </a:cubicBezTo>
                <a:cubicBezTo>
                  <a:pt x="535" y="972"/>
                  <a:pt x="535" y="972"/>
                  <a:pt x="535" y="972"/>
                </a:cubicBezTo>
                <a:cubicBezTo>
                  <a:pt x="533" y="972"/>
                  <a:pt x="531" y="976"/>
                  <a:pt x="529" y="972"/>
                </a:cubicBezTo>
                <a:cubicBezTo>
                  <a:pt x="527" y="974"/>
                  <a:pt x="527" y="974"/>
                  <a:pt x="527" y="974"/>
                </a:cubicBezTo>
                <a:cubicBezTo>
                  <a:pt x="529" y="976"/>
                  <a:pt x="529" y="976"/>
                  <a:pt x="529" y="976"/>
                </a:cubicBezTo>
                <a:cubicBezTo>
                  <a:pt x="523" y="974"/>
                  <a:pt x="523" y="974"/>
                  <a:pt x="523" y="974"/>
                </a:cubicBezTo>
                <a:cubicBezTo>
                  <a:pt x="522" y="974"/>
                  <a:pt x="520" y="973"/>
                  <a:pt x="519" y="975"/>
                </a:cubicBezTo>
                <a:cubicBezTo>
                  <a:pt x="520" y="977"/>
                  <a:pt x="520" y="977"/>
                  <a:pt x="520" y="977"/>
                </a:cubicBezTo>
                <a:cubicBezTo>
                  <a:pt x="516" y="974"/>
                  <a:pt x="516" y="974"/>
                  <a:pt x="516" y="974"/>
                </a:cubicBezTo>
                <a:cubicBezTo>
                  <a:pt x="511" y="977"/>
                  <a:pt x="511" y="977"/>
                  <a:pt x="511" y="977"/>
                </a:cubicBezTo>
                <a:cubicBezTo>
                  <a:pt x="511" y="974"/>
                  <a:pt x="511" y="974"/>
                  <a:pt x="511" y="974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8" y="975"/>
                  <a:pt x="509" y="975"/>
                  <a:pt x="508" y="974"/>
                </a:cubicBezTo>
                <a:cubicBezTo>
                  <a:pt x="508" y="973"/>
                  <a:pt x="508" y="973"/>
                  <a:pt x="508" y="973"/>
                </a:cubicBezTo>
                <a:cubicBezTo>
                  <a:pt x="503" y="977"/>
                  <a:pt x="503" y="977"/>
                  <a:pt x="503" y="977"/>
                </a:cubicBezTo>
                <a:cubicBezTo>
                  <a:pt x="498" y="977"/>
                  <a:pt x="498" y="977"/>
                  <a:pt x="498" y="977"/>
                </a:cubicBezTo>
                <a:cubicBezTo>
                  <a:pt x="499" y="979"/>
                  <a:pt x="499" y="979"/>
                  <a:pt x="499" y="979"/>
                </a:cubicBezTo>
                <a:cubicBezTo>
                  <a:pt x="498" y="979"/>
                  <a:pt x="498" y="979"/>
                  <a:pt x="498" y="979"/>
                </a:cubicBezTo>
                <a:cubicBezTo>
                  <a:pt x="499" y="982"/>
                  <a:pt x="499" y="982"/>
                  <a:pt x="499" y="982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74" y="984"/>
                  <a:pt x="474" y="984"/>
                  <a:pt x="474" y="984"/>
                </a:cubicBezTo>
                <a:cubicBezTo>
                  <a:pt x="473" y="983"/>
                  <a:pt x="473" y="983"/>
                  <a:pt x="473" y="983"/>
                </a:cubicBezTo>
                <a:cubicBezTo>
                  <a:pt x="486" y="980"/>
                  <a:pt x="486" y="980"/>
                  <a:pt x="486" y="980"/>
                </a:cubicBezTo>
                <a:cubicBezTo>
                  <a:pt x="489" y="979"/>
                  <a:pt x="489" y="979"/>
                  <a:pt x="489" y="979"/>
                </a:cubicBezTo>
                <a:cubicBezTo>
                  <a:pt x="490" y="978"/>
                  <a:pt x="490" y="978"/>
                  <a:pt x="490" y="978"/>
                </a:cubicBezTo>
                <a:cubicBezTo>
                  <a:pt x="485" y="978"/>
                  <a:pt x="485" y="978"/>
                  <a:pt x="485" y="978"/>
                </a:cubicBezTo>
                <a:cubicBezTo>
                  <a:pt x="484" y="976"/>
                  <a:pt x="484" y="976"/>
                  <a:pt x="484" y="976"/>
                </a:cubicBezTo>
                <a:cubicBezTo>
                  <a:pt x="477" y="978"/>
                  <a:pt x="477" y="978"/>
                  <a:pt x="477" y="978"/>
                </a:cubicBezTo>
                <a:cubicBezTo>
                  <a:pt x="475" y="978"/>
                  <a:pt x="475" y="978"/>
                  <a:pt x="475" y="978"/>
                </a:cubicBezTo>
                <a:cubicBezTo>
                  <a:pt x="470" y="981"/>
                  <a:pt x="470" y="981"/>
                  <a:pt x="470" y="981"/>
                </a:cubicBezTo>
                <a:cubicBezTo>
                  <a:pt x="469" y="980"/>
                  <a:pt x="469" y="980"/>
                  <a:pt x="469" y="980"/>
                </a:cubicBezTo>
                <a:cubicBezTo>
                  <a:pt x="465" y="981"/>
                  <a:pt x="465" y="981"/>
                  <a:pt x="465" y="981"/>
                </a:cubicBezTo>
                <a:cubicBezTo>
                  <a:pt x="465" y="981"/>
                  <a:pt x="469" y="978"/>
                  <a:pt x="463" y="980"/>
                </a:cubicBezTo>
                <a:cubicBezTo>
                  <a:pt x="466" y="975"/>
                  <a:pt x="466" y="975"/>
                  <a:pt x="466" y="975"/>
                </a:cubicBezTo>
                <a:cubicBezTo>
                  <a:pt x="462" y="976"/>
                  <a:pt x="462" y="976"/>
                  <a:pt x="462" y="976"/>
                </a:cubicBezTo>
                <a:cubicBezTo>
                  <a:pt x="460" y="981"/>
                  <a:pt x="460" y="981"/>
                  <a:pt x="460" y="981"/>
                </a:cubicBezTo>
                <a:cubicBezTo>
                  <a:pt x="453" y="978"/>
                  <a:pt x="473" y="980"/>
                  <a:pt x="453" y="981"/>
                </a:cubicBezTo>
                <a:cubicBezTo>
                  <a:pt x="448" y="979"/>
                  <a:pt x="448" y="979"/>
                  <a:pt x="448" y="979"/>
                </a:cubicBezTo>
                <a:cubicBezTo>
                  <a:pt x="447" y="977"/>
                  <a:pt x="447" y="977"/>
                  <a:pt x="447" y="977"/>
                </a:cubicBezTo>
                <a:cubicBezTo>
                  <a:pt x="438" y="978"/>
                  <a:pt x="438" y="978"/>
                  <a:pt x="438" y="978"/>
                </a:cubicBezTo>
                <a:cubicBezTo>
                  <a:pt x="440" y="979"/>
                  <a:pt x="440" y="979"/>
                  <a:pt x="440" y="979"/>
                </a:cubicBezTo>
                <a:cubicBezTo>
                  <a:pt x="447" y="979"/>
                  <a:pt x="447" y="979"/>
                  <a:pt x="447" y="979"/>
                </a:cubicBezTo>
                <a:cubicBezTo>
                  <a:pt x="443" y="983"/>
                  <a:pt x="443" y="983"/>
                  <a:pt x="443" y="983"/>
                </a:cubicBezTo>
                <a:cubicBezTo>
                  <a:pt x="436" y="984"/>
                  <a:pt x="436" y="984"/>
                  <a:pt x="436" y="984"/>
                </a:cubicBezTo>
                <a:cubicBezTo>
                  <a:pt x="437" y="983"/>
                  <a:pt x="437" y="983"/>
                  <a:pt x="437" y="983"/>
                </a:cubicBezTo>
                <a:cubicBezTo>
                  <a:pt x="434" y="982"/>
                  <a:pt x="434" y="982"/>
                  <a:pt x="434" y="982"/>
                </a:cubicBezTo>
                <a:cubicBezTo>
                  <a:pt x="428" y="983"/>
                  <a:pt x="428" y="983"/>
                  <a:pt x="428" y="983"/>
                </a:cubicBezTo>
                <a:cubicBezTo>
                  <a:pt x="420" y="983"/>
                  <a:pt x="420" y="983"/>
                  <a:pt x="420" y="983"/>
                </a:cubicBezTo>
                <a:cubicBezTo>
                  <a:pt x="412" y="982"/>
                  <a:pt x="412" y="982"/>
                  <a:pt x="412" y="982"/>
                </a:cubicBezTo>
                <a:cubicBezTo>
                  <a:pt x="402" y="984"/>
                  <a:pt x="402" y="984"/>
                  <a:pt x="402" y="984"/>
                </a:cubicBezTo>
                <a:cubicBezTo>
                  <a:pt x="399" y="983"/>
                  <a:pt x="399" y="983"/>
                  <a:pt x="399" y="983"/>
                </a:cubicBezTo>
                <a:cubicBezTo>
                  <a:pt x="397" y="984"/>
                  <a:pt x="397" y="984"/>
                  <a:pt x="397" y="984"/>
                </a:cubicBezTo>
                <a:cubicBezTo>
                  <a:pt x="389" y="984"/>
                  <a:pt x="389" y="984"/>
                  <a:pt x="389" y="984"/>
                </a:cubicBezTo>
                <a:cubicBezTo>
                  <a:pt x="391" y="985"/>
                  <a:pt x="393" y="984"/>
                  <a:pt x="394" y="983"/>
                </a:cubicBezTo>
                <a:cubicBezTo>
                  <a:pt x="392" y="982"/>
                  <a:pt x="400" y="981"/>
                  <a:pt x="391" y="981"/>
                </a:cubicBezTo>
                <a:cubicBezTo>
                  <a:pt x="391" y="982"/>
                  <a:pt x="391" y="982"/>
                  <a:pt x="391" y="982"/>
                </a:cubicBezTo>
                <a:cubicBezTo>
                  <a:pt x="390" y="981"/>
                  <a:pt x="398" y="978"/>
                  <a:pt x="384" y="982"/>
                </a:cubicBezTo>
                <a:cubicBezTo>
                  <a:pt x="379" y="981"/>
                  <a:pt x="379" y="981"/>
                  <a:pt x="379" y="981"/>
                </a:cubicBezTo>
                <a:cubicBezTo>
                  <a:pt x="378" y="981"/>
                  <a:pt x="383" y="979"/>
                  <a:pt x="377" y="982"/>
                </a:cubicBezTo>
                <a:cubicBezTo>
                  <a:pt x="379" y="985"/>
                  <a:pt x="379" y="985"/>
                  <a:pt x="379" y="985"/>
                </a:cubicBezTo>
                <a:cubicBezTo>
                  <a:pt x="377" y="986"/>
                  <a:pt x="377" y="986"/>
                  <a:pt x="377" y="986"/>
                </a:cubicBezTo>
                <a:cubicBezTo>
                  <a:pt x="375" y="986"/>
                  <a:pt x="375" y="986"/>
                  <a:pt x="375" y="986"/>
                </a:cubicBezTo>
                <a:cubicBezTo>
                  <a:pt x="374" y="984"/>
                  <a:pt x="374" y="984"/>
                  <a:pt x="374" y="984"/>
                </a:cubicBezTo>
                <a:cubicBezTo>
                  <a:pt x="376" y="981"/>
                  <a:pt x="385" y="985"/>
                  <a:pt x="367" y="987"/>
                </a:cubicBezTo>
                <a:cubicBezTo>
                  <a:pt x="364" y="988"/>
                  <a:pt x="364" y="988"/>
                  <a:pt x="364" y="988"/>
                </a:cubicBezTo>
                <a:cubicBezTo>
                  <a:pt x="361" y="988"/>
                  <a:pt x="361" y="988"/>
                  <a:pt x="361" y="988"/>
                </a:cubicBezTo>
                <a:cubicBezTo>
                  <a:pt x="363" y="987"/>
                  <a:pt x="363" y="987"/>
                  <a:pt x="363" y="987"/>
                </a:cubicBezTo>
                <a:cubicBezTo>
                  <a:pt x="356" y="984"/>
                  <a:pt x="356" y="984"/>
                  <a:pt x="356" y="984"/>
                </a:cubicBezTo>
                <a:cubicBezTo>
                  <a:pt x="353" y="984"/>
                  <a:pt x="353" y="984"/>
                  <a:pt x="353" y="984"/>
                </a:cubicBezTo>
                <a:cubicBezTo>
                  <a:pt x="353" y="983"/>
                  <a:pt x="353" y="983"/>
                  <a:pt x="353" y="983"/>
                </a:cubicBezTo>
                <a:cubicBezTo>
                  <a:pt x="355" y="982"/>
                  <a:pt x="355" y="982"/>
                  <a:pt x="355" y="982"/>
                </a:cubicBezTo>
                <a:cubicBezTo>
                  <a:pt x="352" y="981"/>
                  <a:pt x="352" y="981"/>
                  <a:pt x="352" y="981"/>
                </a:cubicBezTo>
                <a:cubicBezTo>
                  <a:pt x="351" y="984"/>
                  <a:pt x="351" y="984"/>
                  <a:pt x="351" y="984"/>
                </a:cubicBezTo>
                <a:cubicBezTo>
                  <a:pt x="350" y="984"/>
                  <a:pt x="353" y="983"/>
                  <a:pt x="349" y="983"/>
                </a:cubicBezTo>
                <a:cubicBezTo>
                  <a:pt x="350" y="982"/>
                  <a:pt x="350" y="982"/>
                  <a:pt x="350" y="982"/>
                </a:cubicBezTo>
                <a:cubicBezTo>
                  <a:pt x="350" y="981"/>
                  <a:pt x="350" y="981"/>
                  <a:pt x="350" y="981"/>
                </a:cubicBezTo>
                <a:cubicBezTo>
                  <a:pt x="346" y="983"/>
                  <a:pt x="346" y="983"/>
                  <a:pt x="346" y="983"/>
                </a:cubicBezTo>
                <a:cubicBezTo>
                  <a:pt x="347" y="981"/>
                  <a:pt x="347" y="981"/>
                  <a:pt x="347" y="981"/>
                </a:cubicBezTo>
                <a:cubicBezTo>
                  <a:pt x="342" y="982"/>
                  <a:pt x="342" y="982"/>
                  <a:pt x="342" y="982"/>
                </a:cubicBezTo>
                <a:cubicBezTo>
                  <a:pt x="341" y="984"/>
                  <a:pt x="341" y="984"/>
                  <a:pt x="341" y="984"/>
                </a:cubicBezTo>
                <a:cubicBezTo>
                  <a:pt x="338" y="983"/>
                  <a:pt x="346" y="980"/>
                  <a:pt x="339" y="982"/>
                </a:cubicBezTo>
                <a:cubicBezTo>
                  <a:pt x="337" y="985"/>
                  <a:pt x="337" y="985"/>
                  <a:pt x="337" y="985"/>
                </a:cubicBezTo>
                <a:cubicBezTo>
                  <a:pt x="337" y="984"/>
                  <a:pt x="337" y="984"/>
                  <a:pt x="337" y="984"/>
                </a:cubicBezTo>
                <a:cubicBezTo>
                  <a:pt x="335" y="986"/>
                  <a:pt x="335" y="986"/>
                  <a:pt x="335" y="986"/>
                </a:cubicBezTo>
                <a:cubicBezTo>
                  <a:pt x="337" y="983"/>
                  <a:pt x="337" y="983"/>
                  <a:pt x="337" y="983"/>
                </a:cubicBezTo>
                <a:cubicBezTo>
                  <a:pt x="334" y="980"/>
                  <a:pt x="334" y="980"/>
                  <a:pt x="334" y="980"/>
                </a:cubicBezTo>
                <a:cubicBezTo>
                  <a:pt x="331" y="982"/>
                  <a:pt x="331" y="982"/>
                  <a:pt x="331" y="982"/>
                </a:cubicBezTo>
                <a:cubicBezTo>
                  <a:pt x="330" y="983"/>
                  <a:pt x="330" y="983"/>
                  <a:pt x="332" y="983"/>
                </a:cubicBezTo>
                <a:cubicBezTo>
                  <a:pt x="332" y="984"/>
                  <a:pt x="332" y="984"/>
                  <a:pt x="331" y="984"/>
                </a:cubicBezTo>
                <a:cubicBezTo>
                  <a:pt x="329" y="983"/>
                  <a:pt x="329" y="983"/>
                  <a:pt x="329" y="983"/>
                </a:cubicBezTo>
                <a:cubicBezTo>
                  <a:pt x="327" y="984"/>
                  <a:pt x="327" y="984"/>
                  <a:pt x="327" y="984"/>
                </a:cubicBezTo>
                <a:cubicBezTo>
                  <a:pt x="327" y="986"/>
                  <a:pt x="327" y="986"/>
                  <a:pt x="327" y="986"/>
                </a:cubicBezTo>
                <a:cubicBezTo>
                  <a:pt x="327" y="987"/>
                  <a:pt x="327" y="987"/>
                  <a:pt x="327" y="987"/>
                </a:cubicBezTo>
                <a:cubicBezTo>
                  <a:pt x="325" y="987"/>
                  <a:pt x="325" y="987"/>
                  <a:pt x="325" y="987"/>
                </a:cubicBezTo>
                <a:cubicBezTo>
                  <a:pt x="325" y="983"/>
                  <a:pt x="325" y="983"/>
                  <a:pt x="325" y="983"/>
                </a:cubicBezTo>
                <a:cubicBezTo>
                  <a:pt x="321" y="982"/>
                  <a:pt x="321" y="982"/>
                  <a:pt x="321" y="982"/>
                </a:cubicBezTo>
                <a:cubicBezTo>
                  <a:pt x="327" y="981"/>
                  <a:pt x="327" y="981"/>
                  <a:pt x="327" y="981"/>
                </a:cubicBezTo>
                <a:cubicBezTo>
                  <a:pt x="327" y="978"/>
                  <a:pt x="319" y="986"/>
                  <a:pt x="328" y="978"/>
                </a:cubicBezTo>
                <a:cubicBezTo>
                  <a:pt x="327" y="978"/>
                  <a:pt x="327" y="978"/>
                  <a:pt x="327" y="978"/>
                </a:cubicBezTo>
                <a:cubicBezTo>
                  <a:pt x="325" y="975"/>
                  <a:pt x="325" y="975"/>
                  <a:pt x="325" y="975"/>
                </a:cubicBezTo>
                <a:cubicBezTo>
                  <a:pt x="325" y="973"/>
                  <a:pt x="325" y="973"/>
                  <a:pt x="325" y="973"/>
                </a:cubicBezTo>
                <a:cubicBezTo>
                  <a:pt x="323" y="972"/>
                  <a:pt x="323" y="972"/>
                  <a:pt x="323" y="972"/>
                </a:cubicBezTo>
                <a:cubicBezTo>
                  <a:pt x="319" y="975"/>
                  <a:pt x="319" y="975"/>
                  <a:pt x="319" y="975"/>
                </a:cubicBezTo>
                <a:cubicBezTo>
                  <a:pt x="314" y="976"/>
                  <a:pt x="314" y="976"/>
                  <a:pt x="314" y="976"/>
                </a:cubicBezTo>
                <a:cubicBezTo>
                  <a:pt x="314" y="973"/>
                  <a:pt x="314" y="973"/>
                  <a:pt x="314" y="973"/>
                </a:cubicBezTo>
                <a:cubicBezTo>
                  <a:pt x="312" y="970"/>
                  <a:pt x="312" y="970"/>
                  <a:pt x="312" y="970"/>
                </a:cubicBezTo>
                <a:cubicBezTo>
                  <a:pt x="313" y="968"/>
                  <a:pt x="313" y="968"/>
                  <a:pt x="313" y="968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5" y="965"/>
                  <a:pt x="315" y="965"/>
                  <a:pt x="315" y="965"/>
                </a:cubicBezTo>
                <a:cubicBezTo>
                  <a:pt x="314" y="966"/>
                  <a:pt x="314" y="966"/>
                  <a:pt x="314" y="966"/>
                </a:cubicBezTo>
                <a:cubicBezTo>
                  <a:pt x="314" y="962"/>
                  <a:pt x="314" y="962"/>
                  <a:pt x="314" y="962"/>
                </a:cubicBezTo>
                <a:cubicBezTo>
                  <a:pt x="312" y="963"/>
                  <a:pt x="312" y="963"/>
                  <a:pt x="312" y="963"/>
                </a:cubicBezTo>
                <a:cubicBezTo>
                  <a:pt x="311" y="961"/>
                  <a:pt x="323" y="976"/>
                  <a:pt x="314" y="955"/>
                </a:cubicBezTo>
                <a:cubicBezTo>
                  <a:pt x="313" y="955"/>
                  <a:pt x="313" y="955"/>
                  <a:pt x="313" y="955"/>
                </a:cubicBezTo>
                <a:cubicBezTo>
                  <a:pt x="310" y="957"/>
                  <a:pt x="310" y="957"/>
                  <a:pt x="310" y="957"/>
                </a:cubicBezTo>
                <a:cubicBezTo>
                  <a:pt x="307" y="954"/>
                  <a:pt x="307" y="954"/>
                  <a:pt x="307" y="954"/>
                </a:cubicBezTo>
                <a:cubicBezTo>
                  <a:pt x="304" y="955"/>
                  <a:pt x="304" y="955"/>
                  <a:pt x="304" y="955"/>
                </a:cubicBezTo>
                <a:cubicBezTo>
                  <a:pt x="301" y="958"/>
                  <a:pt x="301" y="958"/>
                  <a:pt x="301" y="958"/>
                </a:cubicBezTo>
                <a:cubicBezTo>
                  <a:pt x="301" y="959"/>
                  <a:pt x="297" y="958"/>
                  <a:pt x="302" y="960"/>
                </a:cubicBezTo>
                <a:cubicBezTo>
                  <a:pt x="300" y="960"/>
                  <a:pt x="300" y="960"/>
                  <a:pt x="300" y="960"/>
                </a:cubicBezTo>
                <a:cubicBezTo>
                  <a:pt x="301" y="962"/>
                  <a:pt x="301" y="962"/>
                  <a:pt x="301" y="962"/>
                </a:cubicBezTo>
                <a:cubicBezTo>
                  <a:pt x="300" y="965"/>
                  <a:pt x="300" y="965"/>
                  <a:pt x="300" y="965"/>
                </a:cubicBezTo>
                <a:cubicBezTo>
                  <a:pt x="297" y="964"/>
                  <a:pt x="297" y="964"/>
                  <a:pt x="297" y="964"/>
                </a:cubicBezTo>
                <a:cubicBezTo>
                  <a:pt x="296" y="961"/>
                  <a:pt x="296" y="961"/>
                  <a:pt x="296" y="961"/>
                </a:cubicBezTo>
                <a:cubicBezTo>
                  <a:pt x="297" y="958"/>
                  <a:pt x="297" y="958"/>
                  <a:pt x="297" y="958"/>
                </a:cubicBezTo>
                <a:cubicBezTo>
                  <a:pt x="296" y="955"/>
                  <a:pt x="296" y="955"/>
                  <a:pt x="296" y="955"/>
                </a:cubicBezTo>
                <a:cubicBezTo>
                  <a:pt x="294" y="953"/>
                  <a:pt x="294" y="953"/>
                  <a:pt x="294" y="953"/>
                </a:cubicBezTo>
                <a:cubicBezTo>
                  <a:pt x="288" y="954"/>
                  <a:pt x="288" y="954"/>
                  <a:pt x="288" y="954"/>
                </a:cubicBezTo>
                <a:cubicBezTo>
                  <a:pt x="285" y="956"/>
                  <a:pt x="285" y="956"/>
                  <a:pt x="285" y="956"/>
                </a:cubicBezTo>
                <a:cubicBezTo>
                  <a:pt x="282" y="951"/>
                  <a:pt x="282" y="951"/>
                  <a:pt x="282" y="951"/>
                </a:cubicBezTo>
                <a:cubicBezTo>
                  <a:pt x="284" y="952"/>
                  <a:pt x="278" y="954"/>
                  <a:pt x="285" y="950"/>
                </a:cubicBezTo>
                <a:cubicBezTo>
                  <a:pt x="285" y="952"/>
                  <a:pt x="285" y="952"/>
                  <a:pt x="285" y="952"/>
                </a:cubicBezTo>
                <a:cubicBezTo>
                  <a:pt x="287" y="954"/>
                  <a:pt x="287" y="954"/>
                  <a:pt x="287" y="954"/>
                </a:cubicBezTo>
                <a:cubicBezTo>
                  <a:pt x="289" y="952"/>
                  <a:pt x="289" y="952"/>
                  <a:pt x="289" y="952"/>
                </a:cubicBezTo>
                <a:cubicBezTo>
                  <a:pt x="289" y="950"/>
                  <a:pt x="280" y="957"/>
                  <a:pt x="294" y="952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95" y="951"/>
                  <a:pt x="278" y="953"/>
                  <a:pt x="298" y="950"/>
                </a:cubicBezTo>
                <a:cubicBezTo>
                  <a:pt x="301" y="946"/>
                  <a:pt x="301" y="946"/>
                  <a:pt x="301" y="946"/>
                </a:cubicBezTo>
                <a:cubicBezTo>
                  <a:pt x="305" y="946"/>
                  <a:pt x="305" y="946"/>
                  <a:pt x="305" y="946"/>
                </a:cubicBezTo>
                <a:cubicBezTo>
                  <a:pt x="306" y="945"/>
                  <a:pt x="306" y="945"/>
                  <a:pt x="306" y="945"/>
                </a:cubicBezTo>
                <a:cubicBezTo>
                  <a:pt x="301" y="944"/>
                  <a:pt x="301" y="944"/>
                  <a:pt x="301" y="944"/>
                </a:cubicBezTo>
                <a:cubicBezTo>
                  <a:pt x="305" y="942"/>
                  <a:pt x="305" y="942"/>
                  <a:pt x="305" y="942"/>
                </a:cubicBezTo>
                <a:cubicBezTo>
                  <a:pt x="315" y="938"/>
                  <a:pt x="315" y="938"/>
                  <a:pt x="315" y="938"/>
                </a:cubicBezTo>
                <a:cubicBezTo>
                  <a:pt x="310" y="937"/>
                  <a:pt x="310" y="937"/>
                  <a:pt x="310" y="937"/>
                </a:cubicBezTo>
                <a:cubicBezTo>
                  <a:pt x="311" y="934"/>
                  <a:pt x="311" y="934"/>
                  <a:pt x="311" y="934"/>
                </a:cubicBezTo>
                <a:cubicBezTo>
                  <a:pt x="314" y="933"/>
                  <a:pt x="314" y="933"/>
                  <a:pt x="314" y="933"/>
                </a:cubicBezTo>
                <a:cubicBezTo>
                  <a:pt x="319" y="931"/>
                  <a:pt x="319" y="931"/>
                  <a:pt x="319" y="931"/>
                </a:cubicBezTo>
                <a:cubicBezTo>
                  <a:pt x="318" y="927"/>
                  <a:pt x="318" y="927"/>
                  <a:pt x="318" y="927"/>
                </a:cubicBezTo>
                <a:cubicBezTo>
                  <a:pt x="321" y="926"/>
                  <a:pt x="321" y="926"/>
                  <a:pt x="321" y="926"/>
                </a:cubicBezTo>
                <a:cubicBezTo>
                  <a:pt x="323" y="928"/>
                  <a:pt x="323" y="928"/>
                  <a:pt x="323" y="928"/>
                </a:cubicBezTo>
                <a:cubicBezTo>
                  <a:pt x="331" y="925"/>
                  <a:pt x="331" y="925"/>
                  <a:pt x="331" y="925"/>
                </a:cubicBezTo>
                <a:cubicBezTo>
                  <a:pt x="331" y="926"/>
                  <a:pt x="319" y="928"/>
                  <a:pt x="337" y="926"/>
                </a:cubicBezTo>
                <a:cubicBezTo>
                  <a:pt x="336" y="924"/>
                  <a:pt x="336" y="924"/>
                  <a:pt x="336" y="924"/>
                </a:cubicBezTo>
                <a:cubicBezTo>
                  <a:pt x="337" y="924"/>
                  <a:pt x="335" y="928"/>
                  <a:pt x="337" y="923"/>
                </a:cubicBezTo>
                <a:cubicBezTo>
                  <a:pt x="332" y="924"/>
                  <a:pt x="332" y="924"/>
                  <a:pt x="332" y="924"/>
                </a:cubicBezTo>
                <a:cubicBezTo>
                  <a:pt x="332" y="921"/>
                  <a:pt x="332" y="921"/>
                  <a:pt x="332" y="921"/>
                </a:cubicBezTo>
                <a:cubicBezTo>
                  <a:pt x="335" y="921"/>
                  <a:pt x="335" y="921"/>
                  <a:pt x="335" y="921"/>
                </a:cubicBezTo>
                <a:cubicBezTo>
                  <a:pt x="335" y="919"/>
                  <a:pt x="335" y="919"/>
                  <a:pt x="335" y="919"/>
                </a:cubicBezTo>
                <a:cubicBezTo>
                  <a:pt x="336" y="918"/>
                  <a:pt x="336" y="918"/>
                  <a:pt x="336" y="918"/>
                </a:cubicBezTo>
                <a:cubicBezTo>
                  <a:pt x="335" y="916"/>
                  <a:pt x="335" y="916"/>
                  <a:pt x="335" y="916"/>
                </a:cubicBezTo>
                <a:cubicBezTo>
                  <a:pt x="331" y="916"/>
                  <a:pt x="331" y="916"/>
                  <a:pt x="331" y="916"/>
                </a:cubicBezTo>
                <a:cubicBezTo>
                  <a:pt x="332" y="914"/>
                  <a:pt x="332" y="914"/>
                  <a:pt x="332" y="914"/>
                </a:cubicBezTo>
                <a:cubicBezTo>
                  <a:pt x="326" y="908"/>
                  <a:pt x="326" y="908"/>
                  <a:pt x="326" y="908"/>
                </a:cubicBezTo>
                <a:cubicBezTo>
                  <a:pt x="325" y="908"/>
                  <a:pt x="331" y="908"/>
                  <a:pt x="324" y="910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18" y="906"/>
                  <a:pt x="318" y="906"/>
                  <a:pt x="318" y="906"/>
                </a:cubicBezTo>
                <a:cubicBezTo>
                  <a:pt x="316" y="909"/>
                  <a:pt x="316" y="909"/>
                  <a:pt x="316" y="909"/>
                </a:cubicBezTo>
                <a:cubicBezTo>
                  <a:pt x="314" y="907"/>
                  <a:pt x="314" y="907"/>
                  <a:pt x="314" y="907"/>
                </a:cubicBezTo>
                <a:cubicBezTo>
                  <a:pt x="315" y="907"/>
                  <a:pt x="315" y="910"/>
                  <a:pt x="316" y="906"/>
                </a:cubicBezTo>
                <a:cubicBezTo>
                  <a:pt x="313" y="906"/>
                  <a:pt x="313" y="906"/>
                  <a:pt x="313" y="906"/>
                </a:cubicBezTo>
                <a:cubicBezTo>
                  <a:pt x="313" y="907"/>
                  <a:pt x="310" y="907"/>
                  <a:pt x="311" y="908"/>
                </a:cubicBezTo>
                <a:cubicBezTo>
                  <a:pt x="310" y="910"/>
                  <a:pt x="310" y="910"/>
                  <a:pt x="310" y="910"/>
                </a:cubicBezTo>
                <a:cubicBezTo>
                  <a:pt x="310" y="907"/>
                  <a:pt x="310" y="907"/>
                  <a:pt x="310" y="907"/>
                </a:cubicBezTo>
                <a:cubicBezTo>
                  <a:pt x="304" y="905"/>
                  <a:pt x="304" y="905"/>
                  <a:pt x="304" y="905"/>
                </a:cubicBezTo>
                <a:cubicBezTo>
                  <a:pt x="303" y="909"/>
                  <a:pt x="300" y="903"/>
                  <a:pt x="297" y="909"/>
                </a:cubicBezTo>
                <a:cubicBezTo>
                  <a:pt x="295" y="908"/>
                  <a:pt x="295" y="908"/>
                  <a:pt x="295" y="908"/>
                </a:cubicBezTo>
                <a:cubicBezTo>
                  <a:pt x="291" y="912"/>
                  <a:pt x="291" y="912"/>
                  <a:pt x="291" y="912"/>
                </a:cubicBezTo>
                <a:cubicBezTo>
                  <a:pt x="285" y="911"/>
                  <a:pt x="285" y="911"/>
                  <a:pt x="285" y="911"/>
                </a:cubicBezTo>
                <a:cubicBezTo>
                  <a:pt x="287" y="911"/>
                  <a:pt x="287" y="911"/>
                  <a:pt x="287" y="911"/>
                </a:cubicBezTo>
                <a:cubicBezTo>
                  <a:pt x="287" y="909"/>
                  <a:pt x="287" y="909"/>
                  <a:pt x="287" y="909"/>
                </a:cubicBezTo>
                <a:cubicBezTo>
                  <a:pt x="288" y="907"/>
                  <a:pt x="275" y="916"/>
                  <a:pt x="293" y="908"/>
                </a:cubicBezTo>
                <a:cubicBezTo>
                  <a:pt x="291" y="906"/>
                  <a:pt x="291" y="906"/>
                  <a:pt x="291" y="906"/>
                </a:cubicBezTo>
                <a:cubicBezTo>
                  <a:pt x="287" y="910"/>
                  <a:pt x="290" y="901"/>
                  <a:pt x="282" y="909"/>
                </a:cubicBezTo>
                <a:cubicBezTo>
                  <a:pt x="282" y="908"/>
                  <a:pt x="282" y="908"/>
                  <a:pt x="282" y="908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90" y="906"/>
                  <a:pt x="290" y="906"/>
                  <a:pt x="290" y="906"/>
                </a:cubicBezTo>
                <a:cubicBezTo>
                  <a:pt x="295" y="903"/>
                  <a:pt x="295" y="903"/>
                  <a:pt x="295" y="903"/>
                </a:cubicBezTo>
                <a:cubicBezTo>
                  <a:pt x="292" y="899"/>
                  <a:pt x="292" y="899"/>
                  <a:pt x="292" y="899"/>
                </a:cubicBezTo>
                <a:cubicBezTo>
                  <a:pt x="294" y="897"/>
                  <a:pt x="294" y="897"/>
                  <a:pt x="294" y="897"/>
                </a:cubicBezTo>
                <a:cubicBezTo>
                  <a:pt x="293" y="899"/>
                  <a:pt x="293" y="899"/>
                  <a:pt x="293" y="899"/>
                </a:cubicBezTo>
                <a:cubicBezTo>
                  <a:pt x="294" y="900"/>
                  <a:pt x="294" y="900"/>
                  <a:pt x="294" y="900"/>
                </a:cubicBezTo>
                <a:cubicBezTo>
                  <a:pt x="301" y="897"/>
                  <a:pt x="301" y="897"/>
                  <a:pt x="301" y="897"/>
                </a:cubicBezTo>
                <a:cubicBezTo>
                  <a:pt x="304" y="898"/>
                  <a:pt x="304" y="898"/>
                  <a:pt x="304" y="898"/>
                </a:cubicBezTo>
                <a:cubicBezTo>
                  <a:pt x="312" y="894"/>
                  <a:pt x="312" y="894"/>
                  <a:pt x="312" y="894"/>
                </a:cubicBezTo>
                <a:cubicBezTo>
                  <a:pt x="311" y="894"/>
                  <a:pt x="311" y="894"/>
                  <a:pt x="311" y="894"/>
                </a:cubicBezTo>
                <a:cubicBezTo>
                  <a:pt x="309" y="892"/>
                  <a:pt x="309" y="892"/>
                  <a:pt x="309" y="892"/>
                </a:cubicBezTo>
                <a:cubicBezTo>
                  <a:pt x="309" y="893"/>
                  <a:pt x="311" y="889"/>
                  <a:pt x="308" y="893"/>
                </a:cubicBezTo>
                <a:cubicBezTo>
                  <a:pt x="307" y="893"/>
                  <a:pt x="307" y="893"/>
                  <a:pt x="307" y="893"/>
                </a:cubicBezTo>
                <a:cubicBezTo>
                  <a:pt x="306" y="891"/>
                  <a:pt x="320" y="898"/>
                  <a:pt x="303" y="889"/>
                </a:cubicBezTo>
                <a:cubicBezTo>
                  <a:pt x="303" y="887"/>
                  <a:pt x="303" y="887"/>
                  <a:pt x="303" y="887"/>
                </a:cubicBezTo>
                <a:cubicBezTo>
                  <a:pt x="303" y="887"/>
                  <a:pt x="302" y="886"/>
                  <a:pt x="304" y="886"/>
                </a:cubicBezTo>
                <a:cubicBezTo>
                  <a:pt x="300" y="885"/>
                  <a:pt x="300" y="885"/>
                  <a:pt x="300" y="885"/>
                </a:cubicBezTo>
                <a:cubicBezTo>
                  <a:pt x="300" y="884"/>
                  <a:pt x="300" y="884"/>
                  <a:pt x="300" y="884"/>
                </a:cubicBezTo>
                <a:cubicBezTo>
                  <a:pt x="298" y="883"/>
                  <a:pt x="298" y="883"/>
                  <a:pt x="298" y="883"/>
                </a:cubicBezTo>
                <a:cubicBezTo>
                  <a:pt x="297" y="883"/>
                  <a:pt x="303" y="880"/>
                  <a:pt x="296" y="884"/>
                </a:cubicBezTo>
                <a:cubicBezTo>
                  <a:pt x="297" y="885"/>
                  <a:pt x="297" y="883"/>
                  <a:pt x="298" y="885"/>
                </a:cubicBezTo>
                <a:cubicBezTo>
                  <a:pt x="295" y="886"/>
                  <a:pt x="295" y="886"/>
                  <a:pt x="295" y="886"/>
                </a:cubicBezTo>
                <a:cubicBezTo>
                  <a:pt x="298" y="887"/>
                  <a:pt x="298" y="887"/>
                  <a:pt x="298" y="887"/>
                </a:cubicBezTo>
                <a:cubicBezTo>
                  <a:pt x="294" y="892"/>
                  <a:pt x="294" y="892"/>
                  <a:pt x="294" y="892"/>
                </a:cubicBezTo>
                <a:cubicBezTo>
                  <a:pt x="291" y="892"/>
                  <a:pt x="291" y="892"/>
                  <a:pt x="291" y="892"/>
                </a:cubicBezTo>
                <a:cubicBezTo>
                  <a:pt x="291" y="892"/>
                  <a:pt x="295" y="889"/>
                  <a:pt x="291" y="894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4" y="887"/>
                  <a:pt x="294" y="887"/>
                  <a:pt x="294" y="887"/>
                </a:cubicBezTo>
                <a:cubicBezTo>
                  <a:pt x="292" y="887"/>
                  <a:pt x="297" y="885"/>
                  <a:pt x="291" y="886"/>
                </a:cubicBezTo>
                <a:cubicBezTo>
                  <a:pt x="291" y="888"/>
                  <a:pt x="291" y="888"/>
                  <a:pt x="291" y="888"/>
                </a:cubicBezTo>
                <a:cubicBezTo>
                  <a:pt x="289" y="885"/>
                  <a:pt x="289" y="885"/>
                  <a:pt x="289" y="885"/>
                </a:cubicBezTo>
                <a:cubicBezTo>
                  <a:pt x="286" y="885"/>
                  <a:pt x="299" y="879"/>
                  <a:pt x="285" y="888"/>
                </a:cubicBezTo>
                <a:cubicBezTo>
                  <a:pt x="285" y="889"/>
                  <a:pt x="285" y="889"/>
                  <a:pt x="285" y="889"/>
                </a:cubicBezTo>
                <a:cubicBezTo>
                  <a:pt x="287" y="889"/>
                  <a:pt x="287" y="889"/>
                  <a:pt x="287" y="889"/>
                </a:cubicBezTo>
                <a:cubicBezTo>
                  <a:pt x="279" y="895"/>
                  <a:pt x="279" y="895"/>
                  <a:pt x="279" y="895"/>
                </a:cubicBezTo>
                <a:cubicBezTo>
                  <a:pt x="284" y="889"/>
                  <a:pt x="284" y="889"/>
                  <a:pt x="284" y="889"/>
                </a:cubicBezTo>
                <a:cubicBezTo>
                  <a:pt x="281" y="889"/>
                  <a:pt x="281" y="889"/>
                  <a:pt x="281" y="889"/>
                </a:cubicBezTo>
                <a:cubicBezTo>
                  <a:pt x="286" y="890"/>
                  <a:pt x="279" y="887"/>
                  <a:pt x="285" y="885"/>
                </a:cubicBezTo>
                <a:cubicBezTo>
                  <a:pt x="283" y="884"/>
                  <a:pt x="283" y="884"/>
                  <a:pt x="283" y="884"/>
                </a:cubicBezTo>
                <a:cubicBezTo>
                  <a:pt x="287" y="883"/>
                  <a:pt x="287" y="883"/>
                  <a:pt x="287" y="883"/>
                </a:cubicBezTo>
                <a:cubicBezTo>
                  <a:pt x="288" y="883"/>
                  <a:pt x="289" y="882"/>
                  <a:pt x="288" y="884"/>
                </a:cubicBezTo>
                <a:cubicBezTo>
                  <a:pt x="289" y="883"/>
                  <a:pt x="289" y="883"/>
                  <a:pt x="289" y="883"/>
                </a:cubicBezTo>
                <a:cubicBezTo>
                  <a:pt x="293" y="878"/>
                  <a:pt x="287" y="886"/>
                  <a:pt x="296" y="878"/>
                </a:cubicBezTo>
                <a:cubicBezTo>
                  <a:pt x="299" y="876"/>
                  <a:pt x="299" y="876"/>
                  <a:pt x="299" y="876"/>
                </a:cubicBezTo>
                <a:cubicBezTo>
                  <a:pt x="293" y="875"/>
                  <a:pt x="293" y="875"/>
                  <a:pt x="293" y="875"/>
                </a:cubicBezTo>
                <a:cubicBezTo>
                  <a:pt x="291" y="877"/>
                  <a:pt x="291" y="877"/>
                  <a:pt x="291" y="877"/>
                </a:cubicBezTo>
                <a:cubicBezTo>
                  <a:pt x="289" y="877"/>
                  <a:pt x="289" y="877"/>
                  <a:pt x="289" y="877"/>
                </a:cubicBezTo>
                <a:cubicBezTo>
                  <a:pt x="287" y="875"/>
                  <a:pt x="304" y="875"/>
                  <a:pt x="285" y="873"/>
                </a:cubicBezTo>
                <a:cubicBezTo>
                  <a:pt x="289" y="871"/>
                  <a:pt x="289" y="871"/>
                  <a:pt x="289" y="871"/>
                </a:cubicBezTo>
                <a:cubicBezTo>
                  <a:pt x="287" y="873"/>
                  <a:pt x="287" y="873"/>
                  <a:pt x="287" y="873"/>
                </a:cubicBezTo>
                <a:cubicBezTo>
                  <a:pt x="292" y="874"/>
                  <a:pt x="292" y="874"/>
                  <a:pt x="292" y="874"/>
                </a:cubicBezTo>
                <a:cubicBezTo>
                  <a:pt x="297" y="872"/>
                  <a:pt x="297" y="872"/>
                  <a:pt x="297" y="872"/>
                </a:cubicBezTo>
                <a:cubicBezTo>
                  <a:pt x="298" y="871"/>
                  <a:pt x="301" y="870"/>
                  <a:pt x="299" y="868"/>
                </a:cubicBezTo>
                <a:cubicBezTo>
                  <a:pt x="295" y="869"/>
                  <a:pt x="295" y="869"/>
                  <a:pt x="295" y="869"/>
                </a:cubicBezTo>
                <a:cubicBezTo>
                  <a:pt x="296" y="866"/>
                  <a:pt x="300" y="866"/>
                  <a:pt x="302" y="864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299" y="866"/>
                  <a:pt x="299" y="866"/>
                  <a:pt x="299" y="866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4" y="869"/>
                  <a:pt x="304" y="869"/>
                  <a:pt x="304" y="869"/>
                </a:cubicBezTo>
                <a:cubicBezTo>
                  <a:pt x="303" y="869"/>
                  <a:pt x="307" y="869"/>
                  <a:pt x="304" y="866"/>
                </a:cubicBezTo>
                <a:cubicBezTo>
                  <a:pt x="305" y="867"/>
                  <a:pt x="305" y="867"/>
                  <a:pt x="305" y="867"/>
                </a:cubicBezTo>
                <a:cubicBezTo>
                  <a:pt x="307" y="866"/>
                  <a:pt x="307" y="865"/>
                  <a:pt x="310" y="865"/>
                </a:cubicBezTo>
                <a:cubicBezTo>
                  <a:pt x="310" y="865"/>
                  <a:pt x="310" y="865"/>
                  <a:pt x="310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08" y="863"/>
                  <a:pt x="308" y="863"/>
                  <a:pt x="308" y="863"/>
                </a:cubicBezTo>
                <a:cubicBezTo>
                  <a:pt x="309" y="860"/>
                  <a:pt x="309" y="860"/>
                  <a:pt x="309" y="860"/>
                </a:cubicBezTo>
                <a:cubicBezTo>
                  <a:pt x="312" y="863"/>
                  <a:pt x="316" y="853"/>
                  <a:pt x="315" y="863"/>
                </a:cubicBezTo>
                <a:cubicBezTo>
                  <a:pt x="318" y="862"/>
                  <a:pt x="318" y="862"/>
                  <a:pt x="318" y="862"/>
                </a:cubicBezTo>
                <a:cubicBezTo>
                  <a:pt x="318" y="861"/>
                  <a:pt x="320" y="862"/>
                  <a:pt x="319" y="860"/>
                </a:cubicBezTo>
                <a:cubicBezTo>
                  <a:pt x="317" y="860"/>
                  <a:pt x="317" y="860"/>
                  <a:pt x="317" y="860"/>
                </a:cubicBezTo>
                <a:cubicBezTo>
                  <a:pt x="316" y="859"/>
                  <a:pt x="325" y="864"/>
                  <a:pt x="314" y="859"/>
                </a:cubicBezTo>
                <a:cubicBezTo>
                  <a:pt x="316" y="856"/>
                  <a:pt x="297" y="870"/>
                  <a:pt x="321" y="854"/>
                </a:cubicBezTo>
                <a:cubicBezTo>
                  <a:pt x="320" y="854"/>
                  <a:pt x="322" y="854"/>
                  <a:pt x="320" y="855"/>
                </a:cubicBezTo>
                <a:cubicBezTo>
                  <a:pt x="322" y="852"/>
                  <a:pt x="325" y="855"/>
                  <a:pt x="326" y="852"/>
                </a:cubicBezTo>
                <a:cubicBezTo>
                  <a:pt x="327" y="853"/>
                  <a:pt x="330" y="854"/>
                  <a:pt x="331" y="852"/>
                </a:cubicBezTo>
                <a:cubicBezTo>
                  <a:pt x="332" y="851"/>
                  <a:pt x="332" y="851"/>
                  <a:pt x="332" y="851"/>
                </a:cubicBezTo>
                <a:cubicBezTo>
                  <a:pt x="325" y="850"/>
                  <a:pt x="325" y="850"/>
                  <a:pt x="325" y="850"/>
                </a:cubicBezTo>
                <a:cubicBezTo>
                  <a:pt x="319" y="847"/>
                  <a:pt x="319" y="847"/>
                  <a:pt x="319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8" y="852"/>
                  <a:pt x="308" y="852"/>
                  <a:pt x="308" y="852"/>
                </a:cubicBezTo>
                <a:cubicBezTo>
                  <a:pt x="310" y="848"/>
                  <a:pt x="310" y="848"/>
                  <a:pt x="310" y="848"/>
                </a:cubicBezTo>
                <a:cubicBezTo>
                  <a:pt x="307" y="848"/>
                  <a:pt x="307" y="848"/>
                  <a:pt x="307" y="848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305" y="852"/>
                  <a:pt x="305" y="852"/>
                  <a:pt x="305" y="852"/>
                </a:cubicBezTo>
                <a:cubicBezTo>
                  <a:pt x="305" y="854"/>
                  <a:pt x="305" y="854"/>
                  <a:pt x="305" y="854"/>
                </a:cubicBezTo>
                <a:cubicBezTo>
                  <a:pt x="305" y="854"/>
                  <a:pt x="304" y="855"/>
                  <a:pt x="303" y="854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297" y="853"/>
                  <a:pt x="297" y="853"/>
                  <a:pt x="297" y="853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9" y="856"/>
                  <a:pt x="299" y="856"/>
                  <a:pt x="299" y="856"/>
                </a:cubicBezTo>
                <a:cubicBezTo>
                  <a:pt x="297" y="856"/>
                  <a:pt x="297" y="856"/>
                  <a:pt x="297" y="856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5" y="856"/>
                  <a:pt x="295" y="856"/>
                  <a:pt x="295" y="856"/>
                </a:cubicBezTo>
                <a:cubicBezTo>
                  <a:pt x="294" y="855"/>
                  <a:pt x="294" y="855"/>
                  <a:pt x="294" y="855"/>
                </a:cubicBezTo>
                <a:cubicBezTo>
                  <a:pt x="298" y="856"/>
                  <a:pt x="299" y="854"/>
                  <a:pt x="292" y="860"/>
                </a:cubicBezTo>
                <a:cubicBezTo>
                  <a:pt x="293" y="860"/>
                  <a:pt x="293" y="860"/>
                  <a:pt x="293" y="860"/>
                </a:cubicBezTo>
                <a:cubicBezTo>
                  <a:pt x="292" y="858"/>
                  <a:pt x="292" y="858"/>
                  <a:pt x="292" y="858"/>
                </a:cubicBezTo>
                <a:cubicBezTo>
                  <a:pt x="290" y="861"/>
                  <a:pt x="295" y="853"/>
                  <a:pt x="287" y="859"/>
                </a:cubicBezTo>
                <a:cubicBezTo>
                  <a:pt x="290" y="861"/>
                  <a:pt x="290" y="861"/>
                  <a:pt x="290" y="861"/>
                </a:cubicBezTo>
                <a:cubicBezTo>
                  <a:pt x="291" y="862"/>
                  <a:pt x="291" y="862"/>
                  <a:pt x="291" y="862"/>
                </a:cubicBezTo>
                <a:cubicBezTo>
                  <a:pt x="291" y="863"/>
                  <a:pt x="291" y="863"/>
                  <a:pt x="291" y="863"/>
                </a:cubicBezTo>
                <a:cubicBezTo>
                  <a:pt x="285" y="864"/>
                  <a:pt x="285" y="864"/>
                  <a:pt x="285" y="864"/>
                </a:cubicBezTo>
                <a:cubicBezTo>
                  <a:pt x="285" y="865"/>
                  <a:pt x="290" y="866"/>
                  <a:pt x="287" y="866"/>
                </a:cubicBezTo>
                <a:cubicBezTo>
                  <a:pt x="287" y="867"/>
                  <a:pt x="287" y="867"/>
                  <a:pt x="287" y="867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82" y="866"/>
                  <a:pt x="282" y="866"/>
                  <a:pt x="282" y="866"/>
                </a:cubicBezTo>
                <a:cubicBezTo>
                  <a:pt x="281" y="870"/>
                  <a:pt x="281" y="870"/>
                  <a:pt x="281" y="870"/>
                </a:cubicBezTo>
                <a:cubicBezTo>
                  <a:pt x="277" y="872"/>
                  <a:pt x="277" y="872"/>
                  <a:pt x="277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6" y="870"/>
                  <a:pt x="276" y="870"/>
                  <a:pt x="276" y="870"/>
                </a:cubicBezTo>
                <a:cubicBezTo>
                  <a:pt x="277" y="870"/>
                  <a:pt x="270" y="875"/>
                  <a:pt x="276" y="867"/>
                </a:cubicBezTo>
                <a:cubicBezTo>
                  <a:pt x="272" y="868"/>
                  <a:pt x="272" y="868"/>
                  <a:pt x="272" y="868"/>
                </a:cubicBezTo>
                <a:cubicBezTo>
                  <a:pt x="272" y="868"/>
                  <a:pt x="271" y="871"/>
                  <a:pt x="272" y="867"/>
                </a:cubicBezTo>
                <a:cubicBezTo>
                  <a:pt x="275" y="866"/>
                  <a:pt x="275" y="866"/>
                  <a:pt x="275" y="866"/>
                </a:cubicBezTo>
                <a:cubicBezTo>
                  <a:pt x="277" y="861"/>
                  <a:pt x="277" y="861"/>
                  <a:pt x="277" y="861"/>
                </a:cubicBezTo>
                <a:cubicBezTo>
                  <a:pt x="275" y="860"/>
                  <a:pt x="275" y="860"/>
                  <a:pt x="275" y="860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85" y="854"/>
                  <a:pt x="285" y="854"/>
                  <a:pt x="285" y="854"/>
                </a:cubicBezTo>
                <a:cubicBezTo>
                  <a:pt x="286" y="854"/>
                  <a:pt x="286" y="854"/>
                  <a:pt x="286" y="854"/>
                </a:cubicBezTo>
                <a:cubicBezTo>
                  <a:pt x="293" y="853"/>
                  <a:pt x="293" y="853"/>
                  <a:pt x="293" y="853"/>
                </a:cubicBezTo>
                <a:cubicBezTo>
                  <a:pt x="293" y="854"/>
                  <a:pt x="293" y="854"/>
                  <a:pt x="292" y="854"/>
                </a:cubicBezTo>
                <a:cubicBezTo>
                  <a:pt x="293" y="855"/>
                  <a:pt x="293" y="855"/>
                  <a:pt x="293" y="855"/>
                </a:cubicBezTo>
                <a:cubicBezTo>
                  <a:pt x="295" y="853"/>
                  <a:pt x="295" y="853"/>
                  <a:pt x="295" y="853"/>
                </a:cubicBezTo>
                <a:cubicBezTo>
                  <a:pt x="293" y="851"/>
                  <a:pt x="293" y="851"/>
                  <a:pt x="293" y="851"/>
                </a:cubicBezTo>
                <a:cubicBezTo>
                  <a:pt x="295" y="848"/>
                  <a:pt x="293" y="857"/>
                  <a:pt x="295" y="848"/>
                </a:cubicBezTo>
                <a:cubicBezTo>
                  <a:pt x="292" y="847"/>
                  <a:pt x="292" y="847"/>
                  <a:pt x="292" y="847"/>
                </a:cubicBezTo>
                <a:cubicBezTo>
                  <a:pt x="295" y="847"/>
                  <a:pt x="288" y="849"/>
                  <a:pt x="295" y="845"/>
                </a:cubicBezTo>
                <a:cubicBezTo>
                  <a:pt x="296" y="847"/>
                  <a:pt x="296" y="847"/>
                  <a:pt x="296" y="847"/>
                </a:cubicBezTo>
                <a:cubicBezTo>
                  <a:pt x="298" y="841"/>
                  <a:pt x="298" y="841"/>
                  <a:pt x="298" y="841"/>
                </a:cubicBezTo>
                <a:cubicBezTo>
                  <a:pt x="297" y="840"/>
                  <a:pt x="297" y="840"/>
                  <a:pt x="297" y="840"/>
                </a:cubicBezTo>
                <a:cubicBezTo>
                  <a:pt x="297" y="837"/>
                  <a:pt x="297" y="837"/>
                  <a:pt x="297" y="837"/>
                </a:cubicBezTo>
                <a:cubicBezTo>
                  <a:pt x="300" y="840"/>
                  <a:pt x="300" y="840"/>
                  <a:pt x="300" y="840"/>
                </a:cubicBezTo>
                <a:cubicBezTo>
                  <a:pt x="301" y="840"/>
                  <a:pt x="301" y="840"/>
                  <a:pt x="301" y="840"/>
                </a:cubicBezTo>
                <a:cubicBezTo>
                  <a:pt x="302" y="837"/>
                  <a:pt x="302" y="837"/>
                  <a:pt x="302" y="837"/>
                </a:cubicBezTo>
                <a:cubicBezTo>
                  <a:pt x="302" y="838"/>
                  <a:pt x="302" y="838"/>
                  <a:pt x="302" y="838"/>
                </a:cubicBezTo>
                <a:cubicBezTo>
                  <a:pt x="304" y="838"/>
                  <a:pt x="300" y="844"/>
                  <a:pt x="305" y="837"/>
                </a:cubicBezTo>
                <a:cubicBezTo>
                  <a:pt x="301" y="835"/>
                  <a:pt x="301" y="835"/>
                  <a:pt x="301" y="835"/>
                </a:cubicBezTo>
                <a:cubicBezTo>
                  <a:pt x="302" y="836"/>
                  <a:pt x="292" y="839"/>
                  <a:pt x="305" y="837"/>
                </a:cubicBezTo>
                <a:cubicBezTo>
                  <a:pt x="306" y="837"/>
                  <a:pt x="306" y="837"/>
                  <a:pt x="306" y="837"/>
                </a:cubicBezTo>
                <a:cubicBezTo>
                  <a:pt x="308" y="835"/>
                  <a:pt x="308" y="835"/>
                  <a:pt x="308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09" y="833"/>
                  <a:pt x="309" y="833"/>
                  <a:pt x="309" y="833"/>
                </a:cubicBezTo>
                <a:cubicBezTo>
                  <a:pt x="308" y="833"/>
                  <a:pt x="308" y="832"/>
                  <a:pt x="307" y="833"/>
                </a:cubicBezTo>
                <a:cubicBezTo>
                  <a:pt x="309" y="832"/>
                  <a:pt x="309" y="832"/>
                  <a:pt x="309" y="832"/>
                </a:cubicBezTo>
                <a:cubicBezTo>
                  <a:pt x="310" y="832"/>
                  <a:pt x="306" y="835"/>
                  <a:pt x="312" y="832"/>
                </a:cubicBezTo>
                <a:cubicBezTo>
                  <a:pt x="313" y="831"/>
                  <a:pt x="313" y="831"/>
                  <a:pt x="313" y="831"/>
                </a:cubicBezTo>
                <a:cubicBezTo>
                  <a:pt x="311" y="830"/>
                  <a:pt x="311" y="830"/>
                  <a:pt x="311" y="830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2" y="822"/>
                  <a:pt x="312" y="822"/>
                  <a:pt x="312" y="822"/>
                </a:cubicBezTo>
                <a:cubicBezTo>
                  <a:pt x="315" y="821"/>
                  <a:pt x="315" y="821"/>
                  <a:pt x="315" y="821"/>
                </a:cubicBezTo>
                <a:cubicBezTo>
                  <a:pt x="316" y="821"/>
                  <a:pt x="310" y="819"/>
                  <a:pt x="318" y="822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4" y="824"/>
                  <a:pt x="312" y="824"/>
                  <a:pt x="314" y="828"/>
                </a:cubicBezTo>
                <a:cubicBezTo>
                  <a:pt x="314" y="828"/>
                  <a:pt x="314" y="828"/>
                  <a:pt x="314" y="828"/>
                </a:cubicBezTo>
                <a:cubicBezTo>
                  <a:pt x="314" y="828"/>
                  <a:pt x="311" y="827"/>
                  <a:pt x="313" y="829"/>
                </a:cubicBezTo>
                <a:cubicBezTo>
                  <a:pt x="317" y="832"/>
                  <a:pt x="298" y="835"/>
                  <a:pt x="322" y="827"/>
                </a:cubicBezTo>
                <a:cubicBezTo>
                  <a:pt x="324" y="827"/>
                  <a:pt x="324" y="827"/>
                  <a:pt x="324" y="827"/>
                </a:cubicBezTo>
                <a:cubicBezTo>
                  <a:pt x="323" y="828"/>
                  <a:pt x="323" y="828"/>
                  <a:pt x="323" y="828"/>
                </a:cubicBezTo>
                <a:cubicBezTo>
                  <a:pt x="325" y="829"/>
                  <a:pt x="325" y="829"/>
                  <a:pt x="325" y="829"/>
                </a:cubicBezTo>
                <a:cubicBezTo>
                  <a:pt x="324" y="830"/>
                  <a:pt x="324" y="830"/>
                  <a:pt x="324" y="830"/>
                </a:cubicBezTo>
                <a:cubicBezTo>
                  <a:pt x="328" y="833"/>
                  <a:pt x="328" y="833"/>
                  <a:pt x="328" y="833"/>
                </a:cubicBezTo>
                <a:cubicBezTo>
                  <a:pt x="327" y="833"/>
                  <a:pt x="330" y="836"/>
                  <a:pt x="325" y="834"/>
                </a:cubicBezTo>
                <a:cubicBezTo>
                  <a:pt x="329" y="837"/>
                  <a:pt x="317" y="835"/>
                  <a:pt x="329" y="835"/>
                </a:cubicBezTo>
                <a:cubicBezTo>
                  <a:pt x="329" y="832"/>
                  <a:pt x="329" y="832"/>
                  <a:pt x="329" y="832"/>
                </a:cubicBezTo>
                <a:cubicBezTo>
                  <a:pt x="332" y="834"/>
                  <a:pt x="332" y="829"/>
                  <a:pt x="332" y="830"/>
                </a:cubicBezTo>
                <a:cubicBezTo>
                  <a:pt x="341" y="829"/>
                  <a:pt x="341" y="829"/>
                  <a:pt x="341" y="829"/>
                </a:cubicBezTo>
                <a:cubicBezTo>
                  <a:pt x="340" y="829"/>
                  <a:pt x="341" y="828"/>
                  <a:pt x="341" y="827"/>
                </a:cubicBezTo>
                <a:cubicBezTo>
                  <a:pt x="336" y="827"/>
                  <a:pt x="336" y="827"/>
                  <a:pt x="336" y="827"/>
                </a:cubicBezTo>
                <a:cubicBezTo>
                  <a:pt x="328" y="825"/>
                  <a:pt x="328" y="825"/>
                  <a:pt x="328" y="825"/>
                </a:cubicBezTo>
                <a:cubicBezTo>
                  <a:pt x="327" y="826"/>
                  <a:pt x="331" y="826"/>
                  <a:pt x="328" y="822"/>
                </a:cubicBezTo>
                <a:cubicBezTo>
                  <a:pt x="322" y="824"/>
                  <a:pt x="322" y="824"/>
                  <a:pt x="322" y="824"/>
                </a:cubicBezTo>
                <a:cubicBezTo>
                  <a:pt x="319" y="822"/>
                  <a:pt x="319" y="822"/>
                  <a:pt x="319" y="822"/>
                </a:cubicBezTo>
                <a:cubicBezTo>
                  <a:pt x="322" y="822"/>
                  <a:pt x="322" y="822"/>
                  <a:pt x="322" y="822"/>
                </a:cubicBezTo>
                <a:cubicBezTo>
                  <a:pt x="323" y="822"/>
                  <a:pt x="323" y="822"/>
                  <a:pt x="323" y="822"/>
                </a:cubicBezTo>
                <a:cubicBezTo>
                  <a:pt x="322" y="820"/>
                  <a:pt x="322" y="820"/>
                  <a:pt x="322" y="820"/>
                </a:cubicBezTo>
                <a:cubicBezTo>
                  <a:pt x="327" y="822"/>
                  <a:pt x="327" y="822"/>
                  <a:pt x="327" y="822"/>
                </a:cubicBezTo>
                <a:cubicBezTo>
                  <a:pt x="326" y="819"/>
                  <a:pt x="326" y="819"/>
                  <a:pt x="326" y="819"/>
                </a:cubicBezTo>
                <a:cubicBezTo>
                  <a:pt x="319" y="818"/>
                  <a:pt x="319" y="818"/>
                  <a:pt x="319" y="818"/>
                </a:cubicBezTo>
                <a:cubicBezTo>
                  <a:pt x="318" y="817"/>
                  <a:pt x="318" y="817"/>
                  <a:pt x="318" y="817"/>
                </a:cubicBezTo>
                <a:cubicBezTo>
                  <a:pt x="314" y="816"/>
                  <a:pt x="314" y="816"/>
                  <a:pt x="314" y="816"/>
                </a:cubicBezTo>
                <a:cubicBezTo>
                  <a:pt x="311" y="818"/>
                  <a:pt x="311" y="818"/>
                  <a:pt x="311" y="818"/>
                </a:cubicBezTo>
                <a:cubicBezTo>
                  <a:pt x="309" y="816"/>
                  <a:pt x="309" y="816"/>
                  <a:pt x="309" y="816"/>
                </a:cubicBezTo>
                <a:cubicBezTo>
                  <a:pt x="304" y="817"/>
                  <a:pt x="304" y="817"/>
                  <a:pt x="304" y="817"/>
                </a:cubicBezTo>
                <a:cubicBezTo>
                  <a:pt x="307" y="819"/>
                  <a:pt x="307" y="819"/>
                  <a:pt x="307" y="819"/>
                </a:cubicBezTo>
                <a:cubicBezTo>
                  <a:pt x="310" y="817"/>
                  <a:pt x="310" y="817"/>
                  <a:pt x="310" y="817"/>
                </a:cubicBezTo>
                <a:cubicBezTo>
                  <a:pt x="310" y="817"/>
                  <a:pt x="314" y="814"/>
                  <a:pt x="310" y="820"/>
                </a:cubicBezTo>
                <a:cubicBezTo>
                  <a:pt x="307" y="820"/>
                  <a:pt x="307" y="820"/>
                  <a:pt x="307" y="820"/>
                </a:cubicBezTo>
                <a:cubicBezTo>
                  <a:pt x="306" y="819"/>
                  <a:pt x="307" y="819"/>
                  <a:pt x="307" y="819"/>
                </a:cubicBezTo>
                <a:cubicBezTo>
                  <a:pt x="304" y="819"/>
                  <a:pt x="304" y="819"/>
                  <a:pt x="304" y="819"/>
                </a:cubicBezTo>
                <a:cubicBezTo>
                  <a:pt x="302" y="817"/>
                  <a:pt x="302" y="817"/>
                  <a:pt x="302" y="817"/>
                </a:cubicBezTo>
                <a:cubicBezTo>
                  <a:pt x="296" y="818"/>
                  <a:pt x="296" y="818"/>
                  <a:pt x="296" y="818"/>
                </a:cubicBezTo>
                <a:cubicBezTo>
                  <a:pt x="293" y="822"/>
                  <a:pt x="293" y="822"/>
                  <a:pt x="293" y="822"/>
                </a:cubicBezTo>
                <a:cubicBezTo>
                  <a:pt x="291" y="820"/>
                  <a:pt x="291" y="820"/>
                  <a:pt x="291" y="820"/>
                </a:cubicBezTo>
                <a:cubicBezTo>
                  <a:pt x="293" y="819"/>
                  <a:pt x="293" y="819"/>
                  <a:pt x="293" y="819"/>
                </a:cubicBezTo>
                <a:cubicBezTo>
                  <a:pt x="285" y="818"/>
                  <a:pt x="285" y="818"/>
                  <a:pt x="285" y="818"/>
                </a:cubicBezTo>
                <a:cubicBezTo>
                  <a:pt x="284" y="818"/>
                  <a:pt x="293" y="815"/>
                  <a:pt x="282" y="820"/>
                </a:cubicBezTo>
                <a:cubicBezTo>
                  <a:pt x="286" y="820"/>
                  <a:pt x="281" y="818"/>
                  <a:pt x="285" y="816"/>
                </a:cubicBezTo>
                <a:cubicBezTo>
                  <a:pt x="286" y="818"/>
                  <a:pt x="286" y="818"/>
                  <a:pt x="286" y="818"/>
                </a:cubicBezTo>
                <a:cubicBezTo>
                  <a:pt x="289" y="819"/>
                  <a:pt x="291" y="812"/>
                  <a:pt x="292" y="818"/>
                </a:cubicBezTo>
                <a:cubicBezTo>
                  <a:pt x="293" y="817"/>
                  <a:pt x="298" y="821"/>
                  <a:pt x="292" y="815"/>
                </a:cubicBezTo>
                <a:cubicBezTo>
                  <a:pt x="291" y="812"/>
                  <a:pt x="291" y="816"/>
                  <a:pt x="296" y="813"/>
                </a:cubicBezTo>
                <a:cubicBezTo>
                  <a:pt x="295" y="812"/>
                  <a:pt x="299" y="810"/>
                  <a:pt x="293" y="811"/>
                </a:cubicBezTo>
                <a:cubicBezTo>
                  <a:pt x="292" y="812"/>
                  <a:pt x="292" y="812"/>
                  <a:pt x="292" y="812"/>
                </a:cubicBezTo>
                <a:cubicBezTo>
                  <a:pt x="291" y="811"/>
                  <a:pt x="291" y="811"/>
                  <a:pt x="291" y="811"/>
                </a:cubicBezTo>
                <a:cubicBezTo>
                  <a:pt x="288" y="814"/>
                  <a:pt x="288" y="814"/>
                  <a:pt x="288" y="814"/>
                </a:cubicBezTo>
                <a:cubicBezTo>
                  <a:pt x="289" y="812"/>
                  <a:pt x="289" y="812"/>
                  <a:pt x="289" y="812"/>
                </a:cubicBezTo>
                <a:cubicBezTo>
                  <a:pt x="288" y="812"/>
                  <a:pt x="297" y="808"/>
                  <a:pt x="286" y="811"/>
                </a:cubicBezTo>
                <a:cubicBezTo>
                  <a:pt x="292" y="810"/>
                  <a:pt x="292" y="810"/>
                  <a:pt x="292" y="810"/>
                </a:cubicBezTo>
                <a:cubicBezTo>
                  <a:pt x="290" y="808"/>
                  <a:pt x="290" y="808"/>
                  <a:pt x="290" y="808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2" y="804"/>
                  <a:pt x="294" y="809"/>
                  <a:pt x="286" y="802"/>
                </a:cubicBezTo>
                <a:cubicBezTo>
                  <a:pt x="289" y="802"/>
                  <a:pt x="289" y="802"/>
                  <a:pt x="289" y="802"/>
                </a:cubicBezTo>
                <a:cubicBezTo>
                  <a:pt x="290" y="800"/>
                  <a:pt x="290" y="800"/>
                  <a:pt x="290" y="800"/>
                </a:cubicBezTo>
                <a:cubicBezTo>
                  <a:pt x="294" y="800"/>
                  <a:pt x="294" y="800"/>
                  <a:pt x="294" y="800"/>
                </a:cubicBezTo>
                <a:cubicBezTo>
                  <a:pt x="294" y="799"/>
                  <a:pt x="294" y="799"/>
                  <a:pt x="294" y="799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97" y="797"/>
                  <a:pt x="297" y="797"/>
                  <a:pt x="297" y="797"/>
                </a:cubicBezTo>
                <a:cubicBezTo>
                  <a:pt x="299" y="797"/>
                  <a:pt x="299" y="796"/>
                  <a:pt x="300" y="795"/>
                </a:cubicBezTo>
                <a:cubicBezTo>
                  <a:pt x="295" y="793"/>
                  <a:pt x="295" y="793"/>
                  <a:pt x="295" y="793"/>
                </a:cubicBezTo>
                <a:cubicBezTo>
                  <a:pt x="291" y="794"/>
                  <a:pt x="310" y="803"/>
                  <a:pt x="287" y="793"/>
                </a:cubicBezTo>
                <a:cubicBezTo>
                  <a:pt x="284" y="790"/>
                  <a:pt x="284" y="790"/>
                  <a:pt x="284" y="790"/>
                </a:cubicBezTo>
                <a:cubicBezTo>
                  <a:pt x="283" y="791"/>
                  <a:pt x="283" y="791"/>
                  <a:pt x="283" y="791"/>
                </a:cubicBezTo>
                <a:cubicBezTo>
                  <a:pt x="287" y="787"/>
                  <a:pt x="287" y="787"/>
                  <a:pt x="287" y="787"/>
                </a:cubicBezTo>
                <a:cubicBezTo>
                  <a:pt x="291" y="788"/>
                  <a:pt x="291" y="788"/>
                  <a:pt x="291" y="788"/>
                </a:cubicBezTo>
                <a:cubicBezTo>
                  <a:pt x="292" y="787"/>
                  <a:pt x="292" y="787"/>
                  <a:pt x="292" y="787"/>
                </a:cubicBezTo>
                <a:cubicBezTo>
                  <a:pt x="291" y="786"/>
                  <a:pt x="291" y="786"/>
                  <a:pt x="291" y="786"/>
                </a:cubicBezTo>
                <a:cubicBezTo>
                  <a:pt x="295" y="784"/>
                  <a:pt x="295" y="784"/>
                  <a:pt x="295" y="784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4" y="778"/>
                  <a:pt x="294" y="778"/>
                  <a:pt x="294" y="778"/>
                </a:cubicBezTo>
                <a:cubicBezTo>
                  <a:pt x="290" y="776"/>
                  <a:pt x="290" y="776"/>
                  <a:pt x="290" y="776"/>
                </a:cubicBezTo>
                <a:cubicBezTo>
                  <a:pt x="292" y="774"/>
                  <a:pt x="292" y="774"/>
                  <a:pt x="292" y="774"/>
                </a:cubicBezTo>
                <a:cubicBezTo>
                  <a:pt x="286" y="770"/>
                  <a:pt x="286" y="770"/>
                  <a:pt x="286" y="770"/>
                </a:cubicBezTo>
                <a:cubicBezTo>
                  <a:pt x="286" y="765"/>
                  <a:pt x="286" y="765"/>
                  <a:pt x="286" y="765"/>
                </a:cubicBezTo>
                <a:cubicBezTo>
                  <a:pt x="289" y="764"/>
                  <a:pt x="289" y="764"/>
                  <a:pt x="289" y="764"/>
                </a:cubicBezTo>
                <a:cubicBezTo>
                  <a:pt x="289" y="760"/>
                  <a:pt x="289" y="760"/>
                  <a:pt x="289" y="760"/>
                </a:cubicBezTo>
                <a:cubicBezTo>
                  <a:pt x="289" y="760"/>
                  <a:pt x="286" y="761"/>
                  <a:pt x="290" y="760"/>
                </a:cubicBezTo>
                <a:cubicBezTo>
                  <a:pt x="286" y="758"/>
                  <a:pt x="286" y="758"/>
                  <a:pt x="286" y="758"/>
                </a:cubicBezTo>
                <a:cubicBezTo>
                  <a:pt x="288" y="757"/>
                  <a:pt x="288" y="757"/>
                  <a:pt x="288" y="757"/>
                </a:cubicBezTo>
                <a:cubicBezTo>
                  <a:pt x="295" y="758"/>
                  <a:pt x="295" y="758"/>
                  <a:pt x="295" y="758"/>
                </a:cubicBezTo>
                <a:cubicBezTo>
                  <a:pt x="296" y="758"/>
                  <a:pt x="296" y="758"/>
                  <a:pt x="296" y="758"/>
                </a:cubicBezTo>
                <a:cubicBezTo>
                  <a:pt x="296" y="756"/>
                  <a:pt x="296" y="756"/>
                  <a:pt x="296" y="756"/>
                </a:cubicBezTo>
                <a:cubicBezTo>
                  <a:pt x="297" y="755"/>
                  <a:pt x="297" y="755"/>
                  <a:pt x="297" y="755"/>
                </a:cubicBezTo>
                <a:cubicBezTo>
                  <a:pt x="293" y="752"/>
                  <a:pt x="293" y="752"/>
                  <a:pt x="293" y="752"/>
                </a:cubicBezTo>
                <a:cubicBezTo>
                  <a:pt x="292" y="752"/>
                  <a:pt x="292" y="752"/>
                  <a:pt x="292" y="752"/>
                </a:cubicBezTo>
                <a:cubicBezTo>
                  <a:pt x="298" y="750"/>
                  <a:pt x="298" y="750"/>
                  <a:pt x="298" y="750"/>
                </a:cubicBezTo>
                <a:cubicBezTo>
                  <a:pt x="299" y="750"/>
                  <a:pt x="299" y="750"/>
                  <a:pt x="299" y="750"/>
                </a:cubicBezTo>
                <a:cubicBezTo>
                  <a:pt x="300" y="750"/>
                  <a:pt x="296" y="753"/>
                  <a:pt x="297" y="751"/>
                </a:cubicBezTo>
                <a:cubicBezTo>
                  <a:pt x="301" y="752"/>
                  <a:pt x="301" y="752"/>
                  <a:pt x="301" y="752"/>
                </a:cubicBezTo>
                <a:cubicBezTo>
                  <a:pt x="305" y="751"/>
                  <a:pt x="305" y="751"/>
                  <a:pt x="305" y="751"/>
                </a:cubicBezTo>
                <a:cubicBezTo>
                  <a:pt x="305" y="747"/>
                  <a:pt x="305" y="747"/>
                  <a:pt x="305" y="747"/>
                </a:cubicBezTo>
                <a:cubicBezTo>
                  <a:pt x="310" y="747"/>
                  <a:pt x="310" y="747"/>
                  <a:pt x="310" y="747"/>
                </a:cubicBezTo>
                <a:cubicBezTo>
                  <a:pt x="310" y="746"/>
                  <a:pt x="310" y="746"/>
                  <a:pt x="310" y="746"/>
                </a:cubicBezTo>
                <a:cubicBezTo>
                  <a:pt x="315" y="745"/>
                  <a:pt x="315" y="745"/>
                  <a:pt x="315" y="745"/>
                </a:cubicBezTo>
                <a:cubicBezTo>
                  <a:pt x="318" y="745"/>
                  <a:pt x="318" y="745"/>
                  <a:pt x="318" y="745"/>
                </a:cubicBezTo>
                <a:cubicBezTo>
                  <a:pt x="321" y="741"/>
                  <a:pt x="321" y="741"/>
                  <a:pt x="321" y="741"/>
                </a:cubicBezTo>
                <a:cubicBezTo>
                  <a:pt x="319" y="738"/>
                  <a:pt x="319" y="738"/>
                  <a:pt x="319" y="738"/>
                </a:cubicBezTo>
                <a:cubicBezTo>
                  <a:pt x="317" y="737"/>
                  <a:pt x="319" y="743"/>
                  <a:pt x="315" y="738"/>
                </a:cubicBezTo>
                <a:cubicBezTo>
                  <a:pt x="313" y="740"/>
                  <a:pt x="313" y="740"/>
                  <a:pt x="313" y="740"/>
                </a:cubicBezTo>
                <a:cubicBezTo>
                  <a:pt x="312" y="736"/>
                  <a:pt x="312" y="736"/>
                  <a:pt x="312" y="736"/>
                </a:cubicBezTo>
                <a:cubicBezTo>
                  <a:pt x="309" y="736"/>
                  <a:pt x="309" y="736"/>
                  <a:pt x="309" y="736"/>
                </a:cubicBezTo>
                <a:cubicBezTo>
                  <a:pt x="309" y="737"/>
                  <a:pt x="304" y="738"/>
                  <a:pt x="309" y="739"/>
                </a:cubicBezTo>
                <a:cubicBezTo>
                  <a:pt x="303" y="742"/>
                  <a:pt x="303" y="742"/>
                  <a:pt x="303" y="742"/>
                </a:cubicBezTo>
                <a:cubicBezTo>
                  <a:pt x="300" y="742"/>
                  <a:pt x="300" y="742"/>
                  <a:pt x="300" y="742"/>
                </a:cubicBezTo>
                <a:cubicBezTo>
                  <a:pt x="299" y="739"/>
                  <a:pt x="299" y="739"/>
                  <a:pt x="299" y="739"/>
                </a:cubicBezTo>
                <a:cubicBezTo>
                  <a:pt x="296" y="738"/>
                  <a:pt x="296" y="738"/>
                  <a:pt x="296" y="738"/>
                </a:cubicBezTo>
                <a:cubicBezTo>
                  <a:pt x="300" y="736"/>
                  <a:pt x="300" y="736"/>
                  <a:pt x="300" y="736"/>
                </a:cubicBezTo>
                <a:cubicBezTo>
                  <a:pt x="304" y="739"/>
                  <a:pt x="304" y="739"/>
                  <a:pt x="304" y="739"/>
                </a:cubicBezTo>
                <a:cubicBezTo>
                  <a:pt x="306" y="736"/>
                  <a:pt x="306" y="736"/>
                  <a:pt x="306" y="736"/>
                </a:cubicBezTo>
                <a:cubicBezTo>
                  <a:pt x="305" y="735"/>
                  <a:pt x="305" y="735"/>
                  <a:pt x="305" y="735"/>
                </a:cubicBezTo>
                <a:cubicBezTo>
                  <a:pt x="302" y="736"/>
                  <a:pt x="302" y="736"/>
                  <a:pt x="302" y="736"/>
                </a:cubicBezTo>
                <a:cubicBezTo>
                  <a:pt x="301" y="733"/>
                  <a:pt x="301" y="733"/>
                  <a:pt x="301" y="733"/>
                </a:cubicBezTo>
                <a:cubicBezTo>
                  <a:pt x="301" y="732"/>
                  <a:pt x="301" y="732"/>
                  <a:pt x="301" y="732"/>
                </a:cubicBezTo>
                <a:cubicBezTo>
                  <a:pt x="303" y="731"/>
                  <a:pt x="303" y="731"/>
                  <a:pt x="303" y="731"/>
                </a:cubicBezTo>
                <a:cubicBezTo>
                  <a:pt x="304" y="732"/>
                  <a:pt x="304" y="732"/>
                  <a:pt x="304" y="732"/>
                </a:cubicBezTo>
                <a:cubicBezTo>
                  <a:pt x="307" y="731"/>
                  <a:pt x="307" y="731"/>
                  <a:pt x="307" y="731"/>
                </a:cubicBezTo>
                <a:cubicBezTo>
                  <a:pt x="305" y="729"/>
                  <a:pt x="305" y="729"/>
                  <a:pt x="305" y="729"/>
                </a:cubicBezTo>
                <a:cubicBezTo>
                  <a:pt x="307" y="728"/>
                  <a:pt x="307" y="728"/>
                  <a:pt x="307" y="728"/>
                </a:cubicBezTo>
                <a:cubicBezTo>
                  <a:pt x="305" y="727"/>
                  <a:pt x="305" y="727"/>
                  <a:pt x="305" y="727"/>
                </a:cubicBezTo>
                <a:cubicBezTo>
                  <a:pt x="289" y="736"/>
                  <a:pt x="289" y="736"/>
                  <a:pt x="289" y="736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89" y="739"/>
                  <a:pt x="289" y="739"/>
                  <a:pt x="289" y="739"/>
                </a:cubicBezTo>
                <a:cubicBezTo>
                  <a:pt x="286" y="736"/>
                  <a:pt x="286" y="736"/>
                  <a:pt x="286" y="736"/>
                </a:cubicBezTo>
                <a:cubicBezTo>
                  <a:pt x="286" y="736"/>
                  <a:pt x="291" y="733"/>
                  <a:pt x="285" y="738"/>
                </a:cubicBezTo>
                <a:cubicBezTo>
                  <a:pt x="285" y="740"/>
                  <a:pt x="285" y="740"/>
                  <a:pt x="285" y="740"/>
                </a:cubicBezTo>
                <a:cubicBezTo>
                  <a:pt x="278" y="743"/>
                  <a:pt x="278" y="743"/>
                  <a:pt x="278" y="743"/>
                </a:cubicBezTo>
                <a:cubicBezTo>
                  <a:pt x="276" y="741"/>
                  <a:pt x="276" y="741"/>
                  <a:pt x="276" y="741"/>
                </a:cubicBezTo>
                <a:cubicBezTo>
                  <a:pt x="272" y="740"/>
                  <a:pt x="272" y="740"/>
                  <a:pt x="272" y="740"/>
                </a:cubicBezTo>
                <a:cubicBezTo>
                  <a:pt x="272" y="738"/>
                  <a:pt x="272" y="738"/>
                  <a:pt x="272" y="738"/>
                </a:cubicBezTo>
                <a:cubicBezTo>
                  <a:pt x="267" y="738"/>
                  <a:pt x="267" y="738"/>
                  <a:pt x="267" y="738"/>
                </a:cubicBezTo>
                <a:cubicBezTo>
                  <a:pt x="269" y="734"/>
                  <a:pt x="269" y="734"/>
                  <a:pt x="269" y="734"/>
                </a:cubicBezTo>
                <a:cubicBezTo>
                  <a:pt x="261" y="734"/>
                  <a:pt x="261" y="734"/>
                  <a:pt x="261" y="734"/>
                </a:cubicBezTo>
                <a:cubicBezTo>
                  <a:pt x="260" y="734"/>
                  <a:pt x="260" y="735"/>
                  <a:pt x="260" y="736"/>
                </a:cubicBezTo>
                <a:cubicBezTo>
                  <a:pt x="262" y="736"/>
                  <a:pt x="262" y="736"/>
                  <a:pt x="262" y="736"/>
                </a:cubicBezTo>
                <a:cubicBezTo>
                  <a:pt x="261" y="736"/>
                  <a:pt x="259" y="736"/>
                  <a:pt x="259" y="739"/>
                </a:cubicBezTo>
                <a:cubicBezTo>
                  <a:pt x="264" y="743"/>
                  <a:pt x="264" y="743"/>
                  <a:pt x="264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8" y="743"/>
                  <a:pt x="258" y="743"/>
                  <a:pt x="258" y="743"/>
                </a:cubicBezTo>
                <a:cubicBezTo>
                  <a:pt x="255" y="743"/>
                  <a:pt x="255" y="743"/>
                  <a:pt x="255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9" y="741"/>
                  <a:pt x="259" y="741"/>
                  <a:pt x="259" y="741"/>
                </a:cubicBezTo>
                <a:cubicBezTo>
                  <a:pt x="256" y="738"/>
                  <a:pt x="256" y="738"/>
                  <a:pt x="256" y="738"/>
                </a:cubicBezTo>
                <a:cubicBezTo>
                  <a:pt x="255" y="739"/>
                  <a:pt x="251" y="741"/>
                  <a:pt x="253" y="742"/>
                </a:cubicBezTo>
                <a:cubicBezTo>
                  <a:pt x="248" y="743"/>
                  <a:pt x="248" y="743"/>
                  <a:pt x="248" y="743"/>
                </a:cubicBezTo>
                <a:cubicBezTo>
                  <a:pt x="246" y="745"/>
                  <a:pt x="246" y="745"/>
                  <a:pt x="246" y="745"/>
                </a:cubicBezTo>
                <a:cubicBezTo>
                  <a:pt x="245" y="746"/>
                  <a:pt x="245" y="746"/>
                  <a:pt x="245" y="746"/>
                </a:cubicBezTo>
                <a:cubicBezTo>
                  <a:pt x="240" y="743"/>
                  <a:pt x="240" y="743"/>
                  <a:pt x="240" y="743"/>
                </a:cubicBezTo>
                <a:cubicBezTo>
                  <a:pt x="240" y="742"/>
                  <a:pt x="240" y="742"/>
                  <a:pt x="240" y="742"/>
                </a:cubicBezTo>
                <a:cubicBezTo>
                  <a:pt x="236" y="746"/>
                  <a:pt x="236" y="746"/>
                  <a:pt x="236" y="746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7" y="750"/>
                  <a:pt x="237" y="750"/>
                  <a:pt x="237" y="750"/>
                </a:cubicBezTo>
                <a:cubicBezTo>
                  <a:pt x="239" y="751"/>
                  <a:pt x="239" y="751"/>
                  <a:pt x="239" y="751"/>
                </a:cubicBezTo>
                <a:cubicBezTo>
                  <a:pt x="234" y="751"/>
                  <a:pt x="234" y="751"/>
                  <a:pt x="234" y="751"/>
                </a:cubicBezTo>
                <a:cubicBezTo>
                  <a:pt x="234" y="750"/>
                  <a:pt x="234" y="750"/>
                  <a:pt x="234" y="750"/>
                </a:cubicBezTo>
                <a:cubicBezTo>
                  <a:pt x="231" y="748"/>
                  <a:pt x="231" y="748"/>
                  <a:pt x="231" y="748"/>
                </a:cubicBezTo>
                <a:cubicBezTo>
                  <a:pt x="230" y="748"/>
                  <a:pt x="230" y="748"/>
                  <a:pt x="230" y="748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6" y="744"/>
                  <a:pt x="236" y="744"/>
                  <a:pt x="236" y="744"/>
                </a:cubicBezTo>
                <a:cubicBezTo>
                  <a:pt x="239" y="741"/>
                  <a:pt x="239" y="741"/>
                  <a:pt x="239" y="741"/>
                </a:cubicBezTo>
                <a:cubicBezTo>
                  <a:pt x="242" y="741"/>
                  <a:pt x="242" y="741"/>
                  <a:pt x="242" y="741"/>
                </a:cubicBezTo>
                <a:cubicBezTo>
                  <a:pt x="243" y="738"/>
                  <a:pt x="243" y="738"/>
                  <a:pt x="243" y="738"/>
                </a:cubicBezTo>
                <a:cubicBezTo>
                  <a:pt x="245" y="739"/>
                  <a:pt x="245" y="739"/>
                  <a:pt x="245" y="739"/>
                </a:cubicBezTo>
                <a:cubicBezTo>
                  <a:pt x="246" y="741"/>
                  <a:pt x="239" y="739"/>
                  <a:pt x="246" y="742"/>
                </a:cubicBezTo>
                <a:cubicBezTo>
                  <a:pt x="250" y="741"/>
                  <a:pt x="250" y="741"/>
                  <a:pt x="250" y="741"/>
                </a:cubicBezTo>
                <a:cubicBezTo>
                  <a:pt x="255" y="737"/>
                  <a:pt x="255" y="737"/>
                  <a:pt x="255" y="737"/>
                </a:cubicBezTo>
                <a:cubicBezTo>
                  <a:pt x="258" y="733"/>
                  <a:pt x="258" y="733"/>
                  <a:pt x="258" y="733"/>
                </a:cubicBezTo>
                <a:cubicBezTo>
                  <a:pt x="257" y="732"/>
                  <a:pt x="257" y="732"/>
                  <a:pt x="257" y="732"/>
                </a:cubicBezTo>
                <a:cubicBezTo>
                  <a:pt x="258" y="731"/>
                  <a:pt x="258" y="731"/>
                  <a:pt x="258" y="731"/>
                </a:cubicBezTo>
                <a:cubicBezTo>
                  <a:pt x="258" y="730"/>
                  <a:pt x="258" y="730"/>
                  <a:pt x="258" y="730"/>
                </a:cubicBezTo>
                <a:cubicBezTo>
                  <a:pt x="260" y="732"/>
                  <a:pt x="260" y="732"/>
                  <a:pt x="260" y="732"/>
                </a:cubicBezTo>
                <a:cubicBezTo>
                  <a:pt x="263" y="730"/>
                  <a:pt x="263" y="730"/>
                  <a:pt x="263" y="730"/>
                </a:cubicBezTo>
                <a:cubicBezTo>
                  <a:pt x="258" y="729"/>
                  <a:pt x="258" y="729"/>
                  <a:pt x="258" y="729"/>
                </a:cubicBezTo>
                <a:cubicBezTo>
                  <a:pt x="246" y="734"/>
                  <a:pt x="246" y="734"/>
                  <a:pt x="246" y="734"/>
                </a:cubicBezTo>
                <a:cubicBezTo>
                  <a:pt x="224" y="748"/>
                  <a:pt x="224" y="748"/>
                  <a:pt x="224" y="748"/>
                </a:cubicBezTo>
                <a:cubicBezTo>
                  <a:pt x="223" y="750"/>
                  <a:pt x="223" y="750"/>
                  <a:pt x="223" y="750"/>
                </a:cubicBezTo>
                <a:cubicBezTo>
                  <a:pt x="227" y="750"/>
                  <a:pt x="227" y="750"/>
                  <a:pt x="227" y="750"/>
                </a:cubicBezTo>
                <a:cubicBezTo>
                  <a:pt x="231" y="751"/>
                  <a:pt x="231" y="751"/>
                  <a:pt x="231" y="751"/>
                </a:cubicBezTo>
                <a:cubicBezTo>
                  <a:pt x="232" y="752"/>
                  <a:pt x="232" y="752"/>
                  <a:pt x="232" y="752"/>
                </a:cubicBezTo>
                <a:cubicBezTo>
                  <a:pt x="220" y="759"/>
                  <a:pt x="220" y="759"/>
                  <a:pt x="220" y="759"/>
                </a:cubicBezTo>
                <a:cubicBezTo>
                  <a:pt x="214" y="762"/>
                  <a:pt x="214" y="762"/>
                  <a:pt x="214" y="762"/>
                </a:cubicBezTo>
                <a:cubicBezTo>
                  <a:pt x="210" y="766"/>
                  <a:pt x="210" y="766"/>
                  <a:pt x="210" y="766"/>
                </a:cubicBezTo>
                <a:cubicBezTo>
                  <a:pt x="207" y="764"/>
                  <a:pt x="207" y="764"/>
                  <a:pt x="207" y="764"/>
                </a:cubicBezTo>
                <a:cubicBezTo>
                  <a:pt x="190" y="776"/>
                  <a:pt x="190" y="776"/>
                  <a:pt x="190" y="776"/>
                </a:cubicBezTo>
                <a:cubicBezTo>
                  <a:pt x="190" y="778"/>
                  <a:pt x="190" y="778"/>
                  <a:pt x="190" y="778"/>
                </a:cubicBezTo>
                <a:cubicBezTo>
                  <a:pt x="186" y="779"/>
                  <a:pt x="186" y="779"/>
                  <a:pt x="186" y="779"/>
                </a:cubicBezTo>
                <a:cubicBezTo>
                  <a:pt x="185" y="780"/>
                  <a:pt x="185" y="780"/>
                  <a:pt x="185" y="780"/>
                </a:cubicBezTo>
                <a:cubicBezTo>
                  <a:pt x="180" y="783"/>
                  <a:pt x="180" y="783"/>
                  <a:pt x="180" y="783"/>
                </a:cubicBezTo>
                <a:cubicBezTo>
                  <a:pt x="179" y="785"/>
                  <a:pt x="189" y="777"/>
                  <a:pt x="176" y="786"/>
                </a:cubicBezTo>
                <a:cubicBezTo>
                  <a:pt x="181" y="779"/>
                  <a:pt x="181" y="779"/>
                  <a:pt x="181" y="779"/>
                </a:cubicBezTo>
                <a:cubicBezTo>
                  <a:pt x="185" y="778"/>
                  <a:pt x="185" y="778"/>
                  <a:pt x="185" y="778"/>
                </a:cubicBezTo>
                <a:cubicBezTo>
                  <a:pt x="182" y="775"/>
                  <a:pt x="182" y="775"/>
                  <a:pt x="182" y="775"/>
                </a:cubicBezTo>
                <a:cubicBezTo>
                  <a:pt x="179" y="779"/>
                  <a:pt x="179" y="779"/>
                  <a:pt x="179" y="779"/>
                </a:cubicBezTo>
                <a:cubicBezTo>
                  <a:pt x="175" y="779"/>
                  <a:pt x="175" y="779"/>
                  <a:pt x="175" y="779"/>
                </a:cubicBezTo>
                <a:cubicBezTo>
                  <a:pt x="177" y="778"/>
                  <a:pt x="177" y="775"/>
                  <a:pt x="176" y="774"/>
                </a:cubicBezTo>
                <a:cubicBezTo>
                  <a:pt x="172" y="774"/>
                  <a:pt x="172" y="774"/>
                  <a:pt x="172" y="774"/>
                </a:cubicBezTo>
                <a:cubicBezTo>
                  <a:pt x="170" y="779"/>
                  <a:pt x="170" y="779"/>
                  <a:pt x="170" y="779"/>
                </a:cubicBezTo>
                <a:cubicBezTo>
                  <a:pt x="172" y="778"/>
                  <a:pt x="169" y="783"/>
                  <a:pt x="174" y="780"/>
                </a:cubicBezTo>
                <a:cubicBezTo>
                  <a:pt x="172" y="783"/>
                  <a:pt x="172" y="783"/>
                  <a:pt x="172" y="783"/>
                </a:cubicBezTo>
                <a:cubicBezTo>
                  <a:pt x="167" y="784"/>
                  <a:pt x="167" y="784"/>
                  <a:pt x="167" y="784"/>
                </a:cubicBezTo>
                <a:cubicBezTo>
                  <a:pt x="165" y="782"/>
                  <a:pt x="165" y="782"/>
                  <a:pt x="165" y="782"/>
                </a:cubicBezTo>
                <a:cubicBezTo>
                  <a:pt x="161" y="776"/>
                  <a:pt x="161" y="776"/>
                  <a:pt x="161" y="776"/>
                </a:cubicBezTo>
                <a:cubicBezTo>
                  <a:pt x="160" y="776"/>
                  <a:pt x="160" y="776"/>
                  <a:pt x="160" y="776"/>
                </a:cubicBezTo>
                <a:cubicBezTo>
                  <a:pt x="161" y="773"/>
                  <a:pt x="169" y="774"/>
                  <a:pt x="170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8" y="761"/>
                  <a:pt x="178" y="761"/>
                  <a:pt x="178" y="761"/>
                </a:cubicBezTo>
                <a:cubicBezTo>
                  <a:pt x="176" y="760"/>
                  <a:pt x="176" y="760"/>
                  <a:pt x="176" y="760"/>
                </a:cubicBezTo>
                <a:cubicBezTo>
                  <a:pt x="179" y="756"/>
                  <a:pt x="179" y="756"/>
                  <a:pt x="179" y="756"/>
                </a:cubicBezTo>
                <a:cubicBezTo>
                  <a:pt x="170" y="754"/>
                  <a:pt x="170" y="754"/>
                  <a:pt x="170" y="754"/>
                </a:cubicBezTo>
                <a:cubicBezTo>
                  <a:pt x="169" y="752"/>
                  <a:pt x="169" y="752"/>
                  <a:pt x="169" y="752"/>
                </a:cubicBezTo>
                <a:cubicBezTo>
                  <a:pt x="166" y="754"/>
                  <a:pt x="166" y="754"/>
                  <a:pt x="166" y="754"/>
                </a:cubicBezTo>
                <a:cubicBezTo>
                  <a:pt x="167" y="755"/>
                  <a:pt x="167" y="755"/>
                  <a:pt x="167" y="755"/>
                </a:cubicBezTo>
                <a:cubicBezTo>
                  <a:pt x="158" y="757"/>
                  <a:pt x="158" y="757"/>
                  <a:pt x="158" y="757"/>
                </a:cubicBezTo>
                <a:cubicBezTo>
                  <a:pt x="153" y="760"/>
                  <a:pt x="153" y="760"/>
                  <a:pt x="153" y="760"/>
                </a:cubicBezTo>
                <a:cubicBezTo>
                  <a:pt x="152" y="764"/>
                  <a:pt x="167" y="751"/>
                  <a:pt x="146" y="763"/>
                </a:cubicBezTo>
                <a:cubicBezTo>
                  <a:pt x="144" y="763"/>
                  <a:pt x="144" y="763"/>
                  <a:pt x="144" y="763"/>
                </a:cubicBezTo>
                <a:cubicBezTo>
                  <a:pt x="143" y="762"/>
                  <a:pt x="143" y="762"/>
                  <a:pt x="143" y="762"/>
                </a:cubicBezTo>
                <a:cubicBezTo>
                  <a:pt x="147" y="761"/>
                  <a:pt x="147" y="761"/>
                  <a:pt x="147" y="761"/>
                </a:cubicBezTo>
                <a:cubicBezTo>
                  <a:pt x="151" y="757"/>
                  <a:pt x="151" y="757"/>
                  <a:pt x="151" y="757"/>
                </a:cubicBezTo>
                <a:cubicBezTo>
                  <a:pt x="151" y="753"/>
                  <a:pt x="151" y="753"/>
                  <a:pt x="151" y="753"/>
                </a:cubicBezTo>
                <a:cubicBezTo>
                  <a:pt x="153" y="754"/>
                  <a:pt x="153" y="754"/>
                  <a:pt x="153" y="754"/>
                </a:cubicBezTo>
                <a:cubicBezTo>
                  <a:pt x="156" y="751"/>
                  <a:pt x="156" y="751"/>
                  <a:pt x="156" y="751"/>
                </a:cubicBezTo>
                <a:cubicBezTo>
                  <a:pt x="154" y="750"/>
                  <a:pt x="154" y="750"/>
                  <a:pt x="154" y="750"/>
                </a:cubicBezTo>
                <a:cubicBezTo>
                  <a:pt x="150" y="748"/>
                  <a:pt x="150" y="748"/>
                  <a:pt x="150" y="748"/>
                </a:cubicBezTo>
                <a:cubicBezTo>
                  <a:pt x="142" y="751"/>
                  <a:pt x="142" y="751"/>
                  <a:pt x="142" y="751"/>
                </a:cubicBezTo>
                <a:cubicBezTo>
                  <a:pt x="139" y="755"/>
                  <a:pt x="139" y="755"/>
                  <a:pt x="139" y="755"/>
                </a:cubicBezTo>
                <a:cubicBezTo>
                  <a:pt x="136" y="754"/>
                  <a:pt x="145" y="749"/>
                  <a:pt x="135" y="755"/>
                </a:cubicBezTo>
                <a:cubicBezTo>
                  <a:pt x="138" y="752"/>
                  <a:pt x="138" y="752"/>
                  <a:pt x="138" y="752"/>
                </a:cubicBezTo>
                <a:cubicBezTo>
                  <a:pt x="142" y="750"/>
                  <a:pt x="142" y="750"/>
                  <a:pt x="142" y="750"/>
                </a:cubicBezTo>
                <a:cubicBezTo>
                  <a:pt x="142" y="748"/>
                  <a:pt x="142" y="748"/>
                  <a:pt x="142" y="748"/>
                </a:cubicBezTo>
                <a:cubicBezTo>
                  <a:pt x="137" y="749"/>
                  <a:pt x="137" y="749"/>
                  <a:pt x="137" y="749"/>
                </a:cubicBezTo>
                <a:cubicBezTo>
                  <a:pt x="130" y="757"/>
                  <a:pt x="130" y="757"/>
                  <a:pt x="130" y="757"/>
                </a:cubicBezTo>
                <a:cubicBezTo>
                  <a:pt x="135" y="756"/>
                  <a:pt x="135" y="756"/>
                  <a:pt x="135" y="756"/>
                </a:cubicBezTo>
                <a:cubicBezTo>
                  <a:pt x="130" y="760"/>
                  <a:pt x="130" y="760"/>
                  <a:pt x="130" y="760"/>
                </a:cubicBezTo>
                <a:cubicBezTo>
                  <a:pt x="130" y="758"/>
                  <a:pt x="130" y="758"/>
                  <a:pt x="130" y="758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3" y="760"/>
                  <a:pt x="123" y="760"/>
                  <a:pt x="123" y="760"/>
                </a:cubicBezTo>
                <a:cubicBezTo>
                  <a:pt x="119" y="764"/>
                  <a:pt x="119" y="764"/>
                  <a:pt x="119" y="764"/>
                </a:cubicBezTo>
                <a:cubicBezTo>
                  <a:pt x="113" y="763"/>
                  <a:pt x="113" y="763"/>
                  <a:pt x="113" y="763"/>
                </a:cubicBezTo>
                <a:cubicBezTo>
                  <a:pt x="111" y="761"/>
                  <a:pt x="111" y="761"/>
                  <a:pt x="111" y="761"/>
                </a:cubicBezTo>
                <a:cubicBezTo>
                  <a:pt x="112" y="759"/>
                  <a:pt x="112" y="759"/>
                  <a:pt x="112" y="759"/>
                </a:cubicBezTo>
                <a:cubicBezTo>
                  <a:pt x="110" y="756"/>
                  <a:pt x="110" y="756"/>
                  <a:pt x="110" y="756"/>
                </a:cubicBezTo>
                <a:cubicBezTo>
                  <a:pt x="112" y="756"/>
                  <a:pt x="114" y="754"/>
                  <a:pt x="115" y="754"/>
                </a:cubicBezTo>
                <a:cubicBezTo>
                  <a:pt x="112" y="754"/>
                  <a:pt x="112" y="754"/>
                  <a:pt x="112" y="754"/>
                </a:cubicBezTo>
                <a:cubicBezTo>
                  <a:pt x="120" y="744"/>
                  <a:pt x="120" y="744"/>
                  <a:pt x="120" y="744"/>
                </a:cubicBezTo>
                <a:cubicBezTo>
                  <a:pt x="117" y="744"/>
                  <a:pt x="117" y="744"/>
                  <a:pt x="117" y="744"/>
                </a:cubicBezTo>
                <a:cubicBezTo>
                  <a:pt x="118" y="744"/>
                  <a:pt x="114" y="747"/>
                  <a:pt x="117" y="743"/>
                </a:cubicBezTo>
                <a:cubicBezTo>
                  <a:pt x="115" y="743"/>
                  <a:pt x="115" y="743"/>
                  <a:pt x="115" y="743"/>
                </a:cubicBezTo>
                <a:cubicBezTo>
                  <a:pt x="119" y="739"/>
                  <a:pt x="120" y="747"/>
                  <a:pt x="122" y="739"/>
                </a:cubicBezTo>
                <a:cubicBezTo>
                  <a:pt x="117" y="739"/>
                  <a:pt x="117" y="739"/>
                  <a:pt x="117" y="739"/>
                </a:cubicBezTo>
                <a:cubicBezTo>
                  <a:pt x="105" y="750"/>
                  <a:pt x="105" y="750"/>
                  <a:pt x="105" y="750"/>
                </a:cubicBezTo>
                <a:cubicBezTo>
                  <a:pt x="99" y="755"/>
                  <a:pt x="99" y="755"/>
                  <a:pt x="99" y="755"/>
                </a:cubicBezTo>
                <a:cubicBezTo>
                  <a:pt x="99" y="755"/>
                  <a:pt x="99" y="755"/>
                  <a:pt x="99" y="756"/>
                </a:cubicBezTo>
                <a:cubicBezTo>
                  <a:pt x="96" y="755"/>
                  <a:pt x="96" y="755"/>
                  <a:pt x="96" y="755"/>
                </a:cubicBezTo>
                <a:cubicBezTo>
                  <a:pt x="102" y="750"/>
                  <a:pt x="102" y="750"/>
                  <a:pt x="102" y="750"/>
                </a:cubicBezTo>
                <a:cubicBezTo>
                  <a:pt x="101" y="749"/>
                  <a:pt x="101" y="749"/>
                  <a:pt x="101" y="749"/>
                </a:cubicBezTo>
                <a:cubicBezTo>
                  <a:pt x="105" y="745"/>
                  <a:pt x="105" y="745"/>
                  <a:pt x="105" y="745"/>
                </a:cubicBezTo>
                <a:cubicBezTo>
                  <a:pt x="103" y="744"/>
                  <a:pt x="103" y="744"/>
                  <a:pt x="103" y="744"/>
                </a:cubicBezTo>
                <a:cubicBezTo>
                  <a:pt x="104" y="747"/>
                  <a:pt x="99" y="743"/>
                  <a:pt x="99" y="749"/>
                </a:cubicBezTo>
                <a:cubicBezTo>
                  <a:pt x="98" y="750"/>
                  <a:pt x="98" y="750"/>
                  <a:pt x="98" y="750"/>
                </a:cubicBezTo>
                <a:cubicBezTo>
                  <a:pt x="96" y="748"/>
                  <a:pt x="96" y="748"/>
                  <a:pt x="96" y="748"/>
                </a:cubicBezTo>
                <a:cubicBezTo>
                  <a:pt x="91" y="750"/>
                  <a:pt x="91" y="750"/>
                  <a:pt x="91" y="750"/>
                </a:cubicBezTo>
                <a:cubicBezTo>
                  <a:pt x="86" y="745"/>
                  <a:pt x="86" y="745"/>
                  <a:pt x="86" y="745"/>
                </a:cubicBezTo>
                <a:cubicBezTo>
                  <a:pt x="89" y="740"/>
                  <a:pt x="89" y="740"/>
                  <a:pt x="89" y="740"/>
                </a:cubicBezTo>
                <a:cubicBezTo>
                  <a:pt x="85" y="737"/>
                  <a:pt x="85" y="737"/>
                  <a:pt x="85" y="737"/>
                </a:cubicBezTo>
                <a:cubicBezTo>
                  <a:pt x="91" y="735"/>
                  <a:pt x="91" y="735"/>
                  <a:pt x="91" y="735"/>
                </a:cubicBezTo>
                <a:cubicBezTo>
                  <a:pt x="89" y="733"/>
                  <a:pt x="89" y="733"/>
                  <a:pt x="89" y="733"/>
                </a:cubicBezTo>
                <a:cubicBezTo>
                  <a:pt x="92" y="733"/>
                  <a:pt x="92" y="733"/>
                  <a:pt x="92" y="733"/>
                </a:cubicBezTo>
                <a:cubicBezTo>
                  <a:pt x="91" y="729"/>
                  <a:pt x="91" y="729"/>
                  <a:pt x="91" y="729"/>
                </a:cubicBezTo>
                <a:cubicBezTo>
                  <a:pt x="95" y="726"/>
                  <a:pt x="95" y="726"/>
                  <a:pt x="95" y="726"/>
                </a:cubicBezTo>
                <a:cubicBezTo>
                  <a:pt x="94" y="728"/>
                  <a:pt x="99" y="720"/>
                  <a:pt x="89" y="725"/>
                </a:cubicBezTo>
                <a:cubicBezTo>
                  <a:pt x="85" y="726"/>
                  <a:pt x="85" y="726"/>
                  <a:pt x="85" y="726"/>
                </a:cubicBezTo>
                <a:cubicBezTo>
                  <a:pt x="81" y="730"/>
                  <a:pt x="81" y="730"/>
                  <a:pt x="81" y="730"/>
                </a:cubicBezTo>
                <a:cubicBezTo>
                  <a:pt x="78" y="731"/>
                  <a:pt x="78" y="731"/>
                  <a:pt x="78" y="731"/>
                </a:cubicBezTo>
                <a:cubicBezTo>
                  <a:pt x="81" y="728"/>
                  <a:pt x="81" y="728"/>
                  <a:pt x="81" y="728"/>
                </a:cubicBezTo>
                <a:cubicBezTo>
                  <a:pt x="81" y="726"/>
                  <a:pt x="81" y="726"/>
                  <a:pt x="81" y="726"/>
                </a:cubicBezTo>
                <a:cubicBezTo>
                  <a:pt x="81" y="723"/>
                  <a:pt x="82" y="729"/>
                  <a:pt x="81" y="723"/>
                </a:cubicBezTo>
                <a:cubicBezTo>
                  <a:pt x="83" y="724"/>
                  <a:pt x="73" y="727"/>
                  <a:pt x="85" y="723"/>
                </a:cubicBezTo>
                <a:cubicBezTo>
                  <a:pt x="87" y="722"/>
                  <a:pt x="87" y="722"/>
                  <a:pt x="87" y="722"/>
                </a:cubicBezTo>
                <a:cubicBezTo>
                  <a:pt x="87" y="717"/>
                  <a:pt x="87" y="717"/>
                  <a:pt x="87" y="717"/>
                </a:cubicBezTo>
                <a:cubicBezTo>
                  <a:pt x="86" y="717"/>
                  <a:pt x="86" y="717"/>
                  <a:pt x="86" y="717"/>
                </a:cubicBezTo>
                <a:cubicBezTo>
                  <a:pt x="78" y="723"/>
                  <a:pt x="78" y="723"/>
                  <a:pt x="78" y="723"/>
                </a:cubicBezTo>
                <a:cubicBezTo>
                  <a:pt x="77" y="723"/>
                  <a:pt x="77" y="723"/>
                  <a:pt x="77" y="723"/>
                </a:cubicBezTo>
                <a:cubicBezTo>
                  <a:pt x="77" y="722"/>
                  <a:pt x="77" y="722"/>
                  <a:pt x="77" y="722"/>
                </a:cubicBezTo>
                <a:cubicBezTo>
                  <a:pt x="79" y="721"/>
                  <a:pt x="79" y="721"/>
                  <a:pt x="79" y="721"/>
                </a:cubicBezTo>
                <a:cubicBezTo>
                  <a:pt x="81" y="717"/>
                  <a:pt x="81" y="717"/>
                  <a:pt x="81" y="717"/>
                </a:cubicBezTo>
                <a:cubicBezTo>
                  <a:pt x="84" y="715"/>
                  <a:pt x="84" y="715"/>
                  <a:pt x="84" y="715"/>
                </a:cubicBezTo>
                <a:cubicBezTo>
                  <a:pt x="82" y="710"/>
                  <a:pt x="82" y="710"/>
                  <a:pt x="82" y="710"/>
                </a:cubicBezTo>
                <a:cubicBezTo>
                  <a:pt x="84" y="707"/>
                  <a:pt x="84" y="707"/>
                  <a:pt x="84" y="707"/>
                </a:cubicBezTo>
                <a:cubicBezTo>
                  <a:pt x="84" y="707"/>
                  <a:pt x="81" y="708"/>
                  <a:pt x="85" y="708"/>
                </a:cubicBezTo>
                <a:cubicBezTo>
                  <a:pt x="86" y="707"/>
                  <a:pt x="86" y="707"/>
                  <a:pt x="86" y="707"/>
                </a:cubicBezTo>
                <a:cubicBezTo>
                  <a:pt x="84" y="706"/>
                  <a:pt x="84" y="706"/>
                  <a:pt x="84" y="706"/>
                </a:cubicBezTo>
                <a:cubicBezTo>
                  <a:pt x="83" y="704"/>
                  <a:pt x="83" y="704"/>
                  <a:pt x="83" y="704"/>
                </a:cubicBezTo>
                <a:cubicBezTo>
                  <a:pt x="77" y="708"/>
                  <a:pt x="77" y="708"/>
                  <a:pt x="77" y="708"/>
                </a:cubicBezTo>
                <a:cubicBezTo>
                  <a:pt x="79" y="711"/>
                  <a:pt x="73" y="708"/>
                  <a:pt x="73" y="715"/>
                </a:cubicBezTo>
                <a:cubicBezTo>
                  <a:pt x="71" y="715"/>
                  <a:pt x="71" y="715"/>
                  <a:pt x="71" y="715"/>
                </a:cubicBezTo>
                <a:cubicBezTo>
                  <a:pt x="73" y="719"/>
                  <a:pt x="73" y="719"/>
                  <a:pt x="73" y="719"/>
                </a:cubicBezTo>
                <a:cubicBezTo>
                  <a:pt x="72" y="723"/>
                  <a:pt x="72" y="723"/>
                  <a:pt x="72" y="723"/>
                </a:cubicBezTo>
                <a:cubicBezTo>
                  <a:pt x="74" y="723"/>
                  <a:pt x="74" y="723"/>
                  <a:pt x="74" y="723"/>
                </a:cubicBezTo>
                <a:cubicBezTo>
                  <a:pt x="71" y="728"/>
                  <a:pt x="82" y="720"/>
                  <a:pt x="70" y="725"/>
                </a:cubicBezTo>
                <a:cubicBezTo>
                  <a:pt x="70" y="726"/>
                  <a:pt x="70" y="726"/>
                  <a:pt x="70" y="726"/>
                </a:cubicBezTo>
                <a:cubicBezTo>
                  <a:pt x="69" y="725"/>
                  <a:pt x="77" y="727"/>
                  <a:pt x="68" y="725"/>
                </a:cubicBezTo>
                <a:cubicBezTo>
                  <a:pt x="71" y="721"/>
                  <a:pt x="71" y="721"/>
                  <a:pt x="71" y="721"/>
                </a:cubicBezTo>
                <a:cubicBezTo>
                  <a:pt x="70" y="720"/>
                  <a:pt x="70" y="720"/>
                  <a:pt x="70" y="720"/>
                </a:cubicBezTo>
                <a:cubicBezTo>
                  <a:pt x="67" y="723"/>
                  <a:pt x="67" y="723"/>
                  <a:pt x="67" y="723"/>
                </a:cubicBezTo>
                <a:cubicBezTo>
                  <a:pt x="67" y="717"/>
                  <a:pt x="67" y="717"/>
                  <a:pt x="67" y="717"/>
                </a:cubicBezTo>
                <a:cubicBezTo>
                  <a:pt x="70" y="716"/>
                  <a:pt x="70" y="716"/>
                  <a:pt x="70" y="716"/>
                </a:cubicBezTo>
                <a:cubicBezTo>
                  <a:pt x="69" y="714"/>
                  <a:pt x="69" y="714"/>
                  <a:pt x="69" y="714"/>
                </a:cubicBezTo>
                <a:cubicBezTo>
                  <a:pt x="69" y="710"/>
                  <a:pt x="69" y="710"/>
                  <a:pt x="69" y="710"/>
                </a:cubicBezTo>
                <a:cubicBezTo>
                  <a:pt x="59" y="714"/>
                  <a:pt x="59" y="714"/>
                  <a:pt x="59" y="714"/>
                </a:cubicBezTo>
                <a:cubicBezTo>
                  <a:pt x="54" y="718"/>
                  <a:pt x="54" y="718"/>
                  <a:pt x="54" y="718"/>
                </a:cubicBezTo>
                <a:cubicBezTo>
                  <a:pt x="53" y="718"/>
                  <a:pt x="53" y="718"/>
                  <a:pt x="53" y="718"/>
                </a:cubicBezTo>
                <a:cubicBezTo>
                  <a:pt x="52" y="719"/>
                  <a:pt x="52" y="719"/>
                  <a:pt x="52" y="719"/>
                </a:cubicBezTo>
                <a:cubicBezTo>
                  <a:pt x="52" y="721"/>
                  <a:pt x="52" y="721"/>
                  <a:pt x="52" y="721"/>
                </a:cubicBezTo>
                <a:cubicBezTo>
                  <a:pt x="53" y="722"/>
                  <a:pt x="53" y="722"/>
                  <a:pt x="53" y="722"/>
                </a:cubicBezTo>
                <a:cubicBezTo>
                  <a:pt x="54" y="721"/>
                  <a:pt x="56" y="721"/>
                  <a:pt x="58" y="721"/>
                </a:cubicBezTo>
                <a:cubicBezTo>
                  <a:pt x="52" y="724"/>
                  <a:pt x="52" y="724"/>
                  <a:pt x="52" y="724"/>
                </a:cubicBezTo>
                <a:cubicBezTo>
                  <a:pt x="52" y="723"/>
                  <a:pt x="52" y="723"/>
                  <a:pt x="52" y="723"/>
                </a:cubicBezTo>
                <a:cubicBezTo>
                  <a:pt x="45" y="725"/>
                  <a:pt x="45" y="725"/>
                  <a:pt x="45" y="725"/>
                </a:cubicBezTo>
                <a:cubicBezTo>
                  <a:pt x="47" y="721"/>
                  <a:pt x="47" y="721"/>
                  <a:pt x="47" y="721"/>
                </a:cubicBezTo>
                <a:cubicBezTo>
                  <a:pt x="49" y="719"/>
                  <a:pt x="49" y="719"/>
                  <a:pt x="49" y="719"/>
                </a:cubicBezTo>
                <a:cubicBezTo>
                  <a:pt x="47" y="718"/>
                  <a:pt x="47" y="718"/>
                  <a:pt x="47" y="718"/>
                </a:cubicBezTo>
                <a:cubicBezTo>
                  <a:pt x="51" y="713"/>
                  <a:pt x="51" y="713"/>
                  <a:pt x="51" y="713"/>
                </a:cubicBezTo>
                <a:cubicBezTo>
                  <a:pt x="54" y="712"/>
                  <a:pt x="49" y="718"/>
                  <a:pt x="47" y="710"/>
                </a:cubicBezTo>
                <a:cubicBezTo>
                  <a:pt x="49" y="709"/>
                  <a:pt x="49" y="709"/>
                  <a:pt x="49" y="709"/>
                </a:cubicBezTo>
                <a:cubicBezTo>
                  <a:pt x="49" y="708"/>
                  <a:pt x="49" y="708"/>
                  <a:pt x="49" y="708"/>
                </a:cubicBezTo>
                <a:cubicBezTo>
                  <a:pt x="44" y="704"/>
                  <a:pt x="48" y="715"/>
                  <a:pt x="44" y="705"/>
                </a:cubicBezTo>
                <a:cubicBezTo>
                  <a:pt x="49" y="705"/>
                  <a:pt x="49" y="705"/>
                  <a:pt x="49" y="705"/>
                </a:cubicBezTo>
                <a:cubicBezTo>
                  <a:pt x="49" y="703"/>
                  <a:pt x="49" y="703"/>
                  <a:pt x="49" y="703"/>
                </a:cubicBezTo>
                <a:cubicBezTo>
                  <a:pt x="47" y="701"/>
                  <a:pt x="42" y="711"/>
                  <a:pt x="47" y="699"/>
                </a:cubicBezTo>
                <a:cubicBezTo>
                  <a:pt x="50" y="695"/>
                  <a:pt x="50" y="695"/>
                  <a:pt x="50" y="695"/>
                </a:cubicBezTo>
                <a:cubicBezTo>
                  <a:pt x="49" y="697"/>
                  <a:pt x="48" y="697"/>
                  <a:pt x="47" y="691"/>
                </a:cubicBezTo>
                <a:cubicBezTo>
                  <a:pt x="49" y="690"/>
                  <a:pt x="49" y="690"/>
                  <a:pt x="49" y="690"/>
                </a:cubicBezTo>
                <a:cubicBezTo>
                  <a:pt x="44" y="689"/>
                  <a:pt x="44" y="689"/>
                  <a:pt x="44" y="689"/>
                </a:cubicBezTo>
                <a:cubicBezTo>
                  <a:pt x="50" y="688"/>
                  <a:pt x="50" y="688"/>
                  <a:pt x="50" y="688"/>
                </a:cubicBezTo>
                <a:cubicBezTo>
                  <a:pt x="51" y="688"/>
                  <a:pt x="51" y="688"/>
                  <a:pt x="51" y="68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50" y="686"/>
                  <a:pt x="48" y="689"/>
                  <a:pt x="50" y="685"/>
                </a:cubicBezTo>
                <a:cubicBezTo>
                  <a:pt x="47" y="685"/>
                  <a:pt x="47" y="685"/>
                  <a:pt x="47" y="685"/>
                </a:cubicBezTo>
                <a:cubicBezTo>
                  <a:pt x="49" y="683"/>
                  <a:pt x="49" y="683"/>
                  <a:pt x="49" y="683"/>
                </a:cubicBezTo>
                <a:cubicBezTo>
                  <a:pt x="51" y="684"/>
                  <a:pt x="51" y="684"/>
                  <a:pt x="51" y="684"/>
                </a:cubicBezTo>
                <a:cubicBezTo>
                  <a:pt x="59" y="678"/>
                  <a:pt x="59" y="678"/>
                  <a:pt x="59" y="678"/>
                </a:cubicBezTo>
                <a:cubicBezTo>
                  <a:pt x="51" y="677"/>
                  <a:pt x="51" y="677"/>
                  <a:pt x="51" y="677"/>
                </a:cubicBezTo>
                <a:cubicBezTo>
                  <a:pt x="51" y="676"/>
                  <a:pt x="51" y="676"/>
                  <a:pt x="51" y="676"/>
                </a:cubicBezTo>
                <a:cubicBezTo>
                  <a:pt x="55" y="676"/>
                  <a:pt x="55" y="676"/>
                  <a:pt x="55" y="676"/>
                </a:cubicBezTo>
                <a:cubicBezTo>
                  <a:pt x="55" y="670"/>
                  <a:pt x="55" y="670"/>
                  <a:pt x="55" y="670"/>
                </a:cubicBezTo>
                <a:cubicBezTo>
                  <a:pt x="59" y="669"/>
                  <a:pt x="59" y="669"/>
                  <a:pt x="59" y="669"/>
                </a:cubicBezTo>
                <a:cubicBezTo>
                  <a:pt x="59" y="668"/>
                  <a:pt x="60" y="671"/>
                  <a:pt x="59" y="667"/>
                </a:cubicBezTo>
                <a:cubicBezTo>
                  <a:pt x="49" y="668"/>
                  <a:pt x="49" y="668"/>
                  <a:pt x="49" y="668"/>
                </a:cubicBezTo>
                <a:cubicBezTo>
                  <a:pt x="49" y="671"/>
                  <a:pt x="46" y="670"/>
                  <a:pt x="45" y="670"/>
                </a:cubicBezTo>
                <a:cubicBezTo>
                  <a:pt x="43" y="672"/>
                  <a:pt x="43" y="672"/>
                  <a:pt x="43" y="672"/>
                </a:cubicBezTo>
                <a:cubicBezTo>
                  <a:pt x="38" y="671"/>
                  <a:pt x="38" y="671"/>
                  <a:pt x="38" y="671"/>
                </a:cubicBezTo>
                <a:cubicBezTo>
                  <a:pt x="34" y="675"/>
                  <a:pt x="34" y="675"/>
                  <a:pt x="34" y="675"/>
                </a:cubicBezTo>
                <a:cubicBezTo>
                  <a:pt x="33" y="674"/>
                  <a:pt x="33" y="674"/>
                  <a:pt x="33" y="674"/>
                </a:cubicBezTo>
                <a:cubicBezTo>
                  <a:pt x="31" y="677"/>
                  <a:pt x="31" y="677"/>
                  <a:pt x="31" y="677"/>
                </a:cubicBezTo>
                <a:cubicBezTo>
                  <a:pt x="23" y="680"/>
                  <a:pt x="23" y="680"/>
                  <a:pt x="23" y="680"/>
                </a:cubicBezTo>
                <a:cubicBezTo>
                  <a:pt x="22" y="682"/>
                  <a:pt x="38" y="669"/>
                  <a:pt x="19" y="685"/>
                </a:cubicBezTo>
                <a:cubicBezTo>
                  <a:pt x="18" y="682"/>
                  <a:pt x="18" y="682"/>
                  <a:pt x="18" y="682"/>
                </a:cubicBezTo>
                <a:cubicBezTo>
                  <a:pt x="19" y="680"/>
                  <a:pt x="19" y="680"/>
                  <a:pt x="19" y="680"/>
                </a:cubicBezTo>
                <a:cubicBezTo>
                  <a:pt x="17" y="680"/>
                  <a:pt x="17" y="680"/>
                  <a:pt x="17" y="680"/>
                </a:cubicBezTo>
                <a:cubicBezTo>
                  <a:pt x="18" y="679"/>
                  <a:pt x="22" y="676"/>
                  <a:pt x="23" y="678"/>
                </a:cubicBezTo>
                <a:cubicBezTo>
                  <a:pt x="30" y="676"/>
                  <a:pt x="30" y="676"/>
                  <a:pt x="30" y="676"/>
                </a:cubicBezTo>
                <a:cubicBezTo>
                  <a:pt x="27" y="673"/>
                  <a:pt x="27" y="673"/>
                  <a:pt x="27" y="673"/>
                </a:cubicBezTo>
                <a:cubicBezTo>
                  <a:pt x="27" y="667"/>
                  <a:pt x="27" y="667"/>
                  <a:pt x="27" y="667"/>
                </a:cubicBezTo>
                <a:cubicBezTo>
                  <a:pt x="31" y="667"/>
                  <a:pt x="31" y="667"/>
                  <a:pt x="31" y="667"/>
                </a:cubicBezTo>
                <a:cubicBezTo>
                  <a:pt x="32" y="666"/>
                  <a:pt x="32" y="666"/>
                  <a:pt x="32" y="666"/>
                </a:cubicBezTo>
                <a:cubicBezTo>
                  <a:pt x="32" y="664"/>
                  <a:pt x="32" y="664"/>
                  <a:pt x="32" y="664"/>
                </a:cubicBezTo>
                <a:cubicBezTo>
                  <a:pt x="29" y="663"/>
                  <a:pt x="45" y="656"/>
                  <a:pt x="25" y="664"/>
                </a:cubicBezTo>
                <a:cubicBezTo>
                  <a:pt x="25" y="666"/>
                  <a:pt x="25" y="666"/>
                  <a:pt x="25" y="666"/>
                </a:cubicBezTo>
                <a:cubicBezTo>
                  <a:pt x="24" y="666"/>
                  <a:pt x="24" y="666"/>
                  <a:pt x="24" y="666"/>
                </a:cubicBezTo>
                <a:cubicBezTo>
                  <a:pt x="25" y="662"/>
                  <a:pt x="25" y="662"/>
                  <a:pt x="25" y="662"/>
                </a:cubicBezTo>
                <a:cubicBezTo>
                  <a:pt x="33" y="661"/>
                  <a:pt x="33" y="661"/>
                  <a:pt x="33" y="661"/>
                </a:cubicBezTo>
                <a:cubicBezTo>
                  <a:pt x="34" y="660"/>
                  <a:pt x="34" y="660"/>
                  <a:pt x="34" y="660"/>
                </a:cubicBezTo>
                <a:cubicBezTo>
                  <a:pt x="34" y="657"/>
                  <a:pt x="34" y="657"/>
                  <a:pt x="34" y="657"/>
                </a:cubicBezTo>
                <a:cubicBezTo>
                  <a:pt x="35" y="655"/>
                  <a:pt x="39" y="658"/>
                  <a:pt x="37" y="653"/>
                </a:cubicBezTo>
                <a:cubicBezTo>
                  <a:pt x="37" y="652"/>
                  <a:pt x="37" y="652"/>
                  <a:pt x="37" y="652"/>
                </a:cubicBezTo>
                <a:cubicBezTo>
                  <a:pt x="33" y="652"/>
                  <a:pt x="33" y="652"/>
                  <a:pt x="33" y="652"/>
                </a:cubicBezTo>
                <a:cubicBezTo>
                  <a:pt x="38" y="648"/>
                  <a:pt x="38" y="648"/>
                  <a:pt x="38" y="648"/>
                </a:cubicBezTo>
                <a:cubicBezTo>
                  <a:pt x="37" y="647"/>
                  <a:pt x="37" y="647"/>
                  <a:pt x="37" y="647"/>
                </a:cubicBezTo>
                <a:cubicBezTo>
                  <a:pt x="39" y="645"/>
                  <a:pt x="39" y="645"/>
                  <a:pt x="39" y="645"/>
                </a:cubicBezTo>
                <a:cubicBezTo>
                  <a:pt x="39" y="644"/>
                  <a:pt x="32" y="654"/>
                  <a:pt x="39" y="641"/>
                </a:cubicBezTo>
                <a:cubicBezTo>
                  <a:pt x="39" y="636"/>
                  <a:pt x="39" y="636"/>
                  <a:pt x="39" y="636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6" y="641"/>
                  <a:pt x="36" y="641"/>
                  <a:pt x="36" y="641"/>
                </a:cubicBezTo>
                <a:cubicBezTo>
                  <a:pt x="35" y="642"/>
                  <a:pt x="35" y="642"/>
                  <a:pt x="35" y="642"/>
                </a:cubicBezTo>
                <a:cubicBezTo>
                  <a:pt x="30" y="640"/>
                  <a:pt x="30" y="640"/>
                  <a:pt x="30" y="640"/>
                </a:cubicBezTo>
                <a:cubicBezTo>
                  <a:pt x="29" y="641"/>
                  <a:pt x="29" y="641"/>
                  <a:pt x="29" y="641"/>
                </a:cubicBezTo>
                <a:cubicBezTo>
                  <a:pt x="29" y="638"/>
                  <a:pt x="29" y="638"/>
                  <a:pt x="29" y="638"/>
                </a:cubicBezTo>
                <a:cubicBezTo>
                  <a:pt x="30" y="638"/>
                  <a:pt x="30" y="642"/>
                  <a:pt x="31" y="637"/>
                </a:cubicBezTo>
                <a:cubicBezTo>
                  <a:pt x="25" y="635"/>
                  <a:pt x="25" y="635"/>
                  <a:pt x="25" y="635"/>
                </a:cubicBezTo>
                <a:cubicBezTo>
                  <a:pt x="25" y="636"/>
                  <a:pt x="25" y="636"/>
                  <a:pt x="25" y="636"/>
                </a:cubicBezTo>
                <a:cubicBezTo>
                  <a:pt x="28" y="636"/>
                  <a:pt x="24" y="630"/>
                  <a:pt x="23" y="640"/>
                </a:cubicBezTo>
                <a:cubicBezTo>
                  <a:pt x="19" y="641"/>
                  <a:pt x="19" y="641"/>
                  <a:pt x="19" y="641"/>
                </a:cubicBezTo>
                <a:cubicBezTo>
                  <a:pt x="22" y="642"/>
                  <a:pt x="22" y="642"/>
                  <a:pt x="22" y="642"/>
                </a:cubicBezTo>
                <a:cubicBezTo>
                  <a:pt x="20" y="649"/>
                  <a:pt x="20" y="649"/>
                  <a:pt x="20" y="649"/>
                </a:cubicBezTo>
                <a:cubicBezTo>
                  <a:pt x="24" y="648"/>
                  <a:pt x="14" y="646"/>
                  <a:pt x="24" y="648"/>
                </a:cubicBezTo>
                <a:cubicBezTo>
                  <a:pt x="20" y="652"/>
                  <a:pt x="27" y="645"/>
                  <a:pt x="20" y="649"/>
                </a:cubicBezTo>
                <a:cubicBezTo>
                  <a:pt x="19" y="651"/>
                  <a:pt x="19" y="651"/>
                  <a:pt x="19" y="651"/>
                </a:cubicBezTo>
                <a:cubicBezTo>
                  <a:pt x="15" y="655"/>
                  <a:pt x="15" y="655"/>
                  <a:pt x="15" y="655"/>
                </a:cubicBezTo>
                <a:cubicBezTo>
                  <a:pt x="15" y="657"/>
                  <a:pt x="15" y="657"/>
                  <a:pt x="15" y="657"/>
                </a:cubicBezTo>
                <a:cubicBezTo>
                  <a:pt x="13" y="658"/>
                  <a:pt x="13" y="658"/>
                  <a:pt x="13" y="658"/>
                </a:cubicBezTo>
                <a:cubicBezTo>
                  <a:pt x="13" y="659"/>
                  <a:pt x="13" y="659"/>
                  <a:pt x="13" y="659"/>
                </a:cubicBezTo>
                <a:cubicBezTo>
                  <a:pt x="11" y="661"/>
                  <a:pt x="11" y="661"/>
                  <a:pt x="11" y="661"/>
                </a:cubicBezTo>
                <a:cubicBezTo>
                  <a:pt x="9" y="660"/>
                  <a:pt x="9" y="660"/>
                  <a:pt x="9" y="660"/>
                </a:cubicBezTo>
                <a:cubicBezTo>
                  <a:pt x="8" y="659"/>
                  <a:pt x="8" y="659"/>
                  <a:pt x="8" y="659"/>
                </a:cubicBezTo>
                <a:cubicBezTo>
                  <a:pt x="8" y="658"/>
                  <a:pt x="8" y="658"/>
                  <a:pt x="8" y="658"/>
                </a:cubicBezTo>
                <a:cubicBezTo>
                  <a:pt x="10" y="657"/>
                  <a:pt x="10" y="657"/>
                  <a:pt x="10" y="657"/>
                </a:cubicBezTo>
                <a:cubicBezTo>
                  <a:pt x="5" y="654"/>
                  <a:pt x="5" y="654"/>
                  <a:pt x="5" y="654"/>
                </a:cubicBezTo>
                <a:cubicBezTo>
                  <a:pt x="4" y="651"/>
                  <a:pt x="4" y="651"/>
                  <a:pt x="4" y="651"/>
                </a:cubicBezTo>
                <a:cubicBezTo>
                  <a:pt x="9" y="652"/>
                  <a:pt x="2" y="646"/>
                  <a:pt x="9" y="650"/>
                </a:cubicBezTo>
                <a:cubicBezTo>
                  <a:pt x="14" y="650"/>
                  <a:pt x="14" y="650"/>
                  <a:pt x="14" y="650"/>
                </a:cubicBezTo>
                <a:cubicBezTo>
                  <a:pt x="14" y="645"/>
                  <a:pt x="14" y="645"/>
                  <a:pt x="14" y="645"/>
                </a:cubicBezTo>
                <a:cubicBezTo>
                  <a:pt x="16" y="642"/>
                  <a:pt x="16" y="642"/>
                  <a:pt x="16" y="642"/>
                </a:cubicBezTo>
                <a:cubicBezTo>
                  <a:pt x="11" y="638"/>
                  <a:pt x="11" y="638"/>
                  <a:pt x="11" y="638"/>
                </a:cubicBezTo>
                <a:cubicBezTo>
                  <a:pt x="15" y="635"/>
                  <a:pt x="15" y="635"/>
                  <a:pt x="15" y="635"/>
                </a:cubicBezTo>
                <a:cubicBezTo>
                  <a:pt x="16" y="637"/>
                  <a:pt x="16" y="637"/>
                  <a:pt x="16" y="637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0"/>
                  <a:pt x="23" y="630"/>
                  <a:pt x="23" y="630"/>
                </a:cubicBezTo>
                <a:cubicBezTo>
                  <a:pt x="24" y="630"/>
                  <a:pt x="24" y="628"/>
                  <a:pt x="25" y="631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8" y="628"/>
                  <a:pt x="28" y="628"/>
                  <a:pt x="28" y="628"/>
                </a:cubicBezTo>
                <a:cubicBezTo>
                  <a:pt x="28" y="626"/>
                  <a:pt x="28" y="626"/>
                  <a:pt x="28" y="626"/>
                </a:cubicBezTo>
                <a:cubicBezTo>
                  <a:pt x="23" y="627"/>
                  <a:pt x="23" y="627"/>
                  <a:pt x="23" y="627"/>
                </a:cubicBezTo>
                <a:cubicBezTo>
                  <a:pt x="22" y="628"/>
                  <a:pt x="22" y="628"/>
                  <a:pt x="22" y="628"/>
                </a:cubicBezTo>
                <a:cubicBezTo>
                  <a:pt x="19" y="628"/>
                  <a:pt x="19" y="628"/>
                  <a:pt x="19" y="628"/>
                </a:cubicBezTo>
                <a:cubicBezTo>
                  <a:pt x="15" y="634"/>
                  <a:pt x="15" y="634"/>
                  <a:pt x="15" y="634"/>
                </a:cubicBezTo>
                <a:cubicBezTo>
                  <a:pt x="8" y="635"/>
                  <a:pt x="8" y="635"/>
                  <a:pt x="8" y="635"/>
                </a:cubicBezTo>
                <a:cubicBezTo>
                  <a:pt x="11" y="633"/>
                  <a:pt x="17" y="640"/>
                  <a:pt x="15" y="627"/>
                </a:cubicBezTo>
                <a:cubicBezTo>
                  <a:pt x="23" y="625"/>
                  <a:pt x="23" y="625"/>
                  <a:pt x="23" y="625"/>
                </a:cubicBezTo>
                <a:cubicBezTo>
                  <a:pt x="28" y="621"/>
                  <a:pt x="28" y="621"/>
                  <a:pt x="28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0" y="620"/>
                  <a:pt x="35" y="621"/>
                  <a:pt x="31" y="618"/>
                </a:cubicBezTo>
                <a:cubicBezTo>
                  <a:pt x="29" y="617"/>
                  <a:pt x="29" y="617"/>
                  <a:pt x="29" y="617"/>
                </a:cubicBezTo>
                <a:cubicBezTo>
                  <a:pt x="27" y="617"/>
                  <a:pt x="38" y="614"/>
                  <a:pt x="25" y="618"/>
                </a:cubicBezTo>
                <a:cubicBezTo>
                  <a:pt x="30" y="615"/>
                  <a:pt x="30" y="615"/>
                  <a:pt x="30" y="615"/>
                </a:cubicBezTo>
                <a:cubicBezTo>
                  <a:pt x="31" y="615"/>
                  <a:pt x="31" y="616"/>
                  <a:pt x="32" y="615"/>
                </a:cubicBezTo>
                <a:cubicBezTo>
                  <a:pt x="32" y="614"/>
                  <a:pt x="32" y="614"/>
                  <a:pt x="32" y="614"/>
                </a:cubicBezTo>
                <a:cubicBezTo>
                  <a:pt x="27" y="612"/>
                  <a:pt x="27" y="612"/>
                  <a:pt x="27" y="612"/>
                </a:cubicBezTo>
                <a:cubicBezTo>
                  <a:pt x="32" y="610"/>
                  <a:pt x="32" y="610"/>
                  <a:pt x="32" y="610"/>
                </a:cubicBezTo>
                <a:cubicBezTo>
                  <a:pt x="35" y="606"/>
                  <a:pt x="40" y="614"/>
                  <a:pt x="39" y="604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600"/>
                  <a:pt x="40" y="600"/>
                  <a:pt x="40" y="600"/>
                </a:cubicBezTo>
                <a:cubicBezTo>
                  <a:pt x="39" y="598"/>
                  <a:pt x="39" y="598"/>
                  <a:pt x="39" y="598"/>
                </a:cubicBezTo>
                <a:cubicBezTo>
                  <a:pt x="41" y="598"/>
                  <a:pt x="41" y="598"/>
                  <a:pt x="41" y="598"/>
                </a:cubicBezTo>
                <a:cubicBezTo>
                  <a:pt x="42" y="600"/>
                  <a:pt x="42" y="600"/>
                  <a:pt x="42" y="600"/>
                </a:cubicBezTo>
                <a:cubicBezTo>
                  <a:pt x="43" y="600"/>
                  <a:pt x="43" y="600"/>
                  <a:pt x="43" y="600"/>
                </a:cubicBezTo>
                <a:cubicBezTo>
                  <a:pt x="43" y="602"/>
                  <a:pt x="43" y="602"/>
                  <a:pt x="43" y="602"/>
                </a:cubicBezTo>
                <a:cubicBezTo>
                  <a:pt x="47" y="602"/>
                  <a:pt x="47" y="602"/>
                  <a:pt x="47" y="602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38" y="610"/>
                  <a:pt x="38" y="610"/>
                  <a:pt x="38" y="610"/>
                </a:cubicBezTo>
                <a:cubicBezTo>
                  <a:pt x="42" y="610"/>
                  <a:pt x="42" y="610"/>
                  <a:pt x="42" y="610"/>
                </a:cubicBezTo>
                <a:cubicBezTo>
                  <a:pt x="47" y="608"/>
                  <a:pt x="47" y="608"/>
                  <a:pt x="47" y="608"/>
                </a:cubicBezTo>
                <a:cubicBezTo>
                  <a:pt x="51" y="603"/>
                  <a:pt x="51" y="603"/>
                  <a:pt x="51" y="603"/>
                </a:cubicBezTo>
                <a:cubicBezTo>
                  <a:pt x="56" y="600"/>
                  <a:pt x="56" y="600"/>
                  <a:pt x="56" y="600"/>
                </a:cubicBezTo>
                <a:cubicBezTo>
                  <a:pt x="60" y="595"/>
                  <a:pt x="60" y="595"/>
                  <a:pt x="60" y="595"/>
                </a:cubicBezTo>
                <a:cubicBezTo>
                  <a:pt x="59" y="595"/>
                  <a:pt x="59" y="595"/>
                  <a:pt x="59" y="595"/>
                </a:cubicBezTo>
                <a:cubicBezTo>
                  <a:pt x="62" y="595"/>
                  <a:pt x="63" y="592"/>
                  <a:pt x="64" y="594"/>
                </a:cubicBezTo>
                <a:cubicBezTo>
                  <a:pt x="66" y="592"/>
                  <a:pt x="66" y="592"/>
                  <a:pt x="66" y="592"/>
                </a:cubicBezTo>
                <a:cubicBezTo>
                  <a:pt x="63" y="589"/>
                  <a:pt x="63" y="589"/>
                  <a:pt x="63" y="589"/>
                </a:cubicBezTo>
                <a:cubicBezTo>
                  <a:pt x="55" y="591"/>
                  <a:pt x="55" y="591"/>
                  <a:pt x="55" y="591"/>
                </a:cubicBezTo>
                <a:cubicBezTo>
                  <a:pt x="56" y="595"/>
                  <a:pt x="56" y="595"/>
                  <a:pt x="56" y="595"/>
                </a:cubicBezTo>
                <a:cubicBezTo>
                  <a:pt x="55" y="594"/>
                  <a:pt x="55" y="594"/>
                  <a:pt x="55" y="594"/>
                </a:cubicBezTo>
                <a:cubicBezTo>
                  <a:pt x="50" y="597"/>
                  <a:pt x="50" y="597"/>
                  <a:pt x="50" y="597"/>
                </a:cubicBezTo>
                <a:cubicBezTo>
                  <a:pt x="47" y="593"/>
                  <a:pt x="62" y="600"/>
                  <a:pt x="45" y="595"/>
                </a:cubicBezTo>
                <a:cubicBezTo>
                  <a:pt x="50" y="593"/>
                  <a:pt x="50" y="593"/>
                  <a:pt x="50" y="593"/>
                </a:cubicBezTo>
                <a:cubicBezTo>
                  <a:pt x="43" y="594"/>
                  <a:pt x="52" y="586"/>
                  <a:pt x="41" y="588"/>
                </a:cubicBezTo>
                <a:cubicBezTo>
                  <a:pt x="42" y="588"/>
                  <a:pt x="47" y="587"/>
                  <a:pt x="41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43" y="581"/>
                  <a:pt x="43" y="581"/>
                  <a:pt x="43" y="581"/>
                </a:cubicBezTo>
                <a:cubicBezTo>
                  <a:pt x="44" y="580"/>
                  <a:pt x="45" y="579"/>
                  <a:pt x="45" y="581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9" y="591"/>
                  <a:pt x="49" y="591"/>
                  <a:pt x="49" y="591"/>
                </a:cubicBezTo>
                <a:cubicBezTo>
                  <a:pt x="49" y="589"/>
                  <a:pt x="49" y="589"/>
                  <a:pt x="49" y="589"/>
                </a:cubicBezTo>
                <a:cubicBezTo>
                  <a:pt x="55" y="589"/>
                  <a:pt x="55" y="589"/>
                  <a:pt x="55" y="589"/>
                </a:cubicBezTo>
                <a:cubicBezTo>
                  <a:pt x="56" y="590"/>
                  <a:pt x="56" y="590"/>
                  <a:pt x="56" y="590"/>
                </a:cubicBezTo>
                <a:cubicBezTo>
                  <a:pt x="56" y="590"/>
                  <a:pt x="59" y="597"/>
                  <a:pt x="57" y="587"/>
                </a:cubicBezTo>
                <a:cubicBezTo>
                  <a:pt x="50" y="585"/>
                  <a:pt x="50" y="585"/>
                  <a:pt x="50" y="585"/>
                </a:cubicBezTo>
                <a:cubicBezTo>
                  <a:pt x="52" y="582"/>
                  <a:pt x="52" y="582"/>
                  <a:pt x="52" y="582"/>
                </a:cubicBezTo>
                <a:cubicBezTo>
                  <a:pt x="51" y="581"/>
                  <a:pt x="51" y="581"/>
                  <a:pt x="51" y="581"/>
                </a:cubicBezTo>
                <a:cubicBezTo>
                  <a:pt x="50" y="580"/>
                  <a:pt x="50" y="580"/>
                  <a:pt x="50" y="580"/>
                </a:cubicBezTo>
                <a:cubicBezTo>
                  <a:pt x="47" y="580"/>
                  <a:pt x="47" y="580"/>
                  <a:pt x="47" y="580"/>
                </a:cubicBezTo>
                <a:cubicBezTo>
                  <a:pt x="45" y="580"/>
                  <a:pt x="45" y="580"/>
                  <a:pt x="45" y="580"/>
                </a:cubicBezTo>
                <a:cubicBezTo>
                  <a:pt x="51" y="573"/>
                  <a:pt x="51" y="573"/>
                  <a:pt x="51" y="573"/>
                </a:cubicBezTo>
                <a:cubicBezTo>
                  <a:pt x="49" y="571"/>
                  <a:pt x="49" y="571"/>
                  <a:pt x="49" y="571"/>
                </a:cubicBezTo>
                <a:cubicBezTo>
                  <a:pt x="49" y="570"/>
                  <a:pt x="57" y="574"/>
                  <a:pt x="43" y="572"/>
                </a:cubicBezTo>
                <a:cubicBezTo>
                  <a:pt x="43" y="570"/>
                  <a:pt x="43" y="570"/>
                  <a:pt x="43" y="570"/>
                </a:cubicBezTo>
                <a:cubicBezTo>
                  <a:pt x="39" y="569"/>
                  <a:pt x="39" y="569"/>
                  <a:pt x="39" y="569"/>
                </a:cubicBezTo>
                <a:cubicBezTo>
                  <a:pt x="37" y="569"/>
                  <a:pt x="37" y="569"/>
                  <a:pt x="37" y="569"/>
                </a:cubicBezTo>
                <a:cubicBezTo>
                  <a:pt x="35" y="570"/>
                  <a:pt x="41" y="562"/>
                  <a:pt x="34" y="571"/>
                </a:cubicBezTo>
                <a:cubicBezTo>
                  <a:pt x="33" y="570"/>
                  <a:pt x="33" y="570"/>
                  <a:pt x="33" y="570"/>
                </a:cubicBezTo>
                <a:cubicBezTo>
                  <a:pt x="39" y="565"/>
                  <a:pt x="39" y="565"/>
                  <a:pt x="39" y="565"/>
                </a:cubicBezTo>
                <a:cubicBezTo>
                  <a:pt x="41" y="567"/>
                  <a:pt x="41" y="567"/>
                  <a:pt x="41" y="567"/>
                </a:cubicBezTo>
                <a:cubicBezTo>
                  <a:pt x="45" y="567"/>
                  <a:pt x="45" y="567"/>
                  <a:pt x="45" y="567"/>
                </a:cubicBezTo>
                <a:cubicBezTo>
                  <a:pt x="49" y="560"/>
                  <a:pt x="49" y="560"/>
                  <a:pt x="49" y="560"/>
                </a:cubicBezTo>
                <a:cubicBezTo>
                  <a:pt x="60" y="553"/>
                  <a:pt x="60" y="553"/>
                  <a:pt x="60" y="553"/>
                </a:cubicBezTo>
                <a:cubicBezTo>
                  <a:pt x="60" y="553"/>
                  <a:pt x="62" y="552"/>
                  <a:pt x="59" y="552"/>
                </a:cubicBezTo>
                <a:cubicBezTo>
                  <a:pt x="56" y="553"/>
                  <a:pt x="56" y="553"/>
                  <a:pt x="56" y="553"/>
                </a:cubicBezTo>
                <a:cubicBezTo>
                  <a:pt x="54" y="552"/>
                  <a:pt x="54" y="552"/>
                  <a:pt x="54" y="552"/>
                </a:cubicBezTo>
                <a:cubicBezTo>
                  <a:pt x="56" y="550"/>
                  <a:pt x="56" y="550"/>
                  <a:pt x="56" y="550"/>
                </a:cubicBezTo>
                <a:cubicBezTo>
                  <a:pt x="53" y="544"/>
                  <a:pt x="53" y="544"/>
                  <a:pt x="53" y="544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0" y="544"/>
                  <a:pt x="50" y="544"/>
                  <a:pt x="50" y="544"/>
                </a:cubicBezTo>
                <a:cubicBezTo>
                  <a:pt x="49" y="543"/>
                  <a:pt x="49" y="543"/>
                  <a:pt x="49" y="543"/>
                </a:cubicBezTo>
                <a:cubicBezTo>
                  <a:pt x="50" y="541"/>
                  <a:pt x="50" y="541"/>
                  <a:pt x="50" y="541"/>
                </a:cubicBezTo>
                <a:cubicBezTo>
                  <a:pt x="45" y="542"/>
                  <a:pt x="45" y="542"/>
                  <a:pt x="45" y="542"/>
                </a:cubicBezTo>
                <a:cubicBezTo>
                  <a:pt x="43" y="544"/>
                  <a:pt x="43" y="544"/>
                  <a:pt x="43" y="544"/>
                </a:cubicBezTo>
                <a:cubicBezTo>
                  <a:pt x="42" y="548"/>
                  <a:pt x="42" y="548"/>
                  <a:pt x="42" y="548"/>
                </a:cubicBezTo>
                <a:cubicBezTo>
                  <a:pt x="44" y="549"/>
                  <a:pt x="44" y="549"/>
                  <a:pt x="44" y="549"/>
                </a:cubicBezTo>
                <a:cubicBezTo>
                  <a:pt x="43" y="551"/>
                  <a:pt x="43" y="551"/>
                  <a:pt x="43" y="551"/>
                </a:cubicBezTo>
                <a:cubicBezTo>
                  <a:pt x="44" y="552"/>
                  <a:pt x="44" y="552"/>
                  <a:pt x="44" y="552"/>
                </a:cubicBezTo>
                <a:cubicBezTo>
                  <a:pt x="43" y="551"/>
                  <a:pt x="38" y="553"/>
                  <a:pt x="39" y="549"/>
                </a:cubicBezTo>
                <a:cubicBezTo>
                  <a:pt x="36" y="546"/>
                  <a:pt x="46" y="549"/>
                  <a:pt x="38" y="545"/>
                </a:cubicBezTo>
                <a:cubicBezTo>
                  <a:pt x="38" y="543"/>
                  <a:pt x="38" y="543"/>
                  <a:pt x="38" y="543"/>
                </a:cubicBezTo>
                <a:cubicBezTo>
                  <a:pt x="40" y="540"/>
                  <a:pt x="43" y="544"/>
                  <a:pt x="42" y="540"/>
                </a:cubicBezTo>
                <a:cubicBezTo>
                  <a:pt x="40" y="540"/>
                  <a:pt x="40" y="540"/>
                  <a:pt x="40" y="540"/>
                </a:cubicBezTo>
                <a:cubicBezTo>
                  <a:pt x="39" y="538"/>
                  <a:pt x="39" y="538"/>
                  <a:pt x="39" y="538"/>
                </a:cubicBezTo>
                <a:cubicBezTo>
                  <a:pt x="45" y="536"/>
                  <a:pt x="45" y="536"/>
                  <a:pt x="45" y="536"/>
                </a:cubicBezTo>
                <a:cubicBezTo>
                  <a:pt x="47" y="530"/>
                  <a:pt x="49" y="528"/>
                  <a:pt x="57" y="527"/>
                </a:cubicBezTo>
                <a:cubicBezTo>
                  <a:pt x="60" y="524"/>
                  <a:pt x="60" y="524"/>
                  <a:pt x="60" y="524"/>
                </a:cubicBezTo>
                <a:cubicBezTo>
                  <a:pt x="63" y="524"/>
                  <a:pt x="63" y="524"/>
                  <a:pt x="63" y="524"/>
                </a:cubicBezTo>
                <a:cubicBezTo>
                  <a:pt x="64" y="522"/>
                  <a:pt x="64" y="522"/>
                  <a:pt x="64" y="522"/>
                </a:cubicBezTo>
                <a:cubicBezTo>
                  <a:pt x="70" y="519"/>
                  <a:pt x="70" y="519"/>
                  <a:pt x="70" y="519"/>
                </a:cubicBezTo>
                <a:cubicBezTo>
                  <a:pt x="83" y="511"/>
                  <a:pt x="83" y="511"/>
                  <a:pt x="83" y="511"/>
                </a:cubicBezTo>
                <a:cubicBezTo>
                  <a:pt x="84" y="508"/>
                  <a:pt x="84" y="508"/>
                  <a:pt x="84" y="508"/>
                </a:cubicBezTo>
                <a:cubicBezTo>
                  <a:pt x="87" y="509"/>
                  <a:pt x="87" y="509"/>
                  <a:pt x="87" y="509"/>
                </a:cubicBezTo>
                <a:cubicBezTo>
                  <a:pt x="88" y="509"/>
                  <a:pt x="88" y="512"/>
                  <a:pt x="89" y="508"/>
                </a:cubicBezTo>
                <a:cubicBezTo>
                  <a:pt x="88" y="508"/>
                  <a:pt x="88" y="508"/>
                  <a:pt x="88" y="508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3" y="503"/>
                  <a:pt x="93" y="503"/>
                  <a:pt x="93" y="503"/>
                </a:cubicBezTo>
                <a:cubicBezTo>
                  <a:pt x="97" y="503"/>
                  <a:pt x="97" y="503"/>
                  <a:pt x="97" y="503"/>
                </a:cubicBezTo>
                <a:cubicBezTo>
                  <a:pt x="95" y="500"/>
                  <a:pt x="95" y="500"/>
                  <a:pt x="95" y="500"/>
                </a:cubicBezTo>
                <a:cubicBezTo>
                  <a:pt x="98" y="498"/>
                  <a:pt x="98" y="498"/>
                  <a:pt x="98" y="498"/>
                </a:cubicBezTo>
                <a:cubicBezTo>
                  <a:pt x="101" y="500"/>
                  <a:pt x="101" y="500"/>
                  <a:pt x="101" y="500"/>
                </a:cubicBezTo>
                <a:cubicBezTo>
                  <a:pt x="101" y="496"/>
                  <a:pt x="101" y="496"/>
                  <a:pt x="101" y="496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103" y="498"/>
                  <a:pt x="103" y="498"/>
                  <a:pt x="103" y="498"/>
                </a:cubicBezTo>
                <a:cubicBezTo>
                  <a:pt x="112" y="495"/>
                  <a:pt x="112" y="495"/>
                  <a:pt x="112" y="495"/>
                </a:cubicBezTo>
                <a:cubicBezTo>
                  <a:pt x="115" y="493"/>
                  <a:pt x="115" y="493"/>
                  <a:pt x="115" y="493"/>
                </a:cubicBezTo>
                <a:cubicBezTo>
                  <a:pt x="123" y="489"/>
                  <a:pt x="123" y="489"/>
                  <a:pt x="123" y="489"/>
                </a:cubicBezTo>
                <a:cubicBezTo>
                  <a:pt x="123" y="487"/>
                  <a:pt x="123" y="487"/>
                  <a:pt x="123" y="487"/>
                </a:cubicBezTo>
                <a:cubicBezTo>
                  <a:pt x="125" y="488"/>
                  <a:pt x="125" y="488"/>
                  <a:pt x="125" y="488"/>
                </a:cubicBezTo>
                <a:cubicBezTo>
                  <a:pt x="129" y="483"/>
                  <a:pt x="127" y="493"/>
                  <a:pt x="132" y="484"/>
                </a:cubicBezTo>
                <a:cubicBezTo>
                  <a:pt x="124" y="484"/>
                  <a:pt x="124" y="484"/>
                  <a:pt x="124" y="484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30" y="482"/>
                  <a:pt x="130" y="482"/>
                  <a:pt x="130" y="482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46" y="478"/>
                  <a:pt x="146" y="478"/>
                  <a:pt x="146" y="478"/>
                </a:cubicBezTo>
                <a:cubicBezTo>
                  <a:pt x="153" y="475"/>
                  <a:pt x="153" y="475"/>
                  <a:pt x="153" y="475"/>
                </a:cubicBezTo>
                <a:cubicBezTo>
                  <a:pt x="155" y="473"/>
                  <a:pt x="155" y="473"/>
                  <a:pt x="155" y="473"/>
                </a:cubicBezTo>
                <a:cubicBezTo>
                  <a:pt x="154" y="468"/>
                  <a:pt x="154" y="468"/>
                  <a:pt x="154" y="468"/>
                </a:cubicBezTo>
                <a:cubicBezTo>
                  <a:pt x="157" y="468"/>
                  <a:pt x="157" y="468"/>
                  <a:pt x="157" y="468"/>
                </a:cubicBezTo>
                <a:cubicBezTo>
                  <a:pt x="156" y="470"/>
                  <a:pt x="156" y="470"/>
                  <a:pt x="156" y="470"/>
                </a:cubicBezTo>
                <a:cubicBezTo>
                  <a:pt x="158" y="471"/>
                  <a:pt x="158" y="471"/>
                  <a:pt x="158" y="471"/>
                </a:cubicBezTo>
                <a:cubicBezTo>
                  <a:pt x="160" y="472"/>
                  <a:pt x="161" y="470"/>
                  <a:pt x="161" y="470"/>
                </a:cubicBezTo>
                <a:cubicBezTo>
                  <a:pt x="156" y="466"/>
                  <a:pt x="170" y="468"/>
                  <a:pt x="158" y="466"/>
                </a:cubicBezTo>
                <a:cubicBezTo>
                  <a:pt x="163" y="467"/>
                  <a:pt x="163" y="467"/>
                  <a:pt x="163" y="467"/>
                </a:cubicBezTo>
                <a:cubicBezTo>
                  <a:pt x="162" y="465"/>
                  <a:pt x="162" y="465"/>
                  <a:pt x="162" y="465"/>
                </a:cubicBezTo>
                <a:cubicBezTo>
                  <a:pt x="167" y="467"/>
                  <a:pt x="167" y="467"/>
                  <a:pt x="167" y="467"/>
                </a:cubicBezTo>
                <a:cubicBezTo>
                  <a:pt x="169" y="468"/>
                  <a:pt x="168" y="465"/>
                  <a:pt x="171" y="466"/>
                </a:cubicBezTo>
                <a:cubicBezTo>
                  <a:pt x="167" y="464"/>
                  <a:pt x="167" y="464"/>
                  <a:pt x="167" y="464"/>
                </a:cubicBezTo>
                <a:cubicBezTo>
                  <a:pt x="157" y="463"/>
                  <a:pt x="157" y="463"/>
                  <a:pt x="157" y="463"/>
                </a:cubicBezTo>
                <a:cubicBezTo>
                  <a:pt x="152" y="461"/>
                  <a:pt x="152" y="461"/>
                  <a:pt x="152" y="461"/>
                </a:cubicBezTo>
                <a:cubicBezTo>
                  <a:pt x="143" y="462"/>
                  <a:pt x="143" y="462"/>
                  <a:pt x="143" y="462"/>
                </a:cubicBezTo>
                <a:cubicBezTo>
                  <a:pt x="140" y="460"/>
                  <a:pt x="140" y="460"/>
                  <a:pt x="140" y="460"/>
                </a:cubicBezTo>
                <a:cubicBezTo>
                  <a:pt x="139" y="462"/>
                  <a:pt x="139" y="462"/>
                  <a:pt x="139" y="462"/>
                </a:cubicBezTo>
                <a:cubicBezTo>
                  <a:pt x="139" y="461"/>
                  <a:pt x="139" y="461"/>
                  <a:pt x="139" y="461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8" y="459"/>
                  <a:pt x="138" y="459"/>
                  <a:pt x="138" y="459"/>
                </a:cubicBezTo>
                <a:cubicBezTo>
                  <a:pt x="130" y="457"/>
                  <a:pt x="130" y="457"/>
                  <a:pt x="130" y="457"/>
                </a:cubicBezTo>
                <a:cubicBezTo>
                  <a:pt x="121" y="461"/>
                  <a:pt x="121" y="461"/>
                  <a:pt x="121" y="461"/>
                </a:cubicBezTo>
                <a:cubicBezTo>
                  <a:pt x="119" y="459"/>
                  <a:pt x="119" y="459"/>
                  <a:pt x="119" y="459"/>
                </a:cubicBezTo>
                <a:cubicBezTo>
                  <a:pt x="116" y="462"/>
                  <a:pt x="116" y="462"/>
                  <a:pt x="116" y="462"/>
                </a:cubicBezTo>
                <a:cubicBezTo>
                  <a:pt x="111" y="462"/>
                  <a:pt x="111" y="462"/>
                  <a:pt x="111" y="46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105" y="470"/>
                  <a:pt x="105" y="470"/>
                  <a:pt x="105" y="470"/>
                </a:cubicBezTo>
                <a:cubicBezTo>
                  <a:pt x="109" y="470"/>
                  <a:pt x="109" y="470"/>
                  <a:pt x="109" y="470"/>
                </a:cubicBezTo>
                <a:cubicBezTo>
                  <a:pt x="110" y="472"/>
                  <a:pt x="110" y="472"/>
                  <a:pt x="110" y="472"/>
                </a:cubicBezTo>
                <a:cubicBezTo>
                  <a:pt x="115" y="475"/>
                  <a:pt x="115" y="475"/>
                  <a:pt x="115" y="475"/>
                </a:cubicBezTo>
                <a:cubicBezTo>
                  <a:pt x="113" y="475"/>
                  <a:pt x="113" y="475"/>
                  <a:pt x="113" y="475"/>
                </a:cubicBezTo>
                <a:cubicBezTo>
                  <a:pt x="108" y="472"/>
                  <a:pt x="108" y="472"/>
                  <a:pt x="108" y="472"/>
                </a:cubicBezTo>
                <a:cubicBezTo>
                  <a:pt x="107" y="473"/>
                  <a:pt x="107" y="473"/>
                  <a:pt x="107" y="473"/>
                </a:cubicBezTo>
                <a:cubicBezTo>
                  <a:pt x="107" y="474"/>
                  <a:pt x="107" y="474"/>
                  <a:pt x="107" y="474"/>
                </a:cubicBezTo>
                <a:cubicBezTo>
                  <a:pt x="106" y="472"/>
                  <a:pt x="106" y="472"/>
                  <a:pt x="106" y="472"/>
                </a:cubicBezTo>
                <a:cubicBezTo>
                  <a:pt x="104" y="472"/>
                  <a:pt x="104" y="472"/>
                  <a:pt x="104" y="472"/>
                </a:cubicBezTo>
                <a:cubicBezTo>
                  <a:pt x="105" y="472"/>
                  <a:pt x="105" y="472"/>
                  <a:pt x="105" y="47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96" y="471"/>
                  <a:pt x="96" y="471"/>
                  <a:pt x="96" y="471"/>
                </a:cubicBezTo>
                <a:cubicBezTo>
                  <a:pt x="91" y="474"/>
                  <a:pt x="91" y="474"/>
                  <a:pt x="91" y="474"/>
                </a:cubicBezTo>
                <a:cubicBezTo>
                  <a:pt x="90" y="473"/>
                  <a:pt x="99" y="474"/>
                  <a:pt x="88" y="474"/>
                </a:cubicBezTo>
                <a:cubicBezTo>
                  <a:pt x="87" y="478"/>
                  <a:pt x="95" y="471"/>
                  <a:pt x="89" y="478"/>
                </a:cubicBezTo>
                <a:cubicBezTo>
                  <a:pt x="84" y="476"/>
                  <a:pt x="84" y="476"/>
                  <a:pt x="84" y="476"/>
                </a:cubicBezTo>
                <a:cubicBezTo>
                  <a:pt x="84" y="475"/>
                  <a:pt x="84" y="475"/>
                  <a:pt x="84" y="475"/>
                </a:cubicBezTo>
                <a:cubicBezTo>
                  <a:pt x="74" y="479"/>
                  <a:pt x="74" y="479"/>
                  <a:pt x="74" y="479"/>
                </a:cubicBezTo>
                <a:cubicBezTo>
                  <a:pt x="76" y="480"/>
                  <a:pt x="76" y="480"/>
                  <a:pt x="76" y="480"/>
                </a:cubicBezTo>
                <a:cubicBezTo>
                  <a:pt x="73" y="481"/>
                  <a:pt x="73" y="481"/>
                  <a:pt x="73" y="481"/>
                </a:cubicBezTo>
                <a:cubicBezTo>
                  <a:pt x="73" y="482"/>
                  <a:pt x="73" y="482"/>
                  <a:pt x="73" y="482"/>
                </a:cubicBezTo>
                <a:cubicBezTo>
                  <a:pt x="68" y="484"/>
                  <a:pt x="68" y="484"/>
                  <a:pt x="68" y="484"/>
                </a:cubicBezTo>
                <a:cubicBezTo>
                  <a:pt x="67" y="485"/>
                  <a:pt x="66" y="490"/>
                  <a:pt x="63" y="488"/>
                </a:cubicBezTo>
                <a:cubicBezTo>
                  <a:pt x="63" y="489"/>
                  <a:pt x="67" y="488"/>
                  <a:pt x="63" y="491"/>
                </a:cubicBezTo>
                <a:cubicBezTo>
                  <a:pt x="65" y="491"/>
                  <a:pt x="65" y="491"/>
                  <a:pt x="65" y="491"/>
                </a:cubicBezTo>
                <a:cubicBezTo>
                  <a:pt x="65" y="491"/>
                  <a:pt x="67" y="489"/>
                  <a:pt x="64" y="492"/>
                </a:cubicBezTo>
                <a:cubicBezTo>
                  <a:pt x="62" y="491"/>
                  <a:pt x="62" y="491"/>
                  <a:pt x="62" y="491"/>
                </a:cubicBezTo>
                <a:cubicBezTo>
                  <a:pt x="57" y="491"/>
                  <a:pt x="57" y="491"/>
                  <a:pt x="57" y="491"/>
                </a:cubicBezTo>
                <a:cubicBezTo>
                  <a:pt x="56" y="489"/>
                  <a:pt x="72" y="489"/>
                  <a:pt x="52" y="495"/>
                </a:cubicBezTo>
                <a:cubicBezTo>
                  <a:pt x="48" y="495"/>
                  <a:pt x="48" y="495"/>
                  <a:pt x="48" y="495"/>
                </a:cubicBezTo>
                <a:cubicBezTo>
                  <a:pt x="49" y="494"/>
                  <a:pt x="49" y="494"/>
                  <a:pt x="49" y="494"/>
                </a:cubicBezTo>
                <a:cubicBezTo>
                  <a:pt x="46" y="491"/>
                  <a:pt x="46" y="491"/>
                  <a:pt x="46" y="491"/>
                </a:cubicBezTo>
                <a:cubicBezTo>
                  <a:pt x="50" y="491"/>
                  <a:pt x="50" y="491"/>
                  <a:pt x="50" y="491"/>
                </a:cubicBezTo>
                <a:cubicBezTo>
                  <a:pt x="54" y="487"/>
                  <a:pt x="54" y="487"/>
                  <a:pt x="54" y="487"/>
                </a:cubicBezTo>
                <a:cubicBezTo>
                  <a:pt x="48" y="483"/>
                  <a:pt x="48" y="483"/>
                  <a:pt x="48" y="483"/>
                </a:cubicBezTo>
                <a:cubicBezTo>
                  <a:pt x="44" y="483"/>
                  <a:pt x="44" y="483"/>
                  <a:pt x="44" y="483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50" y="483"/>
                  <a:pt x="50" y="483"/>
                  <a:pt x="50" y="483"/>
                </a:cubicBezTo>
                <a:cubicBezTo>
                  <a:pt x="49" y="478"/>
                  <a:pt x="49" y="478"/>
                  <a:pt x="49" y="478"/>
                </a:cubicBezTo>
                <a:cubicBezTo>
                  <a:pt x="56" y="475"/>
                  <a:pt x="56" y="475"/>
                  <a:pt x="56" y="475"/>
                </a:cubicBezTo>
                <a:cubicBezTo>
                  <a:pt x="56" y="477"/>
                  <a:pt x="56" y="477"/>
                  <a:pt x="56" y="477"/>
                </a:cubicBezTo>
                <a:cubicBezTo>
                  <a:pt x="58" y="477"/>
                  <a:pt x="58" y="477"/>
                  <a:pt x="58" y="477"/>
                </a:cubicBezTo>
                <a:cubicBezTo>
                  <a:pt x="56" y="479"/>
                  <a:pt x="56" y="479"/>
                  <a:pt x="56" y="479"/>
                </a:cubicBezTo>
                <a:cubicBezTo>
                  <a:pt x="58" y="479"/>
                  <a:pt x="58" y="479"/>
                  <a:pt x="58" y="479"/>
                </a:cubicBezTo>
                <a:cubicBezTo>
                  <a:pt x="60" y="479"/>
                  <a:pt x="60" y="479"/>
                  <a:pt x="60" y="479"/>
                </a:cubicBezTo>
                <a:cubicBezTo>
                  <a:pt x="60" y="478"/>
                  <a:pt x="60" y="478"/>
                  <a:pt x="60" y="478"/>
                </a:cubicBezTo>
                <a:cubicBezTo>
                  <a:pt x="64" y="481"/>
                  <a:pt x="64" y="481"/>
                  <a:pt x="64" y="481"/>
                </a:cubicBezTo>
                <a:cubicBezTo>
                  <a:pt x="70" y="478"/>
                  <a:pt x="70" y="478"/>
                  <a:pt x="70" y="478"/>
                </a:cubicBezTo>
                <a:cubicBezTo>
                  <a:pt x="67" y="473"/>
                  <a:pt x="67" y="473"/>
                  <a:pt x="67" y="473"/>
                </a:cubicBezTo>
                <a:cubicBezTo>
                  <a:pt x="70" y="471"/>
                  <a:pt x="70" y="471"/>
                  <a:pt x="70" y="471"/>
                </a:cubicBezTo>
                <a:cubicBezTo>
                  <a:pt x="72" y="470"/>
                  <a:pt x="63" y="476"/>
                  <a:pt x="74" y="472"/>
                </a:cubicBezTo>
                <a:cubicBezTo>
                  <a:pt x="72" y="470"/>
                  <a:pt x="72" y="470"/>
                  <a:pt x="72" y="470"/>
                </a:cubicBezTo>
                <a:cubicBezTo>
                  <a:pt x="77" y="469"/>
                  <a:pt x="77" y="469"/>
                  <a:pt x="77" y="469"/>
                </a:cubicBezTo>
                <a:cubicBezTo>
                  <a:pt x="75" y="467"/>
                  <a:pt x="75" y="467"/>
                  <a:pt x="75" y="467"/>
                </a:cubicBezTo>
                <a:cubicBezTo>
                  <a:pt x="70" y="468"/>
                  <a:pt x="70" y="468"/>
                  <a:pt x="70" y="46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74" y="466"/>
                  <a:pt x="74" y="466"/>
                  <a:pt x="74" y="466"/>
                </a:cubicBezTo>
                <a:cubicBezTo>
                  <a:pt x="73" y="464"/>
                  <a:pt x="69" y="475"/>
                  <a:pt x="74" y="462"/>
                </a:cubicBezTo>
                <a:cubicBezTo>
                  <a:pt x="77" y="461"/>
                  <a:pt x="77" y="461"/>
                  <a:pt x="77" y="461"/>
                </a:cubicBezTo>
                <a:cubicBezTo>
                  <a:pt x="78" y="463"/>
                  <a:pt x="69" y="465"/>
                  <a:pt x="77" y="465"/>
                </a:cubicBezTo>
                <a:cubicBezTo>
                  <a:pt x="77" y="464"/>
                  <a:pt x="77" y="464"/>
                  <a:pt x="77" y="464"/>
                </a:cubicBezTo>
                <a:cubicBezTo>
                  <a:pt x="78" y="464"/>
                  <a:pt x="70" y="470"/>
                  <a:pt x="81" y="465"/>
                </a:cubicBezTo>
                <a:cubicBezTo>
                  <a:pt x="83" y="464"/>
                  <a:pt x="83" y="464"/>
                  <a:pt x="83" y="464"/>
                </a:cubicBezTo>
                <a:cubicBezTo>
                  <a:pt x="81" y="462"/>
                  <a:pt x="81" y="462"/>
                  <a:pt x="81" y="462"/>
                </a:cubicBezTo>
                <a:cubicBezTo>
                  <a:pt x="87" y="460"/>
                  <a:pt x="87" y="460"/>
                  <a:pt x="87" y="460"/>
                </a:cubicBezTo>
                <a:cubicBezTo>
                  <a:pt x="88" y="460"/>
                  <a:pt x="84" y="462"/>
                  <a:pt x="88" y="459"/>
                </a:cubicBezTo>
                <a:cubicBezTo>
                  <a:pt x="91" y="464"/>
                  <a:pt x="74" y="458"/>
                  <a:pt x="94" y="461"/>
                </a:cubicBezTo>
                <a:cubicBezTo>
                  <a:pt x="95" y="459"/>
                  <a:pt x="95" y="459"/>
                  <a:pt x="95" y="459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88" y="454"/>
                  <a:pt x="88" y="454"/>
                  <a:pt x="88" y="454"/>
                </a:cubicBezTo>
                <a:cubicBezTo>
                  <a:pt x="87" y="453"/>
                  <a:pt x="87" y="453"/>
                  <a:pt x="87" y="453"/>
                </a:cubicBezTo>
                <a:cubicBezTo>
                  <a:pt x="91" y="451"/>
                  <a:pt x="91" y="451"/>
                  <a:pt x="91" y="451"/>
                </a:cubicBezTo>
                <a:cubicBezTo>
                  <a:pt x="92" y="455"/>
                  <a:pt x="92" y="455"/>
                  <a:pt x="92" y="455"/>
                </a:cubicBezTo>
                <a:cubicBezTo>
                  <a:pt x="95" y="456"/>
                  <a:pt x="82" y="462"/>
                  <a:pt x="97" y="453"/>
                </a:cubicBezTo>
                <a:cubicBezTo>
                  <a:pt x="93" y="451"/>
                  <a:pt x="93" y="451"/>
                  <a:pt x="93" y="451"/>
                </a:cubicBezTo>
                <a:cubicBezTo>
                  <a:pt x="95" y="450"/>
                  <a:pt x="95" y="450"/>
                  <a:pt x="95" y="450"/>
                </a:cubicBezTo>
                <a:cubicBezTo>
                  <a:pt x="96" y="451"/>
                  <a:pt x="88" y="453"/>
                  <a:pt x="98" y="451"/>
                </a:cubicBezTo>
                <a:cubicBezTo>
                  <a:pt x="96" y="449"/>
                  <a:pt x="96" y="449"/>
                  <a:pt x="96" y="449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5" y="444"/>
                  <a:pt x="95" y="444"/>
                  <a:pt x="95" y="444"/>
                </a:cubicBezTo>
                <a:cubicBezTo>
                  <a:pt x="98" y="443"/>
                  <a:pt x="98" y="443"/>
                  <a:pt x="98" y="443"/>
                </a:cubicBezTo>
                <a:cubicBezTo>
                  <a:pt x="99" y="443"/>
                  <a:pt x="99" y="443"/>
                  <a:pt x="99" y="443"/>
                </a:cubicBezTo>
                <a:cubicBezTo>
                  <a:pt x="100" y="439"/>
                  <a:pt x="94" y="447"/>
                  <a:pt x="101" y="439"/>
                </a:cubicBezTo>
                <a:cubicBezTo>
                  <a:pt x="106" y="437"/>
                  <a:pt x="100" y="447"/>
                  <a:pt x="106" y="438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5" y="437"/>
                  <a:pt x="102" y="445"/>
                  <a:pt x="119" y="437"/>
                </a:cubicBezTo>
                <a:cubicBezTo>
                  <a:pt x="119" y="437"/>
                  <a:pt x="114" y="436"/>
                  <a:pt x="120" y="437"/>
                </a:cubicBezTo>
                <a:cubicBezTo>
                  <a:pt x="124" y="433"/>
                  <a:pt x="124" y="433"/>
                  <a:pt x="124" y="433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9" y="431"/>
                  <a:pt x="122" y="436"/>
                  <a:pt x="117" y="433"/>
                </a:cubicBezTo>
                <a:cubicBezTo>
                  <a:pt x="117" y="430"/>
                  <a:pt x="117" y="430"/>
                  <a:pt x="117" y="430"/>
                </a:cubicBezTo>
                <a:cubicBezTo>
                  <a:pt x="121" y="430"/>
                  <a:pt x="121" y="430"/>
                  <a:pt x="121" y="430"/>
                </a:cubicBezTo>
                <a:cubicBezTo>
                  <a:pt x="121" y="429"/>
                  <a:pt x="121" y="429"/>
                  <a:pt x="121" y="429"/>
                </a:cubicBezTo>
                <a:cubicBezTo>
                  <a:pt x="122" y="428"/>
                  <a:pt x="122" y="428"/>
                  <a:pt x="122" y="428"/>
                </a:cubicBezTo>
                <a:cubicBezTo>
                  <a:pt x="129" y="430"/>
                  <a:pt x="129" y="430"/>
                  <a:pt x="129" y="430"/>
                </a:cubicBezTo>
                <a:cubicBezTo>
                  <a:pt x="129" y="428"/>
                  <a:pt x="129" y="428"/>
                  <a:pt x="129" y="428"/>
                </a:cubicBezTo>
                <a:cubicBezTo>
                  <a:pt x="130" y="428"/>
                  <a:pt x="130" y="428"/>
                  <a:pt x="130" y="428"/>
                </a:cubicBezTo>
                <a:cubicBezTo>
                  <a:pt x="144" y="423"/>
                  <a:pt x="144" y="423"/>
                  <a:pt x="144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47" y="421"/>
                  <a:pt x="147" y="421"/>
                  <a:pt x="147" y="421"/>
                </a:cubicBezTo>
                <a:cubicBezTo>
                  <a:pt x="136" y="420"/>
                  <a:pt x="136" y="420"/>
                  <a:pt x="136" y="420"/>
                </a:cubicBezTo>
                <a:cubicBezTo>
                  <a:pt x="139" y="419"/>
                  <a:pt x="139" y="419"/>
                  <a:pt x="139" y="419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37" y="416"/>
                  <a:pt x="137" y="416"/>
                  <a:pt x="137" y="416"/>
                </a:cubicBezTo>
                <a:cubicBezTo>
                  <a:pt x="146" y="413"/>
                  <a:pt x="146" y="413"/>
                  <a:pt x="146" y="413"/>
                </a:cubicBezTo>
                <a:cubicBezTo>
                  <a:pt x="146" y="409"/>
                  <a:pt x="146" y="409"/>
                  <a:pt x="146" y="409"/>
                </a:cubicBezTo>
                <a:cubicBezTo>
                  <a:pt x="146" y="408"/>
                  <a:pt x="142" y="411"/>
                  <a:pt x="147" y="409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38" y="411"/>
                  <a:pt x="144" y="416"/>
                  <a:pt x="126" y="417"/>
                </a:cubicBezTo>
                <a:cubicBezTo>
                  <a:pt x="124" y="419"/>
                  <a:pt x="125" y="423"/>
                  <a:pt x="120" y="421"/>
                </a:cubicBezTo>
                <a:cubicBezTo>
                  <a:pt x="121" y="422"/>
                  <a:pt x="121" y="422"/>
                  <a:pt x="121" y="422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28" y="422"/>
                  <a:pt x="128" y="422"/>
                  <a:pt x="128" y="422"/>
                </a:cubicBezTo>
                <a:cubicBezTo>
                  <a:pt x="129" y="421"/>
                  <a:pt x="129" y="421"/>
                  <a:pt x="129" y="421"/>
                </a:cubicBezTo>
                <a:cubicBezTo>
                  <a:pt x="130" y="421"/>
                  <a:pt x="126" y="427"/>
                  <a:pt x="134" y="421"/>
                </a:cubicBezTo>
                <a:cubicBezTo>
                  <a:pt x="135" y="421"/>
                  <a:pt x="135" y="421"/>
                  <a:pt x="135" y="421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4"/>
                  <a:pt x="124" y="424"/>
                  <a:pt x="124" y="424"/>
                </a:cubicBezTo>
                <a:cubicBezTo>
                  <a:pt x="126" y="426"/>
                  <a:pt x="126" y="426"/>
                  <a:pt x="126" y="426"/>
                </a:cubicBezTo>
                <a:cubicBezTo>
                  <a:pt x="125" y="425"/>
                  <a:pt x="123" y="433"/>
                  <a:pt x="123" y="424"/>
                </a:cubicBezTo>
                <a:cubicBezTo>
                  <a:pt x="114" y="427"/>
                  <a:pt x="114" y="427"/>
                  <a:pt x="114" y="427"/>
                </a:cubicBezTo>
                <a:cubicBezTo>
                  <a:pt x="114" y="427"/>
                  <a:pt x="112" y="430"/>
                  <a:pt x="115" y="426"/>
                </a:cubicBezTo>
                <a:cubicBezTo>
                  <a:pt x="113" y="425"/>
                  <a:pt x="113" y="425"/>
                  <a:pt x="113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112" y="429"/>
                  <a:pt x="112" y="429"/>
                  <a:pt x="112" y="429"/>
                </a:cubicBezTo>
                <a:cubicBezTo>
                  <a:pt x="110" y="431"/>
                  <a:pt x="110" y="431"/>
                  <a:pt x="110" y="431"/>
                </a:cubicBezTo>
                <a:cubicBezTo>
                  <a:pt x="106" y="431"/>
                  <a:pt x="106" y="431"/>
                  <a:pt x="106" y="431"/>
                </a:cubicBezTo>
                <a:cubicBezTo>
                  <a:pt x="106" y="432"/>
                  <a:pt x="106" y="432"/>
                  <a:pt x="106" y="432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0" y="433"/>
                  <a:pt x="100" y="433"/>
                  <a:pt x="100" y="433"/>
                </a:cubicBezTo>
                <a:cubicBezTo>
                  <a:pt x="100" y="434"/>
                  <a:pt x="100" y="434"/>
                  <a:pt x="100" y="434"/>
                </a:cubicBezTo>
                <a:cubicBezTo>
                  <a:pt x="98" y="434"/>
                  <a:pt x="98" y="434"/>
                  <a:pt x="98" y="434"/>
                </a:cubicBezTo>
                <a:cubicBezTo>
                  <a:pt x="87" y="439"/>
                  <a:pt x="87" y="439"/>
                  <a:pt x="87" y="439"/>
                </a:cubicBezTo>
                <a:cubicBezTo>
                  <a:pt x="84" y="439"/>
                  <a:pt x="84" y="439"/>
                  <a:pt x="84" y="439"/>
                </a:cubicBezTo>
                <a:cubicBezTo>
                  <a:pt x="81" y="440"/>
                  <a:pt x="81" y="440"/>
                  <a:pt x="81" y="440"/>
                </a:cubicBezTo>
                <a:cubicBezTo>
                  <a:pt x="87" y="437"/>
                  <a:pt x="87" y="437"/>
                  <a:pt x="87" y="437"/>
                </a:cubicBezTo>
                <a:cubicBezTo>
                  <a:pt x="79" y="437"/>
                  <a:pt x="79" y="437"/>
                  <a:pt x="79" y="437"/>
                </a:cubicBezTo>
                <a:cubicBezTo>
                  <a:pt x="79" y="441"/>
                  <a:pt x="79" y="441"/>
                  <a:pt x="79" y="441"/>
                </a:cubicBezTo>
                <a:cubicBezTo>
                  <a:pt x="73" y="440"/>
                  <a:pt x="73" y="440"/>
                  <a:pt x="73" y="440"/>
                </a:cubicBezTo>
                <a:cubicBezTo>
                  <a:pt x="75" y="441"/>
                  <a:pt x="72" y="442"/>
                  <a:pt x="73" y="443"/>
                </a:cubicBezTo>
                <a:cubicBezTo>
                  <a:pt x="77" y="442"/>
                  <a:pt x="77" y="442"/>
                  <a:pt x="77" y="442"/>
                </a:cubicBezTo>
                <a:cubicBezTo>
                  <a:pt x="70" y="445"/>
                  <a:pt x="70" y="445"/>
                  <a:pt x="70" y="445"/>
                </a:cubicBezTo>
                <a:cubicBezTo>
                  <a:pt x="73" y="447"/>
                  <a:pt x="73" y="447"/>
                  <a:pt x="73" y="447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9" y="445"/>
                  <a:pt x="79" y="445"/>
                  <a:pt x="79" y="445"/>
                </a:cubicBezTo>
                <a:cubicBezTo>
                  <a:pt x="74" y="448"/>
                  <a:pt x="74" y="448"/>
                  <a:pt x="74" y="448"/>
                </a:cubicBezTo>
                <a:cubicBezTo>
                  <a:pt x="73" y="450"/>
                  <a:pt x="73" y="450"/>
                  <a:pt x="73" y="450"/>
                </a:cubicBezTo>
                <a:cubicBezTo>
                  <a:pt x="78" y="451"/>
                  <a:pt x="78" y="451"/>
                  <a:pt x="78" y="451"/>
                </a:cubicBezTo>
                <a:cubicBezTo>
                  <a:pt x="86" y="448"/>
                  <a:pt x="86" y="448"/>
                  <a:pt x="86" y="448"/>
                </a:cubicBezTo>
                <a:cubicBezTo>
                  <a:pt x="76" y="454"/>
                  <a:pt x="76" y="454"/>
                  <a:pt x="76" y="454"/>
                </a:cubicBezTo>
                <a:cubicBezTo>
                  <a:pt x="74" y="452"/>
                  <a:pt x="74" y="452"/>
                  <a:pt x="74" y="452"/>
                </a:cubicBezTo>
                <a:cubicBezTo>
                  <a:pt x="69" y="450"/>
                  <a:pt x="69" y="450"/>
                  <a:pt x="69" y="450"/>
                </a:cubicBezTo>
                <a:cubicBezTo>
                  <a:pt x="65" y="453"/>
                  <a:pt x="65" y="453"/>
                  <a:pt x="65" y="453"/>
                </a:cubicBezTo>
                <a:cubicBezTo>
                  <a:pt x="66" y="454"/>
                  <a:pt x="63" y="455"/>
                  <a:pt x="67" y="454"/>
                </a:cubicBezTo>
                <a:cubicBezTo>
                  <a:pt x="67" y="454"/>
                  <a:pt x="67" y="454"/>
                  <a:pt x="67" y="454"/>
                </a:cubicBezTo>
                <a:cubicBezTo>
                  <a:pt x="60" y="454"/>
                  <a:pt x="60" y="454"/>
                  <a:pt x="60" y="454"/>
                </a:cubicBezTo>
                <a:cubicBezTo>
                  <a:pt x="55" y="453"/>
                  <a:pt x="55" y="453"/>
                  <a:pt x="55" y="453"/>
                </a:cubicBezTo>
                <a:cubicBezTo>
                  <a:pt x="53" y="452"/>
                  <a:pt x="53" y="452"/>
                  <a:pt x="53" y="452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51" y="455"/>
                  <a:pt x="51" y="455"/>
                  <a:pt x="51" y="455"/>
                </a:cubicBezTo>
                <a:cubicBezTo>
                  <a:pt x="47" y="458"/>
                  <a:pt x="47" y="458"/>
                  <a:pt x="47" y="458"/>
                </a:cubicBezTo>
                <a:cubicBezTo>
                  <a:pt x="45" y="455"/>
                  <a:pt x="45" y="455"/>
                  <a:pt x="45" y="455"/>
                </a:cubicBezTo>
                <a:cubicBezTo>
                  <a:pt x="44" y="462"/>
                  <a:pt x="39" y="449"/>
                  <a:pt x="44" y="462"/>
                </a:cubicBezTo>
                <a:cubicBezTo>
                  <a:pt x="37" y="465"/>
                  <a:pt x="37" y="465"/>
                  <a:pt x="37" y="465"/>
                </a:cubicBezTo>
                <a:cubicBezTo>
                  <a:pt x="33" y="465"/>
                  <a:pt x="33" y="465"/>
                  <a:pt x="33" y="465"/>
                </a:cubicBezTo>
                <a:cubicBezTo>
                  <a:pt x="29" y="470"/>
                  <a:pt x="29" y="470"/>
                  <a:pt x="29" y="470"/>
                </a:cubicBezTo>
                <a:cubicBezTo>
                  <a:pt x="34" y="468"/>
                  <a:pt x="34" y="468"/>
                  <a:pt x="34" y="468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7" y="467"/>
                  <a:pt x="37" y="467"/>
                  <a:pt x="37" y="467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0" y="475"/>
                  <a:pt x="30" y="475"/>
                  <a:pt x="30" y="475"/>
                </a:cubicBezTo>
                <a:cubicBezTo>
                  <a:pt x="30" y="478"/>
                  <a:pt x="30" y="478"/>
                  <a:pt x="30" y="478"/>
                </a:cubicBezTo>
                <a:cubicBezTo>
                  <a:pt x="31" y="478"/>
                  <a:pt x="34" y="476"/>
                  <a:pt x="33" y="480"/>
                </a:cubicBezTo>
                <a:cubicBezTo>
                  <a:pt x="28" y="483"/>
                  <a:pt x="28" y="483"/>
                  <a:pt x="28" y="483"/>
                </a:cubicBezTo>
                <a:cubicBezTo>
                  <a:pt x="27" y="482"/>
                  <a:pt x="27" y="482"/>
                  <a:pt x="27" y="482"/>
                </a:cubicBezTo>
                <a:cubicBezTo>
                  <a:pt x="24" y="483"/>
                  <a:pt x="24" y="483"/>
                  <a:pt x="24" y="483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20" y="481"/>
                  <a:pt x="20" y="481"/>
                  <a:pt x="20" y="481"/>
                </a:cubicBezTo>
                <a:cubicBezTo>
                  <a:pt x="19" y="478"/>
                  <a:pt x="19" y="478"/>
                  <a:pt x="19" y="478"/>
                </a:cubicBezTo>
                <a:cubicBezTo>
                  <a:pt x="11" y="475"/>
                  <a:pt x="11" y="475"/>
                  <a:pt x="11" y="475"/>
                </a:cubicBezTo>
                <a:cubicBezTo>
                  <a:pt x="8" y="477"/>
                  <a:pt x="8" y="477"/>
                  <a:pt x="8" y="477"/>
                </a:cubicBezTo>
                <a:cubicBezTo>
                  <a:pt x="6" y="473"/>
                  <a:pt x="6" y="473"/>
                  <a:pt x="6" y="473"/>
                </a:cubicBezTo>
                <a:cubicBezTo>
                  <a:pt x="4" y="473"/>
                  <a:pt x="4" y="473"/>
                  <a:pt x="4" y="473"/>
                </a:cubicBezTo>
                <a:cubicBezTo>
                  <a:pt x="3" y="471"/>
                  <a:pt x="0" y="474"/>
                  <a:pt x="2" y="470"/>
                </a:cubicBezTo>
                <a:cubicBezTo>
                  <a:pt x="2" y="469"/>
                  <a:pt x="2" y="469"/>
                  <a:pt x="2" y="469"/>
                </a:cubicBezTo>
                <a:cubicBezTo>
                  <a:pt x="6" y="473"/>
                  <a:pt x="6" y="473"/>
                  <a:pt x="6" y="473"/>
                </a:cubicBezTo>
                <a:cubicBezTo>
                  <a:pt x="7" y="473"/>
                  <a:pt x="7" y="473"/>
                  <a:pt x="7" y="473"/>
                </a:cubicBezTo>
                <a:cubicBezTo>
                  <a:pt x="7" y="470"/>
                  <a:pt x="7" y="470"/>
                  <a:pt x="7" y="470"/>
                </a:cubicBezTo>
                <a:cubicBezTo>
                  <a:pt x="11" y="473"/>
                  <a:pt x="11" y="473"/>
                  <a:pt x="11" y="473"/>
                </a:cubicBezTo>
                <a:cubicBezTo>
                  <a:pt x="18" y="467"/>
                  <a:pt x="18" y="467"/>
                  <a:pt x="18" y="467"/>
                </a:cubicBezTo>
                <a:cubicBezTo>
                  <a:pt x="24" y="468"/>
                  <a:pt x="24" y="468"/>
                  <a:pt x="24" y="468"/>
                </a:cubicBezTo>
                <a:cubicBezTo>
                  <a:pt x="27" y="465"/>
                  <a:pt x="27" y="465"/>
                  <a:pt x="27" y="465"/>
                </a:cubicBezTo>
                <a:cubicBezTo>
                  <a:pt x="27" y="466"/>
                  <a:pt x="25" y="462"/>
                  <a:pt x="29" y="466"/>
                </a:cubicBezTo>
                <a:cubicBezTo>
                  <a:pt x="30" y="465"/>
                  <a:pt x="30" y="465"/>
                  <a:pt x="30" y="465"/>
                </a:cubicBezTo>
                <a:cubicBezTo>
                  <a:pt x="28" y="464"/>
                  <a:pt x="28" y="464"/>
                  <a:pt x="28" y="464"/>
                </a:cubicBezTo>
                <a:cubicBezTo>
                  <a:pt x="34" y="461"/>
                  <a:pt x="34" y="461"/>
                  <a:pt x="34" y="461"/>
                </a:cubicBezTo>
                <a:cubicBezTo>
                  <a:pt x="36" y="462"/>
                  <a:pt x="36" y="462"/>
                  <a:pt x="36" y="462"/>
                </a:cubicBezTo>
                <a:cubicBezTo>
                  <a:pt x="36" y="461"/>
                  <a:pt x="32" y="463"/>
                  <a:pt x="36" y="461"/>
                </a:cubicBezTo>
                <a:cubicBezTo>
                  <a:pt x="38" y="461"/>
                  <a:pt x="38" y="461"/>
                  <a:pt x="38" y="461"/>
                </a:cubicBezTo>
                <a:cubicBezTo>
                  <a:pt x="37" y="462"/>
                  <a:pt x="37" y="462"/>
                  <a:pt x="37" y="462"/>
                </a:cubicBezTo>
                <a:cubicBezTo>
                  <a:pt x="37" y="460"/>
                  <a:pt x="40" y="474"/>
                  <a:pt x="43" y="456"/>
                </a:cubicBezTo>
                <a:cubicBezTo>
                  <a:pt x="38" y="455"/>
                  <a:pt x="38" y="455"/>
                  <a:pt x="38" y="455"/>
                </a:cubicBezTo>
                <a:cubicBezTo>
                  <a:pt x="39" y="453"/>
                  <a:pt x="39" y="453"/>
                  <a:pt x="39" y="453"/>
                </a:cubicBezTo>
                <a:cubicBezTo>
                  <a:pt x="42" y="453"/>
                  <a:pt x="42" y="453"/>
                  <a:pt x="42" y="453"/>
                </a:cubicBezTo>
                <a:cubicBezTo>
                  <a:pt x="42" y="452"/>
                  <a:pt x="42" y="452"/>
                  <a:pt x="42" y="452"/>
                </a:cubicBezTo>
                <a:cubicBezTo>
                  <a:pt x="44" y="451"/>
                  <a:pt x="44" y="451"/>
                  <a:pt x="44" y="451"/>
                </a:cubicBezTo>
                <a:cubicBezTo>
                  <a:pt x="42" y="448"/>
                  <a:pt x="42" y="448"/>
                  <a:pt x="42" y="448"/>
                </a:cubicBezTo>
                <a:cubicBezTo>
                  <a:pt x="43" y="446"/>
                  <a:pt x="43" y="446"/>
                  <a:pt x="43" y="446"/>
                </a:cubicBezTo>
                <a:cubicBezTo>
                  <a:pt x="41" y="444"/>
                  <a:pt x="41" y="444"/>
                  <a:pt x="41" y="444"/>
                </a:cubicBezTo>
                <a:cubicBezTo>
                  <a:pt x="38" y="446"/>
                  <a:pt x="38" y="446"/>
                  <a:pt x="38" y="446"/>
                </a:cubicBezTo>
                <a:cubicBezTo>
                  <a:pt x="38" y="440"/>
                  <a:pt x="38" y="440"/>
                  <a:pt x="38" y="440"/>
                </a:cubicBezTo>
                <a:cubicBezTo>
                  <a:pt x="36" y="441"/>
                  <a:pt x="36" y="441"/>
                  <a:pt x="36" y="441"/>
                </a:cubicBezTo>
                <a:cubicBezTo>
                  <a:pt x="34" y="439"/>
                  <a:pt x="43" y="441"/>
                  <a:pt x="33" y="439"/>
                </a:cubicBezTo>
                <a:cubicBezTo>
                  <a:pt x="32" y="439"/>
                  <a:pt x="32" y="439"/>
                  <a:pt x="32" y="439"/>
                </a:cubicBezTo>
                <a:cubicBezTo>
                  <a:pt x="33" y="437"/>
                  <a:pt x="33" y="437"/>
                  <a:pt x="33" y="437"/>
                </a:cubicBezTo>
                <a:cubicBezTo>
                  <a:pt x="32" y="437"/>
                  <a:pt x="32" y="437"/>
                  <a:pt x="32" y="437"/>
                </a:cubicBezTo>
                <a:cubicBezTo>
                  <a:pt x="29" y="437"/>
                  <a:pt x="29" y="437"/>
                  <a:pt x="29" y="437"/>
                </a:cubicBezTo>
                <a:cubicBezTo>
                  <a:pt x="31" y="434"/>
                  <a:pt x="28" y="436"/>
                  <a:pt x="26" y="433"/>
                </a:cubicBezTo>
                <a:cubicBezTo>
                  <a:pt x="30" y="432"/>
                  <a:pt x="30" y="432"/>
                  <a:pt x="30" y="432"/>
                </a:cubicBezTo>
                <a:cubicBezTo>
                  <a:pt x="28" y="434"/>
                  <a:pt x="30" y="426"/>
                  <a:pt x="23" y="432"/>
                </a:cubicBezTo>
                <a:cubicBezTo>
                  <a:pt x="24" y="432"/>
                  <a:pt x="24" y="432"/>
                  <a:pt x="24" y="432"/>
                </a:cubicBezTo>
                <a:cubicBezTo>
                  <a:pt x="17" y="426"/>
                  <a:pt x="17" y="426"/>
                  <a:pt x="17" y="426"/>
                </a:cubicBezTo>
                <a:cubicBezTo>
                  <a:pt x="13" y="429"/>
                  <a:pt x="13" y="429"/>
                  <a:pt x="13" y="429"/>
                </a:cubicBezTo>
                <a:cubicBezTo>
                  <a:pt x="12" y="432"/>
                  <a:pt x="12" y="432"/>
                  <a:pt x="12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3" y="427"/>
                  <a:pt x="13" y="427"/>
                  <a:pt x="13" y="427"/>
                </a:cubicBezTo>
                <a:cubicBezTo>
                  <a:pt x="6" y="425"/>
                  <a:pt x="6" y="425"/>
                  <a:pt x="6" y="425"/>
                </a:cubicBezTo>
                <a:cubicBezTo>
                  <a:pt x="6" y="419"/>
                  <a:pt x="6" y="419"/>
                  <a:pt x="6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6" y="420"/>
                  <a:pt x="6" y="420"/>
                  <a:pt x="6" y="420"/>
                </a:cubicBezTo>
                <a:cubicBezTo>
                  <a:pt x="9" y="422"/>
                  <a:pt x="9" y="422"/>
                  <a:pt x="9" y="422"/>
                </a:cubicBezTo>
                <a:cubicBezTo>
                  <a:pt x="13" y="422"/>
                  <a:pt x="13" y="422"/>
                  <a:pt x="13" y="422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5" y="413"/>
                  <a:pt x="5" y="413"/>
                  <a:pt x="5" y="413"/>
                </a:cubicBezTo>
                <a:cubicBezTo>
                  <a:pt x="5" y="405"/>
                  <a:pt x="5" y="405"/>
                  <a:pt x="5" y="405"/>
                </a:cubicBezTo>
                <a:cubicBezTo>
                  <a:pt x="7" y="404"/>
                  <a:pt x="7" y="404"/>
                  <a:pt x="7" y="404"/>
                </a:cubicBezTo>
                <a:cubicBezTo>
                  <a:pt x="8" y="406"/>
                  <a:pt x="8" y="406"/>
                  <a:pt x="8" y="406"/>
                </a:cubicBezTo>
                <a:cubicBezTo>
                  <a:pt x="10" y="406"/>
                  <a:pt x="10" y="406"/>
                  <a:pt x="10" y="406"/>
                </a:cubicBezTo>
                <a:cubicBezTo>
                  <a:pt x="11" y="404"/>
                  <a:pt x="11" y="404"/>
                  <a:pt x="11" y="404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3" y="403"/>
                  <a:pt x="13" y="403"/>
                  <a:pt x="13" y="403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15" y="413"/>
                  <a:pt x="15" y="413"/>
                  <a:pt x="15" y="413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7" y="420"/>
                  <a:pt x="17" y="420"/>
                  <a:pt x="17" y="420"/>
                </a:cubicBezTo>
                <a:cubicBezTo>
                  <a:pt x="23" y="414"/>
                  <a:pt x="23" y="414"/>
                  <a:pt x="23" y="414"/>
                </a:cubicBezTo>
                <a:cubicBezTo>
                  <a:pt x="23" y="413"/>
                  <a:pt x="20" y="414"/>
                  <a:pt x="22" y="412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3" y="407"/>
                  <a:pt x="33" y="407"/>
                  <a:pt x="33" y="407"/>
                </a:cubicBezTo>
                <a:cubicBezTo>
                  <a:pt x="33" y="406"/>
                  <a:pt x="33" y="406"/>
                  <a:pt x="33" y="406"/>
                </a:cubicBezTo>
                <a:cubicBezTo>
                  <a:pt x="38" y="403"/>
                  <a:pt x="38" y="403"/>
                  <a:pt x="38" y="403"/>
                </a:cubicBezTo>
                <a:cubicBezTo>
                  <a:pt x="41" y="405"/>
                  <a:pt x="41" y="405"/>
                  <a:pt x="41" y="405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49" y="400"/>
                  <a:pt x="49" y="400"/>
                  <a:pt x="49" y="400"/>
                </a:cubicBezTo>
                <a:cubicBezTo>
                  <a:pt x="47" y="399"/>
                  <a:pt x="47" y="399"/>
                  <a:pt x="47" y="399"/>
                </a:cubicBezTo>
                <a:cubicBezTo>
                  <a:pt x="52" y="399"/>
                  <a:pt x="42" y="394"/>
                  <a:pt x="52" y="399"/>
                </a:cubicBezTo>
                <a:cubicBezTo>
                  <a:pt x="55" y="402"/>
                  <a:pt x="55" y="402"/>
                  <a:pt x="55" y="402"/>
                </a:cubicBezTo>
                <a:cubicBezTo>
                  <a:pt x="56" y="401"/>
                  <a:pt x="56" y="401"/>
                  <a:pt x="56" y="401"/>
                </a:cubicBezTo>
                <a:cubicBezTo>
                  <a:pt x="60" y="404"/>
                  <a:pt x="60" y="404"/>
                  <a:pt x="60" y="404"/>
                </a:cubicBezTo>
                <a:cubicBezTo>
                  <a:pt x="61" y="402"/>
                  <a:pt x="61" y="402"/>
                  <a:pt x="61" y="402"/>
                </a:cubicBezTo>
                <a:cubicBezTo>
                  <a:pt x="59" y="400"/>
                  <a:pt x="59" y="400"/>
                  <a:pt x="59" y="400"/>
                </a:cubicBezTo>
                <a:cubicBezTo>
                  <a:pt x="62" y="397"/>
                  <a:pt x="62" y="397"/>
                  <a:pt x="62" y="397"/>
                </a:cubicBezTo>
                <a:cubicBezTo>
                  <a:pt x="64" y="401"/>
                  <a:pt x="64" y="401"/>
                  <a:pt x="64" y="401"/>
                </a:cubicBezTo>
                <a:cubicBezTo>
                  <a:pt x="65" y="400"/>
                  <a:pt x="65" y="400"/>
                  <a:pt x="65" y="400"/>
                </a:cubicBezTo>
                <a:cubicBezTo>
                  <a:pt x="69" y="402"/>
                  <a:pt x="69" y="402"/>
                  <a:pt x="69" y="402"/>
                </a:cubicBezTo>
                <a:cubicBezTo>
                  <a:pt x="70" y="400"/>
                  <a:pt x="71" y="404"/>
                  <a:pt x="72" y="400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61" y="394"/>
                  <a:pt x="61" y="394"/>
                  <a:pt x="61" y="394"/>
                </a:cubicBezTo>
                <a:cubicBezTo>
                  <a:pt x="61" y="394"/>
                  <a:pt x="64" y="394"/>
                  <a:pt x="60" y="394"/>
                </a:cubicBezTo>
                <a:cubicBezTo>
                  <a:pt x="61" y="393"/>
                  <a:pt x="61" y="393"/>
                  <a:pt x="61" y="393"/>
                </a:cubicBezTo>
                <a:cubicBezTo>
                  <a:pt x="67" y="394"/>
                  <a:pt x="67" y="394"/>
                  <a:pt x="67" y="394"/>
                </a:cubicBezTo>
                <a:cubicBezTo>
                  <a:pt x="73" y="395"/>
                  <a:pt x="73" y="395"/>
                  <a:pt x="73" y="395"/>
                </a:cubicBezTo>
                <a:cubicBezTo>
                  <a:pt x="74" y="395"/>
                  <a:pt x="74" y="395"/>
                  <a:pt x="74" y="395"/>
                </a:cubicBezTo>
                <a:cubicBezTo>
                  <a:pt x="74" y="393"/>
                  <a:pt x="74" y="393"/>
                  <a:pt x="74" y="393"/>
                </a:cubicBezTo>
                <a:cubicBezTo>
                  <a:pt x="75" y="394"/>
                  <a:pt x="75" y="394"/>
                  <a:pt x="75" y="394"/>
                </a:cubicBezTo>
                <a:cubicBezTo>
                  <a:pt x="78" y="393"/>
                  <a:pt x="78" y="393"/>
                  <a:pt x="78" y="393"/>
                </a:cubicBezTo>
                <a:cubicBezTo>
                  <a:pt x="78" y="389"/>
                  <a:pt x="78" y="389"/>
                  <a:pt x="78" y="389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5" y="386"/>
                  <a:pt x="75" y="386"/>
                  <a:pt x="75" y="386"/>
                </a:cubicBezTo>
                <a:cubicBezTo>
                  <a:pt x="74" y="389"/>
                  <a:pt x="74" y="389"/>
                  <a:pt x="74" y="389"/>
                </a:cubicBezTo>
                <a:cubicBezTo>
                  <a:pt x="69" y="388"/>
                  <a:pt x="69" y="388"/>
                  <a:pt x="69" y="388"/>
                </a:cubicBezTo>
                <a:cubicBezTo>
                  <a:pt x="70" y="385"/>
                  <a:pt x="70" y="385"/>
                  <a:pt x="70" y="385"/>
                </a:cubicBezTo>
                <a:cubicBezTo>
                  <a:pt x="74" y="385"/>
                  <a:pt x="79" y="382"/>
                  <a:pt x="81" y="385"/>
                </a:cubicBezTo>
                <a:cubicBezTo>
                  <a:pt x="80" y="386"/>
                  <a:pt x="80" y="386"/>
                  <a:pt x="80" y="386"/>
                </a:cubicBezTo>
                <a:cubicBezTo>
                  <a:pt x="81" y="386"/>
                  <a:pt x="81" y="386"/>
                  <a:pt x="81" y="386"/>
                </a:cubicBezTo>
                <a:cubicBezTo>
                  <a:pt x="83" y="386"/>
                  <a:pt x="83" y="386"/>
                  <a:pt x="83" y="386"/>
                </a:cubicBezTo>
                <a:cubicBezTo>
                  <a:pt x="80" y="388"/>
                  <a:pt x="80" y="388"/>
                  <a:pt x="80" y="388"/>
                </a:cubicBezTo>
                <a:cubicBezTo>
                  <a:pt x="85" y="388"/>
                  <a:pt x="85" y="388"/>
                  <a:pt x="85" y="388"/>
                </a:cubicBezTo>
                <a:cubicBezTo>
                  <a:pt x="86" y="385"/>
                  <a:pt x="86" y="385"/>
                  <a:pt x="86" y="385"/>
                </a:cubicBezTo>
                <a:cubicBezTo>
                  <a:pt x="97" y="383"/>
                  <a:pt x="97" y="383"/>
                  <a:pt x="97" y="383"/>
                </a:cubicBezTo>
                <a:cubicBezTo>
                  <a:pt x="101" y="381"/>
                  <a:pt x="101" y="381"/>
                  <a:pt x="101" y="381"/>
                </a:cubicBezTo>
                <a:cubicBezTo>
                  <a:pt x="107" y="379"/>
                  <a:pt x="107" y="379"/>
                  <a:pt x="107" y="379"/>
                </a:cubicBezTo>
                <a:cubicBezTo>
                  <a:pt x="112" y="379"/>
                  <a:pt x="112" y="379"/>
                  <a:pt x="112" y="379"/>
                </a:cubicBezTo>
                <a:cubicBezTo>
                  <a:pt x="113" y="379"/>
                  <a:pt x="106" y="380"/>
                  <a:pt x="114" y="378"/>
                </a:cubicBezTo>
                <a:cubicBezTo>
                  <a:pt x="113" y="380"/>
                  <a:pt x="113" y="380"/>
                  <a:pt x="113" y="380"/>
                </a:cubicBezTo>
                <a:cubicBezTo>
                  <a:pt x="118" y="381"/>
                  <a:pt x="118" y="381"/>
                  <a:pt x="118" y="381"/>
                </a:cubicBezTo>
                <a:cubicBezTo>
                  <a:pt x="118" y="381"/>
                  <a:pt x="119" y="382"/>
                  <a:pt x="119" y="381"/>
                </a:cubicBezTo>
                <a:cubicBezTo>
                  <a:pt x="120" y="381"/>
                  <a:pt x="120" y="381"/>
                  <a:pt x="120" y="381"/>
                </a:cubicBezTo>
                <a:cubicBezTo>
                  <a:pt x="121" y="382"/>
                  <a:pt x="122" y="374"/>
                  <a:pt x="118" y="383"/>
                </a:cubicBezTo>
                <a:cubicBezTo>
                  <a:pt x="124" y="381"/>
                  <a:pt x="124" y="381"/>
                  <a:pt x="124" y="381"/>
                </a:cubicBezTo>
                <a:cubicBezTo>
                  <a:pt x="125" y="382"/>
                  <a:pt x="128" y="381"/>
                  <a:pt x="125" y="378"/>
                </a:cubicBezTo>
                <a:cubicBezTo>
                  <a:pt x="118" y="378"/>
                  <a:pt x="118" y="378"/>
                  <a:pt x="118" y="378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0" y="373"/>
                  <a:pt x="110" y="373"/>
                  <a:pt x="110" y="373"/>
                </a:cubicBezTo>
                <a:cubicBezTo>
                  <a:pt x="108" y="377"/>
                  <a:pt x="108" y="377"/>
                  <a:pt x="108" y="377"/>
                </a:cubicBezTo>
                <a:cubicBezTo>
                  <a:pt x="103" y="374"/>
                  <a:pt x="103" y="374"/>
                  <a:pt x="103" y="374"/>
                </a:cubicBezTo>
                <a:cubicBezTo>
                  <a:pt x="99" y="377"/>
                  <a:pt x="99" y="377"/>
                  <a:pt x="99" y="377"/>
                </a:cubicBezTo>
                <a:cubicBezTo>
                  <a:pt x="97" y="376"/>
                  <a:pt x="97" y="376"/>
                  <a:pt x="97" y="376"/>
                </a:cubicBezTo>
                <a:cubicBezTo>
                  <a:pt x="95" y="380"/>
                  <a:pt x="104" y="374"/>
                  <a:pt x="93" y="376"/>
                </a:cubicBezTo>
                <a:cubicBezTo>
                  <a:pt x="93" y="380"/>
                  <a:pt x="93" y="380"/>
                  <a:pt x="93" y="380"/>
                </a:cubicBezTo>
                <a:cubicBezTo>
                  <a:pt x="91" y="378"/>
                  <a:pt x="91" y="378"/>
                  <a:pt x="91" y="378"/>
                </a:cubicBezTo>
                <a:cubicBezTo>
                  <a:pt x="89" y="380"/>
                  <a:pt x="89" y="380"/>
                  <a:pt x="89" y="380"/>
                </a:cubicBezTo>
                <a:cubicBezTo>
                  <a:pt x="88" y="383"/>
                  <a:pt x="88" y="383"/>
                  <a:pt x="88" y="383"/>
                </a:cubicBezTo>
                <a:cubicBezTo>
                  <a:pt x="85" y="383"/>
                  <a:pt x="85" y="383"/>
                  <a:pt x="85" y="383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85" y="380"/>
                  <a:pt x="94" y="378"/>
                  <a:pt x="84" y="381"/>
                </a:cubicBezTo>
                <a:cubicBezTo>
                  <a:pt x="88" y="377"/>
                  <a:pt x="88" y="377"/>
                  <a:pt x="88" y="377"/>
                </a:cubicBezTo>
                <a:cubicBezTo>
                  <a:pt x="87" y="377"/>
                  <a:pt x="87" y="377"/>
                  <a:pt x="87" y="377"/>
                </a:cubicBezTo>
                <a:cubicBezTo>
                  <a:pt x="93" y="374"/>
                  <a:pt x="93" y="374"/>
                  <a:pt x="93" y="374"/>
                </a:cubicBezTo>
                <a:cubicBezTo>
                  <a:pt x="97" y="371"/>
                  <a:pt x="97" y="371"/>
                  <a:pt x="97" y="371"/>
                </a:cubicBezTo>
                <a:cubicBezTo>
                  <a:pt x="109" y="370"/>
                  <a:pt x="80" y="380"/>
                  <a:pt x="107" y="366"/>
                </a:cubicBezTo>
                <a:cubicBezTo>
                  <a:pt x="111" y="366"/>
                  <a:pt x="111" y="366"/>
                  <a:pt x="111" y="366"/>
                </a:cubicBezTo>
                <a:cubicBezTo>
                  <a:pt x="112" y="365"/>
                  <a:pt x="112" y="365"/>
                  <a:pt x="112" y="365"/>
                </a:cubicBezTo>
                <a:cubicBezTo>
                  <a:pt x="112" y="365"/>
                  <a:pt x="108" y="366"/>
                  <a:pt x="113" y="366"/>
                </a:cubicBezTo>
                <a:cubicBezTo>
                  <a:pt x="113" y="363"/>
                  <a:pt x="113" y="363"/>
                  <a:pt x="113" y="363"/>
                </a:cubicBezTo>
                <a:cubicBezTo>
                  <a:pt x="116" y="364"/>
                  <a:pt x="113" y="357"/>
                  <a:pt x="119" y="361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5" y="355"/>
                  <a:pt x="125" y="355"/>
                  <a:pt x="125" y="355"/>
                </a:cubicBezTo>
                <a:cubicBezTo>
                  <a:pt x="127" y="357"/>
                  <a:pt x="127" y="357"/>
                  <a:pt x="127" y="357"/>
                </a:cubicBezTo>
                <a:cubicBezTo>
                  <a:pt x="130" y="356"/>
                  <a:pt x="135" y="352"/>
                  <a:pt x="137" y="357"/>
                </a:cubicBezTo>
                <a:cubicBezTo>
                  <a:pt x="138" y="356"/>
                  <a:pt x="131" y="359"/>
                  <a:pt x="139" y="355"/>
                </a:cubicBezTo>
                <a:cubicBezTo>
                  <a:pt x="140" y="356"/>
                  <a:pt x="140" y="356"/>
                  <a:pt x="140" y="356"/>
                </a:cubicBezTo>
                <a:cubicBezTo>
                  <a:pt x="145" y="353"/>
                  <a:pt x="145" y="353"/>
                  <a:pt x="145" y="353"/>
                </a:cubicBezTo>
                <a:cubicBezTo>
                  <a:pt x="140" y="353"/>
                  <a:pt x="140" y="353"/>
                  <a:pt x="140" y="353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1"/>
                  <a:pt x="137" y="351"/>
                  <a:pt x="137" y="351"/>
                </a:cubicBezTo>
                <a:cubicBezTo>
                  <a:pt x="140" y="347"/>
                  <a:pt x="140" y="347"/>
                  <a:pt x="140" y="347"/>
                </a:cubicBezTo>
                <a:cubicBezTo>
                  <a:pt x="140" y="348"/>
                  <a:pt x="140" y="348"/>
                  <a:pt x="140" y="348"/>
                </a:cubicBezTo>
                <a:cubicBezTo>
                  <a:pt x="143" y="347"/>
                  <a:pt x="143" y="347"/>
                  <a:pt x="143" y="347"/>
                </a:cubicBezTo>
                <a:cubicBezTo>
                  <a:pt x="144" y="346"/>
                  <a:pt x="136" y="349"/>
                  <a:pt x="147" y="348"/>
                </a:cubicBezTo>
                <a:cubicBezTo>
                  <a:pt x="146" y="344"/>
                  <a:pt x="146" y="344"/>
                  <a:pt x="146" y="344"/>
                </a:cubicBezTo>
                <a:cubicBezTo>
                  <a:pt x="152" y="342"/>
                  <a:pt x="152" y="342"/>
                  <a:pt x="152" y="342"/>
                </a:cubicBezTo>
                <a:cubicBezTo>
                  <a:pt x="153" y="342"/>
                  <a:pt x="144" y="346"/>
                  <a:pt x="156" y="340"/>
                </a:cubicBezTo>
                <a:cubicBezTo>
                  <a:pt x="158" y="340"/>
                  <a:pt x="158" y="340"/>
                  <a:pt x="158" y="340"/>
                </a:cubicBezTo>
                <a:cubicBezTo>
                  <a:pt x="162" y="335"/>
                  <a:pt x="162" y="335"/>
                  <a:pt x="162" y="335"/>
                </a:cubicBezTo>
                <a:cubicBezTo>
                  <a:pt x="162" y="334"/>
                  <a:pt x="162" y="334"/>
                  <a:pt x="162" y="334"/>
                </a:cubicBezTo>
                <a:cubicBezTo>
                  <a:pt x="160" y="334"/>
                  <a:pt x="160" y="334"/>
                  <a:pt x="160" y="334"/>
                </a:cubicBezTo>
                <a:cubicBezTo>
                  <a:pt x="161" y="334"/>
                  <a:pt x="157" y="339"/>
                  <a:pt x="161" y="333"/>
                </a:cubicBezTo>
                <a:cubicBezTo>
                  <a:pt x="156" y="334"/>
                  <a:pt x="156" y="334"/>
                  <a:pt x="156" y="334"/>
                </a:cubicBezTo>
                <a:cubicBezTo>
                  <a:pt x="153" y="336"/>
                  <a:pt x="153" y="336"/>
                  <a:pt x="153" y="336"/>
                </a:cubicBezTo>
                <a:cubicBezTo>
                  <a:pt x="152" y="336"/>
                  <a:pt x="152" y="336"/>
                  <a:pt x="152" y="336"/>
                </a:cubicBezTo>
                <a:cubicBezTo>
                  <a:pt x="151" y="335"/>
                  <a:pt x="151" y="335"/>
                  <a:pt x="151" y="335"/>
                </a:cubicBezTo>
                <a:cubicBezTo>
                  <a:pt x="156" y="332"/>
                  <a:pt x="156" y="332"/>
                  <a:pt x="156" y="332"/>
                </a:cubicBezTo>
                <a:cubicBezTo>
                  <a:pt x="163" y="331"/>
                  <a:pt x="163" y="331"/>
                  <a:pt x="163" y="331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71" y="327"/>
                  <a:pt x="171" y="327"/>
                  <a:pt x="171" y="327"/>
                </a:cubicBezTo>
                <a:cubicBezTo>
                  <a:pt x="172" y="326"/>
                  <a:pt x="172" y="326"/>
                  <a:pt x="172" y="326"/>
                </a:cubicBezTo>
                <a:cubicBezTo>
                  <a:pt x="170" y="325"/>
                  <a:pt x="170" y="325"/>
                  <a:pt x="170" y="325"/>
                </a:cubicBezTo>
                <a:cubicBezTo>
                  <a:pt x="176" y="320"/>
                  <a:pt x="176" y="320"/>
                  <a:pt x="176" y="320"/>
                </a:cubicBezTo>
                <a:cubicBezTo>
                  <a:pt x="179" y="320"/>
                  <a:pt x="179" y="320"/>
                  <a:pt x="179" y="320"/>
                </a:cubicBezTo>
                <a:cubicBezTo>
                  <a:pt x="179" y="319"/>
                  <a:pt x="179" y="319"/>
                  <a:pt x="179" y="319"/>
                </a:cubicBezTo>
                <a:cubicBezTo>
                  <a:pt x="180" y="319"/>
                  <a:pt x="172" y="325"/>
                  <a:pt x="185" y="317"/>
                </a:cubicBezTo>
                <a:cubicBezTo>
                  <a:pt x="183" y="316"/>
                  <a:pt x="183" y="316"/>
                  <a:pt x="183" y="316"/>
                </a:cubicBezTo>
                <a:cubicBezTo>
                  <a:pt x="180" y="315"/>
                  <a:pt x="185" y="325"/>
                  <a:pt x="174" y="317"/>
                </a:cubicBezTo>
                <a:cubicBezTo>
                  <a:pt x="173" y="318"/>
                  <a:pt x="169" y="320"/>
                  <a:pt x="165" y="321"/>
                </a:cubicBezTo>
                <a:cubicBezTo>
                  <a:pt x="165" y="321"/>
                  <a:pt x="167" y="325"/>
                  <a:pt x="165" y="320"/>
                </a:cubicBezTo>
                <a:cubicBezTo>
                  <a:pt x="163" y="322"/>
                  <a:pt x="163" y="322"/>
                  <a:pt x="163" y="322"/>
                </a:cubicBezTo>
                <a:cubicBezTo>
                  <a:pt x="156" y="325"/>
                  <a:pt x="156" y="325"/>
                  <a:pt x="156" y="325"/>
                </a:cubicBezTo>
                <a:cubicBezTo>
                  <a:pt x="154" y="327"/>
                  <a:pt x="154" y="327"/>
                  <a:pt x="154" y="327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51" y="323"/>
                  <a:pt x="151" y="323"/>
                  <a:pt x="151" y="32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3" y="316"/>
                  <a:pt x="143" y="316"/>
                  <a:pt x="143" y="316"/>
                </a:cubicBezTo>
                <a:cubicBezTo>
                  <a:pt x="141" y="316"/>
                  <a:pt x="141" y="316"/>
                  <a:pt x="141" y="316"/>
                </a:cubicBezTo>
                <a:cubicBezTo>
                  <a:pt x="142" y="319"/>
                  <a:pt x="142" y="319"/>
                  <a:pt x="142" y="319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9" y="315"/>
                  <a:pt x="139" y="315"/>
                  <a:pt x="139" y="315"/>
                </a:cubicBezTo>
                <a:cubicBezTo>
                  <a:pt x="139" y="313"/>
                  <a:pt x="132" y="326"/>
                  <a:pt x="140" y="311"/>
                </a:cubicBezTo>
                <a:cubicBezTo>
                  <a:pt x="135" y="311"/>
                  <a:pt x="135" y="311"/>
                  <a:pt x="135" y="311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135" y="319"/>
                  <a:pt x="135" y="319"/>
                  <a:pt x="135" y="319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29" y="316"/>
                  <a:pt x="129" y="316"/>
                  <a:pt x="129" y="316"/>
                </a:cubicBezTo>
                <a:cubicBezTo>
                  <a:pt x="134" y="313"/>
                  <a:pt x="134" y="313"/>
                  <a:pt x="134" y="313"/>
                </a:cubicBezTo>
                <a:cubicBezTo>
                  <a:pt x="135" y="312"/>
                  <a:pt x="135" y="312"/>
                  <a:pt x="135" y="31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2" y="313"/>
                  <a:pt x="129" y="312"/>
                  <a:pt x="128" y="312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35" y="306"/>
                  <a:pt x="135" y="306"/>
                  <a:pt x="135" y="306"/>
                </a:cubicBezTo>
                <a:cubicBezTo>
                  <a:pt x="137" y="305"/>
                  <a:pt x="137" y="305"/>
                  <a:pt x="137" y="305"/>
                </a:cubicBezTo>
                <a:cubicBezTo>
                  <a:pt x="131" y="304"/>
                  <a:pt x="131" y="304"/>
                  <a:pt x="131" y="304"/>
                </a:cubicBezTo>
                <a:cubicBezTo>
                  <a:pt x="137" y="302"/>
                  <a:pt x="137" y="302"/>
                  <a:pt x="137" y="302"/>
                </a:cubicBezTo>
                <a:cubicBezTo>
                  <a:pt x="142" y="299"/>
                  <a:pt x="142" y="299"/>
                  <a:pt x="142" y="299"/>
                </a:cubicBezTo>
                <a:cubicBezTo>
                  <a:pt x="144" y="299"/>
                  <a:pt x="144" y="299"/>
                  <a:pt x="144" y="299"/>
                </a:cubicBezTo>
                <a:cubicBezTo>
                  <a:pt x="147" y="297"/>
                  <a:pt x="147" y="297"/>
                  <a:pt x="147" y="297"/>
                </a:cubicBezTo>
                <a:cubicBezTo>
                  <a:pt x="146" y="295"/>
                  <a:pt x="145" y="302"/>
                  <a:pt x="146" y="295"/>
                </a:cubicBezTo>
                <a:cubicBezTo>
                  <a:pt x="154" y="291"/>
                  <a:pt x="154" y="291"/>
                  <a:pt x="154" y="291"/>
                </a:cubicBezTo>
                <a:cubicBezTo>
                  <a:pt x="159" y="293"/>
                  <a:pt x="159" y="293"/>
                  <a:pt x="159" y="293"/>
                </a:cubicBezTo>
                <a:cubicBezTo>
                  <a:pt x="165" y="293"/>
                  <a:pt x="165" y="293"/>
                  <a:pt x="165" y="293"/>
                </a:cubicBezTo>
                <a:cubicBezTo>
                  <a:pt x="166" y="291"/>
                  <a:pt x="166" y="291"/>
                  <a:pt x="166" y="291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86"/>
                  <a:pt x="167" y="286"/>
                  <a:pt x="167" y="286"/>
                </a:cubicBezTo>
                <a:cubicBezTo>
                  <a:pt x="162" y="286"/>
                  <a:pt x="162" y="286"/>
                  <a:pt x="162" y="286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87"/>
                  <a:pt x="160" y="287"/>
                  <a:pt x="160" y="287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53" y="290"/>
                  <a:pt x="153" y="290"/>
                  <a:pt x="153" y="290"/>
                </a:cubicBezTo>
                <a:cubicBezTo>
                  <a:pt x="153" y="289"/>
                  <a:pt x="155" y="290"/>
                  <a:pt x="152" y="289"/>
                </a:cubicBezTo>
                <a:cubicBezTo>
                  <a:pt x="158" y="285"/>
                  <a:pt x="158" y="285"/>
                  <a:pt x="158" y="285"/>
                </a:cubicBezTo>
                <a:cubicBezTo>
                  <a:pt x="154" y="284"/>
                  <a:pt x="154" y="284"/>
                  <a:pt x="154" y="284"/>
                </a:cubicBezTo>
                <a:cubicBezTo>
                  <a:pt x="154" y="284"/>
                  <a:pt x="161" y="280"/>
                  <a:pt x="152" y="285"/>
                </a:cubicBezTo>
                <a:cubicBezTo>
                  <a:pt x="149" y="283"/>
                  <a:pt x="149" y="283"/>
                  <a:pt x="149" y="283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38" y="287"/>
                  <a:pt x="138" y="287"/>
                  <a:pt x="138" y="287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3" y="286"/>
                  <a:pt x="133" y="286"/>
                  <a:pt x="133" y="286"/>
                </a:cubicBezTo>
                <a:cubicBezTo>
                  <a:pt x="129" y="284"/>
                  <a:pt x="139" y="281"/>
                  <a:pt x="128" y="284"/>
                </a:cubicBezTo>
                <a:cubicBezTo>
                  <a:pt x="127" y="281"/>
                  <a:pt x="127" y="281"/>
                  <a:pt x="127" y="281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4" y="281"/>
                  <a:pt x="114" y="281"/>
                  <a:pt x="114" y="281"/>
                </a:cubicBezTo>
                <a:cubicBezTo>
                  <a:pt x="121" y="279"/>
                  <a:pt x="103" y="278"/>
                  <a:pt x="121" y="278"/>
                </a:cubicBezTo>
                <a:cubicBezTo>
                  <a:pt x="121" y="276"/>
                  <a:pt x="121" y="276"/>
                  <a:pt x="121" y="276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4" y="271"/>
                  <a:pt x="124" y="271"/>
                  <a:pt x="124" y="271"/>
                </a:cubicBezTo>
                <a:cubicBezTo>
                  <a:pt x="126" y="274"/>
                  <a:pt x="126" y="274"/>
                  <a:pt x="126" y="274"/>
                </a:cubicBezTo>
                <a:cubicBezTo>
                  <a:pt x="128" y="272"/>
                  <a:pt x="128" y="272"/>
                  <a:pt x="128" y="272"/>
                </a:cubicBezTo>
                <a:cubicBezTo>
                  <a:pt x="132" y="274"/>
                  <a:pt x="132" y="274"/>
                  <a:pt x="132" y="274"/>
                </a:cubicBezTo>
                <a:cubicBezTo>
                  <a:pt x="134" y="271"/>
                  <a:pt x="134" y="271"/>
                  <a:pt x="134" y="271"/>
                </a:cubicBezTo>
                <a:cubicBezTo>
                  <a:pt x="139" y="271"/>
                  <a:pt x="139" y="271"/>
                  <a:pt x="139" y="271"/>
                </a:cubicBezTo>
                <a:cubicBezTo>
                  <a:pt x="140" y="272"/>
                  <a:pt x="140" y="272"/>
                  <a:pt x="140" y="272"/>
                </a:cubicBezTo>
                <a:cubicBezTo>
                  <a:pt x="139" y="269"/>
                  <a:pt x="144" y="271"/>
                  <a:pt x="143" y="270"/>
                </a:cubicBezTo>
                <a:cubicBezTo>
                  <a:pt x="144" y="266"/>
                  <a:pt x="144" y="266"/>
                  <a:pt x="144" y="266"/>
                </a:cubicBezTo>
                <a:cubicBezTo>
                  <a:pt x="140" y="266"/>
                  <a:pt x="140" y="266"/>
                  <a:pt x="140" y="266"/>
                </a:cubicBezTo>
                <a:cubicBezTo>
                  <a:pt x="140" y="264"/>
                  <a:pt x="140" y="264"/>
                  <a:pt x="140" y="264"/>
                </a:cubicBezTo>
                <a:cubicBezTo>
                  <a:pt x="146" y="266"/>
                  <a:pt x="143" y="263"/>
                  <a:pt x="148" y="259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50" y="257"/>
                  <a:pt x="157" y="258"/>
                  <a:pt x="156" y="255"/>
                </a:cubicBezTo>
                <a:cubicBezTo>
                  <a:pt x="155" y="251"/>
                  <a:pt x="155" y="251"/>
                  <a:pt x="155" y="251"/>
                </a:cubicBezTo>
                <a:cubicBezTo>
                  <a:pt x="159" y="249"/>
                  <a:pt x="159" y="249"/>
                  <a:pt x="159" y="249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53"/>
                  <a:pt x="158" y="253"/>
                  <a:pt x="158" y="253"/>
                </a:cubicBezTo>
                <a:cubicBezTo>
                  <a:pt x="160" y="254"/>
                  <a:pt x="160" y="254"/>
                  <a:pt x="160" y="254"/>
                </a:cubicBezTo>
                <a:cubicBezTo>
                  <a:pt x="162" y="254"/>
                  <a:pt x="161" y="252"/>
                  <a:pt x="163" y="251"/>
                </a:cubicBezTo>
                <a:cubicBezTo>
                  <a:pt x="164" y="252"/>
                  <a:pt x="164" y="252"/>
                  <a:pt x="164" y="252"/>
                </a:cubicBezTo>
                <a:cubicBezTo>
                  <a:pt x="159" y="256"/>
                  <a:pt x="159" y="256"/>
                  <a:pt x="159" y="256"/>
                </a:cubicBezTo>
                <a:cubicBezTo>
                  <a:pt x="157" y="256"/>
                  <a:pt x="157" y="256"/>
                  <a:pt x="157" y="256"/>
                </a:cubicBezTo>
                <a:cubicBezTo>
                  <a:pt x="154" y="259"/>
                  <a:pt x="154" y="259"/>
                  <a:pt x="154" y="259"/>
                </a:cubicBezTo>
                <a:cubicBezTo>
                  <a:pt x="155" y="260"/>
                  <a:pt x="155" y="254"/>
                  <a:pt x="157" y="261"/>
                </a:cubicBezTo>
                <a:cubicBezTo>
                  <a:pt x="157" y="262"/>
                  <a:pt x="157" y="262"/>
                  <a:pt x="157" y="262"/>
                </a:cubicBezTo>
                <a:cubicBezTo>
                  <a:pt x="155" y="262"/>
                  <a:pt x="155" y="262"/>
                  <a:pt x="155" y="262"/>
                </a:cubicBezTo>
                <a:cubicBezTo>
                  <a:pt x="154" y="265"/>
                  <a:pt x="154" y="265"/>
                  <a:pt x="154" y="265"/>
                </a:cubicBezTo>
                <a:cubicBezTo>
                  <a:pt x="157" y="267"/>
                  <a:pt x="157" y="267"/>
                  <a:pt x="157" y="267"/>
                </a:cubicBezTo>
                <a:cubicBezTo>
                  <a:pt x="154" y="268"/>
                  <a:pt x="154" y="268"/>
                  <a:pt x="154" y="268"/>
                </a:cubicBezTo>
                <a:cubicBezTo>
                  <a:pt x="156" y="268"/>
                  <a:pt x="156" y="268"/>
                  <a:pt x="156" y="268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68" y="260"/>
                  <a:pt x="168" y="261"/>
                  <a:pt x="168" y="261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68" y="267"/>
                  <a:pt x="168" y="267"/>
                  <a:pt x="168" y="267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2" y="270"/>
                  <a:pt x="172" y="270"/>
                  <a:pt x="172" y="270"/>
                </a:cubicBezTo>
                <a:cubicBezTo>
                  <a:pt x="172" y="260"/>
                  <a:pt x="171" y="277"/>
                  <a:pt x="178" y="264"/>
                </a:cubicBezTo>
                <a:cubicBezTo>
                  <a:pt x="182" y="261"/>
                  <a:pt x="182" y="261"/>
                  <a:pt x="182" y="261"/>
                </a:cubicBezTo>
                <a:cubicBezTo>
                  <a:pt x="185" y="262"/>
                  <a:pt x="185" y="262"/>
                  <a:pt x="185" y="262"/>
                </a:cubicBezTo>
                <a:cubicBezTo>
                  <a:pt x="186" y="259"/>
                  <a:pt x="186" y="262"/>
                  <a:pt x="191" y="259"/>
                </a:cubicBezTo>
                <a:cubicBezTo>
                  <a:pt x="189" y="258"/>
                  <a:pt x="189" y="258"/>
                  <a:pt x="189" y="258"/>
                </a:cubicBezTo>
                <a:cubicBezTo>
                  <a:pt x="183" y="260"/>
                  <a:pt x="183" y="260"/>
                  <a:pt x="183" y="260"/>
                </a:cubicBezTo>
                <a:cubicBezTo>
                  <a:pt x="182" y="260"/>
                  <a:pt x="193" y="255"/>
                  <a:pt x="179" y="258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4" y="259"/>
                  <a:pt x="174" y="259"/>
                  <a:pt x="174" y="259"/>
                </a:cubicBezTo>
                <a:cubicBezTo>
                  <a:pt x="173" y="258"/>
                  <a:pt x="173" y="258"/>
                  <a:pt x="173" y="258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8" y="253"/>
                  <a:pt x="178" y="253"/>
                  <a:pt x="178" y="253"/>
                </a:cubicBezTo>
                <a:cubicBezTo>
                  <a:pt x="176" y="255"/>
                  <a:pt x="176" y="255"/>
                  <a:pt x="176" y="255"/>
                </a:cubicBezTo>
                <a:cubicBezTo>
                  <a:pt x="177" y="256"/>
                  <a:pt x="177" y="256"/>
                  <a:pt x="177" y="256"/>
                </a:cubicBezTo>
                <a:cubicBezTo>
                  <a:pt x="182" y="258"/>
                  <a:pt x="182" y="258"/>
                  <a:pt x="182" y="258"/>
                </a:cubicBezTo>
                <a:cubicBezTo>
                  <a:pt x="184" y="259"/>
                  <a:pt x="184" y="259"/>
                  <a:pt x="184" y="259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87" y="257"/>
                  <a:pt x="187" y="254"/>
                  <a:pt x="187" y="258"/>
                </a:cubicBezTo>
                <a:cubicBezTo>
                  <a:pt x="190" y="256"/>
                  <a:pt x="190" y="256"/>
                  <a:pt x="190" y="256"/>
                </a:cubicBezTo>
                <a:cubicBezTo>
                  <a:pt x="200" y="254"/>
                  <a:pt x="200" y="254"/>
                  <a:pt x="200" y="254"/>
                </a:cubicBezTo>
                <a:cubicBezTo>
                  <a:pt x="200" y="252"/>
                  <a:pt x="200" y="252"/>
                  <a:pt x="200" y="252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03" y="253"/>
                  <a:pt x="206" y="250"/>
                  <a:pt x="207" y="249"/>
                </a:cubicBezTo>
                <a:cubicBezTo>
                  <a:pt x="202" y="247"/>
                  <a:pt x="202" y="247"/>
                  <a:pt x="202" y="247"/>
                </a:cubicBezTo>
                <a:cubicBezTo>
                  <a:pt x="196" y="248"/>
                  <a:pt x="196" y="248"/>
                  <a:pt x="196" y="248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5" y="252"/>
                  <a:pt x="198" y="250"/>
                  <a:pt x="193" y="251"/>
                </a:cubicBezTo>
                <a:cubicBezTo>
                  <a:pt x="193" y="250"/>
                  <a:pt x="194" y="250"/>
                  <a:pt x="194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84" y="248"/>
                  <a:pt x="184" y="248"/>
                  <a:pt x="184" y="248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3" y="250"/>
                  <a:pt x="163" y="250"/>
                  <a:pt x="163" y="250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58" y="247"/>
                  <a:pt x="158" y="247"/>
                  <a:pt x="158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46" y="248"/>
                  <a:pt x="146" y="248"/>
                  <a:pt x="146" y="248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48" y="243"/>
                  <a:pt x="148" y="243"/>
                  <a:pt x="148" y="243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4" y="243"/>
                  <a:pt x="144" y="243"/>
                  <a:pt x="144" y="243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37" y="253"/>
                  <a:pt x="148" y="244"/>
                  <a:pt x="147" y="254"/>
                </a:cubicBezTo>
                <a:cubicBezTo>
                  <a:pt x="141" y="250"/>
                  <a:pt x="141" y="250"/>
                  <a:pt x="141" y="250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39" y="250"/>
                  <a:pt x="139" y="250"/>
                  <a:pt x="139" y="250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4" y="252"/>
                  <a:pt x="124" y="252"/>
                  <a:pt x="124" y="252"/>
                </a:cubicBezTo>
                <a:cubicBezTo>
                  <a:pt x="122" y="254"/>
                  <a:pt x="122" y="254"/>
                  <a:pt x="122" y="254"/>
                </a:cubicBezTo>
                <a:cubicBezTo>
                  <a:pt x="119" y="256"/>
                  <a:pt x="124" y="254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5" y="249"/>
                  <a:pt x="125" y="249"/>
                  <a:pt x="125" y="249"/>
                </a:cubicBezTo>
                <a:cubicBezTo>
                  <a:pt x="124" y="249"/>
                  <a:pt x="128" y="250"/>
                  <a:pt x="124" y="248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2" y="234"/>
                  <a:pt x="122" y="234"/>
                  <a:pt x="122" y="234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9" y="231"/>
                  <a:pt x="119" y="231"/>
                  <a:pt x="119" y="231"/>
                </a:cubicBezTo>
                <a:cubicBezTo>
                  <a:pt x="121" y="231"/>
                  <a:pt x="108" y="239"/>
                  <a:pt x="124" y="229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2" y="224"/>
                  <a:pt x="114" y="230"/>
                  <a:pt x="114" y="222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5" y="221"/>
                  <a:pt x="125" y="221"/>
                  <a:pt x="125" y="221"/>
                </a:cubicBezTo>
                <a:cubicBezTo>
                  <a:pt x="122" y="220"/>
                  <a:pt x="122" y="220"/>
                  <a:pt x="122" y="220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124" y="215"/>
                  <a:pt x="124" y="215"/>
                  <a:pt x="124" y="215"/>
                </a:cubicBezTo>
                <a:cubicBezTo>
                  <a:pt x="123" y="214"/>
                  <a:pt x="121" y="216"/>
                  <a:pt x="120" y="215"/>
                </a:cubicBezTo>
                <a:cubicBezTo>
                  <a:pt x="120" y="212"/>
                  <a:pt x="120" y="212"/>
                  <a:pt x="120" y="212"/>
                </a:cubicBezTo>
                <a:cubicBezTo>
                  <a:pt x="122" y="209"/>
                  <a:pt x="122" y="209"/>
                  <a:pt x="122" y="209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5" y="208"/>
                  <a:pt x="119" y="206"/>
                  <a:pt x="114" y="208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18" y="205"/>
                  <a:pt x="113" y="214"/>
                  <a:pt x="125" y="205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40" y="204"/>
                  <a:pt x="140" y="204"/>
                  <a:pt x="140" y="204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4" y="203"/>
                  <a:pt x="144" y="203"/>
                  <a:pt x="144" y="203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8" y="200"/>
                  <a:pt x="137" y="206"/>
                  <a:pt x="151" y="199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6"/>
                  <a:pt x="158" y="199"/>
                  <a:pt x="164" y="197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2" y="195"/>
                  <a:pt x="152" y="195"/>
                  <a:pt x="152" y="195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44" y="195"/>
                  <a:pt x="144" y="195"/>
                  <a:pt x="144" y="195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5" y="197"/>
                  <a:pt x="147" y="191"/>
                  <a:pt x="134" y="196"/>
                </a:cubicBezTo>
                <a:cubicBezTo>
                  <a:pt x="128" y="194"/>
                  <a:pt x="128" y="194"/>
                  <a:pt x="128" y="194"/>
                </a:cubicBezTo>
                <a:cubicBezTo>
                  <a:pt x="126" y="194"/>
                  <a:pt x="131" y="199"/>
                  <a:pt x="126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2" y="191"/>
                  <a:pt x="112" y="191"/>
                  <a:pt x="112" y="191"/>
                </a:cubicBezTo>
                <a:cubicBezTo>
                  <a:pt x="116" y="189"/>
                  <a:pt x="116" y="189"/>
                  <a:pt x="116" y="189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0" y="188"/>
                  <a:pt x="149" y="186"/>
                  <a:pt x="152" y="188"/>
                </a:cubicBezTo>
                <a:cubicBezTo>
                  <a:pt x="155" y="184"/>
                  <a:pt x="151" y="187"/>
                  <a:pt x="146" y="185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51" y="185"/>
                  <a:pt x="151" y="185"/>
                  <a:pt x="151" y="185"/>
                </a:cubicBezTo>
                <a:cubicBezTo>
                  <a:pt x="152" y="182"/>
                  <a:pt x="152" y="182"/>
                  <a:pt x="152" y="182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6" y="182"/>
                  <a:pt x="161" y="183"/>
                  <a:pt x="158" y="179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64" y="179"/>
                  <a:pt x="158" y="168"/>
                  <a:pt x="169" y="172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68"/>
                  <a:pt x="168" y="166"/>
                  <a:pt x="163" y="170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59" y="170"/>
                  <a:pt x="165" y="175"/>
                  <a:pt x="156" y="170"/>
                </a:cubicBezTo>
                <a:cubicBezTo>
                  <a:pt x="152" y="169"/>
                  <a:pt x="151" y="173"/>
                  <a:pt x="149" y="174"/>
                </a:cubicBezTo>
                <a:cubicBezTo>
                  <a:pt x="151" y="171"/>
                  <a:pt x="138" y="178"/>
                  <a:pt x="154" y="173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4" y="175"/>
                  <a:pt x="154" y="175"/>
                  <a:pt x="154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25" y="176"/>
                  <a:pt x="125" y="176"/>
                  <a:pt x="125" y="176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6" y="174"/>
                  <a:pt x="96" y="174"/>
                  <a:pt x="96" y="17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5"/>
                  <a:pt x="102" y="165"/>
                  <a:pt x="102" y="165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6" y="162"/>
                  <a:pt x="116" y="162"/>
                  <a:pt x="116" y="162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3" y="161"/>
                  <a:pt x="124" y="157"/>
                  <a:pt x="128" y="160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1" y="159"/>
                  <a:pt x="131" y="159"/>
                  <a:pt x="131" y="159"/>
                </a:cubicBezTo>
                <a:cubicBezTo>
                  <a:pt x="132" y="159"/>
                  <a:pt x="126" y="161"/>
                  <a:pt x="134" y="158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6" y="165"/>
                  <a:pt x="146" y="165"/>
                  <a:pt x="146" y="165"/>
                </a:cubicBezTo>
                <a:cubicBezTo>
                  <a:pt x="148" y="166"/>
                  <a:pt x="148" y="166"/>
                  <a:pt x="148" y="166"/>
                </a:cubicBezTo>
                <a:cubicBezTo>
                  <a:pt x="150" y="165"/>
                  <a:pt x="150" y="165"/>
                  <a:pt x="150" y="165"/>
                </a:cubicBezTo>
                <a:cubicBezTo>
                  <a:pt x="153" y="168"/>
                  <a:pt x="153" y="168"/>
                  <a:pt x="153" y="168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57" y="162"/>
                  <a:pt x="147" y="169"/>
                  <a:pt x="162" y="165"/>
                </a:cubicBezTo>
                <a:cubicBezTo>
                  <a:pt x="165" y="166"/>
                  <a:pt x="156" y="171"/>
                  <a:pt x="162" y="162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0" y="156"/>
                  <a:pt x="139" y="160"/>
                  <a:pt x="135" y="156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9" y="154"/>
                  <a:pt x="133" y="160"/>
                  <a:pt x="135" y="151"/>
                </a:cubicBezTo>
                <a:cubicBezTo>
                  <a:pt x="140" y="151"/>
                  <a:pt x="129" y="157"/>
                  <a:pt x="140" y="149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28" y="148"/>
                  <a:pt x="128" y="148"/>
                  <a:pt x="128" y="148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4"/>
                  <a:pt x="106" y="144"/>
                  <a:pt x="106" y="144"/>
                </a:cubicBezTo>
                <a:cubicBezTo>
                  <a:pt x="106" y="145"/>
                  <a:pt x="104" y="146"/>
                  <a:pt x="102" y="145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06" y="138"/>
                  <a:pt x="95" y="144"/>
                  <a:pt x="109" y="139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4" y="139"/>
                  <a:pt x="143" y="145"/>
                  <a:pt x="147" y="138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42"/>
                  <a:pt x="153" y="142"/>
                  <a:pt x="153" y="14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9" y="138"/>
                  <a:pt x="161" y="141"/>
                  <a:pt x="164" y="137"/>
                </a:cubicBezTo>
                <a:cubicBezTo>
                  <a:pt x="163" y="136"/>
                  <a:pt x="168" y="136"/>
                  <a:pt x="162" y="136"/>
                </a:cubicBezTo>
                <a:cubicBezTo>
                  <a:pt x="162" y="135"/>
                  <a:pt x="163" y="137"/>
                  <a:pt x="162" y="135"/>
                </a:cubicBezTo>
                <a:cubicBezTo>
                  <a:pt x="164" y="134"/>
                  <a:pt x="167" y="139"/>
                  <a:pt x="166" y="137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171" y="138"/>
                  <a:pt x="168" y="127"/>
                  <a:pt x="175" y="134"/>
                </a:cubicBezTo>
                <a:cubicBezTo>
                  <a:pt x="179" y="133"/>
                  <a:pt x="181" y="129"/>
                  <a:pt x="186" y="132"/>
                </a:cubicBezTo>
                <a:cubicBezTo>
                  <a:pt x="185" y="133"/>
                  <a:pt x="185" y="133"/>
                  <a:pt x="185" y="133"/>
                </a:cubicBezTo>
                <a:cubicBezTo>
                  <a:pt x="194" y="133"/>
                  <a:pt x="194" y="133"/>
                  <a:pt x="194" y="133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211" y="132"/>
                  <a:pt x="211" y="132"/>
                  <a:pt x="211" y="132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0" y="130"/>
                  <a:pt x="210" y="130"/>
                  <a:pt x="210" y="130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8" y="132"/>
                  <a:pt x="219" y="127"/>
                  <a:pt x="220" y="132"/>
                </a:cubicBezTo>
                <a:cubicBezTo>
                  <a:pt x="222" y="133"/>
                  <a:pt x="222" y="131"/>
                  <a:pt x="222" y="130"/>
                </a:cubicBezTo>
                <a:cubicBezTo>
                  <a:pt x="219" y="130"/>
                  <a:pt x="228" y="128"/>
                  <a:pt x="219" y="130"/>
                </a:cubicBezTo>
                <a:cubicBezTo>
                  <a:pt x="224" y="127"/>
                  <a:pt x="224" y="127"/>
                  <a:pt x="224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7" y="129"/>
                  <a:pt x="232" y="126"/>
                  <a:pt x="234" y="130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49" y="128"/>
                  <a:pt x="249" y="128"/>
                  <a:pt x="249" y="128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9" y="122"/>
                  <a:pt x="269" y="122"/>
                  <a:pt x="269" y="122"/>
                </a:cubicBezTo>
                <a:cubicBezTo>
                  <a:pt x="269" y="122"/>
                  <a:pt x="273" y="122"/>
                  <a:pt x="268" y="121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3" y="118"/>
                  <a:pt x="281" y="112"/>
                  <a:pt x="285" y="117"/>
                </a:cubicBezTo>
                <a:cubicBezTo>
                  <a:pt x="296" y="115"/>
                  <a:pt x="277" y="116"/>
                  <a:pt x="294" y="112"/>
                </a:cubicBezTo>
                <a:cubicBezTo>
                  <a:pt x="292" y="114"/>
                  <a:pt x="292" y="114"/>
                  <a:pt x="292" y="114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301" y="111"/>
                  <a:pt x="301" y="111"/>
                  <a:pt x="301" y="111"/>
                </a:cubicBezTo>
                <a:cubicBezTo>
                  <a:pt x="311" y="110"/>
                  <a:pt x="311" y="110"/>
                  <a:pt x="311" y="110"/>
                </a:cubicBezTo>
                <a:cubicBezTo>
                  <a:pt x="311" y="109"/>
                  <a:pt x="311" y="109"/>
                  <a:pt x="311" y="109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289" y="111"/>
                  <a:pt x="289" y="111"/>
                  <a:pt x="289" y="111"/>
                </a:cubicBezTo>
                <a:cubicBezTo>
                  <a:pt x="275" y="113"/>
                  <a:pt x="275" y="113"/>
                  <a:pt x="275" y="113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66" y="114"/>
                  <a:pt x="266" y="114"/>
                  <a:pt x="266" y="114"/>
                </a:cubicBezTo>
                <a:cubicBezTo>
                  <a:pt x="262" y="115"/>
                  <a:pt x="262" y="115"/>
                  <a:pt x="262" y="115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40" y="114"/>
                  <a:pt x="247" y="121"/>
                  <a:pt x="239" y="117"/>
                </a:cubicBezTo>
                <a:cubicBezTo>
                  <a:pt x="221" y="118"/>
                  <a:pt x="221" y="118"/>
                  <a:pt x="221" y="118"/>
                </a:cubicBezTo>
                <a:cubicBezTo>
                  <a:pt x="221" y="117"/>
                  <a:pt x="228" y="116"/>
                  <a:pt x="221" y="115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7" y="115"/>
                  <a:pt x="207" y="115"/>
                  <a:pt x="207" y="115"/>
                </a:cubicBezTo>
                <a:cubicBezTo>
                  <a:pt x="209" y="115"/>
                  <a:pt x="209" y="115"/>
                  <a:pt x="209" y="115"/>
                </a:cubicBezTo>
                <a:cubicBezTo>
                  <a:pt x="208" y="116"/>
                  <a:pt x="205" y="117"/>
                  <a:pt x="203" y="117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6" y="114"/>
                  <a:pt x="206" y="114"/>
                  <a:pt x="206" y="114"/>
                </a:cubicBezTo>
                <a:cubicBezTo>
                  <a:pt x="204" y="119"/>
                  <a:pt x="218" y="112"/>
                  <a:pt x="200" y="114"/>
                </a:cubicBezTo>
                <a:cubicBezTo>
                  <a:pt x="202" y="113"/>
                  <a:pt x="203" y="113"/>
                  <a:pt x="198" y="117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9" y="122"/>
                  <a:pt x="179" y="122"/>
                  <a:pt x="179" y="122"/>
                </a:cubicBezTo>
                <a:cubicBezTo>
                  <a:pt x="179" y="123"/>
                  <a:pt x="179" y="123"/>
                  <a:pt x="179" y="123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9" y="124"/>
                  <a:pt x="174" y="119"/>
                  <a:pt x="170" y="125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0" y="119"/>
                  <a:pt x="170" y="115"/>
                  <a:pt x="160" y="120"/>
                </a:cubicBezTo>
                <a:cubicBezTo>
                  <a:pt x="161" y="118"/>
                  <a:pt x="164" y="118"/>
                  <a:pt x="165" y="117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6" y="113"/>
                  <a:pt x="167" y="111"/>
                  <a:pt x="168" y="110"/>
                </a:cubicBezTo>
                <a:cubicBezTo>
                  <a:pt x="158" y="111"/>
                  <a:pt x="158" y="111"/>
                  <a:pt x="158" y="111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2" y="111"/>
                  <a:pt x="152" y="111"/>
                  <a:pt x="152" y="111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6" y="115"/>
                  <a:pt x="153" y="115"/>
                  <a:pt x="145" y="114"/>
                </a:cubicBezTo>
                <a:cubicBezTo>
                  <a:pt x="144" y="111"/>
                  <a:pt x="147" y="115"/>
                  <a:pt x="146" y="11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8" y="115"/>
                  <a:pt x="134" y="114"/>
                  <a:pt x="126" y="116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124" y="118"/>
                  <a:pt x="124" y="118"/>
                  <a:pt x="124" y="118"/>
                </a:cubicBezTo>
                <a:cubicBezTo>
                  <a:pt x="124" y="117"/>
                  <a:pt x="124" y="117"/>
                  <a:pt x="124" y="117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9" y="111"/>
                  <a:pt x="104" y="117"/>
                  <a:pt x="112" y="111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5" y="110"/>
                  <a:pt x="106" y="105"/>
                  <a:pt x="117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8" y="95"/>
                  <a:pt x="117" y="99"/>
                  <a:pt x="124" y="96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6" y="99"/>
                  <a:pt x="124" y="95"/>
                  <a:pt x="126" y="99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58" y="101"/>
                  <a:pt x="158" y="101"/>
                  <a:pt x="158" y="101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1"/>
                  <a:pt x="157" y="91"/>
                  <a:pt x="158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4" y="93"/>
                  <a:pt x="164" y="93"/>
                  <a:pt x="164" y="93"/>
                </a:cubicBezTo>
                <a:cubicBezTo>
                  <a:pt x="168" y="91"/>
                  <a:pt x="168" y="91"/>
                  <a:pt x="168" y="91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8" y="89"/>
                  <a:pt x="188" y="89"/>
                  <a:pt x="188" y="89"/>
                </a:cubicBezTo>
                <a:cubicBezTo>
                  <a:pt x="186" y="93"/>
                  <a:pt x="186" y="81"/>
                  <a:pt x="190" y="93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1" y="92"/>
                  <a:pt x="202" y="90"/>
                  <a:pt x="203" y="91"/>
                </a:cubicBezTo>
                <a:cubicBezTo>
                  <a:pt x="197" y="88"/>
                  <a:pt x="197" y="88"/>
                  <a:pt x="197" y="88"/>
                </a:cubicBezTo>
                <a:cubicBezTo>
                  <a:pt x="192" y="90"/>
                  <a:pt x="192" y="90"/>
                  <a:pt x="192" y="90"/>
                </a:cubicBezTo>
                <a:cubicBezTo>
                  <a:pt x="192" y="90"/>
                  <a:pt x="195" y="90"/>
                  <a:pt x="191" y="90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209" y="86"/>
                  <a:pt x="210" y="89"/>
                  <a:pt x="211" y="85"/>
                </a:cubicBezTo>
                <a:cubicBezTo>
                  <a:pt x="210" y="88"/>
                  <a:pt x="210" y="88"/>
                  <a:pt x="210" y="88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7" y="90"/>
                  <a:pt x="217" y="90"/>
                  <a:pt x="217" y="90"/>
                </a:cubicBezTo>
                <a:cubicBezTo>
                  <a:pt x="216" y="86"/>
                  <a:pt x="216" y="86"/>
                  <a:pt x="216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21" y="86"/>
                  <a:pt x="206" y="91"/>
                  <a:pt x="220" y="88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8" y="83"/>
                  <a:pt x="228" y="83"/>
                  <a:pt x="228" y="83"/>
                </a:cubicBezTo>
                <a:cubicBezTo>
                  <a:pt x="228" y="88"/>
                  <a:pt x="232" y="79"/>
                  <a:pt x="232" y="86"/>
                </a:cubicBezTo>
                <a:cubicBezTo>
                  <a:pt x="235" y="85"/>
                  <a:pt x="235" y="85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6" y="85"/>
                  <a:pt x="236" y="85"/>
                  <a:pt x="236" y="85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2" y="87"/>
                  <a:pt x="232" y="87"/>
                  <a:pt x="244" y="88"/>
                </a:cubicBezTo>
                <a:cubicBezTo>
                  <a:pt x="244" y="87"/>
                  <a:pt x="244" y="87"/>
                  <a:pt x="244" y="87"/>
                </a:cubicBezTo>
                <a:cubicBezTo>
                  <a:pt x="241" y="85"/>
                  <a:pt x="241" y="85"/>
                  <a:pt x="241" y="85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59" y="81"/>
                  <a:pt x="259" y="81"/>
                  <a:pt x="259" y="81"/>
                </a:cubicBezTo>
                <a:cubicBezTo>
                  <a:pt x="260" y="82"/>
                  <a:pt x="260" y="82"/>
                  <a:pt x="260" y="82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9" y="84"/>
                  <a:pt x="257" y="84"/>
                  <a:pt x="258" y="85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7" y="87"/>
                  <a:pt x="257" y="87"/>
                  <a:pt x="257" y="87"/>
                </a:cubicBezTo>
                <a:cubicBezTo>
                  <a:pt x="259" y="87"/>
                  <a:pt x="251" y="90"/>
                  <a:pt x="259" y="8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71" y="85"/>
                  <a:pt x="271" y="85"/>
                  <a:pt x="271" y="85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2" y="78"/>
                  <a:pt x="272" y="78"/>
                  <a:pt x="272" y="78"/>
                </a:cubicBezTo>
                <a:cubicBezTo>
                  <a:pt x="268" y="76"/>
                  <a:pt x="268" y="76"/>
                  <a:pt x="268" y="76"/>
                </a:cubicBezTo>
                <a:cubicBezTo>
                  <a:pt x="269" y="74"/>
                  <a:pt x="269" y="74"/>
                  <a:pt x="269" y="74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7" y="73"/>
                  <a:pt x="264" y="75"/>
                  <a:pt x="265" y="73"/>
                </a:cubicBezTo>
                <a:cubicBezTo>
                  <a:pt x="266" y="75"/>
                  <a:pt x="257" y="73"/>
                  <a:pt x="266" y="77"/>
                </a:cubicBezTo>
                <a:cubicBezTo>
                  <a:pt x="262" y="75"/>
                  <a:pt x="262" y="75"/>
                  <a:pt x="262" y="75"/>
                </a:cubicBezTo>
                <a:cubicBezTo>
                  <a:pt x="262" y="76"/>
                  <a:pt x="262" y="76"/>
                  <a:pt x="262" y="76"/>
                </a:cubicBezTo>
                <a:cubicBezTo>
                  <a:pt x="255" y="76"/>
                  <a:pt x="255" y="76"/>
                  <a:pt x="255" y="76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8"/>
                  <a:pt x="249" y="78"/>
                  <a:pt x="249" y="78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36" y="78"/>
                  <a:pt x="236" y="78"/>
                  <a:pt x="236" y="78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8"/>
                  <a:pt x="238" y="75"/>
                  <a:pt x="231" y="80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15" y="82"/>
                  <a:pt x="215" y="82"/>
                  <a:pt x="215" y="82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3" y="80"/>
                  <a:pt x="206" y="87"/>
                  <a:pt x="208" y="78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7" y="80"/>
                  <a:pt x="217" y="80"/>
                  <a:pt x="217" y="80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3" y="75"/>
                  <a:pt x="229" y="77"/>
                  <a:pt x="227" y="73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74"/>
                  <a:pt x="233" y="74"/>
                  <a:pt x="231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6" y="71"/>
                  <a:pt x="236" y="71"/>
                  <a:pt x="236" y="71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40" y="74"/>
                  <a:pt x="240" y="74"/>
                  <a:pt x="240" y="74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4" y="73"/>
                  <a:pt x="244" y="73"/>
                  <a:pt x="244" y="73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7" y="74"/>
                  <a:pt x="244" y="64"/>
                  <a:pt x="249" y="73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55" y="70"/>
                  <a:pt x="255" y="70"/>
                  <a:pt x="255" y="70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60" y="68"/>
                  <a:pt x="260" y="68"/>
                  <a:pt x="260" y="68"/>
                </a:cubicBezTo>
                <a:cubicBezTo>
                  <a:pt x="264" y="66"/>
                  <a:pt x="264" y="66"/>
                  <a:pt x="264" y="66"/>
                </a:cubicBezTo>
                <a:cubicBezTo>
                  <a:pt x="269" y="68"/>
                  <a:pt x="269" y="68"/>
                  <a:pt x="269" y="68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4" y="67"/>
                  <a:pt x="271" y="65"/>
                  <a:pt x="275" y="67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0" y="74"/>
                  <a:pt x="270" y="74"/>
                  <a:pt x="270" y="74"/>
                </a:cubicBezTo>
                <a:cubicBezTo>
                  <a:pt x="272" y="76"/>
                  <a:pt x="272" y="76"/>
                  <a:pt x="272" y="76"/>
                </a:cubicBezTo>
                <a:cubicBezTo>
                  <a:pt x="275" y="76"/>
                  <a:pt x="275" y="76"/>
                  <a:pt x="275" y="76"/>
                </a:cubicBezTo>
                <a:cubicBezTo>
                  <a:pt x="276" y="69"/>
                  <a:pt x="276" y="69"/>
                  <a:pt x="276" y="69"/>
                </a:cubicBezTo>
                <a:cubicBezTo>
                  <a:pt x="284" y="70"/>
                  <a:pt x="270" y="65"/>
                  <a:pt x="282" y="64"/>
                </a:cubicBezTo>
                <a:cubicBezTo>
                  <a:pt x="285" y="59"/>
                  <a:pt x="285" y="59"/>
                  <a:pt x="285" y="59"/>
                </a:cubicBezTo>
                <a:cubicBezTo>
                  <a:pt x="281" y="60"/>
                  <a:pt x="281" y="60"/>
                  <a:pt x="281" y="60"/>
                </a:cubicBezTo>
                <a:cubicBezTo>
                  <a:pt x="278" y="59"/>
                  <a:pt x="278" y="59"/>
                  <a:pt x="278" y="59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1" y="61"/>
                  <a:pt x="286" y="52"/>
                  <a:pt x="267" y="61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58" y="64"/>
                  <a:pt x="258" y="64"/>
                  <a:pt x="258" y="64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8" y="59"/>
                  <a:pt x="258" y="59"/>
                  <a:pt x="258" y="59"/>
                </a:cubicBezTo>
                <a:cubicBezTo>
                  <a:pt x="281" y="55"/>
                  <a:pt x="281" y="55"/>
                  <a:pt x="281" y="55"/>
                </a:cubicBezTo>
                <a:cubicBezTo>
                  <a:pt x="282" y="54"/>
                  <a:pt x="282" y="54"/>
                  <a:pt x="282" y="54"/>
                </a:cubicBezTo>
                <a:cubicBezTo>
                  <a:pt x="283" y="52"/>
                  <a:pt x="264" y="62"/>
                  <a:pt x="290" y="54"/>
                </a:cubicBezTo>
                <a:cubicBezTo>
                  <a:pt x="295" y="53"/>
                  <a:pt x="295" y="53"/>
                  <a:pt x="295" y="53"/>
                </a:cubicBezTo>
                <a:cubicBezTo>
                  <a:pt x="296" y="50"/>
                  <a:pt x="298" y="58"/>
                  <a:pt x="295" y="50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7" y="51"/>
                  <a:pt x="297" y="51"/>
                  <a:pt x="297" y="51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8" y="56"/>
                  <a:pt x="298" y="56"/>
                  <a:pt x="298" y="56"/>
                </a:cubicBezTo>
                <a:cubicBezTo>
                  <a:pt x="309" y="53"/>
                  <a:pt x="309" y="53"/>
                  <a:pt x="309" y="53"/>
                </a:cubicBezTo>
                <a:cubicBezTo>
                  <a:pt x="309" y="50"/>
                  <a:pt x="309" y="50"/>
                  <a:pt x="309" y="50"/>
                </a:cubicBezTo>
                <a:cubicBezTo>
                  <a:pt x="309" y="54"/>
                  <a:pt x="308" y="50"/>
                  <a:pt x="315" y="52"/>
                </a:cubicBezTo>
                <a:cubicBezTo>
                  <a:pt x="315" y="51"/>
                  <a:pt x="312" y="55"/>
                  <a:pt x="315" y="50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2" y="50"/>
                  <a:pt x="322" y="50"/>
                  <a:pt x="322" y="50"/>
                </a:cubicBezTo>
                <a:cubicBezTo>
                  <a:pt x="323" y="49"/>
                  <a:pt x="325" y="49"/>
                  <a:pt x="325" y="50"/>
                </a:cubicBezTo>
                <a:cubicBezTo>
                  <a:pt x="321" y="48"/>
                  <a:pt x="321" y="48"/>
                  <a:pt x="321" y="48"/>
                </a:cubicBezTo>
                <a:cubicBezTo>
                  <a:pt x="322" y="48"/>
                  <a:pt x="322" y="47"/>
                  <a:pt x="323" y="47"/>
                </a:cubicBezTo>
                <a:cubicBezTo>
                  <a:pt x="323" y="46"/>
                  <a:pt x="323" y="46"/>
                  <a:pt x="323" y="46"/>
                </a:cubicBezTo>
                <a:cubicBezTo>
                  <a:pt x="320" y="46"/>
                  <a:pt x="320" y="46"/>
                  <a:pt x="320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8"/>
                  <a:pt x="325" y="48"/>
                  <a:pt x="325" y="48"/>
                </a:cubicBezTo>
                <a:cubicBezTo>
                  <a:pt x="322" y="48"/>
                  <a:pt x="315" y="53"/>
                  <a:pt x="336" y="48"/>
                </a:cubicBezTo>
                <a:cubicBezTo>
                  <a:pt x="336" y="48"/>
                  <a:pt x="337" y="47"/>
                  <a:pt x="338" y="50"/>
                </a:cubicBezTo>
                <a:cubicBezTo>
                  <a:pt x="339" y="48"/>
                  <a:pt x="339" y="48"/>
                  <a:pt x="339" y="48"/>
                </a:cubicBezTo>
                <a:cubicBezTo>
                  <a:pt x="337" y="48"/>
                  <a:pt x="337" y="48"/>
                  <a:pt x="337" y="48"/>
                </a:cubicBezTo>
                <a:cubicBezTo>
                  <a:pt x="339" y="47"/>
                  <a:pt x="342" y="47"/>
                  <a:pt x="341" y="45"/>
                </a:cubicBezTo>
                <a:cubicBezTo>
                  <a:pt x="344" y="44"/>
                  <a:pt x="344" y="44"/>
                  <a:pt x="344" y="44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46" y="43"/>
                  <a:pt x="346" y="43"/>
                  <a:pt x="346" y="43"/>
                </a:cubicBezTo>
                <a:cubicBezTo>
                  <a:pt x="353" y="42"/>
                  <a:pt x="353" y="42"/>
                  <a:pt x="353" y="42"/>
                </a:cubicBezTo>
                <a:cubicBezTo>
                  <a:pt x="356" y="43"/>
                  <a:pt x="356" y="43"/>
                  <a:pt x="356" y="43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8"/>
                  <a:pt x="363" y="38"/>
                  <a:pt x="363" y="38"/>
                </a:cubicBezTo>
                <a:cubicBezTo>
                  <a:pt x="357" y="42"/>
                  <a:pt x="357" y="42"/>
                  <a:pt x="357" y="42"/>
                </a:cubicBezTo>
                <a:cubicBezTo>
                  <a:pt x="357" y="43"/>
                  <a:pt x="353" y="47"/>
                  <a:pt x="361" y="46"/>
                </a:cubicBezTo>
                <a:cubicBezTo>
                  <a:pt x="361" y="47"/>
                  <a:pt x="361" y="47"/>
                  <a:pt x="361" y="47"/>
                </a:cubicBezTo>
                <a:cubicBezTo>
                  <a:pt x="364" y="47"/>
                  <a:pt x="364" y="47"/>
                  <a:pt x="364" y="47"/>
                </a:cubicBezTo>
                <a:cubicBezTo>
                  <a:pt x="363" y="49"/>
                  <a:pt x="363" y="49"/>
                  <a:pt x="363" y="49"/>
                </a:cubicBezTo>
                <a:cubicBezTo>
                  <a:pt x="359" y="48"/>
                  <a:pt x="359" y="48"/>
                  <a:pt x="359" y="48"/>
                </a:cubicBezTo>
                <a:cubicBezTo>
                  <a:pt x="357" y="52"/>
                  <a:pt x="357" y="52"/>
                  <a:pt x="357" y="52"/>
                </a:cubicBezTo>
                <a:cubicBezTo>
                  <a:pt x="363" y="53"/>
                  <a:pt x="363" y="53"/>
                  <a:pt x="363" y="53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70" y="50"/>
                  <a:pt x="370" y="50"/>
                  <a:pt x="370" y="50"/>
                </a:cubicBezTo>
                <a:cubicBezTo>
                  <a:pt x="372" y="50"/>
                  <a:pt x="372" y="50"/>
                  <a:pt x="372" y="50"/>
                </a:cubicBezTo>
                <a:cubicBezTo>
                  <a:pt x="371" y="52"/>
                  <a:pt x="369" y="46"/>
                  <a:pt x="373" y="53"/>
                </a:cubicBezTo>
                <a:cubicBezTo>
                  <a:pt x="374" y="51"/>
                  <a:pt x="374" y="51"/>
                  <a:pt x="374" y="51"/>
                </a:cubicBezTo>
                <a:cubicBezTo>
                  <a:pt x="377" y="53"/>
                  <a:pt x="366" y="52"/>
                  <a:pt x="379" y="50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52"/>
                  <a:pt x="381" y="52"/>
                  <a:pt x="381" y="52"/>
                </a:cubicBezTo>
                <a:cubicBezTo>
                  <a:pt x="374" y="53"/>
                  <a:pt x="374" y="53"/>
                  <a:pt x="374" y="53"/>
                </a:cubicBezTo>
                <a:cubicBezTo>
                  <a:pt x="380" y="58"/>
                  <a:pt x="380" y="58"/>
                  <a:pt x="380" y="58"/>
                </a:cubicBezTo>
                <a:cubicBezTo>
                  <a:pt x="379" y="58"/>
                  <a:pt x="375" y="56"/>
                  <a:pt x="377" y="61"/>
                </a:cubicBezTo>
                <a:cubicBezTo>
                  <a:pt x="375" y="63"/>
                  <a:pt x="373" y="61"/>
                  <a:pt x="371" y="63"/>
                </a:cubicBezTo>
                <a:cubicBezTo>
                  <a:pt x="372" y="65"/>
                  <a:pt x="372" y="65"/>
                  <a:pt x="372" y="65"/>
                </a:cubicBezTo>
                <a:cubicBezTo>
                  <a:pt x="371" y="66"/>
                  <a:pt x="371" y="66"/>
                  <a:pt x="371" y="66"/>
                </a:cubicBezTo>
                <a:cubicBezTo>
                  <a:pt x="375" y="70"/>
                  <a:pt x="375" y="70"/>
                  <a:pt x="375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2" y="75"/>
                  <a:pt x="372" y="75"/>
                  <a:pt x="372" y="75"/>
                </a:cubicBezTo>
                <a:cubicBezTo>
                  <a:pt x="370" y="73"/>
                  <a:pt x="370" y="73"/>
                  <a:pt x="370" y="73"/>
                </a:cubicBezTo>
                <a:cubicBezTo>
                  <a:pt x="364" y="76"/>
                  <a:pt x="364" y="76"/>
                  <a:pt x="364" y="76"/>
                </a:cubicBezTo>
                <a:cubicBezTo>
                  <a:pt x="363" y="77"/>
                  <a:pt x="363" y="77"/>
                  <a:pt x="363" y="77"/>
                </a:cubicBezTo>
                <a:cubicBezTo>
                  <a:pt x="366" y="78"/>
                  <a:pt x="366" y="78"/>
                  <a:pt x="366" y="78"/>
                </a:cubicBezTo>
                <a:cubicBezTo>
                  <a:pt x="363" y="79"/>
                  <a:pt x="363" y="79"/>
                  <a:pt x="363" y="79"/>
                </a:cubicBezTo>
                <a:cubicBezTo>
                  <a:pt x="363" y="80"/>
                  <a:pt x="358" y="84"/>
                  <a:pt x="359" y="81"/>
                </a:cubicBezTo>
                <a:cubicBezTo>
                  <a:pt x="360" y="79"/>
                  <a:pt x="360" y="79"/>
                  <a:pt x="360" y="79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4" y="85"/>
                  <a:pt x="353" y="85"/>
                  <a:pt x="354" y="86"/>
                </a:cubicBezTo>
                <a:cubicBezTo>
                  <a:pt x="358" y="86"/>
                  <a:pt x="358" y="86"/>
                  <a:pt x="358" y="86"/>
                </a:cubicBezTo>
                <a:cubicBezTo>
                  <a:pt x="360" y="88"/>
                  <a:pt x="355" y="90"/>
                  <a:pt x="355" y="90"/>
                </a:cubicBezTo>
                <a:cubicBezTo>
                  <a:pt x="355" y="90"/>
                  <a:pt x="358" y="88"/>
                  <a:pt x="355" y="91"/>
                </a:cubicBezTo>
                <a:cubicBezTo>
                  <a:pt x="362" y="89"/>
                  <a:pt x="362" y="89"/>
                  <a:pt x="362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78" y="84"/>
                  <a:pt x="378" y="84"/>
                  <a:pt x="378" y="84"/>
                </a:cubicBezTo>
                <a:cubicBezTo>
                  <a:pt x="385" y="80"/>
                  <a:pt x="385" y="80"/>
                  <a:pt x="385" y="80"/>
                </a:cubicBezTo>
                <a:cubicBezTo>
                  <a:pt x="386" y="80"/>
                  <a:pt x="386" y="80"/>
                  <a:pt x="386" y="80"/>
                </a:cubicBezTo>
                <a:cubicBezTo>
                  <a:pt x="381" y="83"/>
                  <a:pt x="381" y="83"/>
                  <a:pt x="381" y="83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1" y="87"/>
                  <a:pt x="381" y="87"/>
                  <a:pt x="381" y="87"/>
                </a:cubicBezTo>
                <a:cubicBezTo>
                  <a:pt x="384" y="87"/>
                  <a:pt x="386" y="84"/>
                  <a:pt x="388" y="87"/>
                </a:cubicBezTo>
                <a:cubicBezTo>
                  <a:pt x="389" y="88"/>
                  <a:pt x="387" y="86"/>
                  <a:pt x="388" y="88"/>
                </a:cubicBezTo>
                <a:cubicBezTo>
                  <a:pt x="398" y="87"/>
                  <a:pt x="398" y="87"/>
                  <a:pt x="398" y="87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1" y="92"/>
                  <a:pt x="401" y="92"/>
                  <a:pt x="401" y="92"/>
                </a:cubicBezTo>
                <a:cubicBezTo>
                  <a:pt x="406" y="96"/>
                  <a:pt x="406" y="96"/>
                  <a:pt x="406" y="96"/>
                </a:cubicBezTo>
                <a:cubicBezTo>
                  <a:pt x="399" y="93"/>
                  <a:pt x="399" y="93"/>
                  <a:pt x="399" y="93"/>
                </a:cubicBezTo>
                <a:cubicBezTo>
                  <a:pt x="398" y="92"/>
                  <a:pt x="403" y="92"/>
                  <a:pt x="397" y="92"/>
                </a:cubicBezTo>
                <a:cubicBezTo>
                  <a:pt x="397" y="93"/>
                  <a:pt x="397" y="93"/>
                  <a:pt x="397" y="93"/>
                </a:cubicBezTo>
                <a:cubicBezTo>
                  <a:pt x="398" y="94"/>
                  <a:pt x="402" y="86"/>
                  <a:pt x="398" y="96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400" y="99"/>
                  <a:pt x="400" y="99"/>
                  <a:pt x="400" y="99"/>
                </a:cubicBezTo>
                <a:cubicBezTo>
                  <a:pt x="400" y="104"/>
                  <a:pt x="400" y="104"/>
                  <a:pt x="400" y="104"/>
                </a:cubicBezTo>
                <a:cubicBezTo>
                  <a:pt x="392" y="106"/>
                  <a:pt x="392" y="106"/>
                  <a:pt x="392" y="106"/>
                </a:cubicBezTo>
                <a:cubicBezTo>
                  <a:pt x="390" y="105"/>
                  <a:pt x="400" y="103"/>
                  <a:pt x="388" y="110"/>
                </a:cubicBezTo>
                <a:cubicBezTo>
                  <a:pt x="384" y="108"/>
                  <a:pt x="384" y="108"/>
                  <a:pt x="384" y="108"/>
                </a:cubicBezTo>
                <a:cubicBezTo>
                  <a:pt x="379" y="110"/>
                  <a:pt x="379" y="110"/>
                  <a:pt x="379" y="110"/>
                </a:cubicBezTo>
                <a:cubicBezTo>
                  <a:pt x="380" y="113"/>
                  <a:pt x="382" y="110"/>
                  <a:pt x="384" y="111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4"/>
                  <a:pt x="391" y="114"/>
                  <a:pt x="391" y="114"/>
                </a:cubicBezTo>
                <a:cubicBezTo>
                  <a:pt x="397" y="117"/>
                  <a:pt x="397" y="117"/>
                  <a:pt x="397" y="117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00" y="122"/>
                  <a:pt x="400" y="122"/>
                  <a:pt x="400" y="122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8" y="119"/>
                  <a:pt x="408" y="119"/>
                  <a:pt x="408" y="119"/>
                </a:cubicBezTo>
                <a:cubicBezTo>
                  <a:pt x="412" y="121"/>
                  <a:pt x="412" y="116"/>
                  <a:pt x="416" y="117"/>
                </a:cubicBezTo>
                <a:cubicBezTo>
                  <a:pt x="418" y="116"/>
                  <a:pt x="424" y="116"/>
                  <a:pt x="418" y="112"/>
                </a:cubicBezTo>
                <a:cubicBezTo>
                  <a:pt x="425" y="112"/>
                  <a:pt x="425" y="112"/>
                  <a:pt x="425" y="112"/>
                </a:cubicBezTo>
                <a:cubicBezTo>
                  <a:pt x="426" y="108"/>
                  <a:pt x="426" y="108"/>
                  <a:pt x="426" y="108"/>
                </a:cubicBezTo>
                <a:cubicBezTo>
                  <a:pt x="428" y="104"/>
                  <a:pt x="428" y="104"/>
                  <a:pt x="428" y="104"/>
                </a:cubicBezTo>
                <a:cubicBezTo>
                  <a:pt x="428" y="105"/>
                  <a:pt x="428" y="105"/>
                  <a:pt x="428" y="105"/>
                </a:cubicBezTo>
                <a:cubicBezTo>
                  <a:pt x="434" y="107"/>
                  <a:pt x="434" y="107"/>
                  <a:pt x="434" y="107"/>
                </a:cubicBezTo>
                <a:cubicBezTo>
                  <a:pt x="435" y="107"/>
                  <a:pt x="428" y="110"/>
                  <a:pt x="437" y="107"/>
                </a:cubicBezTo>
                <a:cubicBezTo>
                  <a:pt x="434" y="105"/>
                  <a:pt x="434" y="105"/>
                  <a:pt x="434" y="105"/>
                </a:cubicBezTo>
                <a:cubicBezTo>
                  <a:pt x="438" y="102"/>
                  <a:pt x="438" y="102"/>
                  <a:pt x="438" y="102"/>
                </a:cubicBezTo>
                <a:cubicBezTo>
                  <a:pt x="443" y="105"/>
                  <a:pt x="443" y="105"/>
                  <a:pt x="443" y="105"/>
                </a:cubicBezTo>
                <a:cubicBezTo>
                  <a:pt x="449" y="104"/>
                  <a:pt x="449" y="104"/>
                  <a:pt x="449" y="104"/>
                </a:cubicBezTo>
                <a:cubicBezTo>
                  <a:pt x="450" y="104"/>
                  <a:pt x="450" y="104"/>
                  <a:pt x="450" y="104"/>
                </a:cubicBezTo>
                <a:cubicBezTo>
                  <a:pt x="453" y="103"/>
                  <a:pt x="432" y="110"/>
                  <a:pt x="456" y="101"/>
                </a:cubicBezTo>
                <a:cubicBezTo>
                  <a:pt x="471" y="92"/>
                  <a:pt x="471" y="92"/>
                  <a:pt x="471" y="92"/>
                </a:cubicBezTo>
                <a:cubicBezTo>
                  <a:pt x="469" y="91"/>
                  <a:pt x="468" y="91"/>
                  <a:pt x="469" y="88"/>
                </a:cubicBezTo>
                <a:cubicBezTo>
                  <a:pt x="471" y="88"/>
                  <a:pt x="471" y="88"/>
                  <a:pt x="471" y="88"/>
                </a:cubicBezTo>
                <a:cubicBezTo>
                  <a:pt x="478" y="87"/>
                  <a:pt x="478" y="87"/>
                  <a:pt x="478" y="87"/>
                </a:cubicBezTo>
                <a:cubicBezTo>
                  <a:pt x="477" y="88"/>
                  <a:pt x="476" y="86"/>
                  <a:pt x="475" y="89"/>
                </a:cubicBezTo>
                <a:cubicBezTo>
                  <a:pt x="475" y="91"/>
                  <a:pt x="475" y="91"/>
                  <a:pt x="475" y="91"/>
                </a:cubicBezTo>
                <a:cubicBezTo>
                  <a:pt x="475" y="93"/>
                  <a:pt x="475" y="93"/>
                  <a:pt x="475" y="93"/>
                </a:cubicBezTo>
                <a:cubicBezTo>
                  <a:pt x="478" y="94"/>
                  <a:pt x="478" y="94"/>
                  <a:pt x="478" y="94"/>
                </a:cubicBezTo>
                <a:cubicBezTo>
                  <a:pt x="481" y="86"/>
                  <a:pt x="481" y="86"/>
                  <a:pt x="481" y="86"/>
                </a:cubicBezTo>
                <a:cubicBezTo>
                  <a:pt x="482" y="85"/>
                  <a:pt x="482" y="85"/>
                  <a:pt x="482" y="85"/>
                </a:cubicBezTo>
                <a:cubicBezTo>
                  <a:pt x="484" y="89"/>
                  <a:pt x="484" y="89"/>
                  <a:pt x="484" y="89"/>
                </a:cubicBezTo>
                <a:cubicBezTo>
                  <a:pt x="489" y="86"/>
                  <a:pt x="489" y="86"/>
                  <a:pt x="489" y="86"/>
                </a:cubicBezTo>
                <a:cubicBezTo>
                  <a:pt x="492" y="88"/>
                  <a:pt x="492" y="88"/>
                  <a:pt x="492" y="88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7" y="87"/>
                  <a:pt x="488" y="83"/>
                  <a:pt x="498" y="87"/>
                </a:cubicBezTo>
                <a:cubicBezTo>
                  <a:pt x="502" y="83"/>
                  <a:pt x="502" y="83"/>
                  <a:pt x="502" y="83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3" y="75"/>
                  <a:pt x="513" y="75"/>
                  <a:pt x="513" y="75"/>
                </a:cubicBezTo>
                <a:cubicBezTo>
                  <a:pt x="515" y="74"/>
                  <a:pt x="515" y="74"/>
                  <a:pt x="515" y="74"/>
                </a:cubicBezTo>
                <a:cubicBezTo>
                  <a:pt x="518" y="76"/>
                  <a:pt x="518" y="76"/>
                  <a:pt x="518" y="76"/>
                </a:cubicBezTo>
                <a:cubicBezTo>
                  <a:pt x="521" y="73"/>
                  <a:pt x="521" y="73"/>
                  <a:pt x="521" y="73"/>
                </a:cubicBezTo>
                <a:cubicBezTo>
                  <a:pt x="522" y="75"/>
                  <a:pt x="522" y="75"/>
                  <a:pt x="522" y="75"/>
                </a:cubicBezTo>
                <a:cubicBezTo>
                  <a:pt x="527" y="72"/>
                  <a:pt x="527" y="72"/>
                  <a:pt x="527" y="72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3" y="71"/>
                  <a:pt x="527" y="75"/>
                  <a:pt x="534" y="69"/>
                </a:cubicBezTo>
                <a:cubicBezTo>
                  <a:pt x="535" y="70"/>
                  <a:pt x="535" y="70"/>
                  <a:pt x="535" y="70"/>
                </a:cubicBezTo>
                <a:cubicBezTo>
                  <a:pt x="538" y="65"/>
                  <a:pt x="538" y="65"/>
                  <a:pt x="538" y="65"/>
                </a:cubicBezTo>
                <a:cubicBezTo>
                  <a:pt x="545" y="65"/>
                  <a:pt x="545" y="65"/>
                  <a:pt x="545" y="65"/>
                </a:cubicBezTo>
                <a:cubicBezTo>
                  <a:pt x="546" y="64"/>
                  <a:pt x="546" y="64"/>
                  <a:pt x="546" y="64"/>
                </a:cubicBezTo>
                <a:cubicBezTo>
                  <a:pt x="541" y="67"/>
                  <a:pt x="548" y="61"/>
                  <a:pt x="540" y="62"/>
                </a:cubicBezTo>
                <a:cubicBezTo>
                  <a:pt x="544" y="61"/>
                  <a:pt x="544" y="61"/>
                  <a:pt x="544" y="61"/>
                </a:cubicBezTo>
                <a:cubicBezTo>
                  <a:pt x="545" y="62"/>
                  <a:pt x="545" y="62"/>
                  <a:pt x="545" y="62"/>
                </a:cubicBezTo>
                <a:cubicBezTo>
                  <a:pt x="548" y="60"/>
                  <a:pt x="548" y="60"/>
                  <a:pt x="548" y="60"/>
                </a:cubicBezTo>
                <a:cubicBezTo>
                  <a:pt x="551" y="62"/>
                  <a:pt x="551" y="62"/>
                  <a:pt x="551" y="62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61" y="59"/>
                  <a:pt x="561" y="59"/>
                  <a:pt x="561" y="59"/>
                </a:cubicBezTo>
                <a:cubicBezTo>
                  <a:pt x="562" y="60"/>
                  <a:pt x="562" y="60"/>
                  <a:pt x="562" y="60"/>
                </a:cubicBezTo>
                <a:cubicBezTo>
                  <a:pt x="568" y="57"/>
                  <a:pt x="568" y="57"/>
                  <a:pt x="568" y="57"/>
                </a:cubicBezTo>
                <a:cubicBezTo>
                  <a:pt x="568" y="56"/>
                  <a:pt x="562" y="58"/>
                  <a:pt x="570" y="57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0" y="52"/>
                  <a:pt x="580" y="52"/>
                  <a:pt x="580" y="52"/>
                </a:cubicBezTo>
                <a:cubicBezTo>
                  <a:pt x="582" y="50"/>
                  <a:pt x="582" y="50"/>
                  <a:pt x="582" y="50"/>
                </a:cubicBezTo>
                <a:cubicBezTo>
                  <a:pt x="586" y="50"/>
                  <a:pt x="586" y="50"/>
                  <a:pt x="586" y="50"/>
                </a:cubicBezTo>
                <a:cubicBezTo>
                  <a:pt x="589" y="46"/>
                  <a:pt x="589" y="46"/>
                  <a:pt x="589" y="46"/>
                </a:cubicBezTo>
                <a:cubicBezTo>
                  <a:pt x="595" y="44"/>
                  <a:pt x="595" y="44"/>
                  <a:pt x="595" y="44"/>
                </a:cubicBezTo>
                <a:cubicBezTo>
                  <a:pt x="598" y="40"/>
                  <a:pt x="598" y="40"/>
                  <a:pt x="598" y="40"/>
                </a:cubicBezTo>
                <a:cubicBezTo>
                  <a:pt x="605" y="36"/>
                  <a:pt x="605" y="36"/>
                  <a:pt x="605" y="36"/>
                </a:cubicBezTo>
                <a:cubicBezTo>
                  <a:pt x="607" y="38"/>
                  <a:pt x="607" y="38"/>
                  <a:pt x="607" y="38"/>
                </a:cubicBezTo>
                <a:cubicBezTo>
                  <a:pt x="610" y="38"/>
                  <a:pt x="610" y="38"/>
                  <a:pt x="610" y="38"/>
                </a:cubicBezTo>
                <a:cubicBezTo>
                  <a:pt x="613" y="35"/>
                  <a:pt x="613" y="35"/>
                  <a:pt x="613" y="35"/>
                </a:cubicBezTo>
                <a:cubicBezTo>
                  <a:pt x="621" y="34"/>
                  <a:pt x="621" y="34"/>
                  <a:pt x="621" y="34"/>
                </a:cubicBezTo>
                <a:cubicBezTo>
                  <a:pt x="619" y="32"/>
                  <a:pt x="620" y="33"/>
                  <a:pt x="626" y="31"/>
                </a:cubicBezTo>
                <a:cubicBezTo>
                  <a:pt x="622" y="28"/>
                  <a:pt x="622" y="28"/>
                  <a:pt x="622" y="28"/>
                </a:cubicBezTo>
                <a:cubicBezTo>
                  <a:pt x="618" y="28"/>
                  <a:pt x="618" y="28"/>
                  <a:pt x="618" y="28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7" y="29"/>
                  <a:pt x="627" y="29"/>
                  <a:pt x="627" y="29"/>
                </a:cubicBezTo>
                <a:cubicBezTo>
                  <a:pt x="628" y="30"/>
                  <a:pt x="620" y="26"/>
                  <a:pt x="628" y="32"/>
                </a:cubicBezTo>
                <a:cubicBezTo>
                  <a:pt x="633" y="30"/>
                  <a:pt x="633" y="30"/>
                  <a:pt x="633" y="30"/>
                </a:cubicBezTo>
                <a:cubicBezTo>
                  <a:pt x="633" y="27"/>
                  <a:pt x="633" y="27"/>
                  <a:pt x="633" y="27"/>
                </a:cubicBezTo>
                <a:cubicBezTo>
                  <a:pt x="638" y="27"/>
                  <a:pt x="638" y="27"/>
                  <a:pt x="638" y="27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0" y="24"/>
                  <a:pt x="645" y="25"/>
                  <a:pt x="646" y="20"/>
                </a:cubicBezTo>
                <a:cubicBezTo>
                  <a:pt x="644" y="19"/>
                  <a:pt x="644" y="19"/>
                  <a:pt x="644" y="19"/>
                </a:cubicBezTo>
                <a:cubicBezTo>
                  <a:pt x="649" y="17"/>
                  <a:pt x="649" y="17"/>
                  <a:pt x="649" y="17"/>
                </a:cubicBezTo>
                <a:cubicBezTo>
                  <a:pt x="654" y="19"/>
                  <a:pt x="654" y="19"/>
                  <a:pt x="654" y="19"/>
                </a:cubicBezTo>
                <a:cubicBezTo>
                  <a:pt x="657" y="15"/>
                  <a:pt x="657" y="15"/>
                  <a:pt x="657" y="15"/>
                </a:cubicBezTo>
                <a:cubicBezTo>
                  <a:pt x="656" y="14"/>
                  <a:pt x="656" y="14"/>
                  <a:pt x="656" y="14"/>
                </a:cubicBezTo>
                <a:cubicBezTo>
                  <a:pt x="649" y="11"/>
                  <a:pt x="649" y="11"/>
                  <a:pt x="649" y="11"/>
                </a:cubicBezTo>
                <a:cubicBezTo>
                  <a:pt x="644" y="11"/>
                  <a:pt x="644" y="11"/>
                  <a:pt x="644" y="11"/>
                </a:cubicBezTo>
                <a:cubicBezTo>
                  <a:pt x="641" y="10"/>
                  <a:pt x="644" y="16"/>
                  <a:pt x="640" y="11"/>
                </a:cubicBezTo>
                <a:cubicBezTo>
                  <a:pt x="644" y="8"/>
                  <a:pt x="644" y="8"/>
                  <a:pt x="644" y="8"/>
                </a:cubicBezTo>
                <a:cubicBezTo>
                  <a:pt x="663" y="5"/>
                  <a:pt x="663" y="5"/>
                  <a:pt x="663" y="5"/>
                </a:cubicBezTo>
                <a:cubicBezTo>
                  <a:pt x="664" y="3"/>
                  <a:pt x="664" y="3"/>
                  <a:pt x="664" y="3"/>
                </a:cubicBezTo>
                <a:cubicBezTo>
                  <a:pt x="663" y="2"/>
                  <a:pt x="663" y="2"/>
                  <a:pt x="663" y="2"/>
                </a:cubicBezTo>
                <a:cubicBezTo>
                  <a:pt x="667" y="4"/>
                  <a:pt x="667" y="4"/>
                  <a:pt x="667" y="4"/>
                </a:cubicBezTo>
                <a:cubicBezTo>
                  <a:pt x="667" y="5"/>
                  <a:pt x="667" y="5"/>
                  <a:pt x="667" y="5"/>
                </a:cubicBezTo>
                <a:cubicBezTo>
                  <a:pt x="668" y="6"/>
                  <a:pt x="668" y="6"/>
                  <a:pt x="668" y="6"/>
                </a:cubicBezTo>
                <a:cubicBezTo>
                  <a:pt x="671" y="5"/>
                  <a:pt x="674" y="6"/>
                  <a:pt x="676" y="5"/>
                </a:cubicBezTo>
                <a:cubicBezTo>
                  <a:pt x="677" y="8"/>
                  <a:pt x="677" y="8"/>
                  <a:pt x="677" y="8"/>
                </a:cubicBezTo>
                <a:cubicBezTo>
                  <a:pt x="676" y="10"/>
                  <a:pt x="676" y="10"/>
                  <a:pt x="676" y="10"/>
                </a:cubicBezTo>
                <a:cubicBezTo>
                  <a:pt x="678" y="13"/>
                  <a:pt x="678" y="13"/>
                  <a:pt x="678" y="13"/>
                </a:cubicBezTo>
                <a:cubicBezTo>
                  <a:pt x="679" y="12"/>
                  <a:pt x="679" y="12"/>
                  <a:pt x="679" y="12"/>
                </a:cubicBezTo>
                <a:cubicBezTo>
                  <a:pt x="678" y="14"/>
                  <a:pt x="678" y="14"/>
                  <a:pt x="678" y="14"/>
                </a:cubicBezTo>
                <a:cubicBezTo>
                  <a:pt x="671" y="15"/>
                  <a:pt x="671" y="15"/>
                  <a:pt x="671" y="15"/>
                </a:cubicBezTo>
                <a:cubicBezTo>
                  <a:pt x="668" y="19"/>
                  <a:pt x="668" y="19"/>
                  <a:pt x="668" y="19"/>
                </a:cubicBezTo>
                <a:cubicBezTo>
                  <a:pt x="674" y="20"/>
                  <a:pt x="674" y="20"/>
                  <a:pt x="674" y="20"/>
                </a:cubicBezTo>
                <a:cubicBezTo>
                  <a:pt x="677" y="17"/>
                  <a:pt x="677" y="17"/>
                  <a:pt x="677" y="17"/>
                </a:cubicBezTo>
                <a:cubicBezTo>
                  <a:pt x="702" y="19"/>
                  <a:pt x="702" y="19"/>
                  <a:pt x="702" y="19"/>
                </a:cubicBezTo>
                <a:cubicBezTo>
                  <a:pt x="704" y="16"/>
                  <a:pt x="706" y="17"/>
                  <a:pt x="708" y="18"/>
                </a:cubicBezTo>
                <a:cubicBezTo>
                  <a:pt x="708" y="20"/>
                  <a:pt x="708" y="20"/>
                  <a:pt x="708" y="20"/>
                </a:cubicBezTo>
                <a:cubicBezTo>
                  <a:pt x="706" y="19"/>
                  <a:pt x="706" y="19"/>
                  <a:pt x="706" y="19"/>
                </a:cubicBezTo>
                <a:cubicBezTo>
                  <a:pt x="705" y="20"/>
                  <a:pt x="705" y="20"/>
                  <a:pt x="705" y="20"/>
                </a:cubicBezTo>
                <a:cubicBezTo>
                  <a:pt x="702" y="20"/>
                  <a:pt x="706" y="14"/>
                  <a:pt x="705" y="23"/>
                </a:cubicBezTo>
                <a:cubicBezTo>
                  <a:pt x="702" y="23"/>
                  <a:pt x="702" y="23"/>
                  <a:pt x="702" y="23"/>
                </a:cubicBezTo>
                <a:cubicBezTo>
                  <a:pt x="702" y="27"/>
                  <a:pt x="695" y="28"/>
                  <a:pt x="690" y="27"/>
                </a:cubicBezTo>
                <a:cubicBezTo>
                  <a:pt x="688" y="27"/>
                  <a:pt x="703" y="28"/>
                  <a:pt x="685" y="28"/>
                </a:cubicBezTo>
                <a:cubicBezTo>
                  <a:pt x="684" y="28"/>
                  <a:pt x="689" y="25"/>
                  <a:pt x="683" y="29"/>
                </a:cubicBezTo>
                <a:cubicBezTo>
                  <a:pt x="683" y="30"/>
                  <a:pt x="683" y="30"/>
                  <a:pt x="683" y="30"/>
                </a:cubicBezTo>
                <a:cubicBezTo>
                  <a:pt x="685" y="28"/>
                  <a:pt x="683" y="27"/>
                  <a:pt x="687" y="32"/>
                </a:cubicBezTo>
                <a:cubicBezTo>
                  <a:pt x="687" y="32"/>
                  <a:pt x="687" y="32"/>
                  <a:pt x="687" y="32"/>
                </a:cubicBezTo>
                <a:cubicBezTo>
                  <a:pt x="688" y="33"/>
                  <a:pt x="688" y="33"/>
                  <a:pt x="688" y="33"/>
                </a:cubicBezTo>
                <a:cubicBezTo>
                  <a:pt x="690" y="32"/>
                  <a:pt x="690" y="32"/>
                  <a:pt x="690" y="32"/>
                </a:cubicBezTo>
                <a:cubicBezTo>
                  <a:pt x="692" y="29"/>
                  <a:pt x="694" y="37"/>
                  <a:pt x="694" y="29"/>
                </a:cubicBezTo>
                <a:cubicBezTo>
                  <a:pt x="702" y="29"/>
                  <a:pt x="702" y="29"/>
                  <a:pt x="702" y="29"/>
                </a:cubicBezTo>
                <a:cubicBezTo>
                  <a:pt x="707" y="27"/>
                  <a:pt x="707" y="27"/>
                  <a:pt x="707" y="27"/>
                </a:cubicBezTo>
                <a:cubicBezTo>
                  <a:pt x="705" y="32"/>
                  <a:pt x="705" y="32"/>
                  <a:pt x="705" y="32"/>
                </a:cubicBezTo>
                <a:cubicBezTo>
                  <a:pt x="699" y="32"/>
                  <a:pt x="699" y="32"/>
                  <a:pt x="699" y="32"/>
                </a:cubicBezTo>
                <a:cubicBezTo>
                  <a:pt x="698" y="33"/>
                  <a:pt x="698" y="33"/>
                  <a:pt x="698" y="33"/>
                </a:cubicBezTo>
                <a:cubicBezTo>
                  <a:pt x="697" y="32"/>
                  <a:pt x="697" y="32"/>
                  <a:pt x="697" y="32"/>
                </a:cubicBezTo>
                <a:cubicBezTo>
                  <a:pt x="694" y="37"/>
                  <a:pt x="694" y="37"/>
                  <a:pt x="694" y="37"/>
                </a:cubicBezTo>
                <a:cubicBezTo>
                  <a:pt x="682" y="43"/>
                  <a:pt x="682" y="43"/>
                  <a:pt x="682" y="43"/>
                </a:cubicBezTo>
                <a:cubicBezTo>
                  <a:pt x="682" y="44"/>
                  <a:pt x="682" y="44"/>
                  <a:pt x="682" y="44"/>
                </a:cubicBezTo>
                <a:cubicBezTo>
                  <a:pt x="685" y="41"/>
                  <a:pt x="688" y="47"/>
                  <a:pt x="690" y="42"/>
                </a:cubicBezTo>
                <a:cubicBezTo>
                  <a:pt x="696" y="40"/>
                  <a:pt x="693" y="41"/>
                  <a:pt x="699" y="43"/>
                </a:cubicBezTo>
                <a:cubicBezTo>
                  <a:pt x="700" y="40"/>
                  <a:pt x="700" y="40"/>
                  <a:pt x="700" y="40"/>
                </a:cubicBezTo>
                <a:cubicBezTo>
                  <a:pt x="702" y="41"/>
                  <a:pt x="705" y="42"/>
                  <a:pt x="706" y="38"/>
                </a:cubicBezTo>
                <a:cubicBezTo>
                  <a:pt x="708" y="38"/>
                  <a:pt x="710" y="38"/>
                  <a:pt x="711" y="37"/>
                </a:cubicBezTo>
                <a:cubicBezTo>
                  <a:pt x="712" y="41"/>
                  <a:pt x="712" y="41"/>
                  <a:pt x="712" y="41"/>
                </a:cubicBezTo>
                <a:cubicBezTo>
                  <a:pt x="718" y="39"/>
                  <a:pt x="718" y="39"/>
                  <a:pt x="718" y="39"/>
                </a:cubicBezTo>
                <a:cubicBezTo>
                  <a:pt x="722" y="41"/>
                  <a:pt x="722" y="41"/>
                  <a:pt x="722" y="41"/>
                </a:cubicBezTo>
                <a:cubicBezTo>
                  <a:pt x="724" y="41"/>
                  <a:pt x="724" y="41"/>
                  <a:pt x="724" y="41"/>
                </a:cubicBezTo>
                <a:cubicBezTo>
                  <a:pt x="727" y="36"/>
                  <a:pt x="727" y="36"/>
                  <a:pt x="727" y="36"/>
                </a:cubicBezTo>
                <a:cubicBezTo>
                  <a:pt x="728" y="38"/>
                  <a:pt x="729" y="35"/>
                  <a:pt x="730" y="37"/>
                </a:cubicBezTo>
                <a:cubicBezTo>
                  <a:pt x="729" y="34"/>
                  <a:pt x="729" y="34"/>
                  <a:pt x="729" y="34"/>
                </a:cubicBezTo>
                <a:cubicBezTo>
                  <a:pt x="730" y="35"/>
                  <a:pt x="730" y="35"/>
                  <a:pt x="730" y="35"/>
                </a:cubicBezTo>
                <a:cubicBezTo>
                  <a:pt x="734" y="33"/>
                  <a:pt x="728" y="40"/>
                  <a:pt x="733" y="33"/>
                </a:cubicBezTo>
                <a:cubicBezTo>
                  <a:pt x="728" y="30"/>
                  <a:pt x="728" y="30"/>
                  <a:pt x="728" y="30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4" y="27"/>
                  <a:pt x="724" y="27"/>
                  <a:pt x="724" y="27"/>
                </a:cubicBezTo>
                <a:cubicBezTo>
                  <a:pt x="722" y="26"/>
                  <a:pt x="722" y="26"/>
                  <a:pt x="722" y="26"/>
                </a:cubicBezTo>
                <a:cubicBezTo>
                  <a:pt x="721" y="25"/>
                  <a:pt x="718" y="29"/>
                  <a:pt x="718" y="24"/>
                </a:cubicBezTo>
                <a:cubicBezTo>
                  <a:pt x="718" y="24"/>
                  <a:pt x="716" y="26"/>
                  <a:pt x="719" y="23"/>
                </a:cubicBezTo>
                <a:cubicBezTo>
                  <a:pt x="724" y="26"/>
                  <a:pt x="724" y="26"/>
                  <a:pt x="724" y="26"/>
                </a:cubicBezTo>
                <a:cubicBezTo>
                  <a:pt x="726" y="26"/>
                  <a:pt x="726" y="26"/>
                  <a:pt x="726" y="26"/>
                </a:cubicBezTo>
                <a:cubicBezTo>
                  <a:pt x="726" y="24"/>
                  <a:pt x="726" y="24"/>
                  <a:pt x="726" y="24"/>
                </a:cubicBezTo>
                <a:cubicBezTo>
                  <a:pt x="724" y="22"/>
                  <a:pt x="724" y="22"/>
                  <a:pt x="724" y="22"/>
                </a:cubicBezTo>
                <a:cubicBezTo>
                  <a:pt x="718" y="22"/>
                  <a:pt x="718" y="22"/>
                  <a:pt x="718" y="22"/>
                </a:cubicBezTo>
                <a:cubicBezTo>
                  <a:pt x="715" y="25"/>
                  <a:pt x="715" y="25"/>
                  <a:pt x="715" y="25"/>
                </a:cubicBezTo>
                <a:cubicBezTo>
                  <a:pt x="712" y="25"/>
                  <a:pt x="712" y="25"/>
                  <a:pt x="712" y="25"/>
                </a:cubicBezTo>
                <a:cubicBezTo>
                  <a:pt x="709" y="26"/>
                  <a:pt x="709" y="26"/>
                  <a:pt x="709" y="26"/>
                </a:cubicBezTo>
                <a:cubicBezTo>
                  <a:pt x="706" y="24"/>
                  <a:pt x="706" y="24"/>
                  <a:pt x="706" y="24"/>
                </a:cubicBezTo>
                <a:cubicBezTo>
                  <a:pt x="709" y="23"/>
                  <a:pt x="709" y="23"/>
                  <a:pt x="709" y="23"/>
                </a:cubicBezTo>
                <a:cubicBezTo>
                  <a:pt x="708" y="22"/>
                  <a:pt x="710" y="28"/>
                  <a:pt x="715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11" y="20"/>
                  <a:pt x="711" y="20"/>
                  <a:pt x="711" y="20"/>
                </a:cubicBezTo>
                <a:cubicBezTo>
                  <a:pt x="710" y="19"/>
                  <a:pt x="710" y="19"/>
                  <a:pt x="710" y="19"/>
                </a:cubicBezTo>
                <a:cubicBezTo>
                  <a:pt x="711" y="18"/>
                  <a:pt x="711" y="18"/>
                  <a:pt x="711" y="18"/>
                </a:cubicBezTo>
                <a:cubicBezTo>
                  <a:pt x="720" y="19"/>
                  <a:pt x="720" y="19"/>
                  <a:pt x="720" y="19"/>
                </a:cubicBezTo>
                <a:cubicBezTo>
                  <a:pt x="723" y="21"/>
                  <a:pt x="721" y="16"/>
                  <a:pt x="725" y="16"/>
                </a:cubicBezTo>
                <a:cubicBezTo>
                  <a:pt x="725" y="20"/>
                  <a:pt x="725" y="20"/>
                  <a:pt x="725" y="20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9" y="18"/>
                  <a:pt x="739" y="18"/>
                  <a:pt x="739" y="18"/>
                </a:cubicBezTo>
                <a:cubicBezTo>
                  <a:pt x="740" y="20"/>
                  <a:pt x="740" y="20"/>
                  <a:pt x="740" y="20"/>
                </a:cubicBezTo>
                <a:cubicBezTo>
                  <a:pt x="744" y="18"/>
                  <a:pt x="744" y="18"/>
                  <a:pt x="744" y="18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4" y="20"/>
                  <a:pt x="744" y="20"/>
                  <a:pt x="744" y="20"/>
                </a:cubicBezTo>
                <a:cubicBezTo>
                  <a:pt x="743" y="23"/>
                  <a:pt x="743" y="23"/>
                  <a:pt x="743" y="23"/>
                </a:cubicBezTo>
                <a:cubicBezTo>
                  <a:pt x="744" y="24"/>
                  <a:pt x="744" y="24"/>
                  <a:pt x="744" y="24"/>
                </a:cubicBezTo>
                <a:cubicBezTo>
                  <a:pt x="738" y="26"/>
                  <a:pt x="738" y="26"/>
                  <a:pt x="738" y="26"/>
                </a:cubicBezTo>
                <a:cubicBezTo>
                  <a:pt x="740" y="27"/>
                  <a:pt x="740" y="27"/>
                  <a:pt x="740" y="27"/>
                </a:cubicBezTo>
                <a:cubicBezTo>
                  <a:pt x="738" y="28"/>
                  <a:pt x="738" y="28"/>
                  <a:pt x="738" y="28"/>
                </a:cubicBezTo>
                <a:cubicBezTo>
                  <a:pt x="737" y="29"/>
                  <a:pt x="749" y="24"/>
                  <a:pt x="733" y="28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6" y="33"/>
                  <a:pt x="737" y="35"/>
                  <a:pt x="737" y="33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2" y="33"/>
                  <a:pt x="735" y="38"/>
                  <a:pt x="732" y="38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29" y="39"/>
                  <a:pt x="729" y="39"/>
                  <a:pt x="729" y="39"/>
                </a:cubicBezTo>
                <a:cubicBezTo>
                  <a:pt x="730" y="40"/>
                  <a:pt x="730" y="40"/>
                  <a:pt x="730" y="40"/>
                </a:cubicBezTo>
                <a:cubicBezTo>
                  <a:pt x="726" y="43"/>
                  <a:pt x="726" y="43"/>
                  <a:pt x="726" y="43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2" y="43"/>
                  <a:pt x="722" y="43"/>
                  <a:pt x="722" y="43"/>
                </a:cubicBezTo>
                <a:cubicBezTo>
                  <a:pt x="720" y="47"/>
                  <a:pt x="720" y="47"/>
                  <a:pt x="720" y="47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23" y="48"/>
                  <a:pt x="723" y="48"/>
                  <a:pt x="723" y="48"/>
                </a:cubicBezTo>
                <a:cubicBezTo>
                  <a:pt x="723" y="51"/>
                  <a:pt x="723" y="51"/>
                  <a:pt x="723" y="51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7" y="52"/>
                  <a:pt x="734" y="49"/>
                  <a:pt x="714" y="53"/>
                </a:cubicBezTo>
                <a:cubicBezTo>
                  <a:pt x="718" y="54"/>
                  <a:pt x="718" y="54"/>
                  <a:pt x="718" y="54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3" y="58"/>
                  <a:pt x="721" y="52"/>
                  <a:pt x="711" y="58"/>
                </a:cubicBezTo>
                <a:cubicBezTo>
                  <a:pt x="711" y="59"/>
                  <a:pt x="717" y="58"/>
                  <a:pt x="709" y="57"/>
                </a:cubicBezTo>
                <a:cubicBezTo>
                  <a:pt x="709" y="58"/>
                  <a:pt x="713" y="55"/>
                  <a:pt x="708" y="59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1" y="63"/>
                  <a:pt x="711" y="63"/>
                  <a:pt x="711" y="63"/>
                </a:cubicBezTo>
                <a:cubicBezTo>
                  <a:pt x="711" y="65"/>
                  <a:pt x="711" y="65"/>
                  <a:pt x="711" y="65"/>
                </a:cubicBezTo>
                <a:cubicBezTo>
                  <a:pt x="723" y="64"/>
                  <a:pt x="723" y="64"/>
                  <a:pt x="723" y="64"/>
                </a:cubicBezTo>
                <a:cubicBezTo>
                  <a:pt x="728" y="66"/>
                  <a:pt x="728" y="66"/>
                  <a:pt x="728" y="66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24" y="68"/>
                  <a:pt x="725" y="69"/>
                  <a:pt x="726" y="68"/>
                </a:cubicBezTo>
                <a:cubicBezTo>
                  <a:pt x="718" y="68"/>
                  <a:pt x="718" y="68"/>
                  <a:pt x="718" y="68"/>
                </a:cubicBezTo>
                <a:cubicBezTo>
                  <a:pt x="720" y="70"/>
                  <a:pt x="720" y="70"/>
                  <a:pt x="720" y="70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08" y="68"/>
                  <a:pt x="708" y="68"/>
                  <a:pt x="708" y="68"/>
                </a:cubicBezTo>
                <a:cubicBezTo>
                  <a:pt x="708" y="71"/>
                  <a:pt x="708" y="71"/>
                  <a:pt x="708" y="71"/>
                </a:cubicBezTo>
                <a:cubicBezTo>
                  <a:pt x="705" y="71"/>
                  <a:pt x="705" y="71"/>
                  <a:pt x="705" y="71"/>
                </a:cubicBezTo>
                <a:cubicBezTo>
                  <a:pt x="705" y="71"/>
                  <a:pt x="703" y="70"/>
                  <a:pt x="705" y="69"/>
                </a:cubicBezTo>
                <a:cubicBezTo>
                  <a:pt x="697" y="72"/>
                  <a:pt x="697" y="72"/>
                  <a:pt x="697" y="72"/>
                </a:cubicBezTo>
                <a:cubicBezTo>
                  <a:pt x="697" y="73"/>
                  <a:pt x="697" y="73"/>
                  <a:pt x="697" y="73"/>
                </a:cubicBezTo>
                <a:cubicBezTo>
                  <a:pt x="706" y="72"/>
                  <a:pt x="691" y="78"/>
                  <a:pt x="705" y="75"/>
                </a:cubicBezTo>
                <a:cubicBezTo>
                  <a:pt x="697" y="76"/>
                  <a:pt x="697" y="76"/>
                  <a:pt x="697" y="76"/>
                </a:cubicBezTo>
                <a:cubicBezTo>
                  <a:pt x="699" y="79"/>
                  <a:pt x="699" y="79"/>
                  <a:pt x="699" y="79"/>
                </a:cubicBezTo>
                <a:cubicBezTo>
                  <a:pt x="699" y="77"/>
                  <a:pt x="698" y="78"/>
                  <a:pt x="701" y="79"/>
                </a:cubicBezTo>
                <a:cubicBezTo>
                  <a:pt x="698" y="79"/>
                  <a:pt x="698" y="79"/>
                  <a:pt x="698" y="79"/>
                </a:cubicBezTo>
                <a:cubicBezTo>
                  <a:pt x="696" y="79"/>
                  <a:pt x="696" y="79"/>
                  <a:pt x="696" y="79"/>
                </a:cubicBezTo>
                <a:cubicBezTo>
                  <a:pt x="694" y="76"/>
                  <a:pt x="706" y="81"/>
                  <a:pt x="692" y="76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0" y="80"/>
                  <a:pt x="690" y="80"/>
                  <a:pt x="690" y="80"/>
                </a:cubicBezTo>
                <a:cubicBezTo>
                  <a:pt x="688" y="76"/>
                  <a:pt x="688" y="76"/>
                  <a:pt x="688" y="76"/>
                </a:cubicBezTo>
                <a:cubicBezTo>
                  <a:pt x="685" y="79"/>
                  <a:pt x="707" y="79"/>
                  <a:pt x="678" y="79"/>
                </a:cubicBezTo>
                <a:cubicBezTo>
                  <a:pt x="676" y="80"/>
                  <a:pt x="679" y="82"/>
                  <a:pt x="679" y="83"/>
                </a:cubicBezTo>
                <a:cubicBezTo>
                  <a:pt x="680" y="82"/>
                  <a:pt x="681" y="84"/>
                  <a:pt x="676" y="84"/>
                </a:cubicBezTo>
                <a:cubicBezTo>
                  <a:pt x="676" y="85"/>
                  <a:pt x="676" y="85"/>
                  <a:pt x="676" y="85"/>
                </a:cubicBezTo>
                <a:cubicBezTo>
                  <a:pt x="678" y="88"/>
                  <a:pt x="681" y="87"/>
                  <a:pt x="687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3"/>
                  <a:pt x="687" y="83"/>
                  <a:pt x="687" y="83"/>
                </a:cubicBezTo>
                <a:cubicBezTo>
                  <a:pt x="690" y="85"/>
                  <a:pt x="690" y="85"/>
                  <a:pt x="690" y="85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5" y="82"/>
                  <a:pt x="695" y="82"/>
                  <a:pt x="695" y="82"/>
                </a:cubicBezTo>
                <a:cubicBezTo>
                  <a:pt x="697" y="84"/>
                  <a:pt x="697" y="84"/>
                  <a:pt x="697" y="84"/>
                </a:cubicBezTo>
                <a:cubicBezTo>
                  <a:pt x="702" y="83"/>
                  <a:pt x="702" y="83"/>
                  <a:pt x="702" y="83"/>
                </a:cubicBezTo>
                <a:cubicBezTo>
                  <a:pt x="701" y="82"/>
                  <a:pt x="701" y="87"/>
                  <a:pt x="702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19" y="76"/>
                  <a:pt x="719" y="76"/>
                  <a:pt x="719" y="76"/>
                </a:cubicBezTo>
                <a:cubicBezTo>
                  <a:pt x="718" y="75"/>
                  <a:pt x="716" y="83"/>
                  <a:pt x="719" y="73"/>
                </a:cubicBezTo>
                <a:cubicBezTo>
                  <a:pt x="725" y="75"/>
                  <a:pt x="725" y="75"/>
                  <a:pt x="725" y="75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9" y="73"/>
                  <a:pt x="729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68"/>
                  <a:pt x="729" y="68"/>
                  <a:pt x="729" y="68"/>
                </a:cubicBezTo>
                <a:cubicBezTo>
                  <a:pt x="732" y="68"/>
                  <a:pt x="732" y="68"/>
                  <a:pt x="732" y="68"/>
                </a:cubicBezTo>
                <a:cubicBezTo>
                  <a:pt x="733" y="68"/>
                  <a:pt x="733" y="68"/>
                  <a:pt x="733" y="68"/>
                </a:cubicBezTo>
                <a:cubicBezTo>
                  <a:pt x="732" y="70"/>
                  <a:pt x="732" y="70"/>
                  <a:pt x="732" y="70"/>
                </a:cubicBezTo>
                <a:cubicBezTo>
                  <a:pt x="737" y="70"/>
                  <a:pt x="725" y="72"/>
                  <a:pt x="738" y="72"/>
                </a:cubicBezTo>
                <a:cubicBezTo>
                  <a:pt x="739" y="73"/>
                  <a:pt x="739" y="73"/>
                  <a:pt x="739" y="73"/>
                </a:cubicBezTo>
                <a:cubicBezTo>
                  <a:pt x="743" y="72"/>
                  <a:pt x="743" y="72"/>
                  <a:pt x="743" y="72"/>
                </a:cubicBezTo>
                <a:cubicBezTo>
                  <a:pt x="748" y="68"/>
                  <a:pt x="748" y="68"/>
                  <a:pt x="748" y="68"/>
                </a:cubicBezTo>
                <a:cubicBezTo>
                  <a:pt x="750" y="68"/>
                  <a:pt x="750" y="68"/>
                  <a:pt x="750" y="68"/>
                </a:cubicBezTo>
                <a:cubicBezTo>
                  <a:pt x="752" y="66"/>
                  <a:pt x="752" y="66"/>
                  <a:pt x="752" y="66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760" y="68"/>
                  <a:pt x="760" y="68"/>
                  <a:pt x="760" y="68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7" y="62"/>
                  <a:pt x="767" y="62"/>
                  <a:pt x="767" y="62"/>
                </a:cubicBezTo>
                <a:cubicBezTo>
                  <a:pt x="767" y="61"/>
                  <a:pt x="770" y="67"/>
                  <a:pt x="766" y="60"/>
                </a:cubicBezTo>
                <a:cubicBezTo>
                  <a:pt x="769" y="59"/>
                  <a:pt x="769" y="59"/>
                  <a:pt x="769" y="59"/>
                </a:cubicBezTo>
                <a:cubicBezTo>
                  <a:pt x="774" y="55"/>
                  <a:pt x="774" y="55"/>
                  <a:pt x="774" y="55"/>
                </a:cubicBezTo>
                <a:cubicBezTo>
                  <a:pt x="779" y="54"/>
                  <a:pt x="779" y="54"/>
                  <a:pt x="779" y="54"/>
                </a:cubicBezTo>
                <a:cubicBezTo>
                  <a:pt x="781" y="50"/>
                  <a:pt x="781" y="50"/>
                  <a:pt x="781" y="50"/>
                </a:cubicBezTo>
                <a:cubicBezTo>
                  <a:pt x="783" y="48"/>
                  <a:pt x="782" y="51"/>
                  <a:pt x="784" y="49"/>
                </a:cubicBezTo>
                <a:cubicBezTo>
                  <a:pt x="784" y="53"/>
                  <a:pt x="784" y="53"/>
                  <a:pt x="784" y="53"/>
                </a:cubicBezTo>
                <a:cubicBezTo>
                  <a:pt x="783" y="53"/>
                  <a:pt x="786" y="49"/>
                  <a:pt x="781" y="54"/>
                </a:cubicBezTo>
                <a:cubicBezTo>
                  <a:pt x="785" y="56"/>
                  <a:pt x="785" y="56"/>
                  <a:pt x="785" y="56"/>
                </a:cubicBezTo>
                <a:cubicBezTo>
                  <a:pt x="790" y="54"/>
                  <a:pt x="790" y="54"/>
                  <a:pt x="790" y="54"/>
                </a:cubicBezTo>
                <a:cubicBezTo>
                  <a:pt x="789" y="55"/>
                  <a:pt x="789" y="55"/>
                  <a:pt x="789" y="55"/>
                </a:cubicBezTo>
                <a:cubicBezTo>
                  <a:pt x="793" y="60"/>
                  <a:pt x="793" y="60"/>
                  <a:pt x="793" y="60"/>
                </a:cubicBezTo>
                <a:cubicBezTo>
                  <a:pt x="794" y="62"/>
                  <a:pt x="798" y="56"/>
                  <a:pt x="797" y="62"/>
                </a:cubicBezTo>
                <a:cubicBezTo>
                  <a:pt x="798" y="61"/>
                  <a:pt x="798" y="61"/>
                  <a:pt x="798" y="61"/>
                </a:cubicBezTo>
                <a:cubicBezTo>
                  <a:pt x="800" y="63"/>
                  <a:pt x="800" y="63"/>
                  <a:pt x="800" y="63"/>
                </a:cubicBezTo>
                <a:cubicBezTo>
                  <a:pt x="803" y="60"/>
                  <a:pt x="803" y="60"/>
                  <a:pt x="803" y="60"/>
                </a:cubicBezTo>
                <a:cubicBezTo>
                  <a:pt x="803" y="56"/>
                  <a:pt x="803" y="56"/>
                  <a:pt x="803" y="56"/>
                </a:cubicBezTo>
                <a:cubicBezTo>
                  <a:pt x="799" y="56"/>
                  <a:pt x="799" y="56"/>
                  <a:pt x="799" y="56"/>
                </a:cubicBezTo>
                <a:cubicBezTo>
                  <a:pt x="801" y="54"/>
                  <a:pt x="801" y="54"/>
                  <a:pt x="801" y="54"/>
                </a:cubicBezTo>
                <a:cubicBezTo>
                  <a:pt x="794" y="53"/>
                  <a:pt x="794" y="53"/>
                  <a:pt x="794" y="53"/>
                </a:cubicBezTo>
                <a:cubicBezTo>
                  <a:pt x="793" y="52"/>
                  <a:pt x="793" y="52"/>
                  <a:pt x="793" y="52"/>
                </a:cubicBezTo>
                <a:cubicBezTo>
                  <a:pt x="793" y="50"/>
                  <a:pt x="793" y="50"/>
                  <a:pt x="793" y="50"/>
                </a:cubicBezTo>
                <a:cubicBezTo>
                  <a:pt x="798" y="48"/>
                  <a:pt x="798" y="48"/>
                  <a:pt x="798" y="48"/>
                </a:cubicBezTo>
                <a:cubicBezTo>
                  <a:pt x="800" y="44"/>
                  <a:pt x="800" y="44"/>
                  <a:pt x="800" y="44"/>
                </a:cubicBezTo>
                <a:cubicBezTo>
                  <a:pt x="802" y="44"/>
                  <a:pt x="802" y="44"/>
                  <a:pt x="802" y="44"/>
                </a:cubicBezTo>
                <a:cubicBezTo>
                  <a:pt x="801" y="47"/>
                  <a:pt x="801" y="47"/>
                  <a:pt x="801" y="47"/>
                </a:cubicBezTo>
                <a:cubicBezTo>
                  <a:pt x="802" y="47"/>
                  <a:pt x="802" y="47"/>
                  <a:pt x="802" y="47"/>
                </a:cubicBezTo>
                <a:cubicBezTo>
                  <a:pt x="805" y="43"/>
                  <a:pt x="805" y="43"/>
                  <a:pt x="805" y="43"/>
                </a:cubicBezTo>
                <a:cubicBezTo>
                  <a:pt x="808" y="43"/>
                  <a:pt x="808" y="43"/>
                  <a:pt x="808" y="43"/>
                </a:cubicBezTo>
                <a:cubicBezTo>
                  <a:pt x="810" y="38"/>
                  <a:pt x="780" y="61"/>
                  <a:pt x="817" y="32"/>
                </a:cubicBezTo>
                <a:cubicBezTo>
                  <a:pt x="827" y="25"/>
                  <a:pt x="827" y="25"/>
                  <a:pt x="827" y="25"/>
                </a:cubicBezTo>
                <a:cubicBezTo>
                  <a:pt x="828" y="26"/>
                  <a:pt x="828" y="26"/>
                  <a:pt x="828" y="26"/>
                </a:cubicBezTo>
                <a:cubicBezTo>
                  <a:pt x="825" y="29"/>
                  <a:pt x="825" y="29"/>
                  <a:pt x="825" y="29"/>
                </a:cubicBezTo>
                <a:cubicBezTo>
                  <a:pt x="823" y="30"/>
                  <a:pt x="823" y="30"/>
                  <a:pt x="823" y="30"/>
                </a:cubicBezTo>
                <a:cubicBezTo>
                  <a:pt x="828" y="28"/>
                  <a:pt x="820" y="34"/>
                  <a:pt x="828" y="30"/>
                </a:cubicBezTo>
                <a:cubicBezTo>
                  <a:pt x="829" y="30"/>
                  <a:pt x="830" y="29"/>
                  <a:pt x="830" y="30"/>
                </a:cubicBezTo>
                <a:cubicBezTo>
                  <a:pt x="830" y="28"/>
                  <a:pt x="830" y="28"/>
                  <a:pt x="830" y="28"/>
                </a:cubicBezTo>
                <a:cubicBezTo>
                  <a:pt x="836" y="28"/>
                  <a:pt x="836" y="28"/>
                  <a:pt x="836" y="28"/>
                </a:cubicBezTo>
                <a:cubicBezTo>
                  <a:pt x="835" y="27"/>
                  <a:pt x="835" y="27"/>
                  <a:pt x="835" y="27"/>
                </a:cubicBezTo>
                <a:cubicBezTo>
                  <a:pt x="834" y="25"/>
                  <a:pt x="834" y="25"/>
                  <a:pt x="834" y="25"/>
                </a:cubicBezTo>
                <a:cubicBezTo>
                  <a:pt x="838" y="25"/>
                  <a:pt x="831" y="22"/>
                  <a:pt x="843" y="20"/>
                </a:cubicBezTo>
                <a:cubicBezTo>
                  <a:pt x="843" y="17"/>
                  <a:pt x="843" y="17"/>
                  <a:pt x="843" y="17"/>
                </a:cubicBezTo>
                <a:cubicBezTo>
                  <a:pt x="848" y="15"/>
                  <a:pt x="848" y="15"/>
                  <a:pt x="848" y="15"/>
                </a:cubicBezTo>
                <a:cubicBezTo>
                  <a:pt x="849" y="13"/>
                  <a:pt x="849" y="13"/>
                  <a:pt x="849" y="13"/>
                </a:cubicBezTo>
                <a:cubicBezTo>
                  <a:pt x="863" y="5"/>
                  <a:pt x="863" y="5"/>
                  <a:pt x="863" y="5"/>
                </a:cubicBezTo>
                <a:cubicBezTo>
                  <a:pt x="864" y="5"/>
                  <a:pt x="864" y="5"/>
                  <a:pt x="864" y="5"/>
                </a:cubicBezTo>
                <a:cubicBezTo>
                  <a:pt x="873" y="0"/>
                  <a:pt x="873" y="0"/>
                  <a:pt x="873" y="0"/>
                </a:cubicBezTo>
                <a:cubicBezTo>
                  <a:pt x="873" y="5"/>
                  <a:pt x="873" y="5"/>
                  <a:pt x="873" y="5"/>
                </a:cubicBezTo>
                <a:lnTo>
                  <a:pt x="876" y="9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E54B495F-0220-43A9-3C38-F0F4B2D294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35568" y="1199875"/>
            <a:ext cx="2483666" cy="3241367"/>
          </a:xfrm>
          <a:custGeom>
            <a:avLst/>
            <a:gdLst>
              <a:gd name="connsiteX0" fmla="*/ 1259065 w 2483666"/>
              <a:gd name="connsiteY0" fmla="*/ 3173006 h 3241367"/>
              <a:gd name="connsiteX1" fmla="*/ 1259065 w 2483666"/>
              <a:gd name="connsiteY1" fmla="*/ 3173828 h 3241367"/>
              <a:gd name="connsiteX2" fmla="*/ 1254688 w 2483666"/>
              <a:gd name="connsiteY2" fmla="*/ 3174650 h 3241367"/>
              <a:gd name="connsiteX3" fmla="*/ 1259065 w 2483666"/>
              <a:gd name="connsiteY3" fmla="*/ 3173006 h 3241367"/>
              <a:gd name="connsiteX4" fmla="*/ 677377 w 2483666"/>
              <a:gd name="connsiteY4" fmla="*/ 3164867 h 3241367"/>
              <a:gd name="connsiteX5" fmla="*/ 681337 w 2483666"/>
              <a:gd name="connsiteY5" fmla="*/ 3166432 h 3241367"/>
              <a:gd name="connsiteX6" fmla="*/ 663830 w 2483666"/>
              <a:gd name="connsiteY6" fmla="*/ 3173006 h 3241367"/>
              <a:gd name="connsiteX7" fmla="*/ 666566 w 2483666"/>
              <a:gd name="connsiteY7" fmla="*/ 3171363 h 3241367"/>
              <a:gd name="connsiteX8" fmla="*/ 1123386 w 2483666"/>
              <a:gd name="connsiteY8" fmla="*/ 3094119 h 3241367"/>
              <a:gd name="connsiteX9" fmla="*/ 1123386 w 2483666"/>
              <a:gd name="connsiteY9" fmla="*/ 3098502 h 3241367"/>
              <a:gd name="connsiteX10" fmla="*/ 1110256 w 2483666"/>
              <a:gd name="connsiteY10" fmla="*/ 3098502 h 3241367"/>
              <a:gd name="connsiteX11" fmla="*/ 1123386 w 2483666"/>
              <a:gd name="connsiteY11" fmla="*/ 3094119 h 3241367"/>
              <a:gd name="connsiteX12" fmla="*/ 300562 w 2483666"/>
              <a:gd name="connsiteY12" fmla="*/ 3021513 h 3241367"/>
              <a:gd name="connsiteX13" fmla="*/ 309179 w 2483666"/>
              <a:gd name="connsiteY13" fmla="*/ 3023381 h 3241367"/>
              <a:gd name="connsiteX14" fmla="*/ 300562 w 2483666"/>
              <a:gd name="connsiteY14" fmla="*/ 3023997 h 3241367"/>
              <a:gd name="connsiteX15" fmla="*/ 323608 w 2483666"/>
              <a:gd name="connsiteY15" fmla="*/ 3012083 h 3241367"/>
              <a:gd name="connsiteX16" fmla="*/ 317180 w 2483666"/>
              <a:gd name="connsiteY16" fmla="*/ 3018382 h 3241367"/>
              <a:gd name="connsiteX17" fmla="*/ 317695 w 2483666"/>
              <a:gd name="connsiteY17" fmla="*/ 3014015 h 3241367"/>
              <a:gd name="connsiteX18" fmla="*/ 348706 w 2483666"/>
              <a:gd name="connsiteY18" fmla="*/ 3010850 h 3241367"/>
              <a:gd name="connsiteX19" fmla="*/ 349624 w 2483666"/>
              <a:gd name="connsiteY19" fmla="*/ 3016467 h 3241367"/>
              <a:gd name="connsiteX20" fmla="*/ 342551 w 2483666"/>
              <a:gd name="connsiteY20" fmla="*/ 3018862 h 3241367"/>
              <a:gd name="connsiteX21" fmla="*/ 348706 w 2483666"/>
              <a:gd name="connsiteY21" fmla="*/ 3010850 h 3241367"/>
              <a:gd name="connsiteX22" fmla="*/ 361836 w 2483666"/>
              <a:gd name="connsiteY22" fmla="*/ 2940728 h 3241367"/>
              <a:gd name="connsiteX23" fmla="*/ 360742 w 2483666"/>
              <a:gd name="connsiteY23" fmla="*/ 2942371 h 3241367"/>
              <a:gd name="connsiteX24" fmla="*/ 359960 w 2483666"/>
              <a:gd name="connsiteY24" fmla="*/ 2943545 h 3241367"/>
              <a:gd name="connsiteX25" fmla="*/ 357459 w 2483666"/>
              <a:gd name="connsiteY25" fmla="*/ 2942919 h 3241367"/>
              <a:gd name="connsiteX26" fmla="*/ 361836 w 2483666"/>
              <a:gd name="connsiteY26" fmla="*/ 2940728 h 3241367"/>
              <a:gd name="connsiteX27" fmla="*/ 137156 w 2483666"/>
              <a:gd name="connsiteY27" fmla="*/ 2739312 h 3241367"/>
              <a:gd name="connsiteX28" fmla="*/ 103609 w 2483666"/>
              <a:gd name="connsiteY28" fmla="*/ 2752276 h 3241367"/>
              <a:gd name="connsiteX29" fmla="*/ 103609 w 2483666"/>
              <a:gd name="connsiteY29" fmla="*/ 2761041 h 3241367"/>
              <a:gd name="connsiteX30" fmla="*/ 99233 w 2483666"/>
              <a:gd name="connsiteY30" fmla="*/ 2761041 h 3241367"/>
              <a:gd name="connsiteX31" fmla="*/ 103609 w 2483666"/>
              <a:gd name="connsiteY31" fmla="*/ 2743511 h 3241367"/>
              <a:gd name="connsiteX32" fmla="*/ 134246 w 2483666"/>
              <a:gd name="connsiteY32" fmla="*/ 2739676 h 3241367"/>
              <a:gd name="connsiteX33" fmla="*/ 139247 w 2483666"/>
              <a:gd name="connsiteY33" fmla="*/ 2738504 h 3241367"/>
              <a:gd name="connsiteX34" fmla="*/ 138623 w 2483666"/>
              <a:gd name="connsiteY34" fmla="*/ 2739128 h 3241367"/>
              <a:gd name="connsiteX35" fmla="*/ 137156 w 2483666"/>
              <a:gd name="connsiteY35" fmla="*/ 2739312 h 3241367"/>
              <a:gd name="connsiteX36" fmla="*/ 94982 w 2483666"/>
              <a:gd name="connsiteY36" fmla="*/ 2681331 h 3241367"/>
              <a:gd name="connsiteX37" fmla="*/ 99233 w 2483666"/>
              <a:gd name="connsiteY37" fmla="*/ 2682154 h 3241367"/>
              <a:gd name="connsiteX38" fmla="*/ 95403 w 2483666"/>
              <a:gd name="connsiteY38" fmla="*/ 2684346 h 3241367"/>
              <a:gd name="connsiteX39" fmla="*/ 94924 w 2483666"/>
              <a:gd name="connsiteY39" fmla="*/ 2680922 h 3241367"/>
              <a:gd name="connsiteX40" fmla="*/ 94982 w 2483666"/>
              <a:gd name="connsiteY40" fmla="*/ 2681331 h 3241367"/>
              <a:gd name="connsiteX41" fmla="*/ 94281 w 2483666"/>
              <a:gd name="connsiteY41" fmla="*/ 2681195 h 3241367"/>
              <a:gd name="connsiteX42" fmla="*/ 83828 w 2483666"/>
              <a:gd name="connsiteY42" fmla="*/ 2679171 h 3241367"/>
              <a:gd name="connsiteX43" fmla="*/ 94281 w 2483666"/>
              <a:gd name="connsiteY43" fmla="*/ 2681195 h 3241367"/>
              <a:gd name="connsiteX44" fmla="*/ 81726 w 2483666"/>
              <a:gd name="connsiteY44" fmla="*/ 2686537 h 3241367"/>
              <a:gd name="connsiteX45" fmla="*/ 85692 w 2483666"/>
              <a:gd name="connsiteY45" fmla="*/ 2682771 h 3241367"/>
              <a:gd name="connsiteX46" fmla="*/ 83260 w 2483666"/>
              <a:gd name="connsiteY46" fmla="*/ 2681158 h 3241367"/>
              <a:gd name="connsiteX47" fmla="*/ 103609 w 2483666"/>
              <a:gd name="connsiteY47" fmla="*/ 2625180 h 3241367"/>
              <a:gd name="connsiteX48" fmla="*/ 106892 w 2483666"/>
              <a:gd name="connsiteY48" fmla="*/ 2626276 h 3241367"/>
              <a:gd name="connsiteX49" fmla="*/ 107787 w 2483666"/>
              <a:gd name="connsiteY49" fmla="*/ 2626575 h 3241367"/>
              <a:gd name="connsiteX50" fmla="*/ 103609 w 2483666"/>
              <a:gd name="connsiteY50" fmla="*/ 2629563 h 3241367"/>
              <a:gd name="connsiteX51" fmla="*/ 103609 w 2483666"/>
              <a:gd name="connsiteY51" fmla="*/ 2625180 h 3241367"/>
              <a:gd name="connsiteX52" fmla="*/ 57692 w 2483666"/>
              <a:gd name="connsiteY52" fmla="*/ 2621106 h 3241367"/>
              <a:gd name="connsiteX53" fmla="*/ 52730 w 2483666"/>
              <a:gd name="connsiteY53" fmla="*/ 2625728 h 3241367"/>
              <a:gd name="connsiteX54" fmla="*/ 29205 w 2483666"/>
              <a:gd name="connsiteY54" fmla="*/ 2625180 h 3241367"/>
              <a:gd name="connsiteX55" fmla="*/ 33035 w 2483666"/>
              <a:gd name="connsiteY55" fmla="*/ 2624633 h 3241367"/>
              <a:gd name="connsiteX56" fmla="*/ 164275 w 2483666"/>
              <a:gd name="connsiteY56" fmla="*/ 2500524 h 3241367"/>
              <a:gd name="connsiteX57" fmla="*/ 163789 w 2483666"/>
              <a:gd name="connsiteY57" fmla="*/ 2509452 h 3241367"/>
              <a:gd name="connsiteX58" fmla="*/ 161865 w 2483666"/>
              <a:gd name="connsiteY58" fmla="*/ 2510175 h 3241367"/>
              <a:gd name="connsiteX59" fmla="*/ 164883 w 2483666"/>
              <a:gd name="connsiteY59" fmla="*/ 2463024 h 3241367"/>
              <a:gd name="connsiteX60" fmla="*/ 173637 w 2483666"/>
              <a:gd name="connsiteY60" fmla="*/ 2463024 h 3241367"/>
              <a:gd name="connsiteX61" fmla="*/ 178014 w 2483666"/>
              <a:gd name="connsiteY61" fmla="*/ 2471789 h 3241367"/>
              <a:gd name="connsiteX62" fmla="*/ 182390 w 2483666"/>
              <a:gd name="connsiteY62" fmla="*/ 2471789 h 3241367"/>
              <a:gd name="connsiteX63" fmla="*/ 182390 w 2483666"/>
              <a:gd name="connsiteY63" fmla="*/ 2480554 h 3241367"/>
              <a:gd name="connsiteX64" fmla="*/ 199897 w 2483666"/>
              <a:gd name="connsiteY64" fmla="*/ 2480554 h 3241367"/>
              <a:gd name="connsiteX65" fmla="*/ 164883 w 2483666"/>
              <a:gd name="connsiteY65" fmla="*/ 2498085 h 3241367"/>
              <a:gd name="connsiteX66" fmla="*/ 164275 w 2483666"/>
              <a:gd name="connsiteY66" fmla="*/ 2500524 h 3241367"/>
              <a:gd name="connsiteX67" fmla="*/ 164883 w 2483666"/>
              <a:gd name="connsiteY67" fmla="*/ 2489320 h 3241367"/>
              <a:gd name="connsiteX68" fmla="*/ 156130 w 2483666"/>
              <a:gd name="connsiteY68" fmla="*/ 2471789 h 3241367"/>
              <a:gd name="connsiteX69" fmla="*/ 169260 w 2483666"/>
              <a:gd name="connsiteY69" fmla="*/ 2471789 h 3241367"/>
              <a:gd name="connsiteX70" fmla="*/ 164883 w 2483666"/>
              <a:gd name="connsiteY70" fmla="*/ 2463024 h 3241367"/>
              <a:gd name="connsiteX71" fmla="*/ 213861 w 2483666"/>
              <a:gd name="connsiteY71" fmla="*/ 2455492 h 3241367"/>
              <a:gd name="connsiteX72" fmla="*/ 216984 w 2483666"/>
              <a:gd name="connsiteY72" fmla="*/ 2456264 h 3241367"/>
              <a:gd name="connsiteX73" fmla="*/ 215763 w 2483666"/>
              <a:gd name="connsiteY73" fmla="*/ 2456998 h 3241367"/>
              <a:gd name="connsiteX74" fmla="*/ 213027 w 2483666"/>
              <a:gd name="connsiteY74" fmla="*/ 2458641 h 3241367"/>
              <a:gd name="connsiteX75" fmla="*/ 219961 w 2483666"/>
              <a:gd name="connsiteY75" fmla="*/ 2454476 h 3241367"/>
              <a:gd name="connsiteX76" fmla="*/ 225064 w 2483666"/>
              <a:gd name="connsiteY76" fmla="*/ 2455902 h 3241367"/>
              <a:gd name="connsiteX77" fmla="*/ 224106 w 2483666"/>
              <a:gd name="connsiteY77" fmla="*/ 2458025 h 3241367"/>
              <a:gd name="connsiteX78" fmla="*/ 216984 w 2483666"/>
              <a:gd name="connsiteY78" fmla="*/ 2456264 h 3241367"/>
              <a:gd name="connsiteX79" fmla="*/ 245832 w 2483666"/>
              <a:gd name="connsiteY79" fmla="*/ 2429612 h 3241367"/>
              <a:gd name="connsiteX80" fmla="*/ 246674 w 2483666"/>
              <a:gd name="connsiteY80" fmla="*/ 2435359 h 3241367"/>
              <a:gd name="connsiteX81" fmla="*/ 241203 w 2483666"/>
              <a:gd name="connsiteY81" fmla="*/ 2432072 h 3241367"/>
              <a:gd name="connsiteX82" fmla="*/ 240660 w 2483666"/>
              <a:gd name="connsiteY82" fmla="*/ 2430907 h 3241367"/>
              <a:gd name="connsiteX83" fmla="*/ 208651 w 2483666"/>
              <a:gd name="connsiteY83" fmla="*/ 2423581 h 3241367"/>
              <a:gd name="connsiteX84" fmla="*/ 234911 w 2483666"/>
              <a:gd name="connsiteY84" fmla="*/ 2423581 h 3241367"/>
              <a:gd name="connsiteX85" fmla="*/ 239288 w 2483666"/>
              <a:gd name="connsiteY85" fmla="*/ 2427963 h 3241367"/>
              <a:gd name="connsiteX86" fmla="*/ 240660 w 2483666"/>
              <a:gd name="connsiteY86" fmla="*/ 2430907 h 3241367"/>
              <a:gd name="connsiteX87" fmla="*/ 239288 w 2483666"/>
              <a:gd name="connsiteY87" fmla="*/ 2431250 h 3241367"/>
              <a:gd name="connsiteX88" fmla="*/ 234911 w 2483666"/>
              <a:gd name="connsiteY88" fmla="*/ 2432346 h 3241367"/>
              <a:gd name="connsiteX89" fmla="*/ 239288 w 2483666"/>
              <a:gd name="connsiteY89" fmla="*/ 2449876 h 3241367"/>
              <a:gd name="connsiteX90" fmla="*/ 234911 w 2483666"/>
              <a:gd name="connsiteY90" fmla="*/ 2445494 h 3241367"/>
              <a:gd name="connsiteX91" fmla="*/ 219961 w 2483666"/>
              <a:gd name="connsiteY91" fmla="*/ 2454476 h 3241367"/>
              <a:gd name="connsiteX92" fmla="*/ 214532 w 2483666"/>
              <a:gd name="connsiteY92" fmla="*/ 2452958 h 3241367"/>
              <a:gd name="connsiteX93" fmla="*/ 213861 w 2483666"/>
              <a:gd name="connsiteY93" fmla="*/ 2455492 h 3241367"/>
              <a:gd name="connsiteX94" fmla="*/ 191144 w 2483666"/>
              <a:gd name="connsiteY94" fmla="*/ 2449876 h 3241367"/>
              <a:gd name="connsiteX95" fmla="*/ 213027 w 2483666"/>
              <a:gd name="connsiteY95" fmla="*/ 2441111 h 3241367"/>
              <a:gd name="connsiteX96" fmla="*/ 200718 w 2483666"/>
              <a:gd name="connsiteY96" fmla="*/ 2438303 h 3241367"/>
              <a:gd name="connsiteX97" fmla="*/ 199926 w 2483666"/>
              <a:gd name="connsiteY97" fmla="*/ 2428851 h 3241367"/>
              <a:gd name="connsiteX98" fmla="*/ 205915 w 2483666"/>
              <a:gd name="connsiteY98" fmla="*/ 2431250 h 3241367"/>
              <a:gd name="connsiteX99" fmla="*/ 208651 w 2483666"/>
              <a:gd name="connsiteY99" fmla="*/ 2432346 h 3241367"/>
              <a:gd name="connsiteX100" fmla="*/ 208651 w 2483666"/>
              <a:gd name="connsiteY100" fmla="*/ 2423581 h 3241367"/>
              <a:gd name="connsiteX101" fmla="*/ 187288 w 2483666"/>
              <a:gd name="connsiteY101" fmla="*/ 2419409 h 3241367"/>
              <a:gd name="connsiteX102" fmla="*/ 195794 w 2483666"/>
              <a:gd name="connsiteY102" fmla="*/ 2419540 h 3241367"/>
              <a:gd name="connsiteX103" fmla="*/ 199897 w 2483666"/>
              <a:gd name="connsiteY103" fmla="*/ 2428511 h 3241367"/>
              <a:gd name="connsiteX104" fmla="*/ 199926 w 2483666"/>
              <a:gd name="connsiteY104" fmla="*/ 2428851 h 3241367"/>
              <a:gd name="connsiteX105" fmla="*/ 186767 w 2483666"/>
              <a:gd name="connsiteY105" fmla="*/ 2423581 h 3241367"/>
              <a:gd name="connsiteX106" fmla="*/ 188408 w 2483666"/>
              <a:gd name="connsiteY106" fmla="*/ 2383589 h 3241367"/>
              <a:gd name="connsiteX107" fmla="*/ 191144 w 2483666"/>
              <a:gd name="connsiteY107" fmla="*/ 2388520 h 3241367"/>
              <a:gd name="connsiteX108" fmla="*/ 187314 w 2483666"/>
              <a:gd name="connsiteY108" fmla="*/ 2419198 h 3241367"/>
              <a:gd name="connsiteX109" fmla="*/ 187288 w 2483666"/>
              <a:gd name="connsiteY109" fmla="*/ 2419409 h 3241367"/>
              <a:gd name="connsiteX110" fmla="*/ 173637 w 2483666"/>
              <a:gd name="connsiteY110" fmla="*/ 2419198 h 3241367"/>
              <a:gd name="connsiteX111" fmla="*/ 173637 w 2483666"/>
              <a:gd name="connsiteY111" fmla="*/ 2406050 h 3241367"/>
              <a:gd name="connsiteX112" fmla="*/ 164883 w 2483666"/>
              <a:gd name="connsiteY112" fmla="*/ 2406050 h 3241367"/>
              <a:gd name="connsiteX113" fmla="*/ 182390 w 2483666"/>
              <a:gd name="connsiteY113" fmla="*/ 2388520 h 3241367"/>
              <a:gd name="connsiteX114" fmla="*/ 188408 w 2483666"/>
              <a:gd name="connsiteY114" fmla="*/ 2383589 h 3241367"/>
              <a:gd name="connsiteX115" fmla="*/ 281414 w 2483666"/>
              <a:gd name="connsiteY115" fmla="*/ 1991346 h 3241367"/>
              <a:gd name="connsiteX116" fmla="*/ 278678 w 2483666"/>
              <a:gd name="connsiteY116" fmla="*/ 1994085 h 3241367"/>
              <a:gd name="connsiteX117" fmla="*/ 278678 w 2483666"/>
              <a:gd name="connsiteY117" fmla="*/ 1994085 h 3241367"/>
              <a:gd name="connsiteX118" fmla="*/ 280525 w 2483666"/>
              <a:gd name="connsiteY118" fmla="*/ 1992236 h 3241367"/>
              <a:gd name="connsiteX119" fmla="*/ 281414 w 2483666"/>
              <a:gd name="connsiteY119" fmla="*/ 1991346 h 3241367"/>
              <a:gd name="connsiteX120" fmla="*/ 393123 w 2483666"/>
              <a:gd name="connsiteY120" fmla="*/ 1919191 h 3241367"/>
              <a:gd name="connsiteX121" fmla="*/ 392473 w 2483666"/>
              <a:gd name="connsiteY121" fmla="*/ 1919581 h 3241367"/>
              <a:gd name="connsiteX122" fmla="*/ 393078 w 2483666"/>
              <a:gd name="connsiteY122" fmla="*/ 1919192 h 3241367"/>
              <a:gd name="connsiteX123" fmla="*/ 395541 w 2483666"/>
              <a:gd name="connsiteY123" fmla="*/ 1917738 h 3241367"/>
              <a:gd name="connsiteX124" fmla="*/ 402321 w 2483666"/>
              <a:gd name="connsiteY124" fmla="*/ 1917938 h 3241367"/>
              <a:gd name="connsiteX125" fmla="*/ 401090 w 2483666"/>
              <a:gd name="connsiteY125" fmla="*/ 1918965 h 3241367"/>
              <a:gd name="connsiteX126" fmla="*/ 393123 w 2483666"/>
              <a:gd name="connsiteY126" fmla="*/ 1919191 h 3241367"/>
              <a:gd name="connsiteX127" fmla="*/ 395209 w 2483666"/>
              <a:gd name="connsiteY127" fmla="*/ 1917938 h 3241367"/>
              <a:gd name="connsiteX128" fmla="*/ 444994 w 2483666"/>
              <a:gd name="connsiteY128" fmla="*/ 1902051 h 3241367"/>
              <a:gd name="connsiteX129" fmla="*/ 453748 w 2483666"/>
              <a:gd name="connsiteY129" fmla="*/ 1902051 h 3241367"/>
              <a:gd name="connsiteX130" fmla="*/ 471254 w 2483666"/>
              <a:gd name="connsiteY130" fmla="*/ 1902051 h 3241367"/>
              <a:gd name="connsiteX131" fmla="*/ 475631 w 2483666"/>
              <a:gd name="connsiteY131" fmla="*/ 1910816 h 3241367"/>
              <a:gd name="connsiteX132" fmla="*/ 497515 w 2483666"/>
              <a:gd name="connsiteY132" fmla="*/ 1923964 h 3241367"/>
              <a:gd name="connsiteX133" fmla="*/ 488761 w 2483666"/>
              <a:gd name="connsiteY133" fmla="*/ 1923964 h 3241367"/>
              <a:gd name="connsiteX134" fmla="*/ 466878 w 2483666"/>
              <a:gd name="connsiteY134" fmla="*/ 1910816 h 3241367"/>
              <a:gd name="connsiteX135" fmla="*/ 462501 w 2483666"/>
              <a:gd name="connsiteY135" fmla="*/ 1915198 h 3241367"/>
              <a:gd name="connsiteX136" fmla="*/ 462501 w 2483666"/>
              <a:gd name="connsiteY136" fmla="*/ 1919581 h 3241367"/>
              <a:gd name="connsiteX137" fmla="*/ 458124 w 2483666"/>
              <a:gd name="connsiteY137" fmla="*/ 1910816 h 3241367"/>
              <a:gd name="connsiteX138" fmla="*/ 453748 w 2483666"/>
              <a:gd name="connsiteY138" fmla="*/ 1910816 h 3241367"/>
              <a:gd name="connsiteX139" fmla="*/ 444994 w 2483666"/>
              <a:gd name="connsiteY139" fmla="*/ 1902051 h 3241367"/>
              <a:gd name="connsiteX140" fmla="*/ 2945 w 2483666"/>
              <a:gd name="connsiteY140" fmla="*/ 1897668 h 3241367"/>
              <a:gd name="connsiteX141" fmla="*/ 20452 w 2483666"/>
              <a:gd name="connsiteY141" fmla="*/ 1915198 h 3241367"/>
              <a:gd name="connsiteX142" fmla="*/ 11698 w 2483666"/>
              <a:gd name="connsiteY142" fmla="*/ 1915198 h 3241367"/>
              <a:gd name="connsiteX143" fmla="*/ 2945 w 2483666"/>
              <a:gd name="connsiteY143" fmla="*/ 1902051 h 3241367"/>
              <a:gd name="connsiteX144" fmla="*/ 2945 w 2483666"/>
              <a:gd name="connsiteY144" fmla="*/ 1897668 h 3241367"/>
              <a:gd name="connsiteX145" fmla="*/ 309739 w 2483666"/>
              <a:gd name="connsiteY145" fmla="*/ 1891447 h 3241367"/>
              <a:gd name="connsiteX146" fmla="*/ 308221 w 2483666"/>
              <a:gd name="connsiteY146" fmla="*/ 1893833 h 3241367"/>
              <a:gd name="connsiteX147" fmla="*/ 308221 w 2483666"/>
              <a:gd name="connsiteY147" fmla="*/ 1892532 h 3241367"/>
              <a:gd name="connsiteX148" fmla="*/ 308547 w 2483666"/>
              <a:gd name="connsiteY148" fmla="*/ 1891686 h 3241367"/>
              <a:gd name="connsiteX149" fmla="*/ 685714 w 2483666"/>
              <a:gd name="connsiteY149" fmla="*/ 1884520 h 3241367"/>
              <a:gd name="connsiteX150" fmla="*/ 706845 w 2483666"/>
              <a:gd name="connsiteY150" fmla="*/ 1888492 h 3241367"/>
              <a:gd name="connsiteX151" fmla="*/ 706468 w 2483666"/>
              <a:gd name="connsiteY151" fmla="*/ 1888677 h 3241367"/>
              <a:gd name="connsiteX152" fmla="*/ 704862 w 2483666"/>
              <a:gd name="connsiteY152" fmla="*/ 1888355 h 3241367"/>
              <a:gd name="connsiteX153" fmla="*/ 685714 w 2483666"/>
              <a:gd name="connsiteY153" fmla="*/ 1884520 h 3241367"/>
              <a:gd name="connsiteX154" fmla="*/ 304939 w 2483666"/>
              <a:gd name="connsiteY154" fmla="*/ 1884520 h 3241367"/>
              <a:gd name="connsiteX155" fmla="*/ 311306 w 2483666"/>
              <a:gd name="connsiteY155" fmla="*/ 1884520 h 3241367"/>
              <a:gd name="connsiteX156" fmla="*/ 308547 w 2483666"/>
              <a:gd name="connsiteY156" fmla="*/ 1891686 h 3241367"/>
              <a:gd name="connsiteX157" fmla="*/ 303297 w 2483666"/>
              <a:gd name="connsiteY157" fmla="*/ 1892738 h 3241367"/>
              <a:gd name="connsiteX158" fmla="*/ 300562 w 2483666"/>
              <a:gd name="connsiteY158" fmla="*/ 1893285 h 3241367"/>
              <a:gd name="connsiteX159" fmla="*/ 304939 w 2483666"/>
              <a:gd name="connsiteY159" fmla="*/ 1884520 h 3241367"/>
              <a:gd name="connsiteX160" fmla="*/ 331199 w 2483666"/>
              <a:gd name="connsiteY160" fmla="*/ 1875755 h 3241367"/>
              <a:gd name="connsiteX161" fmla="*/ 331199 w 2483666"/>
              <a:gd name="connsiteY161" fmla="*/ 1880138 h 3241367"/>
              <a:gd name="connsiteX162" fmla="*/ 328720 w 2483666"/>
              <a:gd name="connsiteY162" fmla="*/ 1879874 h 3241367"/>
              <a:gd name="connsiteX163" fmla="*/ 329011 w 2483666"/>
              <a:gd name="connsiteY163" fmla="*/ 1879521 h 3241367"/>
              <a:gd name="connsiteX164" fmla="*/ 331199 w 2483666"/>
              <a:gd name="connsiteY164" fmla="*/ 1875755 h 3241367"/>
              <a:gd name="connsiteX165" fmla="*/ 174453 w 2483666"/>
              <a:gd name="connsiteY165" fmla="*/ 1872275 h 3241367"/>
              <a:gd name="connsiteX166" fmla="*/ 172748 w 2483666"/>
              <a:gd name="connsiteY166" fmla="*/ 1876851 h 3241367"/>
              <a:gd name="connsiteX167" fmla="*/ 164337 w 2483666"/>
              <a:gd name="connsiteY167" fmla="*/ 1880138 h 3241367"/>
              <a:gd name="connsiteX168" fmla="*/ 162649 w 2483666"/>
              <a:gd name="connsiteY168" fmla="*/ 1877340 h 3241367"/>
              <a:gd name="connsiteX169" fmla="*/ 143000 w 2483666"/>
              <a:gd name="connsiteY169" fmla="*/ 1862607 h 3241367"/>
              <a:gd name="connsiteX170" fmla="*/ 147713 w 2483666"/>
              <a:gd name="connsiteY170" fmla="*/ 1864967 h 3241367"/>
              <a:gd name="connsiteX171" fmla="*/ 145188 w 2483666"/>
              <a:gd name="connsiteY171" fmla="*/ 1866442 h 3241367"/>
              <a:gd name="connsiteX172" fmla="*/ 151753 w 2483666"/>
              <a:gd name="connsiteY172" fmla="*/ 1866990 h 3241367"/>
              <a:gd name="connsiteX173" fmla="*/ 147713 w 2483666"/>
              <a:gd name="connsiteY173" fmla="*/ 1864967 h 3241367"/>
              <a:gd name="connsiteX174" fmla="*/ 151753 w 2483666"/>
              <a:gd name="connsiteY174" fmla="*/ 1862607 h 3241367"/>
              <a:gd name="connsiteX175" fmla="*/ 160507 w 2483666"/>
              <a:gd name="connsiteY175" fmla="*/ 1862607 h 3241367"/>
              <a:gd name="connsiteX176" fmla="*/ 156130 w 2483666"/>
              <a:gd name="connsiteY176" fmla="*/ 1866990 h 3241367"/>
              <a:gd name="connsiteX177" fmla="*/ 158387 w 2483666"/>
              <a:gd name="connsiteY177" fmla="*/ 1870277 h 3241367"/>
              <a:gd name="connsiteX178" fmla="*/ 162649 w 2483666"/>
              <a:gd name="connsiteY178" fmla="*/ 1877340 h 3241367"/>
              <a:gd name="connsiteX179" fmla="*/ 159960 w 2483666"/>
              <a:gd name="connsiteY179" fmla="*/ 1878494 h 3241367"/>
              <a:gd name="connsiteX180" fmla="*/ 156130 w 2483666"/>
              <a:gd name="connsiteY180" fmla="*/ 1880138 h 3241367"/>
              <a:gd name="connsiteX181" fmla="*/ 138623 w 2483666"/>
              <a:gd name="connsiteY181" fmla="*/ 1880138 h 3241367"/>
              <a:gd name="connsiteX182" fmla="*/ 121116 w 2483666"/>
              <a:gd name="connsiteY182" fmla="*/ 1902051 h 3241367"/>
              <a:gd name="connsiteX183" fmla="*/ 143000 w 2483666"/>
              <a:gd name="connsiteY183" fmla="*/ 1893285 h 3241367"/>
              <a:gd name="connsiteX184" fmla="*/ 156130 w 2483666"/>
              <a:gd name="connsiteY184" fmla="*/ 1893285 h 3241367"/>
              <a:gd name="connsiteX185" fmla="*/ 125493 w 2483666"/>
              <a:gd name="connsiteY185" fmla="*/ 1923964 h 3241367"/>
              <a:gd name="connsiteX186" fmla="*/ 125493 w 2483666"/>
              <a:gd name="connsiteY186" fmla="*/ 1937111 h 3241367"/>
              <a:gd name="connsiteX187" fmla="*/ 138623 w 2483666"/>
              <a:gd name="connsiteY187" fmla="*/ 1945877 h 3241367"/>
              <a:gd name="connsiteX188" fmla="*/ 116740 w 2483666"/>
              <a:gd name="connsiteY188" fmla="*/ 1959024 h 3241367"/>
              <a:gd name="connsiteX189" fmla="*/ 112363 w 2483666"/>
              <a:gd name="connsiteY189" fmla="*/ 1954642 h 3241367"/>
              <a:gd name="connsiteX190" fmla="*/ 99233 w 2483666"/>
              <a:gd name="connsiteY190" fmla="*/ 1959024 h 3241367"/>
              <a:gd name="connsiteX191" fmla="*/ 72972 w 2483666"/>
              <a:gd name="connsiteY191" fmla="*/ 1950259 h 3241367"/>
              <a:gd name="connsiteX192" fmla="*/ 72972 w 2483666"/>
              <a:gd name="connsiteY192" fmla="*/ 1945877 h 3241367"/>
              <a:gd name="connsiteX193" fmla="*/ 81726 w 2483666"/>
              <a:gd name="connsiteY193" fmla="*/ 1950259 h 3241367"/>
              <a:gd name="connsiteX194" fmla="*/ 77349 w 2483666"/>
              <a:gd name="connsiteY194" fmla="*/ 1937111 h 3241367"/>
              <a:gd name="connsiteX195" fmla="*/ 42335 w 2483666"/>
              <a:gd name="connsiteY195" fmla="*/ 1923964 h 3241367"/>
              <a:gd name="connsiteX196" fmla="*/ 29205 w 2483666"/>
              <a:gd name="connsiteY196" fmla="*/ 1932729 h 3241367"/>
              <a:gd name="connsiteX197" fmla="*/ 20452 w 2483666"/>
              <a:gd name="connsiteY197" fmla="*/ 1915198 h 3241367"/>
              <a:gd name="connsiteX198" fmla="*/ 24828 w 2483666"/>
              <a:gd name="connsiteY198" fmla="*/ 1915198 h 3241367"/>
              <a:gd name="connsiteX199" fmla="*/ 24828 w 2483666"/>
              <a:gd name="connsiteY199" fmla="*/ 1902051 h 3241367"/>
              <a:gd name="connsiteX200" fmla="*/ 42335 w 2483666"/>
              <a:gd name="connsiteY200" fmla="*/ 1915198 h 3241367"/>
              <a:gd name="connsiteX201" fmla="*/ 72972 w 2483666"/>
              <a:gd name="connsiteY201" fmla="*/ 1888903 h 3241367"/>
              <a:gd name="connsiteX202" fmla="*/ 99233 w 2483666"/>
              <a:gd name="connsiteY202" fmla="*/ 1893285 h 3241367"/>
              <a:gd name="connsiteX203" fmla="*/ 112363 w 2483666"/>
              <a:gd name="connsiteY203" fmla="*/ 1880138 h 3241367"/>
              <a:gd name="connsiteX204" fmla="*/ 121116 w 2483666"/>
              <a:gd name="connsiteY204" fmla="*/ 1884520 h 3241367"/>
              <a:gd name="connsiteX205" fmla="*/ 125493 w 2483666"/>
              <a:gd name="connsiteY205" fmla="*/ 1880138 h 3241367"/>
              <a:gd name="connsiteX206" fmla="*/ 116740 w 2483666"/>
              <a:gd name="connsiteY206" fmla="*/ 1875755 h 3241367"/>
              <a:gd name="connsiteX207" fmla="*/ 143000 w 2483666"/>
              <a:gd name="connsiteY207" fmla="*/ 1862607 h 3241367"/>
              <a:gd name="connsiteX208" fmla="*/ 373100 w 2483666"/>
              <a:gd name="connsiteY208" fmla="*/ 1859061 h 3241367"/>
              <a:gd name="connsiteX209" fmla="*/ 374088 w 2483666"/>
              <a:gd name="connsiteY209" fmla="*/ 1859104 h 3241367"/>
              <a:gd name="connsiteX210" fmla="*/ 372231 w 2483666"/>
              <a:gd name="connsiteY210" fmla="*/ 1860964 h 3241367"/>
              <a:gd name="connsiteX211" fmla="*/ 371889 w 2483666"/>
              <a:gd name="connsiteY211" fmla="*/ 1860073 h 3241367"/>
              <a:gd name="connsiteX212" fmla="*/ 366418 w 2483666"/>
              <a:gd name="connsiteY212" fmla="*/ 1858772 h 3241367"/>
              <a:gd name="connsiteX213" fmla="*/ 372533 w 2483666"/>
              <a:gd name="connsiteY213" fmla="*/ 1859037 h 3241367"/>
              <a:gd name="connsiteX214" fmla="*/ 371684 w 2483666"/>
              <a:gd name="connsiteY214" fmla="*/ 1859320 h 3241367"/>
              <a:gd name="connsiteX215" fmla="*/ 365002 w 2483666"/>
              <a:gd name="connsiteY215" fmla="*/ 1861550 h 3241367"/>
              <a:gd name="connsiteX216" fmla="*/ 364572 w 2483666"/>
              <a:gd name="connsiteY216" fmla="*/ 1861511 h 3241367"/>
              <a:gd name="connsiteX217" fmla="*/ 366418 w 2483666"/>
              <a:gd name="connsiteY217" fmla="*/ 1858772 h 3241367"/>
              <a:gd name="connsiteX218" fmla="*/ 373525 w 2483666"/>
              <a:gd name="connsiteY218" fmla="*/ 1858706 h 3241367"/>
              <a:gd name="connsiteX219" fmla="*/ 373100 w 2483666"/>
              <a:gd name="connsiteY219" fmla="*/ 1859061 h 3241367"/>
              <a:gd name="connsiteX220" fmla="*/ 372533 w 2483666"/>
              <a:gd name="connsiteY220" fmla="*/ 1859037 h 3241367"/>
              <a:gd name="connsiteX221" fmla="*/ 379343 w 2483666"/>
              <a:gd name="connsiteY221" fmla="*/ 1853842 h 3241367"/>
              <a:gd name="connsiteX222" fmla="*/ 377695 w 2483666"/>
              <a:gd name="connsiteY222" fmla="*/ 1859260 h 3241367"/>
              <a:gd name="connsiteX223" fmla="*/ 374088 w 2483666"/>
              <a:gd name="connsiteY223" fmla="*/ 1859104 h 3241367"/>
              <a:gd name="connsiteX224" fmla="*/ 374966 w 2483666"/>
              <a:gd name="connsiteY224" fmla="*/ 1858225 h 3241367"/>
              <a:gd name="connsiteX225" fmla="*/ 373525 w 2483666"/>
              <a:gd name="connsiteY225" fmla="*/ 1858706 h 3241367"/>
              <a:gd name="connsiteX226" fmla="*/ 180387 w 2483666"/>
              <a:gd name="connsiteY226" fmla="*/ 1850275 h 3241367"/>
              <a:gd name="connsiteX227" fmla="*/ 180493 w 2483666"/>
              <a:gd name="connsiteY227" fmla="*/ 1850572 h 3241367"/>
              <a:gd name="connsiteX228" fmla="*/ 186767 w 2483666"/>
              <a:gd name="connsiteY228" fmla="*/ 1866990 h 3241367"/>
              <a:gd name="connsiteX229" fmla="*/ 174453 w 2483666"/>
              <a:gd name="connsiteY229" fmla="*/ 1872275 h 3241367"/>
              <a:gd name="connsiteX230" fmla="*/ 177492 w 2483666"/>
              <a:gd name="connsiteY230" fmla="*/ 1864114 h 3241367"/>
              <a:gd name="connsiteX231" fmla="*/ 390529 w 2483666"/>
              <a:gd name="connsiteY231" fmla="*/ 1845495 h 3241367"/>
              <a:gd name="connsiteX232" fmla="*/ 391530 w 2483666"/>
              <a:gd name="connsiteY232" fmla="*/ 1845924 h 3241367"/>
              <a:gd name="connsiteX233" fmla="*/ 388097 w 2483666"/>
              <a:gd name="connsiteY233" fmla="*/ 1848364 h 3241367"/>
              <a:gd name="connsiteX234" fmla="*/ 389464 w 2483666"/>
              <a:gd name="connsiteY234" fmla="*/ 1846172 h 3241367"/>
              <a:gd name="connsiteX235" fmla="*/ 179108 w 2483666"/>
              <a:gd name="connsiteY235" fmla="*/ 1841790 h 3241367"/>
              <a:gd name="connsiteX236" fmla="*/ 181791 w 2483666"/>
              <a:gd name="connsiteY236" fmla="*/ 1843562 h 3241367"/>
              <a:gd name="connsiteX237" fmla="*/ 180387 w 2483666"/>
              <a:gd name="connsiteY237" fmla="*/ 1850275 h 3241367"/>
              <a:gd name="connsiteX238" fmla="*/ 177603 w 2483666"/>
              <a:gd name="connsiteY238" fmla="*/ 1842475 h 3241367"/>
              <a:gd name="connsiteX239" fmla="*/ 179108 w 2483666"/>
              <a:gd name="connsiteY239" fmla="*/ 1841790 h 3241367"/>
              <a:gd name="connsiteX240" fmla="*/ 278241 w 2483666"/>
              <a:gd name="connsiteY240" fmla="*/ 1831929 h 3241367"/>
              <a:gd name="connsiteX241" fmla="*/ 287432 w 2483666"/>
              <a:gd name="connsiteY241" fmla="*/ 1831929 h 3241367"/>
              <a:gd name="connsiteX242" fmla="*/ 278131 w 2483666"/>
              <a:gd name="connsiteY242" fmla="*/ 1833025 h 3241367"/>
              <a:gd name="connsiteX243" fmla="*/ 403575 w 2483666"/>
              <a:gd name="connsiteY243" fmla="*/ 1819957 h 3241367"/>
              <a:gd name="connsiteX244" fmla="*/ 407070 w 2483666"/>
              <a:gd name="connsiteY244" fmla="*/ 1821707 h 3241367"/>
              <a:gd name="connsiteX245" fmla="*/ 403210 w 2483666"/>
              <a:gd name="connsiteY245" fmla="*/ 1822410 h 3241367"/>
              <a:gd name="connsiteX246" fmla="*/ 401774 w 2483666"/>
              <a:gd name="connsiteY246" fmla="*/ 1821520 h 3241367"/>
              <a:gd name="connsiteX247" fmla="*/ 392473 w 2483666"/>
              <a:gd name="connsiteY247" fmla="*/ 1818781 h 3241367"/>
              <a:gd name="connsiteX248" fmla="*/ 396850 w 2483666"/>
              <a:gd name="connsiteY248" fmla="*/ 1836312 h 3241367"/>
              <a:gd name="connsiteX249" fmla="*/ 396609 w 2483666"/>
              <a:gd name="connsiteY249" fmla="*/ 1841626 h 3241367"/>
              <a:gd name="connsiteX250" fmla="*/ 390529 w 2483666"/>
              <a:gd name="connsiteY250" fmla="*/ 1845495 h 3241367"/>
              <a:gd name="connsiteX251" fmla="*/ 383173 w 2483666"/>
              <a:gd name="connsiteY251" fmla="*/ 1842338 h 3241367"/>
              <a:gd name="connsiteX252" fmla="*/ 379343 w 2483666"/>
              <a:gd name="connsiteY252" fmla="*/ 1840694 h 3241367"/>
              <a:gd name="connsiteX253" fmla="*/ 379343 w 2483666"/>
              <a:gd name="connsiteY253" fmla="*/ 1831929 h 3241367"/>
              <a:gd name="connsiteX254" fmla="*/ 374966 w 2483666"/>
              <a:gd name="connsiteY254" fmla="*/ 1827546 h 3241367"/>
              <a:gd name="connsiteX255" fmla="*/ 392473 w 2483666"/>
              <a:gd name="connsiteY255" fmla="*/ 1818781 h 3241367"/>
              <a:gd name="connsiteX256" fmla="*/ 409980 w 2483666"/>
              <a:gd name="connsiteY256" fmla="*/ 1814399 h 3241367"/>
              <a:gd name="connsiteX257" fmla="*/ 403575 w 2483666"/>
              <a:gd name="connsiteY257" fmla="*/ 1819957 h 3241367"/>
              <a:gd name="connsiteX258" fmla="*/ 403415 w 2483666"/>
              <a:gd name="connsiteY258" fmla="*/ 1819877 h 3241367"/>
              <a:gd name="connsiteX259" fmla="*/ 401227 w 2483666"/>
              <a:gd name="connsiteY259" fmla="*/ 1818781 h 3241367"/>
              <a:gd name="connsiteX260" fmla="*/ 409980 w 2483666"/>
              <a:gd name="connsiteY260" fmla="*/ 1814399 h 3241367"/>
              <a:gd name="connsiteX261" fmla="*/ 422812 w 2483666"/>
              <a:gd name="connsiteY261" fmla="*/ 1780981 h 3241367"/>
              <a:gd name="connsiteX262" fmla="*/ 422563 w 2483666"/>
              <a:gd name="connsiteY262" fmla="*/ 1781255 h 3241367"/>
              <a:gd name="connsiteX263" fmla="*/ 422016 w 2483666"/>
              <a:gd name="connsiteY263" fmla="*/ 1781529 h 3241367"/>
              <a:gd name="connsiteX264" fmla="*/ 97435 w 2483666"/>
              <a:gd name="connsiteY264" fmla="*/ 1733969 h 3241367"/>
              <a:gd name="connsiteX265" fmla="*/ 99233 w 2483666"/>
              <a:gd name="connsiteY265" fmla="*/ 1735512 h 3241367"/>
              <a:gd name="connsiteX266" fmla="*/ 94856 w 2483666"/>
              <a:gd name="connsiteY266" fmla="*/ 1735512 h 3241367"/>
              <a:gd name="connsiteX267" fmla="*/ 494486 w 2483666"/>
              <a:gd name="connsiteY267" fmla="*/ 1713149 h 3241367"/>
              <a:gd name="connsiteX268" fmla="*/ 491292 w 2483666"/>
              <a:gd name="connsiteY268" fmla="*/ 1717296 h 3241367"/>
              <a:gd name="connsiteX269" fmla="*/ 493138 w 2483666"/>
              <a:gd name="connsiteY269" fmla="*/ 1713599 h 3241367"/>
              <a:gd name="connsiteX270" fmla="*/ 575761 w 2483666"/>
              <a:gd name="connsiteY270" fmla="*/ 1690403 h 3241367"/>
              <a:gd name="connsiteX271" fmla="*/ 563097 w 2483666"/>
              <a:gd name="connsiteY271" fmla="*/ 1698396 h 3241367"/>
              <a:gd name="connsiteX272" fmla="*/ 558242 w 2483666"/>
              <a:gd name="connsiteY272" fmla="*/ 1697164 h 3241367"/>
              <a:gd name="connsiteX273" fmla="*/ 558380 w 2483666"/>
              <a:gd name="connsiteY273" fmla="*/ 1696205 h 3241367"/>
              <a:gd name="connsiteX274" fmla="*/ 580673 w 2483666"/>
              <a:gd name="connsiteY274" fmla="*/ 1687303 h 3241367"/>
              <a:gd name="connsiteX275" fmla="*/ 585049 w 2483666"/>
              <a:gd name="connsiteY275" fmla="*/ 1687303 h 3241367"/>
              <a:gd name="connsiteX276" fmla="*/ 575761 w 2483666"/>
              <a:gd name="connsiteY276" fmla="*/ 1690403 h 3241367"/>
              <a:gd name="connsiteX277" fmla="*/ 20452 w 2483666"/>
              <a:gd name="connsiteY277" fmla="*/ 1678538 h 3241367"/>
              <a:gd name="connsiteX278" fmla="*/ 29205 w 2483666"/>
              <a:gd name="connsiteY278" fmla="*/ 1678538 h 3241367"/>
              <a:gd name="connsiteX279" fmla="*/ 20452 w 2483666"/>
              <a:gd name="connsiteY279" fmla="*/ 1682920 h 3241367"/>
              <a:gd name="connsiteX280" fmla="*/ 20452 w 2483666"/>
              <a:gd name="connsiteY280" fmla="*/ 1681825 h 3241367"/>
              <a:gd name="connsiteX281" fmla="*/ 20452 w 2483666"/>
              <a:gd name="connsiteY281" fmla="*/ 1678538 h 3241367"/>
              <a:gd name="connsiteX282" fmla="*/ 633193 w 2483666"/>
              <a:gd name="connsiteY282" fmla="*/ 1634712 h 3241367"/>
              <a:gd name="connsiteX283" fmla="*/ 633193 w 2483666"/>
              <a:gd name="connsiteY283" fmla="*/ 1636072 h 3241367"/>
              <a:gd name="connsiteX284" fmla="*/ 627654 w 2483666"/>
              <a:gd name="connsiteY284" fmla="*/ 1637793 h 3241367"/>
              <a:gd name="connsiteX285" fmla="*/ 633193 w 2483666"/>
              <a:gd name="connsiteY285" fmla="*/ 1634712 h 3241367"/>
              <a:gd name="connsiteX286" fmla="*/ 42335 w 2483666"/>
              <a:gd name="connsiteY286" fmla="*/ 1604033 h 3241367"/>
              <a:gd name="connsiteX287" fmla="*/ 51089 w 2483666"/>
              <a:gd name="connsiteY287" fmla="*/ 1608416 h 3241367"/>
              <a:gd name="connsiteX288" fmla="*/ 46712 w 2483666"/>
              <a:gd name="connsiteY288" fmla="*/ 1625946 h 3241367"/>
              <a:gd name="connsiteX289" fmla="*/ 59842 w 2483666"/>
              <a:gd name="connsiteY289" fmla="*/ 1652242 h 3241367"/>
              <a:gd name="connsiteX290" fmla="*/ 59842 w 2483666"/>
              <a:gd name="connsiteY290" fmla="*/ 1678538 h 3241367"/>
              <a:gd name="connsiteX291" fmla="*/ 16075 w 2483666"/>
              <a:gd name="connsiteY291" fmla="*/ 1652242 h 3241367"/>
              <a:gd name="connsiteX292" fmla="*/ 16075 w 2483666"/>
              <a:gd name="connsiteY292" fmla="*/ 1617181 h 3241367"/>
              <a:gd name="connsiteX293" fmla="*/ 24828 w 2483666"/>
              <a:gd name="connsiteY293" fmla="*/ 1612799 h 3241367"/>
              <a:gd name="connsiteX294" fmla="*/ 29205 w 2483666"/>
              <a:gd name="connsiteY294" fmla="*/ 1621564 h 3241367"/>
              <a:gd name="connsiteX295" fmla="*/ 37958 w 2483666"/>
              <a:gd name="connsiteY295" fmla="*/ 1621564 h 3241367"/>
              <a:gd name="connsiteX296" fmla="*/ 42335 w 2483666"/>
              <a:gd name="connsiteY296" fmla="*/ 1612799 h 3241367"/>
              <a:gd name="connsiteX297" fmla="*/ 42335 w 2483666"/>
              <a:gd name="connsiteY297" fmla="*/ 1604033 h 3241367"/>
              <a:gd name="connsiteX298" fmla="*/ 523228 w 2483666"/>
              <a:gd name="connsiteY298" fmla="*/ 1503234 h 3241367"/>
              <a:gd name="connsiteX299" fmla="*/ 519398 w 2483666"/>
              <a:gd name="connsiteY299" fmla="*/ 1511999 h 3241367"/>
              <a:gd name="connsiteX300" fmla="*/ 515366 w 2483666"/>
              <a:gd name="connsiteY300" fmla="*/ 1511999 h 3241367"/>
              <a:gd name="connsiteX301" fmla="*/ 520014 w 2483666"/>
              <a:gd name="connsiteY301" fmla="*/ 1503371 h 3241367"/>
              <a:gd name="connsiteX302" fmla="*/ 523228 w 2483666"/>
              <a:gd name="connsiteY302" fmla="*/ 1503234 h 3241367"/>
              <a:gd name="connsiteX303" fmla="*/ 418734 w 2483666"/>
              <a:gd name="connsiteY303" fmla="*/ 1490086 h 3241367"/>
              <a:gd name="connsiteX304" fmla="*/ 424624 w 2483666"/>
              <a:gd name="connsiteY304" fmla="*/ 1493035 h 3241367"/>
              <a:gd name="connsiteX305" fmla="*/ 424752 w 2483666"/>
              <a:gd name="connsiteY305" fmla="*/ 1493373 h 3241367"/>
              <a:gd name="connsiteX306" fmla="*/ 418734 w 2483666"/>
              <a:gd name="connsiteY306" fmla="*/ 1490086 h 3241367"/>
              <a:gd name="connsiteX307" fmla="*/ 484385 w 2483666"/>
              <a:gd name="connsiteY307" fmla="*/ 1441877 h 3241367"/>
              <a:gd name="connsiteX308" fmla="*/ 481530 w 2483666"/>
              <a:gd name="connsiteY308" fmla="*/ 1444735 h 3241367"/>
              <a:gd name="connsiteX309" fmla="*/ 478367 w 2483666"/>
              <a:gd name="connsiteY309" fmla="*/ 1444068 h 3241367"/>
              <a:gd name="connsiteX310" fmla="*/ 484385 w 2483666"/>
              <a:gd name="connsiteY310" fmla="*/ 1441877 h 3241367"/>
              <a:gd name="connsiteX311" fmla="*/ 620063 w 2483666"/>
              <a:gd name="connsiteY311" fmla="*/ 1362990 h 3241367"/>
              <a:gd name="connsiteX312" fmla="*/ 618422 w 2483666"/>
              <a:gd name="connsiteY312" fmla="*/ 1363538 h 3241367"/>
              <a:gd name="connsiteX313" fmla="*/ 612677 w 2483666"/>
              <a:gd name="connsiteY313" fmla="*/ 1365455 h 3241367"/>
              <a:gd name="connsiteX314" fmla="*/ 612404 w 2483666"/>
              <a:gd name="connsiteY314" fmla="*/ 1365182 h 3241367"/>
              <a:gd name="connsiteX315" fmla="*/ 620063 w 2483666"/>
              <a:gd name="connsiteY315" fmla="*/ 1362990 h 3241367"/>
              <a:gd name="connsiteX316" fmla="*/ 694523 w 2483666"/>
              <a:gd name="connsiteY316" fmla="*/ 1308462 h 3241367"/>
              <a:gd name="connsiteX317" fmla="*/ 694536 w 2483666"/>
              <a:gd name="connsiteY317" fmla="*/ 1309029 h 3241367"/>
              <a:gd name="connsiteX318" fmla="*/ 691390 w 2483666"/>
              <a:gd name="connsiteY318" fmla="*/ 1313412 h 3241367"/>
              <a:gd name="connsiteX319" fmla="*/ 694467 w 2483666"/>
              <a:gd name="connsiteY319" fmla="*/ 1306016 h 3241367"/>
              <a:gd name="connsiteX320" fmla="*/ 696070 w 2483666"/>
              <a:gd name="connsiteY320" fmla="*/ 1306016 h 3241367"/>
              <a:gd name="connsiteX321" fmla="*/ 694523 w 2483666"/>
              <a:gd name="connsiteY321" fmla="*/ 1308462 h 3241367"/>
              <a:gd name="connsiteX322" fmla="*/ 717790 w 2483666"/>
              <a:gd name="connsiteY322" fmla="*/ 1248530 h 3241367"/>
              <a:gd name="connsiteX323" fmla="*/ 720044 w 2483666"/>
              <a:gd name="connsiteY323" fmla="*/ 1254589 h 3241367"/>
              <a:gd name="connsiteX324" fmla="*/ 716351 w 2483666"/>
              <a:gd name="connsiteY324" fmla="*/ 1249042 h 3241367"/>
              <a:gd name="connsiteX325" fmla="*/ 776213 w 2483666"/>
              <a:gd name="connsiteY325" fmla="*/ 1242729 h 3241367"/>
              <a:gd name="connsiteX326" fmla="*/ 777625 w 2483666"/>
              <a:gd name="connsiteY326" fmla="*/ 1243503 h 3241367"/>
              <a:gd name="connsiteX327" fmla="*/ 777625 w 2483666"/>
              <a:gd name="connsiteY327" fmla="*/ 1244660 h 3241367"/>
              <a:gd name="connsiteX328" fmla="*/ 775984 w 2483666"/>
              <a:gd name="connsiteY328" fmla="*/ 1244660 h 3241367"/>
              <a:gd name="connsiteX329" fmla="*/ 774861 w 2483666"/>
              <a:gd name="connsiteY329" fmla="*/ 1244660 h 3241367"/>
              <a:gd name="connsiteX330" fmla="*/ 775574 w 2483666"/>
              <a:gd name="connsiteY330" fmla="*/ 1243838 h 3241367"/>
              <a:gd name="connsiteX331" fmla="*/ 805165 w 2483666"/>
              <a:gd name="connsiteY331" fmla="*/ 968826 h 3241367"/>
              <a:gd name="connsiteX332" fmla="*/ 799509 w 2483666"/>
              <a:gd name="connsiteY332" fmla="*/ 977321 h 3241367"/>
              <a:gd name="connsiteX333" fmla="*/ 790755 w 2483666"/>
              <a:gd name="connsiteY333" fmla="*/ 972938 h 3241367"/>
              <a:gd name="connsiteX334" fmla="*/ 788020 w 2483666"/>
              <a:gd name="connsiteY334" fmla="*/ 971843 h 3241367"/>
              <a:gd name="connsiteX335" fmla="*/ 787189 w 2483666"/>
              <a:gd name="connsiteY335" fmla="*/ 971510 h 3241367"/>
              <a:gd name="connsiteX336" fmla="*/ 774343 w 2483666"/>
              <a:gd name="connsiteY336" fmla="*/ 966364 h 3241367"/>
              <a:gd name="connsiteX337" fmla="*/ 787189 w 2483666"/>
              <a:gd name="connsiteY337" fmla="*/ 971510 h 3241367"/>
              <a:gd name="connsiteX338" fmla="*/ 777625 w 2483666"/>
              <a:gd name="connsiteY338" fmla="*/ 972938 h 3241367"/>
              <a:gd name="connsiteX339" fmla="*/ 773248 w 2483666"/>
              <a:gd name="connsiteY339" fmla="*/ 964173 h 3241367"/>
              <a:gd name="connsiteX340" fmla="*/ 773795 w 2483666"/>
              <a:gd name="connsiteY340" fmla="*/ 965269 h 3241367"/>
              <a:gd name="connsiteX341" fmla="*/ 774343 w 2483666"/>
              <a:gd name="connsiteY341" fmla="*/ 966364 h 3241367"/>
              <a:gd name="connsiteX342" fmla="*/ 771726 w 2483666"/>
              <a:gd name="connsiteY342" fmla="*/ 965316 h 3241367"/>
              <a:gd name="connsiteX343" fmla="*/ 773248 w 2483666"/>
              <a:gd name="connsiteY343" fmla="*/ 951025 h 3241367"/>
              <a:gd name="connsiteX344" fmla="*/ 764495 w 2483666"/>
              <a:gd name="connsiteY344" fmla="*/ 959791 h 3241367"/>
              <a:gd name="connsiteX345" fmla="*/ 768872 w 2483666"/>
              <a:gd name="connsiteY345" fmla="*/ 964173 h 3241367"/>
              <a:gd name="connsiteX346" fmla="*/ 771726 w 2483666"/>
              <a:gd name="connsiteY346" fmla="*/ 965316 h 3241367"/>
              <a:gd name="connsiteX347" fmla="*/ 757930 w 2483666"/>
              <a:gd name="connsiteY347" fmla="*/ 975677 h 3241367"/>
              <a:gd name="connsiteX348" fmla="*/ 755742 w 2483666"/>
              <a:gd name="connsiteY348" fmla="*/ 977321 h 3241367"/>
              <a:gd name="connsiteX349" fmla="*/ 751365 w 2483666"/>
              <a:gd name="connsiteY349" fmla="*/ 972938 h 3241367"/>
              <a:gd name="connsiteX350" fmla="*/ 738235 w 2483666"/>
              <a:gd name="connsiteY350" fmla="*/ 981704 h 3241367"/>
              <a:gd name="connsiteX351" fmla="*/ 773248 w 2483666"/>
              <a:gd name="connsiteY351" fmla="*/ 951025 h 3241367"/>
              <a:gd name="connsiteX352" fmla="*/ 848966 w 2483666"/>
              <a:gd name="connsiteY352" fmla="*/ 942698 h 3241367"/>
              <a:gd name="connsiteX353" fmla="*/ 851482 w 2483666"/>
              <a:gd name="connsiteY353" fmla="*/ 942808 h 3241367"/>
              <a:gd name="connsiteX354" fmla="*/ 847653 w 2483666"/>
              <a:gd name="connsiteY354" fmla="*/ 946643 h 3241367"/>
              <a:gd name="connsiteX355" fmla="*/ 848200 w 2483666"/>
              <a:gd name="connsiteY355" fmla="*/ 944999 h 3241367"/>
              <a:gd name="connsiteX356" fmla="*/ 507007 w 2483666"/>
              <a:gd name="connsiteY356" fmla="*/ 863521 h 3241367"/>
              <a:gd name="connsiteX357" fmla="*/ 508257 w 2483666"/>
              <a:gd name="connsiteY357" fmla="*/ 863771 h 3241367"/>
              <a:gd name="connsiteX358" fmla="*/ 505174 w 2483666"/>
              <a:gd name="connsiteY358" fmla="*/ 865701 h 3241367"/>
              <a:gd name="connsiteX359" fmla="*/ 502986 w 2483666"/>
              <a:gd name="connsiteY359" fmla="*/ 866660 h 3241367"/>
              <a:gd name="connsiteX360" fmla="*/ 515021 w 2483666"/>
              <a:gd name="connsiteY360" fmla="*/ 854608 h 3241367"/>
              <a:gd name="connsiteX361" fmla="*/ 512286 w 2483666"/>
              <a:gd name="connsiteY361" fmla="*/ 859401 h 3241367"/>
              <a:gd name="connsiteX362" fmla="*/ 507007 w 2483666"/>
              <a:gd name="connsiteY362" fmla="*/ 863521 h 3241367"/>
              <a:gd name="connsiteX363" fmla="*/ 506268 w 2483666"/>
              <a:gd name="connsiteY363" fmla="*/ 863373 h 3241367"/>
              <a:gd name="connsiteX364" fmla="*/ 515021 w 2483666"/>
              <a:gd name="connsiteY364" fmla="*/ 854608 h 3241367"/>
              <a:gd name="connsiteX365" fmla="*/ 506438 w 2483666"/>
              <a:gd name="connsiteY365" fmla="*/ 754567 h 3241367"/>
              <a:gd name="connsiteX366" fmla="*/ 516142 w 2483666"/>
              <a:gd name="connsiteY366" fmla="*/ 756186 h 3241367"/>
              <a:gd name="connsiteX367" fmla="*/ 514338 w 2483666"/>
              <a:gd name="connsiteY367" fmla="*/ 757300 h 3241367"/>
              <a:gd name="connsiteX368" fmla="*/ 506268 w 2483666"/>
              <a:gd name="connsiteY368" fmla="*/ 755451 h 3241367"/>
              <a:gd name="connsiteX369" fmla="*/ 510645 w 2483666"/>
              <a:gd name="connsiteY369" fmla="*/ 740660 h 3241367"/>
              <a:gd name="connsiteX370" fmla="*/ 508046 w 2483666"/>
              <a:gd name="connsiteY370" fmla="*/ 746207 h 3241367"/>
              <a:gd name="connsiteX371" fmla="*/ 506438 w 2483666"/>
              <a:gd name="connsiteY371" fmla="*/ 754567 h 3241367"/>
              <a:gd name="connsiteX372" fmla="*/ 505174 w 2483666"/>
              <a:gd name="connsiteY372" fmla="*/ 754356 h 3241367"/>
              <a:gd name="connsiteX373" fmla="*/ 501892 w 2483666"/>
              <a:gd name="connsiteY373" fmla="*/ 753808 h 3241367"/>
              <a:gd name="connsiteX374" fmla="*/ 493138 w 2483666"/>
              <a:gd name="connsiteY374" fmla="*/ 753808 h 3241367"/>
              <a:gd name="connsiteX375" fmla="*/ 510645 w 2483666"/>
              <a:gd name="connsiteY375" fmla="*/ 740660 h 3241367"/>
              <a:gd name="connsiteX376" fmla="*/ 637570 w 2483666"/>
              <a:gd name="connsiteY376" fmla="*/ 718747 h 3241367"/>
              <a:gd name="connsiteX377" fmla="*/ 635929 w 2483666"/>
              <a:gd name="connsiteY377" fmla="*/ 720391 h 3241367"/>
              <a:gd name="connsiteX378" fmla="*/ 629504 w 2483666"/>
              <a:gd name="connsiteY378" fmla="*/ 726824 h 3241367"/>
              <a:gd name="connsiteX379" fmla="*/ 627107 w 2483666"/>
              <a:gd name="connsiteY379" fmla="*/ 727992 h 3241367"/>
              <a:gd name="connsiteX380" fmla="*/ 637570 w 2483666"/>
              <a:gd name="connsiteY380" fmla="*/ 718747 h 3241367"/>
              <a:gd name="connsiteX381" fmla="*/ 553615 w 2483666"/>
              <a:gd name="connsiteY381" fmla="*/ 693609 h 3241367"/>
              <a:gd name="connsiteX382" fmla="*/ 555028 w 2483666"/>
              <a:gd name="connsiteY382" fmla="*/ 696149 h 3241367"/>
              <a:gd name="connsiteX383" fmla="*/ 552429 w 2483666"/>
              <a:gd name="connsiteY383" fmla="*/ 695328 h 3241367"/>
              <a:gd name="connsiteX384" fmla="*/ 605565 w 2483666"/>
              <a:gd name="connsiteY384" fmla="*/ 692383 h 3241367"/>
              <a:gd name="connsiteX385" fmla="*/ 605839 w 2483666"/>
              <a:gd name="connsiteY385" fmla="*/ 692999 h 3241367"/>
              <a:gd name="connsiteX386" fmla="*/ 601729 w 2483666"/>
              <a:gd name="connsiteY386" fmla="*/ 693744 h 3241367"/>
              <a:gd name="connsiteX387" fmla="*/ 675524 w 2483666"/>
              <a:gd name="connsiteY387" fmla="*/ 564123 h 3241367"/>
              <a:gd name="connsiteX388" fmla="*/ 680959 w 2483666"/>
              <a:gd name="connsiteY388" fmla="*/ 569373 h 3241367"/>
              <a:gd name="connsiteX389" fmla="*/ 672105 w 2483666"/>
              <a:gd name="connsiteY389" fmla="*/ 570971 h 3241367"/>
              <a:gd name="connsiteX390" fmla="*/ 675524 w 2483666"/>
              <a:gd name="connsiteY390" fmla="*/ 564123 h 3241367"/>
              <a:gd name="connsiteX391" fmla="*/ 628817 w 2483666"/>
              <a:gd name="connsiteY391" fmla="*/ 455791 h 3241367"/>
              <a:gd name="connsiteX392" fmla="*/ 630453 w 2483666"/>
              <a:gd name="connsiteY392" fmla="*/ 457429 h 3241367"/>
              <a:gd name="connsiteX393" fmla="*/ 628201 w 2483666"/>
              <a:gd name="connsiteY393" fmla="*/ 460721 h 3241367"/>
              <a:gd name="connsiteX394" fmla="*/ 628817 w 2483666"/>
              <a:gd name="connsiteY394" fmla="*/ 455791 h 3241367"/>
              <a:gd name="connsiteX395" fmla="*/ 714916 w 2483666"/>
              <a:gd name="connsiteY395" fmla="*/ 438328 h 3241367"/>
              <a:gd name="connsiteX396" fmla="*/ 715052 w 2483666"/>
              <a:gd name="connsiteY396" fmla="*/ 438329 h 3241367"/>
              <a:gd name="connsiteX397" fmla="*/ 715804 w 2483666"/>
              <a:gd name="connsiteY397" fmla="*/ 438808 h 3241367"/>
              <a:gd name="connsiteX398" fmla="*/ 715678 w 2483666"/>
              <a:gd name="connsiteY398" fmla="*/ 438934 h 3241367"/>
              <a:gd name="connsiteX399" fmla="*/ 703221 w 2483666"/>
              <a:gd name="connsiteY399" fmla="*/ 433878 h 3241367"/>
              <a:gd name="connsiteX400" fmla="*/ 710265 w 2483666"/>
              <a:gd name="connsiteY400" fmla="*/ 434631 h 3241367"/>
              <a:gd name="connsiteX401" fmla="*/ 714916 w 2483666"/>
              <a:gd name="connsiteY401" fmla="*/ 438328 h 3241367"/>
              <a:gd name="connsiteX402" fmla="*/ 703221 w 2483666"/>
              <a:gd name="connsiteY402" fmla="*/ 438260 h 3241367"/>
              <a:gd name="connsiteX403" fmla="*/ 703221 w 2483666"/>
              <a:gd name="connsiteY403" fmla="*/ 433878 h 3241367"/>
              <a:gd name="connsiteX404" fmla="*/ 743706 w 2483666"/>
              <a:gd name="connsiteY404" fmla="*/ 377452 h 3241367"/>
              <a:gd name="connsiteX405" fmla="*/ 745073 w 2483666"/>
              <a:gd name="connsiteY405" fmla="*/ 378205 h 3241367"/>
              <a:gd name="connsiteX406" fmla="*/ 744685 w 2483666"/>
              <a:gd name="connsiteY406" fmla="*/ 378877 h 3241367"/>
              <a:gd name="connsiteX407" fmla="*/ 741864 w 2483666"/>
              <a:gd name="connsiteY407" fmla="*/ 379505 h 3241367"/>
              <a:gd name="connsiteX408" fmla="*/ 773248 w 2483666"/>
              <a:gd name="connsiteY408" fmla="*/ 372521 h 3241367"/>
              <a:gd name="connsiteX409" fmla="*/ 777625 w 2483666"/>
              <a:gd name="connsiteY409" fmla="*/ 376904 h 3241367"/>
              <a:gd name="connsiteX410" fmla="*/ 777625 w 2483666"/>
              <a:gd name="connsiteY410" fmla="*/ 381287 h 3241367"/>
              <a:gd name="connsiteX411" fmla="*/ 746988 w 2483666"/>
              <a:gd name="connsiteY411" fmla="*/ 381287 h 3241367"/>
              <a:gd name="connsiteX412" fmla="*/ 743294 w 2483666"/>
              <a:gd name="connsiteY412" fmla="*/ 381287 h 3241367"/>
              <a:gd name="connsiteX413" fmla="*/ 744685 w 2483666"/>
              <a:gd name="connsiteY413" fmla="*/ 378877 h 3241367"/>
              <a:gd name="connsiteX414" fmla="*/ 768324 w 2483666"/>
              <a:gd name="connsiteY414" fmla="*/ 373617 h 3241367"/>
              <a:gd name="connsiteX415" fmla="*/ 773248 w 2483666"/>
              <a:gd name="connsiteY415" fmla="*/ 372521 h 3241367"/>
              <a:gd name="connsiteX416" fmla="*/ 716351 w 2483666"/>
              <a:gd name="connsiteY416" fmla="*/ 368139 h 3241367"/>
              <a:gd name="connsiteX417" fmla="*/ 733858 w 2483666"/>
              <a:gd name="connsiteY417" fmla="*/ 381287 h 3241367"/>
              <a:gd name="connsiteX418" fmla="*/ 741864 w 2483666"/>
              <a:gd name="connsiteY418" fmla="*/ 379505 h 3241367"/>
              <a:gd name="connsiteX419" fmla="*/ 740696 w 2483666"/>
              <a:gd name="connsiteY419" fmla="*/ 380807 h 3241367"/>
              <a:gd name="connsiteX420" fmla="*/ 742611 w 2483666"/>
              <a:gd name="connsiteY420" fmla="*/ 381287 h 3241367"/>
              <a:gd name="connsiteX421" fmla="*/ 743294 w 2483666"/>
              <a:gd name="connsiteY421" fmla="*/ 381287 h 3241367"/>
              <a:gd name="connsiteX422" fmla="*/ 738235 w 2483666"/>
              <a:gd name="connsiteY422" fmla="*/ 390052 h 3241367"/>
              <a:gd name="connsiteX423" fmla="*/ 716351 w 2483666"/>
              <a:gd name="connsiteY423" fmla="*/ 381287 h 3241367"/>
              <a:gd name="connsiteX424" fmla="*/ 703221 w 2483666"/>
              <a:gd name="connsiteY424" fmla="*/ 381287 h 3241367"/>
              <a:gd name="connsiteX425" fmla="*/ 716351 w 2483666"/>
              <a:gd name="connsiteY425" fmla="*/ 368139 h 3241367"/>
              <a:gd name="connsiteX426" fmla="*/ 908656 w 2483666"/>
              <a:gd name="connsiteY426" fmla="*/ 346316 h 3241367"/>
              <a:gd name="connsiteX427" fmla="*/ 908927 w 2483666"/>
              <a:gd name="connsiteY427" fmla="*/ 346774 h 3241367"/>
              <a:gd name="connsiteX428" fmla="*/ 899079 w 2483666"/>
              <a:gd name="connsiteY428" fmla="*/ 349855 h 3241367"/>
              <a:gd name="connsiteX429" fmla="*/ 898956 w 2483666"/>
              <a:gd name="connsiteY429" fmla="*/ 349554 h 3241367"/>
              <a:gd name="connsiteX430" fmla="*/ 908603 w 2483666"/>
              <a:gd name="connsiteY430" fmla="*/ 346226 h 3241367"/>
              <a:gd name="connsiteX431" fmla="*/ 908927 w 2483666"/>
              <a:gd name="connsiteY431" fmla="*/ 346226 h 3241367"/>
              <a:gd name="connsiteX432" fmla="*/ 908656 w 2483666"/>
              <a:gd name="connsiteY432" fmla="*/ 346316 h 3241367"/>
              <a:gd name="connsiteX433" fmla="*/ 642152 w 2483666"/>
              <a:gd name="connsiteY433" fmla="*/ 343961 h 3241367"/>
              <a:gd name="connsiteX434" fmla="*/ 644340 w 2483666"/>
              <a:gd name="connsiteY434" fmla="*/ 344308 h 3241367"/>
              <a:gd name="connsiteX435" fmla="*/ 644682 w 2483666"/>
              <a:gd name="connsiteY435" fmla="*/ 345130 h 3241367"/>
              <a:gd name="connsiteX436" fmla="*/ 895797 w 2483666"/>
              <a:gd name="connsiteY436" fmla="*/ 341843 h 3241367"/>
              <a:gd name="connsiteX437" fmla="*/ 898956 w 2483666"/>
              <a:gd name="connsiteY437" fmla="*/ 349554 h 3241367"/>
              <a:gd name="connsiteX438" fmla="*/ 882666 w 2483666"/>
              <a:gd name="connsiteY438" fmla="*/ 354991 h 3241367"/>
              <a:gd name="connsiteX439" fmla="*/ 878290 w 2483666"/>
              <a:gd name="connsiteY439" fmla="*/ 350608 h 3241367"/>
              <a:gd name="connsiteX440" fmla="*/ 895797 w 2483666"/>
              <a:gd name="connsiteY440" fmla="*/ 341843 h 3241367"/>
              <a:gd name="connsiteX441" fmla="*/ 905644 w 2483666"/>
              <a:gd name="connsiteY441" fmla="*/ 341227 h 3241367"/>
              <a:gd name="connsiteX442" fmla="*/ 908603 w 2483666"/>
              <a:gd name="connsiteY442" fmla="*/ 346226 h 3241367"/>
              <a:gd name="connsiteX443" fmla="*/ 900174 w 2483666"/>
              <a:gd name="connsiteY443" fmla="*/ 346226 h 3241367"/>
              <a:gd name="connsiteX444" fmla="*/ 900721 w 2483666"/>
              <a:gd name="connsiteY444" fmla="*/ 344582 h 3241367"/>
              <a:gd name="connsiteX445" fmla="*/ 901816 w 2483666"/>
              <a:gd name="connsiteY445" fmla="*/ 341292 h 3241367"/>
              <a:gd name="connsiteX446" fmla="*/ 464210 w 2483666"/>
              <a:gd name="connsiteY446" fmla="*/ 337651 h 3241367"/>
              <a:gd name="connsiteX447" fmla="*/ 467425 w 2483666"/>
              <a:gd name="connsiteY447" fmla="*/ 338008 h 3241367"/>
              <a:gd name="connsiteX448" fmla="*/ 469904 w 2483666"/>
              <a:gd name="connsiteY448" fmla="*/ 338284 h 3241367"/>
              <a:gd name="connsiteX449" fmla="*/ 467425 w 2483666"/>
              <a:gd name="connsiteY449" fmla="*/ 339926 h 3241367"/>
              <a:gd name="connsiteX450" fmla="*/ 463595 w 2483666"/>
              <a:gd name="connsiteY450" fmla="*/ 339652 h 3241367"/>
              <a:gd name="connsiteX451" fmla="*/ 464689 w 2483666"/>
              <a:gd name="connsiteY451" fmla="*/ 336091 h 3241367"/>
              <a:gd name="connsiteX452" fmla="*/ 464210 w 2483666"/>
              <a:gd name="connsiteY452" fmla="*/ 337651 h 3241367"/>
              <a:gd name="connsiteX453" fmla="*/ 462501 w 2483666"/>
              <a:gd name="connsiteY453" fmla="*/ 337461 h 3241367"/>
              <a:gd name="connsiteX454" fmla="*/ 464689 w 2483666"/>
              <a:gd name="connsiteY454" fmla="*/ 336091 h 3241367"/>
              <a:gd name="connsiteX455" fmla="*/ 485950 w 2483666"/>
              <a:gd name="connsiteY455" fmla="*/ 315548 h 3241367"/>
              <a:gd name="connsiteX456" fmla="*/ 490403 w 2483666"/>
              <a:gd name="connsiteY456" fmla="*/ 315548 h 3241367"/>
              <a:gd name="connsiteX457" fmla="*/ 493138 w 2483666"/>
              <a:gd name="connsiteY457" fmla="*/ 315548 h 3241367"/>
              <a:gd name="connsiteX458" fmla="*/ 490376 w 2483666"/>
              <a:gd name="connsiteY458" fmla="*/ 317457 h 3241367"/>
              <a:gd name="connsiteX459" fmla="*/ 484521 w 2483666"/>
              <a:gd name="connsiteY459" fmla="*/ 314931 h 3241367"/>
              <a:gd name="connsiteX460" fmla="*/ 485950 w 2483666"/>
              <a:gd name="connsiteY460" fmla="*/ 315548 h 3241367"/>
              <a:gd name="connsiteX461" fmla="*/ 484799 w 2483666"/>
              <a:gd name="connsiteY461" fmla="*/ 315548 h 3241367"/>
              <a:gd name="connsiteX462" fmla="*/ 483290 w 2483666"/>
              <a:gd name="connsiteY462" fmla="*/ 315000 h 3241367"/>
              <a:gd name="connsiteX463" fmla="*/ 484521 w 2483666"/>
              <a:gd name="connsiteY463" fmla="*/ 314931 h 3241367"/>
              <a:gd name="connsiteX464" fmla="*/ 840775 w 2483666"/>
              <a:gd name="connsiteY464" fmla="*/ 234156 h 3241367"/>
              <a:gd name="connsiteX465" fmla="*/ 837258 w 2483666"/>
              <a:gd name="connsiteY465" fmla="*/ 235565 h 3241367"/>
              <a:gd name="connsiteX466" fmla="*/ 834523 w 2483666"/>
              <a:gd name="connsiteY466" fmla="*/ 236661 h 3241367"/>
              <a:gd name="connsiteX467" fmla="*/ 830146 w 2483666"/>
              <a:gd name="connsiteY467" fmla="*/ 236661 h 3241367"/>
              <a:gd name="connsiteX468" fmla="*/ 856406 w 2483666"/>
              <a:gd name="connsiteY468" fmla="*/ 227895 h 3241367"/>
              <a:gd name="connsiteX469" fmla="*/ 859689 w 2483666"/>
              <a:gd name="connsiteY469" fmla="*/ 229539 h 3241367"/>
              <a:gd name="connsiteX470" fmla="*/ 859908 w 2483666"/>
              <a:gd name="connsiteY470" fmla="*/ 229648 h 3241367"/>
              <a:gd name="connsiteX471" fmla="*/ 840775 w 2483666"/>
              <a:gd name="connsiteY471" fmla="*/ 234156 h 3241367"/>
              <a:gd name="connsiteX472" fmla="*/ 939564 w 2483666"/>
              <a:gd name="connsiteY472" fmla="*/ 219130 h 3241367"/>
              <a:gd name="connsiteX473" fmla="*/ 940111 w 2483666"/>
              <a:gd name="connsiteY473" fmla="*/ 221321 h 3241367"/>
              <a:gd name="connsiteX474" fmla="*/ 942342 w 2483666"/>
              <a:gd name="connsiteY474" fmla="*/ 230255 h 3241367"/>
              <a:gd name="connsiteX475" fmla="*/ 931426 w 2483666"/>
              <a:gd name="connsiteY475" fmla="*/ 232004 h 3241367"/>
              <a:gd name="connsiteX476" fmla="*/ 939222 w 2483666"/>
              <a:gd name="connsiteY476" fmla="*/ 220500 h 3241367"/>
              <a:gd name="connsiteX477" fmla="*/ 938210 w 2483666"/>
              <a:gd name="connsiteY477" fmla="*/ 219808 h 3241367"/>
              <a:gd name="connsiteX478" fmla="*/ 2154652 w 2483666"/>
              <a:gd name="connsiteY478" fmla="*/ 215843 h 3241367"/>
              <a:gd name="connsiteX479" fmla="*/ 2161693 w 2483666"/>
              <a:gd name="connsiteY479" fmla="*/ 217266 h 3241367"/>
              <a:gd name="connsiteX480" fmla="*/ 2160380 w 2483666"/>
              <a:gd name="connsiteY480" fmla="*/ 218252 h 3241367"/>
              <a:gd name="connsiteX481" fmla="*/ 2154584 w 2483666"/>
              <a:gd name="connsiteY481" fmla="*/ 215980 h 3241367"/>
              <a:gd name="connsiteX482" fmla="*/ 2154652 w 2483666"/>
              <a:gd name="connsiteY482" fmla="*/ 215843 h 3241367"/>
              <a:gd name="connsiteX483" fmla="*/ 2165047 w 2483666"/>
              <a:gd name="connsiteY483" fmla="*/ 214748 h 3241367"/>
              <a:gd name="connsiteX484" fmla="*/ 2162106 w 2483666"/>
              <a:gd name="connsiteY484" fmla="*/ 217350 h 3241367"/>
              <a:gd name="connsiteX485" fmla="*/ 2161693 w 2483666"/>
              <a:gd name="connsiteY485" fmla="*/ 217266 h 3241367"/>
              <a:gd name="connsiteX486" fmla="*/ 2162859 w 2483666"/>
              <a:gd name="connsiteY486" fmla="*/ 216391 h 3241367"/>
              <a:gd name="connsiteX487" fmla="*/ 2165047 w 2483666"/>
              <a:gd name="connsiteY487" fmla="*/ 214748 h 3241367"/>
              <a:gd name="connsiteX488" fmla="*/ 930811 w 2483666"/>
              <a:gd name="connsiteY488" fmla="*/ 214748 h 3241367"/>
              <a:gd name="connsiteX489" fmla="*/ 938210 w 2483666"/>
              <a:gd name="connsiteY489" fmla="*/ 219808 h 3241367"/>
              <a:gd name="connsiteX490" fmla="*/ 930811 w 2483666"/>
              <a:gd name="connsiteY490" fmla="*/ 223513 h 3241367"/>
              <a:gd name="connsiteX491" fmla="*/ 930811 w 2483666"/>
              <a:gd name="connsiteY491" fmla="*/ 214748 h 3241367"/>
              <a:gd name="connsiteX492" fmla="*/ 892241 w 2483666"/>
              <a:gd name="connsiteY492" fmla="*/ 200710 h 3241367"/>
              <a:gd name="connsiteX493" fmla="*/ 898034 w 2483666"/>
              <a:gd name="connsiteY493" fmla="*/ 201360 h 3241367"/>
              <a:gd name="connsiteX494" fmla="*/ 897712 w 2483666"/>
              <a:gd name="connsiteY494" fmla="*/ 202216 h 3241367"/>
              <a:gd name="connsiteX495" fmla="*/ 892241 w 2483666"/>
              <a:gd name="connsiteY495" fmla="*/ 200710 h 3241367"/>
              <a:gd name="connsiteX496" fmla="*/ 2471418 w 2483666"/>
              <a:gd name="connsiteY496" fmla="*/ 92035 h 3241367"/>
              <a:gd name="connsiteX497" fmla="*/ 2480171 w 2483666"/>
              <a:gd name="connsiteY497" fmla="*/ 92035 h 3241367"/>
              <a:gd name="connsiteX498" fmla="*/ 2478596 w 2483666"/>
              <a:gd name="connsiteY498" fmla="*/ 92824 h 3241367"/>
              <a:gd name="connsiteX499" fmla="*/ 2472786 w 2483666"/>
              <a:gd name="connsiteY499" fmla="*/ 93267 h 3241367"/>
              <a:gd name="connsiteX500" fmla="*/ 2471418 w 2483666"/>
              <a:gd name="connsiteY500" fmla="*/ 92035 h 3241367"/>
              <a:gd name="connsiteX501" fmla="*/ 1228428 w 2483666"/>
              <a:gd name="connsiteY501" fmla="*/ 78887 h 3241367"/>
              <a:gd name="connsiteX502" fmla="*/ 1224051 w 2483666"/>
              <a:gd name="connsiteY502" fmla="*/ 83269 h 3241367"/>
              <a:gd name="connsiteX503" fmla="*/ 1211468 w 2483666"/>
              <a:gd name="connsiteY503" fmla="*/ 85461 h 3241367"/>
              <a:gd name="connsiteX504" fmla="*/ 1210166 w 2483666"/>
              <a:gd name="connsiteY504" fmla="*/ 85687 h 3241367"/>
              <a:gd name="connsiteX505" fmla="*/ 1219743 w 2483666"/>
              <a:gd name="connsiteY505" fmla="*/ 80119 h 3241367"/>
              <a:gd name="connsiteX506" fmla="*/ 1228428 w 2483666"/>
              <a:gd name="connsiteY506" fmla="*/ 78887 h 3241367"/>
              <a:gd name="connsiteX507" fmla="*/ 1291592 w 2483666"/>
              <a:gd name="connsiteY507" fmla="*/ 75699 h 3241367"/>
              <a:gd name="connsiteX508" fmla="*/ 1291890 w 2483666"/>
              <a:gd name="connsiteY508" fmla="*/ 76148 h 3241367"/>
              <a:gd name="connsiteX509" fmla="*/ 1291480 w 2483666"/>
              <a:gd name="connsiteY509" fmla="*/ 76353 h 3241367"/>
              <a:gd name="connsiteX510" fmla="*/ 1291448 w 2483666"/>
              <a:gd name="connsiteY510" fmla="*/ 76276 h 3241367"/>
              <a:gd name="connsiteX511" fmla="*/ 1630850 w 2483666"/>
              <a:gd name="connsiteY511" fmla="*/ 66213 h 3241367"/>
              <a:gd name="connsiteX512" fmla="*/ 1630540 w 2483666"/>
              <a:gd name="connsiteY512" fmla="*/ 66835 h 3241367"/>
              <a:gd name="connsiteX513" fmla="*/ 1628934 w 2483666"/>
              <a:gd name="connsiteY513" fmla="*/ 70051 h 3241367"/>
              <a:gd name="connsiteX514" fmla="*/ 1625616 w 2483666"/>
              <a:gd name="connsiteY514" fmla="*/ 70122 h 3241367"/>
              <a:gd name="connsiteX515" fmla="*/ 1627394 w 2483666"/>
              <a:gd name="connsiteY515" fmla="*/ 66972 h 3241367"/>
              <a:gd name="connsiteX516" fmla="*/ 1631087 w 2483666"/>
              <a:gd name="connsiteY516" fmla="*/ 65739 h 3241367"/>
              <a:gd name="connsiteX517" fmla="*/ 1631177 w 2483666"/>
              <a:gd name="connsiteY517" fmla="*/ 66141 h 3241367"/>
              <a:gd name="connsiteX518" fmla="*/ 1630850 w 2483666"/>
              <a:gd name="connsiteY518" fmla="*/ 66213 h 3241367"/>
              <a:gd name="connsiteX519" fmla="*/ 1618414 w 2483666"/>
              <a:gd name="connsiteY519" fmla="*/ 61356 h 3241367"/>
              <a:gd name="connsiteX520" fmla="*/ 1622333 w 2483666"/>
              <a:gd name="connsiteY520" fmla="*/ 61356 h 3241367"/>
              <a:gd name="connsiteX521" fmla="*/ 1619198 w 2483666"/>
              <a:gd name="connsiteY521" fmla="*/ 62600 h 3241367"/>
              <a:gd name="connsiteX522" fmla="*/ 1346600 w 2483666"/>
              <a:gd name="connsiteY522" fmla="*/ 61356 h 3241367"/>
              <a:gd name="connsiteX523" fmla="*/ 1346600 w 2483666"/>
              <a:gd name="connsiteY523" fmla="*/ 63000 h 3241367"/>
              <a:gd name="connsiteX524" fmla="*/ 1346600 w 2483666"/>
              <a:gd name="connsiteY524" fmla="*/ 68904 h 3241367"/>
              <a:gd name="connsiteX525" fmla="*/ 1346394 w 2483666"/>
              <a:gd name="connsiteY525" fmla="*/ 68889 h 3241367"/>
              <a:gd name="connsiteX526" fmla="*/ 1346600 w 2483666"/>
              <a:gd name="connsiteY526" fmla="*/ 61356 h 3241367"/>
              <a:gd name="connsiteX527" fmla="*/ 1285325 w 2483666"/>
              <a:gd name="connsiteY527" fmla="*/ 61356 h 3241367"/>
              <a:gd name="connsiteX528" fmla="*/ 1289702 w 2483666"/>
              <a:gd name="connsiteY528" fmla="*/ 61356 h 3241367"/>
              <a:gd name="connsiteX529" fmla="*/ 1294079 w 2483666"/>
              <a:gd name="connsiteY529" fmla="*/ 65739 h 3241367"/>
              <a:gd name="connsiteX530" fmla="*/ 1291592 w 2483666"/>
              <a:gd name="connsiteY530" fmla="*/ 75699 h 3241367"/>
              <a:gd name="connsiteX531" fmla="*/ 1290601 w 2483666"/>
              <a:gd name="connsiteY531" fmla="*/ 74210 h 3241367"/>
              <a:gd name="connsiteX532" fmla="*/ 1616315 w 2483666"/>
              <a:gd name="connsiteY532" fmla="*/ 59713 h 3241367"/>
              <a:gd name="connsiteX533" fmla="*/ 1618025 w 2483666"/>
              <a:gd name="connsiteY533" fmla="*/ 60740 h 3241367"/>
              <a:gd name="connsiteX534" fmla="*/ 1618414 w 2483666"/>
              <a:gd name="connsiteY534" fmla="*/ 61356 h 3241367"/>
              <a:gd name="connsiteX535" fmla="*/ 1617592 w 2483666"/>
              <a:gd name="connsiteY535" fmla="*/ 61356 h 3241367"/>
              <a:gd name="connsiteX536" fmla="*/ 1405563 w 2483666"/>
              <a:gd name="connsiteY536" fmla="*/ 55817 h 3241367"/>
              <a:gd name="connsiteX537" fmla="*/ 1416627 w 2483666"/>
              <a:gd name="connsiteY537" fmla="*/ 61356 h 3241367"/>
              <a:gd name="connsiteX538" fmla="*/ 1409478 w 2483666"/>
              <a:gd name="connsiteY538" fmla="*/ 61356 h 3241367"/>
              <a:gd name="connsiteX539" fmla="*/ 1401308 w 2483666"/>
              <a:gd name="connsiteY539" fmla="*/ 60809 h 3241367"/>
              <a:gd name="connsiteX540" fmla="*/ 1407874 w 2483666"/>
              <a:gd name="connsiteY540" fmla="*/ 43826 h 3241367"/>
              <a:gd name="connsiteX541" fmla="*/ 1413891 w 2483666"/>
              <a:gd name="connsiteY541" fmla="*/ 43826 h 3241367"/>
              <a:gd name="connsiteX542" fmla="*/ 1416627 w 2483666"/>
              <a:gd name="connsiteY542" fmla="*/ 43826 h 3241367"/>
              <a:gd name="connsiteX543" fmla="*/ 1416627 w 2483666"/>
              <a:gd name="connsiteY543" fmla="*/ 52591 h 3241367"/>
              <a:gd name="connsiteX544" fmla="*/ 1405685 w 2483666"/>
              <a:gd name="connsiteY544" fmla="*/ 55673 h 3241367"/>
              <a:gd name="connsiteX545" fmla="*/ 1405563 w 2483666"/>
              <a:gd name="connsiteY545" fmla="*/ 55817 h 3241367"/>
              <a:gd name="connsiteX546" fmla="*/ 1401309 w 2483666"/>
              <a:gd name="connsiteY546" fmla="*/ 53687 h 3241367"/>
              <a:gd name="connsiteX547" fmla="*/ 1399120 w 2483666"/>
              <a:gd name="connsiteY547" fmla="*/ 52591 h 3241367"/>
              <a:gd name="connsiteX548" fmla="*/ 1407874 w 2483666"/>
              <a:gd name="connsiteY548" fmla="*/ 48209 h 3241367"/>
              <a:gd name="connsiteX549" fmla="*/ 1407874 w 2483666"/>
              <a:gd name="connsiteY549" fmla="*/ 43826 h 3241367"/>
              <a:gd name="connsiteX550" fmla="*/ 1587319 w 2483666"/>
              <a:gd name="connsiteY550" fmla="*/ 0 h 3241367"/>
              <a:gd name="connsiteX551" fmla="*/ 1582943 w 2483666"/>
              <a:gd name="connsiteY551" fmla="*/ 8765 h 3241367"/>
              <a:gd name="connsiteX552" fmla="*/ 1556682 w 2483666"/>
              <a:gd name="connsiteY552" fmla="*/ 26296 h 3241367"/>
              <a:gd name="connsiteX553" fmla="*/ 1574189 w 2483666"/>
              <a:gd name="connsiteY553" fmla="*/ 43826 h 3241367"/>
              <a:gd name="connsiteX554" fmla="*/ 1574189 w 2483666"/>
              <a:gd name="connsiteY554" fmla="*/ 48209 h 3241367"/>
              <a:gd name="connsiteX555" fmla="*/ 1587319 w 2483666"/>
              <a:gd name="connsiteY555" fmla="*/ 48209 h 3241367"/>
              <a:gd name="connsiteX556" fmla="*/ 1582943 w 2483666"/>
              <a:gd name="connsiteY556" fmla="*/ 56974 h 3241367"/>
              <a:gd name="connsiteX557" fmla="*/ 1565436 w 2483666"/>
              <a:gd name="connsiteY557" fmla="*/ 52591 h 3241367"/>
              <a:gd name="connsiteX558" fmla="*/ 1556682 w 2483666"/>
              <a:gd name="connsiteY558" fmla="*/ 70122 h 3241367"/>
              <a:gd name="connsiteX559" fmla="*/ 1582943 w 2483666"/>
              <a:gd name="connsiteY559" fmla="*/ 74504 h 3241367"/>
              <a:gd name="connsiteX560" fmla="*/ 1600450 w 2483666"/>
              <a:gd name="connsiteY560" fmla="*/ 70122 h 3241367"/>
              <a:gd name="connsiteX561" fmla="*/ 1613580 w 2483666"/>
              <a:gd name="connsiteY561" fmla="*/ 61356 h 3241367"/>
              <a:gd name="connsiteX562" fmla="*/ 1617592 w 2483666"/>
              <a:gd name="connsiteY562" fmla="*/ 61356 h 3241367"/>
              <a:gd name="connsiteX563" fmla="*/ 1618709 w 2483666"/>
              <a:gd name="connsiteY563" fmla="*/ 62794 h 3241367"/>
              <a:gd name="connsiteX564" fmla="*/ 1619198 w 2483666"/>
              <a:gd name="connsiteY564" fmla="*/ 62600 h 3241367"/>
              <a:gd name="connsiteX565" fmla="*/ 1626710 w 2483666"/>
              <a:gd name="connsiteY565" fmla="*/ 74504 h 3241367"/>
              <a:gd name="connsiteX566" fmla="*/ 1628934 w 2483666"/>
              <a:gd name="connsiteY566" fmla="*/ 70051 h 3241367"/>
              <a:gd name="connsiteX567" fmla="*/ 1632044 w 2483666"/>
              <a:gd name="connsiteY567" fmla="*/ 69985 h 3241367"/>
              <a:gd name="connsiteX568" fmla="*/ 1631177 w 2483666"/>
              <a:gd name="connsiteY568" fmla="*/ 66141 h 3241367"/>
              <a:gd name="connsiteX569" fmla="*/ 1652970 w 2483666"/>
              <a:gd name="connsiteY569" fmla="*/ 61356 h 3241367"/>
              <a:gd name="connsiteX570" fmla="*/ 1652970 w 2483666"/>
              <a:gd name="connsiteY570" fmla="*/ 56974 h 3241367"/>
              <a:gd name="connsiteX571" fmla="*/ 1661724 w 2483666"/>
              <a:gd name="connsiteY571" fmla="*/ 70122 h 3241367"/>
              <a:gd name="connsiteX572" fmla="*/ 1631087 w 2483666"/>
              <a:gd name="connsiteY572" fmla="*/ 74504 h 3241367"/>
              <a:gd name="connsiteX573" fmla="*/ 1657347 w 2483666"/>
              <a:gd name="connsiteY573" fmla="*/ 96417 h 3241367"/>
              <a:gd name="connsiteX574" fmla="*/ 1644217 w 2483666"/>
              <a:gd name="connsiteY574" fmla="*/ 109565 h 3241367"/>
              <a:gd name="connsiteX575" fmla="*/ 1617956 w 2483666"/>
              <a:gd name="connsiteY575" fmla="*/ 118330 h 3241367"/>
              <a:gd name="connsiteX576" fmla="*/ 1622333 w 2483666"/>
              <a:gd name="connsiteY576" fmla="*/ 127096 h 3241367"/>
              <a:gd name="connsiteX577" fmla="*/ 1617956 w 2483666"/>
              <a:gd name="connsiteY577" fmla="*/ 131478 h 3241367"/>
              <a:gd name="connsiteX578" fmla="*/ 1635463 w 2483666"/>
              <a:gd name="connsiteY578" fmla="*/ 149009 h 3241367"/>
              <a:gd name="connsiteX579" fmla="*/ 1648594 w 2483666"/>
              <a:gd name="connsiteY579" fmla="*/ 149009 h 3241367"/>
              <a:gd name="connsiteX580" fmla="*/ 1622333 w 2483666"/>
              <a:gd name="connsiteY580" fmla="*/ 170922 h 3241367"/>
              <a:gd name="connsiteX581" fmla="*/ 1613580 w 2483666"/>
              <a:gd name="connsiteY581" fmla="*/ 162156 h 3241367"/>
              <a:gd name="connsiteX582" fmla="*/ 1587319 w 2483666"/>
              <a:gd name="connsiteY582" fmla="*/ 175304 h 3241367"/>
              <a:gd name="connsiteX583" fmla="*/ 1582943 w 2483666"/>
              <a:gd name="connsiteY583" fmla="*/ 179687 h 3241367"/>
              <a:gd name="connsiteX584" fmla="*/ 1596073 w 2483666"/>
              <a:gd name="connsiteY584" fmla="*/ 184069 h 3241367"/>
              <a:gd name="connsiteX585" fmla="*/ 1582943 w 2483666"/>
              <a:gd name="connsiteY585" fmla="*/ 188452 h 3241367"/>
              <a:gd name="connsiteX586" fmla="*/ 1565436 w 2483666"/>
              <a:gd name="connsiteY586" fmla="*/ 197217 h 3241367"/>
              <a:gd name="connsiteX587" fmla="*/ 1569812 w 2483666"/>
              <a:gd name="connsiteY587" fmla="*/ 188452 h 3241367"/>
              <a:gd name="connsiteX588" fmla="*/ 1547929 w 2483666"/>
              <a:gd name="connsiteY588" fmla="*/ 188452 h 3241367"/>
              <a:gd name="connsiteX589" fmla="*/ 1530422 w 2483666"/>
              <a:gd name="connsiteY589" fmla="*/ 205982 h 3241367"/>
              <a:gd name="connsiteX590" fmla="*/ 1547929 w 2483666"/>
              <a:gd name="connsiteY590" fmla="*/ 214748 h 3241367"/>
              <a:gd name="connsiteX591" fmla="*/ 1543552 w 2483666"/>
              <a:gd name="connsiteY591" fmla="*/ 219130 h 3241367"/>
              <a:gd name="connsiteX592" fmla="*/ 1561059 w 2483666"/>
              <a:gd name="connsiteY592" fmla="*/ 219130 h 3241367"/>
              <a:gd name="connsiteX593" fmla="*/ 1557776 w 2483666"/>
              <a:gd name="connsiteY593" fmla="*/ 231182 h 3241367"/>
              <a:gd name="connsiteX594" fmla="*/ 1552853 w 2483666"/>
              <a:gd name="connsiteY594" fmla="*/ 233922 h 3241367"/>
              <a:gd name="connsiteX595" fmla="*/ 1547929 w 2483666"/>
              <a:gd name="connsiteY595" fmla="*/ 241043 h 3241367"/>
              <a:gd name="connsiteX596" fmla="*/ 1578566 w 2483666"/>
              <a:gd name="connsiteY596" fmla="*/ 232278 h 3241367"/>
              <a:gd name="connsiteX597" fmla="*/ 1596073 w 2483666"/>
              <a:gd name="connsiteY597" fmla="*/ 214748 h 3241367"/>
              <a:gd name="connsiteX598" fmla="*/ 1648594 w 2483666"/>
              <a:gd name="connsiteY598" fmla="*/ 210365 h 3241367"/>
              <a:gd name="connsiteX599" fmla="*/ 1679231 w 2483666"/>
              <a:gd name="connsiteY599" fmla="*/ 192835 h 3241367"/>
              <a:gd name="connsiteX600" fmla="*/ 1683607 w 2483666"/>
              <a:gd name="connsiteY600" fmla="*/ 192835 h 3241367"/>
              <a:gd name="connsiteX601" fmla="*/ 1661724 w 2483666"/>
              <a:gd name="connsiteY601" fmla="*/ 205982 h 3241367"/>
              <a:gd name="connsiteX602" fmla="*/ 1657347 w 2483666"/>
              <a:gd name="connsiteY602" fmla="*/ 219130 h 3241367"/>
              <a:gd name="connsiteX603" fmla="*/ 1661724 w 2483666"/>
              <a:gd name="connsiteY603" fmla="*/ 223513 h 3241367"/>
              <a:gd name="connsiteX604" fmla="*/ 1692361 w 2483666"/>
              <a:gd name="connsiteY604" fmla="*/ 223513 h 3241367"/>
              <a:gd name="connsiteX605" fmla="*/ 1692361 w 2483666"/>
              <a:gd name="connsiteY605" fmla="*/ 227895 h 3241367"/>
              <a:gd name="connsiteX606" fmla="*/ 1736128 w 2483666"/>
              <a:gd name="connsiteY606" fmla="*/ 223513 h 3241367"/>
              <a:gd name="connsiteX607" fmla="*/ 1762388 w 2483666"/>
              <a:gd name="connsiteY607" fmla="*/ 232278 h 3241367"/>
              <a:gd name="connsiteX608" fmla="*/ 1749258 w 2483666"/>
              <a:gd name="connsiteY608" fmla="*/ 245426 h 3241367"/>
              <a:gd name="connsiteX609" fmla="*/ 1771142 w 2483666"/>
              <a:gd name="connsiteY609" fmla="*/ 262956 h 3241367"/>
              <a:gd name="connsiteX610" fmla="*/ 1744334 w 2483666"/>
              <a:gd name="connsiteY610" fmla="*/ 251452 h 3241367"/>
              <a:gd name="connsiteX611" fmla="*/ 1740895 w 2483666"/>
              <a:gd name="connsiteY611" fmla="*/ 249976 h 3241367"/>
              <a:gd name="connsiteX612" fmla="*/ 1741218 w 2483666"/>
              <a:gd name="connsiteY612" fmla="*/ 249094 h 3241367"/>
              <a:gd name="connsiteX613" fmla="*/ 1744334 w 2483666"/>
              <a:gd name="connsiteY613" fmla="*/ 245974 h 3241367"/>
              <a:gd name="connsiteX614" fmla="*/ 1743582 w 2483666"/>
              <a:gd name="connsiteY614" fmla="*/ 245494 h 3241367"/>
              <a:gd name="connsiteX615" fmla="*/ 1742542 w 2483666"/>
              <a:gd name="connsiteY615" fmla="*/ 245488 h 3241367"/>
              <a:gd name="connsiteX616" fmla="*/ 1743445 w 2483666"/>
              <a:gd name="connsiteY616" fmla="*/ 243029 h 3241367"/>
              <a:gd name="connsiteX617" fmla="*/ 1742146 w 2483666"/>
              <a:gd name="connsiteY617" fmla="*/ 241591 h 3241367"/>
              <a:gd name="connsiteX618" fmla="*/ 1738632 w 2483666"/>
              <a:gd name="connsiteY618" fmla="*/ 245466 h 3241367"/>
              <a:gd name="connsiteX619" fmla="*/ 1731751 w 2483666"/>
              <a:gd name="connsiteY619" fmla="*/ 245426 h 3241367"/>
              <a:gd name="connsiteX620" fmla="*/ 1731751 w 2483666"/>
              <a:gd name="connsiteY620" fmla="*/ 249808 h 3241367"/>
              <a:gd name="connsiteX621" fmla="*/ 1736744 w 2483666"/>
              <a:gd name="connsiteY621" fmla="*/ 247549 h 3241367"/>
              <a:gd name="connsiteX622" fmla="*/ 1738632 w 2483666"/>
              <a:gd name="connsiteY622" fmla="*/ 245466 h 3241367"/>
              <a:gd name="connsiteX623" fmla="*/ 1742542 w 2483666"/>
              <a:gd name="connsiteY623" fmla="*/ 245488 h 3241367"/>
              <a:gd name="connsiteX624" fmla="*/ 1741218 w 2483666"/>
              <a:gd name="connsiteY624" fmla="*/ 249094 h 3241367"/>
              <a:gd name="connsiteX625" fmla="*/ 1740505 w 2483666"/>
              <a:gd name="connsiteY625" fmla="*/ 249808 h 3241367"/>
              <a:gd name="connsiteX626" fmla="*/ 1740895 w 2483666"/>
              <a:gd name="connsiteY626" fmla="*/ 249976 h 3241367"/>
              <a:gd name="connsiteX627" fmla="*/ 1736128 w 2483666"/>
              <a:gd name="connsiteY627" fmla="*/ 262956 h 3241367"/>
              <a:gd name="connsiteX628" fmla="*/ 1731751 w 2483666"/>
              <a:gd name="connsiteY628" fmla="*/ 271721 h 3241367"/>
              <a:gd name="connsiteX629" fmla="*/ 1744881 w 2483666"/>
              <a:gd name="connsiteY629" fmla="*/ 276104 h 3241367"/>
              <a:gd name="connsiteX630" fmla="*/ 1744881 w 2483666"/>
              <a:gd name="connsiteY630" fmla="*/ 298017 h 3241367"/>
              <a:gd name="connsiteX631" fmla="*/ 1716819 w 2483666"/>
              <a:gd name="connsiteY631" fmla="*/ 305042 h 3241367"/>
              <a:gd name="connsiteX632" fmla="*/ 1717527 w 2483666"/>
              <a:gd name="connsiteY632" fmla="*/ 302400 h 3241367"/>
              <a:gd name="connsiteX633" fmla="*/ 1709868 w 2483666"/>
              <a:gd name="connsiteY633" fmla="*/ 306782 h 3241367"/>
              <a:gd name="connsiteX634" fmla="*/ 1714244 w 2483666"/>
              <a:gd name="connsiteY634" fmla="*/ 305687 h 3241367"/>
              <a:gd name="connsiteX635" fmla="*/ 1716819 w 2483666"/>
              <a:gd name="connsiteY635" fmla="*/ 305042 h 3241367"/>
              <a:gd name="connsiteX636" fmla="*/ 1716022 w 2483666"/>
              <a:gd name="connsiteY636" fmla="*/ 308015 h 3241367"/>
              <a:gd name="connsiteX637" fmla="*/ 1692361 w 2483666"/>
              <a:gd name="connsiteY637" fmla="*/ 324313 h 3241367"/>
              <a:gd name="connsiteX638" fmla="*/ 1674854 w 2483666"/>
              <a:gd name="connsiteY638" fmla="*/ 315548 h 3241367"/>
              <a:gd name="connsiteX639" fmla="*/ 1652970 w 2483666"/>
              <a:gd name="connsiteY639" fmla="*/ 324313 h 3241367"/>
              <a:gd name="connsiteX640" fmla="*/ 1674854 w 2483666"/>
              <a:gd name="connsiteY640" fmla="*/ 328695 h 3241367"/>
              <a:gd name="connsiteX641" fmla="*/ 1666100 w 2483666"/>
              <a:gd name="connsiteY641" fmla="*/ 341843 h 3241367"/>
              <a:gd name="connsiteX642" fmla="*/ 1679231 w 2483666"/>
              <a:gd name="connsiteY642" fmla="*/ 341843 h 3241367"/>
              <a:gd name="connsiteX643" fmla="*/ 1683607 w 2483666"/>
              <a:gd name="connsiteY643" fmla="*/ 328695 h 3241367"/>
              <a:gd name="connsiteX644" fmla="*/ 1705491 w 2483666"/>
              <a:gd name="connsiteY644" fmla="*/ 333078 h 3241367"/>
              <a:gd name="connsiteX645" fmla="*/ 1705491 w 2483666"/>
              <a:gd name="connsiteY645" fmla="*/ 341843 h 3241367"/>
              <a:gd name="connsiteX646" fmla="*/ 1731751 w 2483666"/>
              <a:gd name="connsiteY646" fmla="*/ 354991 h 3241367"/>
              <a:gd name="connsiteX647" fmla="*/ 1731751 w 2483666"/>
              <a:gd name="connsiteY647" fmla="*/ 359374 h 3241367"/>
              <a:gd name="connsiteX648" fmla="*/ 1744881 w 2483666"/>
              <a:gd name="connsiteY648" fmla="*/ 359374 h 3241367"/>
              <a:gd name="connsiteX649" fmla="*/ 1744881 w 2483666"/>
              <a:gd name="connsiteY649" fmla="*/ 376904 h 3241367"/>
              <a:gd name="connsiteX650" fmla="*/ 1766765 w 2483666"/>
              <a:gd name="connsiteY650" fmla="*/ 363756 h 3241367"/>
              <a:gd name="connsiteX651" fmla="*/ 1779895 w 2483666"/>
              <a:gd name="connsiteY651" fmla="*/ 363756 h 3241367"/>
              <a:gd name="connsiteX652" fmla="*/ 1814909 w 2483666"/>
              <a:gd name="connsiteY652" fmla="*/ 354991 h 3241367"/>
              <a:gd name="connsiteX653" fmla="*/ 1823663 w 2483666"/>
              <a:gd name="connsiteY653" fmla="*/ 333078 h 3241367"/>
              <a:gd name="connsiteX654" fmla="*/ 1854300 w 2483666"/>
              <a:gd name="connsiteY654" fmla="*/ 333078 h 3241367"/>
              <a:gd name="connsiteX655" fmla="*/ 1858676 w 2483666"/>
              <a:gd name="connsiteY655" fmla="*/ 315548 h 3241367"/>
              <a:gd name="connsiteX656" fmla="*/ 1867430 w 2483666"/>
              <a:gd name="connsiteY656" fmla="*/ 298017 h 3241367"/>
              <a:gd name="connsiteX657" fmla="*/ 1867430 w 2483666"/>
              <a:gd name="connsiteY657" fmla="*/ 302400 h 3241367"/>
              <a:gd name="connsiteX658" fmla="*/ 1893690 w 2483666"/>
              <a:gd name="connsiteY658" fmla="*/ 311165 h 3241367"/>
              <a:gd name="connsiteX659" fmla="*/ 1906820 w 2483666"/>
              <a:gd name="connsiteY659" fmla="*/ 311165 h 3241367"/>
              <a:gd name="connsiteX660" fmla="*/ 1893690 w 2483666"/>
              <a:gd name="connsiteY660" fmla="*/ 302400 h 3241367"/>
              <a:gd name="connsiteX661" fmla="*/ 1911197 w 2483666"/>
              <a:gd name="connsiteY661" fmla="*/ 289252 h 3241367"/>
              <a:gd name="connsiteX662" fmla="*/ 1933081 w 2483666"/>
              <a:gd name="connsiteY662" fmla="*/ 302400 h 3241367"/>
              <a:gd name="connsiteX663" fmla="*/ 1953047 w 2483666"/>
              <a:gd name="connsiteY663" fmla="*/ 299068 h 3241367"/>
              <a:gd name="connsiteX664" fmla="*/ 1943407 w 2483666"/>
              <a:gd name="connsiteY664" fmla="*/ 302948 h 3241367"/>
              <a:gd name="connsiteX665" fmla="*/ 1963718 w 2483666"/>
              <a:gd name="connsiteY665" fmla="*/ 298017 h 3241367"/>
              <a:gd name="connsiteX666" fmla="*/ 1959341 w 2483666"/>
              <a:gd name="connsiteY666" fmla="*/ 298017 h 3241367"/>
              <a:gd name="connsiteX667" fmla="*/ 1956059 w 2483666"/>
              <a:gd name="connsiteY667" fmla="*/ 298565 h 3241367"/>
              <a:gd name="connsiteX668" fmla="*/ 1953047 w 2483666"/>
              <a:gd name="connsiteY668" fmla="*/ 299068 h 3241367"/>
              <a:gd name="connsiteX669" fmla="*/ 1959230 w 2483666"/>
              <a:gd name="connsiteY669" fmla="*/ 296579 h 3241367"/>
              <a:gd name="connsiteX670" fmla="*/ 1989978 w 2483666"/>
              <a:gd name="connsiteY670" fmla="*/ 284869 h 3241367"/>
              <a:gd name="connsiteX671" fmla="*/ 2055629 w 2483666"/>
              <a:gd name="connsiteY671" fmla="*/ 245426 h 3241367"/>
              <a:gd name="connsiteX672" fmla="*/ 2046876 w 2483666"/>
              <a:gd name="connsiteY672" fmla="*/ 227895 h 3241367"/>
              <a:gd name="connsiteX673" fmla="*/ 2055629 w 2483666"/>
              <a:gd name="connsiteY673" fmla="*/ 227895 h 3241367"/>
              <a:gd name="connsiteX674" fmla="*/ 2086266 w 2483666"/>
              <a:gd name="connsiteY674" fmla="*/ 223513 h 3241367"/>
              <a:gd name="connsiteX675" fmla="*/ 2073136 w 2483666"/>
              <a:gd name="connsiteY675" fmla="*/ 232278 h 3241367"/>
              <a:gd name="connsiteX676" fmla="*/ 2073136 w 2483666"/>
              <a:gd name="connsiteY676" fmla="*/ 241043 h 3241367"/>
              <a:gd name="connsiteX677" fmla="*/ 2073136 w 2483666"/>
              <a:gd name="connsiteY677" fmla="*/ 249808 h 3241367"/>
              <a:gd name="connsiteX678" fmla="*/ 2086266 w 2483666"/>
              <a:gd name="connsiteY678" fmla="*/ 254191 h 3241367"/>
              <a:gd name="connsiteX679" fmla="*/ 2099396 w 2483666"/>
              <a:gd name="connsiteY679" fmla="*/ 219130 h 3241367"/>
              <a:gd name="connsiteX680" fmla="*/ 2103773 w 2483666"/>
              <a:gd name="connsiteY680" fmla="*/ 214748 h 3241367"/>
              <a:gd name="connsiteX681" fmla="*/ 2112526 w 2483666"/>
              <a:gd name="connsiteY681" fmla="*/ 232278 h 3241367"/>
              <a:gd name="connsiteX682" fmla="*/ 2134410 w 2483666"/>
              <a:gd name="connsiteY682" fmla="*/ 219130 h 3241367"/>
              <a:gd name="connsiteX683" fmla="*/ 2147540 w 2483666"/>
              <a:gd name="connsiteY683" fmla="*/ 227895 h 3241367"/>
              <a:gd name="connsiteX684" fmla="*/ 2160380 w 2483666"/>
              <a:gd name="connsiteY684" fmla="*/ 218252 h 3241367"/>
              <a:gd name="connsiteX685" fmla="*/ 2173801 w 2483666"/>
              <a:gd name="connsiteY685" fmla="*/ 223513 h 3241367"/>
              <a:gd name="connsiteX686" fmla="*/ 2191307 w 2483666"/>
              <a:gd name="connsiteY686" fmla="*/ 205982 h 3241367"/>
              <a:gd name="connsiteX687" fmla="*/ 2217568 w 2483666"/>
              <a:gd name="connsiteY687" fmla="*/ 201600 h 3241367"/>
              <a:gd name="connsiteX688" fmla="*/ 2239452 w 2483666"/>
              <a:gd name="connsiteY688" fmla="*/ 184069 h 3241367"/>
              <a:gd name="connsiteX689" fmla="*/ 2239452 w 2483666"/>
              <a:gd name="connsiteY689" fmla="*/ 170922 h 3241367"/>
              <a:gd name="connsiteX690" fmla="*/ 2248205 w 2483666"/>
              <a:gd name="connsiteY690" fmla="*/ 166539 h 3241367"/>
              <a:gd name="connsiteX691" fmla="*/ 2261335 w 2483666"/>
              <a:gd name="connsiteY691" fmla="*/ 175304 h 3241367"/>
              <a:gd name="connsiteX692" fmla="*/ 2274465 w 2483666"/>
              <a:gd name="connsiteY692" fmla="*/ 162156 h 3241367"/>
              <a:gd name="connsiteX693" fmla="*/ 2278842 w 2483666"/>
              <a:gd name="connsiteY693" fmla="*/ 170922 h 3241367"/>
              <a:gd name="connsiteX694" fmla="*/ 2300725 w 2483666"/>
              <a:gd name="connsiteY694" fmla="*/ 157774 h 3241367"/>
              <a:gd name="connsiteX695" fmla="*/ 2319874 w 2483666"/>
              <a:gd name="connsiteY695" fmla="*/ 153939 h 3241367"/>
              <a:gd name="connsiteX696" fmla="*/ 2321500 w 2483666"/>
              <a:gd name="connsiteY696" fmla="*/ 153613 h 3241367"/>
              <a:gd name="connsiteX697" fmla="*/ 2317685 w 2483666"/>
              <a:gd name="connsiteY697" fmla="*/ 157089 h 3241367"/>
              <a:gd name="connsiteX698" fmla="*/ 2322609 w 2483666"/>
              <a:gd name="connsiteY698" fmla="*/ 153391 h 3241367"/>
              <a:gd name="connsiteX699" fmla="*/ 2321500 w 2483666"/>
              <a:gd name="connsiteY699" fmla="*/ 153613 h 3241367"/>
              <a:gd name="connsiteX700" fmla="*/ 2331363 w 2483666"/>
              <a:gd name="connsiteY700" fmla="*/ 144626 h 3241367"/>
              <a:gd name="connsiteX701" fmla="*/ 2335740 w 2483666"/>
              <a:gd name="connsiteY701" fmla="*/ 149009 h 3241367"/>
              <a:gd name="connsiteX702" fmla="*/ 2348870 w 2483666"/>
              <a:gd name="connsiteY702" fmla="*/ 127096 h 3241367"/>
              <a:gd name="connsiteX703" fmla="*/ 2379507 w 2483666"/>
              <a:gd name="connsiteY703" fmla="*/ 127096 h 3241367"/>
              <a:gd name="connsiteX704" fmla="*/ 2383884 w 2483666"/>
              <a:gd name="connsiteY704" fmla="*/ 122713 h 3241367"/>
              <a:gd name="connsiteX705" fmla="*/ 2357623 w 2483666"/>
              <a:gd name="connsiteY705" fmla="*/ 113948 h 3241367"/>
              <a:gd name="connsiteX706" fmla="*/ 2375130 w 2483666"/>
              <a:gd name="connsiteY706" fmla="*/ 109565 h 3241367"/>
              <a:gd name="connsiteX707" fmla="*/ 2379507 w 2483666"/>
              <a:gd name="connsiteY707" fmla="*/ 113948 h 3241367"/>
              <a:gd name="connsiteX708" fmla="*/ 2392637 w 2483666"/>
              <a:gd name="connsiteY708" fmla="*/ 105182 h 3241367"/>
              <a:gd name="connsiteX709" fmla="*/ 2405767 w 2483666"/>
              <a:gd name="connsiteY709" fmla="*/ 113948 h 3241367"/>
              <a:gd name="connsiteX710" fmla="*/ 2423274 w 2483666"/>
              <a:gd name="connsiteY710" fmla="*/ 105182 h 3241367"/>
              <a:gd name="connsiteX711" fmla="*/ 2449534 w 2483666"/>
              <a:gd name="connsiteY711" fmla="*/ 100800 h 3241367"/>
              <a:gd name="connsiteX712" fmla="*/ 2453911 w 2483666"/>
              <a:gd name="connsiteY712" fmla="*/ 105182 h 3241367"/>
              <a:gd name="connsiteX713" fmla="*/ 2476889 w 2483666"/>
              <a:gd name="connsiteY713" fmla="*/ 93678 h 3241367"/>
              <a:gd name="connsiteX714" fmla="*/ 2478596 w 2483666"/>
              <a:gd name="connsiteY714" fmla="*/ 92824 h 3241367"/>
              <a:gd name="connsiteX715" fmla="*/ 2483666 w 2483666"/>
              <a:gd name="connsiteY715" fmla="*/ 92436 h 3241367"/>
              <a:gd name="connsiteX716" fmla="*/ 2483666 w 2483666"/>
              <a:gd name="connsiteY716" fmla="*/ 3241367 h 3241367"/>
              <a:gd name="connsiteX717" fmla="*/ 1265200 w 2483666"/>
              <a:gd name="connsiteY717" fmla="*/ 3241367 h 3241367"/>
              <a:gd name="connsiteX718" fmla="*/ 1271101 w 2483666"/>
              <a:gd name="connsiteY718" fmla="*/ 3235458 h 3241367"/>
              <a:gd name="connsiteX719" fmla="*/ 1272195 w 2483666"/>
              <a:gd name="connsiteY719" fmla="*/ 3234363 h 3241367"/>
              <a:gd name="connsiteX720" fmla="*/ 1245935 w 2483666"/>
              <a:gd name="connsiteY720" fmla="*/ 3216832 h 3241367"/>
              <a:gd name="connsiteX721" fmla="*/ 1245935 w 2483666"/>
              <a:gd name="connsiteY721" fmla="*/ 3194919 h 3241367"/>
              <a:gd name="connsiteX722" fmla="*/ 1259065 w 2483666"/>
              <a:gd name="connsiteY722" fmla="*/ 3190536 h 3241367"/>
              <a:gd name="connsiteX723" fmla="*/ 1259065 w 2483666"/>
              <a:gd name="connsiteY723" fmla="*/ 3175197 h 3241367"/>
              <a:gd name="connsiteX724" fmla="*/ 1259065 w 2483666"/>
              <a:gd name="connsiteY724" fmla="*/ 3173828 h 3241367"/>
              <a:gd name="connsiteX725" fmla="*/ 1263442 w 2483666"/>
              <a:gd name="connsiteY725" fmla="*/ 3173006 h 3241367"/>
              <a:gd name="connsiteX726" fmla="*/ 1245935 w 2483666"/>
              <a:gd name="connsiteY726" fmla="*/ 3164241 h 3241367"/>
              <a:gd name="connsiteX727" fmla="*/ 1254688 w 2483666"/>
              <a:gd name="connsiteY727" fmla="*/ 3159858 h 3241367"/>
              <a:gd name="connsiteX728" fmla="*/ 1285325 w 2483666"/>
              <a:gd name="connsiteY728" fmla="*/ 3164241 h 3241367"/>
              <a:gd name="connsiteX729" fmla="*/ 1289702 w 2483666"/>
              <a:gd name="connsiteY729" fmla="*/ 3164241 h 3241367"/>
              <a:gd name="connsiteX730" fmla="*/ 1289702 w 2483666"/>
              <a:gd name="connsiteY730" fmla="*/ 3155476 h 3241367"/>
              <a:gd name="connsiteX731" fmla="*/ 1294079 w 2483666"/>
              <a:gd name="connsiteY731" fmla="*/ 3151093 h 3241367"/>
              <a:gd name="connsiteX732" fmla="*/ 1276572 w 2483666"/>
              <a:gd name="connsiteY732" fmla="*/ 3137945 h 3241367"/>
              <a:gd name="connsiteX733" fmla="*/ 1272195 w 2483666"/>
              <a:gd name="connsiteY733" fmla="*/ 3137945 h 3241367"/>
              <a:gd name="connsiteX734" fmla="*/ 1298456 w 2483666"/>
              <a:gd name="connsiteY734" fmla="*/ 3129180 h 3241367"/>
              <a:gd name="connsiteX735" fmla="*/ 1302832 w 2483666"/>
              <a:gd name="connsiteY735" fmla="*/ 3129180 h 3241367"/>
              <a:gd name="connsiteX736" fmla="*/ 1298456 w 2483666"/>
              <a:gd name="connsiteY736" fmla="*/ 3134658 h 3241367"/>
              <a:gd name="connsiteX737" fmla="*/ 1294079 w 2483666"/>
              <a:gd name="connsiteY737" fmla="*/ 3133563 h 3241367"/>
              <a:gd name="connsiteX738" fmla="*/ 1298456 w 2483666"/>
              <a:gd name="connsiteY738" fmla="*/ 3134659 h 3241367"/>
              <a:gd name="connsiteX739" fmla="*/ 1298456 w 2483666"/>
              <a:gd name="connsiteY739" fmla="*/ 3134658 h 3241367"/>
              <a:gd name="connsiteX740" fmla="*/ 1309397 w 2483666"/>
              <a:gd name="connsiteY740" fmla="*/ 3137397 h 3241367"/>
              <a:gd name="connsiteX741" fmla="*/ 1311586 w 2483666"/>
              <a:gd name="connsiteY741" fmla="*/ 3137945 h 3241367"/>
              <a:gd name="connsiteX742" fmla="*/ 1329092 w 2483666"/>
              <a:gd name="connsiteY742" fmla="*/ 3133563 h 3241367"/>
              <a:gd name="connsiteX743" fmla="*/ 1329092 w 2483666"/>
              <a:gd name="connsiteY743" fmla="*/ 3116032 h 3241367"/>
              <a:gd name="connsiteX744" fmla="*/ 1350976 w 2483666"/>
              <a:gd name="connsiteY744" fmla="*/ 3116032 h 3241367"/>
              <a:gd name="connsiteX745" fmla="*/ 1350976 w 2483666"/>
              <a:gd name="connsiteY745" fmla="*/ 3111650 h 3241367"/>
              <a:gd name="connsiteX746" fmla="*/ 1372860 w 2483666"/>
              <a:gd name="connsiteY746" fmla="*/ 3107267 h 3241367"/>
              <a:gd name="connsiteX747" fmla="*/ 1385990 w 2483666"/>
              <a:gd name="connsiteY747" fmla="*/ 3107267 h 3241367"/>
              <a:gd name="connsiteX748" fmla="*/ 1399120 w 2483666"/>
              <a:gd name="connsiteY748" fmla="*/ 3089737 h 3241367"/>
              <a:gd name="connsiteX749" fmla="*/ 1390367 w 2483666"/>
              <a:gd name="connsiteY749" fmla="*/ 3076589 h 3241367"/>
              <a:gd name="connsiteX750" fmla="*/ 1372860 w 2483666"/>
              <a:gd name="connsiteY750" fmla="*/ 3076589 h 3241367"/>
              <a:gd name="connsiteX751" fmla="*/ 1364106 w 2483666"/>
              <a:gd name="connsiteY751" fmla="*/ 3085354 h 3241367"/>
              <a:gd name="connsiteX752" fmla="*/ 1359730 w 2483666"/>
              <a:gd name="connsiteY752" fmla="*/ 3067824 h 3241367"/>
              <a:gd name="connsiteX753" fmla="*/ 1346600 w 2483666"/>
              <a:gd name="connsiteY753" fmla="*/ 3067824 h 3241367"/>
              <a:gd name="connsiteX754" fmla="*/ 1346600 w 2483666"/>
              <a:gd name="connsiteY754" fmla="*/ 3080971 h 3241367"/>
              <a:gd name="connsiteX755" fmla="*/ 1320339 w 2483666"/>
              <a:gd name="connsiteY755" fmla="*/ 3094119 h 3241367"/>
              <a:gd name="connsiteX756" fmla="*/ 1307209 w 2483666"/>
              <a:gd name="connsiteY756" fmla="*/ 3094119 h 3241367"/>
              <a:gd name="connsiteX757" fmla="*/ 1302832 w 2483666"/>
              <a:gd name="connsiteY757" fmla="*/ 3080971 h 3241367"/>
              <a:gd name="connsiteX758" fmla="*/ 1289702 w 2483666"/>
              <a:gd name="connsiteY758" fmla="*/ 3076589 h 3241367"/>
              <a:gd name="connsiteX759" fmla="*/ 1307209 w 2483666"/>
              <a:gd name="connsiteY759" fmla="*/ 3067824 h 3241367"/>
              <a:gd name="connsiteX760" fmla="*/ 1324716 w 2483666"/>
              <a:gd name="connsiteY760" fmla="*/ 3080971 h 3241367"/>
              <a:gd name="connsiteX761" fmla="*/ 1333469 w 2483666"/>
              <a:gd name="connsiteY761" fmla="*/ 3067824 h 3241367"/>
              <a:gd name="connsiteX762" fmla="*/ 1329092 w 2483666"/>
              <a:gd name="connsiteY762" fmla="*/ 3063441 h 3241367"/>
              <a:gd name="connsiteX763" fmla="*/ 1315962 w 2483666"/>
              <a:gd name="connsiteY763" fmla="*/ 3067824 h 3241367"/>
              <a:gd name="connsiteX764" fmla="*/ 1311586 w 2483666"/>
              <a:gd name="connsiteY764" fmla="*/ 3054676 h 3241367"/>
              <a:gd name="connsiteX765" fmla="*/ 1311586 w 2483666"/>
              <a:gd name="connsiteY765" fmla="*/ 3050293 h 3241367"/>
              <a:gd name="connsiteX766" fmla="*/ 1320339 w 2483666"/>
              <a:gd name="connsiteY766" fmla="*/ 3045911 h 3241367"/>
              <a:gd name="connsiteX767" fmla="*/ 1324716 w 2483666"/>
              <a:gd name="connsiteY767" fmla="*/ 3050293 h 3241367"/>
              <a:gd name="connsiteX768" fmla="*/ 1337846 w 2483666"/>
              <a:gd name="connsiteY768" fmla="*/ 3045911 h 3241367"/>
              <a:gd name="connsiteX769" fmla="*/ 1329092 w 2483666"/>
              <a:gd name="connsiteY769" fmla="*/ 3037145 h 3241367"/>
              <a:gd name="connsiteX770" fmla="*/ 1337846 w 2483666"/>
              <a:gd name="connsiteY770" fmla="*/ 3032763 h 3241367"/>
              <a:gd name="connsiteX771" fmla="*/ 1329092 w 2483666"/>
              <a:gd name="connsiteY771" fmla="*/ 3028380 h 3241367"/>
              <a:gd name="connsiteX772" fmla="*/ 1259065 w 2483666"/>
              <a:gd name="connsiteY772" fmla="*/ 3067824 h 3241367"/>
              <a:gd name="connsiteX773" fmla="*/ 1267818 w 2483666"/>
              <a:gd name="connsiteY773" fmla="*/ 3076589 h 3241367"/>
              <a:gd name="connsiteX774" fmla="*/ 1259065 w 2483666"/>
              <a:gd name="connsiteY774" fmla="*/ 3080971 h 3241367"/>
              <a:gd name="connsiteX775" fmla="*/ 1248464 w 2483666"/>
              <a:gd name="connsiteY775" fmla="*/ 3070357 h 3241367"/>
              <a:gd name="connsiteX776" fmla="*/ 1253320 w 2483666"/>
              <a:gd name="connsiteY776" fmla="*/ 3065975 h 3241367"/>
              <a:gd name="connsiteX777" fmla="*/ 1245935 w 2483666"/>
              <a:gd name="connsiteY777" fmla="*/ 3067824 h 3241367"/>
              <a:gd name="connsiteX778" fmla="*/ 1247576 w 2483666"/>
              <a:gd name="connsiteY778" fmla="*/ 3069467 h 3241367"/>
              <a:gd name="connsiteX779" fmla="*/ 1248464 w 2483666"/>
              <a:gd name="connsiteY779" fmla="*/ 3070357 h 3241367"/>
              <a:gd name="connsiteX780" fmla="*/ 1241558 w 2483666"/>
              <a:gd name="connsiteY780" fmla="*/ 3076589 h 3241367"/>
              <a:gd name="connsiteX781" fmla="*/ 1241558 w 2483666"/>
              <a:gd name="connsiteY781" fmla="*/ 3085354 h 3241367"/>
              <a:gd name="connsiteX782" fmla="*/ 1210921 w 2483666"/>
              <a:gd name="connsiteY782" fmla="*/ 3098502 h 3241367"/>
              <a:gd name="connsiteX783" fmla="*/ 1202168 w 2483666"/>
              <a:gd name="connsiteY783" fmla="*/ 3089737 h 3241367"/>
              <a:gd name="connsiteX784" fmla="*/ 1184661 w 2483666"/>
              <a:gd name="connsiteY784" fmla="*/ 3085354 h 3241367"/>
              <a:gd name="connsiteX785" fmla="*/ 1184661 w 2483666"/>
              <a:gd name="connsiteY785" fmla="*/ 3076589 h 3241367"/>
              <a:gd name="connsiteX786" fmla="*/ 1162777 w 2483666"/>
              <a:gd name="connsiteY786" fmla="*/ 3076589 h 3241367"/>
              <a:gd name="connsiteX787" fmla="*/ 1171530 w 2483666"/>
              <a:gd name="connsiteY787" fmla="*/ 3059058 h 3241367"/>
              <a:gd name="connsiteX788" fmla="*/ 1136517 w 2483666"/>
              <a:gd name="connsiteY788" fmla="*/ 3059058 h 3241367"/>
              <a:gd name="connsiteX789" fmla="*/ 1132140 w 2483666"/>
              <a:gd name="connsiteY789" fmla="*/ 3067824 h 3241367"/>
              <a:gd name="connsiteX790" fmla="*/ 1140893 w 2483666"/>
              <a:gd name="connsiteY790" fmla="*/ 3067824 h 3241367"/>
              <a:gd name="connsiteX791" fmla="*/ 1127763 w 2483666"/>
              <a:gd name="connsiteY791" fmla="*/ 3080971 h 3241367"/>
              <a:gd name="connsiteX792" fmla="*/ 1149647 w 2483666"/>
              <a:gd name="connsiteY792" fmla="*/ 3098502 h 3241367"/>
              <a:gd name="connsiteX793" fmla="*/ 1123386 w 2483666"/>
              <a:gd name="connsiteY793" fmla="*/ 3094119 h 3241367"/>
              <a:gd name="connsiteX794" fmla="*/ 1127763 w 2483666"/>
              <a:gd name="connsiteY794" fmla="*/ 3089737 h 3241367"/>
              <a:gd name="connsiteX795" fmla="*/ 1114633 w 2483666"/>
              <a:gd name="connsiteY795" fmla="*/ 3076589 h 3241367"/>
              <a:gd name="connsiteX796" fmla="*/ 1101503 w 2483666"/>
              <a:gd name="connsiteY796" fmla="*/ 3094119 h 3241367"/>
              <a:gd name="connsiteX797" fmla="*/ 1079619 w 2483666"/>
              <a:gd name="connsiteY797" fmla="*/ 3098502 h 3241367"/>
              <a:gd name="connsiteX798" fmla="*/ 1070866 w 2483666"/>
              <a:gd name="connsiteY798" fmla="*/ 3107267 h 3241367"/>
              <a:gd name="connsiteX799" fmla="*/ 1066489 w 2483666"/>
              <a:gd name="connsiteY799" fmla="*/ 3111650 h 3241367"/>
              <a:gd name="connsiteX800" fmla="*/ 1044605 w 2483666"/>
              <a:gd name="connsiteY800" fmla="*/ 3098502 h 3241367"/>
              <a:gd name="connsiteX801" fmla="*/ 1044605 w 2483666"/>
              <a:gd name="connsiteY801" fmla="*/ 3094119 h 3241367"/>
              <a:gd name="connsiteX802" fmla="*/ 1027099 w 2483666"/>
              <a:gd name="connsiteY802" fmla="*/ 3111650 h 3241367"/>
              <a:gd name="connsiteX803" fmla="*/ 1040229 w 2483666"/>
              <a:gd name="connsiteY803" fmla="*/ 3120415 h 3241367"/>
              <a:gd name="connsiteX804" fmla="*/ 1031475 w 2483666"/>
              <a:gd name="connsiteY804" fmla="*/ 3129180 h 3241367"/>
              <a:gd name="connsiteX805" fmla="*/ 1040229 w 2483666"/>
              <a:gd name="connsiteY805" fmla="*/ 3133563 h 3241367"/>
              <a:gd name="connsiteX806" fmla="*/ 1018345 w 2483666"/>
              <a:gd name="connsiteY806" fmla="*/ 3133563 h 3241367"/>
              <a:gd name="connsiteX807" fmla="*/ 1018345 w 2483666"/>
              <a:gd name="connsiteY807" fmla="*/ 3129180 h 3241367"/>
              <a:gd name="connsiteX808" fmla="*/ 1005215 w 2483666"/>
              <a:gd name="connsiteY808" fmla="*/ 3120415 h 3241367"/>
              <a:gd name="connsiteX809" fmla="*/ 1000838 w 2483666"/>
              <a:gd name="connsiteY809" fmla="*/ 3120415 h 3241367"/>
              <a:gd name="connsiteX810" fmla="*/ 1031475 w 2483666"/>
              <a:gd name="connsiteY810" fmla="*/ 3102884 h 3241367"/>
              <a:gd name="connsiteX811" fmla="*/ 1027099 w 2483666"/>
              <a:gd name="connsiteY811" fmla="*/ 3102884 h 3241367"/>
              <a:gd name="connsiteX812" fmla="*/ 1040229 w 2483666"/>
              <a:gd name="connsiteY812" fmla="*/ 3089737 h 3241367"/>
              <a:gd name="connsiteX813" fmla="*/ 1053359 w 2483666"/>
              <a:gd name="connsiteY813" fmla="*/ 3089737 h 3241367"/>
              <a:gd name="connsiteX814" fmla="*/ 1057735 w 2483666"/>
              <a:gd name="connsiteY814" fmla="*/ 3076589 h 3241367"/>
              <a:gd name="connsiteX815" fmla="*/ 1066489 w 2483666"/>
              <a:gd name="connsiteY815" fmla="*/ 3080971 h 3241367"/>
              <a:gd name="connsiteX816" fmla="*/ 1070866 w 2483666"/>
              <a:gd name="connsiteY816" fmla="*/ 3094119 h 3241367"/>
              <a:gd name="connsiteX817" fmla="*/ 1088373 w 2483666"/>
              <a:gd name="connsiteY817" fmla="*/ 3089737 h 3241367"/>
              <a:gd name="connsiteX818" fmla="*/ 1110256 w 2483666"/>
              <a:gd name="connsiteY818" fmla="*/ 3072206 h 3241367"/>
              <a:gd name="connsiteX819" fmla="*/ 1123386 w 2483666"/>
              <a:gd name="connsiteY819" fmla="*/ 3054676 h 3241367"/>
              <a:gd name="connsiteX820" fmla="*/ 1119010 w 2483666"/>
              <a:gd name="connsiteY820" fmla="*/ 3050293 h 3241367"/>
              <a:gd name="connsiteX821" fmla="*/ 1123386 w 2483666"/>
              <a:gd name="connsiteY821" fmla="*/ 3045911 h 3241367"/>
              <a:gd name="connsiteX822" fmla="*/ 1123386 w 2483666"/>
              <a:gd name="connsiteY822" fmla="*/ 3041528 h 3241367"/>
              <a:gd name="connsiteX823" fmla="*/ 1132140 w 2483666"/>
              <a:gd name="connsiteY823" fmla="*/ 3050293 h 3241367"/>
              <a:gd name="connsiteX824" fmla="*/ 1145270 w 2483666"/>
              <a:gd name="connsiteY824" fmla="*/ 3041528 h 3241367"/>
              <a:gd name="connsiteX825" fmla="*/ 1123386 w 2483666"/>
              <a:gd name="connsiteY825" fmla="*/ 3037145 h 3241367"/>
              <a:gd name="connsiteX826" fmla="*/ 1070866 w 2483666"/>
              <a:gd name="connsiteY826" fmla="*/ 3059058 h 3241367"/>
              <a:gd name="connsiteX827" fmla="*/ 974578 w 2483666"/>
              <a:gd name="connsiteY827" fmla="*/ 3120415 h 3241367"/>
              <a:gd name="connsiteX828" fmla="*/ 970201 w 2483666"/>
              <a:gd name="connsiteY828" fmla="*/ 3129180 h 3241367"/>
              <a:gd name="connsiteX829" fmla="*/ 987708 w 2483666"/>
              <a:gd name="connsiteY829" fmla="*/ 3129180 h 3241367"/>
              <a:gd name="connsiteX830" fmla="*/ 1005215 w 2483666"/>
              <a:gd name="connsiteY830" fmla="*/ 3133563 h 3241367"/>
              <a:gd name="connsiteX831" fmla="*/ 1009592 w 2483666"/>
              <a:gd name="connsiteY831" fmla="*/ 3137945 h 3241367"/>
              <a:gd name="connsiteX832" fmla="*/ 957071 w 2483666"/>
              <a:gd name="connsiteY832" fmla="*/ 3168623 h 3241367"/>
              <a:gd name="connsiteX833" fmla="*/ 930811 w 2483666"/>
              <a:gd name="connsiteY833" fmla="*/ 3181771 h 3241367"/>
              <a:gd name="connsiteX834" fmla="*/ 913304 w 2483666"/>
              <a:gd name="connsiteY834" fmla="*/ 3199302 h 3241367"/>
              <a:gd name="connsiteX835" fmla="*/ 900174 w 2483666"/>
              <a:gd name="connsiteY835" fmla="*/ 3190536 h 3241367"/>
              <a:gd name="connsiteX836" fmla="*/ 835070 w 2483666"/>
              <a:gd name="connsiteY836" fmla="*/ 3236554 h 3241367"/>
              <a:gd name="connsiteX837" fmla="*/ 828261 w 2483666"/>
              <a:gd name="connsiteY837" fmla="*/ 3241367 h 3241367"/>
              <a:gd name="connsiteX838" fmla="*/ 793374 w 2483666"/>
              <a:gd name="connsiteY838" fmla="*/ 3241367 h 3241367"/>
              <a:gd name="connsiteX839" fmla="*/ 792397 w 2483666"/>
              <a:gd name="connsiteY839" fmla="*/ 3240389 h 3241367"/>
              <a:gd name="connsiteX840" fmla="*/ 790755 w 2483666"/>
              <a:gd name="connsiteY840" fmla="*/ 3238745 h 3241367"/>
              <a:gd name="connsiteX841" fmla="*/ 788791 w 2483666"/>
              <a:gd name="connsiteY841" fmla="*/ 3241367 h 3241367"/>
              <a:gd name="connsiteX842" fmla="*/ 766244 w 2483666"/>
              <a:gd name="connsiteY842" fmla="*/ 3241367 h 3241367"/>
              <a:gd name="connsiteX843" fmla="*/ 764495 w 2483666"/>
              <a:gd name="connsiteY843" fmla="*/ 3234363 h 3241367"/>
              <a:gd name="connsiteX844" fmla="*/ 746988 w 2483666"/>
              <a:gd name="connsiteY844" fmla="*/ 3234363 h 3241367"/>
              <a:gd name="connsiteX845" fmla="*/ 744190 w 2483666"/>
              <a:gd name="connsiteY845" fmla="*/ 3241367 h 3241367"/>
              <a:gd name="connsiteX846" fmla="*/ 697526 w 2483666"/>
              <a:gd name="connsiteY846" fmla="*/ 3241367 h 3241367"/>
              <a:gd name="connsiteX847" fmla="*/ 716351 w 2483666"/>
              <a:gd name="connsiteY847" fmla="*/ 3230528 h 3241367"/>
              <a:gd name="connsiteX848" fmla="*/ 738235 w 2483666"/>
              <a:gd name="connsiteY848" fmla="*/ 3208067 h 3241367"/>
              <a:gd name="connsiteX849" fmla="*/ 751365 w 2483666"/>
              <a:gd name="connsiteY849" fmla="*/ 3208067 h 3241367"/>
              <a:gd name="connsiteX850" fmla="*/ 773248 w 2483666"/>
              <a:gd name="connsiteY850" fmla="*/ 3177389 h 3241367"/>
              <a:gd name="connsiteX851" fmla="*/ 764495 w 2483666"/>
              <a:gd name="connsiteY851" fmla="*/ 3173006 h 3241367"/>
              <a:gd name="connsiteX852" fmla="*/ 777625 w 2483666"/>
              <a:gd name="connsiteY852" fmla="*/ 3155476 h 3241367"/>
              <a:gd name="connsiteX853" fmla="*/ 738235 w 2483666"/>
              <a:gd name="connsiteY853" fmla="*/ 3146710 h 3241367"/>
              <a:gd name="connsiteX854" fmla="*/ 733858 w 2483666"/>
              <a:gd name="connsiteY854" fmla="*/ 3137945 h 3241367"/>
              <a:gd name="connsiteX855" fmla="*/ 720728 w 2483666"/>
              <a:gd name="connsiteY855" fmla="*/ 3146710 h 3241367"/>
              <a:gd name="connsiteX856" fmla="*/ 725105 w 2483666"/>
              <a:gd name="connsiteY856" fmla="*/ 3151093 h 3241367"/>
              <a:gd name="connsiteX857" fmla="*/ 685714 w 2483666"/>
              <a:gd name="connsiteY857" fmla="*/ 3159858 h 3241367"/>
              <a:gd name="connsiteX858" fmla="*/ 677377 w 2483666"/>
              <a:gd name="connsiteY858" fmla="*/ 3164867 h 3241367"/>
              <a:gd name="connsiteX859" fmla="*/ 676140 w 2483666"/>
              <a:gd name="connsiteY859" fmla="*/ 3164378 h 3241367"/>
              <a:gd name="connsiteX860" fmla="*/ 633193 w 2483666"/>
              <a:gd name="connsiteY860" fmla="*/ 3186154 h 3241367"/>
              <a:gd name="connsiteX861" fmla="*/ 624440 w 2483666"/>
              <a:gd name="connsiteY861" fmla="*/ 3186154 h 3241367"/>
              <a:gd name="connsiteX862" fmla="*/ 620063 w 2483666"/>
              <a:gd name="connsiteY862" fmla="*/ 3181771 h 3241367"/>
              <a:gd name="connsiteX863" fmla="*/ 637570 w 2483666"/>
              <a:gd name="connsiteY863" fmla="*/ 3177389 h 3241367"/>
              <a:gd name="connsiteX864" fmla="*/ 655077 w 2483666"/>
              <a:gd name="connsiteY864" fmla="*/ 3159858 h 3241367"/>
              <a:gd name="connsiteX865" fmla="*/ 655077 w 2483666"/>
              <a:gd name="connsiteY865" fmla="*/ 3142328 h 3241367"/>
              <a:gd name="connsiteX866" fmla="*/ 663830 w 2483666"/>
              <a:gd name="connsiteY866" fmla="*/ 3146710 h 3241367"/>
              <a:gd name="connsiteX867" fmla="*/ 676961 w 2483666"/>
              <a:gd name="connsiteY867" fmla="*/ 3133563 h 3241367"/>
              <a:gd name="connsiteX868" fmla="*/ 668207 w 2483666"/>
              <a:gd name="connsiteY868" fmla="*/ 3129180 h 3241367"/>
              <a:gd name="connsiteX869" fmla="*/ 650700 w 2483666"/>
              <a:gd name="connsiteY869" fmla="*/ 3120415 h 3241367"/>
              <a:gd name="connsiteX870" fmla="*/ 615686 w 2483666"/>
              <a:gd name="connsiteY870" fmla="*/ 3133563 h 3241367"/>
              <a:gd name="connsiteX871" fmla="*/ 602556 w 2483666"/>
              <a:gd name="connsiteY871" fmla="*/ 3151093 h 3241367"/>
              <a:gd name="connsiteX872" fmla="*/ 585049 w 2483666"/>
              <a:gd name="connsiteY872" fmla="*/ 3151093 h 3241367"/>
              <a:gd name="connsiteX873" fmla="*/ 598179 w 2483666"/>
              <a:gd name="connsiteY873" fmla="*/ 3137945 h 3241367"/>
              <a:gd name="connsiteX874" fmla="*/ 615686 w 2483666"/>
              <a:gd name="connsiteY874" fmla="*/ 3129180 h 3241367"/>
              <a:gd name="connsiteX875" fmla="*/ 615686 w 2483666"/>
              <a:gd name="connsiteY875" fmla="*/ 3120415 h 3241367"/>
              <a:gd name="connsiteX876" fmla="*/ 593803 w 2483666"/>
              <a:gd name="connsiteY876" fmla="*/ 3124797 h 3241367"/>
              <a:gd name="connsiteX877" fmla="*/ 563166 w 2483666"/>
              <a:gd name="connsiteY877" fmla="*/ 3159858 h 3241367"/>
              <a:gd name="connsiteX878" fmla="*/ 585049 w 2483666"/>
              <a:gd name="connsiteY878" fmla="*/ 3155476 h 3241367"/>
              <a:gd name="connsiteX879" fmla="*/ 563166 w 2483666"/>
              <a:gd name="connsiteY879" fmla="*/ 3173006 h 3241367"/>
              <a:gd name="connsiteX880" fmla="*/ 563166 w 2483666"/>
              <a:gd name="connsiteY880" fmla="*/ 3164241 h 3241367"/>
              <a:gd name="connsiteX881" fmla="*/ 554412 w 2483666"/>
              <a:gd name="connsiteY881" fmla="*/ 3173006 h 3241367"/>
              <a:gd name="connsiteX882" fmla="*/ 532528 w 2483666"/>
              <a:gd name="connsiteY882" fmla="*/ 3173006 h 3241367"/>
              <a:gd name="connsiteX883" fmla="*/ 515021 w 2483666"/>
              <a:gd name="connsiteY883" fmla="*/ 3190536 h 3241367"/>
              <a:gd name="connsiteX884" fmla="*/ 488761 w 2483666"/>
              <a:gd name="connsiteY884" fmla="*/ 3186154 h 3241367"/>
              <a:gd name="connsiteX885" fmla="*/ 480008 w 2483666"/>
              <a:gd name="connsiteY885" fmla="*/ 3177389 h 3241367"/>
              <a:gd name="connsiteX886" fmla="*/ 484385 w 2483666"/>
              <a:gd name="connsiteY886" fmla="*/ 3168623 h 3241367"/>
              <a:gd name="connsiteX887" fmla="*/ 475631 w 2483666"/>
              <a:gd name="connsiteY887" fmla="*/ 3155476 h 3241367"/>
              <a:gd name="connsiteX888" fmla="*/ 497515 w 2483666"/>
              <a:gd name="connsiteY888" fmla="*/ 3146710 h 3241367"/>
              <a:gd name="connsiteX889" fmla="*/ 484385 w 2483666"/>
              <a:gd name="connsiteY889" fmla="*/ 3146710 h 3241367"/>
              <a:gd name="connsiteX890" fmla="*/ 519398 w 2483666"/>
              <a:gd name="connsiteY890" fmla="*/ 3102884 h 3241367"/>
              <a:gd name="connsiteX891" fmla="*/ 506268 w 2483666"/>
              <a:gd name="connsiteY891" fmla="*/ 3102884 h 3241367"/>
              <a:gd name="connsiteX892" fmla="*/ 506268 w 2483666"/>
              <a:gd name="connsiteY892" fmla="*/ 3098502 h 3241367"/>
              <a:gd name="connsiteX893" fmla="*/ 497515 w 2483666"/>
              <a:gd name="connsiteY893" fmla="*/ 3098502 h 3241367"/>
              <a:gd name="connsiteX894" fmla="*/ 528152 w 2483666"/>
              <a:gd name="connsiteY894" fmla="*/ 3080971 h 3241367"/>
              <a:gd name="connsiteX895" fmla="*/ 506268 w 2483666"/>
              <a:gd name="connsiteY895" fmla="*/ 3080971 h 3241367"/>
              <a:gd name="connsiteX896" fmla="*/ 453748 w 2483666"/>
              <a:gd name="connsiteY896" fmla="*/ 3129180 h 3241367"/>
              <a:gd name="connsiteX897" fmla="*/ 427487 w 2483666"/>
              <a:gd name="connsiteY897" fmla="*/ 3151093 h 3241367"/>
              <a:gd name="connsiteX898" fmla="*/ 427487 w 2483666"/>
              <a:gd name="connsiteY898" fmla="*/ 3155476 h 3241367"/>
              <a:gd name="connsiteX899" fmla="*/ 414357 w 2483666"/>
              <a:gd name="connsiteY899" fmla="*/ 3151093 h 3241367"/>
              <a:gd name="connsiteX900" fmla="*/ 440617 w 2483666"/>
              <a:gd name="connsiteY900" fmla="*/ 3129180 h 3241367"/>
              <a:gd name="connsiteX901" fmla="*/ 436240 w 2483666"/>
              <a:gd name="connsiteY901" fmla="*/ 3124797 h 3241367"/>
              <a:gd name="connsiteX902" fmla="*/ 453748 w 2483666"/>
              <a:gd name="connsiteY902" fmla="*/ 3107267 h 3241367"/>
              <a:gd name="connsiteX903" fmla="*/ 444994 w 2483666"/>
              <a:gd name="connsiteY903" fmla="*/ 3102884 h 3241367"/>
              <a:gd name="connsiteX904" fmla="*/ 427487 w 2483666"/>
              <a:gd name="connsiteY904" fmla="*/ 3124797 h 3241367"/>
              <a:gd name="connsiteX905" fmla="*/ 423110 w 2483666"/>
              <a:gd name="connsiteY905" fmla="*/ 3129180 h 3241367"/>
              <a:gd name="connsiteX906" fmla="*/ 414357 w 2483666"/>
              <a:gd name="connsiteY906" fmla="*/ 3120415 h 3241367"/>
              <a:gd name="connsiteX907" fmla="*/ 392473 w 2483666"/>
              <a:gd name="connsiteY907" fmla="*/ 3129180 h 3241367"/>
              <a:gd name="connsiteX908" fmla="*/ 370590 w 2483666"/>
              <a:gd name="connsiteY908" fmla="*/ 3107267 h 3241367"/>
              <a:gd name="connsiteX909" fmla="*/ 383720 w 2483666"/>
              <a:gd name="connsiteY909" fmla="*/ 3085354 h 3241367"/>
              <a:gd name="connsiteX910" fmla="*/ 366213 w 2483666"/>
              <a:gd name="connsiteY910" fmla="*/ 3072206 h 3241367"/>
              <a:gd name="connsiteX911" fmla="*/ 392473 w 2483666"/>
              <a:gd name="connsiteY911" fmla="*/ 3063441 h 3241367"/>
              <a:gd name="connsiteX912" fmla="*/ 383720 w 2483666"/>
              <a:gd name="connsiteY912" fmla="*/ 3054676 h 3241367"/>
              <a:gd name="connsiteX913" fmla="*/ 396850 w 2483666"/>
              <a:gd name="connsiteY913" fmla="*/ 3054676 h 3241367"/>
              <a:gd name="connsiteX914" fmla="*/ 392473 w 2483666"/>
              <a:gd name="connsiteY914" fmla="*/ 3037145 h 3241367"/>
              <a:gd name="connsiteX915" fmla="*/ 409980 w 2483666"/>
              <a:gd name="connsiteY915" fmla="*/ 3023997 h 3241367"/>
              <a:gd name="connsiteX916" fmla="*/ 383720 w 2483666"/>
              <a:gd name="connsiteY916" fmla="*/ 3019615 h 3241367"/>
              <a:gd name="connsiteX917" fmla="*/ 366213 w 2483666"/>
              <a:gd name="connsiteY917" fmla="*/ 3023997 h 3241367"/>
              <a:gd name="connsiteX918" fmla="*/ 348706 w 2483666"/>
              <a:gd name="connsiteY918" fmla="*/ 3041528 h 3241367"/>
              <a:gd name="connsiteX919" fmla="*/ 335576 w 2483666"/>
              <a:gd name="connsiteY919" fmla="*/ 3045911 h 3241367"/>
              <a:gd name="connsiteX920" fmla="*/ 348706 w 2483666"/>
              <a:gd name="connsiteY920" fmla="*/ 3032763 h 3241367"/>
              <a:gd name="connsiteX921" fmla="*/ 348706 w 2483666"/>
              <a:gd name="connsiteY921" fmla="*/ 3023997 h 3241367"/>
              <a:gd name="connsiteX922" fmla="*/ 350552 w 2483666"/>
              <a:gd name="connsiteY922" fmla="*/ 3022149 h 3241367"/>
              <a:gd name="connsiteX923" fmla="*/ 349624 w 2483666"/>
              <a:gd name="connsiteY923" fmla="*/ 3016467 h 3241367"/>
              <a:gd name="connsiteX924" fmla="*/ 366213 w 2483666"/>
              <a:gd name="connsiteY924" fmla="*/ 3010850 h 3241367"/>
              <a:gd name="connsiteX925" fmla="*/ 374966 w 2483666"/>
              <a:gd name="connsiteY925" fmla="*/ 3006467 h 3241367"/>
              <a:gd name="connsiteX926" fmla="*/ 374966 w 2483666"/>
              <a:gd name="connsiteY926" fmla="*/ 2984554 h 3241367"/>
              <a:gd name="connsiteX927" fmla="*/ 370590 w 2483666"/>
              <a:gd name="connsiteY927" fmla="*/ 2984554 h 3241367"/>
              <a:gd name="connsiteX928" fmla="*/ 335576 w 2483666"/>
              <a:gd name="connsiteY928" fmla="*/ 3010850 h 3241367"/>
              <a:gd name="connsiteX929" fmla="*/ 331199 w 2483666"/>
              <a:gd name="connsiteY929" fmla="*/ 3010850 h 3241367"/>
              <a:gd name="connsiteX930" fmla="*/ 331199 w 2483666"/>
              <a:gd name="connsiteY930" fmla="*/ 3006467 h 3241367"/>
              <a:gd name="connsiteX931" fmla="*/ 339952 w 2483666"/>
              <a:gd name="connsiteY931" fmla="*/ 3002084 h 3241367"/>
              <a:gd name="connsiteX932" fmla="*/ 348706 w 2483666"/>
              <a:gd name="connsiteY932" fmla="*/ 2984554 h 3241367"/>
              <a:gd name="connsiteX933" fmla="*/ 361836 w 2483666"/>
              <a:gd name="connsiteY933" fmla="*/ 2975789 h 3241367"/>
              <a:gd name="connsiteX934" fmla="*/ 353083 w 2483666"/>
              <a:gd name="connsiteY934" fmla="*/ 2953876 h 3241367"/>
              <a:gd name="connsiteX935" fmla="*/ 359960 w 2483666"/>
              <a:gd name="connsiteY935" fmla="*/ 2943545 h 3241367"/>
              <a:gd name="connsiteX936" fmla="*/ 366213 w 2483666"/>
              <a:gd name="connsiteY936" fmla="*/ 2945111 h 3241367"/>
              <a:gd name="connsiteX937" fmla="*/ 370590 w 2483666"/>
              <a:gd name="connsiteY937" fmla="*/ 2940728 h 3241367"/>
              <a:gd name="connsiteX938" fmla="*/ 361836 w 2483666"/>
              <a:gd name="connsiteY938" fmla="*/ 2936345 h 3241367"/>
              <a:gd name="connsiteX939" fmla="*/ 357459 w 2483666"/>
              <a:gd name="connsiteY939" fmla="*/ 2927580 h 3241367"/>
              <a:gd name="connsiteX940" fmla="*/ 331199 w 2483666"/>
              <a:gd name="connsiteY940" fmla="*/ 2945111 h 3241367"/>
              <a:gd name="connsiteX941" fmla="*/ 313692 w 2483666"/>
              <a:gd name="connsiteY941" fmla="*/ 2975789 h 3241367"/>
              <a:gd name="connsiteX942" fmla="*/ 304939 w 2483666"/>
              <a:gd name="connsiteY942" fmla="*/ 2975789 h 3241367"/>
              <a:gd name="connsiteX943" fmla="*/ 313692 w 2483666"/>
              <a:gd name="connsiteY943" fmla="*/ 2993319 h 3241367"/>
              <a:gd name="connsiteX944" fmla="*/ 309315 w 2483666"/>
              <a:gd name="connsiteY944" fmla="*/ 3010850 h 3241367"/>
              <a:gd name="connsiteX945" fmla="*/ 318069 w 2483666"/>
              <a:gd name="connsiteY945" fmla="*/ 3010850 h 3241367"/>
              <a:gd name="connsiteX946" fmla="*/ 317695 w 2483666"/>
              <a:gd name="connsiteY946" fmla="*/ 3014015 h 3241367"/>
              <a:gd name="connsiteX947" fmla="*/ 300562 w 2483666"/>
              <a:gd name="connsiteY947" fmla="*/ 3019615 h 3241367"/>
              <a:gd name="connsiteX948" fmla="*/ 300562 w 2483666"/>
              <a:gd name="connsiteY948" fmla="*/ 3021513 h 3241367"/>
              <a:gd name="connsiteX949" fmla="*/ 291809 w 2483666"/>
              <a:gd name="connsiteY949" fmla="*/ 3019615 h 3241367"/>
              <a:gd name="connsiteX950" fmla="*/ 304939 w 2483666"/>
              <a:gd name="connsiteY950" fmla="*/ 3002084 h 3241367"/>
              <a:gd name="connsiteX951" fmla="*/ 300562 w 2483666"/>
              <a:gd name="connsiteY951" fmla="*/ 2997702 h 3241367"/>
              <a:gd name="connsiteX952" fmla="*/ 287432 w 2483666"/>
              <a:gd name="connsiteY952" fmla="*/ 3010850 h 3241367"/>
              <a:gd name="connsiteX953" fmla="*/ 287432 w 2483666"/>
              <a:gd name="connsiteY953" fmla="*/ 2984554 h 3241367"/>
              <a:gd name="connsiteX954" fmla="*/ 300562 w 2483666"/>
              <a:gd name="connsiteY954" fmla="*/ 2980171 h 3241367"/>
              <a:gd name="connsiteX955" fmla="*/ 296185 w 2483666"/>
              <a:gd name="connsiteY955" fmla="*/ 2971406 h 3241367"/>
              <a:gd name="connsiteX956" fmla="*/ 296185 w 2483666"/>
              <a:gd name="connsiteY956" fmla="*/ 2953876 h 3241367"/>
              <a:gd name="connsiteX957" fmla="*/ 252418 w 2483666"/>
              <a:gd name="connsiteY957" fmla="*/ 2971406 h 3241367"/>
              <a:gd name="connsiteX958" fmla="*/ 230534 w 2483666"/>
              <a:gd name="connsiteY958" fmla="*/ 2988937 h 3241367"/>
              <a:gd name="connsiteX959" fmla="*/ 226158 w 2483666"/>
              <a:gd name="connsiteY959" fmla="*/ 2988937 h 3241367"/>
              <a:gd name="connsiteX960" fmla="*/ 221781 w 2483666"/>
              <a:gd name="connsiteY960" fmla="*/ 2993319 h 3241367"/>
              <a:gd name="connsiteX961" fmla="*/ 221781 w 2483666"/>
              <a:gd name="connsiteY961" fmla="*/ 3002084 h 3241367"/>
              <a:gd name="connsiteX962" fmla="*/ 226158 w 2483666"/>
              <a:gd name="connsiteY962" fmla="*/ 3006467 h 3241367"/>
              <a:gd name="connsiteX963" fmla="*/ 248041 w 2483666"/>
              <a:gd name="connsiteY963" fmla="*/ 3002084 h 3241367"/>
              <a:gd name="connsiteX964" fmla="*/ 221781 w 2483666"/>
              <a:gd name="connsiteY964" fmla="*/ 3015232 h 3241367"/>
              <a:gd name="connsiteX965" fmla="*/ 221781 w 2483666"/>
              <a:gd name="connsiteY965" fmla="*/ 3010850 h 3241367"/>
              <a:gd name="connsiteX966" fmla="*/ 191144 w 2483666"/>
              <a:gd name="connsiteY966" fmla="*/ 3019615 h 3241367"/>
              <a:gd name="connsiteX967" fmla="*/ 199897 w 2483666"/>
              <a:gd name="connsiteY967" fmla="*/ 3002084 h 3241367"/>
              <a:gd name="connsiteX968" fmla="*/ 208651 w 2483666"/>
              <a:gd name="connsiteY968" fmla="*/ 2993319 h 3241367"/>
              <a:gd name="connsiteX969" fmla="*/ 199897 w 2483666"/>
              <a:gd name="connsiteY969" fmla="*/ 2988937 h 3241367"/>
              <a:gd name="connsiteX970" fmla="*/ 210018 w 2483666"/>
              <a:gd name="connsiteY970" fmla="*/ 2976268 h 3241367"/>
              <a:gd name="connsiteX971" fmla="*/ 213958 w 2483666"/>
              <a:gd name="connsiteY971" fmla="*/ 2971337 h 3241367"/>
              <a:gd name="connsiteX972" fmla="*/ 216857 w 2483666"/>
              <a:gd name="connsiteY972" fmla="*/ 2971954 h 3241367"/>
              <a:gd name="connsiteX973" fmla="*/ 217404 w 2483666"/>
              <a:gd name="connsiteY973" fmla="*/ 2967024 h 3241367"/>
              <a:gd name="connsiteX974" fmla="*/ 215216 w 2483666"/>
              <a:gd name="connsiteY974" fmla="*/ 2969763 h 3241367"/>
              <a:gd name="connsiteX975" fmla="*/ 213958 w 2483666"/>
              <a:gd name="connsiteY975" fmla="*/ 2971337 h 3241367"/>
              <a:gd name="connsiteX976" fmla="*/ 208172 w 2483666"/>
              <a:gd name="connsiteY976" fmla="*/ 2970105 h 3241367"/>
              <a:gd name="connsiteX977" fmla="*/ 199897 w 2483666"/>
              <a:gd name="connsiteY977" fmla="*/ 2953876 h 3241367"/>
              <a:gd name="connsiteX978" fmla="*/ 208651 w 2483666"/>
              <a:gd name="connsiteY978" fmla="*/ 2949493 h 3241367"/>
              <a:gd name="connsiteX979" fmla="*/ 208651 w 2483666"/>
              <a:gd name="connsiteY979" fmla="*/ 2945111 h 3241367"/>
              <a:gd name="connsiteX980" fmla="*/ 186767 w 2483666"/>
              <a:gd name="connsiteY980" fmla="*/ 2931963 h 3241367"/>
              <a:gd name="connsiteX981" fmla="*/ 208651 w 2483666"/>
              <a:gd name="connsiteY981" fmla="*/ 2931963 h 3241367"/>
              <a:gd name="connsiteX982" fmla="*/ 208651 w 2483666"/>
              <a:gd name="connsiteY982" fmla="*/ 2923198 h 3241367"/>
              <a:gd name="connsiteX983" fmla="*/ 199897 w 2483666"/>
              <a:gd name="connsiteY983" fmla="*/ 2905667 h 3241367"/>
              <a:gd name="connsiteX984" fmla="*/ 213027 w 2483666"/>
              <a:gd name="connsiteY984" fmla="*/ 2888137 h 3241367"/>
              <a:gd name="connsiteX985" fmla="*/ 199897 w 2483666"/>
              <a:gd name="connsiteY985" fmla="*/ 2870606 h 3241367"/>
              <a:gd name="connsiteX986" fmla="*/ 208651 w 2483666"/>
              <a:gd name="connsiteY986" fmla="*/ 2866224 h 3241367"/>
              <a:gd name="connsiteX987" fmla="*/ 186767 w 2483666"/>
              <a:gd name="connsiteY987" fmla="*/ 2861841 h 3241367"/>
              <a:gd name="connsiteX988" fmla="*/ 213027 w 2483666"/>
              <a:gd name="connsiteY988" fmla="*/ 2857458 h 3241367"/>
              <a:gd name="connsiteX989" fmla="*/ 217404 w 2483666"/>
              <a:gd name="connsiteY989" fmla="*/ 2857458 h 3241367"/>
              <a:gd name="connsiteX990" fmla="*/ 213027 w 2483666"/>
              <a:gd name="connsiteY990" fmla="*/ 2848693 h 3241367"/>
              <a:gd name="connsiteX991" fmla="*/ 213027 w 2483666"/>
              <a:gd name="connsiteY991" fmla="*/ 2844311 h 3241367"/>
              <a:gd name="connsiteX992" fmla="*/ 199897 w 2483666"/>
              <a:gd name="connsiteY992" fmla="*/ 2844311 h 3241367"/>
              <a:gd name="connsiteX993" fmla="*/ 208651 w 2483666"/>
              <a:gd name="connsiteY993" fmla="*/ 2835545 h 3241367"/>
              <a:gd name="connsiteX994" fmla="*/ 217404 w 2483666"/>
              <a:gd name="connsiteY994" fmla="*/ 2839928 h 3241367"/>
              <a:gd name="connsiteX995" fmla="*/ 252418 w 2483666"/>
              <a:gd name="connsiteY995" fmla="*/ 2813632 h 3241367"/>
              <a:gd name="connsiteX996" fmla="*/ 217404 w 2483666"/>
              <a:gd name="connsiteY996" fmla="*/ 2809250 h 3241367"/>
              <a:gd name="connsiteX997" fmla="*/ 217404 w 2483666"/>
              <a:gd name="connsiteY997" fmla="*/ 2804867 h 3241367"/>
              <a:gd name="connsiteX998" fmla="*/ 234911 w 2483666"/>
              <a:gd name="connsiteY998" fmla="*/ 2804867 h 3241367"/>
              <a:gd name="connsiteX999" fmla="*/ 234911 w 2483666"/>
              <a:gd name="connsiteY999" fmla="*/ 2778572 h 3241367"/>
              <a:gd name="connsiteX1000" fmla="*/ 252418 w 2483666"/>
              <a:gd name="connsiteY1000" fmla="*/ 2774189 h 3241367"/>
              <a:gd name="connsiteX1001" fmla="*/ 252418 w 2483666"/>
              <a:gd name="connsiteY1001" fmla="*/ 2765424 h 3241367"/>
              <a:gd name="connsiteX1002" fmla="*/ 208651 w 2483666"/>
              <a:gd name="connsiteY1002" fmla="*/ 2769806 h 3241367"/>
              <a:gd name="connsiteX1003" fmla="*/ 191144 w 2483666"/>
              <a:gd name="connsiteY1003" fmla="*/ 2778572 h 3241367"/>
              <a:gd name="connsiteX1004" fmla="*/ 182390 w 2483666"/>
              <a:gd name="connsiteY1004" fmla="*/ 2787337 h 3241367"/>
              <a:gd name="connsiteX1005" fmla="*/ 160507 w 2483666"/>
              <a:gd name="connsiteY1005" fmla="*/ 2782954 h 3241367"/>
              <a:gd name="connsiteX1006" fmla="*/ 143000 w 2483666"/>
              <a:gd name="connsiteY1006" fmla="*/ 2800485 h 3241367"/>
              <a:gd name="connsiteX1007" fmla="*/ 138623 w 2483666"/>
              <a:gd name="connsiteY1007" fmla="*/ 2796102 h 3241367"/>
              <a:gd name="connsiteX1008" fmla="*/ 129870 w 2483666"/>
              <a:gd name="connsiteY1008" fmla="*/ 2809250 h 3241367"/>
              <a:gd name="connsiteX1009" fmla="*/ 109536 w 2483666"/>
              <a:gd name="connsiteY1009" fmla="*/ 2816885 h 3241367"/>
              <a:gd name="connsiteX1010" fmla="*/ 114551 w 2483666"/>
              <a:gd name="connsiteY1010" fmla="*/ 2812537 h 3241367"/>
              <a:gd name="connsiteX1011" fmla="*/ 94856 w 2483666"/>
              <a:gd name="connsiteY1011" fmla="*/ 2822398 h 3241367"/>
              <a:gd name="connsiteX1012" fmla="*/ 99233 w 2483666"/>
              <a:gd name="connsiteY1012" fmla="*/ 2820754 h 3241367"/>
              <a:gd name="connsiteX1013" fmla="*/ 109536 w 2483666"/>
              <a:gd name="connsiteY1013" fmla="*/ 2816885 h 3241367"/>
              <a:gd name="connsiteX1014" fmla="*/ 101797 w 2483666"/>
              <a:gd name="connsiteY1014" fmla="*/ 2823596 h 3241367"/>
              <a:gd name="connsiteX1015" fmla="*/ 77349 w 2483666"/>
              <a:gd name="connsiteY1015" fmla="*/ 2844311 h 3241367"/>
              <a:gd name="connsiteX1016" fmla="*/ 72972 w 2483666"/>
              <a:gd name="connsiteY1016" fmla="*/ 2831163 h 3241367"/>
              <a:gd name="connsiteX1017" fmla="*/ 77349 w 2483666"/>
              <a:gd name="connsiteY1017" fmla="*/ 2822398 h 3241367"/>
              <a:gd name="connsiteX1018" fmla="*/ 68596 w 2483666"/>
              <a:gd name="connsiteY1018" fmla="*/ 2822398 h 3241367"/>
              <a:gd name="connsiteX1019" fmla="*/ 94856 w 2483666"/>
              <a:gd name="connsiteY1019" fmla="*/ 2813632 h 3241367"/>
              <a:gd name="connsiteX1020" fmla="*/ 125493 w 2483666"/>
              <a:gd name="connsiteY1020" fmla="*/ 2804867 h 3241367"/>
              <a:gd name="connsiteX1021" fmla="*/ 112363 w 2483666"/>
              <a:gd name="connsiteY1021" fmla="*/ 2791719 h 3241367"/>
              <a:gd name="connsiteX1022" fmla="*/ 112363 w 2483666"/>
              <a:gd name="connsiteY1022" fmla="*/ 2765424 h 3241367"/>
              <a:gd name="connsiteX1023" fmla="*/ 129870 w 2483666"/>
              <a:gd name="connsiteY1023" fmla="*/ 2765424 h 3241367"/>
              <a:gd name="connsiteX1024" fmla="*/ 134246 w 2483666"/>
              <a:gd name="connsiteY1024" fmla="*/ 2761041 h 3241367"/>
              <a:gd name="connsiteX1025" fmla="*/ 134246 w 2483666"/>
              <a:gd name="connsiteY1025" fmla="*/ 2752276 h 3241367"/>
              <a:gd name="connsiteX1026" fmla="*/ 143479 w 2483666"/>
              <a:gd name="connsiteY1026" fmla="*/ 2736868 h 3241367"/>
              <a:gd name="connsiteX1027" fmla="*/ 139247 w 2483666"/>
              <a:gd name="connsiteY1027" fmla="*/ 2738504 h 3241367"/>
              <a:gd name="connsiteX1028" fmla="*/ 143000 w 2483666"/>
              <a:gd name="connsiteY1028" fmla="*/ 2734746 h 3241367"/>
              <a:gd name="connsiteX1029" fmla="*/ 143000 w 2483666"/>
              <a:gd name="connsiteY1029" fmla="*/ 2721598 h 3241367"/>
              <a:gd name="connsiteX1030" fmla="*/ 156130 w 2483666"/>
              <a:gd name="connsiteY1030" fmla="*/ 2704067 h 3241367"/>
              <a:gd name="connsiteX1031" fmla="*/ 156130 w 2483666"/>
              <a:gd name="connsiteY1031" fmla="*/ 2699685 h 3241367"/>
              <a:gd name="connsiteX1032" fmla="*/ 138623 w 2483666"/>
              <a:gd name="connsiteY1032" fmla="*/ 2699685 h 3241367"/>
              <a:gd name="connsiteX1033" fmla="*/ 160507 w 2483666"/>
              <a:gd name="connsiteY1033" fmla="*/ 2682154 h 3241367"/>
              <a:gd name="connsiteX1034" fmla="*/ 156130 w 2483666"/>
              <a:gd name="connsiteY1034" fmla="*/ 2677772 h 3241367"/>
              <a:gd name="connsiteX1035" fmla="*/ 164883 w 2483666"/>
              <a:gd name="connsiteY1035" fmla="*/ 2669006 h 3241367"/>
              <a:gd name="connsiteX1036" fmla="*/ 164883 w 2483666"/>
              <a:gd name="connsiteY1036" fmla="*/ 2651476 h 3241367"/>
              <a:gd name="connsiteX1037" fmla="*/ 164883 w 2483666"/>
              <a:gd name="connsiteY1037" fmla="*/ 2629563 h 3241367"/>
              <a:gd name="connsiteX1038" fmla="*/ 138623 w 2483666"/>
              <a:gd name="connsiteY1038" fmla="*/ 2633946 h 3241367"/>
              <a:gd name="connsiteX1039" fmla="*/ 151753 w 2483666"/>
              <a:gd name="connsiteY1039" fmla="*/ 2651476 h 3241367"/>
              <a:gd name="connsiteX1040" fmla="*/ 147377 w 2483666"/>
              <a:gd name="connsiteY1040" fmla="*/ 2655859 h 3241367"/>
              <a:gd name="connsiteX1041" fmla="*/ 125493 w 2483666"/>
              <a:gd name="connsiteY1041" fmla="*/ 2647093 h 3241367"/>
              <a:gd name="connsiteX1042" fmla="*/ 121116 w 2483666"/>
              <a:gd name="connsiteY1042" fmla="*/ 2651476 h 3241367"/>
              <a:gd name="connsiteX1043" fmla="*/ 121116 w 2483666"/>
              <a:gd name="connsiteY1043" fmla="*/ 2638328 h 3241367"/>
              <a:gd name="connsiteX1044" fmla="*/ 129870 w 2483666"/>
              <a:gd name="connsiteY1044" fmla="*/ 2633946 h 3241367"/>
              <a:gd name="connsiteX1045" fmla="*/ 107787 w 2483666"/>
              <a:gd name="connsiteY1045" fmla="*/ 2626575 h 3241367"/>
              <a:gd name="connsiteX1046" fmla="*/ 108396 w 2483666"/>
              <a:gd name="connsiteY1046" fmla="*/ 2626139 h 3241367"/>
              <a:gd name="connsiteX1047" fmla="*/ 94856 w 2483666"/>
              <a:gd name="connsiteY1047" fmla="*/ 2647093 h 3241367"/>
              <a:gd name="connsiteX1048" fmla="*/ 77349 w 2483666"/>
              <a:gd name="connsiteY1048" fmla="*/ 2651476 h 3241367"/>
              <a:gd name="connsiteX1049" fmla="*/ 90479 w 2483666"/>
              <a:gd name="connsiteY1049" fmla="*/ 2655859 h 3241367"/>
              <a:gd name="connsiteX1050" fmla="*/ 85419 w 2483666"/>
              <a:gd name="connsiteY1050" fmla="*/ 2673594 h 3241367"/>
              <a:gd name="connsiteX1051" fmla="*/ 83828 w 2483666"/>
              <a:gd name="connsiteY1051" fmla="*/ 2679171 h 3241367"/>
              <a:gd name="connsiteX1052" fmla="*/ 80495 w 2483666"/>
              <a:gd name="connsiteY1052" fmla="*/ 2678525 h 3241367"/>
              <a:gd name="connsiteX1053" fmla="*/ 80631 w 2483666"/>
              <a:gd name="connsiteY1053" fmla="*/ 2679415 h 3241367"/>
              <a:gd name="connsiteX1054" fmla="*/ 83260 w 2483666"/>
              <a:gd name="connsiteY1054" fmla="*/ 2681158 h 3241367"/>
              <a:gd name="connsiteX1055" fmla="*/ 82820 w 2483666"/>
              <a:gd name="connsiteY1055" fmla="*/ 2682702 h 3241367"/>
              <a:gd name="connsiteX1056" fmla="*/ 81726 w 2483666"/>
              <a:gd name="connsiteY1056" fmla="*/ 2686537 h 3241367"/>
              <a:gd name="connsiteX1057" fmla="*/ 77349 w 2483666"/>
              <a:gd name="connsiteY1057" fmla="*/ 2695302 h 3241367"/>
              <a:gd name="connsiteX1058" fmla="*/ 59842 w 2483666"/>
              <a:gd name="connsiteY1058" fmla="*/ 2712833 h 3241367"/>
              <a:gd name="connsiteX1059" fmla="*/ 59842 w 2483666"/>
              <a:gd name="connsiteY1059" fmla="*/ 2721598 h 3241367"/>
              <a:gd name="connsiteX1060" fmla="*/ 51089 w 2483666"/>
              <a:gd name="connsiteY1060" fmla="*/ 2725980 h 3241367"/>
              <a:gd name="connsiteX1061" fmla="*/ 51089 w 2483666"/>
              <a:gd name="connsiteY1061" fmla="*/ 2730363 h 3241367"/>
              <a:gd name="connsiteX1062" fmla="*/ 42335 w 2483666"/>
              <a:gd name="connsiteY1062" fmla="*/ 2739128 h 3241367"/>
              <a:gd name="connsiteX1063" fmla="*/ 33582 w 2483666"/>
              <a:gd name="connsiteY1063" fmla="*/ 2734746 h 3241367"/>
              <a:gd name="connsiteX1064" fmla="*/ 29205 w 2483666"/>
              <a:gd name="connsiteY1064" fmla="*/ 2730363 h 3241367"/>
              <a:gd name="connsiteX1065" fmla="*/ 29205 w 2483666"/>
              <a:gd name="connsiteY1065" fmla="*/ 2725980 h 3241367"/>
              <a:gd name="connsiteX1066" fmla="*/ 37958 w 2483666"/>
              <a:gd name="connsiteY1066" fmla="*/ 2721598 h 3241367"/>
              <a:gd name="connsiteX1067" fmla="*/ 16075 w 2483666"/>
              <a:gd name="connsiteY1067" fmla="*/ 2708450 h 3241367"/>
              <a:gd name="connsiteX1068" fmla="*/ 11698 w 2483666"/>
              <a:gd name="connsiteY1068" fmla="*/ 2695302 h 3241367"/>
              <a:gd name="connsiteX1069" fmla="*/ 33582 w 2483666"/>
              <a:gd name="connsiteY1069" fmla="*/ 2690919 h 3241367"/>
              <a:gd name="connsiteX1070" fmla="*/ 55465 w 2483666"/>
              <a:gd name="connsiteY1070" fmla="*/ 2690919 h 3241367"/>
              <a:gd name="connsiteX1071" fmla="*/ 55465 w 2483666"/>
              <a:gd name="connsiteY1071" fmla="*/ 2669006 h 3241367"/>
              <a:gd name="connsiteX1072" fmla="*/ 64219 w 2483666"/>
              <a:gd name="connsiteY1072" fmla="*/ 2655859 h 3241367"/>
              <a:gd name="connsiteX1073" fmla="*/ 42335 w 2483666"/>
              <a:gd name="connsiteY1073" fmla="*/ 2638328 h 3241367"/>
              <a:gd name="connsiteX1074" fmla="*/ 59842 w 2483666"/>
              <a:gd name="connsiteY1074" fmla="*/ 2625180 h 3241367"/>
              <a:gd name="connsiteX1075" fmla="*/ 64219 w 2483666"/>
              <a:gd name="connsiteY1075" fmla="*/ 2633946 h 3241367"/>
              <a:gd name="connsiteX1076" fmla="*/ 94856 w 2483666"/>
              <a:gd name="connsiteY1076" fmla="*/ 2616415 h 3241367"/>
              <a:gd name="connsiteX1077" fmla="*/ 94856 w 2483666"/>
              <a:gd name="connsiteY1077" fmla="*/ 2603267 h 3241367"/>
              <a:gd name="connsiteX1078" fmla="*/ 103609 w 2483666"/>
              <a:gd name="connsiteY1078" fmla="*/ 2607650 h 3241367"/>
              <a:gd name="connsiteX1079" fmla="*/ 112363 w 2483666"/>
              <a:gd name="connsiteY1079" fmla="*/ 2594502 h 3241367"/>
              <a:gd name="connsiteX1080" fmla="*/ 116740 w 2483666"/>
              <a:gd name="connsiteY1080" fmla="*/ 2594502 h 3241367"/>
              <a:gd name="connsiteX1081" fmla="*/ 116740 w 2483666"/>
              <a:gd name="connsiteY1081" fmla="*/ 2585737 h 3241367"/>
              <a:gd name="connsiteX1082" fmla="*/ 94856 w 2483666"/>
              <a:gd name="connsiteY1082" fmla="*/ 2590120 h 3241367"/>
              <a:gd name="connsiteX1083" fmla="*/ 90479 w 2483666"/>
              <a:gd name="connsiteY1083" fmla="*/ 2594502 h 3241367"/>
              <a:gd name="connsiteX1084" fmla="*/ 77349 w 2483666"/>
              <a:gd name="connsiteY1084" fmla="*/ 2594502 h 3241367"/>
              <a:gd name="connsiteX1085" fmla="*/ 59842 w 2483666"/>
              <a:gd name="connsiteY1085" fmla="*/ 2620798 h 3241367"/>
              <a:gd name="connsiteX1086" fmla="*/ 57692 w 2483666"/>
              <a:gd name="connsiteY1086" fmla="*/ 2621106 h 3241367"/>
              <a:gd name="connsiteX1087" fmla="*/ 60594 w 2483666"/>
              <a:gd name="connsiteY1087" fmla="*/ 2618401 h 3241367"/>
              <a:gd name="connsiteX1088" fmla="*/ 59842 w 2483666"/>
              <a:gd name="connsiteY1088" fmla="*/ 2590120 h 3241367"/>
              <a:gd name="connsiteX1089" fmla="*/ 94856 w 2483666"/>
              <a:gd name="connsiteY1089" fmla="*/ 2581354 h 3241367"/>
              <a:gd name="connsiteX1090" fmla="*/ 116740 w 2483666"/>
              <a:gd name="connsiteY1090" fmla="*/ 2563824 h 3241367"/>
              <a:gd name="connsiteX1091" fmla="*/ 129870 w 2483666"/>
              <a:gd name="connsiteY1091" fmla="*/ 2563824 h 3241367"/>
              <a:gd name="connsiteX1092" fmla="*/ 129870 w 2483666"/>
              <a:gd name="connsiteY1092" fmla="*/ 2550676 h 3241367"/>
              <a:gd name="connsiteX1093" fmla="*/ 121116 w 2483666"/>
              <a:gd name="connsiteY1093" fmla="*/ 2546294 h 3241367"/>
              <a:gd name="connsiteX1094" fmla="*/ 122543 w 2483666"/>
              <a:gd name="connsiteY1094" fmla="*/ 2544678 h 3241367"/>
              <a:gd name="connsiteX1095" fmla="*/ 129118 w 2483666"/>
              <a:gd name="connsiteY1095" fmla="*/ 2542596 h 3241367"/>
              <a:gd name="connsiteX1096" fmla="*/ 122689 w 2483666"/>
              <a:gd name="connsiteY1096" fmla="*/ 2544513 h 3241367"/>
              <a:gd name="connsiteX1097" fmla="*/ 122543 w 2483666"/>
              <a:gd name="connsiteY1097" fmla="*/ 2544678 h 3241367"/>
              <a:gd name="connsiteX1098" fmla="*/ 103609 w 2483666"/>
              <a:gd name="connsiteY1098" fmla="*/ 2550676 h 3241367"/>
              <a:gd name="connsiteX1099" fmla="*/ 125493 w 2483666"/>
              <a:gd name="connsiteY1099" fmla="*/ 2537528 h 3241367"/>
              <a:gd name="connsiteX1100" fmla="*/ 134246 w 2483666"/>
              <a:gd name="connsiteY1100" fmla="*/ 2537528 h 3241367"/>
              <a:gd name="connsiteX1101" fmla="*/ 134246 w 2483666"/>
              <a:gd name="connsiteY1101" fmla="*/ 2533146 h 3241367"/>
              <a:gd name="connsiteX1102" fmla="*/ 112363 w 2483666"/>
              <a:gd name="connsiteY1102" fmla="*/ 2524381 h 3241367"/>
              <a:gd name="connsiteX1103" fmla="*/ 134246 w 2483666"/>
              <a:gd name="connsiteY1103" fmla="*/ 2515615 h 3241367"/>
              <a:gd name="connsiteX1104" fmla="*/ 156130 w 2483666"/>
              <a:gd name="connsiteY1104" fmla="*/ 2512328 h 3241367"/>
              <a:gd name="connsiteX1105" fmla="*/ 161865 w 2483666"/>
              <a:gd name="connsiteY1105" fmla="*/ 2510175 h 3241367"/>
              <a:gd name="connsiteX1106" fmla="*/ 161054 w 2483666"/>
              <a:gd name="connsiteY1106" fmla="*/ 2513424 h 3241367"/>
              <a:gd name="connsiteX1107" fmla="*/ 160507 w 2483666"/>
              <a:gd name="connsiteY1107" fmla="*/ 2515615 h 3241367"/>
              <a:gd name="connsiteX1108" fmla="*/ 178014 w 2483666"/>
              <a:gd name="connsiteY1108" fmla="*/ 2515615 h 3241367"/>
              <a:gd name="connsiteX1109" fmla="*/ 199897 w 2483666"/>
              <a:gd name="connsiteY1109" fmla="*/ 2506850 h 3241367"/>
              <a:gd name="connsiteX1110" fmla="*/ 217404 w 2483666"/>
              <a:gd name="connsiteY1110" fmla="*/ 2484937 h 3241367"/>
              <a:gd name="connsiteX1111" fmla="*/ 239288 w 2483666"/>
              <a:gd name="connsiteY1111" fmla="*/ 2471789 h 3241367"/>
              <a:gd name="connsiteX1112" fmla="*/ 256795 w 2483666"/>
              <a:gd name="connsiteY1112" fmla="*/ 2449876 h 3241367"/>
              <a:gd name="connsiteX1113" fmla="*/ 252418 w 2483666"/>
              <a:gd name="connsiteY1113" fmla="*/ 2449876 h 3241367"/>
              <a:gd name="connsiteX1114" fmla="*/ 274302 w 2483666"/>
              <a:gd name="connsiteY1114" fmla="*/ 2445494 h 3241367"/>
              <a:gd name="connsiteX1115" fmla="*/ 283055 w 2483666"/>
              <a:gd name="connsiteY1115" fmla="*/ 2436728 h 3241367"/>
              <a:gd name="connsiteX1116" fmla="*/ 269925 w 2483666"/>
              <a:gd name="connsiteY1116" fmla="*/ 2423581 h 3241367"/>
              <a:gd name="connsiteX1117" fmla="*/ 245832 w 2483666"/>
              <a:gd name="connsiteY1117" fmla="*/ 2429612 h 3241367"/>
              <a:gd name="connsiteX1118" fmla="*/ 243665 w 2483666"/>
              <a:gd name="connsiteY1118" fmla="*/ 2414815 h 3241367"/>
              <a:gd name="connsiteX1119" fmla="*/ 213027 w 2483666"/>
              <a:gd name="connsiteY1119" fmla="*/ 2406050 h 3241367"/>
              <a:gd name="connsiteX1120" fmla="*/ 221781 w 2483666"/>
              <a:gd name="connsiteY1120" fmla="*/ 2392902 h 3241367"/>
              <a:gd name="connsiteX1121" fmla="*/ 217404 w 2483666"/>
              <a:gd name="connsiteY1121" fmla="*/ 2388520 h 3241367"/>
              <a:gd name="connsiteX1122" fmla="*/ 213027 w 2483666"/>
              <a:gd name="connsiteY1122" fmla="*/ 2384137 h 3241367"/>
              <a:gd name="connsiteX1123" fmla="*/ 199897 w 2483666"/>
              <a:gd name="connsiteY1123" fmla="*/ 2384137 h 3241367"/>
              <a:gd name="connsiteX1124" fmla="*/ 191144 w 2483666"/>
              <a:gd name="connsiteY1124" fmla="*/ 2384137 h 3241367"/>
              <a:gd name="connsiteX1125" fmla="*/ 217404 w 2483666"/>
              <a:gd name="connsiteY1125" fmla="*/ 2353459 h 3241367"/>
              <a:gd name="connsiteX1126" fmla="*/ 214426 w 2483666"/>
              <a:gd name="connsiteY1126" fmla="*/ 2350477 h 3241367"/>
              <a:gd name="connsiteX1127" fmla="*/ 218498 w 2483666"/>
              <a:gd name="connsiteY1127" fmla="*/ 2348529 h 3241367"/>
              <a:gd name="connsiteX1128" fmla="*/ 208651 w 2483666"/>
              <a:gd name="connsiteY1128" fmla="*/ 2344694 h 3241367"/>
              <a:gd name="connsiteX1129" fmla="*/ 209745 w 2483666"/>
              <a:gd name="connsiteY1129" fmla="*/ 2345789 h 3241367"/>
              <a:gd name="connsiteX1130" fmla="*/ 214426 w 2483666"/>
              <a:gd name="connsiteY1130" fmla="*/ 2350477 h 3241367"/>
              <a:gd name="connsiteX1131" fmla="*/ 212344 w 2483666"/>
              <a:gd name="connsiteY1131" fmla="*/ 2351473 h 3241367"/>
              <a:gd name="connsiteX1132" fmla="*/ 182390 w 2483666"/>
              <a:gd name="connsiteY1132" fmla="*/ 2349076 h 3241367"/>
              <a:gd name="connsiteX1133" fmla="*/ 182390 w 2483666"/>
              <a:gd name="connsiteY1133" fmla="*/ 2340311 h 3241367"/>
              <a:gd name="connsiteX1134" fmla="*/ 164883 w 2483666"/>
              <a:gd name="connsiteY1134" fmla="*/ 2335928 h 3241367"/>
              <a:gd name="connsiteX1135" fmla="*/ 156130 w 2483666"/>
              <a:gd name="connsiteY1135" fmla="*/ 2335928 h 3241367"/>
              <a:gd name="connsiteX1136" fmla="*/ 143000 w 2483666"/>
              <a:gd name="connsiteY1136" fmla="*/ 2344694 h 3241367"/>
              <a:gd name="connsiteX1137" fmla="*/ 138623 w 2483666"/>
              <a:gd name="connsiteY1137" fmla="*/ 2340311 h 3241367"/>
              <a:gd name="connsiteX1138" fmla="*/ 164883 w 2483666"/>
              <a:gd name="connsiteY1138" fmla="*/ 2318398 h 3241367"/>
              <a:gd name="connsiteX1139" fmla="*/ 173637 w 2483666"/>
              <a:gd name="connsiteY1139" fmla="*/ 2327163 h 3241367"/>
              <a:gd name="connsiteX1140" fmla="*/ 191144 w 2483666"/>
              <a:gd name="connsiteY1140" fmla="*/ 2327163 h 3241367"/>
              <a:gd name="connsiteX1141" fmla="*/ 208651 w 2483666"/>
              <a:gd name="connsiteY1141" fmla="*/ 2296485 h 3241367"/>
              <a:gd name="connsiteX1142" fmla="*/ 256795 w 2483666"/>
              <a:gd name="connsiteY1142" fmla="*/ 2265807 h 3241367"/>
              <a:gd name="connsiteX1143" fmla="*/ 252418 w 2483666"/>
              <a:gd name="connsiteY1143" fmla="*/ 2261424 h 3241367"/>
              <a:gd name="connsiteX1144" fmla="*/ 239288 w 2483666"/>
              <a:gd name="connsiteY1144" fmla="*/ 2265807 h 3241367"/>
              <a:gd name="connsiteX1145" fmla="*/ 230534 w 2483666"/>
              <a:gd name="connsiteY1145" fmla="*/ 2261424 h 3241367"/>
              <a:gd name="connsiteX1146" fmla="*/ 239288 w 2483666"/>
              <a:gd name="connsiteY1146" fmla="*/ 2252659 h 3241367"/>
              <a:gd name="connsiteX1147" fmla="*/ 226158 w 2483666"/>
              <a:gd name="connsiteY1147" fmla="*/ 2226363 h 3241367"/>
              <a:gd name="connsiteX1148" fmla="*/ 217404 w 2483666"/>
              <a:gd name="connsiteY1148" fmla="*/ 2221981 h 3241367"/>
              <a:gd name="connsiteX1149" fmla="*/ 213027 w 2483666"/>
              <a:gd name="connsiteY1149" fmla="*/ 2226363 h 3241367"/>
              <a:gd name="connsiteX1150" fmla="*/ 208651 w 2483666"/>
              <a:gd name="connsiteY1150" fmla="*/ 2221981 h 3241367"/>
              <a:gd name="connsiteX1151" fmla="*/ 213027 w 2483666"/>
              <a:gd name="connsiteY1151" fmla="*/ 2213216 h 3241367"/>
              <a:gd name="connsiteX1152" fmla="*/ 191144 w 2483666"/>
              <a:gd name="connsiteY1152" fmla="*/ 2217598 h 3241367"/>
              <a:gd name="connsiteX1153" fmla="*/ 182390 w 2483666"/>
              <a:gd name="connsiteY1153" fmla="*/ 2226363 h 3241367"/>
              <a:gd name="connsiteX1154" fmla="*/ 178014 w 2483666"/>
              <a:gd name="connsiteY1154" fmla="*/ 2243894 h 3241367"/>
              <a:gd name="connsiteX1155" fmla="*/ 186767 w 2483666"/>
              <a:gd name="connsiteY1155" fmla="*/ 2248276 h 3241367"/>
              <a:gd name="connsiteX1156" fmla="*/ 182390 w 2483666"/>
              <a:gd name="connsiteY1156" fmla="*/ 2257042 h 3241367"/>
              <a:gd name="connsiteX1157" fmla="*/ 186767 w 2483666"/>
              <a:gd name="connsiteY1157" fmla="*/ 2261424 h 3241367"/>
              <a:gd name="connsiteX1158" fmla="*/ 164883 w 2483666"/>
              <a:gd name="connsiteY1158" fmla="*/ 2248276 h 3241367"/>
              <a:gd name="connsiteX1159" fmla="*/ 160507 w 2483666"/>
              <a:gd name="connsiteY1159" fmla="*/ 2230746 h 3241367"/>
              <a:gd name="connsiteX1160" fmla="*/ 160507 w 2483666"/>
              <a:gd name="connsiteY1160" fmla="*/ 2221981 h 3241367"/>
              <a:gd name="connsiteX1161" fmla="*/ 178014 w 2483666"/>
              <a:gd name="connsiteY1161" fmla="*/ 2208833 h 3241367"/>
              <a:gd name="connsiteX1162" fmla="*/ 169260 w 2483666"/>
              <a:gd name="connsiteY1162" fmla="*/ 2208833 h 3241367"/>
              <a:gd name="connsiteX1163" fmla="*/ 164883 w 2483666"/>
              <a:gd name="connsiteY1163" fmla="*/ 2200068 h 3241367"/>
              <a:gd name="connsiteX1164" fmla="*/ 191144 w 2483666"/>
              <a:gd name="connsiteY1164" fmla="*/ 2191303 h 3241367"/>
              <a:gd name="connsiteX1165" fmla="*/ 243665 w 2483666"/>
              <a:gd name="connsiteY1165" fmla="*/ 2151859 h 3241367"/>
              <a:gd name="connsiteX1166" fmla="*/ 256795 w 2483666"/>
              <a:gd name="connsiteY1166" fmla="*/ 2138711 h 3241367"/>
              <a:gd name="connsiteX1167" fmla="*/ 269925 w 2483666"/>
              <a:gd name="connsiteY1167" fmla="*/ 2138711 h 3241367"/>
              <a:gd name="connsiteX1168" fmla="*/ 274302 w 2483666"/>
              <a:gd name="connsiteY1168" fmla="*/ 2129946 h 3241367"/>
              <a:gd name="connsiteX1169" fmla="*/ 300562 w 2483666"/>
              <a:gd name="connsiteY1169" fmla="*/ 2116798 h 3241367"/>
              <a:gd name="connsiteX1170" fmla="*/ 357459 w 2483666"/>
              <a:gd name="connsiteY1170" fmla="*/ 2081737 h 3241367"/>
              <a:gd name="connsiteX1171" fmla="*/ 361836 w 2483666"/>
              <a:gd name="connsiteY1171" fmla="*/ 2068590 h 3241367"/>
              <a:gd name="connsiteX1172" fmla="*/ 374966 w 2483666"/>
              <a:gd name="connsiteY1172" fmla="*/ 2072972 h 3241367"/>
              <a:gd name="connsiteX1173" fmla="*/ 383720 w 2483666"/>
              <a:gd name="connsiteY1173" fmla="*/ 2068590 h 3241367"/>
              <a:gd name="connsiteX1174" fmla="*/ 379343 w 2483666"/>
              <a:gd name="connsiteY1174" fmla="*/ 2068590 h 3241367"/>
              <a:gd name="connsiteX1175" fmla="*/ 409980 w 2483666"/>
              <a:gd name="connsiteY1175" fmla="*/ 2055442 h 3241367"/>
              <a:gd name="connsiteX1176" fmla="*/ 401227 w 2483666"/>
              <a:gd name="connsiteY1176" fmla="*/ 2046677 h 3241367"/>
              <a:gd name="connsiteX1177" fmla="*/ 418734 w 2483666"/>
              <a:gd name="connsiteY1177" fmla="*/ 2046677 h 3241367"/>
              <a:gd name="connsiteX1178" fmla="*/ 409980 w 2483666"/>
              <a:gd name="connsiteY1178" fmla="*/ 2033529 h 3241367"/>
              <a:gd name="connsiteX1179" fmla="*/ 423110 w 2483666"/>
              <a:gd name="connsiteY1179" fmla="*/ 2024764 h 3241367"/>
              <a:gd name="connsiteX1180" fmla="*/ 436240 w 2483666"/>
              <a:gd name="connsiteY1180" fmla="*/ 2033529 h 3241367"/>
              <a:gd name="connsiteX1181" fmla="*/ 436240 w 2483666"/>
              <a:gd name="connsiteY1181" fmla="*/ 2024764 h 3241367"/>
              <a:gd name="connsiteX1182" fmla="*/ 444994 w 2483666"/>
              <a:gd name="connsiteY1182" fmla="*/ 2024764 h 3241367"/>
              <a:gd name="connsiteX1183" fmla="*/ 484385 w 2483666"/>
              <a:gd name="connsiteY1183" fmla="*/ 2011616 h 3241367"/>
              <a:gd name="connsiteX1184" fmla="*/ 497515 w 2483666"/>
              <a:gd name="connsiteY1184" fmla="*/ 2002850 h 3241367"/>
              <a:gd name="connsiteX1185" fmla="*/ 532528 w 2483666"/>
              <a:gd name="connsiteY1185" fmla="*/ 1985320 h 3241367"/>
              <a:gd name="connsiteX1186" fmla="*/ 532528 w 2483666"/>
              <a:gd name="connsiteY1186" fmla="*/ 1976555 h 3241367"/>
              <a:gd name="connsiteX1187" fmla="*/ 541282 w 2483666"/>
              <a:gd name="connsiteY1187" fmla="*/ 1980937 h 3241367"/>
              <a:gd name="connsiteX1188" fmla="*/ 571919 w 2483666"/>
              <a:gd name="connsiteY1188" fmla="*/ 1963407 h 3241367"/>
              <a:gd name="connsiteX1189" fmla="*/ 536905 w 2483666"/>
              <a:gd name="connsiteY1189" fmla="*/ 1963407 h 3241367"/>
              <a:gd name="connsiteX1190" fmla="*/ 541282 w 2483666"/>
              <a:gd name="connsiteY1190" fmla="*/ 1959024 h 3241367"/>
              <a:gd name="connsiteX1191" fmla="*/ 563166 w 2483666"/>
              <a:gd name="connsiteY1191" fmla="*/ 1954642 h 3241367"/>
              <a:gd name="connsiteX1192" fmla="*/ 585049 w 2483666"/>
              <a:gd name="connsiteY1192" fmla="*/ 1954642 h 3241367"/>
              <a:gd name="connsiteX1193" fmla="*/ 633193 w 2483666"/>
              <a:gd name="connsiteY1193" fmla="*/ 1937111 h 3241367"/>
              <a:gd name="connsiteX1194" fmla="*/ 663830 w 2483666"/>
              <a:gd name="connsiteY1194" fmla="*/ 1923964 h 3241367"/>
              <a:gd name="connsiteX1195" fmla="*/ 672584 w 2483666"/>
              <a:gd name="connsiteY1195" fmla="*/ 1915198 h 3241367"/>
              <a:gd name="connsiteX1196" fmla="*/ 668207 w 2483666"/>
              <a:gd name="connsiteY1196" fmla="*/ 1893285 h 3241367"/>
              <a:gd name="connsiteX1197" fmla="*/ 681337 w 2483666"/>
              <a:gd name="connsiteY1197" fmla="*/ 1893285 h 3241367"/>
              <a:gd name="connsiteX1198" fmla="*/ 676961 w 2483666"/>
              <a:gd name="connsiteY1198" fmla="*/ 1902051 h 3241367"/>
              <a:gd name="connsiteX1199" fmla="*/ 685714 w 2483666"/>
              <a:gd name="connsiteY1199" fmla="*/ 1906433 h 3241367"/>
              <a:gd name="connsiteX1200" fmla="*/ 698844 w 2483666"/>
              <a:gd name="connsiteY1200" fmla="*/ 1902051 h 3241367"/>
              <a:gd name="connsiteX1201" fmla="*/ 703768 w 2483666"/>
              <a:gd name="connsiteY1201" fmla="*/ 1889998 h 3241367"/>
              <a:gd name="connsiteX1202" fmla="*/ 706468 w 2483666"/>
              <a:gd name="connsiteY1202" fmla="*/ 1888677 h 3241367"/>
              <a:gd name="connsiteX1203" fmla="*/ 707597 w 2483666"/>
              <a:gd name="connsiteY1203" fmla="*/ 1888903 h 3241367"/>
              <a:gd name="connsiteX1204" fmla="*/ 703221 w 2483666"/>
              <a:gd name="connsiteY1204" fmla="*/ 1880138 h 3241367"/>
              <a:gd name="connsiteX1205" fmla="*/ 725105 w 2483666"/>
              <a:gd name="connsiteY1205" fmla="*/ 1888903 h 3241367"/>
              <a:gd name="connsiteX1206" fmla="*/ 742611 w 2483666"/>
              <a:gd name="connsiteY1206" fmla="*/ 1884520 h 3241367"/>
              <a:gd name="connsiteX1207" fmla="*/ 725105 w 2483666"/>
              <a:gd name="connsiteY1207" fmla="*/ 1875755 h 3241367"/>
              <a:gd name="connsiteX1208" fmla="*/ 681337 w 2483666"/>
              <a:gd name="connsiteY1208" fmla="*/ 1871372 h 3241367"/>
              <a:gd name="connsiteX1209" fmla="*/ 659454 w 2483666"/>
              <a:gd name="connsiteY1209" fmla="*/ 1862607 h 3241367"/>
              <a:gd name="connsiteX1210" fmla="*/ 620063 w 2483666"/>
              <a:gd name="connsiteY1210" fmla="*/ 1866990 h 3241367"/>
              <a:gd name="connsiteX1211" fmla="*/ 606933 w 2483666"/>
              <a:gd name="connsiteY1211" fmla="*/ 1858225 h 3241367"/>
              <a:gd name="connsiteX1212" fmla="*/ 602556 w 2483666"/>
              <a:gd name="connsiteY1212" fmla="*/ 1866990 h 3241367"/>
              <a:gd name="connsiteX1213" fmla="*/ 602556 w 2483666"/>
              <a:gd name="connsiteY1213" fmla="*/ 1862607 h 3241367"/>
              <a:gd name="connsiteX1214" fmla="*/ 589426 w 2483666"/>
              <a:gd name="connsiteY1214" fmla="*/ 1862607 h 3241367"/>
              <a:gd name="connsiteX1215" fmla="*/ 598179 w 2483666"/>
              <a:gd name="connsiteY1215" fmla="*/ 1853842 h 3241367"/>
              <a:gd name="connsiteX1216" fmla="*/ 563166 w 2483666"/>
              <a:gd name="connsiteY1216" fmla="*/ 1845077 h 3241367"/>
              <a:gd name="connsiteX1217" fmla="*/ 523775 w 2483666"/>
              <a:gd name="connsiteY1217" fmla="*/ 1862607 h 3241367"/>
              <a:gd name="connsiteX1218" fmla="*/ 515021 w 2483666"/>
              <a:gd name="connsiteY1218" fmla="*/ 1853842 h 3241367"/>
              <a:gd name="connsiteX1219" fmla="*/ 501892 w 2483666"/>
              <a:gd name="connsiteY1219" fmla="*/ 1866990 h 3241367"/>
              <a:gd name="connsiteX1220" fmla="*/ 480008 w 2483666"/>
              <a:gd name="connsiteY1220" fmla="*/ 1866990 h 3241367"/>
              <a:gd name="connsiteX1221" fmla="*/ 444994 w 2483666"/>
              <a:gd name="connsiteY1221" fmla="*/ 1902051 h 3241367"/>
              <a:gd name="connsiteX1222" fmla="*/ 414357 w 2483666"/>
              <a:gd name="connsiteY1222" fmla="*/ 1906433 h 3241367"/>
              <a:gd name="connsiteX1223" fmla="*/ 395541 w 2483666"/>
              <a:gd name="connsiteY1223" fmla="*/ 1917738 h 3241367"/>
              <a:gd name="connsiteX1224" fmla="*/ 395345 w 2483666"/>
              <a:gd name="connsiteY1224" fmla="*/ 1917732 h 3241367"/>
              <a:gd name="connsiteX1225" fmla="*/ 393078 w 2483666"/>
              <a:gd name="connsiteY1225" fmla="*/ 1919192 h 3241367"/>
              <a:gd name="connsiteX1226" fmla="*/ 379343 w 2483666"/>
              <a:gd name="connsiteY1226" fmla="*/ 1919581 h 3241367"/>
              <a:gd name="connsiteX1227" fmla="*/ 383720 w 2483666"/>
              <a:gd name="connsiteY1227" fmla="*/ 1937111 h 3241367"/>
              <a:gd name="connsiteX1228" fmla="*/ 361836 w 2483666"/>
              <a:gd name="connsiteY1228" fmla="*/ 1928346 h 3241367"/>
              <a:gd name="connsiteX1229" fmla="*/ 361836 w 2483666"/>
              <a:gd name="connsiteY1229" fmla="*/ 1923964 h 3241367"/>
              <a:gd name="connsiteX1230" fmla="*/ 318069 w 2483666"/>
              <a:gd name="connsiteY1230" fmla="*/ 1941494 h 3241367"/>
              <a:gd name="connsiteX1231" fmla="*/ 326822 w 2483666"/>
              <a:gd name="connsiteY1231" fmla="*/ 1945877 h 3241367"/>
              <a:gd name="connsiteX1232" fmla="*/ 313692 w 2483666"/>
              <a:gd name="connsiteY1232" fmla="*/ 1950259 h 3241367"/>
              <a:gd name="connsiteX1233" fmla="*/ 313692 w 2483666"/>
              <a:gd name="connsiteY1233" fmla="*/ 1954642 h 3241367"/>
              <a:gd name="connsiteX1234" fmla="*/ 291809 w 2483666"/>
              <a:gd name="connsiteY1234" fmla="*/ 1963407 h 3241367"/>
              <a:gd name="connsiteX1235" fmla="*/ 269925 w 2483666"/>
              <a:gd name="connsiteY1235" fmla="*/ 1980937 h 3241367"/>
              <a:gd name="connsiteX1236" fmla="*/ 269925 w 2483666"/>
              <a:gd name="connsiteY1236" fmla="*/ 1994085 h 3241367"/>
              <a:gd name="connsiteX1237" fmla="*/ 278678 w 2483666"/>
              <a:gd name="connsiteY1237" fmla="*/ 1994085 h 3241367"/>
              <a:gd name="connsiteX1238" fmla="*/ 274302 w 2483666"/>
              <a:gd name="connsiteY1238" fmla="*/ 1998468 h 3241367"/>
              <a:gd name="connsiteX1239" fmla="*/ 265548 w 2483666"/>
              <a:gd name="connsiteY1239" fmla="*/ 1994085 h 3241367"/>
              <a:gd name="connsiteX1240" fmla="*/ 262375 w 2483666"/>
              <a:gd name="connsiteY1240" fmla="*/ 1994085 h 3241367"/>
              <a:gd name="connsiteX1241" fmla="*/ 263907 w 2483666"/>
              <a:gd name="connsiteY1241" fmla="*/ 1989703 h 3241367"/>
              <a:gd name="connsiteX1242" fmla="*/ 243665 w 2483666"/>
              <a:gd name="connsiteY1242" fmla="*/ 1994085 h 3241367"/>
              <a:gd name="connsiteX1243" fmla="*/ 246400 w 2483666"/>
              <a:gd name="connsiteY1243" fmla="*/ 1994085 h 3241367"/>
              <a:gd name="connsiteX1244" fmla="*/ 262375 w 2483666"/>
              <a:gd name="connsiteY1244" fmla="*/ 1994085 h 3241367"/>
              <a:gd name="connsiteX1245" fmla="*/ 261513 w 2483666"/>
              <a:gd name="connsiteY1245" fmla="*/ 1996551 h 3241367"/>
              <a:gd name="connsiteX1246" fmla="*/ 221781 w 2483666"/>
              <a:gd name="connsiteY1246" fmla="*/ 2011616 h 3241367"/>
              <a:gd name="connsiteX1247" fmla="*/ 204274 w 2483666"/>
              <a:gd name="connsiteY1247" fmla="*/ 2011616 h 3241367"/>
              <a:gd name="connsiteX1248" fmla="*/ 208651 w 2483666"/>
              <a:gd name="connsiteY1248" fmla="*/ 2007233 h 3241367"/>
              <a:gd name="connsiteX1249" fmla="*/ 195521 w 2483666"/>
              <a:gd name="connsiteY1249" fmla="*/ 1994085 h 3241367"/>
              <a:gd name="connsiteX1250" fmla="*/ 213027 w 2483666"/>
              <a:gd name="connsiteY1250" fmla="*/ 1994085 h 3241367"/>
              <a:gd name="connsiteX1251" fmla="*/ 230534 w 2483666"/>
              <a:gd name="connsiteY1251" fmla="*/ 1976555 h 3241367"/>
              <a:gd name="connsiteX1252" fmla="*/ 204274 w 2483666"/>
              <a:gd name="connsiteY1252" fmla="*/ 1959024 h 3241367"/>
              <a:gd name="connsiteX1253" fmla="*/ 186767 w 2483666"/>
              <a:gd name="connsiteY1253" fmla="*/ 1959024 h 3241367"/>
              <a:gd name="connsiteX1254" fmla="*/ 191144 w 2483666"/>
              <a:gd name="connsiteY1254" fmla="*/ 1950259 h 3241367"/>
              <a:gd name="connsiteX1255" fmla="*/ 213027 w 2483666"/>
              <a:gd name="connsiteY1255" fmla="*/ 1959024 h 3241367"/>
              <a:gd name="connsiteX1256" fmla="*/ 208651 w 2483666"/>
              <a:gd name="connsiteY1256" fmla="*/ 1937111 h 3241367"/>
              <a:gd name="connsiteX1257" fmla="*/ 239288 w 2483666"/>
              <a:gd name="connsiteY1257" fmla="*/ 1923964 h 3241367"/>
              <a:gd name="connsiteX1258" fmla="*/ 239288 w 2483666"/>
              <a:gd name="connsiteY1258" fmla="*/ 1932729 h 3241367"/>
              <a:gd name="connsiteX1259" fmla="*/ 248041 w 2483666"/>
              <a:gd name="connsiteY1259" fmla="*/ 1932729 h 3241367"/>
              <a:gd name="connsiteX1260" fmla="*/ 239288 w 2483666"/>
              <a:gd name="connsiteY1260" fmla="*/ 1941494 h 3241367"/>
              <a:gd name="connsiteX1261" fmla="*/ 248041 w 2483666"/>
              <a:gd name="connsiteY1261" fmla="*/ 1941494 h 3241367"/>
              <a:gd name="connsiteX1262" fmla="*/ 256795 w 2483666"/>
              <a:gd name="connsiteY1262" fmla="*/ 1941494 h 3241367"/>
              <a:gd name="connsiteX1263" fmla="*/ 256795 w 2483666"/>
              <a:gd name="connsiteY1263" fmla="*/ 1937111 h 3241367"/>
              <a:gd name="connsiteX1264" fmla="*/ 274302 w 2483666"/>
              <a:gd name="connsiteY1264" fmla="*/ 1950259 h 3241367"/>
              <a:gd name="connsiteX1265" fmla="*/ 300562 w 2483666"/>
              <a:gd name="connsiteY1265" fmla="*/ 1937111 h 3241367"/>
              <a:gd name="connsiteX1266" fmla="*/ 287432 w 2483666"/>
              <a:gd name="connsiteY1266" fmla="*/ 1915198 h 3241367"/>
              <a:gd name="connsiteX1267" fmla="*/ 300562 w 2483666"/>
              <a:gd name="connsiteY1267" fmla="*/ 1906433 h 3241367"/>
              <a:gd name="connsiteX1268" fmla="*/ 318069 w 2483666"/>
              <a:gd name="connsiteY1268" fmla="*/ 1910816 h 3241367"/>
              <a:gd name="connsiteX1269" fmla="*/ 309315 w 2483666"/>
              <a:gd name="connsiteY1269" fmla="*/ 1902051 h 3241367"/>
              <a:gd name="connsiteX1270" fmla="*/ 331199 w 2483666"/>
              <a:gd name="connsiteY1270" fmla="*/ 1897668 h 3241367"/>
              <a:gd name="connsiteX1271" fmla="*/ 322446 w 2483666"/>
              <a:gd name="connsiteY1271" fmla="*/ 1888903 h 3241367"/>
              <a:gd name="connsiteX1272" fmla="*/ 309739 w 2483666"/>
              <a:gd name="connsiteY1272" fmla="*/ 1891447 h 3241367"/>
              <a:gd name="connsiteX1273" fmla="*/ 313145 w 2483666"/>
              <a:gd name="connsiteY1273" fmla="*/ 1886095 h 3241367"/>
              <a:gd name="connsiteX1274" fmla="*/ 318069 w 2483666"/>
              <a:gd name="connsiteY1274" fmla="*/ 1884520 h 3241367"/>
              <a:gd name="connsiteX1275" fmla="*/ 316428 w 2483666"/>
              <a:gd name="connsiteY1275" fmla="*/ 1884520 h 3241367"/>
              <a:gd name="connsiteX1276" fmla="*/ 311306 w 2483666"/>
              <a:gd name="connsiteY1276" fmla="*/ 1884520 h 3241367"/>
              <a:gd name="connsiteX1277" fmla="*/ 311606 w 2483666"/>
              <a:gd name="connsiteY1277" fmla="*/ 1883741 h 3241367"/>
              <a:gd name="connsiteX1278" fmla="*/ 318069 w 2483666"/>
              <a:gd name="connsiteY1278" fmla="*/ 1866990 h 3241367"/>
              <a:gd name="connsiteX1279" fmla="*/ 331199 w 2483666"/>
              <a:gd name="connsiteY1279" fmla="*/ 1862607 h 3241367"/>
              <a:gd name="connsiteX1280" fmla="*/ 317043 w 2483666"/>
              <a:gd name="connsiteY1280" fmla="*/ 1878631 h 3241367"/>
              <a:gd name="connsiteX1281" fmla="*/ 328720 w 2483666"/>
              <a:gd name="connsiteY1281" fmla="*/ 1879874 h 3241367"/>
              <a:gd name="connsiteX1282" fmla="*/ 323540 w 2483666"/>
              <a:gd name="connsiteY1282" fmla="*/ 1886164 h 3241367"/>
              <a:gd name="connsiteX1283" fmla="*/ 348706 w 2483666"/>
              <a:gd name="connsiteY1283" fmla="*/ 1880138 h 3241367"/>
              <a:gd name="connsiteX1284" fmla="*/ 357459 w 2483666"/>
              <a:gd name="connsiteY1284" fmla="*/ 1875755 h 3241367"/>
              <a:gd name="connsiteX1285" fmla="*/ 348706 w 2483666"/>
              <a:gd name="connsiteY1285" fmla="*/ 1866990 h 3241367"/>
              <a:gd name="connsiteX1286" fmla="*/ 365002 w 2483666"/>
              <a:gd name="connsiteY1286" fmla="*/ 1861550 h 3241367"/>
              <a:gd name="connsiteX1287" fmla="*/ 376676 w 2483666"/>
              <a:gd name="connsiteY1287" fmla="*/ 1862607 h 3241367"/>
              <a:gd name="connsiteX1288" fmla="*/ 377695 w 2483666"/>
              <a:gd name="connsiteY1288" fmla="*/ 1859260 h 3241367"/>
              <a:gd name="connsiteX1289" fmla="*/ 379882 w 2483666"/>
              <a:gd name="connsiteY1289" fmla="*/ 1859354 h 3241367"/>
              <a:gd name="connsiteX1290" fmla="*/ 405604 w 2483666"/>
              <a:gd name="connsiteY1290" fmla="*/ 1862607 h 3241367"/>
              <a:gd name="connsiteX1291" fmla="*/ 409980 w 2483666"/>
              <a:gd name="connsiteY1291" fmla="*/ 1853842 h 3241367"/>
              <a:gd name="connsiteX1292" fmla="*/ 391530 w 2483666"/>
              <a:gd name="connsiteY1292" fmla="*/ 1845924 h 3241367"/>
              <a:gd name="connsiteX1293" fmla="*/ 396577 w 2483666"/>
              <a:gd name="connsiteY1293" fmla="*/ 1842338 h 3241367"/>
              <a:gd name="connsiteX1294" fmla="*/ 396609 w 2483666"/>
              <a:gd name="connsiteY1294" fmla="*/ 1841626 h 3241367"/>
              <a:gd name="connsiteX1295" fmla="*/ 418734 w 2483666"/>
              <a:gd name="connsiteY1295" fmla="*/ 1827546 h 3241367"/>
              <a:gd name="connsiteX1296" fmla="*/ 407070 w 2483666"/>
              <a:gd name="connsiteY1296" fmla="*/ 1821707 h 3241367"/>
              <a:gd name="connsiteX1297" fmla="*/ 423110 w 2483666"/>
              <a:gd name="connsiteY1297" fmla="*/ 1818781 h 3241367"/>
              <a:gd name="connsiteX1298" fmla="*/ 414357 w 2483666"/>
              <a:gd name="connsiteY1298" fmla="*/ 1810016 h 3241367"/>
              <a:gd name="connsiteX1299" fmla="*/ 396850 w 2483666"/>
              <a:gd name="connsiteY1299" fmla="*/ 1805633 h 3241367"/>
              <a:gd name="connsiteX1300" fmla="*/ 409980 w 2483666"/>
              <a:gd name="connsiteY1300" fmla="*/ 1788103 h 3241367"/>
              <a:gd name="connsiteX1301" fmla="*/ 423110 w 2483666"/>
              <a:gd name="connsiteY1301" fmla="*/ 1783720 h 3241367"/>
              <a:gd name="connsiteX1302" fmla="*/ 427487 w 2483666"/>
              <a:gd name="connsiteY1302" fmla="*/ 1783720 h 3241367"/>
              <a:gd name="connsiteX1303" fmla="*/ 426393 w 2483666"/>
              <a:gd name="connsiteY1303" fmla="*/ 1778516 h 3241367"/>
              <a:gd name="connsiteX1304" fmla="*/ 422812 w 2483666"/>
              <a:gd name="connsiteY1304" fmla="*/ 1780981 h 3241367"/>
              <a:gd name="connsiteX1305" fmla="*/ 436240 w 2483666"/>
              <a:gd name="connsiteY1305" fmla="*/ 1766190 h 3241367"/>
              <a:gd name="connsiteX1306" fmla="*/ 458124 w 2483666"/>
              <a:gd name="connsiteY1306" fmla="*/ 1761807 h 3241367"/>
              <a:gd name="connsiteX1307" fmla="*/ 471254 w 2483666"/>
              <a:gd name="connsiteY1307" fmla="*/ 1766190 h 3241367"/>
              <a:gd name="connsiteX1308" fmla="*/ 488761 w 2483666"/>
              <a:gd name="connsiteY1308" fmla="*/ 1761807 h 3241367"/>
              <a:gd name="connsiteX1309" fmla="*/ 515021 w 2483666"/>
              <a:gd name="connsiteY1309" fmla="*/ 1757425 h 3241367"/>
              <a:gd name="connsiteX1310" fmla="*/ 519398 w 2483666"/>
              <a:gd name="connsiteY1310" fmla="*/ 1757425 h 3241367"/>
              <a:gd name="connsiteX1311" fmla="*/ 536905 w 2483666"/>
              <a:gd name="connsiteY1311" fmla="*/ 1739894 h 3241367"/>
              <a:gd name="connsiteX1312" fmla="*/ 528152 w 2483666"/>
              <a:gd name="connsiteY1312" fmla="*/ 1731129 h 3241367"/>
              <a:gd name="connsiteX1313" fmla="*/ 506268 w 2483666"/>
              <a:gd name="connsiteY1313" fmla="*/ 1739894 h 3241367"/>
              <a:gd name="connsiteX1314" fmla="*/ 506268 w 2483666"/>
              <a:gd name="connsiteY1314" fmla="*/ 1726746 h 3241367"/>
              <a:gd name="connsiteX1315" fmla="*/ 523775 w 2483666"/>
              <a:gd name="connsiteY1315" fmla="*/ 1726746 h 3241367"/>
              <a:gd name="connsiteX1316" fmla="*/ 523775 w 2483666"/>
              <a:gd name="connsiteY1316" fmla="*/ 1722364 h 3241367"/>
              <a:gd name="connsiteX1317" fmla="*/ 528152 w 2483666"/>
              <a:gd name="connsiteY1317" fmla="*/ 1717981 h 3241367"/>
              <a:gd name="connsiteX1318" fmla="*/ 558789 w 2483666"/>
              <a:gd name="connsiteY1318" fmla="*/ 1726746 h 3241367"/>
              <a:gd name="connsiteX1319" fmla="*/ 558789 w 2483666"/>
              <a:gd name="connsiteY1319" fmla="*/ 1717981 h 3241367"/>
              <a:gd name="connsiteX1320" fmla="*/ 563166 w 2483666"/>
              <a:gd name="connsiteY1320" fmla="*/ 1717981 h 3241367"/>
              <a:gd name="connsiteX1321" fmla="*/ 624440 w 2483666"/>
              <a:gd name="connsiteY1321" fmla="*/ 1696068 h 3241367"/>
              <a:gd name="connsiteX1322" fmla="*/ 633193 w 2483666"/>
              <a:gd name="connsiteY1322" fmla="*/ 1696068 h 3241367"/>
              <a:gd name="connsiteX1323" fmla="*/ 637570 w 2483666"/>
              <a:gd name="connsiteY1323" fmla="*/ 1687303 h 3241367"/>
              <a:gd name="connsiteX1324" fmla="*/ 589426 w 2483666"/>
              <a:gd name="connsiteY1324" fmla="*/ 1682920 h 3241367"/>
              <a:gd name="connsiteX1325" fmla="*/ 602556 w 2483666"/>
              <a:gd name="connsiteY1325" fmla="*/ 1678538 h 3241367"/>
              <a:gd name="connsiteX1326" fmla="*/ 585049 w 2483666"/>
              <a:gd name="connsiteY1326" fmla="*/ 1674155 h 3241367"/>
              <a:gd name="connsiteX1327" fmla="*/ 593803 w 2483666"/>
              <a:gd name="connsiteY1327" fmla="*/ 1665390 h 3241367"/>
              <a:gd name="connsiteX1328" fmla="*/ 633193 w 2483666"/>
              <a:gd name="connsiteY1328" fmla="*/ 1652242 h 3241367"/>
              <a:gd name="connsiteX1329" fmla="*/ 633193 w 2483666"/>
              <a:gd name="connsiteY1329" fmla="*/ 1636903 h 3241367"/>
              <a:gd name="connsiteX1330" fmla="*/ 633193 w 2483666"/>
              <a:gd name="connsiteY1330" fmla="*/ 1636072 h 3241367"/>
              <a:gd name="connsiteX1331" fmla="*/ 637570 w 2483666"/>
              <a:gd name="connsiteY1331" fmla="*/ 1634712 h 3241367"/>
              <a:gd name="connsiteX1332" fmla="*/ 633193 w 2483666"/>
              <a:gd name="connsiteY1332" fmla="*/ 1630329 h 3241367"/>
              <a:gd name="connsiteX1333" fmla="*/ 545659 w 2483666"/>
              <a:gd name="connsiteY1333" fmla="*/ 1669773 h 3241367"/>
              <a:gd name="connsiteX1334" fmla="*/ 538262 w 2483666"/>
              <a:gd name="connsiteY1334" fmla="*/ 1683599 h 3241367"/>
              <a:gd name="connsiteX1335" fmla="*/ 536905 w 2483666"/>
              <a:gd name="connsiteY1335" fmla="*/ 1682920 h 3241367"/>
              <a:gd name="connsiteX1336" fmla="*/ 535264 w 2483666"/>
              <a:gd name="connsiteY1336" fmla="*/ 1684016 h 3241367"/>
              <a:gd name="connsiteX1337" fmla="*/ 528006 w 2483666"/>
              <a:gd name="connsiteY1337" fmla="*/ 1688861 h 3241367"/>
              <a:gd name="connsiteX1338" fmla="*/ 519398 w 2483666"/>
              <a:gd name="connsiteY1338" fmla="*/ 1687303 h 3241367"/>
              <a:gd name="connsiteX1339" fmla="*/ 523775 w 2483666"/>
              <a:gd name="connsiteY1339" fmla="*/ 1691686 h 3241367"/>
              <a:gd name="connsiteX1340" fmla="*/ 528006 w 2483666"/>
              <a:gd name="connsiteY1340" fmla="*/ 1688861 h 3241367"/>
              <a:gd name="connsiteX1341" fmla="*/ 531503 w 2483666"/>
              <a:gd name="connsiteY1341" fmla="*/ 1689494 h 3241367"/>
              <a:gd name="connsiteX1342" fmla="*/ 537452 w 2483666"/>
              <a:gd name="connsiteY1342" fmla="*/ 1685112 h 3241367"/>
              <a:gd name="connsiteX1343" fmla="*/ 538262 w 2483666"/>
              <a:gd name="connsiteY1343" fmla="*/ 1683599 h 3241367"/>
              <a:gd name="connsiteX1344" fmla="*/ 552224 w 2483666"/>
              <a:gd name="connsiteY1344" fmla="*/ 1690590 h 3241367"/>
              <a:gd name="connsiteX1345" fmla="*/ 554412 w 2483666"/>
              <a:gd name="connsiteY1345" fmla="*/ 1691686 h 3241367"/>
              <a:gd name="connsiteX1346" fmla="*/ 558789 w 2483666"/>
              <a:gd name="connsiteY1346" fmla="*/ 1687303 h 3241367"/>
              <a:gd name="connsiteX1347" fmla="*/ 559131 w 2483666"/>
              <a:gd name="connsiteY1347" fmla="*/ 1691001 h 3241367"/>
              <a:gd name="connsiteX1348" fmla="*/ 558380 w 2483666"/>
              <a:gd name="connsiteY1348" fmla="*/ 1696205 h 3241367"/>
              <a:gd name="connsiteX1349" fmla="*/ 550583 w 2483666"/>
              <a:gd name="connsiteY1349" fmla="*/ 1698807 h 3241367"/>
              <a:gd name="connsiteX1350" fmla="*/ 545659 w 2483666"/>
              <a:gd name="connsiteY1350" fmla="*/ 1700451 h 3241367"/>
              <a:gd name="connsiteX1351" fmla="*/ 536905 w 2483666"/>
              <a:gd name="connsiteY1351" fmla="*/ 1700451 h 3241367"/>
              <a:gd name="connsiteX1352" fmla="*/ 545659 w 2483666"/>
              <a:gd name="connsiteY1352" fmla="*/ 1709216 h 3241367"/>
              <a:gd name="connsiteX1353" fmla="*/ 532528 w 2483666"/>
              <a:gd name="connsiteY1353" fmla="*/ 1700451 h 3241367"/>
              <a:gd name="connsiteX1354" fmla="*/ 498062 w 2483666"/>
              <a:gd name="connsiteY1354" fmla="*/ 1711955 h 3241367"/>
              <a:gd name="connsiteX1355" fmla="*/ 494486 w 2483666"/>
              <a:gd name="connsiteY1355" fmla="*/ 1713149 h 3241367"/>
              <a:gd name="connsiteX1356" fmla="*/ 497515 w 2483666"/>
              <a:gd name="connsiteY1356" fmla="*/ 1709216 h 3241367"/>
              <a:gd name="connsiteX1357" fmla="*/ 488761 w 2483666"/>
              <a:gd name="connsiteY1357" fmla="*/ 1704833 h 3241367"/>
              <a:gd name="connsiteX1358" fmla="*/ 480008 w 2483666"/>
              <a:gd name="connsiteY1358" fmla="*/ 1717981 h 3241367"/>
              <a:gd name="connsiteX1359" fmla="*/ 484385 w 2483666"/>
              <a:gd name="connsiteY1359" fmla="*/ 1722364 h 3241367"/>
              <a:gd name="connsiteX1360" fmla="*/ 475631 w 2483666"/>
              <a:gd name="connsiteY1360" fmla="*/ 1731129 h 3241367"/>
              <a:gd name="connsiteX1361" fmla="*/ 458124 w 2483666"/>
              <a:gd name="connsiteY1361" fmla="*/ 1731129 h 3241367"/>
              <a:gd name="connsiteX1362" fmla="*/ 458124 w 2483666"/>
              <a:gd name="connsiteY1362" fmla="*/ 1735512 h 3241367"/>
              <a:gd name="connsiteX1363" fmla="*/ 453748 w 2483666"/>
              <a:gd name="connsiteY1363" fmla="*/ 1731129 h 3241367"/>
              <a:gd name="connsiteX1364" fmla="*/ 431864 w 2483666"/>
              <a:gd name="connsiteY1364" fmla="*/ 1739894 h 3241367"/>
              <a:gd name="connsiteX1365" fmla="*/ 431864 w 2483666"/>
              <a:gd name="connsiteY1365" fmla="*/ 1744277 h 3241367"/>
              <a:gd name="connsiteX1366" fmla="*/ 423110 w 2483666"/>
              <a:gd name="connsiteY1366" fmla="*/ 1744277 h 3241367"/>
              <a:gd name="connsiteX1367" fmla="*/ 374966 w 2483666"/>
              <a:gd name="connsiteY1367" fmla="*/ 1766190 h 3241367"/>
              <a:gd name="connsiteX1368" fmla="*/ 361836 w 2483666"/>
              <a:gd name="connsiteY1368" fmla="*/ 1766190 h 3241367"/>
              <a:gd name="connsiteX1369" fmla="*/ 348706 w 2483666"/>
              <a:gd name="connsiteY1369" fmla="*/ 1770572 h 3241367"/>
              <a:gd name="connsiteX1370" fmla="*/ 374966 w 2483666"/>
              <a:gd name="connsiteY1370" fmla="*/ 1757425 h 3241367"/>
              <a:gd name="connsiteX1371" fmla="*/ 339952 w 2483666"/>
              <a:gd name="connsiteY1371" fmla="*/ 1757425 h 3241367"/>
              <a:gd name="connsiteX1372" fmla="*/ 339952 w 2483666"/>
              <a:gd name="connsiteY1372" fmla="*/ 1774955 h 3241367"/>
              <a:gd name="connsiteX1373" fmla="*/ 313692 w 2483666"/>
              <a:gd name="connsiteY1373" fmla="*/ 1770572 h 3241367"/>
              <a:gd name="connsiteX1374" fmla="*/ 313692 w 2483666"/>
              <a:gd name="connsiteY1374" fmla="*/ 1783720 h 3241367"/>
              <a:gd name="connsiteX1375" fmla="*/ 331199 w 2483666"/>
              <a:gd name="connsiteY1375" fmla="*/ 1779338 h 3241367"/>
              <a:gd name="connsiteX1376" fmla="*/ 300562 w 2483666"/>
              <a:gd name="connsiteY1376" fmla="*/ 1792485 h 3241367"/>
              <a:gd name="connsiteX1377" fmla="*/ 313692 w 2483666"/>
              <a:gd name="connsiteY1377" fmla="*/ 1801251 h 3241367"/>
              <a:gd name="connsiteX1378" fmla="*/ 322446 w 2483666"/>
              <a:gd name="connsiteY1378" fmla="*/ 1792485 h 3241367"/>
              <a:gd name="connsiteX1379" fmla="*/ 339952 w 2483666"/>
              <a:gd name="connsiteY1379" fmla="*/ 1792485 h 3241367"/>
              <a:gd name="connsiteX1380" fmla="*/ 318069 w 2483666"/>
              <a:gd name="connsiteY1380" fmla="*/ 1805633 h 3241367"/>
              <a:gd name="connsiteX1381" fmla="*/ 313692 w 2483666"/>
              <a:gd name="connsiteY1381" fmla="*/ 1814399 h 3241367"/>
              <a:gd name="connsiteX1382" fmla="*/ 335576 w 2483666"/>
              <a:gd name="connsiteY1382" fmla="*/ 1818781 h 3241367"/>
              <a:gd name="connsiteX1383" fmla="*/ 370590 w 2483666"/>
              <a:gd name="connsiteY1383" fmla="*/ 1805633 h 3241367"/>
              <a:gd name="connsiteX1384" fmla="*/ 326822 w 2483666"/>
              <a:gd name="connsiteY1384" fmla="*/ 1831929 h 3241367"/>
              <a:gd name="connsiteX1385" fmla="*/ 318069 w 2483666"/>
              <a:gd name="connsiteY1385" fmla="*/ 1823164 h 3241367"/>
              <a:gd name="connsiteX1386" fmla="*/ 296185 w 2483666"/>
              <a:gd name="connsiteY1386" fmla="*/ 1814399 h 3241367"/>
              <a:gd name="connsiteX1387" fmla="*/ 278678 w 2483666"/>
              <a:gd name="connsiteY1387" fmla="*/ 1827546 h 3241367"/>
              <a:gd name="connsiteX1388" fmla="*/ 278241 w 2483666"/>
              <a:gd name="connsiteY1388" fmla="*/ 1831929 h 3241367"/>
              <a:gd name="connsiteX1389" fmla="*/ 260624 w 2483666"/>
              <a:gd name="connsiteY1389" fmla="*/ 1831929 h 3241367"/>
              <a:gd name="connsiteX1390" fmla="*/ 256795 w 2483666"/>
              <a:gd name="connsiteY1390" fmla="*/ 1831929 h 3241367"/>
              <a:gd name="connsiteX1391" fmla="*/ 234911 w 2483666"/>
              <a:gd name="connsiteY1391" fmla="*/ 1827546 h 3241367"/>
              <a:gd name="connsiteX1392" fmla="*/ 226158 w 2483666"/>
              <a:gd name="connsiteY1392" fmla="*/ 1823164 h 3241367"/>
              <a:gd name="connsiteX1393" fmla="*/ 213027 w 2483666"/>
              <a:gd name="connsiteY1393" fmla="*/ 1831929 h 3241367"/>
              <a:gd name="connsiteX1394" fmla="*/ 217404 w 2483666"/>
              <a:gd name="connsiteY1394" fmla="*/ 1836312 h 3241367"/>
              <a:gd name="connsiteX1395" fmla="*/ 199897 w 2483666"/>
              <a:gd name="connsiteY1395" fmla="*/ 1849459 h 3241367"/>
              <a:gd name="connsiteX1396" fmla="*/ 191144 w 2483666"/>
              <a:gd name="connsiteY1396" fmla="*/ 1836312 h 3241367"/>
              <a:gd name="connsiteX1397" fmla="*/ 185536 w 2483666"/>
              <a:gd name="connsiteY1397" fmla="*/ 1846035 h 3241367"/>
              <a:gd name="connsiteX1398" fmla="*/ 181791 w 2483666"/>
              <a:gd name="connsiteY1398" fmla="*/ 1843562 h 3241367"/>
              <a:gd name="connsiteX1399" fmla="*/ 182390 w 2483666"/>
              <a:gd name="connsiteY1399" fmla="*/ 1840694 h 3241367"/>
              <a:gd name="connsiteX1400" fmla="*/ 160507 w 2483666"/>
              <a:gd name="connsiteY1400" fmla="*/ 1836312 h 3241367"/>
              <a:gd name="connsiteX1401" fmla="*/ 164883 w 2483666"/>
              <a:gd name="connsiteY1401" fmla="*/ 1827546 h 3241367"/>
              <a:gd name="connsiteX1402" fmla="*/ 178014 w 2483666"/>
              <a:gd name="connsiteY1402" fmla="*/ 1827546 h 3241367"/>
              <a:gd name="connsiteX1403" fmla="*/ 178014 w 2483666"/>
              <a:gd name="connsiteY1403" fmla="*/ 1823164 h 3241367"/>
              <a:gd name="connsiteX1404" fmla="*/ 186767 w 2483666"/>
              <a:gd name="connsiteY1404" fmla="*/ 1818781 h 3241367"/>
              <a:gd name="connsiteX1405" fmla="*/ 178014 w 2483666"/>
              <a:gd name="connsiteY1405" fmla="*/ 1805633 h 3241367"/>
              <a:gd name="connsiteX1406" fmla="*/ 182390 w 2483666"/>
              <a:gd name="connsiteY1406" fmla="*/ 1796868 h 3241367"/>
              <a:gd name="connsiteX1407" fmla="*/ 173637 w 2483666"/>
              <a:gd name="connsiteY1407" fmla="*/ 1788103 h 3241367"/>
              <a:gd name="connsiteX1408" fmla="*/ 160507 w 2483666"/>
              <a:gd name="connsiteY1408" fmla="*/ 1796868 h 3241367"/>
              <a:gd name="connsiteX1409" fmla="*/ 160507 w 2483666"/>
              <a:gd name="connsiteY1409" fmla="*/ 1770572 h 3241367"/>
              <a:gd name="connsiteX1410" fmla="*/ 151753 w 2483666"/>
              <a:gd name="connsiteY1410" fmla="*/ 1774955 h 3241367"/>
              <a:gd name="connsiteX1411" fmla="*/ 138623 w 2483666"/>
              <a:gd name="connsiteY1411" fmla="*/ 1766190 h 3241367"/>
              <a:gd name="connsiteX1412" fmla="*/ 134246 w 2483666"/>
              <a:gd name="connsiteY1412" fmla="*/ 1766190 h 3241367"/>
              <a:gd name="connsiteX1413" fmla="*/ 138623 w 2483666"/>
              <a:gd name="connsiteY1413" fmla="*/ 1757425 h 3241367"/>
              <a:gd name="connsiteX1414" fmla="*/ 134246 w 2483666"/>
              <a:gd name="connsiteY1414" fmla="*/ 1757425 h 3241367"/>
              <a:gd name="connsiteX1415" fmla="*/ 121116 w 2483666"/>
              <a:gd name="connsiteY1415" fmla="*/ 1757425 h 3241367"/>
              <a:gd name="connsiteX1416" fmla="*/ 107986 w 2483666"/>
              <a:gd name="connsiteY1416" fmla="*/ 1739894 h 3241367"/>
              <a:gd name="connsiteX1417" fmla="*/ 125493 w 2483666"/>
              <a:gd name="connsiteY1417" fmla="*/ 1735512 h 3241367"/>
              <a:gd name="connsiteX1418" fmla="*/ 111337 w 2483666"/>
              <a:gd name="connsiteY1418" fmla="*/ 1725651 h 3241367"/>
              <a:gd name="connsiteX1419" fmla="*/ 97435 w 2483666"/>
              <a:gd name="connsiteY1419" fmla="*/ 1733969 h 3241367"/>
              <a:gd name="connsiteX1420" fmla="*/ 81521 w 2483666"/>
              <a:gd name="connsiteY1420" fmla="*/ 1720309 h 3241367"/>
              <a:gd name="connsiteX1421" fmla="*/ 68596 w 2483666"/>
              <a:gd name="connsiteY1421" fmla="*/ 1709216 h 3241367"/>
              <a:gd name="connsiteX1422" fmla="*/ 51089 w 2483666"/>
              <a:gd name="connsiteY1422" fmla="*/ 1722364 h 3241367"/>
              <a:gd name="connsiteX1423" fmla="*/ 46712 w 2483666"/>
              <a:gd name="connsiteY1423" fmla="*/ 1735512 h 3241367"/>
              <a:gd name="connsiteX1424" fmla="*/ 37958 w 2483666"/>
              <a:gd name="connsiteY1424" fmla="*/ 1735512 h 3241367"/>
              <a:gd name="connsiteX1425" fmla="*/ 51089 w 2483666"/>
              <a:gd name="connsiteY1425" fmla="*/ 1713599 h 3241367"/>
              <a:gd name="connsiteX1426" fmla="*/ 20452 w 2483666"/>
              <a:gd name="connsiteY1426" fmla="*/ 1704833 h 3241367"/>
              <a:gd name="connsiteX1427" fmla="*/ 20452 w 2483666"/>
              <a:gd name="connsiteY1427" fmla="*/ 1689631 h 3241367"/>
              <a:gd name="connsiteX1428" fmla="*/ 20452 w 2483666"/>
              <a:gd name="connsiteY1428" fmla="*/ 1682920 h 3241367"/>
              <a:gd name="connsiteX1429" fmla="*/ 33582 w 2483666"/>
              <a:gd name="connsiteY1429" fmla="*/ 1691686 h 3241367"/>
              <a:gd name="connsiteX1430" fmla="*/ 51089 w 2483666"/>
              <a:gd name="connsiteY1430" fmla="*/ 1691686 h 3241367"/>
              <a:gd name="connsiteX1431" fmla="*/ 59842 w 2483666"/>
              <a:gd name="connsiteY1431" fmla="*/ 1678538 h 3241367"/>
              <a:gd name="connsiteX1432" fmla="*/ 68596 w 2483666"/>
              <a:gd name="connsiteY1432" fmla="*/ 1682920 h 3241367"/>
              <a:gd name="connsiteX1433" fmla="*/ 94856 w 2483666"/>
              <a:gd name="connsiteY1433" fmla="*/ 1656625 h 3241367"/>
              <a:gd name="connsiteX1434" fmla="*/ 90479 w 2483666"/>
              <a:gd name="connsiteY1434" fmla="*/ 1647860 h 3241367"/>
              <a:gd name="connsiteX1435" fmla="*/ 129870 w 2483666"/>
              <a:gd name="connsiteY1435" fmla="*/ 1634712 h 3241367"/>
              <a:gd name="connsiteX1436" fmla="*/ 138623 w 2483666"/>
              <a:gd name="connsiteY1436" fmla="*/ 1625946 h 3241367"/>
              <a:gd name="connsiteX1437" fmla="*/ 138623 w 2483666"/>
              <a:gd name="connsiteY1437" fmla="*/ 1621564 h 3241367"/>
              <a:gd name="connsiteX1438" fmla="*/ 160507 w 2483666"/>
              <a:gd name="connsiteY1438" fmla="*/ 1608416 h 3241367"/>
              <a:gd name="connsiteX1439" fmla="*/ 173637 w 2483666"/>
              <a:gd name="connsiteY1439" fmla="*/ 1617181 h 3241367"/>
              <a:gd name="connsiteX1440" fmla="*/ 178014 w 2483666"/>
              <a:gd name="connsiteY1440" fmla="*/ 1617181 h 3241367"/>
              <a:gd name="connsiteX1441" fmla="*/ 178014 w 2483666"/>
              <a:gd name="connsiteY1441" fmla="*/ 1604033 h 3241367"/>
              <a:gd name="connsiteX1442" fmla="*/ 208651 w 2483666"/>
              <a:gd name="connsiteY1442" fmla="*/ 1595268 h 3241367"/>
              <a:gd name="connsiteX1443" fmla="*/ 199897 w 2483666"/>
              <a:gd name="connsiteY1443" fmla="*/ 1590886 h 3241367"/>
              <a:gd name="connsiteX1444" fmla="*/ 221781 w 2483666"/>
              <a:gd name="connsiteY1444" fmla="*/ 1590886 h 3241367"/>
              <a:gd name="connsiteX1445" fmla="*/ 234911 w 2483666"/>
              <a:gd name="connsiteY1445" fmla="*/ 1604033 h 3241367"/>
              <a:gd name="connsiteX1446" fmla="*/ 239288 w 2483666"/>
              <a:gd name="connsiteY1446" fmla="*/ 1599651 h 3241367"/>
              <a:gd name="connsiteX1447" fmla="*/ 256795 w 2483666"/>
              <a:gd name="connsiteY1447" fmla="*/ 1612799 h 3241367"/>
              <a:gd name="connsiteX1448" fmla="*/ 261171 w 2483666"/>
              <a:gd name="connsiteY1448" fmla="*/ 1604033 h 3241367"/>
              <a:gd name="connsiteX1449" fmla="*/ 252418 w 2483666"/>
              <a:gd name="connsiteY1449" fmla="*/ 1595268 h 3241367"/>
              <a:gd name="connsiteX1450" fmla="*/ 265548 w 2483666"/>
              <a:gd name="connsiteY1450" fmla="*/ 1582120 h 3241367"/>
              <a:gd name="connsiteX1451" fmla="*/ 274302 w 2483666"/>
              <a:gd name="connsiteY1451" fmla="*/ 1599651 h 3241367"/>
              <a:gd name="connsiteX1452" fmla="*/ 278678 w 2483666"/>
              <a:gd name="connsiteY1452" fmla="*/ 1595268 h 3241367"/>
              <a:gd name="connsiteX1453" fmla="*/ 296185 w 2483666"/>
              <a:gd name="connsiteY1453" fmla="*/ 1604033 h 3241367"/>
              <a:gd name="connsiteX1454" fmla="*/ 309315 w 2483666"/>
              <a:gd name="connsiteY1454" fmla="*/ 1595268 h 3241367"/>
              <a:gd name="connsiteX1455" fmla="*/ 287432 w 2483666"/>
              <a:gd name="connsiteY1455" fmla="*/ 1586503 h 3241367"/>
              <a:gd name="connsiteX1456" fmla="*/ 261171 w 2483666"/>
              <a:gd name="connsiteY1456" fmla="*/ 1568973 h 3241367"/>
              <a:gd name="connsiteX1457" fmla="*/ 256795 w 2483666"/>
              <a:gd name="connsiteY1457" fmla="*/ 1568973 h 3241367"/>
              <a:gd name="connsiteX1458" fmla="*/ 261171 w 2483666"/>
              <a:gd name="connsiteY1458" fmla="*/ 1564590 h 3241367"/>
              <a:gd name="connsiteX1459" fmla="*/ 287432 w 2483666"/>
              <a:gd name="connsiteY1459" fmla="*/ 1568973 h 3241367"/>
              <a:gd name="connsiteX1460" fmla="*/ 313692 w 2483666"/>
              <a:gd name="connsiteY1460" fmla="*/ 1573355 h 3241367"/>
              <a:gd name="connsiteX1461" fmla="*/ 318069 w 2483666"/>
              <a:gd name="connsiteY1461" fmla="*/ 1573355 h 3241367"/>
              <a:gd name="connsiteX1462" fmla="*/ 318069 w 2483666"/>
              <a:gd name="connsiteY1462" fmla="*/ 1564590 h 3241367"/>
              <a:gd name="connsiteX1463" fmla="*/ 322446 w 2483666"/>
              <a:gd name="connsiteY1463" fmla="*/ 1568973 h 3241367"/>
              <a:gd name="connsiteX1464" fmla="*/ 335576 w 2483666"/>
              <a:gd name="connsiteY1464" fmla="*/ 1564590 h 3241367"/>
              <a:gd name="connsiteX1465" fmla="*/ 335576 w 2483666"/>
              <a:gd name="connsiteY1465" fmla="*/ 1547060 h 3241367"/>
              <a:gd name="connsiteX1466" fmla="*/ 335576 w 2483666"/>
              <a:gd name="connsiteY1466" fmla="*/ 1542677 h 3241367"/>
              <a:gd name="connsiteX1467" fmla="*/ 322446 w 2483666"/>
              <a:gd name="connsiteY1467" fmla="*/ 1533912 h 3241367"/>
              <a:gd name="connsiteX1468" fmla="*/ 318069 w 2483666"/>
              <a:gd name="connsiteY1468" fmla="*/ 1547060 h 3241367"/>
              <a:gd name="connsiteX1469" fmla="*/ 296185 w 2483666"/>
              <a:gd name="connsiteY1469" fmla="*/ 1542677 h 3241367"/>
              <a:gd name="connsiteX1470" fmla="*/ 300562 w 2483666"/>
              <a:gd name="connsiteY1470" fmla="*/ 1529529 h 3241367"/>
              <a:gd name="connsiteX1471" fmla="*/ 348706 w 2483666"/>
              <a:gd name="connsiteY1471" fmla="*/ 1529529 h 3241367"/>
              <a:gd name="connsiteX1472" fmla="*/ 344329 w 2483666"/>
              <a:gd name="connsiteY1472" fmla="*/ 1533912 h 3241367"/>
              <a:gd name="connsiteX1473" fmla="*/ 348706 w 2483666"/>
              <a:gd name="connsiteY1473" fmla="*/ 1533912 h 3241367"/>
              <a:gd name="connsiteX1474" fmla="*/ 357459 w 2483666"/>
              <a:gd name="connsiteY1474" fmla="*/ 1533912 h 3241367"/>
              <a:gd name="connsiteX1475" fmla="*/ 344329 w 2483666"/>
              <a:gd name="connsiteY1475" fmla="*/ 1542677 h 3241367"/>
              <a:gd name="connsiteX1476" fmla="*/ 366213 w 2483666"/>
              <a:gd name="connsiteY1476" fmla="*/ 1542677 h 3241367"/>
              <a:gd name="connsiteX1477" fmla="*/ 370590 w 2483666"/>
              <a:gd name="connsiteY1477" fmla="*/ 1529529 h 3241367"/>
              <a:gd name="connsiteX1478" fmla="*/ 418734 w 2483666"/>
              <a:gd name="connsiteY1478" fmla="*/ 1520764 h 3241367"/>
              <a:gd name="connsiteX1479" fmla="*/ 436240 w 2483666"/>
              <a:gd name="connsiteY1479" fmla="*/ 1511999 h 3241367"/>
              <a:gd name="connsiteX1480" fmla="*/ 462501 w 2483666"/>
              <a:gd name="connsiteY1480" fmla="*/ 1503234 h 3241367"/>
              <a:gd name="connsiteX1481" fmla="*/ 477614 w 2483666"/>
              <a:gd name="connsiteY1481" fmla="*/ 1503234 h 3241367"/>
              <a:gd name="connsiteX1482" fmla="*/ 477272 w 2483666"/>
              <a:gd name="connsiteY1482" fmla="*/ 1504329 h 3241367"/>
              <a:gd name="connsiteX1483" fmla="*/ 484385 w 2483666"/>
              <a:gd name="connsiteY1483" fmla="*/ 1503234 h 3241367"/>
              <a:gd name="connsiteX1484" fmla="*/ 481649 w 2483666"/>
              <a:gd name="connsiteY1484" fmla="*/ 1503234 h 3241367"/>
              <a:gd name="connsiteX1485" fmla="*/ 477614 w 2483666"/>
              <a:gd name="connsiteY1485" fmla="*/ 1503234 h 3241367"/>
              <a:gd name="connsiteX1486" fmla="*/ 477614 w 2483666"/>
              <a:gd name="connsiteY1486" fmla="*/ 1503234 h 3241367"/>
              <a:gd name="connsiteX1487" fmla="*/ 493138 w 2483666"/>
              <a:gd name="connsiteY1487" fmla="*/ 1498851 h 3241367"/>
              <a:gd name="connsiteX1488" fmla="*/ 488761 w 2483666"/>
              <a:gd name="connsiteY1488" fmla="*/ 1507616 h 3241367"/>
              <a:gd name="connsiteX1489" fmla="*/ 510645 w 2483666"/>
              <a:gd name="connsiteY1489" fmla="*/ 1511999 h 3241367"/>
              <a:gd name="connsiteX1490" fmla="*/ 515021 w 2483666"/>
              <a:gd name="connsiteY1490" fmla="*/ 1511999 h 3241367"/>
              <a:gd name="connsiteX1491" fmla="*/ 515366 w 2483666"/>
              <a:gd name="connsiteY1491" fmla="*/ 1511999 h 3241367"/>
              <a:gd name="connsiteX1492" fmla="*/ 510645 w 2483666"/>
              <a:gd name="connsiteY1492" fmla="*/ 1520764 h 3241367"/>
              <a:gd name="connsiteX1493" fmla="*/ 536905 w 2483666"/>
              <a:gd name="connsiteY1493" fmla="*/ 1511999 h 3241367"/>
              <a:gd name="connsiteX1494" fmla="*/ 541282 w 2483666"/>
              <a:gd name="connsiteY1494" fmla="*/ 1498851 h 3241367"/>
              <a:gd name="connsiteX1495" fmla="*/ 510645 w 2483666"/>
              <a:gd name="connsiteY1495" fmla="*/ 1498851 h 3241367"/>
              <a:gd name="connsiteX1496" fmla="*/ 484385 w 2483666"/>
              <a:gd name="connsiteY1496" fmla="*/ 1476938 h 3241367"/>
              <a:gd name="connsiteX1497" fmla="*/ 475631 w 2483666"/>
              <a:gd name="connsiteY1497" fmla="*/ 1476938 h 3241367"/>
              <a:gd name="connsiteX1498" fmla="*/ 466878 w 2483666"/>
              <a:gd name="connsiteY1498" fmla="*/ 1494468 h 3241367"/>
              <a:gd name="connsiteX1499" fmla="*/ 444994 w 2483666"/>
              <a:gd name="connsiteY1499" fmla="*/ 1481321 h 3241367"/>
              <a:gd name="connsiteX1500" fmla="*/ 427487 w 2483666"/>
              <a:gd name="connsiteY1500" fmla="*/ 1494468 h 3241367"/>
              <a:gd name="connsiteX1501" fmla="*/ 424624 w 2483666"/>
              <a:gd name="connsiteY1501" fmla="*/ 1493035 h 3241367"/>
              <a:gd name="connsiteX1502" fmla="*/ 423042 w 2483666"/>
              <a:gd name="connsiteY1502" fmla="*/ 1488853 h 3241367"/>
              <a:gd name="connsiteX1503" fmla="*/ 401227 w 2483666"/>
              <a:gd name="connsiteY1503" fmla="*/ 1490086 h 3241367"/>
              <a:gd name="connsiteX1504" fmla="*/ 401227 w 2483666"/>
              <a:gd name="connsiteY1504" fmla="*/ 1507616 h 3241367"/>
              <a:gd name="connsiteX1505" fmla="*/ 392473 w 2483666"/>
              <a:gd name="connsiteY1505" fmla="*/ 1498851 h 3241367"/>
              <a:gd name="connsiteX1506" fmla="*/ 383720 w 2483666"/>
              <a:gd name="connsiteY1506" fmla="*/ 1507616 h 3241367"/>
              <a:gd name="connsiteX1507" fmla="*/ 379343 w 2483666"/>
              <a:gd name="connsiteY1507" fmla="*/ 1520764 h 3241367"/>
              <a:gd name="connsiteX1508" fmla="*/ 366213 w 2483666"/>
              <a:gd name="connsiteY1508" fmla="*/ 1520764 h 3241367"/>
              <a:gd name="connsiteX1509" fmla="*/ 374966 w 2483666"/>
              <a:gd name="connsiteY1509" fmla="*/ 1511999 h 3241367"/>
              <a:gd name="connsiteX1510" fmla="*/ 375377 w 2483666"/>
              <a:gd name="connsiteY1510" fmla="*/ 1508301 h 3241367"/>
              <a:gd name="connsiteX1511" fmla="*/ 379638 w 2483666"/>
              <a:gd name="connsiteY1511" fmla="*/ 1506310 h 3241367"/>
              <a:gd name="connsiteX1512" fmla="*/ 381121 w 2483666"/>
              <a:gd name="connsiteY1512" fmla="*/ 1505836 h 3241367"/>
              <a:gd name="connsiteX1513" fmla="*/ 381531 w 2483666"/>
              <a:gd name="connsiteY1513" fmla="*/ 1505425 h 3241367"/>
              <a:gd name="connsiteX1514" fmla="*/ 379638 w 2483666"/>
              <a:gd name="connsiteY1514" fmla="*/ 1506310 h 3241367"/>
              <a:gd name="connsiteX1515" fmla="*/ 361836 w 2483666"/>
              <a:gd name="connsiteY1515" fmla="*/ 1511999 h 3241367"/>
              <a:gd name="connsiteX1516" fmla="*/ 379343 w 2483666"/>
              <a:gd name="connsiteY1516" fmla="*/ 1494468 h 3241367"/>
              <a:gd name="connsiteX1517" fmla="*/ 374966 w 2483666"/>
              <a:gd name="connsiteY1517" fmla="*/ 1494468 h 3241367"/>
              <a:gd name="connsiteX1518" fmla="*/ 401227 w 2483666"/>
              <a:gd name="connsiteY1518" fmla="*/ 1481321 h 3241367"/>
              <a:gd name="connsiteX1519" fmla="*/ 418734 w 2483666"/>
              <a:gd name="connsiteY1519" fmla="*/ 1468173 h 3241367"/>
              <a:gd name="connsiteX1520" fmla="*/ 423300 w 2483666"/>
              <a:gd name="connsiteY1520" fmla="*/ 1468292 h 3241367"/>
              <a:gd name="connsiteX1521" fmla="*/ 413194 w 2483666"/>
              <a:gd name="connsiteY1521" fmla="*/ 1474952 h 3241367"/>
              <a:gd name="connsiteX1522" fmla="*/ 430847 w 2483666"/>
              <a:gd name="connsiteY1522" fmla="*/ 1468489 h 3241367"/>
              <a:gd name="connsiteX1523" fmla="*/ 423300 w 2483666"/>
              <a:gd name="connsiteY1523" fmla="*/ 1468292 h 3241367"/>
              <a:gd name="connsiteX1524" fmla="*/ 428846 w 2483666"/>
              <a:gd name="connsiteY1524" fmla="*/ 1464638 h 3241367"/>
              <a:gd name="connsiteX1525" fmla="*/ 462501 w 2483666"/>
              <a:gd name="connsiteY1525" fmla="*/ 1446260 h 3241367"/>
              <a:gd name="connsiteX1526" fmla="*/ 480008 w 2483666"/>
              <a:gd name="connsiteY1526" fmla="*/ 1446260 h 3241367"/>
              <a:gd name="connsiteX1527" fmla="*/ 481530 w 2483666"/>
              <a:gd name="connsiteY1527" fmla="*/ 1444735 h 3241367"/>
              <a:gd name="connsiteX1528" fmla="*/ 488761 w 2483666"/>
              <a:gd name="connsiteY1528" fmla="*/ 1446260 h 3241367"/>
              <a:gd name="connsiteX1529" fmla="*/ 488761 w 2483666"/>
              <a:gd name="connsiteY1529" fmla="*/ 1433112 h 3241367"/>
              <a:gd name="connsiteX1530" fmla="*/ 515021 w 2483666"/>
              <a:gd name="connsiteY1530" fmla="*/ 1424347 h 3241367"/>
              <a:gd name="connsiteX1531" fmla="*/ 532528 w 2483666"/>
              <a:gd name="connsiteY1531" fmla="*/ 1415581 h 3241367"/>
              <a:gd name="connsiteX1532" fmla="*/ 541282 w 2483666"/>
              <a:gd name="connsiteY1532" fmla="*/ 1398051 h 3241367"/>
              <a:gd name="connsiteX1533" fmla="*/ 550035 w 2483666"/>
              <a:gd name="connsiteY1533" fmla="*/ 1406816 h 3241367"/>
              <a:gd name="connsiteX1534" fmla="*/ 585118 w 2483666"/>
              <a:gd name="connsiteY1534" fmla="*/ 1396955 h 3241367"/>
              <a:gd name="connsiteX1535" fmla="*/ 591291 w 2483666"/>
              <a:gd name="connsiteY1535" fmla="*/ 1403965 h 3241367"/>
              <a:gd name="connsiteX1536" fmla="*/ 587033 w 2483666"/>
              <a:gd name="connsiteY1536" fmla="*/ 1406200 h 3241367"/>
              <a:gd name="connsiteX1537" fmla="*/ 593803 w 2483666"/>
              <a:gd name="connsiteY1537" fmla="*/ 1406816 h 3241367"/>
              <a:gd name="connsiteX1538" fmla="*/ 591291 w 2483666"/>
              <a:gd name="connsiteY1538" fmla="*/ 1403965 h 3241367"/>
              <a:gd name="connsiteX1539" fmla="*/ 602556 w 2483666"/>
              <a:gd name="connsiteY1539" fmla="*/ 1398051 h 3241367"/>
              <a:gd name="connsiteX1540" fmla="*/ 606933 w 2483666"/>
              <a:gd name="connsiteY1540" fmla="*/ 1402434 h 3241367"/>
              <a:gd name="connsiteX1541" fmla="*/ 628817 w 2483666"/>
              <a:gd name="connsiteY1541" fmla="*/ 1389286 h 3241367"/>
              <a:gd name="connsiteX1542" fmla="*/ 606933 w 2483666"/>
              <a:gd name="connsiteY1542" fmla="*/ 1389286 h 3241367"/>
              <a:gd name="connsiteX1543" fmla="*/ 585049 w 2483666"/>
              <a:gd name="connsiteY1543" fmla="*/ 1393668 h 3241367"/>
              <a:gd name="connsiteX1544" fmla="*/ 598179 w 2483666"/>
              <a:gd name="connsiteY1544" fmla="*/ 1384903 h 3241367"/>
              <a:gd name="connsiteX1545" fmla="*/ 593803 w 2483666"/>
              <a:gd name="connsiteY1545" fmla="*/ 1380521 h 3241367"/>
              <a:gd name="connsiteX1546" fmla="*/ 606933 w 2483666"/>
              <a:gd name="connsiteY1546" fmla="*/ 1362990 h 3241367"/>
              <a:gd name="connsiteX1547" fmla="*/ 606933 w 2483666"/>
              <a:gd name="connsiteY1547" fmla="*/ 1367373 h 3241367"/>
              <a:gd name="connsiteX1548" fmla="*/ 612677 w 2483666"/>
              <a:gd name="connsiteY1548" fmla="*/ 1365455 h 3241367"/>
              <a:gd name="connsiteX1549" fmla="*/ 615139 w 2483666"/>
              <a:gd name="connsiteY1549" fmla="*/ 1367921 h 3241367"/>
              <a:gd name="connsiteX1550" fmla="*/ 637570 w 2483666"/>
              <a:gd name="connsiteY1550" fmla="*/ 1367373 h 3241367"/>
              <a:gd name="connsiteX1551" fmla="*/ 633193 w 2483666"/>
              <a:gd name="connsiteY1551" fmla="*/ 1349842 h 3241367"/>
              <a:gd name="connsiteX1552" fmla="*/ 659454 w 2483666"/>
              <a:gd name="connsiteY1552" fmla="*/ 1341077 h 3241367"/>
              <a:gd name="connsiteX1553" fmla="*/ 658752 w 2483666"/>
              <a:gd name="connsiteY1553" fmla="*/ 1341659 h 3241367"/>
              <a:gd name="connsiteX1554" fmla="*/ 652683 w 2483666"/>
              <a:gd name="connsiteY1554" fmla="*/ 1344775 h 3241367"/>
              <a:gd name="connsiteX1555" fmla="*/ 656650 w 2483666"/>
              <a:gd name="connsiteY1555" fmla="*/ 1343405 h 3241367"/>
              <a:gd name="connsiteX1556" fmla="*/ 658752 w 2483666"/>
              <a:gd name="connsiteY1556" fmla="*/ 1341659 h 3241367"/>
              <a:gd name="connsiteX1557" fmla="*/ 676961 w 2483666"/>
              <a:gd name="connsiteY1557" fmla="*/ 1332312 h 3241367"/>
              <a:gd name="connsiteX1558" fmla="*/ 685714 w 2483666"/>
              <a:gd name="connsiteY1558" fmla="*/ 1332312 h 3241367"/>
              <a:gd name="connsiteX1559" fmla="*/ 703221 w 2483666"/>
              <a:gd name="connsiteY1559" fmla="*/ 1310399 h 3241367"/>
              <a:gd name="connsiteX1560" fmla="*/ 703221 w 2483666"/>
              <a:gd name="connsiteY1560" fmla="*/ 1306016 h 3241367"/>
              <a:gd name="connsiteX1561" fmla="*/ 696070 w 2483666"/>
              <a:gd name="connsiteY1561" fmla="*/ 1306016 h 3241367"/>
              <a:gd name="connsiteX1562" fmla="*/ 698844 w 2483666"/>
              <a:gd name="connsiteY1562" fmla="*/ 1301634 h 3241367"/>
              <a:gd name="connsiteX1563" fmla="*/ 676961 w 2483666"/>
              <a:gd name="connsiteY1563" fmla="*/ 1306016 h 3241367"/>
              <a:gd name="connsiteX1564" fmla="*/ 663830 w 2483666"/>
              <a:gd name="connsiteY1564" fmla="*/ 1314782 h 3241367"/>
              <a:gd name="connsiteX1565" fmla="*/ 659454 w 2483666"/>
              <a:gd name="connsiteY1565" fmla="*/ 1314782 h 3241367"/>
              <a:gd name="connsiteX1566" fmla="*/ 655077 w 2483666"/>
              <a:gd name="connsiteY1566" fmla="*/ 1310399 h 3241367"/>
              <a:gd name="connsiteX1567" fmla="*/ 676961 w 2483666"/>
              <a:gd name="connsiteY1567" fmla="*/ 1297251 h 3241367"/>
              <a:gd name="connsiteX1568" fmla="*/ 707597 w 2483666"/>
              <a:gd name="connsiteY1568" fmla="*/ 1292869 h 3241367"/>
              <a:gd name="connsiteX1569" fmla="*/ 725105 w 2483666"/>
              <a:gd name="connsiteY1569" fmla="*/ 1279721 h 3241367"/>
              <a:gd name="connsiteX1570" fmla="*/ 742611 w 2483666"/>
              <a:gd name="connsiteY1570" fmla="*/ 1275338 h 3241367"/>
              <a:gd name="connsiteX1571" fmla="*/ 746988 w 2483666"/>
              <a:gd name="connsiteY1571" fmla="*/ 1270955 h 3241367"/>
              <a:gd name="connsiteX1572" fmla="*/ 738235 w 2483666"/>
              <a:gd name="connsiteY1572" fmla="*/ 1266573 h 3241367"/>
              <a:gd name="connsiteX1573" fmla="*/ 764495 w 2483666"/>
              <a:gd name="connsiteY1573" fmla="*/ 1244660 h 3241367"/>
              <a:gd name="connsiteX1574" fmla="*/ 774861 w 2483666"/>
              <a:gd name="connsiteY1574" fmla="*/ 1244660 h 3241367"/>
              <a:gd name="connsiteX1575" fmla="*/ 771060 w 2483666"/>
              <a:gd name="connsiteY1575" fmla="*/ 1249042 h 3241367"/>
              <a:gd name="connsiteX1576" fmla="*/ 776394 w 2483666"/>
              <a:gd name="connsiteY1576" fmla="*/ 1247673 h 3241367"/>
              <a:gd name="connsiteX1577" fmla="*/ 784662 w 2483666"/>
              <a:gd name="connsiteY1577" fmla="*/ 1242813 h 3241367"/>
              <a:gd name="connsiteX1578" fmla="*/ 788567 w 2483666"/>
              <a:gd name="connsiteY1578" fmla="*/ 1240825 h 3241367"/>
              <a:gd name="connsiteX1579" fmla="*/ 788623 w 2483666"/>
              <a:gd name="connsiteY1579" fmla="*/ 1240484 h 3241367"/>
              <a:gd name="connsiteX1580" fmla="*/ 803886 w 2483666"/>
              <a:gd name="connsiteY1580" fmla="*/ 1231512 h 3241367"/>
              <a:gd name="connsiteX1581" fmla="*/ 795132 w 2483666"/>
              <a:gd name="connsiteY1581" fmla="*/ 1227129 h 3241367"/>
              <a:gd name="connsiteX1582" fmla="*/ 790208 w 2483666"/>
              <a:gd name="connsiteY1582" fmla="*/ 1230896 h 3241367"/>
              <a:gd name="connsiteX1583" fmla="*/ 788623 w 2483666"/>
              <a:gd name="connsiteY1583" fmla="*/ 1240484 h 3241367"/>
              <a:gd name="connsiteX1584" fmla="*/ 784662 w 2483666"/>
              <a:gd name="connsiteY1584" fmla="*/ 1242813 h 3241367"/>
              <a:gd name="connsiteX1585" fmla="*/ 780361 w 2483666"/>
              <a:gd name="connsiteY1585" fmla="*/ 1245002 h 3241367"/>
              <a:gd name="connsiteX1586" fmla="*/ 777625 w 2483666"/>
              <a:gd name="connsiteY1586" fmla="*/ 1243503 h 3241367"/>
              <a:gd name="connsiteX1587" fmla="*/ 777625 w 2483666"/>
              <a:gd name="connsiteY1587" fmla="*/ 1240277 h 3241367"/>
              <a:gd name="connsiteX1588" fmla="*/ 776213 w 2483666"/>
              <a:gd name="connsiteY1588" fmla="*/ 1242729 h 3241367"/>
              <a:gd name="connsiteX1589" fmla="*/ 755742 w 2483666"/>
              <a:gd name="connsiteY1589" fmla="*/ 1231512 h 3241367"/>
              <a:gd name="connsiteX1590" fmla="*/ 740970 w 2483666"/>
              <a:gd name="connsiteY1590" fmla="*/ 1240277 h 3241367"/>
              <a:gd name="connsiteX1591" fmla="*/ 717790 w 2483666"/>
              <a:gd name="connsiteY1591" fmla="*/ 1248530 h 3241367"/>
              <a:gd name="connsiteX1592" fmla="*/ 716351 w 2483666"/>
              <a:gd name="connsiteY1592" fmla="*/ 1244660 h 3241367"/>
              <a:gd name="connsiteX1593" fmla="*/ 707597 w 2483666"/>
              <a:gd name="connsiteY1593" fmla="*/ 1253425 h 3241367"/>
              <a:gd name="connsiteX1594" fmla="*/ 676961 w 2483666"/>
              <a:gd name="connsiteY1594" fmla="*/ 1266573 h 3241367"/>
              <a:gd name="connsiteX1595" fmla="*/ 668207 w 2483666"/>
              <a:gd name="connsiteY1595" fmla="*/ 1275338 h 3241367"/>
              <a:gd name="connsiteX1596" fmla="*/ 668207 w 2483666"/>
              <a:gd name="connsiteY1596" fmla="*/ 1266573 h 3241367"/>
              <a:gd name="connsiteX1597" fmla="*/ 655077 w 2483666"/>
              <a:gd name="connsiteY1597" fmla="*/ 1257808 h 3241367"/>
              <a:gd name="connsiteX1598" fmla="*/ 655077 w 2483666"/>
              <a:gd name="connsiteY1598" fmla="*/ 1244660 h 3241367"/>
              <a:gd name="connsiteX1599" fmla="*/ 620063 w 2483666"/>
              <a:gd name="connsiteY1599" fmla="*/ 1227129 h 3241367"/>
              <a:gd name="connsiteX1600" fmla="*/ 611309 w 2483666"/>
              <a:gd name="connsiteY1600" fmla="*/ 1227129 h 3241367"/>
              <a:gd name="connsiteX1601" fmla="*/ 615686 w 2483666"/>
              <a:gd name="connsiteY1601" fmla="*/ 1240277 h 3241367"/>
              <a:gd name="connsiteX1602" fmla="*/ 593803 w 2483666"/>
              <a:gd name="connsiteY1602" fmla="*/ 1240277 h 3241367"/>
              <a:gd name="connsiteX1603" fmla="*/ 602556 w 2483666"/>
              <a:gd name="connsiteY1603" fmla="*/ 1222747 h 3241367"/>
              <a:gd name="connsiteX1604" fmla="*/ 606933 w 2483666"/>
              <a:gd name="connsiteY1604" fmla="*/ 1205216 h 3241367"/>
              <a:gd name="connsiteX1605" fmla="*/ 585049 w 2483666"/>
              <a:gd name="connsiteY1605" fmla="*/ 1205216 h 3241367"/>
              <a:gd name="connsiteX1606" fmla="*/ 593803 w 2483666"/>
              <a:gd name="connsiteY1606" fmla="*/ 1213982 h 3241367"/>
              <a:gd name="connsiteX1607" fmla="*/ 585049 w 2483666"/>
              <a:gd name="connsiteY1607" fmla="*/ 1240277 h 3241367"/>
              <a:gd name="connsiteX1608" fmla="*/ 554412 w 2483666"/>
              <a:gd name="connsiteY1608" fmla="*/ 1235895 h 3241367"/>
              <a:gd name="connsiteX1609" fmla="*/ 558789 w 2483666"/>
              <a:gd name="connsiteY1609" fmla="*/ 1227129 h 3241367"/>
              <a:gd name="connsiteX1610" fmla="*/ 580673 w 2483666"/>
              <a:gd name="connsiteY1610" fmla="*/ 1213982 h 3241367"/>
              <a:gd name="connsiteX1611" fmla="*/ 585049 w 2483666"/>
              <a:gd name="connsiteY1611" fmla="*/ 1209599 h 3241367"/>
              <a:gd name="connsiteX1612" fmla="*/ 580673 w 2483666"/>
              <a:gd name="connsiteY1612" fmla="*/ 1200834 h 3241367"/>
              <a:gd name="connsiteX1613" fmla="*/ 554412 w 2483666"/>
              <a:gd name="connsiteY1613" fmla="*/ 1209599 h 3241367"/>
              <a:gd name="connsiteX1614" fmla="*/ 576296 w 2483666"/>
              <a:gd name="connsiteY1614" fmla="*/ 1200834 h 3241367"/>
              <a:gd name="connsiteX1615" fmla="*/ 563166 w 2483666"/>
              <a:gd name="connsiteY1615" fmla="*/ 1192069 h 3241367"/>
              <a:gd name="connsiteX1616" fmla="*/ 585049 w 2483666"/>
              <a:gd name="connsiteY1616" fmla="*/ 1183303 h 3241367"/>
              <a:gd name="connsiteX1617" fmla="*/ 593803 w 2483666"/>
              <a:gd name="connsiteY1617" fmla="*/ 1178921 h 3241367"/>
              <a:gd name="connsiteX1618" fmla="*/ 567542 w 2483666"/>
              <a:gd name="connsiteY1618" fmla="*/ 1174538 h 3241367"/>
              <a:gd name="connsiteX1619" fmla="*/ 593803 w 2483666"/>
              <a:gd name="connsiteY1619" fmla="*/ 1165773 h 3241367"/>
              <a:gd name="connsiteX1620" fmla="*/ 615686 w 2483666"/>
              <a:gd name="connsiteY1620" fmla="*/ 1152625 h 3241367"/>
              <a:gd name="connsiteX1621" fmla="*/ 624440 w 2483666"/>
              <a:gd name="connsiteY1621" fmla="*/ 1152625 h 3241367"/>
              <a:gd name="connsiteX1622" fmla="*/ 631446 w 2483666"/>
              <a:gd name="connsiteY1622" fmla="*/ 1147948 h 3241367"/>
              <a:gd name="connsiteX1623" fmla="*/ 631415 w 2483666"/>
              <a:gd name="connsiteY1623" fmla="*/ 1148174 h 3241367"/>
              <a:gd name="connsiteX1624" fmla="*/ 632099 w 2483666"/>
              <a:gd name="connsiteY1624" fmla="*/ 1147695 h 3241367"/>
              <a:gd name="connsiteX1625" fmla="*/ 632239 w 2483666"/>
              <a:gd name="connsiteY1625" fmla="*/ 1147419 h 3241367"/>
              <a:gd name="connsiteX1626" fmla="*/ 635929 w 2483666"/>
              <a:gd name="connsiteY1626" fmla="*/ 1144956 h 3241367"/>
              <a:gd name="connsiteX1627" fmla="*/ 637570 w 2483666"/>
              <a:gd name="connsiteY1627" fmla="*/ 1143860 h 3241367"/>
              <a:gd name="connsiteX1628" fmla="*/ 634424 w 2483666"/>
              <a:gd name="connsiteY1628" fmla="*/ 1143107 h 3241367"/>
              <a:gd name="connsiteX1629" fmla="*/ 632239 w 2483666"/>
              <a:gd name="connsiteY1629" fmla="*/ 1147419 h 3241367"/>
              <a:gd name="connsiteX1630" fmla="*/ 631446 w 2483666"/>
              <a:gd name="connsiteY1630" fmla="*/ 1147948 h 3241367"/>
              <a:gd name="connsiteX1631" fmla="*/ 633193 w 2483666"/>
              <a:gd name="connsiteY1631" fmla="*/ 1135095 h 3241367"/>
              <a:gd name="connsiteX1632" fmla="*/ 668207 w 2483666"/>
              <a:gd name="connsiteY1632" fmla="*/ 1117564 h 3241367"/>
              <a:gd name="connsiteX1633" fmla="*/ 690091 w 2483666"/>
              <a:gd name="connsiteY1633" fmla="*/ 1126330 h 3241367"/>
              <a:gd name="connsiteX1634" fmla="*/ 716351 w 2483666"/>
              <a:gd name="connsiteY1634" fmla="*/ 1126330 h 3241367"/>
              <a:gd name="connsiteX1635" fmla="*/ 720728 w 2483666"/>
              <a:gd name="connsiteY1635" fmla="*/ 1117564 h 3241367"/>
              <a:gd name="connsiteX1636" fmla="*/ 733858 w 2483666"/>
              <a:gd name="connsiteY1636" fmla="*/ 1117564 h 3241367"/>
              <a:gd name="connsiteX1637" fmla="*/ 729481 w 2483666"/>
              <a:gd name="connsiteY1637" fmla="*/ 1104416 h 3241367"/>
              <a:gd name="connsiteX1638" fmla="*/ 725105 w 2483666"/>
              <a:gd name="connsiteY1638" fmla="*/ 1095651 h 3241367"/>
              <a:gd name="connsiteX1639" fmla="*/ 703221 w 2483666"/>
              <a:gd name="connsiteY1639" fmla="*/ 1095651 h 3241367"/>
              <a:gd name="connsiteX1640" fmla="*/ 703221 w 2483666"/>
              <a:gd name="connsiteY1640" fmla="*/ 1100034 h 3241367"/>
              <a:gd name="connsiteX1641" fmla="*/ 694467 w 2483666"/>
              <a:gd name="connsiteY1641" fmla="*/ 1100034 h 3241367"/>
              <a:gd name="connsiteX1642" fmla="*/ 690091 w 2483666"/>
              <a:gd name="connsiteY1642" fmla="*/ 1104416 h 3241367"/>
              <a:gd name="connsiteX1643" fmla="*/ 663830 w 2483666"/>
              <a:gd name="connsiteY1643" fmla="*/ 1113182 h 3241367"/>
              <a:gd name="connsiteX1644" fmla="*/ 659454 w 2483666"/>
              <a:gd name="connsiteY1644" fmla="*/ 1108799 h 3241367"/>
              <a:gd name="connsiteX1645" fmla="*/ 685714 w 2483666"/>
              <a:gd name="connsiteY1645" fmla="*/ 1091269 h 3241367"/>
              <a:gd name="connsiteX1646" fmla="*/ 668207 w 2483666"/>
              <a:gd name="connsiteY1646" fmla="*/ 1086886 h 3241367"/>
              <a:gd name="connsiteX1647" fmla="*/ 659454 w 2483666"/>
              <a:gd name="connsiteY1647" fmla="*/ 1091269 h 3241367"/>
              <a:gd name="connsiteX1648" fmla="*/ 646323 w 2483666"/>
              <a:gd name="connsiteY1648" fmla="*/ 1082503 h 3241367"/>
              <a:gd name="connsiteX1649" fmla="*/ 637570 w 2483666"/>
              <a:gd name="connsiteY1649" fmla="*/ 1082503 h 3241367"/>
              <a:gd name="connsiteX1650" fmla="*/ 633193 w 2483666"/>
              <a:gd name="connsiteY1650" fmla="*/ 1095651 h 3241367"/>
              <a:gd name="connsiteX1651" fmla="*/ 615686 w 2483666"/>
              <a:gd name="connsiteY1651" fmla="*/ 1100034 h 3241367"/>
              <a:gd name="connsiteX1652" fmla="*/ 620063 w 2483666"/>
              <a:gd name="connsiteY1652" fmla="*/ 1104416 h 3241367"/>
              <a:gd name="connsiteX1653" fmla="*/ 602556 w 2483666"/>
              <a:gd name="connsiteY1653" fmla="*/ 1095651 h 3241367"/>
              <a:gd name="connsiteX1654" fmla="*/ 598179 w 2483666"/>
              <a:gd name="connsiteY1654" fmla="*/ 1100034 h 3241367"/>
              <a:gd name="connsiteX1655" fmla="*/ 576296 w 2483666"/>
              <a:gd name="connsiteY1655" fmla="*/ 1086886 h 3241367"/>
              <a:gd name="connsiteX1656" fmla="*/ 576296 w 2483666"/>
              <a:gd name="connsiteY1656" fmla="*/ 1095651 h 3241367"/>
              <a:gd name="connsiteX1657" fmla="*/ 554412 w 2483666"/>
              <a:gd name="connsiteY1657" fmla="*/ 1086886 h 3241367"/>
              <a:gd name="connsiteX1658" fmla="*/ 550035 w 2483666"/>
              <a:gd name="connsiteY1658" fmla="*/ 1073738 h 3241367"/>
              <a:gd name="connsiteX1659" fmla="*/ 515021 w 2483666"/>
              <a:gd name="connsiteY1659" fmla="*/ 1069356 h 3241367"/>
              <a:gd name="connsiteX1660" fmla="*/ 501892 w 2483666"/>
              <a:gd name="connsiteY1660" fmla="*/ 1073738 h 3241367"/>
              <a:gd name="connsiteX1661" fmla="*/ 493138 w 2483666"/>
              <a:gd name="connsiteY1661" fmla="*/ 1073738 h 3241367"/>
              <a:gd name="connsiteX1662" fmla="*/ 523775 w 2483666"/>
              <a:gd name="connsiteY1662" fmla="*/ 1060590 h 3241367"/>
              <a:gd name="connsiteX1663" fmla="*/ 523775 w 2483666"/>
              <a:gd name="connsiteY1663" fmla="*/ 1051825 h 3241367"/>
              <a:gd name="connsiteX1664" fmla="*/ 541282 w 2483666"/>
              <a:gd name="connsiteY1664" fmla="*/ 1038677 h 3241367"/>
              <a:gd name="connsiteX1665" fmla="*/ 515021 w 2483666"/>
              <a:gd name="connsiteY1665" fmla="*/ 1029912 h 3241367"/>
              <a:gd name="connsiteX1666" fmla="*/ 536905 w 2483666"/>
              <a:gd name="connsiteY1666" fmla="*/ 1029912 h 3241367"/>
              <a:gd name="connsiteX1667" fmla="*/ 545659 w 2483666"/>
              <a:gd name="connsiteY1667" fmla="*/ 1043060 h 3241367"/>
              <a:gd name="connsiteX1668" fmla="*/ 554412 w 2483666"/>
              <a:gd name="connsiteY1668" fmla="*/ 1034295 h 3241367"/>
              <a:gd name="connsiteX1669" fmla="*/ 571919 w 2483666"/>
              <a:gd name="connsiteY1669" fmla="*/ 1043060 h 3241367"/>
              <a:gd name="connsiteX1670" fmla="*/ 580673 w 2483666"/>
              <a:gd name="connsiteY1670" fmla="*/ 1029912 h 3241367"/>
              <a:gd name="connsiteX1671" fmla="*/ 602556 w 2483666"/>
              <a:gd name="connsiteY1671" fmla="*/ 1029912 h 3241367"/>
              <a:gd name="connsiteX1672" fmla="*/ 606933 w 2483666"/>
              <a:gd name="connsiteY1672" fmla="*/ 1034295 h 3241367"/>
              <a:gd name="connsiteX1673" fmla="*/ 620063 w 2483666"/>
              <a:gd name="connsiteY1673" fmla="*/ 1025530 h 3241367"/>
              <a:gd name="connsiteX1674" fmla="*/ 624440 w 2483666"/>
              <a:gd name="connsiteY1674" fmla="*/ 1007999 h 3241367"/>
              <a:gd name="connsiteX1675" fmla="*/ 606933 w 2483666"/>
              <a:gd name="connsiteY1675" fmla="*/ 1007999 h 3241367"/>
              <a:gd name="connsiteX1676" fmla="*/ 606933 w 2483666"/>
              <a:gd name="connsiteY1676" fmla="*/ 999234 h 3241367"/>
              <a:gd name="connsiteX1677" fmla="*/ 641947 w 2483666"/>
              <a:gd name="connsiteY1677" fmla="*/ 977321 h 3241367"/>
              <a:gd name="connsiteX1678" fmla="*/ 655077 w 2483666"/>
              <a:gd name="connsiteY1678" fmla="*/ 981704 h 3241367"/>
              <a:gd name="connsiteX1679" fmla="*/ 676961 w 2483666"/>
              <a:gd name="connsiteY1679" fmla="*/ 959791 h 3241367"/>
              <a:gd name="connsiteX1680" fmla="*/ 672584 w 2483666"/>
              <a:gd name="connsiteY1680" fmla="*/ 942260 h 3241367"/>
              <a:gd name="connsiteX1681" fmla="*/ 690091 w 2483666"/>
              <a:gd name="connsiteY1681" fmla="*/ 933495 h 3241367"/>
              <a:gd name="connsiteX1682" fmla="*/ 690091 w 2483666"/>
              <a:gd name="connsiteY1682" fmla="*/ 946643 h 3241367"/>
              <a:gd name="connsiteX1683" fmla="*/ 685714 w 2483666"/>
              <a:gd name="connsiteY1683" fmla="*/ 946643 h 3241367"/>
              <a:gd name="connsiteX1684" fmla="*/ 685714 w 2483666"/>
              <a:gd name="connsiteY1684" fmla="*/ 951025 h 3241367"/>
              <a:gd name="connsiteX1685" fmla="*/ 694467 w 2483666"/>
              <a:gd name="connsiteY1685" fmla="*/ 955408 h 3241367"/>
              <a:gd name="connsiteX1686" fmla="*/ 707597 w 2483666"/>
              <a:gd name="connsiteY1686" fmla="*/ 942260 h 3241367"/>
              <a:gd name="connsiteX1687" fmla="*/ 711974 w 2483666"/>
              <a:gd name="connsiteY1687" fmla="*/ 946643 h 3241367"/>
              <a:gd name="connsiteX1688" fmla="*/ 690091 w 2483666"/>
              <a:gd name="connsiteY1688" fmla="*/ 964173 h 3241367"/>
              <a:gd name="connsiteX1689" fmla="*/ 681337 w 2483666"/>
              <a:gd name="connsiteY1689" fmla="*/ 964173 h 3241367"/>
              <a:gd name="connsiteX1690" fmla="*/ 673595 w 2483666"/>
              <a:gd name="connsiteY1690" fmla="*/ 971925 h 3241367"/>
              <a:gd name="connsiteX1691" fmla="*/ 673131 w 2483666"/>
              <a:gd name="connsiteY1691" fmla="*/ 971843 h 3241367"/>
              <a:gd name="connsiteX1692" fmla="*/ 672549 w 2483666"/>
              <a:gd name="connsiteY1692" fmla="*/ 972974 h 3241367"/>
              <a:gd name="connsiteX1693" fmla="*/ 669848 w 2483666"/>
              <a:gd name="connsiteY1693" fmla="*/ 975677 h 3241367"/>
              <a:gd name="connsiteX1694" fmla="*/ 668207 w 2483666"/>
              <a:gd name="connsiteY1694" fmla="*/ 977321 h 3241367"/>
              <a:gd name="connsiteX1695" fmla="*/ 670874 w 2483666"/>
              <a:gd name="connsiteY1695" fmla="*/ 976225 h 3241367"/>
              <a:gd name="connsiteX1696" fmla="*/ 672549 w 2483666"/>
              <a:gd name="connsiteY1696" fmla="*/ 972974 h 3241367"/>
              <a:gd name="connsiteX1697" fmla="*/ 673595 w 2483666"/>
              <a:gd name="connsiteY1697" fmla="*/ 971925 h 3241367"/>
              <a:gd name="connsiteX1698" fmla="*/ 676208 w 2483666"/>
              <a:gd name="connsiteY1698" fmla="*/ 972391 h 3241367"/>
              <a:gd name="connsiteX1699" fmla="*/ 681337 w 2483666"/>
              <a:gd name="connsiteY1699" fmla="*/ 986086 h 3241367"/>
              <a:gd name="connsiteX1700" fmla="*/ 681337 w 2483666"/>
              <a:gd name="connsiteY1700" fmla="*/ 990469 h 3241367"/>
              <a:gd name="connsiteX1701" fmla="*/ 672584 w 2483666"/>
              <a:gd name="connsiteY1701" fmla="*/ 990469 h 3241367"/>
              <a:gd name="connsiteX1702" fmla="*/ 668207 w 2483666"/>
              <a:gd name="connsiteY1702" fmla="*/ 1003617 h 3241367"/>
              <a:gd name="connsiteX1703" fmla="*/ 681337 w 2483666"/>
              <a:gd name="connsiteY1703" fmla="*/ 1012382 h 3241367"/>
              <a:gd name="connsiteX1704" fmla="*/ 668207 w 2483666"/>
              <a:gd name="connsiteY1704" fmla="*/ 1016764 h 3241367"/>
              <a:gd name="connsiteX1705" fmla="*/ 676961 w 2483666"/>
              <a:gd name="connsiteY1705" fmla="*/ 1016764 h 3241367"/>
              <a:gd name="connsiteX1706" fmla="*/ 711974 w 2483666"/>
              <a:gd name="connsiteY1706" fmla="*/ 999234 h 3241367"/>
              <a:gd name="connsiteX1707" fmla="*/ 725105 w 2483666"/>
              <a:gd name="connsiteY1707" fmla="*/ 981704 h 3241367"/>
              <a:gd name="connsiteX1708" fmla="*/ 729481 w 2483666"/>
              <a:gd name="connsiteY1708" fmla="*/ 986086 h 3241367"/>
              <a:gd name="connsiteX1709" fmla="*/ 716351 w 2483666"/>
              <a:gd name="connsiteY1709" fmla="*/ 1003617 h 3241367"/>
              <a:gd name="connsiteX1710" fmla="*/ 729481 w 2483666"/>
              <a:gd name="connsiteY1710" fmla="*/ 1012382 h 3241367"/>
              <a:gd name="connsiteX1711" fmla="*/ 746988 w 2483666"/>
              <a:gd name="connsiteY1711" fmla="*/ 1007999 h 3241367"/>
              <a:gd name="connsiteX1712" fmla="*/ 746988 w 2483666"/>
              <a:gd name="connsiteY1712" fmla="*/ 1011652 h 3241367"/>
              <a:gd name="connsiteX1713" fmla="*/ 746783 w 2483666"/>
              <a:gd name="connsiteY1713" fmla="*/ 1010944 h 3241367"/>
              <a:gd name="connsiteX1714" fmla="*/ 746988 w 2483666"/>
              <a:gd name="connsiteY1714" fmla="*/ 1025530 h 3241367"/>
              <a:gd name="connsiteX1715" fmla="*/ 746988 w 2483666"/>
              <a:gd name="connsiteY1715" fmla="*/ 1023338 h 3241367"/>
              <a:gd name="connsiteX1716" fmla="*/ 746988 w 2483666"/>
              <a:gd name="connsiteY1716" fmla="*/ 1011652 h 3241367"/>
              <a:gd name="connsiteX1717" fmla="*/ 748629 w 2483666"/>
              <a:gd name="connsiteY1717" fmla="*/ 1017312 h 3241367"/>
              <a:gd name="connsiteX1718" fmla="*/ 773248 w 2483666"/>
              <a:gd name="connsiteY1718" fmla="*/ 999234 h 3241367"/>
              <a:gd name="connsiteX1719" fmla="*/ 790755 w 2483666"/>
              <a:gd name="connsiteY1719" fmla="*/ 986086 h 3241367"/>
              <a:gd name="connsiteX1720" fmla="*/ 803886 w 2483666"/>
              <a:gd name="connsiteY1720" fmla="*/ 990469 h 3241367"/>
              <a:gd name="connsiteX1721" fmla="*/ 830146 w 2483666"/>
              <a:gd name="connsiteY1721" fmla="*/ 977321 h 3241367"/>
              <a:gd name="connsiteX1722" fmla="*/ 821392 w 2483666"/>
              <a:gd name="connsiteY1722" fmla="*/ 972938 h 3241367"/>
              <a:gd name="connsiteX1723" fmla="*/ 795132 w 2483666"/>
              <a:gd name="connsiteY1723" fmla="*/ 981704 h 3241367"/>
              <a:gd name="connsiteX1724" fmla="*/ 805595 w 2483666"/>
              <a:gd name="connsiteY1724" fmla="*/ 968761 h 3241367"/>
              <a:gd name="connsiteX1725" fmla="*/ 805165 w 2483666"/>
              <a:gd name="connsiteY1725" fmla="*/ 968826 h 3241367"/>
              <a:gd name="connsiteX1726" fmla="*/ 807168 w 2483666"/>
              <a:gd name="connsiteY1726" fmla="*/ 965817 h 3241367"/>
              <a:gd name="connsiteX1727" fmla="*/ 808262 w 2483666"/>
              <a:gd name="connsiteY1727" fmla="*/ 964173 h 3241367"/>
              <a:gd name="connsiteX1728" fmla="*/ 812639 w 2483666"/>
              <a:gd name="connsiteY1728" fmla="*/ 972938 h 3241367"/>
              <a:gd name="connsiteX1729" fmla="*/ 825769 w 2483666"/>
              <a:gd name="connsiteY1729" fmla="*/ 964173 h 3241367"/>
              <a:gd name="connsiteX1730" fmla="*/ 869536 w 2483666"/>
              <a:gd name="connsiteY1730" fmla="*/ 955408 h 3241367"/>
              <a:gd name="connsiteX1731" fmla="*/ 869536 w 2483666"/>
              <a:gd name="connsiteY1731" fmla="*/ 946643 h 3241367"/>
              <a:gd name="connsiteX1732" fmla="*/ 882666 w 2483666"/>
              <a:gd name="connsiteY1732" fmla="*/ 951025 h 3241367"/>
              <a:gd name="connsiteX1733" fmla="*/ 900174 w 2483666"/>
              <a:gd name="connsiteY1733" fmla="*/ 933495 h 3241367"/>
              <a:gd name="connsiteX1734" fmla="*/ 878290 w 2483666"/>
              <a:gd name="connsiteY1734" fmla="*/ 924730 h 3241367"/>
              <a:gd name="connsiteX1735" fmla="*/ 852030 w 2483666"/>
              <a:gd name="connsiteY1735" fmla="*/ 929112 h 3241367"/>
              <a:gd name="connsiteX1736" fmla="*/ 852030 w 2483666"/>
              <a:gd name="connsiteY1736" fmla="*/ 933495 h 3241367"/>
              <a:gd name="connsiteX1737" fmla="*/ 848966 w 2483666"/>
              <a:gd name="connsiteY1737" fmla="*/ 942698 h 3241367"/>
              <a:gd name="connsiteX1738" fmla="*/ 838899 w 2483666"/>
              <a:gd name="connsiteY1738" fmla="*/ 942260 h 3241367"/>
              <a:gd name="connsiteX1739" fmla="*/ 843276 w 2483666"/>
              <a:gd name="connsiteY1739" fmla="*/ 933495 h 3241367"/>
              <a:gd name="connsiteX1740" fmla="*/ 808262 w 2483666"/>
              <a:gd name="connsiteY1740" fmla="*/ 929112 h 3241367"/>
              <a:gd name="connsiteX1741" fmla="*/ 799509 w 2483666"/>
              <a:gd name="connsiteY1741" fmla="*/ 929112 h 3241367"/>
              <a:gd name="connsiteX1742" fmla="*/ 795132 w 2483666"/>
              <a:gd name="connsiteY1742" fmla="*/ 937877 h 3241367"/>
              <a:gd name="connsiteX1743" fmla="*/ 725105 w 2483666"/>
              <a:gd name="connsiteY1743" fmla="*/ 946643 h 3241367"/>
              <a:gd name="connsiteX1744" fmla="*/ 716351 w 2483666"/>
              <a:gd name="connsiteY1744" fmla="*/ 933495 h 3241367"/>
              <a:gd name="connsiteX1745" fmla="*/ 707597 w 2483666"/>
              <a:gd name="connsiteY1745" fmla="*/ 937877 h 3241367"/>
              <a:gd name="connsiteX1746" fmla="*/ 707597 w 2483666"/>
              <a:gd name="connsiteY1746" fmla="*/ 933495 h 3241367"/>
              <a:gd name="connsiteX1747" fmla="*/ 685714 w 2483666"/>
              <a:gd name="connsiteY1747" fmla="*/ 924730 h 3241367"/>
              <a:gd name="connsiteX1748" fmla="*/ 659454 w 2483666"/>
              <a:gd name="connsiteY1748" fmla="*/ 924730 h 3241367"/>
              <a:gd name="connsiteX1749" fmla="*/ 663830 w 2483666"/>
              <a:gd name="connsiteY1749" fmla="*/ 937877 h 3241367"/>
              <a:gd name="connsiteX1750" fmla="*/ 633193 w 2483666"/>
              <a:gd name="connsiteY1750" fmla="*/ 929112 h 3241367"/>
              <a:gd name="connsiteX1751" fmla="*/ 624440 w 2483666"/>
              <a:gd name="connsiteY1751" fmla="*/ 924730 h 3241367"/>
              <a:gd name="connsiteX1752" fmla="*/ 641947 w 2483666"/>
              <a:gd name="connsiteY1752" fmla="*/ 907199 h 3241367"/>
              <a:gd name="connsiteX1753" fmla="*/ 633193 w 2483666"/>
              <a:gd name="connsiteY1753" fmla="*/ 902817 h 3241367"/>
              <a:gd name="connsiteX1754" fmla="*/ 624440 w 2483666"/>
              <a:gd name="connsiteY1754" fmla="*/ 907199 h 3241367"/>
              <a:gd name="connsiteX1755" fmla="*/ 620063 w 2483666"/>
              <a:gd name="connsiteY1755" fmla="*/ 924730 h 3241367"/>
              <a:gd name="connsiteX1756" fmla="*/ 637570 w 2483666"/>
              <a:gd name="connsiteY1756" fmla="*/ 955408 h 3241367"/>
              <a:gd name="connsiteX1757" fmla="*/ 611309 w 2483666"/>
              <a:gd name="connsiteY1757" fmla="*/ 937877 h 3241367"/>
              <a:gd name="connsiteX1758" fmla="*/ 606933 w 2483666"/>
              <a:gd name="connsiteY1758" fmla="*/ 946643 h 3241367"/>
              <a:gd name="connsiteX1759" fmla="*/ 602556 w 2483666"/>
              <a:gd name="connsiteY1759" fmla="*/ 937877 h 3241367"/>
              <a:gd name="connsiteX1760" fmla="*/ 589426 w 2483666"/>
              <a:gd name="connsiteY1760" fmla="*/ 946643 h 3241367"/>
              <a:gd name="connsiteX1761" fmla="*/ 563166 w 2483666"/>
              <a:gd name="connsiteY1761" fmla="*/ 937877 h 3241367"/>
              <a:gd name="connsiteX1762" fmla="*/ 545659 w 2483666"/>
              <a:gd name="connsiteY1762" fmla="*/ 951025 h 3241367"/>
              <a:gd name="connsiteX1763" fmla="*/ 536905 w 2483666"/>
              <a:gd name="connsiteY1763" fmla="*/ 946643 h 3241367"/>
              <a:gd name="connsiteX1764" fmla="*/ 528152 w 2483666"/>
              <a:gd name="connsiteY1764" fmla="*/ 955408 h 3241367"/>
              <a:gd name="connsiteX1765" fmla="*/ 519398 w 2483666"/>
              <a:gd name="connsiteY1765" fmla="*/ 942260 h 3241367"/>
              <a:gd name="connsiteX1766" fmla="*/ 519398 w 2483666"/>
              <a:gd name="connsiteY1766" fmla="*/ 933495 h 3241367"/>
              <a:gd name="connsiteX1767" fmla="*/ 541282 w 2483666"/>
              <a:gd name="connsiteY1767" fmla="*/ 933495 h 3241367"/>
              <a:gd name="connsiteX1768" fmla="*/ 536905 w 2483666"/>
              <a:gd name="connsiteY1768" fmla="*/ 929112 h 3241367"/>
              <a:gd name="connsiteX1769" fmla="*/ 554412 w 2483666"/>
              <a:gd name="connsiteY1769" fmla="*/ 911582 h 3241367"/>
              <a:gd name="connsiteX1770" fmla="*/ 536905 w 2483666"/>
              <a:gd name="connsiteY1770" fmla="*/ 894051 h 3241367"/>
              <a:gd name="connsiteX1771" fmla="*/ 536905 w 2483666"/>
              <a:gd name="connsiteY1771" fmla="*/ 885286 h 3241367"/>
              <a:gd name="connsiteX1772" fmla="*/ 515021 w 2483666"/>
              <a:gd name="connsiteY1772" fmla="*/ 876521 h 3241367"/>
              <a:gd name="connsiteX1773" fmla="*/ 528152 w 2483666"/>
              <a:gd name="connsiteY1773" fmla="*/ 867756 h 3241367"/>
              <a:gd name="connsiteX1774" fmla="*/ 509004 w 2483666"/>
              <a:gd name="connsiteY1774" fmla="*/ 863921 h 3241367"/>
              <a:gd name="connsiteX1775" fmla="*/ 508257 w 2483666"/>
              <a:gd name="connsiteY1775" fmla="*/ 863771 h 3241367"/>
              <a:gd name="connsiteX1776" fmla="*/ 536905 w 2483666"/>
              <a:gd name="connsiteY1776" fmla="*/ 845843 h 3241367"/>
              <a:gd name="connsiteX1777" fmla="*/ 532528 w 2483666"/>
              <a:gd name="connsiteY1777" fmla="*/ 837077 h 3241367"/>
              <a:gd name="connsiteX1778" fmla="*/ 519398 w 2483666"/>
              <a:gd name="connsiteY1778" fmla="*/ 841460 h 3241367"/>
              <a:gd name="connsiteX1779" fmla="*/ 510645 w 2483666"/>
              <a:gd name="connsiteY1779" fmla="*/ 832695 h 3241367"/>
              <a:gd name="connsiteX1780" fmla="*/ 453748 w 2483666"/>
              <a:gd name="connsiteY1780" fmla="*/ 837077 h 3241367"/>
              <a:gd name="connsiteX1781" fmla="*/ 488761 w 2483666"/>
              <a:gd name="connsiteY1781" fmla="*/ 823930 h 3241367"/>
              <a:gd name="connsiteX1782" fmla="*/ 493138 w 2483666"/>
              <a:gd name="connsiteY1782" fmla="*/ 815164 h 3241367"/>
              <a:gd name="connsiteX1783" fmla="*/ 506268 w 2483666"/>
              <a:gd name="connsiteY1783" fmla="*/ 828312 h 3241367"/>
              <a:gd name="connsiteX1784" fmla="*/ 545659 w 2483666"/>
              <a:gd name="connsiteY1784" fmla="*/ 823930 h 3241367"/>
              <a:gd name="connsiteX1785" fmla="*/ 541282 w 2483666"/>
              <a:gd name="connsiteY1785" fmla="*/ 810782 h 3241367"/>
              <a:gd name="connsiteX1786" fmla="*/ 528152 w 2483666"/>
              <a:gd name="connsiteY1786" fmla="*/ 806399 h 3241367"/>
              <a:gd name="connsiteX1787" fmla="*/ 541282 w 2483666"/>
              <a:gd name="connsiteY1787" fmla="*/ 802017 h 3241367"/>
              <a:gd name="connsiteX1788" fmla="*/ 536905 w 2483666"/>
              <a:gd name="connsiteY1788" fmla="*/ 784486 h 3241367"/>
              <a:gd name="connsiteX1789" fmla="*/ 519398 w 2483666"/>
              <a:gd name="connsiteY1789" fmla="*/ 784486 h 3241367"/>
              <a:gd name="connsiteX1790" fmla="*/ 519398 w 2483666"/>
              <a:gd name="connsiteY1790" fmla="*/ 771338 h 3241367"/>
              <a:gd name="connsiteX1791" fmla="*/ 528152 w 2483666"/>
              <a:gd name="connsiteY1791" fmla="*/ 758191 h 3241367"/>
              <a:gd name="connsiteX1792" fmla="*/ 516142 w 2483666"/>
              <a:gd name="connsiteY1792" fmla="*/ 756186 h 3241367"/>
              <a:gd name="connsiteX1793" fmla="*/ 541282 w 2483666"/>
              <a:gd name="connsiteY1793" fmla="*/ 740660 h 3241367"/>
              <a:gd name="connsiteX1794" fmla="*/ 571919 w 2483666"/>
              <a:gd name="connsiteY1794" fmla="*/ 736278 h 3241367"/>
              <a:gd name="connsiteX1795" fmla="*/ 606933 w 2483666"/>
              <a:gd name="connsiteY1795" fmla="*/ 736278 h 3241367"/>
              <a:gd name="connsiteX1796" fmla="*/ 606933 w 2483666"/>
              <a:gd name="connsiteY1796" fmla="*/ 731895 h 3241367"/>
              <a:gd name="connsiteX1797" fmla="*/ 624440 w 2483666"/>
              <a:gd name="connsiteY1797" fmla="*/ 731895 h 3241367"/>
              <a:gd name="connsiteX1798" fmla="*/ 629504 w 2483666"/>
              <a:gd name="connsiteY1798" fmla="*/ 726824 h 3241367"/>
              <a:gd name="connsiteX1799" fmla="*/ 655077 w 2483666"/>
              <a:gd name="connsiteY1799" fmla="*/ 714365 h 3241367"/>
              <a:gd name="connsiteX1800" fmla="*/ 646323 w 2483666"/>
              <a:gd name="connsiteY1800" fmla="*/ 709982 h 3241367"/>
              <a:gd name="connsiteX1801" fmla="*/ 681337 w 2483666"/>
              <a:gd name="connsiteY1801" fmla="*/ 709982 h 3241367"/>
              <a:gd name="connsiteX1802" fmla="*/ 698844 w 2483666"/>
              <a:gd name="connsiteY1802" fmla="*/ 705599 h 3241367"/>
              <a:gd name="connsiteX1803" fmla="*/ 711974 w 2483666"/>
              <a:gd name="connsiteY1803" fmla="*/ 705599 h 3241367"/>
              <a:gd name="connsiteX1804" fmla="*/ 711974 w 2483666"/>
              <a:gd name="connsiteY1804" fmla="*/ 696834 h 3241367"/>
              <a:gd name="connsiteX1805" fmla="*/ 672584 w 2483666"/>
              <a:gd name="connsiteY1805" fmla="*/ 692452 h 3241367"/>
              <a:gd name="connsiteX1806" fmla="*/ 659454 w 2483666"/>
              <a:gd name="connsiteY1806" fmla="*/ 696834 h 3241367"/>
              <a:gd name="connsiteX1807" fmla="*/ 646323 w 2483666"/>
              <a:gd name="connsiteY1807" fmla="*/ 688069 h 3241367"/>
              <a:gd name="connsiteX1808" fmla="*/ 624440 w 2483666"/>
              <a:gd name="connsiteY1808" fmla="*/ 696834 h 3241367"/>
              <a:gd name="connsiteX1809" fmla="*/ 598179 w 2483666"/>
              <a:gd name="connsiteY1809" fmla="*/ 688069 h 3241367"/>
              <a:gd name="connsiteX1810" fmla="*/ 597906 w 2483666"/>
              <a:gd name="connsiteY1810" fmla="*/ 694437 h 3241367"/>
              <a:gd name="connsiteX1811" fmla="*/ 601729 w 2483666"/>
              <a:gd name="connsiteY1811" fmla="*/ 693744 h 3241367"/>
              <a:gd name="connsiteX1812" fmla="*/ 580673 w 2483666"/>
              <a:gd name="connsiteY1812" fmla="*/ 701217 h 3241367"/>
              <a:gd name="connsiteX1813" fmla="*/ 554412 w 2483666"/>
              <a:gd name="connsiteY1813" fmla="*/ 692452 h 3241367"/>
              <a:gd name="connsiteX1814" fmla="*/ 553615 w 2483666"/>
              <a:gd name="connsiteY1814" fmla="*/ 693609 h 3241367"/>
              <a:gd name="connsiteX1815" fmla="*/ 545659 w 2483666"/>
              <a:gd name="connsiteY1815" fmla="*/ 679304 h 3241367"/>
              <a:gd name="connsiteX1816" fmla="*/ 515021 w 2483666"/>
              <a:gd name="connsiteY1816" fmla="*/ 679304 h 3241367"/>
              <a:gd name="connsiteX1817" fmla="*/ 501892 w 2483666"/>
              <a:gd name="connsiteY1817" fmla="*/ 674921 h 3241367"/>
              <a:gd name="connsiteX1818" fmla="*/ 484385 w 2483666"/>
              <a:gd name="connsiteY1818" fmla="*/ 679304 h 3241367"/>
              <a:gd name="connsiteX1819" fmla="*/ 501892 w 2483666"/>
              <a:gd name="connsiteY1819" fmla="*/ 670538 h 3241367"/>
              <a:gd name="connsiteX1820" fmla="*/ 593803 w 2483666"/>
              <a:gd name="connsiteY1820" fmla="*/ 666156 h 3241367"/>
              <a:gd name="connsiteX1821" fmla="*/ 646323 w 2483666"/>
              <a:gd name="connsiteY1821" fmla="*/ 670538 h 3241367"/>
              <a:gd name="connsiteX1822" fmla="*/ 659454 w 2483666"/>
              <a:gd name="connsiteY1822" fmla="*/ 666156 h 3241367"/>
              <a:gd name="connsiteX1823" fmla="*/ 633193 w 2483666"/>
              <a:gd name="connsiteY1823" fmla="*/ 653008 h 3241367"/>
              <a:gd name="connsiteX1824" fmla="*/ 628817 w 2483666"/>
              <a:gd name="connsiteY1824" fmla="*/ 653008 h 3241367"/>
              <a:gd name="connsiteX1825" fmla="*/ 628817 w 2483666"/>
              <a:gd name="connsiteY1825" fmla="*/ 644243 h 3241367"/>
              <a:gd name="connsiteX1826" fmla="*/ 655077 w 2483666"/>
              <a:gd name="connsiteY1826" fmla="*/ 653008 h 3241367"/>
              <a:gd name="connsiteX1827" fmla="*/ 659454 w 2483666"/>
              <a:gd name="connsiteY1827" fmla="*/ 639860 h 3241367"/>
              <a:gd name="connsiteX1828" fmla="*/ 668207 w 2483666"/>
              <a:gd name="connsiteY1828" fmla="*/ 644243 h 3241367"/>
              <a:gd name="connsiteX1829" fmla="*/ 685714 w 2483666"/>
              <a:gd name="connsiteY1829" fmla="*/ 626712 h 3241367"/>
              <a:gd name="connsiteX1830" fmla="*/ 703221 w 2483666"/>
              <a:gd name="connsiteY1830" fmla="*/ 622330 h 3241367"/>
              <a:gd name="connsiteX1831" fmla="*/ 685714 w 2483666"/>
              <a:gd name="connsiteY1831" fmla="*/ 604799 h 3241367"/>
              <a:gd name="connsiteX1832" fmla="*/ 733858 w 2483666"/>
              <a:gd name="connsiteY1832" fmla="*/ 596034 h 3241367"/>
              <a:gd name="connsiteX1833" fmla="*/ 733858 w 2483666"/>
              <a:gd name="connsiteY1833" fmla="*/ 587269 h 3241367"/>
              <a:gd name="connsiteX1834" fmla="*/ 707597 w 2483666"/>
              <a:gd name="connsiteY1834" fmla="*/ 587269 h 3241367"/>
              <a:gd name="connsiteX1835" fmla="*/ 698844 w 2483666"/>
              <a:gd name="connsiteY1835" fmla="*/ 582886 h 3241367"/>
              <a:gd name="connsiteX1836" fmla="*/ 676961 w 2483666"/>
              <a:gd name="connsiteY1836" fmla="*/ 587269 h 3241367"/>
              <a:gd name="connsiteX1837" fmla="*/ 646323 w 2483666"/>
              <a:gd name="connsiteY1837" fmla="*/ 604799 h 3241367"/>
              <a:gd name="connsiteX1838" fmla="*/ 668207 w 2483666"/>
              <a:gd name="connsiteY1838" fmla="*/ 600417 h 3241367"/>
              <a:gd name="connsiteX1839" fmla="*/ 676961 w 2483666"/>
              <a:gd name="connsiteY1839" fmla="*/ 604799 h 3241367"/>
              <a:gd name="connsiteX1840" fmla="*/ 668207 w 2483666"/>
              <a:gd name="connsiteY1840" fmla="*/ 609182 h 3241367"/>
              <a:gd name="connsiteX1841" fmla="*/ 624440 w 2483666"/>
              <a:gd name="connsiteY1841" fmla="*/ 609182 h 3241367"/>
              <a:gd name="connsiteX1842" fmla="*/ 589426 w 2483666"/>
              <a:gd name="connsiteY1842" fmla="*/ 613565 h 3241367"/>
              <a:gd name="connsiteX1843" fmla="*/ 571919 w 2483666"/>
              <a:gd name="connsiteY1843" fmla="*/ 609182 h 3241367"/>
              <a:gd name="connsiteX1844" fmla="*/ 571919 w 2483666"/>
              <a:gd name="connsiteY1844" fmla="*/ 600417 h 3241367"/>
              <a:gd name="connsiteX1845" fmla="*/ 563166 w 2483666"/>
              <a:gd name="connsiteY1845" fmla="*/ 591652 h 3241367"/>
              <a:gd name="connsiteX1846" fmla="*/ 541282 w 2483666"/>
              <a:gd name="connsiteY1846" fmla="*/ 613565 h 3241367"/>
              <a:gd name="connsiteX1847" fmla="*/ 523775 w 2483666"/>
              <a:gd name="connsiteY1847" fmla="*/ 609182 h 3241367"/>
              <a:gd name="connsiteX1848" fmla="*/ 519398 w 2483666"/>
              <a:gd name="connsiteY1848" fmla="*/ 613565 h 3241367"/>
              <a:gd name="connsiteX1849" fmla="*/ 501892 w 2483666"/>
              <a:gd name="connsiteY1849" fmla="*/ 600417 h 3241367"/>
              <a:gd name="connsiteX1850" fmla="*/ 453748 w 2483666"/>
              <a:gd name="connsiteY1850" fmla="*/ 604799 h 3241367"/>
              <a:gd name="connsiteX1851" fmla="*/ 440617 w 2483666"/>
              <a:gd name="connsiteY1851" fmla="*/ 596034 h 3241367"/>
              <a:gd name="connsiteX1852" fmla="*/ 427487 w 2483666"/>
              <a:gd name="connsiteY1852" fmla="*/ 596034 h 3241367"/>
              <a:gd name="connsiteX1853" fmla="*/ 423110 w 2483666"/>
              <a:gd name="connsiteY1853" fmla="*/ 609182 h 3241367"/>
              <a:gd name="connsiteX1854" fmla="*/ 409980 w 2483666"/>
              <a:gd name="connsiteY1854" fmla="*/ 609182 h 3241367"/>
              <a:gd name="connsiteX1855" fmla="*/ 414357 w 2483666"/>
              <a:gd name="connsiteY1855" fmla="*/ 604799 h 3241367"/>
              <a:gd name="connsiteX1856" fmla="*/ 409980 w 2483666"/>
              <a:gd name="connsiteY1856" fmla="*/ 600417 h 3241367"/>
              <a:gd name="connsiteX1857" fmla="*/ 409980 w 2483666"/>
              <a:gd name="connsiteY1857" fmla="*/ 591652 h 3241367"/>
              <a:gd name="connsiteX1858" fmla="*/ 427487 w 2483666"/>
              <a:gd name="connsiteY1858" fmla="*/ 591652 h 3241367"/>
              <a:gd name="connsiteX1859" fmla="*/ 444994 w 2483666"/>
              <a:gd name="connsiteY1859" fmla="*/ 582886 h 3241367"/>
              <a:gd name="connsiteX1860" fmla="*/ 440617 w 2483666"/>
              <a:gd name="connsiteY1860" fmla="*/ 565356 h 3241367"/>
              <a:gd name="connsiteX1861" fmla="*/ 484385 w 2483666"/>
              <a:gd name="connsiteY1861" fmla="*/ 565356 h 3241367"/>
              <a:gd name="connsiteX1862" fmla="*/ 501892 w 2483666"/>
              <a:gd name="connsiteY1862" fmla="*/ 552208 h 3241367"/>
              <a:gd name="connsiteX1863" fmla="*/ 523775 w 2483666"/>
              <a:gd name="connsiteY1863" fmla="*/ 547826 h 3241367"/>
              <a:gd name="connsiteX1864" fmla="*/ 554412 w 2483666"/>
              <a:gd name="connsiteY1864" fmla="*/ 543443 h 3241367"/>
              <a:gd name="connsiteX1865" fmla="*/ 563166 w 2483666"/>
              <a:gd name="connsiteY1865" fmla="*/ 534678 h 3241367"/>
              <a:gd name="connsiteX1866" fmla="*/ 567542 w 2483666"/>
              <a:gd name="connsiteY1866" fmla="*/ 539060 h 3241367"/>
              <a:gd name="connsiteX1867" fmla="*/ 580673 w 2483666"/>
              <a:gd name="connsiteY1867" fmla="*/ 534678 h 3241367"/>
              <a:gd name="connsiteX1868" fmla="*/ 571919 w 2483666"/>
              <a:gd name="connsiteY1868" fmla="*/ 543443 h 3241367"/>
              <a:gd name="connsiteX1869" fmla="*/ 576296 w 2483666"/>
              <a:gd name="connsiteY1869" fmla="*/ 547826 h 3241367"/>
              <a:gd name="connsiteX1870" fmla="*/ 563166 w 2483666"/>
              <a:gd name="connsiteY1870" fmla="*/ 556591 h 3241367"/>
              <a:gd name="connsiteX1871" fmla="*/ 541282 w 2483666"/>
              <a:gd name="connsiteY1871" fmla="*/ 569739 h 3241367"/>
              <a:gd name="connsiteX1872" fmla="*/ 563166 w 2483666"/>
              <a:gd name="connsiteY1872" fmla="*/ 569739 h 3241367"/>
              <a:gd name="connsiteX1873" fmla="*/ 633193 w 2483666"/>
              <a:gd name="connsiteY1873" fmla="*/ 565356 h 3241367"/>
              <a:gd name="connsiteX1874" fmla="*/ 641947 w 2483666"/>
              <a:gd name="connsiteY1874" fmla="*/ 569739 h 3241367"/>
              <a:gd name="connsiteX1875" fmla="*/ 650700 w 2483666"/>
              <a:gd name="connsiteY1875" fmla="*/ 565356 h 3241367"/>
              <a:gd name="connsiteX1876" fmla="*/ 663830 w 2483666"/>
              <a:gd name="connsiteY1876" fmla="*/ 578504 h 3241367"/>
              <a:gd name="connsiteX1877" fmla="*/ 681337 w 2483666"/>
              <a:gd name="connsiteY1877" fmla="*/ 569739 h 3241367"/>
              <a:gd name="connsiteX1878" fmla="*/ 680959 w 2483666"/>
              <a:gd name="connsiteY1878" fmla="*/ 569373 h 3241367"/>
              <a:gd name="connsiteX1879" fmla="*/ 696342 w 2483666"/>
              <a:gd name="connsiteY1879" fmla="*/ 566597 h 3241367"/>
              <a:gd name="connsiteX1880" fmla="*/ 693989 w 2483666"/>
              <a:gd name="connsiteY1880" fmla="*/ 571519 h 3241367"/>
              <a:gd name="connsiteX1881" fmla="*/ 703221 w 2483666"/>
              <a:gd name="connsiteY1881" fmla="*/ 565356 h 3241367"/>
              <a:gd name="connsiteX1882" fmla="*/ 696342 w 2483666"/>
              <a:gd name="connsiteY1882" fmla="*/ 566597 h 3241367"/>
              <a:gd name="connsiteX1883" fmla="*/ 703221 w 2483666"/>
              <a:gd name="connsiteY1883" fmla="*/ 552208 h 3241367"/>
              <a:gd name="connsiteX1884" fmla="*/ 690091 w 2483666"/>
              <a:gd name="connsiteY1884" fmla="*/ 543443 h 3241367"/>
              <a:gd name="connsiteX1885" fmla="*/ 663830 w 2483666"/>
              <a:gd name="connsiteY1885" fmla="*/ 539060 h 3241367"/>
              <a:gd name="connsiteX1886" fmla="*/ 633193 w 2483666"/>
              <a:gd name="connsiteY1886" fmla="*/ 547826 h 3241367"/>
              <a:gd name="connsiteX1887" fmla="*/ 633193 w 2483666"/>
              <a:gd name="connsiteY1887" fmla="*/ 543443 h 3241367"/>
              <a:gd name="connsiteX1888" fmla="*/ 641947 w 2483666"/>
              <a:gd name="connsiteY1888" fmla="*/ 543443 h 3241367"/>
              <a:gd name="connsiteX1889" fmla="*/ 620063 w 2483666"/>
              <a:gd name="connsiteY1889" fmla="*/ 521530 h 3241367"/>
              <a:gd name="connsiteX1890" fmla="*/ 585049 w 2483666"/>
              <a:gd name="connsiteY1890" fmla="*/ 525913 h 3241367"/>
              <a:gd name="connsiteX1891" fmla="*/ 586852 w 2483666"/>
              <a:gd name="connsiteY1891" fmla="*/ 524108 h 3241367"/>
              <a:gd name="connsiteX1892" fmla="*/ 589426 w 2483666"/>
              <a:gd name="connsiteY1892" fmla="*/ 525365 h 3241367"/>
              <a:gd name="connsiteX1893" fmla="*/ 593803 w 2483666"/>
              <a:gd name="connsiteY1893" fmla="*/ 517147 h 3241367"/>
              <a:gd name="connsiteX1894" fmla="*/ 592709 w 2483666"/>
              <a:gd name="connsiteY1894" fmla="*/ 518243 h 3241367"/>
              <a:gd name="connsiteX1895" fmla="*/ 586852 w 2483666"/>
              <a:gd name="connsiteY1895" fmla="*/ 524108 h 3241367"/>
              <a:gd name="connsiteX1896" fmla="*/ 583955 w 2483666"/>
              <a:gd name="connsiteY1896" fmla="*/ 522694 h 3241367"/>
              <a:gd name="connsiteX1897" fmla="*/ 585049 w 2483666"/>
              <a:gd name="connsiteY1897" fmla="*/ 504000 h 3241367"/>
              <a:gd name="connsiteX1898" fmla="*/ 590930 w 2483666"/>
              <a:gd name="connsiteY1898" fmla="*/ 507560 h 3241367"/>
              <a:gd name="connsiteX1899" fmla="*/ 590287 w 2483666"/>
              <a:gd name="connsiteY1899" fmla="*/ 508259 h 3241367"/>
              <a:gd name="connsiteX1900" fmla="*/ 586280 w 2483666"/>
              <a:gd name="connsiteY1900" fmla="*/ 511395 h 3241367"/>
              <a:gd name="connsiteX1901" fmla="*/ 586143 w 2483666"/>
              <a:gd name="connsiteY1901" fmla="*/ 512765 h 3241367"/>
              <a:gd name="connsiteX1902" fmla="*/ 590287 w 2483666"/>
              <a:gd name="connsiteY1902" fmla="*/ 508259 h 3241367"/>
              <a:gd name="connsiteX1903" fmla="*/ 606933 w 2483666"/>
              <a:gd name="connsiteY1903" fmla="*/ 495234 h 3241367"/>
              <a:gd name="connsiteX1904" fmla="*/ 585049 w 2483666"/>
              <a:gd name="connsiteY1904" fmla="*/ 486469 h 3241367"/>
              <a:gd name="connsiteX1905" fmla="*/ 554412 w 2483666"/>
              <a:gd name="connsiteY1905" fmla="*/ 490852 h 3241367"/>
              <a:gd name="connsiteX1906" fmla="*/ 536905 w 2483666"/>
              <a:gd name="connsiteY1906" fmla="*/ 482087 h 3241367"/>
              <a:gd name="connsiteX1907" fmla="*/ 462501 w 2483666"/>
              <a:gd name="connsiteY1907" fmla="*/ 482087 h 3241367"/>
              <a:gd name="connsiteX1908" fmla="*/ 458124 w 2483666"/>
              <a:gd name="connsiteY1908" fmla="*/ 473321 h 3241367"/>
              <a:gd name="connsiteX1909" fmla="*/ 440617 w 2483666"/>
              <a:gd name="connsiteY1909" fmla="*/ 477704 h 3241367"/>
              <a:gd name="connsiteX1910" fmla="*/ 458124 w 2483666"/>
              <a:gd name="connsiteY1910" fmla="*/ 468939 h 3241367"/>
              <a:gd name="connsiteX1911" fmla="*/ 462501 w 2483666"/>
              <a:gd name="connsiteY1911" fmla="*/ 477704 h 3241367"/>
              <a:gd name="connsiteX1912" fmla="*/ 466878 w 2483666"/>
              <a:gd name="connsiteY1912" fmla="*/ 468939 h 3241367"/>
              <a:gd name="connsiteX1913" fmla="*/ 444994 w 2483666"/>
              <a:gd name="connsiteY1913" fmla="*/ 460173 h 3241367"/>
              <a:gd name="connsiteX1914" fmla="*/ 418734 w 2483666"/>
              <a:gd name="connsiteY1914" fmla="*/ 464556 h 3241367"/>
              <a:gd name="connsiteX1915" fmla="*/ 409980 w 2483666"/>
              <a:gd name="connsiteY1915" fmla="*/ 464556 h 3241367"/>
              <a:gd name="connsiteX1916" fmla="*/ 453748 w 2483666"/>
              <a:gd name="connsiteY1916" fmla="*/ 451408 h 3241367"/>
              <a:gd name="connsiteX1917" fmla="*/ 471254 w 2483666"/>
              <a:gd name="connsiteY1917" fmla="*/ 451408 h 3241367"/>
              <a:gd name="connsiteX1918" fmla="*/ 563166 w 2483666"/>
              <a:gd name="connsiteY1918" fmla="*/ 464556 h 3241367"/>
              <a:gd name="connsiteX1919" fmla="*/ 567542 w 2483666"/>
              <a:gd name="connsiteY1919" fmla="*/ 460173 h 3241367"/>
              <a:gd name="connsiteX1920" fmla="*/ 602556 w 2483666"/>
              <a:gd name="connsiteY1920" fmla="*/ 468939 h 3241367"/>
              <a:gd name="connsiteX1921" fmla="*/ 633193 w 2483666"/>
              <a:gd name="connsiteY1921" fmla="*/ 460173 h 3241367"/>
              <a:gd name="connsiteX1922" fmla="*/ 630453 w 2483666"/>
              <a:gd name="connsiteY1922" fmla="*/ 457429 h 3241367"/>
              <a:gd name="connsiteX1923" fmla="*/ 637570 w 2483666"/>
              <a:gd name="connsiteY1923" fmla="*/ 447026 h 3241367"/>
              <a:gd name="connsiteX1924" fmla="*/ 641947 w 2483666"/>
              <a:gd name="connsiteY1924" fmla="*/ 455791 h 3241367"/>
              <a:gd name="connsiteX1925" fmla="*/ 646323 w 2483666"/>
              <a:gd name="connsiteY1925" fmla="*/ 455791 h 3241367"/>
              <a:gd name="connsiteX1926" fmla="*/ 659454 w 2483666"/>
              <a:gd name="connsiteY1926" fmla="*/ 442643 h 3241367"/>
              <a:gd name="connsiteX1927" fmla="*/ 663830 w 2483666"/>
              <a:gd name="connsiteY1927" fmla="*/ 464556 h 3241367"/>
              <a:gd name="connsiteX1928" fmla="*/ 676961 w 2483666"/>
              <a:gd name="connsiteY1928" fmla="*/ 451408 h 3241367"/>
              <a:gd name="connsiteX1929" fmla="*/ 711974 w 2483666"/>
              <a:gd name="connsiteY1929" fmla="*/ 442643 h 3241367"/>
              <a:gd name="connsiteX1930" fmla="*/ 715678 w 2483666"/>
              <a:gd name="connsiteY1930" fmla="*/ 438934 h 3241367"/>
              <a:gd name="connsiteX1931" fmla="*/ 716898 w 2483666"/>
              <a:gd name="connsiteY1931" fmla="*/ 439904 h 3241367"/>
              <a:gd name="connsiteX1932" fmla="*/ 720728 w 2483666"/>
              <a:gd name="connsiteY1932" fmla="*/ 442643 h 3241367"/>
              <a:gd name="connsiteX1933" fmla="*/ 725105 w 2483666"/>
              <a:gd name="connsiteY1933" fmla="*/ 429495 h 3241367"/>
              <a:gd name="connsiteX1934" fmla="*/ 760118 w 2483666"/>
              <a:gd name="connsiteY1934" fmla="*/ 429495 h 3241367"/>
              <a:gd name="connsiteX1935" fmla="*/ 808262 w 2483666"/>
              <a:gd name="connsiteY1935" fmla="*/ 420730 h 3241367"/>
              <a:gd name="connsiteX1936" fmla="*/ 803886 w 2483666"/>
              <a:gd name="connsiteY1936" fmla="*/ 425113 h 3241367"/>
              <a:gd name="connsiteX1937" fmla="*/ 843276 w 2483666"/>
              <a:gd name="connsiteY1937" fmla="*/ 425113 h 3241367"/>
              <a:gd name="connsiteX1938" fmla="*/ 860783 w 2483666"/>
              <a:gd name="connsiteY1938" fmla="*/ 438260 h 3241367"/>
              <a:gd name="connsiteX1939" fmla="*/ 865160 w 2483666"/>
              <a:gd name="connsiteY1939" fmla="*/ 429495 h 3241367"/>
              <a:gd name="connsiteX1940" fmla="*/ 865160 w 2483666"/>
              <a:gd name="connsiteY1940" fmla="*/ 425113 h 3241367"/>
              <a:gd name="connsiteX1941" fmla="*/ 869536 w 2483666"/>
              <a:gd name="connsiteY1941" fmla="*/ 433878 h 3241367"/>
              <a:gd name="connsiteX1942" fmla="*/ 900174 w 2483666"/>
              <a:gd name="connsiteY1942" fmla="*/ 429495 h 3241367"/>
              <a:gd name="connsiteX1943" fmla="*/ 917680 w 2483666"/>
              <a:gd name="connsiteY1943" fmla="*/ 420730 h 3241367"/>
              <a:gd name="connsiteX1944" fmla="*/ 904550 w 2483666"/>
              <a:gd name="connsiteY1944" fmla="*/ 411965 h 3241367"/>
              <a:gd name="connsiteX1945" fmla="*/ 922057 w 2483666"/>
              <a:gd name="connsiteY1945" fmla="*/ 407582 h 3241367"/>
              <a:gd name="connsiteX1946" fmla="*/ 913304 w 2483666"/>
              <a:gd name="connsiteY1946" fmla="*/ 411965 h 3241367"/>
              <a:gd name="connsiteX1947" fmla="*/ 943941 w 2483666"/>
              <a:gd name="connsiteY1947" fmla="*/ 420730 h 3241367"/>
              <a:gd name="connsiteX1948" fmla="*/ 950506 w 2483666"/>
              <a:gd name="connsiteY1948" fmla="*/ 412513 h 3241367"/>
              <a:gd name="connsiteX1949" fmla="*/ 953170 w 2483666"/>
              <a:gd name="connsiteY1949" fmla="*/ 411679 h 3241367"/>
              <a:gd name="connsiteX1950" fmla="*/ 952694 w 2483666"/>
              <a:gd name="connsiteY1950" fmla="*/ 411965 h 3241367"/>
              <a:gd name="connsiteX1951" fmla="*/ 953867 w 2483666"/>
              <a:gd name="connsiteY1951" fmla="*/ 411707 h 3241367"/>
              <a:gd name="connsiteX1952" fmla="*/ 957071 w 2483666"/>
              <a:gd name="connsiteY1952" fmla="*/ 420730 h 3241367"/>
              <a:gd name="connsiteX1953" fmla="*/ 965824 w 2483666"/>
              <a:gd name="connsiteY1953" fmla="*/ 411965 h 3241367"/>
              <a:gd name="connsiteX1954" fmla="*/ 969517 w 2483666"/>
              <a:gd name="connsiteY1954" fmla="*/ 408267 h 3241367"/>
              <a:gd name="connsiteX1955" fmla="*/ 953867 w 2483666"/>
              <a:gd name="connsiteY1955" fmla="*/ 411707 h 3241367"/>
              <a:gd name="connsiteX1956" fmla="*/ 953788 w 2483666"/>
              <a:gd name="connsiteY1956" fmla="*/ 411485 h 3241367"/>
              <a:gd name="connsiteX1957" fmla="*/ 953170 w 2483666"/>
              <a:gd name="connsiteY1957" fmla="*/ 411679 h 3241367"/>
              <a:gd name="connsiteX1958" fmla="*/ 971842 w 2483666"/>
              <a:gd name="connsiteY1958" fmla="*/ 400461 h 3241367"/>
              <a:gd name="connsiteX1959" fmla="*/ 974578 w 2483666"/>
              <a:gd name="connsiteY1959" fmla="*/ 398817 h 3241367"/>
              <a:gd name="connsiteX1960" fmla="*/ 970201 w 2483666"/>
              <a:gd name="connsiteY1960" fmla="*/ 394434 h 3241367"/>
              <a:gd name="connsiteX1961" fmla="*/ 983331 w 2483666"/>
              <a:gd name="connsiteY1961" fmla="*/ 390052 h 3241367"/>
              <a:gd name="connsiteX1962" fmla="*/ 1000838 w 2483666"/>
              <a:gd name="connsiteY1962" fmla="*/ 394434 h 3241367"/>
              <a:gd name="connsiteX1963" fmla="*/ 992085 w 2483666"/>
              <a:gd name="connsiteY1963" fmla="*/ 403200 h 3241367"/>
              <a:gd name="connsiteX1964" fmla="*/ 987708 w 2483666"/>
              <a:gd name="connsiteY1964" fmla="*/ 398817 h 3241367"/>
              <a:gd name="connsiteX1965" fmla="*/ 974578 w 2483666"/>
              <a:gd name="connsiteY1965" fmla="*/ 407582 h 3241367"/>
              <a:gd name="connsiteX1966" fmla="*/ 974578 w 2483666"/>
              <a:gd name="connsiteY1966" fmla="*/ 411965 h 3241367"/>
              <a:gd name="connsiteX1967" fmla="*/ 1018345 w 2483666"/>
              <a:gd name="connsiteY1967" fmla="*/ 411965 h 3241367"/>
              <a:gd name="connsiteX1968" fmla="*/ 1044605 w 2483666"/>
              <a:gd name="connsiteY1968" fmla="*/ 407582 h 3241367"/>
              <a:gd name="connsiteX1969" fmla="*/ 1083996 w 2483666"/>
              <a:gd name="connsiteY1969" fmla="*/ 403200 h 3241367"/>
              <a:gd name="connsiteX1970" fmla="*/ 1162777 w 2483666"/>
              <a:gd name="connsiteY1970" fmla="*/ 385669 h 3241367"/>
              <a:gd name="connsiteX1971" fmla="*/ 1171530 w 2483666"/>
              <a:gd name="connsiteY1971" fmla="*/ 376904 h 3241367"/>
              <a:gd name="connsiteX1972" fmla="*/ 1167154 w 2483666"/>
              <a:gd name="connsiteY1972" fmla="*/ 372521 h 3241367"/>
              <a:gd name="connsiteX1973" fmla="*/ 1189037 w 2483666"/>
              <a:gd name="connsiteY1973" fmla="*/ 368139 h 3241367"/>
              <a:gd name="connsiteX1974" fmla="*/ 1184661 w 2483666"/>
              <a:gd name="connsiteY1974" fmla="*/ 372521 h 3241367"/>
              <a:gd name="connsiteX1975" fmla="*/ 1210921 w 2483666"/>
              <a:gd name="connsiteY1975" fmla="*/ 372521 h 3241367"/>
              <a:gd name="connsiteX1976" fmla="*/ 1224051 w 2483666"/>
              <a:gd name="connsiteY1976" fmla="*/ 354991 h 3241367"/>
              <a:gd name="connsiteX1977" fmla="*/ 1241558 w 2483666"/>
              <a:gd name="connsiteY1977" fmla="*/ 354991 h 3241367"/>
              <a:gd name="connsiteX1978" fmla="*/ 1280949 w 2483666"/>
              <a:gd name="connsiteY1978" fmla="*/ 333078 h 3241367"/>
              <a:gd name="connsiteX1979" fmla="*/ 1272195 w 2483666"/>
              <a:gd name="connsiteY1979" fmla="*/ 341843 h 3241367"/>
              <a:gd name="connsiteX1980" fmla="*/ 1276572 w 2483666"/>
              <a:gd name="connsiteY1980" fmla="*/ 350608 h 3241367"/>
              <a:gd name="connsiteX1981" fmla="*/ 1294079 w 2483666"/>
              <a:gd name="connsiteY1981" fmla="*/ 341843 h 3241367"/>
              <a:gd name="connsiteX1982" fmla="*/ 1294079 w 2483666"/>
              <a:gd name="connsiteY1982" fmla="*/ 337461 h 3241367"/>
              <a:gd name="connsiteX1983" fmla="*/ 1311586 w 2483666"/>
              <a:gd name="connsiteY1983" fmla="*/ 328695 h 3241367"/>
              <a:gd name="connsiteX1984" fmla="*/ 1355353 w 2483666"/>
              <a:gd name="connsiteY1984" fmla="*/ 324313 h 3241367"/>
              <a:gd name="connsiteX1985" fmla="*/ 1355353 w 2483666"/>
              <a:gd name="connsiteY1985" fmla="*/ 319930 h 3241367"/>
              <a:gd name="connsiteX1986" fmla="*/ 1320339 w 2483666"/>
              <a:gd name="connsiteY1986" fmla="*/ 319930 h 3241367"/>
              <a:gd name="connsiteX1987" fmla="*/ 1259065 w 2483666"/>
              <a:gd name="connsiteY1987" fmla="*/ 328695 h 3241367"/>
              <a:gd name="connsiteX1988" fmla="*/ 1197791 w 2483666"/>
              <a:gd name="connsiteY1988" fmla="*/ 337461 h 3241367"/>
              <a:gd name="connsiteX1989" fmla="*/ 1184661 w 2483666"/>
              <a:gd name="connsiteY1989" fmla="*/ 341843 h 3241367"/>
              <a:gd name="connsiteX1990" fmla="*/ 1158400 w 2483666"/>
              <a:gd name="connsiteY1990" fmla="*/ 341843 h 3241367"/>
              <a:gd name="connsiteX1991" fmla="*/ 1140893 w 2483666"/>
              <a:gd name="connsiteY1991" fmla="*/ 346226 h 3241367"/>
              <a:gd name="connsiteX1992" fmla="*/ 1123386 w 2483666"/>
              <a:gd name="connsiteY1992" fmla="*/ 337461 h 3241367"/>
              <a:gd name="connsiteX1993" fmla="*/ 1110256 w 2483666"/>
              <a:gd name="connsiteY1993" fmla="*/ 346226 h 3241367"/>
              <a:gd name="connsiteX1994" fmla="*/ 1097126 w 2483666"/>
              <a:gd name="connsiteY1994" fmla="*/ 346226 h 3241367"/>
              <a:gd name="connsiteX1995" fmla="*/ 1079619 w 2483666"/>
              <a:gd name="connsiteY1995" fmla="*/ 350608 h 3241367"/>
              <a:gd name="connsiteX1996" fmla="*/ 1066489 w 2483666"/>
              <a:gd name="connsiteY1996" fmla="*/ 350608 h 3241367"/>
              <a:gd name="connsiteX1997" fmla="*/ 1040229 w 2483666"/>
              <a:gd name="connsiteY1997" fmla="*/ 354991 h 3241367"/>
              <a:gd name="connsiteX1998" fmla="*/ 961447 w 2483666"/>
              <a:gd name="connsiteY1998" fmla="*/ 359374 h 3241367"/>
              <a:gd name="connsiteX1999" fmla="*/ 961447 w 2483666"/>
              <a:gd name="connsiteY1999" fmla="*/ 346226 h 3241367"/>
              <a:gd name="connsiteX2000" fmla="*/ 930811 w 2483666"/>
              <a:gd name="connsiteY2000" fmla="*/ 350608 h 3241367"/>
              <a:gd name="connsiteX2001" fmla="*/ 935187 w 2483666"/>
              <a:gd name="connsiteY2001" fmla="*/ 337461 h 3241367"/>
              <a:gd name="connsiteX2002" fmla="*/ 904550 w 2483666"/>
              <a:gd name="connsiteY2002" fmla="*/ 333078 h 3241367"/>
              <a:gd name="connsiteX2003" fmla="*/ 901816 w 2483666"/>
              <a:gd name="connsiteY2003" fmla="*/ 341292 h 3241367"/>
              <a:gd name="connsiteX2004" fmla="*/ 874985 w 2483666"/>
              <a:gd name="connsiteY2004" fmla="*/ 341750 h 3241367"/>
              <a:gd name="connsiteX2005" fmla="*/ 876648 w 2483666"/>
              <a:gd name="connsiteY2005" fmla="*/ 340200 h 3241367"/>
              <a:gd name="connsiteX2006" fmla="*/ 869536 w 2483666"/>
              <a:gd name="connsiteY2006" fmla="*/ 341843 h 3241367"/>
              <a:gd name="connsiteX2007" fmla="*/ 874985 w 2483666"/>
              <a:gd name="connsiteY2007" fmla="*/ 341750 h 3241367"/>
              <a:gd name="connsiteX2008" fmla="*/ 860783 w 2483666"/>
              <a:gd name="connsiteY2008" fmla="*/ 354991 h 3241367"/>
              <a:gd name="connsiteX2009" fmla="*/ 838899 w 2483666"/>
              <a:gd name="connsiteY2009" fmla="*/ 346226 h 3241367"/>
              <a:gd name="connsiteX2010" fmla="*/ 838899 w 2483666"/>
              <a:gd name="connsiteY2010" fmla="*/ 359374 h 3241367"/>
              <a:gd name="connsiteX2011" fmla="*/ 817016 w 2483666"/>
              <a:gd name="connsiteY2011" fmla="*/ 350608 h 3241367"/>
              <a:gd name="connsiteX2012" fmla="*/ 777625 w 2483666"/>
              <a:gd name="connsiteY2012" fmla="*/ 363756 h 3241367"/>
              <a:gd name="connsiteX2013" fmla="*/ 773248 w 2483666"/>
              <a:gd name="connsiteY2013" fmla="*/ 350608 h 3241367"/>
              <a:gd name="connsiteX2014" fmla="*/ 738235 w 2483666"/>
              <a:gd name="connsiteY2014" fmla="*/ 350608 h 3241367"/>
              <a:gd name="connsiteX2015" fmla="*/ 729481 w 2483666"/>
              <a:gd name="connsiteY2015" fmla="*/ 363756 h 3241367"/>
              <a:gd name="connsiteX2016" fmla="*/ 720728 w 2483666"/>
              <a:gd name="connsiteY2016" fmla="*/ 359374 h 3241367"/>
              <a:gd name="connsiteX2017" fmla="*/ 716351 w 2483666"/>
              <a:gd name="connsiteY2017" fmla="*/ 368139 h 3241367"/>
              <a:gd name="connsiteX2018" fmla="*/ 694467 w 2483666"/>
              <a:gd name="connsiteY2018" fmla="*/ 368139 h 3241367"/>
              <a:gd name="connsiteX2019" fmla="*/ 716351 w 2483666"/>
              <a:gd name="connsiteY2019" fmla="*/ 354991 h 3241367"/>
              <a:gd name="connsiteX2020" fmla="*/ 711974 w 2483666"/>
              <a:gd name="connsiteY2020" fmla="*/ 346226 h 3241367"/>
              <a:gd name="connsiteX2021" fmla="*/ 711974 w 2483666"/>
              <a:gd name="connsiteY2021" fmla="*/ 337461 h 3241367"/>
              <a:gd name="connsiteX2022" fmla="*/ 729481 w 2483666"/>
              <a:gd name="connsiteY2022" fmla="*/ 324313 h 3241367"/>
              <a:gd name="connsiteX2023" fmla="*/ 685714 w 2483666"/>
              <a:gd name="connsiteY2023" fmla="*/ 328695 h 3241367"/>
              <a:gd name="connsiteX2024" fmla="*/ 681337 w 2483666"/>
              <a:gd name="connsiteY2024" fmla="*/ 333078 h 3241367"/>
              <a:gd name="connsiteX2025" fmla="*/ 659454 w 2483666"/>
              <a:gd name="connsiteY2025" fmla="*/ 328695 h 3241367"/>
              <a:gd name="connsiteX2026" fmla="*/ 655077 w 2483666"/>
              <a:gd name="connsiteY2026" fmla="*/ 333078 h 3241367"/>
              <a:gd name="connsiteX2027" fmla="*/ 655077 w 2483666"/>
              <a:gd name="connsiteY2027" fmla="*/ 337461 h 3241367"/>
              <a:gd name="connsiteX2028" fmla="*/ 637570 w 2483666"/>
              <a:gd name="connsiteY2028" fmla="*/ 341843 h 3241367"/>
              <a:gd name="connsiteX2029" fmla="*/ 642152 w 2483666"/>
              <a:gd name="connsiteY2029" fmla="*/ 343961 h 3241367"/>
              <a:gd name="connsiteX2030" fmla="*/ 628817 w 2483666"/>
              <a:gd name="connsiteY2030" fmla="*/ 341843 h 3241367"/>
              <a:gd name="connsiteX2031" fmla="*/ 633193 w 2483666"/>
              <a:gd name="connsiteY2031" fmla="*/ 333078 h 3241367"/>
              <a:gd name="connsiteX2032" fmla="*/ 615686 w 2483666"/>
              <a:gd name="connsiteY2032" fmla="*/ 346226 h 3241367"/>
              <a:gd name="connsiteX2033" fmla="*/ 606933 w 2483666"/>
              <a:gd name="connsiteY2033" fmla="*/ 350608 h 3241367"/>
              <a:gd name="connsiteX2034" fmla="*/ 606933 w 2483666"/>
              <a:gd name="connsiteY2034" fmla="*/ 346226 h 3241367"/>
              <a:gd name="connsiteX2035" fmla="*/ 585049 w 2483666"/>
              <a:gd name="connsiteY2035" fmla="*/ 354991 h 3241367"/>
              <a:gd name="connsiteX2036" fmla="*/ 562071 w 2483666"/>
              <a:gd name="connsiteY2036" fmla="*/ 347321 h 3241367"/>
              <a:gd name="connsiteX2037" fmla="*/ 560166 w 2483666"/>
              <a:gd name="connsiteY2037" fmla="*/ 346685 h 3241367"/>
              <a:gd name="connsiteX2038" fmla="*/ 561866 w 2483666"/>
              <a:gd name="connsiteY2038" fmla="*/ 346226 h 3241367"/>
              <a:gd name="connsiteX2039" fmla="*/ 558789 w 2483666"/>
              <a:gd name="connsiteY2039" fmla="*/ 346226 h 3241367"/>
              <a:gd name="connsiteX2040" fmla="*/ 560166 w 2483666"/>
              <a:gd name="connsiteY2040" fmla="*/ 346685 h 3241367"/>
              <a:gd name="connsiteX2041" fmla="*/ 545659 w 2483666"/>
              <a:gd name="connsiteY2041" fmla="*/ 350608 h 3241367"/>
              <a:gd name="connsiteX2042" fmla="*/ 545659 w 2483666"/>
              <a:gd name="connsiteY2042" fmla="*/ 359374 h 3241367"/>
              <a:gd name="connsiteX2043" fmla="*/ 536905 w 2483666"/>
              <a:gd name="connsiteY2043" fmla="*/ 359374 h 3241367"/>
              <a:gd name="connsiteX2044" fmla="*/ 536905 w 2483666"/>
              <a:gd name="connsiteY2044" fmla="*/ 354991 h 3241367"/>
              <a:gd name="connsiteX2045" fmla="*/ 501892 w 2483666"/>
              <a:gd name="connsiteY2045" fmla="*/ 341843 h 3241367"/>
              <a:gd name="connsiteX2046" fmla="*/ 469904 w 2483666"/>
              <a:gd name="connsiteY2046" fmla="*/ 338284 h 3241367"/>
              <a:gd name="connsiteX2047" fmla="*/ 484385 w 2483666"/>
              <a:gd name="connsiteY2047" fmla="*/ 328695 h 3241367"/>
              <a:gd name="connsiteX2048" fmla="*/ 471254 w 2483666"/>
              <a:gd name="connsiteY2048" fmla="*/ 315548 h 3241367"/>
              <a:gd name="connsiteX2049" fmla="*/ 484799 w 2483666"/>
              <a:gd name="connsiteY2049" fmla="*/ 315548 h 3241367"/>
              <a:gd name="connsiteX2050" fmla="*/ 490266 w 2483666"/>
              <a:gd name="connsiteY2050" fmla="*/ 317533 h 3241367"/>
              <a:gd name="connsiteX2051" fmla="*/ 490376 w 2483666"/>
              <a:gd name="connsiteY2051" fmla="*/ 317457 h 3241367"/>
              <a:gd name="connsiteX2052" fmla="*/ 506268 w 2483666"/>
              <a:gd name="connsiteY2052" fmla="*/ 324313 h 3241367"/>
              <a:gd name="connsiteX2053" fmla="*/ 519398 w 2483666"/>
              <a:gd name="connsiteY2053" fmla="*/ 315548 h 3241367"/>
              <a:gd name="connsiteX2054" fmla="*/ 523775 w 2483666"/>
              <a:gd name="connsiteY2054" fmla="*/ 311165 h 3241367"/>
              <a:gd name="connsiteX2055" fmla="*/ 506268 w 2483666"/>
              <a:gd name="connsiteY2055" fmla="*/ 293635 h 3241367"/>
              <a:gd name="connsiteX2056" fmla="*/ 506268 w 2483666"/>
              <a:gd name="connsiteY2056" fmla="*/ 280487 h 3241367"/>
              <a:gd name="connsiteX2057" fmla="*/ 497515 w 2483666"/>
              <a:gd name="connsiteY2057" fmla="*/ 271721 h 3241367"/>
              <a:gd name="connsiteX2058" fmla="*/ 536905 w 2483666"/>
              <a:gd name="connsiteY2058" fmla="*/ 262956 h 3241367"/>
              <a:gd name="connsiteX2059" fmla="*/ 541282 w 2483666"/>
              <a:gd name="connsiteY2059" fmla="*/ 271721 h 3241367"/>
              <a:gd name="connsiteX2060" fmla="*/ 545659 w 2483666"/>
              <a:gd name="connsiteY2060" fmla="*/ 276104 h 3241367"/>
              <a:gd name="connsiteX2061" fmla="*/ 558789 w 2483666"/>
              <a:gd name="connsiteY2061" fmla="*/ 271721 h 3241367"/>
              <a:gd name="connsiteX2062" fmla="*/ 580673 w 2483666"/>
              <a:gd name="connsiteY2062" fmla="*/ 271721 h 3241367"/>
              <a:gd name="connsiteX2063" fmla="*/ 585049 w 2483666"/>
              <a:gd name="connsiteY2063" fmla="*/ 293635 h 3241367"/>
              <a:gd name="connsiteX2064" fmla="*/ 620063 w 2483666"/>
              <a:gd name="connsiteY2064" fmla="*/ 302400 h 3241367"/>
              <a:gd name="connsiteX2065" fmla="*/ 646323 w 2483666"/>
              <a:gd name="connsiteY2065" fmla="*/ 293635 h 3241367"/>
              <a:gd name="connsiteX2066" fmla="*/ 685714 w 2483666"/>
              <a:gd name="connsiteY2066" fmla="*/ 284869 h 3241367"/>
              <a:gd name="connsiteX2067" fmla="*/ 690091 w 2483666"/>
              <a:gd name="connsiteY2067" fmla="*/ 271721 h 3241367"/>
              <a:gd name="connsiteX2068" fmla="*/ 685714 w 2483666"/>
              <a:gd name="connsiteY2068" fmla="*/ 258574 h 3241367"/>
              <a:gd name="connsiteX2069" fmla="*/ 628817 w 2483666"/>
              <a:gd name="connsiteY2069" fmla="*/ 249808 h 3241367"/>
              <a:gd name="connsiteX2070" fmla="*/ 646323 w 2483666"/>
              <a:gd name="connsiteY2070" fmla="*/ 245426 h 3241367"/>
              <a:gd name="connsiteX2071" fmla="*/ 655077 w 2483666"/>
              <a:gd name="connsiteY2071" fmla="*/ 249808 h 3241367"/>
              <a:gd name="connsiteX2072" fmla="*/ 685714 w 2483666"/>
              <a:gd name="connsiteY2072" fmla="*/ 249808 h 3241367"/>
              <a:gd name="connsiteX2073" fmla="*/ 703221 w 2483666"/>
              <a:gd name="connsiteY2073" fmla="*/ 249808 h 3241367"/>
              <a:gd name="connsiteX2074" fmla="*/ 703221 w 2483666"/>
              <a:gd name="connsiteY2074" fmla="*/ 258574 h 3241367"/>
              <a:gd name="connsiteX2075" fmla="*/ 711974 w 2483666"/>
              <a:gd name="connsiteY2075" fmla="*/ 262956 h 3241367"/>
              <a:gd name="connsiteX2076" fmla="*/ 716351 w 2483666"/>
              <a:gd name="connsiteY2076" fmla="*/ 262956 h 3241367"/>
              <a:gd name="connsiteX2077" fmla="*/ 711974 w 2483666"/>
              <a:gd name="connsiteY2077" fmla="*/ 249808 h 3241367"/>
              <a:gd name="connsiteX2078" fmla="*/ 729481 w 2483666"/>
              <a:gd name="connsiteY2078" fmla="*/ 241043 h 3241367"/>
              <a:gd name="connsiteX2079" fmla="*/ 777625 w 2483666"/>
              <a:gd name="connsiteY2079" fmla="*/ 236661 h 3241367"/>
              <a:gd name="connsiteX2080" fmla="*/ 812019 w 2483666"/>
              <a:gd name="connsiteY2080" fmla="*/ 232834 h 3241367"/>
              <a:gd name="connsiteX2081" fmla="*/ 812229 w 2483666"/>
              <a:gd name="connsiteY2081" fmla="*/ 235017 h 3241367"/>
              <a:gd name="connsiteX2082" fmla="*/ 817016 w 2483666"/>
              <a:gd name="connsiteY2082" fmla="*/ 232278 h 3241367"/>
              <a:gd name="connsiteX2083" fmla="*/ 812092 w 2483666"/>
              <a:gd name="connsiteY2083" fmla="*/ 232826 h 3241367"/>
              <a:gd name="connsiteX2084" fmla="*/ 812019 w 2483666"/>
              <a:gd name="connsiteY2084" fmla="*/ 232834 h 3241367"/>
              <a:gd name="connsiteX2085" fmla="*/ 811545 w 2483666"/>
              <a:gd name="connsiteY2085" fmla="*/ 227895 h 3241367"/>
              <a:gd name="connsiteX2086" fmla="*/ 825769 w 2483666"/>
              <a:gd name="connsiteY2086" fmla="*/ 249808 h 3241367"/>
              <a:gd name="connsiteX2087" fmla="*/ 865160 w 2483666"/>
              <a:gd name="connsiteY2087" fmla="*/ 241043 h 3241367"/>
              <a:gd name="connsiteX2088" fmla="*/ 869536 w 2483666"/>
              <a:gd name="connsiteY2088" fmla="*/ 245426 h 3241367"/>
              <a:gd name="connsiteX2089" fmla="*/ 882666 w 2483666"/>
              <a:gd name="connsiteY2089" fmla="*/ 241043 h 3241367"/>
              <a:gd name="connsiteX2090" fmla="*/ 859908 w 2483666"/>
              <a:gd name="connsiteY2090" fmla="*/ 229648 h 3241367"/>
              <a:gd name="connsiteX2091" fmla="*/ 873161 w 2483666"/>
              <a:gd name="connsiteY2091" fmla="*/ 226526 h 3241367"/>
              <a:gd name="connsiteX2092" fmla="*/ 904550 w 2483666"/>
              <a:gd name="connsiteY2092" fmla="*/ 219130 h 3241367"/>
              <a:gd name="connsiteX2093" fmla="*/ 917680 w 2483666"/>
              <a:gd name="connsiteY2093" fmla="*/ 214748 h 3241367"/>
              <a:gd name="connsiteX2094" fmla="*/ 913304 w 2483666"/>
              <a:gd name="connsiteY2094" fmla="*/ 227895 h 3241367"/>
              <a:gd name="connsiteX2095" fmla="*/ 926434 w 2483666"/>
              <a:gd name="connsiteY2095" fmla="*/ 236661 h 3241367"/>
              <a:gd name="connsiteX2096" fmla="*/ 913304 w 2483666"/>
              <a:gd name="connsiteY2096" fmla="*/ 236661 h 3241367"/>
              <a:gd name="connsiteX2097" fmla="*/ 917680 w 2483666"/>
              <a:gd name="connsiteY2097" fmla="*/ 241043 h 3241367"/>
              <a:gd name="connsiteX2098" fmla="*/ 943941 w 2483666"/>
              <a:gd name="connsiteY2098" fmla="*/ 236661 h 3241367"/>
              <a:gd name="connsiteX2099" fmla="*/ 942342 w 2483666"/>
              <a:gd name="connsiteY2099" fmla="*/ 230255 h 3241367"/>
              <a:gd name="connsiteX2100" fmla="*/ 957071 w 2483666"/>
              <a:gd name="connsiteY2100" fmla="*/ 227895 h 3241367"/>
              <a:gd name="connsiteX2101" fmla="*/ 961447 w 2483666"/>
              <a:gd name="connsiteY2101" fmla="*/ 236661 h 3241367"/>
              <a:gd name="connsiteX2102" fmla="*/ 974578 w 2483666"/>
              <a:gd name="connsiteY2102" fmla="*/ 227895 h 3241367"/>
              <a:gd name="connsiteX2103" fmla="*/ 983331 w 2483666"/>
              <a:gd name="connsiteY2103" fmla="*/ 227895 h 3241367"/>
              <a:gd name="connsiteX2104" fmla="*/ 992085 w 2483666"/>
              <a:gd name="connsiteY2104" fmla="*/ 214748 h 3241367"/>
              <a:gd name="connsiteX2105" fmla="*/ 983331 w 2483666"/>
              <a:gd name="connsiteY2105" fmla="*/ 210365 h 3241367"/>
              <a:gd name="connsiteX2106" fmla="*/ 992085 w 2483666"/>
              <a:gd name="connsiteY2106" fmla="*/ 205982 h 3241367"/>
              <a:gd name="connsiteX2107" fmla="*/ 1009592 w 2483666"/>
              <a:gd name="connsiteY2107" fmla="*/ 219130 h 3241367"/>
              <a:gd name="connsiteX2108" fmla="*/ 1022722 w 2483666"/>
              <a:gd name="connsiteY2108" fmla="*/ 214748 h 3241367"/>
              <a:gd name="connsiteX2109" fmla="*/ 1027099 w 2483666"/>
              <a:gd name="connsiteY2109" fmla="*/ 219130 h 3241367"/>
              <a:gd name="connsiteX2110" fmla="*/ 1027099 w 2483666"/>
              <a:gd name="connsiteY2110" fmla="*/ 214748 h 3241367"/>
              <a:gd name="connsiteX2111" fmla="*/ 1031475 w 2483666"/>
              <a:gd name="connsiteY2111" fmla="*/ 210365 h 3241367"/>
              <a:gd name="connsiteX2112" fmla="*/ 1040229 w 2483666"/>
              <a:gd name="connsiteY2112" fmla="*/ 210365 h 3241367"/>
              <a:gd name="connsiteX2113" fmla="*/ 1044605 w 2483666"/>
              <a:gd name="connsiteY2113" fmla="*/ 223513 h 3241367"/>
              <a:gd name="connsiteX2114" fmla="*/ 1062112 w 2483666"/>
              <a:gd name="connsiteY2114" fmla="*/ 227895 h 3241367"/>
              <a:gd name="connsiteX2115" fmla="*/ 1062112 w 2483666"/>
              <a:gd name="connsiteY2115" fmla="*/ 223513 h 3241367"/>
              <a:gd name="connsiteX2116" fmla="*/ 1048982 w 2483666"/>
              <a:gd name="connsiteY2116" fmla="*/ 214748 h 3241367"/>
              <a:gd name="connsiteX2117" fmla="*/ 1053359 w 2483666"/>
              <a:gd name="connsiteY2117" fmla="*/ 210365 h 3241367"/>
              <a:gd name="connsiteX2118" fmla="*/ 1127763 w 2483666"/>
              <a:gd name="connsiteY2118" fmla="*/ 197217 h 3241367"/>
              <a:gd name="connsiteX2119" fmla="*/ 1132140 w 2483666"/>
              <a:gd name="connsiteY2119" fmla="*/ 201600 h 3241367"/>
              <a:gd name="connsiteX2120" fmla="*/ 1140893 w 2483666"/>
              <a:gd name="connsiteY2120" fmla="*/ 188452 h 3241367"/>
              <a:gd name="connsiteX2121" fmla="*/ 1171530 w 2483666"/>
              <a:gd name="connsiteY2121" fmla="*/ 184069 h 3241367"/>
              <a:gd name="connsiteX2122" fmla="*/ 1167154 w 2483666"/>
              <a:gd name="connsiteY2122" fmla="*/ 197217 h 3241367"/>
              <a:gd name="connsiteX2123" fmla="*/ 1127763 w 2483666"/>
              <a:gd name="connsiteY2123" fmla="*/ 205982 h 3241367"/>
              <a:gd name="connsiteX2124" fmla="*/ 1123386 w 2483666"/>
              <a:gd name="connsiteY2124" fmla="*/ 214748 h 3241367"/>
              <a:gd name="connsiteX2125" fmla="*/ 1105880 w 2483666"/>
              <a:gd name="connsiteY2125" fmla="*/ 210365 h 3241367"/>
              <a:gd name="connsiteX2126" fmla="*/ 1101503 w 2483666"/>
              <a:gd name="connsiteY2126" fmla="*/ 214748 h 3241367"/>
              <a:gd name="connsiteX2127" fmla="*/ 1116821 w 2483666"/>
              <a:gd name="connsiteY2127" fmla="*/ 222417 h 3241367"/>
              <a:gd name="connsiteX2128" fmla="*/ 1116921 w 2483666"/>
              <a:gd name="connsiteY2128" fmla="*/ 222467 h 3241367"/>
              <a:gd name="connsiteX2129" fmla="*/ 1112855 w 2483666"/>
              <a:gd name="connsiteY2129" fmla="*/ 225362 h 3241367"/>
              <a:gd name="connsiteX2130" fmla="*/ 1119010 w 2483666"/>
              <a:gd name="connsiteY2130" fmla="*/ 223513 h 3241367"/>
              <a:gd name="connsiteX2131" fmla="*/ 1116921 w 2483666"/>
              <a:gd name="connsiteY2131" fmla="*/ 222467 h 3241367"/>
              <a:gd name="connsiteX2132" fmla="*/ 1127763 w 2483666"/>
              <a:gd name="connsiteY2132" fmla="*/ 214748 h 3241367"/>
              <a:gd name="connsiteX2133" fmla="*/ 1145270 w 2483666"/>
              <a:gd name="connsiteY2133" fmla="*/ 219130 h 3241367"/>
              <a:gd name="connsiteX2134" fmla="*/ 1180284 w 2483666"/>
              <a:gd name="connsiteY2134" fmla="*/ 214748 h 3241367"/>
              <a:gd name="connsiteX2135" fmla="*/ 1180284 w 2483666"/>
              <a:gd name="connsiteY2135" fmla="*/ 188452 h 3241367"/>
              <a:gd name="connsiteX2136" fmla="*/ 1184661 w 2483666"/>
              <a:gd name="connsiteY2136" fmla="*/ 184069 h 3241367"/>
              <a:gd name="connsiteX2137" fmla="*/ 1167154 w 2483666"/>
              <a:gd name="connsiteY2137" fmla="*/ 175304 h 3241367"/>
              <a:gd name="connsiteX2138" fmla="*/ 1171530 w 2483666"/>
              <a:gd name="connsiteY2138" fmla="*/ 166539 h 3241367"/>
              <a:gd name="connsiteX2139" fmla="*/ 1171530 w 2483666"/>
              <a:gd name="connsiteY2139" fmla="*/ 162156 h 3241367"/>
              <a:gd name="connsiteX2140" fmla="*/ 1167154 w 2483666"/>
              <a:gd name="connsiteY2140" fmla="*/ 157774 h 3241367"/>
              <a:gd name="connsiteX2141" fmla="*/ 1154023 w 2483666"/>
              <a:gd name="connsiteY2141" fmla="*/ 162156 h 3241367"/>
              <a:gd name="connsiteX2142" fmla="*/ 1158400 w 2483666"/>
              <a:gd name="connsiteY2142" fmla="*/ 179687 h 3241367"/>
              <a:gd name="connsiteX2143" fmla="*/ 1140893 w 2483666"/>
              <a:gd name="connsiteY2143" fmla="*/ 170922 h 3241367"/>
              <a:gd name="connsiteX2144" fmla="*/ 1140893 w 2483666"/>
              <a:gd name="connsiteY2144" fmla="*/ 175304 h 3241367"/>
              <a:gd name="connsiteX2145" fmla="*/ 1110256 w 2483666"/>
              <a:gd name="connsiteY2145" fmla="*/ 175304 h 3241367"/>
              <a:gd name="connsiteX2146" fmla="*/ 1092749 w 2483666"/>
              <a:gd name="connsiteY2146" fmla="*/ 170922 h 3241367"/>
              <a:gd name="connsiteX2147" fmla="*/ 1079619 w 2483666"/>
              <a:gd name="connsiteY2147" fmla="*/ 175304 h 3241367"/>
              <a:gd name="connsiteX2148" fmla="*/ 1083996 w 2483666"/>
              <a:gd name="connsiteY2148" fmla="*/ 184069 h 3241367"/>
              <a:gd name="connsiteX2149" fmla="*/ 1083996 w 2483666"/>
              <a:gd name="connsiteY2149" fmla="*/ 188452 h 3241367"/>
              <a:gd name="connsiteX2150" fmla="*/ 1070866 w 2483666"/>
              <a:gd name="connsiteY2150" fmla="*/ 184069 h 3241367"/>
              <a:gd name="connsiteX2151" fmla="*/ 1062112 w 2483666"/>
              <a:gd name="connsiteY2151" fmla="*/ 192835 h 3241367"/>
              <a:gd name="connsiteX2152" fmla="*/ 1057735 w 2483666"/>
              <a:gd name="connsiteY2152" fmla="*/ 184069 h 3241367"/>
              <a:gd name="connsiteX2153" fmla="*/ 1027099 w 2483666"/>
              <a:gd name="connsiteY2153" fmla="*/ 184069 h 3241367"/>
              <a:gd name="connsiteX2154" fmla="*/ 1022722 w 2483666"/>
              <a:gd name="connsiteY2154" fmla="*/ 170922 h 3241367"/>
              <a:gd name="connsiteX2155" fmla="*/ 1009592 w 2483666"/>
              <a:gd name="connsiteY2155" fmla="*/ 179687 h 3241367"/>
              <a:gd name="connsiteX2156" fmla="*/ 1005215 w 2483666"/>
              <a:gd name="connsiteY2156" fmla="*/ 192835 h 3241367"/>
              <a:gd name="connsiteX2157" fmla="*/ 983331 w 2483666"/>
              <a:gd name="connsiteY2157" fmla="*/ 188452 h 3241367"/>
              <a:gd name="connsiteX2158" fmla="*/ 935187 w 2483666"/>
              <a:gd name="connsiteY2158" fmla="*/ 201600 h 3241367"/>
              <a:gd name="connsiteX2159" fmla="*/ 935187 w 2483666"/>
              <a:gd name="connsiteY2159" fmla="*/ 197217 h 3241367"/>
              <a:gd name="connsiteX2160" fmla="*/ 908927 w 2483666"/>
              <a:gd name="connsiteY2160" fmla="*/ 205982 h 3241367"/>
              <a:gd name="connsiteX2161" fmla="*/ 900174 w 2483666"/>
              <a:gd name="connsiteY2161" fmla="*/ 201600 h 3241367"/>
              <a:gd name="connsiteX2162" fmla="*/ 898034 w 2483666"/>
              <a:gd name="connsiteY2162" fmla="*/ 201360 h 3241367"/>
              <a:gd name="connsiteX2163" fmla="*/ 904550 w 2483666"/>
              <a:gd name="connsiteY2163" fmla="*/ 184069 h 3241367"/>
              <a:gd name="connsiteX2164" fmla="*/ 935187 w 2483666"/>
              <a:gd name="connsiteY2164" fmla="*/ 192835 h 3241367"/>
              <a:gd name="connsiteX2165" fmla="*/ 943941 w 2483666"/>
              <a:gd name="connsiteY2165" fmla="*/ 192835 h 3241367"/>
              <a:gd name="connsiteX2166" fmla="*/ 943941 w 2483666"/>
              <a:gd name="connsiteY2166" fmla="*/ 166539 h 3241367"/>
              <a:gd name="connsiteX2167" fmla="*/ 961447 w 2483666"/>
              <a:gd name="connsiteY2167" fmla="*/ 170922 h 3241367"/>
              <a:gd name="connsiteX2168" fmla="*/ 961447 w 2483666"/>
              <a:gd name="connsiteY2168" fmla="*/ 175304 h 3241367"/>
              <a:gd name="connsiteX2169" fmla="*/ 965824 w 2483666"/>
              <a:gd name="connsiteY2169" fmla="*/ 184069 h 3241367"/>
              <a:gd name="connsiteX2170" fmla="*/ 987708 w 2483666"/>
              <a:gd name="connsiteY2170" fmla="*/ 162156 h 3241367"/>
              <a:gd name="connsiteX2171" fmla="*/ 996461 w 2483666"/>
              <a:gd name="connsiteY2171" fmla="*/ 166539 h 3241367"/>
              <a:gd name="connsiteX2172" fmla="*/ 1005215 w 2483666"/>
              <a:gd name="connsiteY2172" fmla="*/ 157774 h 3241367"/>
              <a:gd name="connsiteX2173" fmla="*/ 1022722 w 2483666"/>
              <a:gd name="connsiteY2173" fmla="*/ 157774 h 3241367"/>
              <a:gd name="connsiteX2174" fmla="*/ 1027099 w 2483666"/>
              <a:gd name="connsiteY2174" fmla="*/ 153391 h 3241367"/>
              <a:gd name="connsiteX2175" fmla="*/ 1027099 w 2483666"/>
              <a:gd name="connsiteY2175" fmla="*/ 162156 h 3241367"/>
              <a:gd name="connsiteX2176" fmla="*/ 1044605 w 2483666"/>
              <a:gd name="connsiteY2176" fmla="*/ 166539 h 3241367"/>
              <a:gd name="connsiteX2177" fmla="*/ 1048982 w 2483666"/>
              <a:gd name="connsiteY2177" fmla="*/ 162156 h 3241367"/>
              <a:gd name="connsiteX2178" fmla="*/ 1062112 w 2483666"/>
              <a:gd name="connsiteY2178" fmla="*/ 162156 h 3241367"/>
              <a:gd name="connsiteX2179" fmla="*/ 1062112 w 2483666"/>
              <a:gd name="connsiteY2179" fmla="*/ 153391 h 3241367"/>
              <a:gd name="connsiteX2180" fmla="*/ 1083996 w 2483666"/>
              <a:gd name="connsiteY2180" fmla="*/ 162156 h 3241367"/>
              <a:gd name="connsiteX2181" fmla="*/ 1097126 w 2483666"/>
              <a:gd name="connsiteY2181" fmla="*/ 153391 h 3241367"/>
              <a:gd name="connsiteX2182" fmla="*/ 1110256 w 2483666"/>
              <a:gd name="connsiteY2182" fmla="*/ 149009 h 3241367"/>
              <a:gd name="connsiteX2183" fmla="*/ 1119010 w 2483666"/>
              <a:gd name="connsiteY2183" fmla="*/ 135861 h 3241367"/>
              <a:gd name="connsiteX2184" fmla="*/ 1132140 w 2483666"/>
              <a:gd name="connsiteY2184" fmla="*/ 140243 h 3241367"/>
              <a:gd name="connsiteX2185" fmla="*/ 1149647 w 2483666"/>
              <a:gd name="connsiteY2185" fmla="*/ 131478 h 3241367"/>
              <a:gd name="connsiteX2186" fmla="*/ 1171530 w 2483666"/>
              <a:gd name="connsiteY2186" fmla="*/ 140243 h 3241367"/>
              <a:gd name="connsiteX2187" fmla="*/ 1189037 w 2483666"/>
              <a:gd name="connsiteY2187" fmla="*/ 135861 h 3241367"/>
              <a:gd name="connsiteX2188" fmla="*/ 1197791 w 2483666"/>
              <a:gd name="connsiteY2188" fmla="*/ 135861 h 3241367"/>
              <a:gd name="connsiteX2189" fmla="*/ 1184661 w 2483666"/>
              <a:gd name="connsiteY2189" fmla="*/ 149009 h 3241367"/>
              <a:gd name="connsiteX2190" fmla="*/ 1175907 w 2483666"/>
              <a:gd name="connsiteY2190" fmla="*/ 166539 h 3241367"/>
              <a:gd name="connsiteX2191" fmla="*/ 1184661 w 2483666"/>
              <a:gd name="connsiteY2191" fmla="*/ 175304 h 3241367"/>
              <a:gd name="connsiteX2192" fmla="*/ 1197791 w 2483666"/>
              <a:gd name="connsiteY2192" fmla="*/ 175304 h 3241367"/>
              <a:gd name="connsiteX2193" fmla="*/ 1202168 w 2483666"/>
              <a:gd name="connsiteY2193" fmla="*/ 144626 h 3241367"/>
              <a:gd name="connsiteX2194" fmla="*/ 1228428 w 2483666"/>
              <a:gd name="connsiteY2194" fmla="*/ 122713 h 3241367"/>
              <a:gd name="connsiteX2195" fmla="*/ 1241558 w 2483666"/>
              <a:gd name="connsiteY2195" fmla="*/ 100800 h 3241367"/>
              <a:gd name="connsiteX2196" fmla="*/ 1224051 w 2483666"/>
              <a:gd name="connsiteY2196" fmla="*/ 105182 h 3241367"/>
              <a:gd name="connsiteX2197" fmla="*/ 1210921 w 2483666"/>
              <a:gd name="connsiteY2197" fmla="*/ 100800 h 3241367"/>
              <a:gd name="connsiteX2198" fmla="*/ 1197791 w 2483666"/>
              <a:gd name="connsiteY2198" fmla="*/ 109565 h 3241367"/>
              <a:gd name="connsiteX2199" fmla="*/ 1189037 w 2483666"/>
              <a:gd name="connsiteY2199" fmla="*/ 109565 h 3241367"/>
              <a:gd name="connsiteX2200" fmla="*/ 1162777 w 2483666"/>
              <a:gd name="connsiteY2200" fmla="*/ 109565 h 3241367"/>
              <a:gd name="connsiteX2201" fmla="*/ 1158400 w 2483666"/>
              <a:gd name="connsiteY2201" fmla="*/ 113948 h 3241367"/>
              <a:gd name="connsiteX2202" fmla="*/ 1149647 w 2483666"/>
              <a:gd name="connsiteY2202" fmla="*/ 109565 h 3241367"/>
              <a:gd name="connsiteX2203" fmla="*/ 1123386 w 2483666"/>
              <a:gd name="connsiteY2203" fmla="*/ 122713 h 3241367"/>
              <a:gd name="connsiteX2204" fmla="*/ 1070866 w 2483666"/>
              <a:gd name="connsiteY2204" fmla="*/ 127096 h 3241367"/>
              <a:gd name="connsiteX2205" fmla="*/ 1075243 w 2483666"/>
              <a:gd name="connsiteY2205" fmla="*/ 109565 h 3241367"/>
              <a:gd name="connsiteX2206" fmla="*/ 1114633 w 2483666"/>
              <a:gd name="connsiteY2206" fmla="*/ 105182 h 3241367"/>
              <a:gd name="connsiteX2207" fmla="*/ 1123386 w 2483666"/>
              <a:gd name="connsiteY2207" fmla="*/ 100800 h 3241367"/>
              <a:gd name="connsiteX2208" fmla="*/ 1181583 w 2483666"/>
              <a:gd name="connsiteY2208" fmla="*/ 90665 h 3241367"/>
              <a:gd name="connsiteX2209" fmla="*/ 1210166 w 2483666"/>
              <a:gd name="connsiteY2209" fmla="*/ 85687 h 3241367"/>
              <a:gd name="connsiteX2210" fmla="*/ 1204903 w 2483666"/>
              <a:gd name="connsiteY2210" fmla="*/ 88748 h 3241367"/>
              <a:gd name="connsiteX2211" fmla="*/ 1263442 w 2483666"/>
              <a:gd name="connsiteY2211" fmla="*/ 78887 h 3241367"/>
              <a:gd name="connsiteX2212" fmla="*/ 1285325 w 2483666"/>
              <a:gd name="connsiteY2212" fmla="*/ 74504 h 3241367"/>
              <a:gd name="connsiteX2213" fmla="*/ 1289018 w 2483666"/>
              <a:gd name="connsiteY2213" fmla="*/ 71834 h 3241367"/>
              <a:gd name="connsiteX2214" fmla="*/ 1290601 w 2483666"/>
              <a:gd name="connsiteY2214" fmla="*/ 74210 h 3241367"/>
              <a:gd name="connsiteX2215" fmla="*/ 1291448 w 2483666"/>
              <a:gd name="connsiteY2215" fmla="*/ 76276 h 3241367"/>
              <a:gd name="connsiteX2216" fmla="*/ 1290249 w 2483666"/>
              <a:gd name="connsiteY2216" fmla="*/ 81078 h 3241367"/>
              <a:gd name="connsiteX2217" fmla="*/ 1289702 w 2483666"/>
              <a:gd name="connsiteY2217" fmla="*/ 83269 h 3241367"/>
              <a:gd name="connsiteX2218" fmla="*/ 1298456 w 2483666"/>
              <a:gd name="connsiteY2218" fmla="*/ 87652 h 3241367"/>
              <a:gd name="connsiteX2219" fmla="*/ 1346600 w 2483666"/>
              <a:gd name="connsiteY2219" fmla="*/ 74504 h 3241367"/>
              <a:gd name="connsiteX2220" fmla="*/ 1346600 w 2483666"/>
              <a:gd name="connsiteY2220" fmla="*/ 68904 h 3241367"/>
              <a:gd name="connsiteX2221" fmla="*/ 1348241 w 2483666"/>
              <a:gd name="connsiteY2221" fmla="*/ 69026 h 3241367"/>
              <a:gd name="connsiteX2222" fmla="*/ 1355832 w 2483666"/>
              <a:gd name="connsiteY2222" fmla="*/ 67519 h 3241367"/>
              <a:gd name="connsiteX2223" fmla="*/ 1368382 w 2483666"/>
              <a:gd name="connsiteY2223" fmla="*/ 69437 h 3241367"/>
              <a:gd name="connsiteX2224" fmla="*/ 1367320 w 2483666"/>
              <a:gd name="connsiteY2224" fmla="*/ 71354 h 3241367"/>
              <a:gd name="connsiteX2225" fmla="*/ 1372860 w 2483666"/>
              <a:gd name="connsiteY2225" fmla="*/ 70122 h 3241367"/>
              <a:gd name="connsiteX2226" fmla="*/ 1368382 w 2483666"/>
              <a:gd name="connsiteY2226" fmla="*/ 69437 h 3241367"/>
              <a:gd name="connsiteX2227" fmla="*/ 1372860 w 2483666"/>
              <a:gd name="connsiteY2227" fmla="*/ 61356 h 3241367"/>
              <a:gd name="connsiteX2228" fmla="*/ 1381613 w 2483666"/>
              <a:gd name="connsiteY2228" fmla="*/ 74504 h 3241367"/>
              <a:gd name="connsiteX2229" fmla="*/ 1399120 w 2483666"/>
              <a:gd name="connsiteY2229" fmla="*/ 74504 h 3241367"/>
              <a:gd name="connsiteX2230" fmla="*/ 1403497 w 2483666"/>
              <a:gd name="connsiteY2230" fmla="*/ 61356 h 3241367"/>
              <a:gd name="connsiteX2231" fmla="*/ 1409478 w 2483666"/>
              <a:gd name="connsiteY2231" fmla="*/ 61356 h 3241367"/>
              <a:gd name="connsiteX2232" fmla="*/ 1416627 w 2483666"/>
              <a:gd name="connsiteY2232" fmla="*/ 61836 h 3241367"/>
              <a:gd name="connsiteX2233" fmla="*/ 1464771 w 2483666"/>
              <a:gd name="connsiteY2233" fmla="*/ 52591 h 3241367"/>
              <a:gd name="connsiteX2234" fmla="*/ 1473525 w 2483666"/>
              <a:gd name="connsiteY2234" fmla="*/ 61356 h 3241367"/>
              <a:gd name="connsiteX2235" fmla="*/ 1477901 w 2483666"/>
              <a:gd name="connsiteY2235" fmla="*/ 52591 h 3241367"/>
              <a:gd name="connsiteX2236" fmla="*/ 1469148 w 2483666"/>
              <a:gd name="connsiteY2236" fmla="*/ 52591 h 3241367"/>
              <a:gd name="connsiteX2237" fmla="*/ 1486655 w 2483666"/>
              <a:gd name="connsiteY2237" fmla="*/ 39443 h 3241367"/>
              <a:gd name="connsiteX2238" fmla="*/ 1499785 w 2483666"/>
              <a:gd name="connsiteY2238" fmla="*/ 35061 h 3241367"/>
              <a:gd name="connsiteX2239" fmla="*/ 1512915 w 2483666"/>
              <a:gd name="connsiteY2239" fmla="*/ 39443 h 3241367"/>
              <a:gd name="connsiteX2240" fmla="*/ 1517292 w 2483666"/>
              <a:gd name="connsiteY2240" fmla="*/ 35061 h 3241367"/>
              <a:gd name="connsiteX2241" fmla="*/ 1508538 w 2483666"/>
              <a:gd name="connsiteY2241" fmla="*/ 30678 h 3241367"/>
              <a:gd name="connsiteX2242" fmla="*/ 1539175 w 2483666"/>
              <a:gd name="connsiteY2242" fmla="*/ 26296 h 3241367"/>
              <a:gd name="connsiteX2243" fmla="*/ 1552306 w 2483666"/>
              <a:gd name="connsiteY2243" fmla="*/ 30678 h 3241367"/>
              <a:gd name="connsiteX2244" fmla="*/ 1556682 w 2483666"/>
              <a:gd name="connsiteY2244" fmla="*/ 13148 h 3241367"/>
              <a:gd name="connsiteX2245" fmla="*/ 1587319 w 2483666"/>
              <a:gd name="connsiteY2245" fmla="*/ 0 h 324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</a:cxnLst>
            <a:rect l="l" t="t" r="r" b="b"/>
            <a:pathLst>
              <a:path w="2483666" h="3241367">
                <a:moveTo>
                  <a:pt x="1259065" y="3173006"/>
                </a:moveTo>
                <a:lnTo>
                  <a:pt x="1259065" y="3173828"/>
                </a:lnTo>
                <a:lnTo>
                  <a:pt x="1254688" y="3174650"/>
                </a:lnTo>
                <a:cubicBezTo>
                  <a:pt x="1255782" y="3174102"/>
                  <a:pt x="1259065" y="3173006"/>
                  <a:pt x="1259065" y="3173006"/>
                </a:cubicBezTo>
                <a:close/>
                <a:moveTo>
                  <a:pt x="677377" y="3164867"/>
                </a:moveTo>
                <a:lnTo>
                  <a:pt x="681337" y="3166432"/>
                </a:lnTo>
                <a:cubicBezTo>
                  <a:pt x="676960" y="3171910"/>
                  <a:pt x="661642" y="3181771"/>
                  <a:pt x="663830" y="3173006"/>
                </a:cubicBezTo>
                <a:cubicBezTo>
                  <a:pt x="663830" y="3173006"/>
                  <a:pt x="663830" y="3173006"/>
                  <a:pt x="666566" y="3171363"/>
                </a:cubicBezTo>
                <a:close/>
                <a:moveTo>
                  <a:pt x="1123386" y="3094119"/>
                </a:moveTo>
                <a:cubicBezTo>
                  <a:pt x="1123386" y="3098502"/>
                  <a:pt x="1123386" y="3098502"/>
                  <a:pt x="1123386" y="3098502"/>
                </a:cubicBezTo>
                <a:cubicBezTo>
                  <a:pt x="1110256" y="3098502"/>
                  <a:pt x="1110256" y="3098502"/>
                  <a:pt x="1110256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lose/>
                <a:moveTo>
                  <a:pt x="300562" y="3021513"/>
                </a:moveTo>
                <a:lnTo>
                  <a:pt x="309179" y="3023381"/>
                </a:lnTo>
                <a:cubicBezTo>
                  <a:pt x="316154" y="3024819"/>
                  <a:pt x="297279" y="3020711"/>
                  <a:pt x="300562" y="3023997"/>
                </a:cubicBezTo>
                <a:close/>
                <a:moveTo>
                  <a:pt x="323608" y="3012083"/>
                </a:moveTo>
                <a:cubicBezTo>
                  <a:pt x="329763" y="3011809"/>
                  <a:pt x="320873" y="3018656"/>
                  <a:pt x="317180" y="3018382"/>
                </a:cubicBezTo>
                <a:lnTo>
                  <a:pt x="317695" y="3014015"/>
                </a:lnTo>
                <a:close/>
                <a:moveTo>
                  <a:pt x="348706" y="3010850"/>
                </a:moveTo>
                <a:lnTo>
                  <a:pt x="349624" y="3016467"/>
                </a:lnTo>
                <a:lnTo>
                  <a:pt x="342551" y="3018862"/>
                </a:lnTo>
                <a:cubicBezTo>
                  <a:pt x="332293" y="3022354"/>
                  <a:pt x="355271" y="3014137"/>
                  <a:pt x="348706" y="3010850"/>
                </a:cubicBezTo>
                <a:close/>
                <a:moveTo>
                  <a:pt x="361836" y="2940728"/>
                </a:moveTo>
                <a:cubicBezTo>
                  <a:pt x="361836" y="2940728"/>
                  <a:pt x="361836" y="2940728"/>
                  <a:pt x="360742" y="2942371"/>
                </a:cubicBezTo>
                <a:lnTo>
                  <a:pt x="359960" y="2943545"/>
                </a:lnTo>
                <a:lnTo>
                  <a:pt x="357459" y="2942919"/>
                </a:lnTo>
                <a:cubicBezTo>
                  <a:pt x="358554" y="2941824"/>
                  <a:pt x="361836" y="2940728"/>
                  <a:pt x="361836" y="2940728"/>
                </a:cubicBezTo>
                <a:close/>
                <a:moveTo>
                  <a:pt x="137156" y="2739312"/>
                </a:moveTo>
                <a:lnTo>
                  <a:pt x="103609" y="2752276"/>
                </a:lnTo>
                <a:cubicBezTo>
                  <a:pt x="103609" y="2761041"/>
                  <a:pt x="103609" y="2761041"/>
                  <a:pt x="103609" y="2761041"/>
                </a:cubicBezTo>
                <a:cubicBezTo>
                  <a:pt x="99233" y="2761041"/>
                  <a:pt x="99233" y="2761041"/>
                  <a:pt x="99233" y="2761041"/>
                </a:cubicBezTo>
                <a:cubicBezTo>
                  <a:pt x="103609" y="2743511"/>
                  <a:pt x="103609" y="2743511"/>
                  <a:pt x="103609" y="2743511"/>
                </a:cubicBezTo>
                <a:cubicBezTo>
                  <a:pt x="121116" y="2741320"/>
                  <a:pt x="129870" y="2740224"/>
                  <a:pt x="134246" y="2739676"/>
                </a:cubicBezTo>
                <a:close/>
                <a:moveTo>
                  <a:pt x="139247" y="2738504"/>
                </a:moveTo>
                <a:lnTo>
                  <a:pt x="138623" y="2739128"/>
                </a:lnTo>
                <a:lnTo>
                  <a:pt x="137156" y="2739312"/>
                </a:lnTo>
                <a:close/>
                <a:moveTo>
                  <a:pt x="94982" y="2681331"/>
                </a:moveTo>
                <a:lnTo>
                  <a:pt x="99233" y="2682154"/>
                </a:lnTo>
                <a:cubicBezTo>
                  <a:pt x="90479" y="2690919"/>
                  <a:pt x="93762" y="2687632"/>
                  <a:pt x="95403" y="2684346"/>
                </a:cubicBezTo>
                <a:close/>
                <a:moveTo>
                  <a:pt x="94924" y="2680922"/>
                </a:moveTo>
                <a:lnTo>
                  <a:pt x="94982" y="2681331"/>
                </a:lnTo>
                <a:lnTo>
                  <a:pt x="94281" y="2681195"/>
                </a:lnTo>
                <a:close/>
                <a:moveTo>
                  <a:pt x="83828" y="2679171"/>
                </a:moveTo>
                <a:lnTo>
                  <a:pt x="94281" y="2681195"/>
                </a:lnTo>
                <a:lnTo>
                  <a:pt x="81726" y="2686537"/>
                </a:lnTo>
                <a:cubicBezTo>
                  <a:pt x="86102" y="2685441"/>
                  <a:pt x="86650" y="2684072"/>
                  <a:pt x="85692" y="2682771"/>
                </a:cubicBezTo>
                <a:lnTo>
                  <a:pt x="83260" y="2681158"/>
                </a:lnTo>
                <a:close/>
                <a:moveTo>
                  <a:pt x="103609" y="2625180"/>
                </a:moveTo>
                <a:cubicBezTo>
                  <a:pt x="103609" y="2625180"/>
                  <a:pt x="103609" y="2625180"/>
                  <a:pt x="106892" y="2626276"/>
                </a:cubicBezTo>
                <a:lnTo>
                  <a:pt x="107787" y="2626575"/>
                </a:lnTo>
                <a:lnTo>
                  <a:pt x="103609" y="2629563"/>
                </a:lnTo>
                <a:cubicBezTo>
                  <a:pt x="103609" y="2629563"/>
                  <a:pt x="103609" y="2629563"/>
                  <a:pt x="103609" y="2625180"/>
                </a:cubicBezTo>
                <a:close/>
                <a:moveTo>
                  <a:pt x="57692" y="2621106"/>
                </a:moveTo>
                <a:lnTo>
                  <a:pt x="52730" y="2625728"/>
                </a:lnTo>
                <a:cubicBezTo>
                  <a:pt x="45618" y="2626276"/>
                  <a:pt x="35770" y="2620798"/>
                  <a:pt x="29205" y="2625180"/>
                </a:cubicBezTo>
                <a:cubicBezTo>
                  <a:pt x="29205" y="2625180"/>
                  <a:pt x="29205" y="2625180"/>
                  <a:pt x="33035" y="2624633"/>
                </a:cubicBezTo>
                <a:close/>
                <a:moveTo>
                  <a:pt x="164275" y="2500524"/>
                </a:moveTo>
                <a:lnTo>
                  <a:pt x="163789" y="2509452"/>
                </a:lnTo>
                <a:lnTo>
                  <a:pt x="161865" y="2510175"/>
                </a:lnTo>
                <a:close/>
                <a:moveTo>
                  <a:pt x="164883" y="2463024"/>
                </a:moveTo>
                <a:cubicBezTo>
                  <a:pt x="173637" y="2463024"/>
                  <a:pt x="173637" y="2463024"/>
                  <a:pt x="173637" y="2463024"/>
                </a:cubicBezTo>
                <a:cubicBezTo>
                  <a:pt x="178014" y="2471789"/>
                  <a:pt x="178014" y="2471789"/>
                  <a:pt x="178014" y="2471789"/>
                </a:cubicBezTo>
                <a:cubicBezTo>
                  <a:pt x="182390" y="2471789"/>
                  <a:pt x="182390" y="2471789"/>
                  <a:pt x="182390" y="2471789"/>
                </a:cubicBezTo>
                <a:cubicBezTo>
                  <a:pt x="182390" y="2480554"/>
                  <a:pt x="182390" y="2480554"/>
                  <a:pt x="182390" y="2480554"/>
                </a:cubicBezTo>
                <a:cubicBezTo>
                  <a:pt x="199897" y="2480554"/>
                  <a:pt x="199897" y="2480554"/>
                  <a:pt x="199897" y="2480554"/>
                </a:cubicBezTo>
                <a:cubicBezTo>
                  <a:pt x="164883" y="2498085"/>
                  <a:pt x="164883" y="2498085"/>
                  <a:pt x="164883" y="2498085"/>
                </a:cubicBezTo>
                <a:lnTo>
                  <a:pt x="164275" y="2500524"/>
                </a:lnTo>
                <a:lnTo>
                  <a:pt x="164883" y="2489320"/>
                </a:lnTo>
                <a:cubicBezTo>
                  <a:pt x="156130" y="2471789"/>
                  <a:pt x="156130" y="2471789"/>
                  <a:pt x="156130" y="2471789"/>
                </a:cubicBezTo>
                <a:cubicBezTo>
                  <a:pt x="169260" y="2471789"/>
                  <a:pt x="169260" y="2471789"/>
                  <a:pt x="169260" y="2471789"/>
                </a:cubicBezTo>
                <a:cubicBezTo>
                  <a:pt x="164883" y="2463024"/>
                  <a:pt x="164883" y="2463024"/>
                  <a:pt x="164883" y="2463024"/>
                </a:cubicBezTo>
                <a:close/>
                <a:moveTo>
                  <a:pt x="213861" y="2455492"/>
                </a:moveTo>
                <a:lnTo>
                  <a:pt x="216984" y="2456264"/>
                </a:lnTo>
                <a:lnTo>
                  <a:pt x="215763" y="2456998"/>
                </a:lnTo>
                <a:cubicBezTo>
                  <a:pt x="213027" y="2458641"/>
                  <a:pt x="213027" y="2458641"/>
                  <a:pt x="213027" y="2458641"/>
                </a:cubicBezTo>
                <a:close/>
                <a:moveTo>
                  <a:pt x="219961" y="2454476"/>
                </a:moveTo>
                <a:lnTo>
                  <a:pt x="225064" y="2455902"/>
                </a:lnTo>
                <a:cubicBezTo>
                  <a:pt x="227799" y="2457272"/>
                  <a:pt x="228620" y="2458504"/>
                  <a:pt x="224106" y="2458025"/>
                </a:cubicBezTo>
                <a:lnTo>
                  <a:pt x="216984" y="2456264"/>
                </a:lnTo>
                <a:close/>
                <a:moveTo>
                  <a:pt x="245832" y="2429612"/>
                </a:moveTo>
                <a:lnTo>
                  <a:pt x="246674" y="2435359"/>
                </a:lnTo>
                <a:cubicBezTo>
                  <a:pt x="246674" y="2441933"/>
                  <a:pt x="243391" y="2436454"/>
                  <a:pt x="241203" y="2432072"/>
                </a:cubicBezTo>
                <a:lnTo>
                  <a:pt x="240660" y="2430907"/>
                </a:lnTo>
                <a:close/>
                <a:moveTo>
                  <a:pt x="208651" y="2423581"/>
                </a:moveTo>
                <a:cubicBezTo>
                  <a:pt x="234911" y="2423581"/>
                  <a:pt x="234911" y="2423581"/>
                  <a:pt x="234911" y="2423581"/>
                </a:cubicBezTo>
                <a:cubicBezTo>
                  <a:pt x="239288" y="2427963"/>
                  <a:pt x="239288" y="2427963"/>
                  <a:pt x="239288" y="2427963"/>
                </a:cubicBezTo>
                <a:lnTo>
                  <a:pt x="240660" y="2430907"/>
                </a:lnTo>
                <a:lnTo>
                  <a:pt x="239288" y="2431250"/>
                </a:lnTo>
                <a:cubicBezTo>
                  <a:pt x="234911" y="2432346"/>
                  <a:pt x="234911" y="2432346"/>
                  <a:pt x="234911" y="2432346"/>
                </a:cubicBezTo>
                <a:cubicBezTo>
                  <a:pt x="239288" y="2449876"/>
                  <a:pt x="239288" y="2449876"/>
                  <a:pt x="239288" y="2449876"/>
                </a:cubicBezTo>
                <a:cubicBezTo>
                  <a:pt x="234911" y="2445494"/>
                  <a:pt x="234911" y="2445494"/>
                  <a:pt x="234911" y="2445494"/>
                </a:cubicBezTo>
                <a:lnTo>
                  <a:pt x="219961" y="2454476"/>
                </a:lnTo>
                <a:lnTo>
                  <a:pt x="214532" y="2452958"/>
                </a:lnTo>
                <a:lnTo>
                  <a:pt x="213861" y="2455492"/>
                </a:lnTo>
                <a:lnTo>
                  <a:pt x="191144" y="2449876"/>
                </a:lnTo>
                <a:cubicBezTo>
                  <a:pt x="213027" y="2441111"/>
                  <a:pt x="213027" y="2441111"/>
                  <a:pt x="213027" y="2441111"/>
                </a:cubicBezTo>
                <a:cubicBezTo>
                  <a:pt x="205368" y="2442207"/>
                  <a:pt x="202086" y="2440837"/>
                  <a:pt x="200718" y="2438303"/>
                </a:cubicBezTo>
                <a:lnTo>
                  <a:pt x="199926" y="2428851"/>
                </a:lnTo>
                <a:lnTo>
                  <a:pt x="205915" y="2431250"/>
                </a:lnTo>
                <a:cubicBezTo>
                  <a:pt x="208651" y="2432346"/>
                  <a:pt x="208651" y="2432346"/>
                  <a:pt x="208651" y="2432346"/>
                </a:cubicBezTo>
                <a:cubicBezTo>
                  <a:pt x="208651" y="2423581"/>
                  <a:pt x="208651" y="2423581"/>
                  <a:pt x="208651" y="2423581"/>
                </a:cubicBezTo>
                <a:close/>
                <a:moveTo>
                  <a:pt x="187288" y="2419409"/>
                </a:moveTo>
                <a:lnTo>
                  <a:pt x="195794" y="2419540"/>
                </a:lnTo>
                <a:cubicBezTo>
                  <a:pt x="199350" y="2421526"/>
                  <a:pt x="199897" y="2424950"/>
                  <a:pt x="199897" y="2428511"/>
                </a:cubicBezTo>
                <a:lnTo>
                  <a:pt x="199926" y="2428851"/>
                </a:lnTo>
                <a:lnTo>
                  <a:pt x="186767" y="2423581"/>
                </a:lnTo>
                <a:close/>
                <a:moveTo>
                  <a:pt x="188408" y="2383589"/>
                </a:moveTo>
                <a:cubicBezTo>
                  <a:pt x="190050" y="2383041"/>
                  <a:pt x="191144" y="2384137"/>
                  <a:pt x="191144" y="2388520"/>
                </a:cubicBezTo>
                <a:cubicBezTo>
                  <a:pt x="188955" y="2406050"/>
                  <a:pt x="187861" y="2414815"/>
                  <a:pt x="187314" y="2419198"/>
                </a:cubicBezTo>
                <a:lnTo>
                  <a:pt x="187288" y="2419409"/>
                </a:lnTo>
                <a:lnTo>
                  <a:pt x="173637" y="2419198"/>
                </a:lnTo>
                <a:cubicBezTo>
                  <a:pt x="178014" y="2419198"/>
                  <a:pt x="199897" y="2414815"/>
                  <a:pt x="173637" y="2406050"/>
                </a:cubicBezTo>
                <a:cubicBezTo>
                  <a:pt x="164883" y="2406050"/>
                  <a:pt x="164883" y="2406050"/>
                  <a:pt x="164883" y="2406050"/>
                </a:cubicBezTo>
                <a:cubicBezTo>
                  <a:pt x="182390" y="2388520"/>
                  <a:pt x="182390" y="2388520"/>
                  <a:pt x="182390" y="2388520"/>
                </a:cubicBezTo>
                <a:cubicBezTo>
                  <a:pt x="184579" y="2386328"/>
                  <a:pt x="186767" y="2384137"/>
                  <a:pt x="188408" y="2383589"/>
                </a:cubicBezTo>
                <a:close/>
                <a:moveTo>
                  <a:pt x="281414" y="1991346"/>
                </a:moveTo>
                <a:cubicBezTo>
                  <a:pt x="280867" y="1991894"/>
                  <a:pt x="278678" y="1994085"/>
                  <a:pt x="278678" y="1994085"/>
                </a:cubicBezTo>
                <a:lnTo>
                  <a:pt x="278678" y="1994085"/>
                </a:lnTo>
                <a:lnTo>
                  <a:pt x="280525" y="1992236"/>
                </a:lnTo>
                <a:cubicBezTo>
                  <a:pt x="281551" y="1991209"/>
                  <a:pt x="281687" y="1991072"/>
                  <a:pt x="281414" y="1991346"/>
                </a:cubicBezTo>
                <a:close/>
                <a:moveTo>
                  <a:pt x="393123" y="1919191"/>
                </a:moveTo>
                <a:lnTo>
                  <a:pt x="392473" y="1919581"/>
                </a:lnTo>
                <a:lnTo>
                  <a:pt x="393078" y="1919192"/>
                </a:lnTo>
                <a:close/>
                <a:moveTo>
                  <a:pt x="395541" y="1917738"/>
                </a:moveTo>
                <a:lnTo>
                  <a:pt x="402321" y="1917938"/>
                </a:lnTo>
                <a:cubicBezTo>
                  <a:pt x="403962" y="1918212"/>
                  <a:pt x="404236" y="1918622"/>
                  <a:pt x="401090" y="1918965"/>
                </a:cubicBezTo>
                <a:lnTo>
                  <a:pt x="393123" y="1919191"/>
                </a:lnTo>
                <a:lnTo>
                  <a:pt x="395209" y="1917938"/>
                </a:lnTo>
                <a:close/>
                <a:moveTo>
                  <a:pt x="444994" y="1902051"/>
                </a:moveTo>
                <a:cubicBezTo>
                  <a:pt x="453748" y="1902051"/>
                  <a:pt x="453748" y="1902051"/>
                  <a:pt x="453748" y="1902051"/>
                </a:cubicBezTo>
                <a:cubicBezTo>
                  <a:pt x="471254" y="1902051"/>
                  <a:pt x="471254" y="1902051"/>
                  <a:pt x="471254" y="1902051"/>
                </a:cubicBezTo>
                <a:cubicBezTo>
                  <a:pt x="475631" y="1910816"/>
                  <a:pt x="475631" y="1910816"/>
                  <a:pt x="475631" y="1910816"/>
                </a:cubicBezTo>
                <a:cubicBezTo>
                  <a:pt x="497515" y="1923964"/>
                  <a:pt x="497515" y="1923964"/>
                  <a:pt x="497515" y="1923964"/>
                </a:cubicBezTo>
                <a:cubicBezTo>
                  <a:pt x="488761" y="1923964"/>
                  <a:pt x="488761" y="1923964"/>
                  <a:pt x="488761" y="1923964"/>
                </a:cubicBezTo>
                <a:cubicBezTo>
                  <a:pt x="466878" y="1910816"/>
                  <a:pt x="466878" y="1910816"/>
                  <a:pt x="466878" y="1910816"/>
                </a:cubicBezTo>
                <a:cubicBezTo>
                  <a:pt x="462501" y="1915198"/>
                  <a:pt x="462501" y="1915198"/>
                  <a:pt x="462501" y="1915198"/>
                </a:cubicBezTo>
                <a:cubicBezTo>
                  <a:pt x="462501" y="1919581"/>
                  <a:pt x="462501" y="1919581"/>
                  <a:pt x="462501" y="1919581"/>
                </a:cubicBezTo>
                <a:cubicBezTo>
                  <a:pt x="458124" y="1910816"/>
                  <a:pt x="458124" y="1910816"/>
                  <a:pt x="458124" y="1910816"/>
                </a:cubicBezTo>
                <a:lnTo>
                  <a:pt x="453748" y="1910816"/>
                </a:lnTo>
                <a:cubicBezTo>
                  <a:pt x="444994" y="1902051"/>
                  <a:pt x="444994" y="1902051"/>
                  <a:pt x="444994" y="1902051"/>
                </a:cubicBezTo>
                <a:close/>
                <a:moveTo>
                  <a:pt x="2945" y="1897668"/>
                </a:moveTo>
                <a:cubicBezTo>
                  <a:pt x="20452" y="1915198"/>
                  <a:pt x="20452" y="1915198"/>
                  <a:pt x="20452" y="1915198"/>
                </a:cubicBezTo>
                <a:cubicBezTo>
                  <a:pt x="11698" y="1915198"/>
                  <a:pt x="11698" y="1915198"/>
                  <a:pt x="11698" y="1915198"/>
                </a:cubicBezTo>
                <a:cubicBezTo>
                  <a:pt x="7321" y="1906433"/>
                  <a:pt x="-5809" y="1919581"/>
                  <a:pt x="2945" y="1902051"/>
                </a:cubicBezTo>
                <a:cubicBezTo>
                  <a:pt x="2945" y="1897668"/>
                  <a:pt x="2945" y="1897668"/>
                  <a:pt x="2945" y="1897668"/>
                </a:cubicBezTo>
                <a:close/>
                <a:moveTo>
                  <a:pt x="309739" y="1891447"/>
                </a:moveTo>
                <a:lnTo>
                  <a:pt x="308221" y="1893833"/>
                </a:lnTo>
                <a:cubicBezTo>
                  <a:pt x="307127" y="1895751"/>
                  <a:pt x="306854" y="1896161"/>
                  <a:pt x="308221" y="1892532"/>
                </a:cubicBezTo>
                <a:lnTo>
                  <a:pt x="308547" y="1891686"/>
                </a:lnTo>
                <a:close/>
                <a:moveTo>
                  <a:pt x="685714" y="1884520"/>
                </a:moveTo>
                <a:cubicBezTo>
                  <a:pt x="698844" y="1886712"/>
                  <a:pt x="704862" y="1887807"/>
                  <a:pt x="706845" y="1888492"/>
                </a:cubicBezTo>
                <a:lnTo>
                  <a:pt x="706468" y="1888677"/>
                </a:lnTo>
                <a:lnTo>
                  <a:pt x="704862" y="1888355"/>
                </a:lnTo>
                <a:cubicBezTo>
                  <a:pt x="702127" y="1887807"/>
                  <a:pt x="696656" y="1886711"/>
                  <a:pt x="685714" y="1884520"/>
                </a:cubicBezTo>
                <a:close/>
                <a:moveTo>
                  <a:pt x="304939" y="1884520"/>
                </a:moveTo>
                <a:lnTo>
                  <a:pt x="311306" y="1884520"/>
                </a:lnTo>
                <a:lnTo>
                  <a:pt x="308547" y="1891686"/>
                </a:lnTo>
                <a:lnTo>
                  <a:pt x="303297" y="1892738"/>
                </a:lnTo>
                <a:cubicBezTo>
                  <a:pt x="300562" y="1893285"/>
                  <a:pt x="300562" y="1893285"/>
                  <a:pt x="300562" y="1893285"/>
                </a:cubicBezTo>
                <a:cubicBezTo>
                  <a:pt x="304939" y="1884520"/>
                  <a:pt x="304939" y="1884520"/>
                  <a:pt x="304939" y="1884520"/>
                </a:cubicBezTo>
                <a:close/>
                <a:moveTo>
                  <a:pt x="331199" y="1875755"/>
                </a:moveTo>
                <a:cubicBezTo>
                  <a:pt x="331199" y="1875755"/>
                  <a:pt x="331199" y="1875755"/>
                  <a:pt x="331199" y="1880138"/>
                </a:cubicBezTo>
                <a:lnTo>
                  <a:pt x="328720" y="1879874"/>
                </a:lnTo>
                <a:lnTo>
                  <a:pt x="329011" y="1879521"/>
                </a:lnTo>
                <a:cubicBezTo>
                  <a:pt x="330926" y="1877398"/>
                  <a:pt x="332293" y="1875755"/>
                  <a:pt x="331199" y="1875755"/>
                </a:cubicBezTo>
                <a:close/>
                <a:moveTo>
                  <a:pt x="174453" y="1872275"/>
                </a:moveTo>
                <a:lnTo>
                  <a:pt x="172748" y="1876851"/>
                </a:lnTo>
                <a:cubicBezTo>
                  <a:pt x="169671" y="1882329"/>
                  <a:pt x="166798" y="1882329"/>
                  <a:pt x="164337" y="1880138"/>
                </a:cubicBezTo>
                <a:lnTo>
                  <a:pt x="162649" y="1877340"/>
                </a:lnTo>
                <a:close/>
                <a:moveTo>
                  <a:pt x="143000" y="1862607"/>
                </a:moveTo>
                <a:lnTo>
                  <a:pt x="147713" y="1864967"/>
                </a:lnTo>
                <a:lnTo>
                  <a:pt x="145188" y="1866442"/>
                </a:lnTo>
                <a:cubicBezTo>
                  <a:pt x="147377" y="1865894"/>
                  <a:pt x="151753" y="1864798"/>
                  <a:pt x="151753" y="1866990"/>
                </a:cubicBezTo>
                <a:lnTo>
                  <a:pt x="147713" y="1864967"/>
                </a:lnTo>
                <a:lnTo>
                  <a:pt x="151753" y="1862607"/>
                </a:lnTo>
                <a:cubicBezTo>
                  <a:pt x="160507" y="1862607"/>
                  <a:pt x="160507" y="1862607"/>
                  <a:pt x="160507" y="1862607"/>
                </a:cubicBezTo>
                <a:cubicBezTo>
                  <a:pt x="156130" y="1866990"/>
                  <a:pt x="156130" y="1866990"/>
                  <a:pt x="156130" y="1866990"/>
                </a:cubicBezTo>
                <a:cubicBezTo>
                  <a:pt x="156130" y="1864798"/>
                  <a:pt x="156951" y="1866990"/>
                  <a:pt x="158387" y="1870277"/>
                </a:cubicBezTo>
                <a:lnTo>
                  <a:pt x="162649" y="1877340"/>
                </a:lnTo>
                <a:lnTo>
                  <a:pt x="159960" y="1878494"/>
                </a:lnTo>
                <a:cubicBezTo>
                  <a:pt x="156130" y="1880138"/>
                  <a:pt x="156130" y="1880138"/>
                  <a:pt x="156130" y="1880138"/>
                </a:cubicBezTo>
                <a:cubicBezTo>
                  <a:pt x="138623" y="1880138"/>
                  <a:pt x="138623" y="1880138"/>
                  <a:pt x="138623" y="1880138"/>
                </a:cubicBezTo>
                <a:cubicBezTo>
                  <a:pt x="121116" y="1902051"/>
                  <a:pt x="121116" y="1902051"/>
                  <a:pt x="121116" y="1902051"/>
                </a:cubicBezTo>
                <a:cubicBezTo>
                  <a:pt x="143000" y="1893285"/>
                  <a:pt x="143000" y="1893285"/>
                  <a:pt x="143000" y="1893285"/>
                </a:cubicBezTo>
                <a:cubicBezTo>
                  <a:pt x="156130" y="1893285"/>
                  <a:pt x="156130" y="1893285"/>
                  <a:pt x="156130" y="1893285"/>
                </a:cubicBezTo>
                <a:cubicBezTo>
                  <a:pt x="125493" y="1923964"/>
                  <a:pt x="125493" y="1923964"/>
                  <a:pt x="125493" y="1923964"/>
                </a:cubicBezTo>
                <a:cubicBezTo>
                  <a:pt x="125493" y="1937111"/>
                  <a:pt x="125493" y="1937111"/>
                  <a:pt x="125493" y="1937111"/>
                </a:cubicBezTo>
                <a:cubicBezTo>
                  <a:pt x="129870" y="1937111"/>
                  <a:pt x="143000" y="1928346"/>
                  <a:pt x="138623" y="1945877"/>
                </a:cubicBezTo>
                <a:cubicBezTo>
                  <a:pt x="116740" y="1959024"/>
                  <a:pt x="116740" y="1959024"/>
                  <a:pt x="116740" y="1959024"/>
                </a:cubicBezTo>
                <a:cubicBezTo>
                  <a:pt x="112363" y="1954642"/>
                  <a:pt x="112363" y="1954642"/>
                  <a:pt x="112363" y="1954642"/>
                </a:cubicBezTo>
                <a:cubicBezTo>
                  <a:pt x="99233" y="1959024"/>
                  <a:pt x="99233" y="1959024"/>
                  <a:pt x="99233" y="1959024"/>
                </a:cubicBezTo>
                <a:cubicBezTo>
                  <a:pt x="72972" y="1950259"/>
                  <a:pt x="72972" y="1950259"/>
                  <a:pt x="72972" y="1950259"/>
                </a:cubicBezTo>
                <a:cubicBezTo>
                  <a:pt x="72972" y="1945877"/>
                  <a:pt x="72972" y="1945877"/>
                  <a:pt x="72972" y="1945877"/>
                </a:cubicBezTo>
                <a:cubicBezTo>
                  <a:pt x="81726" y="1950259"/>
                  <a:pt x="81726" y="1950259"/>
                  <a:pt x="81726" y="1950259"/>
                </a:cubicBezTo>
                <a:cubicBezTo>
                  <a:pt x="77349" y="1937111"/>
                  <a:pt x="77349" y="1937111"/>
                  <a:pt x="77349" y="1937111"/>
                </a:cubicBezTo>
                <a:cubicBezTo>
                  <a:pt x="42335" y="1923964"/>
                  <a:pt x="42335" y="1923964"/>
                  <a:pt x="42335" y="1923964"/>
                </a:cubicBezTo>
                <a:cubicBezTo>
                  <a:pt x="29205" y="1932729"/>
                  <a:pt x="29205" y="1932729"/>
                  <a:pt x="29205" y="1932729"/>
                </a:cubicBezTo>
                <a:cubicBezTo>
                  <a:pt x="20452" y="1915198"/>
                  <a:pt x="20452" y="1915198"/>
                  <a:pt x="20452" y="1915198"/>
                </a:cubicBezTo>
                <a:cubicBezTo>
                  <a:pt x="24828" y="1915198"/>
                  <a:pt x="24828" y="1915198"/>
                  <a:pt x="24828" y="1915198"/>
                </a:cubicBezTo>
                <a:cubicBezTo>
                  <a:pt x="24828" y="1902051"/>
                  <a:pt x="24828" y="1902051"/>
                  <a:pt x="24828" y="1902051"/>
                </a:cubicBezTo>
                <a:cubicBezTo>
                  <a:pt x="42335" y="1915198"/>
                  <a:pt x="42335" y="1915198"/>
                  <a:pt x="42335" y="1915198"/>
                </a:cubicBezTo>
                <a:cubicBezTo>
                  <a:pt x="72972" y="1888903"/>
                  <a:pt x="72972" y="1888903"/>
                  <a:pt x="72972" y="1888903"/>
                </a:cubicBezTo>
                <a:cubicBezTo>
                  <a:pt x="99233" y="1893285"/>
                  <a:pt x="99233" y="1893285"/>
                  <a:pt x="99233" y="1893285"/>
                </a:cubicBezTo>
                <a:cubicBezTo>
                  <a:pt x="112363" y="1880138"/>
                  <a:pt x="112363" y="1880138"/>
                  <a:pt x="112363" y="1880138"/>
                </a:cubicBezTo>
                <a:cubicBezTo>
                  <a:pt x="112363" y="1884520"/>
                  <a:pt x="103609" y="1866990"/>
                  <a:pt x="121116" y="1884520"/>
                </a:cubicBezTo>
                <a:cubicBezTo>
                  <a:pt x="125493" y="1880138"/>
                  <a:pt x="125493" y="1880138"/>
                  <a:pt x="125493" y="1880138"/>
                </a:cubicBezTo>
                <a:cubicBezTo>
                  <a:pt x="116740" y="1875755"/>
                  <a:pt x="116740" y="1875755"/>
                  <a:pt x="116740" y="1875755"/>
                </a:cubicBezTo>
                <a:cubicBezTo>
                  <a:pt x="143000" y="1862607"/>
                  <a:pt x="143000" y="1862607"/>
                  <a:pt x="143000" y="1862607"/>
                </a:cubicBezTo>
                <a:close/>
                <a:moveTo>
                  <a:pt x="373100" y="1859061"/>
                </a:moveTo>
                <a:lnTo>
                  <a:pt x="374088" y="1859104"/>
                </a:lnTo>
                <a:lnTo>
                  <a:pt x="372231" y="1860964"/>
                </a:lnTo>
                <a:cubicBezTo>
                  <a:pt x="371410" y="1861238"/>
                  <a:pt x="371000" y="1861101"/>
                  <a:pt x="371889" y="1860073"/>
                </a:cubicBezTo>
                <a:close/>
                <a:moveTo>
                  <a:pt x="366418" y="1858772"/>
                </a:moveTo>
                <a:lnTo>
                  <a:pt x="372533" y="1859037"/>
                </a:lnTo>
                <a:lnTo>
                  <a:pt x="371684" y="1859320"/>
                </a:lnTo>
                <a:lnTo>
                  <a:pt x="365002" y="1861550"/>
                </a:lnTo>
                <a:lnTo>
                  <a:pt x="364572" y="1861511"/>
                </a:lnTo>
                <a:cubicBezTo>
                  <a:pt x="361563" y="1860416"/>
                  <a:pt x="360879" y="1859046"/>
                  <a:pt x="366418" y="1858772"/>
                </a:cubicBezTo>
                <a:close/>
                <a:moveTo>
                  <a:pt x="373525" y="1858706"/>
                </a:moveTo>
                <a:lnTo>
                  <a:pt x="373100" y="1859061"/>
                </a:lnTo>
                <a:lnTo>
                  <a:pt x="372533" y="1859037"/>
                </a:lnTo>
                <a:close/>
                <a:moveTo>
                  <a:pt x="379343" y="1853842"/>
                </a:moveTo>
                <a:lnTo>
                  <a:pt x="377695" y="1859260"/>
                </a:lnTo>
                <a:lnTo>
                  <a:pt x="374088" y="1859104"/>
                </a:lnTo>
                <a:lnTo>
                  <a:pt x="374966" y="1858225"/>
                </a:lnTo>
                <a:lnTo>
                  <a:pt x="373525" y="1858706"/>
                </a:lnTo>
                <a:close/>
                <a:moveTo>
                  <a:pt x="180387" y="1850275"/>
                </a:moveTo>
                <a:lnTo>
                  <a:pt x="180493" y="1850572"/>
                </a:lnTo>
                <a:cubicBezTo>
                  <a:pt x="181980" y="1854527"/>
                  <a:pt x="184032" y="1859868"/>
                  <a:pt x="186767" y="1866990"/>
                </a:cubicBezTo>
                <a:lnTo>
                  <a:pt x="174453" y="1872275"/>
                </a:lnTo>
                <a:lnTo>
                  <a:pt x="177492" y="1864114"/>
                </a:lnTo>
                <a:close/>
                <a:moveTo>
                  <a:pt x="390529" y="1845495"/>
                </a:moveTo>
                <a:lnTo>
                  <a:pt x="391530" y="1845924"/>
                </a:lnTo>
                <a:lnTo>
                  <a:pt x="388097" y="1848364"/>
                </a:lnTo>
                <a:cubicBezTo>
                  <a:pt x="385908" y="1849459"/>
                  <a:pt x="385361" y="1849185"/>
                  <a:pt x="389464" y="1846172"/>
                </a:cubicBezTo>
                <a:close/>
                <a:moveTo>
                  <a:pt x="179108" y="1841790"/>
                </a:moveTo>
                <a:lnTo>
                  <a:pt x="181791" y="1843562"/>
                </a:lnTo>
                <a:lnTo>
                  <a:pt x="180387" y="1850275"/>
                </a:lnTo>
                <a:lnTo>
                  <a:pt x="177603" y="1842475"/>
                </a:lnTo>
                <a:cubicBezTo>
                  <a:pt x="176646" y="1839325"/>
                  <a:pt x="177467" y="1840146"/>
                  <a:pt x="179108" y="1841790"/>
                </a:cubicBezTo>
                <a:close/>
                <a:moveTo>
                  <a:pt x="278241" y="1831929"/>
                </a:moveTo>
                <a:lnTo>
                  <a:pt x="287432" y="1831929"/>
                </a:lnTo>
                <a:cubicBezTo>
                  <a:pt x="278678" y="1834120"/>
                  <a:pt x="277584" y="1834120"/>
                  <a:pt x="278131" y="1833025"/>
                </a:cubicBezTo>
                <a:close/>
                <a:moveTo>
                  <a:pt x="403575" y="1819957"/>
                </a:moveTo>
                <a:lnTo>
                  <a:pt x="407070" y="1821707"/>
                </a:lnTo>
                <a:lnTo>
                  <a:pt x="403210" y="1822410"/>
                </a:lnTo>
                <a:cubicBezTo>
                  <a:pt x="400269" y="1822753"/>
                  <a:pt x="400406" y="1822342"/>
                  <a:pt x="401774" y="1821520"/>
                </a:cubicBezTo>
                <a:close/>
                <a:moveTo>
                  <a:pt x="392473" y="1818781"/>
                </a:moveTo>
                <a:cubicBezTo>
                  <a:pt x="396850" y="1836312"/>
                  <a:pt x="396850" y="1836312"/>
                  <a:pt x="396850" y="1836312"/>
                </a:cubicBezTo>
                <a:lnTo>
                  <a:pt x="396609" y="1841626"/>
                </a:lnTo>
                <a:lnTo>
                  <a:pt x="390529" y="1845495"/>
                </a:lnTo>
                <a:lnTo>
                  <a:pt x="383173" y="1842338"/>
                </a:lnTo>
                <a:cubicBezTo>
                  <a:pt x="379343" y="1840694"/>
                  <a:pt x="379343" y="1840694"/>
                  <a:pt x="379343" y="1840694"/>
                </a:cubicBezTo>
                <a:cubicBezTo>
                  <a:pt x="379343" y="1831929"/>
                  <a:pt x="379343" y="1831929"/>
                  <a:pt x="379343" y="1831929"/>
                </a:cubicBezTo>
                <a:cubicBezTo>
                  <a:pt x="374966" y="1827546"/>
                  <a:pt x="374966" y="1827546"/>
                  <a:pt x="374966" y="1827546"/>
                </a:cubicBezTo>
                <a:cubicBezTo>
                  <a:pt x="392473" y="1818781"/>
                  <a:pt x="392473" y="1818781"/>
                  <a:pt x="392473" y="1818781"/>
                </a:cubicBezTo>
                <a:close/>
                <a:moveTo>
                  <a:pt x="409980" y="1814399"/>
                </a:moveTo>
                <a:lnTo>
                  <a:pt x="403575" y="1819957"/>
                </a:lnTo>
                <a:lnTo>
                  <a:pt x="403415" y="1819877"/>
                </a:lnTo>
                <a:cubicBezTo>
                  <a:pt x="401227" y="1818781"/>
                  <a:pt x="401227" y="1818781"/>
                  <a:pt x="401227" y="1818781"/>
                </a:cubicBezTo>
                <a:cubicBezTo>
                  <a:pt x="409980" y="1814399"/>
                  <a:pt x="409980" y="1814399"/>
                  <a:pt x="409980" y="1814399"/>
                </a:cubicBezTo>
                <a:close/>
                <a:moveTo>
                  <a:pt x="422812" y="1780981"/>
                </a:moveTo>
                <a:lnTo>
                  <a:pt x="422563" y="1781255"/>
                </a:lnTo>
                <a:cubicBezTo>
                  <a:pt x="420648" y="1783172"/>
                  <a:pt x="420922" y="1782625"/>
                  <a:pt x="422016" y="1781529"/>
                </a:cubicBezTo>
                <a:close/>
                <a:moveTo>
                  <a:pt x="97435" y="1733969"/>
                </a:moveTo>
                <a:lnTo>
                  <a:pt x="99233" y="1735512"/>
                </a:lnTo>
                <a:cubicBezTo>
                  <a:pt x="99233" y="1735512"/>
                  <a:pt x="99233" y="1735512"/>
                  <a:pt x="94856" y="1735512"/>
                </a:cubicBezTo>
                <a:close/>
                <a:moveTo>
                  <a:pt x="494486" y="1713149"/>
                </a:moveTo>
                <a:lnTo>
                  <a:pt x="491292" y="1717296"/>
                </a:lnTo>
                <a:cubicBezTo>
                  <a:pt x="488214" y="1720994"/>
                  <a:pt x="493138" y="1713599"/>
                  <a:pt x="493138" y="1713599"/>
                </a:cubicBezTo>
                <a:close/>
                <a:moveTo>
                  <a:pt x="575761" y="1690403"/>
                </a:moveTo>
                <a:lnTo>
                  <a:pt x="563097" y="1698396"/>
                </a:lnTo>
                <a:cubicBezTo>
                  <a:pt x="559746" y="1699629"/>
                  <a:pt x="558515" y="1698807"/>
                  <a:pt x="558242" y="1697164"/>
                </a:cubicBezTo>
                <a:lnTo>
                  <a:pt x="558380" y="1696205"/>
                </a:lnTo>
                <a:close/>
                <a:moveTo>
                  <a:pt x="580673" y="1687303"/>
                </a:moveTo>
                <a:cubicBezTo>
                  <a:pt x="585049" y="1687303"/>
                  <a:pt x="585049" y="1687303"/>
                  <a:pt x="585049" y="1687303"/>
                </a:cubicBezTo>
                <a:lnTo>
                  <a:pt x="575761" y="1690403"/>
                </a:lnTo>
                <a:close/>
                <a:moveTo>
                  <a:pt x="20452" y="1678538"/>
                </a:moveTo>
                <a:cubicBezTo>
                  <a:pt x="29205" y="1678538"/>
                  <a:pt x="29205" y="1678538"/>
                  <a:pt x="29205" y="1678538"/>
                </a:cubicBezTo>
                <a:cubicBezTo>
                  <a:pt x="20452" y="1682920"/>
                  <a:pt x="20452" y="1682920"/>
                  <a:pt x="20452" y="1682920"/>
                </a:cubicBezTo>
                <a:lnTo>
                  <a:pt x="20452" y="1681825"/>
                </a:lnTo>
                <a:cubicBezTo>
                  <a:pt x="20452" y="1678538"/>
                  <a:pt x="20452" y="1678538"/>
                  <a:pt x="20452" y="1678538"/>
                </a:cubicBezTo>
                <a:close/>
                <a:moveTo>
                  <a:pt x="633193" y="1634712"/>
                </a:moveTo>
                <a:lnTo>
                  <a:pt x="633193" y="1636072"/>
                </a:lnTo>
                <a:lnTo>
                  <a:pt x="627654" y="1637793"/>
                </a:lnTo>
                <a:cubicBezTo>
                  <a:pt x="623346" y="1637999"/>
                  <a:pt x="633193" y="1631425"/>
                  <a:pt x="633193" y="1634712"/>
                </a:cubicBezTo>
                <a:close/>
                <a:moveTo>
                  <a:pt x="42335" y="1604033"/>
                </a:moveTo>
                <a:cubicBezTo>
                  <a:pt x="51089" y="1608416"/>
                  <a:pt x="51089" y="1608416"/>
                  <a:pt x="51089" y="1608416"/>
                </a:cubicBezTo>
                <a:cubicBezTo>
                  <a:pt x="46712" y="1625946"/>
                  <a:pt x="46712" y="1625946"/>
                  <a:pt x="46712" y="1625946"/>
                </a:cubicBezTo>
                <a:cubicBezTo>
                  <a:pt x="59842" y="1652242"/>
                  <a:pt x="59842" y="1652242"/>
                  <a:pt x="59842" y="1652242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16075" y="1652242"/>
                  <a:pt x="16075" y="1652242"/>
                  <a:pt x="16075" y="1652242"/>
                </a:cubicBezTo>
                <a:cubicBezTo>
                  <a:pt x="16075" y="1617181"/>
                  <a:pt x="16075" y="1617181"/>
                  <a:pt x="16075" y="1617181"/>
                </a:cubicBezTo>
                <a:cubicBezTo>
                  <a:pt x="24828" y="1612799"/>
                  <a:pt x="24828" y="1612799"/>
                  <a:pt x="24828" y="1612799"/>
                </a:cubicBezTo>
                <a:cubicBezTo>
                  <a:pt x="29205" y="1621564"/>
                  <a:pt x="29205" y="1621564"/>
                  <a:pt x="29205" y="1621564"/>
                </a:cubicBezTo>
                <a:cubicBezTo>
                  <a:pt x="37958" y="1621564"/>
                  <a:pt x="37958" y="1621564"/>
                  <a:pt x="37958" y="1621564"/>
                </a:cubicBezTo>
                <a:cubicBezTo>
                  <a:pt x="42335" y="1612799"/>
                  <a:pt x="42335" y="1612799"/>
                  <a:pt x="42335" y="1612799"/>
                </a:cubicBezTo>
                <a:cubicBezTo>
                  <a:pt x="42335" y="1604033"/>
                  <a:pt x="42335" y="1604033"/>
                  <a:pt x="42335" y="1604033"/>
                </a:cubicBezTo>
                <a:close/>
                <a:moveTo>
                  <a:pt x="523228" y="1503234"/>
                </a:moveTo>
                <a:cubicBezTo>
                  <a:pt x="523775" y="1506520"/>
                  <a:pt x="521587" y="1514190"/>
                  <a:pt x="519398" y="1511999"/>
                </a:cubicBezTo>
                <a:lnTo>
                  <a:pt x="515366" y="1511999"/>
                </a:lnTo>
                <a:lnTo>
                  <a:pt x="520014" y="1503371"/>
                </a:lnTo>
                <a:cubicBezTo>
                  <a:pt x="521997" y="1501042"/>
                  <a:pt x="522954" y="1501590"/>
                  <a:pt x="523228" y="1503234"/>
                </a:cubicBezTo>
                <a:close/>
                <a:moveTo>
                  <a:pt x="418734" y="1490086"/>
                </a:moveTo>
                <a:lnTo>
                  <a:pt x="424624" y="1493035"/>
                </a:lnTo>
                <a:lnTo>
                  <a:pt x="424752" y="1493373"/>
                </a:lnTo>
                <a:cubicBezTo>
                  <a:pt x="422016" y="1496660"/>
                  <a:pt x="414357" y="1498851"/>
                  <a:pt x="418734" y="1490086"/>
                </a:cubicBezTo>
                <a:close/>
                <a:moveTo>
                  <a:pt x="484385" y="1441877"/>
                </a:moveTo>
                <a:lnTo>
                  <a:pt x="481530" y="1444735"/>
                </a:lnTo>
                <a:lnTo>
                  <a:pt x="478367" y="1444068"/>
                </a:lnTo>
                <a:cubicBezTo>
                  <a:pt x="480008" y="1442973"/>
                  <a:pt x="484385" y="1441877"/>
                  <a:pt x="484385" y="1441877"/>
                </a:cubicBezTo>
                <a:close/>
                <a:moveTo>
                  <a:pt x="620063" y="1362990"/>
                </a:moveTo>
                <a:cubicBezTo>
                  <a:pt x="620063" y="1362990"/>
                  <a:pt x="620063" y="1362990"/>
                  <a:pt x="618422" y="1363538"/>
                </a:cubicBezTo>
                <a:lnTo>
                  <a:pt x="612677" y="1365455"/>
                </a:lnTo>
                <a:lnTo>
                  <a:pt x="612404" y="1365182"/>
                </a:lnTo>
                <a:cubicBezTo>
                  <a:pt x="614592" y="1362990"/>
                  <a:pt x="622251" y="1360799"/>
                  <a:pt x="620063" y="1362990"/>
                </a:cubicBezTo>
                <a:close/>
                <a:moveTo>
                  <a:pt x="694523" y="1308462"/>
                </a:moveTo>
                <a:lnTo>
                  <a:pt x="694536" y="1309029"/>
                </a:lnTo>
                <a:cubicBezTo>
                  <a:pt x="693031" y="1312316"/>
                  <a:pt x="689612" y="1316699"/>
                  <a:pt x="691390" y="1313412"/>
                </a:cubicBezTo>
                <a:close/>
                <a:moveTo>
                  <a:pt x="694467" y="1306016"/>
                </a:moveTo>
                <a:lnTo>
                  <a:pt x="696070" y="1306016"/>
                </a:lnTo>
                <a:lnTo>
                  <a:pt x="694523" y="1308462"/>
                </a:lnTo>
                <a:close/>
                <a:moveTo>
                  <a:pt x="717790" y="1248530"/>
                </a:moveTo>
                <a:lnTo>
                  <a:pt x="720044" y="1254589"/>
                </a:lnTo>
                <a:cubicBezTo>
                  <a:pt x="721275" y="1258903"/>
                  <a:pt x="716351" y="1249042"/>
                  <a:pt x="716351" y="1249042"/>
                </a:cubicBezTo>
                <a:close/>
                <a:moveTo>
                  <a:pt x="776213" y="1242729"/>
                </a:moveTo>
                <a:lnTo>
                  <a:pt x="777625" y="1243503"/>
                </a:lnTo>
                <a:lnTo>
                  <a:pt x="777625" y="1244660"/>
                </a:lnTo>
                <a:cubicBezTo>
                  <a:pt x="777625" y="1244660"/>
                  <a:pt x="777625" y="1244660"/>
                  <a:pt x="775984" y="1244660"/>
                </a:cubicBezTo>
                <a:lnTo>
                  <a:pt x="774861" y="1244660"/>
                </a:lnTo>
                <a:lnTo>
                  <a:pt x="775574" y="1243838"/>
                </a:lnTo>
                <a:close/>
                <a:moveTo>
                  <a:pt x="805165" y="968826"/>
                </a:moveTo>
                <a:lnTo>
                  <a:pt x="799509" y="977321"/>
                </a:lnTo>
                <a:cubicBezTo>
                  <a:pt x="799509" y="977321"/>
                  <a:pt x="799509" y="977321"/>
                  <a:pt x="790755" y="972938"/>
                </a:cubicBezTo>
                <a:cubicBezTo>
                  <a:pt x="790755" y="972938"/>
                  <a:pt x="790755" y="972938"/>
                  <a:pt x="788020" y="971843"/>
                </a:cubicBezTo>
                <a:lnTo>
                  <a:pt x="787189" y="971510"/>
                </a:lnTo>
                <a:close/>
                <a:moveTo>
                  <a:pt x="774343" y="966364"/>
                </a:moveTo>
                <a:lnTo>
                  <a:pt x="787189" y="971510"/>
                </a:lnTo>
                <a:lnTo>
                  <a:pt x="777625" y="972938"/>
                </a:lnTo>
                <a:close/>
                <a:moveTo>
                  <a:pt x="773248" y="964173"/>
                </a:moveTo>
                <a:cubicBezTo>
                  <a:pt x="773248" y="964173"/>
                  <a:pt x="773248" y="964173"/>
                  <a:pt x="773795" y="965269"/>
                </a:cubicBezTo>
                <a:lnTo>
                  <a:pt x="774343" y="966364"/>
                </a:lnTo>
                <a:lnTo>
                  <a:pt x="771726" y="965316"/>
                </a:lnTo>
                <a:close/>
                <a:moveTo>
                  <a:pt x="773248" y="951025"/>
                </a:moveTo>
                <a:cubicBezTo>
                  <a:pt x="764495" y="959791"/>
                  <a:pt x="764495" y="959791"/>
                  <a:pt x="764495" y="959791"/>
                </a:cubicBezTo>
                <a:cubicBezTo>
                  <a:pt x="768872" y="964173"/>
                  <a:pt x="768872" y="964173"/>
                  <a:pt x="768872" y="964173"/>
                </a:cubicBezTo>
                <a:lnTo>
                  <a:pt x="771726" y="965316"/>
                </a:lnTo>
                <a:lnTo>
                  <a:pt x="757930" y="975677"/>
                </a:lnTo>
                <a:cubicBezTo>
                  <a:pt x="755742" y="977321"/>
                  <a:pt x="755742" y="977321"/>
                  <a:pt x="755742" y="977321"/>
                </a:cubicBezTo>
                <a:cubicBezTo>
                  <a:pt x="751365" y="972938"/>
                  <a:pt x="751365" y="972938"/>
                  <a:pt x="751365" y="972938"/>
                </a:cubicBezTo>
                <a:cubicBezTo>
                  <a:pt x="738235" y="981704"/>
                  <a:pt x="738235" y="981704"/>
                  <a:pt x="738235" y="981704"/>
                </a:cubicBezTo>
                <a:cubicBezTo>
                  <a:pt x="773248" y="951025"/>
                  <a:pt x="773248" y="951025"/>
                  <a:pt x="773248" y="951025"/>
                </a:cubicBezTo>
                <a:close/>
                <a:moveTo>
                  <a:pt x="848966" y="942698"/>
                </a:moveTo>
                <a:lnTo>
                  <a:pt x="851482" y="942808"/>
                </a:lnTo>
                <a:cubicBezTo>
                  <a:pt x="850935" y="944451"/>
                  <a:pt x="847653" y="946643"/>
                  <a:pt x="847653" y="946643"/>
                </a:cubicBezTo>
                <a:cubicBezTo>
                  <a:pt x="847653" y="946643"/>
                  <a:pt x="847653" y="946643"/>
                  <a:pt x="848200" y="944999"/>
                </a:cubicBezTo>
                <a:close/>
                <a:moveTo>
                  <a:pt x="507007" y="863521"/>
                </a:moveTo>
                <a:lnTo>
                  <a:pt x="508257" y="863771"/>
                </a:lnTo>
                <a:lnTo>
                  <a:pt x="505174" y="865701"/>
                </a:lnTo>
                <a:cubicBezTo>
                  <a:pt x="500524" y="868577"/>
                  <a:pt x="500797" y="868304"/>
                  <a:pt x="502986" y="866660"/>
                </a:cubicBezTo>
                <a:close/>
                <a:moveTo>
                  <a:pt x="515021" y="854608"/>
                </a:moveTo>
                <a:cubicBezTo>
                  <a:pt x="517210" y="854608"/>
                  <a:pt x="515295" y="856799"/>
                  <a:pt x="512286" y="859401"/>
                </a:cubicBezTo>
                <a:lnTo>
                  <a:pt x="507007" y="863521"/>
                </a:lnTo>
                <a:lnTo>
                  <a:pt x="506268" y="863373"/>
                </a:lnTo>
                <a:cubicBezTo>
                  <a:pt x="515021" y="854608"/>
                  <a:pt x="515021" y="854608"/>
                  <a:pt x="515021" y="854608"/>
                </a:cubicBezTo>
                <a:close/>
                <a:moveTo>
                  <a:pt x="506438" y="754567"/>
                </a:moveTo>
                <a:lnTo>
                  <a:pt x="516142" y="756186"/>
                </a:lnTo>
                <a:lnTo>
                  <a:pt x="514338" y="757300"/>
                </a:lnTo>
                <a:cubicBezTo>
                  <a:pt x="509004" y="759149"/>
                  <a:pt x="506815" y="757917"/>
                  <a:pt x="506268" y="755451"/>
                </a:cubicBezTo>
                <a:close/>
                <a:moveTo>
                  <a:pt x="510645" y="740660"/>
                </a:moveTo>
                <a:cubicBezTo>
                  <a:pt x="510645" y="740660"/>
                  <a:pt x="509277" y="743125"/>
                  <a:pt x="508046" y="746207"/>
                </a:cubicBezTo>
                <a:lnTo>
                  <a:pt x="506438" y="754567"/>
                </a:lnTo>
                <a:lnTo>
                  <a:pt x="505174" y="754356"/>
                </a:lnTo>
                <a:cubicBezTo>
                  <a:pt x="501892" y="753808"/>
                  <a:pt x="501892" y="753808"/>
                  <a:pt x="501892" y="753808"/>
                </a:cubicBezTo>
                <a:cubicBezTo>
                  <a:pt x="497515" y="753808"/>
                  <a:pt x="515021" y="745043"/>
                  <a:pt x="493138" y="753808"/>
                </a:cubicBezTo>
                <a:cubicBezTo>
                  <a:pt x="510645" y="740660"/>
                  <a:pt x="510645" y="740660"/>
                  <a:pt x="510645" y="740660"/>
                </a:cubicBezTo>
                <a:close/>
                <a:moveTo>
                  <a:pt x="637570" y="718747"/>
                </a:moveTo>
                <a:cubicBezTo>
                  <a:pt x="637570" y="718747"/>
                  <a:pt x="637570" y="718747"/>
                  <a:pt x="635929" y="720391"/>
                </a:cubicBezTo>
                <a:lnTo>
                  <a:pt x="629504" y="726824"/>
                </a:lnTo>
                <a:lnTo>
                  <a:pt x="627107" y="727992"/>
                </a:lnTo>
                <a:cubicBezTo>
                  <a:pt x="614592" y="733539"/>
                  <a:pt x="640852" y="718747"/>
                  <a:pt x="637570" y="718747"/>
                </a:cubicBezTo>
                <a:close/>
                <a:moveTo>
                  <a:pt x="553615" y="693609"/>
                </a:moveTo>
                <a:lnTo>
                  <a:pt x="555028" y="696149"/>
                </a:lnTo>
                <a:cubicBezTo>
                  <a:pt x="557353" y="701902"/>
                  <a:pt x="553386" y="698341"/>
                  <a:pt x="552429" y="695328"/>
                </a:cubicBezTo>
                <a:close/>
                <a:moveTo>
                  <a:pt x="605565" y="692383"/>
                </a:moveTo>
                <a:cubicBezTo>
                  <a:pt x="608848" y="691493"/>
                  <a:pt x="608027" y="692178"/>
                  <a:pt x="605839" y="692999"/>
                </a:cubicBezTo>
                <a:lnTo>
                  <a:pt x="601729" y="693744"/>
                </a:lnTo>
                <a:close/>
                <a:moveTo>
                  <a:pt x="675524" y="564123"/>
                </a:moveTo>
                <a:lnTo>
                  <a:pt x="680959" y="569373"/>
                </a:lnTo>
                <a:lnTo>
                  <a:pt x="672105" y="570971"/>
                </a:lnTo>
                <a:cubicBezTo>
                  <a:pt x="661847" y="570697"/>
                  <a:pt x="669370" y="564397"/>
                  <a:pt x="675524" y="564123"/>
                </a:cubicBezTo>
                <a:close/>
                <a:moveTo>
                  <a:pt x="628817" y="455791"/>
                </a:moveTo>
                <a:lnTo>
                  <a:pt x="630453" y="457429"/>
                </a:lnTo>
                <a:lnTo>
                  <a:pt x="628201" y="460721"/>
                </a:lnTo>
                <a:cubicBezTo>
                  <a:pt x="622251" y="466473"/>
                  <a:pt x="625534" y="452504"/>
                  <a:pt x="628817" y="455791"/>
                </a:cubicBezTo>
                <a:close/>
                <a:moveTo>
                  <a:pt x="714916" y="438328"/>
                </a:moveTo>
                <a:lnTo>
                  <a:pt x="715052" y="438329"/>
                </a:lnTo>
                <a:cubicBezTo>
                  <a:pt x="716761" y="438397"/>
                  <a:pt x="716625" y="438534"/>
                  <a:pt x="715804" y="438808"/>
                </a:cubicBezTo>
                <a:lnTo>
                  <a:pt x="715678" y="438934"/>
                </a:lnTo>
                <a:close/>
                <a:moveTo>
                  <a:pt x="703221" y="433878"/>
                </a:moveTo>
                <a:cubicBezTo>
                  <a:pt x="705409" y="432782"/>
                  <a:pt x="707871" y="433330"/>
                  <a:pt x="710265" y="434631"/>
                </a:cubicBezTo>
                <a:lnTo>
                  <a:pt x="714916" y="438328"/>
                </a:lnTo>
                <a:lnTo>
                  <a:pt x="703221" y="438260"/>
                </a:lnTo>
                <a:cubicBezTo>
                  <a:pt x="703221" y="433878"/>
                  <a:pt x="707597" y="442643"/>
                  <a:pt x="703221" y="433878"/>
                </a:cubicBezTo>
                <a:close/>
                <a:moveTo>
                  <a:pt x="743706" y="377452"/>
                </a:moveTo>
                <a:cubicBezTo>
                  <a:pt x="744800" y="376630"/>
                  <a:pt x="745620" y="376493"/>
                  <a:pt x="745073" y="378205"/>
                </a:cubicBezTo>
                <a:lnTo>
                  <a:pt x="744685" y="378877"/>
                </a:lnTo>
                <a:lnTo>
                  <a:pt x="741864" y="379505"/>
                </a:lnTo>
                <a:close/>
                <a:moveTo>
                  <a:pt x="773248" y="372521"/>
                </a:moveTo>
                <a:cubicBezTo>
                  <a:pt x="777625" y="376904"/>
                  <a:pt x="777625" y="376904"/>
                  <a:pt x="777625" y="376904"/>
                </a:cubicBezTo>
                <a:cubicBezTo>
                  <a:pt x="777625" y="381287"/>
                  <a:pt x="777625" y="381287"/>
                  <a:pt x="777625" y="381287"/>
                </a:cubicBezTo>
                <a:cubicBezTo>
                  <a:pt x="760118" y="381287"/>
                  <a:pt x="751365" y="381287"/>
                  <a:pt x="746988" y="381287"/>
                </a:cubicBezTo>
                <a:lnTo>
                  <a:pt x="743294" y="381287"/>
                </a:lnTo>
                <a:lnTo>
                  <a:pt x="744685" y="378877"/>
                </a:lnTo>
                <a:lnTo>
                  <a:pt x="768324" y="373617"/>
                </a:lnTo>
                <a:cubicBezTo>
                  <a:pt x="773248" y="372521"/>
                  <a:pt x="773248" y="372521"/>
                  <a:pt x="773248" y="372521"/>
                </a:cubicBezTo>
                <a:close/>
                <a:moveTo>
                  <a:pt x="716351" y="368139"/>
                </a:moveTo>
                <a:cubicBezTo>
                  <a:pt x="733858" y="381287"/>
                  <a:pt x="733858" y="381287"/>
                  <a:pt x="733858" y="381287"/>
                </a:cubicBezTo>
                <a:lnTo>
                  <a:pt x="741864" y="379505"/>
                </a:lnTo>
                <a:lnTo>
                  <a:pt x="740696" y="380807"/>
                </a:lnTo>
                <a:cubicBezTo>
                  <a:pt x="740149" y="381834"/>
                  <a:pt x="740423" y="382382"/>
                  <a:pt x="742611" y="381287"/>
                </a:cubicBezTo>
                <a:lnTo>
                  <a:pt x="743294" y="381287"/>
                </a:lnTo>
                <a:lnTo>
                  <a:pt x="738235" y="390052"/>
                </a:lnTo>
                <a:cubicBezTo>
                  <a:pt x="716351" y="381287"/>
                  <a:pt x="716351" y="381287"/>
                  <a:pt x="716351" y="381287"/>
                </a:cubicBezTo>
                <a:cubicBezTo>
                  <a:pt x="703221" y="381287"/>
                  <a:pt x="703221" y="381287"/>
                  <a:pt x="703221" y="381287"/>
                </a:cubicBezTo>
                <a:cubicBezTo>
                  <a:pt x="716351" y="368139"/>
                  <a:pt x="716351" y="368139"/>
                  <a:pt x="716351" y="368139"/>
                </a:cubicBezTo>
                <a:close/>
                <a:moveTo>
                  <a:pt x="908656" y="346316"/>
                </a:moveTo>
                <a:lnTo>
                  <a:pt x="908927" y="346774"/>
                </a:lnTo>
                <a:cubicBezTo>
                  <a:pt x="906739" y="348691"/>
                  <a:pt x="902362" y="350197"/>
                  <a:pt x="899079" y="349855"/>
                </a:cubicBezTo>
                <a:lnTo>
                  <a:pt x="898956" y="349554"/>
                </a:lnTo>
                <a:close/>
                <a:moveTo>
                  <a:pt x="908603" y="346226"/>
                </a:moveTo>
                <a:lnTo>
                  <a:pt x="908927" y="346226"/>
                </a:lnTo>
                <a:lnTo>
                  <a:pt x="908656" y="346316"/>
                </a:lnTo>
                <a:close/>
                <a:moveTo>
                  <a:pt x="642152" y="343961"/>
                </a:moveTo>
                <a:lnTo>
                  <a:pt x="644340" y="344308"/>
                </a:lnTo>
                <a:cubicBezTo>
                  <a:pt x="646460" y="344856"/>
                  <a:pt x="646050" y="345130"/>
                  <a:pt x="644682" y="345130"/>
                </a:cubicBezTo>
                <a:close/>
                <a:moveTo>
                  <a:pt x="895797" y="341843"/>
                </a:moveTo>
                <a:lnTo>
                  <a:pt x="898956" y="349554"/>
                </a:lnTo>
                <a:lnTo>
                  <a:pt x="882666" y="354991"/>
                </a:lnTo>
                <a:cubicBezTo>
                  <a:pt x="878290" y="350608"/>
                  <a:pt x="878290" y="350608"/>
                  <a:pt x="878290" y="350608"/>
                </a:cubicBezTo>
                <a:cubicBezTo>
                  <a:pt x="895797" y="341843"/>
                  <a:pt x="895797" y="341843"/>
                  <a:pt x="895797" y="341843"/>
                </a:cubicBezTo>
                <a:close/>
                <a:moveTo>
                  <a:pt x="905644" y="341227"/>
                </a:moveTo>
                <a:lnTo>
                  <a:pt x="908603" y="346226"/>
                </a:lnTo>
                <a:lnTo>
                  <a:pt x="900174" y="346226"/>
                </a:lnTo>
                <a:cubicBezTo>
                  <a:pt x="900174" y="346226"/>
                  <a:pt x="900174" y="346226"/>
                  <a:pt x="900721" y="344582"/>
                </a:cubicBezTo>
                <a:lnTo>
                  <a:pt x="901816" y="341292"/>
                </a:lnTo>
                <a:close/>
                <a:moveTo>
                  <a:pt x="464210" y="337651"/>
                </a:moveTo>
                <a:lnTo>
                  <a:pt x="467425" y="338008"/>
                </a:lnTo>
                <a:lnTo>
                  <a:pt x="469904" y="338284"/>
                </a:lnTo>
                <a:lnTo>
                  <a:pt x="467425" y="339926"/>
                </a:lnTo>
                <a:cubicBezTo>
                  <a:pt x="464416" y="341295"/>
                  <a:pt x="463595" y="340747"/>
                  <a:pt x="463595" y="339652"/>
                </a:cubicBezTo>
                <a:close/>
                <a:moveTo>
                  <a:pt x="464689" y="336091"/>
                </a:moveTo>
                <a:lnTo>
                  <a:pt x="464210" y="337651"/>
                </a:lnTo>
                <a:lnTo>
                  <a:pt x="462501" y="337461"/>
                </a:lnTo>
                <a:cubicBezTo>
                  <a:pt x="464689" y="335269"/>
                  <a:pt x="464963" y="335269"/>
                  <a:pt x="464689" y="336091"/>
                </a:cubicBezTo>
                <a:close/>
                <a:moveTo>
                  <a:pt x="485950" y="315548"/>
                </a:moveTo>
                <a:lnTo>
                  <a:pt x="490403" y="315548"/>
                </a:lnTo>
                <a:cubicBezTo>
                  <a:pt x="493138" y="315548"/>
                  <a:pt x="493138" y="315548"/>
                  <a:pt x="493138" y="315548"/>
                </a:cubicBezTo>
                <a:lnTo>
                  <a:pt x="490376" y="317457"/>
                </a:lnTo>
                <a:close/>
                <a:moveTo>
                  <a:pt x="484521" y="314931"/>
                </a:moveTo>
                <a:lnTo>
                  <a:pt x="485950" y="315548"/>
                </a:lnTo>
                <a:lnTo>
                  <a:pt x="484799" y="315548"/>
                </a:lnTo>
                <a:lnTo>
                  <a:pt x="483290" y="315000"/>
                </a:lnTo>
                <a:cubicBezTo>
                  <a:pt x="481649" y="314178"/>
                  <a:pt x="481376" y="313767"/>
                  <a:pt x="484521" y="314931"/>
                </a:cubicBezTo>
                <a:close/>
                <a:moveTo>
                  <a:pt x="840775" y="234156"/>
                </a:moveTo>
                <a:lnTo>
                  <a:pt x="837258" y="235565"/>
                </a:lnTo>
                <a:cubicBezTo>
                  <a:pt x="834523" y="236661"/>
                  <a:pt x="834523" y="236661"/>
                  <a:pt x="834523" y="236661"/>
                </a:cubicBezTo>
                <a:lnTo>
                  <a:pt x="830146" y="236661"/>
                </a:lnTo>
                <a:close/>
                <a:moveTo>
                  <a:pt x="856406" y="227895"/>
                </a:moveTo>
                <a:cubicBezTo>
                  <a:pt x="856406" y="227895"/>
                  <a:pt x="856406" y="227895"/>
                  <a:pt x="859689" y="229539"/>
                </a:cubicBezTo>
                <a:lnTo>
                  <a:pt x="859908" y="229648"/>
                </a:lnTo>
                <a:lnTo>
                  <a:pt x="840775" y="234156"/>
                </a:lnTo>
                <a:close/>
                <a:moveTo>
                  <a:pt x="939564" y="219130"/>
                </a:moveTo>
                <a:cubicBezTo>
                  <a:pt x="939564" y="219130"/>
                  <a:pt x="939564" y="219130"/>
                  <a:pt x="940111" y="221321"/>
                </a:cubicBezTo>
                <a:lnTo>
                  <a:pt x="942342" y="230255"/>
                </a:lnTo>
                <a:lnTo>
                  <a:pt x="931426" y="232004"/>
                </a:lnTo>
                <a:cubicBezTo>
                  <a:pt x="925545" y="231456"/>
                  <a:pt x="937444" y="225430"/>
                  <a:pt x="939222" y="220500"/>
                </a:cubicBezTo>
                <a:lnTo>
                  <a:pt x="938210" y="219808"/>
                </a:lnTo>
                <a:close/>
                <a:moveTo>
                  <a:pt x="2154652" y="215843"/>
                </a:moveTo>
                <a:lnTo>
                  <a:pt x="2161693" y="217266"/>
                </a:lnTo>
                <a:lnTo>
                  <a:pt x="2160380" y="218252"/>
                </a:lnTo>
                <a:lnTo>
                  <a:pt x="2154584" y="215980"/>
                </a:lnTo>
                <a:cubicBezTo>
                  <a:pt x="2152054" y="215021"/>
                  <a:pt x="2152738" y="215295"/>
                  <a:pt x="2154652" y="215843"/>
                </a:cubicBezTo>
                <a:close/>
                <a:moveTo>
                  <a:pt x="2165047" y="214748"/>
                </a:moveTo>
                <a:cubicBezTo>
                  <a:pt x="2166141" y="216939"/>
                  <a:pt x="2164500" y="217487"/>
                  <a:pt x="2162106" y="217350"/>
                </a:cubicBezTo>
                <a:lnTo>
                  <a:pt x="2161693" y="217266"/>
                </a:lnTo>
                <a:lnTo>
                  <a:pt x="2162859" y="216391"/>
                </a:lnTo>
                <a:cubicBezTo>
                  <a:pt x="2165047" y="214748"/>
                  <a:pt x="2165047" y="214748"/>
                  <a:pt x="2165047" y="214748"/>
                </a:cubicBezTo>
                <a:close/>
                <a:moveTo>
                  <a:pt x="930811" y="214748"/>
                </a:moveTo>
                <a:lnTo>
                  <a:pt x="938210" y="219808"/>
                </a:lnTo>
                <a:lnTo>
                  <a:pt x="930811" y="223513"/>
                </a:lnTo>
                <a:cubicBezTo>
                  <a:pt x="930811" y="214748"/>
                  <a:pt x="930811" y="214748"/>
                  <a:pt x="930811" y="214748"/>
                </a:cubicBezTo>
                <a:close/>
                <a:moveTo>
                  <a:pt x="892241" y="200710"/>
                </a:moveTo>
                <a:lnTo>
                  <a:pt x="898034" y="201360"/>
                </a:lnTo>
                <a:lnTo>
                  <a:pt x="897712" y="202216"/>
                </a:lnTo>
                <a:cubicBezTo>
                  <a:pt x="893335" y="207831"/>
                  <a:pt x="890052" y="202764"/>
                  <a:pt x="892241" y="200710"/>
                </a:cubicBezTo>
                <a:close/>
                <a:moveTo>
                  <a:pt x="2471418" y="92035"/>
                </a:moveTo>
                <a:cubicBezTo>
                  <a:pt x="2473606" y="90939"/>
                  <a:pt x="2480171" y="89843"/>
                  <a:pt x="2480171" y="92035"/>
                </a:cubicBezTo>
                <a:lnTo>
                  <a:pt x="2478596" y="92824"/>
                </a:lnTo>
                <a:lnTo>
                  <a:pt x="2472786" y="93267"/>
                </a:lnTo>
                <a:cubicBezTo>
                  <a:pt x="2470324" y="93130"/>
                  <a:pt x="2470324" y="92582"/>
                  <a:pt x="2471418" y="92035"/>
                </a:cubicBezTo>
                <a:close/>
                <a:moveTo>
                  <a:pt x="1228428" y="78887"/>
                </a:moveTo>
                <a:cubicBezTo>
                  <a:pt x="1228428" y="78887"/>
                  <a:pt x="1228428" y="78887"/>
                  <a:pt x="1224051" y="83269"/>
                </a:cubicBezTo>
                <a:cubicBezTo>
                  <a:pt x="1224051" y="83269"/>
                  <a:pt x="1224051" y="83269"/>
                  <a:pt x="1211468" y="85461"/>
                </a:cubicBezTo>
                <a:lnTo>
                  <a:pt x="1210166" y="85687"/>
                </a:lnTo>
                <a:lnTo>
                  <a:pt x="1219743" y="80119"/>
                </a:lnTo>
                <a:cubicBezTo>
                  <a:pt x="1225145" y="77791"/>
                  <a:pt x="1229522" y="76696"/>
                  <a:pt x="1228428" y="78887"/>
                </a:cubicBezTo>
                <a:close/>
                <a:moveTo>
                  <a:pt x="1291592" y="75699"/>
                </a:moveTo>
                <a:lnTo>
                  <a:pt x="1291890" y="76148"/>
                </a:lnTo>
                <a:cubicBezTo>
                  <a:pt x="1292437" y="77517"/>
                  <a:pt x="1292437" y="78202"/>
                  <a:pt x="1291480" y="76353"/>
                </a:cubicBezTo>
                <a:lnTo>
                  <a:pt x="1291448" y="76276"/>
                </a:lnTo>
                <a:close/>
                <a:moveTo>
                  <a:pt x="1630850" y="66213"/>
                </a:moveTo>
                <a:lnTo>
                  <a:pt x="1630540" y="66835"/>
                </a:lnTo>
                <a:lnTo>
                  <a:pt x="1628934" y="70051"/>
                </a:lnTo>
                <a:lnTo>
                  <a:pt x="1625616" y="70122"/>
                </a:lnTo>
                <a:cubicBezTo>
                  <a:pt x="1623974" y="69574"/>
                  <a:pt x="1623701" y="68478"/>
                  <a:pt x="1627394" y="66972"/>
                </a:cubicBezTo>
                <a:close/>
                <a:moveTo>
                  <a:pt x="1631087" y="65739"/>
                </a:moveTo>
                <a:lnTo>
                  <a:pt x="1631177" y="66141"/>
                </a:lnTo>
                <a:lnTo>
                  <a:pt x="1630850" y="66213"/>
                </a:lnTo>
                <a:close/>
                <a:moveTo>
                  <a:pt x="1618414" y="61356"/>
                </a:moveTo>
                <a:lnTo>
                  <a:pt x="1622333" y="61356"/>
                </a:lnTo>
                <a:lnTo>
                  <a:pt x="1619198" y="62600"/>
                </a:lnTo>
                <a:close/>
                <a:moveTo>
                  <a:pt x="1346600" y="61356"/>
                </a:moveTo>
                <a:cubicBezTo>
                  <a:pt x="1346600" y="61356"/>
                  <a:pt x="1346600" y="61356"/>
                  <a:pt x="1346600" y="63000"/>
                </a:cubicBezTo>
                <a:lnTo>
                  <a:pt x="1346600" y="68904"/>
                </a:lnTo>
                <a:lnTo>
                  <a:pt x="1346394" y="68889"/>
                </a:lnTo>
                <a:cubicBezTo>
                  <a:pt x="1346326" y="67930"/>
                  <a:pt x="1346600" y="65739"/>
                  <a:pt x="1346600" y="61356"/>
                </a:cubicBezTo>
                <a:close/>
                <a:moveTo>
                  <a:pt x="1285325" y="61356"/>
                </a:moveTo>
                <a:cubicBezTo>
                  <a:pt x="1289702" y="61356"/>
                  <a:pt x="1289702" y="61356"/>
                  <a:pt x="1289702" y="61356"/>
                </a:cubicBezTo>
                <a:cubicBezTo>
                  <a:pt x="1294079" y="65739"/>
                  <a:pt x="1294079" y="65739"/>
                  <a:pt x="1294079" y="65739"/>
                </a:cubicBezTo>
                <a:lnTo>
                  <a:pt x="1291592" y="75699"/>
                </a:lnTo>
                <a:lnTo>
                  <a:pt x="1290601" y="74210"/>
                </a:lnTo>
                <a:close/>
                <a:moveTo>
                  <a:pt x="1616315" y="59713"/>
                </a:moveTo>
                <a:cubicBezTo>
                  <a:pt x="1616042" y="58891"/>
                  <a:pt x="1616452" y="58754"/>
                  <a:pt x="1618025" y="60740"/>
                </a:cubicBezTo>
                <a:lnTo>
                  <a:pt x="1618414" y="61356"/>
                </a:lnTo>
                <a:lnTo>
                  <a:pt x="1617592" y="61356"/>
                </a:lnTo>
                <a:close/>
                <a:moveTo>
                  <a:pt x="1405563" y="55817"/>
                </a:moveTo>
                <a:lnTo>
                  <a:pt x="1416627" y="61356"/>
                </a:lnTo>
                <a:lnTo>
                  <a:pt x="1409478" y="61356"/>
                </a:lnTo>
                <a:lnTo>
                  <a:pt x="1401308" y="60809"/>
                </a:lnTo>
                <a:close/>
                <a:moveTo>
                  <a:pt x="1407874" y="43826"/>
                </a:moveTo>
                <a:lnTo>
                  <a:pt x="1413891" y="43826"/>
                </a:lnTo>
                <a:cubicBezTo>
                  <a:pt x="1416627" y="43826"/>
                  <a:pt x="1416627" y="43826"/>
                  <a:pt x="1416627" y="43826"/>
                </a:cubicBezTo>
                <a:cubicBezTo>
                  <a:pt x="1416627" y="52591"/>
                  <a:pt x="1416627" y="52591"/>
                  <a:pt x="1416627" y="52591"/>
                </a:cubicBezTo>
                <a:cubicBezTo>
                  <a:pt x="1413344" y="52591"/>
                  <a:pt x="1408968" y="53961"/>
                  <a:pt x="1405685" y="55673"/>
                </a:cubicBezTo>
                <a:lnTo>
                  <a:pt x="1405563" y="55817"/>
                </a:lnTo>
                <a:lnTo>
                  <a:pt x="1401309" y="53687"/>
                </a:lnTo>
                <a:cubicBezTo>
                  <a:pt x="1399120" y="52591"/>
                  <a:pt x="1399120" y="52591"/>
                  <a:pt x="1399120" y="52591"/>
                </a:cubicBezTo>
                <a:cubicBezTo>
                  <a:pt x="1403497" y="52591"/>
                  <a:pt x="1403497" y="48209"/>
                  <a:pt x="1407874" y="48209"/>
                </a:cubicBezTo>
                <a:cubicBezTo>
                  <a:pt x="1407874" y="43826"/>
                  <a:pt x="1407874" y="43826"/>
                  <a:pt x="1407874" y="43826"/>
                </a:cubicBezTo>
                <a:close/>
                <a:moveTo>
                  <a:pt x="1587319" y="0"/>
                </a:moveTo>
                <a:cubicBezTo>
                  <a:pt x="1582943" y="8765"/>
                  <a:pt x="1582943" y="8765"/>
                  <a:pt x="1582943" y="8765"/>
                </a:cubicBezTo>
                <a:cubicBezTo>
                  <a:pt x="1556682" y="26296"/>
                  <a:pt x="1556682" y="26296"/>
                  <a:pt x="1556682" y="26296"/>
                </a:cubicBezTo>
                <a:cubicBezTo>
                  <a:pt x="1556682" y="30678"/>
                  <a:pt x="1539175" y="48209"/>
                  <a:pt x="1574189" y="43826"/>
                </a:cubicBezTo>
                <a:cubicBezTo>
                  <a:pt x="1574189" y="48209"/>
                  <a:pt x="1574189" y="48209"/>
                  <a:pt x="1574189" y="48209"/>
                </a:cubicBezTo>
                <a:cubicBezTo>
                  <a:pt x="1587319" y="48209"/>
                  <a:pt x="1587319" y="48209"/>
                  <a:pt x="1587319" y="48209"/>
                </a:cubicBezTo>
                <a:cubicBezTo>
                  <a:pt x="1582943" y="56974"/>
                  <a:pt x="1582943" y="56974"/>
                  <a:pt x="1582943" y="56974"/>
                </a:cubicBezTo>
                <a:cubicBezTo>
                  <a:pt x="1565436" y="52591"/>
                  <a:pt x="1565436" y="52591"/>
                  <a:pt x="1565436" y="52591"/>
                </a:cubicBezTo>
                <a:cubicBezTo>
                  <a:pt x="1556682" y="70122"/>
                  <a:pt x="1556682" y="70122"/>
                  <a:pt x="1556682" y="70122"/>
                </a:cubicBezTo>
                <a:cubicBezTo>
                  <a:pt x="1582943" y="74504"/>
                  <a:pt x="1582943" y="74504"/>
                  <a:pt x="1582943" y="74504"/>
                </a:cubicBezTo>
                <a:cubicBezTo>
                  <a:pt x="1600450" y="70122"/>
                  <a:pt x="1600450" y="70122"/>
                  <a:pt x="1600450" y="70122"/>
                </a:cubicBezTo>
                <a:cubicBezTo>
                  <a:pt x="1613580" y="61356"/>
                  <a:pt x="1613580" y="61356"/>
                  <a:pt x="1613580" y="61356"/>
                </a:cubicBezTo>
                <a:lnTo>
                  <a:pt x="1617592" y="61356"/>
                </a:lnTo>
                <a:lnTo>
                  <a:pt x="1618709" y="62794"/>
                </a:lnTo>
                <a:lnTo>
                  <a:pt x="1619198" y="62600"/>
                </a:lnTo>
                <a:lnTo>
                  <a:pt x="1626710" y="74504"/>
                </a:lnTo>
                <a:lnTo>
                  <a:pt x="1628934" y="70051"/>
                </a:lnTo>
                <a:lnTo>
                  <a:pt x="1632044" y="69985"/>
                </a:lnTo>
                <a:lnTo>
                  <a:pt x="1631177" y="66141"/>
                </a:lnTo>
                <a:lnTo>
                  <a:pt x="1652970" y="61356"/>
                </a:lnTo>
                <a:cubicBezTo>
                  <a:pt x="1652970" y="56974"/>
                  <a:pt x="1652970" y="56974"/>
                  <a:pt x="1652970" y="56974"/>
                </a:cubicBezTo>
                <a:cubicBezTo>
                  <a:pt x="1661724" y="70122"/>
                  <a:pt x="1661724" y="70122"/>
                  <a:pt x="1661724" y="70122"/>
                </a:cubicBezTo>
                <a:cubicBezTo>
                  <a:pt x="1631087" y="74504"/>
                  <a:pt x="1631087" y="74504"/>
                  <a:pt x="1631087" y="74504"/>
                </a:cubicBezTo>
                <a:cubicBezTo>
                  <a:pt x="1657347" y="96417"/>
                  <a:pt x="1657347" y="96417"/>
                  <a:pt x="1657347" y="96417"/>
                </a:cubicBezTo>
                <a:cubicBezTo>
                  <a:pt x="1652970" y="96417"/>
                  <a:pt x="1635463" y="87652"/>
                  <a:pt x="1644217" y="109565"/>
                </a:cubicBezTo>
                <a:cubicBezTo>
                  <a:pt x="1635463" y="118330"/>
                  <a:pt x="1626710" y="109565"/>
                  <a:pt x="1617956" y="118330"/>
                </a:cubicBezTo>
                <a:cubicBezTo>
                  <a:pt x="1622333" y="127096"/>
                  <a:pt x="1622333" y="127096"/>
                  <a:pt x="1622333" y="127096"/>
                </a:cubicBezTo>
                <a:cubicBezTo>
                  <a:pt x="1617956" y="131478"/>
                  <a:pt x="1617956" y="131478"/>
                  <a:pt x="1617956" y="131478"/>
                </a:cubicBezTo>
                <a:cubicBezTo>
                  <a:pt x="1635463" y="149009"/>
                  <a:pt x="1635463" y="149009"/>
                  <a:pt x="1635463" y="149009"/>
                </a:cubicBezTo>
                <a:cubicBezTo>
                  <a:pt x="1648594" y="149009"/>
                  <a:pt x="1648594" y="149009"/>
                  <a:pt x="1648594" y="149009"/>
                </a:cubicBezTo>
                <a:cubicBezTo>
                  <a:pt x="1622333" y="170922"/>
                  <a:pt x="1622333" y="170922"/>
                  <a:pt x="1622333" y="170922"/>
                </a:cubicBezTo>
                <a:cubicBezTo>
                  <a:pt x="1613580" y="162156"/>
                  <a:pt x="1613580" y="162156"/>
                  <a:pt x="1613580" y="162156"/>
                </a:cubicBezTo>
                <a:cubicBezTo>
                  <a:pt x="1587319" y="175304"/>
                  <a:pt x="1587319" y="175304"/>
                  <a:pt x="1587319" y="175304"/>
                </a:cubicBezTo>
                <a:cubicBezTo>
                  <a:pt x="1582943" y="179687"/>
                  <a:pt x="1582943" y="179687"/>
                  <a:pt x="1582943" y="179687"/>
                </a:cubicBezTo>
                <a:cubicBezTo>
                  <a:pt x="1596073" y="184069"/>
                  <a:pt x="1596073" y="184069"/>
                  <a:pt x="1596073" y="184069"/>
                </a:cubicBezTo>
                <a:cubicBezTo>
                  <a:pt x="1582943" y="188452"/>
                  <a:pt x="1582943" y="188452"/>
                  <a:pt x="1582943" y="188452"/>
                </a:cubicBezTo>
                <a:cubicBezTo>
                  <a:pt x="1582943" y="192835"/>
                  <a:pt x="1561059" y="210365"/>
                  <a:pt x="1565436" y="197217"/>
                </a:cubicBezTo>
                <a:cubicBezTo>
                  <a:pt x="1569812" y="188452"/>
                  <a:pt x="1569812" y="188452"/>
                  <a:pt x="1569812" y="188452"/>
                </a:cubicBezTo>
                <a:cubicBezTo>
                  <a:pt x="1547929" y="188452"/>
                  <a:pt x="1547929" y="188452"/>
                  <a:pt x="1547929" y="188452"/>
                </a:cubicBezTo>
                <a:cubicBezTo>
                  <a:pt x="1530422" y="205982"/>
                  <a:pt x="1530422" y="205982"/>
                  <a:pt x="1530422" y="205982"/>
                </a:cubicBezTo>
                <a:cubicBezTo>
                  <a:pt x="1547929" y="214748"/>
                  <a:pt x="1547929" y="214748"/>
                  <a:pt x="1547929" y="214748"/>
                </a:cubicBezTo>
                <a:cubicBezTo>
                  <a:pt x="1543552" y="214748"/>
                  <a:pt x="1539175" y="214748"/>
                  <a:pt x="1543552" y="219130"/>
                </a:cubicBezTo>
                <a:cubicBezTo>
                  <a:pt x="1561059" y="219130"/>
                  <a:pt x="1561059" y="219130"/>
                  <a:pt x="1561059" y="219130"/>
                </a:cubicBezTo>
                <a:cubicBezTo>
                  <a:pt x="1565436" y="223513"/>
                  <a:pt x="1562153" y="227895"/>
                  <a:pt x="1557776" y="231182"/>
                </a:cubicBezTo>
                <a:lnTo>
                  <a:pt x="1552853" y="233922"/>
                </a:lnTo>
                <a:cubicBezTo>
                  <a:pt x="1554494" y="233374"/>
                  <a:pt x="1554494" y="234469"/>
                  <a:pt x="1547929" y="241043"/>
                </a:cubicBezTo>
                <a:cubicBezTo>
                  <a:pt x="1578566" y="232278"/>
                  <a:pt x="1578566" y="232278"/>
                  <a:pt x="1578566" y="232278"/>
                </a:cubicBezTo>
                <a:cubicBezTo>
                  <a:pt x="1596073" y="214748"/>
                  <a:pt x="1596073" y="214748"/>
                  <a:pt x="1596073" y="214748"/>
                </a:cubicBezTo>
                <a:cubicBezTo>
                  <a:pt x="1648594" y="210365"/>
                  <a:pt x="1648594" y="210365"/>
                  <a:pt x="1648594" y="210365"/>
                </a:cubicBezTo>
                <a:cubicBezTo>
                  <a:pt x="1679231" y="192835"/>
                  <a:pt x="1679231" y="192835"/>
                  <a:pt x="1679231" y="192835"/>
                </a:cubicBezTo>
                <a:cubicBezTo>
                  <a:pt x="1683607" y="192835"/>
                  <a:pt x="1683607" y="192835"/>
                  <a:pt x="1683607" y="192835"/>
                </a:cubicBezTo>
                <a:cubicBezTo>
                  <a:pt x="1661724" y="205982"/>
                  <a:pt x="1661724" y="205982"/>
                  <a:pt x="1661724" y="205982"/>
                </a:cubicBezTo>
                <a:cubicBezTo>
                  <a:pt x="1657347" y="219130"/>
                  <a:pt x="1657347" y="219130"/>
                  <a:pt x="1657347" y="219130"/>
                </a:cubicBezTo>
                <a:cubicBezTo>
                  <a:pt x="1661724" y="223513"/>
                  <a:pt x="1661724" y="223513"/>
                  <a:pt x="1661724" y="223513"/>
                </a:cubicBezTo>
                <a:cubicBezTo>
                  <a:pt x="1674854" y="223513"/>
                  <a:pt x="1683607" y="210365"/>
                  <a:pt x="1692361" y="223513"/>
                </a:cubicBezTo>
                <a:cubicBezTo>
                  <a:pt x="1696738" y="227895"/>
                  <a:pt x="1687984" y="219130"/>
                  <a:pt x="1692361" y="227895"/>
                </a:cubicBezTo>
                <a:cubicBezTo>
                  <a:pt x="1736128" y="223513"/>
                  <a:pt x="1736128" y="223513"/>
                  <a:pt x="1736128" y="223513"/>
                </a:cubicBezTo>
                <a:cubicBezTo>
                  <a:pt x="1762388" y="232278"/>
                  <a:pt x="1762388" y="232278"/>
                  <a:pt x="1762388" y="232278"/>
                </a:cubicBezTo>
                <a:cubicBezTo>
                  <a:pt x="1749258" y="245426"/>
                  <a:pt x="1749258" y="245426"/>
                  <a:pt x="1749258" y="245426"/>
                </a:cubicBezTo>
                <a:cubicBezTo>
                  <a:pt x="1771142" y="262956"/>
                  <a:pt x="1771142" y="262956"/>
                  <a:pt x="1771142" y="262956"/>
                </a:cubicBezTo>
                <a:cubicBezTo>
                  <a:pt x="1755823" y="256382"/>
                  <a:pt x="1748164" y="253095"/>
                  <a:pt x="1744334" y="251452"/>
                </a:cubicBezTo>
                <a:lnTo>
                  <a:pt x="1740895" y="249976"/>
                </a:lnTo>
                <a:lnTo>
                  <a:pt x="1741218" y="249094"/>
                </a:lnTo>
                <a:lnTo>
                  <a:pt x="1744334" y="245974"/>
                </a:lnTo>
                <a:cubicBezTo>
                  <a:pt x="1745155" y="245700"/>
                  <a:pt x="1745292" y="245563"/>
                  <a:pt x="1743582" y="245494"/>
                </a:cubicBezTo>
                <a:lnTo>
                  <a:pt x="1742542" y="245488"/>
                </a:lnTo>
                <a:lnTo>
                  <a:pt x="1743445" y="243029"/>
                </a:lnTo>
                <a:cubicBezTo>
                  <a:pt x="1744198" y="240084"/>
                  <a:pt x="1743514" y="240221"/>
                  <a:pt x="1742146" y="241591"/>
                </a:cubicBezTo>
                <a:lnTo>
                  <a:pt x="1738632" y="245466"/>
                </a:lnTo>
                <a:lnTo>
                  <a:pt x="1731751" y="245426"/>
                </a:lnTo>
                <a:cubicBezTo>
                  <a:pt x="1731751" y="249808"/>
                  <a:pt x="1731751" y="249808"/>
                  <a:pt x="1731751" y="249808"/>
                </a:cubicBezTo>
                <a:cubicBezTo>
                  <a:pt x="1732846" y="250904"/>
                  <a:pt x="1734760" y="249534"/>
                  <a:pt x="1736744" y="247549"/>
                </a:cubicBezTo>
                <a:lnTo>
                  <a:pt x="1738632" y="245466"/>
                </a:lnTo>
                <a:lnTo>
                  <a:pt x="1742542" y="245488"/>
                </a:lnTo>
                <a:lnTo>
                  <a:pt x="1741218" y="249094"/>
                </a:lnTo>
                <a:lnTo>
                  <a:pt x="1740505" y="249808"/>
                </a:lnTo>
                <a:lnTo>
                  <a:pt x="1740895" y="249976"/>
                </a:lnTo>
                <a:lnTo>
                  <a:pt x="1736128" y="262956"/>
                </a:lnTo>
                <a:cubicBezTo>
                  <a:pt x="1731751" y="271721"/>
                  <a:pt x="1731751" y="271721"/>
                  <a:pt x="1731751" y="271721"/>
                </a:cubicBezTo>
                <a:cubicBezTo>
                  <a:pt x="1744881" y="276104"/>
                  <a:pt x="1744881" y="276104"/>
                  <a:pt x="1744881" y="276104"/>
                </a:cubicBezTo>
                <a:cubicBezTo>
                  <a:pt x="1744881" y="298017"/>
                  <a:pt x="1744881" y="298017"/>
                  <a:pt x="1744881" y="298017"/>
                </a:cubicBezTo>
                <a:lnTo>
                  <a:pt x="1716819" y="305042"/>
                </a:lnTo>
                <a:lnTo>
                  <a:pt x="1717527" y="302400"/>
                </a:lnTo>
                <a:cubicBezTo>
                  <a:pt x="1714244" y="301304"/>
                  <a:pt x="1705491" y="304591"/>
                  <a:pt x="1709868" y="306782"/>
                </a:cubicBezTo>
                <a:cubicBezTo>
                  <a:pt x="1709868" y="306782"/>
                  <a:pt x="1709868" y="306782"/>
                  <a:pt x="1714244" y="305687"/>
                </a:cubicBezTo>
                <a:lnTo>
                  <a:pt x="1716819" y="305042"/>
                </a:lnTo>
                <a:lnTo>
                  <a:pt x="1716022" y="308015"/>
                </a:lnTo>
                <a:cubicBezTo>
                  <a:pt x="1712603" y="311439"/>
                  <a:pt x="1705491" y="316643"/>
                  <a:pt x="1692361" y="324313"/>
                </a:cubicBezTo>
                <a:cubicBezTo>
                  <a:pt x="1674854" y="315548"/>
                  <a:pt x="1674854" y="315548"/>
                  <a:pt x="1674854" y="315548"/>
                </a:cubicBezTo>
                <a:cubicBezTo>
                  <a:pt x="1652970" y="324313"/>
                  <a:pt x="1652970" y="324313"/>
                  <a:pt x="1652970" y="324313"/>
                </a:cubicBezTo>
                <a:cubicBezTo>
                  <a:pt x="1657347" y="337461"/>
                  <a:pt x="1666100" y="324313"/>
                  <a:pt x="1674854" y="328695"/>
                </a:cubicBezTo>
                <a:cubicBezTo>
                  <a:pt x="1666100" y="341843"/>
                  <a:pt x="1666100" y="341843"/>
                  <a:pt x="1666100" y="341843"/>
                </a:cubicBezTo>
                <a:cubicBezTo>
                  <a:pt x="1679231" y="341843"/>
                  <a:pt x="1679231" y="341843"/>
                  <a:pt x="1679231" y="341843"/>
                </a:cubicBezTo>
                <a:cubicBezTo>
                  <a:pt x="1683607" y="328695"/>
                  <a:pt x="1683607" y="328695"/>
                  <a:pt x="1683607" y="328695"/>
                </a:cubicBezTo>
                <a:cubicBezTo>
                  <a:pt x="1705491" y="333078"/>
                  <a:pt x="1705491" y="333078"/>
                  <a:pt x="1705491" y="333078"/>
                </a:cubicBezTo>
                <a:cubicBezTo>
                  <a:pt x="1705491" y="341843"/>
                  <a:pt x="1705491" y="341843"/>
                  <a:pt x="1705491" y="341843"/>
                </a:cubicBezTo>
                <a:cubicBezTo>
                  <a:pt x="1731751" y="354991"/>
                  <a:pt x="1731751" y="354991"/>
                  <a:pt x="1731751" y="354991"/>
                </a:cubicBezTo>
                <a:cubicBezTo>
                  <a:pt x="1731751" y="359374"/>
                  <a:pt x="1731751" y="359374"/>
                  <a:pt x="1731751" y="359374"/>
                </a:cubicBezTo>
                <a:cubicBezTo>
                  <a:pt x="1744881" y="359374"/>
                  <a:pt x="1744881" y="359374"/>
                  <a:pt x="1744881" y="359374"/>
                </a:cubicBezTo>
                <a:cubicBezTo>
                  <a:pt x="1744881" y="376904"/>
                  <a:pt x="1744881" y="376904"/>
                  <a:pt x="1744881" y="376904"/>
                </a:cubicBezTo>
                <a:cubicBezTo>
                  <a:pt x="1766765" y="363756"/>
                  <a:pt x="1766765" y="363756"/>
                  <a:pt x="1766765" y="363756"/>
                </a:cubicBezTo>
                <a:cubicBezTo>
                  <a:pt x="1779895" y="363756"/>
                  <a:pt x="1779895" y="363756"/>
                  <a:pt x="1779895" y="363756"/>
                </a:cubicBezTo>
                <a:cubicBezTo>
                  <a:pt x="1797402" y="372521"/>
                  <a:pt x="1797402" y="350608"/>
                  <a:pt x="1814909" y="354991"/>
                </a:cubicBezTo>
                <a:cubicBezTo>
                  <a:pt x="1823663" y="350608"/>
                  <a:pt x="1849923" y="350608"/>
                  <a:pt x="1823663" y="333078"/>
                </a:cubicBezTo>
                <a:cubicBezTo>
                  <a:pt x="1854300" y="333078"/>
                  <a:pt x="1854300" y="333078"/>
                  <a:pt x="1854300" y="333078"/>
                </a:cubicBezTo>
                <a:cubicBezTo>
                  <a:pt x="1858676" y="315548"/>
                  <a:pt x="1858676" y="315548"/>
                  <a:pt x="1858676" y="315548"/>
                </a:cubicBezTo>
                <a:cubicBezTo>
                  <a:pt x="1867430" y="298017"/>
                  <a:pt x="1867430" y="298017"/>
                  <a:pt x="1867430" y="298017"/>
                </a:cubicBezTo>
                <a:cubicBezTo>
                  <a:pt x="1867430" y="302400"/>
                  <a:pt x="1867430" y="302400"/>
                  <a:pt x="1867430" y="302400"/>
                </a:cubicBezTo>
                <a:cubicBezTo>
                  <a:pt x="1893690" y="311165"/>
                  <a:pt x="1893690" y="311165"/>
                  <a:pt x="1893690" y="311165"/>
                </a:cubicBezTo>
                <a:cubicBezTo>
                  <a:pt x="1898067" y="311165"/>
                  <a:pt x="1867430" y="324313"/>
                  <a:pt x="1906820" y="311165"/>
                </a:cubicBezTo>
                <a:cubicBezTo>
                  <a:pt x="1893690" y="302400"/>
                  <a:pt x="1893690" y="302400"/>
                  <a:pt x="1893690" y="302400"/>
                </a:cubicBezTo>
                <a:cubicBezTo>
                  <a:pt x="1911197" y="289252"/>
                  <a:pt x="1911197" y="289252"/>
                  <a:pt x="1911197" y="289252"/>
                </a:cubicBezTo>
                <a:cubicBezTo>
                  <a:pt x="1933081" y="302400"/>
                  <a:pt x="1933081" y="302400"/>
                  <a:pt x="1933081" y="302400"/>
                </a:cubicBezTo>
                <a:lnTo>
                  <a:pt x="1953047" y="299068"/>
                </a:lnTo>
                <a:lnTo>
                  <a:pt x="1943407" y="302948"/>
                </a:lnTo>
                <a:cubicBezTo>
                  <a:pt x="1924327" y="311165"/>
                  <a:pt x="1973565" y="294730"/>
                  <a:pt x="1963718" y="298017"/>
                </a:cubicBezTo>
                <a:cubicBezTo>
                  <a:pt x="1963718" y="298017"/>
                  <a:pt x="1963718" y="298017"/>
                  <a:pt x="1959341" y="298017"/>
                </a:cubicBezTo>
                <a:cubicBezTo>
                  <a:pt x="1959341" y="298017"/>
                  <a:pt x="1959341" y="298017"/>
                  <a:pt x="1956059" y="298565"/>
                </a:cubicBezTo>
                <a:lnTo>
                  <a:pt x="1953047" y="299068"/>
                </a:lnTo>
                <a:lnTo>
                  <a:pt x="1959230" y="296579"/>
                </a:lnTo>
                <a:cubicBezTo>
                  <a:pt x="1966795" y="293634"/>
                  <a:pt x="1976848" y="289800"/>
                  <a:pt x="1989978" y="284869"/>
                </a:cubicBezTo>
                <a:cubicBezTo>
                  <a:pt x="2055629" y="245426"/>
                  <a:pt x="2055629" y="245426"/>
                  <a:pt x="2055629" y="245426"/>
                </a:cubicBezTo>
                <a:cubicBezTo>
                  <a:pt x="2046876" y="241043"/>
                  <a:pt x="2042499" y="241043"/>
                  <a:pt x="2046876" y="227895"/>
                </a:cubicBezTo>
                <a:cubicBezTo>
                  <a:pt x="2055629" y="227895"/>
                  <a:pt x="2055629" y="227895"/>
                  <a:pt x="2055629" y="227895"/>
                </a:cubicBezTo>
                <a:cubicBezTo>
                  <a:pt x="2086266" y="223513"/>
                  <a:pt x="2086266" y="223513"/>
                  <a:pt x="2086266" y="223513"/>
                </a:cubicBezTo>
                <a:cubicBezTo>
                  <a:pt x="2081889" y="227895"/>
                  <a:pt x="2077513" y="219130"/>
                  <a:pt x="2073136" y="232278"/>
                </a:cubicBezTo>
                <a:cubicBezTo>
                  <a:pt x="2073136" y="241043"/>
                  <a:pt x="2073136" y="241043"/>
                  <a:pt x="2073136" y="241043"/>
                </a:cubicBezTo>
                <a:cubicBezTo>
                  <a:pt x="2073136" y="249808"/>
                  <a:pt x="2073136" y="249808"/>
                  <a:pt x="2073136" y="249808"/>
                </a:cubicBezTo>
                <a:cubicBezTo>
                  <a:pt x="2086266" y="254191"/>
                  <a:pt x="2086266" y="254191"/>
                  <a:pt x="2086266" y="254191"/>
                </a:cubicBezTo>
                <a:cubicBezTo>
                  <a:pt x="2099396" y="219130"/>
                  <a:pt x="2099396" y="219130"/>
                  <a:pt x="2099396" y="219130"/>
                </a:cubicBezTo>
                <a:cubicBezTo>
                  <a:pt x="2103773" y="214748"/>
                  <a:pt x="2103773" y="214748"/>
                  <a:pt x="2103773" y="214748"/>
                </a:cubicBezTo>
                <a:cubicBezTo>
                  <a:pt x="2112526" y="232278"/>
                  <a:pt x="2112526" y="232278"/>
                  <a:pt x="2112526" y="232278"/>
                </a:cubicBezTo>
                <a:cubicBezTo>
                  <a:pt x="2134410" y="219130"/>
                  <a:pt x="2134410" y="219130"/>
                  <a:pt x="2134410" y="219130"/>
                </a:cubicBezTo>
                <a:cubicBezTo>
                  <a:pt x="2147540" y="227895"/>
                  <a:pt x="2147540" y="227895"/>
                  <a:pt x="2147540" y="227895"/>
                </a:cubicBezTo>
                <a:lnTo>
                  <a:pt x="2160380" y="218252"/>
                </a:lnTo>
                <a:lnTo>
                  <a:pt x="2173801" y="223513"/>
                </a:lnTo>
                <a:cubicBezTo>
                  <a:pt x="2191307" y="205982"/>
                  <a:pt x="2191307" y="205982"/>
                  <a:pt x="2191307" y="205982"/>
                </a:cubicBezTo>
                <a:cubicBezTo>
                  <a:pt x="2217568" y="201600"/>
                  <a:pt x="2217568" y="201600"/>
                  <a:pt x="2217568" y="201600"/>
                </a:cubicBezTo>
                <a:cubicBezTo>
                  <a:pt x="2239452" y="184069"/>
                  <a:pt x="2239452" y="184069"/>
                  <a:pt x="2239452" y="184069"/>
                </a:cubicBezTo>
                <a:cubicBezTo>
                  <a:pt x="2239452" y="170922"/>
                  <a:pt x="2239452" y="170922"/>
                  <a:pt x="2239452" y="170922"/>
                </a:cubicBezTo>
                <a:cubicBezTo>
                  <a:pt x="2248205" y="166539"/>
                  <a:pt x="2248205" y="166539"/>
                  <a:pt x="2248205" y="166539"/>
                </a:cubicBezTo>
                <a:cubicBezTo>
                  <a:pt x="2261335" y="175304"/>
                  <a:pt x="2261335" y="175304"/>
                  <a:pt x="2261335" y="175304"/>
                </a:cubicBezTo>
                <a:cubicBezTo>
                  <a:pt x="2274465" y="162156"/>
                  <a:pt x="2274465" y="162156"/>
                  <a:pt x="2274465" y="162156"/>
                </a:cubicBezTo>
                <a:cubicBezTo>
                  <a:pt x="2278842" y="170922"/>
                  <a:pt x="2278842" y="170922"/>
                  <a:pt x="2278842" y="170922"/>
                </a:cubicBezTo>
                <a:cubicBezTo>
                  <a:pt x="2300725" y="157774"/>
                  <a:pt x="2300725" y="157774"/>
                  <a:pt x="2300725" y="157774"/>
                </a:cubicBezTo>
                <a:cubicBezTo>
                  <a:pt x="2311667" y="155582"/>
                  <a:pt x="2317138" y="154487"/>
                  <a:pt x="2319874" y="153939"/>
                </a:cubicBezTo>
                <a:lnTo>
                  <a:pt x="2321500" y="153613"/>
                </a:lnTo>
                <a:lnTo>
                  <a:pt x="2317685" y="157089"/>
                </a:lnTo>
                <a:cubicBezTo>
                  <a:pt x="2311941" y="163252"/>
                  <a:pt x="2325892" y="153391"/>
                  <a:pt x="2322609" y="153391"/>
                </a:cubicBezTo>
                <a:lnTo>
                  <a:pt x="2321500" y="153613"/>
                </a:lnTo>
                <a:lnTo>
                  <a:pt x="2331363" y="144626"/>
                </a:lnTo>
                <a:cubicBezTo>
                  <a:pt x="2335740" y="149009"/>
                  <a:pt x="2335740" y="149009"/>
                  <a:pt x="2335740" y="149009"/>
                </a:cubicBezTo>
                <a:cubicBezTo>
                  <a:pt x="2348870" y="127096"/>
                  <a:pt x="2348870" y="127096"/>
                  <a:pt x="2348870" y="127096"/>
                </a:cubicBezTo>
                <a:cubicBezTo>
                  <a:pt x="2379507" y="127096"/>
                  <a:pt x="2379507" y="127096"/>
                  <a:pt x="2379507" y="127096"/>
                </a:cubicBezTo>
                <a:cubicBezTo>
                  <a:pt x="2383884" y="122713"/>
                  <a:pt x="2383884" y="122713"/>
                  <a:pt x="2383884" y="122713"/>
                </a:cubicBezTo>
                <a:cubicBezTo>
                  <a:pt x="2362000" y="135861"/>
                  <a:pt x="2392637" y="109565"/>
                  <a:pt x="2357623" y="113948"/>
                </a:cubicBezTo>
                <a:cubicBezTo>
                  <a:pt x="2375130" y="109565"/>
                  <a:pt x="2375130" y="109565"/>
                  <a:pt x="2375130" y="109565"/>
                </a:cubicBezTo>
                <a:cubicBezTo>
                  <a:pt x="2379507" y="113948"/>
                  <a:pt x="2379507" y="113948"/>
                  <a:pt x="2379507" y="113948"/>
                </a:cubicBezTo>
                <a:cubicBezTo>
                  <a:pt x="2392637" y="105182"/>
                  <a:pt x="2392637" y="105182"/>
                  <a:pt x="2392637" y="105182"/>
                </a:cubicBezTo>
                <a:cubicBezTo>
                  <a:pt x="2405767" y="113948"/>
                  <a:pt x="2405767" y="113948"/>
                  <a:pt x="2405767" y="113948"/>
                </a:cubicBezTo>
                <a:cubicBezTo>
                  <a:pt x="2423274" y="105182"/>
                  <a:pt x="2423274" y="105182"/>
                  <a:pt x="2423274" y="105182"/>
                </a:cubicBezTo>
                <a:cubicBezTo>
                  <a:pt x="2449534" y="100800"/>
                  <a:pt x="2449534" y="100800"/>
                  <a:pt x="2449534" y="100800"/>
                </a:cubicBezTo>
                <a:cubicBezTo>
                  <a:pt x="2453911" y="105182"/>
                  <a:pt x="2453911" y="105182"/>
                  <a:pt x="2453911" y="105182"/>
                </a:cubicBezTo>
                <a:cubicBezTo>
                  <a:pt x="2467041" y="98608"/>
                  <a:pt x="2473606" y="95322"/>
                  <a:pt x="2476889" y="93678"/>
                </a:cubicBezTo>
                <a:lnTo>
                  <a:pt x="2478596" y="92824"/>
                </a:lnTo>
                <a:lnTo>
                  <a:pt x="2483666" y="92436"/>
                </a:lnTo>
                <a:lnTo>
                  <a:pt x="2483666" y="3241367"/>
                </a:lnTo>
                <a:lnTo>
                  <a:pt x="1265200" y="3241367"/>
                </a:lnTo>
                <a:lnTo>
                  <a:pt x="1271101" y="3235458"/>
                </a:lnTo>
                <a:cubicBezTo>
                  <a:pt x="1272195" y="3234363"/>
                  <a:pt x="1272195" y="3234363"/>
                  <a:pt x="1272195" y="3234363"/>
                </a:cubicBezTo>
                <a:cubicBezTo>
                  <a:pt x="1245935" y="3216832"/>
                  <a:pt x="1245935" y="3216832"/>
                  <a:pt x="1245935" y="3216832"/>
                </a:cubicBezTo>
                <a:cubicBezTo>
                  <a:pt x="1245935" y="3194919"/>
                  <a:pt x="1245935" y="3194919"/>
                  <a:pt x="1245935" y="3194919"/>
                </a:cubicBezTo>
                <a:cubicBezTo>
                  <a:pt x="1259065" y="3190536"/>
                  <a:pt x="1259065" y="3190536"/>
                  <a:pt x="1259065" y="3190536"/>
                </a:cubicBezTo>
                <a:cubicBezTo>
                  <a:pt x="1259065" y="3181771"/>
                  <a:pt x="1259065" y="3177389"/>
                  <a:pt x="1259065" y="3175197"/>
                </a:cubicBezTo>
                <a:lnTo>
                  <a:pt x="1259065" y="3173828"/>
                </a:lnTo>
                <a:lnTo>
                  <a:pt x="1263442" y="3173006"/>
                </a:lnTo>
                <a:cubicBezTo>
                  <a:pt x="1245935" y="3164241"/>
                  <a:pt x="1245935" y="3164241"/>
                  <a:pt x="1245935" y="3164241"/>
                </a:cubicBezTo>
                <a:cubicBezTo>
                  <a:pt x="1254688" y="3159858"/>
                  <a:pt x="1254688" y="3159858"/>
                  <a:pt x="1254688" y="3159858"/>
                </a:cubicBezTo>
                <a:cubicBezTo>
                  <a:pt x="1285325" y="3164241"/>
                  <a:pt x="1285325" y="3164241"/>
                  <a:pt x="1285325" y="3164241"/>
                </a:cubicBezTo>
                <a:cubicBezTo>
                  <a:pt x="1289702" y="3164241"/>
                  <a:pt x="1289702" y="3164241"/>
                  <a:pt x="1289702" y="3164241"/>
                </a:cubicBezTo>
                <a:cubicBezTo>
                  <a:pt x="1289702" y="3155476"/>
                  <a:pt x="1289702" y="3155476"/>
                  <a:pt x="1289702" y="3155476"/>
                </a:cubicBezTo>
                <a:cubicBezTo>
                  <a:pt x="1294079" y="3151093"/>
                  <a:pt x="1294079" y="3151093"/>
                  <a:pt x="1294079" y="3151093"/>
                </a:cubicBezTo>
                <a:cubicBezTo>
                  <a:pt x="1276572" y="3137945"/>
                  <a:pt x="1276572" y="3137945"/>
                  <a:pt x="1276572" y="3137945"/>
                </a:cubicBezTo>
                <a:cubicBezTo>
                  <a:pt x="1272195" y="3137945"/>
                  <a:pt x="1272195" y="3137945"/>
                  <a:pt x="1272195" y="3137945"/>
                </a:cubicBezTo>
                <a:cubicBezTo>
                  <a:pt x="1298456" y="3129180"/>
                  <a:pt x="1298456" y="3129180"/>
                  <a:pt x="1298456" y="3129180"/>
                </a:cubicBezTo>
                <a:cubicBezTo>
                  <a:pt x="1302832" y="3129180"/>
                  <a:pt x="1302832" y="3129180"/>
                  <a:pt x="1302832" y="3129180"/>
                </a:cubicBezTo>
                <a:lnTo>
                  <a:pt x="1298456" y="3134658"/>
                </a:lnTo>
                <a:lnTo>
                  <a:pt x="1294079" y="3133563"/>
                </a:lnTo>
                <a:cubicBezTo>
                  <a:pt x="1291890" y="3137945"/>
                  <a:pt x="1295173" y="3136850"/>
                  <a:pt x="1298456" y="3134659"/>
                </a:cubicBezTo>
                <a:lnTo>
                  <a:pt x="1298456" y="3134658"/>
                </a:lnTo>
                <a:lnTo>
                  <a:pt x="1309397" y="3137397"/>
                </a:lnTo>
                <a:cubicBezTo>
                  <a:pt x="1311586" y="3137945"/>
                  <a:pt x="1311586" y="3137945"/>
                  <a:pt x="1311586" y="3137945"/>
                </a:cubicBezTo>
                <a:cubicBezTo>
                  <a:pt x="1329092" y="3133563"/>
                  <a:pt x="1329092" y="3133563"/>
                  <a:pt x="1329092" y="3133563"/>
                </a:cubicBezTo>
                <a:cubicBezTo>
                  <a:pt x="1329092" y="3116032"/>
                  <a:pt x="1329092" y="3116032"/>
                  <a:pt x="1329092" y="3116032"/>
                </a:cubicBezTo>
                <a:cubicBezTo>
                  <a:pt x="1350976" y="3116032"/>
                  <a:pt x="1350976" y="3116032"/>
                  <a:pt x="1350976" y="3116032"/>
                </a:cubicBezTo>
                <a:cubicBezTo>
                  <a:pt x="1350976" y="3111650"/>
                  <a:pt x="1350976" y="3111650"/>
                  <a:pt x="1350976" y="3111650"/>
                </a:cubicBezTo>
                <a:cubicBezTo>
                  <a:pt x="1372860" y="3107267"/>
                  <a:pt x="1372860" y="3107267"/>
                  <a:pt x="1372860" y="3107267"/>
                </a:cubicBezTo>
                <a:cubicBezTo>
                  <a:pt x="1385990" y="3107267"/>
                  <a:pt x="1385990" y="3107267"/>
                  <a:pt x="1385990" y="3107267"/>
                </a:cubicBezTo>
                <a:cubicBezTo>
                  <a:pt x="1399120" y="3089737"/>
                  <a:pt x="1399120" y="3089737"/>
                  <a:pt x="1399120" y="3089737"/>
                </a:cubicBezTo>
                <a:cubicBezTo>
                  <a:pt x="1390367" y="3076589"/>
                  <a:pt x="1390367" y="3076589"/>
                  <a:pt x="1390367" y="3076589"/>
                </a:cubicBezTo>
                <a:cubicBezTo>
                  <a:pt x="1381613" y="3072206"/>
                  <a:pt x="1390367" y="3098502"/>
                  <a:pt x="1372860" y="3076589"/>
                </a:cubicBezTo>
                <a:cubicBezTo>
                  <a:pt x="1364106" y="3085354"/>
                  <a:pt x="1364106" y="3085354"/>
                  <a:pt x="1364106" y="3085354"/>
                </a:cubicBezTo>
                <a:cubicBezTo>
                  <a:pt x="1359730" y="3067824"/>
                  <a:pt x="1359730" y="3067824"/>
                  <a:pt x="1359730" y="3067824"/>
                </a:cubicBezTo>
                <a:cubicBezTo>
                  <a:pt x="1346600" y="3067824"/>
                  <a:pt x="1346600" y="3067824"/>
                  <a:pt x="1346600" y="3067824"/>
                </a:cubicBezTo>
                <a:cubicBezTo>
                  <a:pt x="1346600" y="3072206"/>
                  <a:pt x="1324716" y="3076589"/>
                  <a:pt x="1346600" y="3080971"/>
                </a:cubicBezTo>
                <a:cubicBezTo>
                  <a:pt x="1320339" y="3094119"/>
                  <a:pt x="1320339" y="3094119"/>
                  <a:pt x="1320339" y="3094119"/>
                </a:cubicBezTo>
                <a:cubicBezTo>
                  <a:pt x="1307209" y="3094119"/>
                  <a:pt x="1307209" y="3094119"/>
                  <a:pt x="1307209" y="3094119"/>
                </a:cubicBezTo>
                <a:cubicBezTo>
                  <a:pt x="1302832" y="3080971"/>
                  <a:pt x="1302832" y="3080971"/>
                  <a:pt x="1302832" y="3080971"/>
                </a:cubicBezTo>
                <a:cubicBezTo>
                  <a:pt x="1289702" y="3076589"/>
                  <a:pt x="1289702" y="3076589"/>
                  <a:pt x="1289702" y="3076589"/>
                </a:cubicBezTo>
                <a:cubicBezTo>
                  <a:pt x="1307209" y="3067824"/>
                  <a:pt x="1307209" y="3067824"/>
                  <a:pt x="1307209" y="3067824"/>
                </a:cubicBezTo>
                <a:cubicBezTo>
                  <a:pt x="1324716" y="3080971"/>
                  <a:pt x="1324716" y="3080971"/>
                  <a:pt x="1324716" y="3080971"/>
                </a:cubicBezTo>
                <a:cubicBezTo>
                  <a:pt x="1333469" y="3067824"/>
                  <a:pt x="1333469" y="3067824"/>
                  <a:pt x="1333469" y="3067824"/>
                </a:cubicBezTo>
                <a:cubicBezTo>
                  <a:pt x="1329092" y="3063441"/>
                  <a:pt x="1329092" y="3063441"/>
                  <a:pt x="1329092" y="3063441"/>
                </a:cubicBezTo>
                <a:cubicBezTo>
                  <a:pt x="1315962" y="3067824"/>
                  <a:pt x="1315962" y="3067824"/>
                  <a:pt x="1315962" y="3067824"/>
                </a:cubicBezTo>
                <a:cubicBezTo>
                  <a:pt x="1311586" y="3054676"/>
                  <a:pt x="1311586" y="3054676"/>
                  <a:pt x="1311586" y="3054676"/>
                </a:cubicBezTo>
                <a:cubicBezTo>
                  <a:pt x="1311586" y="3050293"/>
                  <a:pt x="1311586" y="3050293"/>
                  <a:pt x="1311586" y="3050293"/>
                </a:cubicBezTo>
                <a:cubicBezTo>
                  <a:pt x="1320339" y="3045911"/>
                  <a:pt x="1320339" y="3045911"/>
                  <a:pt x="1320339" y="3045911"/>
                </a:cubicBezTo>
                <a:cubicBezTo>
                  <a:pt x="1324716" y="3050293"/>
                  <a:pt x="1324716" y="3050293"/>
                  <a:pt x="1324716" y="3050293"/>
                </a:cubicBezTo>
                <a:cubicBezTo>
                  <a:pt x="1337846" y="3045911"/>
                  <a:pt x="1337846" y="3045911"/>
                  <a:pt x="1337846" y="3045911"/>
                </a:cubicBezTo>
                <a:cubicBezTo>
                  <a:pt x="1329092" y="3037145"/>
                  <a:pt x="1329092" y="3037145"/>
                  <a:pt x="1329092" y="3037145"/>
                </a:cubicBezTo>
                <a:cubicBezTo>
                  <a:pt x="1337846" y="3032763"/>
                  <a:pt x="1337846" y="3032763"/>
                  <a:pt x="1337846" y="3032763"/>
                </a:cubicBezTo>
                <a:cubicBezTo>
                  <a:pt x="1329092" y="3028380"/>
                  <a:pt x="1329092" y="3028380"/>
                  <a:pt x="1329092" y="3028380"/>
                </a:cubicBezTo>
                <a:cubicBezTo>
                  <a:pt x="1259065" y="3067824"/>
                  <a:pt x="1259065" y="3067824"/>
                  <a:pt x="1259065" y="3067824"/>
                </a:cubicBezTo>
                <a:cubicBezTo>
                  <a:pt x="1267818" y="3076589"/>
                  <a:pt x="1267818" y="3076589"/>
                  <a:pt x="1267818" y="3076589"/>
                </a:cubicBezTo>
                <a:cubicBezTo>
                  <a:pt x="1259065" y="3080971"/>
                  <a:pt x="1259065" y="3080971"/>
                  <a:pt x="1259065" y="3080971"/>
                </a:cubicBezTo>
                <a:lnTo>
                  <a:pt x="1248464" y="3070357"/>
                </a:lnTo>
                <a:lnTo>
                  <a:pt x="1253320" y="3065975"/>
                </a:lnTo>
                <a:cubicBezTo>
                  <a:pt x="1258244" y="3060428"/>
                  <a:pt x="1245935" y="3067824"/>
                  <a:pt x="1245935" y="3067824"/>
                </a:cubicBezTo>
                <a:cubicBezTo>
                  <a:pt x="1245935" y="3067824"/>
                  <a:pt x="1245935" y="3067824"/>
                  <a:pt x="1247576" y="3069467"/>
                </a:cubicBezTo>
                <a:lnTo>
                  <a:pt x="1248464" y="3070357"/>
                </a:lnTo>
                <a:lnTo>
                  <a:pt x="1241558" y="3076589"/>
                </a:lnTo>
                <a:cubicBezTo>
                  <a:pt x="1241558" y="3085354"/>
                  <a:pt x="1241558" y="3085354"/>
                  <a:pt x="1241558" y="3085354"/>
                </a:cubicBezTo>
                <a:cubicBezTo>
                  <a:pt x="1210921" y="3098502"/>
                  <a:pt x="1210921" y="3098502"/>
                  <a:pt x="1210921" y="3098502"/>
                </a:cubicBezTo>
                <a:cubicBezTo>
                  <a:pt x="1202168" y="3089737"/>
                  <a:pt x="1202168" y="3089737"/>
                  <a:pt x="1202168" y="3089737"/>
                </a:cubicBezTo>
                <a:cubicBezTo>
                  <a:pt x="1184661" y="3085354"/>
                  <a:pt x="1184661" y="3085354"/>
                  <a:pt x="1184661" y="3085354"/>
                </a:cubicBezTo>
                <a:cubicBezTo>
                  <a:pt x="1184661" y="3076589"/>
                  <a:pt x="1184661" y="3076589"/>
                  <a:pt x="1184661" y="3076589"/>
                </a:cubicBezTo>
                <a:cubicBezTo>
                  <a:pt x="1162777" y="3076589"/>
                  <a:pt x="1162777" y="3076589"/>
                  <a:pt x="1162777" y="3076589"/>
                </a:cubicBezTo>
                <a:cubicBezTo>
                  <a:pt x="1171530" y="3059058"/>
                  <a:pt x="1171530" y="3059058"/>
                  <a:pt x="1171530" y="3059058"/>
                </a:cubicBezTo>
                <a:cubicBezTo>
                  <a:pt x="1136517" y="3059058"/>
                  <a:pt x="1136517" y="3059058"/>
                  <a:pt x="1136517" y="3059058"/>
                </a:cubicBezTo>
                <a:cubicBezTo>
                  <a:pt x="1132140" y="3059058"/>
                  <a:pt x="1132140" y="3063441"/>
                  <a:pt x="1132140" y="3067824"/>
                </a:cubicBezTo>
                <a:cubicBezTo>
                  <a:pt x="1140893" y="3067824"/>
                  <a:pt x="1140893" y="3067824"/>
                  <a:pt x="1140893" y="3067824"/>
                </a:cubicBezTo>
                <a:cubicBezTo>
                  <a:pt x="1136517" y="3067824"/>
                  <a:pt x="1127763" y="3067824"/>
                  <a:pt x="1127763" y="3080971"/>
                </a:cubicBezTo>
                <a:cubicBezTo>
                  <a:pt x="1149647" y="3098502"/>
                  <a:pt x="1149647" y="3098502"/>
                  <a:pt x="1149647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ubicBezTo>
                  <a:pt x="1127763" y="3089737"/>
                  <a:pt x="1127763" y="3089737"/>
                  <a:pt x="1127763" y="3089737"/>
                </a:cubicBezTo>
                <a:cubicBezTo>
                  <a:pt x="1114633" y="3076589"/>
                  <a:pt x="1114633" y="3076589"/>
                  <a:pt x="1114633" y="3076589"/>
                </a:cubicBezTo>
                <a:cubicBezTo>
                  <a:pt x="1110256" y="3080971"/>
                  <a:pt x="1092749" y="3089737"/>
                  <a:pt x="1101503" y="3094119"/>
                </a:cubicBezTo>
                <a:cubicBezTo>
                  <a:pt x="1079619" y="3098502"/>
                  <a:pt x="1079619" y="3098502"/>
                  <a:pt x="1079619" y="3098502"/>
                </a:cubicBezTo>
                <a:cubicBezTo>
                  <a:pt x="1070866" y="3107267"/>
                  <a:pt x="1070866" y="3107267"/>
                  <a:pt x="1070866" y="3107267"/>
                </a:cubicBezTo>
                <a:cubicBezTo>
                  <a:pt x="1066489" y="3111650"/>
                  <a:pt x="1066489" y="3111650"/>
                  <a:pt x="1066489" y="3111650"/>
                </a:cubicBezTo>
                <a:cubicBezTo>
                  <a:pt x="1044605" y="3098502"/>
                  <a:pt x="1044605" y="3098502"/>
                  <a:pt x="1044605" y="3098502"/>
                </a:cubicBezTo>
                <a:cubicBezTo>
                  <a:pt x="1044605" y="3094119"/>
                  <a:pt x="1044605" y="3094119"/>
                  <a:pt x="1044605" y="3094119"/>
                </a:cubicBezTo>
                <a:cubicBezTo>
                  <a:pt x="1027099" y="3111650"/>
                  <a:pt x="1027099" y="3111650"/>
                  <a:pt x="1027099" y="3111650"/>
                </a:cubicBezTo>
                <a:cubicBezTo>
                  <a:pt x="1040229" y="3120415"/>
                  <a:pt x="1040229" y="3120415"/>
                  <a:pt x="1040229" y="3120415"/>
                </a:cubicBezTo>
                <a:cubicBezTo>
                  <a:pt x="1031475" y="3129180"/>
                  <a:pt x="1031475" y="3129180"/>
                  <a:pt x="1031475" y="3129180"/>
                </a:cubicBezTo>
                <a:cubicBezTo>
                  <a:pt x="1040229" y="3133563"/>
                  <a:pt x="1040229" y="3133563"/>
                  <a:pt x="1040229" y="3133563"/>
                </a:cubicBezTo>
                <a:cubicBezTo>
                  <a:pt x="1018345" y="3133563"/>
                  <a:pt x="1018345" y="3133563"/>
                  <a:pt x="1018345" y="3133563"/>
                </a:cubicBezTo>
                <a:cubicBezTo>
                  <a:pt x="1018345" y="3129180"/>
                  <a:pt x="1018345" y="3129180"/>
                  <a:pt x="1018345" y="3129180"/>
                </a:cubicBezTo>
                <a:cubicBezTo>
                  <a:pt x="1005215" y="3120415"/>
                  <a:pt x="1005215" y="3120415"/>
                  <a:pt x="1005215" y="3120415"/>
                </a:cubicBezTo>
                <a:cubicBezTo>
                  <a:pt x="1000838" y="3120415"/>
                  <a:pt x="1000838" y="3120415"/>
                  <a:pt x="1000838" y="3120415"/>
                </a:cubicBezTo>
                <a:cubicBezTo>
                  <a:pt x="1031475" y="3102884"/>
                  <a:pt x="1031475" y="3102884"/>
                  <a:pt x="1031475" y="3102884"/>
                </a:cubicBezTo>
                <a:cubicBezTo>
                  <a:pt x="1027099" y="3102884"/>
                  <a:pt x="1027099" y="3102884"/>
                  <a:pt x="1027099" y="3102884"/>
                </a:cubicBezTo>
                <a:cubicBezTo>
                  <a:pt x="1040229" y="3089737"/>
                  <a:pt x="1040229" y="3089737"/>
                  <a:pt x="1040229" y="3089737"/>
                </a:cubicBezTo>
                <a:cubicBezTo>
                  <a:pt x="1053359" y="3089737"/>
                  <a:pt x="1053359" y="3089737"/>
                  <a:pt x="1053359" y="3089737"/>
                </a:cubicBezTo>
                <a:cubicBezTo>
                  <a:pt x="1057735" y="3076589"/>
                  <a:pt x="1057735" y="3076589"/>
                  <a:pt x="1057735" y="3076589"/>
                </a:cubicBezTo>
                <a:cubicBezTo>
                  <a:pt x="1066489" y="3080971"/>
                  <a:pt x="1066489" y="3080971"/>
                  <a:pt x="1066489" y="3080971"/>
                </a:cubicBezTo>
                <a:cubicBezTo>
                  <a:pt x="1070866" y="3089737"/>
                  <a:pt x="1040229" y="3080971"/>
                  <a:pt x="1070866" y="3094119"/>
                </a:cubicBezTo>
                <a:cubicBezTo>
                  <a:pt x="1088373" y="3089737"/>
                  <a:pt x="1088373" y="3089737"/>
                  <a:pt x="1088373" y="3089737"/>
                </a:cubicBezTo>
                <a:cubicBezTo>
                  <a:pt x="1110256" y="3072206"/>
                  <a:pt x="1110256" y="3072206"/>
                  <a:pt x="1110256" y="3072206"/>
                </a:cubicBezTo>
                <a:cubicBezTo>
                  <a:pt x="1123386" y="3054676"/>
                  <a:pt x="1123386" y="3054676"/>
                  <a:pt x="1123386" y="3054676"/>
                </a:cubicBezTo>
                <a:cubicBezTo>
                  <a:pt x="1119010" y="3050293"/>
                  <a:pt x="1119010" y="3050293"/>
                  <a:pt x="1119010" y="3050293"/>
                </a:cubicBezTo>
                <a:cubicBezTo>
                  <a:pt x="1123386" y="3045911"/>
                  <a:pt x="1123386" y="3045911"/>
                  <a:pt x="1123386" y="3045911"/>
                </a:cubicBezTo>
                <a:cubicBezTo>
                  <a:pt x="1123386" y="3041528"/>
                  <a:pt x="1123386" y="3041528"/>
                  <a:pt x="1123386" y="3041528"/>
                </a:cubicBezTo>
                <a:cubicBezTo>
                  <a:pt x="1132140" y="3050293"/>
                  <a:pt x="1132140" y="3050293"/>
                  <a:pt x="1132140" y="3050293"/>
                </a:cubicBezTo>
                <a:cubicBezTo>
                  <a:pt x="1145270" y="3041528"/>
                  <a:pt x="1145270" y="3041528"/>
                  <a:pt x="1145270" y="3041528"/>
                </a:cubicBezTo>
                <a:cubicBezTo>
                  <a:pt x="1123386" y="3037145"/>
                  <a:pt x="1123386" y="3037145"/>
                  <a:pt x="1123386" y="3037145"/>
                </a:cubicBezTo>
                <a:cubicBezTo>
                  <a:pt x="1070866" y="3059058"/>
                  <a:pt x="1070866" y="3059058"/>
                  <a:pt x="1070866" y="3059058"/>
                </a:cubicBezTo>
                <a:cubicBezTo>
                  <a:pt x="974578" y="3120415"/>
                  <a:pt x="974578" y="3120415"/>
                  <a:pt x="974578" y="3120415"/>
                </a:cubicBezTo>
                <a:cubicBezTo>
                  <a:pt x="970201" y="3129180"/>
                  <a:pt x="970201" y="3129180"/>
                  <a:pt x="970201" y="3129180"/>
                </a:cubicBezTo>
                <a:cubicBezTo>
                  <a:pt x="987708" y="3129180"/>
                  <a:pt x="987708" y="3129180"/>
                  <a:pt x="987708" y="3129180"/>
                </a:cubicBezTo>
                <a:cubicBezTo>
                  <a:pt x="1005215" y="3133563"/>
                  <a:pt x="1005215" y="3133563"/>
                  <a:pt x="1005215" y="3133563"/>
                </a:cubicBezTo>
                <a:cubicBezTo>
                  <a:pt x="1009592" y="3137945"/>
                  <a:pt x="1009592" y="3137945"/>
                  <a:pt x="1009592" y="3137945"/>
                </a:cubicBezTo>
                <a:cubicBezTo>
                  <a:pt x="957071" y="3168623"/>
                  <a:pt x="957071" y="3168623"/>
                  <a:pt x="957071" y="3168623"/>
                </a:cubicBezTo>
                <a:cubicBezTo>
                  <a:pt x="930811" y="3181771"/>
                  <a:pt x="930811" y="3181771"/>
                  <a:pt x="930811" y="3181771"/>
                </a:cubicBezTo>
                <a:cubicBezTo>
                  <a:pt x="913304" y="3199302"/>
                  <a:pt x="913304" y="3199302"/>
                  <a:pt x="913304" y="3199302"/>
                </a:cubicBezTo>
                <a:cubicBezTo>
                  <a:pt x="900174" y="3190536"/>
                  <a:pt x="900174" y="3190536"/>
                  <a:pt x="900174" y="3190536"/>
                </a:cubicBezTo>
                <a:cubicBezTo>
                  <a:pt x="862971" y="3216832"/>
                  <a:pt x="844370" y="3229980"/>
                  <a:pt x="835070" y="3236554"/>
                </a:cubicBezTo>
                <a:lnTo>
                  <a:pt x="828261" y="3241367"/>
                </a:lnTo>
                <a:lnTo>
                  <a:pt x="793374" y="3241367"/>
                </a:lnTo>
                <a:lnTo>
                  <a:pt x="792397" y="3240389"/>
                </a:lnTo>
                <a:cubicBezTo>
                  <a:pt x="790755" y="3238745"/>
                  <a:pt x="790755" y="3238745"/>
                  <a:pt x="790755" y="3238745"/>
                </a:cubicBezTo>
                <a:lnTo>
                  <a:pt x="788791" y="3241367"/>
                </a:lnTo>
                <a:lnTo>
                  <a:pt x="766244" y="3241367"/>
                </a:lnTo>
                <a:lnTo>
                  <a:pt x="764495" y="3234363"/>
                </a:lnTo>
                <a:cubicBezTo>
                  <a:pt x="746988" y="3234363"/>
                  <a:pt x="746988" y="3234363"/>
                  <a:pt x="746988" y="3234363"/>
                </a:cubicBezTo>
                <a:lnTo>
                  <a:pt x="744190" y="3241367"/>
                </a:lnTo>
                <a:lnTo>
                  <a:pt x="697526" y="3241367"/>
                </a:lnTo>
                <a:lnTo>
                  <a:pt x="716351" y="3230528"/>
                </a:lnTo>
                <a:cubicBezTo>
                  <a:pt x="726199" y="3226693"/>
                  <a:pt x="736046" y="3221215"/>
                  <a:pt x="738235" y="3208067"/>
                </a:cubicBezTo>
                <a:cubicBezTo>
                  <a:pt x="751365" y="3208067"/>
                  <a:pt x="751365" y="3208067"/>
                  <a:pt x="751365" y="3208067"/>
                </a:cubicBezTo>
                <a:cubicBezTo>
                  <a:pt x="773248" y="3177389"/>
                  <a:pt x="773248" y="3177389"/>
                  <a:pt x="773248" y="3177389"/>
                </a:cubicBezTo>
                <a:cubicBezTo>
                  <a:pt x="764495" y="3173006"/>
                  <a:pt x="764495" y="3173006"/>
                  <a:pt x="764495" y="3173006"/>
                </a:cubicBezTo>
                <a:cubicBezTo>
                  <a:pt x="777625" y="3155476"/>
                  <a:pt x="777625" y="3155476"/>
                  <a:pt x="777625" y="3155476"/>
                </a:cubicBezTo>
                <a:cubicBezTo>
                  <a:pt x="738235" y="3146710"/>
                  <a:pt x="738235" y="3146710"/>
                  <a:pt x="738235" y="3146710"/>
                </a:cubicBezTo>
                <a:cubicBezTo>
                  <a:pt x="733858" y="3137945"/>
                  <a:pt x="733858" y="3137945"/>
                  <a:pt x="733858" y="3137945"/>
                </a:cubicBezTo>
                <a:cubicBezTo>
                  <a:pt x="720728" y="3146710"/>
                  <a:pt x="720728" y="3146710"/>
                  <a:pt x="720728" y="3146710"/>
                </a:cubicBezTo>
                <a:cubicBezTo>
                  <a:pt x="725105" y="3151093"/>
                  <a:pt x="725105" y="3151093"/>
                  <a:pt x="725105" y="3151093"/>
                </a:cubicBezTo>
                <a:cubicBezTo>
                  <a:pt x="685714" y="3159858"/>
                  <a:pt x="685714" y="3159858"/>
                  <a:pt x="685714" y="3159858"/>
                </a:cubicBezTo>
                <a:lnTo>
                  <a:pt x="677377" y="3164867"/>
                </a:lnTo>
                <a:lnTo>
                  <a:pt x="676140" y="3164378"/>
                </a:lnTo>
                <a:cubicBezTo>
                  <a:pt x="669301" y="3166706"/>
                  <a:pt x="656171" y="3173006"/>
                  <a:pt x="633193" y="3186154"/>
                </a:cubicBezTo>
                <a:cubicBezTo>
                  <a:pt x="624440" y="3186154"/>
                  <a:pt x="624440" y="3186154"/>
                  <a:pt x="624440" y="3186154"/>
                </a:cubicBezTo>
                <a:cubicBezTo>
                  <a:pt x="620063" y="3181771"/>
                  <a:pt x="620063" y="3181771"/>
                  <a:pt x="620063" y="3181771"/>
                </a:cubicBezTo>
                <a:cubicBezTo>
                  <a:pt x="637570" y="3177389"/>
                  <a:pt x="637570" y="3177389"/>
                  <a:pt x="637570" y="3177389"/>
                </a:cubicBezTo>
                <a:cubicBezTo>
                  <a:pt x="655077" y="3159858"/>
                  <a:pt x="655077" y="3159858"/>
                  <a:pt x="655077" y="3159858"/>
                </a:cubicBezTo>
                <a:cubicBezTo>
                  <a:pt x="655077" y="3142328"/>
                  <a:pt x="655077" y="3142328"/>
                  <a:pt x="655077" y="3142328"/>
                </a:cubicBezTo>
                <a:cubicBezTo>
                  <a:pt x="663830" y="3146710"/>
                  <a:pt x="663830" y="3146710"/>
                  <a:pt x="663830" y="3146710"/>
                </a:cubicBezTo>
                <a:cubicBezTo>
                  <a:pt x="676961" y="3133563"/>
                  <a:pt x="676961" y="3133563"/>
                  <a:pt x="676961" y="3133563"/>
                </a:cubicBezTo>
                <a:cubicBezTo>
                  <a:pt x="668207" y="3129180"/>
                  <a:pt x="668207" y="3129180"/>
                  <a:pt x="668207" y="3129180"/>
                </a:cubicBezTo>
                <a:cubicBezTo>
                  <a:pt x="650700" y="3120415"/>
                  <a:pt x="650700" y="3120415"/>
                  <a:pt x="650700" y="3120415"/>
                </a:cubicBezTo>
                <a:cubicBezTo>
                  <a:pt x="615686" y="3133563"/>
                  <a:pt x="615686" y="3133563"/>
                  <a:pt x="615686" y="3133563"/>
                </a:cubicBezTo>
                <a:cubicBezTo>
                  <a:pt x="602556" y="3151093"/>
                  <a:pt x="602556" y="3151093"/>
                  <a:pt x="602556" y="3151093"/>
                </a:cubicBezTo>
                <a:cubicBezTo>
                  <a:pt x="589426" y="3146710"/>
                  <a:pt x="628817" y="3124797"/>
                  <a:pt x="585049" y="3151093"/>
                </a:cubicBezTo>
                <a:cubicBezTo>
                  <a:pt x="598179" y="3137945"/>
                  <a:pt x="598179" y="3137945"/>
                  <a:pt x="598179" y="3137945"/>
                </a:cubicBezTo>
                <a:cubicBezTo>
                  <a:pt x="615686" y="3129180"/>
                  <a:pt x="615686" y="3129180"/>
                  <a:pt x="615686" y="3129180"/>
                </a:cubicBezTo>
                <a:cubicBezTo>
                  <a:pt x="615686" y="3120415"/>
                  <a:pt x="615686" y="3120415"/>
                  <a:pt x="615686" y="3120415"/>
                </a:cubicBezTo>
                <a:cubicBezTo>
                  <a:pt x="593803" y="3124797"/>
                  <a:pt x="593803" y="3124797"/>
                  <a:pt x="593803" y="3124797"/>
                </a:cubicBezTo>
                <a:cubicBezTo>
                  <a:pt x="563166" y="3159858"/>
                  <a:pt x="563166" y="3159858"/>
                  <a:pt x="563166" y="3159858"/>
                </a:cubicBezTo>
                <a:cubicBezTo>
                  <a:pt x="585049" y="3155476"/>
                  <a:pt x="585049" y="3155476"/>
                  <a:pt x="585049" y="3155476"/>
                </a:cubicBezTo>
                <a:cubicBezTo>
                  <a:pt x="563166" y="3173006"/>
                  <a:pt x="563166" y="3173006"/>
                  <a:pt x="563166" y="3173006"/>
                </a:cubicBezTo>
                <a:cubicBezTo>
                  <a:pt x="563166" y="3164241"/>
                  <a:pt x="563166" y="3164241"/>
                  <a:pt x="563166" y="3164241"/>
                </a:cubicBezTo>
                <a:cubicBezTo>
                  <a:pt x="554412" y="3173006"/>
                  <a:pt x="554412" y="3173006"/>
                  <a:pt x="554412" y="3173006"/>
                </a:cubicBezTo>
                <a:cubicBezTo>
                  <a:pt x="532528" y="3173006"/>
                  <a:pt x="532528" y="3173006"/>
                  <a:pt x="532528" y="3173006"/>
                </a:cubicBezTo>
                <a:cubicBezTo>
                  <a:pt x="515021" y="3190536"/>
                  <a:pt x="515021" y="3190536"/>
                  <a:pt x="515021" y="3190536"/>
                </a:cubicBezTo>
                <a:cubicBezTo>
                  <a:pt x="488761" y="3186154"/>
                  <a:pt x="488761" y="3186154"/>
                  <a:pt x="488761" y="3186154"/>
                </a:cubicBezTo>
                <a:cubicBezTo>
                  <a:pt x="480008" y="3177389"/>
                  <a:pt x="480008" y="3177389"/>
                  <a:pt x="480008" y="3177389"/>
                </a:cubicBezTo>
                <a:cubicBezTo>
                  <a:pt x="484385" y="3168623"/>
                  <a:pt x="484385" y="3168623"/>
                  <a:pt x="484385" y="3168623"/>
                </a:cubicBezTo>
                <a:cubicBezTo>
                  <a:pt x="475631" y="3155476"/>
                  <a:pt x="475631" y="3155476"/>
                  <a:pt x="475631" y="3155476"/>
                </a:cubicBezTo>
                <a:cubicBezTo>
                  <a:pt x="484385" y="3155476"/>
                  <a:pt x="493138" y="3146710"/>
                  <a:pt x="497515" y="3146710"/>
                </a:cubicBezTo>
                <a:cubicBezTo>
                  <a:pt x="484385" y="3146710"/>
                  <a:pt x="484385" y="3146710"/>
                  <a:pt x="484385" y="3146710"/>
                </a:cubicBezTo>
                <a:cubicBezTo>
                  <a:pt x="519398" y="3102884"/>
                  <a:pt x="519398" y="3102884"/>
                  <a:pt x="519398" y="3102884"/>
                </a:cubicBezTo>
                <a:cubicBezTo>
                  <a:pt x="506268" y="3102884"/>
                  <a:pt x="506268" y="3102884"/>
                  <a:pt x="506268" y="3102884"/>
                </a:cubicBezTo>
                <a:cubicBezTo>
                  <a:pt x="510645" y="3102884"/>
                  <a:pt x="493138" y="3116032"/>
                  <a:pt x="506268" y="3098502"/>
                </a:cubicBezTo>
                <a:cubicBezTo>
                  <a:pt x="497515" y="3098502"/>
                  <a:pt x="497515" y="3098502"/>
                  <a:pt x="497515" y="3098502"/>
                </a:cubicBezTo>
                <a:cubicBezTo>
                  <a:pt x="515021" y="3080971"/>
                  <a:pt x="519398" y="3116032"/>
                  <a:pt x="528152" y="3080971"/>
                </a:cubicBezTo>
                <a:cubicBezTo>
                  <a:pt x="506268" y="3080971"/>
                  <a:pt x="506268" y="3080971"/>
                  <a:pt x="506268" y="3080971"/>
                </a:cubicBezTo>
                <a:cubicBezTo>
                  <a:pt x="453748" y="3129180"/>
                  <a:pt x="453748" y="3129180"/>
                  <a:pt x="453748" y="3129180"/>
                </a:cubicBezTo>
                <a:cubicBezTo>
                  <a:pt x="427487" y="3151093"/>
                  <a:pt x="427487" y="3151093"/>
                  <a:pt x="427487" y="3151093"/>
                </a:cubicBezTo>
                <a:cubicBezTo>
                  <a:pt x="427487" y="3151093"/>
                  <a:pt x="427487" y="3151093"/>
                  <a:pt x="427487" y="3155476"/>
                </a:cubicBezTo>
                <a:cubicBezTo>
                  <a:pt x="414357" y="3151093"/>
                  <a:pt x="414357" y="3151093"/>
                  <a:pt x="414357" y="3151093"/>
                </a:cubicBezTo>
                <a:cubicBezTo>
                  <a:pt x="440617" y="3129180"/>
                  <a:pt x="440617" y="3129180"/>
                  <a:pt x="440617" y="3129180"/>
                </a:cubicBezTo>
                <a:cubicBezTo>
                  <a:pt x="436240" y="3124797"/>
                  <a:pt x="436240" y="3124797"/>
                  <a:pt x="436240" y="3124797"/>
                </a:cubicBezTo>
                <a:cubicBezTo>
                  <a:pt x="453748" y="3107267"/>
                  <a:pt x="453748" y="3107267"/>
                  <a:pt x="453748" y="3107267"/>
                </a:cubicBezTo>
                <a:cubicBezTo>
                  <a:pt x="444994" y="3102884"/>
                  <a:pt x="444994" y="3102884"/>
                  <a:pt x="444994" y="3102884"/>
                </a:cubicBezTo>
                <a:cubicBezTo>
                  <a:pt x="449371" y="3116032"/>
                  <a:pt x="427487" y="3098502"/>
                  <a:pt x="427487" y="3124797"/>
                </a:cubicBezTo>
                <a:cubicBezTo>
                  <a:pt x="423110" y="3129180"/>
                  <a:pt x="423110" y="3129180"/>
                  <a:pt x="423110" y="3129180"/>
                </a:cubicBezTo>
                <a:cubicBezTo>
                  <a:pt x="414357" y="3120415"/>
                  <a:pt x="414357" y="3120415"/>
                  <a:pt x="414357" y="3120415"/>
                </a:cubicBezTo>
                <a:cubicBezTo>
                  <a:pt x="392473" y="3129180"/>
                  <a:pt x="392473" y="3129180"/>
                  <a:pt x="392473" y="3129180"/>
                </a:cubicBezTo>
                <a:cubicBezTo>
                  <a:pt x="370590" y="3107267"/>
                  <a:pt x="370590" y="3107267"/>
                  <a:pt x="370590" y="3107267"/>
                </a:cubicBezTo>
                <a:cubicBezTo>
                  <a:pt x="383720" y="3085354"/>
                  <a:pt x="383720" y="3085354"/>
                  <a:pt x="383720" y="3085354"/>
                </a:cubicBezTo>
                <a:cubicBezTo>
                  <a:pt x="366213" y="3072206"/>
                  <a:pt x="366213" y="3072206"/>
                  <a:pt x="366213" y="3072206"/>
                </a:cubicBezTo>
                <a:cubicBezTo>
                  <a:pt x="392473" y="3063441"/>
                  <a:pt x="392473" y="3063441"/>
                  <a:pt x="392473" y="3063441"/>
                </a:cubicBezTo>
                <a:cubicBezTo>
                  <a:pt x="383720" y="3054676"/>
                  <a:pt x="383720" y="3054676"/>
                  <a:pt x="383720" y="3054676"/>
                </a:cubicBezTo>
                <a:cubicBezTo>
                  <a:pt x="396850" y="3054676"/>
                  <a:pt x="396850" y="3054676"/>
                  <a:pt x="396850" y="3054676"/>
                </a:cubicBezTo>
                <a:cubicBezTo>
                  <a:pt x="392473" y="3037145"/>
                  <a:pt x="392473" y="3037145"/>
                  <a:pt x="392473" y="3037145"/>
                </a:cubicBezTo>
                <a:cubicBezTo>
                  <a:pt x="409980" y="3023997"/>
                  <a:pt x="409980" y="3023997"/>
                  <a:pt x="409980" y="3023997"/>
                </a:cubicBezTo>
                <a:cubicBezTo>
                  <a:pt x="405604" y="3032763"/>
                  <a:pt x="427487" y="2997702"/>
                  <a:pt x="383720" y="3019615"/>
                </a:cubicBezTo>
                <a:cubicBezTo>
                  <a:pt x="366213" y="3023997"/>
                  <a:pt x="366213" y="3023997"/>
                  <a:pt x="366213" y="3023997"/>
                </a:cubicBezTo>
                <a:cubicBezTo>
                  <a:pt x="348706" y="3041528"/>
                  <a:pt x="348706" y="3041528"/>
                  <a:pt x="348706" y="3041528"/>
                </a:cubicBezTo>
                <a:cubicBezTo>
                  <a:pt x="335576" y="3045911"/>
                  <a:pt x="335576" y="3045911"/>
                  <a:pt x="335576" y="3045911"/>
                </a:cubicBezTo>
                <a:cubicBezTo>
                  <a:pt x="348706" y="3032763"/>
                  <a:pt x="348706" y="3032763"/>
                  <a:pt x="348706" y="3032763"/>
                </a:cubicBezTo>
                <a:cubicBezTo>
                  <a:pt x="348706" y="3023997"/>
                  <a:pt x="348706" y="3023997"/>
                  <a:pt x="348706" y="3023997"/>
                </a:cubicBezTo>
                <a:cubicBezTo>
                  <a:pt x="348706" y="3014137"/>
                  <a:pt x="351168" y="3026463"/>
                  <a:pt x="350552" y="3022149"/>
                </a:cubicBezTo>
                <a:lnTo>
                  <a:pt x="349624" y="3016467"/>
                </a:lnTo>
                <a:lnTo>
                  <a:pt x="366213" y="3010850"/>
                </a:lnTo>
                <a:cubicBezTo>
                  <a:pt x="374966" y="3006467"/>
                  <a:pt x="374966" y="3006467"/>
                  <a:pt x="374966" y="3006467"/>
                </a:cubicBezTo>
                <a:cubicBezTo>
                  <a:pt x="374966" y="2984554"/>
                  <a:pt x="374966" y="2984554"/>
                  <a:pt x="374966" y="2984554"/>
                </a:cubicBezTo>
                <a:cubicBezTo>
                  <a:pt x="370590" y="2984554"/>
                  <a:pt x="370590" y="2984554"/>
                  <a:pt x="370590" y="2984554"/>
                </a:cubicBezTo>
                <a:cubicBezTo>
                  <a:pt x="335576" y="3010850"/>
                  <a:pt x="335576" y="3010850"/>
                  <a:pt x="335576" y="3010850"/>
                </a:cubicBezTo>
                <a:cubicBezTo>
                  <a:pt x="331199" y="3010850"/>
                  <a:pt x="331199" y="3010850"/>
                  <a:pt x="331199" y="3010850"/>
                </a:cubicBezTo>
                <a:cubicBezTo>
                  <a:pt x="331199" y="3006467"/>
                  <a:pt x="331199" y="3006467"/>
                  <a:pt x="331199" y="3006467"/>
                </a:cubicBezTo>
                <a:cubicBezTo>
                  <a:pt x="339952" y="3002084"/>
                  <a:pt x="339952" y="3002084"/>
                  <a:pt x="339952" y="3002084"/>
                </a:cubicBezTo>
                <a:cubicBezTo>
                  <a:pt x="348706" y="2984554"/>
                  <a:pt x="348706" y="2984554"/>
                  <a:pt x="348706" y="2984554"/>
                </a:cubicBezTo>
                <a:cubicBezTo>
                  <a:pt x="361836" y="2975789"/>
                  <a:pt x="361836" y="2975789"/>
                  <a:pt x="361836" y="2975789"/>
                </a:cubicBezTo>
                <a:cubicBezTo>
                  <a:pt x="353083" y="2953876"/>
                  <a:pt x="353083" y="2953876"/>
                  <a:pt x="353083" y="2953876"/>
                </a:cubicBezTo>
                <a:lnTo>
                  <a:pt x="359960" y="2943545"/>
                </a:lnTo>
                <a:lnTo>
                  <a:pt x="366213" y="2945111"/>
                </a:lnTo>
                <a:cubicBezTo>
                  <a:pt x="370590" y="2940728"/>
                  <a:pt x="370590" y="2940728"/>
                  <a:pt x="370590" y="2940728"/>
                </a:cubicBezTo>
                <a:cubicBezTo>
                  <a:pt x="361836" y="2936345"/>
                  <a:pt x="361836" y="2936345"/>
                  <a:pt x="361836" y="2936345"/>
                </a:cubicBezTo>
                <a:cubicBezTo>
                  <a:pt x="357459" y="2927580"/>
                  <a:pt x="357459" y="2927580"/>
                  <a:pt x="357459" y="2927580"/>
                </a:cubicBezTo>
                <a:cubicBezTo>
                  <a:pt x="331199" y="2945111"/>
                  <a:pt x="331199" y="2945111"/>
                  <a:pt x="331199" y="2945111"/>
                </a:cubicBezTo>
                <a:cubicBezTo>
                  <a:pt x="339952" y="2958258"/>
                  <a:pt x="313692" y="2945111"/>
                  <a:pt x="313692" y="2975789"/>
                </a:cubicBezTo>
                <a:cubicBezTo>
                  <a:pt x="304939" y="2975789"/>
                  <a:pt x="304939" y="2975789"/>
                  <a:pt x="304939" y="2975789"/>
                </a:cubicBezTo>
                <a:cubicBezTo>
                  <a:pt x="313692" y="2993319"/>
                  <a:pt x="313692" y="2993319"/>
                  <a:pt x="313692" y="2993319"/>
                </a:cubicBezTo>
                <a:cubicBezTo>
                  <a:pt x="309315" y="3010850"/>
                  <a:pt x="309315" y="3010850"/>
                  <a:pt x="309315" y="3010850"/>
                </a:cubicBezTo>
                <a:cubicBezTo>
                  <a:pt x="318069" y="3010850"/>
                  <a:pt x="318069" y="3010850"/>
                  <a:pt x="318069" y="3010850"/>
                </a:cubicBezTo>
                <a:lnTo>
                  <a:pt x="317695" y="3014015"/>
                </a:lnTo>
                <a:lnTo>
                  <a:pt x="300562" y="3019615"/>
                </a:lnTo>
                <a:lnTo>
                  <a:pt x="300562" y="3021513"/>
                </a:lnTo>
                <a:lnTo>
                  <a:pt x="291809" y="3019615"/>
                </a:lnTo>
                <a:cubicBezTo>
                  <a:pt x="304939" y="3002084"/>
                  <a:pt x="304939" y="3002084"/>
                  <a:pt x="304939" y="3002084"/>
                </a:cubicBezTo>
                <a:cubicBezTo>
                  <a:pt x="300562" y="2997702"/>
                  <a:pt x="300562" y="2997702"/>
                  <a:pt x="300562" y="2997702"/>
                </a:cubicBezTo>
                <a:cubicBezTo>
                  <a:pt x="287432" y="3010850"/>
                  <a:pt x="287432" y="3010850"/>
                  <a:pt x="287432" y="3010850"/>
                </a:cubicBezTo>
                <a:cubicBezTo>
                  <a:pt x="287432" y="2984554"/>
                  <a:pt x="287432" y="2984554"/>
                  <a:pt x="287432" y="2984554"/>
                </a:cubicBezTo>
                <a:cubicBezTo>
                  <a:pt x="300562" y="2980171"/>
                  <a:pt x="300562" y="2980171"/>
                  <a:pt x="300562" y="2980171"/>
                </a:cubicBezTo>
                <a:cubicBezTo>
                  <a:pt x="296185" y="2971406"/>
                  <a:pt x="296185" y="2971406"/>
                  <a:pt x="296185" y="2971406"/>
                </a:cubicBezTo>
                <a:cubicBezTo>
                  <a:pt x="296185" y="2953876"/>
                  <a:pt x="296185" y="2953876"/>
                  <a:pt x="296185" y="2953876"/>
                </a:cubicBezTo>
                <a:cubicBezTo>
                  <a:pt x="252418" y="2971406"/>
                  <a:pt x="252418" y="2971406"/>
                  <a:pt x="252418" y="2971406"/>
                </a:cubicBezTo>
                <a:cubicBezTo>
                  <a:pt x="230534" y="2988937"/>
                  <a:pt x="230534" y="2988937"/>
                  <a:pt x="230534" y="2988937"/>
                </a:cubicBezTo>
                <a:cubicBezTo>
                  <a:pt x="226158" y="2988937"/>
                  <a:pt x="226158" y="2988937"/>
                  <a:pt x="226158" y="2988937"/>
                </a:cubicBezTo>
                <a:cubicBezTo>
                  <a:pt x="221781" y="2993319"/>
                  <a:pt x="221781" y="2993319"/>
                  <a:pt x="221781" y="2993319"/>
                </a:cubicBezTo>
                <a:cubicBezTo>
                  <a:pt x="221781" y="3002084"/>
                  <a:pt x="221781" y="3002084"/>
                  <a:pt x="221781" y="3002084"/>
                </a:cubicBezTo>
                <a:cubicBezTo>
                  <a:pt x="226158" y="3006467"/>
                  <a:pt x="226158" y="3006467"/>
                  <a:pt x="226158" y="3006467"/>
                </a:cubicBezTo>
                <a:cubicBezTo>
                  <a:pt x="230534" y="3002084"/>
                  <a:pt x="239288" y="3002084"/>
                  <a:pt x="248041" y="3002084"/>
                </a:cubicBezTo>
                <a:cubicBezTo>
                  <a:pt x="221781" y="3015232"/>
                  <a:pt x="221781" y="3015232"/>
                  <a:pt x="221781" y="3015232"/>
                </a:cubicBezTo>
                <a:cubicBezTo>
                  <a:pt x="221781" y="3010850"/>
                  <a:pt x="221781" y="3010850"/>
                  <a:pt x="221781" y="3010850"/>
                </a:cubicBezTo>
                <a:cubicBezTo>
                  <a:pt x="191144" y="3019615"/>
                  <a:pt x="191144" y="3019615"/>
                  <a:pt x="191144" y="3019615"/>
                </a:cubicBezTo>
                <a:cubicBezTo>
                  <a:pt x="199897" y="3002084"/>
                  <a:pt x="199897" y="3002084"/>
                  <a:pt x="199897" y="3002084"/>
                </a:cubicBezTo>
                <a:cubicBezTo>
                  <a:pt x="208651" y="2993319"/>
                  <a:pt x="208651" y="2993319"/>
                  <a:pt x="208651" y="2993319"/>
                </a:cubicBezTo>
                <a:cubicBezTo>
                  <a:pt x="199897" y="2988937"/>
                  <a:pt x="199897" y="2988937"/>
                  <a:pt x="199897" y="2988937"/>
                </a:cubicBezTo>
                <a:cubicBezTo>
                  <a:pt x="204274" y="2983458"/>
                  <a:pt x="207557" y="2979350"/>
                  <a:pt x="210018" y="2976268"/>
                </a:cubicBezTo>
                <a:lnTo>
                  <a:pt x="213958" y="2971337"/>
                </a:lnTo>
                <a:lnTo>
                  <a:pt x="216857" y="2971954"/>
                </a:lnTo>
                <a:cubicBezTo>
                  <a:pt x="221781" y="2970311"/>
                  <a:pt x="223969" y="2964832"/>
                  <a:pt x="217404" y="2967024"/>
                </a:cubicBezTo>
                <a:cubicBezTo>
                  <a:pt x="217404" y="2967024"/>
                  <a:pt x="217404" y="2967024"/>
                  <a:pt x="215216" y="2969763"/>
                </a:cubicBezTo>
                <a:lnTo>
                  <a:pt x="213958" y="2971337"/>
                </a:lnTo>
                <a:lnTo>
                  <a:pt x="208172" y="2970105"/>
                </a:lnTo>
                <a:cubicBezTo>
                  <a:pt x="205095" y="2967571"/>
                  <a:pt x="202086" y="2962641"/>
                  <a:pt x="199897" y="2953876"/>
                </a:cubicBezTo>
                <a:cubicBezTo>
                  <a:pt x="208651" y="2949493"/>
                  <a:pt x="208651" y="2949493"/>
                  <a:pt x="208651" y="2949493"/>
                </a:cubicBezTo>
                <a:cubicBezTo>
                  <a:pt x="208651" y="2945111"/>
                  <a:pt x="208651" y="2945111"/>
                  <a:pt x="208651" y="2945111"/>
                </a:cubicBezTo>
                <a:cubicBezTo>
                  <a:pt x="186767" y="2927580"/>
                  <a:pt x="204274" y="2975789"/>
                  <a:pt x="186767" y="2931963"/>
                </a:cubicBezTo>
                <a:cubicBezTo>
                  <a:pt x="208651" y="2931963"/>
                  <a:pt x="208651" y="2931963"/>
                  <a:pt x="208651" y="2931963"/>
                </a:cubicBezTo>
                <a:cubicBezTo>
                  <a:pt x="208651" y="2923198"/>
                  <a:pt x="208651" y="2923198"/>
                  <a:pt x="208651" y="2923198"/>
                </a:cubicBezTo>
                <a:cubicBezTo>
                  <a:pt x="199897" y="2914432"/>
                  <a:pt x="178014" y="2958258"/>
                  <a:pt x="199897" y="2905667"/>
                </a:cubicBezTo>
                <a:cubicBezTo>
                  <a:pt x="213027" y="2888137"/>
                  <a:pt x="213027" y="2888137"/>
                  <a:pt x="213027" y="2888137"/>
                </a:cubicBezTo>
                <a:cubicBezTo>
                  <a:pt x="208651" y="2896902"/>
                  <a:pt x="204274" y="2896902"/>
                  <a:pt x="199897" y="2870606"/>
                </a:cubicBezTo>
                <a:cubicBezTo>
                  <a:pt x="208651" y="2866224"/>
                  <a:pt x="208651" y="2866224"/>
                  <a:pt x="208651" y="2866224"/>
                </a:cubicBezTo>
                <a:cubicBezTo>
                  <a:pt x="186767" y="2861841"/>
                  <a:pt x="186767" y="2861841"/>
                  <a:pt x="186767" y="2861841"/>
                </a:cubicBezTo>
                <a:cubicBezTo>
                  <a:pt x="213027" y="2857458"/>
                  <a:pt x="213027" y="2857458"/>
                  <a:pt x="213027" y="2857458"/>
                </a:cubicBezTo>
                <a:cubicBezTo>
                  <a:pt x="217404" y="2857458"/>
                  <a:pt x="217404" y="2857458"/>
                  <a:pt x="217404" y="2857458"/>
                </a:cubicBezTo>
                <a:cubicBezTo>
                  <a:pt x="213027" y="2848693"/>
                  <a:pt x="213027" y="2848693"/>
                  <a:pt x="213027" y="2848693"/>
                </a:cubicBezTo>
                <a:cubicBezTo>
                  <a:pt x="213027" y="2848693"/>
                  <a:pt x="204274" y="2861841"/>
                  <a:pt x="213027" y="2844311"/>
                </a:cubicBezTo>
                <a:cubicBezTo>
                  <a:pt x="199897" y="2844311"/>
                  <a:pt x="199897" y="2844311"/>
                  <a:pt x="199897" y="2844311"/>
                </a:cubicBezTo>
                <a:cubicBezTo>
                  <a:pt x="208651" y="2835545"/>
                  <a:pt x="208651" y="2835545"/>
                  <a:pt x="208651" y="2835545"/>
                </a:cubicBezTo>
                <a:cubicBezTo>
                  <a:pt x="217404" y="2839928"/>
                  <a:pt x="217404" y="2839928"/>
                  <a:pt x="217404" y="2839928"/>
                </a:cubicBezTo>
                <a:cubicBezTo>
                  <a:pt x="252418" y="2813632"/>
                  <a:pt x="252418" y="2813632"/>
                  <a:pt x="252418" y="2813632"/>
                </a:cubicBezTo>
                <a:cubicBezTo>
                  <a:pt x="217404" y="2809250"/>
                  <a:pt x="217404" y="2809250"/>
                  <a:pt x="217404" y="2809250"/>
                </a:cubicBezTo>
                <a:cubicBezTo>
                  <a:pt x="217404" y="2804867"/>
                  <a:pt x="217404" y="2804867"/>
                  <a:pt x="217404" y="2804867"/>
                </a:cubicBezTo>
                <a:cubicBezTo>
                  <a:pt x="234911" y="2804867"/>
                  <a:pt x="234911" y="2804867"/>
                  <a:pt x="234911" y="2804867"/>
                </a:cubicBezTo>
                <a:cubicBezTo>
                  <a:pt x="234911" y="2778572"/>
                  <a:pt x="234911" y="2778572"/>
                  <a:pt x="234911" y="2778572"/>
                </a:cubicBezTo>
                <a:cubicBezTo>
                  <a:pt x="252418" y="2774189"/>
                  <a:pt x="252418" y="2774189"/>
                  <a:pt x="252418" y="2774189"/>
                </a:cubicBezTo>
                <a:cubicBezTo>
                  <a:pt x="252418" y="2769806"/>
                  <a:pt x="256795" y="2782954"/>
                  <a:pt x="252418" y="2765424"/>
                </a:cubicBezTo>
                <a:cubicBezTo>
                  <a:pt x="208651" y="2769806"/>
                  <a:pt x="208651" y="2769806"/>
                  <a:pt x="208651" y="2769806"/>
                </a:cubicBezTo>
                <a:cubicBezTo>
                  <a:pt x="208651" y="2782954"/>
                  <a:pt x="195521" y="2778572"/>
                  <a:pt x="191144" y="2778572"/>
                </a:cubicBezTo>
                <a:cubicBezTo>
                  <a:pt x="182390" y="2787337"/>
                  <a:pt x="182390" y="2787337"/>
                  <a:pt x="182390" y="2787337"/>
                </a:cubicBezTo>
                <a:cubicBezTo>
                  <a:pt x="160507" y="2782954"/>
                  <a:pt x="160507" y="2782954"/>
                  <a:pt x="160507" y="2782954"/>
                </a:cubicBezTo>
                <a:cubicBezTo>
                  <a:pt x="143000" y="2800485"/>
                  <a:pt x="143000" y="2800485"/>
                  <a:pt x="143000" y="2800485"/>
                </a:cubicBezTo>
                <a:cubicBezTo>
                  <a:pt x="138623" y="2796102"/>
                  <a:pt x="138623" y="2796102"/>
                  <a:pt x="138623" y="2796102"/>
                </a:cubicBezTo>
                <a:cubicBezTo>
                  <a:pt x="129870" y="2809250"/>
                  <a:pt x="129870" y="2809250"/>
                  <a:pt x="129870" y="2809250"/>
                </a:cubicBezTo>
                <a:lnTo>
                  <a:pt x="109536" y="2816885"/>
                </a:lnTo>
                <a:lnTo>
                  <a:pt x="114551" y="2812537"/>
                </a:lnTo>
                <a:cubicBezTo>
                  <a:pt x="130143" y="2798567"/>
                  <a:pt x="91573" y="2828972"/>
                  <a:pt x="94856" y="2822398"/>
                </a:cubicBezTo>
                <a:cubicBezTo>
                  <a:pt x="94856" y="2822398"/>
                  <a:pt x="94856" y="2822398"/>
                  <a:pt x="99233" y="2820754"/>
                </a:cubicBezTo>
                <a:lnTo>
                  <a:pt x="109536" y="2816885"/>
                </a:lnTo>
                <a:lnTo>
                  <a:pt x="101797" y="2823596"/>
                </a:lnTo>
                <a:cubicBezTo>
                  <a:pt x="95745" y="2828766"/>
                  <a:pt x="87744" y="2835545"/>
                  <a:pt x="77349" y="2844311"/>
                </a:cubicBezTo>
                <a:cubicBezTo>
                  <a:pt x="72972" y="2831163"/>
                  <a:pt x="72972" y="2831163"/>
                  <a:pt x="72972" y="2831163"/>
                </a:cubicBezTo>
                <a:cubicBezTo>
                  <a:pt x="77349" y="2822398"/>
                  <a:pt x="77349" y="2822398"/>
                  <a:pt x="77349" y="2822398"/>
                </a:cubicBezTo>
                <a:cubicBezTo>
                  <a:pt x="68596" y="2822398"/>
                  <a:pt x="68596" y="2822398"/>
                  <a:pt x="68596" y="2822398"/>
                </a:cubicBezTo>
                <a:cubicBezTo>
                  <a:pt x="72972" y="2818015"/>
                  <a:pt x="90479" y="2804867"/>
                  <a:pt x="94856" y="2813632"/>
                </a:cubicBezTo>
                <a:cubicBezTo>
                  <a:pt x="125493" y="2804867"/>
                  <a:pt x="125493" y="2804867"/>
                  <a:pt x="125493" y="2804867"/>
                </a:cubicBezTo>
                <a:cubicBezTo>
                  <a:pt x="112363" y="2791719"/>
                  <a:pt x="112363" y="2791719"/>
                  <a:pt x="112363" y="2791719"/>
                </a:cubicBezTo>
                <a:cubicBezTo>
                  <a:pt x="112363" y="2765424"/>
                  <a:pt x="112363" y="2765424"/>
                  <a:pt x="112363" y="2765424"/>
                </a:cubicBezTo>
                <a:cubicBezTo>
                  <a:pt x="129870" y="2765424"/>
                  <a:pt x="129870" y="2765424"/>
                  <a:pt x="129870" y="2765424"/>
                </a:cubicBezTo>
                <a:cubicBezTo>
                  <a:pt x="134246" y="2761041"/>
                  <a:pt x="134246" y="2761041"/>
                  <a:pt x="134246" y="2761041"/>
                </a:cubicBezTo>
                <a:cubicBezTo>
                  <a:pt x="134246" y="2752276"/>
                  <a:pt x="134246" y="2752276"/>
                  <a:pt x="134246" y="2752276"/>
                </a:cubicBezTo>
                <a:cubicBezTo>
                  <a:pt x="124399" y="2748989"/>
                  <a:pt x="161327" y="2730911"/>
                  <a:pt x="143479" y="2736868"/>
                </a:cubicBezTo>
                <a:lnTo>
                  <a:pt x="139247" y="2738504"/>
                </a:lnTo>
                <a:lnTo>
                  <a:pt x="143000" y="2734746"/>
                </a:lnTo>
                <a:cubicBezTo>
                  <a:pt x="143000" y="2721598"/>
                  <a:pt x="143000" y="2721598"/>
                  <a:pt x="143000" y="2721598"/>
                </a:cubicBezTo>
                <a:cubicBezTo>
                  <a:pt x="147377" y="2712833"/>
                  <a:pt x="164883" y="2725980"/>
                  <a:pt x="156130" y="2704067"/>
                </a:cubicBezTo>
                <a:cubicBezTo>
                  <a:pt x="156130" y="2699685"/>
                  <a:pt x="156130" y="2699685"/>
                  <a:pt x="156130" y="2699685"/>
                </a:cubicBezTo>
                <a:cubicBezTo>
                  <a:pt x="138623" y="2699685"/>
                  <a:pt x="138623" y="2699685"/>
                  <a:pt x="138623" y="2699685"/>
                </a:cubicBezTo>
                <a:cubicBezTo>
                  <a:pt x="160507" y="2682154"/>
                  <a:pt x="160507" y="2682154"/>
                  <a:pt x="160507" y="2682154"/>
                </a:cubicBezTo>
                <a:cubicBezTo>
                  <a:pt x="156130" y="2677772"/>
                  <a:pt x="156130" y="2677772"/>
                  <a:pt x="156130" y="2677772"/>
                </a:cubicBezTo>
                <a:cubicBezTo>
                  <a:pt x="164883" y="2669006"/>
                  <a:pt x="164883" y="2669006"/>
                  <a:pt x="164883" y="2669006"/>
                </a:cubicBezTo>
                <a:cubicBezTo>
                  <a:pt x="164883" y="2664624"/>
                  <a:pt x="134246" y="2708450"/>
                  <a:pt x="164883" y="2651476"/>
                </a:cubicBezTo>
                <a:cubicBezTo>
                  <a:pt x="164883" y="2629563"/>
                  <a:pt x="164883" y="2629563"/>
                  <a:pt x="164883" y="2629563"/>
                </a:cubicBezTo>
                <a:cubicBezTo>
                  <a:pt x="138623" y="2633946"/>
                  <a:pt x="138623" y="2633946"/>
                  <a:pt x="138623" y="2633946"/>
                </a:cubicBezTo>
                <a:cubicBezTo>
                  <a:pt x="151753" y="2651476"/>
                  <a:pt x="151753" y="2651476"/>
                  <a:pt x="151753" y="2651476"/>
                </a:cubicBezTo>
                <a:cubicBezTo>
                  <a:pt x="147377" y="2655859"/>
                  <a:pt x="147377" y="2655859"/>
                  <a:pt x="147377" y="2655859"/>
                </a:cubicBezTo>
                <a:cubicBezTo>
                  <a:pt x="125493" y="2647093"/>
                  <a:pt x="125493" y="2647093"/>
                  <a:pt x="125493" y="2647093"/>
                </a:cubicBezTo>
                <a:cubicBezTo>
                  <a:pt x="121116" y="2651476"/>
                  <a:pt x="121116" y="2651476"/>
                  <a:pt x="121116" y="2651476"/>
                </a:cubicBezTo>
                <a:cubicBezTo>
                  <a:pt x="121116" y="2638328"/>
                  <a:pt x="121116" y="2638328"/>
                  <a:pt x="121116" y="2638328"/>
                </a:cubicBezTo>
                <a:cubicBezTo>
                  <a:pt x="125493" y="2638328"/>
                  <a:pt x="125493" y="2655859"/>
                  <a:pt x="129870" y="2633946"/>
                </a:cubicBezTo>
                <a:lnTo>
                  <a:pt x="107787" y="2626575"/>
                </a:lnTo>
                <a:lnTo>
                  <a:pt x="108396" y="2626139"/>
                </a:lnTo>
                <a:cubicBezTo>
                  <a:pt x="108807" y="2620798"/>
                  <a:pt x="98138" y="2614224"/>
                  <a:pt x="94856" y="2647093"/>
                </a:cubicBezTo>
                <a:cubicBezTo>
                  <a:pt x="77349" y="2651476"/>
                  <a:pt x="77349" y="2651476"/>
                  <a:pt x="77349" y="2651476"/>
                </a:cubicBezTo>
                <a:cubicBezTo>
                  <a:pt x="90479" y="2655859"/>
                  <a:pt x="90479" y="2655859"/>
                  <a:pt x="90479" y="2655859"/>
                </a:cubicBezTo>
                <a:cubicBezTo>
                  <a:pt x="88291" y="2663528"/>
                  <a:pt x="86650" y="2669280"/>
                  <a:pt x="85419" y="2673594"/>
                </a:cubicBezTo>
                <a:lnTo>
                  <a:pt x="83828" y="2679171"/>
                </a:lnTo>
                <a:lnTo>
                  <a:pt x="80495" y="2678525"/>
                </a:lnTo>
                <a:cubicBezTo>
                  <a:pt x="78170" y="2678183"/>
                  <a:pt x="78990" y="2678593"/>
                  <a:pt x="80631" y="2679415"/>
                </a:cubicBezTo>
                <a:lnTo>
                  <a:pt x="83260" y="2681158"/>
                </a:lnTo>
                <a:lnTo>
                  <a:pt x="82820" y="2682702"/>
                </a:lnTo>
                <a:cubicBezTo>
                  <a:pt x="81726" y="2686537"/>
                  <a:pt x="81726" y="2686537"/>
                  <a:pt x="81726" y="2686537"/>
                </a:cubicBezTo>
                <a:cubicBezTo>
                  <a:pt x="77349" y="2695302"/>
                  <a:pt x="77349" y="2695302"/>
                  <a:pt x="77349" y="2695302"/>
                </a:cubicBezTo>
                <a:cubicBezTo>
                  <a:pt x="59842" y="2712833"/>
                  <a:pt x="59842" y="2712833"/>
                  <a:pt x="59842" y="2712833"/>
                </a:cubicBezTo>
                <a:cubicBezTo>
                  <a:pt x="59842" y="2721598"/>
                  <a:pt x="59842" y="2721598"/>
                  <a:pt x="59842" y="2721598"/>
                </a:cubicBezTo>
                <a:cubicBezTo>
                  <a:pt x="51089" y="2725980"/>
                  <a:pt x="51089" y="2725980"/>
                  <a:pt x="51089" y="2725980"/>
                </a:cubicBezTo>
                <a:cubicBezTo>
                  <a:pt x="51089" y="2730363"/>
                  <a:pt x="51089" y="2730363"/>
                  <a:pt x="51089" y="2730363"/>
                </a:cubicBezTo>
                <a:cubicBezTo>
                  <a:pt x="42335" y="2739128"/>
                  <a:pt x="42335" y="2739128"/>
                  <a:pt x="42335" y="2739128"/>
                </a:cubicBezTo>
                <a:cubicBezTo>
                  <a:pt x="33582" y="2734746"/>
                  <a:pt x="33582" y="2734746"/>
                  <a:pt x="33582" y="2734746"/>
                </a:cubicBezTo>
                <a:cubicBezTo>
                  <a:pt x="29205" y="2730363"/>
                  <a:pt x="29205" y="2730363"/>
                  <a:pt x="29205" y="2730363"/>
                </a:cubicBezTo>
                <a:cubicBezTo>
                  <a:pt x="29205" y="2725980"/>
                  <a:pt x="29205" y="2725980"/>
                  <a:pt x="29205" y="2725980"/>
                </a:cubicBezTo>
                <a:cubicBezTo>
                  <a:pt x="37958" y="2721598"/>
                  <a:pt x="37958" y="2721598"/>
                  <a:pt x="37958" y="2721598"/>
                </a:cubicBezTo>
                <a:cubicBezTo>
                  <a:pt x="16075" y="2708450"/>
                  <a:pt x="16075" y="2708450"/>
                  <a:pt x="16075" y="2708450"/>
                </a:cubicBezTo>
                <a:cubicBezTo>
                  <a:pt x="11698" y="2695302"/>
                  <a:pt x="11698" y="2695302"/>
                  <a:pt x="11698" y="2695302"/>
                </a:cubicBezTo>
                <a:cubicBezTo>
                  <a:pt x="33582" y="2699685"/>
                  <a:pt x="2945" y="2673389"/>
                  <a:pt x="33582" y="2690919"/>
                </a:cubicBezTo>
                <a:cubicBezTo>
                  <a:pt x="55465" y="2690919"/>
                  <a:pt x="55465" y="2690919"/>
                  <a:pt x="55465" y="2690919"/>
                </a:cubicBezTo>
                <a:cubicBezTo>
                  <a:pt x="55465" y="2669006"/>
                  <a:pt x="55465" y="2669006"/>
                  <a:pt x="55465" y="2669006"/>
                </a:cubicBezTo>
                <a:cubicBezTo>
                  <a:pt x="64219" y="2655859"/>
                  <a:pt x="64219" y="2655859"/>
                  <a:pt x="64219" y="2655859"/>
                </a:cubicBezTo>
                <a:cubicBezTo>
                  <a:pt x="42335" y="2638328"/>
                  <a:pt x="42335" y="2638328"/>
                  <a:pt x="42335" y="2638328"/>
                </a:cubicBezTo>
                <a:cubicBezTo>
                  <a:pt x="59842" y="2625180"/>
                  <a:pt x="59842" y="2625180"/>
                  <a:pt x="59842" y="2625180"/>
                </a:cubicBezTo>
                <a:cubicBezTo>
                  <a:pt x="64219" y="2633946"/>
                  <a:pt x="64219" y="2633946"/>
                  <a:pt x="64219" y="2633946"/>
                </a:cubicBezTo>
                <a:cubicBezTo>
                  <a:pt x="94856" y="2616415"/>
                  <a:pt x="94856" y="2616415"/>
                  <a:pt x="94856" y="2616415"/>
                </a:cubicBezTo>
                <a:cubicBezTo>
                  <a:pt x="94856" y="2603267"/>
                  <a:pt x="94856" y="2603267"/>
                  <a:pt x="94856" y="2603267"/>
                </a:cubicBezTo>
                <a:cubicBezTo>
                  <a:pt x="99233" y="2603267"/>
                  <a:pt x="99233" y="2594502"/>
                  <a:pt x="103609" y="2607650"/>
                </a:cubicBezTo>
                <a:cubicBezTo>
                  <a:pt x="112363" y="2594502"/>
                  <a:pt x="112363" y="2594502"/>
                  <a:pt x="112363" y="2594502"/>
                </a:cubicBezTo>
                <a:cubicBezTo>
                  <a:pt x="116740" y="2594502"/>
                  <a:pt x="116740" y="2594502"/>
                  <a:pt x="116740" y="2594502"/>
                </a:cubicBezTo>
                <a:cubicBezTo>
                  <a:pt x="116740" y="2585737"/>
                  <a:pt x="116740" y="2585737"/>
                  <a:pt x="116740" y="2585737"/>
                </a:cubicBezTo>
                <a:cubicBezTo>
                  <a:pt x="94856" y="2590120"/>
                  <a:pt x="94856" y="2590120"/>
                  <a:pt x="94856" y="2590120"/>
                </a:cubicBezTo>
                <a:cubicBezTo>
                  <a:pt x="90479" y="2594502"/>
                  <a:pt x="90479" y="2594502"/>
                  <a:pt x="90479" y="2594502"/>
                </a:cubicBezTo>
                <a:cubicBezTo>
                  <a:pt x="77349" y="2594502"/>
                  <a:pt x="77349" y="2594502"/>
                  <a:pt x="77349" y="2594502"/>
                </a:cubicBezTo>
                <a:cubicBezTo>
                  <a:pt x="59842" y="2620798"/>
                  <a:pt x="59842" y="2620798"/>
                  <a:pt x="59842" y="2620798"/>
                </a:cubicBezTo>
                <a:lnTo>
                  <a:pt x="57692" y="2621106"/>
                </a:lnTo>
                <a:lnTo>
                  <a:pt x="60594" y="2618401"/>
                </a:lnTo>
                <a:cubicBezTo>
                  <a:pt x="62030" y="2613128"/>
                  <a:pt x="62030" y="2604363"/>
                  <a:pt x="59842" y="2590120"/>
                </a:cubicBezTo>
                <a:cubicBezTo>
                  <a:pt x="94856" y="2581354"/>
                  <a:pt x="94856" y="2581354"/>
                  <a:pt x="94856" y="2581354"/>
                </a:cubicBezTo>
                <a:cubicBezTo>
                  <a:pt x="116740" y="2563824"/>
                  <a:pt x="116740" y="2563824"/>
                  <a:pt x="116740" y="2563824"/>
                </a:cubicBezTo>
                <a:cubicBezTo>
                  <a:pt x="129870" y="2563824"/>
                  <a:pt x="129870" y="2563824"/>
                  <a:pt x="129870" y="2563824"/>
                </a:cubicBezTo>
                <a:cubicBezTo>
                  <a:pt x="125493" y="2559441"/>
                  <a:pt x="147377" y="2563824"/>
                  <a:pt x="129870" y="2550676"/>
                </a:cubicBezTo>
                <a:cubicBezTo>
                  <a:pt x="121116" y="2546294"/>
                  <a:pt x="121116" y="2546294"/>
                  <a:pt x="121116" y="2546294"/>
                </a:cubicBezTo>
                <a:lnTo>
                  <a:pt x="122543" y="2544678"/>
                </a:lnTo>
                <a:lnTo>
                  <a:pt x="129118" y="2542596"/>
                </a:lnTo>
                <a:cubicBezTo>
                  <a:pt x="136366" y="2540130"/>
                  <a:pt x="127476" y="2542596"/>
                  <a:pt x="122689" y="2544513"/>
                </a:cubicBezTo>
                <a:lnTo>
                  <a:pt x="122543" y="2544678"/>
                </a:lnTo>
                <a:lnTo>
                  <a:pt x="103609" y="2550676"/>
                </a:lnTo>
                <a:cubicBezTo>
                  <a:pt x="125493" y="2537528"/>
                  <a:pt x="125493" y="2537528"/>
                  <a:pt x="125493" y="2537528"/>
                </a:cubicBezTo>
                <a:cubicBezTo>
                  <a:pt x="129870" y="2537528"/>
                  <a:pt x="129870" y="2541911"/>
                  <a:pt x="134246" y="2537528"/>
                </a:cubicBezTo>
                <a:cubicBezTo>
                  <a:pt x="134246" y="2533146"/>
                  <a:pt x="134246" y="2533146"/>
                  <a:pt x="134246" y="2533146"/>
                </a:cubicBezTo>
                <a:cubicBezTo>
                  <a:pt x="112363" y="2524381"/>
                  <a:pt x="112363" y="2524381"/>
                  <a:pt x="112363" y="2524381"/>
                </a:cubicBezTo>
                <a:cubicBezTo>
                  <a:pt x="134246" y="2515615"/>
                  <a:pt x="134246" y="2515615"/>
                  <a:pt x="134246" y="2515615"/>
                </a:cubicBezTo>
                <a:cubicBezTo>
                  <a:pt x="140812" y="2506850"/>
                  <a:pt x="149565" y="2511233"/>
                  <a:pt x="156130" y="2512328"/>
                </a:cubicBezTo>
                <a:lnTo>
                  <a:pt x="161865" y="2510175"/>
                </a:lnTo>
                <a:lnTo>
                  <a:pt x="161054" y="2513424"/>
                </a:lnTo>
                <a:cubicBezTo>
                  <a:pt x="160507" y="2515615"/>
                  <a:pt x="160507" y="2515615"/>
                  <a:pt x="160507" y="2515615"/>
                </a:cubicBezTo>
                <a:cubicBezTo>
                  <a:pt x="178014" y="2515615"/>
                  <a:pt x="178014" y="2515615"/>
                  <a:pt x="178014" y="2515615"/>
                </a:cubicBezTo>
                <a:cubicBezTo>
                  <a:pt x="199897" y="2506850"/>
                  <a:pt x="199897" y="2506850"/>
                  <a:pt x="199897" y="2506850"/>
                </a:cubicBezTo>
                <a:cubicBezTo>
                  <a:pt x="217404" y="2484937"/>
                  <a:pt x="217404" y="2484937"/>
                  <a:pt x="217404" y="2484937"/>
                </a:cubicBezTo>
                <a:cubicBezTo>
                  <a:pt x="239288" y="2471789"/>
                  <a:pt x="239288" y="2471789"/>
                  <a:pt x="239288" y="2471789"/>
                </a:cubicBezTo>
                <a:cubicBezTo>
                  <a:pt x="256795" y="2449876"/>
                  <a:pt x="256795" y="2449876"/>
                  <a:pt x="256795" y="2449876"/>
                </a:cubicBezTo>
                <a:cubicBezTo>
                  <a:pt x="252418" y="2449876"/>
                  <a:pt x="252418" y="2449876"/>
                  <a:pt x="252418" y="2449876"/>
                </a:cubicBezTo>
                <a:cubicBezTo>
                  <a:pt x="265548" y="2449876"/>
                  <a:pt x="269925" y="2436728"/>
                  <a:pt x="274302" y="2445494"/>
                </a:cubicBezTo>
                <a:cubicBezTo>
                  <a:pt x="283055" y="2436728"/>
                  <a:pt x="283055" y="2436728"/>
                  <a:pt x="283055" y="2436728"/>
                </a:cubicBezTo>
                <a:cubicBezTo>
                  <a:pt x="269925" y="2423581"/>
                  <a:pt x="269925" y="2423581"/>
                  <a:pt x="269925" y="2423581"/>
                </a:cubicBezTo>
                <a:lnTo>
                  <a:pt x="245832" y="2429612"/>
                </a:lnTo>
                <a:lnTo>
                  <a:pt x="243665" y="2414815"/>
                </a:lnTo>
                <a:cubicBezTo>
                  <a:pt x="213027" y="2406050"/>
                  <a:pt x="213027" y="2406050"/>
                  <a:pt x="213027" y="2406050"/>
                </a:cubicBezTo>
                <a:cubicBezTo>
                  <a:pt x="221781" y="2392902"/>
                  <a:pt x="221781" y="2392902"/>
                  <a:pt x="221781" y="2392902"/>
                </a:cubicBezTo>
                <a:cubicBezTo>
                  <a:pt x="217404" y="2388520"/>
                  <a:pt x="217404" y="2388520"/>
                  <a:pt x="217404" y="2388520"/>
                </a:cubicBezTo>
                <a:cubicBezTo>
                  <a:pt x="213027" y="2384137"/>
                  <a:pt x="213027" y="2384137"/>
                  <a:pt x="213027" y="2384137"/>
                </a:cubicBezTo>
                <a:cubicBezTo>
                  <a:pt x="199897" y="2384137"/>
                  <a:pt x="199897" y="2384137"/>
                  <a:pt x="199897" y="2384137"/>
                </a:cubicBezTo>
                <a:cubicBezTo>
                  <a:pt x="191144" y="2384137"/>
                  <a:pt x="191144" y="2384137"/>
                  <a:pt x="191144" y="2384137"/>
                </a:cubicBezTo>
                <a:cubicBezTo>
                  <a:pt x="217404" y="2353459"/>
                  <a:pt x="217404" y="2353459"/>
                  <a:pt x="217404" y="2353459"/>
                </a:cubicBezTo>
                <a:lnTo>
                  <a:pt x="214426" y="2350477"/>
                </a:lnTo>
                <a:lnTo>
                  <a:pt x="218498" y="2348529"/>
                </a:lnTo>
                <a:cubicBezTo>
                  <a:pt x="217404" y="2345789"/>
                  <a:pt x="208651" y="2342502"/>
                  <a:pt x="208651" y="2344694"/>
                </a:cubicBezTo>
                <a:cubicBezTo>
                  <a:pt x="208651" y="2344694"/>
                  <a:pt x="208651" y="2344694"/>
                  <a:pt x="209745" y="2345789"/>
                </a:cubicBezTo>
                <a:lnTo>
                  <a:pt x="214426" y="2350477"/>
                </a:lnTo>
                <a:lnTo>
                  <a:pt x="212344" y="2351473"/>
                </a:lnTo>
                <a:cubicBezTo>
                  <a:pt x="207009" y="2351816"/>
                  <a:pt x="197709" y="2351268"/>
                  <a:pt x="182390" y="2349076"/>
                </a:cubicBezTo>
                <a:cubicBezTo>
                  <a:pt x="182390" y="2340311"/>
                  <a:pt x="182390" y="2340311"/>
                  <a:pt x="182390" y="2340311"/>
                </a:cubicBezTo>
                <a:cubicBezTo>
                  <a:pt x="164883" y="2335928"/>
                  <a:pt x="164883" y="2335928"/>
                  <a:pt x="164883" y="2335928"/>
                </a:cubicBezTo>
                <a:cubicBezTo>
                  <a:pt x="156130" y="2335928"/>
                  <a:pt x="156130" y="2335928"/>
                  <a:pt x="156130" y="2335928"/>
                </a:cubicBezTo>
                <a:cubicBezTo>
                  <a:pt x="147377" y="2340311"/>
                  <a:pt x="173637" y="2305250"/>
                  <a:pt x="143000" y="2344694"/>
                </a:cubicBezTo>
                <a:cubicBezTo>
                  <a:pt x="138623" y="2340311"/>
                  <a:pt x="138623" y="2340311"/>
                  <a:pt x="138623" y="2340311"/>
                </a:cubicBezTo>
                <a:cubicBezTo>
                  <a:pt x="164883" y="2318398"/>
                  <a:pt x="164883" y="2318398"/>
                  <a:pt x="164883" y="2318398"/>
                </a:cubicBezTo>
                <a:cubicBezTo>
                  <a:pt x="173637" y="2327163"/>
                  <a:pt x="173637" y="2327163"/>
                  <a:pt x="173637" y="2327163"/>
                </a:cubicBezTo>
                <a:cubicBezTo>
                  <a:pt x="191144" y="2327163"/>
                  <a:pt x="191144" y="2327163"/>
                  <a:pt x="191144" y="2327163"/>
                </a:cubicBezTo>
                <a:cubicBezTo>
                  <a:pt x="208651" y="2296485"/>
                  <a:pt x="208651" y="2296485"/>
                  <a:pt x="208651" y="2296485"/>
                </a:cubicBezTo>
                <a:cubicBezTo>
                  <a:pt x="256795" y="2265807"/>
                  <a:pt x="256795" y="2265807"/>
                  <a:pt x="256795" y="2265807"/>
                </a:cubicBezTo>
                <a:cubicBezTo>
                  <a:pt x="256795" y="2265807"/>
                  <a:pt x="265548" y="2261424"/>
                  <a:pt x="252418" y="2261424"/>
                </a:cubicBezTo>
                <a:cubicBezTo>
                  <a:pt x="239288" y="2265807"/>
                  <a:pt x="239288" y="2265807"/>
                  <a:pt x="239288" y="2265807"/>
                </a:cubicBezTo>
                <a:cubicBezTo>
                  <a:pt x="230534" y="2261424"/>
                  <a:pt x="230534" y="2261424"/>
                  <a:pt x="230534" y="2261424"/>
                </a:cubicBezTo>
                <a:cubicBezTo>
                  <a:pt x="239288" y="2252659"/>
                  <a:pt x="239288" y="2252659"/>
                  <a:pt x="239288" y="2252659"/>
                </a:cubicBezTo>
                <a:cubicBezTo>
                  <a:pt x="226158" y="2226363"/>
                  <a:pt x="226158" y="2226363"/>
                  <a:pt x="226158" y="2226363"/>
                </a:cubicBezTo>
                <a:cubicBezTo>
                  <a:pt x="217404" y="2221981"/>
                  <a:pt x="217404" y="2221981"/>
                  <a:pt x="217404" y="2221981"/>
                </a:cubicBezTo>
                <a:cubicBezTo>
                  <a:pt x="213027" y="2226363"/>
                  <a:pt x="213027" y="2226363"/>
                  <a:pt x="213027" y="2226363"/>
                </a:cubicBezTo>
                <a:cubicBezTo>
                  <a:pt x="208651" y="2221981"/>
                  <a:pt x="208651" y="2221981"/>
                  <a:pt x="208651" y="2221981"/>
                </a:cubicBezTo>
                <a:cubicBezTo>
                  <a:pt x="213027" y="2213216"/>
                  <a:pt x="213027" y="2213216"/>
                  <a:pt x="213027" y="2213216"/>
                </a:cubicBezTo>
                <a:cubicBezTo>
                  <a:pt x="191144" y="2217598"/>
                  <a:pt x="191144" y="2217598"/>
                  <a:pt x="191144" y="2217598"/>
                </a:cubicBezTo>
                <a:cubicBezTo>
                  <a:pt x="182390" y="2226363"/>
                  <a:pt x="182390" y="2226363"/>
                  <a:pt x="182390" y="2226363"/>
                </a:cubicBezTo>
                <a:cubicBezTo>
                  <a:pt x="178014" y="2243894"/>
                  <a:pt x="178014" y="2243894"/>
                  <a:pt x="178014" y="2243894"/>
                </a:cubicBezTo>
                <a:cubicBezTo>
                  <a:pt x="186767" y="2248276"/>
                  <a:pt x="186767" y="2248276"/>
                  <a:pt x="186767" y="2248276"/>
                </a:cubicBezTo>
                <a:cubicBezTo>
                  <a:pt x="182390" y="2257042"/>
                  <a:pt x="182390" y="2257042"/>
                  <a:pt x="182390" y="2257042"/>
                </a:cubicBezTo>
                <a:cubicBezTo>
                  <a:pt x="186767" y="2261424"/>
                  <a:pt x="186767" y="2261424"/>
                  <a:pt x="186767" y="2261424"/>
                </a:cubicBezTo>
                <a:cubicBezTo>
                  <a:pt x="182390" y="2257042"/>
                  <a:pt x="160507" y="2265807"/>
                  <a:pt x="164883" y="2248276"/>
                </a:cubicBezTo>
                <a:cubicBezTo>
                  <a:pt x="151753" y="2235129"/>
                  <a:pt x="195521" y="2248276"/>
                  <a:pt x="160507" y="2230746"/>
                </a:cubicBezTo>
                <a:cubicBezTo>
                  <a:pt x="160507" y="2221981"/>
                  <a:pt x="160507" y="2221981"/>
                  <a:pt x="160507" y="2221981"/>
                </a:cubicBezTo>
                <a:cubicBezTo>
                  <a:pt x="169260" y="2208833"/>
                  <a:pt x="182390" y="2226363"/>
                  <a:pt x="178014" y="2208833"/>
                </a:cubicBezTo>
                <a:cubicBezTo>
                  <a:pt x="169260" y="2208833"/>
                  <a:pt x="169260" y="2208833"/>
                  <a:pt x="169260" y="2208833"/>
                </a:cubicBezTo>
                <a:cubicBezTo>
                  <a:pt x="164883" y="2200068"/>
                  <a:pt x="164883" y="2200068"/>
                  <a:pt x="164883" y="2200068"/>
                </a:cubicBezTo>
                <a:cubicBezTo>
                  <a:pt x="191144" y="2191303"/>
                  <a:pt x="191144" y="2191303"/>
                  <a:pt x="191144" y="2191303"/>
                </a:cubicBezTo>
                <a:cubicBezTo>
                  <a:pt x="199897" y="2165007"/>
                  <a:pt x="208651" y="2156242"/>
                  <a:pt x="243665" y="2151859"/>
                </a:cubicBezTo>
                <a:cubicBezTo>
                  <a:pt x="256795" y="2138711"/>
                  <a:pt x="256795" y="2138711"/>
                  <a:pt x="256795" y="2138711"/>
                </a:cubicBezTo>
                <a:cubicBezTo>
                  <a:pt x="269925" y="2138711"/>
                  <a:pt x="269925" y="2138711"/>
                  <a:pt x="269925" y="2138711"/>
                </a:cubicBezTo>
                <a:cubicBezTo>
                  <a:pt x="274302" y="2129946"/>
                  <a:pt x="274302" y="2129946"/>
                  <a:pt x="274302" y="2129946"/>
                </a:cubicBezTo>
                <a:cubicBezTo>
                  <a:pt x="300562" y="2116798"/>
                  <a:pt x="300562" y="2116798"/>
                  <a:pt x="300562" y="2116798"/>
                </a:cubicBezTo>
                <a:cubicBezTo>
                  <a:pt x="357459" y="2081737"/>
                  <a:pt x="357459" y="2081737"/>
                  <a:pt x="357459" y="2081737"/>
                </a:cubicBezTo>
                <a:cubicBezTo>
                  <a:pt x="361836" y="2068590"/>
                  <a:pt x="361836" y="2068590"/>
                  <a:pt x="361836" y="2068590"/>
                </a:cubicBezTo>
                <a:cubicBezTo>
                  <a:pt x="374966" y="2072972"/>
                  <a:pt x="374966" y="2072972"/>
                  <a:pt x="374966" y="2072972"/>
                </a:cubicBezTo>
                <a:cubicBezTo>
                  <a:pt x="379343" y="2072972"/>
                  <a:pt x="379343" y="2086120"/>
                  <a:pt x="383720" y="2068590"/>
                </a:cubicBezTo>
                <a:cubicBezTo>
                  <a:pt x="379343" y="2068590"/>
                  <a:pt x="379343" y="2068590"/>
                  <a:pt x="379343" y="2068590"/>
                </a:cubicBezTo>
                <a:cubicBezTo>
                  <a:pt x="409980" y="2055442"/>
                  <a:pt x="409980" y="2055442"/>
                  <a:pt x="409980" y="2055442"/>
                </a:cubicBezTo>
                <a:cubicBezTo>
                  <a:pt x="401227" y="2046677"/>
                  <a:pt x="401227" y="2046677"/>
                  <a:pt x="401227" y="2046677"/>
                </a:cubicBezTo>
                <a:cubicBezTo>
                  <a:pt x="418734" y="2046677"/>
                  <a:pt x="418734" y="2046677"/>
                  <a:pt x="418734" y="2046677"/>
                </a:cubicBezTo>
                <a:cubicBezTo>
                  <a:pt x="409980" y="2033529"/>
                  <a:pt x="409980" y="2033529"/>
                  <a:pt x="409980" y="2033529"/>
                </a:cubicBezTo>
                <a:cubicBezTo>
                  <a:pt x="423110" y="2024764"/>
                  <a:pt x="423110" y="2024764"/>
                  <a:pt x="423110" y="2024764"/>
                </a:cubicBezTo>
                <a:cubicBezTo>
                  <a:pt x="436240" y="2033529"/>
                  <a:pt x="436240" y="2033529"/>
                  <a:pt x="436240" y="2033529"/>
                </a:cubicBezTo>
                <a:lnTo>
                  <a:pt x="436240" y="2024764"/>
                </a:lnTo>
                <a:cubicBezTo>
                  <a:pt x="444994" y="2024764"/>
                  <a:pt x="444994" y="2024764"/>
                  <a:pt x="444994" y="2024764"/>
                </a:cubicBezTo>
                <a:cubicBezTo>
                  <a:pt x="484385" y="2011616"/>
                  <a:pt x="484385" y="2011616"/>
                  <a:pt x="484385" y="2011616"/>
                </a:cubicBezTo>
                <a:cubicBezTo>
                  <a:pt x="497515" y="2002850"/>
                  <a:pt x="497515" y="2002850"/>
                  <a:pt x="497515" y="2002850"/>
                </a:cubicBezTo>
                <a:cubicBezTo>
                  <a:pt x="532528" y="1985320"/>
                  <a:pt x="532528" y="1985320"/>
                  <a:pt x="532528" y="1985320"/>
                </a:cubicBezTo>
                <a:cubicBezTo>
                  <a:pt x="532528" y="1976555"/>
                  <a:pt x="532528" y="1976555"/>
                  <a:pt x="532528" y="1976555"/>
                </a:cubicBezTo>
                <a:cubicBezTo>
                  <a:pt x="541282" y="1980937"/>
                  <a:pt x="541282" y="1980937"/>
                  <a:pt x="541282" y="1980937"/>
                </a:cubicBezTo>
                <a:cubicBezTo>
                  <a:pt x="558789" y="1959024"/>
                  <a:pt x="550035" y="2002850"/>
                  <a:pt x="571919" y="1963407"/>
                </a:cubicBezTo>
                <a:cubicBezTo>
                  <a:pt x="536905" y="1963407"/>
                  <a:pt x="536905" y="1963407"/>
                  <a:pt x="536905" y="1963407"/>
                </a:cubicBezTo>
                <a:cubicBezTo>
                  <a:pt x="541282" y="1959024"/>
                  <a:pt x="541282" y="1959024"/>
                  <a:pt x="541282" y="1959024"/>
                </a:cubicBezTo>
                <a:cubicBezTo>
                  <a:pt x="563166" y="1954642"/>
                  <a:pt x="563166" y="1954642"/>
                  <a:pt x="563166" y="1954642"/>
                </a:cubicBezTo>
                <a:cubicBezTo>
                  <a:pt x="585049" y="1954642"/>
                  <a:pt x="585049" y="1954642"/>
                  <a:pt x="585049" y="1954642"/>
                </a:cubicBezTo>
                <a:cubicBezTo>
                  <a:pt x="633193" y="1937111"/>
                  <a:pt x="633193" y="1937111"/>
                  <a:pt x="633193" y="1937111"/>
                </a:cubicBezTo>
                <a:cubicBezTo>
                  <a:pt x="663830" y="1923964"/>
                  <a:pt x="663830" y="1923964"/>
                  <a:pt x="663830" y="1923964"/>
                </a:cubicBezTo>
                <a:cubicBezTo>
                  <a:pt x="672584" y="1915198"/>
                  <a:pt x="672584" y="1915198"/>
                  <a:pt x="672584" y="1915198"/>
                </a:cubicBezTo>
                <a:cubicBezTo>
                  <a:pt x="668207" y="1893285"/>
                  <a:pt x="668207" y="1893285"/>
                  <a:pt x="668207" y="1893285"/>
                </a:cubicBezTo>
                <a:cubicBezTo>
                  <a:pt x="681337" y="1893285"/>
                  <a:pt x="681337" y="1893285"/>
                  <a:pt x="681337" y="1893285"/>
                </a:cubicBezTo>
                <a:cubicBezTo>
                  <a:pt x="676961" y="1902051"/>
                  <a:pt x="676961" y="1902051"/>
                  <a:pt x="676961" y="1902051"/>
                </a:cubicBezTo>
                <a:cubicBezTo>
                  <a:pt x="685714" y="1906433"/>
                  <a:pt x="685714" y="1906433"/>
                  <a:pt x="685714" y="1906433"/>
                </a:cubicBezTo>
                <a:cubicBezTo>
                  <a:pt x="694467" y="1910816"/>
                  <a:pt x="698844" y="1902051"/>
                  <a:pt x="698844" y="1902051"/>
                </a:cubicBezTo>
                <a:cubicBezTo>
                  <a:pt x="687902" y="1893285"/>
                  <a:pt x="697750" y="1891094"/>
                  <a:pt x="703768" y="1889998"/>
                </a:cubicBezTo>
                <a:lnTo>
                  <a:pt x="706468" y="1888677"/>
                </a:lnTo>
                <a:lnTo>
                  <a:pt x="707597" y="1888903"/>
                </a:lnTo>
                <a:cubicBezTo>
                  <a:pt x="703221" y="1880138"/>
                  <a:pt x="703221" y="1880138"/>
                  <a:pt x="703221" y="1880138"/>
                </a:cubicBezTo>
                <a:cubicBezTo>
                  <a:pt x="725105" y="1888903"/>
                  <a:pt x="725105" y="1888903"/>
                  <a:pt x="725105" y="1888903"/>
                </a:cubicBezTo>
                <a:cubicBezTo>
                  <a:pt x="733858" y="1893285"/>
                  <a:pt x="729481" y="1880138"/>
                  <a:pt x="742611" y="1884520"/>
                </a:cubicBezTo>
                <a:cubicBezTo>
                  <a:pt x="725105" y="1875755"/>
                  <a:pt x="725105" y="1875755"/>
                  <a:pt x="725105" y="1875755"/>
                </a:cubicBezTo>
                <a:cubicBezTo>
                  <a:pt x="681337" y="1871372"/>
                  <a:pt x="681337" y="1871372"/>
                  <a:pt x="681337" y="1871372"/>
                </a:cubicBezTo>
                <a:cubicBezTo>
                  <a:pt x="659454" y="1862607"/>
                  <a:pt x="659454" y="1862607"/>
                  <a:pt x="659454" y="1862607"/>
                </a:cubicBezTo>
                <a:cubicBezTo>
                  <a:pt x="620063" y="1866990"/>
                  <a:pt x="620063" y="1866990"/>
                  <a:pt x="620063" y="1866990"/>
                </a:cubicBezTo>
                <a:cubicBezTo>
                  <a:pt x="606933" y="1858225"/>
                  <a:pt x="606933" y="1858225"/>
                  <a:pt x="606933" y="1858225"/>
                </a:cubicBezTo>
                <a:cubicBezTo>
                  <a:pt x="602556" y="1866990"/>
                  <a:pt x="602556" y="1866990"/>
                  <a:pt x="602556" y="1866990"/>
                </a:cubicBezTo>
                <a:cubicBezTo>
                  <a:pt x="602556" y="1862607"/>
                  <a:pt x="602556" y="1862607"/>
                  <a:pt x="602556" y="1862607"/>
                </a:cubicBezTo>
                <a:cubicBezTo>
                  <a:pt x="589426" y="1862607"/>
                  <a:pt x="589426" y="1862607"/>
                  <a:pt x="589426" y="1862607"/>
                </a:cubicBezTo>
                <a:cubicBezTo>
                  <a:pt x="598179" y="1853842"/>
                  <a:pt x="598179" y="1853842"/>
                  <a:pt x="598179" y="1853842"/>
                </a:cubicBezTo>
                <a:cubicBezTo>
                  <a:pt x="563166" y="1845077"/>
                  <a:pt x="563166" y="1845077"/>
                  <a:pt x="563166" y="1845077"/>
                </a:cubicBezTo>
                <a:cubicBezTo>
                  <a:pt x="523775" y="1862607"/>
                  <a:pt x="523775" y="1862607"/>
                  <a:pt x="523775" y="1862607"/>
                </a:cubicBezTo>
                <a:cubicBezTo>
                  <a:pt x="515021" y="1853842"/>
                  <a:pt x="515021" y="1853842"/>
                  <a:pt x="515021" y="1853842"/>
                </a:cubicBezTo>
                <a:cubicBezTo>
                  <a:pt x="501892" y="1866990"/>
                  <a:pt x="501892" y="1866990"/>
                  <a:pt x="501892" y="1866990"/>
                </a:cubicBezTo>
                <a:cubicBezTo>
                  <a:pt x="480008" y="1866990"/>
                  <a:pt x="480008" y="1866990"/>
                  <a:pt x="480008" y="1866990"/>
                </a:cubicBezTo>
                <a:cubicBezTo>
                  <a:pt x="444994" y="1902051"/>
                  <a:pt x="444994" y="1902051"/>
                  <a:pt x="444994" y="1902051"/>
                </a:cubicBezTo>
                <a:cubicBezTo>
                  <a:pt x="414357" y="1906433"/>
                  <a:pt x="414357" y="1906433"/>
                  <a:pt x="414357" y="1906433"/>
                </a:cubicBezTo>
                <a:lnTo>
                  <a:pt x="395541" y="1917738"/>
                </a:lnTo>
                <a:lnTo>
                  <a:pt x="395345" y="1917732"/>
                </a:lnTo>
                <a:lnTo>
                  <a:pt x="393078" y="1919192"/>
                </a:lnTo>
                <a:lnTo>
                  <a:pt x="379343" y="1919581"/>
                </a:lnTo>
                <a:cubicBezTo>
                  <a:pt x="374966" y="1937111"/>
                  <a:pt x="409980" y="1906433"/>
                  <a:pt x="383720" y="1937111"/>
                </a:cubicBezTo>
                <a:cubicBezTo>
                  <a:pt x="361836" y="1928346"/>
                  <a:pt x="361836" y="1928346"/>
                  <a:pt x="361836" y="1928346"/>
                </a:cubicBezTo>
                <a:cubicBezTo>
                  <a:pt x="361836" y="1923964"/>
                  <a:pt x="361836" y="1923964"/>
                  <a:pt x="361836" y="1923964"/>
                </a:cubicBezTo>
                <a:cubicBezTo>
                  <a:pt x="318069" y="1941494"/>
                  <a:pt x="318069" y="1941494"/>
                  <a:pt x="318069" y="1941494"/>
                </a:cubicBezTo>
                <a:cubicBezTo>
                  <a:pt x="326822" y="1945877"/>
                  <a:pt x="326822" y="1945877"/>
                  <a:pt x="326822" y="1945877"/>
                </a:cubicBezTo>
                <a:cubicBezTo>
                  <a:pt x="313692" y="1950259"/>
                  <a:pt x="313692" y="1950259"/>
                  <a:pt x="313692" y="1950259"/>
                </a:cubicBezTo>
                <a:cubicBezTo>
                  <a:pt x="313692" y="1954642"/>
                  <a:pt x="313692" y="1954642"/>
                  <a:pt x="313692" y="1954642"/>
                </a:cubicBezTo>
                <a:cubicBezTo>
                  <a:pt x="291809" y="1963407"/>
                  <a:pt x="291809" y="1963407"/>
                  <a:pt x="291809" y="1963407"/>
                </a:cubicBezTo>
                <a:cubicBezTo>
                  <a:pt x="287432" y="1967790"/>
                  <a:pt x="283055" y="1989703"/>
                  <a:pt x="269925" y="1980937"/>
                </a:cubicBezTo>
                <a:cubicBezTo>
                  <a:pt x="269925" y="1985320"/>
                  <a:pt x="287432" y="1980937"/>
                  <a:pt x="269925" y="1994085"/>
                </a:cubicBezTo>
                <a:lnTo>
                  <a:pt x="278678" y="1994085"/>
                </a:lnTo>
                <a:lnTo>
                  <a:pt x="274302" y="1998468"/>
                </a:lnTo>
                <a:cubicBezTo>
                  <a:pt x="265548" y="1994085"/>
                  <a:pt x="265548" y="1994085"/>
                  <a:pt x="265548" y="1994085"/>
                </a:cubicBezTo>
                <a:lnTo>
                  <a:pt x="262375" y="1994085"/>
                </a:lnTo>
                <a:lnTo>
                  <a:pt x="263907" y="1989703"/>
                </a:lnTo>
                <a:cubicBezTo>
                  <a:pt x="257889" y="1987512"/>
                  <a:pt x="241476" y="1989703"/>
                  <a:pt x="243665" y="1994085"/>
                </a:cubicBezTo>
                <a:cubicBezTo>
                  <a:pt x="243665" y="1994085"/>
                  <a:pt x="243665" y="1994085"/>
                  <a:pt x="246400" y="1994085"/>
                </a:cubicBezTo>
                <a:lnTo>
                  <a:pt x="262375" y="1994085"/>
                </a:lnTo>
                <a:lnTo>
                  <a:pt x="261513" y="1996551"/>
                </a:lnTo>
                <a:cubicBezTo>
                  <a:pt x="255701" y="2000111"/>
                  <a:pt x="243665" y="2005042"/>
                  <a:pt x="221781" y="2011616"/>
                </a:cubicBezTo>
                <a:cubicBezTo>
                  <a:pt x="204274" y="2011616"/>
                  <a:pt x="204274" y="2011616"/>
                  <a:pt x="204274" y="2011616"/>
                </a:cubicBezTo>
                <a:cubicBezTo>
                  <a:pt x="208651" y="2007233"/>
                  <a:pt x="208651" y="2007233"/>
                  <a:pt x="208651" y="2007233"/>
                </a:cubicBezTo>
                <a:cubicBezTo>
                  <a:pt x="195521" y="1994085"/>
                  <a:pt x="195521" y="1994085"/>
                  <a:pt x="195521" y="1994085"/>
                </a:cubicBezTo>
                <a:cubicBezTo>
                  <a:pt x="213027" y="1994085"/>
                  <a:pt x="213027" y="1994085"/>
                  <a:pt x="213027" y="1994085"/>
                </a:cubicBezTo>
                <a:cubicBezTo>
                  <a:pt x="230534" y="1976555"/>
                  <a:pt x="230534" y="1976555"/>
                  <a:pt x="230534" y="1976555"/>
                </a:cubicBezTo>
                <a:cubicBezTo>
                  <a:pt x="204274" y="1959024"/>
                  <a:pt x="204274" y="1959024"/>
                  <a:pt x="204274" y="1959024"/>
                </a:cubicBezTo>
                <a:cubicBezTo>
                  <a:pt x="186767" y="1959024"/>
                  <a:pt x="186767" y="1959024"/>
                  <a:pt x="186767" y="1959024"/>
                </a:cubicBezTo>
                <a:cubicBezTo>
                  <a:pt x="191144" y="1950259"/>
                  <a:pt x="191144" y="1950259"/>
                  <a:pt x="191144" y="1950259"/>
                </a:cubicBezTo>
                <a:cubicBezTo>
                  <a:pt x="213027" y="1959024"/>
                  <a:pt x="213027" y="1959024"/>
                  <a:pt x="213027" y="1959024"/>
                </a:cubicBezTo>
                <a:cubicBezTo>
                  <a:pt x="208651" y="1937111"/>
                  <a:pt x="208651" y="1937111"/>
                  <a:pt x="208651" y="1937111"/>
                </a:cubicBezTo>
                <a:cubicBezTo>
                  <a:pt x="239288" y="1923964"/>
                  <a:pt x="239288" y="1923964"/>
                  <a:pt x="239288" y="1923964"/>
                </a:cubicBezTo>
                <a:cubicBezTo>
                  <a:pt x="239288" y="1932729"/>
                  <a:pt x="239288" y="1932729"/>
                  <a:pt x="239288" y="1932729"/>
                </a:cubicBezTo>
                <a:cubicBezTo>
                  <a:pt x="248041" y="1932729"/>
                  <a:pt x="248041" y="1932729"/>
                  <a:pt x="248041" y="1932729"/>
                </a:cubicBezTo>
                <a:cubicBezTo>
                  <a:pt x="239288" y="1941494"/>
                  <a:pt x="239288" y="1941494"/>
                  <a:pt x="239288" y="1941494"/>
                </a:cubicBezTo>
                <a:cubicBezTo>
                  <a:pt x="248041" y="1941494"/>
                  <a:pt x="248041" y="1941494"/>
                  <a:pt x="248041" y="1941494"/>
                </a:cubicBezTo>
                <a:cubicBezTo>
                  <a:pt x="256795" y="1941494"/>
                  <a:pt x="256795" y="1941494"/>
                  <a:pt x="256795" y="1941494"/>
                </a:cubicBezTo>
                <a:cubicBezTo>
                  <a:pt x="256795" y="1937111"/>
                  <a:pt x="256795" y="1937111"/>
                  <a:pt x="256795" y="1937111"/>
                </a:cubicBezTo>
                <a:cubicBezTo>
                  <a:pt x="274302" y="1950259"/>
                  <a:pt x="274302" y="1950259"/>
                  <a:pt x="274302" y="1950259"/>
                </a:cubicBezTo>
                <a:cubicBezTo>
                  <a:pt x="300562" y="1937111"/>
                  <a:pt x="300562" y="1937111"/>
                  <a:pt x="300562" y="1937111"/>
                </a:cubicBezTo>
                <a:cubicBezTo>
                  <a:pt x="287432" y="1915198"/>
                  <a:pt x="287432" y="1915198"/>
                  <a:pt x="287432" y="1915198"/>
                </a:cubicBezTo>
                <a:cubicBezTo>
                  <a:pt x="300562" y="1906433"/>
                  <a:pt x="300562" y="1906433"/>
                  <a:pt x="300562" y="1906433"/>
                </a:cubicBezTo>
                <a:cubicBezTo>
                  <a:pt x="309315" y="1902051"/>
                  <a:pt x="269925" y="1928346"/>
                  <a:pt x="318069" y="1910816"/>
                </a:cubicBezTo>
                <a:cubicBezTo>
                  <a:pt x="309315" y="1902051"/>
                  <a:pt x="309315" y="1902051"/>
                  <a:pt x="309315" y="1902051"/>
                </a:cubicBezTo>
                <a:cubicBezTo>
                  <a:pt x="331199" y="1897668"/>
                  <a:pt x="331199" y="1897668"/>
                  <a:pt x="331199" y="1897668"/>
                </a:cubicBezTo>
                <a:cubicBezTo>
                  <a:pt x="322446" y="1888903"/>
                  <a:pt x="322446" y="1888903"/>
                  <a:pt x="322446" y="1888903"/>
                </a:cubicBezTo>
                <a:lnTo>
                  <a:pt x="309739" y="1891447"/>
                </a:lnTo>
                <a:lnTo>
                  <a:pt x="313145" y="1886095"/>
                </a:lnTo>
                <a:cubicBezTo>
                  <a:pt x="315060" y="1883698"/>
                  <a:pt x="316975" y="1882329"/>
                  <a:pt x="318069" y="1884520"/>
                </a:cubicBezTo>
                <a:cubicBezTo>
                  <a:pt x="318069" y="1884520"/>
                  <a:pt x="318069" y="1884520"/>
                  <a:pt x="316428" y="1884520"/>
                </a:cubicBezTo>
                <a:lnTo>
                  <a:pt x="311306" y="1884520"/>
                </a:lnTo>
                <a:lnTo>
                  <a:pt x="311606" y="1883741"/>
                </a:lnTo>
                <a:cubicBezTo>
                  <a:pt x="313213" y="1879590"/>
                  <a:pt x="315333" y="1874111"/>
                  <a:pt x="318069" y="1866990"/>
                </a:cubicBezTo>
                <a:cubicBezTo>
                  <a:pt x="331199" y="1862607"/>
                  <a:pt x="331199" y="1862607"/>
                  <a:pt x="331199" y="1862607"/>
                </a:cubicBezTo>
                <a:cubicBezTo>
                  <a:pt x="334482" y="1869181"/>
                  <a:pt x="313145" y="1875755"/>
                  <a:pt x="317043" y="1878631"/>
                </a:cubicBezTo>
                <a:lnTo>
                  <a:pt x="328720" y="1879874"/>
                </a:lnTo>
                <a:lnTo>
                  <a:pt x="323540" y="1886164"/>
                </a:lnTo>
                <a:cubicBezTo>
                  <a:pt x="321351" y="1889999"/>
                  <a:pt x="324634" y="1891094"/>
                  <a:pt x="348706" y="1880138"/>
                </a:cubicBezTo>
                <a:cubicBezTo>
                  <a:pt x="357459" y="1875755"/>
                  <a:pt x="357459" y="1875755"/>
                  <a:pt x="357459" y="1875755"/>
                </a:cubicBezTo>
                <a:cubicBezTo>
                  <a:pt x="348706" y="1866990"/>
                  <a:pt x="348706" y="1866990"/>
                  <a:pt x="348706" y="1866990"/>
                </a:cubicBezTo>
                <a:lnTo>
                  <a:pt x="365002" y="1861550"/>
                </a:lnTo>
                <a:lnTo>
                  <a:pt x="376676" y="1862607"/>
                </a:lnTo>
                <a:lnTo>
                  <a:pt x="377695" y="1859260"/>
                </a:lnTo>
                <a:lnTo>
                  <a:pt x="379882" y="1859354"/>
                </a:lnTo>
                <a:cubicBezTo>
                  <a:pt x="386250" y="1859937"/>
                  <a:pt x="394662" y="1860964"/>
                  <a:pt x="405604" y="1862607"/>
                </a:cubicBezTo>
                <a:cubicBezTo>
                  <a:pt x="409980" y="1853842"/>
                  <a:pt x="409980" y="1853842"/>
                  <a:pt x="409980" y="1853842"/>
                </a:cubicBezTo>
                <a:lnTo>
                  <a:pt x="391530" y="1845924"/>
                </a:lnTo>
                <a:lnTo>
                  <a:pt x="396577" y="1842338"/>
                </a:lnTo>
                <a:lnTo>
                  <a:pt x="396609" y="1841626"/>
                </a:lnTo>
                <a:lnTo>
                  <a:pt x="418734" y="1827546"/>
                </a:lnTo>
                <a:lnTo>
                  <a:pt x="407070" y="1821707"/>
                </a:lnTo>
                <a:lnTo>
                  <a:pt x="423110" y="1818781"/>
                </a:lnTo>
                <a:cubicBezTo>
                  <a:pt x="414357" y="1810016"/>
                  <a:pt x="414357" y="1810016"/>
                  <a:pt x="414357" y="1810016"/>
                </a:cubicBezTo>
                <a:cubicBezTo>
                  <a:pt x="396850" y="1805633"/>
                  <a:pt x="396850" y="1805633"/>
                  <a:pt x="396850" y="1805633"/>
                </a:cubicBezTo>
                <a:cubicBezTo>
                  <a:pt x="409980" y="1788103"/>
                  <a:pt x="409980" y="1788103"/>
                  <a:pt x="409980" y="1788103"/>
                </a:cubicBezTo>
                <a:cubicBezTo>
                  <a:pt x="423110" y="1783720"/>
                  <a:pt x="423110" y="1783720"/>
                  <a:pt x="423110" y="1783720"/>
                </a:cubicBezTo>
                <a:cubicBezTo>
                  <a:pt x="427487" y="1783720"/>
                  <a:pt x="427487" y="1783720"/>
                  <a:pt x="427487" y="1783720"/>
                </a:cubicBezTo>
                <a:cubicBezTo>
                  <a:pt x="428581" y="1779338"/>
                  <a:pt x="427761" y="1778242"/>
                  <a:pt x="426393" y="1778516"/>
                </a:cubicBezTo>
                <a:lnTo>
                  <a:pt x="422812" y="1780981"/>
                </a:lnTo>
                <a:lnTo>
                  <a:pt x="436240" y="1766190"/>
                </a:lnTo>
                <a:cubicBezTo>
                  <a:pt x="458124" y="1757425"/>
                  <a:pt x="431864" y="1801251"/>
                  <a:pt x="458124" y="1761807"/>
                </a:cubicBezTo>
                <a:cubicBezTo>
                  <a:pt x="471254" y="1766190"/>
                  <a:pt x="471254" y="1766190"/>
                  <a:pt x="471254" y="1766190"/>
                </a:cubicBezTo>
                <a:cubicBezTo>
                  <a:pt x="488761" y="1761807"/>
                  <a:pt x="488761" y="1761807"/>
                  <a:pt x="488761" y="1761807"/>
                </a:cubicBezTo>
                <a:cubicBezTo>
                  <a:pt x="497515" y="1757425"/>
                  <a:pt x="440617" y="1792485"/>
                  <a:pt x="515021" y="1757425"/>
                </a:cubicBezTo>
                <a:cubicBezTo>
                  <a:pt x="515021" y="1757425"/>
                  <a:pt x="493138" y="1753042"/>
                  <a:pt x="519398" y="1757425"/>
                </a:cubicBezTo>
                <a:cubicBezTo>
                  <a:pt x="536905" y="1739894"/>
                  <a:pt x="536905" y="1739894"/>
                  <a:pt x="536905" y="1739894"/>
                </a:cubicBezTo>
                <a:cubicBezTo>
                  <a:pt x="528152" y="1731129"/>
                  <a:pt x="528152" y="1731129"/>
                  <a:pt x="528152" y="1731129"/>
                </a:cubicBezTo>
                <a:cubicBezTo>
                  <a:pt x="515021" y="1731129"/>
                  <a:pt x="528152" y="1753042"/>
                  <a:pt x="506268" y="1739894"/>
                </a:cubicBezTo>
                <a:cubicBezTo>
                  <a:pt x="506268" y="1726746"/>
                  <a:pt x="506268" y="1726746"/>
                  <a:pt x="506268" y="1726746"/>
                </a:cubicBezTo>
                <a:cubicBezTo>
                  <a:pt x="523775" y="1726746"/>
                  <a:pt x="523775" y="1726746"/>
                  <a:pt x="523775" y="1726746"/>
                </a:cubicBezTo>
                <a:cubicBezTo>
                  <a:pt x="523775" y="1722364"/>
                  <a:pt x="523775" y="1722364"/>
                  <a:pt x="523775" y="1722364"/>
                </a:cubicBezTo>
                <a:cubicBezTo>
                  <a:pt x="528152" y="1717981"/>
                  <a:pt x="528152" y="1717981"/>
                  <a:pt x="528152" y="1717981"/>
                </a:cubicBezTo>
                <a:cubicBezTo>
                  <a:pt x="558789" y="1726746"/>
                  <a:pt x="558789" y="1726746"/>
                  <a:pt x="558789" y="1726746"/>
                </a:cubicBezTo>
                <a:cubicBezTo>
                  <a:pt x="558789" y="1717981"/>
                  <a:pt x="558789" y="1717981"/>
                  <a:pt x="558789" y="1717981"/>
                </a:cubicBezTo>
                <a:cubicBezTo>
                  <a:pt x="563166" y="1717981"/>
                  <a:pt x="563166" y="1717981"/>
                  <a:pt x="563166" y="1717981"/>
                </a:cubicBezTo>
                <a:cubicBezTo>
                  <a:pt x="624440" y="1696068"/>
                  <a:pt x="624440" y="1696068"/>
                  <a:pt x="624440" y="1696068"/>
                </a:cubicBezTo>
                <a:cubicBezTo>
                  <a:pt x="633193" y="1696068"/>
                  <a:pt x="633193" y="1696068"/>
                  <a:pt x="633193" y="1696068"/>
                </a:cubicBezTo>
                <a:cubicBezTo>
                  <a:pt x="637570" y="1687303"/>
                  <a:pt x="637570" y="1687303"/>
                  <a:pt x="637570" y="1687303"/>
                </a:cubicBezTo>
                <a:cubicBezTo>
                  <a:pt x="589426" y="1682920"/>
                  <a:pt x="589426" y="1682920"/>
                  <a:pt x="589426" y="1682920"/>
                </a:cubicBezTo>
                <a:cubicBezTo>
                  <a:pt x="602556" y="1678538"/>
                  <a:pt x="602556" y="1678538"/>
                  <a:pt x="602556" y="1678538"/>
                </a:cubicBezTo>
                <a:cubicBezTo>
                  <a:pt x="585049" y="1674155"/>
                  <a:pt x="585049" y="1674155"/>
                  <a:pt x="585049" y="1674155"/>
                </a:cubicBezTo>
                <a:cubicBezTo>
                  <a:pt x="593803" y="1665390"/>
                  <a:pt x="593803" y="1665390"/>
                  <a:pt x="593803" y="1665390"/>
                </a:cubicBezTo>
                <a:cubicBezTo>
                  <a:pt x="633193" y="1652242"/>
                  <a:pt x="633193" y="1652242"/>
                  <a:pt x="633193" y="1652242"/>
                </a:cubicBezTo>
                <a:cubicBezTo>
                  <a:pt x="633193" y="1643477"/>
                  <a:pt x="633193" y="1639094"/>
                  <a:pt x="633193" y="1636903"/>
                </a:cubicBezTo>
                <a:lnTo>
                  <a:pt x="633193" y="1636072"/>
                </a:lnTo>
                <a:lnTo>
                  <a:pt x="637570" y="1634712"/>
                </a:lnTo>
                <a:cubicBezTo>
                  <a:pt x="633193" y="1630329"/>
                  <a:pt x="633193" y="1630329"/>
                  <a:pt x="633193" y="1630329"/>
                </a:cubicBezTo>
                <a:cubicBezTo>
                  <a:pt x="598179" y="1643477"/>
                  <a:pt x="624440" y="1665390"/>
                  <a:pt x="545659" y="1669773"/>
                </a:cubicBezTo>
                <a:lnTo>
                  <a:pt x="538262" y="1683599"/>
                </a:lnTo>
                <a:lnTo>
                  <a:pt x="536905" y="1682920"/>
                </a:lnTo>
                <a:cubicBezTo>
                  <a:pt x="536905" y="1682920"/>
                  <a:pt x="536905" y="1682920"/>
                  <a:pt x="535264" y="1684016"/>
                </a:cubicBezTo>
                <a:lnTo>
                  <a:pt x="528006" y="1688861"/>
                </a:lnTo>
                <a:lnTo>
                  <a:pt x="519398" y="1687303"/>
                </a:lnTo>
                <a:cubicBezTo>
                  <a:pt x="523775" y="1691686"/>
                  <a:pt x="523775" y="1691686"/>
                  <a:pt x="523775" y="1691686"/>
                </a:cubicBezTo>
                <a:lnTo>
                  <a:pt x="528006" y="1688861"/>
                </a:lnTo>
                <a:lnTo>
                  <a:pt x="531503" y="1689494"/>
                </a:lnTo>
                <a:cubicBezTo>
                  <a:pt x="534307" y="1688946"/>
                  <a:pt x="536085" y="1687303"/>
                  <a:pt x="537452" y="1685112"/>
                </a:cubicBezTo>
                <a:lnTo>
                  <a:pt x="538262" y="1683599"/>
                </a:lnTo>
                <a:lnTo>
                  <a:pt x="552224" y="1690590"/>
                </a:lnTo>
                <a:cubicBezTo>
                  <a:pt x="554412" y="1691686"/>
                  <a:pt x="554412" y="1691686"/>
                  <a:pt x="554412" y="1691686"/>
                </a:cubicBezTo>
                <a:cubicBezTo>
                  <a:pt x="558789" y="1687303"/>
                  <a:pt x="558789" y="1687303"/>
                  <a:pt x="558789" y="1687303"/>
                </a:cubicBezTo>
                <a:cubicBezTo>
                  <a:pt x="559883" y="1687303"/>
                  <a:pt x="559609" y="1688946"/>
                  <a:pt x="559131" y="1691001"/>
                </a:cubicBezTo>
                <a:lnTo>
                  <a:pt x="558380" y="1696205"/>
                </a:lnTo>
                <a:lnTo>
                  <a:pt x="550583" y="1698807"/>
                </a:lnTo>
                <a:cubicBezTo>
                  <a:pt x="545659" y="1700451"/>
                  <a:pt x="545659" y="1700451"/>
                  <a:pt x="545659" y="1700451"/>
                </a:cubicBezTo>
                <a:cubicBezTo>
                  <a:pt x="536905" y="1700451"/>
                  <a:pt x="536905" y="1700451"/>
                  <a:pt x="536905" y="1700451"/>
                </a:cubicBezTo>
                <a:cubicBezTo>
                  <a:pt x="545659" y="1709216"/>
                  <a:pt x="545659" y="1709216"/>
                  <a:pt x="545659" y="1709216"/>
                </a:cubicBezTo>
                <a:cubicBezTo>
                  <a:pt x="541282" y="1704833"/>
                  <a:pt x="532528" y="1739894"/>
                  <a:pt x="532528" y="1700451"/>
                </a:cubicBezTo>
                <a:cubicBezTo>
                  <a:pt x="512833" y="1707025"/>
                  <a:pt x="502986" y="1710312"/>
                  <a:pt x="498062" y="1711955"/>
                </a:cubicBezTo>
                <a:lnTo>
                  <a:pt x="494486" y="1713149"/>
                </a:lnTo>
                <a:lnTo>
                  <a:pt x="497515" y="1709216"/>
                </a:lnTo>
                <a:cubicBezTo>
                  <a:pt x="488761" y="1704833"/>
                  <a:pt x="488761" y="1704833"/>
                  <a:pt x="488761" y="1704833"/>
                </a:cubicBezTo>
                <a:cubicBezTo>
                  <a:pt x="480008" y="1717981"/>
                  <a:pt x="480008" y="1717981"/>
                  <a:pt x="480008" y="1717981"/>
                </a:cubicBezTo>
                <a:cubicBezTo>
                  <a:pt x="484385" y="1722364"/>
                  <a:pt x="484385" y="1722364"/>
                  <a:pt x="484385" y="1722364"/>
                </a:cubicBezTo>
                <a:cubicBezTo>
                  <a:pt x="475631" y="1731129"/>
                  <a:pt x="475631" y="1731129"/>
                  <a:pt x="475631" y="1731129"/>
                </a:cubicBezTo>
                <a:cubicBezTo>
                  <a:pt x="458124" y="1731129"/>
                  <a:pt x="458124" y="1731129"/>
                  <a:pt x="458124" y="1731129"/>
                </a:cubicBezTo>
                <a:cubicBezTo>
                  <a:pt x="458124" y="1735512"/>
                  <a:pt x="458124" y="1735512"/>
                  <a:pt x="458124" y="1735512"/>
                </a:cubicBezTo>
                <a:cubicBezTo>
                  <a:pt x="453748" y="1731129"/>
                  <a:pt x="453748" y="1731129"/>
                  <a:pt x="453748" y="1731129"/>
                </a:cubicBezTo>
                <a:cubicBezTo>
                  <a:pt x="431864" y="1739894"/>
                  <a:pt x="431864" y="1739894"/>
                  <a:pt x="431864" y="1739894"/>
                </a:cubicBezTo>
                <a:cubicBezTo>
                  <a:pt x="431864" y="1744277"/>
                  <a:pt x="431864" y="1744277"/>
                  <a:pt x="431864" y="1744277"/>
                </a:cubicBezTo>
                <a:cubicBezTo>
                  <a:pt x="423110" y="1744277"/>
                  <a:pt x="423110" y="1744277"/>
                  <a:pt x="423110" y="1744277"/>
                </a:cubicBezTo>
                <a:cubicBezTo>
                  <a:pt x="374966" y="1766190"/>
                  <a:pt x="374966" y="1766190"/>
                  <a:pt x="374966" y="1766190"/>
                </a:cubicBezTo>
                <a:cubicBezTo>
                  <a:pt x="361836" y="1766190"/>
                  <a:pt x="361836" y="1766190"/>
                  <a:pt x="361836" y="1766190"/>
                </a:cubicBezTo>
                <a:cubicBezTo>
                  <a:pt x="348706" y="1770572"/>
                  <a:pt x="348706" y="1770572"/>
                  <a:pt x="348706" y="1770572"/>
                </a:cubicBezTo>
                <a:cubicBezTo>
                  <a:pt x="374966" y="1757425"/>
                  <a:pt x="374966" y="1757425"/>
                  <a:pt x="374966" y="1757425"/>
                </a:cubicBezTo>
                <a:cubicBezTo>
                  <a:pt x="339952" y="1757425"/>
                  <a:pt x="339952" y="1757425"/>
                  <a:pt x="339952" y="1757425"/>
                </a:cubicBezTo>
                <a:cubicBezTo>
                  <a:pt x="339952" y="1774955"/>
                  <a:pt x="339952" y="1774955"/>
                  <a:pt x="339952" y="1774955"/>
                </a:cubicBezTo>
                <a:cubicBezTo>
                  <a:pt x="313692" y="1770572"/>
                  <a:pt x="313692" y="1770572"/>
                  <a:pt x="313692" y="1770572"/>
                </a:cubicBezTo>
                <a:cubicBezTo>
                  <a:pt x="322446" y="1774955"/>
                  <a:pt x="309315" y="1779338"/>
                  <a:pt x="313692" y="1783720"/>
                </a:cubicBezTo>
                <a:cubicBezTo>
                  <a:pt x="331199" y="1779338"/>
                  <a:pt x="331199" y="1779338"/>
                  <a:pt x="331199" y="1779338"/>
                </a:cubicBezTo>
                <a:cubicBezTo>
                  <a:pt x="300562" y="1792485"/>
                  <a:pt x="300562" y="1792485"/>
                  <a:pt x="300562" y="1792485"/>
                </a:cubicBezTo>
                <a:cubicBezTo>
                  <a:pt x="313692" y="1801251"/>
                  <a:pt x="313692" y="1801251"/>
                  <a:pt x="313692" y="1801251"/>
                </a:cubicBezTo>
                <a:cubicBezTo>
                  <a:pt x="322446" y="1792485"/>
                  <a:pt x="322446" y="1792485"/>
                  <a:pt x="322446" y="1792485"/>
                </a:cubicBezTo>
                <a:cubicBezTo>
                  <a:pt x="339952" y="1792485"/>
                  <a:pt x="339952" y="1792485"/>
                  <a:pt x="339952" y="1792485"/>
                </a:cubicBezTo>
                <a:cubicBezTo>
                  <a:pt x="318069" y="1805633"/>
                  <a:pt x="318069" y="1805633"/>
                  <a:pt x="318069" y="1805633"/>
                </a:cubicBezTo>
                <a:cubicBezTo>
                  <a:pt x="313692" y="1814399"/>
                  <a:pt x="313692" y="1814399"/>
                  <a:pt x="313692" y="1814399"/>
                </a:cubicBezTo>
                <a:cubicBezTo>
                  <a:pt x="335576" y="1818781"/>
                  <a:pt x="335576" y="1818781"/>
                  <a:pt x="335576" y="1818781"/>
                </a:cubicBezTo>
                <a:cubicBezTo>
                  <a:pt x="370590" y="1805633"/>
                  <a:pt x="370590" y="1805633"/>
                  <a:pt x="370590" y="1805633"/>
                </a:cubicBezTo>
                <a:cubicBezTo>
                  <a:pt x="326822" y="1831929"/>
                  <a:pt x="326822" y="1831929"/>
                  <a:pt x="326822" y="1831929"/>
                </a:cubicBezTo>
                <a:cubicBezTo>
                  <a:pt x="318069" y="1823164"/>
                  <a:pt x="318069" y="1823164"/>
                  <a:pt x="318069" y="1823164"/>
                </a:cubicBezTo>
                <a:cubicBezTo>
                  <a:pt x="296185" y="1814399"/>
                  <a:pt x="296185" y="1814399"/>
                  <a:pt x="296185" y="1814399"/>
                </a:cubicBezTo>
                <a:cubicBezTo>
                  <a:pt x="278678" y="1827546"/>
                  <a:pt x="278678" y="1827546"/>
                  <a:pt x="278678" y="1827546"/>
                </a:cubicBezTo>
                <a:lnTo>
                  <a:pt x="278241" y="1831929"/>
                </a:lnTo>
                <a:lnTo>
                  <a:pt x="260624" y="1831929"/>
                </a:lnTo>
                <a:cubicBezTo>
                  <a:pt x="256795" y="1831929"/>
                  <a:pt x="256795" y="1831929"/>
                  <a:pt x="256795" y="1831929"/>
                </a:cubicBezTo>
                <a:cubicBezTo>
                  <a:pt x="234911" y="1827546"/>
                  <a:pt x="234911" y="1827546"/>
                  <a:pt x="234911" y="1827546"/>
                </a:cubicBezTo>
                <a:cubicBezTo>
                  <a:pt x="226158" y="1823164"/>
                  <a:pt x="226158" y="1823164"/>
                  <a:pt x="226158" y="1823164"/>
                </a:cubicBezTo>
                <a:cubicBezTo>
                  <a:pt x="213027" y="1831929"/>
                  <a:pt x="213027" y="1831929"/>
                  <a:pt x="213027" y="1831929"/>
                </a:cubicBezTo>
                <a:cubicBezTo>
                  <a:pt x="217404" y="1836312"/>
                  <a:pt x="217404" y="1836312"/>
                  <a:pt x="217404" y="1836312"/>
                </a:cubicBezTo>
                <a:cubicBezTo>
                  <a:pt x="199897" y="1849459"/>
                  <a:pt x="199897" y="1849459"/>
                  <a:pt x="199897" y="1849459"/>
                </a:cubicBezTo>
                <a:cubicBezTo>
                  <a:pt x="191144" y="1836312"/>
                  <a:pt x="191144" y="1836312"/>
                  <a:pt x="191144" y="1836312"/>
                </a:cubicBezTo>
                <a:cubicBezTo>
                  <a:pt x="190050" y="1843981"/>
                  <a:pt x="187861" y="1846172"/>
                  <a:pt x="185536" y="1846035"/>
                </a:cubicBezTo>
                <a:lnTo>
                  <a:pt x="181791" y="1843562"/>
                </a:lnTo>
                <a:lnTo>
                  <a:pt x="182390" y="1840694"/>
                </a:lnTo>
                <a:cubicBezTo>
                  <a:pt x="160507" y="1836312"/>
                  <a:pt x="160507" y="1836312"/>
                  <a:pt x="160507" y="1836312"/>
                </a:cubicBezTo>
                <a:cubicBezTo>
                  <a:pt x="164883" y="1827546"/>
                  <a:pt x="164883" y="1827546"/>
                  <a:pt x="164883" y="1827546"/>
                </a:cubicBezTo>
                <a:cubicBezTo>
                  <a:pt x="178014" y="1827546"/>
                  <a:pt x="178014" y="1827546"/>
                  <a:pt x="178014" y="1827546"/>
                </a:cubicBezTo>
                <a:cubicBezTo>
                  <a:pt x="178014" y="1823164"/>
                  <a:pt x="178014" y="1823164"/>
                  <a:pt x="178014" y="1823164"/>
                </a:cubicBezTo>
                <a:cubicBezTo>
                  <a:pt x="186767" y="1818781"/>
                  <a:pt x="186767" y="1818781"/>
                  <a:pt x="186767" y="1818781"/>
                </a:cubicBezTo>
                <a:cubicBezTo>
                  <a:pt x="178014" y="1805633"/>
                  <a:pt x="178014" y="1805633"/>
                  <a:pt x="178014" y="1805633"/>
                </a:cubicBezTo>
                <a:cubicBezTo>
                  <a:pt x="182390" y="1796868"/>
                  <a:pt x="182390" y="1796868"/>
                  <a:pt x="182390" y="1796868"/>
                </a:cubicBezTo>
                <a:cubicBezTo>
                  <a:pt x="173637" y="1788103"/>
                  <a:pt x="173637" y="1788103"/>
                  <a:pt x="173637" y="1788103"/>
                </a:cubicBezTo>
                <a:cubicBezTo>
                  <a:pt x="160507" y="1796868"/>
                  <a:pt x="160507" y="1796868"/>
                  <a:pt x="160507" y="1796868"/>
                </a:cubicBezTo>
                <a:cubicBezTo>
                  <a:pt x="160507" y="1770572"/>
                  <a:pt x="160507" y="1770572"/>
                  <a:pt x="160507" y="1770572"/>
                </a:cubicBezTo>
                <a:cubicBezTo>
                  <a:pt x="151753" y="1774955"/>
                  <a:pt x="151753" y="1774955"/>
                  <a:pt x="151753" y="1774955"/>
                </a:cubicBezTo>
                <a:cubicBezTo>
                  <a:pt x="143000" y="1766190"/>
                  <a:pt x="182390" y="1774955"/>
                  <a:pt x="138623" y="1766190"/>
                </a:cubicBezTo>
                <a:cubicBezTo>
                  <a:pt x="134246" y="1766190"/>
                  <a:pt x="134246" y="1766190"/>
                  <a:pt x="134246" y="1766190"/>
                </a:cubicBezTo>
                <a:cubicBezTo>
                  <a:pt x="138623" y="1757425"/>
                  <a:pt x="138623" y="1757425"/>
                  <a:pt x="138623" y="1757425"/>
                </a:cubicBezTo>
                <a:cubicBezTo>
                  <a:pt x="134246" y="1757425"/>
                  <a:pt x="134246" y="1757425"/>
                  <a:pt x="134246" y="1757425"/>
                </a:cubicBezTo>
                <a:cubicBezTo>
                  <a:pt x="121116" y="1757425"/>
                  <a:pt x="121116" y="1757425"/>
                  <a:pt x="121116" y="1757425"/>
                </a:cubicBezTo>
                <a:cubicBezTo>
                  <a:pt x="129870" y="1744277"/>
                  <a:pt x="116740" y="1753042"/>
                  <a:pt x="107986" y="1739894"/>
                </a:cubicBezTo>
                <a:cubicBezTo>
                  <a:pt x="125493" y="1735512"/>
                  <a:pt x="125493" y="1735512"/>
                  <a:pt x="125493" y="1735512"/>
                </a:cubicBezTo>
                <a:cubicBezTo>
                  <a:pt x="118928" y="1742085"/>
                  <a:pt x="122210" y="1724007"/>
                  <a:pt x="111337" y="1725651"/>
                </a:cubicBezTo>
                <a:lnTo>
                  <a:pt x="97435" y="1733969"/>
                </a:lnTo>
                <a:lnTo>
                  <a:pt x="81521" y="1720309"/>
                </a:lnTo>
                <a:cubicBezTo>
                  <a:pt x="68596" y="1709216"/>
                  <a:pt x="68596" y="1709216"/>
                  <a:pt x="68596" y="1709216"/>
                </a:cubicBezTo>
                <a:cubicBezTo>
                  <a:pt x="51089" y="1722364"/>
                  <a:pt x="51089" y="1722364"/>
                  <a:pt x="51089" y="1722364"/>
                </a:cubicBezTo>
                <a:cubicBezTo>
                  <a:pt x="46712" y="1735512"/>
                  <a:pt x="46712" y="1735512"/>
                  <a:pt x="46712" y="1735512"/>
                </a:cubicBezTo>
                <a:cubicBezTo>
                  <a:pt x="37958" y="1735512"/>
                  <a:pt x="37958" y="1735512"/>
                  <a:pt x="37958" y="1735512"/>
                </a:cubicBezTo>
                <a:cubicBezTo>
                  <a:pt x="51089" y="1713599"/>
                  <a:pt x="51089" y="1713599"/>
                  <a:pt x="51089" y="1713599"/>
                </a:cubicBezTo>
                <a:cubicBezTo>
                  <a:pt x="20452" y="1704833"/>
                  <a:pt x="20452" y="1704833"/>
                  <a:pt x="20452" y="1704833"/>
                </a:cubicBezTo>
                <a:cubicBezTo>
                  <a:pt x="20452" y="1698260"/>
                  <a:pt x="20452" y="1693329"/>
                  <a:pt x="20452" y="1689631"/>
                </a:cubicBezTo>
                <a:lnTo>
                  <a:pt x="20452" y="1682920"/>
                </a:lnTo>
                <a:cubicBezTo>
                  <a:pt x="33582" y="1691686"/>
                  <a:pt x="33582" y="1691686"/>
                  <a:pt x="33582" y="1691686"/>
                </a:cubicBezTo>
                <a:cubicBezTo>
                  <a:pt x="51089" y="1691686"/>
                  <a:pt x="51089" y="1691686"/>
                  <a:pt x="51089" y="1691686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68596" y="1682920"/>
                  <a:pt x="68596" y="1682920"/>
                  <a:pt x="68596" y="1682920"/>
                </a:cubicBezTo>
                <a:cubicBezTo>
                  <a:pt x="94856" y="1656625"/>
                  <a:pt x="94856" y="1656625"/>
                  <a:pt x="94856" y="1656625"/>
                </a:cubicBezTo>
                <a:cubicBezTo>
                  <a:pt x="94856" y="1652242"/>
                  <a:pt x="81726" y="1656625"/>
                  <a:pt x="90479" y="1647860"/>
                </a:cubicBezTo>
                <a:cubicBezTo>
                  <a:pt x="129870" y="1634712"/>
                  <a:pt x="129870" y="1634712"/>
                  <a:pt x="129870" y="1634712"/>
                </a:cubicBezTo>
                <a:cubicBezTo>
                  <a:pt x="138623" y="1625946"/>
                  <a:pt x="138623" y="1625946"/>
                  <a:pt x="138623" y="1625946"/>
                </a:cubicBezTo>
                <a:cubicBezTo>
                  <a:pt x="138623" y="1621564"/>
                  <a:pt x="138623" y="1621564"/>
                  <a:pt x="138623" y="1621564"/>
                </a:cubicBezTo>
                <a:cubicBezTo>
                  <a:pt x="160507" y="1608416"/>
                  <a:pt x="160507" y="1608416"/>
                  <a:pt x="160507" y="1608416"/>
                </a:cubicBezTo>
                <a:cubicBezTo>
                  <a:pt x="173637" y="1617181"/>
                  <a:pt x="173637" y="1617181"/>
                  <a:pt x="173637" y="1617181"/>
                </a:cubicBezTo>
                <a:cubicBezTo>
                  <a:pt x="178014" y="1617181"/>
                  <a:pt x="178014" y="1617181"/>
                  <a:pt x="178014" y="1617181"/>
                </a:cubicBezTo>
                <a:cubicBezTo>
                  <a:pt x="178014" y="1604033"/>
                  <a:pt x="178014" y="1604033"/>
                  <a:pt x="178014" y="1604033"/>
                </a:cubicBezTo>
                <a:cubicBezTo>
                  <a:pt x="208651" y="1595268"/>
                  <a:pt x="208651" y="1595268"/>
                  <a:pt x="208651" y="1595268"/>
                </a:cubicBezTo>
                <a:cubicBezTo>
                  <a:pt x="199897" y="1590886"/>
                  <a:pt x="199897" y="1590886"/>
                  <a:pt x="199897" y="1590886"/>
                </a:cubicBezTo>
                <a:cubicBezTo>
                  <a:pt x="221781" y="1590886"/>
                  <a:pt x="178014" y="1568973"/>
                  <a:pt x="221781" y="1590886"/>
                </a:cubicBezTo>
                <a:cubicBezTo>
                  <a:pt x="234911" y="1604033"/>
                  <a:pt x="234911" y="1604033"/>
                  <a:pt x="234911" y="1604033"/>
                </a:cubicBezTo>
                <a:cubicBezTo>
                  <a:pt x="239288" y="1599651"/>
                  <a:pt x="239288" y="1599651"/>
                  <a:pt x="239288" y="1599651"/>
                </a:cubicBezTo>
                <a:cubicBezTo>
                  <a:pt x="256795" y="1612799"/>
                  <a:pt x="256795" y="1612799"/>
                  <a:pt x="256795" y="1612799"/>
                </a:cubicBezTo>
                <a:cubicBezTo>
                  <a:pt x="261171" y="1604033"/>
                  <a:pt x="261171" y="1604033"/>
                  <a:pt x="261171" y="1604033"/>
                </a:cubicBezTo>
                <a:cubicBezTo>
                  <a:pt x="252418" y="1595268"/>
                  <a:pt x="252418" y="1595268"/>
                  <a:pt x="252418" y="1595268"/>
                </a:cubicBezTo>
                <a:cubicBezTo>
                  <a:pt x="265548" y="1582120"/>
                  <a:pt x="265548" y="1582120"/>
                  <a:pt x="265548" y="1582120"/>
                </a:cubicBezTo>
                <a:cubicBezTo>
                  <a:pt x="274302" y="1599651"/>
                  <a:pt x="274302" y="1599651"/>
                  <a:pt x="274302" y="1599651"/>
                </a:cubicBezTo>
                <a:cubicBezTo>
                  <a:pt x="278678" y="1595268"/>
                  <a:pt x="278678" y="1595268"/>
                  <a:pt x="278678" y="1595268"/>
                </a:cubicBezTo>
                <a:cubicBezTo>
                  <a:pt x="296185" y="1604033"/>
                  <a:pt x="296185" y="1604033"/>
                  <a:pt x="296185" y="1604033"/>
                </a:cubicBezTo>
                <a:cubicBezTo>
                  <a:pt x="300562" y="1595268"/>
                  <a:pt x="304939" y="1612799"/>
                  <a:pt x="309315" y="1595268"/>
                </a:cubicBezTo>
                <a:cubicBezTo>
                  <a:pt x="287432" y="1586503"/>
                  <a:pt x="287432" y="1586503"/>
                  <a:pt x="287432" y="1586503"/>
                </a:cubicBezTo>
                <a:cubicBezTo>
                  <a:pt x="261171" y="1568973"/>
                  <a:pt x="261171" y="1568973"/>
                  <a:pt x="261171" y="1568973"/>
                </a:cubicBezTo>
                <a:lnTo>
                  <a:pt x="256795" y="1568973"/>
                </a:lnTo>
                <a:cubicBezTo>
                  <a:pt x="261171" y="1564590"/>
                  <a:pt x="261171" y="1564590"/>
                  <a:pt x="261171" y="1564590"/>
                </a:cubicBezTo>
                <a:cubicBezTo>
                  <a:pt x="287432" y="1568973"/>
                  <a:pt x="287432" y="1568973"/>
                  <a:pt x="287432" y="1568973"/>
                </a:cubicBezTo>
                <a:cubicBezTo>
                  <a:pt x="313692" y="1573355"/>
                  <a:pt x="313692" y="1573355"/>
                  <a:pt x="313692" y="1573355"/>
                </a:cubicBezTo>
                <a:cubicBezTo>
                  <a:pt x="318069" y="1573355"/>
                  <a:pt x="318069" y="1573355"/>
                  <a:pt x="318069" y="1573355"/>
                </a:cubicBezTo>
                <a:cubicBezTo>
                  <a:pt x="318069" y="1564590"/>
                  <a:pt x="318069" y="1564590"/>
                  <a:pt x="318069" y="1564590"/>
                </a:cubicBezTo>
                <a:cubicBezTo>
                  <a:pt x="322446" y="1568973"/>
                  <a:pt x="322446" y="1568973"/>
                  <a:pt x="322446" y="1568973"/>
                </a:cubicBezTo>
                <a:cubicBezTo>
                  <a:pt x="335576" y="1564590"/>
                  <a:pt x="335576" y="1564590"/>
                  <a:pt x="335576" y="1564590"/>
                </a:cubicBezTo>
                <a:cubicBezTo>
                  <a:pt x="335576" y="1547060"/>
                  <a:pt x="335576" y="1547060"/>
                  <a:pt x="335576" y="1547060"/>
                </a:cubicBezTo>
                <a:cubicBezTo>
                  <a:pt x="335576" y="1542677"/>
                  <a:pt x="335576" y="1542677"/>
                  <a:pt x="335576" y="1542677"/>
                </a:cubicBezTo>
                <a:cubicBezTo>
                  <a:pt x="322446" y="1533912"/>
                  <a:pt x="322446" y="1533912"/>
                  <a:pt x="322446" y="1533912"/>
                </a:cubicBezTo>
                <a:cubicBezTo>
                  <a:pt x="318069" y="1547060"/>
                  <a:pt x="318069" y="1547060"/>
                  <a:pt x="318069" y="1547060"/>
                </a:cubicBezTo>
                <a:cubicBezTo>
                  <a:pt x="296185" y="1542677"/>
                  <a:pt x="296185" y="1542677"/>
                  <a:pt x="296185" y="1542677"/>
                </a:cubicBezTo>
                <a:cubicBezTo>
                  <a:pt x="300562" y="1529529"/>
                  <a:pt x="300562" y="1529529"/>
                  <a:pt x="300562" y="1529529"/>
                </a:cubicBezTo>
                <a:cubicBezTo>
                  <a:pt x="318069" y="1529529"/>
                  <a:pt x="339952" y="1516381"/>
                  <a:pt x="348706" y="1529529"/>
                </a:cubicBezTo>
                <a:cubicBezTo>
                  <a:pt x="344329" y="1533912"/>
                  <a:pt x="344329" y="1533912"/>
                  <a:pt x="344329" y="1533912"/>
                </a:cubicBezTo>
                <a:cubicBezTo>
                  <a:pt x="348706" y="1533912"/>
                  <a:pt x="348706" y="1533912"/>
                  <a:pt x="348706" y="1533912"/>
                </a:cubicBezTo>
                <a:cubicBezTo>
                  <a:pt x="357459" y="1533912"/>
                  <a:pt x="357459" y="1533912"/>
                  <a:pt x="357459" y="1533912"/>
                </a:cubicBezTo>
                <a:cubicBezTo>
                  <a:pt x="344329" y="1542677"/>
                  <a:pt x="344329" y="1542677"/>
                  <a:pt x="344329" y="1542677"/>
                </a:cubicBezTo>
                <a:cubicBezTo>
                  <a:pt x="366213" y="1542677"/>
                  <a:pt x="366213" y="1542677"/>
                  <a:pt x="366213" y="1542677"/>
                </a:cubicBezTo>
                <a:cubicBezTo>
                  <a:pt x="370590" y="1529529"/>
                  <a:pt x="370590" y="1529529"/>
                  <a:pt x="370590" y="1529529"/>
                </a:cubicBezTo>
                <a:cubicBezTo>
                  <a:pt x="418734" y="1520764"/>
                  <a:pt x="418734" y="1520764"/>
                  <a:pt x="418734" y="1520764"/>
                </a:cubicBezTo>
                <a:cubicBezTo>
                  <a:pt x="436240" y="1511999"/>
                  <a:pt x="436240" y="1511999"/>
                  <a:pt x="436240" y="1511999"/>
                </a:cubicBezTo>
                <a:cubicBezTo>
                  <a:pt x="462501" y="1503234"/>
                  <a:pt x="462501" y="1503234"/>
                  <a:pt x="462501" y="1503234"/>
                </a:cubicBezTo>
                <a:lnTo>
                  <a:pt x="477614" y="1503234"/>
                </a:lnTo>
                <a:lnTo>
                  <a:pt x="477272" y="1504329"/>
                </a:lnTo>
                <a:cubicBezTo>
                  <a:pt x="480008" y="1504329"/>
                  <a:pt x="486573" y="1503234"/>
                  <a:pt x="484385" y="1503234"/>
                </a:cubicBezTo>
                <a:cubicBezTo>
                  <a:pt x="484385" y="1503234"/>
                  <a:pt x="484385" y="1503234"/>
                  <a:pt x="481649" y="1503234"/>
                </a:cubicBezTo>
                <a:lnTo>
                  <a:pt x="477614" y="1503234"/>
                </a:lnTo>
                <a:lnTo>
                  <a:pt x="477614" y="1503234"/>
                </a:lnTo>
                <a:cubicBezTo>
                  <a:pt x="479734" y="1502412"/>
                  <a:pt x="484385" y="1501042"/>
                  <a:pt x="493138" y="1498851"/>
                </a:cubicBezTo>
                <a:cubicBezTo>
                  <a:pt x="488761" y="1507616"/>
                  <a:pt x="488761" y="1507616"/>
                  <a:pt x="488761" y="1507616"/>
                </a:cubicBezTo>
                <a:cubicBezTo>
                  <a:pt x="510645" y="1511999"/>
                  <a:pt x="510645" y="1511999"/>
                  <a:pt x="510645" y="1511999"/>
                </a:cubicBezTo>
                <a:cubicBezTo>
                  <a:pt x="510645" y="1511999"/>
                  <a:pt x="515021" y="1516381"/>
                  <a:pt x="515021" y="1511999"/>
                </a:cubicBezTo>
                <a:lnTo>
                  <a:pt x="515366" y="1511999"/>
                </a:lnTo>
                <a:lnTo>
                  <a:pt x="510645" y="1520764"/>
                </a:lnTo>
                <a:cubicBezTo>
                  <a:pt x="536905" y="1511999"/>
                  <a:pt x="536905" y="1511999"/>
                  <a:pt x="536905" y="1511999"/>
                </a:cubicBezTo>
                <a:cubicBezTo>
                  <a:pt x="541282" y="1516381"/>
                  <a:pt x="554412" y="1511999"/>
                  <a:pt x="541282" y="1498851"/>
                </a:cubicBezTo>
                <a:cubicBezTo>
                  <a:pt x="510645" y="1498851"/>
                  <a:pt x="510645" y="1498851"/>
                  <a:pt x="510645" y="1498851"/>
                </a:cubicBezTo>
                <a:cubicBezTo>
                  <a:pt x="484385" y="1476938"/>
                  <a:pt x="484385" y="1476938"/>
                  <a:pt x="484385" y="1476938"/>
                </a:cubicBezTo>
                <a:cubicBezTo>
                  <a:pt x="475631" y="1476938"/>
                  <a:pt x="475631" y="1476938"/>
                  <a:pt x="475631" y="1476938"/>
                </a:cubicBezTo>
                <a:cubicBezTo>
                  <a:pt x="466878" y="1494468"/>
                  <a:pt x="466878" y="1494468"/>
                  <a:pt x="466878" y="1494468"/>
                </a:cubicBezTo>
                <a:cubicBezTo>
                  <a:pt x="444994" y="1481321"/>
                  <a:pt x="444994" y="1481321"/>
                  <a:pt x="444994" y="1481321"/>
                </a:cubicBezTo>
                <a:cubicBezTo>
                  <a:pt x="427487" y="1494468"/>
                  <a:pt x="427487" y="1494468"/>
                  <a:pt x="427487" y="1494468"/>
                </a:cubicBezTo>
                <a:lnTo>
                  <a:pt x="424624" y="1493035"/>
                </a:lnTo>
                <a:lnTo>
                  <a:pt x="423042" y="1488853"/>
                </a:lnTo>
                <a:cubicBezTo>
                  <a:pt x="419828" y="1487894"/>
                  <a:pt x="413263" y="1487894"/>
                  <a:pt x="401227" y="1490086"/>
                </a:cubicBezTo>
                <a:cubicBezTo>
                  <a:pt x="401227" y="1507616"/>
                  <a:pt x="401227" y="1507616"/>
                  <a:pt x="401227" y="1507616"/>
                </a:cubicBezTo>
                <a:cubicBezTo>
                  <a:pt x="392473" y="1498851"/>
                  <a:pt x="392473" y="1498851"/>
                  <a:pt x="392473" y="1498851"/>
                </a:cubicBezTo>
                <a:cubicBezTo>
                  <a:pt x="383720" y="1507616"/>
                  <a:pt x="383720" y="1507616"/>
                  <a:pt x="383720" y="1507616"/>
                </a:cubicBezTo>
                <a:cubicBezTo>
                  <a:pt x="379343" y="1520764"/>
                  <a:pt x="379343" y="1520764"/>
                  <a:pt x="379343" y="1520764"/>
                </a:cubicBezTo>
                <a:cubicBezTo>
                  <a:pt x="366213" y="1520764"/>
                  <a:pt x="366213" y="1520764"/>
                  <a:pt x="366213" y="1520764"/>
                </a:cubicBezTo>
                <a:cubicBezTo>
                  <a:pt x="374966" y="1511999"/>
                  <a:pt x="374966" y="1511999"/>
                  <a:pt x="374966" y="1511999"/>
                </a:cubicBezTo>
                <a:cubicBezTo>
                  <a:pt x="372778" y="1510903"/>
                  <a:pt x="373599" y="1509534"/>
                  <a:pt x="375377" y="1508301"/>
                </a:cubicBezTo>
                <a:lnTo>
                  <a:pt x="379638" y="1506310"/>
                </a:lnTo>
                <a:lnTo>
                  <a:pt x="381121" y="1505836"/>
                </a:lnTo>
                <a:cubicBezTo>
                  <a:pt x="383720" y="1504877"/>
                  <a:pt x="383173" y="1504877"/>
                  <a:pt x="381531" y="1505425"/>
                </a:cubicBezTo>
                <a:lnTo>
                  <a:pt x="379638" y="1506310"/>
                </a:lnTo>
                <a:lnTo>
                  <a:pt x="361836" y="1511999"/>
                </a:lnTo>
                <a:cubicBezTo>
                  <a:pt x="379343" y="1494468"/>
                  <a:pt x="379343" y="1494468"/>
                  <a:pt x="379343" y="1494468"/>
                </a:cubicBezTo>
                <a:cubicBezTo>
                  <a:pt x="374966" y="1494468"/>
                  <a:pt x="374966" y="1494468"/>
                  <a:pt x="374966" y="1494468"/>
                </a:cubicBezTo>
                <a:cubicBezTo>
                  <a:pt x="401227" y="1481321"/>
                  <a:pt x="401227" y="1481321"/>
                  <a:pt x="401227" y="1481321"/>
                </a:cubicBezTo>
                <a:cubicBezTo>
                  <a:pt x="418734" y="1468173"/>
                  <a:pt x="418734" y="1468173"/>
                  <a:pt x="418734" y="1468173"/>
                </a:cubicBezTo>
                <a:lnTo>
                  <a:pt x="423300" y="1468292"/>
                </a:lnTo>
                <a:lnTo>
                  <a:pt x="413194" y="1474952"/>
                </a:lnTo>
                <a:cubicBezTo>
                  <a:pt x="399346" y="1486422"/>
                  <a:pt x="439780" y="1471785"/>
                  <a:pt x="430847" y="1468489"/>
                </a:cubicBezTo>
                <a:lnTo>
                  <a:pt x="423300" y="1468292"/>
                </a:lnTo>
                <a:lnTo>
                  <a:pt x="428846" y="1464638"/>
                </a:lnTo>
                <a:cubicBezTo>
                  <a:pt x="436788" y="1459955"/>
                  <a:pt x="447729" y="1453929"/>
                  <a:pt x="462501" y="1446260"/>
                </a:cubicBezTo>
                <a:cubicBezTo>
                  <a:pt x="480008" y="1446260"/>
                  <a:pt x="480008" y="1446260"/>
                  <a:pt x="480008" y="1446260"/>
                </a:cubicBezTo>
                <a:lnTo>
                  <a:pt x="481530" y="1444735"/>
                </a:lnTo>
                <a:lnTo>
                  <a:pt x="488761" y="1446260"/>
                </a:lnTo>
                <a:cubicBezTo>
                  <a:pt x="488761" y="1433112"/>
                  <a:pt x="488761" y="1433112"/>
                  <a:pt x="488761" y="1433112"/>
                </a:cubicBezTo>
                <a:cubicBezTo>
                  <a:pt x="501892" y="1437494"/>
                  <a:pt x="488761" y="1406816"/>
                  <a:pt x="515021" y="1424347"/>
                </a:cubicBezTo>
                <a:cubicBezTo>
                  <a:pt x="532528" y="1415581"/>
                  <a:pt x="532528" y="1415581"/>
                  <a:pt x="532528" y="1415581"/>
                </a:cubicBezTo>
                <a:cubicBezTo>
                  <a:pt x="541282" y="1398051"/>
                  <a:pt x="541282" y="1398051"/>
                  <a:pt x="541282" y="1398051"/>
                </a:cubicBezTo>
                <a:cubicBezTo>
                  <a:pt x="550035" y="1406816"/>
                  <a:pt x="550035" y="1406816"/>
                  <a:pt x="550035" y="1406816"/>
                </a:cubicBezTo>
                <a:cubicBezTo>
                  <a:pt x="559883" y="1403529"/>
                  <a:pt x="574655" y="1392847"/>
                  <a:pt x="585118" y="1396955"/>
                </a:cubicBezTo>
                <a:lnTo>
                  <a:pt x="591291" y="1403965"/>
                </a:lnTo>
                <a:lnTo>
                  <a:pt x="587033" y="1406200"/>
                </a:lnTo>
                <a:cubicBezTo>
                  <a:pt x="580672" y="1410103"/>
                  <a:pt x="597085" y="1403529"/>
                  <a:pt x="593803" y="1406816"/>
                </a:cubicBezTo>
                <a:lnTo>
                  <a:pt x="591291" y="1403965"/>
                </a:lnTo>
                <a:lnTo>
                  <a:pt x="602556" y="1398051"/>
                </a:lnTo>
                <a:cubicBezTo>
                  <a:pt x="606933" y="1402434"/>
                  <a:pt x="606933" y="1402434"/>
                  <a:pt x="606933" y="1402434"/>
                </a:cubicBezTo>
                <a:cubicBezTo>
                  <a:pt x="628817" y="1389286"/>
                  <a:pt x="628817" y="1389286"/>
                  <a:pt x="628817" y="1389286"/>
                </a:cubicBezTo>
                <a:cubicBezTo>
                  <a:pt x="606933" y="1389286"/>
                  <a:pt x="606933" y="1389286"/>
                  <a:pt x="606933" y="1389286"/>
                </a:cubicBezTo>
                <a:cubicBezTo>
                  <a:pt x="585049" y="1393668"/>
                  <a:pt x="585049" y="1393668"/>
                  <a:pt x="585049" y="1393668"/>
                </a:cubicBezTo>
                <a:cubicBezTo>
                  <a:pt x="598179" y="1384903"/>
                  <a:pt x="598179" y="1384903"/>
                  <a:pt x="598179" y="1384903"/>
                </a:cubicBezTo>
                <a:cubicBezTo>
                  <a:pt x="593803" y="1380521"/>
                  <a:pt x="593803" y="1380521"/>
                  <a:pt x="593803" y="1380521"/>
                </a:cubicBezTo>
                <a:cubicBezTo>
                  <a:pt x="606933" y="1362990"/>
                  <a:pt x="606933" y="1362990"/>
                  <a:pt x="606933" y="1362990"/>
                </a:cubicBezTo>
                <a:cubicBezTo>
                  <a:pt x="606933" y="1367373"/>
                  <a:pt x="606933" y="1367373"/>
                  <a:pt x="606933" y="1367373"/>
                </a:cubicBezTo>
                <a:lnTo>
                  <a:pt x="612677" y="1365455"/>
                </a:lnTo>
                <a:lnTo>
                  <a:pt x="615139" y="1367921"/>
                </a:lnTo>
                <a:cubicBezTo>
                  <a:pt x="618695" y="1368468"/>
                  <a:pt x="625534" y="1368468"/>
                  <a:pt x="637570" y="1367373"/>
                </a:cubicBezTo>
                <a:cubicBezTo>
                  <a:pt x="633193" y="1349842"/>
                  <a:pt x="633193" y="1349842"/>
                  <a:pt x="633193" y="1349842"/>
                </a:cubicBezTo>
                <a:cubicBezTo>
                  <a:pt x="659454" y="1341077"/>
                  <a:pt x="659454" y="1341077"/>
                  <a:pt x="659454" y="1341077"/>
                </a:cubicBezTo>
                <a:lnTo>
                  <a:pt x="658752" y="1341659"/>
                </a:lnTo>
                <a:lnTo>
                  <a:pt x="652683" y="1344775"/>
                </a:lnTo>
                <a:cubicBezTo>
                  <a:pt x="645161" y="1348884"/>
                  <a:pt x="652136" y="1345871"/>
                  <a:pt x="656650" y="1343405"/>
                </a:cubicBezTo>
                <a:lnTo>
                  <a:pt x="658752" y="1341659"/>
                </a:lnTo>
                <a:lnTo>
                  <a:pt x="676961" y="1332312"/>
                </a:lnTo>
                <a:cubicBezTo>
                  <a:pt x="685714" y="1332312"/>
                  <a:pt x="685714" y="1332312"/>
                  <a:pt x="685714" y="1332312"/>
                </a:cubicBezTo>
                <a:cubicBezTo>
                  <a:pt x="703221" y="1310399"/>
                  <a:pt x="703221" y="1310399"/>
                  <a:pt x="703221" y="1310399"/>
                </a:cubicBezTo>
                <a:cubicBezTo>
                  <a:pt x="703221" y="1306016"/>
                  <a:pt x="703221" y="1306016"/>
                  <a:pt x="703221" y="1306016"/>
                </a:cubicBezTo>
                <a:lnTo>
                  <a:pt x="696070" y="1306016"/>
                </a:lnTo>
                <a:lnTo>
                  <a:pt x="698844" y="1301634"/>
                </a:lnTo>
                <a:cubicBezTo>
                  <a:pt x="676961" y="1306016"/>
                  <a:pt x="676961" y="1306016"/>
                  <a:pt x="676961" y="1306016"/>
                </a:cubicBezTo>
                <a:cubicBezTo>
                  <a:pt x="663830" y="1314782"/>
                  <a:pt x="663830" y="1314782"/>
                  <a:pt x="663830" y="1314782"/>
                </a:cubicBezTo>
                <a:cubicBezTo>
                  <a:pt x="659454" y="1314782"/>
                  <a:pt x="659454" y="1314782"/>
                  <a:pt x="659454" y="1314782"/>
                </a:cubicBezTo>
                <a:cubicBezTo>
                  <a:pt x="655077" y="1310399"/>
                  <a:pt x="655077" y="1310399"/>
                  <a:pt x="655077" y="1310399"/>
                </a:cubicBezTo>
                <a:cubicBezTo>
                  <a:pt x="676961" y="1297251"/>
                  <a:pt x="676961" y="1297251"/>
                  <a:pt x="676961" y="1297251"/>
                </a:cubicBezTo>
                <a:cubicBezTo>
                  <a:pt x="707597" y="1292869"/>
                  <a:pt x="707597" y="1292869"/>
                  <a:pt x="707597" y="1292869"/>
                </a:cubicBezTo>
                <a:cubicBezTo>
                  <a:pt x="725105" y="1279721"/>
                  <a:pt x="725105" y="1279721"/>
                  <a:pt x="725105" y="1279721"/>
                </a:cubicBezTo>
                <a:cubicBezTo>
                  <a:pt x="742611" y="1275338"/>
                  <a:pt x="742611" y="1275338"/>
                  <a:pt x="742611" y="1275338"/>
                </a:cubicBezTo>
                <a:cubicBezTo>
                  <a:pt x="746988" y="1270955"/>
                  <a:pt x="746988" y="1270955"/>
                  <a:pt x="746988" y="1270955"/>
                </a:cubicBezTo>
                <a:cubicBezTo>
                  <a:pt x="738235" y="1266573"/>
                  <a:pt x="738235" y="1266573"/>
                  <a:pt x="738235" y="1266573"/>
                </a:cubicBezTo>
                <a:cubicBezTo>
                  <a:pt x="764495" y="1244660"/>
                  <a:pt x="764495" y="1244660"/>
                  <a:pt x="764495" y="1244660"/>
                </a:cubicBezTo>
                <a:lnTo>
                  <a:pt x="774861" y="1244660"/>
                </a:lnTo>
                <a:lnTo>
                  <a:pt x="771060" y="1249042"/>
                </a:lnTo>
                <a:cubicBezTo>
                  <a:pt x="770513" y="1250138"/>
                  <a:pt x="771607" y="1250138"/>
                  <a:pt x="776394" y="1247673"/>
                </a:cubicBezTo>
                <a:lnTo>
                  <a:pt x="784662" y="1242813"/>
                </a:lnTo>
                <a:lnTo>
                  <a:pt x="788567" y="1240825"/>
                </a:lnTo>
                <a:lnTo>
                  <a:pt x="788623" y="1240484"/>
                </a:lnTo>
                <a:lnTo>
                  <a:pt x="803886" y="1231512"/>
                </a:lnTo>
                <a:cubicBezTo>
                  <a:pt x="795132" y="1227129"/>
                  <a:pt x="795132" y="1227129"/>
                  <a:pt x="795132" y="1227129"/>
                </a:cubicBezTo>
                <a:cubicBezTo>
                  <a:pt x="791849" y="1226034"/>
                  <a:pt x="790755" y="1227951"/>
                  <a:pt x="790208" y="1230896"/>
                </a:cubicBezTo>
                <a:lnTo>
                  <a:pt x="788623" y="1240484"/>
                </a:lnTo>
                <a:lnTo>
                  <a:pt x="784662" y="1242813"/>
                </a:lnTo>
                <a:lnTo>
                  <a:pt x="780361" y="1245002"/>
                </a:lnTo>
                <a:lnTo>
                  <a:pt x="777625" y="1243503"/>
                </a:lnTo>
                <a:lnTo>
                  <a:pt x="777625" y="1240277"/>
                </a:lnTo>
                <a:lnTo>
                  <a:pt x="776213" y="1242729"/>
                </a:lnTo>
                <a:lnTo>
                  <a:pt x="755742" y="1231512"/>
                </a:lnTo>
                <a:cubicBezTo>
                  <a:pt x="753553" y="1233703"/>
                  <a:pt x="748082" y="1236990"/>
                  <a:pt x="740970" y="1240277"/>
                </a:cubicBezTo>
                <a:lnTo>
                  <a:pt x="717790" y="1248530"/>
                </a:lnTo>
                <a:lnTo>
                  <a:pt x="716351" y="1244660"/>
                </a:lnTo>
                <a:cubicBezTo>
                  <a:pt x="707597" y="1253425"/>
                  <a:pt x="707597" y="1253425"/>
                  <a:pt x="707597" y="1253425"/>
                </a:cubicBezTo>
                <a:cubicBezTo>
                  <a:pt x="676961" y="1266573"/>
                  <a:pt x="676961" y="1266573"/>
                  <a:pt x="676961" y="1266573"/>
                </a:cubicBezTo>
                <a:cubicBezTo>
                  <a:pt x="668207" y="1275338"/>
                  <a:pt x="668207" y="1275338"/>
                  <a:pt x="668207" y="1275338"/>
                </a:cubicBezTo>
                <a:cubicBezTo>
                  <a:pt x="668207" y="1266573"/>
                  <a:pt x="668207" y="1266573"/>
                  <a:pt x="668207" y="1266573"/>
                </a:cubicBezTo>
                <a:cubicBezTo>
                  <a:pt x="655077" y="1257808"/>
                  <a:pt x="655077" y="1257808"/>
                  <a:pt x="655077" y="1257808"/>
                </a:cubicBezTo>
                <a:cubicBezTo>
                  <a:pt x="655077" y="1244660"/>
                  <a:pt x="655077" y="1244660"/>
                  <a:pt x="655077" y="1244660"/>
                </a:cubicBezTo>
                <a:cubicBezTo>
                  <a:pt x="620063" y="1227129"/>
                  <a:pt x="620063" y="1227129"/>
                  <a:pt x="620063" y="1227129"/>
                </a:cubicBezTo>
                <a:cubicBezTo>
                  <a:pt x="611309" y="1227129"/>
                  <a:pt x="611309" y="1227129"/>
                  <a:pt x="611309" y="1227129"/>
                </a:cubicBezTo>
                <a:cubicBezTo>
                  <a:pt x="615686" y="1240277"/>
                  <a:pt x="615686" y="1240277"/>
                  <a:pt x="615686" y="1240277"/>
                </a:cubicBezTo>
                <a:cubicBezTo>
                  <a:pt x="593803" y="1240277"/>
                  <a:pt x="593803" y="1240277"/>
                  <a:pt x="593803" y="1240277"/>
                </a:cubicBezTo>
                <a:cubicBezTo>
                  <a:pt x="602556" y="1222747"/>
                  <a:pt x="602556" y="1222747"/>
                  <a:pt x="602556" y="1222747"/>
                </a:cubicBezTo>
                <a:cubicBezTo>
                  <a:pt x="602556" y="1213982"/>
                  <a:pt x="571919" y="1270955"/>
                  <a:pt x="606933" y="1205216"/>
                </a:cubicBezTo>
                <a:cubicBezTo>
                  <a:pt x="585049" y="1205216"/>
                  <a:pt x="585049" y="1205216"/>
                  <a:pt x="585049" y="1205216"/>
                </a:cubicBezTo>
                <a:cubicBezTo>
                  <a:pt x="593803" y="1213982"/>
                  <a:pt x="593803" y="1213982"/>
                  <a:pt x="593803" y="1213982"/>
                </a:cubicBezTo>
                <a:cubicBezTo>
                  <a:pt x="585049" y="1240277"/>
                  <a:pt x="585049" y="1240277"/>
                  <a:pt x="585049" y="1240277"/>
                </a:cubicBezTo>
                <a:cubicBezTo>
                  <a:pt x="554412" y="1235895"/>
                  <a:pt x="554412" y="1235895"/>
                  <a:pt x="554412" y="1235895"/>
                </a:cubicBezTo>
                <a:cubicBezTo>
                  <a:pt x="558789" y="1227129"/>
                  <a:pt x="558789" y="1227129"/>
                  <a:pt x="558789" y="1227129"/>
                </a:cubicBezTo>
                <a:cubicBezTo>
                  <a:pt x="580673" y="1213982"/>
                  <a:pt x="580673" y="1213982"/>
                  <a:pt x="580673" y="1213982"/>
                </a:cubicBezTo>
                <a:cubicBezTo>
                  <a:pt x="585049" y="1209599"/>
                  <a:pt x="585049" y="1209599"/>
                  <a:pt x="585049" y="1209599"/>
                </a:cubicBezTo>
                <a:cubicBezTo>
                  <a:pt x="580673" y="1200834"/>
                  <a:pt x="580673" y="1200834"/>
                  <a:pt x="580673" y="1200834"/>
                </a:cubicBezTo>
                <a:cubicBezTo>
                  <a:pt x="571919" y="1213982"/>
                  <a:pt x="558789" y="1209599"/>
                  <a:pt x="554412" y="1209599"/>
                </a:cubicBezTo>
                <a:cubicBezTo>
                  <a:pt x="576296" y="1200834"/>
                  <a:pt x="576296" y="1200834"/>
                  <a:pt x="576296" y="1200834"/>
                </a:cubicBezTo>
                <a:cubicBezTo>
                  <a:pt x="563166" y="1192069"/>
                  <a:pt x="563166" y="1192069"/>
                  <a:pt x="563166" y="1192069"/>
                </a:cubicBezTo>
                <a:cubicBezTo>
                  <a:pt x="585049" y="1183303"/>
                  <a:pt x="585049" y="1183303"/>
                  <a:pt x="585049" y="1183303"/>
                </a:cubicBezTo>
                <a:cubicBezTo>
                  <a:pt x="593803" y="1178921"/>
                  <a:pt x="593803" y="1178921"/>
                  <a:pt x="593803" y="1178921"/>
                </a:cubicBezTo>
                <a:cubicBezTo>
                  <a:pt x="567542" y="1174538"/>
                  <a:pt x="567542" y="1174538"/>
                  <a:pt x="567542" y="1174538"/>
                </a:cubicBezTo>
                <a:cubicBezTo>
                  <a:pt x="593803" y="1165773"/>
                  <a:pt x="593803" y="1165773"/>
                  <a:pt x="593803" y="1165773"/>
                </a:cubicBezTo>
                <a:cubicBezTo>
                  <a:pt x="615686" y="1152625"/>
                  <a:pt x="615686" y="1152625"/>
                  <a:pt x="615686" y="1152625"/>
                </a:cubicBezTo>
                <a:cubicBezTo>
                  <a:pt x="624440" y="1152625"/>
                  <a:pt x="624440" y="1152625"/>
                  <a:pt x="624440" y="1152625"/>
                </a:cubicBezTo>
                <a:lnTo>
                  <a:pt x="631446" y="1147948"/>
                </a:lnTo>
                <a:lnTo>
                  <a:pt x="631415" y="1148174"/>
                </a:lnTo>
                <a:cubicBezTo>
                  <a:pt x="631278" y="1149749"/>
                  <a:pt x="631552" y="1149064"/>
                  <a:pt x="632099" y="1147695"/>
                </a:cubicBezTo>
                <a:lnTo>
                  <a:pt x="632239" y="1147419"/>
                </a:lnTo>
                <a:lnTo>
                  <a:pt x="635929" y="1144956"/>
                </a:lnTo>
                <a:cubicBezTo>
                  <a:pt x="637570" y="1143860"/>
                  <a:pt x="637570" y="1143860"/>
                  <a:pt x="637570" y="1143860"/>
                </a:cubicBezTo>
                <a:cubicBezTo>
                  <a:pt x="636476" y="1141669"/>
                  <a:pt x="635382" y="1141943"/>
                  <a:pt x="634424" y="1143107"/>
                </a:cubicBezTo>
                <a:lnTo>
                  <a:pt x="632239" y="1147419"/>
                </a:lnTo>
                <a:lnTo>
                  <a:pt x="631446" y="1147948"/>
                </a:lnTo>
                <a:lnTo>
                  <a:pt x="633193" y="1135095"/>
                </a:lnTo>
                <a:cubicBezTo>
                  <a:pt x="668207" y="1117564"/>
                  <a:pt x="668207" y="1117564"/>
                  <a:pt x="668207" y="1117564"/>
                </a:cubicBezTo>
                <a:cubicBezTo>
                  <a:pt x="690091" y="1126330"/>
                  <a:pt x="690091" y="1126330"/>
                  <a:pt x="690091" y="1126330"/>
                </a:cubicBezTo>
                <a:cubicBezTo>
                  <a:pt x="716351" y="1126330"/>
                  <a:pt x="716351" y="1126330"/>
                  <a:pt x="716351" y="1126330"/>
                </a:cubicBezTo>
                <a:cubicBezTo>
                  <a:pt x="720728" y="1117564"/>
                  <a:pt x="720728" y="1117564"/>
                  <a:pt x="720728" y="1117564"/>
                </a:cubicBezTo>
                <a:cubicBezTo>
                  <a:pt x="733858" y="1117564"/>
                  <a:pt x="733858" y="1117564"/>
                  <a:pt x="733858" y="1117564"/>
                </a:cubicBezTo>
                <a:cubicBezTo>
                  <a:pt x="729481" y="1104416"/>
                  <a:pt x="729481" y="1104416"/>
                  <a:pt x="729481" y="1104416"/>
                </a:cubicBezTo>
                <a:cubicBezTo>
                  <a:pt x="725105" y="1095651"/>
                  <a:pt x="725105" y="1095651"/>
                  <a:pt x="725105" y="1095651"/>
                </a:cubicBezTo>
                <a:cubicBezTo>
                  <a:pt x="703221" y="1095651"/>
                  <a:pt x="703221" y="1095651"/>
                  <a:pt x="703221" y="1095651"/>
                </a:cubicBezTo>
                <a:cubicBezTo>
                  <a:pt x="703221" y="1100034"/>
                  <a:pt x="703221" y="1100034"/>
                  <a:pt x="703221" y="1100034"/>
                </a:cubicBezTo>
                <a:cubicBezTo>
                  <a:pt x="694467" y="1100034"/>
                  <a:pt x="694467" y="1100034"/>
                  <a:pt x="694467" y="1100034"/>
                </a:cubicBezTo>
                <a:cubicBezTo>
                  <a:pt x="690091" y="1104416"/>
                  <a:pt x="690091" y="1104416"/>
                  <a:pt x="690091" y="1104416"/>
                </a:cubicBezTo>
                <a:cubicBezTo>
                  <a:pt x="663830" y="1113182"/>
                  <a:pt x="663830" y="1113182"/>
                  <a:pt x="663830" y="1113182"/>
                </a:cubicBezTo>
                <a:cubicBezTo>
                  <a:pt x="663830" y="1108799"/>
                  <a:pt x="672584" y="1113182"/>
                  <a:pt x="659454" y="1108799"/>
                </a:cubicBezTo>
                <a:cubicBezTo>
                  <a:pt x="685714" y="1091269"/>
                  <a:pt x="685714" y="1091269"/>
                  <a:pt x="685714" y="1091269"/>
                </a:cubicBezTo>
                <a:cubicBezTo>
                  <a:pt x="668207" y="1086886"/>
                  <a:pt x="668207" y="1086886"/>
                  <a:pt x="668207" y="1086886"/>
                </a:cubicBezTo>
                <a:cubicBezTo>
                  <a:pt x="668207" y="1086886"/>
                  <a:pt x="698844" y="1069356"/>
                  <a:pt x="659454" y="1091269"/>
                </a:cubicBezTo>
                <a:cubicBezTo>
                  <a:pt x="646323" y="1082503"/>
                  <a:pt x="646323" y="1082503"/>
                  <a:pt x="646323" y="1082503"/>
                </a:cubicBezTo>
                <a:cubicBezTo>
                  <a:pt x="637570" y="1082503"/>
                  <a:pt x="637570" y="1082503"/>
                  <a:pt x="637570" y="1082503"/>
                </a:cubicBezTo>
                <a:cubicBezTo>
                  <a:pt x="633193" y="1095651"/>
                  <a:pt x="633193" y="1095651"/>
                  <a:pt x="633193" y="1095651"/>
                </a:cubicBezTo>
                <a:cubicBezTo>
                  <a:pt x="615686" y="1100034"/>
                  <a:pt x="615686" y="1100034"/>
                  <a:pt x="615686" y="1100034"/>
                </a:cubicBezTo>
                <a:cubicBezTo>
                  <a:pt x="620063" y="1104416"/>
                  <a:pt x="620063" y="1104416"/>
                  <a:pt x="620063" y="1104416"/>
                </a:cubicBezTo>
                <a:cubicBezTo>
                  <a:pt x="602556" y="1095651"/>
                  <a:pt x="602556" y="1095651"/>
                  <a:pt x="602556" y="1095651"/>
                </a:cubicBezTo>
                <a:cubicBezTo>
                  <a:pt x="598179" y="1100034"/>
                  <a:pt x="598179" y="1100034"/>
                  <a:pt x="598179" y="1100034"/>
                </a:cubicBezTo>
                <a:cubicBezTo>
                  <a:pt x="576296" y="1086886"/>
                  <a:pt x="576296" y="1086886"/>
                  <a:pt x="576296" y="1086886"/>
                </a:cubicBezTo>
                <a:cubicBezTo>
                  <a:pt x="576296" y="1095651"/>
                  <a:pt x="576296" y="1095651"/>
                  <a:pt x="576296" y="1095651"/>
                </a:cubicBezTo>
                <a:cubicBezTo>
                  <a:pt x="558789" y="1086886"/>
                  <a:pt x="602556" y="1073738"/>
                  <a:pt x="554412" y="1086886"/>
                </a:cubicBezTo>
                <a:cubicBezTo>
                  <a:pt x="550035" y="1073738"/>
                  <a:pt x="550035" y="1073738"/>
                  <a:pt x="550035" y="1073738"/>
                </a:cubicBezTo>
                <a:cubicBezTo>
                  <a:pt x="515021" y="1069356"/>
                  <a:pt x="515021" y="1069356"/>
                  <a:pt x="515021" y="1069356"/>
                </a:cubicBezTo>
                <a:cubicBezTo>
                  <a:pt x="501892" y="1073738"/>
                  <a:pt x="501892" y="1073738"/>
                  <a:pt x="501892" y="1073738"/>
                </a:cubicBezTo>
                <a:cubicBezTo>
                  <a:pt x="493138" y="1073738"/>
                  <a:pt x="493138" y="1073738"/>
                  <a:pt x="493138" y="1073738"/>
                </a:cubicBezTo>
                <a:cubicBezTo>
                  <a:pt x="523775" y="1064973"/>
                  <a:pt x="444994" y="1060590"/>
                  <a:pt x="523775" y="1060590"/>
                </a:cubicBezTo>
                <a:cubicBezTo>
                  <a:pt x="523775" y="1051825"/>
                  <a:pt x="523775" y="1051825"/>
                  <a:pt x="523775" y="1051825"/>
                </a:cubicBezTo>
                <a:cubicBezTo>
                  <a:pt x="541282" y="1038677"/>
                  <a:pt x="541282" y="1038677"/>
                  <a:pt x="541282" y="1038677"/>
                </a:cubicBezTo>
                <a:cubicBezTo>
                  <a:pt x="515021" y="1029912"/>
                  <a:pt x="515021" y="1029912"/>
                  <a:pt x="515021" y="1029912"/>
                </a:cubicBezTo>
                <a:cubicBezTo>
                  <a:pt x="536905" y="1029912"/>
                  <a:pt x="536905" y="1029912"/>
                  <a:pt x="536905" y="1029912"/>
                </a:cubicBezTo>
                <a:cubicBezTo>
                  <a:pt x="545659" y="1043060"/>
                  <a:pt x="545659" y="1043060"/>
                  <a:pt x="545659" y="1043060"/>
                </a:cubicBezTo>
                <a:cubicBezTo>
                  <a:pt x="554412" y="1034295"/>
                  <a:pt x="554412" y="1034295"/>
                  <a:pt x="554412" y="1034295"/>
                </a:cubicBezTo>
                <a:cubicBezTo>
                  <a:pt x="571919" y="1043060"/>
                  <a:pt x="571919" y="1043060"/>
                  <a:pt x="571919" y="1043060"/>
                </a:cubicBezTo>
                <a:cubicBezTo>
                  <a:pt x="580673" y="1029912"/>
                  <a:pt x="580673" y="1029912"/>
                  <a:pt x="580673" y="1029912"/>
                </a:cubicBezTo>
                <a:cubicBezTo>
                  <a:pt x="602556" y="1029912"/>
                  <a:pt x="602556" y="1029912"/>
                  <a:pt x="602556" y="1029912"/>
                </a:cubicBezTo>
                <a:cubicBezTo>
                  <a:pt x="606933" y="1034295"/>
                  <a:pt x="606933" y="1034295"/>
                  <a:pt x="606933" y="1034295"/>
                </a:cubicBezTo>
                <a:cubicBezTo>
                  <a:pt x="602556" y="1021147"/>
                  <a:pt x="624440" y="1029912"/>
                  <a:pt x="620063" y="1025530"/>
                </a:cubicBezTo>
                <a:cubicBezTo>
                  <a:pt x="624440" y="1007999"/>
                  <a:pt x="624440" y="1007999"/>
                  <a:pt x="624440" y="1007999"/>
                </a:cubicBezTo>
                <a:cubicBezTo>
                  <a:pt x="606933" y="1007999"/>
                  <a:pt x="606933" y="1007999"/>
                  <a:pt x="606933" y="1007999"/>
                </a:cubicBezTo>
                <a:cubicBezTo>
                  <a:pt x="606933" y="999234"/>
                  <a:pt x="606933" y="999234"/>
                  <a:pt x="606933" y="999234"/>
                </a:cubicBezTo>
                <a:cubicBezTo>
                  <a:pt x="633193" y="1007999"/>
                  <a:pt x="620063" y="994851"/>
                  <a:pt x="641947" y="977321"/>
                </a:cubicBezTo>
                <a:cubicBezTo>
                  <a:pt x="655077" y="981704"/>
                  <a:pt x="655077" y="981704"/>
                  <a:pt x="655077" y="981704"/>
                </a:cubicBezTo>
                <a:cubicBezTo>
                  <a:pt x="650700" y="968556"/>
                  <a:pt x="681337" y="972938"/>
                  <a:pt x="676961" y="959791"/>
                </a:cubicBezTo>
                <a:cubicBezTo>
                  <a:pt x="672584" y="942260"/>
                  <a:pt x="672584" y="942260"/>
                  <a:pt x="672584" y="942260"/>
                </a:cubicBezTo>
                <a:cubicBezTo>
                  <a:pt x="690091" y="933495"/>
                  <a:pt x="690091" y="933495"/>
                  <a:pt x="690091" y="933495"/>
                </a:cubicBezTo>
                <a:cubicBezTo>
                  <a:pt x="690091" y="946643"/>
                  <a:pt x="690091" y="946643"/>
                  <a:pt x="690091" y="946643"/>
                </a:cubicBezTo>
                <a:cubicBezTo>
                  <a:pt x="685714" y="946643"/>
                  <a:pt x="685714" y="946643"/>
                  <a:pt x="685714" y="946643"/>
                </a:cubicBezTo>
                <a:cubicBezTo>
                  <a:pt x="685714" y="951025"/>
                  <a:pt x="685714" y="951025"/>
                  <a:pt x="685714" y="951025"/>
                </a:cubicBezTo>
                <a:cubicBezTo>
                  <a:pt x="694467" y="955408"/>
                  <a:pt x="694467" y="955408"/>
                  <a:pt x="694467" y="955408"/>
                </a:cubicBezTo>
                <a:cubicBezTo>
                  <a:pt x="703221" y="955408"/>
                  <a:pt x="698844" y="946643"/>
                  <a:pt x="707597" y="942260"/>
                </a:cubicBezTo>
                <a:cubicBezTo>
                  <a:pt x="711974" y="946643"/>
                  <a:pt x="711974" y="946643"/>
                  <a:pt x="711974" y="946643"/>
                </a:cubicBezTo>
                <a:cubicBezTo>
                  <a:pt x="690091" y="964173"/>
                  <a:pt x="690091" y="964173"/>
                  <a:pt x="690091" y="964173"/>
                </a:cubicBezTo>
                <a:cubicBezTo>
                  <a:pt x="681337" y="964173"/>
                  <a:pt x="681337" y="964173"/>
                  <a:pt x="681337" y="964173"/>
                </a:cubicBezTo>
                <a:lnTo>
                  <a:pt x="673595" y="971925"/>
                </a:lnTo>
                <a:lnTo>
                  <a:pt x="673131" y="971843"/>
                </a:lnTo>
                <a:lnTo>
                  <a:pt x="672549" y="972974"/>
                </a:lnTo>
                <a:lnTo>
                  <a:pt x="669848" y="975677"/>
                </a:lnTo>
                <a:cubicBezTo>
                  <a:pt x="668207" y="977321"/>
                  <a:pt x="668207" y="977321"/>
                  <a:pt x="668207" y="977321"/>
                </a:cubicBezTo>
                <a:cubicBezTo>
                  <a:pt x="669301" y="978417"/>
                  <a:pt x="670122" y="977595"/>
                  <a:pt x="670874" y="976225"/>
                </a:cubicBezTo>
                <a:lnTo>
                  <a:pt x="672549" y="972974"/>
                </a:lnTo>
                <a:lnTo>
                  <a:pt x="673595" y="971925"/>
                </a:lnTo>
                <a:lnTo>
                  <a:pt x="676208" y="972391"/>
                </a:lnTo>
                <a:cubicBezTo>
                  <a:pt x="677508" y="974308"/>
                  <a:pt x="679149" y="978417"/>
                  <a:pt x="681337" y="986086"/>
                </a:cubicBezTo>
                <a:cubicBezTo>
                  <a:pt x="681337" y="990469"/>
                  <a:pt x="681337" y="990469"/>
                  <a:pt x="681337" y="990469"/>
                </a:cubicBezTo>
                <a:cubicBezTo>
                  <a:pt x="672584" y="990469"/>
                  <a:pt x="672584" y="990469"/>
                  <a:pt x="672584" y="990469"/>
                </a:cubicBezTo>
                <a:cubicBezTo>
                  <a:pt x="668207" y="1003617"/>
                  <a:pt x="668207" y="1003617"/>
                  <a:pt x="668207" y="1003617"/>
                </a:cubicBezTo>
                <a:cubicBezTo>
                  <a:pt x="681337" y="1012382"/>
                  <a:pt x="681337" y="1012382"/>
                  <a:pt x="681337" y="1012382"/>
                </a:cubicBezTo>
                <a:cubicBezTo>
                  <a:pt x="668207" y="1016764"/>
                  <a:pt x="668207" y="1016764"/>
                  <a:pt x="668207" y="1016764"/>
                </a:cubicBezTo>
                <a:cubicBezTo>
                  <a:pt x="676961" y="1016764"/>
                  <a:pt x="676961" y="1016764"/>
                  <a:pt x="676961" y="1016764"/>
                </a:cubicBezTo>
                <a:cubicBezTo>
                  <a:pt x="711974" y="999234"/>
                  <a:pt x="711974" y="999234"/>
                  <a:pt x="711974" y="999234"/>
                </a:cubicBezTo>
                <a:cubicBezTo>
                  <a:pt x="725105" y="981704"/>
                  <a:pt x="725105" y="981704"/>
                  <a:pt x="725105" y="981704"/>
                </a:cubicBezTo>
                <a:cubicBezTo>
                  <a:pt x="729481" y="981704"/>
                  <a:pt x="729481" y="986086"/>
                  <a:pt x="729481" y="986086"/>
                </a:cubicBezTo>
                <a:cubicBezTo>
                  <a:pt x="716351" y="1003617"/>
                  <a:pt x="716351" y="1003617"/>
                  <a:pt x="716351" y="1003617"/>
                </a:cubicBezTo>
                <a:cubicBezTo>
                  <a:pt x="729481" y="1012382"/>
                  <a:pt x="729481" y="1012382"/>
                  <a:pt x="729481" y="1012382"/>
                </a:cubicBezTo>
                <a:cubicBezTo>
                  <a:pt x="746988" y="1007999"/>
                  <a:pt x="746988" y="1007999"/>
                  <a:pt x="746988" y="1007999"/>
                </a:cubicBezTo>
                <a:lnTo>
                  <a:pt x="746988" y="1011652"/>
                </a:lnTo>
                <a:lnTo>
                  <a:pt x="746783" y="1010944"/>
                </a:lnTo>
                <a:cubicBezTo>
                  <a:pt x="746714" y="1011012"/>
                  <a:pt x="746988" y="1014573"/>
                  <a:pt x="746988" y="1025530"/>
                </a:cubicBezTo>
                <a:cubicBezTo>
                  <a:pt x="746988" y="1025530"/>
                  <a:pt x="746988" y="1025530"/>
                  <a:pt x="746988" y="1023338"/>
                </a:cubicBezTo>
                <a:lnTo>
                  <a:pt x="746988" y="1011652"/>
                </a:lnTo>
                <a:lnTo>
                  <a:pt x="748629" y="1017312"/>
                </a:lnTo>
                <a:cubicBezTo>
                  <a:pt x="751365" y="1023338"/>
                  <a:pt x="757930" y="1027721"/>
                  <a:pt x="773248" y="999234"/>
                </a:cubicBezTo>
                <a:cubicBezTo>
                  <a:pt x="790755" y="986086"/>
                  <a:pt x="790755" y="986086"/>
                  <a:pt x="790755" y="986086"/>
                </a:cubicBezTo>
                <a:cubicBezTo>
                  <a:pt x="803886" y="990469"/>
                  <a:pt x="803886" y="990469"/>
                  <a:pt x="803886" y="990469"/>
                </a:cubicBezTo>
                <a:cubicBezTo>
                  <a:pt x="808262" y="977321"/>
                  <a:pt x="808262" y="990469"/>
                  <a:pt x="830146" y="977321"/>
                </a:cubicBezTo>
                <a:cubicBezTo>
                  <a:pt x="821392" y="972938"/>
                  <a:pt x="821392" y="972938"/>
                  <a:pt x="821392" y="972938"/>
                </a:cubicBezTo>
                <a:cubicBezTo>
                  <a:pt x="795132" y="981704"/>
                  <a:pt x="795132" y="981704"/>
                  <a:pt x="795132" y="981704"/>
                </a:cubicBezTo>
                <a:cubicBezTo>
                  <a:pt x="791849" y="981704"/>
                  <a:pt x="818110" y="969378"/>
                  <a:pt x="805595" y="968761"/>
                </a:cubicBezTo>
                <a:lnTo>
                  <a:pt x="805165" y="968826"/>
                </a:lnTo>
                <a:lnTo>
                  <a:pt x="807168" y="965817"/>
                </a:lnTo>
                <a:cubicBezTo>
                  <a:pt x="808262" y="964173"/>
                  <a:pt x="808262" y="964173"/>
                  <a:pt x="808262" y="964173"/>
                </a:cubicBezTo>
                <a:cubicBezTo>
                  <a:pt x="812639" y="968556"/>
                  <a:pt x="812639" y="955408"/>
                  <a:pt x="812639" y="972938"/>
                </a:cubicBezTo>
                <a:cubicBezTo>
                  <a:pt x="825769" y="964173"/>
                  <a:pt x="825769" y="964173"/>
                  <a:pt x="825769" y="964173"/>
                </a:cubicBezTo>
                <a:cubicBezTo>
                  <a:pt x="869536" y="955408"/>
                  <a:pt x="869536" y="955408"/>
                  <a:pt x="869536" y="955408"/>
                </a:cubicBezTo>
                <a:cubicBezTo>
                  <a:pt x="869536" y="946643"/>
                  <a:pt x="869536" y="946643"/>
                  <a:pt x="869536" y="946643"/>
                </a:cubicBezTo>
                <a:cubicBezTo>
                  <a:pt x="882666" y="951025"/>
                  <a:pt x="882666" y="951025"/>
                  <a:pt x="882666" y="951025"/>
                </a:cubicBezTo>
                <a:cubicBezTo>
                  <a:pt x="882666" y="951025"/>
                  <a:pt x="895797" y="937877"/>
                  <a:pt x="900174" y="933495"/>
                </a:cubicBezTo>
                <a:cubicBezTo>
                  <a:pt x="878290" y="924730"/>
                  <a:pt x="878290" y="924730"/>
                  <a:pt x="878290" y="924730"/>
                </a:cubicBezTo>
                <a:cubicBezTo>
                  <a:pt x="852030" y="929112"/>
                  <a:pt x="852030" y="929112"/>
                  <a:pt x="852030" y="929112"/>
                </a:cubicBezTo>
                <a:cubicBezTo>
                  <a:pt x="852030" y="933495"/>
                  <a:pt x="852030" y="933495"/>
                  <a:pt x="852030" y="933495"/>
                </a:cubicBezTo>
                <a:lnTo>
                  <a:pt x="848966" y="942698"/>
                </a:lnTo>
                <a:lnTo>
                  <a:pt x="838899" y="942260"/>
                </a:lnTo>
                <a:cubicBezTo>
                  <a:pt x="838899" y="937877"/>
                  <a:pt x="843276" y="937877"/>
                  <a:pt x="843276" y="933495"/>
                </a:cubicBezTo>
                <a:cubicBezTo>
                  <a:pt x="808262" y="929112"/>
                  <a:pt x="808262" y="929112"/>
                  <a:pt x="808262" y="929112"/>
                </a:cubicBezTo>
                <a:cubicBezTo>
                  <a:pt x="799509" y="929112"/>
                  <a:pt x="799509" y="929112"/>
                  <a:pt x="799509" y="929112"/>
                </a:cubicBezTo>
                <a:cubicBezTo>
                  <a:pt x="795132" y="937877"/>
                  <a:pt x="795132" y="937877"/>
                  <a:pt x="795132" y="937877"/>
                </a:cubicBezTo>
                <a:cubicBezTo>
                  <a:pt x="725105" y="946643"/>
                  <a:pt x="725105" y="946643"/>
                  <a:pt x="725105" y="946643"/>
                </a:cubicBezTo>
                <a:cubicBezTo>
                  <a:pt x="716351" y="933495"/>
                  <a:pt x="716351" y="933495"/>
                  <a:pt x="716351" y="933495"/>
                </a:cubicBezTo>
                <a:cubicBezTo>
                  <a:pt x="707597" y="937877"/>
                  <a:pt x="707597" y="937877"/>
                  <a:pt x="707597" y="937877"/>
                </a:cubicBezTo>
                <a:cubicBezTo>
                  <a:pt x="707597" y="933495"/>
                  <a:pt x="707597" y="933495"/>
                  <a:pt x="707597" y="933495"/>
                </a:cubicBezTo>
                <a:cubicBezTo>
                  <a:pt x="685714" y="924730"/>
                  <a:pt x="685714" y="924730"/>
                  <a:pt x="685714" y="924730"/>
                </a:cubicBezTo>
                <a:cubicBezTo>
                  <a:pt x="659454" y="924730"/>
                  <a:pt x="659454" y="924730"/>
                  <a:pt x="659454" y="924730"/>
                </a:cubicBezTo>
                <a:cubicBezTo>
                  <a:pt x="663830" y="937877"/>
                  <a:pt x="663830" y="937877"/>
                  <a:pt x="663830" y="937877"/>
                </a:cubicBezTo>
                <a:cubicBezTo>
                  <a:pt x="633193" y="929112"/>
                  <a:pt x="633193" y="929112"/>
                  <a:pt x="633193" y="929112"/>
                </a:cubicBezTo>
                <a:cubicBezTo>
                  <a:pt x="624440" y="924730"/>
                  <a:pt x="624440" y="924730"/>
                  <a:pt x="624440" y="924730"/>
                </a:cubicBezTo>
                <a:cubicBezTo>
                  <a:pt x="641947" y="907199"/>
                  <a:pt x="641947" y="907199"/>
                  <a:pt x="641947" y="907199"/>
                </a:cubicBezTo>
                <a:cubicBezTo>
                  <a:pt x="633193" y="902817"/>
                  <a:pt x="633193" y="902817"/>
                  <a:pt x="633193" y="902817"/>
                </a:cubicBezTo>
                <a:cubicBezTo>
                  <a:pt x="624440" y="907199"/>
                  <a:pt x="624440" y="907199"/>
                  <a:pt x="624440" y="907199"/>
                </a:cubicBezTo>
                <a:cubicBezTo>
                  <a:pt x="620063" y="924730"/>
                  <a:pt x="620063" y="924730"/>
                  <a:pt x="620063" y="924730"/>
                </a:cubicBezTo>
                <a:cubicBezTo>
                  <a:pt x="593803" y="951025"/>
                  <a:pt x="641947" y="911582"/>
                  <a:pt x="637570" y="955408"/>
                </a:cubicBezTo>
                <a:cubicBezTo>
                  <a:pt x="611309" y="937877"/>
                  <a:pt x="611309" y="937877"/>
                  <a:pt x="611309" y="937877"/>
                </a:cubicBezTo>
                <a:cubicBezTo>
                  <a:pt x="606933" y="946643"/>
                  <a:pt x="606933" y="946643"/>
                  <a:pt x="606933" y="946643"/>
                </a:cubicBezTo>
                <a:cubicBezTo>
                  <a:pt x="602556" y="937877"/>
                  <a:pt x="602556" y="937877"/>
                  <a:pt x="602556" y="937877"/>
                </a:cubicBezTo>
                <a:cubicBezTo>
                  <a:pt x="589426" y="946643"/>
                  <a:pt x="589426" y="946643"/>
                  <a:pt x="589426" y="946643"/>
                </a:cubicBezTo>
                <a:cubicBezTo>
                  <a:pt x="563166" y="937877"/>
                  <a:pt x="563166" y="937877"/>
                  <a:pt x="563166" y="937877"/>
                </a:cubicBezTo>
                <a:cubicBezTo>
                  <a:pt x="545659" y="951025"/>
                  <a:pt x="545659" y="951025"/>
                  <a:pt x="545659" y="951025"/>
                </a:cubicBezTo>
                <a:cubicBezTo>
                  <a:pt x="536905" y="946643"/>
                  <a:pt x="536905" y="946643"/>
                  <a:pt x="536905" y="946643"/>
                </a:cubicBezTo>
                <a:cubicBezTo>
                  <a:pt x="528152" y="955408"/>
                  <a:pt x="528152" y="955408"/>
                  <a:pt x="528152" y="955408"/>
                </a:cubicBezTo>
                <a:cubicBezTo>
                  <a:pt x="515021" y="964173"/>
                  <a:pt x="536905" y="955408"/>
                  <a:pt x="519398" y="942260"/>
                </a:cubicBezTo>
                <a:cubicBezTo>
                  <a:pt x="519398" y="933495"/>
                  <a:pt x="519398" y="933495"/>
                  <a:pt x="519398" y="933495"/>
                </a:cubicBezTo>
                <a:cubicBezTo>
                  <a:pt x="541282" y="933495"/>
                  <a:pt x="541282" y="933495"/>
                  <a:pt x="541282" y="933495"/>
                </a:cubicBezTo>
                <a:cubicBezTo>
                  <a:pt x="536905" y="933495"/>
                  <a:pt x="554412" y="937877"/>
                  <a:pt x="536905" y="929112"/>
                </a:cubicBezTo>
                <a:cubicBezTo>
                  <a:pt x="554412" y="911582"/>
                  <a:pt x="554412" y="911582"/>
                  <a:pt x="554412" y="911582"/>
                </a:cubicBezTo>
                <a:cubicBezTo>
                  <a:pt x="536905" y="894051"/>
                  <a:pt x="536905" y="894051"/>
                  <a:pt x="536905" y="894051"/>
                </a:cubicBezTo>
                <a:cubicBezTo>
                  <a:pt x="536905" y="885286"/>
                  <a:pt x="536905" y="885286"/>
                  <a:pt x="536905" y="885286"/>
                </a:cubicBezTo>
                <a:cubicBezTo>
                  <a:pt x="515021" y="876521"/>
                  <a:pt x="515021" y="876521"/>
                  <a:pt x="515021" y="876521"/>
                </a:cubicBezTo>
                <a:cubicBezTo>
                  <a:pt x="528152" y="867756"/>
                  <a:pt x="528152" y="867756"/>
                  <a:pt x="528152" y="867756"/>
                </a:cubicBezTo>
                <a:cubicBezTo>
                  <a:pt x="517210" y="865564"/>
                  <a:pt x="511739" y="864469"/>
                  <a:pt x="509004" y="863921"/>
                </a:cubicBezTo>
                <a:lnTo>
                  <a:pt x="508257" y="863771"/>
                </a:lnTo>
                <a:lnTo>
                  <a:pt x="536905" y="845843"/>
                </a:lnTo>
                <a:cubicBezTo>
                  <a:pt x="532528" y="837077"/>
                  <a:pt x="532528" y="837077"/>
                  <a:pt x="532528" y="837077"/>
                </a:cubicBezTo>
                <a:cubicBezTo>
                  <a:pt x="519398" y="841460"/>
                  <a:pt x="519398" y="841460"/>
                  <a:pt x="519398" y="841460"/>
                </a:cubicBezTo>
                <a:cubicBezTo>
                  <a:pt x="510645" y="832695"/>
                  <a:pt x="510645" y="832695"/>
                  <a:pt x="510645" y="832695"/>
                </a:cubicBezTo>
                <a:cubicBezTo>
                  <a:pt x="453748" y="837077"/>
                  <a:pt x="453748" y="837077"/>
                  <a:pt x="453748" y="837077"/>
                </a:cubicBezTo>
                <a:cubicBezTo>
                  <a:pt x="488761" y="823930"/>
                  <a:pt x="488761" y="823930"/>
                  <a:pt x="488761" y="823930"/>
                </a:cubicBezTo>
                <a:cubicBezTo>
                  <a:pt x="484385" y="823930"/>
                  <a:pt x="493138" y="850225"/>
                  <a:pt x="493138" y="815164"/>
                </a:cubicBezTo>
                <a:cubicBezTo>
                  <a:pt x="506268" y="828312"/>
                  <a:pt x="506268" y="828312"/>
                  <a:pt x="506268" y="828312"/>
                </a:cubicBezTo>
                <a:cubicBezTo>
                  <a:pt x="545659" y="823930"/>
                  <a:pt x="545659" y="823930"/>
                  <a:pt x="545659" y="823930"/>
                </a:cubicBezTo>
                <a:cubicBezTo>
                  <a:pt x="541282" y="810782"/>
                  <a:pt x="541282" y="810782"/>
                  <a:pt x="541282" y="810782"/>
                </a:cubicBezTo>
                <a:cubicBezTo>
                  <a:pt x="528152" y="806399"/>
                  <a:pt x="528152" y="806399"/>
                  <a:pt x="528152" y="806399"/>
                </a:cubicBezTo>
                <a:cubicBezTo>
                  <a:pt x="541282" y="802017"/>
                  <a:pt x="541282" y="802017"/>
                  <a:pt x="541282" y="802017"/>
                </a:cubicBezTo>
                <a:cubicBezTo>
                  <a:pt x="536905" y="784486"/>
                  <a:pt x="536905" y="784486"/>
                  <a:pt x="536905" y="784486"/>
                </a:cubicBezTo>
                <a:cubicBezTo>
                  <a:pt x="532528" y="780104"/>
                  <a:pt x="523775" y="788869"/>
                  <a:pt x="519398" y="784486"/>
                </a:cubicBezTo>
                <a:cubicBezTo>
                  <a:pt x="519398" y="771338"/>
                  <a:pt x="519398" y="771338"/>
                  <a:pt x="519398" y="771338"/>
                </a:cubicBezTo>
                <a:cubicBezTo>
                  <a:pt x="528152" y="758191"/>
                  <a:pt x="528152" y="758191"/>
                  <a:pt x="528152" y="758191"/>
                </a:cubicBezTo>
                <a:lnTo>
                  <a:pt x="516142" y="756186"/>
                </a:lnTo>
                <a:lnTo>
                  <a:pt x="541282" y="740660"/>
                </a:lnTo>
                <a:cubicBezTo>
                  <a:pt x="571919" y="736278"/>
                  <a:pt x="571919" y="736278"/>
                  <a:pt x="571919" y="736278"/>
                </a:cubicBezTo>
                <a:cubicBezTo>
                  <a:pt x="606933" y="736278"/>
                  <a:pt x="606933" y="736278"/>
                  <a:pt x="606933" y="736278"/>
                </a:cubicBezTo>
                <a:cubicBezTo>
                  <a:pt x="606933" y="731895"/>
                  <a:pt x="606933" y="731895"/>
                  <a:pt x="606933" y="731895"/>
                </a:cubicBezTo>
                <a:cubicBezTo>
                  <a:pt x="624440" y="731895"/>
                  <a:pt x="624440" y="731895"/>
                  <a:pt x="624440" y="731895"/>
                </a:cubicBezTo>
                <a:lnTo>
                  <a:pt x="629504" y="726824"/>
                </a:lnTo>
                <a:lnTo>
                  <a:pt x="655077" y="714365"/>
                </a:lnTo>
                <a:cubicBezTo>
                  <a:pt x="646323" y="709982"/>
                  <a:pt x="646323" y="709982"/>
                  <a:pt x="646323" y="709982"/>
                </a:cubicBezTo>
                <a:cubicBezTo>
                  <a:pt x="681337" y="709982"/>
                  <a:pt x="681337" y="709982"/>
                  <a:pt x="681337" y="709982"/>
                </a:cubicBezTo>
                <a:cubicBezTo>
                  <a:pt x="698844" y="705599"/>
                  <a:pt x="698844" y="705599"/>
                  <a:pt x="698844" y="705599"/>
                </a:cubicBezTo>
                <a:cubicBezTo>
                  <a:pt x="698844" y="701217"/>
                  <a:pt x="685714" y="714365"/>
                  <a:pt x="711974" y="705599"/>
                </a:cubicBezTo>
                <a:cubicBezTo>
                  <a:pt x="711974" y="696834"/>
                  <a:pt x="711974" y="696834"/>
                  <a:pt x="711974" y="696834"/>
                </a:cubicBezTo>
                <a:cubicBezTo>
                  <a:pt x="672584" y="692452"/>
                  <a:pt x="672584" y="692452"/>
                  <a:pt x="672584" y="692452"/>
                </a:cubicBezTo>
                <a:cubicBezTo>
                  <a:pt x="659454" y="696834"/>
                  <a:pt x="659454" y="696834"/>
                  <a:pt x="659454" y="696834"/>
                </a:cubicBezTo>
                <a:cubicBezTo>
                  <a:pt x="646323" y="688069"/>
                  <a:pt x="646323" y="688069"/>
                  <a:pt x="646323" y="688069"/>
                </a:cubicBezTo>
                <a:cubicBezTo>
                  <a:pt x="624440" y="696834"/>
                  <a:pt x="624440" y="696834"/>
                  <a:pt x="624440" y="696834"/>
                </a:cubicBezTo>
                <a:cubicBezTo>
                  <a:pt x="598179" y="688069"/>
                  <a:pt x="598179" y="688069"/>
                  <a:pt x="598179" y="688069"/>
                </a:cubicBezTo>
                <a:cubicBezTo>
                  <a:pt x="594897" y="692451"/>
                  <a:pt x="595717" y="694095"/>
                  <a:pt x="597906" y="694437"/>
                </a:cubicBezTo>
                <a:lnTo>
                  <a:pt x="601729" y="693744"/>
                </a:lnTo>
                <a:lnTo>
                  <a:pt x="580673" y="701217"/>
                </a:lnTo>
                <a:cubicBezTo>
                  <a:pt x="554412" y="692452"/>
                  <a:pt x="554412" y="692452"/>
                  <a:pt x="554412" y="692452"/>
                </a:cubicBezTo>
                <a:lnTo>
                  <a:pt x="553615" y="693609"/>
                </a:lnTo>
                <a:lnTo>
                  <a:pt x="545659" y="679304"/>
                </a:lnTo>
                <a:cubicBezTo>
                  <a:pt x="515021" y="679304"/>
                  <a:pt x="515021" y="679304"/>
                  <a:pt x="515021" y="679304"/>
                </a:cubicBezTo>
                <a:cubicBezTo>
                  <a:pt x="501892" y="674921"/>
                  <a:pt x="501892" y="674921"/>
                  <a:pt x="501892" y="674921"/>
                </a:cubicBezTo>
                <a:cubicBezTo>
                  <a:pt x="484385" y="679304"/>
                  <a:pt x="484385" y="679304"/>
                  <a:pt x="484385" y="679304"/>
                </a:cubicBezTo>
                <a:cubicBezTo>
                  <a:pt x="501892" y="670538"/>
                  <a:pt x="501892" y="670538"/>
                  <a:pt x="501892" y="670538"/>
                </a:cubicBezTo>
                <a:cubicBezTo>
                  <a:pt x="593803" y="666156"/>
                  <a:pt x="593803" y="666156"/>
                  <a:pt x="593803" y="666156"/>
                </a:cubicBezTo>
                <a:cubicBezTo>
                  <a:pt x="646323" y="670538"/>
                  <a:pt x="646323" y="670538"/>
                  <a:pt x="646323" y="670538"/>
                </a:cubicBezTo>
                <a:cubicBezTo>
                  <a:pt x="650700" y="666156"/>
                  <a:pt x="646323" y="657391"/>
                  <a:pt x="659454" y="666156"/>
                </a:cubicBezTo>
                <a:cubicBezTo>
                  <a:pt x="672584" y="648625"/>
                  <a:pt x="655077" y="661773"/>
                  <a:pt x="633193" y="653008"/>
                </a:cubicBezTo>
                <a:cubicBezTo>
                  <a:pt x="628817" y="653008"/>
                  <a:pt x="628817" y="653008"/>
                  <a:pt x="628817" y="653008"/>
                </a:cubicBezTo>
                <a:cubicBezTo>
                  <a:pt x="628817" y="644243"/>
                  <a:pt x="628817" y="644243"/>
                  <a:pt x="628817" y="644243"/>
                </a:cubicBezTo>
                <a:cubicBezTo>
                  <a:pt x="655077" y="653008"/>
                  <a:pt x="655077" y="653008"/>
                  <a:pt x="655077" y="653008"/>
                </a:cubicBezTo>
                <a:cubicBezTo>
                  <a:pt x="659454" y="639860"/>
                  <a:pt x="659454" y="639860"/>
                  <a:pt x="659454" y="639860"/>
                </a:cubicBezTo>
                <a:cubicBezTo>
                  <a:pt x="668207" y="644243"/>
                  <a:pt x="668207" y="644243"/>
                  <a:pt x="668207" y="644243"/>
                </a:cubicBezTo>
                <a:cubicBezTo>
                  <a:pt x="676961" y="639860"/>
                  <a:pt x="698844" y="644243"/>
                  <a:pt x="685714" y="626712"/>
                </a:cubicBezTo>
                <a:cubicBezTo>
                  <a:pt x="703221" y="622330"/>
                  <a:pt x="703221" y="622330"/>
                  <a:pt x="703221" y="622330"/>
                </a:cubicBezTo>
                <a:cubicBezTo>
                  <a:pt x="685714" y="604799"/>
                  <a:pt x="685714" y="604799"/>
                  <a:pt x="685714" y="604799"/>
                </a:cubicBezTo>
                <a:cubicBezTo>
                  <a:pt x="711974" y="626712"/>
                  <a:pt x="685714" y="578504"/>
                  <a:pt x="733858" y="596034"/>
                </a:cubicBezTo>
                <a:cubicBezTo>
                  <a:pt x="733858" y="587269"/>
                  <a:pt x="733858" y="587269"/>
                  <a:pt x="733858" y="587269"/>
                </a:cubicBezTo>
                <a:cubicBezTo>
                  <a:pt x="733858" y="578504"/>
                  <a:pt x="729481" y="569739"/>
                  <a:pt x="707597" y="587269"/>
                </a:cubicBezTo>
                <a:cubicBezTo>
                  <a:pt x="698844" y="582886"/>
                  <a:pt x="698844" y="582886"/>
                  <a:pt x="698844" y="582886"/>
                </a:cubicBezTo>
                <a:cubicBezTo>
                  <a:pt x="690091" y="587269"/>
                  <a:pt x="716351" y="609182"/>
                  <a:pt x="676961" y="587269"/>
                </a:cubicBezTo>
                <a:cubicBezTo>
                  <a:pt x="659454" y="582886"/>
                  <a:pt x="655077" y="600417"/>
                  <a:pt x="646323" y="604799"/>
                </a:cubicBezTo>
                <a:cubicBezTo>
                  <a:pt x="655077" y="591652"/>
                  <a:pt x="598179" y="622330"/>
                  <a:pt x="668207" y="600417"/>
                </a:cubicBezTo>
                <a:cubicBezTo>
                  <a:pt x="676961" y="604799"/>
                  <a:pt x="676961" y="604799"/>
                  <a:pt x="676961" y="604799"/>
                </a:cubicBezTo>
                <a:cubicBezTo>
                  <a:pt x="668207" y="609182"/>
                  <a:pt x="668207" y="609182"/>
                  <a:pt x="668207" y="609182"/>
                </a:cubicBezTo>
                <a:cubicBezTo>
                  <a:pt x="624440" y="609182"/>
                  <a:pt x="624440" y="609182"/>
                  <a:pt x="624440" y="609182"/>
                </a:cubicBezTo>
                <a:cubicBezTo>
                  <a:pt x="589426" y="613565"/>
                  <a:pt x="589426" y="613565"/>
                  <a:pt x="589426" y="613565"/>
                </a:cubicBezTo>
                <a:cubicBezTo>
                  <a:pt x="571919" y="609182"/>
                  <a:pt x="571919" y="609182"/>
                  <a:pt x="571919" y="609182"/>
                </a:cubicBezTo>
                <a:cubicBezTo>
                  <a:pt x="571919" y="600417"/>
                  <a:pt x="571919" y="600417"/>
                  <a:pt x="571919" y="600417"/>
                </a:cubicBezTo>
                <a:cubicBezTo>
                  <a:pt x="563166" y="591652"/>
                  <a:pt x="563166" y="591652"/>
                  <a:pt x="563166" y="591652"/>
                </a:cubicBezTo>
                <a:cubicBezTo>
                  <a:pt x="541282" y="613565"/>
                  <a:pt x="541282" y="613565"/>
                  <a:pt x="541282" y="613565"/>
                </a:cubicBezTo>
                <a:cubicBezTo>
                  <a:pt x="523775" y="609182"/>
                  <a:pt x="523775" y="609182"/>
                  <a:pt x="523775" y="609182"/>
                </a:cubicBezTo>
                <a:cubicBezTo>
                  <a:pt x="519398" y="613565"/>
                  <a:pt x="519398" y="613565"/>
                  <a:pt x="519398" y="613565"/>
                </a:cubicBezTo>
                <a:cubicBezTo>
                  <a:pt x="501892" y="600417"/>
                  <a:pt x="501892" y="600417"/>
                  <a:pt x="501892" y="600417"/>
                </a:cubicBezTo>
                <a:cubicBezTo>
                  <a:pt x="453748" y="604799"/>
                  <a:pt x="453748" y="604799"/>
                  <a:pt x="453748" y="604799"/>
                </a:cubicBezTo>
                <a:cubicBezTo>
                  <a:pt x="440617" y="596034"/>
                  <a:pt x="440617" y="596034"/>
                  <a:pt x="440617" y="596034"/>
                </a:cubicBezTo>
                <a:cubicBezTo>
                  <a:pt x="427487" y="596034"/>
                  <a:pt x="427487" y="596034"/>
                  <a:pt x="427487" y="596034"/>
                </a:cubicBezTo>
                <a:cubicBezTo>
                  <a:pt x="423110" y="609182"/>
                  <a:pt x="423110" y="609182"/>
                  <a:pt x="423110" y="609182"/>
                </a:cubicBezTo>
                <a:cubicBezTo>
                  <a:pt x="409980" y="609182"/>
                  <a:pt x="409980" y="609182"/>
                  <a:pt x="409980" y="609182"/>
                </a:cubicBezTo>
                <a:cubicBezTo>
                  <a:pt x="414357" y="604799"/>
                  <a:pt x="414357" y="604799"/>
                  <a:pt x="414357" y="604799"/>
                </a:cubicBezTo>
                <a:cubicBezTo>
                  <a:pt x="409980" y="600417"/>
                  <a:pt x="409980" y="600417"/>
                  <a:pt x="409980" y="600417"/>
                </a:cubicBezTo>
                <a:cubicBezTo>
                  <a:pt x="409980" y="591652"/>
                  <a:pt x="409980" y="591652"/>
                  <a:pt x="409980" y="591652"/>
                </a:cubicBezTo>
                <a:cubicBezTo>
                  <a:pt x="427487" y="591652"/>
                  <a:pt x="427487" y="591652"/>
                  <a:pt x="427487" y="591652"/>
                </a:cubicBezTo>
                <a:cubicBezTo>
                  <a:pt x="444994" y="582886"/>
                  <a:pt x="444994" y="582886"/>
                  <a:pt x="444994" y="582886"/>
                </a:cubicBezTo>
                <a:cubicBezTo>
                  <a:pt x="440617" y="565356"/>
                  <a:pt x="440617" y="565356"/>
                  <a:pt x="440617" y="565356"/>
                </a:cubicBezTo>
                <a:cubicBezTo>
                  <a:pt x="484385" y="565356"/>
                  <a:pt x="484385" y="565356"/>
                  <a:pt x="484385" y="565356"/>
                </a:cubicBezTo>
                <a:cubicBezTo>
                  <a:pt x="501892" y="552208"/>
                  <a:pt x="501892" y="552208"/>
                  <a:pt x="501892" y="552208"/>
                </a:cubicBezTo>
                <a:cubicBezTo>
                  <a:pt x="523775" y="547826"/>
                  <a:pt x="523775" y="547826"/>
                  <a:pt x="523775" y="547826"/>
                </a:cubicBezTo>
                <a:cubicBezTo>
                  <a:pt x="532528" y="547826"/>
                  <a:pt x="536905" y="530295"/>
                  <a:pt x="554412" y="543443"/>
                </a:cubicBezTo>
                <a:cubicBezTo>
                  <a:pt x="563166" y="534678"/>
                  <a:pt x="563166" y="534678"/>
                  <a:pt x="563166" y="534678"/>
                </a:cubicBezTo>
                <a:cubicBezTo>
                  <a:pt x="567542" y="539060"/>
                  <a:pt x="567542" y="539060"/>
                  <a:pt x="567542" y="539060"/>
                </a:cubicBezTo>
                <a:cubicBezTo>
                  <a:pt x="571919" y="539060"/>
                  <a:pt x="545659" y="547826"/>
                  <a:pt x="580673" y="534678"/>
                </a:cubicBezTo>
                <a:cubicBezTo>
                  <a:pt x="571919" y="543443"/>
                  <a:pt x="571919" y="543443"/>
                  <a:pt x="571919" y="543443"/>
                </a:cubicBezTo>
                <a:cubicBezTo>
                  <a:pt x="576296" y="547826"/>
                  <a:pt x="576296" y="547826"/>
                  <a:pt x="576296" y="547826"/>
                </a:cubicBezTo>
                <a:cubicBezTo>
                  <a:pt x="563166" y="556591"/>
                  <a:pt x="563166" y="556591"/>
                  <a:pt x="563166" y="556591"/>
                </a:cubicBezTo>
                <a:cubicBezTo>
                  <a:pt x="541282" y="569739"/>
                  <a:pt x="541282" y="569739"/>
                  <a:pt x="541282" y="569739"/>
                </a:cubicBezTo>
                <a:cubicBezTo>
                  <a:pt x="563166" y="569739"/>
                  <a:pt x="563166" y="569739"/>
                  <a:pt x="563166" y="569739"/>
                </a:cubicBezTo>
                <a:cubicBezTo>
                  <a:pt x="633193" y="565356"/>
                  <a:pt x="633193" y="565356"/>
                  <a:pt x="633193" y="565356"/>
                </a:cubicBezTo>
                <a:cubicBezTo>
                  <a:pt x="641947" y="569739"/>
                  <a:pt x="641947" y="569739"/>
                  <a:pt x="641947" y="569739"/>
                </a:cubicBezTo>
                <a:cubicBezTo>
                  <a:pt x="650700" y="565356"/>
                  <a:pt x="650700" y="565356"/>
                  <a:pt x="650700" y="565356"/>
                </a:cubicBezTo>
                <a:cubicBezTo>
                  <a:pt x="663830" y="578504"/>
                  <a:pt x="663830" y="578504"/>
                  <a:pt x="663830" y="578504"/>
                </a:cubicBezTo>
                <a:cubicBezTo>
                  <a:pt x="681337" y="569739"/>
                  <a:pt x="681337" y="569739"/>
                  <a:pt x="681337" y="569739"/>
                </a:cubicBezTo>
                <a:lnTo>
                  <a:pt x="680959" y="569373"/>
                </a:lnTo>
                <a:lnTo>
                  <a:pt x="696342" y="566597"/>
                </a:lnTo>
                <a:lnTo>
                  <a:pt x="693989" y="571519"/>
                </a:lnTo>
                <a:cubicBezTo>
                  <a:pt x="693373" y="581791"/>
                  <a:pt x="713069" y="568643"/>
                  <a:pt x="703221" y="565356"/>
                </a:cubicBezTo>
                <a:lnTo>
                  <a:pt x="696342" y="566597"/>
                </a:lnTo>
                <a:lnTo>
                  <a:pt x="703221" y="552208"/>
                </a:lnTo>
                <a:cubicBezTo>
                  <a:pt x="690091" y="543443"/>
                  <a:pt x="690091" y="543443"/>
                  <a:pt x="690091" y="543443"/>
                </a:cubicBezTo>
                <a:cubicBezTo>
                  <a:pt x="663830" y="539060"/>
                  <a:pt x="663830" y="539060"/>
                  <a:pt x="663830" y="539060"/>
                </a:cubicBezTo>
                <a:cubicBezTo>
                  <a:pt x="633193" y="547826"/>
                  <a:pt x="633193" y="547826"/>
                  <a:pt x="633193" y="547826"/>
                </a:cubicBezTo>
                <a:cubicBezTo>
                  <a:pt x="633193" y="543443"/>
                  <a:pt x="633193" y="543443"/>
                  <a:pt x="633193" y="543443"/>
                </a:cubicBezTo>
                <a:cubicBezTo>
                  <a:pt x="641947" y="543443"/>
                  <a:pt x="641947" y="543443"/>
                  <a:pt x="641947" y="543443"/>
                </a:cubicBezTo>
                <a:cubicBezTo>
                  <a:pt x="620063" y="521530"/>
                  <a:pt x="620063" y="521530"/>
                  <a:pt x="620063" y="521530"/>
                </a:cubicBezTo>
                <a:cubicBezTo>
                  <a:pt x="606933" y="525913"/>
                  <a:pt x="602556" y="543443"/>
                  <a:pt x="585049" y="525913"/>
                </a:cubicBezTo>
                <a:lnTo>
                  <a:pt x="586852" y="524108"/>
                </a:lnTo>
                <a:lnTo>
                  <a:pt x="589426" y="525365"/>
                </a:lnTo>
                <a:cubicBezTo>
                  <a:pt x="593803" y="523721"/>
                  <a:pt x="598180" y="517147"/>
                  <a:pt x="593803" y="517147"/>
                </a:cubicBezTo>
                <a:cubicBezTo>
                  <a:pt x="593803" y="517147"/>
                  <a:pt x="593803" y="517147"/>
                  <a:pt x="592709" y="518243"/>
                </a:cubicBezTo>
                <a:lnTo>
                  <a:pt x="586852" y="524108"/>
                </a:lnTo>
                <a:lnTo>
                  <a:pt x="583955" y="522694"/>
                </a:lnTo>
                <a:cubicBezTo>
                  <a:pt x="582861" y="519613"/>
                  <a:pt x="582861" y="513860"/>
                  <a:pt x="585049" y="504000"/>
                </a:cubicBezTo>
                <a:cubicBezTo>
                  <a:pt x="590520" y="504000"/>
                  <a:pt x="591614" y="505643"/>
                  <a:pt x="590930" y="507560"/>
                </a:cubicBezTo>
                <a:lnTo>
                  <a:pt x="590287" y="508259"/>
                </a:lnTo>
                <a:lnTo>
                  <a:pt x="586280" y="511395"/>
                </a:lnTo>
                <a:cubicBezTo>
                  <a:pt x="583681" y="513860"/>
                  <a:pt x="584502" y="513860"/>
                  <a:pt x="586143" y="512765"/>
                </a:cubicBezTo>
                <a:lnTo>
                  <a:pt x="590287" y="508259"/>
                </a:lnTo>
                <a:lnTo>
                  <a:pt x="606933" y="495234"/>
                </a:lnTo>
                <a:cubicBezTo>
                  <a:pt x="585049" y="486469"/>
                  <a:pt x="585049" y="486469"/>
                  <a:pt x="585049" y="486469"/>
                </a:cubicBezTo>
                <a:cubicBezTo>
                  <a:pt x="554412" y="490852"/>
                  <a:pt x="554412" y="490852"/>
                  <a:pt x="554412" y="490852"/>
                </a:cubicBezTo>
                <a:cubicBezTo>
                  <a:pt x="536905" y="482087"/>
                  <a:pt x="536905" y="482087"/>
                  <a:pt x="536905" y="482087"/>
                </a:cubicBezTo>
                <a:cubicBezTo>
                  <a:pt x="462501" y="482087"/>
                  <a:pt x="462501" y="482087"/>
                  <a:pt x="462501" y="482087"/>
                </a:cubicBezTo>
                <a:cubicBezTo>
                  <a:pt x="458124" y="473321"/>
                  <a:pt x="458124" y="473321"/>
                  <a:pt x="458124" y="473321"/>
                </a:cubicBezTo>
                <a:cubicBezTo>
                  <a:pt x="458124" y="477704"/>
                  <a:pt x="449371" y="482087"/>
                  <a:pt x="440617" y="477704"/>
                </a:cubicBezTo>
                <a:cubicBezTo>
                  <a:pt x="458124" y="468939"/>
                  <a:pt x="458124" y="468939"/>
                  <a:pt x="458124" y="468939"/>
                </a:cubicBezTo>
                <a:cubicBezTo>
                  <a:pt x="462501" y="477704"/>
                  <a:pt x="462501" y="477704"/>
                  <a:pt x="462501" y="477704"/>
                </a:cubicBezTo>
                <a:cubicBezTo>
                  <a:pt x="466878" y="468939"/>
                  <a:pt x="466878" y="468939"/>
                  <a:pt x="466878" y="468939"/>
                </a:cubicBezTo>
                <a:cubicBezTo>
                  <a:pt x="444994" y="460173"/>
                  <a:pt x="444994" y="460173"/>
                  <a:pt x="444994" y="460173"/>
                </a:cubicBezTo>
                <a:cubicBezTo>
                  <a:pt x="418734" y="464556"/>
                  <a:pt x="418734" y="464556"/>
                  <a:pt x="418734" y="464556"/>
                </a:cubicBezTo>
                <a:cubicBezTo>
                  <a:pt x="409980" y="464556"/>
                  <a:pt x="409980" y="464556"/>
                  <a:pt x="409980" y="464556"/>
                </a:cubicBezTo>
                <a:cubicBezTo>
                  <a:pt x="453748" y="451408"/>
                  <a:pt x="453748" y="451408"/>
                  <a:pt x="453748" y="451408"/>
                </a:cubicBezTo>
                <a:cubicBezTo>
                  <a:pt x="458124" y="447026"/>
                  <a:pt x="409980" y="473321"/>
                  <a:pt x="471254" y="451408"/>
                </a:cubicBezTo>
                <a:cubicBezTo>
                  <a:pt x="563166" y="464556"/>
                  <a:pt x="563166" y="464556"/>
                  <a:pt x="563166" y="464556"/>
                </a:cubicBezTo>
                <a:cubicBezTo>
                  <a:pt x="567542" y="460173"/>
                  <a:pt x="567542" y="460173"/>
                  <a:pt x="567542" y="460173"/>
                </a:cubicBezTo>
                <a:cubicBezTo>
                  <a:pt x="602556" y="468939"/>
                  <a:pt x="602556" y="468939"/>
                  <a:pt x="602556" y="468939"/>
                </a:cubicBezTo>
                <a:cubicBezTo>
                  <a:pt x="633193" y="460173"/>
                  <a:pt x="633193" y="460173"/>
                  <a:pt x="633193" y="460173"/>
                </a:cubicBezTo>
                <a:lnTo>
                  <a:pt x="630453" y="457429"/>
                </a:lnTo>
                <a:lnTo>
                  <a:pt x="637570" y="447026"/>
                </a:lnTo>
                <a:cubicBezTo>
                  <a:pt x="641947" y="455791"/>
                  <a:pt x="641947" y="455791"/>
                  <a:pt x="641947" y="455791"/>
                </a:cubicBezTo>
                <a:cubicBezTo>
                  <a:pt x="646323" y="455791"/>
                  <a:pt x="646323" y="455791"/>
                  <a:pt x="646323" y="455791"/>
                </a:cubicBezTo>
                <a:cubicBezTo>
                  <a:pt x="659454" y="442643"/>
                  <a:pt x="659454" y="442643"/>
                  <a:pt x="659454" y="442643"/>
                </a:cubicBezTo>
                <a:cubicBezTo>
                  <a:pt x="663830" y="464556"/>
                  <a:pt x="663830" y="464556"/>
                  <a:pt x="663830" y="464556"/>
                </a:cubicBezTo>
                <a:cubicBezTo>
                  <a:pt x="676961" y="451408"/>
                  <a:pt x="676961" y="451408"/>
                  <a:pt x="676961" y="451408"/>
                </a:cubicBezTo>
                <a:cubicBezTo>
                  <a:pt x="690091" y="447026"/>
                  <a:pt x="698844" y="460173"/>
                  <a:pt x="711974" y="442643"/>
                </a:cubicBezTo>
                <a:lnTo>
                  <a:pt x="715678" y="438934"/>
                </a:lnTo>
                <a:lnTo>
                  <a:pt x="716898" y="439904"/>
                </a:lnTo>
                <a:cubicBezTo>
                  <a:pt x="720728" y="443739"/>
                  <a:pt x="722916" y="447026"/>
                  <a:pt x="720728" y="442643"/>
                </a:cubicBezTo>
                <a:cubicBezTo>
                  <a:pt x="725105" y="429495"/>
                  <a:pt x="725105" y="429495"/>
                  <a:pt x="725105" y="429495"/>
                </a:cubicBezTo>
                <a:cubicBezTo>
                  <a:pt x="742611" y="447026"/>
                  <a:pt x="729481" y="398817"/>
                  <a:pt x="760118" y="429495"/>
                </a:cubicBezTo>
                <a:cubicBezTo>
                  <a:pt x="777625" y="425113"/>
                  <a:pt x="786378" y="407582"/>
                  <a:pt x="808262" y="420730"/>
                </a:cubicBezTo>
                <a:cubicBezTo>
                  <a:pt x="803886" y="425113"/>
                  <a:pt x="803886" y="425113"/>
                  <a:pt x="803886" y="425113"/>
                </a:cubicBezTo>
                <a:cubicBezTo>
                  <a:pt x="843276" y="425113"/>
                  <a:pt x="843276" y="425113"/>
                  <a:pt x="843276" y="425113"/>
                </a:cubicBezTo>
                <a:cubicBezTo>
                  <a:pt x="860783" y="438260"/>
                  <a:pt x="860783" y="438260"/>
                  <a:pt x="860783" y="438260"/>
                </a:cubicBezTo>
                <a:cubicBezTo>
                  <a:pt x="865160" y="429495"/>
                  <a:pt x="865160" y="429495"/>
                  <a:pt x="865160" y="429495"/>
                </a:cubicBezTo>
                <a:cubicBezTo>
                  <a:pt x="865160" y="425113"/>
                  <a:pt x="865160" y="425113"/>
                  <a:pt x="865160" y="425113"/>
                </a:cubicBezTo>
                <a:cubicBezTo>
                  <a:pt x="869536" y="433878"/>
                  <a:pt x="869536" y="433878"/>
                  <a:pt x="869536" y="433878"/>
                </a:cubicBezTo>
                <a:cubicBezTo>
                  <a:pt x="900174" y="429495"/>
                  <a:pt x="900174" y="429495"/>
                  <a:pt x="900174" y="429495"/>
                </a:cubicBezTo>
                <a:cubicBezTo>
                  <a:pt x="917680" y="420730"/>
                  <a:pt x="917680" y="420730"/>
                  <a:pt x="917680" y="420730"/>
                </a:cubicBezTo>
                <a:cubicBezTo>
                  <a:pt x="904550" y="411965"/>
                  <a:pt x="904550" y="411965"/>
                  <a:pt x="904550" y="411965"/>
                </a:cubicBezTo>
                <a:cubicBezTo>
                  <a:pt x="922057" y="407582"/>
                  <a:pt x="922057" y="407582"/>
                  <a:pt x="922057" y="407582"/>
                </a:cubicBezTo>
                <a:cubicBezTo>
                  <a:pt x="913304" y="411965"/>
                  <a:pt x="913304" y="411965"/>
                  <a:pt x="913304" y="411965"/>
                </a:cubicBezTo>
                <a:cubicBezTo>
                  <a:pt x="943941" y="420730"/>
                  <a:pt x="943941" y="420730"/>
                  <a:pt x="943941" y="420730"/>
                </a:cubicBezTo>
                <a:cubicBezTo>
                  <a:pt x="946129" y="420730"/>
                  <a:pt x="948318" y="415252"/>
                  <a:pt x="950506" y="412513"/>
                </a:cubicBezTo>
                <a:lnTo>
                  <a:pt x="953170" y="411679"/>
                </a:lnTo>
                <a:lnTo>
                  <a:pt x="952694" y="411965"/>
                </a:lnTo>
                <a:lnTo>
                  <a:pt x="953867" y="411707"/>
                </a:lnTo>
                <a:lnTo>
                  <a:pt x="957071" y="420730"/>
                </a:lnTo>
                <a:cubicBezTo>
                  <a:pt x="965824" y="425113"/>
                  <a:pt x="965824" y="416347"/>
                  <a:pt x="965824" y="411965"/>
                </a:cubicBezTo>
                <a:cubicBezTo>
                  <a:pt x="955977" y="411965"/>
                  <a:pt x="975672" y="407034"/>
                  <a:pt x="969517" y="408267"/>
                </a:cubicBezTo>
                <a:lnTo>
                  <a:pt x="953867" y="411707"/>
                </a:lnTo>
                <a:lnTo>
                  <a:pt x="953788" y="411485"/>
                </a:lnTo>
                <a:lnTo>
                  <a:pt x="953170" y="411679"/>
                </a:lnTo>
                <a:lnTo>
                  <a:pt x="971842" y="400461"/>
                </a:lnTo>
                <a:cubicBezTo>
                  <a:pt x="974578" y="398817"/>
                  <a:pt x="974578" y="398817"/>
                  <a:pt x="974578" y="398817"/>
                </a:cubicBezTo>
                <a:cubicBezTo>
                  <a:pt x="970201" y="394434"/>
                  <a:pt x="970201" y="394434"/>
                  <a:pt x="970201" y="394434"/>
                </a:cubicBezTo>
                <a:cubicBezTo>
                  <a:pt x="983331" y="390052"/>
                  <a:pt x="983331" y="390052"/>
                  <a:pt x="983331" y="390052"/>
                </a:cubicBezTo>
                <a:cubicBezTo>
                  <a:pt x="1000838" y="394434"/>
                  <a:pt x="1000838" y="394434"/>
                  <a:pt x="1000838" y="394434"/>
                </a:cubicBezTo>
                <a:cubicBezTo>
                  <a:pt x="992085" y="403200"/>
                  <a:pt x="992085" y="403200"/>
                  <a:pt x="992085" y="403200"/>
                </a:cubicBezTo>
                <a:cubicBezTo>
                  <a:pt x="987708" y="398817"/>
                  <a:pt x="987708" y="398817"/>
                  <a:pt x="987708" y="398817"/>
                </a:cubicBezTo>
                <a:cubicBezTo>
                  <a:pt x="974578" y="407582"/>
                  <a:pt x="974578" y="407582"/>
                  <a:pt x="974578" y="407582"/>
                </a:cubicBezTo>
                <a:cubicBezTo>
                  <a:pt x="974578" y="411965"/>
                  <a:pt x="974578" y="411965"/>
                  <a:pt x="974578" y="411965"/>
                </a:cubicBezTo>
                <a:cubicBezTo>
                  <a:pt x="987708" y="407582"/>
                  <a:pt x="1009592" y="394434"/>
                  <a:pt x="1018345" y="411965"/>
                </a:cubicBezTo>
                <a:cubicBezTo>
                  <a:pt x="1044605" y="407582"/>
                  <a:pt x="1044605" y="407582"/>
                  <a:pt x="1044605" y="407582"/>
                </a:cubicBezTo>
                <a:cubicBezTo>
                  <a:pt x="1083996" y="403200"/>
                  <a:pt x="1083996" y="403200"/>
                  <a:pt x="1083996" y="403200"/>
                </a:cubicBezTo>
                <a:cubicBezTo>
                  <a:pt x="1162777" y="385669"/>
                  <a:pt x="1162777" y="385669"/>
                  <a:pt x="1162777" y="385669"/>
                </a:cubicBezTo>
                <a:cubicBezTo>
                  <a:pt x="1171530" y="376904"/>
                  <a:pt x="1171530" y="376904"/>
                  <a:pt x="1171530" y="376904"/>
                </a:cubicBezTo>
                <a:cubicBezTo>
                  <a:pt x="1171530" y="376904"/>
                  <a:pt x="1189037" y="376904"/>
                  <a:pt x="1167154" y="372521"/>
                </a:cubicBezTo>
                <a:cubicBezTo>
                  <a:pt x="1189037" y="368139"/>
                  <a:pt x="1189037" y="368139"/>
                  <a:pt x="1189037" y="368139"/>
                </a:cubicBezTo>
                <a:cubicBezTo>
                  <a:pt x="1184661" y="372521"/>
                  <a:pt x="1184661" y="372521"/>
                  <a:pt x="1184661" y="372521"/>
                </a:cubicBezTo>
                <a:cubicBezTo>
                  <a:pt x="1210921" y="372521"/>
                  <a:pt x="1210921" y="372521"/>
                  <a:pt x="1210921" y="372521"/>
                </a:cubicBezTo>
                <a:cubicBezTo>
                  <a:pt x="1224051" y="354991"/>
                  <a:pt x="1224051" y="354991"/>
                  <a:pt x="1224051" y="354991"/>
                </a:cubicBezTo>
                <a:cubicBezTo>
                  <a:pt x="1232805" y="359374"/>
                  <a:pt x="1224051" y="333078"/>
                  <a:pt x="1241558" y="354991"/>
                </a:cubicBezTo>
                <a:cubicBezTo>
                  <a:pt x="1289702" y="346226"/>
                  <a:pt x="1206544" y="350608"/>
                  <a:pt x="1280949" y="333078"/>
                </a:cubicBezTo>
                <a:cubicBezTo>
                  <a:pt x="1272195" y="341843"/>
                  <a:pt x="1272195" y="341843"/>
                  <a:pt x="1272195" y="341843"/>
                </a:cubicBezTo>
                <a:cubicBezTo>
                  <a:pt x="1276572" y="350608"/>
                  <a:pt x="1276572" y="350608"/>
                  <a:pt x="1276572" y="350608"/>
                </a:cubicBezTo>
                <a:cubicBezTo>
                  <a:pt x="1294079" y="341843"/>
                  <a:pt x="1294079" y="341843"/>
                  <a:pt x="1294079" y="341843"/>
                </a:cubicBezTo>
                <a:cubicBezTo>
                  <a:pt x="1294079" y="337461"/>
                  <a:pt x="1294079" y="337461"/>
                  <a:pt x="1294079" y="337461"/>
                </a:cubicBezTo>
                <a:cubicBezTo>
                  <a:pt x="1311586" y="328695"/>
                  <a:pt x="1311586" y="328695"/>
                  <a:pt x="1311586" y="328695"/>
                </a:cubicBezTo>
                <a:cubicBezTo>
                  <a:pt x="1355353" y="324313"/>
                  <a:pt x="1355353" y="324313"/>
                  <a:pt x="1355353" y="324313"/>
                </a:cubicBezTo>
                <a:cubicBezTo>
                  <a:pt x="1355353" y="319930"/>
                  <a:pt x="1355353" y="319930"/>
                  <a:pt x="1355353" y="319930"/>
                </a:cubicBezTo>
                <a:cubicBezTo>
                  <a:pt x="1320339" y="319930"/>
                  <a:pt x="1320339" y="319930"/>
                  <a:pt x="1320339" y="319930"/>
                </a:cubicBezTo>
                <a:cubicBezTo>
                  <a:pt x="1259065" y="328695"/>
                  <a:pt x="1259065" y="328695"/>
                  <a:pt x="1259065" y="328695"/>
                </a:cubicBezTo>
                <a:cubicBezTo>
                  <a:pt x="1197791" y="337461"/>
                  <a:pt x="1197791" y="337461"/>
                  <a:pt x="1197791" y="337461"/>
                </a:cubicBezTo>
                <a:cubicBezTo>
                  <a:pt x="1184661" y="341843"/>
                  <a:pt x="1184661" y="341843"/>
                  <a:pt x="1184661" y="341843"/>
                </a:cubicBezTo>
                <a:cubicBezTo>
                  <a:pt x="1158400" y="341843"/>
                  <a:pt x="1158400" y="341843"/>
                  <a:pt x="1158400" y="341843"/>
                </a:cubicBezTo>
                <a:cubicBezTo>
                  <a:pt x="1140893" y="346226"/>
                  <a:pt x="1140893" y="346226"/>
                  <a:pt x="1140893" y="346226"/>
                </a:cubicBezTo>
                <a:cubicBezTo>
                  <a:pt x="1123386" y="337461"/>
                  <a:pt x="1123386" y="337461"/>
                  <a:pt x="1123386" y="337461"/>
                </a:cubicBezTo>
                <a:cubicBezTo>
                  <a:pt x="1110256" y="346226"/>
                  <a:pt x="1110256" y="346226"/>
                  <a:pt x="1110256" y="346226"/>
                </a:cubicBezTo>
                <a:cubicBezTo>
                  <a:pt x="1097126" y="346226"/>
                  <a:pt x="1097126" y="346226"/>
                  <a:pt x="1097126" y="346226"/>
                </a:cubicBezTo>
                <a:cubicBezTo>
                  <a:pt x="1079619" y="350608"/>
                  <a:pt x="1079619" y="350608"/>
                  <a:pt x="1079619" y="350608"/>
                </a:cubicBezTo>
                <a:cubicBezTo>
                  <a:pt x="1066489" y="350608"/>
                  <a:pt x="1066489" y="350608"/>
                  <a:pt x="1066489" y="350608"/>
                </a:cubicBezTo>
                <a:cubicBezTo>
                  <a:pt x="1044605" y="341843"/>
                  <a:pt x="1075243" y="372521"/>
                  <a:pt x="1040229" y="354991"/>
                </a:cubicBezTo>
                <a:cubicBezTo>
                  <a:pt x="961447" y="359374"/>
                  <a:pt x="961447" y="359374"/>
                  <a:pt x="961447" y="359374"/>
                </a:cubicBezTo>
                <a:cubicBezTo>
                  <a:pt x="961447" y="354991"/>
                  <a:pt x="992085" y="350608"/>
                  <a:pt x="961447" y="346226"/>
                </a:cubicBezTo>
                <a:cubicBezTo>
                  <a:pt x="930811" y="350608"/>
                  <a:pt x="930811" y="350608"/>
                  <a:pt x="930811" y="350608"/>
                </a:cubicBezTo>
                <a:cubicBezTo>
                  <a:pt x="935187" y="337461"/>
                  <a:pt x="935187" y="337461"/>
                  <a:pt x="935187" y="337461"/>
                </a:cubicBezTo>
                <a:cubicBezTo>
                  <a:pt x="904550" y="333078"/>
                  <a:pt x="904550" y="333078"/>
                  <a:pt x="904550" y="333078"/>
                </a:cubicBezTo>
                <a:lnTo>
                  <a:pt x="901816" y="341292"/>
                </a:lnTo>
                <a:lnTo>
                  <a:pt x="874985" y="341750"/>
                </a:lnTo>
                <a:lnTo>
                  <a:pt x="876648" y="340200"/>
                </a:lnTo>
                <a:cubicBezTo>
                  <a:pt x="877196" y="338556"/>
                  <a:pt x="873913" y="339652"/>
                  <a:pt x="869536" y="341843"/>
                </a:cubicBezTo>
                <a:lnTo>
                  <a:pt x="874985" y="341750"/>
                </a:lnTo>
                <a:lnTo>
                  <a:pt x="860783" y="354991"/>
                </a:lnTo>
                <a:cubicBezTo>
                  <a:pt x="838899" y="346226"/>
                  <a:pt x="838899" y="346226"/>
                  <a:pt x="838899" y="346226"/>
                </a:cubicBezTo>
                <a:cubicBezTo>
                  <a:pt x="838899" y="359374"/>
                  <a:pt x="838899" y="359374"/>
                  <a:pt x="838899" y="359374"/>
                </a:cubicBezTo>
                <a:cubicBezTo>
                  <a:pt x="817016" y="350608"/>
                  <a:pt x="817016" y="350608"/>
                  <a:pt x="817016" y="350608"/>
                </a:cubicBezTo>
                <a:cubicBezTo>
                  <a:pt x="777625" y="363756"/>
                  <a:pt x="777625" y="363756"/>
                  <a:pt x="777625" y="363756"/>
                </a:cubicBezTo>
                <a:cubicBezTo>
                  <a:pt x="773248" y="350608"/>
                  <a:pt x="773248" y="350608"/>
                  <a:pt x="773248" y="350608"/>
                </a:cubicBezTo>
                <a:cubicBezTo>
                  <a:pt x="738235" y="350608"/>
                  <a:pt x="738235" y="350608"/>
                  <a:pt x="738235" y="350608"/>
                </a:cubicBezTo>
                <a:cubicBezTo>
                  <a:pt x="729481" y="363756"/>
                  <a:pt x="729481" y="363756"/>
                  <a:pt x="729481" y="363756"/>
                </a:cubicBezTo>
                <a:cubicBezTo>
                  <a:pt x="720728" y="359374"/>
                  <a:pt x="720728" y="359374"/>
                  <a:pt x="720728" y="359374"/>
                </a:cubicBezTo>
                <a:cubicBezTo>
                  <a:pt x="716351" y="368139"/>
                  <a:pt x="716351" y="368139"/>
                  <a:pt x="716351" y="368139"/>
                </a:cubicBezTo>
                <a:cubicBezTo>
                  <a:pt x="694467" y="363756"/>
                  <a:pt x="738235" y="346226"/>
                  <a:pt x="694467" y="368139"/>
                </a:cubicBezTo>
                <a:cubicBezTo>
                  <a:pt x="698844" y="359374"/>
                  <a:pt x="711974" y="359374"/>
                  <a:pt x="716351" y="354991"/>
                </a:cubicBezTo>
                <a:cubicBezTo>
                  <a:pt x="711974" y="346226"/>
                  <a:pt x="711974" y="346226"/>
                  <a:pt x="711974" y="346226"/>
                </a:cubicBezTo>
                <a:cubicBezTo>
                  <a:pt x="711974" y="337461"/>
                  <a:pt x="711974" y="337461"/>
                  <a:pt x="711974" y="337461"/>
                </a:cubicBezTo>
                <a:cubicBezTo>
                  <a:pt x="720728" y="337461"/>
                  <a:pt x="725105" y="328695"/>
                  <a:pt x="729481" y="324313"/>
                </a:cubicBezTo>
                <a:cubicBezTo>
                  <a:pt x="685714" y="328695"/>
                  <a:pt x="685714" y="328695"/>
                  <a:pt x="685714" y="328695"/>
                </a:cubicBezTo>
                <a:cubicBezTo>
                  <a:pt x="681337" y="333078"/>
                  <a:pt x="681337" y="333078"/>
                  <a:pt x="681337" y="333078"/>
                </a:cubicBezTo>
                <a:cubicBezTo>
                  <a:pt x="659454" y="328695"/>
                  <a:pt x="659454" y="328695"/>
                  <a:pt x="659454" y="328695"/>
                </a:cubicBezTo>
                <a:cubicBezTo>
                  <a:pt x="655077" y="333078"/>
                  <a:pt x="655077" y="333078"/>
                  <a:pt x="655077" y="333078"/>
                </a:cubicBezTo>
                <a:cubicBezTo>
                  <a:pt x="655077" y="337461"/>
                  <a:pt x="655077" y="337461"/>
                  <a:pt x="655077" y="337461"/>
                </a:cubicBezTo>
                <a:cubicBezTo>
                  <a:pt x="637570" y="341843"/>
                  <a:pt x="637570" y="341843"/>
                  <a:pt x="637570" y="341843"/>
                </a:cubicBezTo>
                <a:lnTo>
                  <a:pt x="642152" y="343961"/>
                </a:lnTo>
                <a:lnTo>
                  <a:pt x="628817" y="341843"/>
                </a:lnTo>
                <a:cubicBezTo>
                  <a:pt x="624440" y="328695"/>
                  <a:pt x="637570" y="346226"/>
                  <a:pt x="633193" y="333078"/>
                </a:cubicBezTo>
                <a:cubicBezTo>
                  <a:pt x="615686" y="346226"/>
                  <a:pt x="615686" y="346226"/>
                  <a:pt x="615686" y="346226"/>
                </a:cubicBezTo>
                <a:cubicBezTo>
                  <a:pt x="606933" y="350608"/>
                  <a:pt x="606933" y="350608"/>
                  <a:pt x="606933" y="350608"/>
                </a:cubicBezTo>
                <a:cubicBezTo>
                  <a:pt x="606933" y="346226"/>
                  <a:pt x="606933" y="346226"/>
                  <a:pt x="606933" y="346226"/>
                </a:cubicBezTo>
                <a:cubicBezTo>
                  <a:pt x="585049" y="354991"/>
                  <a:pt x="585049" y="354991"/>
                  <a:pt x="585049" y="354991"/>
                </a:cubicBezTo>
                <a:cubicBezTo>
                  <a:pt x="571919" y="350608"/>
                  <a:pt x="565354" y="348417"/>
                  <a:pt x="562071" y="347321"/>
                </a:cubicBezTo>
                <a:lnTo>
                  <a:pt x="560166" y="346685"/>
                </a:lnTo>
                <a:lnTo>
                  <a:pt x="561866" y="346226"/>
                </a:lnTo>
                <a:cubicBezTo>
                  <a:pt x="569457" y="343761"/>
                  <a:pt x="555506" y="346226"/>
                  <a:pt x="558789" y="346226"/>
                </a:cubicBezTo>
                <a:lnTo>
                  <a:pt x="560166" y="346685"/>
                </a:lnTo>
                <a:lnTo>
                  <a:pt x="545659" y="350608"/>
                </a:lnTo>
                <a:cubicBezTo>
                  <a:pt x="545659" y="359374"/>
                  <a:pt x="545659" y="359374"/>
                  <a:pt x="545659" y="359374"/>
                </a:cubicBezTo>
                <a:cubicBezTo>
                  <a:pt x="536905" y="359374"/>
                  <a:pt x="536905" y="359374"/>
                  <a:pt x="536905" y="359374"/>
                </a:cubicBezTo>
                <a:cubicBezTo>
                  <a:pt x="536905" y="354991"/>
                  <a:pt x="536905" y="354991"/>
                  <a:pt x="536905" y="354991"/>
                </a:cubicBezTo>
                <a:cubicBezTo>
                  <a:pt x="501892" y="341843"/>
                  <a:pt x="501892" y="341843"/>
                  <a:pt x="501892" y="341843"/>
                </a:cubicBezTo>
                <a:lnTo>
                  <a:pt x="469904" y="338284"/>
                </a:lnTo>
                <a:lnTo>
                  <a:pt x="484385" y="328695"/>
                </a:lnTo>
                <a:cubicBezTo>
                  <a:pt x="471254" y="315548"/>
                  <a:pt x="471254" y="315548"/>
                  <a:pt x="471254" y="315548"/>
                </a:cubicBezTo>
                <a:lnTo>
                  <a:pt x="484799" y="315548"/>
                </a:lnTo>
                <a:lnTo>
                  <a:pt x="490266" y="317533"/>
                </a:lnTo>
                <a:lnTo>
                  <a:pt x="490376" y="317457"/>
                </a:lnTo>
                <a:lnTo>
                  <a:pt x="506268" y="324313"/>
                </a:lnTo>
                <a:cubicBezTo>
                  <a:pt x="519398" y="315548"/>
                  <a:pt x="519398" y="315548"/>
                  <a:pt x="519398" y="315548"/>
                </a:cubicBezTo>
                <a:cubicBezTo>
                  <a:pt x="523775" y="311165"/>
                  <a:pt x="523775" y="311165"/>
                  <a:pt x="523775" y="311165"/>
                </a:cubicBezTo>
                <a:cubicBezTo>
                  <a:pt x="506268" y="293635"/>
                  <a:pt x="506268" y="293635"/>
                  <a:pt x="506268" y="293635"/>
                </a:cubicBezTo>
                <a:cubicBezTo>
                  <a:pt x="506268" y="280487"/>
                  <a:pt x="506268" y="280487"/>
                  <a:pt x="506268" y="280487"/>
                </a:cubicBezTo>
                <a:cubicBezTo>
                  <a:pt x="497515" y="271721"/>
                  <a:pt x="497515" y="271721"/>
                  <a:pt x="497515" y="271721"/>
                </a:cubicBezTo>
                <a:cubicBezTo>
                  <a:pt x="510645" y="258574"/>
                  <a:pt x="506268" y="276104"/>
                  <a:pt x="536905" y="262956"/>
                </a:cubicBezTo>
                <a:cubicBezTo>
                  <a:pt x="541282" y="271721"/>
                  <a:pt x="541282" y="271721"/>
                  <a:pt x="541282" y="271721"/>
                </a:cubicBezTo>
                <a:cubicBezTo>
                  <a:pt x="545659" y="276104"/>
                  <a:pt x="536905" y="258574"/>
                  <a:pt x="545659" y="276104"/>
                </a:cubicBezTo>
                <a:cubicBezTo>
                  <a:pt x="558789" y="271721"/>
                  <a:pt x="558789" y="271721"/>
                  <a:pt x="558789" y="271721"/>
                </a:cubicBezTo>
                <a:cubicBezTo>
                  <a:pt x="580673" y="271721"/>
                  <a:pt x="580673" y="271721"/>
                  <a:pt x="580673" y="271721"/>
                </a:cubicBezTo>
                <a:cubicBezTo>
                  <a:pt x="585049" y="293635"/>
                  <a:pt x="585049" y="293635"/>
                  <a:pt x="585049" y="293635"/>
                </a:cubicBezTo>
                <a:cubicBezTo>
                  <a:pt x="620063" y="302400"/>
                  <a:pt x="620063" y="302400"/>
                  <a:pt x="620063" y="302400"/>
                </a:cubicBezTo>
                <a:cubicBezTo>
                  <a:pt x="646323" y="293635"/>
                  <a:pt x="646323" y="293635"/>
                  <a:pt x="646323" y="293635"/>
                </a:cubicBezTo>
                <a:cubicBezTo>
                  <a:pt x="685714" y="284869"/>
                  <a:pt x="685714" y="284869"/>
                  <a:pt x="685714" y="284869"/>
                </a:cubicBezTo>
                <a:cubicBezTo>
                  <a:pt x="690091" y="271721"/>
                  <a:pt x="690091" y="271721"/>
                  <a:pt x="690091" y="271721"/>
                </a:cubicBezTo>
                <a:cubicBezTo>
                  <a:pt x="685714" y="258574"/>
                  <a:pt x="685714" y="258574"/>
                  <a:pt x="685714" y="258574"/>
                </a:cubicBezTo>
                <a:cubicBezTo>
                  <a:pt x="628817" y="249808"/>
                  <a:pt x="628817" y="249808"/>
                  <a:pt x="628817" y="249808"/>
                </a:cubicBezTo>
                <a:cubicBezTo>
                  <a:pt x="646323" y="245426"/>
                  <a:pt x="646323" y="245426"/>
                  <a:pt x="646323" y="245426"/>
                </a:cubicBezTo>
                <a:cubicBezTo>
                  <a:pt x="655077" y="249808"/>
                  <a:pt x="655077" y="249808"/>
                  <a:pt x="655077" y="249808"/>
                </a:cubicBezTo>
                <a:cubicBezTo>
                  <a:pt x="655077" y="241043"/>
                  <a:pt x="681337" y="241043"/>
                  <a:pt x="685714" y="249808"/>
                </a:cubicBezTo>
                <a:cubicBezTo>
                  <a:pt x="703221" y="249808"/>
                  <a:pt x="703221" y="249808"/>
                  <a:pt x="703221" y="249808"/>
                </a:cubicBezTo>
                <a:cubicBezTo>
                  <a:pt x="703221" y="258574"/>
                  <a:pt x="703221" y="258574"/>
                  <a:pt x="703221" y="258574"/>
                </a:cubicBezTo>
                <a:cubicBezTo>
                  <a:pt x="711974" y="262956"/>
                  <a:pt x="711974" y="262956"/>
                  <a:pt x="711974" y="262956"/>
                </a:cubicBezTo>
                <a:cubicBezTo>
                  <a:pt x="716351" y="262956"/>
                  <a:pt x="716351" y="262956"/>
                  <a:pt x="716351" y="262956"/>
                </a:cubicBezTo>
                <a:cubicBezTo>
                  <a:pt x="711974" y="249808"/>
                  <a:pt x="711974" y="249808"/>
                  <a:pt x="711974" y="249808"/>
                </a:cubicBezTo>
                <a:cubicBezTo>
                  <a:pt x="729481" y="241043"/>
                  <a:pt x="729481" y="241043"/>
                  <a:pt x="729481" y="241043"/>
                </a:cubicBezTo>
                <a:cubicBezTo>
                  <a:pt x="777625" y="236661"/>
                  <a:pt x="777625" y="236661"/>
                  <a:pt x="777625" y="236661"/>
                </a:cubicBezTo>
                <a:lnTo>
                  <a:pt x="812019" y="232834"/>
                </a:lnTo>
                <a:lnTo>
                  <a:pt x="812229" y="235017"/>
                </a:lnTo>
                <a:cubicBezTo>
                  <a:pt x="813186" y="236661"/>
                  <a:pt x="814827" y="236661"/>
                  <a:pt x="817016" y="232278"/>
                </a:cubicBezTo>
                <a:cubicBezTo>
                  <a:pt x="817016" y="232278"/>
                  <a:pt x="817016" y="232278"/>
                  <a:pt x="812092" y="232826"/>
                </a:cubicBezTo>
                <a:lnTo>
                  <a:pt x="812019" y="232834"/>
                </a:lnTo>
                <a:lnTo>
                  <a:pt x="811545" y="227895"/>
                </a:lnTo>
                <a:cubicBezTo>
                  <a:pt x="812639" y="223513"/>
                  <a:pt x="817016" y="223513"/>
                  <a:pt x="825769" y="249808"/>
                </a:cubicBezTo>
                <a:cubicBezTo>
                  <a:pt x="865160" y="241043"/>
                  <a:pt x="865160" y="241043"/>
                  <a:pt x="865160" y="241043"/>
                </a:cubicBezTo>
                <a:cubicBezTo>
                  <a:pt x="869536" y="245426"/>
                  <a:pt x="869536" y="245426"/>
                  <a:pt x="869536" y="245426"/>
                </a:cubicBezTo>
                <a:cubicBezTo>
                  <a:pt x="873913" y="245426"/>
                  <a:pt x="878290" y="236661"/>
                  <a:pt x="882666" y="241043"/>
                </a:cubicBezTo>
                <a:lnTo>
                  <a:pt x="859908" y="229648"/>
                </a:lnTo>
                <a:lnTo>
                  <a:pt x="873161" y="226526"/>
                </a:lnTo>
                <a:cubicBezTo>
                  <a:pt x="904550" y="219130"/>
                  <a:pt x="904550" y="219130"/>
                  <a:pt x="904550" y="219130"/>
                </a:cubicBezTo>
                <a:cubicBezTo>
                  <a:pt x="908927" y="219130"/>
                  <a:pt x="913304" y="232278"/>
                  <a:pt x="917680" y="214748"/>
                </a:cubicBezTo>
                <a:cubicBezTo>
                  <a:pt x="913304" y="227895"/>
                  <a:pt x="913304" y="227895"/>
                  <a:pt x="913304" y="227895"/>
                </a:cubicBezTo>
                <a:cubicBezTo>
                  <a:pt x="926434" y="236661"/>
                  <a:pt x="926434" y="236661"/>
                  <a:pt x="926434" y="236661"/>
                </a:cubicBezTo>
                <a:cubicBezTo>
                  <a:pt x="913304" y="236661"/>
                  <a:pt x="913304" y="236661"/>
                  <a:pt x="913304" y="236661"/>
                </a:cubicBezTo>
                <a:cubicBezTo>
                  <a:pt x="917680" y="241043"/>
                  <a:pt x="917680" y="241043"/>
                  <a:pt x="917680" y="241043"/>
                </a:cubicBezTo>
                <a:cubicBezTo>
                  <a:pt x="943941" y="236661"/>
                  <a:pt x="943941" y="236661"/>
                  <a:pt x="943941" y="236661"/>
                </a:cubicBezTo>
                <a:lnTo>
                  <a:pt x="942342" y="230255"/>
                </a:lnTo>
                <a:lnTo>
                  <a:pt x="957071" y="227895"/>
                </a:lnTo>
                <a:cubicBezTo>
                  <a:pt x="961447" y="236661"/>
                  <a:pt x="961447" y="236661"/>
                  <a:pt x="961447" y="236661"/>
                </a:cubicBezTo>
                <a:cubicBezTo>
                  <a:pt x="974578" y="227895"/>
                  <a:pt x="974578" y="227895"/>
                  <a:pt x="974578" y="227895"/>
                </a:cubicBezTo>
                <a:cubicBezTo>
                  <a:pt x="983331" y="227895"/>
                  <a:pt x="983331" y="227895"/>
                  <a:pt x="983331" y="227895"/>
                </a:cubicBezTo>
                <a:cubicBezTo>
                  <a:pt x="992085" y="214748"/>
                  <a:pt x="992085" y="214748"/>
                  <a:pt x="992085" y="214748"/>
                </a:cubicBezTo>
                <a:cubicBezTo>
                  <a:pt x="983331" y="210365"/>
                  <a:pt x="983331" y="210365"/>
                  <a:pt x="983331" y="210365"/>
                </a:cubicBezTo>
                <a:cubicBezTo>
                  <a:pt x="992085" y="205982"/>
                  <a:pt x="992085" y="205982"/>
                  <a:pt x="992085" y="205982"/>
                </a:cubicBezTo>
                <a:cubicBezTo>
                  <a:pt x="992085" y="227895"/>
                  <a:pt x="1009592" y="188452"/>
                  <a:pt x="1009592" y="219130"/>
                </a:cubicBezTo>
                <a:cubicBezTo>
                  <a:pt x="1022722" y="214748"/>
                  <a:pt x="1022722" y="214748"/>
                  <a:pt x="1022722" y="214748"/>
                </a:cubicBezTo>
                <a:cubicBezTo>
                  <a:pt x="1027099" y="219130"/>
                  <a:pt x="1027099" y="219130"/>
                  <a:pt x="1027099" y="219130"/>
                </a:cubicBezTo>
                <a:cubicBezTo>
                  <a:pt x="1027099" y="214748"/>
                  <a:pt x="1027099" y="214748"/>
                  <a:pt x="1027099" y="214748"/>
                </a:cubicBezTo>
                <a:cubicBezTo>
                  <a:pt x="1031475" y="210365"/>
                  <a:pt x="1031475" y="210365"/>
                  <a:pt x="1031475" y="210365"/>
                </a:cubicBezTo>
                <a:cubicBezTo>
                  <a:pt x="1040229" y="210365"/>
                  <a:pt x="1040229" y="210365"/>
                  <a:pt x="1040229" y="210365"/>
                </a:cubicBezTo>
                <a:cubicBezTo>
                  <a:pt x="1044605" y="223513"/>
                  <a:pt x="1044605" y="223513"/>
                  <a:pt x="1044605" y="223513"/>
                </a:cubicBezTo>
                <a:cubicBezTo>
                  <a:pt x="1053359" y="223513"/>
                  <a:pt x="1009592" y="223513"/>
                  <a:pt x="1062112" y="227895"/>
                </a:cubicBezTo>
                <a:cubicBezTo>
                  <a:pt x="1062112" y="223513"/>
                  <a:pt x="1062112" y="223513"/>
                  <a:pt x="1062112" y="223513"/>
                </a:cubicBezTo>
                <a:cubicBezTo>
                  <a:pt x="1048982" y="214748"/>
                  <a:pt x="1048982" y="214748"/>
                  <a:pt x="1048982" y="214748"/>
                </a:cubicBezTo>
                <a:cubicBezTo>
                  <a:pt x="1053359" y="210365"/>
                  <a:pt x="1053359" y="210365"/>
                  <a:pt x="1053359" y="210365"/>
                </a:cubicBezTo>
                <a:cubicBezTo>
                  <a:pt x="1127763" y="197217"/>
                  <a:pt x="1127763" y="197217"/>
                  <a:pt x="1127763" y="197217"/>
                </a:cubicBezTo>
                <a:cubicBezTo>
                  <a:pt x="1132140" y="201600"/>
                  <a:pt x="1132140" y="201600"/>
                  <a:pt x="1132140" y="201600"/>
                </a:cubicBezTo>
                <a:cubicBezTo>
                  <a:pt x="1140893" y="188452"/>
                  <a:pt x="1140893" y="188452"/>
                  <a:pt x="1140893" y="188452"/>
                </a:cubicBezTo>
                <a:cubicBezTo>
                  <a:pt x="1171530" y="184069"/>
                  <a:pt x="1171530" y="184069"/>
                  <a:pt x="1171530" y="184069"/>
                </a:cubicBezTo>
                <a:cubicBezTo>
                  <a:pt x="1167154" y="197217"/>
                  <a:pt x="1167154" y="197217"/>
                  <a:pt x="1167154" y="197217"/>
                </a:cubicBezTo>
                <a:cubicBezTo>
                  <a:pt x="1127763" y="205982"/>
                  <a:pt x="1127763" y="205982"/>
                  <a:pt x="1127763" y="205982"/>
                </a:cubicBezTo>
                <a:cubicBezTo>
                  <a:pt x="1127763" y="210365"/>
                  <a:pt x="1119010" y="210365"/>
                  <a:pt x="1123386" y="214748"/>
                </a:cubicBezTo>
                <a:cubicBezTo>
                  <a:pt x="1105880" y="210365"/>
                  <a:pt x="1105880" y="210365"/>
                  <a:pt x="1105880" y="210365"/>
                </a:cubicBezTo>
                <a:cubicBezTo>
                  <a:pt x="1101503" y="214748"/>
                  <a:pt x="1101503" y="214748"/>
                  <a:pt x="1101503" y="214748"/>
                </a:cubicBezTo>
                <a:cubicBezTo>
                  <a:pt x="1110256" y="219130"/>
                  <a:pt x="1114633" y="221321"/>
                  <a:pt x="1116821" y="222417"/>
                </a:cubicBezTo>
                <a:lnTo>
                  <a:pt x="1116921" y="222467"/>
                </a:lnTo>
                <a:lnTo>
                  <a:pt x="1112855" y="225362"/>
                </a:lnTo>
                <a:cubicBezTo>
                  <a:pt x="1107521" y="230908"/>
                  <a:pt x="1125575" y="223513"/>
                  <a:pt x="1119010" y="223513"/>
                </a:cubicBezTo>
                <a:lnTo>
                  <a:pt x="1116921" y="222467"/>
                </a:lnTo>
                <a:lnTo>
                  <a:pt x="1127763" y="214748"/>
                </a:lnTo>
                <a:cubicBezTo>
                  <a:pt x="1145270" y="219130"/>
                  <a:pt x="1145270" y="219130"/>
                  <a:pt x="1145270" y="219130"/>
                </a:cubicBezTo>
                <a:cubicBezTo>
                  <a:pt x="1180284" y="214748"/>
                  <a:pt x="1180284" y="214748"/>
                  <a:pt x="1180284" y="214748"/>
                </a:cubicBezTo>
                <a:cubicBezTo>
                  <a:pt x="1180284" y="188452"/>
                  <a:pt x="1180284" y="188452"/>
                  <a:pt x="1180284" y="188452"/>
                </a:cubicBezTo>
                <a:cubicBezTo>
                  <a:pt x="1184661" y="184069"/>
                  <a:pt x="1184661" y="184069"/>
                  <a:pt x="1184661" y="184069"/>
                </a:cubicBezTo>
                <a:cubicBezTo>
                  <a:pt x="1167154" y="175304"/>
                  <a:pt x="1167154" y="175304"/>
                  <a:pt x="1167154" y="175304"/>
                </a:cubicBezTo>
                <a:cubicBezTo>
                  <a:pt x="1171530" y="166539"/>
                  <a:pt x="1171530" y="166539"/>
                  <a:pt x="1171530" y="166539"/>
                </a:cubicBezTo>
                <a:cubicBezTo>
                  <a:pt x="1171530" y="162156"/>
                  <a:pt x="1171530" y="162156"/>
                  <a:pt x="1171530" y="162156"/>
                </a:cubicBezTo>
                <a:cubicBezTo>
                  <a:pt x="1167154" y="157774"/>
                  <a:pt x="1167154" y="157774"/>
                  <a:pt x="1167154" y="157774"/>
                </a:cubicBezTo>
                <a:cubicBezTo>
                  <a:pt x="1162777" y="162156"/>
                  <a:pt x="1149647" y="170922"/>
                  <a:pt x="1154023" y="162156"/>
                </a:cubicBezTo>
                <a:cubicBezTo>
                  <a:pt x="1158400" y="170922"/>
                  <a:pt x="1119010" y="162156"/>
                  <a:pt x="1158400" y="179687"/>
                </a:cubicBezTo>
                <a:cubicBezTo>
                  <a:pt x="1140893" y="170922"/>
                  <a:pt x="1140893" y="170922"/>
                  <a:pt x="1140893" y="170922"/>
                </a:cubicBezTo>
                <a:cubicBezTo>
                  <a:pt x="1140893" y="175304"/>
                  <a:pt x="1140893" y="175304"/>
                  <a:pt x="1140893" y="175304"/>
                </a:cubicBezTo>
                <a:cubicBezTo>
                  <a:pt x="1110256" y="175304"/>
                  <a:pt x="1110256" y="175304"/>
                  <a:pt x="1110256" y="175304"/>
                </a:cubicBezTo>
                <a:cubicBezTo>
                  <a:pt x="1092749" y="170922"/>
                  <a:pt x="1092749" y="170922"/>
                  <a:pt x="1092749" y="170922"/>
                </a:cubicBezTo>
                <a:cubicBezTo>
                  <a:pt x="1079619" y="175304"/>
                  <a:pt x="1079619" y="175304"/>
                  <a:pt x="1079619" y="175304"/>
                </a:cubicBezTo>
                <a:cubicBezTo>
                  <a:pt x="1083996" y="184069"/>
                  <a:pt x="1083996" y="184069"/>
                  <a:pt x="1083996" y="184069"/>
                </a:cubicBezTo>
                <a:cubicBezTo>
                  <a:pt x="1083996" y="188452"/>
                  <a:pt x="1083996" y="188452"/>
                  <a:pt x="1083996" y="188452"/>
                </a:cubicBezTo>
                <a:cubicBezTo>
                  <a:pt x="1070866" y="184069"/>
                  <a:pt x="1070866" y="184069"/>
                  <a:pt x="1070866" y="184069"/>
                </a:cubicBezTo>
                <a:cubicBezTo>
                  <a:pt x="1062112" y="192835"/>
                  <a:pt x="1062112" y="192835"/>
                  <a:pt x="1062112" y="192835"/>
                </a:cubicBezTo>
                <a:cubicBezTo>
                  <a:pt x="1057735" y="184069"/>
                  <a:pt x="1057735" y="184069"/>
                  <a:pt x="1057735" y="184069"/>
                </a:cubicBezTo>
                <a:cubicBezTo>
                  <a:pt x="1027099" y="184069"/>
                  <a:pt x="1027099" y="184069"/>
                  <a:pt x="1027099" y="184069"/>
                </a:cubicBezTo>
                <a:cubicBezTo>
                  <a:pt x="1022722" y="170922"/>
                  <a:pt x="1022722" y="170922"/>
                  <a:pt x="1022722" y="170922"/>
                </a:cubicBezTo>
                <a:cubicBezTo>
                  <a:pt x="1009592" y="179687"/>
                  <a:pt x="1009592" y="179687"/>
                  <a:pt x="1009592" y="179687"/>
                </a:cubicBezTo>
                <a:cubicBezTo>
                  <a:pt x="1009592" y="184069"/>
                  <a:pt x="1035852" y="170922"/>
                  <a:pt x="1005215" y="192835"/>
                </a:cubicBezTo>
                <a:cubicBezTo>
                  <a:pt x="983331" y="188452"/>
                  <a:pt x="983331" y="188452"/>
                  <a:pt x="983331" y="188452"/>
                </a:cubicBezTo>
                <a:cubicBezTo>
                  <a:pt x="935187" y="201600"/>
                  <a:pt x="935187" y="201600"/>
                  <a:pt x="935187" y="201600"/>
                </a:cubicBezTo>
                <a:cubicBezTo>
                  <a:pt x="935187" y="197217"/>
                  <a:pt x="935187" y="197217"/>
                  <a:pt x="935187" y="197217"/>
                </a:cubicBezTo>
                <a:cubicBezTo>
                  <a:pt x="908927" y="205982"/>
                  <a:pt x="908927" y="205982"/>
                  <a:pt x="908927" y="205982"/>
                </a:cubicBezTo>
                <a:cubicBezTo>
                  <a:pt x="900174" y="201600"/>
                  <a:pt x="900174" y="201600"/>
                  <a:pt x="900174" y="201600"/>
                </a:cubicBezTo>
                <a:lnTo>
                  <a:pt x="898034" y="201360"/>
                </a:lnTo>
                <a:lnTo>
                  <a:pt x="904550" y="184069"/>
                </a:lnTo>
                <a:cubicBezTo>
                  <a:pt x="935187" y="192835"/>
                  <a:pt x="935187" y="192835"/>
                  <a:pt x="935187" y="192835"/>
                </a:cubicBezTo>
                <a:cubicBezTo>
                  <a:pt x="943941" y="192835"/>
                  <a:pt x="943941" y="192835"/>
                  <a:pt x="943941" y="192835"/>
                </a:cubicBezTo>
                <a:cubicBezTo>
                  <a:pt x="943941" y="166539"/>
                  <a:pt x="943941" y="166539"/>
                  <a:pt x="943941" y="166539"/>
                </a:cubicBezTo>
                <a:cubicBezTo>
                  <a:pt x="961447" y="170922"/>
                  <a:pt x="961447" y="170922"/>
                  <a:pt x="961447" y="170922"/>
                </a:cubicBezTo>
                <a:cubicBezTo>
                  <a:pt x="961447" y="175304"/>
                  <a:pt x="961447" y="175304"/>
                  <a:pt x="961447" y="175304"/>
                </a:cubicBezTo>
                <a:cubicBezTo>
                  <a:pt x="965824" y="184069"/>
                  <a:pt x="965824" y="184069"/>
                  <a:pt x="965824" y="184069"/>
                </a:cubicBezTo>
                <a:cubicBezTo>
                  <a:pt x="970201" y="170922"/>
                  <a:pt x="996461" y="179687"/>
                  <a:pt x="987708" y="162156"/>
                </a:cubicBezTo>
                <a:cubicBezTo>
                  <a:pt x="996461" y="166539"/>
                  <a:pt x="996461" y="166539"/>
                  <a:pt x="996461" y="166539"/>
                </a:cubicBezTo>
                <a:cubicBezTo>
                  <a:pt x="996461" y="166539"/>
                  <a:pt x="1013968" y="166539"/>
                  <a:pt x="1005215" y="157774"/>
                </a:cubicBezTo>
                <a:cubicBezTo>
                  <a:pt x="1022722" y="157774"/>
                  <a:pt x="1022722" y="157774"/>
                  <a:pt x="1022722" y="157774"/>
                </a:cubicBezTo>
                <a:cubicBezTo>
                  <a:pt x="1027099" y="153391"/>
                  <a:pt x="1027099" y="153391"/>
                  <a:pt x="1027099" y="153391"/>
                </a:cubicBezTo>
                <a:cubicBezTo>
                  <a:pt x="1027099" y="162156"/>
                  <a:pt x="1027099" y="162156"/>
                  <a:pt x="1027099" y="162156"/>
                </a:cubicBezTo>
                <a:cubicBezTo>
                  <a:pt x="1044605" y="166539"/>
                  <a:pt x="1044605" y="166539"/>
                  <a:pt x="1044605" y="166539"/>
                </a:cubicBezTo>
                <a:cubicBezTo>
                  <a:pt x="1048982" y="162156"/>
                  <a:pt x="1048982" y="162156"/>
                  <a:pt x="1048982" y="162156"/>
                </a:cubicBezTo>
                <a:cubicBezTo>
                  <a:pt x="1062112" y="162156"/>
                  <a:pt x="1062112" y="162156"/>
                  <a:pt x="1062112" y="162156"/>
                </a:cubicBezTo>
                <a:cubicBezTo>
                  <a:pt x="1062112" y="153391"/>
                  <a:pt x="1062112" y="153391"/>
                  <a:pt x="1062112" y="153391"/>
                </a:cubicBezTo>
                <a:cubicBezTo>
                  <a:pt x="1075243" y="166539"/>
                  <a:pt x="1062112" y="122713"/>
                  <a:pt x="1083996" y="162156"/>
                </a:cubicBezTo>
                <a:cubicBezTo>
                  <a:pt x="1097126" y="153391"/>
                  <a:pt x="1097126" y="153391"/>
                  <a:pt x="1097126" y="153391"/>
                </a:cubicBezTo>
                <a:cubicBezTo>
                  <a:pt x="1110256" y="149009"/>
                  <a:pt x="1110256" y="149009"/>
                  <a:pt x="1110256" y="149009"/>
                </a:cubicBezTo>
                <a:cubicBezTo>
                  <a:pt x="1119010" y="135861"/>
                  <a:pt x="1119010" y="135861"/>
                  <a:pt x="1119010" y="135861"/>
                </a:cubicBezTo>
                <a:cubicBezTo>
                  <a:pt x="1132140" y="140243"/>
                  <a:pt x="1132140" y="140243"/>
                  <a:pt x="1132140" y="140243"/>
                </a:cubicBezTo>
                <a:cubicBezTo>
                  <a:pt x="1149647" y="131478"/>
                  <a:pt x="1149647" y="131478"/>
                  <a:pt x="1149647" y="131478"/>
                </a:cubicBezTo>
                <a:cubicBezTo>
                  <a:pt x="1171530" y="140243"/>
                  <a:pt x="1171530" y="140243"/>
                  <a:pt x="1171530" y="140243"/>
                </a:cubicBezTo>
                <a:cubicBezTo>
                  <a:pt x="1189037" y="135861"/>
                  <a:pt x="1189037" y="135861"/>
                  <a:pt x="1189037" y="135861"/>
                </a:cubicBezTo>
                <a:cubicBezTo>
                  <a:pt x="1193414" y="135861"/>
                  <a:pt x="1180284" y="127096"/>
                  <a:pt x="1197791" y="135861"/>
                </a:cubicBezTo>
                <a:cubicBezTo>
                  <a:pt x="1184661" y="149009"/>
                  <a:pt x="1184661" y="149009"/>
                  <a:pt x="1184661" y="149009"/>
                </a:cubicBezTo>
                <a:cubicBezTo>
                  <a:pt x="1175907" y="166539"/>
                  <a:pt x="1175907" y="166539"/>
                  <a:pt x="1175907" y="166539"/>
                </a:cubicBezTo>
                <a:cubicBezTo>
                  <a:pt x="1184661" y="175304"/>
                  <a:pt x="1184661" y="175304"/>
                  <a:pt x="1184661" y="175304"/>
                </a:cubicBezTo>
                <a:cubicBezTo>
                  <a:pt x="1197791" y="175304"/>
                  <a:pt x="1197791" y="175304"/>
                  <a:pt x="1197791" y="175304"/>
                </a:cubicBezTo>
                <a:cubicBezTo>
                  <a:pt x="1202168" y="144626"/>
                  <a:pt x="1202168" y="144626"/>
                  <a:pt x="1202168" y="144626"/>
                </a:cubicBezTo>
                <a:cubicBezTo>
                  <a:pt x="1237181" y="149009"/>
                  <a:pt x="1175907" y="127096"/>
                  <a:pt x="1228428" y="122713"/>
                </a:cubicBezTo>
                <a:cubicBezTo>
                  <a:pt x="1241558" y="100800"/>
                  <a:pt x="1241558" y="100800"/>
                  <a:pt x="1241558" y="100800"/>
                </a:cubicBezTo>
                <a:cubicBezTo>
                  <a:pt x="1224051" y="105182"/>
                  <a:pt x="1224051" y="105182"/>
                  <a:pt x="1224051" y="105182"/>
                </a:cubicBezTo>
                <a:cubicBezTo>
                  <a:pt x="1210921" y="100800"/>
                  <a:pt x="1210921" y="100800"/>
                  <a:pt x="1210921" y="100800"/>
                </a:cubicBezTo>
                <a:cubicBezTo>
                  <a:pt x="1197791" y="109565"/>
                  <a:pt x="1197791" y="109565"/>
                  <a:pt x="1197791" y="109565"/>
                </a:cubicBezTo>
                <a:cubicBezTo>
                  <a:pt x="1189037" y="109565"/>
                  <a:pt x="1189037" y="109565"/>
                  <a:pt x="1189037" y="109565"/>
                </a:cubicBezTo>
                <a:cubicBezTo>
                  <a:pt x="1180284" y="109565"/>
                  <a:pt x="1245935" y="70122"/>
                  <a:pt x="1162777" y="109565"/>
                </a:cubicBezTo>
                <a:cubicBezTo>
                  <a:pt x="1158400" y="113948"/>
                  <a:pt x="1158400" y="113948"/>
                  <a:pt x="1158400" y="113948"/>
                </a:cubicBezTo>
                <a:cubicBezTo>
                  <a:pt x="1149647" y="109565"/>
                  <a:pt x="1149647" y="109565"/>
                  <a:pt x="1149647" y="109565"/>
                </a:cubicBezTo>
                <a:cubicBezTo>
                  <a:pt x="1123386" y="122713"/>
                  <a:pt x="1123386" y="122713"/>
                  <a:pt x="1123386" y="122713"/>
                </a:cubicBezTo>
                <a:cubicBezTo>
                  <a:pt x="1070866" y="127096"/>
                  <a:pt x="1070866" y="127096"/>
                  <a:pt x="1070866" y="127096"/>
                </a:cubicBezTo>
                <a:cubicBezTo>
                  <a:pt x="1075243" y="109565"/>
                  <a:pt x="1075243" y="109565"/>
                  <a:pt x="1075243" y="109565"/>
                </a:cubicBezTo>
                <a:cubicBezTo>
                  <a:pt x="1114633" y="105182"/>
                  <a:pt x="1114633" y="105182"/>
                  <a:pt x="1114633" y="105182"/>
                </a:cubicBezTo>
                <a:cubicBezTo>
                  <a:pt x="1123386" y="100800"/>
                  <a:pt x="1123386" y="100800"/>
                  <a:pt x="1123386" y="100800"/>
                </a:cubicBezTo>
                <a:cubicBezTo>
                  <a:pt x="1148553" y="96417"/>
                  <a:pt x="1167427" y="93130"/>
                  <a:pt x="1181583" y="90665"/>
                </a:cubicBezTo>
                <a:lnTo>
                  <a:pt x="1210166" y="85687"/>
                </a:lnTo>
                <a:lnTo>
                  <a:pt x="1204903" y="88748"/>
                </a:lnTo>
                <a:cubicBezTo>
                  <a:pt x="1198885" y="94226"/>
                  <a:pt x="1206544" y="96417"/>
                  <a:pt x="1263442" y="78887"/>
                </a:cubicBezTo>
                <a:cubicBezTo>
                  <a:pt x="1285325" y="74504"/>
                  <a:pt x="1285325" y="74504"/>
                  <a:pt x="1285325" y="74504"/>
                </a:cubicBezTo>
                <a:cubicBezTo>
                  <a:pt x="1286419" y="71217"/>
                  <a:pt x="1287787" y="70943"/>
                  <a:pt x="1289018" y="71834"/>
                </a:cubicBezTo>
                <a:lnTo>
                  <a:pt x="1290601" y="74210"/>
                </a:lnTo>
                <a:lnTo>
                  <a:pt x="1291448" y="76276"/>
                </a:lnTo>
                <a:lnTo>
                  <a:pt x="1290249" y="81078"/>
                </a:lnTo>
                <a:cubicBezTo>
                  <a:pt x="1289702" y="83269"/>
                  <a:pt x="1289702" y="83269"/>
                  <a:pt x="1289702" y="83269"/>
                </a:cubicBezTo>
                <a:cubicBezTo>
                  <a:pt x="1298456" y="87652"/>
                  <a:pt x="1298456" y="87652"/>
                  <a:pt x="1298456" y="87652"/>
                </a:cubicBezTo>
                <a:cubicBezTo>
                  <a:pt x="1346600" y="74504"/>
                  <a:pt x="1346600" y="74504"/>
                  <a:pt x="1346600" y="74504"/>
                </a:cubicBezTo>
                <a:lnTo>
                  <a:pt x="1346600" y="68904"/>
                </a:lnTo>
                <a:lnTo>
                  <a:pt x="1348241" y="69026"/>
                </a:lnTo>
                <a:cubicBezTo>
                  <a:pt x="1349608" y="68478"/>
                  <a:pt x="1351934" y="67656"/>
                  <a:pt x="1355832" y="67519"/>
                </a:cubicBezTo>
                <a:lnTo>
                  <a:pt x="1368382" y="69437"/>
                </a:lnTo>
                <a:lnTo>
                  <a:pt x="1367320" y="71354"/>
                </a:lnTo>
                <a:cubicBezTo>
                  <a:pt x="1365474" y="75874"/>
                  <a:pt x="1372860" y="66835"/>
                  <a:pt x="1372860" y="70122"/>
                </a:cubicBezTo>
                <a:lnTo>
                  <a:pt x="1368382" y="69437"/>
                </a:lnTo>
                <a:lnTo>
                  <a:pt x="1372860" y="61356"/>
                </a:lnTo>
                <a:cubicBezTo>
                  <a:pt x="1381613" y="74504"/>
                  <a:pt x="1381613" y="74504"/>
                  <a:pt x="1381613" y="74504"/>
                </a:cubicBezTo>
                <a:cubicBezTo>
                  <a:pt x="1399120" y="74504"/>
                  <a:pt x="1399120" y="74504"/>
                  <a:pt x="1399120" y="74504"/>
                </a:cubicBezTo>
                <a:cubicBezTo>
                  <a:pt x="1403497" y="61356"/>
                  <a:pt x="1403497" y="61356"/>
                  <a:pt x="1403497" y="61356"/>
                </a:cubicBezTo>
                <a:lnTo>
                  <a:pt x="1409478" y="61356"/>
                </a:lnTo>
                <a:lnTo>
                  <a:pt x="1416627" y="61836"/>
                </a:lnTo>
                <a:cubicBezTo>
                  <a:pt x="1426475" y="60809"/>
                  <a:pt x="1441793" y="58069"/>
                  <a:pt x="1464771" y="52591"/>
                </a:cubicBezTo>
                <a:cubicBezTo>
                  <a:pt x="1464771" y="52591"/>
                  <a:pt x="1469148" y="48209"/>
                  <a:pt x="1473525" y="61356"/>
                </a:cubicBezTo>
                <a:cubicBezTo>
                  <a:pt x="1477901" y="52591"/>
                  <a:pt x="1477901" y="52591"/>
                  <a:pt x="1477901" y="52591"/>
                </a:cubicBezTo>
                <a:cubicBezTo>
                  <a:pt x="1469148" y="52591"/>
                  <a:pt x="1469148" y="52591"/>
                  <a:pt x="1469148" y="52591"/>
                </a:cubicBezTo>
                <a:cubicBezTo>
                  <a:pt x="1477901" y="48209"/>
                  <a:pt x="1491031" y="48209"/>
                  <a:pt x="1486655" y="39443"/>
                </a:cubicBezTo>
                <a:cubicBezTo>
                  <a:pt x="1499785" y="35061"/>
                  <a:pt x="1499785" y="35061"/>
                  <a:pt x="1499785" y="35061"/>
                </a:cubicBezTo>
                <a:cubicBezTo>
                  <a:pt x="1512915" y="39443"/>
                  <a:pt x="1512915" y="39443"/>
                  <a:pt x="1512915" y="39443"/>
                </a:cubicBezTo>
                <a:cubicBezTo>
                  <a:pt x="1517292" y="35061"/>
                  <a:pt x="1517292" y="35061"/>
                  <a:pt x="1517292" y="35061"/>
                </a:cubicBezTo>
                <a:cubicBezTo>
                  <a:pt x="1508538" y="30678"/>
                  <a:pt x="1508538" y="30678"/>
                  <a:pt x="1508538" y="30678"/>
                </a:cubicBezTo>
                <a:cubicBezTo>
                  <a:pt x="1539175" y="26296"/>
                  <a:pt x="1539175" y="26296"/>
                  <a:pt x="1539175" y="26296"/>
                </a:cubicBezTo>
                <a:cubicBezTo>
                  <a:pt x="1552306" y="30678"/>
                  <a:pt x="1552306" y="30678"/>
                  <a:pt x="1552306" y="30678"/>
                </a:cubicBezTo>
                <a:cubicBezTo>
                  <a:pt x="1556682" y="13148"/>
                  <a:pt x="1556682" y="13148"/>
                  <a:pt x="1556682" y="13148"/>
                </a:cubicBezTo>
                <a:cubicBezTo>
                  <a:pt x="1587319" y="0"/>
                  <a:pt x="1587319" y="0"/>
                  <a:pt x="1587319" y="0"/>
                </a:cubicBez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F23CFA1-DCB3-3555-5446-E9FB7861A2C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59579"/>
            <a:ext cx="12192000" cy="3798421"/>
          </a:xfrm>
          <a:prstGeom prst="rect">
            <a:avLst/>
          </a:prstGeom>
        </p:spPr>
      </p:pic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4663843" y="2607544"/>
            <a:ext cx="3384782" cy="68480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谢谢观看</a:t>
            </a:r>
          </a:p>
        </p:txBody>
      </p:sp>
      <p:sp>
        <p:nvSpPr>
          <p:cNvPr id="37" name="矩形 259"/>
          <p:cNvSpPr>
            <a:spLocks noChangeArrowheads="1"/>
          </p:cNvSpPr>
          <p:nvPr/>
        </p:nvSpPr>
        <p:spPr bwMode="auto">
          <a:xfrm>
            <a:off x="4712812" y="3340593"/>
            <a:ext cx="2992913" cy="23852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5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企业宣传</a:t>
            </a:r>
            <a:r>
              <a:rPr lang="en-US" altLang="zh-CN" sz="105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zh-CN" altLang="en-US" sz="105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员工培训</a:t>
            </a:r>
            <a:r>
              <a:rPr lang="en-US" altLang="zh-CN" sz="105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/</a:t>
            </a:r>
            <a:r>
              <a:rPr lang="zh-CN" altLang="en-US" sz="1050" b="1" cap="all" dirty="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rPr>
              <a:t>工作总结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027986" y="3830571"/>
            <a:ext cx="2656496" cy="28578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1100" b="1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100" b="1" dirty="0">
                <a:solidFill>
                  <a:schemeClr val="bg1"/>
                </a:solidFill>
                <a:latin typeface="+mn-ea"/>
              </a:rPr>
              <a:t>模板网   时间：</a:t>
            </a:r>
            <a:r>
              <a:rPr lang="en-US" altLang="zh-CN" sz="1100" b="1" dirty="0">
                <a:solidFill>
                  <a:schemeClr val="bg1"/>
                </a:solidFill>
                <a:latin typeface="+mn-ea"/>
              </a:rPr>
              <a:t>2022.06</a:t>
            </a:r>
            <a:endParaRPr lang="zh-CN" altLang="en-US" sz="11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124F10A-7A07-8978-882E-105FB18E41B8}"/>
              </a:ext>
            </a:extLst>
          </p:cNvPr>
          <p:cNvGrpSpPr/>
          <p:nvPr/>
        </p:nvGrpSpPr>
        <p:grpSpPr>
          <a:xfrm>
            <a:off x="2743749" y="1813607"/>
            <a:ext cx="2434193" cy="2701163"/>
            <a:chOff x="3523507" y="1912310"/>
            <a:chExt cx="2434193" cy="2701163"/>
          </a:xfrm>
        </p:grpSpPr>
        <p:sp>
          <p:nvSpPr>
            <p:cNvPr id="40" name="矩形 259"/>
            <p:cNvSpPr>
              <a:spLocks noChangeArrowheads="1"/>
            </p:cNvSpPr>
            <p:nvPr/>
          </p:nvSpPr>
          <p:spPr bwMode="auto">
            <a:xfrm>
              <a:off x="4049485" y="2842993"/>
              <a:ext cx="1908215" cy="72234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lIns="68580" tIns="34290" rIns="68580" bIns="3429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3800" cap="all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Arial" panose="020B0604020202020204" pitchFamily="34" charset="0"/>
                </a:rPr>
                <a:t>国</a:t>
              </a:r>
              <a:endParaRPr lang="zh-CN" altLang="en-US" sz="8000" cap="all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131673B-5BE4-B599-A9A6-3B950CB3A295}"/>
                </a:ext>
              </a:extLst>
            </p:cNvPr>
            <p:cNvGrpSpPr/>
            <p:nvPr/>
          </p:nvGrpSpPr>
          <p:grpSpPr>
            <a:xfrm>
              <a:off x="3523507" y="1912310"/>
              <a:ext cx="2010442" cy="2701163"/>
              <a:chOff x="3523507" y="1912310"/>
              <a:chExt cx="2010442" cy="2701163"/>
            </a:xfrm>
          </p:grpSpPr>
          <p:sp>
            <p:nvSpPr>
              <p:cNvPr id="38" name="矩形 259"/>
              <p:cNvSpPr>
                <a:spLocks noChangeArrowheads="1"/>
              </p:cNvSpPr>
              <p:nvPr/>
            </p:nvSpPr>
            <p:spPr bwMode="auto">
              <a:xfrm>
                <a:off x="3523507" y="1912708"/>
                <a:ext cx="1908215" cy="11088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eaVert" wrap="square" lIns="68580" tIns="34290" rIns="68580" bIns="3429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11500" cap="all" dirty="0">
                    <a:solidFill>
                      <a:schemeClr val="bg1"/>
                    </a:solidFill>
                    <a:latin typeface="演示悠然小楷" panose="00000500000000000000" pitchFamily="2" charset="-122"/>
                    <a:ea typeface="演示悠然小楷" panose="00000500000000000000" pitchFamily="2" charset="-122"/>
                    <a:cs typeface="Arial" panose="020B0604020202020204" pitchFamily="34" charset="0"/>
                  </a:rPr>
                  <a:t>中</a:t>
                </a:r>
                <a:endParaRPr lang="zh-CN" altLang="en-US" sz="8800" cap="all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9" name="矩形 259"/>
              <p:cNvSpPr>
                <a:spLocks noChangeArrowheads="1"/>
              </p:cNvSpPr>
              <p:nvPr/>
            </p:nvSpPr>
            <p:spPr bwMode="auto">
              <a:xfrm>
                <a:off x="3918122" y="3493843"/>
                <a:ext cx="1615827" cy="11196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eaVert" wrap="square" lIns="68580" tIns="34290" rIns="68580" bIns="3429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auto" hangingPunct="1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9600" cap="all" dirty="0">
                    <a:solidFill>
                      <a:schemeClr val="bg1"/>
                    </a:solidFill>
                    <a:latin typeface="演示悠然小楷" panose="00000500000000000000" pitchFamily="2" charset="-122"/>
                    <a:ea typeface="演示悠然小楷" panose="00000500000000000000" pitchFamily="2" charset="-122"/>
                    <a:cs typeface="Arial" panose="020B0604020202020204" pitchFamily="34" charset="0"/>
                  </a:rPr>
                  <a:t>风</a:t>
                </a:r>
              </a:p>
            </p:txBody>
          </p:sp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7430236-BD99-8C93-20F0-2117202C72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26036" y="1912310"/>
                <a:ext cx="461185" cy="900271"/>
              </a:xfrm>
              <a:prstGeom prst="rect">
                <a:avLst/>
              </a:prstGeom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7A1FC1-9D2E-06B7-7BC0-DF0C28C6DDA7}"/>
                  </a:ext>
                </a:extLst>
              </p:cNvPr>
              <p:cNvSpPr txBox="1"/>
              <p:nvPr/>
            </p:nvSpPr>
            <p:spPr>
              <a:xfrm>
                <a:off x="4750855" y="1998834"/>
                <a:ext cx="332399" cy="706284"/>
              </a:xfrm>
              <a:prstGeom prst="rect">
                <a:avLst/>
              </a:prstGeom>
              <a:noFill/>
            </p:spPr>
            <p:txBody>
              <a:bodyPr vert="eaVert" wrap="non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800" b="1" dirty="0">
                    <a:solidFill>
                      <a:schemeClr val="bg1"/>
                    </a:solidFill>
                    <a:latin typeface="+mn-ea"/>
                  </a:rPr>
                  <a:t>51PPT</a:t>
                </a:r>
                <a:r>
                  <a:rPr lang="zh-CN" altLang="en-US" sz="800" b="1" dirty="0">
                    <a:solidFill>
                      <a:schemeClr val="bg1"/>
                    </a:solidFill>
                    <a:latin typeface="+mn-ea"/>
                  </a:rPr>
                  <a:t>模板网</a:t>
                </a:r>
              </a:p>
            </p:txBody>
          </p:sp>
        </p:grp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50A5C31E-835D-9D55-2019-529C0369320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8120" y="133111"/>
            <a:ext cx="2861869" cy="19079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77B4C717-DED5-4C69-CBE2-2B27E32ECDF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541" y="4831893"/>
            <a:ext cx="2125081" cy="212664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0A9AF33-A44D-F102-F638-61DBD1248EF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2331" y="0"/>
            <a:ext cx="41260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51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310D222-B10F-DB9F-3DB1-6D376E8750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12861"/>
            <a:ext cx="12192000" cy="604513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F23CFA1-DCB3-3555-5446-E9FB7861A2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44363"/>
            <a:ext cx="12192000" cy="301363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50A5C31E-835D-9D55-2019-529C0369320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334" y="-4251"/>
            <a:ext cx="2861869" cy="19079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77B4C717-DED5-4C69-CBE2-2B27E32ECDF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995" y="4958789"/>
            <a:ext cx="2125081" cy="212664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0A9AF33-A44D-F102-F638-61DBD1248EF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355" y="2616200"/>
            <a:ext cx="2552058" cy="4241800"/>
          </a:xfrm>
          <a:prstGeom prst="rect">
            <a:avLst/>
          </a:prstGeom>
        </p:spPr>
      </p:pic>
      <p:sp>
        <p:nvSpPr>
          <p:cNvPr id="122" name="Freeform 12">
            <a:extLst>
              <a:ext uri="{FF2B5EF4-FFF2-40B4-BE49-F238E27FC236}">
                <a16:creationId xmlns:a16="http://schemas.microsoft.com/office/drawing/2014/main" id="{E0C75CD8-148D-F87B-3C42-656A184225B0}"/>
              </a:ext>
            </a:extLst>
          </p:cNvPr>
          <p:cNvSpPr>
            <a:spLocks/>
          </p:cNvSpPr>
          <p:nvPr/>
        </p:nvSpPr>
        <p:spPr bwMode="auto">
          <a:xfrm>
            <a:off x="2205091" y="1042101"/>
            <a:ext cx="7781818" cy="4728831"/>
          </a:xfrm>
          <a:custGeom>
            <a:avLst/>
            <a:gdLst>
              <a:gd name="T0" fmla="*/ 782 w 1778"/>
              <a:gd name="T1" fmla="*/ 124 h 1079"/>
              <a:gd name="T2" fmla="*/ 810 w 1778"/>
              <a:gd name="T3" fmla="*/ 170 h 1079"/>
              <a:gd name="T4" fmla="*/ 802 w 1778"/>
              <a:gd name="T5" fmla="*/ 215 h 1079"/>
              <a:gd name="T6" fmla="*/ 881 w 1778"/>
              <a:gd name="T7" fmla="*/ 197 h 1079"/>
              <a:gd name="T8" fmla="*/ 790 w 1778"/>
              <a:gd name="T9" fmla="*/ 290 h 1079"/>
              <a:gd name="T10" fmla="*/ 1009 w 1778"/>
              <a:gd name="T11" fmla="*/ 184 h 1079"/>
              <a:gd name="T12" fmla="*/ 1232 w 1778"/>
              <a:gd name="T13" fmla="*/ 7 h 1079"/>
              <a:gd name="T14" fmla="*/ 1030 w 1778"/>
              <a:gd name="T15" fmla="*/ 205 h 1079"/>
              <a:gd name="T16" fmla="*/ 1042 w 1778"/>
              <a:gd name="T17" fmla="*/ 209 h 1079"/>
              <a:gd name="T18" fmla="*/ 1177 w 1778"/>
              <a:gd name="T19" fmla="*/ 92 h 1079"/>
              <a:gd name="T20" fmla="*/ 1130 w 1778"/>
              <a:gd name="T21" fmla="*/ 176 h 1079"/>
              <a:gd name="T22" fmla="*/ 1260 w 1778"/>
              <a:gd name="T23" fmla="*/ 97 h 1079"/>
              <a:gd name="T24" fmla="*/ 1120 w 1778"/>
              <a:gd name="T25" fmla="*/ 207 h 1079"/>
              <a:gd name="T26" fmla="*/ 1163 w 1778"/>
              <a:gd name="T27" fmla="*/ 219 h 1079"/>
              <a:gd name="T28" fmla="*/ 1280 w 1778"/>
              <a:gd name="T29" fmla="*/ 136 h 1079"/>
              <a:gd name="T30" fmla="*/ 1368 w 1778"/>
              <a:gd name="T31" fmla="*/ 185 h 1079"/>
              <a:gd name="T32" fmla="*/ 1336 w 1778"/>
              <a:gd name="T33" fmla="*/ 231 h 1079"/>
              <a:gd name="T34" fmla="*/ 1470 w 1778"/>
              <a:gd name="T35" fmla="*/ 275 h 1079"/>
              <a:gd name="T36" fmla="*/ 1610 w 1778"/>
              <a:gd name="T37" fmla="*/ 326 h 1079"/>
              <a:gd name="T38" fmla="*/ 1651 w 1778"/>
              <a:gd name="T39" fmla="*/ 431 h 1079"/>
              <a:gd name="T40" fmla="*/ 1656 w 1778"/>
              <a:gd name="T41" fmla="*/ 473 h 1079"/>
              <a:gd name="T42" fmla="*/ 1408 w 1778"/>
              <a:gd name="T43" fmla="*/ 580 h 1079"/>
              <a:gd name="T44" fmla="*/ 1556 w 1778"/>
              <a:gd name="T45" fmla="*/ 529 h 1079"/>
              <a:gd name="T46" fmla="*/ 1657 w 1778"/>
              <a:gd name="T47" fmla="*/ 511 h 1079"/>
              <a:gd name="T48" fmla="*/ 1682 w 1778"/>
              <a:gd name="T49" fmla="*/ 579 h 1079"/>
              <a:gd name="T50" fmla="*/ 1679 w 1778"/>
              <a:gd name="T51" fmla="*/ 645 h 1079"/>
              <a:gd name="T52" fmla="*/ 1613 w 1778"/>
              <a:gd name="T53" fmla="*/ 699 h 1079"/>
              <a:gd name="T54" fmla="*/ 1702 w 1778"/>
              <a:gd name="T55" fmla="*/ 701 h 1079"/>
              <a:gd name="T56" fmla="*/ 1377 w 1778"/>
              <a:gd name="T57" fmla="*/ 890 h 1079"/>
              <a:gd name="T58" fmla="*/ 1081 w 1778"/>
              <a:gd name="T59" fmla="*/ 1051 h 1079"/>
              <a:gd name="T60" fmla="*/ 970 w 1778"/>
              <a:gd name="T61" fmla="*/ 1036 h 1079"/>
              <a:gd name="T62" fmla="*/ 1066 w 1778"/>
              <a:gd name="T63" fmla="*/ 890 h 1079"/>
              <a:gd name="T64" fmla="*/ 1071 w 1778"/>
              <a:gd name="T65" fmla="*/ 844 h 1079"/>
              <a:gd name="T66" fmla="*/ 579 w 1778"/>
              <a:gd name="T67" fmla="*/ 923 h 1079"/>
              <a:gd name="T68" fmla="*/ 570 w 1778"/>
              <a:gd name="T69" fmla="*/ 903 h 1079"/>
              <a:gd name="T70" fmla="*/ 515 w 1778"/>
              <a:gd name="T71" fmla="*/ 912 h 1079"/>
              <a:gd name="T72" fmla="*/ 355 w 1778"/>
              <a:gd name="T73" fmla="*/ 934 h 1079"/>
              <a:gd name="T74" fmla="*/ 356 w 1778"/>
              <a:gd name="T75" fmla="*/ 977 h 1079"/>
              <a:gd name="T76" fmla="*/ 598 w 1778"/>
              <a:gd name="T77" fmla="*/ 951 h 1079"/>
              <a:gd name="T78" fmla="*/ 858 w 1778"/>
              <a:gd name="T79" fmla="*/ 915 h 1079"/>
              <a:gd name="T80" fmla="*/ 720 w 1778"/>
              <a:gd name="T81" fmla="*/ 940 h 1079"/>
              <a:gd name="T82" fmla="*/ 484 w 1778"/>
              <a:gd name="T83" fmla="*/ 976 h 1079"/>
              <a:gd name="T84" fmla="*/ 287 w 1778"/>
              <a:gd name="T85" fmla="*/ 954 h 1079"/>
              <a:gd name="T86" fmla="*/ 299 w 1778"/>
              <a:gd name="T87" fmla="*/ 868 h 1079"/>
              <a:gd name="T88" fmla="*/ 324 w 1778"/>
              <a:gd name="T89" fmla="*/ 827 h 1079"/>
              <a:gd name="T90" fmla="*/ 309 w 1778"/>
              <a:gd name="T91" fmla="*/ 739 h 1079"/>
              <a:gd name="T92" fmla="*/ 170 w 1778"/>
              <a:gd name="T93" fmla="*/ 754 h 1079"/>
              <a:gd name="T94" fmla="*/ 53 w 1778"/>
              <a:gd name="T95" fmla="*/ 722 h 1079"/>
              <a:gd name="T96" fmla="*/ 27 w 1778"/>
              <a:gd name="T97" fmla="*/ 628 h 1079"/>
              <a:gd name="T98" fmla="*/ 89 w 1778"/>
              <a:gd name="T99" fmla="*/ 508 h 1079"/>
              <a:gd name="T100" fmla="*/ 74 w 1778"/>
              <a:gd name="T101" fmla="*/ 466 h 1079"/>
              <a:gd name="T102" fmla="*/ 45 w 1778"/>
              <a:gd name="T103" fmla="*/ 455 h 1079"/>
              <a:gd name="T104" fmla="*/ 72 w 1778"/>
              <a:gd name="T105" fmla="*/ 400 h 1079"/>
              <a:gd name="T106" fmla="*/ 151 w 1778"/>
              <a:gd name="T107" fmla="*/ 323 h 1079"/>
              <a:gd name="T108" fmla="*/ 179 w 1778"/>
              <a:gd name="T109" fmla="*/ 258 h 1079"/>
              <a:gd name="T110" fmla="*/ 152 w 1778"/>
              <a:gd name="T111" fmla="*/ 188 h 1079"/>
              <a:gd name="T112" fmla="*/ 207 w 1778"/>
              <a:gd name="T113" fmla="*/ 134 h 1079"/>
              <a:gd name="T114" fmla="*/ 114 w 1778"/>
              <a:gd name="T115" fmla="*/ 108 h 1079"/>
              <a:gd name="T116" fmla="*/ 215 w 1778"/>
              <a:gd name="T117" fmla="*/ 80 h 1079"/>
              <a:gd name="T118" fmla="*/ 372 w 1778"/>
              <a:gd name="T119" fmla="*/ 75 h 1079"/>
              <a:gd name="T120" fmla="*/ 570 w 1778"/>
              <a:gd name="T121" fmla="*/ 57 h 1079"/>
              <a:gd name="T122" fmla="*/ 715 w 1778"/>
              <a:gd name="T123" fmla="*/ 21 h 1079"/>
              <a:gd name="T124" fmla="*/ 769 w 1778"/>
              <a:gd name="T125" fmla="*/ 59 h 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8" h="1079">
                <a:moveTo>
                  <a:pt x="876" y="9"/>
                </a:moveTo>
                <a:cubicBezTo>
                  <a:pt x="872" y="10"/>
                  <a:pt x="872" y="10"/>
                  <a:pt x="872" y="10"/>
                </a:cubicBezTo>
                <a:cubicBezTo>
                  <a:pt x="871" y="11"/>
                  <a:pt x="871" y="11"/>
                  <a:pt x="871" y="11"/>
                </a:cubicBezTo>
                <a:cubicBezTo>
                  <a:pt x="869" y="10"/>
                  <a:pt x="869" y="10"/>
                  <a:pt x="869" y="10"/>
                </a:cubicBezTo>
                <a:cubicBezTo>
                  <a:pt x="865" y="14"/>
                  <a:pt x="865" y="14"/>
                  <a:pt x="865" y="14"/>
                </a:cubicBezTo>
                <a:cubicBezTo>
                  <a:pt x="864" y="16"/>
                  <a:pt x="871" y="13"/>
                  <a:pt x="862" y="15"/>
                </a:cubicBezTo>
                <a:cubicBezTo>
                  <a:pt x="867" y="17"/>
                  <a:pt x="867" y="17"/>
                  <a:pt x="867" y="17"/>
                </a:cubicBezTo>
                <a:cubicBezTo>
                  <a:pt x="859" y="21"/>
                  <a:pt x="859" y="21"/>
                  <a:pt x="859" y="21"/>
                </a:cubicBezTo>
                <a:cubicBezTo>
                  <a:pt x="861" y="18"/>
                  <a:pt x="861" y="18"/>
                  <a:pt x="861" y="18"/>
                </a:cubicBezTo>
                <a:cubicBezTo>
                  <a:pt x="861" y="16"/>
                  <a:pt x="869" y="22"/>
                  <a:pt x="858" y="16"/>
                </a:cubicBezTo>
                <a:cubicBezTo>
                  <a:pt x="856" y="19"/>
                  <a:pt x="856" y="19"/>
                  <a:pt x="856" y="19"/>
                </a:cubicBezTo>
                <a:cubicBezTo>
                  <a:pt x="855" y="19"/>
                  <a:pt x="856" y="23"/>
                  <a:pt x="854" y="18"/>
                </a:cubicBezTo>
                <a:cubicBezTo>
                  <a:pt x="853" y="19"/>
                  <a:pt x="853" y="19"/>
                  <a:pt x="853" y="19"/>
                </a:cubicBezTo>
                <a:cubicBezTo>
                  <a:pt x="856" y="22"/>
                  <a:pt x="856" y="22"/>
                  <a:pt x="856" y="22"/>
                </a:cubicBezTo>
                <a:cubicBezTo>
                  <a:pt x="852" y="26"/>
                  <a:pt x="852" y="26"/>
                  <a:pt x="852" y="26"/>
                </a:cubicBezTo>
                <a:cubicBezTo>
                  <a:pt x="859" y="28"/>
                  <a:pt x="859" y="28"/>
                  <a:pt x="859" y="28"/>
                </a:cubicBezTo>
                <a:cubicBezTo>
                  <a:pt x="861" y="28"/>
                  <a:pt x="861" y="28"/>
                  <a:pt x="861" y="28"/>
                </a:cubicBezTo>
                <a:cubicBezTo>
                  <a:pt x="862" y="29"/>
                  <a:pt x="856" y="33"/>
                  <a:pt x="863" y="30"/>
                </a:cubicBezTo>
                <a:cubicBezTo>
                  <a:pt x="862" y="30"/>
                  <a:pt x="860" y="31"/>
                  <a:pt x="863" y="34"/>
                </a:cubicBezTo>
                <a:cubicBezTo>
                  <a:pt x="862" y="34"/>
                  <a:pt x="859" y="35"/>
                  <a:pt x="863" y="38"/>
                </a:cubicBezTo>
                <a:cubicBezTo>
                  <a:pt x="863" y="39"/>
                  <a:pt x="863" y="39"/>
                  <a:pt x="863" y="39"/>
                </a:cubicBezTo>
                <a:cubicBezTo>
                  <a:pt x="862" y="40"/>
                  <a:pt x="862" y="40"/>
                  <a:pt x="862" y="40"/>
                </a:cubicBezTo>
                <a:cubicBezTo>
                  <a:pt x="861" y="37"/>
                  <a:pt x="861" y="37"/>
                  <a:pt x="861" y="37"/>
                </a:cubicBezTo>
                <a:cubicBezTo>
                  <a:pt x="856" y="36"/>
                  <a:pt x="856" y="36"/>
                  <a:pt x="856" y="36"/>
                </a:cubicBezTo>
                <a:cubicBezTo>
                  <a:pt x="850" y="40"/>
                  <a:pt x="850" y="40"/>
                  <a:pt x="850" y="40"/>
                </a:cubicBezTo>
                <a:cubicBezTo>
                  <a:pt x="849" y="40"/>
                  <a:pt x="847" y="40"/>
                  <a:pt x="848" y="43"/>
                </a:cubicBezTo>
                <a:cubicBezTo>
                  <a:pt x="852" y="35"/>
                  <a:pt x="852" y="35"/>
                  <a:pt x="852" y="35"/>
                </a:cubicBezTo>
                <a:cubicBezTo>
                  <a:pt x="845" y="37"/>
                  <a:pt x="845" y="37"/>
                  <a:pt x="845" y="37"/>
                </a:cubicBezTo>
                <a:cubicBezTo>
                  <a:pt x="843" y="40"/>
                  <a:pt x="843" y="40"/>
                  <a:pt x="843" y="40"/>
                </a:cubicBezTo>
                <a:cubicBezTo>
                  <a:pt x="842" y="40"/>
                  <a:pt x="841" y="43"/>
                  <a:pt x="840" y="41"/>
                </a:cubicBezTo>
                <a:cubicBezTo>
                  <a:pt x="839" y="46"/>
                  <a:pt x="839" y="46"/>
                  <a:pt x="839" y="46"/>
                </a:cubicBezTo>
                <a:cubicBezTo>
                  <a:pt x="828" y="49"/>
                  <a:pt x="828" y="49"/>
                  <a:pt x="828" y="49"/>
                </a:cubicBezTo>
                <a:cubicBezTo>
                  <a:pt x="825" y="55"/>
                  <a:pt x="825" y="55"/>
                  <a:pt x="825" y="55"/>
                </a:cubicBezTo>
                <a:cubicBezTo>
                  <a:pt x="816" y="58"/>
                  <a:pt x="816" y="58"/>
                  <a:pt x="816" y="58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09" y="66"/>
                  <a:pt x="809" y="66"/>
                  <a:pt x="809" y="66"/>
                </a:cubicBezTo>
                <a:cubicBezTo>
                  <a:pt x="807" y="65"/>
                  <a:pt x="807" y="65"/>
                  <a:pt x="807" y="65"/>
                </a:cubicBezTo>
                <a:cubicBezTo>
                  <a:pt x="806" y="66"/>
                  <a:pt x="806" y="66"/>
                  <a:pt x="806" y="66"/>
                </a:cubicBezTo>
                <a:cubicBezTo>
                  <a:pt x="805" y="71"/>
                  <a:pt x="805" y="71"/>
                  <a:pt x="805" y="71"/>
                </a:cubicBezTo>
                <a:cubicBezTo>
                  <a:pt x="802" y="73"/>
                  <a:pt x="802" y="73"/>
                  <a:pt x="802" y="73"/>
                </a:cubicBezTo>
                <a:cubicBezTo>
                  <a:pt x="797" y="73"/>
                  <a:pt x="797" y="73"/>
                  <a:pt x="797" y="73"/>
                </a:cubicBezTo>
                <a:cubicBezTo>
                  <a:pt x="795" y="74"/>
                  <a:pt x="796" y="76"/>
                  <a:pt x="793" y="77"/>
                </a:cubicBezTo>
                <a:cubicBezTo>
                  <a:pt x="794" y="81"/>
                  <a:pt x="794" y="81"/>
                  <a:pt x="794" y="81"/>
                </a:cubicBezTo>
                <a:cubicBezTo>
                  <a:pt x="790" y="83"/>
                  <a:pt x="790" y="83"/>
                  <a:pt x="790" y="83"/>
                </a:cubicBezTo>
                <a:cubicBezTo>
                  <a:pt x="783" y="91"/>
                  <a:pt x="783" y="91"/>
                  <a:pt x="783" y="91"/>
                </a:cubicBezTo>
                <a:cubicBezTo>
                  <a:pt x="780" y="92"/>
                  <a:pt x="780" y="92"/>
                  <a:pt x="780" y="92"/>
                </a:cubicBezTo>
                <a:cubicBezTo>
                  <a:pt x="779" y="95"/>
                  <a:pt x="779" y="95"/>
                  <a:pt x="779" y="95"/>
                </a:cubicBezTo>
                <a:cubicBezTo>
                  <a:pt x="780" y="96"/>
                  <a:pt x="780" y="92"/>
                  <a:pt x="781" y="96"/>
                </a:cubicBezTo>
                <a:cubicBezTo>
                  <a:pt x="782" y="97"/>
                  <a:pt x="783" y="94"/>
                  <a:pt x="784" y="97"/>
                </a:cubicBezTo>
                <a:cubicBezTo>
                  <a:pt x="781" y="99"/>
                  <a:pt x="781" y="99"/>
                  <a:pt x="781" y="99"/>
                </a:cubicBezTo>
                <a:cubicBezTo>
                  <a:pt x="779" y="100"/>
                  <a:pt x="790" y="94"/>
                  <a:pt x="779" y="102"/>
                </a:cubicBezTo>
                <a:cubicBezTo>
                  <a:pt x="777" y="105"/>
                  <a:pt x="777" y="105"/>
                  <a:pt x="777" y="105"/>
                </a:cubicBezTo>
                <a:cubicBezTo>
                  <a:pt x="772" y="105"/>
                  <a:pt x="787" y="95"/>
                  <a:pt x="771" y="109"/>
                </a:cubicBezTo>
                <a:cubicBezTo>
                  <a:pt x="768" y="108"/>
                  <a:pt x="768" y="108"/>
                  <a:pt x="768" y="108"/>
                </a:cubicBezTo>
                <a:cubicBezTo>
                  <a:pt x="767" y="107"/>
                  <a:pt x="772" y="108"/>
                  <a:pt x="766" y="107"/>
                </a:cubicBezTo>
                <a:cubicBezTo>
                  <a:pt x="765" y="112"/>
                  <a:pt x="765" y="112"/>
                  <a:pt x="765" y="112"/>
                </a:cubicBezTo>
                <a:cubicBezTo>
                  <a:pt x="769" y="110"/>
                  <a:pt x="769" y="110"/>
                  <a:pt x="769" y="110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70" y="113"/>
                  <a:pt x="770" y="113"/>
                  <a:pt x="770" y="113"/>
                </a:cubicBezTo>
                <a:cubicBezTo>
                  <a:pt x="768" y="114"/>
                  <a:pt x="768" y="114"/>
                  <a:pt x="768" y="114"/>
                </a:cubicBezTo>
                <a:cubicBezTo>
                  <a:pt x="770" y="116"/>
                  <a:pt x="770" y="116"/>
                  <a:pt x="770" y="116"/>
                </a:cubicBezTo>
                <a:cubicBezTo>
                  <a:pt x="769" y="117"/>
                  <a:pt x="769" y="117"/>
                  <a:pt x="769" y="117"/>
                </a:cubicBezTo>
                <a:cubicBezTo>
                  <a:pt x="773" y="116"/>
                  <a:pt x="773" y="116"/>
                  <a:pt x="773" y="116"/>
                </a:cubicBezTo>
                <a:cubicBezTo>
                  <a:pt x="774" y="115"/>
                  <a:pt x="774" y="115"/>
                  <a:pt x="774" y="115"/>
                </a:cubicBezTo>
                <a:cubicBezTo>
                  <a:pt x="775" y="116"/>
                  <a:pt x="775" y="116"/>
                  <a:pt x="775" y="116"/>
                </a:cubicBezTo>
                <a:cubicBezTo>
                  <a:pt x="772" y="118"/>
                  <a:pt x="772" y="118"/>
                  <a:pt x="772" y="118"/>
                </a:cubicBezTo>
                <a:cubicBezTo>
                  <a:pt x="774" y="119"/>
                  <a:pt x="774" y="119"/>
                  <a:pt x="774" y="119"/>
                </a:cubicBezTo>
                <a:cubicBezTo>
                  <a:pt x="771" y="121"/>
                  <a:pt x="771" y="121"/>
                  <a:pt x="771" y="121"/>
                </a:cubicBezTo>
                <a:cubicBezTo>
                  <a:pt x="771" y="121"/>
                  <a:pt x="772" y="119"/>
                  <a:pt x="771" y="122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769" y="124"/>
                  <a:pt x="769" y="124"/>
                  <a:pt x="769" y="124"/>
                </a:cubicBezTo>
                <a:cubicBezTo>
                  <a:pt x="764" y="126"/>
                  <a:pt x="764" y="126"/>
                  <a:pt x="764" y="126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6" y="130"/>
                  <a:pt x="756" y="130"/>
                  <a:pt x="756" y="130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50" y="133"/>
                  <a:pt x="750" y="133"/>
                  <a:pt x="750" y="133"/>
                </a:cubicBezTo>
                <a:cubicBezTo>
                  <a:pt x="748" y="136"/>
                  <a:pt x="748" y="136"/>
                  <a:pt x="748" y="136"/>
                </a:cubicBezTo>
                <a:cubicBezTo>
                  <a:pt x="750" y="137"/>
                  <a:pt x="750" y="137"/>
                  <a:pt x="750" y="137"/>
                </a:cubicBezTo>
                <a:cubicBezTo>
                  <a:pt x="742" y="142"/>
                  <a:pt x="742" y="142"/>
                  <a:pt x="742" y="142"/>
                </a:cubicBezTo>
                <a:cubicBezTo>
                  <a:pt x="738" y="139"/>
                  <a:pt x="738" y="139"/>
                  <a:pt x="738" y="139"/>
                </a:cubicBezTo>
                <a:cubicBezTo>
                  <a:pt x="733" y="144"/>
                  <a:pt x="733" y="144"/>
                  <a:pt x="733" y="144"/>
                </a:cubicBezTo>
                <a:cubicBezTo>
                  <a:pt x="736" y="147"/>
                  <a:pt x="736" y="147"/>
                  <a:pt x="736" y="147"/>
                </a:cubicBezTo>
                <a:cubicBezTo>
                  <a:pt x="734" y="148"/>
                  <a:pt x="734" y="148"/>
                  <a:pt x="734" y="148"/>
                </a:cubicBezTo>
                <a:cubicBezTo>
                  <a:pt x="731" y="146"/>
                  <a:pt x="741" y="144"/>
                  <a:pt x="732" y="147"/>
                </a:cubicBezTo>
                <a:cubicBezTo>
                  <a:pt x="732" y="147"/>
                  <a:pt x="732" y="146"/>
                  <a:pt x="733" y="146"/>
                </a:cubicBezTo>
                <a:cubicBezTo>
                  <a:pt x="732" y="145"/>
                  <a:pt x="732" y="145"/>
                  <a:pt x="732" y="145"/>
                </a:cubicBezTo>
                <a:cubicBezTo>
                  <a:pt x="729" y="147"/>
                  <a:pt x="729" y="147"/>
                  <a:pt x="729" y="147"/>
                </a:cubicBezTo>
                <a:cubicBezTo>
                  <a:pt x="729" y="148"/>
                  <a:pt x="729" y="148"/>
                  <a:pt x="729" y="148"/>
                </a:cubicBezTo>
                <a:cubicBezTo>
                  <a:pt x="732" y="149"/>
                  <a:pt x="732" y="149"/>
                  <a:pt x="732" y="149"/>
                </a:cubicBezTo>
                <a:cubicBezTo>
                  <a:pt x="729" y="149"/>
                  <a:pt x="729" y="149"/>
                  <a:pt x="729" y="149"/>
                </a:cubicBezTo>
                <a:cubicBezTo>
                  <a:pt x="730" y="151"/>
                  <a:pt x="730" y="151"/>
                  <a:pt x="730" y="151"/>
                </a:cubicBezTo>
                <a:cubicBezTo>
                  <a:pt x="727" y="152"/>
                  <a:pt x="727" y="152"/>
                  <a:pt x="727" y="152"/>
                </a:cubicBezTo>
                <a:cubicBezTo>
                  <a:pt x="727" y="153"/>
                  <a:pt x="727" y="153"/>
                  <a:pt x="727" y="153"/>
                </a:cubicBezTo>
                <a:cubicBezTo>
                  <a:pt x="731" y="153"/>
                  <a:pt x="731" y="153"/>
                  <a:pt x="731" y="153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51" y="142"/>
                  <a:pt x="751" y="142"/>
                  <a:pt x="751" y="142"/>
                </a:cubicBezTo>
                <a:cubicBezTo>
                  <a:pt x="754" y="144"/>
                  <a:pt x="754" y="144"/>
                  <a:pt x="754" y="144"/>
                </a:cubicBezTo>
                <a:cubicBezTo>
                  <a:pt x="759" y="140"/>
                  <a:pt x="759" y="140"/>
                  <a:pt x="759" y="140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6" y="141"/>
                  <a:pt x="769" y="140"/>
                  <a:pt x="765" y="138"/>
                </a:cubicBezTo>
                <a:cubicBezTo>
                  <a:pt x="765" y="137"/>
                  <a:pt x="765" y="137"/>
                  <a:pt x="765" y="137"/>
                </a:cubicBezTo>
                <a:cubicBezTo>
                  <a:pt x="776" y="130"/>
                  <a:pt x="776" y="130"/>
                  <a:pt x="776" y="130"/>
                </a:cubicBezTo>
                <a:cubicBezTo>
                  <a:pt x="780" y="130"/>
                  <a:pt x="774" y="125"/>
                  <a:pt x="782" y="126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82" y="124"/>
                  <a:pt x="782" y="124"/>
                  <a:pt x="782" y="124"/>
                </a:cubicBezTo>
                <a:cubicBezTo>
                  <a:pt x="785" y="121"/>
                  <a:pt x="785" y="121"/>
                  <a:pt x="785" y="121"/>
                </a:cubicBezTo>
                <a:cubicBezTo>
                  <a:pt x="789" y="121"/>
                  <a:pt x="789" y="121"/>
                  <a:pt x="789" y="121"/>
                </a:cubicBezTo>
                <a:cubicBezTo>
                  <a:pt x="792" y="117"/>
                  <a:pt x="792" y="117"/>
                  <a:pt x="792" y="117"/>
                </a:cubicBezTo>
                <a:cubicBezTo>
                  <a:pt x="803" y="108"/>
                  <a:pt x="803" y="108"/>
                  <a:pt x="803" y="108"/>
                </a:cubicBezTo>
                <a:cubicBezTo>
                  <a:pt x="805" y="107"/>
                  <a:pt x="805" y="107"/>
                  <a:pt x="805" y="107"/>
                </a:cubicBezTo>
                <a:cubicBezTo>
                  <a:pt x="810" y="100"/>
                  <a:pt x="810" y="100"/>
                  <a:pt x="810" y="100"/>
                </a:cubicBezTo>
                <a:cubicBezTo>
                  <a:pt x="813" y="99"/>
                  <a:pt x="813" y="99"/>
                  <a:pt x="813" y="99"/>
                </a:cubicBezTo>
                <a:cubicBezTo>
                  <a:pt x="815" y="97"/>
                  <a:pt x="815" y="97"/>
                  <a:pt x="815" y="97"/>
                </a:cubicBezTo>
                <a:cubicBezTo>
                  <a:pt x="812" y="95"/>
                  <a:pt x="812" y="95"/>
                  <a:pt x="812" y="95"/>
                </a:cubicBezTo>
                <a:cubicBezTo>
                  <a:pt x="813" y="92"/>
                  <a:pt x="813" y="96"/>
                  <a:pt x="816" y="94"/>
                </a:cubicBezTo>
                <a:cubicBezTo>
                  <a:pt x="815" y="91"/>
                  <a:pt x="815" y="91"/>
                  <a:pt x="815" y="91"/>
                </a:cubicBezTo>
                <a:cubicBezTo>
                  <a:pt x="817" y="88"/>
                  <a:pt x="817" y="88"/>
                  <a:pt x="817" y="88"/>
                </a:cubicBezTo>
                <a:cubicBezTo>
                  <a:pt x="825" y="88"/>
                  <a:pt x="825" y="88"/>
                  <a:pt x="825" y="88"/>
                </a:cubicBezTo>
                <a:cubicBezTo>
                  <a:pt x="826" y="87"/>
                  <a:pt x="826" y="87"/>
                  <a:pt x="826" y="87"/>
                </a:cubicBezTo>
                <a:cubicBezTo>
                  <a:pt x="825" y="86"/>
                  <a:pt x="825" y="86"/>
                  <a:pt x="825" y="86"/>
                </a:cubicBezTo>
                <a:cubicBezTo>
                  <a:pt x="829" y="87"/>
                  <a:pt x="829" y="87"/>
                  <a:pt x="829" y="87"/>
                </a:cubicBezTo>
                <a:cubicBezTo>
                  <a:pt x="831" y="86"/>
                  <a:pt x="831" y="86"/>
                  <a:pt x="831" y="86"/>
                </a:cubicBezTo>
                <a:cubicBezTo>
                  <a:pt x="832" y="88"/>
                  <a:pt x="827" y="84"/>
                  <a:pt x="834" y="87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2" y="81"/>
                  <a:pt x="837" y="79"/>
                  <a:pt x="831" y="81"/>
                </a:cubicBezTo>
                <a:cubicBezTo>
                  <a:pt x="837" y="76"/>
                  <a:pt x="837" y="76"/>
                  <a:pt x="837" y="76"/>
                </a:cubicBezTo>
                <a:cubicBezTo>
                  <a:pt x="850" y="69"/>
                  <a:pt x="850" y="69"/>
                  <a:pt x="850" y="69"/>
                </a:cubicBezTo>
                <a:cubicBezTo>
                  <a:pt x="853" y="71"/>
                  <a:pt x="853" y="71"/>
                  <a:pt x="853" y="71"/>
                </a:cubicBezTo>
                <a:cubicBezTo>
                  <a:pt x="857" y="76"/>
                  <a:pt x="857" y="76"/>
                  <a:pt x="857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8" y="71"/>
                  <a:pt x="862" y="75"/>
                  <a:pt x="866" y="70"/>
                </a:cubicBezTo>
                <a:cubicBezTo>
                  <a:pt x="868" y="71"/>
                  <a:pt x="868" y="71"/>
                  <a:pt x="868" y="71"/>
                </a:cubicBezTo>
                <a:cubicBezTo>
                  <a:pt x="866" y="74"/>
                  <a:pt x="866" y="74"/>
                  <a:pt x="866" y="74"/>
                </a:cubicBezTo>
                <a:cubicBezTo>
                  <a:pt x="873" y="72"/>
                  <a:pt x="873" y="72"/>
                  <a:pt x="873" y="72"/>
                </a:cubicBezTo>
                <a:cubicBezTo>
                  <a:pt x="873" y="71"/>
                  <a:pt x="873" y="71"/>
                  <a:pt x="873" y="71"/>
                </a:cubicBezTo>
                <a:cubicBezTo>
                  <a:pt x="880" y="67"/>
                  <a:pt x="880" y="67"/>
                  <a:pt x="880" y="67"/>
                </a:cubicBezTo>
                <a:cubicBezTo>
                  <a:pt x="889" y="59"/>
                  <a:pt x="889" y="59"/>
                  <a:pt x="889" y="59"/>
                </a:cubicBezTo>
                <a:cubicBezTo>
                  <a:pt x="898" y="57"/>
                  <a:pt x="898" y="57"/>
                  <a:pt x="898" y="57"/>
                </a:cubicBezTo>
                <a:cubicBezTo>
                  <a:pt x="907" y="57"/>
                  <a:pt x="907" y="57"/>
                  <a:pt x="907" y="57"/>
                </a:cubicBezTo>
                <a:cubicBezTo>
                  <a:pt x="908" y="58"/>
                  <a:pt x="908" y="58"/>
                  <a:pt x="908" y="58"/>
                </a:cubicBezTo>
                <a:cubicBezTo>
                  <a:pt x="900" y="63"/>
                  <a:pt x="900" y="63"/>
                  <a:pt x="900" y="63"/>
                </a:cubicBezTo>
                <a:cubicBezTo>
                  <a:pt x="906" y="63"/>
                  <a:pt x="906" y="63"/>
                  <a:pt x="906" y="63"/>
                </a:cubicBezTo>
                <a:cubicBezTo>
                  <a:pt x="904" y="64"/>
                  <a:pt x="904" y="64"/>
                  <a:pt x="904" y="64"/>
                </a:cubicBezTo>
                <a:cubicBezTo>
                  <a:pt x="910" y="66"/>
                  <a:pt x="910" y="66"/>
                  <a:pt x="910" y="66"/>
                </a:cubicBezTo>
                <a:cubicBezTo>
                  <a:pt x="910" y="69"/>
                  <a:pt x="910" y="69"/>
                  <a:pt x="910" y="69"/>
                </a:cubicBezTo>
                <a:cubicBezTo>
                  <a:pt x="904" y="71"/>
                  <a:pt x="904" y="71"/>
                  <a:pt x="904" y="71"/>
                </a:cubicBezTo>
                <a:cubicBezTo>
                  <a:pt x="901" y="75"/>
                  <a:pt x="901" y="75"/>
                  <a:pt x="901" y="75"/>
                </a:cubicBezTo>
                <a:cubicBezTo>
                  <a:pt x="900" y="73"/>
                  <a:pt x="900" y="73"/>
                  <a:pt x="900" y="73"/>
                </a:cubicBezTo>
                <a:cubicBezTo>
                  <a:pt x="894" y="76"/>
                  <a:pt x="894" y="76"/>
                  <a:pt x="894" y="76"/>
                </a:cubicBezTo>
                <a:cubicBezTo>
                  <a:pt x="894" y="77"/>
                  <a:pt x="895" y="77"/>
                  <a:pt x="894" y="78"/>
                </a:cubicBezTo>
                <a:cubicBezTo>
                  <a:pt x="887" y="79"/>
                  <a:pt x="887" y="79"/>
                  <a:pt x="887" y="79"/>
                </a:cubicBezTo>
                <a:cubicBezTo>
                  <a:pt x="887" y="78"/>
                  <a:pt x="885" y="78"/>
                  <a:pt x="886" y="81"/>
                </a:cubicBezTo>
                <a:cubicBezTo>
                  <a:pt x="889" y="81"/>
                  <a:pt x="889" y="81"/>
                  <a:pt x="889" y="81"/>
                </a:cubicBezTo>
                <a:cubicBezTo>
                  <a:pt x="887" y="82"/>
                  <a:pt x="887" y="82"/>
                  <a:pt x="887" y="82"/>
                </a:cubicBezTo>
                <a:cubicBezTo>
                  <a:pt x="884" y="82"/>
                  <a:pt x="884" y="82"/>
                  <a:pt x="884" y="82"/>
                </a:cubicBezTo>
                <a:cubicBezTo>
                  <a:pt x="875" y="88"/>
                  <a:pt x="875" y="88"/>
                  <a:pt x="875" y="88"/>
                </a:cubicBezTo>
                <a:cubicBezTo>
                  <a:pt x="863" y="97"/>
                  <a:pt x="863" y="97"/>
                  <a:pt x="863" y="97"/>
                </a:cubicBezTo>
                <a:cubicBezTo>
                  <a:pt x="866" y="98"/>
                  <a:pt x="866" y="98"/>
                  <a:pt x="866" y="98"/>
                </a:cubicBezTo>
                <a:cubicBezTo>
                  <a:pt x="867" y="97"/>
                  <a:pt x="867" y="97"/>
                  <a:pt x="867" y="97"/>
                </a:cubicBezTo>
                <a:cubicBezTo>
                  <a:pt x="862" y="103"/>
                  <a:pt x="862" y="103"/>
                  <a:pt x="862" y="103"/>
                </a:cubicBezTo>
                <a:cubicBezTo>
                  <a:pt x="862" y="104"/>
                  <a:pt x="862" y="104"/>
                  <a:pt x="862" y="104"/>
                </a:cubicBezTo>
                <a:cubicBezTo>
                  <a:pt x="858" y="100"/>
                  <a:pt x="858" y="100"/>
                  <a:pt x="858" y="100"/>
                </a:cubicBezTo>
                <a:cubicBezTo>
                  <a:pt x="855" y="103"/>
                  <a:pt x="855" y="103"/>
                  <a:pt x="855" y="103"/>
                </a:cubicBezTo>
                <a:cubicBezTo>
                  <a:pt x="858" y="105"/>
                  <a:pt x="858" y="105"/>
                  <a:pt x="858" y="105"/>
                </a:cubicBezTo>
                <a:cubicBezTo>
                  <a:pt x="858" y="105"/>
                  <a:pt x="857" y="105"/>
                  <a:pt x="857" y="107"/>
                </a:cubicBezTo>
                <a:cubicBezTo>
                  <a:pt x="860" y="110"/>
                  <a:pt x="860" y="110"/>
                  <a:pt x="860" y="110"/>
                </a:cubicBezTo>
                <a:cubicBezTo>
                  <a:pt x="856" y="115"/>
                  <a:pt x="850" y="118"/>
                  <a:pt x="845" y="121"/>
                </a:cubicBezTo>
                <a:cubicBezTo>
                  <a:pt x="834" y="129"/>
                  <a:pt x="834" y="129"/>
                  <a:pt x="834" y="129"/>
                </a:cubicBezTo>
                <a:cubicBezTo>
                  <a:pt x="843" y="121"/>
                  <a:pt x="843" y="121"/>
                  <a:pt x="843" y="121"/>
                </a:cubicBezTo>
                <a:cubicBezTo>
                  <a:pt x="844" y="119"/>
                  <a:pt x="850" y="122"/>
                  <a:pt x="845" y="117"/>
                </a:cubicBezTo>
                <a:cubicBezTo>
                  <a:pt x="836" y="123"/>
                  <a:pt x="836" y="123"/>
                  <a:pt x="836" y="123"/>
                </a:cubicBezTo>
                <a:cubicBezTo>
                  <a:pt x="830" y="132"/>
                  <a:pt x="830" y="132"/>
                  <a:pt x="830" y="132"/>
                </a:cubicBezTo>
                <a:cubicBezTo>
                  <a:pt x="832" y="132"/>
                  <a:pt x="832" y="132"/>
                  <a:pt x="832" y="132"/>
                </a:cubicBezTo>
                <a:cubicBezTo>
                  <a:pt x="830" y="132"/>
                  <a:pt x="847" y="125"/>
                  <a:pt x="829" y="135"/>
                </a:cubicBezTo>
                <a:cubicBezTo>
                  <a:pt x="828" y="132"/>
                  <a:pt x="828" y="132"/>
                  <a:pt x="828" y="132"/>
                </a:cubicBezTo>
                <a:cubicBezTo>
                  <a:pt x="825" y="136"/>
                  <a:pt x="825" y="136"/>
                  <a:pt x="825" y="136"/>
                </a:cubicBezTo>
                <a:cubicBezTo>
                  <a:pt x="826" y="137"/>
                  <a:pt x="826" y="137"/>
                  <a:pt x="826" y="137"/>
                </a:cubicBezTo>
                <a:cubicBezTo>
                  <a:pt x="827" y="136"/>
                  <a:pt x="827" y="136"/>
                  <a:pt x="827" y="136"/>
                </a:cubicBezTo>
                <a:cubicBezTo>
                  <a:pt x="825" y="140"/>
                  <a:pt x="825" y="140"/>
                  <a:pt x="825" y="140"/>
                </a:cubicBezTo>
                <a:cubicBezTo>
                  <a:pt x="825" y="139"/>
                  <a:pt x="827" y="139"/>
                  <a:pt x="825" y="137"/>
                </a:cubicBezTo>
                <a:cubicBezTo>
                  <a:pt x="823" y="137"/>
                  <a:pt x="823" y="137"/>
                  <a:pt x="823" y="137"/>
                </a:cubicBezTo>
                <a:cubicBezTo>
                  <a:pt x="823" y="140"/>
                  <a:pt x="823" y="140"/>
                  <a:pt x="823" y="140"/>
                </a:cubicBezTo>
                <a:cubicBezTo>
                  <a:pt x="809" y="155"/>
                  <a:pt x="809" y="155"/>
                  <a:pt x="809" y="155"/>
                </a:cubicBezTo>
                <a:cubicBezTo>
                  <a:pt x="805" y="157"/>
                  <a:pt x="805" y="157"/>
                  <a:pt x="805" y="157"/>
                </a:cubicBezTo>
                <a:cubicBezTo>
                  <a:pt x="805" y="159"/>
                  <a:pt x="805" y="159"/>
                  <a:pt x="805" y="159"/>
                </a:cubicBezTo>
                <a:cubicBezTo>
                  <a:pt x="801" y="162"/>
                  <a:pt x="801" y="162"/>
                  <a:pt x="801" y="162"/>
                </a:cubicBezTo>
                <a:cubicBezTo>
                  <a:pt x="800" y="161"/>
                  <a:pt x="806" y="161"/>
                  <a:pt x="799" y="161"/>
                </a:cubicBezTo>
                <a:cubicBezTo>
                  <a:pt x="799" y="164"/>
                  <a:pt x="799" y="164"/>
                  <a:pt x="799" y="164"/>
                </a:cubicBezTo>
                <a:cubicBezTo>
                  <a:pt x="804" y="170"/>
                  <a:pt x="804" y="152"/>
                  <a:pt x="799" y="170"/>
                </a:cubicBezTo>
                <a:cubicBezTo>
                  <a:pt x="791" y="170"/>
                  <a:pt x="791" y="170"/>
                  <a:pt x="791" y="170"/>
                </a:cubicBezTo>
                <a:cubicBezTo>
                  <a:pt x="788" y="170"/>
                  <a:pt x="788" y="170"/>
                  <a:pt x="788" y="170"/>
                </a:cubicBezTo>
                <a:cubicBezTo>
                  <a:pt x="787" y="173"/>
                  <a:pt x="787" y="173"/>
                  <a:pt x="787" y="173"/>
                </a:cubicBezTo>
                <a:cubicBezTo>
                  <a:pt x="785" y="172"/>
                  <a:pt x="785" y="172"/>
                  <a:pt x="785" y="172"/>
                </a:cubicBezTo>
                <a:cubicBezTo>
                  <a:pt x="783" y="175"/>
                  <a:pt x="783" y="175"/>
                  <a:pt x="783" y="175"/>
                </a:cubicBezTo>
                <a:cubicBezTo>
                  <a:pt x="788" y="180"/>
                  <a:pt x="788" y="180"/>
                  <a:pt x="788" y="180"/>
                </a:cubicBezTo>
                <a:cubicBezTo>
                  <a:pt x="792" y="177"/>
                  <a:pt x="792" y="177"/>
                  <a:pt x="792" y="177"/>
                </a:cubicBezTo>
                <a:cubicBezTo>
                  <a:pt x="792" y="181"/>
                  <a:pt x="792" y="181"/>
                  <a:pt x="792" y="181"/>
                </a:cubicBezTo>
                <a:cubicBezTo>
                  <a:pt x="789" y="183"/>
                  <a:pt x="789" y="183"/>
                  <a:pt x="789" y="183"/>
                </a:cubicBezTo>
                <a:cubicBezTo>
                  <a:pt x="791" y="185"/>
                  <a:pt x="791" y="185"/>
                  <a:pt x="791" y="185"/>
                </a:cubicBezTo>
                <a:cubicBezTo>
                  <a:pt x="791" y="184"/>
                  <a:pt x="793" y="184"/>
                  <a:pt x="794" y="180"/>
                </a:cubicBezTo>
                <a:cubicBezTo>
                  <a:pt x="795" y="181"/>
                  <a:pt x="795" y="181"/>
                  <a:pt x="795" y="181"/>
                </a:cubicBezTo>
                <a:cubicBezTo>
                  <a:pt x="797" y="181"/>
                  <a:pt x="797" y="181"/>
                  <a:pt x="797" y="181"/>
                </a:cubicBezTo>
                <a:cubicBezTo>
                  <a:pt x="797" y="178"/>
                  <a:pt x="797" y="178"/>
                  <a:pt x="797" y="178"/>
                </a:cubicBezTo>
                <a:cubicBezTo>
                  <a:pt x="795" y="176"/>
                  <a:pt x="795" y="176"/>
                  <a:pt x="795" y="176"/>
                </a:cubicBezTo>
                <a:cubicBezTo>
                  <a:pt x="796" y="172"/>
                  <a:pt x="796" y="172"/>
                  <a:pt x="796" y="172"/>
                </a:cubicBezTo>
                <a:cubicBezTo>
                  <a:pt x="801" y="173"/>
                  <a:pt x="801" y="173"/>
                  <a:pt x="801" y="173"/>
                </a:cubicBezTo>
                <a:cubicBezTo>
                  <a:pt x="798" y="178"/>
                  <a:pt x="798" y="178"/>
                  <a:pt x="798" y="178"/>
                </a:cubicBezTo>
                <a:cubicBezTo>
                  <a:pt x="801" y="177"/>
                  <a:pt x="801" y="177"/>
                  <a:pt x="801" y="177"/>
                </a:cubicBezTo>
                <a:cubicBezTo>
                  <a:pt x="801" y="176"/>
                  <a:pt x="807" y="174"/>
                  <a:pt x="802" y="172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10" y="169"/>
                  <a:pt x="806" y="170"/>
                  <a:pt x="810" y="170"/>
                </a:cubicBezTo>
                <a:cubicBezTo>
                  <a:pt x="811" y="169"/>
                  <a:pt x="811" y="169"/>
                  <a:pt x="811" y="169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07" y="168"/>
                  <a:pt x="807" y="168"/>
                  <a:pt x="807" y="168"/>
                </a:cubicBezTo>
                <a:cubicBezTo>
                  <a:pt x="806" y="165"/>
                  <a:pt x="806" y="165"/>
                  <a:pt x="806" y="165"/>
                </a:cubicBezTo>
                <a:cubicBezTo>
                  <a:pt x="811" y="165"/>
                  <a:pt x="811" y="165"/>
                  <a:pt x="811" y="165"/>
                </a:cubicBezTo>
                <a:cubicBezTo>
                  <a:pt x="812" y="165"/>
                  <a:pt x="812" y="165"/>
                  <a:pt x="812" y="165"/>
                </a:cubicBezTo>
                <a:cubicBezTo>
                  <a:pt x="813" y="164"/>
                  <a:pt x="801" y="172"/>
                  <a:pt x="818" y="165"/>
                </a:cubicBezTo>
                <a:cubicBezTo>
                  <a:pt x="819" y="161"/>
                  <a:pt x="819" y="161"/>
                  <a:pt x="819" y="161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4" y="159"/>
                  <a:pt x="824" y="159"/>
                  <a:pt x="824" y="159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30" y="155"/>
                  <a:pt x="830" y="155"/>
                  <a:pt x="830" y="155"/>
                </a:cubicBezTo>
                <a:cubicBezTo>
                  <a:pt x="832" y="151"/>
                  <a:pt x="832" y="151"/>
                  <a:pt x="832" y="151"/>
                </a:cubicBezTo>
                <a:cubicBezTo>
                  <a:pt x="834" y="150"/>
                  <a:pt x="834" y="150"/>
                  <a:pt x="834" y="150"/>
                </a:cubicBezTo>
                <a:cubicBezTo>
                  <a:pt x="835" y="147"/>
                  <a:pt x="835" y="147"/>
                  <a:pt x="835" y="147"/>
                </a:cubicBezTo>
                <a:cubicBezTo>
                  <a:pt x="836" y="148"/>
                  <a:pt x="836" y="148"/>
                  <a:pt x="836" y="148"/>
                </a:cubicBezTo>
                <a:cubicBezTo>
                  <a:pt x="841" y="144"/>
                  <a:pt x="841" y="144"/>
                  <a:pt x="841" y="144"/>
                </a:cubicBezTo>
                <a:cubicBezTo>
                  <a:pt x="841" y="143"/>
                  <a:pt x="839" y="148"/>
                  <a:pt x="842" y="142"/>
                </a:cubicBezTo>
                <a:cubicBezTo>
                  <a:pt x="844" y="143"/>
                  <a:pt x="844" y="143"/>
                  <a:pt x="844" y="143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7"/>
                  <a:pt x="848" y="137"/>
                  <a:pt x="848" y="137"/>
                </a:cubicBezTo>
                <a:cubicBezTo>
                  <a:pt x="850" y="134"/>
                  <a:pt x="850" y="134"/>
                  <a:pt x="850" y="134"/>
                </a:cubicBezTo>
                <a:cubicBezTo>
                  <a:pt x="854" y="133"/>
                  <a:pt x="854" y="133"/>
                  <a:pt x="854" y="133"/>
                </a:cubicBezTo>
                <a:cubicBezTo>
                  <a:pt x="855" y="130"/>
                  <a:pt x="855" y="130"/>
                  <a:pt x="855" y="130"/>
                </a:cubicBezTo>
                <a:cubicBezTo>
                  <a:pt x="859" y="130"/>
                  <a:pt x="859" y="130"/>
                  <a:pt x="859" y="130"/>
                </a:cubicBezTo>
                <a:cubicBezTo>
                  <a:pt x="862" y="127"/>
                  <a:pt x="862" y="127"/>
                  <a:pt x="862" y="127"/>
                </a:cubicBezTo>
                <a:cubicBezTo>
                  <a:pt x="864" y="127"/>
                  <a:pt x="853" y="131"/>
                  <a:pt x="866" y="126"/>
                </a:cubicBezTo>
                <a:cubicBezTo>
                  <a:pt x="866" y="126"/>
                  <a:pt x="868" y="126"/>
                  <a:pt x="865" y="125"/>
                </a:cubicBezTo>
                <a:cubicBezTo>
                  <a:pt x="867" y="121"/>
                  <a:pt x="867" y="121"/>
                  <a:pt x="867" y="121"/>
                </a:cubicBezTo>
                <a:cubicBezTo>
                  <a:pt x="871" y="120"/>
                  <a:pt x="871" y="120"/>
                  <a:pt x="871" y="120"/>
                </a:cubicBezTo>
                <a:cubicBezTo>
                  <a:pt x="875" y="116"/>
                  <a:pt x="875" y="116"/>
                  <a:pt x="875" y="116"/>
                </a:cubicBezTo>
                <a:cubicBezTo>
                  <a:pt x="876" y="114"/>
                  <a:pt x="876" y="114"/>
                  <a:pt x="876" y="114"/>
                </a:cubicBezTo>
                <a:cubicBezTo>
                  <a:pt x="882" y="111"/>
                  <a:pt x="882" y="111"/>
                  <a:pt x="882" y="111"/>
                </a:cubicBezTo>
                <a:cubicBezTo>
                  <a:pt x="884" y="107"/>
                  <a:pt x="884" y="107"/>
                  <a:pt x="884" y="107"/>
                </a:cubicBezTo>
                <a:cubicBezTo>
                  <a:pt x="891" y="103"/>
                  <a:pt x="891" y="103"/>
                  <a:pt x="891" y="103"/>
                </a:cubicBezTo>
                <a:cubicBezTo>
                  <a:pt x="891" y="100"/>
                  <a:pt x="891" y="100"/>
                  <a:pt x="891" y="100"/>
                </a:cubicBezTo>
                <a:cubicBezTo>
                  <a:pt x="894" y="100"/>
                  <a:pt x="894" y="100"/>
                  <a:pt x="894" y="100"/>
                </a:cubicBezTo>
                <a:cubicBezTo>
                  <a:pt x="898" y="96"/>
                  <a:pt x="898" y="96"/>
                  <a:pt x="898" y="96"/>
                </a:cubicBezTo>
                <a:cubicBezTo>
                  <a:pt x="901" y="96"/>
                  <a:pt x="901" y="96"/>
                  <a:pt x="901" y="96"/>
                </a:cubicBezTo>
                <a:cubicBezTo>
                  <a:pt x="900" y="96"/>
                  <a:pt x="900" y="96"/>
                  <a:pt x="900" y="96"/>
                </a:cubicBezTo>
                <a:cubicBezTo>
                  <a:pt x="900" y="94"/>
                  <a:pt x="900" y="94"/>
                  <a:pt x="900" y="94"/>
                </a:cubicBezTo>
                <a:cubicBezTo>
                  <a:pt x="901" y="94"/>
                  <a:pt x="901" y="94"/>
                  <a:pt x="901" y="94"/>
                </a:cubicBezTo>
                <a:cubicBezTo>
                  <a:pt x="901" y="95"/>
                  <a:pt x="902" y="93"/>
                  <a:pt x="901" y="95"/>
                </a:cubicBezTo>
                <a:cubicBezTo>
                  <a:pt x="903" y="94"/>
                  <a:pt x="903" y="94"/>
                  <a:pt x="903" y="94"/>
                </a:cubicBezTo>
                <a:cubicBezTo>
                  <a:pt x="901" y="93"/>
                  <a:pt x="901" y="93"/>
                  <a:pt x="901" y="93"/>
                </a:cubicBezTo>
                <a:cubicBezTo>
                  <a:pt x="908" y="90"/>
                  <a:pt x="908" y="90"/>
                  <a:pt x="908" y="90"/>
                </a:cubicBezTo>
                <a:cubicBezTo>
                  <a:pt x="910" y="90"/>
                  <a:pt x="910" y="90"/>
                  <a:pt x="910" y="90"/>
                </a:cubicBezTo>
                <a:cubicBezTo>
                  <a:pt x="910" y="94"/>
                  <a:pt x="914" y="86"/>
                  <a:pt x="910" y="94"/>
                </a:cubicBezTo>
                <a:cubicBezTo>
                  <a:pt x="913" y="98"/>
                  <a:pt x="913" y="98"/>
                  <a:pt x="913" y="98"/>
                </a:cubicBezTo>
                <a:cubicBezTo>
                  <a:pt x="912" y="98"/>
                  <a:pt x="912" y="98"/>
                  <a:pt x="912" y="98"/>
                </a:cubicBezTo>
                <a:cubicBezTo>
                  <a:pt x="912" y="100"/>
                  <a:pt x="912" y="100"/>
                  <a:pt x="912" y="100"/>
                </a:cubicBezTo>
                <a:cubicBezTo>
                  <a:pt x="908" y="99"/>
                  <a:pt x="908" y="99"/>
                  <a:pt x="908" y="99"/>
                </a:cubicBezTo>
                <a:cubicBezTo>
                  <a:pt x="902" y="104"/>
                  <a:pt x="902" y="104"/>
                  <a:pt x="902" y="104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5"/>
                  <a:pt x="899" y="105"/>
                  <a:pt x="899" y="105"/>
                </a:cubicBezTo>
                <a:cubicBezTo>
                  <a:pt x="898" y="105"/>
                  <a:pt x="896" y="104"/>
                  <a:pt x="895" y="105"/>
                </a:cubicBezTo>
                <a:cubicBezTo>
                  <a:pt x="899" y="108"/>
                  <a:pt x="899" y="108"/>
                  <a:pt x="899" y="108"/>
                </a:cubicBezTo>
                <a:cubicBezTo>
                  <a:pt x="903" y="105"/>
                  <a:pt x="903" y="105"/>
                  <a:pt x="903" y="105"/>
                </a:cubicBezTo>
                <a:cubicBezTo>
                  <a:pt x="909" y="109"/>
                  <a:pt x="890" y="102"/>
                  <a:pt x="911" y="109"/>
                </a:cubicBezTo>
                <a:cubicBezTo>
                  <a:pt x="913" y="104"/>
                  <a:pt x="913" y="104"/>
                  <a:pt x="913" y="104"/>
                </a:cubicBezTo>
                <a:cubicBezTo>
                  <a:pt x="915" y="109"/>
                  <a:pt x="915" y="109"/>
                  <a:pt x="915" y="109"/>
                </a:cubicBezTo>
                <a:cubicBezTo>
                  <a:pt x="913" y="114"/>
                  <a:pt x="913" y="108"/>
                  <a:pt x="903" y="112"/>
                </a:cubicBezTo>
                <a:cubicBezTo>
                  <a:pt x="892" y="121"/>
                  <a:pt x="892" y="121"/>
                  <a:pt x="892" y="121"/>
                </a:cubicBezTo>
                <a:cubicBezTo>
                  <a:pt x="890" y="123"/>
                  <a:pt x="890" y="123"/>
                  <a:pt x="890" y="123"/>
                </a:cubicBezTo>
                <a:cubicBezTo>
                  <a:pt x="886" y="126"/>
                  <a:pt x="886" y="126"/>
                  <a:pt x="886" y="126"/>
                </a:cubicBezTo>
                <a:cubicBezTo>
                  <a:pt x="885" y="129"/>
                  <a:pt x="885" y="129"/>
                  <a:pt x="885" y="129"/>
                </a:cubicBezTo>
                <a:cubicBezTo>
                  <a:pt x="879" y="132"/>
                  <a:pt x="879" y="132"/>
                  <a:pt x="879" y="132"/>
                </a:cubicBezTo>
                <a:cubicBezTo>
                  <a:pt x="877" y="137"/>
                  <a:pt x="877" y="137"/>
                  <a:pt x="877" y="137"/>
                </a:cubicBezTo>
                <a:cubicBezTo>
                  <a:pt x="869" y="141"/>
                  <a:pt x="869" y="141"/>
                  <a:pt x="869" y="141"/>
                </a:cubicBezTo>
                <a:cubicBezTo>
                  <a:pt x="868" y="144"/>
                  <a:pt x="868" y="144"/>
                  <a:pt x="868" y="144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57" y="151"/>
                  <a:pt x="857" y="151"/>
                  <a:pt x="857" y="151"/>
                </a:cubicBezTo>
                <a:cubicBezTo>
                  <a:pt x="855" y="151"/>
                  <a:pt x="855" y="151"/>
                  <a:pt x="855" y="151"/>
                </a:cubicBezTo>
                <a:cubicBezTo>
                  <a:pt x="855" y="153"/>
                  <a:pt x="855" y="153"/>
                  <a:pt x="855" y="153"/>
                </a:cubicBezTo>
                <a:cubicBezTo>
                  <a:pt x="854" y="154"/>
                  <a:pt x="849" y="156"/>
                  <a:pt x="851" y="157"/>
                </a:cubicBezTo>
                <a:cubicBezTo>
                  <a:pt x="843" y="162"/>
                  <a:pt x="843" y="162"/>
                  <a:pt x="843" y="162"/>
                </a:cubicBezTo>
                <a:cubicBezTo>
                  <a:pt x="840" y="165"/>
                  <a:pt x="839" y="165"/>
                  <a:pt x="836" y="170"/>
                </a:cubicBezTo>
                <a:cubicBezTo>
                  <a:pt x="841" y="170"/>
                  <a:pt x="841" y="170"/>
                  <a:pt x="841" y="170"/>
                </a:cubicBezTo>
                <a:cubicBezTo>
                  <a:pt x="849" y="165"/>
                  <a:pt x="849" y="165"/>
                  <a:pt x="849" y="165"/>
                </a:cubicBezTo>
                <a:cubicBezTo>
                  <a:pt x="852" y="164"/>
                  <a:pt x="849" y="175"/>
                  <a:pt x="851" y="161"/>
                </a:cubicBezTo>
                <a:cubicBezTo>
                  <a:pt x="853" y="163"/>
                  <a:pt x="853" y="163"/>
                  <a:pt x="853" y="163"/>
                </a:cubicBezTo>
                <a:cubicBezTo>
                  <a:pt x="849" y="169"/>
                  <a:pt x="849" y="169"/>
                  <a:pt x="849" y="169"/>
                </a:cubicBezTo>
                <a:cubicBezTo>
                  <a:pt x="845" y="170"/>
                  <a:pt x="845" y="170"/>
                  <a:pt x="845" y="170"/>
                </a:cubicBezTo>
                <a:cubicBezTo>
                  <a:pt x="844" y="177"/>
                  <a:pt x="844" y="177"/>
                  <a:pt x="844" y="177"/>
                </a:cubicBezTo>
                <a:cubicBezTo>
                  <a:pt x="840" y="178"/>
                  <a:pt x="840" y="178"/>
                  <a:pt x="840" y="178"/>
                </a:cubicBezTo>
                <a:cubicBezTo>
                  <a:pt x="819" y="198"/>
                  <a:pt x="819" y="198"/>
                  <a:pt x="819" y="198"/>
                </a:cubicBezTo>
                <a:cubicBezTo>
                  <a:pt x="817" y="199"/>
                  <a:pt x="817" y="199"/>
                  <a:pt x="817" y="199"/>
                </a:cubicBezTo>
                <a:cubicBezTo>
                  <a:pt x="817" y="200"/>
                  <a:pt x="817" y="200"/>
                  <a:pt x="817" y="200"/>
                </a:cubicBezTo>
                <a:cubicBezTo>
                  <a:pt x="818" y="201"/>
                  <a:pt x="818" y="201"/>
                  <a:pt x="818" y="201"/>
                </a:cubicBezTo>
                <a:cubicBezTo>
                  <a:pt x="826" y="197"/>
                  <a:pt x="826" y="197"/>
                  <a:pt x="826" y="197"/>
                </a:cubicBezTo>
                <a:cubicBezTo>
                  <a:pt x="828" y="193"/>
                  <a:pt x="828" y="193"/>
                  <a:pt x="828" y="193"/>
                </a:cubicBezTo>
                <a:cubicBezTo>
                  <a:pt x="834" y="189"/>
                  <a:pt x="834" y="189"/>
                  <a:pt x="834" y="189"/>
                </a:cubicBezTo>
                <a:cubicBezTo>
                  <a:pt x="837" y="185"/>
                  <a:pt x="837" y="185"/>
                  <a:pt x="837" y="185"/>
                </a:cubicBezTo>
                <a:cubicBezTo>
                  <a:pt x="838" y="185"/>
                  <a:pt x="840" y="184"/>
                  <a:pt x="841" y="185"/>
                </a:cubicBezTo>
                <a:cubicBezTo>
                  <a:pt x="837" y="189"/>
                  <a:pt x="837" y="189"/>
                  <a:pt x="837" y="189"/>
                </a:cubicBezTo>
                <a:cubicBezTo>
                  <a:pt x="837" y="189"/>
                  <a:pt x="833" y="187"/>
                  <a:pt x="835" y="191"/>
                </a:cubicBezTo>
                <a:cubicBezTo>
                  <a:pt x="831" y="193"/>
                  <a:pt x="831" y="193"/>
                  <a:pt x="831" y="193"/>
                </a:cubicBezTo>
                <a:cubicBezTo>
                  <a:pt x="821" y="202"/>
                  <a:pt x="821" y="202"/>
                  <a:pt x="821" y="202"/>
                </a:cubicBezTo>
                <a:cubicBezTo>
                  <a:pt x="820" y="203"/>
                  <a:pt x="828" y="195"/>
                  <a:pt x="820" y="206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13" y="206"/>
                  <a:pt x="813" y="206"/>
                  <a:pt x="813" y="206"/>
                </a:cubicBezTo>
                <a:cubicBezTo>
                  <a:pt x="814" y="208"/>
                  <a:pt x="814" y="208"/>
                  <a:pt x="814" y="208"/>
                </a:cubicBezTo>
                <a:cubicBezTo>
                  <a:pt x="808" y="211"/>
                  <a:pt x="808" y="211"/>
                  <a:pt x="808" y="211"/>
                </a:cubicBezTo>
                <a:cubicBezTo>
                  <a:pt x="811" y="213"/>
                  <a:pt x="815" y="204"/>
                  <a:pt x="803" y="211"/>
                </a:cubicBezTo>
                <a:cubicBezTo>
                  <a:pt x="802" y="215"/>
                  <a:pt x="802" y="215"/>
                  <a:pt x="802" y="215"/>
                </a:cubicBezTo>
                <a:cubicBezTo>
                  <a:pt x="795" y="219"/>
                  <a:pt x="795" y="219"/>
                  <a:pt x="795" y="219"/>
                </a:cubicBezTo>
                <a:cubicBezTo>
                  <a:pt x="769" y="238"/>
                  <a:pt x="769" y="238"/>
                  <a:pt x="769" y="238"/>
                </a:cubicBezTo>
                <a:cubicBezTo>
                  <a:pt x="760" y="245"/>
                  <a:pt x="760" y="245"/>
                  <a:pt x="760" y="245"/>
                </a:cubicBezTo>
                <a:cubicBezTo>
                  <a:pt x="742" y="258"/>
                  <a:pt x="742" y="258"/>
                  <a:pt x="742" y="258"/>
                </a:cubicBezTo>
                <a:cubicBezTo>
                  <a:pt x="737" y="260"/>
                  <a:pt x="737" y="260"/>
                  <a:pt x="737" y="260"/>
                </a:cubicBezTo>
                <a:cubicBezTo>
                  <a:pt x="729" y="265"/>
                  <a:pt x="729" y="265"/>
                  <a:pt x="729" y="265"/>
                </a:cubicBezTo>
                <a:cubicBezTo>
                  <a:pt x="729" y="263"/>
                  <a:pt x="739" y="261"/>
                  <a:pt x="725" y="267"/>
                </a:cubicBezTo>
                <a:cubicBezTo>
                  <a:pt x="722" y="270"/>
                  <a:pt x="722" y="270"/>
                  <a:pt x="722" y="270"/>
                </a:cubicBezTo>
                <a:cubicBezTo>
                  <a:pt x="725" y="271"/>
                  <a:pt x="725" y="271"/>
                  <a:pt x="725" y="271"/>
                </a:cubicBezTo>
                <a:cubicBezTo>
                  <a:pt x="723" y="269"/>
                  <a:pt x="724" y="272"/>
                  <a:pt x="721" y="273"/>
                </a:cubicBezTo>
                <a:cubicBezTo>
                  <a:pt x="720" y="272"/>
                  <a:pt x="720" y="272"/>
                  <a:pt x="720" y="272"/>
                </a:cubicBezTo>
                <a:cubicBezTo>
                  <a:pt x="714" y="277"/>
                  <a:pt x="714" y="277"/>
                  <a:pt x="714" y="277"/>
                </a:cubicBezTo>
                <a:cubicBezTo>
                  <a:pt x="712" y="278"/>
                  <a:pt x="713" y="273"/>
                  <a:pt x="709" y="281"/>
                </a:cubicBezTo>
                <a:cubicBezTo>
                  <a:pt x="710" y="283"/>
                  <a:pt x="710" y="283"/>
                  <a:pt x="710" y="283"/>
                </a:cubicBezTo>
                <a:cubicBezTo>
                  <a:pt x="706" y="286"/>
                  <a:pt x="706" y="286"/>
                  <a:pt x="706" y="286"/>
                </a:cubicBezTo>
                <a:cubicBezTo>
                  <a:pt x="707" y="281"/>
                  <a:pt x="707" y="281"/>
                  <a:pt x="707" y="281"/>
                </a:cubicBezTo>
                <a:cubicBezTo>
                  <a:pt x="705" y="282"/>
                  <a:pt x="705" y="282"/>
                  <a:pt x="705" y="282"/>
                </a:cubicBezTo>
                <a:cubicBezTo>
                  <a:pt x="702" y="286"/>
                  <a:pt x="702" y="286"/>
                  <a:pt x="702" y="286"/>
                </a:cubicBezTo>
                <a:cubicBezTo>
                  <a:pt x="704" y="289"/>
                  <a:pt x="704" y="289"/>
                  <a:pt x="704" y="289"/>
                </a:cubicBezTo>
                <a:cubicBezTo>
                  <a:pt x="700" y="291"/>
                  <a:pt x="700" y="291"/>
                  <a:pt x="700" y="291"/>
                </a:cubicBezTo>
                <a:cubicBezTo>
                  <a:pt x="697" y="292"/>
                  <a:pt x="697" y="292"/>
                  <a:pt x="697" y="292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5" y="303"/>
                  <a:pt x="685" y="303"/>
                  <a:pt x="685" y="303"/>
                </a:cubicBezTo>
                <a:cubicBezTo>
                  <a:pt x="696" y="297"/>
                  <a:pt x="696" y="297"/>
                  <a:pt x="696" y="297"/>
                </a:cubicBezTo>
                <a:cubicBezTo>
                  <a:pt x="697" y="295"/>
                  <a:pt x="697" y="295"/>
                  <a:pt x="697" y="295"/>
                </a:cubicBezTo>
                <a:cubicBezTo>
                  <a:pt x="703" y="292"/>
                  <a:pt x="703" y="292"/>
                  <a:pt x="703" y="292"/>
                </a:cubicBezTo>
                <a:cubicBezTo>
                  <a:pt x="708" y="292"/>
                  <a:pt x="708" y="292"/>
                  <a:pt x="708" y="292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9" y="287"/>
                  <a:pt x="719" y="287"/>
                  <a:pt x="719" y="287"/>
                </a:cubicBezTo>
                <a:cubicBezTo>
                  <a:pt x="720" y="283"/>
                  <a:pt x="720" y="283"/>
                  <a:pt x="720" y="283"/>
                </a:cubicBezTo>
                <a:cubicBezTo>
                  <a:pt x="728" y="280"/>
                  <a:pt x="728" y="280"/>
                  <a:pt x="728" y="280"/>
                </a:cubicBezTo>
                <a:cubicBezTo>
                  <a:pt x="732" y="277"/>
                  <a:pt x="732" y="277"/>
                  <a:pt x="732" y="277"/>
                </a:cubicBezTo>
                <a:cubicBezTo>
                  <a:pt x="732" y="276"/>
                  <a:pt x="726" y="281"/>
                  <a:pt x="733" y="275"/>
                </a:cubicBezTo>
                <a:cubicBezTo>
                  <a:pt x="736" y="277"/>
                  <a:pt x="736" y="277"/>
                  <a:pt x="736" y="277"/>
                </a:cubicBezTo>
                <a:cubicBezTo>
                  <a:pt x="738" y="275"/>
                  <a:pt x="738" y="275"/>
                  <a:pt x="738" y="275"/>
                </a:cubicBezTo>
                <a:cubicBezTo>
                  <a:pt x="735" y="274"/>
                  <a:pt x="735" y="274"/>
                  <a:pt x="735" y="274"/>
                </a:cubicBezTo>
                <a:cubicBezTo>
                  <a:pt x="737" y="272"/>
                  <a:pt x="737" y="272"/>
                  <a:pt x="737" y="272"/>
                </a:cubicBezTo>
                <a:cubicBezTo>
                  <a:pt x="738" y="274"/>
                  <a:pt x="738" y="274"/>
                  <a:pt x="738" y="274"/>
                </a:cubicBezTo>
                <a:cubicBezTo>
                  <a:pt x="743" y="272"/>
                  <a:pt x="743" y="272"/>
                  <a:pt x="743" y="272"/>
                </a:cubicBezTo>
                <a:cubicBezTo>
                  <a:pt x="746" y="268"/>
                  <a:pt x="746" y="268"/>
                  <a:pt x="746" y="268"/>
                </a:cubicBezTo>
                <a:cubicBezTo>
                  <a:pt x="749" y="268"/>
                  <a:pt x="749" y="268"/>
                  <a:pt x="749" y="268"/>
                </a:cubicBezTo>
                <a:cubicBezTo>
                  <a:pt x="751" y="264"/>
                  <a:pt x="751" y="264"/>
                  <a:pt x="751" y="264"/>
                </a:cubicBezTo>
                <a:cubicBezTo>
                  <a:pt x="756" y="263"/>
                  <a:pt x="756" y="263"/>
                  <a:pt x="756" y="263"/>
                </a:cubicBezTo>
                <a:cubicBezTo>
                  <a:pt x="757" y="260"/>
                  <a:pt x="757" y="260"/>
                  <a:pt x="757" y="260"/>
                </a:cubicBezTo>
                <a:cubicBezTo>
                  <a:pt x="765" y="257"/>
                  <a:pt x="765" y="257"/>
                  <a:pt x="765" y="257"/>
                </a:cubicBezTo>
                <a:cubicBezTo>
                  <a:pt x="771" y="252"/>
                  <a:pt x="771" y="252"/>
                  <a:pt x="771" y="252"/>
                </a:cubicBezTo>
                <a:cubicBezTo>
                  <a:pt x="771" y="251"/>
                  <a:pt x="762" y="260"/>
                  <a:pt x="775" y="250"/>
                </a:cubicBezTo>
                <a:cubicBezTo>
                  <a:pt x="774" y="253"/>
                  <a:pt x="774" y="253"/>
                  <a:pt x="774" y="253"/>
                </a:cubicBezTo>
                <a:cubicBezTo>
                  <a:pt x="775" y="254"/>
                  <a:pt x="775" y="254"/>
                  <a:pt x="775" y="254"/>
                </a:cubicBezTo>
                <a:cubicBezTo>
                  <a:pt x="776" y="252"/>
                  <a:pt x="776" y="252"/>
                  <a:pt x="776" y="252"/>
                </a:cubicBezTo>
                <a:cubicBezTo>
                  <a:pt x="781" y="254"/>
                  <a:pt x="781" y="254"/>
                  <a:pt x="781" y="254"/>
                </a:cubicBezTo>
                <a:cubicBezTo>
                  <a:pt x="781" y="250"/>
                  <a:pt x="781" y="250"/>
                  <a:pt x="781" y="250"/>
                </a:cubicBezTo>
                <a:cubicBezTo>
                  <a:pt x="779" y="248"/>
                  <a:pt x="779" y="248"/>
                  <a:pt x="779" y="248"/>
                </a:cubicBezTo>
                <a:cubicBezTo>
                  <a:pt x="779" y="247"/>
                  <a:pt x="771" y="254"/>
                  <a:pt x="781" y="246"/>
                </a:cubicBezTo>
                <a:cubicBezTo>
                  <a:pt x="791" y="238"/>
                  <a:pt x="791" y="238"/>
                  <a:pt x="791" y="238"/>
                </a:cubicBezTo>
                <a:cubicBezTo>
                  <a:pt x="795" y="237"/>
                  <a:pt x="795" y="237"/>
                  <a:pt x="795" y="237"/>
                </a:cubicBezTo>
                <a:cubicBezTo>
                  <a:pt x="798" y="233"/>
                  <a:pt x="798" y="233"/>
                  <a:pt x="798" y="233"/>
                </a:cubicBezTo>
                <a:cubicBezTo>
                  <a:pt x="801" y="233"/>
                  <a:pt x="801" y="233"/>
                  <a:pt x="801" y="233"/>
                </a:cubicBezTo>
                <a:cubicBezTo>
                  <a:pt x="801" y="231"/>
                  <a:pt x="801" y="231"/>
                  <a:pt x="801" y="231"/>
                </a:cubicBezTo>
                <a:cubicBezTo>
                  <a:pt x="802" y="226"/>
                  <a:pt x="808" y="235"/>
                  <a:pt x="808" y="227"/>
                </a:cubicBezTo>
                <a:cubicBezTo>
                  <a:pt x="809" y="224"/>
                  <a:pt x="809" y="224"/>
                  <a:pt x="809" y="224"/>
                </a:cubicBezTo>
                <a:cubicBezTo>
                  <a:pt x="812" y="224"/>
                  <a:pt x="812" y="224"/>
                  <a:pt x="812" y="224"/>
                </a:cubicBezTo>
                <a:cubicBezTo>
                  <a:pt x="811" y="225"/>
                  <a:pt x="811" y="225"/>
                  <a:pt x="811" y="225"/>
                </a:cubicBezTo>
                <a:cubicBezTo>
                  <a:pt x="812" y="225"/>
                  <a:pt x="810" y="222"/>
                  <a:pt x="812" y="226"/>
                </a:cubicBezTo>
                <a:cubicBezTo>
                  <a:pt x="814" y="224"/>
                  <a:pt x="814" y="224"/>
                  <a:pt x="814" y="224"/>
                </a:cubicBezTo>
                <a:cubicBezTo>
                  <a:pt x="813" y="223"/>
                  <a:pt x="813" y="223"/>
                  <a:pt x="813" y="223"/>
                </a:cubicBezTo>
                <a:cubicBezTo>
                  <a:pt x="821" y="216"/>
                  <a:pt x="821" y="216"/>
                  <a:pt x="821" y="216"/>
                </a:cubicBezTo>
                <a:cubicBezTo>
                  <a:pt x="824" y="215"/>
                  <a:pt x="824" y="215"/>
                  <a:pt x="824" y="215"/>
                </a:cubicBezTo>
                <a:cubicBezTo>
                  <a:pt x="826" y="212"/>
                  <a:pt x="826" y="212"/>
                  <a:pt x="826" y="212"/>
                </a:cubicBezTo>
                <a:cubicBezTo>
                  <a:pt x="828" y="213"/>
                  <a:pt x="831" y="208"/>
                  <a:pt x="833" y="212"/>
                </a:cubicBezTo>
                <a:cubicBezTo>
                  <a:pt x="833" y="206"/>
                  <a:pt x="833" y="206"/>
                  <a:pt x="833" y="206"/>
                </a:cubicBezTo>
                <a:cubicBezTo>
                  <a:pt x="834" y="203"/>
                  <a:pt x="835" y="211"/>
                  <a:pt x="839" y="203"/>
                </a:cubicBezTo>
                <a:cubicBezTo>
                  <a:pt x="841" y="203"/>
                  <a:pt x="841" y="203"/>
                  <a:pt x="841" y="203"/>
                </a:cubicBezTo>
                <a:cubicBezTo>
                  <a:pt x="841" y="204"/>
                  <a:pt x="841" y="204"/>
                  <a:pt x="841" y="204"/>
                </a:cubicBezTo>
                <a:cubicBezTo>
                  <a:pt x="843" y="203"/>
                  <a:pt x="843" y="203"/>
                  <a:pt x="843" y="203"/>
                </a:cubicBezTo>
                <a:cubicBezTo>
                  <a:pt x="841" y="201"/>
                  <a:pt x="841" y="201"/>
                  <a:pt x="841" y="201"/>
                </a:cubicBezTo>
                <a:cubicBezTo>
                  <a:pt x="841" y="199"/>
                  <a:pt x="841" y="199"/>
                  <a:pt x="841" y="199"/>
                </a:cubicBezTo>
                <a:cubicBezTo>
                  <a:pt x="846" y="198"/>
                  <a:pt x="846" y="198"/>
                  <a:pt x="846" y="198"/>
                </a:cubicBezTo>
                <a:cubicBezTo>
                  <a:pt x="846" y="196"/>
                  <a:pt x="846" y="196"/>
                  <a:pt x="846" y="196"/>
                </a:cubicBezTo>
                <a:cubicBezTo>
                  <a:pt x="851" y="198"/>
                  <a:pt x="851" y="198"/>
                  <a:pt x="851" y="198"/>
                </a:cubicBezTo>
                <a:cubicBezTo>
                  <a:pt x="852" y="197"/>
                  <a:pt x="848" y="201"/>
                  <a:pt x="853" y="197"/>
                </a:cubicBezTo>
                <a:cubicBezTo>
                  <a:pt x="850" y="194"/>
                  <a:pt x="850" y="194"/>
                  <a:pt x="850" y="194"/>
                </a:cubicBezTo>
                <a:cubicBezTo>
                  <a:pt x="859" y="189"/>
                  <a:pt x="859" y="189"/>
                  <a:pt x="859" y="189"/>
                </a:cubicBezTo>
                <a:cubicBezTo>
                  <a:pt x="859" y="185"/>
                  <a:pt x="859" y="185"/>
                  <a:pt x="859" y="185"/>
                </a:cubicBezTo>
                <a:cubicBezTo>
                  <a:pt x="865" y="183"/>
                  <a:pt x="865" y="183"/>
                  <a:pt x="865" y="183"/>
                </a:cubicBezTo>
                <a:cubicBezTo>
                  <a:pt x="866" y="180"/>
                  <a:pt x="866" y="180"/>
                  <a:pt x="866" y="180"/>
                </a:cubicBezTo>
                <a:cubicBezTo>
                  <a:pt x="872" y="177"/>
                  <a:pt x="872" y="177"/>
                  <a:pt x="872" y="177"/>
                </a:cubicBezTo>
                <a:cubicBezTo>
                  <a:pt x="879" y="178"/>
                  <a:pt x="879" y="178"/>
                  <a:pt x="879" y="178"/>
                </a:cubicBezTo>
                <a:cubicBezTo>
                  <a:pt x="880" y="178"/>
                  <a:pt x="880" y="178"/>
                  <a:pt x="880" y="178"/>
                </a:cubicBezTo>
                <a:cubicBezTo>
                  <a:pt x="879" y="181"/>
                  <a:pt x="879" y="181"/>
                  <a:pt x="879" y="181"/>
                </a:cubicBezTo>
                <a:cubicBezTo>
                  <a:pt x="875" y="180"/>
                  <a:pt x="875" y="180"/>
                  <a:pt x="875" y="180"/>
                </a:cubicBezTo>
                <a:cubicBezTo>
                  <a:pt x="872" y="182"/>
                  <a:pt x="872" y="182"/>
                  <a:pt x="872" y="182"/>
                </a:cubicBezTo>
                <a:cubicBezTo>
                  <a:pt x="874" y="188"/>
                  <a:pt x="871" y="180"/>
                  <a:pt x="879" y="183"/>
                </a:cubicBezTo>
                <a:cubicBezTo>
                  <a:pt x="879" y="184"/>
                  <a:pt x="879" y="184"/>
                  <a:pt x="879" y="184"/>
                </a:cubicBezTo>
                <a:cubicBezTo>
                  <a:pt x="880" y="185"/>
                  <a:pt x="880" y="185"/>
                  <a:pt x="880" y="185"/>
                </a:cubicBezTo>
                <a:cubicBezTo>
                  <a:pt x="881" y="185"/>
                  <a:pt x="887" y="190"/>
                  <a:pt x="882" y="182"/>
                </a:cubicBezTo>
                <a:cubicBezTo>
                  <a:pt x="887" y="182"/>
                  <a:pt x="887" y="182"/>
                  <a:pt x="887" y="182"/>
                </a:cubicBezTo>
                <a:cubicBezTo>
                  <a:pt x="885" y="183"/>
                  <a:pt x="885" y="183"/>
                  <a:pt x="885" y="183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3" y="187"/>
                  <a:pt x="886" y="188"/>
                  <a:pt x="882" y="187"/>
                </a:cubicBezTo>
                <a:cubicBezTo>
                  <a:pt x="881" y="188"/>
                  <a:pt x="881" y="188"/>
                  <a:pt x="881" y="188"/>
                </a:cubicBezTo>
                <a:cubicBezTo>
                  <a:pt x="882" y="191"/>
                  <a:pt x="882" y="191"/>
                  <a:pt x="882" y="191"/>
                </a:cubicBezTo>
                <a:cubicBezTo>
                  <a:pt x="882" y="194"/>
                  <a:pt x="882" y="194"/>
                  <a:pt x="882" y="194"/>
                </a:cubicBezTo>
                <a:cubicBezTo>
                  <a:pt x="881" y="194"/>
                  <a:pt x="881" y="194"/>
                  <a:pt x="881" y="194"/>
                </a:cubicBezTo>
                <a:cubicBezTo>
                  <a:pt x="881" y="197"/>
                  <a:pt x="881" y="197"/>
                  <a:pt x="881" y="197"/>
                </a:cubicBezTo>
                <a:cubicBezTo>
                  <a:pt x="883" y="199"/>
                  <a:pt x="883" y="199"/>
                  <a:pt x="883" y="199"/>
                </a:cubicBezTo>
                <a:cubicBezTo>
                  <a:pt x="886" y="193"/>
                  <a:pt x="886" y="193"/>
                  <a:pt x="886" y="193"/>
                </a:cubicBezTo>
                <a:cubicBezTo>
                  <a:pt x="891" y="195"/>
                  <a:pt x="891" y="195"/>
                  <a:pt x="891" y="195"/>
                </a:cubicBezTo>
                <a:cubicBezTo>
                  <a:pt x="889" y="198"/>
                  <a:pt x="889" y="198"/>
                  <a:pt x="889" y="198"/>
                </a:cubicBezTo>
                <a:cubicBezTo>
                  <a:pt x="884" y="198"/>
                  <a:pt x="884" y="198"/>
                  <a:pt x="884" y="198"/>
                </a:cubicBezTo>
                <a:cubicBezTo>
                  <a:pt x="884" y="199"/>
                  <a:pt x="887" y="195"/>
                  <a:pt x="884" y="200"/>
                </a:cubicBezTo>
                <a:cubicBezTo>
                  <a:pt x="882" y="198"/>
                  <a:pt x="882" y="198"/>
                  <a:pt x="882" y="198"/>
                </a:cubicBezTo>
                <a:cubicBezTo>
                  <a:pt x="876" y="201"/>
                  <a:pt x="876" y="201"/>
                  <a:pt x="876" y="201"/>
                </a:cubicBezTo>
                <a:cubicBezTo>
                  <a:pt x="873" y="201"/>
                  <a:pt x="873" y="201"/>
                  <a:pt x="873" y="201"/>
                </a:cubicBezTo>
                <a:cubicBezTo>
                  <a:pt x="873" y="205"/>
                  <a:pt x="873" y="205"/>
                  <a:pt x="873" y="205"/>
                </a:cubicBezTo>
                <a:cubicBezTo>
                  <a:pt x="869" y="206"/>
                  <a:pt x="869" y="206"/>
                  <a:pt x="869" y="206"/>
                </a:cubicBezTo>
                <a:cubicBezTo>
                  <a:pt x="867" y="208"/>
                  <a:pt x="867" y="208"/>
                  <a:pt x="867" y="208"/>
                </a:cubicBezTo>
                <a:cubicBezTo>
                  <a:pt x="861" y="209"/>
                  <a:pt x="861" y="209"/>
                  <a:pt x="861" y="209"/>
                </a:cubicBezTo>
                <a:cubicBezTo>
                  <a:pt x="861" y="211"/>
                  <a:pt x="861" y="211"/>
                  <a:pt x="861" y="211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4" y="212"/>
                  <a:pt x="854" y="212"/>
                  <a:pt x="854" y="212"/>
                </a:cubicBezTo>
                <a:cubicBezTo>
                  <a:pt x="855" y="212"/>
                  <a:pt x="854" y="215"/>
                  <a:pt x="851" y="213"/>
                </a:cubicBezTo>
                <a:cubicBezTo>
                  <a:pt x="851" y="212"/>
                  <a:pt x="858" y="218"/>
                  <a:pt x="851" y="210"/>
                </a:cubicBezTo>
                <a:cubicBezTo>
                  <a:pt x="846" y="212"/>
                  <a:pt x="846" y="212"/>
                  <a:pt x="846" y="212"/>
                </a:cubicBezTo>
                <a:cubicBezTo>
                  <a:pt x="845" y="213"/>
                  <a:pt x="845" y="213"/>
                  <a:pt x="845" y="213"/>
                </a:cubicBezTo>
                <a:cubicBezTo>
                  <a:pt x="851" y="214"/>
                  <a:pt x="851" y="214"/>
                  <a:pt x="851" y="214"/>
                </a:cubicBezTo>
                <a:cubicBezTo>
                  <a:pt x="847" y="219"/>
                  <a:pt x="847" y="219"/>
                  <a:pt x="847" y="219"/>
                </a:cubicBezTo>
                <a:cubicBezTo>
                  <a:pt x="847" y="221"/>
                  <a:pt x="847" y="221"/>
                  <a:pt x="847" y="221"/>
                </a:cubicBezTo>
                <a:cubicBezTo>
                  <a:pt x="851" y="220"/>
                  <a:pt x="851" y="220"/>
                  <a:pt x="851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44" y="224"/>
                  <a:pt x="844" y="224"/>
                  <a:pt x="844" y="224"/>
                </a:cubicBezTo>
                <a:cubicBezTo>
                  <a:pt x="839" y="222"/>
                  <a:pt x="839" y="222"/>
                  <a:pt x="839" y="222"/>
                </a:cubicBezTo>
                <a:cubicBezTo>
                  <a:pt x="841" y="220"/>
                  <a:pt x="841" y="220"/>
                  <a:pt x="841" y="220"/>
                </a:cubicBezTo>
                <a:cubicBezTo>
                  <a:pt x="843" y="218"/>
                  <a:pt x="843" y="218"/>
                  <a:pt x="843" y="218"/>
                </a:cubicBezTo>
                <a:cubicBezTo>
                  <a:pt x="841" y="218"/>
                  <a:pt x="841" y="218"/>
                  <a:pt x="841" y="218"/>
                </a:cubicBezTo>
                <a:cubicBezTo>
                  <a:pt x="831" y="225"/>
                  <a:pt x="831" y="225"/>
                  <a:pt x="831" y="225"/>
                </a:cubicBezTo>
                <a:cubicBezTo>
                  <a:pt x="829" y="225"/>
                  <a:pt x="842" y="223"/>
                  <a:pt x="827" y="227"/>
                </a:cubicBezTo>
                <a:cubicBezTo>
                  <a:pt x="821" y="234"/>
                  <a:pt x="821" y="234"/>
                  <a:pt x="821" y="234"/>
                </a:cubicBezTo>
                <a:cubicBezTo>
                  <a:pt x="808" y="242"/>
                  <a:pt x="808" y="242"/>
                  <a:pt x="808" y="242"/>
                </a:cubicBezTo>
                <a:cubicBezTo>
                  <a:pt x="807" y="243"/>
                  <a:pt x="807" y="243"/>
                  <a:pt x="807" y="243"/>
                </a:cubicBezTo>
                <a:cubicBezTo>
                  <a:pt x="808" y="242"/>
                  <a:pt x="808" y="244"/>
                  <a:pt x="809" y="243"/>
                </a:cubicBezTo>
                <a:cubicBezTo>
                  <a:pt x="793" y="254"/>
                  <a:pt x="793" y="254"/>
                  <a:pt x="793" y="254"/>
                </a:cubicBezTo>
                <a:cubicBezTo>
                  <a:pt x="791" y="255"/>
                  <a:pt x="791" y="255"/>
                  <a:pt x="791" y="255"/>
                </a:cubicBezTo>
                <a:cubicBezTo>
                  <a:pt x="792" y="259"/>
                  <a:pt x="792" y="259"/>
                  <a:pt x="792" y="259"/>
                </a:cubicBezTo>
                <a:cubicBezTo>
                  <a:pt x="793" y="259"/>
                  <a:pt x="787" y="261"/>
                  <a:pt x="793" y="258"/>
                </a:cubicBezTo>
                <a:cubicBezTo>
                  <a:pt x="793" y="256"/>
                  <a:pt x="793" y="256"/>
                  <a:pt x="793" y="256"/>
                </a:cubicBezTo>
                <a:cubicBezTo>
                  <a:pt x="793" y="255"/>
                  <a:pt x="786" y="262"/>
                  <a:pt x="797" y="256"/>
                </a:cubicBezTo>
                <a:cubicBezTo>
                  <a:pt x="797" y="254"/>
                  <a:pt x="797" y="254"/>
                  <a:pt x="797" y="254"/>
                </a:cubicBezTo>
                <a:cubicBezTo>
                  <a:pt x="806" y="250"/>
                  <a:pt x="806" y="250"/>
                  <a:pt x="806" y="250"/>
                </a:cubicBezTo>
                <a:cubicBezTo>
                  <a:pt x="812" y="242"/>
                  <a:pt x="812" y="242"/>
                  <a:pt x="812" y="242"/>
                </a:cubicBezTo>
                <a:cubicBezTo>
                  <a:pt x="824" y="234"/>
                  <a:pt x="824" y="234"/>
                  <a:pt x="824" y="234"/>
                </a:cubicBezTo>
                <a:cubicBezTo>
                  <a:pt x="823" y="234"/>
                  <a:pt x="823" y="234"/>
                  <a:pt x="823" y="234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31" y="227"/>
                  <a:pt x="831" y="227"/>
                  <a:pt x="831" y="227"/>
                </a:cubicBezTo>
                <a:cubicBezTo>
                  <a:pt x="837" y="224"/>
                  <a:pt x="837" y="224"/>
                  <a:pt x="837" y="224"/>
                </a:cubicBezTo>
                <a:cubicBezTo>
                  <a:pt x="838" y="227"/>
                  <a:pt x="846" y="216"/>
                  <a:pt x="837" y="229"/>
                </a:cubicBezTo>
                <a:cubicBezTo>
                  <a:pt x="838" y="229"/>
                  <a:pt x="838" y="229"/>
                  <a:pt x="838" y="229"/>
                </a:cubicBezTo>
                <a:cubicBezTo>
                  <a:pt x="837" y="231"/>
                  <a:pt x="837" y="231"/>
                  <a:pt x="837" y="231"/>
                </a:cubicBezTo>
                <a:cubicBezTo>
                  <a:pt x="834" y="232"/>
                  <a:pt x="834" y="232"/>
                  <a:pt x="834" y="232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30" y="235"/>
                  <a:pt x="830" y="235"/>
                  <a:pt x="830" y="235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23" y="238"/>
                  <a:pt x="823" y="238"/>
                  <a:pt x="823" y="238"/>
                </a:cubicBezTo>
                <a:cubicBezTo>
                  <a:pt x="823" y="240"/>
                  <a:pt x="823" y="240"/>
                  <a:pt x="823" y="240"/>
                </a:cubicBezTo>
                <a:cubicBezTo>
                  <a:pt x="822" y="241"/>
                  <a:pt x="830" y="241"/>
                  <a:pt x="821" y="240"/>
                </a:cubicBezTo>
                <a:cubicBezTo>
                  <a:pt x="814" y="242"/>
                  <a:pt x="814" y="242"/>
                  <a:pt x="814" y="242"/>
                </a:cubicBezTo>
                <a:cubicBezTo>
                  <a:pt x="818" y="243"/>
                  <a:pt x="818" y="243"/>
                  <a:pt x="818" y="243"/>
                </a:cubicBezTo>
                <a:cubicBezTo>
                  <a:pt x="818" y="244"/>
                  <a:pt x="818" y="245"/>
                  <a:pt x="816" y="244"/>
                </a:cubicBezTo>
                <a:cubicBezTo>
                  <a:pt x="817" y="244"/>
                  <a:pt x="820" y="241"/>
                  <a:pt x="817" y="247"/>
                </a:cubicBezTo>
                <a:cubicBezTo>
                  <a:pt x="818" y="246"/>
                  <a:pt x="822" y="242"/>
                  <a:pt x="813" y="246"/>
                </a:cubicBezTo>
                <a:cubicBezTo>
                  <a:pt x="812" y="246"/>
                  <a:pt x="812" y="246"/>
                  <a:pt x="812" y="246"/>
                </a:cubicBezTo>
                <a:cubicBezTo>
                  <a:pt x="815" y="248"/>
                  <a:pt x="815" y="248"/>
                  <a:pt x="815" y="248"/>
                </a:cubicBezTo>
                <a:cubicBezTo>
                  <a:pt x="810" y="248"/>
                  <a:pt x="810" y="248"/>
                  <a:pt x="810" y="248"/>
                </a:cubicBezTo>
                <a:cubicBezTo>
                  <a:pt x="803" y="254"/>
                  <a:pt x="803" y="254"/>
                  <a:pt x="803" y="254"/>
                </a:cubicBezTo>
                <a:cubicBezTo>
                  <a:pt x="803" y="255"/>
                  <a:pt x="803" y="255"/>
                  <a:pt x="803" y="255"/>
                </a:cubicBezTo>
                <a:cubicBezTo>
                  <a:pt x="802" y="255"/>
                  <a:pt x="802" y="255"/>
                  <a:pt x="802" y="255"/>
                </a:cubicBezTo>
                <a:cubicBezTo>
                  <a:pt x="800" y="256"/>
                  <a:pt x="795" y="255"/>
                  <a:pt x="798" y="259"/>
                </a:cubicBezTo>
                <a:cubicBezTo>
                  <a:pt x="795" y="261"/>
                  <a:pt x="795" y="261"/>
                  <a:pt x="795" y="261"/>
                </a:cubicBezTo>
                <a:cubicBezTo>
                  <a:pt x="795" y="263"/>
                  <a:pt x="795" y="263"/>
                  <a:pt x="795" y="263"/>
                </a:cubicBezTo>
                <a:cubicBezTo>
                  <a:pt x="792" y="263"/>
                  <a:pt x="792" y="263"/>
                  <a:pt x="792" y="263"/>
                </a:cubicBezTo>
                <a:cubicBezTo>
                  <a:pt x="792" y="264"/>
                  <a:pt x="792" y="264"/>
                  <a:pt x="792" y="264"/>
                </a:cubicBezTo>
                <a:cubicBezTo>
                  <a:pt x="785" y="269"/>
                  <a:pt x="785" y="269"/>
                  <a:pt x="785" y="269"/>
                </a:cubicBezTo>
                <a:cubicBezTo>
                  <a:pt x="784" y="272"/>
                  <a:pt x="784" y="272"/>
                  <a:pt x="784" y="272"/>
                </a:cubicBezTo>
                <a:cubicBezTo>
                  <a:pt x="776" y="276"/>
                  <a:pt x="776" y="276"/>
                  <a:pt x="776" y="276"/>
                </a:cubicBezTo>
                <a:cubicBezTo>
                  <a:pt x="775" y="277"/>
                  <a:pt x="775" y="277"/>
                  <a:pt x="775" y="277"/>
                </a:cubicBezTo>
                <a:cubicBezTo>
                  <a:pt x="777" y="278"/>
                  <a:pt x="777" y="278"/>
                  <a:pt x="777" y="278"/>
                </a:cubicBezTo>
                <a:cubicBezTo>
                  <a:pt x="775" y="278"/>
                  <a:pt x="775" y="278"/>
                  <a:pt x="775" y="278"/>
                </a:cubicBezTo>
                <a:cubicBezTo>
                  <a:pt x="758" y="290"/>
                  <a:pt x="758" y="290"/>
                  <a:pt x="758" y="290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47" y="298"/>
                  <a:pt x="747" y="298"/>
                  <a:pt x="747" y="298"/>
                </a:cubicBezTo>
                <a:cubicBezTo>
                  <a:pt x="745" y="300"/>
                  <a:pt x="745" y="300"/>
                  <a:pt x="745" y="300"/>
                </a:cubicBezTo>
                <a:cubicBezTo>
                  <a:pt x="746" y="301"/>
                  <a:pt x="746" y="301"/>
                  <a:pt x="746" y="301"/>
                </a:cubicBezTo>
                <a:cubicBezTo>
                  <a:pt x="747" y="300"/>
                  <a:pt x="747" y="300"/>
                  <a:pt x="747" y="300"/>
                </a:cubicBezTo>
                <a:cubicBezTo>
                  <a:pt x="748" y="301"/>
                  <a:pt x="748" y="301"/>
                  <a:pt x="748" y="301"/>
                </a:cubicBezTo>
                <a:cubicBezTo>
                  <a:pt x="763" y="293"/>
                  <a:pt x="763" y="293"/>
                  <a:pt x="763" y="293"/>
                </a:cubicBezTo>
                <a:cubicBezTo>
                  <a:pt x="766" y="293"/>
                  <a:pt x="766" y="293"/>
                  <a:pt x="766" y="293"/>
                </a:cubicBezTo>
                <a:cubicBezTo>
                  <a:pt x="784" y="281"/>
                  <a:pt x="784" y="281"/>
                  <a:pt x="784" y="281"/>
                </a:cubicBezTo>
                <a:cubicBezTo>
                  <a:pt x="784" y="278"/>
                  <a:pt x="787" y="284"/>
                  <a:pt x="787" y="280"/>
                </a:cubicBezTo>
                <a:cubicBezTo>
                  <a:pt x="802" y="271"/>
                  <a:pt x="802" y="271"/>
                  <a:pt x="802" y="271"/>
                </a:cubicBezTo>
                <a:cubicBezTo>
                  <a:pt x="793" y="280"/>
                  <a:pt x="793" y="280"/>
                  <a:pt x="793" y="280"/>
                </a:cubicBezTo>
                <a:cubicBezTo>
                  <a:pt x="790" y="283"/>
                  <a:pt x="790" y="283"/>
                  <a:pt x="790" y="283"/>
                </a:cubicBezTo>
                <a:cubicBezTo>
                  <a:pt x="799" y="282"/>
                  <a:pt x="799" y="282"/>
                  <a:pt x="799" y="282"/>
                </a:cubicBezTo>
                <a:cubicBezTo>
                  <a:pt x="800" y="281"/>
                  <a:pt x="801" y="287"/>
                  <a:pt x="802" y="279"/>
                </a:cubicBezTo>
                <a:cubicBezTo>
                  <a:pt x="805" y="281"/>
                  <a:pt x="805" y="281"/>
                  <a:pt x="805" y="281"/>
                </a:cubicBezTo>
                <a:cubicBezTo>
                  <a:pt x="797" y="286"/>
                  <a:pt x="797" y="286"/>
                  <a:pt x="797" y="286"/>
                </a:cubicBezTo>
                <a:cubicBezTo>
                  <a:pt x="797" y="287"/>
                  <a:pt x="797" y="287"/>
                  <a:pt x="797" y="287"/>
                </a:cubicBezTo>
                <a:cubicBezTo>
                  <a:pt x="793" y="290"/>
                  <a:pt x="793" y="290"/>
                  <a:pt x="793" y="290"/>
                </a:cubicBezTo>
                <a:cubicBezTo>
                  <a:pt x="793" y="291"/>
                  <a:pt x="793" y="291"/>
                  <a:pt x="793" y="291"/>
                </a:cubicBezTo>
                <a:cubicBezTo>
                  <a:pt x="792" y="290"/>
                  <a:pt x="792" y="290"/>
                  <a:pt x="792" y="290"/>
                </a:cubicBezTo>
                <a:cubicBezTo>
                  <a:pt x="790" y="290"/>
                  <a:pt x="790" y="290"/>
                  <a:pt x="790" y="290"/>
                </a:cubicBezTo>
                <a:cubicBezTo>
                  <a:pt x="789" y="292"/>
                  <a:pt x="789" y="292"/>
                  <a:pt x="789" y="292"/>
                </a:cubicBezTo>
                <a:cubicBezTo>
                  <a:pt x="790" y="292"/>
                  <a:pt x="790" y="292"/>
                  <a:pt x="790" y="292"/>
                </a:cubicBezTo>
                <a:cubicBezTo>
                  <a:pt x="790" y="294"/>
                  <a:pt x="790" y="294"/>
                  <a:pt x="790" y="294"/>
                </a:cubicBezTo>
                <a:cubicBezTo>
                  <a:pt x="785" y="296"/>
                  <a:pt x="798" y="298"/>
                  <a:pt x="785" y="295"/>
                </a:cubicBezTo>
                <a:cubicBezTo>
                  <a:pt x="783" y="299"/>
                  <a:pt x="783" y="299"/>
                  <a:pt x="783" y="299"/>
                </a:cubicBezTo>
                <a:cubicBezTo>
                  <a:pt x="784" y="301"/>
                  <a:pt x="784" y="301"/>
                  <a:pt x="784" y="301"/>
                </a:cubicBezTo>
                <a:cubicBezTo>
                  <a:pt x="785" y="301"/>
                  <a:pt x="788" y="302"/>
                  <a:pt x="787" y="298"/>
                </a:cubicBezTo>
                <a:cubicBezTo>
                  <a:pt x="788" y="299"/>
                  <a:pt x="790" y="298"/>
                  <a:pt x="791" y="298"/>
                </a:cubicBezTo>
                <a:cubicBezTo>
                  <a:pt x="790" y="297"/>
                  <a:pt x="790" y="297"/>
                  <a:pt x="790" y="297"/>
                </a:cubicBezTo>
                <a:cubicBezTo>
                  <a:pt x="789" y="298"/>
                  <a:pt x="789" y="298"/>
                  <a:pt x="789" y="298"/>
                </a:cubicBezTo>
                <a:cubicBezTo>
                  <a:pt x="790" y="295"/>
                  <a:pt x="780" y="302"/>
                  <a:pt x="793" y="296"/>
                </a:cubicBezTo>
                <a:cubicBezTo>
                  <a:pt x="791" y="301"/>
                  <a:pt x="791" y="301"/>
                  <a:pt x="791" y="301"/>
                </a:cubicBezTo>
                <a:cubicBezTo>
                  <a:pt x="798" y="302"/>
                  <a:pt x="798" y="302"/>
                  <a:pt x="798" y="302"/>
                </a:cubicBezTo>
                <a:cubicBezTo>
                  <a:pt x="794" y="301"/>
                  <a:pt x="800" y="308"/>
                  <a:pt x="798" y="299"/>
                </a:cubicBezTo>
                <a:cubicBezTo>
                  <a:pt x="795" y="299"/>
                  <a:pt x="795" y="299"/>
                  <a:pt x="795" y="299"/>
                </a:cubicBezTo>
                <a:cubicBezTo>
                  <a:pt x="796" y="297"/>
                  <a:pt x="800" y="296"/>
                  <a:pt x="801" y="300"/>
                </a:cubicBezTo>
                <a:cubicBezTo>
                  <a:pt x="809" y="298"/>
                  <a:pt x="809" y="298"/>
                  <a:pt x="809" y="298"/>
                </a:cubicBezTo>
                <a:cubicBezTo>
                  <a:pt x="810" y="294"/>
                  <a:pt x="810" y="294"/>
                  <a:pt x="810" y="294"/>
                </a:cubicBezTo>
                <a:cubicBezTo>
                  <a:pt x="810" y="296"/>
                  <a:pt x="810" y="296"/>
                  <a:pt x="810" y="296"/>
                </a:cubicBezTo>
                <a:cubicBezTo>
                  <a:pt x="819" y="297"/>
                  <a:pt x="819" y="297"/>
                  <a:pt x="819" y="297"/>
                </a:cubicBezTo>
                <a:cubicBezTo>
                  <a:pt x="820" y="295"/>
                  <a:pt x="820" y="295"/>
                  <a:pt x="820" y="295"/>
                </a:cubicBezTo>
                <a:cubicBezTo>
                  <a:pt x="824" y="295"/>
                  <a:pt x="824" y="295"/>
                  <a:pt x="824" y="295"/>
                </a:cubicBezTo>
                <a:cubicBezTo>
                  <a:pt x="824" y="292"/>
                  <a:pt x="824" y="292"/>
                  <a:pt x="824" y="292"/>
                </a:cubicBezTo>
                <a:cubicBezTo>
                  <a:pt x="827" y="289"/>
                  <a:pt x="825" y="295"/>
                  <a:pt x="827" y="295"/>
                </a:cubicBezTo>
                <a:cubicBezTo>
                  <a:pt x="829" y="294"/>
                  <a:pt x="829" y="294"/>
                  <a:pt x="829" y="294"/>
                </a:cubicBezTo>
                <a:cubicBezTo>
                  <a:pt x="831" y="295"/>
                  <a:pt x="831" y="295"/>
                  <a:pt x="831" y="295"/>
                </a:cubicBezTo>
                <a:cubicBezTo>
                  <a:pt x="833" y="292"/>
                  <a:pt x="833" y="292"/>
                  <a:pt x="833" y="292"/>
                </a:cubicBezTo>
                <a:cubicBezTo>
                  <a:pt x="844" y="291"/>
                  <a:pt x="844" y="291"/>
                  <a:pt x="844" y="291"/>
                </a:cubicBezTo>
                <a:cubicBezTo>
                  <a:pt x="844" y="290"/>
                  <a:pt x="844" y="290"/>
                  <a:pt x="844" y="290"/>
                </a:cubicBezTo>
                <a:cubicBezTo>
                  <a:pt x="847" y="291"/>
                  <a:pt x="847" y="291"/>
                  <a:pt x="847" y="291"/>
                </a:cubicBezTo>
                <a:cubicBezTo>
                  <a:pt x="851" y="289"/>
                  <a:pt x="851" y="289"/>
                  <a:pt x="851" y="289"/>
                </a:cubicBezTo>
                <a:cubicBezTo>
                  <a:pt x="860" y="288"/>
                  <a:pt x="860" y="288"/>
                  <a:pt x="860" y="288"/>
                </a:cubicBezTo>
                <a:cubicBezTo>
                  <a:pt x="862" y="286"/>
                  <a:pt x="862" y="286"/>
                  <a:pt x="862" y="286"/>
                </a:cubicBezTo>
                <a:cubicBezTo>
                  <a:pt x="861" y="286"/>
                  <a:pt x="859" y="289"/>
                  <a:pt x="865" y="287"/>
                </a:cubicBezTo>
                <a:cubicBezTo>
                  <a:pt x="866" y="286"/>
                  <a:pt x="866" y="286"/>
                  <a:pt x="866" y="286"/>
                </a:cubicBezTo>
                <a:cubicBezTo>
                  <a:pt x="867" y="287"/>
                  <a:pt x="867" y="287"/>
                  <a:pt x="867" y="287"/>
                </a:cubicBezTo>
                <a:cubicBezTo>
                  <a:pt x="863" y="289"/>
                  <a:pt x="863" y="289"/>
                  <a:pt x="863" y="289"/>
                </a:cubicBezTo>
                <a:cubicBezTo>
                  <a:pt x="863" y="291"/>
                  <a:pt x="863" y="291"/>
                  <a:pt x="863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71" y="287"/>
                  <a:pt x="871" y="287"/>
                  <a:pt x="871" y="287"/>
                </a:cubicBezTo>
                <a:cubicBezTo>
                  <a:pt x="869" y="286"/>
                  <a:pt x="869" y="286"/>
                  <a:pt x="869" y="286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2" y="281"/>
                  <a:pt x="882" y="281"/>
                  <a:pt x="882" y="281"/>
                </a:cubicBezTo>
                <a:cubicBezTo>
                  <a:pt x="884" y="282"/>
                  <a:pt x="884" y="282"/>
                  <a:pt x="884" y="282"/>
                </a:cubicBezTo>
                <a:cubicBezTo>
                  <a:pt x="886" y="284"/>
                  <a:pt x="888" y="281"/>
                  <a:pt x="890" y="282"/>
                </a:cubicBezTo>
                <a:cubicBezTo>
                  <a:pt x="890" y="283"/>
                  <a:pt x="892" y="281"/>
                  <a:pt x="890" y="283"/>
                </a:cubicBezTo>
                <a:cubicBezTo>
                  <a:pt x="890" y="283"/>
                  <a:pt x="891" y="283"/>
                  <a:pt x="891" y="283"/>
                </a:cubicBezTo>
                <a:cubicBezTo>
                  <a:pt x="892" y="280"/>
                  <a:pt x="892" y="280"/>
                  <a:pt x="892" y="280"/>
                </a:cubicBezTo>
                <a:cubicBezTo>
                  <a:pt x="899" y="279"/>
                  <a:pt x="899" y="279"/>
                  <a:pt x="899" y="279"/>
                </a:cubicBezTo>
                <a:cubicBezTo>
                  <a:pt x="899" y="275"/>
                  <a:pt x="899" y="275"/>
                  <a:pt x="899" y="275"/>
                </a:cubicBezTo>
                <a:cubicBezTo>
                  <a:pt x="904" y="278"/>
                  <a:pt x="904" y="278"/>
                  <a:pt x="904" y="278"/>
                </a:cubicBezTo>
                <a:cubicBezTo>
                  <a:pt x="909" y="277"/>
                  <a:pt x="909" y="277"/>
                  <a:pt x="909" y="277"/>
                </a:cubicBezTo>
                <a:cubicBezTo>
                  <a:pt x="908" y="275"/>
                  <a:pt x="908" y="275"/>
                  <a:pt x="908" y="275"/>
                </a:cubicBezTo>
                <a:cubicBezTo>
                  <a:pt x="911" y="271"/>
                  <a:pt x="911" y="271"/>
                  <a:pt x="911" y="271"/>
                </a:cubicBezTo>
                <a:cubicBezTo>
                  <a:pt x="913" y="271"/>
                  <a:pt x="913" y="271"/>
                  <a:pt x="913" y="271"/>
                </a:cubicBezTo>
                <a:cubicBezTo>
                  <a:pt x="916" y="271"/>
                  <a:pt x="916" y="271"/>
                  <a:pt x="916" y="271"/>
                </a:cubicBezTo>
                <a:cubicBezTo>
                  <a:pt x="920" y="268"/>
                  <a:pt x="920" y="268"/>
                  <a:pt x="920" y="268"/>
                </a:cubicBezTo>
                <a:cubicBezTo>
                  <a:pt x="921" y="271"/>
                  <a:pt x="921" y="271"/>
                  <a:pt x="921" y="271"/>
                </a:cubicBezTo>
                <a:cubicBezTo>
                  <a:pt x="925" y="271"/>
                  <a:pt x="925" y="271"/>
                  <a:pt x="925" y="271"/>
                </a:cubicBezTo>
                <a:cubicBezTo>
                  <a:pt x="926" y="272"/>
                  <a:pt x="919" y="273"/>
                  <a:pt x="926" y="268"/>
                </a:cubicBezTo>
                <a:cubicBezTo>
                  <a:pt x="923" y="267"/>
                  <a:pt x="923" y="267"/>
                  <a:pt x="923" y="267"/>
                </a:cubicBezTo>
                <a:cubicBezTo>
                  <a:pt x="923" y="267"/>
                  <a:pt x="920" y="268"/>
                  <a:pt x="924" y="266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920" y="262"/>
                  <a:pt x="920" y="262"/>
                  <a:pt x="920" y="262"/>
                </a:cubicBezTo>
                <a:cubicBezTo>
                  <a:pt x="922" y="260"/>
                  <a:pt x="922" y="260"/>
                  <a:pt x="922" y="260"/>
                </a:cubicBezTo>
                <a:cubicBezTo>
                  <a:pt x="928" y="261"/>
                  <a:pt x="928" y="261"/>
                  <a:pt x="928" y="261"/>
                </a:cubicBezTo>
                <a:cubicBezTo>
                  <a:pt x="934" y="257"/>
                  <a:pt x="934" y="257"/>
                  <a:pt x="934" y="257"/>
                </a:cubicBezTo>
                <a:cubicBezTo>
                  <a:pt x="935" y="258"/>
                  <a:pt x="937" y="256"/>
                  <a:pt x="939" y="255"/>
                </a:cubicBezTo>
                <a:cubicBezTo>
                  <a:pt x="940" y="256"/>
                  <a:pt x="940" y="256"/>
                  <a:pt x="940" y="256"/>
                </a:cubicBezTo>
                <a:cubicBezTo>
                  <a:pt x="944" y="252"/>
                  <a:pt x="944" y="252"/>
                  <a:pt x="944" y="252"/>
                </a:cubicBezTo>
                <a:cubicBezTo>
                  <a:pt x="945" y="250"/>
                  <a:pt x="945" y="250"/>
                  <a:pt x="945" y="250"/>
                </a:cubicBezTo>
                <a:cubicBezTo>
                  <a:pt x="947" y="248"/>
                  <a:pt x="947" y="248"/>
                  <a:pt x="947" y="248"/>
                </a:cubicBezTo>
                <a:cubicBezTo>
                  <a:pt x="955" y="246"/>
                  <a:pt x="955" y="246"/>
                  <a:pt x="955" y="246"/>
                </a:cubicBezTo>
                <a:cubicBezTo>
                  <a:pt x="954" y="245"/>
                  <a:pt x="957" y="242"/>
                  <a:pt x="952" y="243"/>
                </a:cubicBezTo>
                <a:cubicBezTo>
                  <a:pt x="957" y="241"/>
                  <a:pt x="957" y="241"/>
                  <a:pt x="957" y="241"/>
                </a:cubicBezTo>
                <a:cubicBezTo>
                  <a:pt x="956" y="240"/>
                  <a:pt x="956" y="240"/>
                  <a:pt x="956" y="240"/>
                </a:cubicBezTo>
                <a:cubicBezTo>
                  <a:pt x="959" y="239"/>
                  <a:pt x="959" y="239"/>
                  <a:pt x="959" y="239"/>
                </a:cubicBezTo>
                <a:cubicBezTo>
                  <a:pt x="968" y="230"/>
                  <a:pt x="968" y="230"/>
                  <a:pt x="968" y="230"/>
                </a:cubicBezTo>
                <a:cubicBezTo>
                  <a:pt x="968" y="229"/>
                  <a:pt x="965" y="231"/>
                  <a:pt x="968" y="227"/>
                </a:cubicBezTo>
                <a:cubicBezTo>
                  <a:pt x="973" y="229"/>
                  <a:pt x="973" y="229"/>
                  <a:pt x="973" y="229"/>
                </a:cubicBezTo>
                <a:cubicBezTo>
                  <a:pt x="977" y="223"/>
                  <a:pt x="977" y="223"/>
                  <a:pt x="977" y="223"/>
                </a:cubicBezTo>
                <a:cubicBezTo>
                  <a:pt x="973" y="222"/>
                  <a:pt x="973" y="222"/>
                  <a:pt x="973" y="222"/>
                </a:cubicBezTo>
                <a:cubicBezTo>
                  <a:pt x="973" y="222"/>
                  <a:pt x="977" y="222"/>
                  <a:pt x="972" y="220"/>
                </a:cubicBezTo>
                <a:cubicBezTo>
                  <a:pt x="981" y="212"/>
                  <a:pt x="981" y="212"/>
                  <a:pt x="981" y="212"/>
                </a:cubicBezTo>
                <a:cubicBezTo>
                  <a:pt x="981" y="215"/>
                  <a:pt x="981" y="215"/>
                  <a:pt x="981" y="215"/>
                </a:cubicBezTo>
                <a:cubicBezTo>
                  <a:pt x="988" y="214"/>
                  <a:pt x="988" y="214"/>
                  <a:pt x="988" y="214"/>
                </a:cubicBezTo>
                <a:cubicBezTo>
                  <a:pt x="989" y="215"/>
                  <a:pt x="982" y="217"/>
                  <a:pt x="991" y="215"/>
                </a:cubicBezTo>
                <a:cubicBezTo>
                  <a:pt x="989" y="210"/>
                  <a:pt x="989" y="210"/>
                  <a:pt x="989" y="210"/>
                </a:cubicBezTo>
                <a:cubicBezTo>
                  <a:pt x="987" y="211"/>
                  <a:pt x="987" y="211"/>
                  <a:pt x="987" y="211"/>
                </a:cubicBezTo>
                <a:cubicBezTo>
                  <a:pt x="986" y="211"/>
                  <a:pt x="986" y="211"/>
                  <a:pt x="986" y="211"/>
                </a:cubicBezTo>
                <a:cubicBezTo>
                  <a:pt x="989" y="207"/>
                  <a:pt x="989" y="207"/>
                  <a:pt x="989" y="207"/>
                </a:cubicBezTo>
                <a:cubicBezTo>
                  <a:pt x="992" y="208"/>
                  <a:pt x="992" y="208"/>
                  <a:pt x="992" y="208"/>
                </a:cubicBezTo>
                <a:cubicBezTo>
                  <a:pt x="997" y="210"/>
                  <a:pt x="997" y="210"/>
                  <a:pt x="997" y="210"/>
                </a:cubicBezTo>
                <a:cubicBezTo>
                  <a:pt x="998" y="209"/>
                  <a:pt x="998" y="209"/>
                  <a:pt x="998" y="209"/>
                </a:cubicBezTo>
                <a:cubicBezTo>
                  <a:pt x="994" y="206"/>
                  <a:pt x="994" y="206"/>
                  <a:pt x="994" y="206"/>
                </a:cubicBezTo>
                <a:cubicBezTo>
                  <a:pt x="1002" y="200"/>
                  <a:pt x="1002" y="200"/>
                  <a:pt x="1002" y="200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198"/>
                  <a:pt x="998" y="198"/>
                  <a:pt x="998" y="198"/>
                </a:cubicBezTo>
                <a:cubicBezTo>
                  <a:pt x="997" y="198"/>
                  <a:pt x="997" y="198"/>
                  <a:pt x="997" y="198"/>
                </a:cubicBezTo>
                <a:cubicBezTo>
                  <a:pt x="1002" y="194"/>
                  <a:pt x="1002" y="194"/>
                  <a:pt x="1002" y="194"/>
                </a:cubicBezTo>
                <a:cubicBezTo>
                  <a:pt x="1004" y="196"/>
                  <a:pt x="997" y="195"/>
                  <a:pt x="1004" y="197"/>
                </a:cubicBezTo>
                <a:cubicBezTo>
                  <a:pt x="1010" y="194"/>
                  <a:pt x="1010" y="194"/>
                  <a:pt x="1010" y="194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11" y="187"/>
                  <a:pt x="1011" y="187"/>
                  <a:pt x="1011" y="187"/>
                </a:cubicBezTo>
                <a:cubicBezTo>
                  <a:pt x="1009" y="184"/>
                  <a:pt x="1009" y="184"/>
                  <a:pt x="1009" y="184"/>
                </a:cubicBezTo>
                <a:cubicBezTo>
                  <a:pt x="1009" y="182"/>
                  <a:pt x="1009" y="182"/>
                  <a:pt x="1009" y="182"/>
                </a:cubicBezTo>
                <a:cubicBezTo>
                  <a:pt x="1010" y="184"/>
                  <a:pt x="1010" y="184"/>
                  <a:pt x="1010" y="184"/>
                </a:cubicBezTo>
                <a:cubicBezTo>
                  <a:pt x="1013" y="178"/>
                  <a:pt x="1014" y="188"/>
                  <a:pt x="1022" y="181"/>
                </a:cubicBezTo>
                <a:cubicBezTo>
                  <a:pt x="1023" y="180"/>
                  <a:pt x="1023" y="180"/>
                  <a:pt x="1023" y="180"/>
                </a:cubicBezTo>
                <a:cubicBezTo>
                  <a:pt x="1020" y="177"/>
                  <a:pt x="1020" y="177"/>
                  <a:pt x="1020" y="177"/>
                </a:cubicBezTo>
                <a:cubicBezTo>
                  <a:pt x="1018" y="180"/>
                  <a:pt x="1018" y="180"/>
                  <a:pt x="1018" y="180"/>
                </a:cubicBezTo>
                <a:cubicBezTo>
                  <a:pt x="1018" y="177"/>
                  <a:pt x="1018" y="177"/>
                  <a:pt x="1018" y="177"/>
                </a:cubicBezTo>
                <a:cubicBezTo>
                  <a:pt x="1024" y="174"/>
                  <a:pt x="1024" y="174"/>
                  <a:pt x="1024" y="174"/>
                </a:cubicBezTo>
                <a:cubicBezTo>
                  <a:pt x="1025" y="175"/>
                  <a:pt x="1025" y="175"/>
                  <a:pt x="1025" y="175"/>
                </a:cubicBezTo>
                <a:cubicBezTo>
                  <a:pt x="1025" y="172"/>
                  <a:pt x="1025" y="172"/>
                  <a:pt x="1025" y="172"/>
                </a:cubicBezTo>
                <a:cubicBezTo>
                  <a:pt x="1031" y="173"/>
                  <a:pt x="1031" y="173"/>
                  <a:pt x="1031" y="173"/>
                </a:cubicBezTo>
                <a:cubicBezTo>
                  <a:pt x="1035" y="166"/>
                  <a:pt x="1032" y="178"/>
                  <a:pt x="1037" y="164"/>
                </a:cubicBezTo>
                <a:cubicBezTo>
                  <a:pt x="1037" y="163"/>
                  <a:pt x="1037" y="163"/>
                  <a:pt x="1037" y="163"/>
                </a:cubicBezTo>
                <a:cubicBezTo>
                  <a:pt x="1041" y="164"/>
                  <a:pt x="1041" y="164"/>
                  <a:pt x="1041" y="164"/>
                </a:cubicBezTo>
                <a:cubicBezTo>
                  <a:pt x="1041" y="165"/>
                  <a:pt x="1041" y="165"/>
                  <a:pt x="1041" y="165"/>
                </a:cubicBezTo>
                <a:cubicBezTo>
                  <a:pt x="1042" y="166"/>
                  <a:pt x="1042" y="166"/>
                  <a:pt x="1042" y="166"/>
                </a:cubicBezTo>
                <a:cubicBezTo>
                  <a:pt x="1043" y="166"/>
                  <a:pt x="1043" y="166"/>
                  <a:pt x="1043" y="166"/>
                </a:cubicBezTo>
                <a:cubicBezTo>
                  <a:pt x="1043" y="159"/>
                  <a:pt x="1043" y="159"/>
                  <a:pt x="1043" y="159"/>
                </a:cubicBezTo>
                <a:cubicBezTo>
                  <a:pt x="1039" y="159"/>
                  <a:pt x="1039" y="159"/>
                  <a:pt x="1039" y="159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42" y="154"/>
                  <a:pt x="1042" y="154"/>
                  <a:pt x="1042" y="154"/>
                </a:cubicBezTo>
                <a:cubicBezTo>
                  <a:pt x="1044" y="154"/>
                  <a:pt x="1041" y="157"/>
                  <a:pt x="1045" y="156"/>
                </a:cubicBezTo>
                <a:cubicBezTo>
                  <a:pt x="1047" y="155"/>
                  <a:pt x="1036" y="152"/>
                  <a:pt x="1050" y="155"/>
                </a:cubicBezTo>
                <a:cubicBezTo>
                  <a:pt x="1052" y="152"/>
                  <a:pt x="1052" y="152"/>
                  <a:pt x="1052" y="152"/>
                </a:cubicBezTo>
                <a:cubicBezTo>
                  <a:pt x="1048" y="152"/>
                  <a:pt x="1048" y="152"/>
                  <a:pt x="1048" y="152"/>
                </a:cubicBezTo>
                <a:cubicBezTo>
                  <a:pt x="1048" y="150"/>
                  <a:pt x="1048" y="150"/>
                  <a:pt x="1048" y="150"/>
                </a:cubicBezTo>
                <a:cubicBezTo>
                  <a:pt x="1052" y="148"/>
                  <a:pt x="1043" y="161"/>
                  <a:pt x="1052" y="146"/>
                </a:cubicBezTo>
                <a:cubicBezTo>
                  <a:pt x="1055" y="145"/>
                  <a:pt x="1055" y="145"/>
                  <a:pt x="1055" y="145"/>
                </a:cubicBezTo>
                <a:cubicBezTo>
                  <a:pt x="1059" y="148"/>
                  <a:pt x="1044" y="146"/>
                  <a:pt x="1061" y="141"/>
                </a:cubicBezTo>
                <a:cubicBezTo>
                  <a:pt x="1060" y="138"/>
                  <a:pt x="1054" y="145"/>
                  <a:pt x="1066" y="140"/>
                </a:cubicBezTo>
                <a:cubicBezTo>
                  <a:pt x="1064" y="137"/>
                  <a:pt x="1064" y="137"/>
                  <a:pt x="1064" y="137"/>
                </a:cubicBezTo>
                <a:cubicBezTo>
                  <a:pt x="1062" y="136"/>
                  <a:pt x="1062" y="136"/>
                  <a:pt x="1062" y="136"/>
                </a:cubicBezTo>
                <a:cubicBezTo>
                  <a:pt x="1063" y="132"/>
                  <a:pt x="1063" y="132"/>
                  <a:pt x="1063" y="132"/>
                </a:cubicBezTo>
                <a:cubicBezTo>
                  <a:pt x="1071" y="130"/>
                  <a:pt x="1071" y="130"/>
                  <a:pt x="1071" y="130"/>
                </a:cubicBezTo>
                <a:cubicBezTo>
                  <a:pt x="1073" y="128"/>
                  <a:pt x="1073" y="128"/>
                  <a:pt x="1073" y="128"/>
                </a:cubicBezTo>
                <a:cubicBezTo>
                  <a:pt x="1071" y="127"/>
                  <a:pt x="1071" y="127"/>
                  <a:pt x="1071" y="127"/>
                </a:cubicBezTo>
                <a:cubicBezTo>
                  <a:pt x="1074" y="126"/>
                  <a:pt x="1074" y="129"/>
                  <a:pt x="1075" y="123"/>
                </a:cubicBezTo>
                <a:cubicBezTo>
                  <a:pt x="1078" y="123"/>
                  <a:pt x="1078" y="123"/>
                  <a:pt x="1078" y="123"/>
                </a:cubicBezTo>
                <a:cubicBezTo>
                  <a:pt x="1083" y="124"/>
                  <a:pt x="1071" y="125"/>
                  <a:pt x="1082" y="123"/>
                </a:cubicBezTo>
                <a:cubicBezTo>
                  <a:pt x="1080" y="120"/>
                  <a:pt x="1080" y="120"/>
                  <a:pt x="1080" y="120"/>
                </a:cubicBezTo>
                <a:cubicBezTo>
                  <a:pt x="1081" y="120"/>
                  <a:pt x="1072" y="125"/>
                  <a:pt x="1084" y="120"/>
                </a:cubicBezTo>
                <a:cubicBezTo>
                  <a:pt x="1084" y="118"/>
                  <a:pt x="1084" y="118"/>
                  <a:pt x="1084" y="118"/>
                </a:cubicBezTo>
                <a:cubicBezTo>
                  <a:pt x="1089" y="117"/>
                  <a:pt x="1089" y="117"/>
                  <a:pt x="1089" y="117"/>
                </a:cubicBezTo>
                <a:cubicBezTo>
                  <a:pt x="1086" y="115"/>
                  <a:pt x="1086" y="115"/>
                  <a:pt x="1086" y="115"/>
                </a:cubicBezTo>
                <a:cubicBezTo>
                  <a:pt x="1087" y="111"/>
                  <a:pt x="1087" y="111"/>
                  <a:pt x="1087" y="111"/>
                </a:cubicBezTo>
                <a:cubicBezTo>
                  <a:pt x="1090" y="110"/>
                  <a:pt x="1094" y="114"/>
                  <a:pt x="1095" y="112"/>
                </a:cubicBezTo>
                <a:cubicBezTo>
                  <a:pt x="1097" y="108"/>
                  <a:pt x="1097" y="108"/>
                  <a:pt x="1097" y="108"/>
                </a:cubicBezTo>
                <a:cubicBezTo>
                  <a:pt x="1096" y="107"/>
                  <a:pt x="1096" y="107"/>
                  <a:pt x="1096" y="107"/>
                </a:cubicBezTo>
                <a:cubicBezTo>
                  <a:pt x="1102" y="103"/>
                  <a:pt x="1102" y="103"/>
                  <a:pt x="1102" y="103"/>
                </a:cubicBezTo>
                <a:cubicBezTo>
                  <a:pt x="1101" y="101"/>
                  <a:pt x="1101" y="101"/>
                  <a:pt x="1101" y="101"/>
                </a:cubicBezTo>
                <a:cubicBezTo>
                  <a:pt x="1101" y="98"/>
                  <a:pt x="1101" y="98"/>
                  <a:pt x="1101" y="98"/>
                </a:cubicBezTo>
                <a:cubicBezTo>
                  <a:pt x="1106" y="97"/>
                  <a:pt x="1106" y="97"/>
                  <a:pt x="1106" y="97"/>
                </a:cubicBezTo>
                <a:cubicBezTo>
                  <a:pt x="1106" y="98"/>
                  <a:pt x="1105" y="95"/>
                  <a:pt x="1106" y="98"/>
                </a:cubicBezTo>
                <a:cubicBezTo>
                  <a:pt x="1107" y="99"/>
                  <a:pt x="1107" y="99"/>
                  <a:pt x="1107" y="99"/>
                </a:cubicBezTo>
                <a:cubicBezTo>
                  <a:pt x="1109" y="97"/>
                  <a:pt x="1109" y="97"/>
                  <a:pt x="1109" y="97"/>
                </a:cubicBezTo>
                <a:cubicBezTo>
                  <a:pt x="1112" y="92"/>
                  <a:pt x="1112" y="92"/>
                  <a:pt x="1112" y="92"/>
                </a:cubicBezTo>
                <a:cubicBezTo>
                  <a:pt x="1113" y="92"/>
                  <a:pt x="1114" y="94"/>
                  <a:pt x="1115" y="92"/>
                </a:cubicBezTo>
                <a:cubicBezTo>
                  <a:pt x="1113" y="90"/>
                  <a:pt x="1113" y="90"/>
                  <a:pt x="1113" y="90"/>
                </a:cubicBezTo>
                <a:cubicBezTo>
                  <a:pt x="1110" y="91"/>
                  <a:pt x="1110" y="91"/>
                  <a:pt x="1110" y="91"/>
                </a:cubicBezTo>
                <a:cubicBezTo>
                  <a:pt x="1109" y="88"/>
                  <a:pt x="1109" y="88"/>
                  <a:pt x="1109" y="88"/>
                </a:cubicBezTo>
                <a:cubicBezTo>
                  <a:pt x="1107" y="88"/>
                  <a:pt x="1107" y="88"/>
                  <a:pt x="1107" y="88"/>
                </a:cubicBezTo>
                <a:cubicBezTo>
                  <a:pt x="1116" y="85"/>
                  <a:pt x="1116" y="85"/>
                  <a:pt x="1116" y="85"/>
                </a:cubicBezTo>
                <a:cubicBezTo>
                  <a:pt x="1119" y="86"/>
                  <a:pt x="1119" y="86"/>
                  <a:pt x="1119" y="86"/>
                </a:cubicBezTo>
                <a:cubicBezTo>
                  <a:pt x="1121" y="84"/>
                  <a:pt x="1121" y="84"/>
                  <a:pt x="1121" y="84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16" y="80"/>
                  <a:pt x="1116" y="91"/>
                  <a:pt x="1119" y="80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1" y="73"/>
                  <a:pt x="1131" y="73"/>
                  <a:pt x="1131" y="73"/>
                </a:cubicBezTo>
                <a:cubicBezTo>
                  <a:pt x="1133" y="73"/>
                  <a:pt x="1119" y="78"/>
                  <a:pt x="1135" y="71"/>
                </a:cubicBezTo>
                <a:cubicBezTo>
                  <a:pt x="1135" y="70"/>
                  <a:pt x="1134" y="74"/>
                  <a:pt x="1134" y="69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42" y="70"/>
                  <a:pt x="1142" y="70"/>
                  <a:pt x="1142" y="70"/>
                </a:cubicBezTo>
                <a:cubicBezTo>
                  <a:pt x="1143" y="69"/>
                  <a:pt x="1143" y="69"/>
                  <a:pt x="1143" y="69"/>
                </a:cubicBezTo>
                <a:cubicBezTo>
                  <a:pt x="1141" y="63"/>
                  <a:pt x="1141" y="63"/>
                  <a:pt x="1141" y="63"/>
                </a:cubicBezTo>
                <a:cubicBezTo>
                  <a:pt x="1152" y="56"/>
                  <a:pt x="1152" y="56"/>
                  <a:pt x="1152" y="56"/>
                </a:cubicBezTo>
                <a:cubicBezTo>
                  <a:pt x="1153" y="53"/>
                  <a:pt x="1153" y="53"/>
                  <a:pt x="1153" y="53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6" y="50"/>
                  <a:pt x="1156" y="50"/>
                  <a:pt x="1156" y="50"/>
                </a:cubicBezTo>
                <a:cubicBezTo>
                  <a:pt x="1158" y="52"/>
                  <a:pt x="1158" y="52"/>
                  <a:pt x="1158" y="52"/>
                </a:cubicBezTo>
                <a:cubicBezTo>
                  <a:pt x="1165" y="50"/>
                  <a:pt x="1165" y="50"/>
                  <a:pt x="1165" y="50"/>
                </a:cubicBezTo>
                <a:cubicBezTo>
                  <a:pt x="1163" y="47"/>
                  <a:pt x="1163" y="47"/>
                  <a:pt x="1163" y="47"/>
                </a:cubicBezTo>
                <a:cubicBezTo>
                  <a:pt x="1164" y="47"/>
                  <a:pt x="1164" y="46"/>
                  <a:pt x="1165" y="47"/>
                </a:cubicBezTo>
                <a:cubicBezTo>
                  <a:pt x="1161" y="44"/>
                  <a:pt x="1161" y="44"/>
                  <a:pt x="1161" y="44"/>
                </a:cubicBezTo>
                <a:cubicBezTo>
                  <a:pt x="1161" y="43"/>
                  <a:pt x="1161" y="43"/>
                  <a:pt x="1161" y="43"/>
                </a:cubicBezTo>
                <a:cubicBezTo>
                  <a:pt x="1168" y="43"/>
                  <a:pt x="1168" y="43"/>
                  <a:pt x="1168" y="43"/>
                </a:cubicBezTo>
                <a:cubicBezTo>
                  <a:pt x="1175" y="40"/>
                  <a:pt x="1175" y="40"/>
                  <a:pt x="1175" y="40"/>
                </a:cubicBezTo>
                <a:cubicBezTo>
                  <a:pt x="1175" y="38"/>
                  <a:pt x="1175" y="38"/>
                  <a:pt x="1175" y="38"/>
                </a:cubicBezTo>
                <a:cubicBezTo>
                  <a:pt x="1182" y="33"/>
                  <a:pt x="1182" y="33"/>
                  <a:pt x="1182" y="33"/>
                </a:cubicBezTo>
                <a:cubicBezTo>
                  <a:pt x="1181" y="31"/>
                  <a:pt x="1187" y="36"/>
                  <a:pt x="1186" y="29"/>
                </a:cubicBezTo>
                <a:cubicBezTo>
                  <a:pt x="1188" y="30"/>
                  <a:pt x="1188" y="30"/>
                  <a:pt x="1188" y="30"/>
                </a:cubicBezTo>
                <a:cubicBezTo>
                  <a:pt x="1192" y="25"/>
                  <a:pt x="1192" y="25"/>
                  <a:pt x="1192" y="25"/>
                </a:cubicBezTo>
                <a:cubicBezTo>
                  <a:pt x="1193" y="25"/>
                  <a:pt x="1193" y="25"/>
                  <a:pt x="1193" y="25"/>
                </a:cubicBezTo>
                <a:cubicBezTo>
                  <a:pt x="1193" y="22"/>
                  <a:pt x="1193" y="22"/>
                  <a:pt x="1193" y="22"/>
                </a:cubicBezTo>
                <a:cubicBezTo>
                  <a:pt x="1195" y="23"/>
                  <a:pt x="1197" y="20"/>
                  <a:pt x="1198" y="19"/>
                </a:cubicBezTo>
                <a:cubicBezTo>
                  <a:pt x="1199" y="17"/>
                  <a:pt x="1204" y="18"/>
                  <a:pt x="1200" y="15"/>
                </a:cubicBezTo>
                <a:cubicBezTo>
                  <a:pt x="1203" y="16"/>
                  <a:pt x="1204" y="10"/>
                  <a:pt x="1207" y="15"/>
                </a:cubicBezTo>
                <a:cubicBezTo>
                  <a:pt x="1210" y="14"/>
                  <a:pt x="1210" y="14"/>
                  <a:pt x="1210" y="14"/>
                </a:cubicBezTo>
                <a:cubicBezTo>
                  <a:pt x="1209" y="9"/>
                  <a:pt x="1209" y="9"/>
                  <a:pt x="1209" y="9"/>
                </a:cubicBezTo>
                <a:cubicBezTo>
                  <a:pt x="1210" y="9"/>
                  <a:pt x="1212" y="9"/>
                  <a:pt x="1211" y="6"/>
                </a:cubicBezTo>
                <a:cubicBezTo>
                  <a:pt x="1214" y="9"/>
                  <a:pt x="1214" y="9"/>
                  <a:pt x="1214" y="9"/>
                </a:cubicBezTo>
                <a:cubicBezTo>
                  <a:pt x="1215" y="7"/>
                  <a:pt x="1215" y="7"/>
                  <a:pt x="1215" y="7"/>
                </a:cubicBezTo>
                <a:cubicBezTo>
                  <a:pt x="1219" y="8"/>
                  <a:pt x="1219" y="8"/>
                  <a:pt x="1219" y="8"/>
                </a:cubicBezTo>
                <a:cubicBezTo>
                  <a:pt x="1218" y="11"/>
                  <a:pt x="1218" y="11"/>
                  <a:pt x="1218" y="11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6"/>
                  <a:pt x="1227" y="6"/>
                  <a:pt x="1227" y="8"/>
                </a:cubicBezTo>
                <a:cubicBezTo>
                  <a:pt x="1228" y="7"/>
                  <a:pt x="1230" y="6"/>
                  <a:pt x="1232" y="7"/>
                </a:cubicBezTo>
                <a:cubicBezTo>
                  <a:pt x="1229" y="10"/>
                  <a:pt x="1238" y="7"/>
                  <a:pt x="1231" y="11"/>
                </a:cubicBezTo>
                <a:cubicBezTo>
                  <a:pt x="1230" y="10"/>
                  <a:pt x="1230" y="10"/>
                  <a:pt x="1230" y="10"/>
                </a:cubicBezTo>
                <a:cubicBezTo>
                  <a:pt x="1223" y="11"/>
                  <a:pt x="1223" y="11"/>
                  <a:pt x="1223" y="11"/>
                </a:cubicBezTo>
                <a:cubicBezTo>
                  <a:pt x="1222" y="12"/>
                  <a:pt x="1232" y="4"/>
                  <a:pt x="1223" y="1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6" y="17"/>
                  <a:pt x="1226" y="17"/>
                  <a:pt x="1226" y="17"/>
                </a:cubicBezTo>
                <a:cubicBezTo>
                  <a:pt x="1224" y="17"/>
                  <a:pt x="1226" y="17"/>
                  <a:pt x="1225" y="14"/>
                </a:cubicBezTo>
                <a:cubicBezTo>
                  <a:pt x="1226" y="14"/>
                  <a:pt x="1227" y="14"/>
                  <a:pt x="1228" y="14"/>
                </a:cubicBezTo>
                <a:cubicBezTo>
                  <a:pt x="1227" y="17"/>
                  <a:pt x="1227" y="17"/>
                  <a:pt x="1227" y="17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9" y="21"/>
                  <a:pt x="1229" y="21"/>
                  <a:pt x="1229" y="21"/>
                </a:cubicBezTo>
                <a:cubicBezTo>
                  <a:pt x="1232" y="18"/>
                  <a:pt x="1232" y="18"/>
                  <a:pt x="1232" y="18"/>
                </a:cubicBezTo>
                <a:cubicBezTo>
                  <a:pt x="1232" y="19"/>
                  <a:pt x="1232" y="19"/>
                  <a:pt x="1232" y="19"/>
                </a:cubicBezTo>
                <a:cubicBezTo>
                  <a:pt x="1237" y="16"/>
                  <a:pt x="1214" y="26"/>
                  <a:pt x="1241" y="14"/>
                </a:cubicBezTo>
                <a:cubicBezTo>
                  <a:pt x="1242" y="15"/>
                  <a:pt x="1242" y="15"/>
                  <a:pt x="1242" y="15"/>
                </a:cubicBezTo>
                <a:cubicBezTo>
                  <a:pt x="1238" y="17"/>
                  <a:pt x="1238" y="17"/>
                  <a:pt x="1238" y="17"/>
                </a:cubicBezTo>
                <a:cubicBezTo>
                  <a:pt x="1234" y="21"/>
                  <a:pt x="1234" y="21"/>
                  <a:pt x="1234" y="21"/>
                </a:cubicBezTo>
                <a:cubicBezTo>
                  <a:pt x="1232" y="21"/>
                  <a:pt x="1232" y="21"/>
                  <a:pt x="1232" y="21"/>
                </a:cubicBezTo>
                <a:cubicBezTo>
                  <a:pt x="1232" y="22"/>
                  <a:pt x="1227" y="21"/>
                  <a:pt x="1232" y="23"/>
                </a:cubicBezTo>
                <a:cubicBezTo>
                  <a:pt x="1231" y="25"/>
                  <a:pt x="1231" y="25"/>
                  <a:pt x="1231" y="25"/>
                </a:cubicBezTo>
                <a:cubicBezTo>
                  <a:pt x="1224" y="26"/>
                  <a:pt x="1224" y="26"/>
                  <a:pt x="1224" y="26"/>
                </a:cubicBezTo>
                <a:cubicBezTo>
                  <a:pt x="1217" y="31"/>
                  <a:pt x="1217" y="31"/>
                  <a:pt x="1217" y="31"/>
                </a:cubicBezTo>
                <a:cubicBezTo>
                  <a:pt x="1215" y="29"/>
                  <a:pt x="1214" y="37"/>
                  <a:pt x="1212" y="30"/>
                </a:cubicBezTo>
                <a:cubicBezTo>
                  <a:pt x="1210" y="32"/>
                  <a:pt x="1210" y="32"/>
                  <a:pt x="1210" y="32"/>
                </a:cubicBezTo>
                <a:cubicBezTo>
                  <a:pt x="1210" y="33"/>
                  <a:pt x="1210" y="33"/>
                  <a:pt x="1210" y="33"/>
                </a:cubicBezTo>
                <a:cubicBezTo>
                  <a:pt x="1210" y="34"/>
                  <a:pt x="1210" y="34"/>
                  <a:pt x="1210" y="34"/>
                </a:cubicBezTo>
                <a:cubicBezTo>
                  <a:pt x="1212" y="32"/>
                  <a:pt x="1212" y="32"/>
                  <a:pt x="1212" y="32"/>
                </a:cubicBezTo>
                <a:cubicBezTo>
                  <a:pt x="1207" y="39"/>
                  <a:pt x="1207" y="39"/>
                  <a:pt x="1207" y="39"/>
                </a:cubicBezTo>
                <a:cubicBezTo>
                  <a:pt x="1206" y="39"/>
                  <a:pt x="1206" y="39"/>
                  <a:pt x="1206" y="39"/>
                </a:cubicBezTo>
                <a:cubicBezTo>
                  <a:pt x="1204" y="38"/>
                  <a:pt x="1204" y="38"/>
                  <a:pt x="1204" y="38"/>
                </a:cubicBezTo>
                <a:cubicBezTo>
                  <a:pt x="1202" y="43"/>
                  <a:pt x="1202" y="43"/>
                  <a:pt x="1202" y="43"/>
                </a:cubicBezTo>
                <a:cubicBezTo>
                  <a:pt x="1197" y="47"/>
                  <a:pt x="1197" y="47"/>
                  <a:pt x="1197" y="47"/>
                </a:cubicBezTo>
                <a:cubicBezTo>
                  <a:pt x="1193" y="53"/>
                  <a:pt x="1193" y="53"/>
                  <a:pt x="1193" y="53"/>
                </a:cubicBezTo>
                <a:cubicBezTo>
                  <a:pt x="1191" y="48"/>
                  <a:pt x="1191" y="48"/>
                  <a:pt x="1191" y="48"/>
                </a:cubicBezTo>
                <a:cubicBezTo>
                  <a:pt x="1188" y="49"/>
                  <a:pt x="1188" y="49"/>
                  <a:pt x="1188" y="49"/>
                </a:cubicBezTo>
                <a:cubicBezTo>
                  <a:pt x="1187" y="52"/>
                  <a:pt x="1187" y="52"/>
                  <a:pt x="1187" y="52"/>
                </a:cubicBezTo>
                <a:cubicBezTo>
                  <a:pt x="1189" y="55"/>
                  <a:pt x="1189" y="55"/>
                  <a:pt x="1189" y="55"/>
                </a:cubicBezTo>
                <a:cubicBezTo>
                  <a:pt x="1186" y="59"/>
                  <a:pt x="1186" y="59"/>
                  <a:pt x="1186" y="59"/>
                </a:cubicBezTo>
                <a:cubicBezTo>
                  <a:pt x="1184" y="60"/>
                  <a:pt x="1184" y="60"/>
                  <a:pt x="1184" y="60"/>
                </a:cubicBezTo>
                <a:cubicBezTo>
                  <a:pt x="1181" y="64"/>
                  <a:pt x="1181" y="64"/>
                  <a:pt x="1181" y="64"/>
                </a:cubicBezTo>
                <a:cubicBezTo>
                  <a:pt x="1179" y="66"/>
                  <a:pt x="1179" y="60"/>
                  <a:pt x="1177" y="66"/>
                </a:cubicBezTo>
                <a:cubicBezTo>
                  <a:pt x="1174" y="65"/>
                  <a:pt x="1184" y="62"/>
                  <a:pt x="1173" y="67"/>
                </a:cubicBezTo>
                <a:cubicBezTo>
                  <a:pt x="1174" y="68"/>
                  <a:pt x="1174" y="68"/>
                  <a:pt x="1174" y="68"/>
                </a:cubicBezTo>
                <a:cubicBezTo>
                  <a:pt x="1172" y="71"/>
                  <a:pt x="1172" y="71"/>
                  <a:pt x="1172" y="71"/>
                </a:cubicBezTo>
                <a:cubicBezTo>
                  <a:pt x="1168" y="72"/>
                  <a:pt x="1168" y="72"/>
                  <a:pt x="1168" y="72"/>
                </a:cubicBezTo>
                <a:cubicBezTo>
                  <a:pt x="1167" y="76"/>
                  <a:pt x="1167" y="76"/>
                  <a:pt x="1167" y="76"/>
                </a:cubicBezTo>
                <a:cubicBezTo>
                  <a:pt x="1159" y="85"/>
                  <a:pt x="1159" y="85"/>
                  <a:pt x="1159" y="85"/>
                </a:cubicBezTo>
                <a:cubicBezTo>
                  <a:pt x="1157" y="87"/>
                  <a:pt x="1157" y="87"/>
                  <a:pt x="1157" y="87"/>
                </a:cubicBezTo>
                <a:cubicBezTo>
                  <a:pt x="1157" y="88"/>
                  <a:pt x="1157" y="88"/>
                  <a:pt x="1157" y="88"/>
                </a:cubicBezTo>
                <a:cubicBezTo>
                  <a:pt x="1155" y="90"/>
                  <a:pt x="1155" y="90"/>
                  <a:pt x="1155" y="90"/>
                </a:cubicBezTo>
                <a:cubicBezTo>
                  <a:pt x="1153" y="91"/>
                  <a:pt x="1151" y="90"/>
                  <a:pt x="1150" y="93"/>
                </a:cubicBezTo>
                <a:cubicBezTo>
                  <a:pt x="1146" y="92"/>
                  <a:pt x="1146" y="92"/>
                  <a:pt x="1146" y="92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7" y="97"/>
                  <a:pt x="1147" y="97"/>
                  <a:pt x="1147" y="97"/>
                </a:cubicBezTo>
                <a:cubicBezTo>
                  <a:pt x="1145" y="99"/>
                  <a:pt x="1145" y="99"/>
                  <a:pt x="1145" y="99"/>
                </a:cubicBezTo>
                <a:cubicBezTo>
                  <a:pt x="1142" y="100"/>
                  <a:pt x="1142" y="100"/>
                  <a:pt x="1142" y="100"/>
                </a:cubicBezTo>
                <a:cubicBezTo>
                  <a:pt x="1139" y="105"/>
                  <a:pt x="1139" y="105"/>
                  <a:pt x="1139" y="105"/>
                </a:cubicBezTo>
                <a:cubicBezTo>
                  <a:pt x="1138" y="105"/>
                  <a:pt x="1138" y="105"/>
                  <a:pt x="1138" y="105"/>
                </a:cubicBezTo>
                <a:cubicBezTo>
                  <a:pt x="1137" y="108"/>
                  <a:pt x="1137" y="108"/>
                  <a:pt x="1137" y="108"/>
                </a:cubicBezTo>
                <a:cubicBezTo>
                  <a:pt x="1136" y="111"/>
                  <a:pt x="1134" y="105"/>
                  <a:pt x="1133" y="109"/>
                </a:cubicBezTo>
                <a:cubicBezTo>
                  <a:pt x="1130" y="115"/>
                  <a:pt x="1130" y="115"/>
                  <a:pt x="1130" y="115"/>
                </a:cubicBezTo>
                <a:cubicBezTo>
                  <a:pt x="1127" y="114"/>
                  <a:pt x="1123" y="117"/>
                  <a:pt x="1125" y="119"/>
                </a:cubicBezTo>
                <a:cubicBezTo>
                  <a:pt x="1124" y="119"/>
                  <a:pt x="1130" y="118"/>
                  <a:pt x="1123" y="118"/>
                </a:cubicBezTo>
                <a:cubicBezTo>
                  <a:pt x="1121" y="120"/>
                  <a:pt x="1121" y="120"/>
                  <a:pt x="1121" y="120"/>
                </a:cubicBezTo>
                <a:cubicBezTo>
                  <a:pt x="1123" y="121"/>
                  <a:pt x="1123" y="121"/>
                  <a:pt x="1123" y="121"/>
                </a:cubicBezTo>
                <a:cubicBezTo>
                  <a:pt x="1118" y="122"/>
                  <a:pt x="1118" y="122"/>
                  <a:pt x="1118" y="122"/>
                </a:cubicBezTo>
                <a:cubicBezTo>
                  <a:pt x="1117" y="121"/>
                  <a:pt x="1117" y="121"/>
                  <a:pt x="1117" y="121"/>
                </a:cubicBezTo>
                <a:cubicBezTo>
                  <a:pt x="1115" y="123"/>
                  <a:pt x="1115" y="123"/>
                  <a:pt x="1115" y="123"/>
                </a:cubicBezTo>
                <a:cubicBezTo>
                  <a:pt x="1119" y="124"/>
                  <a:pt x="1119" y="124"/>
                  <a:pt x="1119" y="124"/>
                </a:cubicBezTo>
                <a:cubicBezTo>
                  <a:pt x="1117" y="127"/>
                  <a:pt x="1117" y="127"/>
                  <a:pt x="1117" y="127"/>
                </a:cubicBezTo>
                <a:cubicBezTo>
                  <a:pt x="1113" y="132"/>
                  <a:pt x="1113" y="132"/>
                  <a:pt x="1113" y="132"/>
                </a:cubicBezTo>
                <a:cubicBezTo>
                  <a:pt x="1111" y="132"/>
                  <a:pt x="1108" y="135"/>
                  <a:pt x="1106" y="135"/>
                </a:cubicBezTo>
                <a:cubicBezTo>
                  <a:pt x="1103" y="141"/>
                  <a:pt x="1103" y="141"/>
                  <a:pt x="1103" y="141"/>
                </a:cubicBezTo>
                <a:cubicBezTo>
                  <a:pt x="1095" y="148"/>
                  <a:pt x="1095" y="148"/>
                  <a:pt x="1095" y="148"/>
                </a:cubicBezTo>
                <a:cubicBezTo>
                  <a:pt x="1089" y="147"/>
                  <a:pt x="1089" y="147"/>
                  <a:pt x="1089" y="147"/>
                </a:cubicBezTo>
                <a:cubicBezTo>
                  <a:pt x="1087" y="149"/>
                  <a:pt x="1087" y="149"/>
                  <a:pt x="1087" y="149"/>
                </a:cubicBezTo>
                <a:cubicBezTo>
                  <a:pt x="1087" y="152"/>
                  <a:pt x="1087" y="152"/>
                  <a:pt x="1087" y="152"/>
                </a:cubicBezTo>
                <a:cubicBezTo>
                  <a:pt x="1079" y="156"/>
                  <a:pt x="1079" y="156"/>
                  <a:pt x="1079" y="156"/>
                </a:cubicBezTo>
                <a:cubicBezTo>
                  <a:pt x="1079" y="159"/>
                  <a:pt x="1079" y="159"/>
                  <a:pt x="1079" y="159"/>
                </a:cubicBezTo>
                <a:cubicBezTo>
                  <a:pt x="1075" y="161"/>
                  <a:pt x="1075" y="161"/>
                  <a:pt x="1075" y="161"/>
                </a:cubicBezTo>
                <a:cubicBezTo>
                  <a:pt x="1071" y="165"/>
                  <a:pt x="1071" y="165"/>
                  <a:pt x="1071" y="165"/>
                </a:cubicBezTo>
                <a:cubicBezTo>
                  <a:pt x="1069" y="166"/>
                  <a:pt x="1069" y="166"/>
                  <a:pt x="1069" y="166"/>
                </a:cubicBezTo>
                <a:cubicBezTo>
                  <a:pt x="1067" y="169"/>
                  <a:pt x="1067" y="169"/>
                  <a:pt x="1067" y="169"/>
                </a:cubicBezTo>
                <a:cubicBezTo>
                  <a:pt x="1066" y="166"/>
                  <a:pt x="1062" y="177"/>
                  <a:pt x="1066" y="165"/>
                </a:cubicBezTo>
                <a:cubicBezTo>
                  <a:pt x="1065" y="164"/>
                  <a:pt x="1064" y="166"/>
                  <a:pt x="1064" y="165"/>
                </a:cubicBezTo>
                <a:cubicBezTo>
                  <a:pt x="1062" y="166"/>
                  <a:pt x="1062" y="166"/>
                  <a:pt x="1062" y="166"/>
                </a:cubicBezTo>
                <a:cubicBezTo>
                  <a:pt x="1063" y="167"/>
                  <a:pt x="1063" y="167"/>
                  <a:pt x="1063" y="167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1" y="168"/>
                  <a:pt x="1061" y="168"/>
                  <a:pt x="1061" y="168"/>
                </a:cubicBezTo>
                <a:cubicBezTo>
                  <a:pt x="1064" y="170"/>
                  <a:pt x="1064" y="170"/>
                  <a:pt x="1064" y="170"/>
                </a:cubicBezTo>
                <a:cubicBezTo>
                  <a:pt x="1063" y="172"/>
                  <a:pt x="1063" y="172"/>
                  <a:pt x="1063" y="172"/>
                </a:cubicBezTo>
                <a:cubicBezTo>
                  <a:pt x="1064" y="173"/>
                  <a:pt x="1064" y="173"/>
                  <a:pt x="1064" y="173"/>
                </a:cubicBezTo>
                <a:cubicBezTo>
                  <a:pt x="1062" y="172"/>
                  <a:pt x="1059" y="174"/>
                  <a:pt x="1060" y="176"/>
                </a:cubicBezTo>
                <a:cubicBezTo>
                  <a:pt x="1059" y="175"/>
                  <a:pt x="1059" y="175"/>
                  <a:pt x="1059" y="175"/>
                </a:cubicBezTo>
                <a:cubicBezTo>
                  <a:pt x="1057" y="179"/>
                  <a:pt x="1057" y="179"/>
                  <a:pt x="1057" y="179"/>
                </a:cubicBezTo>
                <a:cubicBezTo>
                  <a:pt x="1053" y="180"/>
                  <a:pt x="1053" y="180"/>
                  <a:pt x="1053" y="180"/>
                </a:cubicBezTo>
                <a:cubicBezTo>
                  <a:pt x="1054" y="180"/>
                  <a:pt x="1049" y="180"/>
                  <a:pt x="1055" y="180"/>
                </a:cubicBezTo>
                <a:cubicBezTo>
                  <a:pt x="1052" y="186"/>
                  <a:pt x="1054" y="176"/>
                  <a:pt x="1047" y="187"/>
                </a:cubicBezTo>
                <a:cubicBezTo>
                  <a:pt x="1044" y="188"/>
                  <a:pt x="1038" y="189"/>
                  <a:pt x="1039" y="193"/>
                </a:cubicBezTo>
                <a:cubicBezTo>
                  <a:pt x="1037" y="194"/>
                  <a:pt x="1037" y="194"/>
                  <a:pt x="1037" y="194"/>
                </a:cubicBezTo>
                <a:cubicBezTo>
                  <a:pt x="1038" y="197"/>
                  <a:pt x="1038" y="197"/>
                  <a:pt x="1038" y="197"/>
                </a:cubicBezTo>
                <a:cubicBezTo>
                  <a:pt x="1035" y="197"/>
                  <a:pt x="1035" y="197"/>
                  <a:pt x="1035" y="197"/>
                </a:cubicBezTo>
                <a:cubicBezTo>
                  <a:pt x="1034" y="201"/>
                  <a:pt x="1034" y="201"/>
                  <a:pt x="1034" y="201"/>
                </a:cubicBezTo>
                <a:cubicBezTo>
                  <a:pt x="1034" y="204"/>
                  <a:pt x="1028" y="200"/>
                  <a:pt x="1030" y="205"/>
                </a:cubicBezTo>
                <a:cubicBezTo>
                  <a:pt x="1027" y="206"/>
                  <a:pt x="1027" y="206"/>
                  <a:pt x="1027" y="206"/>
                </a:cubicBezTo>
                <a:cubicBezTo>
                  <a:pt x="1024" y="208"/>
                  <a:pt x="1024" y="208"/>
                  <a:pt x="1024" y="208"/>
                </a:cubicBezTo>
                <a:cubicBezTo>
                  <a:pt x="1020" y="210"/>
                  <a:pt x="1016" y="212"/>
                  <a:pt x="1015" y="215"/>
                </a:cubicBezTo>
                <a:cubicBezTo>
                  <a:pt x="1010" y="220"/>
                  <a:pt x="1010" y="220"/>
                  <a:pt x="1010" y="220"/>
                </a:cubicBezTo>
                <a:cubicBezTo>
                  <a:pt x="1011" y="223"/>
                  <a:pt x="1011" y="223"/>
                  <a:pt x="1011" y="223"/>
                </a:cubicBezTo>
                <a:cubicBezTo>
                  <a:pt x="1009" y="226"/>
                  <a:pt x="1009" y="226"/>
                  <a:pt x="1009" y="226"/>
                </a:cubicBezTo>
                <a:cubicBezTo>
                  <a:pt x="1006" y="224"/>
                  <a:pt x="1006" y="224"/>
                  <a:pt x="1006" y="224"/>
                </a:cubicBezTo>
                <a:cubicBezTo>
                  <a:pt x="1002" y="226"/>
                  <a:pt x="1002" y="226"/>
                  <a:pt x="1002" y="226"/>
                </a:cubicBezTo>
                <a:cubicBezTo>
                  <a:pt x="999" y="231"/>
                  <a:pt x="999" y="231"/>
                  <a:pt x="999" y="231"/>
                </a:cubicBezTo>
                <a:cubicBezTo>
                  <a:pt x="995" y="234"/>
                  <a:pt x="989" y="234"/>
                  <a:pt x="990" y="239"/>
                </a:cubicBezTo>
                <a:cubicBezTo>
                  <a:pt x="987" y="240"/>
                  <a:pt x="987" y="240"/>
                  <a:pt x="987" y="240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91" y="244"/>
                  <a:pt x="991" y="244"/>
                  <a:pt x="991" y="244"/>
                </a:cubicBezTo>
                <a:cubicBezTo>
                  <a:pt x="996" y="240"/>
                  <a:pt x="996" y="240"/>
                  <a:pt x="996" y="240"/>
                </a:cubicBezTo>
                <a:cubicBezTo>
                  <a:pt x="996" y="237"/>
                  <a:pt x="996" y="237"/>
                  <a:pt x="996" y="237"/>
                </a:cubicBezTo>
                <a:cubicBezTo>
                  <a:pt x="999" y="238"/>
                  <a:pt x="999" y="238"/>
                  <a:pt x="999" y="238"/>
                </a:cubicBezTo>
                <a:cubicBezTo>
                  <a:pt x="1004" y="234"/>
                  <a:pt x="1004" y="234"/>
                  <a:pt x="1004" y="234"/>
                </a:cubicBezTo>
                <a:cubicBezTo>
                  <a:pt x="1004" y="231"/>
                  <a:pt x="1004" y="231"/>
                  <a:pt x="1004" y="231"/>
                </a:cubicBezTo>
                <a:cubicBezTo>
                  <a:pt x="1005" y="232"/>
                  <a:pt x="1005" y="232"/>
                  <a:pt x="1005" y="232"/>
                </a:cubicBezTo>
                <a:cubicBezTo>
                  <a:pt x="1006" y="234"/>
                  <a:pt x="1006" y="234"/>
                  <a:pt x="1006" y="234"/>
                </a:cubicBezTo>
                <a:cubicBezTo>
                  <a:pt x="1004" y="238"/>
                  <a:pt x="1004" y="238"/>
                  <a:pt x="1004" y="238"/>
                </a:cubicBezTo>
                <a:cubicBezTo>
                  <a:pt x="1003" y="238"/>
                  <a:pt x="1001" y="231"/>
                  <a:pt x="1000" y="242"/>
                </a:cubicBezTo>
                <a:cubicBezTo>
                  <a:pt x="998" y="241"/>
                  <a:pt x="997" y="239"/>
                  <a:pt x="996" y="245"/>
                </a:cubicBezTo>
                <a:cubicBezTo>
                  <a:pt x="995" y="245"/>
                  <a:pt x="995" y="247"/>
                  <a:pt x="994" y="245"/>
                </a:cubicBezTo>
                <a:cubicBezTo>
                  <a:pt x="993" y="249"/>
                  <a:pt x="993" y="249"/>
                  <a:pt x="993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94" y="252"/>
                  <a:pt x="994" y="252"/>
                  <a:pt x="994" y="252"/>
                </a:cubicBezTo>
                <a:cubicBezTo>
                  <a:pt x="991" y="254"/>
                  <a:pt x="991" y="254"/>
                  <a:pt x="991" y="254"/>
                </a:cubicBezTo>
                <a:cubicBezTo>
                  <a:pt x="991" y="252"/>
                  <a:pt x="991" y="252"/>
                  <a:pt x="991" y="252"/>
                </a:cubicBezTo>
                <a:cubicBezTo>
                  <a:pt x="988" y="257"/>
                  <a:pt x="991" y="247"/>
                  <a:pt x="986" y="255"/>
                </a:cubicBezTo>
                <a:cubicBezTo>
                  <a:pt x="987" y="258"/>
                  <a:pt x="987" y="258"/>
                  <a:pt x="987" y="258"/>
                </a:cubicBezTo>
                <a:cubicBezTo>
                  <a:pt x="986" y="260"/>
                  <a:pt x="986" y="260"/>
                  <a:pt x="986" y="260"/>
                </a:cubicBezTo>
                <a:cubicBezTo>
                  <a:pt x="980" y="262"/>
                  <a:pt x="980" y="262"/>
                  <a:pt x="980" y="262"/>
                </a:cubicBezTo>
                <a:cubicBezTo>
                  <a:pt x="974" y="266"/>
                  <a:pt x="974" y="266"/>
                  <a:pt x="974" y="266"/>
                </a:cubicBezTo>
                <a:cubicBezTo>
                  <a:pt x="975" y="268"/>
                  <a:pt x="975" y="268"/>
                  <a:pt x="975" y="268"/>
                </a:cubicBezTo>
                <a:cubicBezTo>
                  <a:pt x="982" y="267"/>
                  <a:pt x="982" y="267"/>
                  <a:pt x="982" y="267"/>
                </a:cubicBezTo>
                <a:cubicBezTo>
                  <a:pt x="984" y="265"/>
                  <a:pt x="984" y="265"/>
                  <a:pt x="984" y="265"/>
                </a:cubicBezTo>
                <a:cubicBezTo>
                  <a:pt x="986" y="265"/>
                  <a:pt x="986" y="265"/>
                  <a:pt x="986" y="265"/>
                </a:cubicBezTo>
                <a:cubicBezTo>
                  <a:pt x="986" y="265"/>
                  <a:pt x="984" y="263"/>
                  <a:pt x="986" y="266"/>
                </a:cubicBezTo>
                <a:cubicBezTo>
                  <a:pt x="988" y="266"/>
                  <a:pt x="988" y="266"/>
                  <a:pt x="988" y="266"/>
                </a:cubicBezTo>
                <a:cubicBezTo>
                  <a:pt x="990" y="260"/>
                  <a:pt x="990" y="260"/>
                  <a:pt x="990" y="260"/>
                </a:cubicBezTo>
                <a:cubicBezTo>
                  <a:pt x="995" y="258"/>
                  <a:pt x="995" y="258"/>
                  <a:pt x="995" y="258"/>
                </a:cubicBezTo>
                <a:cubicBezTo>
                  <a:pt x="998" y="254"/>
                  <a:pt x="998" y="254"/>
                  <a:pt x="998" y="254"/>
                </a:cubicBezTo>
                <a:cubicBezTo>
                  <a:pt x="999" y="254"/>
                  <a:pt x="992" y="255"/>
                  <a:pt x="1000" y="254"/>
                </a:cubicBezTo>
                <a:cubicBezTo>
                  <a:pt x="999" y="252"/>
                  <a:pt x="999" y="252"/>
                  <a:pt x="999" y="252"/>
                </a:cubicBezTo>
                <a:cubicBezTo>
                  <a:pt x="1000" y="252"/>
                  <a:pt x="1000" y="252"/>
                  <a:pt x="1000" y="252"/>
                </a:cubicBezTo>
                <a:cubicBezTo>
                  <a:pt x="1000" y="250"/>
                  <a:pt x="1000" y="250"/>
                  <a:pt x="1000" y="250"/>
                </a:cubicBezTo>
                <a:cubicBezTo>
                  <a:pt x="998" y="249"/>
                  <a:pt x="998" y="249"/>
                  <a:pt x="998" y="249"/>
                </a:cubicBezTo>
                <a:cubicBezTo>
                  <a:pt x="999" y="251"/>
                  <a:pt x="1000" y="248"/>
                  <a:pt x="996" y="251"/>
                </a:cubicBezTo>
                <a:cubicBezTo>
                  <a:pt x="996" y="249"/>
                  <a:pt x="985" y="263"/>
                  <a:pt x="997" y="246"/>
                </a:cubicBezTo>
                <a:cubicBezTo>
                  <a:pt x="1001" y="245"/>
                  <a:pt x="1001" y="245"/>
                  <a:pt x="1001" y="245"/>
                </a:cubicBezTo>
                <a:cubicBezTo>
                  <a:pt x="1005" y="249"/>
                  <a:pt x="1005" y="249"/>
                  <a:pt x="1005" y="249"/>
                </a:cubicBezTo>
                <a:cubicBezTo>
                  <a:pt x="1008" y="246"/>
                  <a:pt x="1008" y="246"/>
                  <a:pt x="1008" y="246"/>
                </a:cubicBezTo>
                <a:cubicBezTo>
                  <a:pt x="1010" y="247"/>
                  <a:pt x="1009" y="245"/>
                  <a:pt x="1011" y="244"/>
                </a:cubicBezTo>
                <a:cubicBezTo>
                  <a:pt x="1010" y="242"/>
                  <a:pt x="1010" y="242"/>
                  <a:pt x="1010" y="242"/>
                </a:cubicBezTo>
                <a:cubicBezTo>
                  <a:pt x="1012" y="242"/>
                  <a:pt x="1015" y="239"/>
                  <a:pt x="1017" y="238"/>
                </a:cubicBezTo>
                <a:cubicBezTo>
                  <a:pt x="1020" y="237"/>
                  <a:pt x="1015" y="237"/>
                  <a:pt x="1018" y="235"/>
                </a:cubicBezTo>
                <a:cubicBezTo>
                  <a:pt x="1014" y="233"/>
                  <a:pt x="1014" y="233"/>
                  <a:pt x="1014" y="233"/>
                </a:cubicBezTo>
                <a:cubicBezTo>
                  <a:pt x="1014" y="231"/>
                  <a:pt x="1014" y="231"/>
                  <a:pt x="1014" y="231"/>
                </a:cubicBezTo>
                <a:cubicBezTo>
                  <a:pt x="1014" y="231"/>
                  <a:pt x="1013" y="238"/>
                  <a:pt x="1019" y="230"/>
                </a:cubicBezTo>
                <a:cubicBezTo>
                  <a:pt x="1016" y="227"/>
                  <a:pt x="1016" y="227"/>
                  <a:pt x="1016" y="227"/>
                </a:cubicBezTo>
                <a:cubicBezTo>
                  <a:pt x="1021" y="227"/>
                  <a:pt x="1021" y="227"/>
                  <a:pt x="1021" y="227"/>
                </a:cubicBezTo>
                <a:cubicBezTo>
                  <a:pt x="1019" y="229"/>
                  <a:pt x="1019" y="229"/>
                  <a:pt x="1019" y="229"/>
                </a:cubicBezTo>
                <a:cubicBezTo>
                  <a:pt x="1021" y="227"/>
                  <a:pt x="1009" y="225"/>
                  <a:pt x="1022" y="233"/>
                </a:cubicBezTo>
                <a:cubicBezTo>
                  <a:pt x="1023" y="227"/>
                  <a:pt x="1023" y="227"/>
                  <a:pt x="1023" y="227"/>
                </a:cubicBezTo>
                <a:cubicBezTo>
                  <a:pt x="1023" y="227"/>
                  <a:pt x="1025" y="226"/>
                  <a:pt x="1023" y="225"/>
                </a:cubicBezTo>
                <a:cubicBezTo>
                  <a:pt x="1025" y="226"/>
                  <a:pt x="1025" y="226"/>
                  <a:pt x="1025" y="226"/>
                </a:cubicBezTo>
                <a:cubicBezTo>
                  <a:pt x="1025" y="229"/>
                  <a:pt x="1025" y="229"/>
                  <a:pt x="1025" y="229"/>
                </a:cubicBezTo>
                <a:cubicBezTo>
                  <a:pt x="1028" y="226"/>
                  <a:pt x="1028" y="226"/>
                  <a:pt x="1028" y="226"/>
                </a:cubicBezTo>
                <a:cubicBezTo>
                  <a:pt x="1029" y="226"/>
                  <a:pt x="1029" y="226"/>
                  <a:pt x="1029" y="226"/>
                </a:cubicBezTo>
                <a:cubicBezTo>
                  <a:pt x="1024" y="222"/>
                  <a:pt x="1024" y="222"/>
                  <a:pt x="1024" y="222"/>
                </a:cubicBezTo>
                <a:cubicBezTo>
                  <a:pt x="1019" y="222"/>
                  <a:pt x="1019" y="222"/>
                  <a:pt x="1019" y="222"/>
                </a:cubicBezTo>
                <a:cubicBezTo>
                  <a:pt x="1018" y="224"/>
                  <a:pt x="1018" y="224"/>
                  <a:pt x="1018" y="224"/>
                </a:cubicBezTo>
                <a:cubicBezTo>
                  <a:pt x="1015" y="225"/>
                  <a:pt x="1015" y="225"/>
                  <a:pt x="1015" y="225"/>
                </a:cubicBezTo>
                <a:cubicBezTo>
                  <a:pt x="1014" y="230"/>
                  <a:pt x="1014" y="230"/>
                  <a:pt x="1014" y="230"/>
                </a:cubicBezTo>
                <a:cubicBezTo>
                  <a:pt x="1012" y="227"/>
                  <a:pt x="1012" y="227"/>
                  <a:pt x="1012" y="227"/>
                </a:cubicBezTo>
                <a:cubicBezTo>
                  <a:pt x="1014" y="223"/>
                  <a:pt x="1014" y="223"/>
                  <a:pt x="1014" y="223"/>
                </a:cubicBezTo>
                <a:cubicBezTo>
                  <a:pt x="1020" y="218"/>
                  <a:pt x="1020" y="218"/>
                  <a:pt x="1020" y="218"/>
                </a:cubicBezTo>
                <a:cubicBezTo>
                  <a:pt x="1017" y="215"/>
                  <a:pt x="1026" y="219"/>
                  <a:pt x="1022" y="212"/>
                </a:cubicBezTo>
                <a:cubicBezTo>
                  <a:pt x="1027" y="209"/>
                  <a:pt x="1018" y="219"/>
                  <a:pt x="1028" y="212"/>
                </a:cubicBezTo>
                <a:cubicBezTo>
                  <a:pt x="1024" y="215"/>
                  <a:pt x="1024" y="215"/>
                  <a:pt x="1024" y="215"/>
                </a:cubicBezTo>
                <a:cubicBezTo>
                  <a:pt x="1024" y="215"/>
                  <a:pt x="1027" y="214"/>
                  <a:pt x="1023" y="214"/>
                </a:cubicBezTo>
                <a:cubicBezTo>
                  <a:pt x="1024" y="216"/>
                  <a:pt x="1024" y="216"/>
                  <a:pt x="1024" y="216"/>
                </a:cubicBezTo>
                <a:cubicBezTo>
                  <a:pt x="1026" y="216"/>
                  <a:pt x="1026" y="216"/>
                  <a:pt x="1026" y="216"/>
                </a:cubicBezTo>
                <a:cubicBezTo>
                  <a:pt x="1028" y="216"/>
                  <a:pt x="1028" y="216"/>
                  <a:pt x="1028" y="216"/>
                </a:cubicBezTo>
                <a:cubicBezTo>
                  <a:pt x="1027" y="218"/>
                  <a:pt x="1027" y="218"/>
                  <a:pt x="1027" y="218"/>
                </a:cubicBezTo>
                <a:cubicBezTo>
                  <a:pt x="1027" y="217"/>
                  <a:pt x="1029" y="218"/>
                  <a:pt x="1029" y="219"/>
                </a:cubicBezTo>
                <a:cubicBezTo>
                  <a:pt x="1029" y="220"/>
                  <a:pt x="1029" y="220"/>
                  <a:pt x="1029" y="220"/>
                </a:cubicBezTo>
                <a:cubicBezTo>
                  <a:pt x="1025" y="220"/>
                  <a:pt x="1025" y="220"/>
                  <a:pt x="1025" y="220"/>
                </a:cubicBezTo>
                <a:cubicBezTo>
                  <a:pt x="1025" y="220"/>
                  <a:pt x="1029" y="218"/>
                  <a:pt x="1024" y="221"/>
                </a:cubicBezTo>
                <a:cubicBezTo>
                  <a:pt x="1027" y="221"/>
                  <a:pt x="1027" y="221"/>
                  <a:pt x="1027" y="221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32" y="225"/>
                  <a:pt x="1032" y="225"/>
                  <a:pt x="1032" y="225"/>
                </a:cubicBezTo>
                <a:cubicBezTo>
                  <a:pt x="1033" y="224"/>
                  <a:pt x="1033" y="224"/>
                  <a:pt x="1033" y="224"/>
                </a:cubicBezTo>
                <a:cubicBezTo>
                  <a:pt x="1032" y="224"/>
                  <a:pt x="1035" y="228"/>
                  <a:pt x="1032" y="222"/>
                </a:cubicBezTo>
                <a:cubicBezTo>
                  <a:pt x="1036" y="221"/>
                  <a:pt x="1036" y="221"/>
                  <a:pt x="1036" y="221"/>
                </a:cubicBezTo>
                <a:cubicBezTo>
                  <a:pt x="1035" y="220"/>
                  <a:pt x="1035" y="220"/>
                  <a:pt x="1035" y="220"/>
                </a:cubicBezTo>
                <a:cubicBezTo>
                  <a:pt x="1038" y="219"/>
                  <a:pt x="1038" y="219"/>
                  <a:pt x="1038" y="219"/>
                </a:cubicBezTo>
                <a:cubicBezTo>
                  <a:pt x="1038" y="216"/>
                  <a:pt x="1038" y="216"/>
                  <a:pt x="1038" y="216"/>
                </a:cubicBezTo>
                <a:cubicBezTo>
                  <a:pt x="1039" y="215"/>
                  <a:pt x="1039" y="215"/>
                  <a:pt x="1039" y="215"/>
                </a:cubicBezTo>
                <a:cubicBezTo>
                  <a:pt x="1039" y="215"/>
                  <a:pt x="1044" y="214"/>
                  <a:pt x="1038" y="214"/>
                </a:cubicBezTo>
                <a:cubicBezTo>
                  <a:pt x="1039" y="213"/>
                  <a:pt x="1039" y="213"/>
                  <a:pt x="1039" y="213"/>
                </a:cubicBezTo>
                <a:cubicBezTo>
                  <a:pt x="1044" y="215"/>
                  <a:pt x="1044" y="215"/>
                  <a:pt x="1044" y="215"/>
                </a:cubicBezTo>
                <a:cubicBezTo>
                  <a:pt x="1046" y="209"/>
                  <a:pt x="1046" y="209"/>
                  <a:pt x="1046" y="209"/>
                </a:cubicBezTo>
                <a:cubicBezTo>
                  <a:pt x="1045" y="208"/>
                  <a:pt x="1045" y="208"/>
                  <a:pt x="1045" y="208"/>
                </a:cubicBezTo>
                <a:cubicBezTo>
                  <a:pt x="1042" y="209"/>
                  <a:pt x="1042" y="209"/>
                  <a:pt x="1042" y="209"/>
                </a:cubicBezTo>
                <a:cubicBezTo>
                  <a:pt x="1041" y="208"/>
                  <a:pt x="1045" y="204"/>
                  <a:pt x="1037" y="207"/>
                </a:cubicBezTo>
                <a:cubicBezTo>
                  <a:pt x="1038" y="207"/>
                  <a:pt x="1038" y="207"/>
                  <a:pt x="1038" y="207"/>
                </a:cubicBezTo>
                <a:cubicBezTo>
                  <a:pt x="1037" y="206"/>
                  <a:pt x="1046" y="208"/>
                  <a:pt x="1034" y="206"/>
                </a:cubicBezTo>
                <a:cubicBezTo>
                  <a:pt x="1034" y="205"/>
                  <a:pt x="1034" y="205"/>
                  <a:pt x="1034" y="205"/>
                </a:cubicBezTo>
                <a:cubicBezTo>
                  <a:pt x="1050" y="207"/>
                  <a:pt x="1050" y="207"/>
                  <a:pt x="1050" y="207"/>
                </a:cubicBezTo>
                <a:cubicBezTo>
                  <a:pt x="1048" y="202"/>
                  <a:pt x="1055" y="209"/>
                  <a:pt x="1054" y="201"/>
                </a:cubicBezTo>
                <a:cubicBezTo>
                  <a:pt x="1057" y="199"/>
                  <a:pt x="1057" y="199"/>
                  <a:pt x="1057" y="199"/>
                </a:cubicBezTo>
                <a:cubicBezTo>
                  <a:pt x="1054" y="198"/>
                  <a:pt x="1054" y="198"/>
                  <a:pt x="1054" y="198"/>
                </a:cubicBezTo>
                <a:cubicBezTo>
                  <a:pt x="1051" y="200"/>
                  <a:pt x="1051" y="200"/>
                  <a:pt x="1051" y="200"/>
                </a:cubicBezTo>
                <a:cubicBezTo>
                  <a:pt x="1051" y="200"/>
                  <a:pt x="1048" y="199"/>
                  <a:pt x="1052" y="200"/>
                </a:cubicBezTo>
                <a:cubicBezTo>
                  <a:pt x="1052" y="199"/>
                  <a:pt x="1052" y="199"/>
                  <a:pt x="1051" y="198"/>
                </a:cubicBezTo>
                <a:cubicBezTo>
                  <a:pt x="1052" y="197"/>
                  <a:pt x="1057" y="197"/>
                  <a:pt x="1047" y="200"/>
                </a:cubicBezTo>
                <a:cubicBezTo>
                  <a:pt x="1045" y="202"/>
                  <a:pt x="1045" y="202"/>
                  <a:pt x="1045" y="202"/>
                </a:cubicBezTo>
                <a:cubicBezTo>
                  <a:pt x="1044" y="200"/>
                  <a:pt x="1052" y="201"/>
                  <a:pt x="1042" y="199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5" y="195"/>
                  <a:pt x="1051" y="200"/>
                  <a:pt x="1047" y="193"/>
                </a:cubicBezTo>
                <a:cubicBezTo>
                  <a:pt x="1048" y="194"/>
                  <a:pt x="1048" y="194"/>
                  <a:pt x="1049" y="195"/>
                </a:cubicBezTo>
                <a:cubicBezTo>
                  <a:pt x="1052" y="193"/>
                  <a:pt x="1051" y="202"/>
                  <a:pt x="1054" y="193"/>
                </a:cubicBezTo>
                <a:cubicBezTo>
                  <a:pt x="1052" y="196"/>
                  <a:pt x="1052" y="196"/>
                  <a:pt x="1052" y="196"/>
                </a:cubicBezTo>
                <a:cubicBezTo>
                  <a:pt x="1057" y="194"/>
                  <a:pt x="1057" y="194"/>
                  <a:pt x="1057" y="194"/>
                </a:cubicBezTo>
                <a:cubicBezTo>
                  <a:pt x="1060" y="198"/>
                  <a:pt x="1060" y="198"/>
                  <a:pt x="1060" y="198"/>
                </a:cubicBezTo>
                <a:cubicBezTo>
                  <a:pt x="1062" y="198"/>
                  <a:pt x="1061" y="196"/>
                  <a:pt x="1064" y="196"/>
                </a:cubicBezTo>
                <a:cubicBezTo>
                  <a:pt x="1063" y="195"/>
                  <a:pt x="1063" y="195"/>
                  <a:pt x="1063" y="195"/>
                </a:cubicBezTo>
                <a:cubicBezTo>
                  <a:pt x="1064" y="193"/>
                  <a:pt x="1064" y="193"/>
                  <a:pt x="1064" y="193"/>
                </a:cubicBezTo>
                <a:cubicBezTo>
                  <a:pt x="1064" y="192"/>
                  <a:pt x="1069" y="193"/>
                  <a:pt x="1074" y="188"/>
                </a:cubicBezTo>
                <a:cubicBezTo>
                  <a:pt x="1072" y="185"/>
                  <a:pt x="1072" y="185"/>
                  <a:pt x="1072" y="185"/>
                </a:cubicBezTo>
                <a:cubicBezTo>
                  <a:pt x="1072" y="184"/>
                  <a:pt x="1072" y="184"/>
                  <a:pt x="1072" y="184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2"/>
                  <a:pt x="1075" y="182"/>
                  <a:pt x="1075" y="182"/>
                </a:cubicBezTo>
                <a:cubicBezTo>
                  <a:pt x="1070" y="180"/>
                  <a:pt x="1070" y="180"/>
                  <a:pt x="1070" y="180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8" y="184"/>
                  <a:pt x="1068" y="184"/>
                  <a:pt x="1068" y="184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4" y="184"/>
                </a:cubicBezTo>
                <a:cubicBezTo>
                  <a:pt x="1065" y="179"/>
                  <a:pt x="1065" y="179"/>
                  <a:pt x="1065" y="179"/>
                </a:cubicBezTo>
                <a:cubicBezTo>
                  <a:pt x="1065" y="178"/>
                  <a:pt x="1063" y="178"/>
                  <a:pt x="1064" y="177"/>
                </a:cubicBezTo>
                <a:cubicBezTo>
                  <a:pt x="1070" y="177"/>
                  <a:pt x="1070" y="177"/>
                  <a:pt x="1070" y="177"/>
                </a:cubicBezTo>
                <a:cubicBezTo>
                  <a:pt x="1075" y="173"/>
                  <a:pt x="1075" y="173"/>
                  <a:pt x="1075" y="173"/>
                </a:cubicBezTo>
                <a:cubicBezTo>
                  <a:pt x="1076" y="173"/>
                  <a:pt x="1076" y="173"/>
                  <a:pt x="1076" y="173"/>
                </a:cubicBezTo>
                <a:cubicBezTo>
                  <a:pt x="1075" y="170"/>
                  <a:pt x="1075" y="170"/>
                  <a:pt x="1075" y="170"/>
                </a:cubicBezTo>
                <a:cubicBezTo>
                  <a:pt x="1081" y="166"/>
                  <a:pt x="1081" y="166"/>
                  <a:pt x="1081" y="166"/>
                </a:cubicBezTo>
                <a:cubicBezTo>
                  <a:pt x="1083" y="162"/>
                  <a:pt x="1083" y="162"/>
                  <a:pt x="1083" y="162"/>
                </a:cubicBezTo>
                <a:cubicBezTo>
                  <a:pt x="1087" y="162"/>
                  <a:pt x="1087" y="162"/>
                  <a:pt x="1087" y="162"/>
                </a:cubicBezTo>
                <a:cubicBezTo>
                  <a:pt x="1088" y="161"/>
                  <a:pt x="1088" y="161"/>
                  <a:pt x="1088" y="161"/>
                </a:cubicBezTo>
                <a:cubicBezTo>
                  <a:pt x="1086" y="159"/>
                  <a:pt x="1086" y="159"/>
                  <a:pt x="1086" y="159"/>
                </a:cubicBezTo>
                <a:cubicBezTo>
                  <a:pt x="1099" y="150"/>
                  <a:pt x="1099" y="150"/>
                  <a:pt x="1099" y="150"/>
                </a:cubicBezTo>
                <a:cubicBezTo>
                  <a:pt x="1102" y="152"/>
                  <a:pt x="1090" y="151"/>
                  <a:pt x="1103" y="151"/>
                </a:cubicBezTo>
                <a:cubicBezTo>
                  <a:pt x="1103" y="148"/>
                  <a:pt x="1103" y="148"/>
                  <a:pt x="1103" y="148"/>
                </a:cubicBezTo>
                <a:cubicBezTo>
                  <a:pt x="1104" y="148"/>
                  <a:pt x="1104" y="148"/>
                  <a:pt x="1104" y="148"/>
                </a:cubicBezTo>
                <a:cubicBezTo>
                  <a:pt x="1103" y="146"/>
                  <a:pt x="1103" y="146"/>
                  <a:pt x="1103" y="146"/>
                </a:cubicBezTo>
                <a:cubicBezTo>
                  <a:pt x="1106" y="146"/>
                  <a:pt x="1106" y="146"/>
                  <a:pt x="1106" y="146"/>
                </a:cubicBezTo>
                <a:cubicBezTo>
                  <a:pt x="1107" y="147"/>
                  <a:pt x="1107" y="147"/>
                  <a:pt x="1107" y="147"/>
                </a:cubicBezTo>
                <a:cubicBezTo>
                  <a:pt x="1109" y="148"/>
                  <a:pt x="1109" y="151"/>
                  <a:pt x="1111" y="145"/>
                </a:cubicBezTo>
                <a:cubicBezTo>
                  <a:pt x="1111" y="146"/>
                  <a:pt x="1111" y="146"/>
                  <a:pt x="1111" y="146"/>
                </a:cubicBezTo>
                <a:cubicBezTo>
                  <a:pt x="1108" y="147"/>
                  <a:pt x="1108" y="147"/>
                  <a:pt x="1108" y="147"/>
                </a:cubicBezTo>
                <a:cubicBezTo>
                  <a:pt x="1108" y="149"/>
                  <a:pt x="1108" y="149"/>
                  <a:pt x="1108" y="149"/>
                </a:cubicBezTo>
                <a:cubicBezTo>
                  <a:pt x="1107" y="148"/>
                  <a:pt x="1114" y="152"/>
                  <a:pt x="1116" y="144"/>
                </a:cubicBezTo>
                <a:cubicBezTo>
                  <a:pt x="1110" y="141"/>
                  <a:pt x="1110" y="141"/>
                  <a:pt x="1110" y="141"/>
                </a:cubicBezTo>
                <a:cubicBezTo>
                  <a:pt x="1109" y="142"/>
                  <a:pt x="1109" y="142"/>
                  <a:pt x="1109" y="142"/>
                </a:cubicBezTo>
                <a:cubicBezTo>
                  <a:pt x="1109" y="141"/>
                  <a:pt x="1109" y="141"/>
                  <a:pt x="1109" y="141"/>
                </a:cubicBezTo>
                <a:cubicBezTo>
                  <a:pt x="1106" y="141"/>
                  <a:pt x="1106" y="141"/>
                  <a:pt x="1106" y="141"/>
                </a:cubicBezTo>
                <a:cubicBezTo>
                  <a:pt x="1105" y="138"/>
                  <a:pt x="1108" y="137"/>
                  <a:pt x="1112" y="138"/>
                </a:cubicBezTo>
                <a:cubicBezTo>
                  <a:pt x="1109" y="137"/>
                  <a:pt x="1109" y="137"/>
                  <a:pt x="1109" y="137"/>
                </a:cubicBezTo>
                <a:cubicBezTo>
                  <a:pt x="1112" y="134"/>
                  <a:pt x="1112" y="134"/>
                  <a:pt x="1112" y="134"/>
                </a:cubicBezTo>
                <a:cubicBezTo>
                  <a:pt x="1118" y="132"/>
                  <a:pt x="1109" y="138"/>
                  <a:pt x="1117" y="133"/>
                </a:cubicBezTo>
                <a:cubicBezTo>
                  <a:pt x="1121" y="136"/>
                  <a:pt x="1121" y="136"/>
                  <a:pt x="1121" y="136"/>
                </a:cubicBezTo>
                <a:cubicBezTo>
                  <a:pt x="1120" y="136"/>
                  <a:pt x="1123" y="132"/>
                  <a:pt x="1121" y="137"/>
                </a:cubicBezTo>
                <a:cubicBezTo>
                  <a:pt x="1126" y="137"/>
                  <a:pt x="1126" y="137"/>
                  <a:pt x="1126" y="137"/>
                </a:cubicBezTo>
                <a:cubicBezTo>
                  <a:pt x="1131" y="138"/>
                  <a:pt x="1131" y="138"/>
                  <a:pt x="1131" y="138"/>
                </a:cubicBezTo>
                <a:cubicBezTo>
                  <a:pt x="1133" y="137"/>
                  <a:pt x="1133" y="137"/>
                  <a:pt x="1133" y="137"/>
                </a:cubicBezTo>
                <a:cubicBezTo>
                  <a:pt x="1134" y="137"/>
                  <a:pt x="1132" y="142"/>
                  <a:pt x="1134" y="136"/>
                </a:cubicBezTo>
                <a:cubicBezTo>
                  <a:pt x="1133" y="134"/>
                  <a:pt x="1133" y="134"/>
                  <a:pt x="1133" y="134"/>
                </a:cubicBezTo>
                <a:cubicBezTo>
                  <a:pt x="1133" y="135"/>
                  <a:pt x="1133" y="134"/>
                  <a:pt x="1134" y="133"/>
                </a:cubicBezTo>
                <a:cubicBezTo>
                  <a:pt x="1129" y="132"/>
                  <a:pt x="1129" y="132"/>
                  <a:pt x="1129" y="132"/>
                </a:cubicBezTo>
                <a:cubicBezTo>
                  <a:pt x="1129" y="130"/>
                  <a:pt x="1129" y="130"/>
                  <a:pt x="1129" y="130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5" y="128"/>
                  <a:pt x="1136" y="130"/>
                  <a:pt x="1125" y="125"/>
                </a:cubicBezTo>
                <a:cubicBezTo>
                  <a:pt x="1130" y="126"/>
                  <a:pt x="1126" y="120"/>
                  <a:pt x="1132" y="123"/>
                </a:cubicBezTo>
                <a:cubicBezTo>
                  <a:pt x="1127" y="125"/>
                  <a:pt x="1127" y="125"/>
                  <a:pt x="1127" y="125"/>
                </a:cubicBezTo>
                <a:cubicBezTo>
                  <a:pt x="1127" y="127"/>
                  <a:pt x="1127" y="127"/>
                  <a:pt x="1127" y="127"/>
                </a:cubicBezTo>
                <a:cubicBezTo>
                  <a:pt x="1134" y="125"/>
                  <a:pt x="1134" y="125"/>
                  <a:pt x="1134" y="125"/>
                </a:cubicBezTo>
                <a:cubicBezTo>
                  <a:pt x="1135" y="123"/>
                  <a:pt x="1135" y="123"/>
                  <a:pt x="1135" y="123"/>
                </a:cubicBezTo>
                <a:cubicBezTo>
                  <a:pt x="1138" y="123"/>
                  <a:pt x="1138" y="123"/>
                  <a:pt x="1138" y="123"/>
                </a:cubicBezTo>
                <a:cubicBezTo>
                  <a:pt x="1138" y="121"/>
                  <a:pt x="1138" y="121"/>
                  <a:pt x="1138" y="121"/>
                </a:cubicBezTo>
                <a:cubicBezTo>
                  <a:pt x="1140" y="121"/>
                  <a:pt x="1140" y="121"/>
                  <a:pt x="1140" y="121"/>
                </a:cubicBezTo>
                <a:cubicBezTo>
                  <a:pt x="1142" y="118"/>
                  <a:pt x="1124" y="136"/>
                  <a:pt x="1147" y="114"/>
                </a:cubicBezTo>
                <a:cubicBezTo>
                  <a:pt x="1148" y="112"/>
                  <a:pt x="1148" y="112"/>
                  <a:pt x="1148" y="112"/>
                </a:cubicBezTo>
                <a:cubicBezTo>
                  <a:pt x="1145" y="111"/>
                  <a:pt x="1145" y="111"/>
                  <a:pt x="1145" y="111"/>
                </a:cubicBezTo>
                <a:cubicBezTo>
                  <a:pt x="1144" y="111"/>
                  <a:pt x="1142" y="115"/>
                  <a:pt x="1140" y="111"/>
                </a:cubicBezTo>
                <a:cubicBezTo>
                  <a:pt x="1144" y="110"/>
                  <a:pt x="1144" y="110"/>
                  <a:pt x="1144" y="110"/>
                </a:cubicBezTo>
                <a:cubicBezTo>
                  <a:pt x="1145" y="109"/>
                  <a:pt x="1135" y="115"/>
                  <a:pt x="1147" y="107"/>
                </a:cubicBezTo>
                <a:cubicBezTo>
                  <a:pt x="1149" y="111"/>
                  <a:pt x="1149" y="111"/>
                  <a:pt x="1149" y="111"/>
                </a:cubicBezTo>
                <a:cubicBezTo>
                  <a:pt x="1156" y="105"/>
                  <a:pt x="1156" y="105"/>
                  <a:pt x="1156" y="105"/>
                </a:cubicBezTo>
                <a:cubicBezTo>
                  <a:pt x="1160" y="104"/>
                  <a:pt x="1160" y="104"/>
                  <a:pt x="1160" y="104"/>
                </a:cubicBezTo>
                <a:cubicBezTo>
                  <a:pt x="1167" y="95"/>
                  <a:pt x="1167" y="95"/>
                  <a:pt x="1167" y="95"/>
                </a:cubicBezTo>
                <a:cubicBezTo>
                  <a:pt x="1174" y="92"/>
                  <a:pt x="1174" y="92"/>
                  <a:pt x="1174" y="92"/>
                </a:cubicBezTo>
                <a:cubicBezTo>
                  <a:pt x="1173" y="90"/>
                  <a:pt x="1173" y="90"/>
                  <a:pt x="1173" y="90"/>
                </a:cubicBezTo>
                <a:cubicBezTo>
                  <a:pt x="1177" y="87"/>
                  <a:pt x="1177" y="87"/>
                  <a:pt x="1177" y="87"/>
                </a:cubicBezTo>
                <a:cubicBezTo>
                  <a:pt x="1179" y="86"/>
                  <a:pt x="1182" y="86"/>
                  <a:pt x="1182" y="85"/>
                </a:cubicBezTo>
                <a:cubicBezTo>
                  <a:pt x="1184" y="86"/>
                  <a:pt x="1184" y="86"/>
                  <a:pt x="1184" y="86"/>
                </a:cubicBezTo>
                <a:cubicBezTo>
                  <a:pt x="1177" y="89"/>
                  <a:pt x="1177" y="89"/>
                  <a:pt x="1177" y="89"/>
                </a:cubicBezTo>
                <a:cubicBezTo>
                  <a:pt x="1179" y="90"/>
                  <a:pt x="1179" y="90"/>
                  <a:pt x="1179" y="90"/>
                </a:cubicBezTo>
                <a:cubicBezTo>
                  <a:pt x="1177" y="92"/>
                  <a:pt x="1177" y="92"/>
                  <a:pt x="1177" y="92"/>
                </a:cubicBezTo>
                <a:cubicBezTo>
                  <a:pt x="1176" y="94"/>
                  <a:pt x="1176" y="94"/>
                  <a:pt x="1176" y="94"/>
                </a:cubicBezTo>
                <a:cubicBezTo>
                  <a:pt x="1176" y="96"/>
                  <a:pt x="1176" y="96"/>
                  <a:pt x="1176" y="96"/>
                </a:cubicBezTo>
                <a:cubicBezTo>
                  <a:pt x="1177" y="97"/>
                  <a:pt x="1177" y="97"/>
                  <a:pt x="1177" y="97"/>
                </a:cubicBezTo>
                <a:cubicBezTo>
                  <a:pt x="1179" y="95"/>
                  <a:pt x="1179" y="95"/>
                  <a:pt x="1179" y="95"/>
                </a:cubicBezTo>
                <a:cubicBezTo>
                  <a:pt x="1182" y="92"/>
                  <a:pt x="1182" y="92"/>
                  <a:pt x="1182" y="92"/>
                </a:cubicBezTo>
                <a:cubicBezTo>
                  <a:pt x="1185" y="91"/>
                  <a:pt x="1187" y="95"/>
                  <a:pt x="1188" y="91"/>
                </a:cubicBezTo>
                <a:cubicBezTo>
                  <a:pt x="1187" y="88"/>
                  <a:pt x="1187" y="88"/>
                  <a:pt x="1187" y="88"/>
                </a:cubicBezTo>
                <a:cubicBezTo>
                  <a:pt x="1190" y="86"/>
                  <a:pt x="1190" y="86"/>
                  <a:pt x="1190" y="86"/>
                </a:cubicBezTo>
                <a:cubicBezTo>
                  <a:pt x="1196" y="86"/>
                  <a:pt x="1196" y="86"/>
                  <a:pt x="1196" y="86"/>
                </a:cubicBezTo>
                <a:cubicBezTo>
                  <a:pt x="1189" y="88"/>
                  <a:pt x="1204" y="88"/>
                  <a:pt x="1192" y="89"/>
                </a:cubicBezTo>
                <a:cubicBezTo>
                  <a:pt x="1189" y="94"/>
                  <a:pt x="1189" y="94"/>
                  <a:pt x="1189" y="94"/>
                </a:cubicBezTo>
                <a:cubicBezTo>
                  <a:pt x="1184" y="98"/>
                  <a:pt x="1184" y="98"/>
                  <a:pt x="1184" y="98"/>
                </a:cubicBezTo>
                <a:cubicBezTo>
                  <a:pt x="1182" y="101"/>
                  <a:pt x="1182" y="101"/>
                  <a:pt x="1182" y="101"/>
                </a:cubicBezTo>
                <a:cubicBezTo>
                  <a:pt x="1177" y="101"/>
                  <a:pt x="1177" y="101"/>
                  <a:pt x="1177" y="101"/>
                </a:cubicBezTo>
                <a:cubicBezTo>
                  <a:pt x="1180" y="104"/>
                  <a:pt x="1180" y="104"/>
                  <a:pt x="1180" y="104"/>
                </a:cubicBezTo>
                <a:cubicBezTo>
                  <a:pt x="1177" y="108"/>
                  <a:pt x="1177" y="108"/>
                  <a:pt x="1177" y="108"/>
                </a:cubicBezTo>
                <a:cubicBezTo>
                  <a:pt x="1171" y="111"/>
                  <a:pt x="1171" y="111"/>
                  <a:pt x="1171" y="111"/>
                </a:cubicBezTo>
                <a:cubicBezTo>
                  <a:pt x="1172" y="110"/>
                  <a:pt x="1172" y="110"/>
                  <a:pt x="1172" y="110"/>
                </a:cubicBezTo>
                <a:cubicBezTo>
                  <a:pt x="1168" y="108"/>
                  <a:pt x="1168" y="108"/>
                  <a:pt x="1168" y="108"/>
                </a:cubicBezTo>
                <a:cubicBezTo>
                  <a:pt x="1165" y="110"/>
                  <a:pt x="1165" y="110"/>
                  <a:pt x="1165" y="110"/>
                </a:cubicBezTo>
                <a:cubicBezTo>
                  <a:pt x="1169" y="114"/>
                  <a:pt x="1169" y="114"/>
                  <a:pt x="1169" y="114"/>
                </a:cubicBezTo>
                <a:cubicBezTo>
                  <a:pt x="1166" y="117"/>
                  <a:pt x="1166" y="117"/>
                  <a:pt x="1166" y="117"/>
                </a:cubicBezTo>
                <a:cubicBezTo>
                  <a:pt x="1166" y="119"/>
                  <a:pt x="1175" y="110"/>
                  <a:pt x="1161" y="120"/>
                </a:cubicBezTo>
                <a:cubicBezTo>
                  <a:pt x="1161" y="122"/>
                  <a:pt x="1161" y="122"/>
                  <a:pt x="1161" y="122"/>
                </a:cubicBezTo>
                <a:cubicBezTo>
                  <a:pt x="1158" y="119"/>
                  <a:pt x="1158" y="119"/>
                  <a:pt x="1158" y="119"/>
                </a:cubicBezTo>
                <a:cubicBezTo>
                  <a:pt x="1154" y="123"/>
                  <a:pt x="1154" y="123"/>
                  <a:pt x="1154" y="123"/>
                </a:cubicBezTo>
                <a:cubicBezTo>
                  <a:pt x="1155" y="125"/>
                  <a:pt x="1155" y="125"/>
                  <a:pt x="1155" y="125"/>
                </a:cubicBezTo>
                <a:cubicBezTo>
                  <a:pt x="1157" y="125"/>
                  <a:pt x="1157" y="125"/>
                  <a:pt x="1157" y="125"/>
                </a:cubicBezTo>
                <a:cubicBezTo>
                  <a:pt x="1155" y="127"/>
                  <a:pt x="1155" y="127"/>
                  <a:pt x="1155" y="127"/>
                </a:cubicBezTo>
                <a:cubicBezTo>
                  <a:pt x="1151" y="126"/>
                  <a:pt x="1151" y="126"/>
                  <a:pt x="1151" y="126"/>
                </a:cubicBezTo>
                <a:cubicBezTo>
                  <a:pt x="1146" y="129"/>
                  <a:pt x="1146" y="129"/>
                  <a:pt x="1146" y="129"/>
                </a:cubicBezTo>
                <a:cubicBezTo>
                  <a:pt x="1147" y="127"/>
                  <a:pt x="1145" y="126"/>
                  <a:pt x="1150" y="132"/>
                </a:cubicBezTo>
                <a:cubicBezTo>
                  <a:pt x="1148" y="134"/>
                  <a:pt x="1148" y="134"/>
                  <a:pt x="1148" y="134"/>
                </a:cubicBezTo>
                <a:cubicBezTo>
                  <a:pt x="1142" y="134"/>
                  <a:pt x="1142" y="134"/>
                  <a:pt x="1142" y="134"/>
                </a:cubicBezTo>
                <a:cubicBezTo>
                  <a:pt x="1140" y="136"/>
                  <a:pt x="1140" y="136"/>
                  <a:pt x="1140" y="136"/>
                </a:cubicBezTo>
                <a:cubicBezTo>
                  <a:pt x="1141" y="137"/>
                  <a:pt x="1141" y="137"/>
                  <a:pt x="1141" y="137"/>
                </a:cubicBezTo>
                <a:cubicBezTo>
                  <a:pt x="1141" y="140"/>
                  <a:pt x="1137" y="136"/>
                  <a:pt x="1138" y="140"/>
                </a:cubicBezTo>
                <a:cubicBezTo>
                  <a:pt x="1136" y="141"/>
                  <a:pt x="1135" y="138"/>
                  <a:pt x="1135" y="143"/>
                </a:cubicBezTo>
                <a:cubicBezTo>
                  <a:pt x="1131" y="144"/>
                  <a:pt x="1131" y="144"/>
                  <a:pt x="1131" y="144"/>
                </a:cubicBezTo>
                <a:cubicBezTo>
                  <a:pt x="1130" y="146"/>
                  <a:pt x="1140" y="143"/>
                  <a:pt x="1128" y="147"/>
                </a:cubicBezTo>
                <a:cubicBezTo>
                  <a:pt x="1126" y="152"/>
                  <a:pt x="1126" y="152"/>
                  <a:pt x="1126" y="152"/>
                </a:cubicBezTo>
                <a:cubicBezTo>
                  <a:pt x="1121" y="154"/>
                  <a:pt x="1121" y="154"/>
                  <a:pt x="1121" y="154"/>
                </a:cubicBezTo>
                <a:cubicBezTo>
                  <a:pt x="1119" y="159"/>
                  <a:pt x="1119" y="159"/>
                  <a:pt x="1119" y="159"/>
                </a:cubicBezTo>
                <a:cubicBezTo>
                  <a:pt x="1112" y="161"/>
                  <a:pt x="1112" y="161"/>
                  <a:pt x="1112" y="161"/>
                </a:cubicBezTo>
                <a:cubicBezTo>
                  <a:pt x="1114" y="162"/>
                  <a:pt x="1114" y="162"/>
                  <a:pt x="1114" y="162"/>
                </a:cubicBezTo>
                <a:cubicBezTo>
                  <a:pt x="1109" y="165"/>
                  <a:pt x="1109" y="165"/>
                  <a:pt x="1109" y="165"/>
                </a:cubicBezTo>
                <a:cubicBezTo>
                  <a:pt x="1103" y="173"/>
                  <a:pt x="1103" y="173"/>
                  <a:pt x="1103" y="173"/>
                </a:cubicBezTo>
                <a:cubicBezTo>
                  <a:pt x="1095" y="179"/>
                  <a:pt x="1095" y="179"/>
                  <a:pt x="1095" y="179"/>
                </a:cubicBezTo>
                <a:cubicBezTo>
                  <a:pt x="1091" y="185"/>
                  <a:pt x="1091" y="185"/>
                  <a:pt x="1091" y="185"/>
                </a:cubicBezTo>
                <a:cubicBezTo>
                  <a:pt x="1060" y="213"/>
                  <a:pt x="1060" y="213"/>
                  <a:pt x="1060" y="213"/>
                </a:cubicBezTo>
                <a:cubicBezTo>
                  <a:pt x="1053" y="220"/>
                  <a:pt x="1053" y="220"/>
                  <a:pt x="1053" y="220"/>
                </a:cubicBezTo>
                <a:cubicBezTo>
                  <a:pt x="1048" y="221"/>
                  <a:pt x="1048" y="221"/>
                  <a:pt x="1048" y="221"/>
                </a:cubicBezTo>
                <a:cubicBezTo>
                  <a:pt x="1049" y="223"/>
                  <a:pt x="1049" y="223"/>
                  <a:pt x="1049" y="223"/>
                </a:cubicBezTo>
                <a:cubicBezTo>
                  <a:pt x="1032" y="239"/>
                  <a:pt x="1032" y="239"/>
                  <a:pt x="1032" y="239"/>
                </a:cubicBezTo>
                <a:cubicBezTo>
                  <a:pt x="1024" y="244"/>
                  <a:pt x="1024" y="244"/>
                  <a:pt x="1024" y="244"/>
                </a:cubicBezTo>
                <a:cubicBezTo>
                  <a:pt x="1021" y="249"/>
                  <a:pt x="1021" y="249"/>
                  <a:pt x="1021" y="249"/>
                </a:cubicBezTo>
                <a:cubicBezTo>
                  <a:pt x="1020" y="249"/>
                  <a:pt x="1020" y="249"/>
                  <a:pt x="1020" y="249"/>
                </a:cubicBezTo>
                <a:cubicBezTo>
                  <a:pt x="1019" y="252"/>
                  <a:pt x="1019" y="252"/>
                  <a:pt x="1019" y="252"/>
                </a:cubicBezTo>
                <a:cubicBezTo>
                  <a:pt x="1014" y="255"/>
                  <a:pt x="1014" y="255"/>
                  <a:pt x="1014" y="255"/>
                </a:cubicBezTo>
                <a:cubicBezTo>
                  <a:pt x="1012" y="256"/>
                  <a:pt x="1012" y="256"/>
                  <a:pt x="1012" y="256"/>
                </a:cubicBezTo>
                <a:cubicBezTo>
                  <a:pt x="1018" y="258"/>
                  <a:pt x="1018" y="258"/>
                  <a:pt x="1018" y="258"/>
                </a:cubicBezTo>
                <a:cubicBezTo>
                  <a:pt x="1020" y="256"/>
                  <a:pt x="1020" y="256"/>
                  <a:pt x="1020" y="256"/>
                </a:cubicBezTo>
                <a:cubicBezTo>
                  <a:pt x="1021" y="256"/>
                  <a:pt x="1022" y="255"/>
                  <a:pt x="1022" y="258"/>
                </a:cubicBezTo>
                <a:cubicBezTo>
                  <a:pt x="1025" y="255"/>
                  <a:pt x="1025" y="255"/>
                  <a:pt x="1025" y="255"/>
                </a:cubicBezTo>
                <a:cubicBezTo>
                  <a:pt x="1025" y="256"/>
                  <a:pt x="1027" y="255"/>
                  <a:pt x="1024" y="256"/>
                </a:cubicBezTo>
                <a:cubicBezTo>
                  <a:pt x="1026" y="255"/>
                  <a:pt x="1030" y="258"/>
                  <a:pt x="1029" y="254"/>
                </a:cubicBezTo>
                <a:cubicBezTo>
                  <a:pt x="1036" y="252"/>
                  <a:pt x="1036" y="252"/>
                  <a:pt x="1036" y="252"/>
                </a:cubicBezTo>
                <a:cubicBezTo>
                  <a:pt x="1044" y="248"/>
                  <a:pt x="1044" y="248"/>
                  <a:pt x="1044" y="248"/>
                </a:cubicBezTo>
                <a:cubicBezTo>
                  <a:pt x="1047" y="244"/>
                  <a:pt x="1047" y="244"/>
                  <a:pt x="1047" y="244"/>
                </a:cubicBezTo>
                <a:cubicBezTo>
                  <a:pt x="1049" y="243"/>
                  <a:pt x="1053" y="244"/>
                  <a:pt x="1053" y="241"/>
                </a:cubicBezTo>
                <a:cubicBezTo>
                  <a:pt x="1055" y="242"/>
                  <a:pt x="1055" y="242"/>
                  <a:pt x="1055" y="242"/>
                </a:cubicBezTo>
                <a:cubicBezTo>
                  <a:pt x="1059" y="240"/>
                  <a:pt x="1059" y="240"/>
                  <a:pt x="1059" y="240"/>
                </a:cubicBezTo>
                <a:cubicBezTo>
                  <a:pt x="1060" y="237"/>
                  <a:pt x="1060" y="237"/>
                  <a:pt x="1060" y="237"/>
                </a:cubicBezTo>
                <a:cubicBezTo>
                  <a:pt x="1063" y="232"/>
                  <a:pt x="1062" y="244"/>
                  <a:pt x="1064" y="233"/>
                </a:cubicBezTo>
                <a:cubicBezTo>
                  <a:pt x="1066" y="234"/>
                  <a:pt x="1066" y="234"/>
                  <a:pt x="1066" y="234"/>
                </a:cubicBezTo>
                <a:cubicBezTo>
                  <a:pt x="1070" y="229"/>
                  <a:pt x="1070" y="229"/>
                  <a:pt x="1070" y="229"/>
                </a:cubicBezTo>
                <a:cubicBezTo>
                  <a:pt x="1074" y="229"/>
                  <a:pt x="1074" y="229"/>
                  <a:pt x="1074" y="229"/>
                </a:cubicBezTo>
                <a:cubicBezTo>
                  <a:pt x="1074" y="226"/>
                  <a:pt x="1074" y="226"/>
                  <a:pt x="1074" y="226"/>
                </a:cubicBezTo>
                <a:cubicBezTo>
                  <a:pt x="1077" y="222"/>
                  <a:pt x="1077" y="222"/>
                  <a:pt x="1077" y="222"/>
                </a:cubicBezTo>
                <a:cubicBezTo>
                  <a:pt x="1077" y="221"/>
                  <a:pt x="1077" y="221"/>
                  <a:pt x="1077" y="221"/>
                </a:cubicBezTo>
                <a:cubicBezTo>
                  <a:pt x="1077" y="220"/>
                  <a:pt x="1077" y="220"/>
                  <a:pt x="1077" y="220"/>
                </a:cubicBezTo>
                <a:cubicBezTo>
                  <a:pt x="1082" y="220"/>
                  <a:pt x="1082" y="220"/>
                  <a:pt x="1082" y="220"/>
                </a:cubicBezTo>
                <a:cubicBezTo>
                  <a:pt x="1083" y="217"/>
                  <a:pt x="1083" y="217"/>
                  <a:pt x="1083" y="217"/>
                </a:cubicBezTo>
                <a:cubicBezTo>
                  <a:pt x="1086" y="215"/>
                  <a:pt x="1086" y="215"/>
                  <a:pt x="1086" y="215"/>
                </a:cubicBezTo>
                <a:cubicBezTo>
                  <a:pt x="1089" y="215"/>
                  <a:pt x="1089" y="215"/>
                  <a:pt x="1089" y="215"/>
                </a:cubicBezTo>
                <a:cubicBezTo>
                  <a:pt x="1092" y="210"/>
                  <a:pt x="1092" y="210"/>
                  <a:pt x="1092" y="210"/>
                </a:cubicBezTo>
                <a:cubicBezTo>
                  <a:pt x="1092" y="209"/>
                  <a:pt x="1092" y="209"/>
                  <a:pt x="1092" y="209"/>
                </a:cubicBezTo>
                <a:cubicBezTo>
                  <a:pt x="1090" y="209"/>
                  <a:pt x="1090" y="209"/>
                  <a:pt x="1090" y="209"/>
                </a:cubicBezTo>
                <a:cubicBezTo>
                  <a:pt x="1088" y="207"/>
                  <a:pt x="1088" y="207"/>
                  <a:pt x="1088" y="207"/>
                </a:cubicBezTo>
                <a:cubicBezTo>
                  <a:pt x="1091" y="205"/>
                  <a:pt x="1091" y="205"/>
                  <a:pt x="1091" y="205"/>
                </a:cubicBezTo>
                <a:cubicBezTo>
                  <a:pt x="1093" y="207"/>
                  <a:pt x="1093" y="207"/>
                  <a:pt x="1093" y="207"/>
                </a:cubicBezTo>
                <a:cubicBezTo>
                  <a:pt x="1101" y="206"/>
                  <a:pt x="1101" y="206"/>
                  <a:pt x="1101" y="206"/>
                </a:cubicBezTo>
                <a:cubicBezTo>
                  <a:pt x="1105" y="199"/>
                  <a:pt x="1105" y="199"/>
                  <a:pt x="1105" y="199"/>
                </a:cubicBezTo>
                <a:cubicBezTo>
                  <a:pt x="1109" y="198"/>
                  <a:pt x="1109" y="198"/>
                  <a:pt x="1109" y="198"/>
                </a:cubicBezTo>
                <a:cubicBezTo>
                  <a:pt x="1109" y="197"/>
                  <a:pt x="1100" y="200"/>
                  <a:pt x="1111" y="194"/>
                </a:cubicBezTo>
                <a:cubicBezTo>
                  <a:pt x="1112" y="195"/>
                  <a:pt x="1112" y="195"/>
                  <a:pt x="1112" y="195"/>
                </a:cubicBezTo>
                <a:cubicBezTo>
                  <a:pt x="1115" y="193"/>
                  <a:pt x="1115" y="193"/>
                  <a:pt x="1115" y="193"/>
                </a:cubicBezTo>
                <a:cubicBezTo>
                  <a:pt x="1114" y="192"/>
                  <a:pt x="1114" y="192"/>
                  <a:pt x="1114" y="192"/>
                </a:cubicBezTo>
                <a:cubicBezTo>
                  <a:pt x="1119" y="187"/>
                  <a:pt x="1119" y="187"/>
                  <a:pt x="1119" y="187"/>
                </a:cubicBezTo>
                <a:cubicBezTo>
                  <a:pt x="1120" y="187"/>
                  <a:pt x="1120" y="187"/>
                  <a:pt x="1120" y="187"/>
                </a:cubicBezTo>
                <a:cubicBezTo>
                  <a:pt x="1121" y="183"/>
                  <a:pt x="1121" y="183"/>
                  <a:pt x="1121" y="183"/>
                </a:cubicBezTo>
                <a:cubicBezTo>
                  <a:pt x="1120" y="183"/>
                  <a:pt x="1120" y="180"/>
                  <a:pt x="1118" y="183"/>
                </a:cubicBezTo>
                <a:cubicBezTo>
                  <a:pt x="1123" y="181"/>
                  <a:pt x="1123" y="181"/>
                  <a:pt x="1123" y="181"/>
                </a:cubicBezTo>
                <a:cubicBezTo>
                  <a:pt x="1126" y="180"/>
                  <a:pt x="1126" y="180"/>
                  <a:pt x="1126" y="180"/>
                </a:cubicBezTo>
                <a:cubicBezTo>
                  <a:pt x="1126" y="178"/>
                  <a:pt x="1126" y="178"/>
                  <a:pt x="1126" y="178"/>
                </a:cubicBezTo>
                <a:cubicBezTo>
                  <a:pt x="1130" y="176"/>
                  <a:pt x="1130" y="176"/>
                  <a:pt x="1130" y="176"/>
                </a:cubicBezTo>
                <a:cubicBezTo>
                  <a:pt x="1139" y="169"/>
                  <a:pt x="1139" y="169"/>
                  <a:pt x="1139" y="169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4" y="165"/>
                  <a:pt x="1144" y="165"/>
                  <a:pt x="1144" y="165"/>
                </a:cubicBezTo>
                <a:cubicBezTo>
                  <a:pt x="1146" y="165"/>
                  <a:pt x="1129" y="172"/>
                  <a:pt x="1148" y="158"/>
                </a:cubicBezTo>
                <a:cubicBezTo>
                  <a:pt x="1149" y="157"/>
                  <a:pt x="1149" y="157"/>
                  <a:pt x="1149" y="157"/>
                </a:cubicBezTo>
                <a:cubicBezTo>
                  <a:pt x="1148" y="157"/>
                  <a:pt x="1148" y="160"/>
                  <a:pt x="1147" y="156"/>
                </a:cubicBezTo>
                <a:cubicBezTo>
                  <a:pt x="1153" y="156"/>
                  <a:pt x="1153" y="156"/>
                  <a:pt x="1153" y="156"/>
                </a:cubicBezTo>
                <a:cubicBezTo>
                  <a:pt x="1152" y="154"/>
                  <a:pt x="1149" y="160"/>
                  <a:pt x="1152" y="154"/>
                </a:cubicBezTo>
                <a:cubicBezTo>
                  <a:pt x="1156" y="153"/>
                  <a:pt x="1156" y="153"/>
                  <a:pt x="1156" y="153"/>
                </a:cubicBezTo>
                <a:cubicBezTo>
                  <a:pt x="1156" y="151"/>
                  <a:pt x="1156" y="151"/>
                  <a:pt x="1156" y="151"/>
                </a:cubicBezTo>
                <a:cubicBezTo>
                  <a:pt x="1157" y="149"/>
                  <a:pt x="1157" y="149"/>
                  <a:pt x="1157" y="149"/>
                </a:cubicBezTo>
                <a:cubicBezTo>
                  <a:pt x="1159" y="149"/>
                  <a:pt x="1159" y="149"/>
                  <a:pt x="1159" y="149"/>
                </a:cubicBezTo>
                <a:cubicBezTo>
                  <a:pt x="1165" y="142"/>
                  <a:pt x="1165" y="142"/>
                  <a:pt x="1165" y="142"/>
                </a:cubicBezTo>
                <a:cubicBezTo>
                  <a:pt x="1168" y="141"/>
                  <a:pt x="1168" y="141"/>
                  <a:pt x="1168" y="141"/>
                </a:cubicBezTo>
                <a:cubicBezTo>
                  <a:pt x="1170" y="135"/>
                  <a:pt x="1170" y="135"/>
                  <a:pt x="1170" y="135"/>
                </a:cubicBezTo>
                <a:cubicBezTo>
                  <a:pt x="1176" y="137"/>
                  <a:pt x="1176" y="137"/>
                  <a:pt x="1176" y="137"/>
                </a:cubicBezTo>
                <a:cubicBezTo>
                  <a:pt x="1180" y="134"/>
                  <a:pt x="1180" y="134"/>
                  <a:pt x="1180" y="134"/>
                </a:cubicBezTo>
                <a:cubicBezTo>
                  <a:pt x="1179" y="131"/>
                  <a:pt x="1179" y="131"/>
                  <a:pt x="1179" y="131"/>
                </a:cubicBezTo>
                <a:cubicBezTo>
                  <a:pt x="1180" y="129"/>
                  <a:pt x="1180" y="129"/>
                  <a:pt x="1180" y="129"/>
                </a:cubicBezTo>
                <a:cubicBezTo>
                  <a:pt x="1177" y="126"/>
                  <a:pt x="1177" y="126"/>
                  <a:pt x="1177" y="126"/>
                </a:cubicBezTo>
                <a:cubicBezTo>
                  <a:pt x="1177" y="127"/>
                  <a:pt x="1178" y="127"/>
                  <a:pt x="1178" y="125"/>
                </a:cubicBezTo>
                <a:cubicBezTo>
                  <a:pt x="1178" y="126"/>
                  <a:pt x="1178" y="126"/>
                  <a:pt x="1178" y="126"/>
                </a:cubicBezTo>
                <a:cubicBezTo>
                  <a:pt x="1180" y="127"/>
                  <a:pt x="1180" y="127"/>
                  <a:pt x="1180" y="127"/>
                </a:cubicBezTo>
                <a:cubicBezTo>
                  <a:pt x="1181" y="127"/>
                  <a:pt x="1182" y="128"/>
                  <a:pt x="1183" y="126"/>
                </a:cubicBezTo>
                <a:cubicBezTo>
                  <a:pt x="1177" y="123"/>
                  <a:pt x="1177" y="123"/>
                  <a:pt x="1177" y="123"/>
                </a:cubicBezTo>
                <a:cubicBezTo>
                  <a:pt x="1179" y="120"/>
                  <a:pt x="1179" y="120"/>
                  <a:pt x="1179" y="120"/>
                </a:cubicBezTo>
                <a:cubicBezTo>
                  <a:pt x="1183" y="125"/>
                  <a:pt x="1183" y="125"/>
                  <a:pt x="1183" y="125"/>
                </a:cubicBezTo>
                <a:cubicBezTo>
                  <a:pt x="1194" y="119"/>
                  <a:pt x="1194" y="119"/>
                  <a:pt x="1194" y="119"/>
                </a:cubicBezTo>
                <a:cubicBezTo>
                  <a:pt x="1193" y="117"/>
                  <a:pt x="1193" y="117"/>
                  <a:pt x="1193" y="117"/>
                </a:cubicBezTo>
                <a:cubicBezTo>
                  <a:pt x="1208" y="103"/>
                  <a:pt x="1208" y="103"/>
                  <a:pt x="1208" y="103"/>
                </a:cubicBezTo>
                <a:cubicBezTo>
                  <a:pt x="1211" y="103"/>
                  <a:pt x="1211" y="103"/>
                  <a:pt x="1211" y="103"/>
                </a:cubicBezTo>
                <a:cubicBezTo>
                  <a:pt x="1212" y="102"/>
                  <a:pt x="1212" y="102"/>
                  <a:pt x="1212" y="102"/>
                </a:cubicBezTo>
                <a:cubicBezTo>
                  <a:pt x="1208" y="100"/>
                  <a:pt x="1208" y="100"/>
                  <a:pt x="1208" y="100"/>
                </a:cubicBezTo>
                <a:cubicBezTo>
                  <a:pt x="1207" y="100"/>
                  <a:pt x="1206" y="105"/>
                  <a:pt x="1203" y="101"/>
                </a:cubicBezTo>
                <a:cubicBezTo>
                  <a:pt x="1205" y="101"/>
                  <a:pt x="1205" y="101"/>
                  <a:pt x="1205" y="101"/>
                </a:cubicBezTo>
                <a:cubicBezTo>
                  <a:pt x="1207" y="97"/>
                  <a:pt x="1207" y="97"/>
                  <a:pt x="1207" y="97"/>
                </a:cubicBezTo>
                <a:cubicBezTo>
                  <a:pt x="1211" y="95"/>
                  <a:pt x="1211" y="95"/>
                  <a:pt x="1211" y="95"/>
                </a:cubicBezTo>
                <a:cubicBezTo>
                  <a:pt x="1212" y="91"/>
                  <a:pt x="1212" y="91"/>
                  <a:pt x="1212" y="91"/>
                </a:cubicBezTo>
                <a:cubicBezTo>
                  <a:pt x="1214" y="92"/>
                  <a:pt x="1214" y="92"/>
                  <a:pt x="1214" y="92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8" y="88"/>
                  <a:pt x="1218" y="88"/>
                  <a:pt x="1218" y="88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19" y="83"/>
                  <a:pt x="1219" y="83"/>
                  <a:pt x="1219" y="83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24" y="83"/>
                  <a:pt x="1224" y="83"/>
                  <a:pt x="1224" y="83"/>
                </a:cubicBezTo>
                <a:cubicBezTo>
                  <a:pt x="1225" y="80"/>
                  <a:pt x="1225" y="80"/>
                  <a:pt x="1225" y="80"/>
                </a:cubicBezTo>
                <a:cubicBezTo>
                  <a:pt x="1235" y="71"/>
                  <a:pt x="1235" y="71"/>
                  <a:pt x="1235" y="71"/>
                </a:cubicBezTo>
                <a:cubicBezTo>
                  <a:pt x="1235" y="71"/>
                  <a:pt x="1234" y="72"/>
                  <a:pt x="1236" y="72"/>
                </a:cubicBezTo>
                <a:cubicBezTo>
                  <a:pt x="1236" y="72"/>
                  <a:pt x="1237" y="73"/>
                  <a:pt x="1238" y="71"/>
                </a:cubicBezTo>
                <a:cubicBezTo>
                  <a:pt x="1236" y="69"/>
                  <a:pt x="1236" y="69"/>
                  <a:pt x="1236" y="69"/>
                </a:cubicBezTo>
                <a:cubicBezTo>
                  <a:pt x="1236" y="67"/>
                  <a:pt x="1236" y="67"/>
                  <a:pt x="1236" y="67"/>
                </a:cubicBezTo>
                <a:cubicBezTo>
                  <a:pt x="1240" y="66"/>
                  <a:pt x="1240" y="66"/>
                  <a:pt x="1240" y="66"/>
                </a:cubicBezTo>
                <a:cubicBezTo>
                  <a:pt x="1253" y="53"/>
                  <a:pt x="1253" y="53"/>
                  <a:pt x="1253" y="53"/>
                </a:cubicBezTo>
                <a:cubicBezTo>
                  <a:pt x="1257" y="51"/>
                  <a:pt x="1257" y="51"/>
                  <a:pt x="1257" y="51"/>
                </a:cubicBezTo>
                <a:cubicBezTo>
                  <a:pt x="1259" y="46"/>
                  <a:pt x="1251" y="54"/>
                  <a:pt x="1259" y="47"/>
                </a:cubicBezTo>
                <a:cubicBezTo>
                  <a:pt x="1261" y="48"/>
                  <a:pt x="1261" y="48"/>
                  <a:pt x="1261" y="48"/>
                </a:cubicBezTo>
                <a:cubicBezTo>
                  <a:pt x="1255" y="54"/>
                  <a:pt x="1255" y="54"/>
                  <a:pt x="1255" y="54"/>
                </a:cubicBezTo>
                <a:cubicBezTo>
                  <a:pt x="1259" y="55"/>
                  <a:pt x="1259" y="55"/>
                  <a:pt x="1259" y="55"/>
                </a:cubicBezTo>
                <a:cubicBezTo>
                  <a:pt x="1259" y="56"/>
                  <a:pt x="1259" y="56"/>
                  <a:pt x="1259" y="56"/>
                </a:cubicBezTo>
                <a:cubicBezTo>
                  <a:pt x="1256" y="56"/>
                  <a:pt x="1253" y="61"/>
                  <a:pt x="1252" y="59"/>
                </a:cubicBezTo>
                <a:cubicBezTo>
                  <a:pt x="1241" y="69"/>
                  <a:pt x="1241" y="69"/>
                  <a:pt x="1241" y="69"/>
                </a:cubicBezTo>
                <a:cubicBezTo>
                  <a:pt x="1241" y="72"/>
                  <a:pt x="1241" y="72"/>
                  <a:pt x="1241" y="72"/>
                </a:cubicBezTo>
                <a:cubicBezTo>
                  <a:pt x="1247" y="71"/>
                  <a:pt x="1247" y="71"/>
                  <a:pt x="1247" y="71"/>
                </a:cubicBezTo>
                <a:cubicBezTo>
                  <a:pt x="1249" y="66"/>
                  <a:pt x="1249" y="66"/>
                  <a:pt x="1249" y="66"/>
                </a:cubicBezTo>
                <a:cubicBezTo>
                  <a:pt x="1256" y="64"/>
                  <a:pt x="1256" y="64"/>
                  <a:pt x="1256" y="64"/>
                </a:cubicBezTo>
                <a:cubicBezTo>
                  <a:pt x="1266" y="52"/>
                  <a:pt x="1266" y="52"/>
                  <a:pt x="1266" y="52"/>
                </a:cubicBezTo>
                <a:cubicBezTo>
                  <a:pt x="1263" y="52"/>
                  <a:pt x="1263" y="52"/>
                  <a:pt x="1263" y="52"/>
                </a:cubicBezTo>
                <a:cubicBezTo>
                  <a:pt x="1270" y="46"/>
                  <a:pt x="1270" y="46"/>
                  <a:pt x="1270" y="46"/>
                </a:cubicBezTo>
                <a:cubicBezTo>
                  <a:pt x="1272" y="47"/>
                  <a:pt x="1272" y="47"/>
                  <a:pt x="1272" y="47"/>
                </a:cubicBezTo>
                <a:cubicBezTo>
                  <a:pt x="1278" y="44"/>
                  <a:pt x="1278" y="44"/>
                  <a:pt x="1278" y="44"/>
                </a:cubicBezTo>
                <a:cubicBezTo>
                  <a:pt x="1276" y="46"/>
                  <a:pt x="1270" y="40"/>
                  <a:pt x="1265" y="55"/>
                </a:cubicBezTo>
                <a:cubicBezTo>
                  <a:pt x="1268" y="56"/>
                  <a:pt x="1268" y="56"/>
                  <a:pt x="1268" y="56"/>
                </a:cubicBezTo>
                <a:cubicBezTo>
                  <a:pt x="1267" y="58"/>
                  <a:pt x="1267" y="58"/>
                  <a:pt x="1267" y="58"/>
                </a:cubicBezTo>
                <a:cubicBezTo>
                  <a:pt x="1268" y="61"/>
                  <a:pt x="1269" y="56"/>
                  <a:pt x="1272" y="60"/>
                </a:cubicBezTo>
                <a:cubicBezTo>
                  <a:pt x="1268" y="63"/>
                  <a:pt x="1268" y="63"/>
                  <a:pt x="1268" y="63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2" y="68"/>
                  <a:pt x="1271" y="64"/>
                  <a:pt x="1262" y="71"/>
                </a:cubicBezTo>
                <a:cubicBezTo>
                  <a:pt x="1261" y="70"/>
                  <a:pt x="1267" y="71"/>
                  <a:pt x="1260" y="69"/>
                </a:cubicBezTo>
                <a:cubicBezTo>
                  <a:pt x="1258" y="73"/>
                  <a:pt x="1258" y="73"/>
                  <a:pt x="1258" y="73"/>
                </a:cubicBezTo>
                <a:cubicBezTo>
                  <a:pt x="1260" y="74"/>
                  <a:pt x="1259" y="74"/>
                  <a:pt x="1254" y="76"/>
                </a:cubicBezTo>
                <a:cubicBezTo>
                  <a:pt x="1257" y="80"/>
                  <a:pt x="1257" y="80"/>
                  <a:pt x="1257" y="80"/>
                </a:cubicBezTo>
                <a:cubicBezTo>
                  <a:pt x="1262" y="78"/>
                  <a:pt x="1262" y="78"/>
                  <a:pt x="1262" y="78"/>
                </a:cubicBezTo>
                <a:cubicBezTo>
                  <a:pt x="1264" y="76"/>
                  <a:pt x="1264" y="76"/>
                  <a:pt x="1264" y="76"/>
                </a:cubicBezTo>
                <a:cubicBezTo>
                  <a:pt x="1263" y="74"/>
                  <a:pt x="1263" y="74"/>
                  <a:pt x="1263" y="74"/>
                </a:cubicBezTo>
                <a:cubicBezTo>
                  <a:pt x="1266" y="77"/>
                  <a:pt x="1266" y="77"/>
                  <a:pt x="1266" y="77"/>
                </a:cubicBezTo>
                <a:cubicBezTo>
                  <a:pt x="1276" y="75"/>
                  <a:pt x="1276" y="75"/>
                  <a:pt x="1276" y="75"/>
                </a:cubicBezTo>
                <a:cubicBezTo>
                  <a:pt x="1278" y="72"/>
                  <a:pt x="1278" y="72"/>
                  <a:pt x="1278" y="72"/>
                </a:cubicBezTo>
                <a:cubicBezTo>
                  <a:pt x="1275" y="70"/>
                  <a:pt x="1275" y="70"/>
                  <a:pt x="1275" y="70"/>
                </a:cubicBezTo>
                <a:cubicBezTo>
                  <a:pt x="1274" y="70"/>
                  <a:pt x="1287" y="67"/>
                  <a:pt x="1270" y="71"/>
                </a:cubicBezTo>
                <a:cubicBezTo>
                  <a:pt x="1272" y="68"/>
                  <a:pt x="1272" y="68"/>
                  <a:pt x="1272" y="68"/>
                </a:cubicBezTo>
                <a:cubicBezTo>
                  <a:pt x="1270" y="66"/>
                  <a:pt x="1270" y="66"/>
                  <a:pt x="1270" y="66"/>
                </a:cubicBezTo>
                <a:cubicBezTo>
                  <a:pt x="1273" y="66"/>
                  <a:pt x="1273" y="66"/>
                  <a:pt x="1273" y="66"/>
                </a:cubicBezTo>
                <a:cubicBezTo>
                  <a:pt x="1277" y="63"/>
                  <a:pt x="1277" y="63"/>
                  <a:pt x="1277" y="63"/>
                </a:cubicBezTo>
                <a:cubicBezTo>
                  <a:pt x="1278" y="63"/>
                  <a:pt x="1278" y="63"/>
                  <a:pt x="1278" y="63"/>
                </a:cubicBezTo>
                <a:cubicBezTo>
                  <a:pt x="1277" y="68"/>
                  <a:pt x="1277" y="68"/>
                  <a:pt x="1277" y="68"/>
                </a:cubicBezTo>
                <a:cubicBezTo>
                  <a:pt x="1281" y="70"/>
                  <a:pt x="1281" y="70"/>
                  <a:pt x="1281" y="70"/>
                </a:cubicBezTo>
                <a:cubicBezTo>
                  <a:pt x="1287" y="69"/>
                  <a:pt x="1287" y="69"/>
                  <a:pt x="1287" y="69"/>
                </a:cubicBezTo>
                <a:cubicBezTo>
                  <a:pt x="1285" y="70"/>
                  <a:pt x="1285" y="70"/>
                  <a:pt x="1285" y="70"/>
                </a:cubicBezTo>
                <a:cubicBezTo>
                  <a:pt x="1285" y="71"/>
                  <a:pt x="1285" y="71"/>
                  <a:pt x="1285" y="71"/>
                </a:cubicBezTo>
                <a:cubicBezTo>
                  <a:pt x="1262" y="94"/>
                  <a:pt x="1262" y="94"/>
                  <a:pt x="1262" y="94"/>
                </a:cubicBezTo>
                <a:cubicBezTo>
                  <a:pt x="1262" y="95"/>
                  <a:pt x="1262" y="95"/>
                  <a:pt x="1262" y="95"/>
                </a:cubicBezTo>
                <a:cubicBezTo>
                  <a:pt x="1258" y="95"/>
                  <a:pt x="1258" y="95"/>
                  <a:pt x="1258" y="95"/>
                </a:cubicBezTo>
                <a:cubicBezTo>
                  <a:pt x="1258" y="96"/>
                  <a:pt x="1258" y="96"/>
                  <a:pt x="1258" y="96"/>
                </a:cubicBezTo>
                <a:cubicBezTo>
                  <a:pt x="1259" y="97"/>
                  <a:pt x="1260" y="96"/>
                  <a:pt x="1260" y="97"/>
                </a:cubicBezTo>
                <a:cubicBezTo>
                  <a:pt x="1258" y="98"/>
                  <a:pt x="1258" y="98"/>
                  <a:pt x="1258" y="98"/>
                </a:cubicBezTo>
                <a:cubicBezTo>
                  <a:pt x="1259" y="98"/>
                  <a:pt x="1259" y="98"/>
                  <a:pt x="1259" y="98"/>
                </a:cubicBezTo>
                <a:cubicBezTo>
                  <a:pt x="1255" y="101"/>
                  <a:pt x="1255" y="101"/>
                  <a:pt x="1255" y="101"/>
                </a:cubicBezTo>
                <a:cubicBezTo>
                  <a:pt x="1259" y="104"/>
                  <a:pt x="1259" y="104"/>
                  <a:pt x="1259" y="104"/>
                </a:cubicBezTo>
                <a:cubicBezTo>
                  <a:pt x="1261" y="103"/>
                  <a:pt x="1262" y="105"/>
                  <a:pt x="1264" y="105"/>
                </a:cubicBezTo>
                <a:cubicBezTo>
                  <a:pt x="1262" y="110"/>
                  <a:pt x="1262" y="110"/>
                  <a:pt x="1262" y="110"/>
                </a:cubicBezTo>
                <a:cubicBezTo>
                  <a:pt x="1263" y="113"/>
                  <a:pt x="1263" y="113"/>
                  <a:pt x="1263" y="113"/>
                </a:cubicBezTo>
                <a:cubicBezTo>
                  <a:pt x="1262" y="112"/>
                  <a:pt x="1264" y="110"/>
                  <a:pt x="1268" y="113"/>
                </a:cubicBezTo>
                <a:cubicBezTo>
                  <a:pt x="1269" y="112"/>
                  <a:pt x="1269" y="112"/>
                  <a:pt x="1269" y="112"/>
                </a:cubicBezTo>
                <a:cubicBezTo>
                  <a:pt x="1271" y="116"/>
                  <a:pt x="1271" y="116"/>
                  <a:pt x="1271" y="116"/>
                </a:cubicBezTo>
                <a:cubicBezTo>
                  <a:pt x="1273" y="116"/>
                  <a:pt x="1273" y="116"/>
                  <a:pt x="1273" y="116"/>
                </a:cubicBezTo>
                <a:cubicBezTo>
                  <a:pt x="1269" y="120"/>
                  <a:pt x="1269" y="120"/>
                  <a:pt x="1269" y="120"/>
                </a:cubicBezTo>
                <a:cubicBezTo>
                  <a:pt x="1267" y="120"/>
                  <a:pt x="1267" y="120"/>
                  <a:pt x="1267" y="120"/>
                </a:cubicBezTo>
                <a:cubicBezTo>
                  <a:pt x="1267" y="121"/>
                  <a:pt x="1267" y="121"/>
                  <a:pt x="1267" y="121"/>
                </a:cubicBezTo>
                <a:cubicBezTo>
                  <a:pt x="1266" y="120"/>
                  <a:pt x="1266" y="120"/>
                  <a:pt x="1266" y="120"/>
                </a:cubicBezTo>
                <a:cubicBezTo>
                  <a:pt x="1265" y="121"/>
                  <a:pt x="1274" y="114"/>
                  <a:pt x="1263" y="124"/>
                </a:cubicBezTo>
                <a:cubicBezTo>
                  <a:pt x="1260" y="122"/>
                  <a:pt x="1260" y="122"/>
                  <a:pt x="1260" y="122"/>
                </a:cubicBezTo>
                <a:cubicBezTo>
                  <a:pt x="1257" y="123"/>
                  <a:pt x="1261" y="127"/>
                  <a:pt x="1257" y="125"/>
                </a:cubicBezTo>
                <a:cubicBezTo>
                  <a:pt x="1257" y="126"/>
                  <a:pt x="1257" y="126"/>
                  <a:pt x="1257" y="126"/>
                </a:cubicBezTo>
                <a:cubicBezTo>
                  <a:pt x="1258" y="126"/>
                  <a:pt x="1255" y="129"/>
                  <a:pt x="1259" y="127"/>
                </a:cubicBezTo>
                <a:cubicBezTo>
                  <a:pt x="1256" y="132"/>
                  <a:pt x="1256" y="132"/>
                  <a:pt x="1256" y="132"/>
                </a:cubicBezTo>
                <a:cubicBezTo>
                  <a:pt x="1248" y="137"/>
                  <a:pt x="1248" y="137"/>
                  <a:pt x="1248" y="137"/>
                </a:cubicBezTo>
                <a:cubicBezTo>
                  <a:pt x="1255" y="130"/>
                  <a:pt x="1255" y="130"/>
                  <a:pt x="1255" y="130"/>
                </a:cubicBezTo>
                <a:cubicBezTo>
                  <a:pt x="1250" y="131"/>
                  <a:pt x="1250" y="131"/>
                  <a:pt x="1250" y="131"/>
                </a:cubicBezTo>
                <a:cubicBezTo>
                  <a:pt x="1247" y="136"/>
                  <a:pt x="1247" y="136"/>
                  <a:pt x="1247" y="136"/>
                </a:cubicBezTo>
                <a:cubicBezTo>
                  <a:pt x="1242" y="137"/>
                  <a:pt x="1242" y="137"/>
                  <a:pt x="1242" y="137"/>
                </a:cubicBezTo>
                <a:cubicBezTo>
                  <a:pt x="1240" y="134"/>
                  <a:pt x="1240" y="134"/>
                  <a:pt x="1240" y="134"/>
                </a:cubicBezTo>
                <a:cubicBezTo>
                  <a:pt x="1246" y="132"/>
                  <a:pt x="1246" y="132"/>
                  <a:pt x="1246" y="132"/>
                </a:cubicBezTo>
                <a:cubicBezTo>
                  <a:pt x="1251" y="127"/>
                  <a:pt x="1251" y="127"/>
                  <a:pt x="1251" y="127"/>
                </a:cubicBezTo>
                <a:cubicBezTo>
                  <a:pt x="1254" y="125"/>
                  <a:pt x="1254" y="125"/>
                  <a:pt x="1254" y="125"/>
                </a:cubicBezTo>
                <a:cubicBezTo>
                  <a:pt x="1255" y="126"/>
                  <a:pt x="1255" y="126"/>
                  <a:pt x="1255" y="126"/>
                </a:cubicBezTo>
                <a:cubicBezTo>
                  <a:pt x="1257" y="124"/>
                  <a:pt x="1240" y="132"/>
                  <a:pt x="1260" y="121"/>
                </a:cubicBezTo>
                <a:cubicBezTo>
                  <a:pt x="1257" y="117"/>
                  <a:pt x="1257" y="117"/>
                  <a:pt x="1257" y="117"/>
                </a:cubicBezTo>
                <a:cubicBezTo>
                  <a:pt x="1256" y="116"/>
                  <a:pt x="1256" y="116"/>
                  <a:pt x="1256" y="116"/>
                </a:cubicBezTo>
                <a:cubicBezTo>
                  <a:pt x="1252" y="117"/>
                  <a:pt x="1252" y="117"/>
                  <a:pt x="1252" y="117"/>
                </a:cubicBezTo>
                <a:cubicBezTo>
                  <a:pt x="1254" y="120"/>
                  <a:pt x="1254" y="120"/>
                  <a:pt x="1254" y="120"/>
                </a:cubicBezTo>
                <a:cubicBezTo>
                  <a:pt x="1252" y="122"/>
                  <a:pt x="1248" y="123"/>
                  <a:pt x="1248" y="122"/>
                </a:cubicBezTo>
                <a:cubicBezTo>
                  <a:pt x="1246" y="124"/>
                  <a:pt x="1246" y="124"/>
                  <a:pt x="1246" y="124"/>
                </a:cubicBezTo>
                <a:cubicBezTo>
                  <a:pt x="1247" y="125"/>
                  <a:pt x="1246" y="120"/>
                  <a:pt x="1246" y="125"/>
                </a:cubicBezTo>
                <a:cubicBezTo>
                  <a:pt x="1245" y="124"/>
                  <a:pt x="1245" y="124"/>
                  <a:pt x="1245" y="124"/>
                </a:cubicBezTo>
                <a:cubicBezTo>
                  <a:pt x="1238" y="132"/>
                  <a:pt x="1238" y="132"/>
                  <a:pt x="1238" y="132"/>
                </a:cubicBezTo>
                <a:cubicBezTo>
                  <a:pt x="1237" y="132"/>
                  <a:pt x="1238" y="134"/>
                  <a:pt x="1237" y="132"/>
                </a:cubicBezTo>
                <a:cubicBezTo>
                  <a:pt x="1237" y="134"/>
                  <a:pt x="1237" y="134"/>
                  <a:pt x="1237" y="134"/>
                </a:cubicBezTo>
                <a:cubicBezTo>
                  <a:pt x="1234" y="134"/>
                  <a:pt x="1234" y="134"/>
                  <a:pt x="1234" y="134"/>
                </a:cubicBezTo>
                <a:cubicBezTo>
                  <a:pt x="1230" y="138"/>
                  <a:pt x="1230" y="138"/>
                  <a:pt x="1230" y="138"/>
                </a:cubicBezTo>
                <a:cubicBezTo>
                  <a:pt x="1225" y="142"/>
                  <a:pt x="1225" y="142"/>
                  <a:pt x="1225" y="142"/>
                </a:cubicBezTo>
                <a:cubicBezTo>
                  <a:pt x="1219" y="143"/>
                  <a:pt x="1219" y="143"/>
                  <a:pt x="1219" y="143"/>
                </a:cubicBezTo>
                <a:cubicBezTo>
                  <a:pt x="1218" y="144"/>
                  <a:pt x="1218" y="144"/>
                  <a:pt x="1218" y="144"/>
                </a:cubicBezTo>
                <a:cubicBezTo>
                  <a:pt x="1214" y="138"/>
                  <a:pt x="1214" y="138"/>
                  <a:pt x="1214" y="138"/>
                </a:cubicBezTo>
                <a:cubicBezTo>
                  <a:pt x="1210" y="141"/>
                  <a:pt x="1210" y="141"/>
                  <a:pt x="1210" y="141"/>
                </a:cubicBezTo>
                <a:cubicBezTo>
                  <a:pt x="1207" y="139"/>
                  <a:pt x="1207" y="139"/>
                  <a:pt x="1207" y="139"/>
                </a:cubicBezTo>
                <a:cubicBezTo>
                  <a:pt x="1217" y="132"/>
                  <a:pt x="1201" y="155"/>
                  <a:pt x="1215" y="132"/>
                </a:cubicBezTo>
                <a:cubicBezTo>
                  <a:pt x="1222" y="127"/>
                  <a:pt x="1222" y="127"/>
                  <a:pt x="1222" y="127"/>
                </a:cubicBezTo>
                <a:cubicBezTo>
                  <a:pt x="1229" y="128"/>
                  <a:pt x="1229" y="128"/>
                  <a:pt x="1229" y="128"/>
                </a:cubicBezTo>
                <a:cubicBezTo>
                  <a:pt x="1234" y="126"/>
                  <a:pt x="1234" y="126"/>
                  <a:pt x="1234" y="126"/>
                </a:cubicBezTo>
                <a:cubicBezTo>
                  <a:pt x="1234" y="122"/>
                  <a:pt x="1234" y="122"/>
                  <a:pt x="1234" y="122"/>
                </a:cubicBezTo>
                <a:cubicBezTo>
                  <a:pt x="1237" y="121"/>
                  <a:pt x="1237" y="121"/>
                  <a:pt x="1237" y="121"/>
                </a:cubicBezTo>
                <a:cubicBezTo>
                  <a:pt x="1236" y="118"/>
                  <a:pt x="1236" y="118"/>
                  <a:pt x="1236" y="118"/>
                </a:cubicBezTo>
                <a:cubicBezTo>
                  <a:pt x="1236" y="117"/>
                  <a:pt x="1236" y="117"/>
                  <a:pt x="1236" y="117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1238" y="117"/>
                  <a:pt x="1238" y="117"/>
                  <a:pt x="1238" y="117"/>
                </a:cubicBezTo>
                <a:cubicBezTo>
                  <a:pt x="1240" y="117"/>
                  <a:pt x="1240" y="117"/>
                  <a:pt x="1240" y="117"/>
                </a:cubicBezTo>
                <a:cubicBezTo>
                  <a:pt x="1240" y="115"/>
                  <a:pt x="1240" y="115"/>
                  <a:pt x="1240" y="115"/>
                </a:cubicBezTo>
                <a:cubicBezTo>
                  <a:pt x="1238" y="112"/>
                  <a:pt x="1238" y="112"/>
                  <a:pt x="1238" y="112"/>
                </a:cubicBezTo>
                <a:cubicBezTo>
                  <a:pt x="1236" y="111"/>
                  <a:pt x="1236" y="111"/>
                  <a:pt x="1236" y="111"/>
                </a:cubicBezTo>
                <a:cubicBezTo>
                  <a:pt x="1243" y="104"/>
                  <a:pt x="1243" y="104"/>
                  <a:pt x="1243" y="104"/>
                </a:cubicBezTo>
                <a:cubicBezTo>
                  <a:pt x="1240" y="104"/>
                  <a:pt x="1240" y="104"/>
                  <a:pt x="1240" y="104"/>
                </a:cubicBezTo>
                <a:cubicBezTo>
                  <a:pt x="1236" y="107"/>
                  <a:pt x="1236" y="107"/>
                  <a:pt x="1236" y="107"/>
                </a:cubicBezTo>
                <a:cubicBezTo>
                  <a:pt x="1236" y="106"/>
                  <a:pt x="1236" y="106"/>
                  <a:pt x="1236" y="106"/>
                </a:cubicBezTo>
                <a:cubicBezTo>
                  <a:pt x="1232" y="107"/>
                  <a:pt x="1232" y="107"/>
                  <a:pt x="1232" y="107"/>
                </a:cubicBezTo>
                <a:cubicBezTo>
                  <a:pt x="1221" y="117"/>
                  <a:pt x="1221" y="117"/>
                  <a:pt x="1221" y="117"/>
                </a:cubicBezTo>
                <a:cubicBezTo>
                  <a:pt x="1217" y="119"/>
                  <a:pt x="1217" y="119"/>
                  <a:pt x="1217" y="119"/>
                </a:cubicBezTo>
                <a:cubicBezTo>
                  <a:pt x="1215" y="122"/>
                  <a:pt x="1215" y="122"/>
                  <a:pt x="1215" y="122"/>
                </a:cubicBezTo>
                <a:cubicBezTo>
                  <a:pt x="1212" y="127"/>
                  <a:pt x="1212" y="127"/>
                  <a:pt x="1212" y="127"/>
                </a:cubicBezTo>
                <a:cubicBezTo>
                  <a:pt x="1209" y="128"/>
                  <a:pt x="1209" y="128"/>
                  <a:pt x="1209" y="128"/>
                </a:cubicBezTo>
                <a:cubicBezTo>
                  <a:pt x="1206" y="133"/>
                  <a:pt x="1206" y="133"/>
                  <a:pt x="1206" y="133"/>
                </a:cubicBezTo>
                <a:cubicBezTo>
                  <a:pt x="1203" y="132"/>
                  <a:pt x="1203" y="132"/>
                  <a:pt x="1203" y="132"/>
                </a:cubicBezTo>
                <a:cubicBezTo>
                  <a:pt x="1202" y="132"/>
                  <a:pt x="1202" y="132"/>
                  <a:pt x="1202" y="132"/>
                </a:cubicBezTo>
                <a:cubicBezTo>
                  <a:pt x="1203" y="135"/>
                  <a:pt x="1203" y="135"/>
                  <a:pt x="1203" y="135"/>
                </a:cubicBezTo>
                <a:cubicBezTo>
                  <a:pt x="1200" y="136"/>
                  <a:pt x="1200" y="136"/>
                  <a:pt x="1200" y="136"/>
                </a:cubicBezTo>
                <a:cubicBezTo>
                  <a:pt x="1200" y="137"/>
                  <a:pt x="1200" y="137"/>
                  <a:pt x="1200" y="137"/>
                </a:cubicBezTo>
                <a:cubicBezTo>
                  <a:pt x="1198" y="136"/>
                  <a:pt x="1203" y="142"/>
                  <a:pt x="1197" y="137"/>
                </a:cubicBezTo>
                <a:cubicBezTo>
                  <a:pt x="1194" y="140"/>
                  <a:pt x="1194" y="140"/>
                  <a:pt x="1194" y="140"/>
                </a:cubicBezTo>
                <a:cubicBezTo>
                  <a:pt x="1195" y="140"/>
                  <a:pt x="1194" y="141"/>
                  <a:pt x="1193" y="139"/>
                </a:cubicBezTo>
                <a:cubicBezTo>
                  <a:pt x="1193" y="146"/>
                  <a:pt x="1193" y="146"/>
                  <a:pt x="1193" y="146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185" y="151"/>
                  <a:pt x="1185" y="151"/>
                  <a:pt x="1185" y="151"/>
                </a:cubicBezTo>
                <a:cubicBezTo>
                  <a:pt x="1182" y="152"/>
                  <a:pt x="1177" y="153"/>
                  <a:pt x="1175" y="155"/>
                </a:cubicBezTo>
                <a:cubicBezTo>
                  <a:pt x="1174" y="159"/>
                  <a:pt x="1174" y="159"/>
                  <a:pt x="1174" y="159"/>
                </a:cubicBezTo>
                <a:cubicBezTo>
                  <a:pt x="1172" y="160"/>
                  <a:pt x="1172" y="160"/>
                  <a:pt x="1172" y="160"/>
                </a:cubicBezTo>
                <a:cubicBezTo>
                  <a:pt x="1170" y="163"/>
                  <a:pt x="1170" y="163"/>
                  <a:pt x="1170" y="163"/>
                </a:cubicBezTo>
                <a:cubicBezTo>
                  <a:pt x="1166" y="165"/>
                  <a:pt x="1166" y="165"/>
                  <a:pt x="1166" y="165"/>
                </a:cubicBezTo>
                <a:cubicBezTo>
                  <a:pt x="1165" y="165"/>
                  <a:pt x="1165" y="165"/>
                  <a:pt x="1165" y="165"/>
                </a:cubicBezTo>
                <a:cubicBezTo>
                  <a:pt x="1163" y="169"/>
                  <a:pt x="1163" y="169"/>
                  <a:pt x="1163" y="169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61" y="172"/>
                  <a:pt x="1161" y="172"/>
                  <a:pt x="1161" y="172"/>
                </a:cubicBezTo>
                <a:cubicBezTo>
                  <a:pt x="1141" y="189"/>
                  <a:pt x="1141" y="189"/>
                  <a:pt x="1141" y="189"/>
                </a:cubicBezTo>
                <a:cubicBezTo>
                  <a:pt x="1144" y="188"/>
                  <a:pt x="1142" y="189"/>
                  <a:pt x="1140" y="193"/>
                </a:cubicBezTo>
                <a:cubicBezTo>
                  <a:pt x="1144" y="193"/>
                  <a:pt x="1144" y="193"/>
                  <a:pt x="1144" y="193"/>
                </a:cubicBezTo>
                <a:cubicBezTo>
                  <a:pt x="1142" y="196"/>
                  <a:pt x="1142" y="196"/>
                  <a:pt x="1142" y="196"/>
                </a:cubicBezTo>
                <a:cubicBezTo>
                  <a:pt x="1133" y="206"/>
                  <a:pt x="1133" y="206"/>
                  <a:pt x="1133" y="206"/>
                </a:cubicBezTo>
                <a:cubicBezTo>
                  <a:pt x="1130" y="206"/>
                  <a:pt x="1130" y="206"/>
                  <a:pt x="1130" y="206"/>
                </a:cubicBezTo>
                <a:cubicBezTo>
                  <a:pt x="1130" y="202"/>
                  <a:pt x="1130" y="202"/>
                  <a:pt x="1130" y="202"/>
                </a:cubicBezTo>
                <a:cubicBezTo>
                  <a:pt x="1123" y="205"/>
                  <a:pt x="1123" y="205"/>
                  <a:pt x="1123" y="205"/>
                </a:cubicBezTo>
                <a:cubicBezTo>
                  <a:pt x="1123" y="207"/>
                  <a:pt x="1123" y="207"/>
                  <a:pt x="1123" y="207"/>
                </a:cubicBezTo>
                <a:cubicBezTo>
                  <a:pt x="1120" y="207"/>
                  <a:pt x="1120" y="207"/>
                  <a:pt x="1120" y="207"/>
                </a:cubicBezTo>
                <a:cubicBezTo>
                  <a:pt x="1119" y="208"/>
                  <a:pt x="1125" y="205"/>
                  <a:pt x="1117" y="208"/>
                </a:cubicBezTo>
                <a:cubicBezTo>
                  <a:pt x="1119" y="210"/>
                  <a:pt x="1119" y="210"/>
                  <a:pt x="1119" y="210"/>
                </a:cubicBezTo>
                <a:cubicBezTo>
                  <a:pt x="1115" y="214"/>
                  <a:pt x="1115" y="214"/>
                  <a:pt x="1115" y="214"/>
                </a:cubicBezTo>
                <a:cubicBezTo>
                  <a:pt x="1115" y="216"/>
                  <a:pt x="1115" y="216"/>
                  <a:pt x="1115" y="216"/>
                </a:cubicBezTo>
                <a:cubicBezTo>
                  <a:pt x="1112" y="215"/>
                  <a:pt x="1112" y="215"/>
                  <a:pt x="1112" y="215"/>
                </a:cubicBezTo>
                <a:cubicBezTo>
                  <a:pt x="1109" y="221"/>
                  <a:pt x="1109" y="221"/>
                  <a:pt x="1109" y="221"/>
                </a:cubicBezTo>
                <a:cubicBezTo>
                  <a:pt x="1112" y="223"/>
                  <a:pt x="1112" y="223"/>
                  <a:pt x="1112" y="223"/>
                </a:cubicBezTo>
                <a:cubicBezTo>
                  <a:pt x="1113" y="222"/>
                  <a:pt x="1113" y="222"/>
                  <a:pt x="1113" y="222"/>
                </a:cubicBezTo>
                <a:cubicBezTo>
                  <a:pt x="1112" y="226"/>
                  <a:pt x="1112" y="226"/>
                  <a:pt x="1112" y="226"/>
                </a:cubicBezTo>
                <a:cubicBezTo>
                  <a:pt x="1111" y="227"/>
                  <a:pt x="1111" y="227"/>
                  <a:pt x="1111" y="227"/>
                </a:cubicBezTo>
                <a:cubicBezTo>
                  <a:pt x="1103" y="226"/>
                  <a:pt x="1103" y="226"/>
                  <a:pt x="1103" y="226"/>
                </a:cubicBezTo>
                <a:cubicBezTo>
                  <a:pt x="1098" y="229"/>
                  <a:pt x="1098" y="229"/>
                  <a:pt x="1098" y="229"/>
                </a:cubicBezTo>
                <a:cubicBezTo>
                  <a:pt x="1097" y="230"/>
                  <a:pt x="1097" y="230"/>
                  <a:pt x="1097" y="230"/>
                </a:cubicBezTo>
                <a:cubicBezTo>
                  <a:pt x="1103" y="231"/>
                  <a:pt x="1103" y="231"/>
                  <a:pt x="1103" y="231"/>
                </a:cubicBezTo>
                <a:cubicBezTo>
                  <a:pt x="1106" y="232"/>
                  <a:pt x="1110" y="226"/>
                  <a:pt x="1113" y="233"/>
                </a:cubicBezTo>
                <a:cubicBezTo>
                  <a:pt x="1116" y="231"/>
                  <a:pt x="1116" y="231"/>
                  <a:pt x="1116" y="231"/>
                </a:cubicBezTo>
                <a:cubicBezTo>
                  <a:pt x="1117" y="231"/>
                  <a:pt x="1119" y="233"/>
                  <a:pt x="1120" y="230"/>
                </a:cubicBezTo>
                <a:cubicBezTo>
                  <a:pt x="1119" y="227"/>
                  <a:pt x="1119" y="227"/>
                  <a:pt x="1119" y="227"/>
                </a:cubicBezTo>
                <a:cubicBezTo>
                  <a:pt x="1130" y="221"/>
                  <a:pt x="1130" y="221"/>
                  <a:pt x="1130" y="221"/>
                </a:cubicBezTo>
                <a:cubicBezTo>
                  <a:pt x="1130" y="219"/>
                  <a:pt x="1130" y="219"/>
                  <a:pt x="1130" y="219"/>
                </a:cubicBezTo>
                <a:cubicBezTo>
                  <a:pt x="1139" y="215"/>
                  <a:pt x="1139" y="215"/>
                  <a:pt x="1139" y="215"/>
                </a:cubicBezTo>
                <a:cubicBezTo>
                  <a:pt x="1141" y="213"/>
                  <a:pt x="1141" y="213"/>
                  <a:pt x="1141" y="213"/>
                </a:cubicBezTo>
                <a:cubicBezTo>
                  <a:pt x="1141" y="212"/>
                  <a:pt x="1141" y="212"/>
                  <a:pt x="1141" y="212"/>
                </a:cubicBezTo>
                <a:cubicBezTo>
                  <a:pt x="1139" y="211"/>
                  <a:pt x="1139" y="211"/>
                  <a:pt x="1139" y="211"/>
                </a:cubicBezTo>
                <a:cubicBezTo>
                  <a:pt x="1137" y="212"/>
                  <a:pt x="1137" y="212"/>
                  <a:pt x="1137" y="212"/>
                </a:cubicBezTo>
                <a:cubicBezTo>
                  <a:pt x="1138" y="209"/>
                  <a:pt x="1138" y="209"/>
                  <a:pt x="1138" y="209"/>
                </a:cubicBezTo>
                <a:cubicBezTo>
                  <a:pt x="1143" y="211"/>
                  <a:pt x="1143" y="211"/>
                  <a:pt x="1143" y="211"/>
                </a:cubicBezTo>
                <a:cubicBezTo>
                  <a:pt x="1150" y="204"/>
                  <a:pt x="1150" y="204"/>
                  <a:pt x="1150" y="204"/>
                </a:cubicBezTo>
                <a:cubicBezTo>
                  <a:pt x="1154" y="201"/>
                  <a:pt x="1154" y="201"/>
                  <a:pt x="1154" y="201"/>
                </a:cubicBezTo>
                <a:cubicBezTo>
                  <a:pt x="1154" y="200"/>
                  <a:pt x="1154" y="200"/>
                  <a:pt x="1154" y="200"/>
                </a:cubicBezTo>
                <a:cubicBezTo>
                  <a:pt x="1152" y="205"/>
                  <a:pt x="1159" y="205"/>
                  <a:pt x="1162" y="193"/>
                </a:cubicBezTo>
                <a:cubicBezTo>
                  <a:pt x="1170" y="185"/>
                  <a:pt x="1170" y="185"/>
                  <a:pt x="1170" y="185"/>
                </a:cubicBezTo>
                <a:cubicBezTo>
                  <a:pt x="1170" y="186"/>
                  <a:pt x="1167" y="186"/>
                  <a:pt x="1171" y="186"/>
                </a:cubicBezTo>
                <a:cubicBezTo>
                  <a:pt x="1171" y="183"/>
                  <a:pt x="1171" y="183"/>
                  <a:pt x="1171" y="183"/>
                </a:cubicBezTo>
                <a:cubicBezTo>
                  <a:pt x="1175" y="183"/>
                  <a:pt x="1175" y="183"/>
                  <a:pt x="1175" y="183"/>
                </a:cubicBezTo>
                <a:cubicBezTo>
                  <a:pt x="1184" y="173"/>
                  <a:pt x="1184" y="173"/>
                  <a:pt x="1184" y="173"/>
                </a:cubicBezTo>
                <a:cubicBezTo>
                  <a:pt x="1190" y="172"/>
                  <a:pt x="1190" y="172"/>
                  <a:pt x="1190" y="172"/>
                </a:cubicBezTo>
                <a:cubicBezTo>
                  <a:pt x="1192" y="166"/>
                  <a:pt x="1192" y="166"/>
                  <a:pt x="1192" y="166"/>
                </a:cubicBezTo>
                <a:cubicBezTo>
                  <a:pt x="1196" y="164"/>
                  <a:pt x="1196" y="164"/>
                  <a:pt x="1196" y="164"/>
                </a:cubicBezTo>
                <a:cubicBezTo>
                  <a:pt x="1198" y="160"/>
                  <a:pt x="1198" y="160"/>
                  <a:pt x="1198" y="160"/>
                </a:cubicBezTo>
                <a:cubicBezTo>
                  <a:pt x="1202" y="159"/>
                  <a:pt x="1202" y="159"/>
                  <a:pt x="1202" y="159"/>
                </a:cubicBezTo>
                <a:cubicBezTo>
                  <a:pt x="1205" y="153"/>
                  <a:pt x="1205" y="153"/>
                  <a:pt x="1205" y="153"/>
                </a:cubicBezTo>
                <a:cubicBezTo>
                  <a:pt x="1207" y="152"/>
                  <a:pt x="1207" y="152"/>
                  <a:pt x="1207" y="152"/>
                </a:cubicBezTo>
                <a:cubicBezTo>
                  <a:pt x="1204" y="156"/>
                  <a:pt x="1204" y="156"/>
                  <a:pt x="1204" y="156"/>
                </a:cubicBezTo>
                <a:cubicBezTo>
                  <a:pt x="1210" y="155"/>
                  <a:pt x="1210" y="155"/>
                  <a:pt x="1210" y="155"/>
                </a:cubicBezTo>
                <a:cubicBezTo>
                  <a:pt x="1212" y="152"/>
                  <a:pt x="1212" y="152"/>
                  <a:pt x="1212" y="152"/>
                </a:cubicBezTo>
                <a:cubicBezTo>
                  <a:pt x="1210" y="150"/>
                  <a:pt x="1210" y="150"/>
                  <a:pt x="1210" y="150"/>
                </a:cubicBezTo>
                <a:cubicBezTo>
                  <a:pt x="1208" y="150"/>
                  <a:pt x="1207" y="150"/>
                  <a:pt x="1207" y="151"/>
                </a:cubicBezTo>
                <a:cubicBezTo>
                  <a:pt x="1206" y="149"/>
                  <a:pt x="1206" y="149"/>
                  <a:pt x="1206" y="149"/>
                </a:cubicBezTo>
                <a:cubicBezTo>
                  <a:pt x="1202" y="149"/>
                  <a:pt x="1202" y="149"/>
                  <a:pt x="1202" y="149"/>
                </a:cubicBezTo>
                <a:cubicBezTo>
                  <a:pt x="1199" y="151"/>
                  <a:pt x="1199" y="151"/>
                  <a:pt x="1199" y="151"/>
                </a:cubicBezTo>
                <a:cubicBezTo>
                  <a:pt x="1199" y="152"/>
                  <a:pt x="1198" y="151"/>
                  <a:pt x="1197" y="150"/>
                </a:cubicBezTo>
                <a:cubicBezTo>
                  <a:pt x="1199" y="147"/>
                  <a:pt x="1199" y="147"/>
                  <a:pt x="1199" y="147"/>
                </a:cubicBezTo>
                <a:cubicBezTo>
                  <a:pt x="1199" y="147"/>
                  <a:pt x="1202" y="154"/>
                  <a:pt x="1204" y="146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2" y="145"/>
                  <a:pt x="1202" y="145"/>
                  <a:pt x="1202" y="145"/>
                </a:cubicBezTo>
                <a:cubicBezTo>
                  <a:pt x="1203" y="144"/>
                  <a:pt x="1203" y="144"/>
                  <a:pt x="1203" y="144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7" y="143"/>
                  <a:pt x="1207" y="143"/>
                  <a:pt x="1207" y="143"/>
                </a:cubicBezTo>
                <a:cubicBezTo>
                  <a:pt x="1206" y="144"/>
                  <a:pt x="1203" y="140"/>
                  <a:pt x="1208" y="145"/>
                </a:cubicBezTo>
                <a:cubicBezTo>
                  <a:pt x="1208" y="144"/>
                  <a:pt x="1203" y="141"/>
                  <a:pt x="1207" y="147"/>
                </a:cubicBezTo>
                <a:cubicBezTo>
                  <a:pt x="1217" y="147"/>
                  <a:pt x="1217" y="147"/>
                  <a:pt x="1217" y="147"/>
                </a:cubicBezTo>
                <a:cubicBezTo>
                  <a:pt x="1216" y="148"/>
                  <a:pt x="1216" y="148"/>
                  <a:pt x="1216" y="148"/>
                </a:cubicBezTo>
                <a:cubicBezTo>
                  <a:pt x="1218" y="151"/>
                  <a:pt x="1218" y="151"/>
                  <a:pt x="1218" y="151"/>
                </a:cubicBezTo>
                <a:cubicBezTo>
                  <a:pt x="1216" y="153"/>
                  <a:pt x="1213" y="150"/>
                  <a:pt x="1212" y="155"/>
                </a:cubicBezTo>
                <a:cubicBezTo>
                  <a:pt x="1210" y="157"/>
                  <a:pt x="1210" y="157"/>
                  <a:pt x="1210" y="157"/>
                </a:cubicBezTo>
                <a:cubicBezTo>
                  <a:pt x="1210" y="159"/>
                  <a:pt x="1210" y="159"/>
                  <a:pt x="1210" y="159"/>
                </a:cubicBezTo>
                <a:cubicBezTo>
                  <a:pt x="1207" y="159"/>
                  <a:pt x="1207" y="159"/>
                  <a:pt x="1207" y="159"/>
                </a:cubicBezTo>
                <a:cubicBezTo>
                  <a:pt x="1199" y="166"/>
                  <a:pt x="1199" y="166"/>
                  <a:pt x="1199" y="166"/>
                </a:cubicBezTo>
                <a:cubicBezTo>
                  <a:pt x="1198" y="170"/>
                  <a:pt x="1198" y="170"/>
                  <a:pt x="1198" y="170"/>
                </a:cubicBezTo>
                <a:cubicBezTo>
                  <a:pt x="1195" y="173"/>
                  <a:pt x="1195" y="173"/>
                  <a:pt x="1195" y="173"/>
                </a:cubicBezTo>
                <a:cubicBezTo>
                  <a:pt x="1193" y="173"/>
                  <a:pt x="1193" y="173"/>
                  <a:pt x="1193" y="173"/>
                </a:cubicBezTo>
                <a:cubicBezTo>
                  <a:pt x="1192" y="176"/>
                  <a:pt x="1192" y="176"/>
                  <a:pt x="1192" y="176"/>
                </a:cubicBezTo>
                <a:cubicBezTo>
                  <a:pt x="1180" y="185"/>
                  <a:pt x="1180" y="185"/>
                  <a:pt x="1180" y="185"/>
                </a:cubicBezTo>
                <a:cubicBezTo>
                  <a:pt x="1175" y="190"/>
                  <a:pt x="1175" y="190"/>
                  <a:pt x="1175" y="190"/>
                </a:cubicBezTo>
                <a:cubicBezTo>
                  <a:pt x="1168" y="197"/>
                  <a:pt x="1168" y="197"/>
                  <a:pt x="1168" y="197"/>
                </a:cubicBezTo>
                <a:cubicBezTo>
                  <a:pt x="1167" y="196"/>
                  <a:pt x="1167" y="197"/>
                  <a:pt x="1166" y="195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3" y="200"/>
                  <a:pt x="1163" y="200"/>
                  <a:pt x="1163" y="200"/>
                </a:cubicBezTo>
                <a:cubicBezTo>
                  <a:pt x="1157" y="203"/>
                  <a:pt x="1157" y="203"/>
                  <a:pt x="1157" y="203"/>
                </a:cubicBezTo>
                <a:cubicBezTo>
                  <a:pt x="1155" y="203"/>
                  <a:pt x="1152" y="204"/>
                  <a:pt x="1157" y="207"/>
                </a:cubicBezTo>
                <a:cubicBezTo>
                  <a:pt x="1154" y="209"/>
                  <a:pt x="1154" y="209"/>
                  <a:pt x="1154" y="209"/>
                </a:cubicBezTo>
                <a:cubicBezTo>
                  <a:pt x="1153" y="210"/>
                  <a:pt x="1153" y="210"/>
                  <a:pt x="1153" y="210"/>
                </a:cubicBezTo>
                <a:cubicBezTo>
                  <a:pt x="1153" y="211"/>
                  <a:pt x="1153" y="211"/>
                  <a:pt x="1153" y="211"/>
                </a:cubicBezTo>
                <a:cubicBezTo>
                  <a:pt x="1156" y="211"/>
                  <a:pt x="1156" y="211"/>
                  <a:pt x="1156" y="211"/>
                </a:cubicBezTo>
                <a:cubicBezTo>
                  <a:pt x="1160" y="207"/>
                  <a:pt x="1160" y="207"/>
                  <a:pt x="1160" y="207"/>
                </a:cubicBezTo>
                <a:cubicBezTo>
                  <a:pt x="1160" y="206"/>
                  <a:pt x="1156" y="211"/>
                  <a:pt x="1162" y="206"/>
                </a:cubicBezTo>
                <a:cubicBezTo>
                  <a:pt x="1153" y="216"/>
                  <a:pt x="1153" y="216"/>
                  <a:pt x="1153" y="216"/>
                </a:cubicBezTo>
                <a:cubicBezTo>
                  <a:pt x="1148" y="215"/>
                  <a:pt x="1148" y="215"/>
                  <a:pt x="1148" y="215"/>
                </a:cubicBezTo>
                <a:cubicBezTo>
                  <a:pt x="1144" y="217"/>
                  <a:pt x="1144" y="217"/>
                  <a:pt x="1144" y="217"/>
                </a:cubicBezTo>
                <a:cubicBezTo>
                  <a:pt x="1145" y="217"/>
                  <a:pt x="1140" y="217"/>
                  <a:pt x="1145" y="217"/>
                </a:cubicBezTo>
                <a:cubicBezTo>
                  <a:pt x="1140" y="222"/>
                  <a:pt x="1140" y="222"/>
                  <a:pt x="1140" y="222"/>
                </a:cubicBezTo>
                <a:cubicBezTo>
                  <a:pt x="1142" y="224"/>
                  <a:pt x="1142" y="224"/>
                  <a:pt x="1142" y="224"/>
                </a:cubicBezTo>
                <a:cubicBezTo>
                  <a:pt x="1147" y="221"/>
                  <a:pt x="1147" y="221"/>
                  <a:pt x="1147" y="221"/>
                </a:cubicBezTo>
                <a:cubicBezTo>
                  <a:pt x="1145" y="224"/>
                  <a:pt x="1145" y="224"/>
                  <a:pt x="1145" y="224"/>
                </a:cubicBezTo>
                <a:cubicBezTo>
                  <a:pt x="1140" y="227"/>
                  <a:pt x="1140" y="227"/>
                  <a:pt x="1140" y="227"/>
                </a:cubicBezTo>
                <a:cubicBezTo>
                  <a:pt x="1138" y="231"/>
                  <a:pt x="1138" y="231"/>
                  <a:pt x="1138" y="231"/>
                </a:cubicBezTo>
                <a:cubicBezTo>
                  <a:pt x="1143" y="230"/>
                  <a:pt x="1143" y="230"/>
                  <a:pt x="1143" y="230"/>
                </a:cubicBezTo>
                <a:cubicBezTo>
                  <a:pt x="1144" y="229"/>
                  <a:pt x="1144" y="229"/>
                  <a:pt x="1144" y="229"/>
                </a:cubicBezTo>
                <a:cubicBezTo>
                  <a:pt x="1147" y="227"/>
                  <a:pt x="1147" y="227"/>
                  <a:pt x="1147" y="227"/>
                </a:cubicBezTo>
                <a:cubicBezTo>
                  <a:pt x="1148" y="227"/>
                  <a:pt x="1148" y="227"/>
                  <a:pt x="1148" y="227"/>
                </a:cubicBezTo>
                <a:cubicBezTo>
                  <a:pt x="1148" y="228"/>
                  <a:pt x="1146" y="226"/>
                  <a:pt x="1147" y="229"/>
                </a:cubicBezTo>
                <a:cubicBezTo>
                  <a:pt x="1157" y="226"/>
                  <a:pt x="1157" y="226"/>
                  <a:pt x="1157" y="226"/>
                </a:cubicBezTo>
                <a:cubicBezTo>
                  <a:pt x="1163" y="224"/>
                  <a:pt x="1163" y="224"/>
                  <a:pt x="1163" y="224"/>
                </a:cubicBezTo>
                <a:cubicBezTo>
                  <a:pt x="1163" y="219"/>
                  <a:pt x="1163" y="219"/>
                  <a:pt x="1163" y="219"/>
                </a:cubicBezTo>
                <a:cubicBezTo>
                  <a:pt x="1166" y="218"/>
                  <a:pt x="1166" y="218"/>
                  <a:pt x="1166" y="218"/>
                </a:cubicBezTo>
                <a:cubicBezTo>
                  <a:pt x="1169" y="219"/>
                  <a:pt x="1169" y="219"/>
                  <a:pt x="1169" y="219"/>
                </a:cubicBezTo>
                <a:cubicBezTo>
                  <a:pt x="1172" y="219"/>
                  <a:pt x="1172" y="219"/>
                  <a:pt x="1172" y="219"/>
                </a:cubicBezTo>
                <a:cubicBezTo>
                  <a:pt x="1172" y="216"/>
                  <a:pt x="1172" y="216"/>
                  <a:pt x="1172" y="216"/>
                </a:cubicBezTo>
                <a:cubicBezTo>
                  <a:pt x="1179" y="213"/>
                  <a:pt x="1179" y="213"/>
                  <a:pt x="1179" y="213"/>
                </a:cubicBezTo>
                <a:cubicBezTo>
                  <a:pt x="1179" y="212"/>
                  <a:pt x="1179" y="212"/>
                  <a:pt x="1179" y="212"/>
                </a:cubicBezTo>
                <a:cubicBezTo>
                  <a:pt x="1184" y="209"/>
                  <a:pt x="1184" y="209"/>
                  <a:pt x="1184" y="209"/>
                </a:cubicBezTo>
                <a:cubicBezTo>
                  <a:pt x="1184" y="206"/>
                  <a:pt x="1184" y="206"/>
                  <a:pt x="1184" y="206"/>
                </a:cubicBezTo>
                <a:cubicBezTo>
                  <a:pt x="1189" y="205"/>
                  <a:pt x="1189" y="205"/>
                  <a:pt x="1189" y="205"/>
                </a:cubicBezTo>
                <a:cubicBezTo>
                  <a:pt x="1195" y="198"/>
                  <a:pt x="1195" y="198"/>
                  <a:pt x="1195" y="198"/>
                </a:cubicBezTo>
                <a:cubicBezTo>
                  <a:pt x="1195" y="197"/>
                  <a:pt x="1196" y="198"/>
                  <a:pt x="1197" y="196"/>
                </a:cubicBezTo>
                <a:cubicBezTo>
                  <a:pt x="1198" y="200"/>
                  <a:pt x="1198" y="200"/>
                  <a:pt x="1198" y="200"/>
                </a:cubicBezTo>
                <a:cubicBezTo>
                  <a:pt x="1201" y="201"/>
                  <a:pt x="1201" y="201"/>
                  <a:pt x="1201" y="201"/>
                </a:cubicBezTo>
                <a:cubicBezTo>
                  <a:pt x="1200" y="203"/>
                  <a:pt x="1200" y="203"/>
                  <a:pt x="1200" y="203"/>
                </a:cubicBezTo>
                <a:cubicBezTo>
                  <a:pt x="1203" y="204"/>
                  <a:pt x="1203" y="204"/>
                  <a:pt x="1203" y="204"/>
                </a:cubicBezTo>
                <a:cubicBezTo>
                  <a:pt x="1205" y="201"/>
                  <a:pt x="1208" y="206"/>
                  <a:pt x="1207" y="200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9" y="193"/>
                  <a:pt x="1209" y="193"/>
                  <a:pt x="1209" y="193"/>
                </a:cubicBezTo>
                <a:cubicBezTo>
                  <a:pt x="1209" y="194"/>
                  <a:pt x="1209" y="194"/>
                  <a:pt x="1209" y="194"/>
                </a:cubicBezTo>
                <a:cubicBezTo>
                  <a:pt x="1210" y="195"/>
                  <a:pt x="1210" y="195"/>
                  <a:pt x="1210" y="195"/>
                </a:cubicBezTo>
                <a:cubicBezTo>
                  <a:pt x="1216" y="193"/>
                  <a:pt x="1216" y="193"/>
                  <a:pt x="1216" y="193"/>
                </a:cubicBezTo>
                <a:cubicBezTo>
                  <a:pt x="1216" y="195"/>
                  <a:pt x="1216" y="195"/>
                  <a:pt x="1216" y="195"/>
                </a:cubicBezTo>
                <a:cubicBezTo>
                  <a:pt x="1217" y="197"/>
                  <a:pt x="1217" y="197"/>
                  <a:pt x="1217" y="197"/>
                </a:cubicBezTo>
                <a:cubicBezTo>
                  <a:pt x="1219" y="194"/>
                  <a:pt x="1219" y="194"/>
                  <a:pt x="1219" y="194"/>
                </a:cubicBezTo>
                <a:cubicBezTo>
                  <a:pt x="1217" y="191"/>
                  <a:pt x="1217" y="191"/>
                  <a:pt x="1217" y="191"/>
                </a:cubicBezTo>
                <a:cubicBezTo>
                  <a:pt x="1217" y="188"/>
                  <a:pt x="1217" y="188"/>
                  <a:pt x="1217" y="188"/>
                </a:cubicBezTo>
                <a:cubicBezTo>
                  <a:pt x="1221" y="187"/>
                  <a:pt x="1221" y="187"/>
                  <a:pt x="1221" y="187"/>
                </a:cubicBezTo>
                <a:cubicBezTo>
                  <a:pt x="1222" y="183"/>
                  <a:pt x="1222" y="183"/>
                  <a:pt x="1222" y="183"/>
                </a:cubicBezTo>
                <a:cubicBezTo>
                  <a:pt x="1221" y="184"/>
                  <a:pt x="1223" y="186"/>
                  <a:pt x="1226" y="183"/>
                </a:cubicBezTo>
                <a:cubicBezTo>
                  <a:pt x="1224" y="181"/>
                  <a:pt x="1224" y="181"/>
                  <a:pt x="1224" y="181"/>
                </a:cubicBezTo>
                <a:cubicBezTo>
                  <a:pt x="1227" y="178"/>
                  <a:pt x="1227" y="178"/>
                  <a:pt x="1227" y="178"/>
                </a:cubicBezTo>
                <a:cubicBezTo>
                  <a:pt x="1228" y="179"/>
                  <a:pt x="1226" y="178"/>
                  <a:pt x="1228" y="179"/>
                </a:cubicBezTo>
                <a:cubicBezTo>
                  <a:pt x="1230" y="175"/>
                  <a:pt x="1230" y="175"/>
                  <a:pt x="1230" y="175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6" y="178"/>
                  <a:pt x="1236" y="178"/>
                  <a:pt x="1236" y="178"/>
                </a:cubicBezTo>
                <a:cubicBezTo>
                  <a:pt x="1238" y="178"/>
                  <a:pt x="1238" y="178"/>
                  <a:pt x="1238" y="178"/>
                </a:cubicBezTo>
                <a:cubicBezTo>
                  <a:pt x="1236" y="176"/>
                  <a:pt x="1236" y="176"/>
                  <a:pt x="1236" y="176"/>
                </a:cubicBezTo>
                <a:cubicBezTo>
                  <a:pt x="1232" y="176"/>
                  <a:pt x="1232" y="176"/>
                  <a:pt x="1232" y="176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36" y="172"/>
                  <a:pt x="1235" y="171"/>
                  <a:pt x="1241" y="168"/>
                </a:cubicBezTo>
                <a:cubicBezTo>
                  <a:pt x="1240" y="166"/>
                  <a:pt x="1240" y="166"/>
                  <a:pt x="1240" y="166"/>
                </a:cubicBezTo>
                <a:cubicBezTo>
                  <a:pt x="1242" y="163"/>
                  <a:pt x="1242" y="163"/>
                  <a:pt x="1242" y="163"/>
                </a:cubicBezTo>
                <a:cubicBezTo>
                  <a:pt x="1245" y="165"/>
                  <a:pt x="1245" y="165"/>
                  <a:pt x="1245" y="165"/>
                </a:cubicBezTo>
                <a:cubicBezTo>
                  <a:pt x="1247" y="160"/>
                  <a:pt x="1247" y="160"/>
                  <a:pt x="1247" y="160"/>
                </a:cubicBezTo>
                <a:cubicBezTo>
                  <a:pt x="1248" y="161"/>
                  <a:pt x="1249" y="160"/>
                  <a:pt x="1250" y="159"/>
                </a:cubicBezTo>
                <a:cubicBezTo>
                  <a:pt x="1250" y="154"/>
                  <a:pt x="1250" y="154"/>
                  <a:pt x="1250" y="154"/>
                </a:cubicBezTo>
                <a:cubicBezTo>
                  <a:pt x="1254" y="152"/>
                  <a:pt x="1254" y="152"/>
                  <a:pt x="1254" y="152"/>
                </a:cubicBezTo>
                <a:cubicBezTo>
                  <a:pt x="1256" y="156"/>
                  <a:pt x="1256" y="156"/>
                  <a:pt x="1256" y="156"/>
                </a:cubicBezTo>
                <a:cubicBezTo>
                  <a:pt x="1258" y="155"/>
                  <a:pt x="1258" y="155"/>
                  <a:pt x="1258" y="155"/>
                </a:cubicBezTo>
                <a:cubicBezTo>
                  <a:pt x="1259" y="155"/>
                  <a:pt x="1254" y="158"/>
                  <a:pt x="1259" y="153"/>
                </a:cubicBezTo>
                <a:cubicBezTo>
                  <a:pt x="1257" y="151"/>
                  <a:pt x="1257" y="151"/>
                  <a:pt x="1257" y="151"/>
                </a:cubicBezTo>
                <a:cubicBezTo>
                  <a:pt x="1259" y="149"/>
                  <a:pt x="1259" y="149"/>
                  <a:pt x="1259" y="149"/>
                </a:cubicBezTo>
                <a:cubicBezTo>
                  <a:pt x="1258" y="148"/>
                  <a:pt x="1258" y="148"/>
                  <a:pt x="1258" y="148"/>
                </a:cubicBezTo>
                <a:cubicBezTo>
                  <a:pt x="1261" y="148"/>
                  <a:pt x="1261" y="148"/>
                  <a:pt x="1261" y="148"/>
                </a:cubicBezTo>
                <a:cubicBezTo>
                  <a:pt x="1263" y="146"/>
                  <a:pt x="1263" y="146"/>
                  <a:pt x="1263" y="146"/>
                </a:cubicBezTo>
                <a:cubicBezTo>
                  <a:pt x="1261" y="144"/>
                  <a:pt x="1261" y="144"/>
                  <a:pt x="1261" y="144"/>
                </a:cubicBezTo>
                <a:cubicBezTo>
                  <a:pt x="1266" y="138"/>
                  <a:pt x="1266" y="138"/>
                  <a:pt x="1266" y="138"/>
                </a:cubicBezTo>
                <a:cubicBezTo>
                  <a:pt x="1270" y="138"/>
                  <a:pt x="1270" y="138"/>
                  <a:pt x="1270" y="138"/>
                </a:cubicBezTo>
                <a:cubicBezTo>
                  <a:pt x="1272" y="136"/>
                  <a:pt x="1272" y="136"/>
                  <a:pt x="1272" y="136"/>
                </a:cubicBezTo>
                <a:cubicBezTo>
                  <a:pt x="1269" y="134"/>
                  <a:pt x="1269" y="134"/>
                  <a:pt x="1269" y="134"/>
                </a:cubicBezTo>
                <a:cubicBezTo>
                  <a:pt x="1268" y="136"/>
                  <a:pt x="1268" y="136"/>
                  <a:pt x="1268" y="136"/>
                </a:cubicBezTo>
                <a:cubicBezTo>
                  <a:pt x="1269" y="133"/>
                  <a:pt x="1269" y="133"/>
                  <a:pt x="1269" y="133"/>
                </a:cubicBezTo>
                <a:cubicBezTo>
                  <a:pt x="1266" y="132"/>
                  <a:pt x="1266" y="132"/>
                  <a:pt x="1266" y="132"/>
                </a:cubicBezTo>
                <a:cubicBezTo>
                  <a:pt x="1269" y="132"/>
                  <a:pt x="1269" y="132"/>
                  <a:pt x="1269" y="132"/>
                </a:cubicBezTo>
                <a:cubicBezTo>
                  <a:pt x="1270" y="132"/>
                  <a:pt x="1270" y="132"/>
                  <a:pt x="1270" y="132"/>
                </a:cubicBezTo>
                <a:cubicBezTo>
                  <a:pt x="1270" y="133"/>
                  <a:pt x="1275" y="131"/>
                  <a:pt x="1272" y="134"/>
                </a:cubicBezTo>
                <a:cubicBezTo>
                  <a:pt x="1276" y="129"/>
                  <a:pt x="1276" y="129"/>
                  <a:pt x="1276" y="129"/>
                </a:cubicBezTo>
                <a:cubicBezTo>
                  <a:pt x="1280" y="132"/>
                  <a:pt x="1280" y="132"/>
                  <a:pt x="1280" y="132"/>
                </a:cubicBezTo>
                <a:cubicBezTo>
                  <a:pt x="1282" y="129"/>
                  <a:pt x="1282" y="129"/>
                  <a:pt x="1282" y="129"/>
                </a:cubicBezTo>
                <a:cubicBezTo>
                  <a:pt x="1278" y="128"/>
                  <a:pt x="1278" y="128"/>
                  <a:pt x="1278" y="128"/>
                </a:cubicBezTo>
                <a:cubicBezTo>
                  <a:pt x="1278" y="127"/>
                  <a:pt x="1278" y="127"/>
                  <a:pt x="1278" y="127"/>
                </a:cubicBezTo>
                <a:cubicBezTo>
                  <a:pt x="1276" y="127"/>
                  <a:pt x="1276" y="127"/>
                  <a:pt x="1276" y="127"/>
                </a:cubicBezTo>
                <a:cubicBezTo>
                  <a:pt x="1278" y="124"/>
                  <a:pt x="1278" y="124"/>
                  <a:pt x="1278" y="124"/>
                </a:cubicBezTo>
                <a:cubicBezTo>
                  <a:pt x="1280" y="125"/>
                  <a:pt x="1280" y="125"/>
                  <a:pt x="1280" y="125"/>
                </a:cubicBezTo>
                <a:cubicBezTo>
                  <a:pt x="1283" y="122"/>
                  <a:pt x="1283" y="122"/>
                  <a:pt x="1283" y="122"/>
                </a:cubicBezTo>
                <a:cubicBezTo>
                  <a:pt x="1283" y="121"/>
                  <a:pt x="1283" y="121"/>
                  <a:pt x="1283" y="121"/>
                </a:cubicBezTo>
                <a:cubicBezTo>
                  <a:pt x="1281" y="121"/>
                  <a:pt x="1281" y="121"/>
                  <a:pt x="1281" y="121"/>
                </a:cubicBezTo>
                <a:cubicBezTo>
                  <a:pt x="1282" y="118"/>
                  <a:pt x="1282" y="118"/>
                  <a:pt x="1282" y="118"/>
                </a:cubicBezTo>
                <a:cubicBezTo>
                  <a:pt x="1294" y="105"/>
                  <a:pt x="1294" y="105"/>
                  <a:pt x="1294" y="105"/>
                </a:cubicBezTo>
                <a:cubicBezTo>
                  <a:pt x="1299" y="104"/>
                  <a:pt x="1299" y="104"/>
                  <a:pt x="1299" y="104"/>
                </a:cubicBezTo>
                <a:cubicBezTo>
                  <a:pt x="1303" y="97"/>
                  <a:pt x="1303" y="97"/>
                  <a:pt x="1303" y="97"/>
                </a:cubicBezTo>
                <a:cubicBezTo>
                  <a:pt x="1305" y="100"/>
                  <a:pt x="1304" y="95"/>
                  <a:pt x="1307" y="97"/>
                </a:cubicBezTo>
                <a:cubicBezTo>
                  <a:pt x="1307" y="97"/>
                  <a:pt x="1314" y="100"/>
                  <a:pt x="1309" y="93"/>
                </a:cubicBezTo>
                <a:cubicBezTo>
                  <a:pt x="1311" y="90"/>
                  <a:pt x="1311" y="90"/>
                  <a:pt x="1311" y="90"/>
                </a:cubicBezTo>
                <a:cubicBezTo>
                  <a:pt x="1315" y="90"/>
                  <a:pt x="1315" y="90"/>
                  <a:pt x="1315" y="90"/>
                </a:cubicBezTo>
                <a:cubicBezTo>
                  <a:pt x="1317" y="88"/>
                  <a:pt x="1317" y="88"/>
                  <a:pt x="1317" y="88"/>
                </a:cubicBezTo>
                <a:cubicBezTo>
                  <a:pt x="1315" y="92"/>
                  <a:pt x="1315" y="92"/>
                  <a:pt x="1315" y="92"/>
                </a:cubicBezTo>
                <a:cubicBezTo>
                  <a:pt x="1315" y="91"/>
                  <a:pt x="1315" y="93"/>
                  <a:pt x="1314" y="91"/>
                </a:cubicBezTo>
                <a:cubicBezTo>
                  <a:pt x="1313" y="93"/>
                  <a:pt x="1313" y="93"/>
                  <a:pt x="1313" y="93"/>
                </a:cubicBezTo>
                <a:cubicBezTo>
                  <a:pt x="1314" y="94"/>
                  <a:pt x="1314" y="94"/>
                  <a:pt x="1314" y="94"/>
                </a:cubicBezTo>
                <a:cubicBezTo>
                  <a:pt x="1303" y="105"/>
                  <a:pt x="1303" y="105"/>
                  <a:pt x="1303" y="105"/>
                </a:cubicBezTo>
                <a:cubicBezTo>
                  <a:pt x="1304" y="106"/>
                  <a:pt x="1304" y="106"/>
                  <a:pt x="1304" y="106"/>
                </a:cubicBezTo>
                <a:cubicBezTo>
                  <a:pt x="1296" y="115"/>
                  <a:pt x="1296" y="115"/>
                  <a:pt x="1296" y="115"/>
                </a:cubicBezTo>
                <a:cubicBezTo>
                  <a:pt x="1290" y="116"/>
                  <a:pt x="1290" y="116"/>
                  <a:pt x="1290" y="116"/>
                </a:cubicBezTo>
                <a:cubicBezTo>
                  <a:pt x="1290" y="117"/>
                  <a:pt x="1292" y="112"/>
                  <a:pt x="1289" y="118"/>
                </a:cubicBezTo>
                <a:cubicBezTo>
                  <a:pt x="1296" y="116"/>
                  <a:pt x="1296" y="116"/>
                  <a:pt x="1296" y="116"/>
                </a:cubicBezTo>
                <a:cubicBezTo>
                  <a:pt x="1290" y="124"/>
                  <a:pt x="1290" y="124"/>
                  <a:pt x="1290" y="124"/>
                </a:cubicBezTo>
                <a:cubicBezTo>
                  <a:pt x="1287" y="125"/>
                  <a:pt x="1287" y="125"/>
                  <a:pt x="1287" y="125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85" y="130"/>
                  <a:pt x="1285" y="130"/>
                  <a:pt x="1285" y="130"/>
                </a:cubicBezTo>
                <a:cubicBezTo>
                  <a:pt x="1283" y="130"/>
                  <a:pt x="1283" y="130"/>
                  <a:pt x="1283" y="130"/>
                </a:cubicBezTo>
                <a:cubicBezTo>
                  <a:pt x="1281" y="132"/>
                  <a:pt x="1281" y="132"/>
                  <a:pt x="1281" y="132"/>
                </a:cubicBezTo>
                <a:cubicBezTo>
                  <a:pt x="1281" y="133"/>
                  <a:pt x="1278" y="134"/>
                  <a:pt x="1283" y="134"/>
                </a:cubicBezTo>
                <a:cubicBezTo>
                  <a:pt x="1280" y="136"/>
                  <a:pt x="1280" y="136"/>
                  <a:pt x="1280" y="136"/>
                </a:cubicBezTo>
                <a:cubicBezTo>
                  <a:pt x="1273" y="147"/>
                  <a:pt x="1273" y="147"/>
                  <a:pt x="1273" y="147"/>
                </a:cubicBezTo>
                <a:cubicBezTo>
                  <a:pt x="1274" y="147"/>
                  <a:pt x="1274" y="147"/>
                  <a:pt x="1274" y="147"/>
                </a:cubicBezTo>
                <a:cubicBezTo>
                  <a:pt x="1274" y="151"/>
                  <a:pt x="1274" y="151"/>
                  <a:pt x="1274" y="151"/>
                </a:cubicBezTo>
                <a:cubicBezTo>
                  <a:pt x="1273" y="149"/>
                  <a:pt x="1273" y="149"/>
                  <a:pt x="1273" y="149"/>
                </a:cubicBezTo>
                <a:cubicBezTo>
                  <a:pt x="1268" y="153"/>
                  <a:pt x="1268" y="153"/>
                  <a:pt x="1268" y="153"/>
                </a:cubicBezTo>
                <a:cubicBezTo>
                  <a:pt x="1269" y="155"/>
                  <a:pt x="1269" y="155"/>
                  <a:pt x="1269" y="155"/>
                </a:cubicBezTo>
                <a:cubicBezTo>
                  <a:pt x="1265" y="154"/>
                  <a:pt x="1267" y="160"/>
                  <a:pt x="1264" y="157"/>
                </a:cubicBezTo>
                <a:cubicBezTo>
                  <a:pt x="1264" y="158"/>
                  <a:pt x="1261" y="156"/>
                  <a:pt x="1263" y="159"/>
                </a:cubicBezTo>
                <a:cubicBezTo>
                  <a:pt x="1260" y="160"/>
                  <a:pt x="1257" y="161"/>
                  <a:pt x="1257" y="164"/>
                </a:cubicBezTo>
                <a:cubicBezTo>
                  <a:pt x="1259" y="168"/>
                  <a:pt x="1259" y="168"/>
                  <a:pt x="1259" y="168"/>
                </a:cubicBezTo>
                <a:cubicBezTo>
                  <a:pt x="1255" y="170"/>
                  <a:pt x="1255" y="170"/>
                  <a:pt x="1255" y="170"/>
                </a:cubicBezTo>
                <a:cubicBezTo>
                  <a:pt x="1254" y="173"/>
                  <a:pt x="1254" y="173"/>
                  <a:pt x="1254" y="173"/>
                </a:cubicBezTo>
                <a:cubicBezTo>
                  <a:pt x="1250" y="175"/>
                  <a:pt x="1250" y="175"/>
                  <a:pt x="1250" y="175"/>
                </a:cubicBezTo>
                <a:cubicBezTo>
                  <a:pt x="1249" y="177"/>
                  <a:pt x="1249" y="177"/>
                  <a:pt x="1249" y="177"/>
                </a:cubicBezTo>
                <a:cubicBezTo>
                  <a:pt x="1249" y="181"/>
                  <a:pt x="1240" y="180"/>
                  <a:pt x="1242" y="184"/>
                </a:cubicBezTo>
                <a:cubicBezTo>
                  <a:pt x="1232" y="193"/>
                  <a:pt x="1232" y="193"/>
                  <a:pt x="1232" y="193"/>
                </a:cubicBezTo>
                <a:cubicBezTo>
                  <a:pt x="1225" y="200"/>
                  <a:pt x="1225" y="200"/>
                  <a:pt x="1225" y="200"/>
                </a:cubicBezTo>
                <a:cubicBezTo>
                  <a:pt x="1223" y="203"/>
                  <a:pt x="1217" y="200"/>
                  <a:pt x="1219" y="208"/>
                </a:cubicBezTo>
                <a:cubicBezTo>
                  <a:pt x="1219" y="206"/>
                  <a:pt x="1217" y="208"/>
                  <a:pt x="1217" y="207"/>
                </a:cubicBezTo>
                <a:cubicBezTo>
                  <a:pt x="1215" y="209"/>
                  <a:pt x="1215" y="209"/>
                  <a:pt x="1215" y="209"/>
                </a:cubicBezTo>
                <a:cubicBezTo>
                  <a:pt x="1219" y="210"/>
                  <a:pt x="1219" y="210"/>
                  <a:pt x="1219" y="210"/>
                </a:cubicBezTo>
                <a:cubicBezTo>
                  <a:pt x="1211" y="212"/>
                  <a:pt x="1211" y="212"/>
                  <a:pt x="1211" y="212"/>
                </a:cubicBezTo>
                <a:cubicBezTo>
                  <a:pt x="1210" y="214"/>
                  <a:pt x="1210" y="214"/>
                  <a:pt x="1210" y="214"/>
                </a:cubicBezTo>
                <a:cubicBezTo>
                  <a:pt x="1214" y="215"/>
                  <a:pt x="1214" y="215"/>
                  <a:pt x="1214" y="215"/>
                </a:cubicBezTo>
                <a:cubicBezTo>
                  <a:pt x="1222" y="212"/>
                  <a:pt x="1222" y="212"/>
                  <a:pt x="1222" y="212"/>
                </a:cubicBezTo>
                <a:cubicBezTo>
                  <a:pt x="1229" y="211"/>
                  <a:pt x="1229" y="211"/>
                  <a:pt x="1229" y="211"/>
                </a:cubicBezTo>
                <a:cubicBezTo>
                  <a:pt x="1230" y="209"/>
                  <a:pt x="1230" y="209"/>
                  <a:pt x="1230" y="209"/>
                </a:cubicBezTo>
                <a:cubicBezTo>
                  <a:pt x="1229" y="207"/>
                  <a:pt x="1229" y="207"/>
                  <a:pt x="1229" y="207"/>
                </a:cubicBezTo>
                <a:cubicBezTo>
                  <a:pt x="1236" y="207"/>
                  <a:pt x="1236" y="207"/>
                  <a:pt x="1236" y="207"/>
                </a:cubicBezTo>
                <a:cubicBezTo>
                  <a:pt x="1236" y="208"/>
                  <a:pt x="1236" y="208"/>
                  <a:pt x="1236" y="208"/>
                </a:cubicBezTo>
                <a:cubicBezTo>
                  <a:pt x="1232" y="209"/>
                  <a:pt x="1232" y="209"/>
                  <a:pt x="1232" y="209"/>
                </a:cubicBezTo>
                <a:cubicBezTo>
                  <a:pt x="1234" y="210"/>
                  <a:pt x="1234" y="210"/>
                  <a:pt x="1234" y="210"/>
                </a:cubicBezTo>
                <a:cubicBezTo>
                  <a:pt x="1249" y="206"/>
                  <a:pt x="1249" y="206"/>
                  <a:pt x="1249" y="206"/>
                </a:cubicBezTo>
                <a:cubicBezTo>
                  <a:pt x="1249" y="204"/>
                  <a:pt x="1249" y="204"/>
                  <a:pt x="1249" y="204"/>
                </a:cubicBezTo>
                <a:cubicBezTo>
                  <a:pt x="1253" y="206"/>
                  <a:pt x="1253" y="206"/>
                  <a:pt x="1253" y="206"/>
                </a:cubicBezTo>
                <a:cubicBezTo>
                  <a:pt x="1262" y="203"/>
                  <a:pt x="1262" y="203"/>
                  <a:pt x="1262" y="203"/>
                </a:cubicBezTo>
                <a:cubicBezTo>
                  <a:pt x="1262" y="202"/>
                  <a:pt x="1262" y="202"/>
                  <a:pt x="1262" y="202"/>
                </a:cubicBezTo>
                <a:cubicBezTo>
                  <a:pt x="1264" y="204"/>
                  <a:pt x="1264" y="204"/>
                  <a:pt x="1264" y="204"/>
                </a:cubicBezTo>
                <a:cubicBezTo>
                  <a:pt x="1265" y="203"/>
                  <a:pt x="1265" y="203"/>
                  <a:pt x="1265" y="203"/>
                </a:cubicBezTo>
                <a:cubicBezTo>
                  <a:pt x="1267" y="204"/>
                  <a:pt x="1267" y="204"/>
                  <a:pt x="1267" y="204"/>
                </a:cubicBezTo>
                <a:cubicBezTo>
                  <a:pt x="1270" y="201"/>
                  <a:pt x="1270" y="201"/>
                  <a:pt x="1270" y="201"/>
                </a:cubicBezTo>
                <a:cubicBezTo>
                  <a:pt x="1273" y="202"/>
                  <a:pt x="1273" y="202"/>
                  <a:pt x="1273" y="202"/>
                </a:cubicBezTo>
                <a:cubicBezTo>
                  <a:pt x="1273" y="199"/>
                  <a:pt x="1273" y="199"/>
                  <a:pt x="1273" y="199"/>
                </a:cubicBezTo>
                <a:cubicBezTo>
                  <a:pt x="1277" y="201"/>
                  <a:pt x="1277" y="201"/>
                  <a:pt x="1277" y="201"/>
                </a:cubicBezTo>
                <a:cubicBezTo>
                  <a:pt x="1278" y="200"/>
                  <a:pt x="1268" y="205"/>
                  <a:pt x="1280" y="198"/>
                </a:cubicBezTo>
                <a:cubicBezTo>
                  <a:pt x="1281" y="200"/>
                  <a:pt x="1281" y="200"/>
                  <a:pt x="1281" y="200"/>
                </a:cubicBezTo>
                <a:cubicBezTo>
                  <a:pt x="1285" y="194"/>
                  <a:pt x="1285" y="194"/>
                  <a:pt x="1285" y="194"/>
                </a:cubicBezTo>
                <a:cubicBezTo>
                  <a:pt x="1288" y="194"/>
                  <a:pt x="1288" y="194"/>
                  <a:pt x="1288" y="194"/>
                </a:cubicBezTo>
                <a:cubicBezTo>
                  <a:pt x="1288" y="193"/>
                  <a:pt x="1284" y="199"/>
                  <a:pt x="1288" y="192"/>
                </a:cubicBezTo>
                <a:cubicBezTo>
                  <a:pt x="1289" y="194"/>
                  <a:pt x="1282" y="191"/>
                  <a:pt x="1291" y="193"/>
                </a:cubicBezTo>
                <a:cubicBezTo>
                  <a:pt x="1291" y="189"/>
                  <a:pt x="1291" y="189"/>
                  <a:pt x="1291" y="189"/>
                </a:cubicBezTo>
                <a:cubicBezTo>
                  <a:pt x="1297" y="187"/>
                  <a:pt x="1297" y="187"/>
                  <a:pt x="1297" y="187"/>
                </a:cubicBezTo>
                <a:cubicBezTo>
                  <a:pt x="1300" y="184"/>
                  <a:pt x="1300" y="184"/>
                  <a:pt x="1300" y="184"/>
                </a:cubicBezTo>
                <a:cubicBezTo>
                  <a:pt x="1299" y="182"/>
                  <a:pt x="1299" y="182"/>
                  <a:pt x="1299" y="182"/>
                </a:cubicBezTo>
                <a:cubicBezTo>
                  <a:pt x="1300" y="182"/>
                  <a:pt x="1300" y="182"/>
                  <a:pt x="1300" y="182"/>
                </a:cubicBezTo>
                <a:cubicBezTo>
                  <a:pt x="1299" y="179"/>
                  <a:pt x="1299" y="179"/>
                  <a:pt x="1299" y="179"/>
                </a:cubicBezTo>
                <a:cubicBezTo>
                  <a:pt x="1304" y="176"/>
                  <a:pt x="1304" y="176"/>
                  <a:pt x="1304" y="176"/>
                </a:cubicBezTo>
                <a:cubicBezTo>
                  <a:pt x="1305" y="174"/>
                  <a:pt x="1293" y="182"/>
                  <a:pt x="1308" y="172"/>
                </a:cubicBezTo>
                <a:cubicBezTo>
                  <a:pt x="1308" y="172"/>
                  <a:pt x="1302" y="175"/>
                  <a:pt x="1309" y="170"/>
                </a:cubicBezTo>
                <a:cubicBezTo>
                  <a:pt x="1310" y="170"/>
                  <a:pt x="1310" y="170"/>
                  <a:pt x="1310" y="170"/>
                </a:cubicBezTo>
                <a:cubicBezTo>
                  <a:pt x="1309" y="172"/>
                  <a:pt x="1309" y="172"/>
                  <a:pt x="1309" y="172"/>
                </a:cubicBezTo>
                <a:cubicBezTo>
                  <a:pt x="1313" y="175"/>
                  <a:pt x="1313" y="175"/>
                  <a:pt x="1313" y="175"/>
                </a:cubicBezTo>
                <a:cubicBezTo>
                  <a:pt x="1314" y="174"/>
                  <a:pt x="1314" y="174"/>
                  <a:pt x="1314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16" y="169"/>
                  <a:pt x="1316" y="169"/>
                  <a:pt x="1316" y="169"/>
                </a:cubicBezTo>
                <a:cubicBezTo>
                  <a:pt x="1317" y="169"/>
                  <a:pt x="1311" y="174"/>
                  <a:pt x="1317" y="165"/>
                </a:cubicBezTo>
                <a:cubicBezTo>
                  <a:pt x="1319" y="165"/>
                  <a:pt x="1319" y="165"/>
                  <a:pt x="1319" y="165"/>
                </a:cubicBezTo>
                <a:cubicBezTo>
                  <a:pt x="1322" y="164"/>
                  <a:pt x="1302" y="173"/>
                  <a:pt x="1326" y="160"/>
                </a:cubicBezTo>
                <a:cubicBezTo>
                  <a:pt x="1335" y="151"/>
                  <a:pt x="1335" y="151"/>
                  <a:pt x="1335" y="151"/>
                </a:cubicBezTo>
                <a:cubicBezTo>
                  <a:pt x="1339" y="148"/>
                  <a:pt x="1339" y="148"/>
                  <a:pt x="1339" y="148"/>
                </a:cubicBezTo>
                <a:cubicBezTo>
                  <a:pt x="1339" y="146"/>
                  <a:pt x="1328" y="156"/>
                  <a:pt x="1342" y="143"/>
                </a:cubicBezTo>
                <a:cubicBezTo>
                  <a:pt x="1335" y="153"/>
                  <a:pt x="1335" y="153"/>
                  <a:pt x="1335" y="153"/>
                </a:cubicBezTo>
                <a:cubicBezTo>
                  <a:pt x="1333" y="155"/>
                  <a:pt x="1333" y="155"/>
                  <a:pt x="1333" y="155"/>
                </a:cubicBezTo>
                <a:cubicBezTo>
                  <a:pt x="1333" y="158"/>
                  <a:pt x="1333" y="158"/>
                  <a:pt x="1333" y="158"/>
                </a:cubicBezTo>
                <a:cubicBezTo>
                  <a:pt x="1322" y="168"/>
                  <a:pt x="1322" y="168"/>
                  <a:pt x="1322" y="168"/>
                </a:cubicBezTo>
                <a:cubicBezTo>
                  <a:pt x="1321" y="173"/>
                  <a:pt x="1315" y="172"/>
                  <a:pt x="1315" y="178"/>
                </a:cubicBezTo>
                <a:cubicBezTo>
                  <a:pt x="1320" y="179"/>
                  <a:pt x="1320" y="179"/>
                  <a:pt x="1320" y="179"/>
                </a:cubicBezTo>
                <a:cubicBezTo>
                  <a:pt x="1317" y="181"/>
                  <a:pt x="1312" y="181"/>
                  <a:pt x="1314" y="185"/>
                </a:cubicBezTo>
                <a:cubicBezTo>
                  <a:pt x="1316" y="186"/>
                  <a:pt x="1316" y="186"/>
                  <a:pt x="1316" y="186"/>
                </a:cubicBezTo>
                <a:cubicBezTo>
                  <a:pt x="1319" y="183"/>
                  <a:pt x="1319" y="183"/>
                  <a:pt x="1319" y="183"/>
                </a:cubicBezTo>
                <a:cubicBezTo>
                  <a:pt x="1319" y="186"/>
                  <a:pt x="1319" y="186"/>
                  <a:pt x="1319" y="186"/>
                </a:cubicBezTo>
                <a:cubicBezTo>
                  <a:pt x="1315" y="190"/>
                  <a:pt x="1315" y="190"/>
                  <a:pt x="1315" y="190"/>
                </a:cubicBezTo>
                <a:cubicBezTo>
                  <a:pt x="1315" y="191"/>
                  <a:pt x="1315" y="191"/>
                  <a:pt x="1315" y="191"/>
                </a:cubicBezTo>
                <a:cubicBezTo>
                  <a:pt x="1320" y="189"/>
                  <a:pt x="1320" y="189"/>
                  <a:pt x="1320" y="189"/>
                </a:cubicBezTo>
                <a:cubicBezTo>
                  <a:pt x="1325" y="182"/>
                  <a:pt x="1325" y="182"/>
                  <a:pt x="1325" y="182"/>
                </a:cubicBezTo>
                <a:cubicBezTo>
                  <a:pt x="1325" y="185"/>
                  <a:pt x="1325" y="185"/>
                  <a:pt x="1325" y="185"/>
                </a:cubicBezTo>
                <a:cubicBezTo>
                  <a:pt x="1327" y="185"/>
                  <a:pt x="1327" y="185"/>
                  <a:pt x="1327" y="185"/>
                </a:cubicBezTo>
                <a:cubicBezTo>
                  <a:pt x="1327" y="186"/>
                  <a:pt x="1327" y="186"/>
                  <a:pt x="1327" y="186"/>
                </a:cubicBezTo>
                <a:cubicBezTo>
                  <a:pt x="1325" y="186"/>
                  <a:pt x="1326" y="190"/>
                  <a:pt x="1323" y="186"/>
                </a:cubicBezTo>
                <a:cubicBezTo>
                  <a:pt x="1320" y="191"/>
                  <a:pt x="1320" y="191"/>
                  <a:pt x="1320" y="191"/>
                </a:cubicBezTo>
                <a:cubicBezTo>
                  <a:pt x="1325" y="191"/>
                  <a:pt x="1325" y="191"/>
                  <a:pt x="1325" y="191"/>
                </a:cubicBezTo>
                <a:cubicBezTo>
                  <a:pt x="1328" y="188"/>
                  <a:pt x="1328" y="188"/>
                  <a:pt x="1328" y="188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27" y="193"/>
                  <a:pt x="1331" y="193"/>
                  <a:pt x="1319" y="195"/>
                </a:cubicBezTo>
                <a:cubicBezTo>
                  <a:pt x="1335" y="193"/>
                  <a:pt x="1335" y="193"/>
                  <a:pt x="1335" y="193"/>
                </a:cubicBezTo>
                <a:cubicBezTo>
                  <a:pt x="1340" y="191"/>
                  <a:pt x="1340" y="191"/>
                  <a:pt x="1340" y="191"/>
                </a:cubicBezTo>
                <a:cubicBezTo>
                  <a:pt x="1341" y="194"/>
                  <a:pt x="1330" y="191"/>
                  <a:pt x="1346" y="188"/>
                </a:cubicBezTo>
                <a:cubicBezTo>
                  <a:pt x="1346" y="188"/>
                  <a:pt x="1347" y="189"/>
                  <a:pt x="1346" y="189"/>
                </a:cubicBezTo>
                <a:cubicBezTo>
                  <a:pt x="1351" y="190"/>
                  <a:pt x="1351" y="190"/>
                  <a:pt x="1351" y="190"/>
                </a:cubicBezTo>
                <a:cubicBezTo>
                  <a:pt x="1353" y="188"/>
                  <a:pt x="1353" y="188"/>
                  <a:pt x="1353" y="188"/>
                </a:cubicBezTo>
                <a:cubicBezTo>
                  <a:pt x="1354" y="189"/>
                  <a:pt x="1354" y="189"/>
                  <a:pt x="1354" y="189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60" y="188"/>
                  <a:pt x="1360" y="188"/>
                  <a:pt x="1360" y="188"/>
                </a:cubicBezTo>
                <a:cubicBezTo>
                  <a:pt x="1364" y="186"/>
                  <a:pt x="1364" y="186"/>
                  <a:pt x="1364" y="186"/>
                </a:cubicBezTo>
                <a:cubicBezTo>
                  <a:pt x="1369" y="185"/>
                  <a:pt x="1369" y="185"/>
                  <a:pt x="1369" y="185"/>
                </a:cubicBezTo>
                <a:cubicBezTo>
                  <a:pt x="1368" y="185"/>
                  <a:pt x="1368" y="185"/>
                  <a:pt x="1368" y="185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372" y="190"/>
                  <a:pt x="1372" y="190"/>
                  <a:pt x="1372" y="190"/>
                </a:cubicBezTo>
                <a:cubicBezTo>
                  <a:pt x="1371" y="191"/>
                  <a:pt x="1371" y="191"/>
                  <a:pt x="1371" y="191"/>
                </a:cubicBezTo>
                <a:cubicBezTo>
                  <a:pt x="1362" y="190"/>
                  <a:pt x="1362" y="190"/>
                  <a:pt x="1362" y="190"/>
                </a:cubicBezTo>
                <a:cubicBezTo>
                  <a:pt x="1358" y="190"/>
                  <a:pt x="1360" y="192"/>
                  <a:pt x="1360" y="194"/>
                </a:cubicBezTo>
                <a:cubicBezTo>
                  <a:pt x="1357" y="193"/>
                  <a:pt x="1357" y="193"/>
                  <a:pt x="1357" y="193"/>
                </a:cubicBezTo>
                <a:cubicBezTo>
                  <a:pt x="1356" y="193"/>
                  <a:pt x="1356" y="193"/>
                  <a:pt x="1356" y="193"/>
                </a:cubicBezTo>
                <a:cubicBezTo>
                  <a:pt x="1348" y="195"/>
                  <a:pt x="1348" y="195"/>
                  <a:pt x="1348" y="195"/>
                </a:cubicBezTo>
                <a:cubicBezTo>
                  <a:pt x="1348" y="195"/>
                  <a:pt x="1346" y="196"/>
                  <a:pt x="1349" y="196"/>
                </a:cubicBezTo>
                <a:cubicBezTo>
                  <a:pt x="1347" y="196"/>
                  <a:pt x="1347" y="200"/>
                  <a:pt x="1346" y="195"/>
                </a:cubicBezTo>
                <a:cubicBezTo>
                  <a:pt x="1344" y="195"/>
                  <a:pt x="1343" y="195"/>
                  <a:pt x="1343" y="198"/>
                </a:cubicBezTo>
                <a:cubicBezTo>
                  <a:pt x="1343" y="198"/>
                  <a:pt x="1343" y="198"/>
                  <a:pt x="1343" y="198"/>
                </a:cubicBezTo>
                <a:cubicBezTo>
                  <a:pt x="1340" y="197"/>
                  <a:pt x="1340" y="197"/>
                  <a:pt x="1340" y="197"/>
                </a:cubicBezTo>
                <a:cubicBezTo>
                  <a:pt x="1339" y="199"/>
                  <a:pt x="1339" y="199"/>
                  <a:pt x="1339" y="199"/>
                </a:cubicBezTo>
                <a:cubicBezTo>
                  <a:pt x="1337" y="198"/>
                  <a:pt x="1337" y="198"/>
                  <a:pt x="1337" y="198"/>
                </a:cubicBezTo>
                <a:cubicBezTo>
                  <a:pt x="1336" y="200"/>
                  <a:pt x="1332" y="199"/>
                  <a:pt x="1334" y="203"/>
                </a:cubicBezTo>
                <a:cubicBezTo>
                  <a:pt x="1332" y="202"/>
                  <a:pt x="1332" y="202"/>
                  <a:pt x="1332" y="202"/>
                </a:cubicBezTo>
                <a:cubicBezTo>
                  <a:pt x="1332" y="200"/>
                  <a:pt x="1332" y="200"/>
                  <a:pt x="1332" y="200"/>
                </a:cubicBezTo>
                <a:cubicBezTo>
                  <a:pt x="1330" y="199"/>
                  <a:pt x="1331" y="197"/>
                  <a:pt x="1325" y="201"/>
                </a:cubicBezTo>
                <a:cubicBezTo>
                  <a:pt x="1324" y="203"/>
                  <a:pt x="1324" y="203"/>
                  <a:pt x="1324" y="203"/>
                </a:cubicBezTo>
                <a:cubicBezTo>
                  <a:pt x="1322" y="201"/>
                  <a:pt x="1322" y="201"/>
                  <a:pt x="1322" y="201"/>
                </a:cubicBezTo>
                <a:cubicBezTo>
                  <a:pt x="1323" y="201"/>
                  <a:pt x="1318" y="202"/>
                  <a:pt x="1323" y="198"/>
                </a:cubicBezTo>
                <a:cubicBezTo>
                  <a:pt x="1318" y="198"/>
                  <a:pt x="1318" y="198"/>
                  <a:pt x="1318" y="198"/>
                </a:cubicBezTo>
                <a:cubicBezTo>
                  <a:pt x="1320" y="203"/>
                  <a:pt x="1320" y="203"/>
                  <a:pt x="1320" y="203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0" y="204"/>
                  <a:pt x="1310" y="204"/>
                  <a:pt x="1310" y="204"/>
                </a:cubicBezTo>
                <a:cubicBezTo>
                  <a:pt x="1310" y="207"/>
                  <a:pt x="1306" y="208"/>
                  <a:pt x="1303" y="207"/>
                </a:cubicBezTo>
                <a:cubicBezTo>
                  <a:pt x="1296" y="209"/>
                  <a:pt x="1296" y="209"/>
                  <a:pt x="1296" y="209"/>
                </a:cubicBezTo>
                <a:cubicBezTo>
                  <a:pt x="1293" y="210"/>
                  <a:pt x="1294" y="215"/>
                  <a:pt x="1287" y="216"/>
                </a:cubicBezTo>
                <a:cubicBezTo>
                  <a:pt x="1290" y="218"/>
                  <a:pt x="1290" y="218"/>
                  <a:pt x="1290" y="218"/>
                </a:cubicBezTo>
                <a:cubicBezTo>
                  <a:pt x="1278" y="227"/>
                  <a:pt x="1278" y="227"/>
                  <a:pt x="1278" y="227"/>
                </a:cubicBezTo>
                <a:cubicBezTo>
                  <a:pt x="1277" y="228"/>
                  <a:pt x="1271" y="234"/>
                  <a:pt x="1275" y="233"/>
                </a:cubicBezTo>
                <a:cubicBezTo>
                  <a:pt x="1275" y="233"/>
                  <a:pt x="1273" y="235"/>
                  <a:pt x="1277" y="233"/>
                </a:cubicBezTo>
                <a:cubicBezTo>
                  <a:pt x="1278" y="231"/>
                  <a:pt x="1278" y="231"/>
                  <a:pt x="1278" y="231"/>
                </a:cubicBezTo>
                <a:cubicBezTo>
                  <a:pt x="1281" y="237"/>
                  <a:pt x="1281" y="237"/>
                  <a:pt x="1281" y="237"/>
                </a:cubicBezTo>
                <a:cubicBezTo>
                  <a:pt x="1285" y="237"/>
                  <a:pt x="1285" y="237"/>
                  <a:pt x="1285" y="237"/>
                </a:cubicBezTo>
                <a:cubicBezTo>
                  <a:pt x="1286" y="236"/>
                  <a:pt x="1286" y="236"/>
                  <a:pt x="1286" y="236"/>
                </a:cubicBezTo>
                <a:cubicBezTo>
                  <a:pt x="1283" y="235"/>
                  <a:pt x="1283" y="235"/>
                  <a:pt x="1283" y="235"/>
                </a:cubicBezTo>
                <a:cubicBezTo>
                  <a:pt x="1290" y="232"/>
                  <a:pt x="1290" y="232"/>
                  <a:pt x="1290" y="232"/>
                </a:cubicBezTo>
                <a:cubicBezTo>
                  <a:pt x="1291" y="233"/>
                  <a:pt x="1291" y="233"/>
                  <a:pt x="1291" y="233"/>
                </a:cubicBezTo>
                <a:cubicBezTo>
                  <a:pt x="1294" y="231"/>
                  <a:pt x="1294" y="231"/>
                  <a:pt x="1294" y="231"/>
                </a:cubicBezTo>
                <a:cubicBezTo>
                  <a:pt x="1293" y="230"/>
                  <a:pt x="1292" y="236"/>
                  <a:pt x="1292" y="229"/>
                </a:cubicBezTo>
                <a:cubicBezTo>
                  <a:pt x="1296" y="231"/>
                  <a:pt x="1296" y="231"/>
                  <a:pt x="1296" y="231"/>
                </a:cubicBezTo>
                <a:cubicBezTo>
                  <a:pt x="1302" y="231"/>
                  <a:pt x="1302" y="231"/>
                  <a:pt x="1302" y="231"/>
                </a:cubicBezTo>
                <a:cubicBezTo>
                  <a:pt x="1304" y="230"/>
                  <a:pt x="1304" y="230"/>
                  <a:pt x="1304" y="230"/>
                </a:cubicBezTo>
                <a:cubicBezTo>
                  <a:pt x="1310" y="228"/>
                  <a:pt x="1310" y="228"/>
                  <a:pt x="1310" y="228"/>
                </a:cubicBezTo>
                <a:cubicBezTo>
                  <a:pt x="1309" y="231"/>
                  <a:pt x="1309" y="231"/>
                  <a:pt x="1309" y="231"/>
                </a:cubicBezTo>
                <a:cubicBezTo>
                  <a:pt x="1311" y="232"/>
                  <a:pt x="1311" y="232"/>
                  <a:pt x="1311" y="232"/>
                </a:cubicBezTo>
                <a:cubicBezTo>
                  <a:pt x="1324" y="230"/>
                  <a:pt x="1324" y="230"/>
                  <a:pt x="1324" y="230"/>
                </a:cubicBezTo>
                <a:cubicBezTo>
                  <a:pt x="1342" y="226"/>
                  <a:pt x="1342" y="226"/>
                  <a:pt x="1342" y="226"/>
                </a:cubicBezTo>
                <a:cubicBezTo>
                  <a:pt x="1349" y="224"/>
                  <a:pt x="1349" y="224"/>
                  <a:pt x="1349" y="224"/>
                </a:cubicBezTo>
                <a:cubicBezTo>
                  <a:pt x="1350" y="224"/>
                  <a:pt x="1350" y="224"/>
                  <a:pt x="1350" y="224"/>
                </a:cubicBezTo>
                <a:cubicBezTo>
                  <a:pt x="1353" y="222"/>
                  <a:pt x="1353" y="222"/>
                  <a:pt x="1353" y="222"/>
                </a:cubicBezTo>
                <a:cubicBezTo>
                  <a:pt x="1346" y="221"/>
                  <a:pt x="1346" y="221"/>
                  <a:pt x="1346" y="221"/>
                </a:cubicBezTo>
                <a:cubicBezTo>
                  <a:pt x="1350" y="220"/>
                  <a:pt x="1350" y="220"/>
                  <a:pt x="1350" y="220"/>
                </a:cubicBezTo>
                <a:cubicBezTo>
                  <a:pt x="1352" y="219"/>
                  <a:pt x="1352" y="219"/>
                  <a:pt x="1352" y="219"/>
                </a:cubicBezTo>
                <a:cubicBezTo>
                  <a:pt x="1361" y="217"/>
                  <a:pt x="1361" y="217"/>
                  <a:pt x="1361" y="217"/>
                </a:cubicBezTo>
                <a:cubicBezTo>
                  <a:pt x="1362" y="215"/>
                  <a:pt x="1362" y="215"/>
                  <a:pt x="1362" y="215"/>
                </a:cubicBezTo>
                <a:cubicBezTo>
                  <a:pt x="1367" y="216"/>
                  <a:pt x="1367" y="216"/>
                  <a:pt x="1367" y="216"/>
                </a:cubicBezTo>
                <a:cubicBezTo>
                  <a:pt x="1369" y="216"/>
                  <a:pt x="1369" y="216"/>
                  <a:pt x="1369" y="216"/>
                </a:cubicBezTo>
                <a:cubicBezTo>
                  <a:pt x="1371" y="214"/>
                  <a:pt x="1371" y="214"/>
                  <a:pt x="1371" y="214"/>
                </a:cubicBezTo>
                <a:cubicBezTo>
                  <a:pt x="1377" y="213"/>
                  <a:pt x="1377" y="213"/>
                  <a:pt x="1377" y="213"/>
                </a:cubicBezTo>
                <a:cubicBezTo>
                  <a:pt x="1376" y="211"/>
                  <a:pt x="1376" y="211"/>
                  <a:pt x="1376" y="211"/>
                </a:cubicBezTo>
                <a:cubicBezTo>
                  <a:pt x="1378" y="211"/>
                  <a:pt x="1378" y="211"/>
                  <a:pt x="1378" y="211"/>
                </a:cubicBezTo>
                <a:cubicBezTo>
                  <a:pt x="1381" y="213"/>
                  <a:pt x="1381" y="213"/>
                  <a:pt x="1381" y="213"/>
                </a:cubicBezTo>
                <a:cubicBezTo>
                  <a:pt x="1388" y="210"/>
                  <a:pt x="1388" y="210"/>
                  <a:pt x="1388" y="210"/>
                </a:cubicBezTo>
                <a:cubicBezTo>
                  <a:pt x="1390" y="210"/>
                  <a:pt x="1390" y="210"/>
                  <a:pt x="1390" y="210"/>
                </a:cubicBezTo>
                <a:cubicBezTo>
                  <a:pt x="1389" y="211"/>
                  <a:pt x="1389" y="211"/>
                  <a:pt x="1389" y="211"/>
                </a:cubicBezTo>
                <a:cubicBezTo>
                  <a:pt x="1392" y="212"/>
                  <a:pt x="1392" y="212"/>
                  <a:pt x="1392" y="212"/>
                </a:cubicBezTo>
                <a:cubicBezTo>
                  <a:pt x="1402" y="207"/>
                  <a:pt x="1402" y="207"/>
                  <a:pt x="1402" y="207"/>
                </a:cubicBezTo>
                <a:cubicBezTo>
                  <a:pt x="1405" y="209"/>
                  <a:pt x="1405" y="209"/>
                  <a:pt x="1405" y="209"/>
                </a:cubicBezTo>
                <a:cubicBezTo>
                  <a:pt x="1409" y="208"/>
                  <a:pt x="1409" y="208"/>
                  <a:pt x="1409" y="208"/>
                </a:cubicBezTo>
                <a:cubicBezTo>
                  <a:pt x="1410" y="206"/>
                  <a:pt x="1410" y="206"/>
                  <a:pt x="1410" y="206"/>
                </a:cubicBezTo>
                <a:cubicBezTo>
                  <a:pt x="1416" y="203"/>
                  <a:pt x="1416" y="203"/>
                  <a:pt x="1416" y="203"/>
                </a:cubicBezTo>
                <a:cubicBezTo>
                  <a:pt x="1424" y="203"/>
                  <a:pt x="1424" y="203"/>
                  <a:pt x="1424" y="203"/>
                </a:cubicBezTo>
                <a:cubicBezTo>
                  <a:pt x="1416" y="206"/>
                  <a:pt x="1416" y="206"/>
                  <a:pt x="1416" y="206"/>
                </a:cubicBezTo>
                <a:cubicBezTo>
                  <a:pt x="1412" y="208"/>
                  <a:pt x="1417" y="200"/>
                  <a:pt x="1411" y="208"/>
                </a:cubicBezTo>
                <a:cubicBezTo>
                  <a:pt x="1412" y="209"/>
                  <a:pt x="1412" y="209"/>
                  <a:pt x="1412" y="209"/>
                </a:cubicBezTo>
                <a:cubicBezTo>
                  <a:pt x="1408" y="211"/>
                  <a:pt x="1408" y="211"/>
                  <a:pt x="1408" y="211"/>
                </a:cubicBezTo>
                <a:cubicBezTo>
                  <a:pt x="1411" y="212"/>
                  <a:pt x="1411" y="212"/>
                  <a:pt x="1411" y="212"/>
                </a:cubicBezTo>
                <a:cubicBezTo>
                  <a:pt x="1420" y="210"/>
                  <a:pt x="1420" y="210"/>
                  <a:pt x="1420" y="210"/>
                </a:cubicBezTo>
                <a:cubicBezTo>
                  <a:pt x="1420" y="209"/>
                  <a:pt x="1420" y="209"/>
                  <a:pt x="1423" y="211"/>
                </a:cubicBezTo>
                <a:cubicBezTo>
                  <a:pt x="1425" y="209"/>
                  <a:pt x="1425" y="209"/>
                  <a:pt x="1425" y="209"/>
                </a:cubicBezTo>
                <a:cubicBezTo>
                  <a:pt x="1425" y="210"/>
                  <a:pt x="1425" y="210"/>
                  <a:pt x="1425" y="210"/>
                </a:cubicBezTo>
                <a:cubicBezTo>
                  <a:pt x="1423" y="211"/>
                  <a:pt x="1423" y="211"/>
                  <a:pt x="1423" y="211"/>
                </a:cubicBezTo>
                <a:cubicBezTo>
                  <a:pt x="1422" y="211"/>
                  <a:pt x="1421" y="208"/>
                  <a:pt x="1419" y="211"/>
                </a:cubicBezTo>
                <a:cubicBezTo>
                  <a:pt x="1420" y="213"/>
                  <a:pt x="1420" y="213"/>
                  <a:pt x="1420" y="213"/>
                </a:cubicBezTo>
                <a:cubicBezTo>
                  <a:pt x="1420" y="213"/>
                  <a:pt x="1423" y="205"/>
                  <a:pt x="1416" y="214"/>
                </a:cubicBezTo>
                <a:cubicBezTo>
                  <a:pt x="1409" y="213"/>
                  <a:pt x="1409" y="213"/>
                  <a:pt x="1409" y="213"/>
                </a:cubicBezTo>
                <a:cubicBezTo>
                  <a:pt x="1407" y="215"/>
                  <a:pt x="1404" y="210"/>
                  <a:pt x="1406" y="215"/>
                </a:cubicBezTo>
                <a:cubicBezTo>
                  <a:pt x="1404" y="213"/>
                  <a:pt x="1404" y="213"/>
                  <a:pt x="1404" y="213"/>
                </a:cubicBezTo>
                <a:cubicBezTo>
                  <a:pt x="1403" y="215"/>
                  <a:pt x="1403" y="215"/>
                  <a:pt x="1403" y="215"/>
                </a:cubicBezTo>
                <a:cubicBezTo>
                  <a:pt x="1398" y="214"/>
                  <a:pt x="1398" y="214"/>
                  <a:pt x="1398" y="214"/>
                </a:cubicBezTo>
                <a:cubicBezTo>
                  <a:pt x="1388" y="217"/>
                  <a:pt x="1388" y="217"/>
                  <a:pt x="1388" y="217"/>
                </a:cubicBezTo>
                <a:cubicBezTo>
                  <a:pt x="1384" y="219"/>
                  <a:pt x="1384" y="219"/>
                  <a:pt x="1384" y="219"/>
                </a:cubicBezTo>
                <a:cubicBezTo>
                  <a:pt x="1381" y="219"/>
                  <a:pt x="1381" y="219"/>
                  <a:pt x="1381" y="219"/>
                </a:cubicBezTo>
                <a:cubicBezTo>
                  <a:pt x="1367" y="223"/>
                  <a:pt x="1367" y="223"/>
                  <a:pt x="1367" y="223"/>
                </a:cubicBezTo>
                <a:cubicBezTo>
                  <a:pt x="1365" y="223"/>
                  <a:pt x="1365" y="223"/>
                  <a:pt x="1365" y="223"/>
                </a:cubicBezTo>
                <a:cubicBezTo>
                  <a:pt x="1363" y="223"/>
                  <a:pt x="1363" y="223"/>
                  <a:pt x="1363" y="223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9" y="226"/>
                  <a:pt x="1359" y="226"/>
                  <a:pt x="1359" y="226"/>
                </a:cubicBezTo>
                <a:cubicBezTo>
                  <a:pt x="1361" y="226"/>
                  <a:pt x="1361" y="226"/>
                  <a:pt x="1361" y="226"/>
                </a:cubicBezTo>
                <a:cubicBezTo>
                  <a:pt x="1346" y="229"/>
                  <a:pt x="1346" y="229"/>
                  <a:pt x="1346" y="229"/>
                </a:cubicBezTo>
                <a:cubicBezTo>
                  <a:pt x="1347" y="230"/>
                  <a:pt x="1347" y="230"/>
                  <a:pt x="1347" y="230"/>
                </a:cubicBezTo>
                <a:cubicBezTo>
                  <a:pt x="1345" y="227"/>
                  <a:pt x="1342" y="231"/>
                  <a:pt x="1336" y="231"/>
                </a:cubicBezTo>
                <a:cubicBezTo>
                  <a:pt x="1328" y="231"/>
                  <a:pt x="1328" y="231"/>
                  <a:pt x="1328" y="231"/>
                </a:cubicBezTo>
                <a:cubicBezTo>
                  <a:pt x="1309" y="235"/>
                  <a:pt x="1309" y="235"/>
                  <a:pt x="1309" y="235"/>
                </a:cubicBezTo>
                <a:cubicBezTo>
                  <a:pt x="1299" y="238"/>
                  <a:pt x="1299" y="238"/>
                  <a:pt x="1299" y="238"/>
                </a:cubicBezTo>
                <a:cubicBezTo>
                  <a:pt x="1303" y="234"/>
                  <a:pt x="1292" y="238"/>
                  <a:pt x="1302" y="234"/>
                </a:cubicBezTo>
                <a:cubicBezTo>
                  <a:pt x="1301" y="233"/>
                  <a:pt x="1301" y="233"/>
                  <a:pt x="1301" y="233"/>
                </a:cubicBezTo>
                <a:cubicBezTo>
                  <a:pt x="1298" y="234"/>
                  <a:pt x="1298" y="234"/>
                  <a:pt x="1298" y="234"/>
                </a:cubicBezTo>
                <a:cubicBezTo>
                  <a:pt x="1296" y="235"/>
                  <a:pt x="1296" y="235"/>
                  <a:pt x="1296" y="235"/>
                </a:cubicBezTo>
                <a:cubicBezTo>
                  <a:pt x="1297" y="236"/>
                  <a:pt x="1297" y="236"/>
                  <a:pt x="1297" y="236"/>
                </a:cubicBezTo>
                <a:cubicBezTo>
                  <a:pt x="1297" y="238"/>
                  <a:pt x="1297" y="238"/>
                  <a:pt x="1297" y="238"/>
                </a:cubicBezTo>
                <a:cubicBezTo>
                  <a:pt x="1291" y="240"/>
                  <a:pt x="1291" y="240"/>
                  <a:pt x="1291" y="240"/>
                </a:cubicBezTo>
                <a:cubicBezTo>
                  <a:pt x="1286" y="240"/>
                  <a:pt x="1286" y="240"/>
                  <a:pt x="1286" y="240"/>
                </a:cubicBezTo>
                <a:cubicBezTo>
                  <a:pt x="1283" y="242"/>
                  <a:pt x="1279" y="246"/>
                  <a:pt x="1278" y="246"/>
                </a:cubicBezTo>
                <a:cubicBezTo>
                  <a:pt x="1279" y="243"/>
                  <a:pt x="1279" y="243"/>
                  <a:pt x="1279" y="243"/>
                </a:cubicBezTo>
                <a:cubicBezTo>
                  <a:pt x="1276" y="242"/>
                  <a:pt x="1276" y="242"/>
                  <a:pt x="1276" y="242"/>
                </a:cubicBezTo>
                <a:cubicBezTo>
                  <a:pt x="1267" y="245"/>
                  <a:pt x="1267" y="245"/>
                  <a:pt x="1267" y="245"/>
                </a:cubicBezTo>
                <a:cubicBezTo>
                  <a:pt x="1265" y="246"/>
                  <a:pt x="1265" y="246"/>
                  <a:pt x="1265" y="246"/>
                </a:cubicBezTo>
                <a:cubicBezTo>
                  <a:pt x="1266" y="247"/>
                  <a:pt x="1266" y="247"/>
                  <a:pt x="1266" y="247"/>
                </a:cubicBezTo>
                <a:cubicBezTo>
                  <a:pt x="1257" y="248"/>
                  <a:pt x="1257" y="248"/>
                  <a:pt x="1257" y="248"/>
                </a:cubicBezTo>
                <a:cubicBezTo>
                  <a:pt x="1254" y="252"/>
                  <a:pt x="1254" y="252"/>
                  <a:pt x="1254" y="252"/>
                </a:cubicBezTo>
                <a:cubicBezTo>
                  <a:pt x="1258" y="252"/>
                  <a:pt x="1258" y="252"/>
                  <a:pt x="1258" y="252"/>
                </a:cubicBezTo>
                <a:cubicBezTo>
                  <a:pt x="1259" y="252"/>
                  <a:pt x="1259" y="252"/>
                  <a:pt x="1259" y="252"/>
                </a:cubicBezTo>
                <a:cubicBezTo>
                  <a:pt x="1255" y="256"/>
                  <a:pt x="1255" y="256"/>
                  <a:pt x="1255" y="256"/>
                </a:cubicBezTo>
                <a:cubicBezTo>
                  <a:pt x="1253" y="256"/>
                  <a:pt x="1270" y="247"/>
                  <a:pt x="1249" y="257"/>
                </a:cubicBezTo>
                <a:cubicBezTo>
                  <a:pt x="1249" y="259"/>
                  <a:pt x="1249" y="259"/>
                  <a:pt x="1249" y="259"/>
                </a:cubicBezTo>
                <a:cubicBezTo>
                  <a:pt x="1256" y="263"/>
                  <a:pt x="1256" y="263"/>
                  <a:pt x="1256" y="263"/>
                </a:cubicBezTo>
                <a:cubicBezTo>
                  <a:pt x="1259" y="263"/>
                  <a:pt x="1259" y="263"/>
                  <a:pt x="1259" y="263"/>
                </a:cubicBezTo>
                <a:cubicBezTo>
                  <a:pt x="1259" y="260"/>
                  <a:pt x="1259" y="260"/>
                  <a:pt x="1259" y="260"/>
                </a:cubicBezTo>
                <a:cubicBezTo>
                  <a:pt x="1263" y="258"/>
                  <a:pt x="1263" y="258"/>
                  <a:pt x="1263" y="258"/>
                </a:cubicBezTo>
                <a:cubicBezTo>
                  <a:pt x="1267" y="259"/>
                  <a:pt x="1267" y="259"/>
                  <a:pt x="1267" y="259"/>
                </a:cubicBezTo>
                <a:cubicBezTo>
                  <a:pt x="1268" y="261"/>
                  <a:pt x="1268" y="261"/>
                  <a:pt x="1268" y="261"/>
                </a:cubicBezTo>
                <a:cubicBezTo>
                  <a:pt x="1272" y="260"/>
                  <a:pt x="1272" y="260"/>
                  <a:pt x="1272" y="260"/>
                </a:cubicBezTo>
                <a:cubicBezTo>
                  <a:pt x="1276" y="256"/>
                  <a:pt x="1276" y="256"/>
                  <a:pt x="1276" y="256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81" y="254"/>
                  <a:pt x="1281" y="254"/>
                  <a:pt x="1281" y="254"/>
                </a:cubicBezTo>
                <a:cubicBezTo>
                  <a:pt x="1285" y="252"/>
                  <a:pt x="1285" y="252"/>
                  <a:pt x="1285" y="252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90" y="248"/>
                  <a:pt x="1290" y="248"/>
                  <a:pt x="1290" y="248"/>
                </a:cubicBezTo>
                <a:cubicBezTo>
                  <a:pt x="1290" y="247"/>
                  <a:pt x="1290" y="247"/>
                  <a:pt x="1290" y="247"/>
                </a:cubicBezTo>
                <a:cubicBezTo>
                  <a:pt x="1294" y="249"/>
                  <a:pt x="1294" y="249"/>
                  <a:pt x="1294" y="249"/>
                </a:cubicBezTo>
                <a:cubicBezTo>
                  <a:pt x="1295" y="247"/>
                  <a:pt x="1300" y="254"/>
                  <a:pt x="1296" y="245"/>
                </a:cubicBezTo>
                <a:cubicBezTo>
                  <a:pt x="1299" y="249"/>
                  <a:pt x="1299" y="249"/>
                  <a:pt x="1299" y="249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292" y="251"/>
                  <a:pt x="1292" y="251"/>
                  <a:pt x="1292" y="251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88" y="254"/>
                  <a:pt x="1288" y="254"/>
                  <a:pt x="1288" y="254"/>
                </a:cubicBezTo>
                <a:cubicBezTo>
                  <a:pt x="1284" y="253"/>
                  <a:pt x="1290" y="258"/>
                  <a:pt x="1284" y="254"/>
                </a:cubicBezTo>
                <a:cubicBezTo>
                  <a:pt x="1284" y="257"/>
                  <a:pt x="1277" y="254"/>
                  <a:pt x="1285" y="258"/>
                </a:cubicBezTo>
                <a:cubicBezTo>
                  <a:pt x="1290" y="256"/>
                  <a:pt x="1290" y="256"/>
                  <a:pt x="1290" y="256"/>
                </a:cubicBezTo>
                <a:cubicBezTo>
                  <a:pt x="1292" y="257"/>
                  <a:pt x="1292" y="257"/>
                  <a:pt x="1292" y="257"/>
                </a:cubicBezTo>
                <a:cubicBezTo>
                  <a:pt x="1306" y="252"/>
                  <a:pt x="1306" y="252"/>
                  <a:pt x="1306" y="252"/>
                </a:cubicBezTo>
                <a:cubicBezTo>
                  <a:pt x="1321" y="249"/>
                  <a:pt x="1321" y="249"/>
                  <a:pt x="1321" y="249"/>
                </a:cubicBezTo>
                <a:cubicBezTo>
                  <a:pt x="1327" y="248"/>
                  <a:pt x="1327" y="248"/>
                  <a:pt x="1327" y="248"/>
                </a:cubicBezTo>
                <a:cubicBezTo>
                  <a:pt x="1326" y="249"/>
                  <a:pt x="1324" y="250"/>
                  <a:pt x="1327" y="251"/>
                </a:cubicBezTo>
                <a:cubicBezTo>
                  <a:pt x="1329" y="250"/>
                  <a:pt x="1329" y="250"/>
                  <a:pt x="1329" y="250"/>
                </a:cubicBezTo>
                <a:cubicBezTo>
                  <a:pt x="1328" y="248"/>
                  <a:pt x="1328" y="248"/>
                  <a:pt x="1328" y="248"/>
                </a:cubicBezTo>
                <a:cubicBezTo>
                  <a:pt x="1335" y="249"/>
                  <a:pt x="1335" y="249"/>
                  <a:pt x="1335" y="249"/>
                </a:cubicBezTo>
                <a:cubicBezTo>
                  <a:pt x="1336" y="247"/>
                  <a:pt x="1336" y="247"/>
                  <a:pt x="1336" y="247"/>
                </a:cubicBezTo>
                <a:cubicBezTo>
                  <a:pt x="1346" y="245"/>
                  <a:pt x="1346" y="245"/>
                  <a:pt x="1346" y="245"/>
                </a:cubicBezTo>
                <a:cubicBezTo>
                  <a:pt x="1354" y="245"/>
                  <a:pt x="1354" y="245"/>
                  <a:pt x="1354" y="245"/>
                </a:cubicBezTo>
                <a:cubicBezTo>
                  <a:pt x="1377" y="239"/>
                  <a:pt x="1377" y="239"/>
                  <a:pt x="1377" y="239"/>
                </a:cubicBezTo>
                <a:cubicBezTo>
                  <a:pt x="1379" y="238"/>
                  <a:pt x="1379" y="238"/>
                  <a:pt x="1379" y="238"/>
                </a:cubicBezTo>
                <a:cubicBezTo>
                  <a:pt x="1389" y="236"/>
                  <a:pt x="1389" y="236"/>
                  <a:pt x="1389" y="236"/>
                </a:cubicBezTo>
                <a:cubicBezTo>
                  <a:pt x="1389" y="234"/>
                  <a:pt x="1389" y="234"/>
                  <a:pt x="1389" y="234"/>
                </a:cubicBezTo>
                <a:cubicBezTo>
                  <a:pt x="1392" y="232"/>
                  <a:pt x="1392" y="232"/>
                  <a:pt x="1392" y="232"/>
                </a:cubicBezTo>
                <a:cubicBezTo>
                  <a:pt x="1393" y="234"/>
                  <a:pt x="1393" y="234"/>
                  <a:pt x="1393" y="234"/>
                </a:cubicBezTo>
                <a:cubicBezTo>
                  <a:pt x="1392" y="236"/>
                  <a:pt x="1392" y="236"/>
                  <a:pt x="1392" y="236"/>
                </a:cubicBezTo>
                <a:cubicBezTo>
                  <a:pt x="1384" y="238"/>
                  <a:pt x="1384" y="238"/>
                  <a:pt x="1384" y="238"/>
                </a:cubicBezTo>
                <a:cubicBezTo>
                  <a:pt x="1391" y="240"/>
                  <a:pt x="1391" y="240"/>
                  <a:pt x="1391" y="240"/>
                </a:cubicBezTo>
                <a:cubicBezTo>
                  <a:pt x="1396" y="235"/>
                  <a:pt x="1396" y="235"/>
                  <a:pt x="1396" y="235"/>
                </a:cubicBezTo>
                <a:cubicBezTo>
                  <a:pt x="1397" y="238"/>
                  <a:pt x="1397" y="238"/>
                  <a:pt x="1397" y="238"/>
                </a:cubicBezTo>
                <a:cubicBezTo>
                  <a:pt x="1403" y="239"/>
                  <a:pt x="1403" y="239"/>
                  <a:pt x="1403" y="239"/>
                </a:cubicBezTo>
                <a:cubicBezTo>
                  <a:pt x="1402" y="241"/>
                  <a:pt x="1402" y="241"/>
                  <a:pt x="1402" y="241"/>
                </a:cubicBezTo>
                <a:cubicBezTo>
                  <a:pt x="1409" y="242"/>
                  <a:pt x="1409" y="242"/>
                  <a:pt x="1409" y="242"/>
                </a:cubicBezTo>
                <a:cubicBezTo>
                  <a:pt x="1420" y="240"/>
                  <a:pt x="1420" y="240"/>
                  <a:pt x="1420" y="240"/>
                </a:cubicBezTo>
                <a:cubicBezTo>
                  <a:pt x="1424" y="239"/>
                  <a:pt x="1424" y="239"/>
                  <a:pt x="1424" y="239"/>
                </a:cubicBezTo>
                <a:cubicBezTo>
                  <a:pt x="1423" y="238"/>
                  <a:pt x="1423" y="238"/>
                  <a:pt x="1423" y="238"/>
                </a:cubicBezTo>
                <a:cubicBezTo>
                  <a:pt x="1426" y="238"/>
                  <a:pt x="1426" y="238"/>
                  <a:pt x="1426" y="238"/>
                </a:cubicBezTo>
                <a:cubicBezTo>
                  <a:pt x="1426" y="240"/>
                  <a:pt x="1425" y="233"/>
                  <a:pt x="1428" y="240"/>
                </a:cubicBezTo>
                <a:cubicBezTo>
                  <a:pt x="1435" y="240"/>
                  <a:pt x="1435" y="240"/>
                  <a:pt x="1435" y="240"/>
                </a:cubicBezTo>
                <a:cubicBezTo>
                  <a:pt x="1447" y="239"/>
                  <a:pt x="1447" y="239"/>
                  <a:pt x="1447" y="239"/>
                </a:cubicBezTo>
                <a:cubicBezTo>
                  <a:pt x="1454" y="239"/>
                  <a:pt x="1454" y="239"/>
                  <a:pt x="1454" y="239"/>
                </a:cubicBezTo>
                <a:cubicBezTo>
                  <a:pt x="1454" y="239"/>
                  <a:pt x="1451" y="241"/>
                  <a:pt x="1454" y="237"/>
                </a:cubicBezTo>
                <a:cubicBezTo>
                  <a:pt x="1457" y="239"/>
                  <a:pt x="1457" y="239"/>
                  <a:pt x="1457" y="239"/>
                </a:cubicBezTo>
                <a:cubicBezTo>
                  <a:pt x="1461" y="238"/>
                  <a:pt x="1461" y="238"/>
                  <a:pt x="1461" y="238"/>
                </a:cubicBezTo>
                <a:cubicBezTo>
                  <a:pt x="1480" y="240"/>
                  <a:pt x="1480" y="240"/>
                  <a:pt x="1480" y="240"/>
                </a:cubicBezTo>
                <a:cubicBezTo>
                  <a:pt x="1488" y="241"/>
                  <a:pt x="1488" y="241"/>
                  <a:pt x="1488" y="241"/>
                </a:cubicBezTo>
                <a:cubicBezTo>
                  <a:pt x="1492" y="242"/>
                  <a:pt x="1492" y="242"/>
                  <a:pt x="1492" y="242"/>
                </a:cubicBezTo>
                <a:cubicBezTo>
                  <a:pt x="1490" y="243"/>
                  <a:pt x="1490" y="243"/>
                  <a:pt x="1490" y="243"/>
                </a:cubicBezTo>
                <a:cubicBezTo>
                  <a:pt x="1490" y="244"/>
                  <a:pt x="1489" y="244"/>
                  <a:pt x="1493" y="245"/>
                </a:cubicBezTo>
                <a:cubicBezTo>
                  <a:pt x="1493" y="245"/>
                  <a:pt x="1493" y="245"/>
                  <a:pt x="1493" y="245"/>
                </a:cubicBezTo>
                <a:cubicBezTo>
                  <a:pt x="1494" y="242"/>
                  <a:pt x="1494" y="242"/>
                  <a:pt x="1494" y="242"/>
                </a:cubicBezTo>
                <a:cubicBezTo>
                  <a:pt x="1498" y="244"/>
                  <a:pt x="1498" y="244"/>
                  <a:pt x="1498" y="244"/>
                </a:cubicBezTo>
                <a:cubicBezTo>
                  <a:pt x="1497" y="248"/>
                  <a:pt x="1497" y="248"/>
                  <a:pt x="1497" y="248"/>
                </a:cubicBezTo>
                <a:cubicBezTo>
                  <a:pt x="1494" y="249"/>
                  <a:pt x="1494" y="249"/>
                  <a:pt x="1494" y="249"/>
                </a:cubicBezTo>
                <a:cubicBezTo>
                  <a:pt x="1488" y="256"/>
                  <a:pt x="1488" y="256"/>
                  <a:pt x="1488" y="256"/>
                </a:cubicBezTo>
                <a:cubicBezTo>
                  <a:pt x="1468" y="267"/>
                  <a:pt x="1468" y="267"/>
                  <a:pt x="1468" y="267"/>
                </a:cubicBezTo>
                <a:cubicBezTo>
                  <a:pt x="1469" y="269"/>
                  <a:pt x="1466" y="268"/>
                  <a:pt x="1466" y="270"/>
                </a:cubicBezTo>
                <a:cubicBezTo>
                  <a:pt x="1464" y="268"/>
                  <a:pt x="1464" y="268"/>
                  <a:pt x="1464" y="268"/>
                </a:cubicBezTo>
                <a:cubicBezTo>
                  <a:pt x="1457" y="272"/>
                  <a:pt x="1457" y="272"/>
                  <a:pt x="1457" y="272"/>
                </a:cubicBezTo>
                <a:cubicBezTo>
                  <a:pt x="1454" y="270"/>
                  <a:pt x="1454" y="270"/>
                  <a:pt x="1454" y="270"/>
                </a:cubicBezTo>
                <a:cubicBezTo>
                  <a:pt x="1452" y="272"/>
                  <a:pt x="1452" y="272"/>
                  <a:pt x="1452" y="272"/>
                </a:cubicBezTo>
                <a:cubicBezTo>
                  <a:pt x="1454" y="273"/>
                  <a:pt x="1454" y="273"/>
                  <a:pt x="1454" y="273"/>
                </a:cubicBezTo>
                <a:cubicBezTo>
                  <a:pt x="1452" y="274"/>
                  <a:pt x="1452" y="274"/>
                  <a:pt x="1452" y="274"/>
                </a:cubicBezTo>
                <a:cubicBezTo>
                  <a:pt x="1457" y="275"/>
                  <a:pt x="1457" y="275"/>
                  <a:pt x="1457" y="275"/>
                </a:cubicBezTo>
                <a:cubicBezTo>
                  <a:pt x="1468" y="272"/>
                  <a:pt x="1468" y="272"/>
                  <a:pt x="1468" y="272"/>
                </a:cubicBezTo>
                <a:cubicBezTo>
                  <a:pt x="1470" y="275"/>
                  <a:pt x="1470" y="275"/>
                  <a:pt x="1470" y="275"/>
                </a:cubicBezTo>
                <a:cubicBezTo>
                  <a:pt x="1470" y="276"/>
                  <a:pt x="1469" y="277"/>
                  <a:pt x="1471" y="278"/>
                </a:cubicBezTo>
                <a:cubicBezTo>
                  <a:pt x="1474" y="275"/>
                  <a:pt x="1474" y="275"/>
                  <a:pt x="1474" y="275"/>
                </a:cubicBezTo>
                <a:cubicBezTo>
                  <a:pt x="1473" y="275"/>
                  <a:pt x="1473" y="275"/>
                  <a:pt x="1473" y="275"/>
                </a:cubicBezTo>
                <a:cubicBezTo>
                  <a:pt x="1475" y="273"/>
                  <a:pt x="1475" y="273"/>
                  <a:pt x="1475" y="273"/>
                </a:cubicBezTo>
                <a:cubicBezTo>
                  <a:pt x="1476" y="274"/>
                  <a:pt x="1476" y="274"/>
                  <a:pt x="1476" y="274"/>
                </a:cubicBezTo>
                <a:cubicBezTo>
                  <a:pt x="1477" y="271"/>
                  <a:pt x="1477" y="271"/>
                  <a:pt x="1477" y="271"/>
                </a:cubicBezTo>
                <a:cubicBezTo>
                  <a:pt x="1479" y="273"/>
                  <a:pt x="1479" y="273"/>
                  <a:pt x="1479" y="273"/>
                </a:cubicBezTo>
                <a:cubicBezTo>
                  <a:pt x="1479" y="274"/>
                  <a:pt x="1479" y="274"/>
                  <a:pt x="1479" y="274"/>
                </a:cubicBezTo>
                <a:cubicBezTo>
                  <a:pt x="1482" y="272"/>
                  <a:pt x="1482" y="272"/>
                  <a:pt x="1482" y="272"/>
                </a:cubicBezTo>
                <a:cubicBezTo>
                  <a:pt x="1485" y="273"/>
                  <a:pt x="1485" y="273"/>
                  <a:pt x="1485" y="273"/>
                </a:cubicBezTo>
                <a:cubicBezTo>
                  <a:pt x="1484" y="275"/>
                  <a:pt x="1484" y="275"/>
                  <a:pt x="1484" y="275"/>
                </a:cubicBezTo>
                <a:cubicBezTo>
                  <a:pt x="1486" y="276"/>
                  <a:pt x="1486" y="276"/>
                  <a:pt x="1486" y="276"/>
                </a:cubicBezTo>
                <a:cubicBezTo>
                  <a:pt x="1488" y="276"/>
                  <a:pt x="1488" y="276"/>
                  <a:pt x="1488" y="276"/>
                </a:cubicBezTo>
                <a:cubicBezTo>
                  <a:pt x="1486" y="273"/>
                  <a:pt x="1486" y="273"/>
                  <a:pt x="1486" y="273"/>
                </a:cubicBezTo>
                <a:cubicBezTo>
                  <a:pt x="1488" y="272"/>
                  <a:pt x="1488" y="272"/>
                  <a:pt x="1488" y="272"/>
                </a:cubicBezTo>
                <a:cubicBezTo>
                  <a:pt x="1490" y="275"/>
                  <a:pt x="1490" y="275"/>
                  <a:pt x="1490" y="275"/>
                </a:cubicBezTo>
                <a:cubicBezTo>
                  <a:pt x="1492" y="274"/>
                  <a:pt x="1492" y="274"/>
                  <a:pt x="1492" y="274"/>
                </a:cubicBezTo>
                <a:cubicBezTo>
                  <a:pt x="1492" y="274"/>
                  <a:pt x="1491" y="273"/>
                  <a:pt x="1492" y="275"/>
                </a:cubicBezTo>
                <a:cubicBezTo>
                  <a:pt x="1494" y="275"/>
                  <a:pt x="1494" y="275"/>
                  <a:pt x="1494" y="275"/>
                </a:cubicBezTo>
                <a:cubicBezTo>
                  <a:pt x="1496" y="272"/>
                  <a:pt x="1496" y="272"/>
                  <a:pt x="1496" y="272"/>
                </a:cubicBezTo>
                <a:cubicBezTo>
                  <a:pt x="1494" y="271"/>
                  <a:pt x="1494" y="271"/>
                  <a:pt x="1494" y="271"/>
                </a:cubicBezTo>
                <a:cubicBezTo>
                  <a:pt x="1496" y="269"/>
                  <a:pt x="1496" y="269"/>
                  <a:pt x="1496" y="269"/>
                </a:cubicBezTo>
                <a:cubicBezTo>
                  <a:pt x="1507" y="268"/>
                  <a:pt x="1507" y="268"/>
                  <a:pt x="1507" y="268"/>
                </a:cubicBezTo>
                <a:cubicBezTo>
                  <a:pt x="1513" y="269"/>
                  <a:pt x="1513" y="269"/>
                  <a:pt x="1513" y="269"/>
                </a:cubicBezTo>
                <a:cubicBezTo>
                  <a:pt x="1507" y="270"/>
                  <a:pt x="1507" y="270"/>
                  <a:pt x="1507" y="270"/>
                </a:cubicBezTo>
                <a:cubicBezTo>
                  <a:pt x="1508" y="274"/>
                  <a:pt x="1508" y="274"/>
                  <a:pt x="1508" y="274"/>
                </a:cubicBezTo>
                <a:cubicBezTo>
                  <a:pt x="1506" y="275"/>
                  <a:pt x="1506" y="275"/>
                  <a:pt x="1506" y="275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6" y="276"/>
                  <a:pt x="1516" y="276"/>
                  <a:pt x="1516" y="276"/>
                </a:cubicBezTo>
                <a:cubicBezTo>
                  <a:pt x="1517" y="277"/>
                  <a:pt x="1517" y="277"/>
                  <a:pt x="1517" y="277"/>
                </a:cubicBezTo>
                <a:cubicBezTo>
                  <a:pt x="1518" y="277"/>
                  <a:pt x="1513" y="280"/>
                  <a:pt x="1518" y="275"/>
                </a:cubicBezTo>
                <a:cubicBezTo>
                  <a:pt x="1520" y="276"/>
                  <a:pt x="1520" y="276"/>
                  <a:pt x="1520" y="276"/>
                </a:cubicBezTo>
                <a:cubicBezTo>
                  <a:pt x="1523" y="273"/>
                  <a:pt x="1523" y="273"/>
                  <a:pt x="1523" y="273"/>
                </a:cubicBezTo>
                <a:cubicBezTo>
                  <a:pt x="1526" y="272"/>
                  <a:pt x="1526" y="272"/>
                  <a:pt x="1526" y="272"/>
                </a:cubicBezTo>
                <a:cubicBezTo>
                  <a:pt x="1527" y="269"/>
                  <a:pt x="1527" y="269"/>
                  <a:pt x="1527" y="269"/>
                </a:cubicBezTo>
                <a:cubicBezTo>
                  <a:pt x="1530" y="271"/>
                  <a:pt x="1530" y="271"/>
                  <a:pt x="1530" y="271"/>
                </a:cubicBezTo>
                <a:cubicBezTo>
                  <a:pt x="1533" y="269"/>
                  <a:pt x="1533" y="269"/>
                  <a:pt x="1533" y="269"/>
                </a:cubicBezTo>
                <a:cubicBezTo>
                  <a:pt x="1534" y="272"/>
                  <a:pt x="1534" y="272"/>
                  <a:pt x="1534" y="272"/>
                </a:cubicBezTo>
                <a:cubicBezTo>
                  <a:pt x="1536" y="273"/>
                  <a:pt x="1536" y="273"/>
                  <a:pt x="1536" y="273"/>
                </a:cubicBezTo>
                <a:cubicBezTo>
                  <a:pt x="1548" y="270"/>
                  <a:pt x="1548" y="270"/>
                  <a:pt x="1548" y="270"/>
                </a:cubicBezTo>
                <a:cubicBezTo>
                  <a:pt x="1553" y="264"/>
                  <a:pt x="1553" y="264"/>
                  <a:pt x="1553" y="264"/>
                </a:cubicBezTo>
                <a:cubicBezTo>
                  <a:pt x="1554" y="265"/>
                  <a:pt x="1554" y="265"/>
                  <a:pt x="1554" y="265"/>
                </a:cubicBezTo>
                <a:cubicBezTo>
                  <a:pt x="1559" y="262"/>
                  <a:pt x="1559" y="262"/>
                  <a:pt x="1559" y="262"/>
                </a:cubicBezTo>
                <a:cubicBezTo>
                  <a:pt x="1557" y="267"/>
                  <a:pt x="1557" y="267"/>
                  <a:pt x="1557" y="267"/>
                </a:cubicBezTo>
                <a:cubicBezTo>
                  <a:pt x="1553" y="271"/>
                  <a:pt x="1553" y="271"/>
                  <a:pt x="1553" y="271"/>
                </a:cubicBezTo>
                <a:cubicBezTo>
                  <a:pt x="1552" y="270"/>
                  <a:pt x="1552" y="270"/>
                  <a:pt x="1552" y="270"/>
                </a:cubicBezTo>
                <a:cubicBezTo>
                  <a:pt x="1551" y="271"/>
                  <a:pt x="1551" y="271"/>
                  <a:pt x="1551" y="271"/>
                </a:cubicBezTo>
                <a:cubicBezTo>
                  <a:pt x="1553" y="274"/>
                  <a:pt x="1553" y="274"/>
                  <a:pt x="1553" y="274"/>
                </a:cubicBezTo>
                <a:cubicBezTo>
                  <a:pt x="1554" y="272"/>
                  <a:pt x="1554" y="272"/>
                  <a:pt x="1554" y="272"/>
                </a:cubicBezTo>
                <a:cubicBezTo>
                  <a:pt x="1558" y="275"/>
                  <a:pt x="1558" y="275"/>
                  <a:pt x="1558" y="275"/>
                </a:cubicBezTo>
                <a:cubicBezTo>
                  <a:pt x="1562" y="275"/>
                  <a:pt x="1562" y="275"/>
                  <a:pt x="1562" y="275"/>
                </a:cubicBezTo>
                <a:cubicBezTo>
                  <a:pt x="1563" y="277"/>
                  <a:pt x="1563" y="277"/>
                  <a:pt x="1563" y="277"/>
                </a:cubicBezTo>
                <a:cubicBezTo>
                  <a:pt x="1563" y="278"/>
                  <a:pt x="1563" y="278"/>
                  <a:pt x="1563" y="278"/>
                </a:cubicBezTo>
                <a:cubicBezTo>
                  <a:pt x="1567" y="275"/>
                  <a:pt x="1567" y="275"/>
                  <a:pt x="1567" y="275"/>
                </a:cubicBezTo>
                <a:cubicBezTo>
                  <a:pt x="1565" y="278"/>
                  <a:pt x="1571" y="273"/>
                  <a:pt x="1567" y="277"/>
                </a:cubicBezTo>
                <a:cubicBezTo>
                  <a:pt x="1572" y="281"/>
                  <a:pt x="1572" y="281"/>
                  <a:pt x="1572" y="281"/>
                </a:cubicBezTo>
                <a:cubicBezTo>
                  <a:pt x="1568" y="280"/>
                  <a:pt x="1568" y="280"/>
                  <a:pt x="1568" y="280"/>
                </a:cubicBezTo>
                <a:cubicBezTo>
                  <a:pt x="1567" y="280"/>
                  <a:pt x="1576" y="277"/>
                  <a:pt x="1565" y="281"/>
                </a:cubicBezTo>
                <a:cubicBezTo>
                  <a:pt x="1566" y="283"/>
                  <a:pt x="1566" y="283"/>
                  <a:pt x="1566" y="283"/>
                </a:cubicBezTo>
                <a:cubicBezTo>
                  <a:pt x="1574" y="285"/>
                  <a:pt x="1574" y="285"/>
                  <a:pt x="1574" y="285"/>
                </a:cubicBezTo>
                <a:cubicBezTo>
                  <a:pt x="1569" y="290"/>
                  <a:pt x="1569" y="290"/>
                  <a:pt x="1569" y="290"/>
                </a:cubicBezTo>
                <a:cubicBezTo>
                  <a:pt x="1569" y="290"/>
                  <a:pt x="1575" y="286"/>
                  <a:pt x="1567" y="291"/>
                </a:cubicBezTo>
                <a:cubicBezTo>
                  <a:pt x="1567" y="292"/>
                  <a:pt x="1567" y="292"/>
                  <a:pt x="1567" y="292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1" y="291"/>
                  <a:pt x="1571" y="291"/>
                  <a:pt x="1571" y="291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5" y="293"/>
                  <a:pt x="1572" y="286"/>
                  <a:pt x="1577" y="292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3" y="292"/>
                  <a:pt x="1583" y="292"/>
                  <a:pt x="1583" y="292"/>
                </a:cubicBezTo>
                <a:cubicBezTo>
                  <a:pt x="1583" y="293"/>
                  <a:pt x="1583" y="293"/>
                  <a:pt x="1583" y="293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1" y="296"/>
                  <a:pt x="1581" y="296"/>
                  <a:pt x="1581" y="296"/>
                </a:cubicBezTo>
                <a:cubicBezTo>
                  <a:pt x="1585" y="296"/>
                  <a:pt x="1585" y="296"/>
                  <a:pt x="1585" y="296"/>
                </a:cubicBezTo>
                <a:cubicBezTo>
                  <a:pt x="1582" y="298"/>
                  <a:pt x="1582" y="298"/>
                  <a:pt x="1582" y="298"/>
                </a:cubicBezTo>
                <a:cubicBezTo>
                  <a:pt x="1582" y="300"/>
                  <a:pt x="1582" y="300"/>
                  <a:pt x="1582" y="300"/>
                </a:cubicBezTo>
                <a:cubicBezTo>
                  <a:pt x="1586" y="301"/>
                  <a:pt x="1586" y="301"/>
                  <a:pt x="1586" y="301"/>
                </a:cubicBezTo>
                <a:cubicBezTo>
                  <a:pt x="1584" y="305"/>
                  <a:pt x="1584" y="305"/>
                  <a:pt x="1584" y="305"/>
                </a:cubicBezTo>
                <a:cubicBezTo>
                  <a:pt x="1590" y="304"/>
                  <a:pt x="1590" y="304"/>
                  <a:pt x="1590" y="304"/>
                </a:cubicBezTo>
                <a:cubicBezTo>
                  <a:pt x="1590" y="303"/>
                  <a:pt x="1590" y="303"/>
                  <a:pt x="1590" y="303"/>
                </a:cubicBezTo>
                <a:cubicBezTo>
                  <a:pt x="1593" y="303"/>
                  <a:pt x="1593" y="303"/>
                  <a:pt x="1593" y="303"/>
                </a:cubicBezTo>
                <a:cubicBezTo>
                  <a:pt x="1594" y="304"/>
                  <a:pt x="1594" y="304"/>
                  <a:pt x="1594" y="304"/>
                </a:cubicBezTo>
                <a:cubicBezTo>
                  <a:pt x="1590" y="306"/>
                  <a:pt x="1590" y="306"/>
                  <a:pt x="1590" y="306"/>
                </a:cubicBezTo>
                <a:cubicBezTo>
                  <a:pt x="1591" y="307"/>
                  <a:pt x="1591" y="307"/>
                  <a:pt x="1591" y="307"/>
                </a:cubicBezTo>
                <a:cubicBezTo>
                  <a:pt x="1588" y="307"/>
                  <a:pt x="1588" y="307"/>
                  <a:pt x="1588" y="307"/>
                </a:cubicBezTo>
                <a:cubicBezTo>
                  <a:pt x="1580" y="313"/>
                  <a:pt x="1580" y="313"/>
                  <a:pt x="1580" y="313"/>
                </a:cubicBezTo>
                <a:cubicBezTo>
                  <a:pt x="1585" y="314"/>
                  <a:pt x="1585" y="314"/>
                  <a:pt x="1585" y="314"/>
                </a:cubicBezTo>
                <a:cubicBezTo>
                  <a:pt x="1594" y="313"/>
                  <a:pt x="1594" y="313"/>
                  <a:pt x="1594" y="313"/>
                </a:cubicBezTo>
                <a:cubicBezTo>
                  <a:pt x="1590" y="316"/>
                  <a:pt x="1590" y="316"/>
                  <a:pt x="1590" y="316"/>
                </a:cubicBezTo>
                <a:cubicBezTo>
                  <a:pt x="1587" y="316"/>
                  <a:pt x="1587" y="316"/>
                  <a:pt x="1587" y="316"/>
                </a:cubicBezTo>
                <a:cubicBezTo>
                  <a:pt x="1584" y="319"/>
                  <a:pt x="1593" y="316"/>
                  <a:pt x="1586" y="319"/>
                </a:cubicBezTo>
                <a:cubicBezTo>
                  <a:pt x="1594" y="320"/>
                  <a:pt x="1594" y="320"/>
                  <a:pt x="1594" y="320"/>
                </a:cubicBezTo>
                <a:cubicBezTo>
                  <a:pt x="1595" y="320"/>
                  <a:pt x="1595" y="320"/>
                  <a:pt x="1595" y="320"/>
                </a:cubicBezTo>
                <a:cubicBezTo>
                  <a:pt x="1600" y="322"/>
                  <a:pt x="1600" y="322"/>
                  <a:pt x="1600" y="322"/>
                </a:cubicBezTo>
                <a:cubicBezTo>
                  <a:pt x="1603" y="321"/>
                  <a:pt x="1603" y="321"/>
                  <a:pt x="1603" y="321"/>
                </a:cubicBezTo>
                <a:cubicBezTo>
                  <a:pt x="1604" y="323"/>
                  <a:pt x="1604" y="323"/>
                  <a:pt x="1604" y="323"/>
                </a:cubicBezTo>
                <a:cubicBezTo>
                  <a:pt x="1600" y="324"/>
                  <a:pt x="1600" y="324"/>
                  <a:pt x="1600" y="324"/>
                </a:cubicBezTo>
                <a:cubicBezTo>
                  <a:pt x="1608" y="332"/>
                  <a:pt x="1608" y="332"/>
                  <a:pt x="1608" y="332"/>
                </a:cubicBezTo>
                <a:cubicBezTo>
                  <a:pt x="1607" y="334"/>
                  <a:pt x="1609" y="332"/>
                  <a:pt x="1612" y="332"/>
                </a:cubicBezTo>
                <a:cubicBezTo>
                  <a:pt x="1611" y="329"/>
                  <a:pt x="1611" y="329"/>
                  <a:pt x="1611" y="329"/>
                </a:cubicBezTo>
                <a:cubicBezTo>
                  <a:pt x="1608" y="329"/>
                  <a:pt x="1608" y="329"/>
                  <a:pt x="1608" y="329"/>
                </a:cubicBezTo>
                <a:cubicBezTo>
                  <a:pt x="1608" y="328"/>
                  <a:pt x="1610" y="328"/>
                  <a:pt x="1609" y="327"/>
                </a:cubicBezTo>
                <a:cubicBezTo>
                  <a:pt x="1607" y="326"/>
                  <a:pt x="1607" y="326"/>
                  <a:pt x="1607" y="326"/>
                </a:cubicBezTo>
                <a:cubicBezTo>
                  <a:pt x="1605" y="324"/>
                  <a:pt x="1605" y="324"/>
                  <a:pt x="1605" y="324"/>
                </a:cubicBezTo>
                <a:cubicBezTo>
                  <a:pt x="1607" y="328"/>
                  <a:pt x="1606" y="321"/>
                  <a:pt x="1611" y="324"/>
                </a:cubicBezTo>
                <a:cubicBezTo>
                  <a:pt x="1610" y="326"/>
                  <a:pt x="1610" y="326"/>
                  <a:pt x="1610" y="326"/>
                </a:cubicBezTo>
                <a:cubicBezTo>
                  <a:pt x="1614" y="332"/>
                  <a:pt x="1614" y="332"/>
                  <a:pt x="1614" y="332"/>
                </a:cubicBezTo>
                <a:cubicBezTo>
                  <a:pt x="1614" y="335"/>
                  <a:pt x="1614" y="335"/>
                  <a:pt x="1614" y="335"/>
                </a:cubicBezTo>
                <a:cubicBezTo>
                  <a:pt x="1618" y="338"/>
                  <a:pt x="1618" y="338"/>
                  <a:pt x="1618" y="338"/>
                </a:cubicBezTo>
                <a:cubicBezTo>
                  <a:pt x="1621" y="338"/>
                  <a:pt x="1621" y="338"/>
                  <a:pt x="1621" y="338"/>
                </a:cubicBezTo>
                <a:cubicBezTo>
                  <a:pt x="1619" y="343"/>
                  <a:pt x="1619" y="343"/>
                  <a:pt x="1619" y="343"/>
                </a:cubicBezTo>
                <a:cubicBezTo>
                  <a:pt x="1616" y="341"/>
                  <a:pt x="1616" y="341"/>
                  <a:pt x="1616" y="341"/>
                </a:cubicBezTo>
                <a:cubicBezTo>
                  <a:pt x="1613" y="342"/>
                  <a:pt x="1617" y="337"/>
                  <a:pt x="1613" y="343"/>
                </a:cubicBezTo>
                <a:cubicBezTo>
                  <a:pt x="1615" y="344"/>
                  <a:pt x="1615" y="344"/>
                  <a:pt x="1615" y="344"/>
                </a:cubicBezTo>
                <a:cubicBezTo>
                  <a:pt x="1614" y="344"/>
                  <a:pt x="1614" y="344"/>
                  <a:pt x="1614" y="344"/>
                </a:cubicBezTo>
                <a:cubicBezTo>
                  <a:pt x="1614" y="343"/>
                  <a:pt x="1609" y="350"/>
                  <a:pt x="1619" y="344"/>
                </a:cubicBezTo>
                <a:cubicBezTo>
                  <a:pt x="1622" y="345"/>
                  <a:pt x="1622" y="345"/>
                  <a:pt x="1622" y="345"/>
                </a:cubicBezTo>
                <a:cubicBezTo>
                  <a:pt x="1625" y="343"/>
                  <a:pt x="1625" y="343"/>
                  <a:pt x="1625" y="343"/>
                </a:cubicBezTo>
                <a:cubicBezTo>
                  <a:pt x="1628" y="347"/>
                  <a:pt x="1628" y="347"/>
                  <a:pt x="1628" y="347"/>
                </a:cubicBezTo>
                <a:cubicBezTo>
                  <a:pt x="1627" y="349"/>
                  <a:pt x="1627" y="349"/>
                  <a:pt x="1627" y="349"/>
                </a:cubicBezTo>
                <a:cubicBezTo>
                  <a:pt x="1628" y="351"/>
                  <a:pt x="1628" y="351"/>
                  <a:pt x="1628" y="351"/>
                </a:cubicBezTo>
                <a:cubicBezTo>
                  <a:pt x="1627" y="353"/>
                  <a:pt x="1627" y="353"/>
                  <a:pt x="1627" y="353"/>
                </a:cubicBezTo>
                <a:cubicBezTo>
                  <a:pt x="1618" y="353"/>
                  <a:pt x="1618" y="353"/>
                  <a:pt x="1618" y="353"/>
                </a:cubicBezTo>
                <a:cubicBezTo>
                  <a:pt x="1618" y="355"/>
                  <a:pt x="1613" y="353"/>
                  <a:pt x="1617" y="357"/>
                </a:cubicBezTo>
                <a:cubicBezTo>
                  <a:pt x="1615" y="352"/>
                  <a:pt x="1615" y="352"/>
                  <a:pt x="1615" y="352"/>
                </a:cubicBezTo>
                <a:cubicBezTo>
                  <a:pt x="1617" y="352"/>
                  <a:pt x="1620" y="351"/>
                  <a:pt x="1618" y="348"/>
                </a:cubicBezTo>
                <a:cubicBezTo>
                  <a:pt x="1610" y="347"/>
                  <a:pt x="1610" y="347"/>
                  <a:pt x="1610" y="347"/>
                </a:cubicBezTo>
                <a:cubicBezTo>
                  <a:pt x="1607" y="348"/>
                  <a:pt x="1607" y="348"/>
                  <a:pt x="1607" y="348"/>
                </a:cubicBezTo>
                <a:cubicBezTo>
                  <a:pt x="1603" y="348"/>
                  <a:pt x="1603" y="348"/>
                  <a:pt x="1603" y="348"/>
                </a:cubicBezTo>
                <a:cubicBezTo>
                  <a:pt x="1601" y="349"/>
                  <a:pt x="1624" y="343"/>
                  <a:pt x="1594" y="351"/>
                </a:cubicBezTo>
                <a:cubicBezTo>
                  <a:pt x="1594" y="353"/>
                  <a:pt x="1594" y="353"/>
                  <a:pt x="1594" y="353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3"/>
                  <a:pt x="1601" y="353"/>
                  <a:pt x="1601" y="353"/>
                </a:cubicBezTo>
                <a:cubicBezTo>
                  <a:pt x="1609" y="356"/>
                  <a:pt x="1609" y="356"/>
                  <a:pt x="1609" y="356"/>
                </a:cubicBezTo>
                <a:cubicBezTo>
                  <a:pt x="1613" y="353"/>
                  <a:pt x="1613" y="353"/>
                  <a:pt x="1613" y="353"/>
                </a:cubicBezTo>
                <a:cubicBezTo>
                  <a:pt x="1612" y="357"/>
                  <a:pt x="1612" y="357"/>
                  <a:pt x="1612" y="357"/>
                </a:cubicBezTo>
                <a:cubicBezTo>
                  <a:pt x="1614" y="357"/>
                  <a:pt x="1614" y="357"/>
                  <a:pt x="1614" y="357"/>
                </a:cubicBezTo>
                <a:cubicBezTo>
                  <a:pt x="1614" y="359"/>
                  <a:pt x="1614" y="359"/>
                  <a:pt x="1614" y="359"/>
                </a:cubicBezTo>
                <a:cubicBezTo>
                  <a:pt x="1618" y="362"/>
                  <a:pt x="1618" y="362"/>
                  <a:pt x="1618" y="362"/>
                </a:cubicBezTo>
                <a:cubicBezTo>
                  <a:pt x="1617" y="362"/>
                  <a:pt x="1617" y="362"/>
                  <a:pt x="1617" y="362"/>
                </a:cubicBezTo>
                <a:cubicBezTo>
                  <a:pt x="1619" y="364"/>
                  <a:pt x="1619" y="364"/>
                  <a:pt x="1619" y="364"/>
                </a:cubicBezTo>
                <a:cubicBezTo>
                  <a:pt x="1620" y="360"/>
                  <a:pt x="1620" y="360"/>
                  <a:pt x="1620" y="360"/>
                </a:cubicBezTo>
                <a:cubicBezTo>
                  <a:pt x="1622" y="360"/>
                  <a:pt x="1622" y="360"/>
                  <a:pt x="1622" y="360"/>
                </a:cubicBezTo>
                <a:cubicBezTo>
                  <a:pt x="1623" y="365"/>
                  <a:pt x="1623" y="365"/>
                  <a:pt x="1623" y="365"/>
                </a:cubicBezTo>
                <a:cubicBezTo>
                  <a:pt x="1620" y="365"/>
                  <a:pt x="1620" y="365"/>
                  <a:pt x="1620" y="365"/>
                </a:cubicBezTo>
                <a:cubicBezTo>
                  <a:pt x="1619" y="365"/>
                  <a:pt x="1619" y="365"/>
                  <a:pt x="1619" y="365"/>
                </a:cubicBezTo>
                <a:cubicBezTo>
                  <a:pt x="1618" y="369"/>
                  <a:pt x="1618" y="369"/>
                  <a:pt x="1618" y="369"/>
                </a:cubicBezTo>
                <a:cubicBezTo>
                  <a:pt x="1621" y="368"/>
                  <a:pt x="1621" y="368"/>
                  <a:pt x="1621" y="368"/>
                </a:cubicBezTo>
                <a:cubicBezTo>
                  <a:pt x="1624" y="370"/>
                  <a:pt x="1624" y="370"/>
                  <a:pt x="1624" y="370"/>
                </a:cubicBezTo>
                <a:cubicBezTo>
                  <a:pt x="1621" y="371"/>
                  <a:pt x="1621" y="371"/>
                  <a:pt x="1621" y="371"/>
                </a:cubicBezTo>
                <a:cubicBezTo>
                  <a:pt x="1618" y="370"/>
                  <a:pt x="1618" y="370"/>
                  <a:pt x="1618" y="370"/>
                </a:cubicBezTo>
                <a:cubicBezTo>
                  <a:pt x="1615" y="371"/>
                  <a:pt x="1615" y="371"/>
                  <a:pt x="1615" y="371"/>
                </a:cubicBezTo>
                <a:cubicBezTo>
                  <a:pt x="1614" y="372"/>
                  <a:pt x="1614" y="372"/>
                  <a:pt x="1614" y="372"/>
                </a:cubicBezTo>
                <a:cubicBezTo>
                  <a:pt x="1617" y="373"/>
                  <a:pt x="1612" y="372"/>
                  <a:pt x="1615" y="374"/>
                </a:cubicBezTo>
                <a:cubicBezTo>
                  <a:pt x="1618" y="373"/>
                  <a:pt x="1618" y="373"/>
                  <a:pt x="1618" y="373"/>
                </a:cubicBezTo>
                <a:cubicBezTo>
                  <a:pt x="1619" y="374"/>
                  <a:pt x="1619" y="374"/>
                  <a:pt x="1619" y="374"/>
                </a:cubicBezTo>
                <a:cubicBezTo>
                  <a:pt x="1626" y="374"/>
                  <a:pt x="1619" y="366"/>
                  <a:pt x="1628" y="374"/>
                </a:cubicBezTo>
                <a:cubicBezTo>
                  <a:pt x="1633" y="372"/>
                  <a:pt x="1633" y="372"/>
                  <a:pt x="1633" y="372"/>
                </a:cubicBezTo>
                <a:cubicBezTo>
                  <a:pt x="1635" y="369"/>
                  <a:pt x="1635" y="369"/>
                  <a:pt x="1635" y="369"/>
                </a:cubicBezTo>
                <a:cubicBezTo>
                  <a:pt x="1636" y="371"/>
                  <a:pt x="1636" y="371"/>
                  <a:pt x="1636" y="371"/>
                </a:cubicBezTo>
                <a:cubicBezTo>
                  <a:pt x="1637" y="370"/>
                  <a:pt x="1637" y="370"/>
                  <a:pt x="1637" y="370"/>
                </a:cubicBezTo>
                <a:cubicBezTo>
                  <a:pt x="1639" y="371"/>
                  <a:pt x="1639" y="371"/>
                  <a:pt x="1639" y="371"/>
                </a:cubicBezTo>
                <a:cubicBezTo>
                  <a:pt x="1636" y="374"/>
                  <a:pt x="1636" y="374"/>
                  <a:pt x="1636" y="374"/>
                </a:cubicBezTo>
                <a:cubicBezTo>
                  <a:pt x="1630" y="376"/>
                  <a:pt x="1630" y="376"/>
                  <a:pt x="1630" y="376"/>
                </a:cubicBezTo>
                <a:cubicBezTo>
                  <a:pt x="1635" y="377"/>
                  <a:pt x="1635" y="377"/>
                  <a:pt x="1635" y="377"/>
                </a:cubicBezTo>
                <a:cubicBezTo>
                  <a:pt x="1625" y="389"/>
                  <a:pt x="1625" y="389"/>
                  <a:pt x="1625" y="389"/>
                </a:cubicBezTo>
                <a:cubicBezTo>
                  <a:pt x="1623" y="394"/>
                  <a:pt x="1623" y="394"/>
                  <a:pt x="1623" y="394"/>
                </a:cubicBezTo>
                <a:cubicBezTo>
                  <a:pt x="1622" y="393"/>
                  <a:pt x="1622" y="393"/>
                  <a:pt x="1622" y="393"/>
                </a:cubicBezTo>
                <a:cubicBezTo>
                  <a:pt x="1618" y="395"/>
                  <a:pt x="1618" y="395"/>
                  <a:pt x="1618" y="395"/>
                </a:cubicBezTo>
                <a:cubicBezTo>
                  <a:pt x="1617" y="398"/>
                  <a:pt x="1617" y="398"/>
                  <a:pt x="1617" y="398"/>
                </a:cubicBezTo>
                <a:cubicBezTo>
                  <a:pt x="1616" y="398"/>
                  <a:pt x="1620" y="397"/>
                  <a:pt x="1615" y="397"/>
                </a:cubicBezTo>
                <a:cubicBezTo>
                  <a:pt x="1614" y="399"/>
                  <a:pt x="1614" y="399"/>
                  <a:pt x="1614" y="399"/>
                </a:cubicBezTo>
                <a:cubicBezTo>
                  <a:pt x="1611" y="398"/>
                  <a:pt x="1611" y="398"/>
                  <a:pt x="1611" y="398"/>
                </a:cubicBezTo>
                <a:cubicBezTo>
                  <a:pt x="1611" y="404"/>
                  <a:pt x="1611" y="404"/>
                  <a:pt x="1611" y="404"/>
                </a:cubicBezTo>
                <a:cubicBezTo>
                  <a:pt x="1605" y="404"/>
                  <a:pt x="1605" y="404"/>
                  <a:pt x="1605" y="404"/>
                </a:cubicBezTo>
                <a:cubicBezTo>
                  <a:pt x="1607" y="407"/>
                  <a:pt x="1607" y="407"/>
                  <a:pt x="1607" y="407"/>
                </a:cubicBezTo>
                <a:cubicBezTo>
                  <a:pt x="1601" y="412"/>
                  <a:pt x="1601" y="412"/>
                  <a:pt x="1601" y="412"/>
                </a:cubicBezTo>
                <a:cubicBezTo>
                  <a:pt x="1602" y="414"/>
                  <a:pt x="1602" y="414"/>
                  <a:pt x="1602" y="414"/>
                </a:cubicBezTo>
                <a:cubicBezTo>
                  <a:pt x="1604" y="413"/>
                  <a:pt x="1604" y="413"/>
                  <a:pt x="1604" y="413"/>
                </a:cubicBezTo>
                <a:cubicBezTo>
                  <a:pt x="1605" y="413"/>
                  <a:pt x="1605" y="413"/>
                  <a:pt x="1605" y="413"/>
                </a:cubicBezTo>
                <a:cubicBezTo>
                  <a:pt x="1605" y="413"/>
                  <a:pt x="1604" y="412"/>
                  <a:pt x="1605" y="414"/>
                </a:cubicBezTo>
                <a:cubicBezTo>
                  <a:pt x="1611" y="412"/>
                  <a:pt x="1611" y="412"/>
                  <a:pt x="1611" y="412"/>
                </a:cubicBezTo>
                <a:cubicBezTo>
                  <a:pt x="1613" y="411"/>
                  <a:pt x="1613" y="411"/>
                  <a:pt x="1613" y="411"/>
                </a:cubicBezTo>
                <a:cubicBezTo>
                  <a:pt x="1615" y="414"/>
                  <a:pt x="1615" y="414"/>
                  <a:pt x="1615" y="414"/>
                </a:cubicBezTo>
                <a:cubicBezTo>
                  <a:pt x="1621" y="413"/>
                  <a:pt x="1621" y="413"/>
                  <a:pt x="1621" y="413"/>
                </a:cubicBezTo>
                <a:cubicBezTo>
                  <a:pt x="1626" y="411"/>
                  <a:pt x="1611" y="409"/>
                  <a:pt x="1625" y="410"/>
                </a:cubicBezTo>
                <a:cubicBezTo>
                  <a:pt x="1626" y="411"/>
                  <a:pt x="1626" y="411"/>
                  <a:pt x="1626" y="411"/>
                </a:cubicBezTo>
                <a:cubicBezTo>
                  <a:pt x="1629" y="409"/>
                  <a:pt x="1629" y="409"/>
                  <a:pt x="1629" y="409"/>
                </a:cubicBezTo>
                <a:cubicBezTo>
                  <a:pt x="1631" y="412"/>
                  <a:pt x="1631" y="412"/>
                  <a:pt x="1631" y="412"/>
                </a:cubicBezTo>
                <a:cubicBezTo>
                  <a:pt x="1629" y="413"/>
                  <a:pt x="1629" y="413"/>
                  <a:pt x="1629" y="413"/>
                </a:cubicBezTo>
                <a:cubicBezTo>
                  <a:pt x="1632" y="413"/>
                  <a:pt x="1632" y="413"/>
                  <a:pt x="1632" y="413"/>
                </a:cubicBezTo>
                <a:cubicBezTo>
                  <a:pt x="1633" y="411"/>
                  <a:pt x="1633" y="411"/>
                  <a:pt x="1633" y="411"/>
                </a:cubicBezTo>
                <a:cubicBezTo>
                  <a:pt x="1636" y="408"/>
                  <a:pt x="1636" y="408"/>
                  <a:pt x="1636" y="408"/>
                </a:cubicBezTo>
                <a:cubicBezTo>
                  <a:pt x="1636" y="409"/>
                  <a:pt x="1636" y="409"/>
                  <a:pt x="1636" y="409"/>
                </a:cubicBezTo>
                <a:cubicBezTo>
                  <a:pt x="1642" y="410"/>
                  <a:pt x="1642" y="410"/>
                  <a:pt x="1642" y="410"/>
                </a:cubicBezTo>
                <a:cubicBezTo>
                  <a:pt x="1649" y="414"/>
                  <a:pt x="1638" y="402"/>
                  <a:pt x="1651" y="409"/>
                </a:cubicBezTo>
                <a:cubicBezTo>
                  <a:pt x="1652" y="409"/>
                  <a:pt x="1653" y="410"/>
                  <a:pt x="1654" y="409"/>
                </a:cubicBezTo>
                <a:cubicBezTo>
                  <a:pt x="1653" y="413"/>
                  <a:pt x="1653" y="413"/>
                  <a:pt x="1653" y="413"/>
                </a:cubicBezTo>
                <a:cubicBezTo>
                  <a:pt x="1651" y="413"/>
                  <a:pt x="1651" y="413"/>
                  <a:pt x="1651" y="413"/>
                </a:cubicBezTo>
                <a:cubicBezTo>
                  <a:pt x="1652" y="416"/>
                  <a:pt x="1652" y="416"/>
                  <a:pt x="1652" y="416"/>
                </a:cubicBezTo>
                <a:cubicBezTo>
                  <a:pt x="1652" y="419"/>
                  <a:pt x="1658" y="416"/>
                  <a:pt x="1655" y="420"/>
                </a:cubicBezTo>
                <a:cubicBezTo>
                  <a:pt x="1652" y="418"/>
                  <a:pt x="1652" y="418"/>
                  <a:pt x="1652" y="418"/>
                </a:cubicBezTo>
                <a:cubicBezTo>
                  <a:pt x="1651" y="419"/>
                  <a:pt x="1651" y="419"/>
                  <a:pt x="1651" y="419"/>
                </a:cubicBezTo>
                <a:cubicBezTo>
                  <a:pt x="1653" y="423"/>
                  <a:pt x="1653" y="423"/>
                  <a:pt x="1653" y="423"/>
                </a:cubicBezTo>
                <a:cubicBezTo>
                  <a:pt x="1658" y="423"/>
                  <a:pt x="1658" y="423"/>
                  <a:pt x="1658" y="423"/>
                </a:cubicBezTo>
                <a:cubicBezTo>
                  <a:pt x="1656" y="425"/>
                  <a:pt x="1656" y="425"/>
                  <a:pt x="1656" y="425"/>
                </a:cubicBezTo>
                <a:cubicBezTo>
                  <a:pt x="1661" y="428"/>
                  <a:pt x="1661" y="428"/>
                  <a:pt x="1661" y="428"/>
                </a:cubicBezTo>
                <a:cubicBezTo>
                  <a:pt x="1661" y="429"/>
                  <a:pt x="1657" y="428"/>
                  <a:pt x="1662" y="430"/>
                </a:cubicBezTo>
                <a:cubicBezTo>
                  <a:pt x="1658" y="431"/>
                  <a:pt x="1666" y="429"/>
                  <a:pt x="1659" y="429"/>
                </a:cubicBezTo>
                <a:cubicBezTo>
                  <a:pt x="1655" y="433"/>
                  <a:pt x="1655" y="433"/>
                  <a:pt x="1655" y="433"/>
                </a:cubicBezTo>
                <a:cubicBezTo>
                  <a:pt x="1654" y="432"/>
                  <a:pt x="1661" y="433"/>
                  <a:pt x="1651" y="431"/>
                </a:cubicBezTo>
                <a:cubicBezTo>
                  <a:pt x="1650" y="432"/>
                  <a:pt x="1650" y="432"/>
                  <a:pt x="1650" y="432"/>
                </a:cubicBezTo>
                <a:cubicBezTo>
                  <a:pt x="1652" y="434"/>
                  <a:pt x="1652" y="434"/>
                  <a:pt x="1652" y="434"/>
                </a:cubicBezTo>
                <a:cubicBezTo>
                  <a:pt x="1650" y="434"/>
                  <a:pt x="1650" y="434"/>
                  <a:pt x="1650" y="434"/>
                </a:cubicBezTo>
                <a:cubicBezTo>
                  <a:pt x="1650" y="435"/>
                  <a:pt x="1654" y="431"/>
                  <a:pt x="1650" y="436"/>
                </a:cubicBezTo>
                <a:cubicBezTo>
                  <a:pt x="1641" y="436"/>
                  <a:pt x="1658" y="430"/>
                  <a:pt x="1642" y="435"/>
                </a:cubicBezTo>
                <a:cubicBezTo>
                  <a:pt x="1642" y="436"/>
                  <a:pt x="1649" y="431"/>
                  <a:pt x="1640" y="438"/>
                </a:cubicBezTo>
                <a:cubicBezTo>
                  <a:pt x="1640" y="439"/>
                  <a:pt x="1640" y="439"/>
                  <a:pt x="1640" y="439"/>
                </a:cubicBezTo>
                <a:cubicBezTo>
                  <a:pt x="1643" y="438"/>
                  <a:pt x="1643" y="438"/>
                  <a:pt x="1643" y="438"/>
                </a:cubicBezTo>
                <a:cubicBezTo>
                  <a:pt x="1641" y="442"/>
                  <a:pt x="1641" y="442"/>
                  <a:pt x="1641" y="442"/>
                </a:cubicBezTo>
                <a:cubicBezTo>
                  <a:pt x="1642" y="442"/>
                  <a:pt x="1642" y="442"/>
                  <a:pt x="1642" y="442"/>
                </a:cubicBezTo>
                <a:cubicBezTo>
                  <a:pt x="1635" y="445"/>
                  <a:pt x="1635" y="445"/>
                  <a:pt x="1635" y="445"/>
                </a:cubicBezTo>
                <a:cubicBezTo>
                  <a:pt x="1632" y="449"/>
                  <a:pt x="1632" y="449"/>
                  <a:pt x="1632" y="449"/>
                </a:cubicBezTo>
                <a:cubicBezTo>
                  <a:pt x="1629" y="449"/>
                  <a:pt x="1629" y="449"/>
                  <a:pt x="1629" y="449"/>
                </a:cubicBezTo>
                <a:cubicBezTo>
                  <a:pt x="1628" y="447"/>
                  <a:pt x="1628" y="447"/>
                  <a:pt x="1628" y="447"/>
                </a:cubicBezTo>
                <a:cubicBezTo>
                  <a:pt x="1627" y="446"/>
                  <a:pt x="1627" y="446"/>
                  <a:pt x="1627" y="446"/>
                </a:cubicBezTo>
                <a:cubicBezTo>
                  <a:pt x="1622" y="449"/>
                  <a:pt x="1622" y="449"/>
                  <a:pt x="1622" y="449"/>
                </a:cubicBezTo>
                <a:cubicBezTo>
                  <a:pt x="1622" y="449"/>
                  <a:pt x="1624" y="446"/>
                  <a:pt x="1623" y="450"/>
                </a:cubicBezTo>
                <a:cubicBezTo>
                  <a:pt x="1625" y="449"/>
                  <a:pt x="1625" y="449"/>
                  <a:pt x="1625" y="449"/>
                </a:cubicBezTo>
                <a:cubicBezTo>
                  <a:pt x="1631" y="451"/>
                  <a:pt x="1631" y="451"/>
                  <a:pt x="1631" y="451"/>
                </a:cubicBezTo>
                <a:cubicBezTo>
                  <a:pt x="1629" y="453"/>
                  <a:pt x="1629" y="453"/>
                  <a:pt x="1629" y="453"/>
                </a:cubicBezTo>
                <a:cubicBezTo>
                  <a:pt x="1630" y="453"/>
                  <a:pt x="1632" y="451"/>
                  <a:pt x="1631" y="454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6"/>
                  <a:pt x="1627" y="456"/>
                  <a:pt x="1627" y="456"/>
                </a:cubicBezTo>
                <a:cubicBezTo>
                  <a:pt x="1622" y="457"/>
                  <a:pt x="1622" y="457"/>
                  <a:pt x="1622" y="457"/>
                </a:cubicBezTo>
                <a:cubicBezTo>
                  <a:pt x="1622" y="458"/>
                  <a:pt x="1626" y="451"/>
                  <a:pt x="1621" y="459"/>
                </a:cubicBezTo>
                <a:cubicBezTo>
                  <a:pt x="1619" y="459"/>
                  <a:pt x="1619" y="459"/>
                  <a:pt x="1619" y="459"/>
                </a:cubicBezTo>
                <a:cubicBezTo>
                  <a:pt x="1619" y="461"/>
                  <a:pt x="1619" y="461"/>
                  <a:pt x="1619" y="461"/>
                </a:cubicBezTo>
                <a:cubicBezTo>
                  <a:pt x="1619" y="462"/>
                  <a:pt x="1617" y="457"/>
                  <a:pt x="1621" y="462"/>
                </a:cubicBezTo>
                <a:cubicBezTo>
                  <a:pt x="1621" y="464"/>
                  <a:pt x="1621" y="464"/>
                  <a:pt x="1621" y="464"/>
                </a:cubicBezTo>
                <a:cubicBezTo>
                  <a:pt x="1613" y="463"/>
                  <a:pt x="1613" y="463"/>
                  <a:pt x="1613" y="463"/>
                </a:cubicBezTo>
                <a:cubicBezTo>
                  <a:pt x="1613" y="464"/>
                  <a:pt x="1609" y="464"/>
                  <a:pt x="1611" y="463"/>
                </a:cubicBezTo>
                <a:cubicBezTo>
                  <a:pt x="1615" y="461"/>
                  <a:pt x="1615" y="461"/>
                  <a:pt x="1615" y="461"/>
                </a:cubicBezTo>
                <a:cubicBezTo>
                  <a:pt x="1615" y="460"/>
                  <a:pt x="1615" y="460"/>
                  <a:pt x="1615" y="460"/>
                </a:cubicBezTo>
                <a:cubicBezTo>
                  <a:pt x="1604" y="460"/>
                  <a:pt x="1604" y="460"/>
                  <a:pt x="1604" y="460"/>
                </a:cubicBezTo>
                <a:cubicBezTo>
                  <a:pt x="1600" y="463"/>
                  <a:pt x="1600" y="463"/>
                  <a:pt x="1600" y="463"/>
                </a:cubicBezTo>
                <a:cubicBezTo>
                  <a:pt x="1601" y="464"/>
                  <a:pt x="1591" y="464"/>
                  <a:pt x="1603" y="465"/>
                </a:cubicBezTo>
                <a:cubicBezTo>
                  <a:pt x="1602" y="465"/>
                  <a:pt x="1603" y="466"/>
                  <a:pt x="1602" y="466"/>
                </a:cubicBezTo>
                <a:cubicBezTo>
                  <a:pt x="1597" y="465"/>
                  <a:pt x="1597" y="465"/>
                  <a:pt x="1597" y="465"/>
                </a:cubicBezTo>
                <a:cubicBezTo>
                  <a:pt x="1595" y="469"/>
                  <a:pt x="1595" y="469"/>
                  <a:pt x="1595" y="469"/>
                </a:cubicBezTo>
                <a:cubicBezTo>
                  <a:pt x="1593" y="469"/>
                  <a:pt x="1593" y="469"/>
                  <a:pt x="1593" y="469"/>
                </a:cubicBezTo>
                <a:cubicBezTo>
                  <a:pt x="1577" y="479"/>
                  <a:pt x="1577" y="479"/>
                  <a:pt x="1577" y="479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8" y="485"/>
                  <a:pt x="1578" y="478"/>
                  <a:pt x="1566" y="485"/>
                </a:cubicBezTo>
                <a:cubicBezTo>
                  <a:pt x="1571" y="487"/>
                  <a:pt x="1571" y="487"/>
                  <a:pt x="1571" y="487"/>
                </a:cubicBezTo>
                <a:cubicBezTo>
                  <a:pt x="1572" y="487"/>
                  <a:pt x="1567" y="490"/>
                  <a:pt x="1573" y="486"/>
                </a:cubicBezTo>
                <a:cubicBezTo>
                  <a:pt x="1572" y="485"/>
                  <a:pt x="1572" y="485"/>
                  <a:pt x="1572" y="485"/>
                </a:cubicBezTo>
                <a:cubicBezTo>
                  <a:pt x="1574" y="484"/>
                  <a:pt x="1574" y="484"/>
                  <a:pt x="1574" y="484"/>
                </a:cubicBezTo>
                <a:cubicBezTo>
                  <a:pt x="1575" y="485"/>
                  <a:pt x="1575" y="485"/>
                  <a:pt x="1575" y="485"/>
                </a:cubicBezTo>
                <a:cubicBezTo>
                  <a:pt x="1578" y="483"/>
                  <a:pt x="1578" y="483"/>
                  <a:pt x="1578" y="483"/>
                </a:cubicBezTo>
                <a:cubicBezTo>
                  <a:pt x="1579" y="484"/>
                  <a:pt x="1579" y="484"/>
                  <a:pt x="1579" y="484"/>
                </a:cubicBezTo>
                <a:cubicBezTo>
                  <a:pt x="1578" y="483"/>
                  <a:pt x="1579" y="484"/>
                  <a:pt x="1581" y="482"/>
                </a:cubicBezTo>
                <a:cubicBezTo>
                  <a:pt x="1581" y="484"/>
                  <a:pt x="1581" y="484"/>
                  <a:pt x="1581" y="484"/>
                </a:cubicBezTo>
                <a:cubicBezTo>
                  <a:pt x="1582" y="484"/>
                  <a:pt x="1582" y="484"/>
                  <a:pt x="1582" y="484"/>
                </a:cubicBezTo>
                <a:cubicBezTo>
                  <a:pt x="1583" y="483"/>
                  <a:pt x="1585" y="483"/>
                  <a:pt x="1586" y="481"/>
                </a:cubicBezTo>
                <a:cubicBezTo>
                  <a:pt x="1583" y="477"/>
                  <a:pt x="1582" y="483"/>
                  <a:pt x="1579" y="482"/>
                </a:cubicBezTo>
                <a:cubicBezTo>
                  <a:pt x="1578" y="480"/>
                  <a:pt x="1581" y="481"/>
                  <a:pt x="1579" y="480"/>
                </a:cubicBezTo>
                <a:cubicBezTo>
                  <a:pt x="1585" y="481"/>
                  <a:pt x="1577" y="475"/>
                  <a:pt x="1586" y="480"/>
                </a:cubicBezTo>
                <a:cubicBezTo>
                  <a:pt x="1587" y="477"/>
                  <a:pt x="1587" y="477"/>
                  <a:pt x="1587" y="477"/>
                </a:cubicBezTo>
                <a:cubicBezTo>
                  <a:pt x="1590" y="477"/>
                  <a:pt x="1590" y="477"/>
                  <a:pt x="1590" y="477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97" y="479"/>
                  <a:pt x="1597" y="479"/>
                  <a:pt x="1597" y="479"/>
                </a:cubicBezTo>
                <a:cubicBezTo>
                  <a:pt x="1596" y="475"/>
                  <a:pt x="1596" y="475"/>
                  <a:pt x="1596" y="475"/>
                </a:cubicBezTo>
                <a:cubicBezTo>
                  <a:pt x="1603" y="478"/>
                  <a:pt x="1600" y="471"/>
                  <a:pt x="1608" y="473"/>
                </a:cubicBezTo>
                <a:cubicBezTo>
                  <a:pt x="1612" y="473"/>
                  <a:pt x="1612" y="473"/>
                  <a:pt x="1612" y="473"/>
                </a:cubicBezTo>
                <a:cubicBezTo>
                  <a:pt x="1612" y="473"/>
                  <a:pt x="1615" y="473"/>
                  <a:pt x="1611" y="474"/>
                </a:cubicBezTo>
                <a:cubicBezTo>
                  <a:pt x="1613" y="475"/>
                  <a:pt x="1613" y="475"/>
                  <a:pt x="1613" y="475"/>
                </a:cubicBezTo>
                <a:cubicBezTo>
                  <a:pt x="1621" y="472"/>
                  <a:pt x="1621" y="472"/>
                  <a:pt x="1621" y="472"/>
                </a:cubicBezTo>
                <a:cubicBezTo>
                  <a:pt x="1636" y="468"/>
                  <a:pt x="1636" y="468"/>
                  <a:pt x="1636" y="468"/>
                </a:cubicBezTo>
                <a:cubicBezTo>
                  <a:pt x="1645" y="467"/>
                  <a:pt x="1645" y="467"/>
                  <a:pt x="1645" y="467"/>
                </a:cubicBezTo>
                <a:cubicBezTo>
                  <a:pt x="1654" y="463"/>
                  <a:pt x="1654" y="463"/>
                  <a:pt x="1654" y="463"/>
                </a:cubicBezTo>
                <a:cubicBezTo>
                  <a:pt x="1668" y="460"/>
                  <a:pt x="1668" y="460"/>
                  <a:pt x="1668" y="460"/>
                </a:cubicBezTo>
                <a:cubicBezTo>
                  <a:pt x="1670" y="459"/>
                  <a:pt x="1670" y="459"/>
                  <a:pt x="1670" y="459"/>
                </a:cubicBezTo>
                <a:cubicBezTo>
                  <a:pt x="1675" y="461"/>
                  <a:pt x="1675" y="461"/>
                  <a:pt x="1675" y="461"/>
                </a:cubicBezTo>
                <a:cubicBezTo>
                  <a:pt x="1677" y="459"/>
                  <a:pt x="1677" y="459"/>
                  <a:pt x="1677" y="459"/>
                </a:cubicBezTo>
                <a:cubicBezTo>
                  <a:pt x="1676" y="463"/>
                  <a:pt x="1676" y="463"/>
                  <a:pt x="1676" y="463"/>
                </a:cubicBezTo>
                <a:cubicBezTo>
                  <a:pt x="1680" y="459"/>
                  <a:pt x="1659" y="461"/>
                  <a:pt x="1683" y="462"/>
                </a:cubicBezTo>
                <a:cubicBezTo>
                  <a:pt x="1684" y="462"/>
                  <a:pt x="1682" y="461"/>
                  <a:pt x="1684" y="461"/>
                </a:cubicBezTo>
                <a:cubicBezTo>
                  <a:pt x="1682" y="459"/>
                  <a:pt x="1682" y="459"/>
                  <a:pt x="1682" y="459"/>
                </a:cubicBezTo>
                <a:cubicBezTo>
                  <a:pt x="1690" y="457"/>
                  <a:pt x="1690" y="457"/>
                  <a:pt x="1690" y="457"/>
                </a:cubicBezTo>
                <a:cubicBezTo>
                  <a:pt x="1692" y="457"/>
                  <a:pt x="1692" y="457"/>
                  <a:pt x="1692" y="457"/>
                </a:cubicBezTo>
                <a:cubicBezTo>
                  <a:pt x="1692" y="461"/>
                  <a:pt x="1692" y="461"/>
                  <a:pt x="1692" y="461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686" y="462"/>
                  <a:pt x="1686" y="462"/>
                  <a:pt x="1686" y="462"/>
                </a:cubicBezTo>
                <a:cubicBezTo>
                  <a:pt x="1683" y="463"/>
                  <a:pt x="1688" y="457"/>
                  <a:pt x="1682" y="462"/>
                </a:cubicBezTo>
                <a:cubicBezTo>
                  <a:pt x="1686" y="465"/>
                  <a:pt x="1686" y="465"/>
                  <a:pt x="1686" y="465"/>
                </a:cubicBezTo>
                <a:cubicBezTo>
                  <a:pt x="1684" y="466"/>
                  <a:pt x="1684" y="466"/>
                  <a:pt x="1684" y="466"/>
                </a:cubicBezTo>
                <a:cubicBezTo>
                  <a:pt x="1683" y="465"/>
                  <a:pt x="1683" y="465"/>
                  <a:pt x="1683" y="465"/>
                </a:cubicBezTo>
                <a:cubicBezTo>
                  <a:pt x="1673" y="473"/>
                  <a:pt x="1673" y="473"/>
                  <a:pt x="1673" y="473"/>
                </a:cubicBezTo>
                <a:cubicBezTo>
                  <a:pt x="1668" y="475"/>
                  <a:pt x="1668" y="475"/>
                  <a:pt x="1668" y="475"/>
                </a:cubicBezTo>
                <a:cubicBezTo>
                  <a:pt x="1665" y="477"/>
                  <a:pt x="1665" y="477"/>
                  <a:pt x="1665" y="477"/>
                </a:cubicBezTo>
                <a:cubicBezTo>
                  <a:pt x="1656" y="481"/>
                  <a:pt x="1656" y="481"/>
                  <a:pt x="1656" y="481"/>
                </a:cubicBezTo>
                <a:cubicBezTo>
                  <a:pt x="1654" y="479"/>
                  <a:pt x="1663" y="480"/>
                  <a:pt x="1653" y="483"/>
                </a:cubicBezTo>
                <a:cubicBezTo>
                  <a:pt x="1653" y="480"/>
                  <a:pt x="1653" y="480"/>
                  <a:pt x="1653" y="480"/>
                </a:cubicBezTo>
                <a:cubicBezTo>
                  <a:pt x="1650" y="481"/>
                  <a:pt x="1650" y="481"/>
                  <a:pt x="1650" y="481"/>
                </a:cubicBezTo>
                <a:cubicBezTo>
                  <a:pt x="1650" y="484"/>
                  <a:pt x="1650" y="484"/>
                  <a:pt x="1650" y="484"/>
                </a:cubicBezTo>
                <a:cubicBezTo>
                  <a:pt x="1649" y="484"/>
                  <a:pt x="1649" y="484"/>
                  <a:pt x="1649" y="484"/>
                </a:cubicBezTo>
                <a:cubicBezTo>
                  <a:pt x="1648" y="483"/>
                  <a:pt x="1648" y="483"/>
                  <a:pt x="1648" y="483"/>
                </a:cubicBezTo>
                <a:cubicBezTo>
                  <a:pt x="1655" y="478"/>
                  <a:pt x="1655" y="478"/>
                  <a:pt x="1655" y="478"/>
                </a:cubicBezTo>
                <a:cubicBezTo>
                  <a:pt x="1658" y="479"/>
                  <a:pt x="1658" y="479"/>
                  <a:pt x="1658" y="479"/>
                </a:cubicBezTo>
                <a:cubicBezTo>
                  <a:pt x="1659" y="477"/>
                  <a:pt x="1659" y="477"/>
                  <a:pt x="1659" y="477"/>
                </a:cubicBezTo>
                <a:cubicBezTo>
                  <a:pt x="1650" y="475"/>
                  <a:pt x="1650" y="475"/>
                  <a:pt x="1650" y="475"/>
                </a:cubicBezTo>
                <a:cubicBezTo>
                  <a:pt x="1644" y="477"/>
                  <a:pt x="1644" y="477"/>
                  <a:pt x="1644" y="477"/>
                </a:cubicBezTo>
                <a:cubicBezTo>
                  <a:pt x="1646" y="475"/>
                  <a:pt x="1646" y="475"/>
                  <a:pt x="1646" y="475"/>
                </a:cubicBezTo>
                <a:cubicBezTo>
                  <a:pt x="1651" y="471"/>
                  <a:pt x="1648" y="478"/>
                  <a:pt x="1656" y="473"/>
                </a:cubicBezTo>
                <a:cubicBezTo>
                  <a:pt x="1657" y="474"/>
                  <a:pt x="1657" y="474"/>
                  <a:pt x="1657" y="474"/>
                </a:cubicBezTo>
                <a:cubicBezTo>
                  <a:pt x="1664" y="470"/>
                  <a:pt x="1664" y="470"/>
                  <a:pt x="1664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1"/>
                  <a:pt x="1656" y="470"/>
                </a:cubicBezTo>
                <a:cubicBezTo>
                  <a:pt x="1658" y="468"/>
                  <a:pt x="1658" y="468"/>
                  <a:pt x="1658" y="468"/>
                </a:cubicBezTo>
                <a:cubicBezTo>
                  <a:pt x="1664" y="469"/>
                  <a:pt x="1648" y="476"/>
                  <a:pt x="1667" y="468"/>
                </a:cubicBezTo>
                <a:cubicBezTo>
                  <a:pt x="1668" y="469"/>
                  <a:pt x="1668" y="469"/>
                  <a:pt x="1668" y="469"/>
                </a:cubicBezTo>
                <a:cubicBezTo>
                  <a:pt x="1677" y="467"/>
                  <a:pt x="1677" y="467"/>
                  <a:pt x="1677" y="467"/>
                </a:cubicBezTo>
                <a:cubicBezTo>
                  <a:pt x="1679" y="466"/>
                  <a:pt x="1679" y="466"/>
                  <a:pt x="1679" y="466"/>
                </a:cubicBezTo>
                <a:cubicBezTo>
                  <a:pt x="1672" y="464"/>
                  <a:pt x="1672" y="464"/>
                  <a:pt x="1672" y="464"/>
                </a:cubicBezTo>
                <a:cubicBezTo>
                  <a:pt x="1655" y="467"/>
                  <a:pt x="1655" y="467"/>
                  <a:pt x="1655" y="467"/>
                </a:cubicBezTo>
                <a:cubicBezTo>
                  <a:pt x="1651" y="470"/>
                  <a:pt x="1651" y="470"/>
                  <a:pt x="1651" y="470"/>
                </a:cubicBezTo>
                <a:cubicBezTo>
                  <a:pt x="1650" y="471"/>
                  <a:pt x="1664" y="461"/>
                  <a:pt x="1644" y="473"/>
                </a:cubicBezTo>
                <a:cubicBezTo>
                  <a:pt x="1639" y="473"/>
                  <a:pt x="1639" y="473"/>
                  <a:pt x="1639" y="473"/>
                </a:cubicBezTo>
                <a:cubicBezTo>
                  <a:pt x="1632" y="477"/>
                  <a:pt x="1632" y="477"/>
                  <a:pt x="1632" y="477"/>
                </a:cubicBezTo>
                <a:cubicBezTo>
                  <a:pt x="1630" y="475"/>
                  <a:pt x="1630" y="475"/>
                  <a:pt x="1630" y="475"/>
                </a:cubicBezTo>
                <a:cubicBezTo>
                  <a:pt x="1629" y="479"/>
                  <a:pt x="1629" y="479"/>
                  <a:pt x="1629" y="479"/>
                </a:cubicBezTo>
                <a:cubicBezTo>
                  <a:pt x="1620" y="482"/>
                  <a:pt x="1620" y="482"/>
                  <a:pt x="1620" y="482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27" y="482"/>
                  <a:pt x="1627" y="482"/>
                  <a:pt x="1627" y="482"/>
                </a:cubicBezTo>
                <a:cubicBezTo>
                  <a:pt x="1623" y="485"/>
                  <a:pt x="1623" y="485"/>
                  <a:pt x="1623" y="485"/>
                </a:cubicBezTo>
                <a:cubicBezTo>
                  <a:pt x="1617" y="486"/>
                  <a:pt x="1617" y="486"/>
                  <a:pt x="1617" y="486"/>
                </a:cubicBezTo>
                <a:cubicBezTo>
                  <a:pt x="1621" y="483"/>
                  <a:pt x="1621" y="489"/>
                  <a:pt x="1609" y="489"/>
                </a:cubicBezTo>
                <a:cubicBezTo>
                  <a:pt x="1607" y="491"/>
                  <a:pt x="1607" y="491"/>
                  <a:pt x="1607" y="491"/>
                </a:cubicBezTo>
                <a:cubicBezTo>
                  <a:pt x="1602" y="493"/>
                  <a:pt x="1602" y="493"/>
                  <a:pt x="1602" y="493"/>
                </a:cubicBezTo>
                <a:cubicBezTo>
                  <a:pt x="1600" y="490"/>
                  <a:pt x="1608" y="491"/>
                  <a:pt x="1597" y="494"/>
                </a:cubicBezTo>
                <a:cubicBezTo>
                  <a:pt x="1598" y="490"/>
                  <a:pt x="1602" y="496"/>
                  <a:pt x="1603" y="490"/>
                </a:cubicBezTo>
                <a:cubicBezTo>
                  <a:pt x="1604" y="488"/>
                  <a:pt x="1607" y="492"/>
                  <a:pt x="1608" y="489"/>
                </a:cubicBezTo>
                <a:cubicBezTo>
                  <a:pt x="1608" y="488"/>
                  <a:pt x="1608" y="488"/>
                  <a:pt x="1608" y="488"/>
                </a:cubicBezTo>
                <a:cubicBezTo>
                  <a:pt x="1604" y="484"/>
                  <a:pt x="1608" y="491"/>
                  <a:pt x="1615" y="486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15" y="482"/>
                  <a:pt x="1611" y="481"/>
                  <a:pt x="1608" y="484"/>
                </a:cubicBezTo>
                <a:cubicBezTo>
                  <a:pt x="1601" y="487"/>
                  <a:pt x="1601" y="487"/>
                  <a:pt x="1601" y="487"/>
                </a:cubicBezTo>
                <a:cubicBezTo>
                  <a:pt x="1601" y="489"/>
                  <a:pt x="1601" y="489"/>
                  <a:pt x="1601" y="489"/>
                </a:cubicBezTo>
                <a:cubicBezTo>
                  <a:pt x="1593" y="488"/>
                  <a:pt x="1592" y="491"/>
                  <a:pt x="1584" y="494"/>
                </a:cubicBezTo>
                <a:cubicBezTo>
                  <a:pt x="1584" y="495"/>
                  <a:pt x="1584" y="495"/>
                  <a:pt x="1584" y="495"/>
                </a:cubicBezTo>
                <a:cubicBezTo>
                  <a:pt x="1582" y="494"/>
                  <a:pt x="1582" y="494"/>
                  <a:pt x="1582" y="494"/>
                </a:cubicBezTo>
                <a:cubicBezTo>
                  <a:pt x="1567" y="500"/>
                  <a:pt x="1567" y="500"/>
                  <a:pt x="1567" y="500"/>
                </a:cubicBezTo>
                <a:cubicBezTo>
                  <a:pt x="1557" y="503"/>
                  <a:pt x="1557" y="503"/>
                  <a:pt x="1557" y="503"/>
                </a:cubicBezTo>
                <a:cubicBezTo>
                  <a:pt x="1557" y="505"/>
                  <a:pt x="1557" y="505"/>
                  <a:pt x="1557" y="505"/>
                </a:cubicBezTo>
                <a:cubicBezTo>
                  <a:pt x="1557" y="504"/>
                  <a:pt x="1557" y="504"/>
                  <a:pt x="1557" y="504"/>
                </a:cubicBezTo>
                <a:cubicBezTo>
                  <a:pt x="1544" y="509"/>
                  <a:pt x="1544" y="509"/>
                  <a:pt x="1544" y="509"/>
                </a:cubicBezTo>
                <a:cubicBezTo>
                  <a:pt x="1541" y="512"/>
                  <a:pt x="1541" y="512"/>
                  <a:pt x="1541" y="512"/>
                </a:cubicBezTo>
                <a:cubicBezTo>
                  <a:pt x="1535" y="514"/>
                  <a:pt x="1535" y="514"/>
                  <a:pt x="1535" y="514"/>
                </a:cubicBezTo>
                <a:cubicBezTo>
                  <a:pt x="1535" y="512"/>
                  <a:pt x="1535" y="512"/>
                  <a:pt x="1535" y="512"/>
                </a:cubicBezTo>
                <a:cubicBezTo>
                  <a:pt x="1528" y="516"/>
                  <a:pt x="1528" y="516"/>
                  <a:pt x="1528" y="516"/>
                </a:cubicBezTo>
                <a:cubicBezTo>
                  <a:pt x="1526" y="515"/>
                  <a:pt x="1526" y="515"/>
                  <a:pt x="1526" y="515"/>
                </a:cubicBezTo>
                <a:cubicBezTo>
                  <a:pt x="1524" y="518"/>
                  <a:pt x="1524" y="518"/>
                  <a:pt x="1524" y="518"/>
                </a:cubicBezTo>
                <a:cubicBezTo>
                  <a:pt x="1518" y="516"/>
                  <a:pt x="1518" y="516"/>
                  <a:pt x="1518" y="516"/>
                </a:cubicBezTo>
                <a:cubicBezTo>
                  <a:pt x="1502" y="525"/>
                  <a:pt x="1502" y="525"/>
                  <a:pt x="1502" y="525"/>
                </a:cubicBezTo>
                <a:cubicBezTo>
                  <a:pt x="1499" y="525"/>
                  <a:pt x="1499" y="525"/>
                  <a:pt x="1499" y="525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8" y="525"/>
                  <a:pt x="1498" y="525"/>
                  <a:pt x="1498" y="525"/>
                </a:cubicBezTo>
                <a:cubicBezTo>
                  <a:pt x="1499" y="528"/>
                  <a:pt x="1499" y="528"/>
                  <a:pt x="1499" y="528"/>
                </a:cubicBezTo>
                <a:cubicBezTo>
                  <a:pt x="1498" y="528"/>
                  <a:pt x="1498" y="528"/>
                  <a:pt x="1498" y="528"/>
                </a:cubicBezTo>
                <a:cubicBezTo>
                  <a:pt x="1499" y="531"/>
                  <a:pt x="1499" y="531"/>
                  <a:pt x="1499" y="531"/>
                </a:cubicBezTo>
                <a:cubicBezTo>
                  <a:pt x="1480" y="540"/>
                  <a:pt x="1480" y="540"/>
                  <a:pt x="1480" y="540"/>
                </a:cubicBezTo>
                <a:cubicBezTo>
                  <a:pt x="1470" y="545"/>
                  <a:pt x="1470" y="545"/>
                  <a:pt x="1470" y="545"/>
                </a:cubicBezTo>
                <a:cubicBezTo>
                  <a:pt x="1465" y="547"/>
                  <a:pt x="1465" y="547"/>
                  <a:pt x="1465" y="547"/>
                </a:cubicBezTo>
                <a:cubicBezTo>
                  <a:pt x="1465" y="548"/>
                  <a:pt x="1468" y="542"/>
                  <a:pt x="1464" y="550"/>
                </a:cubicBezTo>
                <a:cubicBezTo>
                  <a:pt x="1465" y="551"/>
                  <a:pt x="1465" y="551"/>
                  <a:pt x="1465" y="551"/>
                </a:cubicBezTo>
                <a:cubicBezTo>
                  <a:pt x="1466" y="550"/>
                  <a:pt x="1466" y="550"/>
                  <a:pt x="1466" y="550"/>
                </a:cubicBezTo>
                <a:cubicBezTo>
                  <a:pt x="1464" y="554"/>
                  <a:pt x="1464" y="554"/>
                  <a:pt x="1464" y="554"/>
                </a:cubicBezTo>
                <a:cubicBezTo>
                  <a:pt x="1465" y="554"/>
                  <a:pt x="1459" y="553"/>
                  <a:pt x="1466" y="554"/>
                </a:cubicBezTo>
                <a:cubicBezTo>
                  <a:pt x="1466" y="556"/>
                  <a:pt x="1466" y="556"/>
                  <a:pt x="1466" y="556"/>
                </a:cubicBezTo>
                <a:cubicBezTo>
                  <a:pt x="1465" y="556"/>
                  <a:pt x="1462" y="555"/>
                  <a:pt x="1464" y="558"/>
                </a:cubicBezTo>
                <a:cubicBezTo>
                  <a:pt x="1464" y="557"/>
                  <a:pt x="1463" y="558"/>
                  <a:pt x="1462" y="557"/>
                </a:cubicBezTo>
                <a:cubicBezTo>
                  <a:pt x="1464" y="556"/>
                  <a:pt x="1464" y="556"/>
                  <a:pt x="1464" y="556"/>
                </a:cubicBezTo>
                <a:cubicBezTo>
                  <a:pt x="1463" y="554"/>
                  <a:pt x="1463" y="554"/>
                  <a:pt x="1463" y="554"/>
                </a:cubicBezTo>
                <a:cubicBezTo>
                  <a:pt x="1457" y="552"/>
                  <a:pt x="1457" y="552"/>
                  <a:pt x="1457" y="552"/>
                </a:cubicBezTo>
                <a:cubicBezTo>
                  <a:pt x="1457" y="554"/>
                  <a:pt x="1457" y="554"/>
                  <a:pt x="1457" y="554"/>
                </a:cubicBezTo>
                <a:cubicBezTo>
                  <a:pt x="1451" y="554"/>
                  <a:pt x="1451" y="554"/>
                  <a:pt x="1451" y="554"/>
                </a:cubicBezTo>
                <a:cubicBezTo>
                  <a:pt x="1452" y="555"/>
                  <a:pt x="1452" y="555"/>
                  <a:pt x="1452" y="555"/>
                </a:cubicBezTo>
                <a:cubicBezTo>
                  <a:pt x="1450" y="555"/>
                  <a:pt x="1450" y="555"/>
                  <a:pt x="1450" y="555"/>
                </a:cubicBezTo>
                <a:cubicBezTo>
                  <a:pt x="1448" y="557"/>
                  <a:pt x="1448" y="557"/>
                  <a:pt x="1448" y="557"/>
                </a:cubicBezTo>
                <a:cubicBezTo>
                  <a:pt x="1452" y="561"/>
                  <a:pt x="1452" y="561"/>
                  <a:pt x="1452" y="561"/>
                </a:cubicBezTo>
                <a:cubicBezTo>
                  <a:pt x="1451" y="562"/>
                  <a:pt x="1451" y="562"/>
                  <a:pt x="1451" y="562"/>
                </a:cubicBezTo>
                <a:cubicBezTo>
                  <a:pt x="1450" y="559"/>
                  <a:pt x="1450" y="559"/>
                  <a:pt x="1450" y="559"/>
                </a:cubicBezTo>
                <a:cubicBezTo>
                  <a:pt x="1449" y="560"/>
                  <a:pt x="1449" y="560"/>
                  <a:pt x="1449" y="560"/>
                </a:cubicBezTo>
                <a:cubicBezTo>
                  <a:pt x="1444" y="563"/>
                  <a:pt x="1444" y="563"/>
                  <a:pt x="1444" y="563"/>
                </a:cubicBezTo>
                <a:cubicBezTo>
                  <a:pt x="1443" y="562"/>
                  <a:pt x="1443" y="562"/>
                  <a:pt x="1443" y="562"/>
                </a:cubicBezTo>
                <a:cubicBezTo>
                  <a:pt x="1441" y="564"/>
                  <a:pt x="1441" y="564"/>
                  <a:pt x="1441" y="564"/>
                </a:cubicBezTo>
                <a:cubicBezTo>
                  <a:pt x="1439" y="564"/>
                  <a:pt x="1439" y="564"/>
                  <a:pt x="1439" y="564"/>
                </a:cubicBezTo>
                <a:cubicBezTo>
                  <a:pt x="1440" y="563"/>
                  <a:pt x="1437" y="563"/>
                  <a:pt x="1439" y="562"/>
                </a:cubicBezTo>
                <a:cubicBezTo>
                  <a:pt x="1437" y="562"/>
                  <a:pt x="1437" y="562"/>
                  <a:pt x="1437" y="562"/>
                </a:cubicBezTo>
                <a:cubicBezTo>
                  <a:pt x="1435" y="564"/>
                  <a:pt x="1435" y="564"/>
                  <a:pt x="1435" y="564"/>
                </a:cubicBezTo>
                <a:cubicBezTo>
                  <a:pt x="1434" y="566"/>
                  <a:pt x="1434" y="566"/>
                  <a:pt x="1434" y="566"/>
                </a:cubicBezTo>
                <a:cubicBezTo>
                  <a:pt x="1433" y="566"/>
                  <a:pt x="1429" y="563"/>
                  <a:pt x="1430" y="567"/>
                </a:cubicBezTo>
                <a:cubicBezTo>
                  <a:pt x="1429" y="567"/>
                  <a:pt x="1439" y="564"/>
                  <a:pt x="1427" y="568"/>
                </a:cubicBezTo>
                <a:cubicBezTo>
                  <a:pt x="1425" y="567"/>
                  <a:pt x="1425" y="567"/>
                  <a:pt x="1425" y="567"/>
                </a:cubicBezTo>
                <a:cubicBezTo>
                  <a:pt x="1407" y="576"/>
                  <a:pt x="1407" y="576"/>
                  <a:pt x="1407" y="576"/>
                </a:cubicBezTo>
                <a:cubicBezTo>
                  <a:pt x="1398" y="580"/>
                  <a:pt x="1398" y="580"/>
                  <a:pt x="1398" y="580"/>
                </a:cubicBezTo>
                <a:cubicBezTo>
                  <a:pt x="1398" y="581"/>
                  <a:pt x="1398" y="581"/>
                  <a:pt x="1398" y="581"/>
                </a:cubicBezTo>
                <a:cubicBezTo>
                  <a:pt x="1393" y="583"/>
                  <a:pt x="1393" y="583"/>
                  <a:pt x="1393" y="583"/>
                </a:cubicBezTo>
                <a:cubicBezTo>
                  <a:pt x="1392" y="586"/>
                  <a:pt x="1392" y="586"/>
                  <a:pt x="1392" y="586"/>
                </a:cubicBezTo>
                <a:cubicBezTo>
                  <a:pt x="1395" y="587"/>
                  <a:pt x="1395" y="587"/>
                  <a:pt x="1395" y="587"/>
                </a:cubicBezTo>
                <a:cubicBezTo>
                  <a:pt x="1399" y="586"/>
                  <a:pt x="1397" y="586"/>
                  <a:pt x="1401" y="585"/>
                </a:cubicBezTo>
                <a:cubicBezTo>
                  <a:pt x="1402" y="585"/>
                  <a:pt x="1402" y="585"/>
                  <a:pt x="1402" y="585"/>
                </a:cubicBezTo>
                <a:cubicBezTo>
                  <a:pt x="1403" y="584"/>
                  <a:pt x="1403" y="584"/>
                  <a:pt x="1403" y="584"/>
                </a:cubicBezTo>
                <a:cubicBezTo>
                  <a:pt x="1402" y="584"/>
                  <a:pt x="1402" y="585"/>
                  <a:pt x="1401" y="584"/>
                </a:cubicBezTo>
                <a:cubicBezTo>
                  <a:pt x="1403" y="583"/>
                  <a:pt x="1403" y="583"/>
                  <a:pt x="1403" y="583"/>
                </a:cubicBezTo>
                <a:cubicBezTo>
                  <a:pt x="1402" y="582"/>
                  <a:pt x="1402" y="582"/>
                  <a:pt x="1402" y="582"/>
                </a:cubicBezTo>
                <a:cubicBezTo>
                  <a:pt x="1403" y="580"/>
                  <a:pt x="1388" y="585"/>
                  <a:pt x="1407" y="579"/>
                </a:cubicBezTo>
                <a:cubicBezTo>
                  <a:pt x="1408" y="580"/>
                  <a:pt x="1408" y="580"/>
                  <a:pt x="1408" y="580"/>
                </a:cubicBezTo>
                <a:cubicBezTo>
                  <a:pt x="1410" y="579"/>
                  <a:pt x="1410" y="579"/>
                  <a:pt x="1410" y="579"/>
                </a:cubicBezTo>
                <a:cubicBezTo>
                  <a:pt x="1409" y="578"/>
                  <a:pt x="1409" y="578"/>
                  <a:pt x="1409" y="578"/>
                </a:cubicBezTo>
                <a:cubicBezTo>
                  <a:pt x="1411" y="578"/>
                  <a:pt x="1411" y="578"/>
                  <a:pt x="1411" y="578"/>
                </a:cubicBezTo>
                <a:cubicBezTo>
                  <a:pt x="1410" y="580"/>
                  <a:pt x="1403" y="572"/>
                  <a:pt x="1407" y="584"/>
                </a:cubicBezTo>
                <a:cubicBezTo>
                  <a:pt x="1417" y="582"/>
                  <a:pt x="1417" y="582"/>
                  <a:pt x="1417" y="582"/>
                </a:cubicBezTo>
                <a:cubicBezTo>
                  <a:pt x="1420" y="580"/>
                  <a:pt x="1420" y="580"/>
                  <a:pt x="1420" y="580"/>
                </a:cubicBezTo>
                <a:cubicBezTo>
                  <a:pt x="1419" y="580"/>
                  <a:pt x="1417" y="578"/>
                  <a:pt x="1417" y="579"/>
                </a:cubicBezTo>
                <a:cubicBezTo>
                  <a:pt x="1417" y="579"/>
                  <a:pt x="1417" y="579"/>
                  <a:pt x="1417" y="579"/>
                </a:cubicBezTo>
                <a:cubicBezTo>
                  <a:pt x="1418" y="576"/>
                  <a:pt x="1418" y="576"/>
                  <a:pt x="1418" y="576"/>
                </a:cubicBezTo>
                <a:cubicBezTo>
                  <a:pt x="1418" y="575"/>
                  <a:pt x="1414" y="576"/>
                  <a:pt x="1417" y="573"/>
                </a:cubicBezTo>
                <a:cubicBezTo>
                  <a:pt x="1419" y="572"/>
                  <a:pt x="1419" y="572"/>
                  <a:pt x="1419" y="572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19" y="573"/>
                  <a:pt x="1424" y="568"/>
                  <a:pt x="1419" y="575"/>
                </a:cubicBezTo>
                <a:cubicBezTo>
                  <a:pt x="1421" y="576"/>
                  <a:pt x="1421" y="576"/>
                  <a:pt x="1421" y="576"/>
                </a:cubicBezTo>
                <a:cubicBezTo>
                  <a:pt x="1423" y="576"/>
                  <a:pt x="1423" y="576"/>
                  <a:pt x="1423" y="576"/>
                </a:cubicBezTo>
                <a:cubicBezTo>
                  <a:pt x="1420" y="577"/>
                  <a:pt x="1420" y="577"/>
                  <a:pt x="1420" y="577"/>
                </a:cubicBezTo>
                <a:cubicBezTo>
                  <a:pt x="1420" y="579"/>
                  <a:pt x="1420" y="579"/>
                  <a:pt x="1420" y="579"/>
                </a:cubicBezTo>
                <a:cubicBezTo>
                  <a:pt x="1423" y="580"/>
                  <a:pt x="1427" y="578"/>
                  <a:pt x="1428" y="579"/>
                </a:cubicBezTo>
                <a:cubicBezTo>
                  <a:pt x="1434" y="575"/>
                  <a:pt x="1434" y="575"/>
                  <a:pt x="1434" y="575"/>
                </a:cubicBezTo>
                <a:cubicBezTo>
                  <a:pt x="1435" y="575"/>
                  <a:pt x="1435" y="575"/>
                  <a:pt x="1435" y="575"/>
                </a:cubicBezTo>
                <a:cubicBezTo>
                  <a:pt x="1438" y="572"/>
                  <a:pt x="1438" y="572"/>
                  <a:pt x="1438" y="572"/>
                </a:cubicBezTo>
                <a:cubicBezTo>
                  <a:pt x="1438" y="572"/>
                  <a:pt x="1441" y="574"/>
                  <a:pt x="1437" y="572"/>
                </a:cubicBezTo>
                <a:cubicBezTo>
                  <a:pt x="1440" y="570"/>
                  <a:pt x="1440" y="570"/>
                  <a:pt x="1440" y="570"/>
                </a:cubicBezTo>
                <a:cubicBezTo>
                  <a:pt x="1444" y="573"/>
                  <a:pt x="1444" y="573"/>
                  <a:pt x="1444" y="573"/>
                </a:cubicBezTo>
                <a:cubicBezTo>
                  <a:pt x="1446" y="573"/>
                  <a:pt x="1446" y="573"/>
                  <a:pt x="1446" y="573"/>
                </a:cubicBezTo>
                <a:cubicBezTo>
                  <a:pt x="1446" y="572"/>
                  <a:pt x="1436" y="575"/>
                  <a:pt x="1447" y="569"/>
                </a:cubicBezTo>
                <a:cubicBezTo>
                  <a:pt x="1448" y="570"/>
                  <a:pt x="1448" y="570"/>
                  <a:pt x="1448" y="570"/>
                </a:cubicBezTo>
                <a:cubicBezTo>
                  <a:pt x="1449" y="568"/>
                  <a:pt x="1449" y="568"/>
                  <a:pt x="1449" y="568"/>
                </a:cubicBezTo>
                <a:cubicBezTo>
                  <a:pt x="1451" y="568"/>
                  <a:pt x="1451" y="568"/>
                  <a:pt x="1451" y="568"/>
                </a:cubicBezTo>
                <a:cubicBezTo>
                  <a:pt x="1450" y="571"/>
                  <a:pt x="1450" y="571"/>
                  <a:pt x="1450" y="571"/>
                </a:cubicBezTo>
                <a:cubicBezTo>
                  <a:pt x="1449" y="570"/>
                  <a:pt x="1453" y="571"/>
                  <a:pt x="1448" y="572"/>
                </a:cubicBezTo>
                <a:cubicBezTo>
                  <a:pt x="1451" y="576"/>
                  <a:pt x="1452" y="568"/>
                  <a:pt x="1456" y="571"/>
                </a:cubicBezTo>
                <a:cubicBezTo>
                  <a:pt x="1457" y="570"/>
                  <a:pt x="1457" y="570"/>
                  <a:pt x="1457" y="570"/>
                </a:cubicBezTo>
                <a:cubicBezTo>
                  <a:pt x="1463" y="569"/>
                  <a:pt x="1463" y="569"/>
                  <a:pt x="1463" y="569"/>
                </a:cubicBezTo>
                <a:cubicBezTo>
                  <a:pt x="1464" y="564"/>
                  <a:pt x="1464" y="564"/>
                  <a:pt x="1464" y="564"/>
                </a:cubicBezTo>
                <a:cubicBezTo>
                  <a:pt x="1465" y="562"/>
                  <a:pt x="1469" y="567"/>
                  <a:pt x="1469" y="563"/>
                </a:cubicBezTo>
                <a:cubicBezTo>
                  <a:pt x="1471" y="561"/>
                  <a:pt x="1471" y="561"/>
                  <a:pt x="1471" y="561"/>
                </a:cubicBezTo>
                <a:cubicBezTo>
                  <a:pt x="1472" y="562"/>
                  <a:pt x="1472" y="562"/>
                  <a:pt x="1472" y="562"/>
                </a:cubicBezTo>
                <a:cubicBezTo>
                  <a:pt x="1475" y="561"/>
                  <a:pt x="1475" y="561"/>
                  <a:pt x="1475" y="561"/>
                </a:cubicBezTo>
                <a:cubicBezTo>
                  <a:pt x="1476" y="564"/>
                  <a:pt x="1476" y="564"/>
                  <a:pt x="1476" y="564"/>
                </a:cubicBezTo>
                <a:cubicBezTo>
                  <a:pt x="1485" y="563"/>
                  <a:pt x="1485" y="563"/>
                  <a:pt x="1485" y="563"/>
                </a:cubicBezTo>
                <a:cubicBezTo>
                  <a:pt x="1488" y="559"/>
                  <a:pt x="1488" y="559"/>
                  <a:pt x="1488" y="559"/>
                </a:cubicBezTo>
                <a:cubicBezTo>
                  <a:pt x="1491" y="558"/>
                  <a:pt x="1491" y="558"/>
                  <a:pt x="1491" y="558"/>
                </a:cubicBezTo>
                <a:cubicBezTo>
                  <a:pt x="1492" y="559"/>
                  <a:pt x="1492" y="559"/>
                  <a:pt x="1492" y="559"/>
                </a:cubicBezTo>
                <a:cubicBezTo>
                  <a:pt x="1498" y="557"/>
                  <a:pt x="1498" y="557"/>
                  <a:pt x="1498" y="557"/>
                </a:cubicBezTo>
                <a:cubicBezTo>
                  <a:pt x="1499" y="556"/>
                  <a:pt x="1484" y="556"/>
                  <a:pt x="1502" y="560"/>
                </a:cubicBezTo>
                <a:cubicBezTo>
                  <a:pt x="1502" y="555"/>
                  <a:pt x="1502" y="555"/>
                  <a:pt x="1502" y="555"/>
                </a:cubicBezTo>
                <a:cubicBezTo>
                  <a:pt x="1509" y="555"/>
                  <a:pt x="1509" y="555"/>
                  <a:pt x="1509" y="555"/>
                </a:cubicBezTo>
                <a:cubicBezTo>
                  <a:pt x="1512" y="553"/>
                  <a:pt x="1512" y="553"/>
                  <a:pt x="1512" y="553"/>
                </a:cubicBezTo>
                <a:cubicBezTo>
                  <a:pt x="1513" y="554"/>
                  <a:pt x="1513" y="554"/>
                  <a:pt x="1513" y="554"/>
                </a:cubicBezTo>
                <a:cubicBezTo>
                  <a:pt x="1516" y="553"/>
                  <a:pt x="1516" y="553"/>
                  <a:pt x="1516" y="553"/>
                </a:cubicBezTo>
                <a:cubicBezTo>
                  <a:pt x="1517" y="551"/>
                  <a:pt x="1517" y="551"/>
                  <a:pt x="1517" y="551"/>
                </a:cubicBezTo>
                <a:cubicBezTo>
                  <a:pt x="1514" y="550"/>
                  <a:pt x="1514" y="550"/>
                  <a:pt x="1514" y="550"/>
                </a:cubicBezTo>
                <a:cubicBezTo>
                  <a:pt x="1512" y="552"/>
                  <a:pt x="1512" y="552"/>
                  <a:pt x="1512" y="552"/>
                </a:cubicBezTo>
                <a:cubicBezTo>
                  <a:pt x="1512" y="550"/>
                  <a:pt x="1512" y="550"/>
                  <a:pt x="1512" y="550"/>
                </a:cubicBezTo>
                <a:cubicBezTo>
                  <a:pt x="1516" y="550"/>
                  <a:pt x="1516" y="550"/>
                  <a:pt x="1516" y="550"/>
                </a:cubicBezTo>
                <a:cubicBezTo>
                  <a:pt x="1520" y="551"/>
                  <a:pt x="1520" y="551"/>
                  <a:pt x="1520" y="551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5" y="549"/>
                  <a:pt x="1525" y="549"/>
                  <a:pt x="1525" y="549"/>
                </a:cubicBezTo>
                <a:cubicBezTo>
                  <a:pt x="1526" y="549"/>
                  <a:pt x="1526" y="549"/>
                  <a:pt x="1526" y="549"/>
                </a:cubicBezTo>
                <a:cubicBezTo>
                  <a:pt x="1526" y="549"/>
                  <a:pt x="1515" y="552"/>
                  <a:pt x="1527" y="545"/>
                </a:cubicBezTo>
                <a:cubicBezTo>
                  <a:pt x="1527" y="545"/>
                  <a:pt x="1522" y="544"/>
                  <a:pt x="1527" y="547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7" y="541"/>
                  <a:pt x="1537" y="541"/>
                  <a:pt x="1537" y="541"/>
                </a:cubicBezTo>
                <a:cubicBezTo>
                  <a:pt x="1538" y="542"/>
                  <a:pt x="1538" y="542"/>
                  <a:pt x="1538" y="542"/>
                </a:cubicBezTo>
                <a:cubicBezTo>
                  <a:pt x="1539" y="540"/>
                  <a:pt x="1539" y="540"/>
                  <a:pt x="1539" y="540"/>
                </a:cubicBezTo>
                <a:cubicBezTo>
                  <a:pt x="1543" y="544"/>
                  <a:pt x="1543" y="544"/>
                  <a:pt x="1543" y="544"/>
                </a:cubicBezTo>
                <a:cubicBezTo>
                  <a:pt x="1549" y="541"/>
                  <a:pt x="1549" y="541"/>
                  <a:pt x="1549" y="541"/>
                </a:cubicBezTo>
                <a:cubicBezTo>
                  <a:pt x="1549" y="539"/>
                  <a:pt x="1549" y="539"/>
                  <a:pt x="1549" y="539"/>
                </a:cubicBezTo>
                <a:cubicBezTo>
                  <a:pt x="1554" y="539"/>
                  <a:pt x="1554" y="539"/>
                  <a:pt x="1554" y="539"/>
                </a:cubicBezTo>
                <a:cubicBezTo>
                  <a:pt x="1554" y="538"/>
                  <a:pt x="1554" y="538"/>
                  <a:pt x="1554" y="538"/>
                </a:cubicBezTo>
                <a:cubicBezTo>
                  <a:pt x="1554" y="538"/>
                  <a:pt x="1556" y="537"/>
                  <a:pt x="1555" y="539"/>
                </a:cubicBezTo>
                <a:cubicBezTo>
                  <a:pt x="1558" y="536"/>
                  <a:pt x="1558" y="536"/>
                  <a:pt x="1558" y="536"/>
                </a:cubicBezTo>
                <a:cubicBezTo>
                  <a:pt x="1563" y="536"/>
                  <a:pt x="1563" y="536"/>
                  <a:pt x="1563" y="536"/>
                </a:cubicBezTo>
                <a:cubicBezTo>
                  <a:pt x="1566" y="539"/>
                  <a:pt x="1568" y="534"/>
                  <a:pt x="1569" y="535"/>
                </a:cubicBezTo>
                <a:cubicBezTo>
                  <a:pt x="1569" y="532"/>
                  <a:pt x="1572" y="537"/>
                  <a:pt x="1569" y="532"/>
                </a:cubicBezTo>
                <a:cubicBezTo>
                  <a:pt x="1572" y="532"/>
                  <a:pt x="1572" y="532"/>
                  <a:pt x="1572" y="532"/>
                </a:cubicBezTo>
                <a:cubicBezTo>
                  <a:pt x="1569" y="529"/>
                  <a:pt x="1569" y="529"/>
                  <a:pt x="1569" y="529"/>
                </a:cubicBezTo>
                <a:cubicBezTo>
                  <a:pt x="1575" y="529"/>
                  <a:pt x="1575" y="529"/>
                  <a:pt x="1575" y="529"/>
                </a:cubicBezTo>
                <a:cubicBezTo>
                  <a:pt x="1575" y="526"/>
                  <a:pt x="1575" y="526"/>
                  <a:pt x="1575" y="526"/>
                </a:cubicBezTo>
                <a:cubicBezTo>
                  <a:pt x="1576" y="526"/>
                  <a:pt x="1576" y="527"/>
                  <a:pt x="1577" y="526"/>
                </a:cubicBezTo>
                <a:cubicBezTo>
                  <a:pt x="1577" y="525"/>
                  <a:pt x="1577" y="525"/>
                  <a:pt x="1577" y="525"/>
                </a:cubicBezTo>
                <a:cubicBezTo>
                  <a:pt x="1572" y="525"/>
                  <a:pt x="1572" y="525"/>
                  <a:pt x="1572" y="525"/>
                </a:cubicBezTo>
                <a:cubicBezTo>
                  <a:pt x="1568" y="529"/>
                  <a:pt x="1568" y="529"/>
                  <a:pt x="1568" y="529"/>
                </a:cubicBezTo>
                <a:cubicBezTo>
                  <a:pt x="1568" y="531"/>
                  <a:pt x="1568" y="531"/>
                  <a:pt x="1568" y="531"/>
                </a:cubicBezTo>
                <a:cubicBezTo>
                  <a:pt x="1563" y="532"/>
                  <a:pt x="1563" y="532"/>
                  <a:pt x="1563" y="532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6" y="533"/>
                  <a:pt x="1556" y="533"/>
                  <a:pt x="1556" y="533"/>
                </a:cubicBezTo>
                <a:cubicBezTo>
                  <a:pt x="1557" y="533"/>
                  <a:pt x="1559" y="531"/>
                  <a:pt x="1561" y="535"/>
                </a:cubicBezTo>
                <a:cubicBezTo>
                  <a:pt x="1556" y="535"/>
                  <a:pt x="1556" y="535"/>
                  <a:pt x="1556" y="535"/>
                </a:cubicBezTo>
                <a:cubicBezTo>
                  <a:pt x="1550" y="538"/>
                  <a:pt x="1550" y="538"/>
                  <a:pt x="1550" y="538"/>
                </a:cubicBezTo>
                <a:cubicBezTo>
                  <a:pt x="1548" y="537"/>
                  <a:pt x="1548" y="537"/>
                  <a:pt x="1548" y="537"/>
                </a:cubicBezTo>
                <a:cubicBezTo>
                  <a:pt x="1548" y="540"/>
                  <a:pt x="1548" y="540"/>
                  <a:pt x="1548" y="540"/>
                </a:cubicBezTo>
                <a:cubicBezTo>
                  <a:pt x="1546" y="540"/>
                  <a:pt x="1546" y="540"/>
                  <a:pt x="1546" y="540"/>
                </a:cubicBezTo>
                <a:cubicBezTo>
                  <a:pt x="1546" y="538"/>
                  <a:pt x="1546" y="538"/>
                  <a:pt x="1546" y="538"/>
                </a:cubicBezTo>
                <a:cubicBezTo>
                  <a:pt x="1543" y="538"/>
                  <a:pt x="1543" y="538"/>
                  <a:pt x="1543" y="538"/>
                </a:cubicBezTo>
                <a:cubicBezTo>
                  <a:pt x="1544" y="534"/>
                  <a:pt x="1544" y="534"/>
                  <a:pt x="1544" y="534"/>
                </a:cubicBezTo>
                <a:cubicBezTo>
                  <a:pt x="1545" y="536"/>
                  <a:pt x="1545" y="536"/>
                  <a:pt x="1545" y="536"/>
                </a:cubicBezTo>
                <a:cubicBezTo>
                  <a:pt x="1549" y="536"/>
                  <a:pt x="1549" y="536"/>
                  <a:pt x="1549" y="536"/>
                </a:cubicBezTo>
                <a:cubicBezTo>
                  <a:pt x="1549" y="534"/>
                  <a:pt x="1549" y="534"/>
                  <a:pt x="1549" y="534"/>
                </a:cubicBezTo>
                <a:cubicBezTo>
                  <a:pt x="1545" y="534"/>
                  <a:pt x="1545" y="534"/>
                  <a:pt x="1545" y="534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55" y="528"/>
                  <a:pt x="1555" y="528"/>
                  <a:pt x="1555" y="528"/>
                </a:cubicBezTo>
                <a:cubicBezTo>
                  <a:pt x="1556" y="529"/>
                  <a:pt x="1556" y="529"/>
                  <a:pt x="1556" y="529"/>
                </a:cubicBezTo>
                <a:cubicBezTo>
                  <a:pt x="1561" y="525"/>
                  <a:pt x="1561" y="525"/>
                  <a:pt x="1561" y="525"/>
                </a:cubicBezTo>
                <a:cubicBezTo>
                  <a:pt x="1565" y="525"/>
                  <a:pt x="1565" y="525"/>
                  <a:pt x="1565" y="525"/>
                </a:cubicBezTo>
                <a:cubicBezTo>
                  <a:pt x="1564" y="525"/>
                  <a:pt x="1564" y="525"/>
                  <a:pt x="1564" y="525"/>
                </a:cubicBezTo>
                <a:cubicBezTo>
                  <a:pt x="1567" y="526"/>
                  <a:pt x="1567" y="526"/>
                  <a:pt x="1567" y="526"/>
                </a:cubicBezTo>
                <a:cubicBezTo>
                  <a:pt x="1571" y="525"/>
                  <a:pt x="1571" y="525"/>
                  <a:pt x="1571" y="525"/>
                </a:cubicBezTo>
                <a:cubicBezTo>
                  <a:pt x="1571" y="523"/>
                  <a:pt x="1571" y="523"/>
                  <a:pt x="1571" y="523"/>
                </a:cubicBezTo>
                <a:cubicBezTo>
                  <a:pt x="1573" y="523"/>
                  <a:pt x="1573" y="523"/>
                  <a:pt x="1573" y="523"/>
                </a:cubicBezTo>
                <a:cubicBezTo>
                  <a:pt x="1575" y="522"/>
                  <a:pt x="1575" y="522"/>
                  <a:pt x="1575" y="522"/>
                </a:cubicBezTo>
                <a:cubicBezTo>
                  <a:pt x="1573" y="521"/>
                  <a:pt x="1573" y="521"/>
                  <a:pt x="1573" y="521"/>
                </a:cubicBezTo>
                <a:cubicBezTo>
                  <a:pt x="1576" y="520"/>
                  <a:pt x="1576" y="520"/>
                  <a:pt x="1576" y="520"/>
                </a:cubicBezTo>
                <a:cubicBezTo>
                  <a:pt x="1578" y="516"/>
                  <a:pt x="1578" y="516"/>
                  <a:pt x="1578" y="516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84" y="514"/>
                  <a:pt x="1584" y="514"/>
                  <a:pt x="1584" y="514"/>
                </a:cubicBezTo>
                <a:cubicBezTo>
                  <a:pt x="1585" y="516"/>
                  <a:pt x="1585" y="516"/>
                  <a:pt x="1585" y="516"/>
                </a:cubicBezTo>
                <a:cubicBezTo>
                  <a:pt x="1586" y="515"/>
                  <a:pt x="1586" y="515"/>
                  <a:pt x="1586" y="515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18"/>
                  <a:pt x="1579" y="522"/>
                  <a:pt x="1583" y="517"/>
                </a:cubicBezTo>
                <a:cubicBezTo>
                  <a:pt x="1582" y="520"/>
                  <a:pt x="1582" y="520"/>
                  <a:pt x="1582" y="520"/>
                </a:cubicBezTo>
                <a:cubicBezTo>
                  <a:pt x="1577" y="521"/>
                  <a:pt x="1577" y="521"/>
                  <a:pt x="1577" y="521"/>
                </a:cubicBezTo>
                <a:cubicBezTo>
                  <a:pt x="1578" y="525"/>
                  <a:pt x="1578" y="525"/>
                  <a:pt x="1578" y="525"/>
                </a:cubicBezTo>
                <a:cubicBezTo>
                  <a:pt x="1581" y="525"/>
                  <a:pt x="1581" y="525"/>
                  <a:pt x="1581" y="525"/>
                </a:cubicBezTo>
                <a:cubicBezTo>
                  <a:pt x="1581" y="523"/>
                  <a:pt x="1583" y="527"/>
                  <a:pt x="1582" y="523"/>
                </a:cubicBezTo>
                <a:cubicBezTo>
                  <a:pt x="1583" y="525"/>
                  <a:pt x="1583" y="525"/>
                  <a:pt x="1583" y="525"/>
                </a:cubicBezTo>
                <a:cubicBezTo>
                  <a:pt x="1584" y="524"/>
                  <a:pt x="1593" y="529"/>
                  <a:pt x="1590" y="522"/>
                </a:cubicBezTo>
                <a:cubicBezTo>
                  <a:pt x="1593" y="520"/>
                  <a:pt x="1593" y="520"/>
                  <a:pt x="1593" y="520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599" y="515"/>
                  <a:pt x="1599" y="515"/>
                  <a:pt x="1599" y="515"/>
                </a:cubicBezTo>
                <a:cubicBezTo>
                  <a:pt x="1601" y="515"/>
                  <a:pt x="1601" y="515"/>
                  <a:pt x="1601" y="515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600" y="519"/>
                  <a:pt x="1600" y="519"/>
                  <a:pt x="1600" y="519"/>
                </a:cubicBezTo>
                <a:cubicBezTo>
                  <a:pt x="1594" y="522"/>
                  <a:pt x="1594" y="522"/>
                  <a:pt x="1594" y="522"/>
                </a:cubicBezTo>
                <a:cubicBezTo>
                  <a:pt x="1592" y="522"/>
                  <a:pt x="1597" y="520"/>
                  <a:pt x="1591" y="521"/>
                </a:cubicBezTo>
                <a:cubicBezTo>
                  <a:pt x="1588" y="525"/>
                  <a:pt x="1588" y="525"/>
                  <a:pt x="1588" y="525"/>
                </a:cubicBezTo>
                <a:cubicBezTo>
                  <a:pt x="1583" y="527"/>
                  <a:pt x="1619" y="508"/>
                  <a:pt x="1572" y="534"/>
                </a:cubicBezTo>
                <a:cubicBezTo>
                  <a:pt x="1563" y="539"/>
                  <a:pt x="1563" y="539"/>
                  <a:pt x="1563" y="539"/>
                </a:cubicBezTo>
                <a:cubicBezTo>
                  <a:pt x="1562" y="537"/>
                  <a:pt x="1562" y="537"/>
                  <a:pt x="1562" y="537"/>
                </a:cubicBezTo>
                <a:cubicBezTo>
                  <a:pt x="1555" y="545"/>
                  <a:pt x="1555" y="545"/>
                  <a:pt x="1555" y="545"/>
                </a:cubicBezTo>
                <a:cubicBezTo>
                  <a:pt x="1552" y="546"/>
                  <a:pt x="1552" y="546"/>
                  <a:pt x="1552" y="546"/>
                </a:cubicBezTo>
                <a:cubicBezTo>
                  <a:pt x="1552" y="545"/>
                  <a:pt x="1552" y="545"/>
                  <a:pt x="1552" y="545"/>
                </a:cubicBezTo>
                <a:cubicBezTo>
                  <a:pt x="1543" y="549"/>
                  <a:pt x="1543" y="549"/>
                  <a:pt x="1543" y="549"/>
                </a:cubicBezTo>
                <a:cubicBezTo>
                  <a:pt x="1543" y="549"/>
                  <a:pt x="1546" y="550"/>
                  <a:pt x="1542" y="550"/>
                </a:cubicBezTo>
                <a:cubicBezTo>
                  <a:pt x="1544" y="553"/>
                  <a:pt x="1550" y="546"/>
                  <a:pt x="1561" y="547"/>
                </a:cubicBezTo>
                <a:cubicBezTo>
                  <a:pt x="1559" y="547"/>
                  <a:pt x="1559" y="545"/>
                  <a:pt x="1561" y="545"/>
                </a:cubicBezTo>
                <a:cubicBezTo>
                  <a:pt x="1561" y="546"/>
                  <a:pt x="1561" y="546"/>
                  <a:pt x="1561" y="546"/>
                </a:cubicBezTo>
                <a:cubicBezTo>
                  <a:pt x="1557" y="546"/>
                  <a:pt x="1564" y="551"/>
                  <a:pt x="1564" y="543"/>
                </a:cubicBezTo>
                <a:cubicBezTo>
                  <a:pt x="1564" y="544"/>
                  <a:pt x="1564" y="544"/>
                  <a:pt x="1564" y="544"/>
                </a:cubicBezTo>
                <a:cubicBezTo>
                  <a:pt x="1566" y="543"/>
                  <a:pt x="1566" y="543"/>
                  <a:pt x="1566" y="543"/>
                </a:cubicBezTo>
                <a:cubicBezTo>
                  <a:pt x="1572" y="542"/>
                  <a:pt x="1572" y="542"/>
                  <a:pt x="1572" y="542"/>
                </a:cubicBezTo>
                <a:cubicBezTo>
                  <a:pt x="1569" y="544"/>
                  <a:pt x="1569" y="544"/>
                  <a:pt x="1569" y="544"/>
                </a:cubicBezTo>
                <a:cubicBezTo>
                  <a:pt x="1577" y="546"/>
                  <a:pt x="1577" y="546"/>
                  <a:pt x="1577" y="546"/>
                </a:cubicBezTo>
                <a:cubicBezTo>
                  <a:pt x="1578" y="545"/>
                  <a:pt x="1578" y="545"/>
                  <a:pt x="1578" y="545"/>
                </a:cubicBezTo>
                <a:cubicBezTo>
                  <a:pt x="1578" y="547"/>
                  <a:pt x="1578" y="547"/>
                  <a:pt x="1578" y="547"/>
                </a:cubicBezTo>
                <a:cubicBezTo>
                  <a:pt x="1579" y="547"/>
                  <a:pt x="1580" y="549"/>
                  <a:pt x="1581" y="547"/>
                </a:cubicBezTo>
                <a:cubicBezTo>
                  <a:pt x="1581" y="545"/>
                  <a:pt x="1581" y="545"/>
                  <a:pt x="1581" y="545"/>
                </a:cubicBezTo>
                <a:cubicBezTo>
                  <a:pt x="1584" y="543"/>
                  <a:pt x="1584" y="543"/>
                  <a:pt x="1584" y="543"/>
                </a:cubicBezTo>
                <a:cubicBezTo>
                  <a:pt x="1583" y="546"/>
                  <a:pt x="1583" y="546"/>
                  <a:pt x="1583" y="546"/>
                </a:cubicBezTo>
                <a:cubicBezTo>
                  <a:pt x="1588" y="546"/>
                  <a:pt x="1588" y="546"/>
                  <a:pt x="1588" y="546"/>
                </a:cubicBezTo>
                <a:cubicBezTo>
                  <a:pt x="1590" y="543"/>
                  <a:pt x="1590" y="543"/>
                  <a:pt x="1590" y="543"/>
                </a:cubicBezTo>
                <a:cubicBezTo>
                  <a:pt x="1591" y="543"/>
                  <a:pt x="1592" y="543"/>
                  <a:pt x="1593" y="543"/>
                </a:cubicBezTo>
                <a:cubicBezTo>
                  <a:pt x="1589" y="542"/>
                  <a:pt x="1589" y="542"/>
                  <a:pt x="1589" y="542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9" y="541"/>
                  <a:pt x="1589" y="541"/>
                  <a:pt x="1589" y="541"/>
                </a:cubicBezTo>
                <a:cubicBezTo>
                  <a:pt x="1587" y="540"/>
                  <a:pt x="1587" y="540"/>
                  <a:pt x="1587" y="540"/>
                </a:cubicBezTo>
                <a:cubicBezTo>
                  <a:pt x="1587" y="536"/>
                  <a:pt x="1587" y="536"/>
                  <a:pt x="1587" y="536"/>
                </a:cubicBezTo>
                <a:cubicBezTo>
                  <a:pt x="1590" y="537"/>
                  <a:pt x="1590" y="537"/>
                  <a:pt x="1590" y="537"/>
                </a:cubicBezTo>
                <a:cubicBezTo>
                  <a:pt x="1590" y="540"/>
                  <a:pt x="1590" y="540"/>
                  <a:pt x="1590" y="540"/>
                </a:cubicBezTo>
                <a:cubicBezTo>
                  <a:pt x="1594" y="539"/>
                  <a:pt x="1594" y="539"/>
                  <a:pt x="1594" y="539"/>
                </a:cubicBezTo>
                <a:cubicBezTo>
                  <a:pt x="1594" y="535"/>
                  <a:pt x="1594" y="535"/>
                  <a:pt x="1594" y="535"/>
                </a:cubicBezTo>
                <a:cubicBezTo>
                  <a:pt x="1597" y="535"/>
                  <a:pt x="1598" y="532"/>
                  <a:pt x="1601" y="535"/>
                </a:cubicBezTo>
                <a:cubicBezTo>
                  <a:pt x="1603" y="535"/>
                  <a:pt x="1604" y="531"/>
                  <a:pt x="1605" y="535"/>
                </a:cubicBezTo>
                <a:cubicBezTo>
                  <a:pt x="1603" y="538"/>
                  <a:pt x="1603" y="538"/>
                  <a:pt x="1603" y="53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4" y="535"/>
                  <a:pt x="1614" y="535"/>
                  <a:pt x="1614" y="535"/>
                </a:cubicBezTo>
                <a:cubicBezTo>
                  <a:pt x="1614" y="533"/>
                  <a:pt x="1614" y="533"/>
                  <a:pt x="1614" y="533"/>
                </a:cubicBezTo>
                <a:cubicBezTo>
                  <a:pt x="1623" y="531"/>
                  <a:pt x="1623" y="531"/>
                  <a:pt x="1623" y="531"/>
                </a:cubicBezTo>
                <a:cubicBezTo>
                  <a:pt x="1631" y="527"/>
                  <a:pt x="1631" y="527"/>
                  <a:pt x="1631" y="527"/>
                </a:cubicBezTo>
                <a:cubicBezTo>
                  <a:pt x="1636" y="527"/>
                  <a:pt x="1636" y="527"/>
                  <a:pt x="1636" y="527"/>
                </a:cubicBezTo>
                <a:cubicBezTo>
                  <a:pt x="1636" y="524"/>
                  <a:pt x="1636" y="524"/>
                  <a:pt x="1636" y="524"/>
                </a:cubicBezTo>
                <a:cubicBezTo>
                  <a:pt x="1640" y="524"/>
                  <a:pt x="1640" y="524"/>
                  <a:pt x="1640" y="524"/>
                </a:cubicBezTo>
                <a:cubicBezTo>
                  <a:pt x="1640" y="523"/>
                  <a:pt x="1639" y="523"/>
                  <a:pt x="1640" y="522"/>
                </a:cubicBezTo>
                <a:cubicBezTo>
                  <a:pt x="1641" y="524"/>
                  <a:pt x="1641" y="524"/>
                  <a:pt x="1641" y="524"/>
                </a:cubicBezTo>
                <a:cubicBezTo>
                  <a:pt x="1642" y="522"/>
                  <a:pt x="1644" y="524"/>
                  <a:pt x="1646" y="523"/>
                </a:cubicBezTo>
                <a:cubicBezTo>
                  <a:pt x="1647" y="524"/>
                  <a:pt x="1647" y="524"/>
                  <a:pt x="1647" y="524"/>
                </a:cubicBezTo>
                <a:cubicBezTo>
                  <a:pt x="1643" y="525"/>
                  <a:pt x="1643" y="525"/>
                  <a:pt x="1643" y="525"/>
                </a:cubicBezTo>
                <a:cubicBezTo>
                  <a:pt x="1647" y="522"/>
                  <a:pt x="1640" y="522"/>
                  <a:pt x="1636" y="528"/>
                </a:cubicBezTo>
                <a:cubicBezTo>
                  <a:pt x="1634" y="528"/>
                  <a:pt x="1631" y="528"/>
                  <a:pt x="1631" y="530"/>
                </a:cubicBezTo>
                <a:cubicBezTo>
                  <a:pt x="1631" y="531"/>
                  <a:pt x="1631" y="531"/>
                  <a:pt x="1631" y="531"/>
                </a:cubicBezTo>
                <a:cubicBezTo>
                  <a:pt x="1635" y="532"/>
                  <a:pt x="1635" y="532"/>
                  <a:pt x="1635" y="532"/>
                </a:cubicBezTo>
                <a:cubicBezTo>
                  <a:pt x="1639" y="531"/>
                  <a:pt x="1639" y="531"/>
                  <a:pt x="1639" y="531"/>
                </a:cubicBezTo>
                <a:cubicBezTo>
                  <a:pt x="1640" y="528"/>
                  <a:pt x="1640" y="528"/>
                  <a:pt x="1640" y="528"/>
                </a:cubicBezTo>
                <a:cubicBezTo>
                  <a:pt x="1644" y="528"/>
                  <a:pt x="1644" y="528"/>
                  <a:pt x="1644" y="528"/>
                </a:cubicBezTo>
                <a:cubicBezTo>
                  <a:pt x="1645" y="528"/>
                  <a:pt x="1640" y="528"/>
                  <a:pt x="1646" y="527"/>
                </a:cubicBezTo>
                <a:cubicBezTo>
                  <a:pt x="1640" y="532"/>
                  <a:pt x="1640" y="532"/>
                  <a:pt x="1640" y="532"/>
                </a:cubicBezTo>
                <a:cubicBezTo>
                  <a:pt x="1649" y="529"/>
                  <a:pt x="1649" y="529"/>
                  <a:pt x="1649" y="529"/>
                </a:cubicBezTo>
                <a:cubicBezTo>
                  <a:pt x="1650" y="529"/>
                  <a:pt x="1642" y="531"/>
                  <a:pt x="1653" y="529"/>
                </a:cubicBezTo>
                <a:cubicBezTo>
                  <a:pt x="1654" y="525"/>
                  <a:pt x="1632" y="538"/>
                  <a:pt x="1660" y="522"/>
                </a:cubicBezTo>
                <a:cubicBezTo>
                  <a:pt x="1661" y="522"/>
                  <a:pt x="1661" y="522"/>
                  <a:pt x="1661" y="522"/>
                </a:cubicBezTo>
                <a:cubicBezTo>
                  <a:pt x="1664" y="520"/>
                  <a:pt x="1664" y="520"/>
                  <a:pt x="1664" y="520"/>
                </a:cubicBezTo>
                <a:cubicBezTo>
                  <a:pt x="1660" y="517"/>
                  <a:pt x="1660" y="517"/>
                  <a:pt x="1660" y="517"/>
                </a:cubicBezTo>
                <a:cubicBezTo>
                  <a:pt x="1657" y="516"/>
                  <a:pt x="1659" y="522"/>
                  <a:pt x="1655" y="517"/>
                </a:cubicBezTo>
                <a:cubicBezTo>
                  <a:pt x="1654" y="518"/>
                  <a:pt x="1654" y="518"/>
                  <a:pt x="1654" y="518"/>
                </a:cubicBezTo>
                <a:cubicBezTo>
                  <a:pt x="1653" y="517"/>
                  <a:pt x="1653" y="517"/>
                  <a:pt x="1653" y="517"/>
                </a:cubicBezTo>
                <a:cubicBezTo>
                  <a:pt x="1655" y="515"/>
                  <a:pt x="1655" y="515"/>
                  <a:pt x="1655" y="515"/>
                </a:cubicBezTo>
                <a:cubicBezTo>
                  <a:pt x="1655" y="514"/>
                  <a:pt x="1655" y="514"/>
                  <a:pt x="1655" y="514"/>
                </a:cubicBezTo>
                <a:cubicBezTo>
                  <a:pt x="1657" y="511"/>
                  <a:pt x="1657" y="511"/>
                  <a:pt x="1657" y="511"/>
                </a:cubicBezTo>
                <a:cubicBezTo>
                  <a:pt x="1659" y="512"/>
                  <a:pt x="1659" y="512"/>
                  <a:pt x="1659" y="512"/>
                </a:cubicBezTo>
                <a:cubicBezTo>
                  <a:pt x="1659" y="513"/>
                  <a:pt x="1654" y="509"/>
                  <a:pt x="1658" y="515"/>
                </a:cubicBezTo>
                <a:cubicBezTo>
                  <a:pt x="1660" y="513"/>
                  <a:pt x="1660" y="513"/>
                  <a:pt x="1660" y="513"/>
                </a:cubicBezTo>
                <a:cubicBezTo>
                  <a:pt x="1660" y="515"/>
                  <a:pt x="1660" y="515"/>
                  <a:pt x="1660" y="515"/>
                </a:cubicBezTo>
                <a:cubicBezTo>
                  <a:pt x="1664" y="516"/>
                  <a:pt x="1664" y="516"/>
                  <a:pt x="1664" y="516"/>
                </a:cubicBezTo>
                <a:cubicBezTo>
                  <a:pt x="1667" y="515"/>
                  <a:pt x="1667" y="515"/>
                  <a:pt x="1667" y="515"/>
                </a:cubicBezTo>
                <a:cubicBezTo>
                  <a:pt x="1668" y="517"/>
                  <a:pt x="1668" y="517"/>
                  <a:pt x="1668" y="517"/>
                </a:cubicBezTo>
                <a:cubicBezTo>
                  <a:pt x="1673" y="514"/>
                  <a:pt x="1673" y="514"/>
                  <a:pt x="1673" y="514"/>
                </a:cubicBezTo>
                <a:cubicBezTo>
                  <a:pt x="1672" y="511"/>
                  <a:pt x="1672" y="511"/>
                  <a:pt x="1672" y="511"/>
                </a:cubicBezTo>
                <a:cubicBezTo>
                  <a:pt x="1674" y="509"/>
                  <a:pt x="1674" y="509"/>
                  <a:pt x="1674" y="509"/>
                </a:cubicBezTo>
                <a:cubicBezTo>
                  <a:pt x="1677" y="510"/>
                  <a:pt x="1677" y="510"/>
                  <a:pt x="1677" y="510"/>
                </a:cubicBezTo>
                <a:cubicBezTo>
                  <a:pt x="1679" y="507"/>
                  <a:pt x="1679" y="507"/>
                  <a:pt x="1679" y="507"/>
                </a:cubicBezTo>
                <a:cubicBezTo>
                  <a:pt x="1681" y="507"/>
                  <a:pt x="1681" y="507"/>
                  <a:pt x="1681" y="507"/>
                </a:cubicBezTo>
                <a:cubicBezTo>
                  <a:pt x="1681" y="512"/>
                  <a:pt x="1681" y="512"/>
                  <a:pt x="1681" y="512"/>
                </a:cubicBezTo>
                <a:cubicBezTo>
                  <a:pt x="1678" y="513"/>
                  <a:pt x="1678" y="513"/>
                  <a:pt x="1678" y="513"/>
                </a:cubicBezTo>
                <a:cubicBezTo>
                  <a:pt x="1679" y="514"/>
                  <a:pt x="1679" y="514"/>
                  <a:pt x="1679" y="514"/>
                </a:cubicBezTo>
                <a:cubicBezTo>
                  <a:pt x="1677" y="516"/>
                  <a:pt x="1677" y="516"/>
                  <a:pt x="1677" y="516"/>
                </a:cubicBezTo>
                <a:cubicBezTo>
                  <a:pt x="1678" y="519"/>
                  <a:pt x="1678" y="519"/>
                  <a:pt x="1678" y="519"/>
                </a:cubicBezTo>
                <a:cubicBezTo>
                  <a:pt x="1673" y="519"/>
                  <a:pt x="1673" y="519"/>
                  <a:pt x="1673" y="519"/>
                </a:cubicBezTo>
                <a:cubicBezTo>
                  <a:pt x="1672" y="519"/>
                  <a:pt x="1672" y="520"/>
                  <a:pt x="1675" y="521"/>
                </a:cubicBezTo>
                <a:cubicBezTo>
                  <a:pt x="1668" y="520"/>
                  <a:pt x="1668" y="520"/>
                  <a:pt x="1668" y="520"/>
                </a:cubicBezTo>
                <a:cubicBezTo>
                  <a:pt x="1670" y="522"/>
                  <a:pt x="1670" y="522"/>
                  <a:pt x="1670" y="522"/>
                </a:cubicBezTo>
                <a:cubicBezTo>
                  <a:pt x="1668" y="520"/>
                  <a:pt x="1666" y="527"/>
                  <a:pt x="1665" y="521"/>
                </a:cubicBezTo>
                <a:cubicBezTo>
                  <a:pt x="1657" y="528"/>
                  <a:pt x="1657" y="528"/>
                  <a:pt x="1657" y="528"/>
                </a:cubicBezTo>
                <a:cubicBezTo>
                  <a:pt x="1659" y="529"/>
                  <a:pt x="1659" y="529"/>
                  <a:pt x="1659" y="529"/>
                </a:cubicBezTo>
                <a:cubicBezTo>
                  <a:pt x="1667" y="527"/>
                  <a:pt x="1667" y="527"/>
                  <a:pt x="1667" y="527"/>
                </a:cubicBezTo>
                <a:cubicBezTo>
                  <a:pt x="1672" y="529"/>
                  <a:pt x="1672" y="529"/>
                  <a:pt x="1672" y="529"/>
                </a:cubicBezTo>
                <a:cubicBezTo>
                  <a:pt x="1679" y="527"/>
                  <a:pt x="1679" y="527"/>
                  <a:pt x="1679" y="527"/>
                </a:cubicBezTo>
                <a:cubicBezTo>
                  <a:pt x="1716" y="525"/>
                  <a:pt x="1716" y="525"/>
                  <a:pt x="1716" y="525"/>
                </a:cubicBezTo>
                <a:cubicBezTo>
                  <a:pt x="1721" y="525"/>
                  <a:pt x="1721" y="525"/>
                  <a:pt x="1721" y="525"/>
                </a:cubicBezTo>
                <a:cubicBezTo>
                  <a:pt x="1722" y="526"/>
                  <a:pt x="1722" y="526"/>
                  <a:pt x="1722" y="526"/>
                </a:cubicBezTo>
                <a:cubicBezTo>
                  <a:pt x="1714" y="528"/>
                  <a:pt x="1714" y="528"/>
                  <a:pt x="1714" y="528"/>
                </a:cubicBezTo>
                <a:cubicBezTo>
                  <a:pt x="1752" y="530"/>
                  <a:pt x="1752" y="530"/>
                  <a:pt x="1752" y="530"/>
                </a:cubicBezTo>
                <a:cubicBezTo>
                  <a:pt x="1771" y="528"/>
                  <a:pt x="1771" y="528"/>
                  <a:pt x="1771" y="528"/>
                </a:cubicBezTo>
                <a:cubicBezTo>
                  <a:pt x="1770" y="529"/>
                  <a:pt x="1770" y="529"/>
                  <a:pt x="1770" y="529"/>
                </a:cubicBezTo>
                <a:cubicBezTo>
                  <a:pt x="1771" y="531"/>
                  <a:pt x="1771" y="531"/>
                  <a:pt x="1771" y="531"/>
                </a:cubicBezTo>
                <a:cubicBezTo>
                  <a:pt x="1756" y="532"/>
                  <a:pt x="1756" y="532"/>
                  <a:pt x="1756" y="532"/>
                </a:cubicBezTo>
                <a:cubicBezTo>
                  <a:pt x="1757" y="536"/>
                  <a:pt x="1757" y="536"/>
                  <a:pt x="1757" y="536"/>
                </a:cubicBezTo>
                <a:cubicBezTo>
                  <a:pt x="1757" y="539"/>
                  <a:pt x="1757" y="539"/>
                  <a:pt x="1757" y="539"/>
                </a:cubicBezTo>
                <a:cubicBezTo>
                  <a:pt x="1756" y="539"/>
                  <a:pt x="1756" y="539"/>
                  <a:pt x="1756" y="539"/>
                </a:cubicBezTo>
                <a:cubicBezTo>
                  <a:pt x="1755" y="540"/>
                  <a:pt x="1755" y="540"/>
                  <a:pt x="1755" y="540"/>
                </a:cubicBezTo>
                <a:cubicBezTo>
                  <a:pt x="1757" y="541"/>
                  <a:pt x="1757" y="541"/>
                  <a:pt x="1757" y="541"/>
                </a:cubicBezTo>
                <a:cubicBezTo>
                  <a:pt x="1753" y="542"/>
                  <a:pt x="1753" y="542"/>
                  <a:pt x="1753" y="542"/>
                </a:cubicBezTo>
                <a:cubicBezTo>
                  <a:pt x="1751" y="540"/>
                  <a:pt x="1751" y="540"/>
                  <a:pt x="1751" y="540"/>
                </a:cubicBezTo>
                <a:cubicBezTo>
                  <a:pt x="1749" y="542"/>
                  <a:pt x="1749" y="542"/>
                  <a:pt x="1749" y="542"/>
                </a:cubicBezTo>
                <a:cubicBezTo>
                  <a:pt x="1744" y="542"/>
                  <a:pt x="1744" y="542"/>
                  <a:pt x="1744" y="542"/>
                </a:cubicBezTo>
                <a:cubicBezTo>
                  <a:pt x="1741" y="544"/>
                  <a:pt x="1741" y="544"/>
                  <a:pt x="1741" y="544"/>
                </a:cubicBezTo>
                <a:cubicBezTo>
                  <a:pt x="1742" y="543"/>
                  <a:pt x="1742" y="543"/>
                  <a:pt x="1742" y="543"/>
                </a:cubicBezTo>
                <a:cubicBezTo>
                  <a:pt x="1735" y="544"/>
                  <a:pt x="1735" y="544"/>
                  <a:pt x="1735" y="544"/>
                </a:cubicBezTo>
                <a:cubicBezTo>
                  <a:pt x="1732" y="546"/>
                  <a:pt x="1754" y="540"/>
                  <a:pt x="1728" y="547"/>
                </a:cubicBezTo>
                <a:cubicBezTo>
                  <a:pt x="1726" y="546"/>
                  <a:pt x="1726" y="546"/>
                  <a:pt x="1726" y="546"/>
                </a:cubicBezTo>
                <a:cubicBezTo>
                  <a:pt x="1725" y="546"/>
                  <a:pt x="1729" y="549"/>
                  <a:pt x="1724" y="547"/>
                </a:cubicBezTo>
                <a:cubicBezTo>
                  <a:pt x="1724" y="549"/>
                  <a:pt x="1724" y="549"/>
                  <a:pt x="1724" y="549"/>
                </a:cubicBezTo>
                <a:cubicBezTo>
                  <a:pt x="1721" y="550"/>
                  <a:pt x="1721" y="550"/>
                  <a:pt x="1721" y="550"/>
                </a:cubicBezTo>
                <a:cubicBezTo>
                  <a:pt x="1710" y="552"/>
                  <a:pt x="1710" y="552"/>
                  <a:pt x="1710" y="552"/>
                </a:cubicBezTo>
                <a:cubicBezTo>
                  <a:pt x="1706" y="554"/>
                  <a:pt x="1706" y="554"/>
                  <a:pt x="1706" y="554"/>
                </a:cubicBezTo>
                <a:cubicBezTo>
                  <a:pt x="1704" y="553"/>
                  <a:pt x="1704" y="553"/>
                  <a:pt x="1704" y="553"/>
                </a:cubicBezTo>
                <a:cubicBezTo>
                  <a:pt x="1700" y="553"/>
                  <a:pt x="1700" y="553"/>
                  <a:pt x="1700" y="553"/>
                </a:cubicBezTo>
                <a:cubicBezTo>
                  <a:pt x="1700" y="551"/>
                  <a:pt x="1697" y="554"/>
                  <a:pt x="1698" y="551"/>
                </a:cubicBezTo>
                <a:cubicBezTo>
                  <a:pt x="1695" y="555"/>
                  <a:pt x="1695" y="555"/>
                  <a:pt x="1695" y="555"/>
                </a:cubicBezTo>
                <a:cubicBezTo>
                  <a:pt x="1691" y="558"/>
                  <a:pt x="1691" y="558"/>
                  <a:pt x="1691" y="558"/>
                </a:cubicBezTo>
                <a:cubicBezTo>
                  <a:pt x="1691" y="557"/>
                  <a:pt x="1691" y="557"/>
                  <a:pt x="1691" y="557"/>
                </a:cubicBezTo>
                <a:cubicBezTo>
                  <a:pt x="1684" y="560"/>
                  <a:pt x="1684" y="560"/>
                  <a:pt x="1684" y="560"/>
                </a:cubicBezTo>
                <a:cubicBezTo>
                  <a:pt x="1683" y="561"/>
                  <a:pt x="1683" y="561"/>
                  <a:pt x="1683" y="561"/>
                </a:cubicBezTo>
                <a:cubicBezTo>
                  <a:pt x="1686" y="563"/>
                  <a:pt x="1686" y="563"/>
                  <a:pt x="1686" y="563"/>
                </a:cubicBezTo>
                <a:cubicBezTo>
                  <a:pt x="1708" y="558"/>
                  <a:pt x="1708" y="558"/>
                  <a:pt x="1708" y="558"/>
                </a:cubicBezTo>
                <a:cubicBezTo>
                  <a:pt x="1716" y="556"/>
                  <a:pt x="1716" y="556"/>
                  <a:pt x="1716" y="556"/>
                </a:cubicBezTo>
                <a:cubicBezTo>
                  <a:pt x="1730" y="557"/>
                  <a:pt x="1730" y="557"/>
                  <a:pt x="1730" y="557"/>
                </a:cubicBezTo>
                <a:cubicBezTo>
                  <a:pt x="1732" y="556"/>
                  <a:pt x="1732" y="556"/>
                  <a:pt x="1732" y="556"/>
                </a:cubicBezTo>
                <a:cubicBezTo>
                  <a:pt x="1736" y="557"/>
                  <a:pt x="1736" y="557"/>
                  <a:pt x="1736" y="557"/>
                </a:cubicBezTo>
                <a:cubicBezTo>
                  <a:pt x="1736" y="560"/>
                  <a:pt x="1736" y="560"/>
                  <a:pt x="1736" y="560"/>
                </a:cubicBezTo>
                <a:cubicBezTo>
                  <a:pt x="1732" y="562"/>
                  <a:pt x="1732" y="562"/>
                  <a:pt x="1732" y="562"/>
                </a:cubicBezTo>
                <a:cubicBezTo>
                  <a:pt x="1725" y="562"/>
                  <a:pt x="1725" y="562"/>
                  <a:pt x="1725" y="562"/>
                </a:cubicBezTo>
                <a:cubicBezTo>
                  <a:pt x="1724" y="561"/>
                  <a:pt x="1724" y="561"/>
                  <a:pt x="1724" y="561"/>
                </a:cubicBezTo>
                <a:cubicBezTo>
                  <a:pt x="1714" y="564"/>
                  <a:pt x="1714" y="564"/>
                  <a:pt x="1714" y="564"/>
                </a:cubicBezTo>
                <a:cubicBezTo>
                  <a:pt x="1708" y="563"/>
                  <a:pt x="1708" y="563"/>
                  <a:pt x="1708" y="563"/>
                </a:cubicBezTo>
                <a:cubicBezTo>
                  <a:pt x="1700" y="564"/>
                  <a:pt x="1700" y="564"/>
                  <a:pt x="1700" y="564"/>
                </a:cubicBezTo>
                <a:cubicBezTo>
                  <a:pt x="1701" y="564"/>
                  <a:pt x="1701" y="564"/>
                  <a:pt x="1701" y="564"/>
                </a:cubicBezTo>
                <a:cubicBezTo>
                  <a:pt x="1698" y="568"/>
                  <a:pt x="1698" y="568"/>
                  <a:pt x="1698" y="568"/>
                </a:cubicBezTo>
                <a:cubicBezTo>
                  <a:pt x="1697" y="566"/>
                  <a:pt x="1697" y="566"/>
                  <a:pt x="1697" y="566"/>
                </a:cubicBezTo>
                <a:cubicBezTo>
                  <a:pt x="1694" y="567"/>
                  <a:pt x="1694" y="567"/>
                  <a:pt x="1694" y="567"/>
                </a:cubicBezTo>
                <a:cubicBezTo>
                  <a:pt x="1695" y="568"/>
                  <a:pt x="1693" y="566"/>
                  <a:pt x="1693" y="569"/>
                </a:cubicBezTo>
                <a:cubicBezTo>
                  <a:pt x="1709" y="567"/>
                  <a:pt x="1709" y="567"/>
                  <a:pt x="1709" y="567"/>
                </a:cubicBezTo>
                <a:cubicBezTo>
                  <a:pt x="1708" y="568"/>
                  <a:pt x="1708" y="568"/>
                  <a:pt x="1708" y="568"/>
                </a:cubicBezTo>
                <a:cubicBezTo>
                  <a:pt x="1709" y="569"/>
                  <a:pt x="1709" y="569"/>
                  <a:pt x="1709" y="569"/>
                </a:cubicBezTo>
                <a:cubicBezTo>
                  <a:pt x="1706" y="568"/>
                  <a:pt x="1706" y="568"/>
                  <a:pt x="1706" y="568"/>
                </a:cubicBezTo>
                <a:cubicBezTo>
                  <a:pt x="1704" y="571"/>
                  <a:pt x="1704" y="571"/>
                  <a:pt x="1704" y="571"/>
                </a:cubicBezTo>
                <a:cubicBezTo>
                  <a:pt x="1707" y="576"/>
                  <a:pt x="1707" y="576"/>
                  <a:pt x="1707" y="576"/>
                </a:cubicBezTo>
                <a:cubicBezTo>
                  <a:pt x="1714" y="575"/>
                  <a:pt x="1714" y="575"/>
                  <a:pt x="1714" y="575"/>
                </a:cubicBezTo>
                <a:cubicBezTo>
                  <a:pt x="1715" y="573"/>
                  <a:pt x="1715" y="573"/>
                  <a:pt x="1715" y="573"/>
                </a:cubicBezTo>
                <a:cubicBezTo>
                  <a:pt x="1720" y="573"/>
                  <a:pt x="1720" y="573"/>
                  <a:pt x="1720" y="573"/>
                </a:cubicBezTo>
                <a:cubicBezTo>
                  <a:pt x="1720" y="572"/>
                  <a:pt x="1720" y="572"/>
                  <a:pt x="1720" y="572"/>
                </a:cubicBezTo>
                <a:cubicBezTo>
                  <a:pt x="1720" y="574"/>
                  <a:pt x="1720" y="574"/>
                  <a:pt x="1720" y="574"/>
                </a:cubicBezTo>
                <a:cubicBezTo>
                  <a:pt x="1724" y="574"/>
                  <a:pt x="1724" y="574"/>
                  <a:pt x="1724" y="574"/>
                </a:cubicBezTo>
                <a:cubicBezTo>
                  <a:pt x="1724" y="575"/>
                  <a:pt x="1724" y="575"/>
                  <a:pt x="1724" y="575"/>
                </a:cubicBezTo>
                <a:cubicBezTo>
                  <a:pt x="1710" y="578"/>
                  <a:pt x="1710" y="578"/>
                  <a:pt x="1710" y="578"/>
                </a:cubicBezTo>
                <a:cubicBezTo>
                  <a:pt x="1710" y="579"/>
                  <a:pt x="1719" y="574"/>
                  <a:pt x="1707" y="580"/>
                </a:cubicBezTo>
                <a:cubicBezTo>
                  <a:pt x="1702" y="580"/>
                  <a:pt x="1702" y="580"/>
                  <a:pt x="1702" y="580"/>
                </a:cubicBezTo>
                <a:cubicBezTo>
                  <a:pt x="1701" y="577"/>
                  <a:pt x="1701" y="577"/>
                  <a:pt x="1701" y="577"/>
                </a:cubicBezTo>
                <a:cubicBezTo>
                  <a:pt x="1693" y="581"/>
                  <a:pt x="1693" y="581"/>
                  <a:pt x="1693" y="581"/>
                </a:cubicBezTo>
                <a:cubicBezTo>
                  <a:pt x="1687" y="581"/>
                  <a:pt x="1687" y="581"/>
                  <a:pt x="1687" y="581"/>
                </a:cubicBezTo>
                <a:cubicBezTo>
                  <a:pt x="1679" y="585"/>
                  <a:pt x="1679" y="585"/>
                  <a:pt x="1679" y="585"/>
                </a:cubicBezTo>
                <a:cubicBezTo>
                  <a:pt x="1678" y="586"/>
                  <a:pt x="1678" y="586"/>
                  <a:pt x="1678" y="586"/>
                </a:cubicBezTo>
                <a:cubicBezTo>
                  <a:pt x="1680" y="584"/>
                  <a:pt x="1680" y="584"/>
                  <a:pt x="1680" y="584"/>
                </a:cubicBezTo>
                <a:cubicBezTo>
                  <a:pt x="1677" y="579"/>
                  <a:pt x="1677" y="579"/>
                  <a:pt x="1677" y="579"/>
                </a:cubicBezTo>
                <a:cubicBezTo>
                  <a:pt x="1682" y="579"/>
                  <a:pt x="1682" y="579"/>
                  <a:pt x="1682" y="579"/>
                </a:cubicBezTo>
                <a:cubicBezTo>
                  <a:pt x="1679" y="577"/>
                  <a:pt x="1679" y="577"/>
                  <a:pt x="1679" y="577"/>
                </a:cubicBezTo>
                <a:cubicBezTo>
                  <a:pt x="1672" y="578"/>
                  <a:pt x="1672" y="578"/>
                  <a:pt x="1672" y="578"/>
                </a:cubicBezTo>
                <a:cubicBezTo>
                  <a:pt x="1669" y="574"/>
                  <a:pt x="1669" y="574"/>
                  <a:pt x="1669" y="574"/>
                </a:cubicBezTo>
                <a:cubicBezTo>
                  <a:pt x="1667" y="579"/>
                  <a:pt x="1667" y="579"/>
                  <a:pt x="1667" y="579"/>
                </a:cubicBezTo>
                <a:cubicBezTo>
                  <a:pt x="1656" y="581"/>
                  <a:pt x="1656" y="581"/>
                  <a:pt x="1656" y="581"/>
                </a:cubicBezTo>
                <a:cubicBezTo>
                  <a:pt x="1655" y="581"/>
                  <a:pt x="1654" y="581"/>
                  <a:pt x="1653" y="582"/>
                </a:cubicBezTo>
                <a:cubicBezTo>
                  <a:pt x="1646" y="583"/>
                  <a:pt x="1646" y="583"/>
                  <a:pt x="1646" y="583"/>
                </a:cubicBezTo>
                <a:cubicBezTo>
                  <a:pt x="1641" y="583"/>
                  <a:pt x="1641" y="583"/>
                  <a:pt x="1641" y="583"/>
                </a:cubicBezTo>
                <a:cubicBezTo>
                  <a:pt x="1641" y="583"/>
                  <a:pt x="1639" y="585"/>
                  <a:pt x="1641" y="581"/>
                </a:cubicBezTo>
                <a:cubicBezTo>
                  <a:pt x="1633" y="585"/>
                  <a:pt x="1633" y="585"/>
                  <a:pt x="1633" y="585"/>
                </a:cubicBezTo>
                <a:cubicBezTo>
                  <a:pt x="1631" y="583"/>
                  <a:pt x="1631" y="583"/>
                  <a:pt x="1631" y="583"/>
                </a:cubicBezTo>
                <a:cubicBezTo>
                  <a:pt x="1628" y="587"/>
                  <a:pt x="1628" y="587"/>
                  <a:pt x="1628" y="587"/>
                </a:cubicBezTo>
                <a:cubicBezTo>
                  <a:pt x="1627" y="586"/>
                  <a:pt x="1627" y="586"/>
                  <a:pt x="1627" y="586"/>
                </a:cubicBezTo>
                <a:cubicBezTo>
                  <a:pt x="1626" y="591"/>
                  <a:pt x="1627" y="583"/>
                  <a:pt x="1622" y="587"/>
                </a:cubicBezTo>
                <a:cubicBezTo>
                  <a:pt x="1625" y="588"/>
                  <a:pt x="1625" y="588"/>
                  <a:pt x="1625" y="588"/>
                </a:cubicBezTo>
                <a:cubicBezTo>
                  <a:pt x="1628" y="590"/>
                  <a:pt x="1628" y="590"/>
                  <a:pt x="1628" y="590"/>
                </a:cubicBezTo>
                <a:cubicBezTo>
                  <a:pt x="1625" y="592"/>
                  <a:pt x="1625" y="592"/>
                  <a:pt x="1625" y="592"/>
                </a:cubicBezTo>
                <a:cubicBezTo>
                  <a:pt x="1631" y="593"/>
                  <a:pt x="1631" y="593"/>
                  <a:pt x="1631" y="593"/>
                </a:cubicBezTo>
                <a:cubicBezTo>
                  <a:pt x="1635" y="593"/>
                  <a:pt x="1635" y="593"/>
                  <a:pt x="1635" y="593"/>
                </a:cubicBezTo>
                <a:cubicBezTo>
                  <a:pt x="1639" y="590"/>
                  <a:pt x="1639" y="590"/>
                  <a:pt x="1639" y="590"/>
                </a:cubicBezTo>
                <a:cubicBezTo>
                  <a:pt x="1652" y="587"/>
                  <a:pt x="1652" y="587"/>
                  <a:pt x="1652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42" y="591"/>
                  <a:pt x="1642" y="591"/>
                  <a:pt x="1642" y="591"/>
                </a:cubicBezTo>
                <a:cubicBezTo>
                  <a:pt x="1641" y="592"/>
                  <a:pt x="1645" y="590"/>
                  <a:pt x="1641" y="593"/>
                </a:cubicBezTo>
                <a:cubicBezTo>
                  <a:pt x="1642" y="594"/>
                  <a:pt x="1642" y="594"/>
                  <a:pt x="1642" y="594"/>
                </a:cubicBezTo>
                <a:cubicBezTo>
                  <a:pt x="1641" y="594"/>
                  <a:pt x="1641" y="594"/>
                  <a:pt x="1641" y="594"/>
                </a:cubicBezTo>
                <a:cubicBezTo>
                  <a:pt x="1641" y="596"/>
                  <a:pt x="1641" y="596"/>
                  <a:pt x="1641" y="596"/>
                </a:cubicBezTo>
                <a:cubicBezTo>
                  <a:pt x="1642" y="597"/>
                  <a:pt x="1642" y="597"/>
                  <a:pt x="1642" y="597"/>
                </a:cubicBezTo>
                <a:cubicBezTo>
                  <a:pt x="1643" y="596"/>
                  <a:pt x="1643" y="596"/>
                  <a:pt x="1643" y="596"/>
                </a:cubicBezTo>
                <a:cubicBezTo>
                  <a:pt x="1644" y="597"/>
                  <a:pt x="1644" y="597"/>
                  <a:pt x="1644" y="597"/>
                </a:cubicBezTo>
                <a:cubicBezTo>
                  <a:pt x="1650" y="595"/>
                  <a:pt x="1647" y="600"/>
                  <a:pt x="1665" y="597"/>
                </a:cubicBezTo>
                <a:cubicBezTo>
                  <a:pt x="1667" y="598"/>
                  <a:pt x="1667" y="598"/>
                  <a:pt x="1667" y="598"/>
                </a:cubicBezTo>
                <a:cubicBezTo>
                  <a:pt x="1662" y="600"/>
                  <a:pt x="1662" y="600"/>
                  <a:pt x="1662" y="600"/>
                </a:cubicBezTo>
                <a:cubicBezTo>
                  <a:pt x="1660" y="601"/>
                  <a:pt x="1660" y="601"/>
                  <a:pt x="1660" y="601"/>
                </a:cubicBezTo>
                <a:cubicBezTo>
                  <a:pt x="1662" y="603"/>
                  <a:pt x="1662" y="603"/>
                  <a:pt x="1662" y="603"/>
                </a:cubicBezTo>
                <a:cubicBezTo>
                  <a:pt x="1673" y="599"/>
                  <a:pt x="1673" y="599"/>
                  <a:pt x="1673" y="599"/>
                </a:cubicBezTo>
                <a:cubicBezTo>
                  <a:pt x="1679" y="599"/>
                  <a:pt x="1679" y="599"/>
                  <a:pt x="1679" y="599"/>
                </a:cubicBezTo>
                <a:cubicBezTo>
                  <a:pt x="1683" y="595"/>
                  <a:pt x="1685" y="599"/>
                  <a:pt x="1693" y="596"/>
                </a:cubicBezTo>
                <a:cubicBezTo>
                  <a:pt x="1705" y="594"/>
                  <a:pt x="1705" y="594"/>
                  <a:pt x="1705" y="594"/>
                </a:cubicBezTo>
                <a:cubicBezTo>
                  <a:pt x="1724" y="590"/>
                  <a:pt x="1724" y="590"/>
                  <a:pt x="1724" y="590"/>
                </a:cubicBezTo>
                <a:cubicBezTo>
                  <a:pt x="1733" y="593"/>
                  <a:pt x="1733" y="593"/>
                  <a:pt x="1733" y="593"/>
                </a:cubicBezTo>
                <a:cubicBezTo>
                  <a:pt x="1738" y="596"/>
                  <a:pt x="1738" y="596"/>
                  <a:pt x="1738" y="596"/>
                </a:cubicBezTo>
                <a:cubicBezTo>
                  <a:pt x="1740" y="596"/>
                  <a:pt x="1740" y="596"/>
                  <a:pt x="1740" y="596"/>
                </a:cubicBezTo>
                <a:cubicBezTo>
                  <a:pt x="1740" y="594"/>
                  <a:pt x="1740" y="594"/>
                  <a:pt x="1740" y="594"/>
                </a:cubicBezTo>
                <a:cubicBezTo>
                  <a:pt x="1740" y="596"/>
                  <a:pt x="1734" y="591"/>
                  <a:pt x="1742" y="596"/>
                </a:cubicBezTo>
                <a:cubicBezTo>
                  <a:pt x="1743" y="593"/>
                  <a:pt x="1743" y="593"/>
                  <a:pt x="1743" y="593"/>
                </a:cubicBezTo>
                <a:cubicBezTo>
                  <a:pt x="1747" y="592"/>
                  <a:pt x="1747" y="592"/>
                  <a:pt x="1747" y="592"/>
                </a:cubicBezTo>
                <a:cubicBezTo>
                  <a:pt x="1750" y="593"/>
                  <a:pt x="1750" y="593"/>
                  <a:pt x="1750" y="593"/>
                </a:cubicBezTo>
                <a:cubicBezTo>
                  <a:pt x="1755" y="591"/>
                  <a:pt x="1755" y="591"/>
                  <a:pt x="1755" y="591"/>
                </a:cubicBezTo>
                <a:cubicBezTo>
                  <a:pt x="1757" y="592"/>
                  <a:pt x="1757" y="592"/>
                  <a:pt x="1757" y="592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5" y="590"/>
                  <a:pt x="1775" y="590"/>
                  <a:pt x="1775" y="590"/>
                </a:cubicBezTo>
                <a:cubicBezTo>
                  <a:pt x="1773" y="592"/>
                  <a:pt x="1773" y="592"/>
                  <a:pt x="1773" y="592"/>
                </a:cubicBezTo>
                <a:cubicBezTo>
                  <a:pt x="1778" y="593"/>
                  <a:pt x="1778" y="593"/>
                  <a:pt x="1778" y="593"/>
                </a:cubicBezTo>
                <a:cubicBezTo>
                  <a:pt x="1775" y="596"/>
                  <a:pt x="1775" y="596"/>
                  <a:pt x="1775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1" y="596"/>
                  <a:pt x="1761" y="596"/>
                  <a:pt x="1761" y="596"/>
                </a:cubicBezTo>
                <a:cubicBezTo>
                  <a:pt x="1762" y="599"/>
                  <a:pt x="1762" y="599"/>
                  <a:pt x="1762" y="599"/>
                </a:cubicBezTo>
                <a:cubicBezTo>
                  <a:pt x="1756" y="599"/>
                  <a:pt x="1756" y="599"/>
                  <a:pt x="1756" y="599"/>
                </a:cubicBezTo>
                <a:cubicBezTo>
                  <a:pt x="1748" y="603"/>
                  <a:pt x="1748" y="603"/>
                  <a:pt x="1748" y="603"/>
                </a:cubicBezTo>
                <a:cubicBezTo>
                  <a:pt x="1736" y="608"/>
                  <a:pt x="1736" y="608"/>
                  <a:pt x="1736" y="608"/>
                </a:cubicBezTo>
                <a:cubicBezTo>
                  <a:pt x="1734" y="607"/>
                  <a:pt x="1734" y="607"/>
                  <a:pt x="1734" y="607"/>
                </a:cubicBezTo>
                <a:cubicBezTo>
                  <a:pt x="1733" y="607"/>
                  <a:pt x="1733" y="607"/>
                  <a:pt x="1733" y="607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29" y="608"/>
                  <a:pt x="1729" y="608"/>
                  <a:pt x="1729" y="608"/>
                </a:cubicBezTo>
                <a:cubicBezTo>
                  <a:pt x="1727" y="609"/>
                  <a:pt x="1727" y="609"/>
                  <a:pt x="1727" y="609"/>
                </a:cubicBezTo>
                <a:cubicBezTo>
                  <a:pt x="1729" y="610"/>
                  <a:pt x="1729" y="610"/>
                  <a:pt x="1729" y="610"/>
                </a:cubicBezTo>
                <a:cubicBezTo>
                  <a:pt x="1720" y="612"/>
                  <a:pt x="1720" y="612"/>
                  <a:pt x="1720" y="612"/>
                </a:cubicBezTo>
                <a:cubicBezTo>
                  <a:pt x="1715" y="616"/>
                  <a:pt x="1715" y="616"/>
                  <a:pt x="1715" y="616"/>
                </a:cubicBezTo>
                <a:cubicBezTo>
                  <a:pt x="1702" y="620"/>
                  <a:pt x="1702" y="620"/>
                  <a:pt x="1702" y="620"/>
                </a:cubicBezTo>
                <a:cubicBezTo>
                  <a:pt x="1701" y="619"/>
                  <a:pt x="1701" y="619"/>
                  <a:pt x="1701" y="619"/>
                </a:cubicBezTo>
                <a:cubicBezTo>
                  <a:pt x="1700" y="621"/>
                  <a:pt x="1700" y="621"/>
                  <a:pt x="1700" y="621"/>
                </a:cubicBezTo>
                <a:cubicBezTo>
                  <a:pt x="1703" y="620"/>
                  <a:pt x="1699" y="621"/>
                  <a:pt x="1699" y="618"/>
                </a:cubicBezTo>
                <a:cubicBezTo>
                  <a:pt x="1694" y="621"/>
                  <a:pt x="1694" y="621"/>
                  <a:pt x="1694" y="621"/>
                </a:cubicBezTo>
                <a:cubicBezTo>
                  <a:pt x="1693" y="620"/>
                  <a:pt x="1693" y="620"/>
                  <a:pt x="1693" y="620"/>
                </a:cubicBezTo>
                <a:cubicBezTo>
                  <a:pt x="1692" y="622"/>
                  <a:pt x="1692" y="622"/>
                  <a:pt x="1692" y="622"/>
                </a:cubicBezTo>
                <a:cubicBezTo>
                  <a:pt x="1693" y="626"/>
                  <a:pt x="1693" y="626"/>
                  <a:pt x="1693" y="626"/>
                </a:cubicBezTo>
                <a:cubicBezTo>
                  <a:pt x="1689" y="629"/>
                  <a:pt x="1708" y="630"/>
                  <a:pt x="1687" y="627"/>
                </a:cubicBezTo>
                <a:cubicBezTo>
                  <a:pt x="1691" y="629"/>
                  <a:pt x="1691" y="629"/>
                  <a:pt x="1691" y="629"/>
                </a:cubicBezTo>
                <a:cubicBezTo>
                  <a:pt x="1696" y="629"/>
                  <a:pt x="1696" y="629"/>
                  <a:pt x="1696" y="629"/>
                </a:cubicBezTo>
                <a:cubicBezTo>
                  <a:pt x="1697" y="628"/>
                  <a:pt x="1697" y="628"/>
                  <a:pt x="1697" y="628"/>
                </a:cubicBezTo>
                <a:cubicBezTo>
                  <a:pt x="1700" y="628"/>
                  <a:pt x="1698" y="625"/>
                  <a:pt x="1704" y="624"/>
                </a:cubicBezTo>
                <a:cubicBezTo>
                  <a:pt x="1706" y="625"/>
                  <a:pt x="1706" y="625"/>
                  <a:pt x="1706" y="625"/>
                </a:cubicBezTo>
                <a:cubicBezTo>
                  <a:pt x="1707" y="624"/>
                  <a:pt x="1707" y="624"/>
                  <a:pt x="1707" y="624"/>
                </a:cubicBezTo>
                <a:cubicBezTo>
                  <a:pt x="1712" y="625"/>
                  <a:pt x="1712" y="625"/>
                  <a:pt x="1712" y="625"/>
                </a:cubicBezTo>
                <a:cubicBezTo>
                  <a:pt x="1716" y="623"/>
                  <a:pt x="1716" y="623"/>
                  <a:pt x="1716" y="623"/>
                </a:cubicBezTo>
                <a:cubicBezTo>
                  <a:pt x="1719" y="624"/>
                  <a:pt x="1719" y="624"/>
                  <a:pt x="1719" y="624"/>
                </a:cubicBezTo>
                <a:cubicBezTo>
                  <a:pt x="1719" y="626"/>
                  <a:pt x="1719" y="626"/>
                  <a:pt x="1719" y="626"/>
                </a:cubicBezTo>
                <a:cubicBezTo>
                  <a:pt x="1717" y="629"/>
                  <a:pt x="1717" y="629"/>
                  <a:pt x="1717" y="629"/>
                </a:cubicBezTo>
                <a:cubicBezTo>
                  <a:pt x="1709" y="629"/>
                  <a:pt x="1709" y="629"/>
                  <a:pt x="1709" y="629"/>
                </a:cubicBezTo>
                <a:cubicBezTo>
                  <a:pt x="1705" y="632"/>
                  <a:pt x="1705" y="632"/>
                  <a:pt x="1705" y="632"/>
                </a:cubicBezTo>
                <a:cubicBezTo>
                  <a:pt x="1701" y="634"/>
                  <a:pt x="1701" y="634"/>
                  <a:pt x="1701" y="634"/>
                </a:cubicBezTo>
                <a:cubicBezTo>
                  <a:pt x="1700" y="633"/>
                  <a:pt x="1700" y="633"/>
                  <a:pt x="1700" y="633"/>
                </a:cubicBezTo>
                <a:cubicBezTo>
                  <a:pt x="1695" y="632"/>
                  <a:pt x="1695" y="632"/>
                  <a:pt x="1695" y="632"/>
                </a:cubicBezTo>
                <a:cubicBezTo>
                  <a:pt x="1693" y="632"/>
                  <a:pt x="1693" y="632"/>
                  <a:pt x="1693" y="632"/>
                </a:cubicBezTo>
                <a:cubicBezTo>
                  <a:pt x="1692" y="633"/>
                  <a:pt x="1692" y="633"/>
                  <a:pt x="1692" y="633"/>
                </a:cubicBezTo>
                <a:cubicBezTo>
                  <a:pt x="1696" y="636"/>
                  <a:pt x="1696" y="636"/>
                  <a:pt x="1696" y="636"/>
                </a:cubicBezTo>
                <a:cubicBezTo>
                  <a:pt x="1693" y="638"/>
                  <a:pt x="1693" y="638"/>
                  <a:pt x="1693" y="638"/>
                </a:cubicBezTo>
                <a:cubicBezTo>
                  <a:pt x="1687" y="638"/>
                  <a:pt x="1687" y="638"/>
                  <a:pt x="1687" y="638"/>
                </a:cubicBezTo>
                <a:cubicBezTo>
                  <a:pt x="1683" y="640"/>
                  <a:pt x="1683" y="640"/>
                  <a:pt x="1683" y="640"/>
                </a:cubicBezTo>
                <a:cubicBezTo>
                  <a:pt x="1680" y="640"/>
                  <a:pt x="1688" y="635"/>
                  <a:pt x="1678" y="642"/>
                </a:cubicBezTo>
                <a:cubicBezTo>
                  <a:pt x="1678" y="643"/>
                  <a:pt x="1678" y="643"/>
                  <a:pt x="1678" y="643"/>
                </a:cubicBezTo>
                <a:cubicBezTo>
                  <a:pt x="1684" y="642"/>
                  <a:pt x="1684" y="642"/>
                  <a:pt x="1684" y="642"/>
                </a:cubicBezTo>
                <a:cubicBezTo>
                  <a:pt x="1679" y="645"/>
                  <a:pt x="1679" y="645"/>
                  <a:pt x="1679" y="645"/>
                </a:cubicBezTo>
                <a:cubicBezTo>
                  <a:pt x="1681" y="646"/>
                  <a:pt x="1681" y="646"/>
                  <a:pt x="1681" y="646"/>
                </a:cubicBezTo>
                <a:cubicBezTo>
                  <a:pt x="1686" y="645"/>
                  <a:pt x="1686" y="645"/>
                  <a:pt x="1686" y="645"/>
                </a:cubicBezTo>
                <a:cubicBezTo>
                  <a:pt x="1686" y="647"/>
                  <a:pt x="1679" y="644"/>
                  <a:pt x="1687" y="648"/>
                </a:cubicBezTo>
                <a:cubicBezTo>
                  <a:pt x="1683" y="648"/>
                  <a:pt x="1683" y="648"/>
                  <a:pt x="1683" y="648"/>
                </a:cubicBezTo>
                <a:cubicBezTo>
                  <a:pt x="1683" y="649"/>
                  <a:pt x="1683" y="649"/>
                  <a:pt x="1683" y="649"/>
                </a:cubicBezTo>
                <a:cubicBezTo>
                  <a:pt x="1684" y="650"/>
                  <a:pt x="1684" y="650"/>
                  <a:pt x="1684" y="650"/>
                </a:cubicBezTo>
                <a:cubicBezTo>
                  <a:pt x="1681" y="649"/>
                  <a:pt x="1681" y="649"/>
                  <a:pt x="1681" y="649"/>
                </a:cubicBezTo>
                <a:cubicBezTo>
                  <a:pt x="1680" y="650"/>
                  <a:pt x="1680" y="650"/>
                  <a:pt x="1680" y="650"/>
                </a:cubicBezTo>
                <a:cubicBezTo>
                  <a:pt x="1677" y="646"/>
                  <a:pt x="1677" y="646"/>
                  <a:pt x="1677" y="646"/>
                </a:cubicBezTo>
                <a:cubicBezTo>
                  <a:pt x="1673" y="645"/>
                  <a:pt x="1673" y="645"/>
                  <a:pt x="1673" y="645"/>
                </a:cubicBezTo>
                <a:cubicBezTo>
                  <a:pt x="1676" y="644"/>
                  <a:pt x="1676" y="644"/>
                  <a:pt x="1676" y="644"/>
                </a:cubicBezTo>
                <a:cubicBezTo>
                  <a:pt x="1675" y="643"/>
                  <a:pt x="1673" y="650"/>
                  <a:pt x="1677" y="642"/>
                </a:cubicBezTo>
                <a:cubicBezTo>
                  <a:pt x="1670" y="642"/>
                  <a:pt x="1670" y="642"/>
                  <a:pt x="1670" y="642"/>
                </a:cubicBezTo>
                <a:cubicBezTo>
                  <a:pt x="1669" y="643"/>
                  <a:pt x="1669" y="643"/>
                  <a:pt x="1669" y="643"/>
                </a:cubicBezTo>
                <a:cubicBezTo>
                  <a:pt x="1660" y="644"/>
                  <a:pt x="1660" y="644"/>
                  <a:pt x="1660" y="644"/>
                </a:cubicBezTo>
                <a:cubicBezTo>
                  <a:pt x="1657" y="647"/>
                  <a:pt x="1657" y="647"/>
                  <a:pt x="1657" y="647"/>
                </a:cubicBezTo>
                <a:cubicBezTo>
                  <a:pt x="1657" y="648"/>
                  <a:pt x="1657" y="648"/>
                  <a:pt x="1657" y="648"/>
                </a:cubicBezTo>
                <a:cubicBezTo>
                  <a:pt x="1656" y="647"/>
                  <a:pt x="1656" y="647"/>
                  <a:pt x="1656" y="647"/>
                </a:cubicBezTo>
                <a:cubicBezTo>
                  <a:pt x="1653" y="650"/>
                  <a:pt x="1653" y="650"/>
                  <a:pt x="1653" y="650"/>
                </a:cubicBezTo>
                <a:cubicBezTo>
                  <a:pt x="1648" y="657"/>
                  <a:pt x="1652" y="647"/>
                  <a:pt x="1640" y="652"/>
                </a:cubicBezTo>
                <a:cubicBezTo>
                  <a:pt x="1641" y="651"/>
                  <a:pt x="1641" y="651"/>
                  <a:pt x="1641" y="651"/>
                </a:cubicBezTo>
                <a:cubicBezTo>
                  <a:pt x="1640" y="650"/>
                  <a:pt x="1640" y="650"/>
                  <a:pt x="1640" y="650"/>
                </a:cubicBezTo>
                <a:cubicBezTo>
                  <a:pt x="1628" y="654"/>
                  <a:pt x="1628" y="654"/>
                  <a:pt x="1628" y="654"/>
                </a:cubicBezTo>
                <a:cubicBezTo>
                  <a:pt x="1627" y="654"/>
                  <a:pt x="1635" y="650"/>
                  <a:pt x="1625" y="655"/>
                </a:cubicBezTo>
                <a:cubicBezTo>
                  <a:pt x="1625" y="657"/>
                  <a:pt x="1625" y="657"/>
                  <a:pt x="1625" y="657"/>
                </a:cubicBezTo>
                <a:cubicBezTo>
                  <a:pt x="1627" y="658"/>
                  <a:pt x="1627" y="658"/>
                  <a:pt x="1627" y="658"/>
                </a:cubicBezTo>
                <a:cubicBezTo>
                  <a:pt x="1629" y="657"/>
                  <a:pt x="1629" y="657"/>
                  <a:pt x="1629" y="657"/>
                </a:cubicBezTo>
                <a:cubicBezTo>
                  <a:pt x="1649" y="658"/>
                  <a:pt x="1649" y="658"/>
                  <a:pt x="1649" y="658"/>
                </a:cubicBezTo>
                <a:cubicBezTo>
                  <a:pt x="1650" y="658"/>
                  <a:pt x="1650" y="658"/>
                  <a:pt x="1650" y="658"/>
                </a:cubicBezTo>
                <a:cubicBezTo>
                  <a:pt x="1651" y="657"/>
                  <a:pt x="1651" y="657"/>
                  <a:pt x="1651" y="657"/>
                </a:cubicBezTo>
                <a:cubicBezTo>
                  <a:pt x="1650" y="655"/>
                  <a:pt x="1650" y="655"/>
                  <a:pt x="1650" y="655"/>
                </a:cubicBezTo>
                <a:cubicBezTo>
                  <a:pt x="1651" y="655"/>
                  <a:pt x="1654" y="657"/>
                  <a:pt x="1653" y="654"/>
                </a:cubicBezTo>
                <a:cubicBezTo>
                  <a:pt x="1649" y="652"/>
                  <a:pt x="1649" y="652"/>
                  <a:pt x="1649" y="652"/>
                </a:cubicBezTo>
                <a:cubicBezTo>
                  <a:pt x="1658" y="651"/>
                  <a:pt x="1658" y="651"/>
                  <a:pt x="1658" y="651"/>
                </a:cubicBezTo>
                <a:cubicBezTo>
                  <a:pt x="1656" y="653"/>
                  <a:pt x="1656" y="653"/>
                  <a:pt x="1656" y="653"/>
                </a:cubicBezTo>
                <a:cubicBezTo>
                  <a:pt x="1661" y="658"/>
                  <a:pt x="1661" y="658"/>
                  <a:pt x="1661" y="658"/>
                </a:cubicBezTo>
                <a:cubicBezTo>
                  <a:pt x="1663" y="657"/>
                  <a:pt x="1663" y="657"/>
                  <a:pt x="1663" y="657"/>
                </a:cubicBezTo>
                <a:cubicBezTo>
                  <a:pt x="1665" y="658"/>
                  <a:pt x="1665" y="658"/>
                  <a:pt x="1665" y="658"/>
                </a:cubicBezTo>
                <a:cubicBezTo>
                  <a:pt x="1665" y="657"/>
                  <a:pt x="1665" y="657"/>
                  <a:pt x="1665" y="657"/>
                </a:cubicBezTo>
                <a:cubicBezTo>
                  <a:pt x="1671" y="657"/>
                  <a:pt x="1671" y="657"/>
                  <a:pt x="1671" y="657"/>
                </a:cubicBezTo>
                <a:cubicBezTo>
                  <a:pt x="1670" y="658"/>
                  <a:pt x="1670" y="658"/>
                  <a:pt x="1670" y="658"/>
                </a:cubicBezTo>
                <a:cubicBezTo>
                  <a:pt x="1675" y="657"/>
                  <a:pt x="1675" y="657"/>
                  <a:pt x="1675" y="657"/>
                </a:cubicBezTo>
                <a:cubicBezTo>
                  <a:pt x="1673" y="655"/>
                  <a:pt x="1673" y="655"/>
                  <a:pt x="1673" y="655"/>
                </a:cubicBezTo>
                <a:cubicBezTo>
                  <a:pt x="1676" y="657"/>
                  <a:pt x="1676" y="657"/>
                  <a:pt x="1676" y="657"/>
                </a:cubicBezTo>
                <a:cubicBezTo>
                  <a:pt x="1677" y="657"/>
                  <a:pt x="1677" y="657"/>
                  <a:pt x="1677" y="657"/>
                </a:cubicBezTo>
                <a:cubicBezTo>
                  <a:pt x="1678" y="657"/>
                  <a:pt x="1678" y="657"/>
                  <a:pt x="1678" y="657"/>
                </a:cubicBezTo>
                <a:cubicBezTo>
                  <a:pt x="1679" y="656"/>
                  <a:pt x="1679" y="656"/>
                  <a:pt x="1679" y="656"/>
                </a:cubicBezTo>
                <a:cubicBezTo>
                  <a:pt x="1683" y="659"/>
                  <a:pt x="1683" y="659"/>
                  <a:pt x="1683" y="659"/>
                </a:cubicBezTo>
                <a:cubicBezTo>
                  <a:pt x="1685" y="658"/>
                  <a:pt x="1685" y="658"/>
                  <a:pt x="1685" y="658"/>
                </a:cubicBezTo>
                <a:cubicBezTo>
                  <a:pt x="1686" y="657"/>
                  <a:pt x="1686" y="657"/>
                  <a:pt x="1686" y="657"/>
                </a:cubicBezTo>
                <a:cubicBezTo>
                  <a:pt x="1687" y="658"/>
                  <a:pt x="1687" y="658"/>
                  <a:pt x="1687" y="658"/>
                </a:cubicBezTo>
                <a:cubicBezTo>
                  <a:pt x="1690" y="655"/>
                  <a:pt x="1690" y="655"/>
                  <a:pt x="1690" y="655"/>
                </a:cubicBezTo>
                <a:cubicBezTo>
                  <a:pt x="1689" y="653"/>
                  <a:pt x="1689" y="653"/>
                  <a:pt x="1689" y="653"/>
                </a:cubicBezTo>
                <a:cubicBezTo>
                  <a:pt x="1693" y="654"/>
                  <a:pt x="1693" y="654"/>
                  <a:pt x="1693" y="654"/>
                </a:cubicBezTo>
                <a:cubicBezTo>
                  <a:pt x="1694" y="653"/>
                  <a:pt x="1694" y="653"/>
                  <a:pt x="1694" y="653"/>
                </a:cubicBezTo>
                <a:cubicBezTo>
                  <a:pt x="1700" y="654"/>
                  <a:pt x="1681" y="660"/>
                  <a:pt x="1700" y="653"/>
                </a:cubicBezTo>
                <a:cubicBezTo>
                  <a:pt x="1704" y="652"/>
                  <a:pt x="1704" y="652"/>
                  <a:pt x="1704" y="652"/>
                </a:cubicBezTo>
                <a:cubicBezTo>
                  <a:pt x="1729" y="648"/>
                  <a:pt x="1729" y="648"/>
                  <a:pt x="1729" y="648"/>
                </a:cubicBezTo>
                <a:cubicBezTo>
                  <a:pt x="1743" y="645"/>
                  <a:pt x="1743" y="645"/>
                  <a:pt x="1743" y="645"/>
                </a:cubicBezTo>
                <a:cubicBezTo>
                  <a:pt x="1767" y="644"/>
                  <a:pt x="1767" y="644"/>
                  <a:pt x="1767" y="644"/>
                </a:cubicBezTo>
                <a:cubicBezTo>
                  <a:pt x="1769" y="644"/>
                  <a:pt x="1769" y="644"/>
                  <a:pt x="1769" y="644"/>
                </a:cubicBezTo>
                <a:cubicBezTo>
                  <a:pt x="1764" y="647"/>
                  <a:pt x="1764" y="647"/>
                  <a:pt x="1764" y="647"/>
                </a:cubicBezTo>
                <a:cubicBezTo>
                  <a:pt x="1751" y="650"/>
                  <a:pt x="1751" y="650"/>
                  <a:pt x="1751" y="650"/>
                </a:cubicBezTo>
                <a:cubicBezTo>
                  <a:pt x="1745" y="653"/>
                  <a:pt x="1745" y="653"/>
                  <a:pt x="1745" y="653"/>
                </a:cubicBezTo>
                <a:cubicBezTo>
                  <a:pt x="1737" y="655"/>
                  <a:pt x="1737" y="655"/>
                  <a:pt x="1737" y="655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43" y="658"/>
                  <a:pt x="1743" y="658"/>
                  <a:pt x="1743" y="658"/>
                </a:cubicBezTo>
                <a:cubicBezTo>
                  <a:pt x="1743" y="659"/>
                  <a:pt x="1743" y="659"/>
                  <a:pt x="1743" y="659"/>
                </a:cubicBezTo>
                <a:cubicBezTo>
                  <a:pt x="1736" y="664"/>
                  <a:pt x="1736" y="664"/>
                  <a:pt x="1736" y="664"/>
                </a:cubicBezTo>
                <a:cubicBezTo>
                  <a:pt x="1720" y="667"/>
                  <a:pt x="1720" y="667"/>
                  <a:pt x="1720" y="667"/>
                </a:cubicBezTo>
                <a:cubicBezTo>
                  <a:pt x="1712" y="670"/>
                  <a:pt x="1712" y="670"/>
                  <a:pt x="1712" y="670"/>
                </a:cubicBezTo>
                <a:cubicBezTo>
                  <a:pt x="1714" y="671"/>
                  <a:pt x="1714" y="671"/>
                  <a:pt x="1714" y="671"/>
                </a:cubicBezTo>
                <a:cubicBezTo>
                  <a:pt x="1714" y="671"/>
                  <a:pt x="1711" y="669"/>
                  <a:pt x="1713" y="673"/>
                </a:cubicBezTo>
                <a:cubicBezTo>
                  <a:pt x="1707" y="668"/>
                  <a:pt x="1707" y="668"/>
                  <a:pt x="1707" y="668"/>
                </a:cubicBezTo>
                <a:cubicBezTo>
                  <a:pt x="1706" y="670"/>
                  <a:pt x="1713" y="665"/>
                  <a:pt x="1704" y="670"/>
                </a:cubicBezTo>
                <a:cubicBezTo>
                  <a:pt x="1706" y="673"/>
                  <a:pt x="1706" y="673"/>
                  <a:pt x="1706" y="673"/>
                </a:cubicBezTo>
                <a:cubicBezTo>
                  <a:pt x="1702" y="674"/>
                  <a:pt x="1702" y="674"/>
                  <a:pt x="1702" y="674"/>
                </a:cubicBezTo>
                <a:cubicBezTo>
                  <a:pt x="1702" y="677"/>
                  <a:pt x="1702" y="677"/>
                  <a:pt x="1702" y="677"/>
                </a:cubicBezTo>
                <a:cubicBezTo>
                  <a:pt x="1698" y="677"/>
                  <a:pt x="1698" y="677"/>
                  <a:pt x="1698" y="677"/>
                </a:cubicBezTo>
                <a:cubicBezTo>
                  <a:pt x="1693" y="681"/>
                  <a:pt x="1693" y="681"/>
                  <a:pt x="1693" y="681"/>
                </a:cubicBezTo>
                <a:cubicBezTo>
                  <a:pt x="1688" y="682"/>
                  <a:pt x="1688" y="682"/>
                  <a:pt x="1688" y="682"/>
                </a:cubicBezTo>
                <a:cubicBezTo>
                  <a:pt x="1687" y="685"/>
                  <a:pt x="1687" y="685"/>
                  <a:pt x="1687" y="685"/>
                </a:cubicBezTo>
                <a:cubicBezTo>
                  <a:pt x="1688" y="686"/>
                  <a:pt x="1688" y="686"/>
                  <a:pt x="1688" y="686"/>
                </a:cubicBezTo>
                <a:cubicBezTo>
                  <a:pt x="1687" y="687"/>
                  <a:pt x="1687" y="687"/>
                  <a:pt x="1687" y="687"/>
                </a:cubicBezTo>
                <a:cubicBezTo>
                  <a:pt x="1677" y="684"/>
                  <a:pt x="1677" y="684"/>
                  <a:pt x="1677" y="684"/>
                </a:cubicBezTo>
                <a:cubicBezTo>
                  <a:pt x="1672" y="683"/>
                  <a:pt x="1693" y="690"/>
                  <a:pt x="1670" y="683"/>
                </a:cubicBezTo>
                <a:cubicBezTo>
                  <a:pt x="1665" y="685"/>
                  <a:pt x="1665" y="685"/>
                  <a:pt x="1665" y="685"/>
                </a:cubicBezTo>
                <a:cubicBezTo>
                  <a:pt x="1672" y="690"/>
                  <a:pt x="1672" y="690"/>
                  <a:pt x="1672" y="690"/>
                </a:cubicBezTo>
                <a:cubicBezTo>
                  <a:pt x="1673" y="692"/>
                  <a:pt x="1673" y="692"/>
                  <a:pt x="1673" y="692"/>
                </a:cubicBezTo>
                <a:cubicBezTo>
                  <a:pt x="1669" y="693"/>
                  <a:pt x="1669" y="693"/>
                  <a:pt x="1669" y="693"/>
                </a:cubicBezTo>
                <a:cubicBezTo>
                  <a:pt x="1664" y="690"/>
                  <a:pt x="1664" y="690"/>
                  <a:pt x="1664" y="690"/>
                </a:cubicBezTo>
                <a:cubicBezTo>
                  <a:pt x="1660" y="690"/>
                  <a:pt x="1660" y="690"/>
                  <a:pt x="1660" y="690"/>
                </a:cubicBezTo>
                <a:cubicBezTo>
                  <a:pt x="1659" y="690"/>
                  <a:pt x="1659" y="690"/>
                  <a:pt x="1659" y="690"/>
                </a:cubicBezTo>
                <a:cubicBezTo>
                  <a:pt x="1661" y="687"/>
                  <a:pt x="1661" y="687"/>
                  <a:pt x="1661" y="687"/>
                </a:cubicBezTo>
                <a:cubicBezTo>
                  <a:pt x="1653" y="688"/>
                  <a:pt x="1653" y="688"/>
                  <a:pt x="1653" y="688"/>
                </a:cubicBezTo>
                <a:cubicBezTo>
                  <a:pt x="1650" y="690"/>
                  <a:pt x="1650" y="690"/>
                  <a:pt x="1650" y="690"/>
                </a:cubicBezTo>
                <a:cubicBezTo>
                  <a:pt x="1639" y="690"/>
                  <a:pt x="1639" y="690"/>
                  <a:pt x="1639" y="690"/>
                </a:cubicBezTo>
                <a:cubicBezTo>
                  <a:pt x="1638" y="695"/>
                  <a:pt x="1638" y="695"/>
                  <a:pt x="1638" y="695"/>
                </a:cubicBezTo>
                <a:cubicBezTo>
                  <a:pt x="1638" y="695"/>
                  <a:pt x="1639" y="695"/>
                  <a:pt x="1640" y="695"/>
                </a:cubicBezTo>
                <a:cubicBezTo>
                  <a:pt x="1634" y="696"/>
                  <a:pt x="1634" y="696"/>
                  <a:pt x="1634" y="696"/>
                </a:cubicBezTo>
                <a:cubicBezTo>
                  <a:pt x="1636" y="696"/>
                  <a:pt x="1636" y="696"/>
                  <a:pt x="1636" y="696"/>
                </a:cubicBezTo>
                <a:cubicBezTo>
                  <a:pt x="1633" y="694"/>
                  <a:pt x="1633" y="694"/>
                  <a:pt x="1633" y="694"/>
                </a:cubicBezTo>
                <a:cubicBezTo>
                  <a:pt x="1630" y="694"/>
                  <a:pt x="1630" y="694"/>
                  <a:pt x="1630" y="694"/>
                </a:cubicBezTo>
                <a:cubicBezTo>
                  <a:pt x="1620" y="696"/>
                  <a:pt x="1620" y="696"/>
                  <a:pt x="1620" y="696"/>
                </a:cubicBezTo>
                <a:cubicBezTo>
                  <a:pt x="1613" y="699"/>
                  <a:pt x="1613" y="699"/>
                  <a:pt x="1613" y="699"/>
                </a:cubicBezTo>
                <a:cubicBezTo>
                  <a:pt x="1611" y="698"/>
                  <a:pt x="1611" y="698"/>
                  <a:pt x="1611" y="698"/>
                </a:cubicBezTo>
                <a:cubicBezTo>
                  <a:pt x="1597" y="702"/>
                  <a:pt x="1597" y="702"/>
                  <a:pt x="1597" y="702"/>
                </a:cubicBezTo>
                <a:cubicBezTo>
                  <a:pt x="1594" y="702"/>
                  <a:pt x="1594" y="702"/>
                  <a:pt x="1594" y="702"/>
                </a:cubicBezTo>
                <a:cubicBezTo>
                  <a:pt x="1594" y="701"/>
                  <a:pt x="1594" y="700"/>
                  <a:pt x="1597" y="701"/>
                </a:cubicBezTo>
                <a:cubicBezTo>
                  <a:pt x="1597" y="701"/>
                  <a:pt x="1597" y="701"/>
                  <a:pt x="1597" y="701"/>
                </a:cubicBezTo>
                <a:cubicBezTo>
                  <a:pt x="1596" y="699"/>
                  <a:pt x="1607" y="702"/>
                  <a:pt x="1593" y="699"/>
                </a:cubicBezTo>
                <a:cubicBezTo>
                  <a:pt x="1592" y="701"/>
                  <a:pt x="1592" y="701"/>
                  <a:pt x="1592" y="701"/>
                </a:cubicBezTo>
                <a:cubicBezTo>
                  <a:pt x="1589" y="700"/>
                  <a:pt x="1597" y="698"/>
                  <a:pt x="1589" y="702"/>
                </a:cubicBezTo>
                <a:cubicBezTo>
                  <a:pt x="1587" y="700"/>
                  <a:pt x="1587" y="700"/>
                  <a:pt x="1587" y="700"/>
                </a:cubicBezTo>
                <a:cubicBezTo>
                  <a:pt x="1587" y="703"/>
                  <a:pt x="1587" y="703"/>
                  <a:pt x="1587" y="703"/>
                </a:cubicBezTo>
                <a:cubicBezTo>
                  <a:pt x="1586" y="702"/>
                  <a:pt x="1586" y="702"/>
                  <a:pt x="1586" y="702"/>
                </a:cubicBezTo>
                <a:cubicBezTo>
                  <a:pt x="1582" y="703"/>
                  <a:pt x="1582" y="703"/>
                  <a:pt x="1582" y="703"/>
                </a:cubicBezTo>
                <a:cubicBezTo>
                  <a:pt x="1581" y="705"/>
                  <a:pt x="1581" y="705"/>
                  <a:pt x="1581" y="705"/>
                </a:cubicBezTo>
                <a:cubicBezTo>
                  <a:pt x="1582" y="705"/>
                  <a:pt x="1583" y="704"/>
                  <a:pt x="1581" y="702"/>
                </a:cubicBezTo>
                <a:cubicBezTo>
                  <a:pt x="1577" y="704"/>
                  <a:pt x="1577" y="704"/>
                  <a:pt x="1577" y="704"/>
                </a:cubicBezTo>
                <a:cubicBezTo>
                  <a:pt x="1572" y="705"/>
                  <a:pt x="1572" y="705"/>
                  <a:pt x="1572" y="705"/>
                </a:cubicBezTo>
                <a:cubicBezTo>
                  <a:pt x="1570" y="707"/>
                  <a:pt x="1570" y="707"/>
                  <a:pt x="1570" y="707"/>
                </a:cubicBezTo>
                <a:cubicBezTo>
                  <a:pt x="1566" y="707"/>
                  <a:pt x="1566" y="707"/>
                  <a:pt x="1566" y="707"/>
                </a:cubicBezTo>
                <a:cubicBezTo>
                  <a:pt x="1561" y="709"/>
                  <a:pt x="1561" y="709"/>
                  <a:pt x="1561" y="709"/>
                </a:cubicBezTo>
                <a:cubicBezTo>
                  <a:pt x="1559" y="708"/>
                  <a:pt x="1559" y="708"/>
                  <a:pt x="1559" y="708"/>
                </a:cubicBezTo>
                <a:cubicBezTo>
                  <a:pt x="1557" y="710"/>
                  <a:pt x="1571" y="706"/>
                  <a:pt x="1554" y="709"/>
                </a:cubicBezTo>
                <a:cubicBezTo>
                  <a:pt x="1553" y="710"/>
                  <a:pt x="1556" y="710"/>
                  <a:pt x="1554" y="711"/>
                </a:cubicBezTo>
                <a:cubicBezTo>
                  <a:pt x="1559" y="712"/>
                  <a:pt x="1559" y="712"/>
                  <a:pt x="1559" y="712"/>
                </a:cubicBezTo>
                <a:cubicBezTo>
                  <a:pt x="1555" y="715"/>
                  <a:pt x="1555" y="715"/>
                  <a:pt x="1555" y="715"/>
                </a:cubicBezTo>
                <a:cubicBezTo>
                  <a:pt x="1549" y="717"/>
                  <a:pt x="1549" y="717"/>
                  <a:pt x="1549" y="717"/>
                </a:cubicBezTo>
                <a:cubicBezTo>
                  <a:pt x="1548" y="718"/>
                  <a:pt x="1548" y="718"/>
                  <a:pt x="1548" y="718"/>
                </a:cubicBezTo>
                <a:cubicBezTo>
                  <a:pt x="1546" y="718"/>
                  <a:pt x="1546" y="718"/>
                  <a:pt x="1546" y="718"/>
                </a:cubicBezTo>
                <a:cubicBezTo>
                  <a:pt x="1541" y="725"/>
                  <a:pt x="1541" y="725"/>
                  <a:pt x="1541" y="725"/>
                </a:cubicBezTo>
                <a:cubicBezTo>
                  <a:pt x="1534" y="733"/>
                  <a:pt x="1534" y="733"/>
                  <a:pt x="1534" y="733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41" y="732"/>
                  <a:pt x="1541" y="732"/>
                  <a:pt x="1541" y="732"/>
                </a:cubicBezTo>
                <a:cubicBezTo>
                  <a:pt x="1548" y="733"/>
                  <a:pt x="1548" y="733"/>
                  <a:pt x="1548" y="733"/>
                </a:cubicBezTo>
                <a:cubicBezTo>
                  <a:pt x="1544" y="731"/>
                  <a:pt x="1544" y="731"/>
                  <a:pt x="1544" y="731"/>
                </a:cubicBezTo>
                <a:cubicBezTo>
                  <a:pt x="1545" y="730"/>
                  <a:pt x="1545" y="730"/>
                  <a:pt x="1545" y="730"/>
                </a:cubicBezTo>
                <a:cubicBezTo>
                  <a:pt x="1548" y="732"/>
                  <a:pt x="1548" y="732"/>
                  <a:pt x="1548" y="732"/>
                </a:cubicBezTo>
                <a:cubicBezTo>
                  <a:pt x="1559" y="728"/>
                  <a:pt x="1559" y="728"/>
                  <a:pt x="1559" y="728"/>
                </a:cubicBezTo>
                <a:cubicBezTo>
                  <a:pt x="1558" y="730"/>
                  <a:pt x="1558" y="730"/>
                  <a:pt x="1558" y="730"/>
                </a:cubicBezTo>
                <a:cubicBezTo>
                  <a:pt x="1566" y="730"/>
                  <a:pt x="1566" y="730"/>
                  <a:pt x="1566" y="730"/>
                </a:cubicBezTo>
                <a:cubicBezTo>
                  <a:pt x="1567" y="729"/>
                  <a:pt x="1567" y="729"/>
                  <a:pt x="1567" y="729"/>
                </a:cubicBezTo>
                <a:cubicBezTo>
                  <a:pt x="1562" y="728"/>
                  <a:pt x="1562" y="728"/>
                  <a:pt x="1562" y="728"/>
                </a:cubicBezTo>
                <a:cubicBezTo>
                  <a:pt x="1562" y="726"/>
                  <a:pt x="1562" y="726"/>
                  <a:pt x="1562" y="726"/>
                </a:cubicBezTo>
                <a:cubicBezTo>
                  <a:pt x="1567" y="723"/>
                  <a:pt x="1563" y="733"/>
                  <a:pt x="1568" y="723"/>
                </a:cubicBezTo>
                <a:cubicBezTo>
                  <a:pt x="1569" y="726"/>
                  <a:pt x="1569" y="726"/>
                  <a:pt x="1569" y="726"/>
                </a:cubicBezTo>
                <a:cubicBezTo>
                  <a:pt x="1578" y="726"/>
                  <a:pt x="1578" y="726"/>
                  <a:pt x="1578" y="726"/>
                </a:cubicBezTo>
                <a:cubicBezTo>
                  <a:pt x="1585" y="725"/>
                  <a:pt x="1585" y="725"/>
                  <a:pt x="1585" y="725"/>
                </a:cubicBezTo>
                <a:cubicBezTo>
                  <a:pt x="1583" y="723"/>
                  <a:pt x="1583" y="731"/>
                  <a:pt x="1585" y="723"/>
                </a:cubicBezTo>
                <a:cubicBezTo>
                  <a:pt x="1586" y="723"/>
                  <a:pt x="1586" y="723"/>
                  <a:pt x="1586" y="723"/>
                </a:cubicBezTo>
                <a:cubicBezTo>
                  <a:pt x="1586" y="724"/>
                  <a:pt x="1586" y="724"/>
                  <a:pt x="1586" y="724"/>
                </a:cubicBezTo>
                <a:cubicBezTo>
                  <a:pt x="1591" y="723"/>
                  <a:pt x="1591" y="723"/>
                  <a:pt x="1591" y="723"/>
                </a:cubicBezTo>
                <a:cubicBezTo>
                  <a:pt x="1591" y="722"/>
                  <a:pt x="1591" y="722"/>
                  <a:pt x="1591" y="722"/>
                </a:cubicBezTo>
                <a:cubicBezTo>
                  <a:pt x="1594" y="720"/>
                  <a:pt x="1597" y="723"/>
                  <a:pt x="1597" y="720"/>
                </a:cubicBezTo>
                <a:cubicBezTo>
                  <a:pt x="1597" y="721"/>
                  <a:pt x="1600" y="719"/>
                  <a:pt x="1597" y="722"/>
                </a:cubicBezTo>
                <a:cubicBezTo>
                  <a:pt x="1598" y="721"/>
                  <a:pt x="1598" y="724"/>
                  <a:pt x="1599" y="720"/>
                </a:cubicBezTo>
                <a:cubicBezTo>
                  <a:pt x="1599" y="719"/>
                  <a:pt x="1599" y="719"/>
                  <a:pt x="1599" y="719"/>
                </a:cubicBezTo>
                <a:cubicBezTo>
                  <a:pt x="1603" y="717"/>
                  <a:pt x="1603" y="717"/>
                  <a:pt x="1603" y="717"/>
                </a:cubicBezTo>
                <a:cubicBezTo>
                  <a:pt x="1602" y="715"/>
                  <a:pt x="1609" y="717"/>
                  <a:pt x="1601" y="715"/>
                </a:cubicBezTo>
                <a:cubicBezTo>
                  <a:pt x="1603" y="714"/>
                  <a:pt x="1603" y="714"/>
                  <a:pt x="1603" y="714"/>
                </a:cubicBezTo>
                <a:cubicBezTo>
                  <a:pt x="1605" y="717"/>
                  <a:pt x="1605" y="717"/>
                  <a:pt x="1605" y="717"/>
                </a:cubicBezTo>
                <a:cubicBezTo>
                  <a:pt x="1613" y="715"/>
                  <a:pt x="1613" y="715"/>
                  <a:pt x="1613" y="715"/>
                </a:cubicBezTo>
                <a:cubicBezTo>
                  <a:pt x="1614" y="717"/>
                  <a:pt x="1614" y="717"/>
                  <a:pt x="1614" y="717"/>
                </a:cubicBezTo>
                <a:cubicBezTo>
                  <a:pt x="1611" y="716"/>
                  <a:pt x="1611" y="716"/>
                  <a:pt x="1611" y="716"/>
                </a:cubicBezTo>
                <a:cubicBezTo>
                  <a:pt x="1611" y="718"/>
                  <a:pt x="1611" y="718"/>
                  <a:pt x="1611" y="718"/>
                </a:cubicBezTo>
                <a:cubicBezTo>
                  <a:pt x="1614" y="718"/>
                  <a:pt x="1614" y="718"/>
                  <a:pt x="1614" y="718"/>
                </a:cubicBezTo>
                <a:cubicBezTo>
                  <a:pt x="1617" y="715"/>
                  <a:pt x="1617" y="715"/>
                  <a:pt x="1617" y="715"/>
                </a:cubicBezTo>
                <a:cubicBezTo>
                  <a:pt x="1616" y="714"/>
                  <a:pt x="1615" y="717"/>
                  <a:pt x="1615" y="715"/>
                </a:cubicBezTo>
                <a:cubicBezTo>
                  <a:pt x="1615" y="714"/>
                  <a:pt x="1613" y="715"/>
                  <a:pt x="1615" y="714"/>
                </a:cubicBezTo>
                <a:cubicBezTo>
                  <a:pt x="1618" y="716"/>
                  <a:pt x="1618" y="716"/>
                  <a:pt x="1618" y="716"/>
                </a:cubicBezTo>
                <a:cubicBezTo>
                  <a:pt x="1623" y="718"/>
                  <a:pt x="1604" y="720"/>
                  <a:pt x="1624" y="712"/>
                </a:cubicBezTo>
                <a:cubicBezTo>
                  <a:pt x="1623" y="714"/>
                  <a:pt x="1623" y="714"/>
                  <a:pt x="1623" y="714"/>
                </a:cubicBezTo>
                <a:cubicBezTo>
                  <a:pt x="1625" y="714"/>
                  <a:pt x="1625" y="714"/>
                  <a:pt x="1625" y="714"/>
                </a:cubicBezTo>
                <a:cubicBezTo>
                  <a:pt x="1626" y="712"/>
                  <a:pt x="1626" y="712"/>
                  <a:pt x="1626" y="712"/>
                </a:cubicBezTo>
                <a:cubicBezTo>
                  <a:pt x="1639" y="708"/>
                  <a:pt x="1639" y="708"/>
                  <a:pt x="1639" y="708"/>
                </a:cubicBezTo>
                <a:cubicBezTo>
                  <a:pt x="1641" y="708"/>
                  <a:pt x="1641" y="703"/>
                  <a:pt x="1645" y="707"/>
                </a:cubicBezTo>
                <a:cubicBezTo>
                  <a:pt x="1639" y="704"/>
                  <a:pt x="1639" y="704"/>
                  <a:pt x="1639" y="704"/>
                </a:cubicBezTo>
                <a:cubicBezTo>
                  <a:pt x="1636" y="705"/>
                  <a:pt x="1636" y="705"/>
                  <a:pt x="1636" y="705"/>
                </a:cubicBezTo>
                <a:cubicBezTo>
                  <a:pt x="1635" y="703"/>
                  <a:pt x="1635" y="703"/>
                  <a:pt x="1635" y="703"/>
                </a:cubicBezTo>
                <a:cubicBezTo>
                  <a:pt x="1625" y="703"/>
                  <a:pt x="1625" y="703"/>
                  <a:pt x="1625" y="703"/>
                </a:cubicBezTo>
                <a:cubicBezTo>
                  <a:pt x="1625" y="704"/>
                  <a:pt x="1625" y="703"/>
                  <a:pt x="1624" y="701"/>
                </a:cubicBezTo>
                <a:cubicBezTo>
                  <a:pt x="1622" y="702"/>
                  <a:pt x="1623" y="707"/>
                  <a:pt x="1619" y="703"/>
                </a:cubicBezTo>
                <a:cubicBezTo>
                  <a:pt x="1617" y="701"/>
                  <a:pt x="1617" y="701"/>
                  <a:pt x="1617" y="701"/>
                </a:cubicBezTo>
                <a:cubicBezTo>
                  <a:pt x="1625" y="698"/>
                  <a:pt x="1625" y="698"/>
                  <a:pt x="1625" y="698"/>
                </a:cubicBezTo>
                <a:cubicBezTo>
                  <a:pt x="1627" y="699"/>
                  <a:pt x="1627" y="699"/>
                  <a:pt x="1627" y="699"/>
                </a:cubicBezTo>
                <a:cubicBezTo>
                  <a:pt x="1625" y="700"/>
                  <a:pt x="1629" y="701"/>
                  <a:pt x="1625" y="700"/>
                </a:cubicBezTo>
                <a:cubicBezTo>
                  <a:pt x="1630" y="702"/>
                  <a:pt x="1630" y="702"/>
                  <a:pt x="1630" y="702"/>
                </a:cubicBezTo>
                <a:cubicBezTo>
                  <a:pt x="1631" y="702"/>
                  <a:pt x="1631" y="702"/>
                  <a:pt x="1631" y="702"/>
                </a:cubicBezTo>
                <a:cubicBezTo>
                  <a:pt x="1630" y="700"/>
                  <a:pt x="1639" y="704"/>
                  <a:pt x="1629" y="699"/>
                </a:cubicBezTo>
                <a:cubicBezTo>
                  <a:pt x="1628" y="698"/>
                  <a:pt x="1628" y="698"/>
                  <a:pt x="1628" y="698"/>
                </a:cubicBezTo>
                <a:cubicBezTo>
                  <a:pt x="1629" y="697"/>
                  <a:pt x="1631" y="696"/>
                  <a:pt x="1631" y="697"/>
                </a:cubicBezTo>
                <a:cubicBezTo>
                  <a:pt x="1631" y="698"/>
                  <a:pt x="1631" y="698"/>
                  <a:pt x="1631" y="698"/>
                </a:cubicBezTo>
                <a:cubicBezTo>
                  <a:pt x="1637" y="703"/>
                  <a:pt x="1637" y="703"/>
                  <a:pt x="1637" y="703"/>
                </a:cubicBezTo>
                <a:cubicBezTo>
                  <a:pt x="1646" y="703"/>
                  <a:pt x="1646" y="703"/>
                  <a:pt x="1646" y="703"/>
                </a:cubicBezTo>
                <a:cubicBezTo>
                  <a:pt x="1645" y="707"/>
                  <a:pt x="1649" y="704"/>
                  <a:pt x="1651" y="705"/>
                </a:cubicBezTo>
                <a:cubicBezTo>
                  <a:pt x="1650" y="709"/>
                  <a:pt x="1650" y="709"/>
                  <a:pt x="1650" y="709"/>
                </a:cubicBezTo>
                <a:cubicBezTo>
                  <a:pt x="1651" y="712"/>
                  <a:pt x="1654" y="708"/>
                  <a:pt x="1654" y="711"/>
                </a:cubicBezTo>
                <a:cubicBezTo>
                  <a:pt x="1654" y="710"/>
                  <a:pt x="1654" y="710"/>
                  <a:pt x="1654" y="710"/>
                </a:cubicBezTo>
                <a:cubicBezTo>
                  <a:pt x="1655" y="711"/>
                  <a:pt x="1655" y="711"/>
                  <a:pt x="1655" y="711"/>
                </a:cubicBezTo>
                <a:cubicBezTo>
                  <a:pt x="1656" y="711"/>
                  <a:pt x="1656" y="711"/>
                  <a:pt x="1656" y="711"/>
                </a:cubicBezTo>
                <a:cubicBezTo>
                  <a:pt x="1657" y="710"/>
                  <a:pt x="1657" y="710"/>
                  <a:pt x="1657" y="710"/>
                </a:cubicBezTo>
                <a:cubicBezTo>
                  <a:pt x="1656" y="709"/>
                  <a:pt x="1656" y="709"/>
                  <a:pt x="1656" y="709"/>
                </a:cubicBezTo>
                <a:cubicBezTo>
                  <a:pt x="1665" y="710"/>
                  <a:pt x="1665" y="710"/>
                  <a:pt x="1665" y="710"/>
                </a:cubicBezTo>
                <a:cubicBezTo>
                  <a:pt x="1672" y="706"/>
                  <a:pt x="1672" y="706"/>
                  <a:pt x="1672" y="706"/>
                </a:cubicBezTo>
                <a:cubicBezTo>
                  <a:pt x="1681" y="704"/>
                  <a:pt x="1681" y="704"/>
                  <a:pt x="1681" y="704"/>
                </a:cubicBezTo>
                <a:cubicBezTo>
                  <a:pt x="1681" y="702"/>
                  <a:pt x="1677" y="707"/>
                  <a:pt x="1681" y="702"/>
                </a:cubicBezTo>
                <a:cubicBezTo>
                  <a:pt x="1686" y="703"/>
                  <a:pt x="1686" y="703"/>
                  <a:pt x="1686" y="703"/>
                </a:cubicBezTo>
                <a:cubicBezTo>
                  <a:pt x="1702" y="700"/>
                  <a:pt x="1702" y="700"/>
                  <a:pt x="1702" y="700"/>
                </a:cubicBezTo>
                <a:cubicBezTo>
                  <a:pt x="1702" y="701"/>
                  <a:pt x="1702" y="701"/>
                  <a:pt x="1702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11" y="702"/>
                  <a:pt x="1700" y="703"/>
                  <a:pt x="1711" y="699"/>
                </a:cubicBezTo>
                <a:cubicBezTo>
                  <a:pt x="1711" y="701"/>
                  <a:pt x="1711" y="701"/>
                  <a:pt x="1711" y="701"/>
                </a:cubicBezTo>
                <a:cubicBezTo>
                  <a:pt x="1718" y="700"/>
                  <a:pt x="1718" y="700"/>
                  <a:pt x="1718" y="700"/>
                </a:cubicBezTo>
                <a:cubicBezTo>
                  <a:pt x="1719" y="699"/>
                  <a:pt x="1719" y="699"/>
                  <a:pt x="1719" y="699"/>
                </a:cubicBezTo>
                <a:cubicBezTo>
                  <a:pt x="1716" y="697"/>
                  <a:pt x="1716" y="697"/>
                  <a:pt x="1716" y="697"/>
                </a:cubicBezTo>
                <a:cubicBezTo>
                  <a:pt x="1721" y="696"/>
                  <a:pt x="1721" y="696"/>
                  <a:pt x="1721" y="696"/>
                </a:cubicBezTo>
                <a:cubicBezTo>
                  <a:pt x="1722" y="697"/>
                  <a:pt x="1722" y="697"/>
                  <a:pt x="1722" y="697"/>
                </a:cubicBezTo>
                <a:cubicBezTo>
                  <a:pt x="1731" y="692"/>
                  <a:pt x="1731" y="692"/>
                  <a:pt x="1731" y="692"/>
                </a:cubicBezTo>
                <a:cubicBezTo>
                  <a:pt x="1734" y="693"/>
                  <a:pt x="1737" y="686"/>
                  <a:pt x="1739" y="693"/>
                </a:cubicBezTo>
                <a:cubicBezTo>
                  <a:pt x="1751" y="688"/>
                  <a:pt x="1751" y="688"/>
                  <a:pt x="1751" y="688"/>
                </a:cubicBezTo>
                <a:cubicBezTo>
                  <a:pt x="1752" y="686"/>
                  <a:pt x="1752" y="686"/>
                  <a:pt x="1752" y="686"/>
                </a:cubicBezTo>
                <a:cubicBezTo>
                  <a:pt x="1753" y="688"/>
                  <a:pt x="1753" y="688"/>
                  <a:pt x="1753" y="688"/>
                </a:cubicBezTo>
                <a:cubicBezTo>
                  <a:pt x="1756" y="687"/>
                  <a:pt x="1756" y="687"/>
                  <a:pt x="1756" y="687"/>
                </a:cubicBezTo>
                <a:cubicBezTo>
                  <a:pt x="1760" y="689"/>
                  <a:pt x="1760" y="689"/>
                  <a:pt x="1760" y="689"/>
                </a:cubicBezTo>
                <a:cubicBezTo>
                  <a:pt x="1765" y="693"/>
                  <a:pt x="1765" y="693"/>
                  <a:pt x="1765" y="693"/>
                </a:cubicBezTo>
                <a:cubicBezTo>
                  <a:pt x="1761" y="696"/>
                  <a:pt x="1761" y="696"/>
                  <a:pt x="1761" y="696"/>
                </a:cubicBezTo>
                <a:cubicBezTo>
                  <a:pt x="1758" y="695"/>
                  <a:pt x="1758" y="695"/>
                  <a:pt x="1758" y="695"/>
                </a:cubicBezTo>
                <a:cubicBezTo>
                  <a:pt x="1758" y="697"/>
                  <a:pt x="1754" y="693"/>
                  <a:pt x="1756" y="698"/>
                </a:cubicBezTo>
                <a:cubicBezTo>
                  <a:pt x="1755" y="697"/>
                  <a:pt x="1755" y="697"/>
                  <a:pt x="1755" y="697"/>
                </a:cubicBezTo>
                <a:cubicBezTo>
                  <a:pt x="1743" y="701"/>
                  <a:pt x="1743" y="701"/>
                  <a:pt x="1743" y="701"/>
                </a:cubicBezTo>
                <a:cubicBezTo>
                  <a:pt x="1742" y="704"/>
                  <a:pt x="1742" y="704"/>
                  <a:pt x="1742" y="704"/>
                </a:cubicBezTo>
                <a:cubicBezTo>
                  <a:pt x="1728" y="705"/>
                  <a:pt x="1728" y="705"/>
                  <a:pt x="1728" y="705"/>
                </a:cubicBezTo>
                <a:cubicBezTo>
                  <a:pt x="1726" y="708"/>
                  <a:pt x="1726" y="708"/>
                  <a:pt x="1726" y="708"/>
                </a:cubicBezTo>
                <a:cubicBezTo>
                  <a:pt x="1718" y="710"/>
                  <a:pt x="1718" y="710"/>
                  <a:pt x="1718" y="710"/>
                </a:cubicBezTo>
                <a:cubicBezTo>
                  <a:pt x="1715" y="712"/>
                  <a:pt x="1715" y="712"/>
                  <a:pt x="1715" y="712"/>
                </a:cubicBezTo>
                <a:cubicBezTo>
                  <a:pt x="1707" y="715"/>
                  <a:pt x="1707" y="715"/>
                  <a:pt x="1707" y="715"/>
                </a:cubicBezTo>
                <a:cubicBezTo>
                  <a:pt x="1707" y="718"/>
                  <a:pt x="1707" y="718"/>
                  <a:pt x="1707" y="718"/>
                </a:cubicBezTo>
                <a:cubicBezTo>
                  <a:pt x="1701" y="718"/>
                  <a:pt x="1701" y="718"/>
                  <a:pt x="1701" y="718"/>
                </a:cubicBezTo>
                <a:cubicBezTo>
                  <a:pt x="1701" y="718"/>
                  <a:pt x="1702" y="720"/>
                  <a:pt x="1701" y="717"/>
                </a:cubicBezTo>
                <a:cubicBezTo>
                  <a:pt x="1693" y="722"/>
                  <a:pt x="1693" y="722"/>
                  <a:pt x="1693" y="722"/>
                </a:cubicBezTo>
                <a:cubicBezTo>
                  <a:pt x="1690" y="722"/>
                  <a:pt x="1690" y="722"/>
                  <a:pt x="1690" y="722"/>
                </a:cubicBezTo>
                <a:cubicBezTo>
                  <a:pt x="1688" y="725"/>
                  <a:pt x="1688" y="725"/>
                  <a:pt x="1688" y="725"/>
                </a:cubicBezTo>
                <a:cubicBezTo>
                  <a:pt x="1687" y="722"/>
                  <a:pt x="1687" y="722"/>
                  <a:pt x="1687" y="722"/>
                </a:cubicBezTo>
                <a:cubicBezTo>
                  <a:pt x="1683" y="724"/>
                  <a:pt x="1683" y="724"/>
                  <a:pt x="1683" y="724"/>
                </a:cubicBezTo>
                <a:cubicBezTo>
                  <a:pt x="1683" y="724"/>
                  <a:pt x="1679" y="722"/>
                  <a:pt x="1683" y="727"/>
                </a:cubicBezTo>
                <a:cubicBezTo>
                  <a:pt x="1680" y="727"/>
                  <a:pt x="1680" y="727"/>
                  <a:pt x="1680" y="727"/>
                </a:cubicBezTo>
                <a:cubicBezTo>
                  <a:pt x="1679" y="729"/>
                  <a:pt x="1679" y="729"/>
                  <a:pt x="1679" y="729"/>
                </a:cubicBezTo>
                <a:cubicBezTo>
                  <a:pt x="1675" y="729"/>
                  <a:pt x="1675" y="729"/>
                  <a:pt x="1675" y="729"/>
                </a:cubicBezTo>
                <a:cubicBezTo>
                  <a:pt x="1673" y="732"/>
                  <a:pt x="1673" y="732"/>
                  <a:pt x="1673" y="732"/>
                </a:cubicBezTo>
                <a:cubicBezTo>
                  <a:pt x="1667" y="730"/>
                  <a:pt x="1667" y="730"/>
                  <a:pt x="1667" y="730"/>
                </a:cubicBezTo>
                <a:cubicBezTo>
                  <a:pt x="1662" y="731"/>
                  <a:pt x="1662" y="731"/>
                  <a:pt x="1662" y="731"/>
                </a:cubicBezTo>
                <a:cubicBezTo>
                  <a:pt x="1662" y="733"/>
                  <a:pt x="1662" y="733"/>
                  <a:pt x="1662" y="733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1" y="740"/>
                  <a:pt x="1671" y="740"/>
                  <a:pt x="1671" y="740"/>
                </a:cubicBezTo>
                <a:cubicBezTo>
                  <a:pt x="1668" y="742"/>
                  <a:pt x="1668" y="742"/>
                  <a:pt x="1668" y="742"/>
                </a:cubicBezTo>
                <a:cubicBezTo>
                  <a:pt x="1664" y="738"/>
                  <a:pt x="1664" y="738"/>
                  <a:pt x="1664" y="738"/>
                </a:cubicBezTo>
                <a:cubicBezTo>
                  <a:pt x="1645" y="741"/>
                  <a:pt x="1645" y="741"/>
                  <a:pt x="1645" y="741"/>
                </a:cubicBezTo>
                <a:cubicBezTo>
                  <a:pt x="1643" y="740"/>
                  <a:pt x="1643" y="740"/>
                  <a:pt x="1643" y="740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25" y="743"/>
                  <a:pt x="1625" y="743"/>
                  <a:pt x="1625" y="743"/>
                </a:cubicBezTo>
                <a:cubicBezTo>
                  <a:pt x="1625" y="744"/>
                  <a:pt x="1625" y="744"/>
                  <a:pt x="1625" y="744"/>
                </a:cubicBezTo>
                <a:cubicBezTo>
                  <a:pt x="1622" y="743"/>
                  <a:pt x="1622" y="743"/>
                  <a:pt x="1622" y="743"/>
                </a:cubicBezTo>
                <a:cubicBezTo>
                  <a:pt x="1618" y="746"/>
                  <a:pt x="1618" y="746"/>
                  <a:pt x="1618" y="746"/>
                </a:cubicBezTo>
                <a:cubicBezTo>
                  <a:pt x="1618" y="746"/>
                  <a:pt x="1616" y="748"/>
                  <a:pt x="1616" y="745"/>
                </a:cubicBezTo>
                <a:cubicBezTo>
                  <a:pt x="1615" y="746"/>
                  <a:pt x="1615" y="746"/>
                  <a:pt x="1615" y="746"/>
                </a:cubicBezTo>
                <a:cubicBezTo>
                  <a:pt x="1602" y="748"/>
                  <a:pt x="1602" y="748"/>
                  <a:pt x="1602" y="748"/>
                </a:cubicBezTo>
                <a:cubicBezTo>
                  <a:pt x="1574" y="757"/>
                  <a:pt x="1574" y="757"/>
                  <a:pt x="1574" y="757"/>
                </a:cubicBezTo>
                <a:cubicBezTo>
                  <a:pt x="1569" y="760"/>
                  <a:pt x="1569" y="760"/>
                  <a:pt x="1569" y="760"/>
                </a:cubicBezTo>
                <a:cubicBezTo>
                  <a:pt x="1566" y="759"/>
                  <a:pt x="1566" y="759"/>
                  <a:pt x="1566" y="759"/>
                </a:cubicBezTo>
                <a:cubicBezTo>
                  <a:pt x="1563" y="760"/>
                  <a:pt x="1563" y="760"/>
                  <a:pt x="1563" y="760"/>
                </a:cubicBezTo>
                <a:cubicBezTo>
                  <a:pt x="1563" y="761"/>
                  <a:pt x="1563" y="761"/>
                  <a:pt x="1563" y="761"/>
                </a:cubicBezTo>
                <a:cubicBezTo>
                  <a:pt x="1565" y="762"/>
                  <a:pt x="1565" y="762"/>
                  <a:pt x="1565" y="762"/>
                </a:cubicBezTo>
                <a:cubicBezTo>
                  <a:pt x="1539" y="771"/>
                  <a:pt x="1539" y="771"/>
                  <a:pt x="1539" y="771"/>
                </a:cubicBezTo>
                <a:cubicBezTo>
                  <a:pt x="1531" y="775"/>
                  <a:pt x="1531" y="775"/>
                  <a:pt x="1531" y="775"/>
                </a:cubicBezTo>
                <a:cubicBezTo>
                  <a:pt x="1528" y="775"/>
                  <a:pt x="1528" y="775"/>
                  <a:pt x="1528" y="775"/>
                </a:cubicBezTo>
                <a:cubicBezTo>
                  <a:pt x="1527" y="777"/>
                  <a:pt x="1527" y="777"/>
                  <a:pt x="1527" y="777"/>
                </a:cubicBezTo>
                <a:cubicBezTo>
                  <a:pt x="1525" y="776"/>
                  <a:pt x="1525" y="776"/>
                  <a:pt x="1525" y="776"/>
                </a:cubicBezTo>
                <a:cubicBezTo>
                  <a:pt x="1519" y="779"/>
                  <a:pt x="1519" y="779"/>
                  <a:pt x="1519" y="779"/>
                </a:cubicBezTo>
                <a:cubicBezTo>
                  <a:pt x="1519" y="779"/>
                  <a:pt x="1521" y="781"/>
                  <a:pt x="1518" y="778"/>
                </a:cubicBezTo>
                <a:cubicBezTo>
                  <a:pt x="1502" y="782"/>
                  <a:pt x="1502" y="782"/>
                  <a:pt x="1502" y="782"/>
                </a:cubicBezTo>
                <a:cubicBezTo>
                  <a:pt x="1498" y="783"/>
                  <a:pt x="1498" y="783"/>
                  <a:pt x="1498" y="783"/>
                </a:cubicBezTo>
                <a:cubicBezTo>
                  <a:pt x="1486" y="787"/>
                  <a:pt x="1486" y="787"/>
                  <a:pt x="1486" y="787"/>
                </a:cubicBezTo>
                <a:cubicBezTo>
                  <a:pt x="1480" y="790"/>
                  <a:pt x="1480" y="790"/>
                  <a:pt x="1480" y="790"/>
                </a:cubicBezTo>
                <a:cubicBezTo>
                  <a:pt x="1465" y="805"/>
                  <a:pt x="1465" y="805"/>
                  <a:pt x="1465" y="805"/>
                </a:cubicBezTo>
                <a:cubicBezTo>
                  <a:pt x="1459" y="812"/>
                  <a:pt x="1459" y="812"/>
                  <a:pt x="1459" y="812"/>
                </a:cubicBezTo>
                <a:cubicBezTo>
                  <a:pt x="1454" y="816"/>
                  <a:pt x="1454" y="816"/>
                  <a:pt x="1454" y="816"/>
                </a:cubicBezTo>
                <a:cubicBezTo>
                  <a:pt x="1454" y="820"/>
                  <a:pt x="1467" y="802"/>
                  <a:pt x="1448" y="822"/>
                </a:cubicBezTo>
                <a:cubicBezTo>
                  <a:pt x="1440" y="828"/>
                  <a:pt x="1440" y="828"/>
                  <a:pt x="1440" y="828"/>
                </a:cubicBezTo>
                <a:cubicBezTo>
                  <a:pt x="1439" y="829"/>
                  <a:pt x="1439" y="829"/>
                  <a:pt x="1439" y="829"/>
                </a:cubicBezTo>
                <a:cubicBezTo>
                  <a:pt x="1440" y="830"/>
                  <a:pt x="1440" y="830"/>
                  <a:pt x="1440" y="830"/>
                </a:cubicBezTo>
                <a:cubicBezTo>
                  <a:pt x="1439" y="832"/>
                  <a:pt x="1439" y="832"/>
                  <a:pt x="1439" y="832"/>
                </a:cubicBezTo>
                <a:cubicBezTo>
                  <a:pt x="1438" y="831"/>
                  <a:pt x="1438" y="831"/>
                  <a:pt x="1438" y="831"/>
                </a:cubicBezTo>
                <a:cubicBezTo>
                  <a:pt x="1433" y="835"/>
                  <a:pt x="1433" y="835"/>
                  <a:pt x="1433" y="835"/>
                </a:cubicBezTo>
                <a:cubicBezTo>
                  <a:pt x="1433" y="837"/>
                  <a:pt x="1433" y="837"/>
                  <a:pt x="1433" y="837"/>
                </a:cubicBezTo>
                <a:cubicBezTo>
                  <a:pt x="1429" y="841"/>
                  <a:pt x="1429" y="841"/>
                  <a:pt x="1429" y="841"/>
                </a:cubicBezTo>
                <a:cubicBezTo>
                  <a:pt x="1417" y="851"/>
                  <a:pt x="1417" y="851"/>
                  <a:pt x="1417" y="851"/>
                </a:cubicBezTo>
                <a:cubicBezTo>
                  <a:pt x="1415" y="855"/>
                  <a:pt x="1415" y="855"/>
                  <a:pt x="1415" y="855"/>
                </a:cubicBezTo>
                <a:cubicBezTo>
                  <a:pt x="1409" y="858"/>
                  <a:pt x="1409" y="858"/>
                  <a:pt x="1409" y="858"/>
                </a:cubicBezTo>
                <a:cubicBezTo>
                  <a:pt x="1408" y="857"/>
                  <a:pt x="1407" y="857"/>
                  <a:pt x="1407" y="858"/>
                </a:cubicBezTo>
                <a:cubicBezTo>
                  <a:pt x="1406" y="862"/>
                  <a:pt x="1406" y="862"/>
                  <a:pt x="1406" y="862"/>
                </a:cubicBezTo>
                <a:cubicBezTo>
                  <a:pt x="1398" y="869"/>
                  <a:pt x="1398" y="869"/>
                  <a:pt x="1398" y="869"/>
                </a:cubicBezTo>
                <a:cubicBezTo>
                  <a:pt x="1397" y="869"/>
                  <a:pt x="1397" y="869"/>
                  <a:pt x="1397" y="869"/>
                </a:cubicBezTo>
                <a:cubicBezTo>
                  <a:pt x="1396" y="869"/>
                  <a:pt x="1396" y="869"/>
                  <a:pt x="1396" y="869"/>
                </a:cubicBezTo>
                <a:cubicBezTo>
                  <a:pt x="1396" y="872"/>
                  <a:pt x="1396" y="872"/>
                  <a:pt x="1396" y="872"/>
                </a:cubicBezTo>
                <a:cubicBezTo>
                  <a:pt x="1389" y="878"/>
                  <a:pt x="1389" y="878"/>
                  <a:pt x="1389" y="878"/>
                </a:cubicBezTo>
                <a:cubicBezTo>
                  <a:pt x="1386" y="880"/>
                  <a:pt x="1386" y="880"/>
                  <a:pt x="1386" y="880"/>
                </a:cubicBezTo>
                <a:cubicBezTo>
                  <a:pt x="1386" y="880"/>
                  <a:pt x="1389" y="874"/>
                  <a:pt x="1385" y="881"/>
                </a:cubicBezTo>
                <a:cubicBezTo>
                  <a:pt x="1384" y="881"/>
                  <a:pt x="1384" y="881"/>
                  <a:pt x="1384" y="881"/>
                </a:cubicBezTo>
                <a:cubicBezTo>
                  <a:pt x="1385" y="884"/>
                  <a:pt x="1385" y="884"/>
                  <a:pt x="1385" y="884"/>
                </a:cubicBezTo>
                <a:cubicBezTo>
                  <a:pt x="1381" y="886"/>
                  <a:pt x="1381" y="886"/>
                  <a:pt x="1381" y="886"/>
                </a:cubicBezTo>
                <a:cubicBezTo>
                  <a:pt x="1380" y="887"/>
                  <a:pt x="1380" y="887"/>
                  <a:pt x="1380" y="887"/>
                </a:cubicBezTo>
                <a:cubicBezTo>
                  <a:pt x="1378" y="886"/>
                  <a:pt x="1388" y="884"/>
                  <a:pt x="1377" y="886"/>
                </a:cubicBezTo>
                <a:cubicBezTo>
                  <a:pt x="1375" y="889"/>
                  <a:pt x="1375" y="889"/>
                  <a:pt x="1375" y="889"/>
                </a:cubicBezTo>
                <a:cubicBezTo>
                  <a:pt x="1377" y="890"/>
                  <a:pt x="1377" y="890"/>
                  <a:pt x="1377" y="890"/>
                </a:cubicBezTo>
                <a:cubicBezTo>
                  <a:pt x="1371" y="894"/>
                  <a:pt x="1371" y="894"/>
                  <a:pt x="1371" y="894"/>
                </a:cubicBezTo>
                <a:cubicBezTo>
                  <a:pt x="1369" y="894"/>
                  <a:pt x="1369" y="894"/>
                  <a:pt x="1369" y="894"/>
                </a:cubicBezTo>
                <a:cubicBezTo>
                  <a:pt x="1369" y="897"/>
                  <a:pt x="1369" y="897"/>
                  <a:pt x="1369" y="897"/>
                </a:cubicBezTo>
                <a:cubicBezTo>
                  <a:pt x="1365" y="900"/>
                  <a:pt x="1365" y="900"/>
                  <a:pt x="1365" y="900"/>
                </a:cubicBezTo>
                <a:cubicBezTo>
                  <a:pt x="1364" y="902"/>
                  <a:pt x="1364" y="902"/>
                  <a:pt x="1364" y="902"/>
                </a:cubicBezTo>
                <a:cubicBezTo>
                  <a:pt x="1360" y="902"/>
                  <a:pt x="1360" y="902"/>
                  <a:pt x="1360" y="902"/>
                </a:cubicBezTo>
                <a:cubicBezTo>
                  <a:pt x="1360" y="904"/>
                  <a:pt x="1360" y="904"/>
                  <a:pt x="1360" y="904"/>
                </a:cubicBezTo>
                <a:cubicBezTo>
                  <a:pt x="1353" y="909"/>
                  <a:pt x="1353" y="909"/>
                  <a:pt x="1353" y="909"/>
                </a:cubicBezTo>
                <a:cubicBezTo>
                  <a:pt x="1352" y="909"/>
                  <a:pt x="1355" y="904"/>
                  <a:pt x="1355" y="911"/>
                </a:cubicBezTo>
                <a:cubicBezTo>
                  <a:pt x="1352" y="912"/>
                  <a:pt x="1352" y="912"/>
                  <a:pt x="1352" y="912"/>
                </a:cubicBezTo>
                <a:cubicBezTo>
                  <a:pt x="1350" y="915"/>
                  <a:pt x="1350" y="915"/>
                  <a:pt x="1350" y="915"/>
                </a:cubicBezTo>
                <a:cubicBezTo>
                  <a:pt x="1345" y="916"/>
                  <a:pt x="1345" y="916"/>
                  <a:pt x="1345" y="916"/>
                </a:cubicBezTo>
                <a:cubicBezTo>
                  <a:pt x="1345" y="919"/>
                  <a:pt x="1345" y="919"/>
                  <a:pt x="1345" y="919"/>
                </a:cubicBezTo>
                <a:cubicBezTo>
                  <a:pt x="1341" y="922"/>
                  <a:pt x="1341" y="922"/>
                  <a:pt x="1341" y="922"/>
                </a:cubicBezTo>
                <a:cubicBezTo>
                  <a:pt x="1338" y="922"/>
                  <a:pt x="1338" y="922"/>
                  <a:pt x="1338" y="922"/>
                </a:cubicBezTo>
                <a:cubicBezTo>
                  <a:pt x="1339" y="925"/>
                  <a:pt x="1339" y="925"/>
                  <a:pt x="1339" y="925"/>
                </a:cubicBezTo>
                <a:cubicBezTo>
                  <a:pt x="1335" y="929"/>
                  <a:pt x="1335" y="929"/>
                  <a:pt x="1335" y="929"/>
                </a:cubicBezTo>
                <a:cubicBezTo>
                  <a:pt x="1333" y="929"/>
                  <a:pt x="1333" y="929"/>
                  <a:pt x="1333" y="929"/>
                </a:cubicBezTo>
                <a:cubicBezTo>
                  <a:pt x="1320" y="939"/>
                  <a:pt x="1320" y="939"/>
                  <a:pt x="1320" y="939"/>
                </a:cubicBezTo>
                <a:cubicBezTo>
                  <a:pt x="1321" y="940"/>
                  <a:pt x="1321" y="940"/>
                  <a:pt x="1321" y="940"/>
                </a:cubicBezTo>
                <a:cubicBezTo>
                  <a:pt x="1318" y="942"/>
                  <a:pt x="1318" y="942"/>
                  <a:pt x="1318" y="942"/>
                </a:cubicBezTo>
                <a:cubicBezTo>
                  <a:pt x="1318" y="944"/>
                  <a:pt x="1314" y="939"/>
                  <a:pt x="1319" y="944"/>
                </a:cubicBezTo>
                <a:cubicBezTo>
                  <a:pt x="1317" y="942"/>
                  <a:pt x="1317" y="942"/>
                  <a:pt x="1317" y="942"/>
                </a:cubicBezTo>
                <a:cubicBezTo>
                  <a:pt x="1313" y="947"/>
                  <a:pt x="1313" y="947"/>
                  <a:pt x="1313" y="947"/>
                </a:cubicBezTo>
                <a:cubicBezTo>
                  <a:pt x="1309" y="948"/>
                  <a:pt x="1309" y="948"/>
                  <a:pt x="1309" y="948"/>
                </a:cubicBezTo>
                <a:cubicBezTo>
                  <a:pt x="1311" y="949"/>
                  <a:pt x="1310" y="950"/>
                  <a:pt x="1309" y="951"/>
                </a:cubicBezTo>
                <a:cubicBezTo>
                  <a:pt x="1304" y="954"/>
                  <a:pt x="1304" y="954"/>
                  <a:pt x="1304" y="954"/>
                </a:cubicBezTo>
                <a:cubicBezTo>
                  <a:pt x="1303" y="957"/>
                  <a:pt x="1303" y="957"/>
                  <a:pt x="1303" y="957"/>
                </a:cubicBezTo>
                <a:cubicBezTo>
                  <a:pt x="1299" y="958"/>
                  <a:pt x="1299" y="958"/>
                  <a:pt x="1299" y="958"/>
                </a:cubicBezTo>
                <a:cubicBezTo>
                  <a:pt x="1296" y="963"/>
                  <a:pt x="1296" y="963"/>
                  <a:pt x="1296" y="963"/>
                </a:cubicBezTo>
                <a:cubicBezTo>
                  <a:pt x="1276" y="981"/>
                  <a:pt x="1255" y="1001"/>
                  <a:pt x="1234" y="1020"/>
                </a:cubicBezTo>
                <a:cubicBezTo>
                  <a:pt x="1235" y="1021"/>
                  <a:pt x="1235" y="1021"/>
                  <a:pt x="1235" y="1021"/>
                </a:cubicBezTo>
                <a:cubicBezTo>
                  <a:pt x="1228" y="1024"/>
                  <a:pt x="1224" y="1034"/>
                  <a:pt x="1217" y="1034"/>
                </a:cubicBezTo>
                <a:cubicBezTo>
                  <a:pt x="1218" y="1035"/>
                  <a:pt x="1218" y="1035"/>
                  <a:pt x="1218" y="1035"/>
                </a:cubicBezTo>
                <a:cubicBezTo>
                  <a:pt x="1214" y="1040"/>
                  <a:pt x="1205" y="1047"/>
                  <a:pt x="1203" y="1051"/>
                </a:cubicBezTo>
                <a:cubicBezTo>
                  <a:pt x="1203" y="1054"/>
                  <a:pt x="1200" y="1055"/>
                  <a:pt x="1198" y="1056"/>
                </a:cubicBezTo>
                <a:cubicBezTo>
                  <a:pt x="1199" y="1057"/>
                  <a:pt x="1199" y="1057"/>
                  <a:pt x="1199" y="1057"/>
                </a:cubicBezTo>
                <a:cubicBezTo>
                  <a:pt x="1199" y="1057"/>
                  <a:pt x="1203" y="1056"/>
                  <a:pt x="1198" y="1059"/>
                </a:cubicBezTo>
                <a:cubicBezTo>
                  <a:pt x="1200" y="1060"/>
                  <a:pt x="1200" y="1060"/>
                  <a:pt x="1200" y="1060"/>
                </a:cubicBezTo>
                <a:cubicBezTo>
                  <a:pt x="1200" y="1062"/>
                  <a:pt x="1198" y="1056"/>
                  <a:pt x="1199" y="1062"/>
                </a:cubicBezTo>
                <a:cubicBezTo>
                  <a:pt x="1195" y="1060"/>
                  <a:pt x="1195" y="1060"/>
                  <a:pt x="1195" y="1060"/>
                </a:cubicBezTo>
                <a:cubicBezTo>
                  <a:pt x="1189" y="1063"/>
                  <a:pt x="1183" y="1068"/>
                  <a:pt x="1179" y="1073"/>
                </a:cubicBezTo>
                <a:cubicBezTo>
                  <a:pt x="1178" y="1076"/>
                  <a:pt x="1178" y="1076"/>
                  <a:pt x="1178" y="1076"/>
                </a:cubicBezTo>
                <a:cubicBezTo>
                  <a:pt x="1172" y="1078"/>
                  <a:pt x="1172" y="1078"/>
                  <a:pt x="1172" y="1078"/>
                </a:cubicBezTo>
                <a:cubicBezTo>
                  <a:pt x="1158" y="1078"/>
                  <a:pt x="1158" y="1078"/>
                  <a:pt x="1158" y="1078"/>
                </a:cubicBezTo>
                <a:cubicBezTo>
                  <a:pt x="1154" y="1075"/>
                  <a:pt x="1154" y="1075"/>
                  <a:pt x="1154" y="1075"/>
                </a:cubicBezTo>
                <a:cubicBezTo>
                  <a:pt x="1157" y="1074"/>
                  <a:pt x="1157" y="1074"/>
                  <a:pt x="1157" y="1074"/>
                </a:cubicBezTo>
                <a:cubicBezTo>
                  <a:pt x="1157" y="1072"/>
                  <a:pt x="1157" y="1072"/>
                  <a:pt x="1157" y="1072"/>
                </a:cubicBezTo>
                <a:cubicBezTo>
                  <a:pt x="1162" y="1066"/>
                  <a:pt x="1162" y="1066"/>
                  <a:pt x="1162" y="1066"/>
                </a:cubicBezTo>
                <a:cubicBezTo>
                  <a:pt x="1161" y="1065"/>
                  <a:pt x="1161" y="1065"/>
                  <a:pt x="1161" y="1065"/>
                </a:cubicBezTo>
                <a:cubicBezTo>
                  <a:pt x="1163" y="1063"/>
                  <a:pt x="1163" y="1063"/>
                  <a:pt x="1163" y="1063"/>
                </a:cubicBezTo>
                <a:cubicBezTo>
                  <a:pt x="1162" y="1062"/>
                  <a:pt x="1162" y="1062"/>
                  <a:pt x="1162" y="1062"/>
                </a:cubicBezTo>
                <a:cubicBezTo>
                  <a:pt x="1160" y="1064"/>
                  <a:pt x="1156" y="1064"/>
                  <a:pt x="1154" y="1066"/>
                </a:cubicBezTo>
                <a:cubicBezTo>
                  <a:pt x="1151" y="1072"/>
                  <a:pt x="1151" y="1072"/>
                  <a:pt x="1151" y="1072"/>
                </a:cubicBezTo>
                <a:cubicBezTo>
                  <a:pt x="1147" y="1074"/>
                  <a:pt x="1147" y="1074"/>
                  <a:pt x="1147" y="1074"/>
                </a:cubicBezTo>
                <a:cubicBezTo>
                  <a:pt x="1148" y="1075"/>
                  <a:pt x="1148" y="1075"/>
                  <a:pt x="1148" y="1075"/>
                </a:cubicBezTo>
                <a:cubicBezTo>
                  <a:pt x="1145" y="1078"/>
                  <a:pt x="1145" y="1078"/>
                  <a:pt x="1145" y="1078"/>
                </a:cubicBezTo>
                <a:cubicBezTo>
                  <a:pt x="1127" y="1078"/>
                  <a:pt x="1127" y="1078"/>
                  <a:pt x="1127" y="1078"/>
                </a:cubicBezTo>
                <a:cubicBezTo>
                  <a:pt x="1127" y="1076"/>
                  <a:pt x="1127" y="1076"/>
                  <a:pt x="1127" y="1076"/>
                </a:cubicBezTo>
                <a:cubicBezTo>
                  <a:pt x="1133" y="1074"/>
                  <a:pt x="1133" y="1074"/>
                  <a:pt x="1133" y="1074"/>
                </a:cubicBezTo>
                <a:cubicBezTo>
                  <a:pt x="1136" y="1071"/>
                  <a:pt x="1136" y="1071"/>
                  <a:pt x="1136" y="1071"/>
                </a:cubicBezTo>
                <a:cubicBezTo>
                  <a:pt x="1135" y="1069"/>
                  <a:pt x="1135" y="1069"/>
                  <a:pt x="1135" y="1069"/>
                </a:cubicBezTo>
                <a:cubicBezTo>
                  <a:pt x="1141" y="1065"/>
                  <a:pt x="1141" y="1065"/>
                  <a:pt x="1141" y="1065"/>
                </a:cubicBezTo>
                <a:cubicBezTo>
                  <a:pt x="1141" y="1064"/>
                  <a:pt x="1142" y="1067"/>
                  <a:pt x="1140" y="1064"/>
                </a:cubicBezTo>
                <a:cubicBezTo>
                  <a:pt x="1146" y="1067"/>
                  <a:pt x="1146" y="1067"/>
                  <a:pt x="1146" y="1067"/>
                </a:cubicBezTo>
                <a:cubicBezTo>
                  <a:pt x="1147" y="1066"/>
                  <a:pt x="1147" y="1066"/>
                  <a:pt x="1147" y="1066"/>
                </a:cubicBezTo>
                <a:cubicBezTo>
                  <a:pt x="1146" y="1065"/>
                  <a:pt x="1146" y="1065"/>
                  <a:pt x="1146" y="1065"/>
                </a:cubicBezTo>
                <a:cubicBezTo>
                  <a:pt x="1143" y="1064"/>
                  <a:pt x="1143" y="1064"/>
                  <a:pt x="1143" y="1064"/>
                </a:cubicBezTo>
                <a:cubicBezTo>
                  <a:pt x="1145" y="1062"/>
                  <a:pt x="1145" y="1062"/>
                  <a:pt x="1145" y="1062"/>
                </a:cubicBezTo>
                <a:cubicBezTo>
                  <a:pt x="1145" y="1060"/>
                  <a:pt x="1145" y="1060"/>
                  <a:pt x="1145" y="1060"/>
                </a:cubicBezTo>
                <a:cubicBezTo>
                  <a:pt x="1142" y="1066"/>
                  <a:pt x="1135" y="1060"/>
                  <a:pt x="1133" y="1062"/>
                </a:cubicBezTo>
                <a:cubicBezTo>
                  <a:pt x="1126" y="1068"/>
                  <a:pt x="1126" y="1068"/>
                  <a:pt x="1126" y="1068"/>
                </a:cubicBezTo>
                <a:cubicBezTo>
                  <a:pt x="1127" y="1068"/>
                  <a:pt x="1127" y="1068"/>
                  <a:pt x="1127" y="1068"/>
                </a:cubicBezTo>
                <a:cubicBezTo>
                  <a:pt x="1117" y="1078"/>
                  <a:pt x="1117" y="1078"/>
                  <a:pt x="1117" y="1078"/>
                </a:cubicBezTo>
                <a:cubicBezTo>
                  <a:pt x="1100" y="1078"/>
                  <a:pt x="1100" y="1078"/>
                  <a:pt x="1100" y="1078"/>
                </a:cubicBezTo>
                <a:cubicBezTo>
                  <a:pt x="1102" y="1076"/>
                  <a:pt x="1096" y="1079"/>
                  <a:pt x="1101" y="1075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5"/>
                  <a:pt x="1098" y="1075"/>
                  <a:pt x="1098" y="1075"/>
                </a:cubicBezTo>
                <a:cubicBezTo>
                  <a:pt x="1095" y="1078"/>
                  <a:pt x="1095" y="1078"/>
                  <a:pt x="1095" y="1078"/>
                </a:cubicBezTo>
                <a:cubicBezTo>
                  <a:pt x="1091" y="1078"/>
                  <a:pt x="1091" y="1078"/>
                  <a:pt x="1091" y="1078"/>
                </a:cubicBezTo>
                <a:cubicBezTo>
                  <a:pt x="1093" y="1075"/>
                  <a:pt x="1093" y="1075"/>
                  <a:pt x="1093" y="1075"/>
                </a:cubicBezTo>
                <a:cubicBezTo>
                  <a:pt x="1095" y="1073"/>
                  <a:pt x="1095" y="1077"/>
                  <a:pt x="1097" y="1074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100" y="1071"/>
                  <a:pt x="1100" y="1071"/>
                  <a:pt x="1100" y="1071"/>
                </a:cubicBezTo>
                <a:cubicBezTo>
                  <a:pt x="1104" y="1071"/>
                  <a:pt x="1097" y="1069"/>
                  <a:pt x="1104" y="1069"/>
                </a:cubicBezTo>
                <a:cubicBezTo>
                  <a:pt x="1103" y="1068"/>
                  <a:pt x="1103" y="1068"/>
                  <a:pt x="1103" y="1068"/>
                </a:cubicBezTo>
                <a:cubicBezTo>
                  <a:pt x="1100" y="1070"/>
                  <a:pt x="1096" y="1069"/>
                  <a:pt x="1095" y="1070"/>
                </a:cubicBezTo>
                <a:cubicBezTo>
                  <a:pt x="1104" y="1062"/>
                  <a:pt x="1104" y="1062"/>
                  <a:pt x="1104" y="1062"/>
                </a:cubicBezTo>
                <a:cubicBezTo>
                  <a:pt x="1114" y="1055"/>
                  <a:pt x="1114" y="1055"/>
                  <a:pt x="1114" y="1055"/>
                </a:cubicBezTo>
                <a:cubicBezTo>
                  <a:pt x="1114" y="1052"/>
                  <a:pt x="1114" y="1052"/>
                  <a:pt x="1114" y="1052"/>
                </a:cubicBezTo>
                <a:cubicBezTo>
                  <a:pt x="1117" y="1052"/>
                  <a:pt x="1117" y="1052"/>
                  <a:pt x="1117" y="1052"/>
                </a:cubicBezTo>
                <a:cubicBezTo>
                  <a:pt x="1120" y="1050"/>
                  <a:pt x="1122" y="1046"/>
                  <a:pt x="1122" y="1043"/>
                </a:cubicBezTo>
                <a:cubicBezTo>
                  <a:pt x="1119" y="1046"/>
                  <a:pt x="1119" y="1046"/>
                  <a:pt x="1119" y="1046"/>
                </a:cubicBezTo>
                <a:cubicBezTo>
                  <a:pt x="1108" y="1051"/>
                  <a:pt x="1098" y="1064"/>
                  <a:pt x="1088" y="1071"/>
                </a:cubicBezTo>
                <a:cubicBezTo>
                  <a:pt x="1088" y="1074"/>
                  <a:pt x="1088" y="1074"/>
                  <a:pt x="1088" y="1074"/>
                </a:cubicBezTo>
                <a:cubicBezTo>
                  <a:pt x="1084" y="1078"/>
                  <a:pt x="1084" y="1078"/>
                  <a:pt x="1084" y="1078"/>
                </a:cubicBezTo>
                <a:cubicBezTo>
                  <a:pt x="1070" y="1078"/>
                  <a:pt x="1070" y="1078"/>
                  <a:pt x="1070" y="1078"/>
                </a:cubicBezTo>
                <a:cubicBezTo>
                  <a:pt x="1077" y="1070"/>
                  <a:pt x="1077" y="1070"/>
                  <a:pt x="1077" y="1070"/>
                </a:cubicBezTo>
                <a:cubicBezTo>
                  <a:pt x="1077" y="1069"/>
                  <a:pt x="1077" y="1069"/>
                  <a:pt x="1077" y="1069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4" y="1055"/>
                  <a:pt x="1088" y="1055"/>
                  <a:pt x="1087" y="1052"/>
                </a:cubicBezTo>
                <a:cubicBezTo>
                  <a:pt x="1087" y="1051"/>
                  <a:pt x="1087" y="1051"/>
                  <a:pt x="1087" y="1051"/>
                </a:cubicBezTo>
                <a:cubicBezTo>
                  <a:pt x="1081" y="1055"/>
                  <a:pt x="1081" y="1055"/>
                  <a:pt x="1081" y="1055"/>
                </a:cubicBezTo>
                <a:cubicBezTo>
                  <a:pt x="1075" y="1059"/>
                  <a:pt x="1075" y="1059"/>
                  <a:pt x="1075" y="1059"/>
                </a:cubicBezTo>
                <a:cubicBezTo>
                  <a:pt x="1081" y="1051"/>
                  <a:pt x="1081" y="1051"/>
                  <a:pt x="1081" y="1051"/>
                </a:cubicBezTo>
                <a:cubicBezTo>
                  <a:pt x="1083" y="1049"/>
                  <a:pt x="1083" y="1049"/>
                  <a:pt x="1083" y="1049"/>
                </a:cubicBezTo>
                <a:cubicBezTo>
                  <a:pt x="1082" y="1048"/>
                  <a:pt x="1082" y="1048"/>
                  <a:pt x="1082" y="1048"/>
                </a:cubicBezTo>
                <a:cubicBezTo>
                  <a:pt x="1084" y="1045"/>
                  <a:pt x="1084" y="1045"/>
                  <a:pt x="1084" y="1045"/>
                </a:cubicBezTo>
                <a:cubicBezTo>
                  <a:pt x="1083" y="1044"/>
                  <a:pt x="1083" y="1044"/>
                  <a:pt x="1083" y="1044"/>
                </a:cubicBezTo>
                <a:cubicBezTo>
                  <a:pt x="1080" y="1045"/>
                  <a:pt x="1080" y="1045"/>
                  <a:pt x="1080" y="1045"/>
                </a:cubicBezTo>
                <a:cubicBezTo>
                  <a:pt x="1077" y="1047"/>
                  <a:pt x="1083" y="1047"/>
                  <a:pt x="1079" y="1048"/>
                </a:cubicBezTo>
                <a:cubicBezTo>
                  <a:pt x="1080" y="1049"/>
                  <a:pt x="1080" y="1049"/>
                  <a:pt x="1080" y="1049"/>
                </a:cubicBezTo>
                <a:cubicBezTo>
                  <a:pt x="1078" y="1051"/>
                  <a:pt x="1078" y="1051"/>
                  <a:pt x="1078" y="1051"/>
                </a:cubicBezTo>
                <a:cubicBezTo>
                  <a:pt x="1077" y="1048"/>
                  <a:pt x="1077" y="1048"/>
                  <a:pt x="1077" y="1048"/>
                </a:cubicBezTo>
                <a:cubicBezTo>
                  <a:pt x="1067" y="1057"/>
                  <a:pt x="1067" y="1057"/>
                  <a:pt x="1067" y="1057"/>
                </a:cubicBezTo>
                <a:cubicBezTo>
                  <a:pt x="1065" y="1056"/>
                  <a:pt x="1065" y="1056"/>
                  <a:pt x="1065" y="1056"/>
                </a:cubicBezTo>
                <a:cubicBezTo>
                  <a:pt x="1069" y="1054"/>
                  <a:pt x="1064" y="1053"/>
                  <a:pt x="1066" y="1051"/>
                </a:cubicBezTo>
                <a:cubicBezTo>
                  <a:pt x="1069" y="1051"/>
                  <a:pt x="1069" y="1051"/>
                  <a:pt x="1069" y="1051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71" y="1049"/>
                  <a:pt x="1071" y="1049"/>
                  <a:pt x="1071" y="1049"/>
                </a:cubicBezTo>
                <a:cubicBezTo>
                  <a:pt x="1070" y="1050"/>
                  <a:pt x="1073" y="1048"/>
                  <a:pt x="1069" y="1047"/>
                </a:cubicBezTo>
                <a:cubicBezTo>
                  <a:pt x="1069" y="1046"/>
                  <a:pt x="1069" y="1046"/>
                  <a:pt x="1069" y="1046"/>
                </a:cubicBezTo>
                <a:cubicBezTo>
                  <a:pt x="1063" y="1050"/>
                  <a:pt x="1063" y="1050"/>
                  <a:pt x="1063" y="1050"/>
                </a:cubicBezTo>
                <a:cubicBezTo>
                  <a:pt x="1061" y="1053"/>
                  <a:pt x="1061" y="1053"/>
                  <a:pt x="1061" y="1053"/>
                </a:cubicBezTo>
                <a:cubicBezTo>
                  <a:pt x="1059" y="1055"/>
                  <a:pt x="1059" y="1055"/>
                  <a:pt x="1059" y="1055"/>
                </a:cubicBezTo>
                <a:cubicBezTo>
                  <a:pt x="1058" y="1052"/>
                  <a:pt x="1058" y="1052"/>
                  <a:pt x="1058" y="1052"/>
                </a:cubicBezTo>
                <a:cubicBezTo>
                  <a:pt x="1053" y="1056"/>
                  <a:pt x="1053" y="1056"/>
                  <a:pt x="1053" y="1056"/>
                </a:cubicBezTo>
                <a:cubicBezTo>
                  <a:pt x="1053" y="1059"/>
                  <a:pt x="1053" y="1059"/>
                  <a:pt x="1053" y="1059"/>
                </a:cubicBezTo>
                <a:cubicBezTo>
                  <a:pt x="1049" y="1060"/>
                  <a:pt x="1049" y="1060"/>
                  <a:pt x="1049" y="1060"/>
                </a:cubicBezTo>
                <a:cubicBezTo>
                  <a:pt x="1045" y="1064"/>
                  <a:pt x="1045" y="1064"/>
                  <a:pt x="1045" y="1064"/>
                </a:cubicBezTo>
                <a:cubicBezTo>
                  <a:pt x="1045" y="1066"/>
                  <a:pt x="1045" y="1066"/>
                  <a:pt x="1045" y="1066"/>
                </a:cubicBezTo>
                <a:cubicBezTo>
                  <a:pt x="1043" y="1067"/>
                  <a:pt x="1043" y="1067"/>
                  <a:pt x="1043" y="1067"/>
                </a:cubicBezTo>
                <a:cubicBezTo>
                  <a:pt x="1039" y="1064"/>
                  <a:pt x="1039" y="1064"/>
                  <a:pt x="1039" y="1064"/>
                </a:cubicBezTo>
                <a:cubicBezTo>
                  <a:pt x="1037" y="1066"/>
                  <a:pt x="1037" y="1066"/>
                  <a:pt x="1037" y="1066"/>
                </a:cubicBezTo>
                <a:cubicBezTo>
                  <a:pt x="1033" y="1066"/>
                  <a:pt x="1033" y="1066"/>
                  <a:pt x="1033" y="1066"/>
                </a:cubicBezTo>
                <a:cubicBezTo>
                  <a:pt x="1036" y="1065"/>
                  <a:pt x="1031" y="1067"/>
                  <a:pt x="1036" y="1068"/>
                </a:cubicBezTo>
                <a:cubicBezTo>
                  <a:pt x="1030" y="1071"/>
                  <a:pt x="1030" y="1071"/>
                  <a:pt x="1030" y="1071"/>
                </a:cubicBezTo>
                <a:cubicBezTo>
                  <a:pt x="1029" y="1074"/>
                  <a:pt x="1029" y="1074"/>
                  <a:pt x="1029" y="1074"/>
                </a:cubicBezTo>
                <a:cubicBezTo>
                  <a:pt x="1028" y="1074"/>
                  <a:pt x="1028" y="1074"/>
                  <a:pt x="1028" y="1074"/>
                </a:cubicBezTo>
                <a:cubicBezTo>
                  <a:pt x="1027" y="1070"/>
                  <a:pt x="1038" y="1067"/>
                  <a:pt x="1033" y="1062"/>
                </a:cubicBezTo>
                <a:cubicBezTo>
                  <a:pt x="1042" y="1056"/>
                  <a:pt x="1042" y="1056"/>
                  <a:pt x="1042" y="1056"/>
                </a:cubicBezTo>
                <a:cubicBezTo>
                  <a:pt x="1042" y="1053"/>
                  <a:pt x="1042" y="1053"/>
                  <a:pt x="1042" y="1053"/>
                </a:cubicBezTo>
                <a:cubicBezTo>
                  <a:pt x="1038" y="1051"/>
                  <a:pt x="1038" y="1051"/>
                  <a:pt x="1038" y="1051"/>
                </a:cubicBezTo>
                <a:cubicBezTo>
                  <a:pt x="1036" y="1051"/>
                  <a:pt x="1036" y="1051"/>
                  <a:pt x="1036" y="1051"/>
                </a:cubicBezTo>
                <a:cubicBezTo>
                  <a:pt x="1033" y="1055"/>
                  <a:pt x="1033" y="1055"/>
                  <a:pt x="1033" y="1055"/>
                </a:cubicBezTo>
                <a:cubicBezTo>
                  <a:pt x="1032" y="1053"/>
                  <a:pt x="1032" y="1053"/>
                  <a:pt x="1032" y="1053"/>
                </a:cubicBezTo>
                <a:cubicBezTo>
                  <a:pt x="1028" y="1056"/>
                  <a:pt x="1028" y="1056"/>
                  <a:pt x="1028" y="1056"/>
                </a:cubicBezTo>
                <a:cubicBezTo>
                  <a:pt x="1027" y="1055"/>
                  <a:pt x="1027" y="1055"/>
                  <a:pt x="1027" y="1055"/>
                </a:cubicBezTo>
                <a:cubicBezTo>
                  <a:pt x="1024" y="1056"/>
                  <a:pt x="1024" y="1056"/>
                  <a:pt x="1024" y="1056"/>
                </a:cubicBezTo>
                <a:cubicBezTo>
                  <a:pt x="1023" y="1056"/>
                  <a:pt x="1023" y="1056"/>
                  <a:pt x="1023" y="1056"/>
                </a:cubicBezTo>
                <a:cubicBezTo>
                  <a:pt x="1027" y="1048"/>
                  <a:pt x="1034" y="1048"/>
                  <a:pt x="1036" y="1039"/>
                </a:cubicBezTo>
                <a:cubicBezTo>
                  <a:pt x="1035" y="1039"/>
                  <a:pt x="1035" y="1039"/>
                  <a:pt x="1035" y="1039"/>
                </a:cubicBezTo>
                <a:cubicBezTo>
                  <a:pt x="1031" y="1041"/>
                  <a:pt x="1028" y="1045"/>
                  <a:pt x="1022" y="1045"/>
                </a:cubicBezTo>
                <a:cubicBezTo>
                  <a:pt x="1024" y="1044"/>
                  <a:pt x="1024" y="1044"/>
                  <a:pt x="1024" y="1044"/>
                </a:cubicBezTo>
                <a:cubicBezTo>
                  <a:pt x="1025" y="1040"/>
                  <a:pt x="1025" y="1040"/>
                  <a:pt x="1025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0" y="1043"/>
                  <a:pt x="1016" y="1046"/>
                  <a:pt x="1014" y="1049"/>
                </a:cubicBezTo>
                <a:cubicBezTo>
                  <a:pt x="1012" y="1049"/>
                  <a:pt x="1014" y="1053"/>
                  <a:pt x="1012" y="1048"/>
                </a:cubicBezTo>
                <a:cubicBezTo>
                  <a:pt x="1011" y="1049"/>
                  <a:pt x="1011" y="1049"/>
                  <a:pt x="1011" y="1049"/>
                </a:cubicBezTo>
                <a:cubicBezTo>
                  <a:pt x="1012" y="1051"/>
                  <a:pt x="1012" y="1051"/>
                  <a:pt x="1012" y="1051"/>
                </a:cubicBezTo>
                <a:cubicBezTo>
                  <a:pt x="1010" y="1050"/>
                  <a:pt x="1010" y="1050"/>
                  <a:pt x="1010" y="1050"/>
                </a:cubicBezTo>
                <a:cubicBezTo>
                  <a:pt x="1007" y="1051"/>
                  <a:pt x="1012" y="1048"/>
                  <a:pt x="1006" y="1051"/>
                </a:cubicBezTo>
                <a:cubicBezTo>
                  <a:pt x="1009" y="1048"/>
                  <a:pt x="1009" y="1048"/>
                  <a:pt x="1009" y="1048"/>
                </a:cubicBezTo>
                <a:cubicBezTo>
                  <a:pt x="1009" y="1046"/>
                  <a:pt x="1009" y="1046"/>
                  <a:pt x="1009" y="1046"/>
                </a:cubicBezTo>
                <a:cubicBezTo>
                  <a:pt x="1016" y="1041"/>
                  <a:pt x="1016" y="1041"/>
                  <a:pt x="1016" y="1041"/>
                </a:cubicBezTo>
                <a:cubicBezTo>
                  <a:pt x="1017" y="1039"/>
                  <a:pt x="1017" y="1039"/>
                  <a:pt x="1017" y="1039"/>
                </a:cubicBezTo>
                <a:cubicBezTo>
                  <a:pt x="1016" y="1038"/>
                  <a:pt x="1016" y="1038"/>
                  <a:pt x="1016" y="1038"/>
                </a:cubicBezTo>
                <a:cubicBezTo>
                  <a:pt x="1015" y="1036"/>
                  <a:pt x="1015" y="1036"/>
                  <a:pt x="1015" y="1036"/>
                </a:cubicBezTo>
                <a:cubicBezTo>
                  <a:pt x="1017" y="1034"/>
                  <a:pt x="1017" y="1034"/>
                  <a:pt x="1017" y="1034"/>
                </a:cubicBezTo>
                <a:cubicBezTo>
                  <a:pt x="1016" y="1033"/>
                  <a:pt x="1016" y="1033"/>
                  <a:pt x="1016" y="1033"/>
                </a:cubicBezTo>
                <a:cubicBezTo>
                  <a:pt x="1012" y="1032"/>
                  <a:pt x="1011" y="1035"/>
                  <a:pt x="1009" y="1035"/>
                </a:cubicBezTo>
                <a:cubicBezTo>
                  <a:pt x="1008" y="1036"/>
                  <a:pt x="1008" y="1036"/>
                  <a:pt x="1008" y="1036"/>
                </a:cubicBezTo>
                <a:cubicBezTo>
                  <a:pt x="1013" y="1036"/>
                  <a:pt x="1013" y="1036"/>
                  <a:pt x="1013" y="1036"/>
                </a:cubicBezTo>
                <a:cubicBezTo>
                  <a:pt x="1009" y="1037"/>
                  <a:pt x="1007" y="1037"/>
                  <a:pt x="1003" y="1037"/>
                </a:cubicBezTo>
                <a:cubicBezTo>
                  <a:pt x="1006" y="1033"/>
                  <a:pt x="1006" y="1033"/>
                  <a:pt x="1006" y="1033"/>
                </a:cubicBezTo>
                <a:cubicBezTo>
                  <a:pt x="1005" y="1031"/>
                  <a:pt x="1005" y="1031"/>
                  <a:pt x="1005" y="1031"/>
                </a:cubicBezTo>
                <a:cubicBezTo>
                  <a:pt x="1005" y="1032"/>
                  <a:pt x="1003" y="1028"/>
                  <a:pt x="1004" y="1033"/>
                </a:cubicBezTo>
                <a:cubicBezTo>
                  <a:pt x="1002" y="1032"/>
                  <a:pt x="1002" y="1032"/>
                  <a:pt x="1002" y="1032"/>
                </a:cubicBezTo>
                <a:cubicBezTo>
                  <a:pt x="1005" y="1030"/>
                  <a:pt x="1005" y="1026"/>
                  <a:pt x="1006" y="1025"/>
                </a:cubicBezTo>
                <a:cubicBezTo>
                  <a:pt x="1012" y="1023"/>
                  <a:pt x="1012" y="1023"/>
                  <a:pt x="1012" y="1023"/>
                </a:cubicBezTo>
                <a:cubicBezTo>
                  <a:pt x="1015" y="1018"/>
                  <a:pt x="1015" y="1018"/>
                  <a:pt x="1015" y="1018"/>
                </a:cubicBezTo>
                <a:cubicBezTo>
                  <a:pt x="1018" y="1017"/>
                  <a:pt x="1018" y="1017"/>
                  <a:pt x="1018" y="1017"/>
                </a:cubicBezTo>
                <a:cubicBezTo>
                  <a:pt x="1019" y="1015"/>
                  <a:pt x="1019" y="1015"/>
                  <a:pt x="1019" y="1015"/>
                </a:cubicBezTo>
                <a:cubicBezTo>
                  <a:pt x="1015" y="1015"/>
                  <a:pt x="1015" y="1015"/>
                  <a:pt x="1015" y="1015"/>
                </a:cubicBezTo>
                <a:cubicBezTo>
                  <a:pt x="1013" y="1019"/>
                  <a:pt x="1013" y="1019"/>
                  <a:pt x="1013" y="1019"/>
                </a:cubicBezTo>
                <a:cubicBezTo>
                  <a:pt x="1011" y="1017"/>
                  <a:pt x="1011" y="1017"/>
                  <a:pt x="1011" y="1017"/>
                </a:cubicBezTo>
                <a:cubicBezTo>
                  <a:pt x="1012" y="1016"/>
                  <a:pt x="1012" y="1016"/>
                  <a:pt x="1012" y="1016"/>
                </a:cubicBezTo>
                <a:cubicBezTo>
                  <a:pt x="1011" y="1015"/>
                  <a:pt x="1011" y="1015"/>
                  <a:pt x="1011" y="1015"/>
                </a:cubicBezTo>
                <a:cubicBezTo>
                  <a:pt x="1015" y="1007"/>
                  <a:pt x="1015" y="1007"/>
                  <a:pt x="1015" y="1007"/>
                </a:cubicBezTo>
                <a:cubicBezTo>
                  <a:pt x="1024" y="1001"/>
                  <a:pt x="1024" y="1001"/>
                  <a:pt x="1024" y="1001"/>
                </a:cubicBezTo>
                <a:cubicBezTo>
                  <a:pt x="1024" y="1000"/>
                  <a:pt x="1024" y="1000"/>
                  <a:pt x="1024" y="1000"/>
                </a:cubicBezTo>
                <a:cubicBezTo>
                  <a:pt x="1023" y="999"/>
                  <a:pt x="1023" y="999"/>
                  <a:pt x="1023" y="999"/>
                </a:cubicBezTo>
                <a:cubicBezTo>
                  <a:pt x="1021" y="1001"/>
                  <a:pt x="1021" y="1001"/>
                  <a:pt x="1021" y="1001"/>
                </a:cubicBezTo>
                <a:cubicBezTo>
                  <a:pt x="1018" y="1002"/>
                  <a:pt x="1018" y="1002"/>
                  <a:pt x="1018" y="1002"/>
                </a:cubicBezTo>
                <a:cubicBezTo>
                  <a:pt x="1016" y="1010"/>
                  <a:pt x="1005" y="1009"/>
                  <a:pt x="1002" y="1018"/>
                </a:cubicBezTo>
                <a:cubicBezTo>
                  <a:pt x="998" y="1018"/>
                  <a:pt x="998" y="1018"/>
                  <a:pt x="998" y="1018"/>
                </a:cubicBezTo>
                <a:cubicBezTo>
                  <a:pt x="997" y="1020"/>
                  <a:pt x="997" y="1020"/>
                  <a:pt x="997" y="1020"/>
                </a:cubicBezTo>
                <a:cubicBezTo>
                  <a:pt x="992" y="1023"/>
                  <a:pt x="992" y="1023"/>
                  <a:pt x="992" y="1023"/>
                </a:cubicBezTo>
                <a:cubicBezTo>
                  <a:pt x="993" y="1024"/>
                  <a:pt x="993" y="1024"/>
                  <a:pt x="993" y="1024"/>
                </a:cubicBezTo>
                <a:cubicBezTo>
                  <a:pt x="988" y="1028"/>
                  <a:pt x="988" y="1028"/>
                  <a:pt x="988" y="1028"/>
                </a:cubicBezTo>
                <a:cubicBezTo>
                  <a:pt x="986" y="1027"/>
                  <a:pt x="986" y="1027"/>
                  <a:pt x="986" y="1027"/>
                </a:cubicBezTo>
                <a:cubicBezTo>
                  <a:pt x="986" y="1029"/>
                  <a:pt x="986" y="1029"/>
                  <a:pt x="986" y="1029"/>
                </a:cubicBezTo>
                <a:cubicBezTo>
                  <a:pt x="982" y="1034"/>
                  <a:pt x="982" y="1034"/>
                  <a:pt x="982" y="1034"/>
                </a:cubicBezTo>
                <a:cubicBezTo>
                  <a:pt x="982" y="1037"/>
                  <a:pt x="982" y="1037"/>
                  <a:pt x="982" y="1037"/>
                </a:cubicBezTo>
                <a:cubicBezTo>
                  <a:pt x="979" y="1037"/>
                  <a:pt x="979" y="1037"/>
                  <a:pt x="979" y="1037"/>
                </a:cubicBezTo>
                <a:cubicBezTo>
                  <a:pt x="979" y="1037"/>
                  <a:pt x="976" y="1037"/>
                  <a:pt x="980" y="1035"/>
                </a:cubicBezTo>
                <a:cubicBezTo>
                  <a:pt x="978" y="1034"/>
                  <a:pt x="978" y="1034"/>
                  <a:pt x="978" y="1034"/>
                </a:cubicBezTo>
                <a:cubicBezTo>
                  <a:pt x="976" y="1037"/>
                  <a:pt x="976" y="1037"/>
                  <a:pt x="976" y="1037"/>
                </a:cubicBezTo>
                <a:cubicBezTo>
                  <a:pt x="972" y="1035"/>
                  <a:pt x="972" y="1035"/>
                  <a:pt x="972" y="1035"/>
                </a:cubicBezTo>
                <a:cubicBezTo>
                  <a:pt x="970" y="1036"/>
                  <a:pt x="970" y="1036"/>
                  <a:pt x="970" y="1036"/>
                </a:cubicBezTo>
                <a:cubicBezTo>
                  <a:pt x="969" y="1039"/>
                  <a:pt x="969" y="1039"/>
                  <a:pt x="969" y="1039"/>
                </a:cubicBezTo>
                <a:cubicBezTo>
                  <a:pt x="968" y="1037"/>
                  <a:pt x="968" y="1037"/>
                  <a:pt x="968" y="1037"/>
                </a:cubicBezTo>
                <a:cubicBezTo>
                  <a:pt x="963" y="1040"/>
                  <a:pt x="963" y="1040"/>
                  <a:pt x="963" y="1040"/>
                </a:cubicBezTo>
                <a:cubicBezTo>
                  <a:pt x="961" y="1042"/>
                  <a:pt x="960" y="1044"/>
                  <a:pt x="959" y="1046"/>
                </a:cubicBezTo>
                <a:cubicBezTo>
                  <a:pt x="958" y="1046"/>
                  <a:pt x="958" y="1046"/>
                  <a:pt x="958" y="1046"/>
                </a:cubicBezTo>
                <a:cubicBezTo>
                  <a:pt x="958" y="1043"/>
                  <a:pt x="958" y="1043"/>
                  <a:pt x="958" y="1043"/>
                </a:cubicBezTo>
                <a:cubicBezTo>
                  <a:pt x="954" y="1043"/>
                  <a:pt x="954" y="1043"/>
                  <a:pt x="954" y="1043"/>
                </a:cubicBezTo>
                <a:cubicBezTo>
                  <a:pt x="958" y="1041"/>
                  <a:pt x="958" y="1041"/>
                  <a:pt x="958" y="1041"/>
                </a:cubicBezTo>
                <a:cubicBezTo>
                  <a:pt x="958" y="1039"/>
                  <a:pt x="958" y="1039"/>
                  <a:pt x="958" y="1039"/>
                </a:cubicBezTo>
                <a:cubicBezTo>
                  <a:pt x="959" y="1039"/>
                  <a:pt x="959" y="1039"/>
                  <a:pt x="959" y="1039"/>
                </a:cubicBezTo>
                <a:cubicBezTo>
                  <a:pt x="960" y="1035"/>
                  <a:pt x="960" y="1035"/>
                  <a:pt x="960" y="1035"/>
                </a:cubicBezTo>
                <a:cubicBezTo>
                  <a:pt x="963" y="1036"/>
                  <a:pt x="963" y="1036"/>
                  <a:pt x="963" y="1036"/>
                </a:cubicBezTo>
                <a:cubicBezTo>
                  <a:pt x="968" y="1033"/>
                  <a:pt x="968" y="1033"/>
                  <a:pt x="968" y="1033"/>
                </a:cubicBezTo>
                <a:cubicBezTo>
                  <a:pt x="969" y="1030"/>
                  <a:pt x="969" y="1030"/>
                  <a:pt x="969" y="1030"/>
                </a:cubicBezTo>
                <a:cubicBezTo>
                  <a:pt x="966" y="1030"/>
                  <a:pt x="966" y="1030"/>
                  <a:pt x="966" y="1030"/>
                </a:cubicBezTo>
                <a:cubicBezTo>
                  <a:pt x="964" y="1032"/>
                  <a:pt x="964" y="1032"/>
                  <a:pt x="964" y="1032"/>
                </a:cubicBezTo>
                <a:cubicBezTo>
                  <a:pt x="963" y="1031"/>
                  <a:pt x="967" y="1031"/>
                  <a:pt x="962" y="1032"/>
                </a:cubicBezTo>
                <a:cubicBezTo>
                  <a:pt x="962" y="1031"/>
                  <a:pt x="966" y="1030"/>
                  <a:pt x="966" y="1028"/>
                </a:cubicBezTo>
                <a:cubicBezTo>
                  <a:pt x="961" y="1028"/>
                  <a:pt x="961" y="1028"/>
                  <a:pt x="961" y="1028"/>
                </a:cubicBezTo>
                <a:cubicBezTo>
                  <a:pt x="964" y="1026"/>
                  <a:pt x="964" y="1026"/>
                  <a:pt x="964" y="1026"/>
                </a:cubicBezTo>
                <a:cubicBezTo>
                  <a:pt x="964" y="1023"/>
                  <a:pt x="964" y="1023"/>
                  <a:pt x="964" y="1023"/>
                </a:cubicBezTo>
                <a:cubicBezTo>
                  <a:pt x="962" y="1024"/>
                  <a:pt x="959" y="1028"/>
                  <a:pt x="955" y="1028"/>
                </a:cubicBezTo>
                <a:cubicBezTo>
                  <a:pt x="955" y="1025"/>
                  <a:pt x="955" y="1025"/>
                  <a:pt x="955" y="1025"/>
                </a:cubicBezTo>
                <a:cubicBezTo>
                  <a:pt x="952" y="1027"/>
                  <a:pt x="952" y="1027"/>
                  <a:pt x="952" y="1027"/>
                </a:cubicBezTo>
                <a:cubicBezTo>
                  <a:pt x="954" y="1024"/>
                  <a:pt x="954" y="1024"/>
                  <a:pt x="954" y="1024"/>
                </a:cubicBezTo>
                <a:cubicBezTo>
                  <a:pt x="956" y="1024"/>
                  <a:pt x="956" y="1024"/>
                  <a:pt x="956" y="1024"/>
                </a:cubicBezTo>
                <a:cubicBezTo>
                  <a:pt x="958" y="1022"/>
                  <a:pt x="958" y="1022"/>
                  <a:pt x="958" y="1022"/>
                </a:cubicBezTo>
                <a:cubicBezTo>
                  <a:pt x="960" y="1023"/>
                  <a:pt x="960" y="1023"/>
                  <a:pt x="960" y="1023"/>
                </a:cubicBezTo>
                <a:cubicBezTo>
                  <a:pt x="961" y="1022"/>
                  <a:pt x="957" y="1021"/>
                  <a:pt x="962" y="1022"/>
                </a:cubicBezTo>
                <a:cubicBezTo>
                  <a:pt x="961" y="1020"/>
                  <a:pt x="961" y="1020"/>
                  <a:pt x="961" y="1020"/>
                </a:cubicBezTo>
                <a:cubicBezTo>
                  <a:pt x="957" y="1019"/>
                  <a:pt x="957" y="1019"/>
                  <a:pt x="957" y="1019"/>
                </a:cubicBezTo>
                <a:cubicBezTo>
                  <a:pt x="959" y="1017"/>
                  <a:pt x="959" y="1017"/>
                  <a:pt x="959" y="1017"/>
                </a:cubicBezTo>
                <a:cubicBezTo>
                  <a:pt x="958" y="1017"/>
                  <a:pt x="958" y="1017"/>
                  <a:pt x="958" y="1017"/>
                </a:cubicBezTo>
                <a:cubicBezTo>
                  <a:pt x="961" y="1017"/>
                  <a:pt x="956" y="1012"/>
                  <a:pt x="959" y="1014"/>
                </a:cubicBezTo>
                <a:cubicBezTo>
                  <a:pt x="958" y="1013"/>
                  <a:pt x="958" y="1013"/>
                  <a:pt x="958" y="1013"/>
                </a:cubicBezTo>
                <a:cubicBezTo>
                  <a:pt x="956" y="1015"/>
                  <a:pt x="956" y="1015"/>
                  <a:pt x="956" y="1015"/>
                </a:cubicBezTo>
                <a:cubicBezTo>
                  <a:pt x="959" y="1010"/>
                  <a:pt x="959" y="1010"/>
                  <a:pt x="959" y="1010"/>
                </a:cubicBezTo>
                <a:cubicBezTo>
                  <a:pt x="957" y="1005"/>
                  <a:pt x="957" y="1005"/>
                  <a:pt x="957" y="1005"/>
                </a:cubicBezTo>
                <a:cubicBezTo>
                  <a:pt x="959" y="1002"/>
                  <a:pt x="959" y="1002"/>
                  <a:pt x="959" y="1002"/>
                </a:cubicBezTo>
                <a:cubicBezTo>
                  <a:pt x="963" y="1003"/>
                  <a:pt x="963" y="1003"/>
                  <a:pt x="963" y="1003"/>
                </a:cubicBezTo>
                <a:cubicBezTo>
                  <a:pt x="964" y="1003"/>
                  <a:pt x="964" y="1003"/>
                  <a:pt x="964" y="1003"/>
                </a:cubicBezTo>
                <a:cubicBezTo>
                  <a:pt x="966" y="1002"/>
                  <a:pt x="966" y="1002"/>
                  <a:pt x="966" y="1002"/>
                </a:cubicBezTo>
                <a:cubicBezTo>
                  <a:pt x="963" y="999"/>
                  <a:pt x="963" y="999"/>
                  <a:pt x="963" y="999"/>
                </a:cubicBezTo>
                <a:cubicBezTo>
                  <a:pt x="966" y="997"/>
                  <a:pt x="964" y="994"/>
                  <a:pt x="966" y="992"/>
                </a:cubicBezTo>
                <a:cubicBezTo>
                  <a:pt x="969" y="992"/>
                  <a:pt x="969" y="992"/>
                  <a:pt x="969" y="992"/>
                </a:cubicBezTo>
                <a:cubicBezTo>
                  <a:pt x="974" y="985"/>
                  <a:pt x="974" y="985"/>
                  <a:pt x="974" y="985"/>
                </a:cubicBezTo>
                <a:cubicBezTo>
                  <a:pt x="975" y="982"/>
                  <a:pt x="975" y="982"/>
                  <a:pt x="975" y="982"/>
                </a:cubicBezTo>
                <a:cubicBezTo>
                  <a:pt x="976" y="981"/>
                  <a:pt x="976" y="981"/>
                  <a:pt x="976" y="981"/>
                </a:cubicBezTo>
                <a:cubicBezTo>
                  <a:pt x="977" y="984"/>
                  <a:pt x="977" y="984"/>
                  <a:pt x="977" y="984"/>
                </a:cubicBezTo>
                <a:cubicBezTo>
                  <a:pt x="980" y="984"/>
                  <a:pt x="980" y="984"/>
                  <a:pt x="980" y="984"/>
                </a:cubicBezTo>
                <a:cubicBezTo>
                  <a:pt x="980" y="982"/>
                  <a:pt x="980" y="982"/>
                  <a:pt x="980" y="982"/>
                </a:cubicBezTo>
                <a:cubicBezTo>
                  <a:pt x="983" y="980"/>
                  <a:pt x="983" y="980"/>
                  <a:pt x="983" y="980"/>
                </a:cubicBezTo>
                <a:cubicBezTo>
                  <a:pt x="986" y="976"/>
                  <a:pt x="986" y="976"/>
                  <a:pt x="986" y="976"/>
                </a:cubicBezTo>
                <a:cubicBezTo>
                  <a:pt x="992" y="973"/>
                  <a:pt x="992" y="973"/>
                  <a:pt x="992" y="973"/>
                </a:cubicBezTo>
                <a:cubicBezTo>
                  <a:pt x="992" y="970"/>
                  <a:pt x="992" y="970"/>
                  <a:pt x="992" y="970"/>
                </a:cubicBezTo>
                <a:cubicBezTo>
                  <a:pt x="1001" y="965"/>
                  <a:pt x="1004" y="959"/>
                  <a:pt x="1014" y="953"/>
                </a:cubicBezTo>
                <a:cubicBezTo>
                  <a:pt x="1014" y="950"/>
                  <a:pt x="1014" y="950"/>
                  <a:pt x="1014" y="950"/>
                </a:cubicBezTo>
                <a:cubicBezTo>
                  <a:pt x="1015" y="951"/>
                  <a:pt x="1015" y="951"/>
                  <a:pt x="1015" y="951"/>
                </a:cubicBezTo>
                <a:cubicBezTo>
                  <a:pt x="1018" y="950"/>
                  <a:pt x="1018" y="950"/>
                  <a:pt x="1018" y="950"/>
                </a:cubicBezTo>
                <a:cubicBezTo>
                  <a:pt x="1019" y="946"/>
                  <a:pt x="1019" y="946"/>
                  <a:pt x="1019" y="946"/>
                </a:cubicBezTo>
                <a:cubicBezTo>
                  <a:pt x="1021" y="947"/>
                  <a:pt x="1021" y="947"/>
                  <a:pt x="1021" y="947"/>
                </a:cubicBezTo>
                <a:cubicBezTo>
                  <a:pt x="1025" y="941"/>
                  <a:pt x="1025" y="941"/>
                  <a:pt x="1025" y="941"/>
                </a:cubicBezTo>
                <a:cubicBezTo>
                  <a:pt x="1021" y="939"/>
                  <a:pt x="1021" y="939"/>
                  <a:pt x="1021" y="939"/>
                </a:cubicBezTo>
                <a:cubicBezTo>
                  <a:pt x="1025" y="939"/>
                  <a:pt x="1026" y="933"/>
                  <a:pt x="1026" y="934"/>
                </a:cubicBezTo>
                <a:cubicBezTo>
                  <a:pt x="1029" y="934"/>
                  <a:pt x="1029" y="934"/>
                  <a:pt x="1029" y="934"/>
                </a:cubicBezTo>
                <a:cubicBezTo>
                  <a:pt x="1029" y="933"/>
                  <a:pt x="1029" y="933"/>
                  <a:pt x="1029" y="933"/>
                </a:cubicBezTo>
                <a:cubicBezTo>
                  <a:pt x="1032" y="935"/>
                  <a:pt x="1030" y="930"/>
                  <a:pt x="1034" y="931"/>
                </a:cubicBezTo>
                <a:cubicBezTo>
                  <a:pt x="1031" y="930"/>
                  <a:pt x="1031" y="930"/>
                  <a:pt x="1031" y="930"/>
                </a:cubicBezTo>
                <a:cubicBezTo>
                  <a:pt x="1034" y="929"/>
                  <a:pt x="1034" y="929"/>
                  <a:pt x="1034" y="929"/>
                </a:cubicBezTo>
                <a:cubicBezTo>
                  <a:pt x="1036" y="928"/>
                  <a:pt x="1036" y="928"/>
                  <a:pt x="1036" y="928"/>
                </a:cubicBezTo>
                <a:cubicBezTo>
                  <a:pt x="1034" y="927"/>
                  <a:pt x="1034" y="927"/>
                  <a:pt x="1034" y="927"/>
                </a:cubicBezTo>
                <a:cubicBezTo>
                  <a:pt x="1040" y="924"/>
                  <a:pt x="1040" y="924"/>
                  <a:pt x="1040" y="924"/>
                </a:cubicBezTo>
                <a:cubicBezTo>
                  <a:pt x="1042" y="924"/>
                  <a:pt x="1042" y="924"/>
                  <a:pt x="1042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5" y="923"/>
                  <a:pt x="1045" y="923"/>
                  <a:pt x="1045" y="923"/>
                </a:cubicBezTo>
                <a:cubicBezTo>
                  <a:pt x="1039" y="922"/>
                  <a:pt x="1039" y="922"/>
                  <a:pt x="1039" y="922"/>
                </a:cubicBezTo>
                <a:cubicBezTo>
                  <a:pt x="1042" y="921"/>
                  <a:pt x="1042" y="921"/>
                  <a:pt x="1042" y="921"/>
                </a:cubicBezTo>
                <a:cubicBezTo>
                  <a:pt x="1046" y="922"/>
                  <a:pt x="1046" y="922"/>
                  <a:pt x="1046" y="922"/>
                </a:cubicBezTo>
                <a:cubicBezTo>
                  <a:pt x="1047" y="921"/>
                  <a:pt x="1047" y="921"/>
                  <a:pt x="1047" y="921"/>
                </a:cubicBezTo>
                <a:cubicBezTo>
                  <a:pt x="1045" y="917"/>
                  <a:pt x="1045" y="917"/>
                  <a:pt x="1045" y="917"/>
                </a:cubicBezTo>
                <a:cubicBezTo>
                  <a:pt x="1051" y="909"/>
                  <a:pt x="1051" y="909"/>
                  <a:pt x="1051" y="909"/>
                </a:cubicBezTo>
                <a:cubicBezTo>
                  <a:pt x="1052" y="911"/>
                  <a:pt x="1052" y="911"/>
                  <a:pt x="1052" y="911"/>
                </a:cubicBezTo>
                <a:cubicBezTo>
                  <a:pt x="1056" y="908"/>
                  <a:pt x="1056" y="908"/>
                  <a:pt x="1056" y="908"/>
                </a:cubicBezTo>
                <a:cubicBezTo>
                  <a:pt x="1056" y="910"/>
                  <a:pt x="1056" y="910"/>
                  <a:pt x="1056" y="910"/>
                </a:cubicBezTo>
                <a:cubicBezTo>
                  <a:pt x="1059" y="909"/>
                  <a:pt x="1059" y="909"/>
                  <a:pt x="1059" y="909"/>
                </a:cubicBezTo>
                <a:cubicBezTo>
                  <a:pt x="1060" y="907"/>
                  <a:pt x="1060" y="907"/>
                  <a:pt x="1060" y="907"/>
                </a:cubicBezTo>
                <a:cubicBezTo>
                  <a:pt x="1059" y="904"/>
                  <a:pt x="1059" y="904"/>
                  <a:pt x="1059" y="904"/>
                </a:cubicBezTo>
                <a:cubicBezTo>
                  <a:pt x="1056" y="904"/>
                  <a:pt x="1056" y="904"/>
                  <a:pt x="1056" y="904"/>
                </a:cubicBezTo>
                <a:cubicBezTo>
                  <a:pt x="1053" y="907"/>
                  <a:pt x="1053" y="907"/>
                  <a:pt x="1053" y="907"/>
                </a:cubicBezTo>
                <a:cubicBezTo>
                  <a:pt x="1046" y="906"/>
                  <a:pt x="1046" y="906"/>
                  <a:pt x="1046" y="906"/>
                </a:cubicBezTo>
                <a:cubicBezTo>
                  <a:pt x="1045" y="904"/>
                  <a:pt x="1045" y="904"/>
                  <a:pt x="1045" y="904"/>
                </a:cubicBezTo>
                <a:cubicBezTo>
                  <a:pt x="1048" y="903"/>
                  <a:pt x="1048" y="903"/>
                  <a:pt x="1048" y="903"/>
                </a:cubicBezTo>
                <a:cubicBezTo>
                  <a:pt x="1048" y="900"/>
                  <a:pt x="1050" y="902"/>
                  <a:pt x="1051" y="899"/>
                </a:cubicBezTo>
                <a:cubicBezTo>
                  <a:pt x="1051" y="901"/>
                  <a:pt x="1051" y="901"/>
                  <a:pt x="1051" y="901"/>
                </a:cubicBezTo>
                <a:cubicBezTo>
                  <a:pt x="1057" y="899"/>
                  <a:pt x="1057" y="899"/>
                  <a:pt x="1057" y="899"/>
                </a:cubicBezTo>
                <a:cubicBezTo>
                  <a:pt x="1059" y="901"/>
                  <a:pt x="1059" y="901"/>
                  <a:pt x="1059" y="901"/>
                </a:cubicBezTo>
                <a:cubicBezTo>
                  <a:pt x="1060" y="897"/>
                  <a:pt x="1060" y="897"/>
                  <a:pt x="1060" y="897"/>
                </a:cubicBezTo>
                <a:cubicBezTo>
                  <a:pt x="1064" y="895"/>
                  <a:pt x="1064" y="895"/>
                  <a:pt x="1064" y="895"/>
                </a:cubicBezTo>
                <a:cubicBezTo>
                  <a:pt x="1066" y="897"/>
                  <a:pt x="1066" y="897"/>
                  <a:pt x="1066" y="897"/>
                </a:cubicBezTo>
                <a:cubicBezTo>
                  <a:pt x="1069" y="893"/>
                  <a:pt x="1069" y="893"/>
                  <a:pt x="1069" y="893"/>
                </a:cubicBezTo>
                <a:cubicBezTo>
                  <a:pt x="1074" y="892"/>
                  <a:pt x="1074" y="892"/>
                  <a:pt x="1074" y="892"/>
                </a:cubicBezTo>
                <a:cubicBezTo>
                  <a:pt x="1073" y="891"/>
                  <a:pt x="1071" y="895"/>
                  <a:pt x="1073" y="890"/>
                </a:cubicBezTo>
                <a:cubicBezTo>
                  <a:pt x="1067" y="892"/>
                  <a:pt x="1067" y="892"/>
                  <a:pt x="1067" y="892"/>
                </a:cubicBezTo>
                <a:cubicBezTo>
                  <a:pt x="1070" y="888"/>
                  <a:pt x="1070" y="888"/>
                  <a:pt x="1070" y="888"/>
                </a:cubicBezTo>
                <a:cubicBezTo>
                  <a:pt x="1066" y="888"/>
                  <a:pt x="1066" y="890"/>
                  <a:pt x="1063" y="889"/>
                </a:cubicBezTo>
                <a:cubicBezTo>
                  <a:pt x="1066" y="890"/>
                  <a:pt x="1066" y="890"/>
                  <a:pt x="1066" y="890"/>
                </a:cubicBezTo>
                <a:cubicBezTo>
                  <a:pt x="1064" y="893"/>
                  <a:pt x="1064" y="893"/>
                  <a:pt x="1064" y="893"/>
                </a:cubicBezTo>
                <a:cubicBezTo>
                  <a:pt x="1061" y="892"/>
                  <a:pt x="1061" y="892"/>
                  <a:pt x="1061" y="892"/>
                </a:cubicBezTo>
                <a:cubicBezTo>
                  <a:pt x="1063" y="890"/>
                  <a:pt x="1063" y="890"/>
                  <a:pt x="1063" y="890"/>
                </a:cubicBezTo>
                <a:cubicBezTo>
                  <a:pt x="1057" y="890"/>
                  <a:pt x="1057" y="890"/>
                  <a:pt x="1057" y="890"/>
                </a:cubicBezTo>
                <a:cubicBezTo>
                  <a:pt x="1059" y="894"/>
                  <a:pt x="1059" y="894"/>
                  <a:pt x="1059" y="894"/>
                </a:cubicBezTo>
                <a:cubicBezTo>
                  <a:pt x="1057" y="893"/>
                  <a:pt x="1057" y="893"/>
                  <a:pt x="1057" y="893"/>
                </a:cubicBezTo>
                <a:cubicBezTo>
                  <a:pt x="1056" y="893"/>
                  <a:pt x="1056" y="893"/>
                  <a:pt x="1056" y="893"/>
                </a:cubicBezTo>
                <a:cubicBezTo>
                  <a:pt x="1056" y="895"/>
                  <a:pt x="1056" y="895"/>
                  <a:pt x="1056" y="895"/>
                </a:cubicBezTo>
                <a:cubicBezTo>
                  <a:pt x="1047" y="896"/>
                  <a:pt x="1047" y="896"/>
                  <a:pt x="1047" y="896"/>
                </a:cubicBezTo>
                <a:cubicBezTo>
                  <a:pt x="1042" y="898"/>
                  <a:pt x="1042" y="898"/>
                  <a:pt x="1042" y="898"/>
                </a:cubicBezTo>
                <a:cubicBezTo>
                  <a:pt x="1040" y="897"/>
                  <a:pt x="1040" y="897"/>
                  <a:pt x="1040" y="897"/>
                </a:cubicBezTo>
                <a:cubicBezTo>
                  <a:pt x="1038" y="899"/>
                  <a:pt x="1038" y="899"/>
                  <a:pt x="1038" y="899"/>
                </a:cubicBezTo>
                <a:cubicBezTo>
                  <a:pt x="1036" y="901"/>
                  <a:pt x="1033" y="898"/>
                  <a:pt x="1032" y="899"/>
                </a:cubicBezTo>
                <a:cubicBezTo>
                  <a:pt x="1032" y="898"/>
                  <a:pt x="1032" y="898"/>
                  <a:pt x="1032" y="898"/>
                </a:cubicBezTo>
                <a:cubicBezTo>
                  <a:pt x="1037" y="897"/>
                  <a:pt x="1037" y="897"/>
                  <a:pt x="1037" y="897"/>
                </a:cubicBezTo>
                <a:cubicBezTo>
                  <a:pt x="1039" y="894"/>
                  <a:pt x="1039" y="894"/>
                  <a:pt x="1039" y="894"/>
                </a:cubicBezTo>
                <a:cubicBezTo>
                  <a:pt x="1039" y="893"/>
                  <a:pt x="1039" y="893"/>
                  <a:pt x="1039" y="893"/>
                </a:cubicBezTo>
                <a:cubicBezTo>
                  <a:pt x="1038" y="894"/>
                  <a:pt x="1037" y="896"/>
                  <a:pt x="1034" y="895"/>
                </a:cubicBezTo>
                <a:cubicBezTo>
                  <a:pt x="1034" y="896"/>
                  <a:pt x="1034" y="896"/>
                  <a:pt x="1034" y="896"/>
                </a:cubicBezTo>
                <a:cubicBezTo>
                  <a:pt x="1032" y="892"/>
                  <a:pt x="1032" y="892"/>
                  <a:pt x="1032" y="892"/>
                </a:cubicBezTo>
                <a:cubicBezTo>
                  <a:pt x="1032" y="890"/>
                  <a:pt x="1032" y="890"/>
                  <a:pt x="1032" y="890"/>
                </a:cubicBezTo>
                <a:cubicBezTo>
                  <a:pt x="1036" y="890"/>
                  <a:pt x="1036" y="890"/>
                  <a:pt x="1036" y="890"/>
                </a:cubicBezTo>
                <a:cubicBezTo>
                  <a:pt x="1038" y="889"/>
                  <a:pt x="1038" y="889"/>
                  <a:pt x="1038" y="889"/>
                </a:cubicBezTo>
                <a:cubicBezTo>
                  <a:pt x="1039" y="890"/>
                  <a:pt x="1039" y="890"/>
                  <a:pt x="1039" y="890"/>
                </a:cubicBezTo>
                <a:cubicBezTo>
                  <a:pt x="1039" y="891"/>
                  <a:pt x="1042" y="891"/>
                  <a:pt x="1038" y="891"/>
                </a:cubicBezTo>
                <a:cubicBezTo>
                  <a:pt x="1038" y="892"/>
                  <a:pt x="1038" y="892"/>
                  <a:pt x="1038" y="892"/>
                </a:cubicBezTo>
                <a:cubicBezTo>
                  <a:pt x="1043" y="891"/>
                  <a:pt x="1043" y="891"/>
                  <a:pt x="1043" y="891"/>
                </a:cubicBezTo>
                <a:cubicBezTo>
                  <a:pt x="1044" y="889"/>
                  <a:pt x="1044" y="889"/>
                  <a:pt x="1044" y="889"/>
                </a:cubicBezTo>
                <a:cubicBezTo>
                  <a:pt x="1044" y="888"/>
                  <a:pt x="1041" y="887"/>
                  <a:pt x="1043" y="886"/>
                </a:cubicBezTo>
                <a:cubicBezTo>
                  <a:pt x="1042" y="885"/>
                  <a:pt x="1042" y="885"/>
                  <a:pt x="1042" y="885"/>
                </a:cubicBezTo>
                <a:cubicBezTo>
                  <a:pt x="1039" y="886"/>
                  <a:pt x="1039" y="886"/>
                  <a:pt x="1039" y="886"/>
                </a:cubicBezTo>
                <a:cubicBezTo>
                  <a:pt x="1038" y="884"/>
                  <a:pt x="1038" y="884"/>
                  <a:pt x="1038" y="884"/>
                </a:cubicBezTo>
                <a:cubicBezTo>
                  <a:pt x="1042" y="881"/>
                  <a:pt x="1042" y="881"/>
                  <a:pt x="1042" y="881"/>
                </a:cubicBezTo>
                <a:cubicBezTo>
                  <a:pt x="1039" y="880"/>
                  <a:pt x="1039" y="880"/>
                  <a:pt x="1039" y="880"/>
                </a:cubicBezTo>
                <a:cubicBezTo>
                  <a:pt x="1039" y="878"/>
                  <a:pt x="1039" y="878"/>
                  <a:pt x="1039" y="878"/>
                </a:cubicBezTo>
                <a:cubicBezTo>
                  <a:pt x="1043" y="877"/>
                  <a:pt x="1037" y="882"/>
                  <a:pt x="1043" y="877"/>
                </a:cubicBezTo>
                <a:cubicBezTo>
                  <a:pt x="1044" y="878"/>
                  <a:pt x="1042" y="879"/>
                  <a:pt x="1043" y="881"/>
                </a:cubicBezTo>
                <a:cubicBezTo>
                  <a:pt x="1042" y="882"/>
                  <a:pt x="1042" y="882"/>
                  <a:pt x="1042" y="882"/>
                </a:cubicBezTo>
                <a:cubicBezTo>
                  <a:pt x="1045" y="882"/>
                  <a:pt x="1045" y="882"/>
                  <a:pt x="1045" y="882"/>
                </a:cubicBezTo>
                <a:cubicBezTo>
                  <a:pt x="1044" y="882"/>
                  <a:pt x="1044" y="882"/>
                  <a:pt x="1044" y="882"/>
                </a:cubicBezTo>
                <a:cubicBezTo>
                  <a:pt x="1046" y="885"/>
                  <a:pt x="1046" y="885"/>
                  <a:pt x="1046" y="885"/>
                </a:cubicBezTo>
                <a:cubicBezTo>
                  <a:pt x="1047" y="885"/>
                  <a:pt x="1047" y="885"/>
                  <a:pt x="1047" y="885"/>
                </a:cubicBezTo>
                <a:cubicBezTo>
                  <a:pt x="1051" y="883"/>
                  <a:pt x="1051" y="883"/>
                  <a:pt x="1051" y="883"/>
                </a:cubicBezTo>
                <a:cubicBezTo>
                  <a:pt x="1051" y="881"/>
                  <a:pt x="1051" y="881"/>
                  <a:pt x="1051" y="881"/>
                </a:cubicBezTo>
                <a:cubicBezTo>
                  <a:pt x="1055" y="880"/>
                  <a:pt x="1055" y="880"/>
                  <a:pt x="1055" y="880"/>
                </a:cubicBezTo>
                <a:cubicBezTo>
                  <a:pt x="1056" y="877"/>
                  <a:pt x="1056" y="877"/>
                  <a:pt x="1056" y="877"/>
                </a:cubicBezTo>
                <a:cubicBezTo>
                  <a:pt x="1060" y="879"/>
                  <a:pt x="1060" y="879"/>
                  <a:pt x="1060" y="879"/>
                </a:cubicBezTo>
                <a:cubicBezTo>
                  <a:pt x="1063" y="877"/>
                  <a:pt x="1063" y="877"/>
                  <a:pt x="1063" y="877"/>
                </a:cubicBezTo>
                <a:cubicBezTo>
                  <a:pt x="1060" y="881"/>
                  <a:pt x="1060" y="881"/>
                  <a:pt x="1060" y="881"/>
                </a:cubicBezTo>
                <a:cubicBezTo>
                  <a:pt x="1057" y="879"/>
                  <a:pt x="1057" y="879"/>
                  <a:pt x="1057" y="879"/>
                </a:cubicBezTo>
                <a:cubicBezTo>
                  <a:pt x="1056" y="880"/>
                  <a:pt x="1056" y="880"/>
                  <a:pt x="1056" y="880"/>
                </a:cubicBezTo>
                <a:cubicBezTo>
                  <a:pt x="1055" y="880"/>
                  <a:pt x="1059" y="880"/>
                  <a:pt x="1055" y="882"/>
                </a:cubicBezTo>
                <a:cubicBezTo>
                  <a:pt x="1059" y="883"/>
                  <a:pt x="1059" y="883"/>
                  <a:pt x="1059" y="883"/>
                </a:cubicBezTo>
                <a:cubicBezTo>
                  <a:pt x="1056" y="884"/>
                  <a:pt x="1056" y="884"/>
                  <a:pt x="1056" y="884"/>
                </a:cubicBezTo>
                <a:cubicBezTo>
                  <a:pt x="1055" y="885"/>
                  <a:pt x="1055" y="885"/>
                  <a:pt x="1055" y="885"/>
                </a:cubicBezTo>
                <a:cubicBezTo>
                  <a:pt x="1056" y="886"/>
                  <a:pt x="1056" y="886"/>
                  <a:pt x="1056" y="886"/>
                </a:cubicBezTo>
                <a:cubicBezTo>
                  <a:pt x="1063" y="882"/>
                  <a:pt x="1063" y="882"/>
                  <a:pt x="1063" y="882"/>
                </a:cubicBezTo>
                <a:cubicBezTo>
                  <a:pt x="1064" y="880"/>
                  <a:pt x="1064" y="880"/>
                  <a:pt x="1064" y="880"/>
                </a:cubicBezTo>
                <a:cubicBezTo>
                  <a:pt x="1063" y="879"/>
                  <a:pt x="1063" y="879"/>
                  <a:pt x="1063" y="879"/>
                </a:cubicBezTo>
                <a:cubicBezTo>
                  <a:pt x="1066" y="878"/>
                  <a:pt x="1066" y="878"/>
                  <a:pt x="1066" y="878"/>
                </a:cubicBezTo>
                <a:cubicBezTo>
                  <a:pt x="1074" y="873"/>
                  <a:pt x="1074" y="873"/>
                  <a:pt x="1074" y="873"/>
                </a:cubicBezTo>
                <a:cubicBezTo>
                  <a:pt x="1075" y="873"/>
                  <a:pt x="1075" y="873"/>
                  <a:pt x="1075" y="873"/>
                </a:cubicBezTo>
                <a:cubicBezTo>
                  <a:pt x="1078" y="872"/>
                  <a:pt x="1078" y="872"/>
                  <a:pt x="1078" y="872"/>
                </a:cubicBezTo>
                <a:cubicBezTo>
                  <a:pt x="1078" y="873"/>
                  <a:pt x="1072" y="871"/>
                  <a:pt x="1079" y="875"/>
                </a:cubicBezTo>
                <a:cubicBezTo>
                  <a:pt x="1082" y="875"/>
                  <a:pt x="1082" y="875"/>
                  <a:pt x="1082" y="875"/>
                </a:cubicBezTo>
                <a:cubicBezTo>
                  <a:pt x="1081" y="875"/>
                  <a:pt x="1084" y="870"/>
                  <a:pt x="1081" y="877"/>
                </a:cubicBezTo>
                <a:cubicBezTo>
                  <a:pt x="1084" y="873"/>
                  <a:pt x="1084" y="873"/>
                  <a:pt x="1084" y="873"/>
                </a:cubicBezTo>
                <a:cubicBezTo>
                  <a:pt x="1084" y="874"/>
                  <a:pt x="1087" y="876"/>
                  <a:pt x="1087" y="872"/>
                </a:cubicBezTo>
                <a:cubicBezTo>
                  <a:pt x="1091" y="871"/>
                  <a:pt x="1093" y="872"/>
                  <a:pt x="1096" y="869"/>
                </a:cubicBezTo>
                <a:cubicBezTo>
                  <a:pt x="1100" y="862"/>
                  <a:pt x="1100" y="862"/>
                  <a:pt x="1100" y="862"/>
                </a:cubicBezTo>
                <a:cubicBezTo>
                  <a:pt x="1102" y="861"/>
                  <a:pt x="1102" y="861"/>
                  <a:pt x="1102" y="861"/>
                </a:cubicBezTo>
                <a:cubicBezTo>
                  <a:pt x="1104" y="858"/>
                  <a:pt x="1104" y="858"/>
                  <a:pt x="1104" y="858"/>
                </a:cubicBezTo>
                <a:cubicBezTo>
                  <a:pt x="1106" y="858"/>
                  <a:pt x="1106" y="858"/>
                  <a:pt x="1106" y="858"/>
                </a:cubicBezTo>
                <a:cubicBezTo>
                  <a:pt x="1106" y="858"/>
                  <a:pt x="1101" y="856"/>
                  <a:pt x="1107" y="860"/>
                </a:cubicBezTo>
                <a:cubicBezTo>
                  <a:pt x="1109" y="857"/>
                  <a:pt x="1109" y="857"/>
                  <a:pt x="1109" y="857"/>
                </a:cubicBezTo>
                <a:cubicBezTo>
                  <a:pt x="1114" y="859"/>
                  <a:pt x="1114" y="859"/>
                  <a:pt x="1114" y="859"/>
                </a:cubicBezTo>
                <a:cubicBezTo>
                  <a:pt x="1116" y="856"/>
                  <a:pt x="1116" y="856"/>
                  <a:pt x="1116" y="856"/>
                </a:cubicBezTo>
                <a:cubicBezTo>
                  <a:pt x="1115" y="855"/>
                  <a:pt x="1115" y="855"/>
                  <a:pt x="1115" y="855"/>
                </a:cubicBezTo>
                <a:cubicBezTo>
                  <a:pt x="1114" y="854"/>
                  <a:pt x="1114" y="854"/>
                  <a:pt x="1114" y="854"/>
                </a:cubicBezTo>
                <a:cubicBezTo>
                  <a:pt x="1114" y="855"/>
                  <a:pt x="1112" y="854"/>
                  <a:pt x="1111" y="855"/>
                </a:cubicBezTo>
                <a:cubicBezTo>
                  <a:pt x="1116" y="851"/>
                  <a:pt x="1116" y="851"/>
                  <a:pt x="1116" y="851"/>
                </a:cubicBezTo>
                <a:cubicBezTo>
                  <a:pt x="1121" y="848"/>
                  <a:pt x="1121" y="848"/>
                  <a:pt x="1121" y="848"/>
                </a:cubicBezTo>
                <a:cubicBezTo>
                  <a:pt x="1121" y="849"/>
                  <a:pt x="1117" y="848"/>
                  <a:pt x="1121" y="850"/>
                </a:cubicBezTo>
                <a:cubicBezTo>
                  <a:pt x="1124" y="848"/>
                  <a:pt x="1124" y="848"/>
                  <a:pt x="1124" y="848"/>
                </a:cubicBezTo>
                <a:cubicBezTo>
                  <a:pt x="1120" y="846"/>
                  <a:pt x="1120" y="846"/>
                  <a:pt x="1120" y="846"/>
                </a:cubicBezTo>
                <a:cubicBezTo>
                  <a:pt x="1125" y="842"/>
                  <a:pt x="1125" y="842"/>
                  <a:pt x="1125" y="842"/>
                </a:cubicBezTo>
                <a:cubicBezTo>
                  <a:pt x="1124" y="843"/>
                  <a:pt x="1124" y="843"/>
                  <a:pt x="1124" y="843"/>
                </a:cubicBezTo>
                <a:cubicBezTo>
                  <a:pt x="1129" y="842"/>
                  <a:pt x="1129" y="842"/>
                  <a:pt x="1129" y="842"/>
                </a:cubicBezTo>
                <a:cubicBezTo>
                  <a:pt x="1131" y="838"/>
                  <a:pt x="1131" y="838"/>
                  <a:pt x="1131" y="838"/>
                </a:cubicBezTo>
                <a:cubicBezTo>
                  <a:pt x="1139" y="831"/>
                  <a:pt x="1139" y="831"/>
                  <a:pt x="1139" y="831"/>
                </a:cubicBezTo>
                <a:cubicBezTo>
                  <a:pt x="1139" y="830"/>
                  <a:pt x="1142" y="834"/>
                  <a:pt x="1138" y="830"/>
                </a:cubicBezTo>
                <a:cubicBezTo>
                  <a:pt x="1134" y="832"/>
                  <a:pt x="1134" y="832"/>
                  <a:pt x="1134" y="832"/>
                </a:cubicBezTo>
                <a:cubicBezTo>
                  <a:pt x="1131" y="831"/>
                  <a:pt x="1131" y="831"/>
                  <a:pt x="1131" y="831"/>
                </a:cubicBezTo>
                <a:cubicBezTo>
                  <a:pt x="1129" y="831"/>
                  <a:pt x="1129" y="831"/>
                  <a:pt x="1129" y="831"/>
                </a:cubicBezTo>
                <a:cubicBezTo>
                  <a:pt x="1127" y="834"/>
                  <a:pt x="1127" y="834"/>
                  <a:pt x="1127" y="834"/>
                </a:cubicBezTo>
                <a:cubicBezTo>
                  <a:pt x="1117" y="836"/>
                  <a:pt x="1117" y="836"/>
                  <a:pt x="1117" y="836"/>
                </a:cubicBezTo>
                <a:cubicBezTo>
                  <a:pt x="1115" y="837"/>
                  <a:pt x="1115" y="837"/>
                  <a:pt x="1115" y="837"/>
                </a:cubicBezTo>
                <a:cubicBezTo>
                  <a:pt x="1109" y="839"/>
                  <a:pt x="1109" y="839"/>
                  <a:pt x="1109" y="839"/>
                </a:cubicBezTo>
                <a:cubicBezTo>
                  <a:pt x="1105" y="836"/>
                  <a:pt x="1105" y="836"/>
                  <a:pt x="1105" y="836"/>
                </a:cubicBezTo>
                <a:cubicBezTo>
                  <a:pt x="1099" y="837"/>
                  <a:pt x="1099" y="837"/>
                  <a:pt x="1099" y="837"/>
                </a:cubicBezTo>
                <a:cubicBezTo>
                  <a:pt x="1101" y="838"/>
                  <a:pt x="1094" y="839"/>
                  <a:pt x="1100" y="840"/>
                </a:cubicBezTo>
                <a:cubicBezTo>
                  <a:pt x="1098" y="842"/>
                  <a:pt x="1098" y="842"/>
                  <a:pt x="1098" y="842"/>
                </a:cubicBezTo>
                <a:cubicBezTo>
                  <a:pt x="1097" y="841"/>
                  <a:pt x="1097" y="841"/>
                  <a:pt x="1097" y="841"/>
                </a:cubicBezTo>
                <a:cubicBezTo>
                  <a:pt x="1091" y="843"/>
                  <a:pt x="1091" y="843"/>
                  <a:pt x="1091" y="843"/>
                </a:cubicBezTo>
                <a:cubicBezTo>
                  <a:pt x="1088" y="840"/>
                  <a:pt x="1088" y="840"/>
                  <a:pt x="1088" y="840"/>
                </a:cubicBezTo>
                <a:cubicBezTo>
                  <a:pt x="1071" y="844"/>
                  <a:pt x="1071" y="844"/>
                  <a:pt x="1071" y="844"/>
                </a:cubicBezTo>
                <a:cubicBezTo>
                  <a:pt x="1065" y="845"/>
                  <a:pt x="1065" y="845"/>
                  <a:pt x="1065" y="845"/>
                </a:cubicBezTo>
                <a:cubicBezTo>
                  <a:pt x="1064" y="849"/>
                  <a:pt x="1071" y="843"/>
                  <a:pt x="1064" y="848"/>
                </a:cubicBezTo>
                <a:cubicBezTo>
                  <a:pt x="1067" y="847"/>
                  <a:pt x="1071" y="848"/>
                  <a:pt x="1074" y="846"/>
                </a:cubicBezTo>
                <a:cubicBezTo>
                  <a:pt x="1075" y="848"/>
                  <a:pt x="1075" y="848"/>
                  <a:pt x="1075" y="848"/>
                </a:cubicBezTo>
                <a:cubicBezTo>
                  <a:pt x="1063" y="851"/>
                  <a:pt x="1063" y="851"/>
                  <a:pt x="1063" y="851"/>
                </a:cubicBezTo>
                <a:cubicBezTo>
                  <a:pt x="1054" y="852"/>
                  <a:pt x="1054" y="852"/>
                  <a:pt x="1054" y="852"/>
                </a:cubicBezTo>
                <a:cubicBezTo>
                  <a:pt x="1057" y="849"/>
                  <a:pt x="1057" y="849"/>
                  <a:pt x="1057" y="849"/>
                </a:cubicBezTo>
                <a:cubicBezTo>
                  <a:pt x="1059" y="850"/>
                  <a:pt x="1059" y="850"/>
                  <a:pt x="1059" y="850"/>
                </a:cubicBezTo>
                <a:cubicBezTo>
                  <a:pt x="1063" y="848"/>
                  <a:pt x="1063" y="848"/>
                  <a:pt x="1063" y="848"/>
                </a:cubicBezTo>
                <a:cubicBezTo>
                  <a:pt x="1059" y="847"/>
                  <a:pt x="1059" y="847"/>
                  <a:pt x="1059" y="847"/>
                </a:cubicBezTo>
                <a:cubicBezTo>
                  <a:pt x="1047" y="851"/>
                  <a:pt x="1047" y="851"/>
                  <a:pt x="1047" y="851"/>
                </a:cubicBezTo>
                <a:cubicBezTo>
                  <a:pt x="1048" y="853"/>
                  <a:pt x="1048" y="853"/>
                  <a:pt x="1048" y="853"/>
                </a:cubicBezTo>
                <a:cubicBezTo>
                  <a:pt x="1050" y="853"/>
                  <a:pt x="1050" y="853"/>
                  <a:pt x="1050" y="853"/>
                </a:cubicBezTo>
                <a:cubicBezTo>
                  <a:pt x="1048" y="854"/>
                  <a:pt x="1048" y="854"/>
                  <a:pt x="1048" y="854"/>
                </a:cubicBezTo>
                <a:cubicBezTo>
                  <a:pt x="1047" y="854"/>
                  <a:pt x="1047" y="854"/>
                  <a:pt x="1047" y="854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4"/>
                  <a:pt x="1041" y="854"/>
                  <a:pt x="1041" y="854"/>
                </a:cubicBezTo>
                <a:cubicBezTo>
                  <a:pt x="1045" y="854"/>
                  <a:pt x="1045" y="854"/>
                  <a:pt x="1045" y="854"/>
                </a:cubicBezTo>
                <a:cubicBezTo>
                  <a:pt x="1045" y="852"/>
                  <a:pt x="1045" y="852"/>
                  <a:pt x="1045" y="852"/>
                </a:cubicBezTo>
                <a:cubicBezTo>
                  <a:pt x="1046" y="852"/>
                  <a:pt x="1044" y="849"/>
                  <a:pt x="1046" y="853"/>
                </a:cubicBezTo>
                <a:cubicBezTo>
                  <a:pt x="1043" y="850"/>
                  <a:pt x="1043" y="850"/>
                  <a:pt x="1043" y="850"/>
                </a:cubicBezTo>
                <a:cubicBezTo>
                  <a:pt x="1040" y="852"/>
                  <a:pt x="1040" y="852"/>
                  <a:pt x="1040" y="852"/>
                </a:cubicBezTo>
                <a:cubicBezTo>
                  <a:pt x="1034" y="850"/>
                  <a:pt x="1049" y="851"/>
                  <a:pt x="1035" y="852"/>
                </a:cubicBezTo>
                <a:cubicBezTo>
                  <a:pt x="1027" y="855"/>
                  <a:pt x="1027" y="855"/>
                  <a:pt x="1027" y="855"/>
                </a:cubicBezTo>
                <a:cubicBezTo>
                  <a:pt x="1022" y="855"/>
                  <a:pt x="1022" y="855"/>
                  <a:pt x="1022" y="855"/>
                </a:cubicBezTo>
                <a:cubicBezTo>
                  <a:pt x="1010" y="857"/>
                  <a:pt x="1010" y="857"/>
                  <a:pt x="1010" y="857"/>
                </a:cubicBezTo>
                <a:cubicBezTo>
                  <a:pt x="1009" y="858"/>
                  <a:pt x="1009" y="858"/>
                  <a:pt x="1009" y="858"/>
                </a:cubicBezTo>
                <a:cubicBezTo>
                  <a:pt x="1005" y="858"/>
                  <a:pt x="1005" y="858"/>
                  <a:pt x="1005" y="858"/>
                </a:cubicBezTo>
                <a:cubicBezTo>
                  <a:pt x="1001" y="860"/>
                  <a:pt x="1001" y="860"/>
                  <a:pt x="1001" y="860"/>
                </a:cubicBezTo>
                <a:cubicBezTo>
                  <a:pt x="996" y="861"/>
                  <a:pt x="996" y="861"/>
                  <a:pt x="996" y="861"/>
                </a:cubicBezTo>
                <a:cubicBezTo>
                  <a:pt x="995" y="860"/>
                  <a:pt x="995" y="860"/>
                  <a:pt x="995" y="860"/>
                </a:cubicBezTo>
                <a:cubicBezTo>
                  <a:pt x="992" y="862"/>
                  <a:pt x="992" y="862"/>
                  <a:pt x="992" y="862"/>
                </a:cubicBezTo>
                <a:cubicBezTo>
                  <a:pt x="989" y="862"/>
                  <a:pt x="1000" y="855"/>
                  <a:pt x="987" y="864"/>
                </a:cubicBezTo>
                <a:cubicBezTo>
                  <a:pt x="986" y="861"/>
                  <a:pt x="986" y="861"/>
                  <a:pt x="986" y="861"/>
                </a:cubicBezTo>
                <a:cubicBezTo>
                  <a:pt x="985" y="861"/>
                  <a:pt x="1006" y="861"/>
                  <a:pt x="976" y="865"/>
                </a:cubicBezTo>
                <a:cubicBezTo>
                  <a:pt x="965" y="867"/>
                  <a:pt x="965" y="867"/>
                  <a:pt x="965" y="867"/>
                </a:cubicBezTo>
                <a:cubicBezTo>
                  <a:pt x="944" y="870"/>
                  <a:pt x="944" y="870"/>
                  <a:pt x="944" y="870"/>
                </a:cubicBezTo>
                <a:cubicBezTo>
                  <a:pt x="942" y="868"/>
                  <a:pt x="942" y="868"/>
                  <a:pt x="942" y="868"/>
                </a:cubicBezTo>
                <a:cubicBezTo>
                  <a:pt x="941" y="868"/>
                  <a:pt x="941" y="868"/>
                  <a:pt x="941" y="868"/>
                </a:cubicBezTo>
                <a:cubicBezTo>
                  <a:pt x="941" y="870"/>
                  <a:pt x="941" y="870"/>
                  <a:pt x="941" y="870"/>
                </a:cubicBezTo>
                <a:cubicBezTo>
                  <a:pt x="935" y="873"/>
                  <a:pt x="935" y="873"/>
                  <a:pt x="935" y="873"/>
                </a:cubicBezTo>
                <a:cubicBezTo>
                  <a:pt x="918" y="874"/>
                  <a:pt x="918" y="874"/>
                  <a:pt x="918" y="874"/>
                </a:cubicBezTo>
                <a:cubicBezTo>
                  <a:pt x="918" y="873"/>
                  <a:pt x="918" y="873"/>
                  <a:pt x="918" y="873"/>
                </a:cubicBezTo>
                <a:cubicBezTo>
                  <a:pt x="914" y="873"/>
                  <a:pt x="914" y="873"/>
                  <a:pt x="914" y="873"/>
                </a:cubicBezTo>
                <a:cubicBezTo>
                  <a:pt x="912" y="875"/>
                  <a:pt x="912" y="875"/>
                  <a:pt x="912" y="875"/>
                </a:cubicBezTo>
                <a:cubicBezTo>
                  <a:pt x="903" y="877"/>
                  <a:pt x="903" y="877"/>
                  <a:pt x="903" y="877"/>
                </a:cubicBezTo>
                <a:cubicBezTo>
                  <a:pt x="899" y="875"/>
                  <a:pt x="899" y="875"/>
                  <a:pt x="899" y="875"/>
                </a:cubicBezTo>
                <a:cubicBezTo>
                  <a:pt x="898" y="873"/>
                  <a:pt x="895" y="873"/>
                  <a:pt x="896" y="878"/>
                </a:cubicBezTo>
                <a:cubicBezTo>
                  <a:pt x="895" y="879"/>
                  <a:pt x="895" y="879"/>
                  <a:pt x="895" y="879"/>
                </a:cubicBezTo>
                <a:cubicBezTo>
                  <a:pt x="891" y="875"/>
                  <a:pt x="891" y="875"/>
                  <a:pt x="891" y="875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86" y="879"/>
                  <a:pt x="886" y="879"/>
                  <a:pt x="886" y="879"/>
                </a:cubicBezTo>
                <a:cubicBezTo>
                  <a:pt x="881" y="881"/>
                  <a:pt x="881" y="881"/>
                  <a:pt x="881" y="881"/>
                </a:cubicBezTo>
                <a:cubicBezTo>
                  <a:pt x="863" y="882"/>
                  <a:pt x="863" y="882"/>
                  <a:pt x="863" y="882"/>
                </a:cubicBezTo>
                <a:cubicBezTo>
                  <a:pt x="862" y="883"/>
                  <a:pt x="862" y="883"/>
                  <a:pt x="862" y="883"/>
                </a:cubicBezTo>
                <a:cubicBezTo>
                  <a:pt x="860" y="883"/>
                  <a:pt x="860" y="883"/>
                  <a:pt x="860" y="883"/>
                </a:cubicBezTo>
                <a:cubicBezTo>
                  <a:pt x="859" y="882"/>
                  <a:pt x="859" y="882"/>
                  <a:pt x="859" y="882"/>
                </a:cubicBezTo>
                <a:cubicBezTo>
                  <a:pt x="858" y="883"/>
                  <a:pt x="858" y="883"/>
                  <a:pt x="858" y="883"/>
                </a:cubicBezTo>
                <a:cubicBezTo>
                  <a:pt x="853" y="884"/>
                  <a:pt x="853" y="884"/>
                  <a:pt x="853" y="884"/>
                </a:cubicBezTo>
                <a:cubicBezTo>
                  <a:pt x="835" y="886"/>
                  <a:pt x="835" y="886"/>
                  <a:pt x="835" y="886"/>
                </a:cubicBezTo>
                <a:cubicBezTo>
                  <a:pt x="832" y="887"/>
                  <a:pt x="832" y="887"/>
                  <a:pt x="832" y="887"/>
                </a:cubicBezTo>
                <a:cubicBezTo>
                  <a:pt x="821" y="889"/>
                  <a:pt x="821" y="889"/>
                  <a:pt x="821" y="889"/>
                </a:cubicBezTo>
                <a:cubicBezTo>
                  <a:pt x="815" y="890"/>
                  <a:pt x="815" y="890"/>
                  <a:pt x="815" y="890"/>
                </a:cubicBezTo>
                <a:cubicBezTo>
                  <a:pt x="813" y="889"/>
                  <a:pt x="813" y="889"/>
                  <a:pt x="813" y="889"/>
                </a:cubicBezTo>
                <a:cubicBezTo>
                  <a:pt x="808" y="890"/>
                  <a:pt x="808" y="890"/>
                  <a:pt x="808" y="890"/>
                </a:cubicBezTo>
                <a:cubicBezTo>
                  <a:pt x="807" y="890"/>
                  <a:pt x="807" y="890"/>
                  <a:pt x="807" y="890"/>
                </a:cubicBezTo>
                <a:cubicBezTo>
                  <a:pt x="806" y="889"/>
                  <a:pt x="806" y="889"/>
                  <a:pt x="806" y="889"/>
                </a:cubicBezTo>
                <a:cubicBezTo>
                  <a:pt x="797" y="892"/>
                  <a:pt x="797" y="892"/>
                  <a:pt x="797" y="892"/>
                </a:cubicBezTo>
                <a:cubicBezTo>
                  <a:pt x="786" y="893"/>
                  <a:pt x="786" y="893"/>
                  <a:pt x="786" y="893"/>
                </a:cubicBezTo>
                <a:cubicBezTo>
                  <a:pt x="775" y="894"/>
                  <a:pt x="775" y="894"/>
                  <a:pt x="775" y="894"/>
                </a:cubicBezTo>
                <a:cubicBezTo>
                  <a:pt x="774" y="894"/>
                  <a:pt x="774" y="894"/>
                  <a:pt x="774" y="894"/>
                </a:cubicBezTo>
                <a:cubicBezTo>
                  <a:pt x="771" y="895"/>
                  <a:pt x="771" y="895"/>
                  <a:pt x="771" y="895"/>
                </a:cubicBezTo>
                <a:cubicBezTo>
                  <a:pt x="770" y="894"/>
                  <a:pt x="770" y="894"/>
                  <a:pt x="770" y="894"/>
                </a:cubicBezTo>
                <a:cubicBezTo>
                  <a:pt x="762" y="897"/>
                  <a:pt x="762" y="897"/>
                  <a:pt x="762" y="897"/>
                </a:cubicBezTo>
                <a:cubicBezTo>
                  <a:pt x="753" y="897"/>
                  <a:pt x="753" y="897"/>
                  <a:pt x="753" y="897"/>
                </a:cubicBezTo>
                <a:cubicBezTo>
                  <a:pt x="751" y="898"/>
                  <a:pt x="751" y="898"/>
                  <a:pt x="751" y="898"/>
                </a:cubicBezTo>
                <a:cubicBezTo>
                  <a:pt x="747" y="897"/>
                  <a:pt x="747" y="897"/>
                  <a:pt x="747" y="897"/>
                </a:cubicBezTo>
                <a:cubicBezTo>
                  <a:pt x="735" y="899"/>
                  <a:pt x="735" y="899"/>
                  <a:pt x="735" y="899"/>
                </a:cubicBezTo>
                <a:cubicBezTo>
                  <a:pt x="732" y="899"/>
                  <a:pt x="732" y="899"/>
                  <a:pt x="732" y="899"/>
                </a:cubicBezTo>
                <a:cubicBezTo>
                  <a:pt x="731" y="901"/>
                  <a:pt x="731" y="901"/>
                  <a:pt x="731" y="901"/>
                </a:cubicBezTo>
                <a:cubicBezTo>
                  <a:pt x="700" y="905"/>
                  <a:pt x="700" y="905"/>
                  <a:pt x="700" y="905"/>
                </a:cubicBezTo>
                <a:cubicBezTo>
                  <a:pt x="692" y="906"/>
                  <a:pt x="692" y="906"/>
                  <a:pt x="692" y="906"/>
                </a:cubicBezTo>
                <a:cubicBezTo>
                  <a:pt x="691" y="908"/>
                  <a:pt x="691" y="908"/>
                  <a:pt x="691" y="908"/>
                </a:cubicBezTo>
                <a:cubicBezTo>
                  <a:pt x="691" y="909"/>
                  <a:pt x="690" y="910"/>
                  <a:pt x="688" y="909"/>
                </a:cubicBezTo>
                <a:cubicBezTo>
                  <a:pt x="691" y="906"/>
                  <a:pt x="691" y="906"/>
                  <a:pt x="691" y="906"/>
                </a:cubicBezTo>
                <a:cubicBezTo>
                  <a:pt x="686" y="906"/>
                  <a:pt x="686" y="906"/>
                  <a:pt x="686" y="906"/>
                </a:cubicBezTo>
                <a:cubicBezTo>
                  <a:pt x="677" y="907"/>
                  <a:pt x="677" y="907"/>
                  <a:pt x="677" y="907"/>
                </a:cubicBezTo>
                <a:cubicBezTo>
                  <a:pt x="674" y="909"/>
                  <a:pt x="674" y="909"/>
                  <a:pt x="674" y="909"/>
                </a:cubicBezTo>
                <a:cubicBezTo>
                  <a:pt x="669" y="908"/>
                  <a:pt x="669" y="908"/>
                  <a:pt x="669" y="908"/>
                </a:cubicBezTo>
                <a:cubicBezTo>
                  <a:pt x="663" y="910"/>
                  <a:pt x="663" y="910"/>
                  <a:pt x="663" y="910"/>
                </a:cubicBezTo>
                <a:cubicBezTo>
                  <a:pt x="660" y="909"/>
                  <a:pt x="660" y="909"/>
                  <a:pt x="660" y="909"/>
                </a:cubicBezTo>
                <a:cubicBezTo>
                  <a:pt x="649" y="911"/>
                  <a:pt x="649" y="911"/>
                  <a:pt x="649" y="911"/>
                </a:cubicBezTo>
                <a:cubicBezTo>
                  <a:pt x="640" y="912"/>
                  <a:pt x="640" y="912"/>
                  <a:pt x="640" y="912"/>
                </a:cubicBezTo>
                <a:cubicBezTo>
                  <a:pt x="635" y="913"/>
                  <a:pt x="635" y="913"/>
                  <a:pt x="635" y="913"/>
                </a:cubicBezTo>
                <a:cubicBezTo>
                  <a:pt x="625" y="914"/>
                  <a:pt x="625" y="914"/>
                  <a:pt x="625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15" y="917"/>
                  <a:pt x="615" y="917"/>
                  <a:pt x="615" y="917"/>
                </a:cubicBezTo>
                <a:cubicBezTo>
                  <a:pt x="596" y="918"/>
                  <a:pt x="596" y="918"/>
                  <a:pt x="596" y="918"/>
                </a:cubicBezTo>
                <a:cubicBezTo>
                  <a:pt x="585" y="919"/>
                  <a:pt x="585" y="919"/>
                  <a:pt x="585" y="919"/>
                </a:cubicBezTo>
                <a:cubicBezTo>
                  <a:pt x="583" y="922"/>
                  <a:pt x="583" y="922"/>
                  <a:pt x="583" y="922"/>
                </a:cubicBezTo>
                <a:cubicBezTo>
                  <a:pt x="583" y="920"/>
                  <a:pt x="583" y="920"/>
                  <a:pt x="583" y="920"/>
                </a:cubicBezTo>
                <a:cubicBezTo>
                  <a:pt x="581" y="922"/>
                  <a:pt x="581" y="922"/>
                  <a:pt x="581" y="922"/>
                </a:cubicBezTo>
                <a:cubicBezTo>
                  <a:pt x="581" y="921"/>
                  <a:pt x="587" y="924"/>
                  <a:pt x="579" y="921"/>
                </a:cubicBezTo>
                <a:cubicBezTo>
                  <a:pt x="579" y="923"/>
                  <a:pt x="579" y="923"/>
                  <a:pt x="579" y="923"/>
                </a:cubicBezTo>
                <a:cubicBezTo>
                  <a:pt x="576" y="922"/>
                  <a:pt x="576" y="922"/>
                  <a:pt x="576" y="922"/>
                </a:cubicBezTo>
                <a:cubicBezTo>
                  <a:pt x="576" y="922"/>
                  <a:pt x="577" y="924"/>
                  <a:pt x="577" y="921"/>
                </a:cubicBezTo>
                <a:cubicBezTo>
                  <a:pt x="572" y="922"/>
                  <a:pt x="572" y="922"/>
                  <a:pt x="572" y="922"/>
                </a:cubicBezTo>
                <a:cubicBezTo>
                  <a:pt x="570" y="921"/>
                  <a:pt x="570" y="921"/>
                  <a:pt x="570" y="921"/>
                </a:cubicBezTo>
                <a:cubicBezTo>
                  <a:pt x="556" y="925"/>
                  <a:pt x="556" y="925"/>
                  <a:pt x="556" y="925"/>
                </a:cubicBezTo>
                <a:cubicBezTo>
                  <a:pt x="561" y="927"/>
                  <a:pt x="565" y="920"/>
                  <a:pt x="568" y="925"/>
                </a:cubicBezTo>
                <a:cubicBezTo>
                  <a:pt x="573" y="924"/>
                  <a:pt x="573" y="924"/>
                  <a:pt x="573" y="924"/>
                </a:cubicBezTo>
                <a:cubicBezTo>
                  <a:pt x="573" y="925"/>
                  <a:pt x="573" y="925"/>
                  <a:pt x="573" y="925"/>
                </a:cubicBezTo>
                <a:cubicBezTo>
                  <a:pt x="575" y="925"/>
                  <a:pt x="575" y="925"/>
                  <a:pt x="575" y="925"/>
                </a:cubicBezTo>
                <a:cubicBezTo>
                  <a:pt x="573" y="926"/>
                  <a:pt x="573" y="926"/>
                  <a:pt x="573" y="926"/>
                </a:cubicBezTo>
                <a:cubicBezTo>
                  <a:pt x="571" y="924"/>
                  <a:pt x="571" y="924"/>
                  <a:pt x="571" y="924"/>
                </a:cubicBezTo>
                <a:cubicBezTo>
                  <a:pt x="565" y="928"/>
                  <a:pt x="565" y="928"/>
                  <a:pt x="565" y="928"/>
                </a:cubicBezTo>
                <a:cubicBezTo>
                  <a:pt x="555" y="928"/>
                  <a:pt x="555" y="928"/>
                  <a:pt x="555" y="928"/>
                </a:cubicBezTo>
                <a:cubicBezTo>
                  <a:pt x="551" y="933"/>
                  <a:pt x="551" y="933"/>
                  <a:pt x="551" y="933"/>
                </a:cubicBezTo>
                <a:cubicBezTo>
                  <a:pt x="546" y="933"/>
                  <a:pt x="546" y="933"/>
                  <a:pt x="546" y="933"/>
                </a:cubicBezTo>
                <a:cubicBezTo>
                  <a:pt x="548" y="932"/>
                  <a:pt x="541" y="929"/>
                  <a:pt x="550" y="929"/>
                </a:cubicBezTo>
                <a:cubicBezTo>
                  <a:pt x="545" y="930"/>
                  <a:pt x="545" y="930"/>
                  <a:pt x="545" y="930"/>
                </a:cubicBezTo>
                <a:cubicBezTo>
                  <a:pt x="543" y="929"/>
                  <a:pt x="543" y="929"/>
                  <a:pt x="543" y="929"/>
                </a:cubicBezTo>
                <a:cubicBezTo>
                  <a:pt x="540" y="931"/>
                  <a:pt x="540" y="931"/>
                  <a:pt x="540" y="931"/>
                </a:cubicBezTo>
                <a:cubicBezTo>
                  <a:pt x="543" y="933"/>
                  <a:pt x="543" y="933"/>
                  <a:pt x="543" y="933"/>
                </a:cubicBezTo>
                <a:cubicBezTo>
                  <a:pt x="538" y="933"/>
                  <a:pt x="538" y="933"/>
                  <a:pt x="538" y="933"/>
                </a:cubicBezTo>
                <a:cubicBezTo>
                  <a:pt x="538" y="932"/>
                  <a:pt x="538" y="932"/>
                  <a:pt x="538" y="932"/>
                </a:cubicBezTo>
                <a:cubicBezTo>
                  <a:pt x="538" y="932"/>
                  <a:pt x="540" y="930"/>
                  <a:pt x="536" y="931"/>
                </a:cubicBezTo>
                <a:cubicBezTo>
                  <a:pt x="535" y="933"/>
                  <a:pt x="535" y="933"/>
                  <a:pt x="535" y="933"/>
                </a:cubicBezTo>
                <a:cubicBezTo>
                  <a:pt x="535" y="936"/>
                  <a:pt x="543" y="922"/>
                  <a:pt x="536" y="939"/>
                </a:cubicBezTo>
                <a:cubicBezTo>
                  <a:pt x="535" y="939"/>
                  <a:pt x="535" y="939"/>
                  <a:pt x="535" y="939"/>
                </a:cubicBezTo>
                <a:cubicBezTo>
                  <a:pt x="536" y="937"/>
                  <a:pt x="536" y="937"/>
                  <a:pt x="536" y="937"/>
                </a:cubicBezTo>
                <a:cubicBezTo>
                  <a:pt x="536" y="935"/>
                  <a:pt x="536" y="935"/>
                  <a:pt x="536" y="935"/>
                </a:cubicBezTo>
                <a:cubicBezTo>
                  <a:pt x="531" y="934"/>
                  <a:pt x="531" y="934"/>
                  <a:pt x="531" y="934"/>
                </a:cubicBezTo>
                <a:cubicBezTo>
                  <a:pt x="532" y="934"/>
                  <a:pt x="532" y="934"/>
                  <a:pt x="532" y="934"/>
                </a:cubicBezTo>
                <a:cubicBezTo>
                  <a:pt x="531" y="933"/>
                  <a:pt x="531" y="933"/>
                  <a:pt x="531" y="933"/>
                </a:cubicBezTo>
                <a:cubicBezTo>
                  <a:pt x="527" y="934"/>
                  <a:pt x="527" y="934"/>
                  <a:pt x="527" y="934"/>
                </a:cubicBezTo>
                <a:cubicBezTo>
                  <a:pt x="526" y="935"/>
                  <a:pt x="526" y="935"/>
                  <a:pt x="526" y="935"/>
                </a:cubicBezTo>
                <a:cubicBezTo>
                  <a:pt x="518" y="933"/>
                  <a:pt x="518" y="933"/>
                  <a:pt x="518" y="933"/>
                </a:cubicBezTo>
                <a:cubicBezTo>
                  <a:pt x="517" y="934"/>
                  <a:pt x="517" y="934"/>
                  <a:pt x="517" y="934"/>
                </a:cubicBezTo>
                <a:cubicBezTo>
                  <a:pt x="517" y="933"/>
                  <a:pt x="521" y="934"/>
                  <a:pt x="517" y="932"/>
                </a:cubicBezTo>
                <a:cubicBezTo>
                  <a:pt x="524" y="930"/>
                  <a:pt x="524" y="930"/>
                  <a:pt x="524" y="930"/>
                </a:cubicBezTo>
                <a:cubicBezTo>
                  <a:pt x="526" y="929"/>
                  <a:pt x="528" y="926"/>
                  <a:pt x="529" y="928"/>
                </a:cubicBezTo>
                <a:cubicBezTo>
                  <a:pt x="529" y="928"/>
                  <a:pt x="531" y="926"/>
                  <a:pt x="530" y="929"/>
                </a:cubicBezTo>
                <a:cubicBezTo>
                  <a:pt x="532" y="929"/>
                  <a:pt x="532" y="929"/>
                  <a:pt x="532" y="929"/>
                </a:cubicBezTo>
                <a:cubicBezTo>
                  <a:pt x="530" y="927"/>
                  <a:pt x="533" y="929"/>
                  <a:pt x="533" y="926"/>
                </a:cubicBezTo>
                <a:cubicBezTo>
                  <a:pt x="535" y="924"/>
                  <a:pt x="535" y="924"/>
                  <a:pt x="535" y="924"/>
                </a:cubicBezTo>
                <a:cubicBezTo>
                  <a:pt x="529" y="924"/>
                  <a:pt x="529" y="924"/>
                  <a:pt x="529" y="924"/>
                </a:cubicBezTo>
                <a:cubicBezTo>
                  <a:pt x="527" y="925"/>
                  <a:pt x="527" y="925"/>
                  <a:pt x="527" y="925"/>
                </a:cubicBezTo>
                <a:cubicBezTo>
                  <a:pt x="530" y="925"/>
                  <a:pt x="519" y="931"/>
                  <a:pt x="532" y="925"/>
                </a:cubicBezTo>
                <a:cubicBezTo>
                  <a:pt x="526" y="925"/>
                  <a:pt x="536" y="936"/>
                  <a:pt x="523" y="927"/>
                </a:cubicBezTo>
                <a:cubicBezTo>
                  <a:pt x="522" y="926"/>
                  <a:pt x="522" y="926"/>
                  <a:pt x="522" y="926"/>
                </a:cubicBezTo>
                <a:cubicBezTo>
                  <a:pt x="521" y="927"/>
                  <a:pt x="521" y="927"/>
                  <a:pt x="521" y="927"/>
                </a:cubicBezTo>
                <a:cubicBezTo>
                  <a:pt x="520" y="927"/>
                  <a:pt x="517" y="935"/>
                  <a:pt x="515" y="927"/>
                </a:cubicBezTo>
                <a:cubicBezTo>
                  <a:pt x="514" y="927"/>
                  <a:pt x="514" y="927"/>
                  <a:pt x="514" y="927"/>
                </a:cubicBezTo>
                <a:cubicBezTo>
                  <a:pt x="514" y="929"/>
                  <a:pt x="514" y="929"/>
                  <a:pt x="514" y="929"/>
                </a:cubicBezTo>
                <a:cubicBezTo>
                  <a:pt x="516" y="930"/>
                  <a:pt x="516" y="930"/>
                  <a:pt x="516" y="930"/>
                </a:cubicBezTo>
                <a:cubicBezTo>
                  <a:pt x="513" y="931"/>
                  <a:pt x="513" y="931"/>
                  <a:pt x="513" y="931"/>
                </a:cubicBezTo>
                <a:cubicBezTo>
                  <a:pt x="512" y="928"/>
                  <a:pt x="512" y="928"/>
                  <a:pt x="512" y="928"/>
                </a:cubicBezTo>
                <a:cubicBezTo>
                  <a:pt x="508" y="928"/>
                  <a:pt x="508" y="928"/>
                  <a:pt x="508" y="928"/>
                </a:cubicBezTo>
                <a:cubicBezTo>
                  <a:pt x="511" y="927"/>
                  <a:pt x="511" y="927"/>
                  <a:pt x="511" y="927"/>
                </a:cubicBezTo>
                <a:cubicBezTo>
                  <a:pt x="510" y="925"/>
                  <a:pt x="510" y="925"/>
                  <a:pt x="510" y="925"/>
                </a:cubicBezTo>
                <a:cubicBezTo>
                  <a:pt x="511" y="921"/>
                  <a:pt x="511" y="921"/>
                  <a:pt x="511" y="921"/>
                </a:cubicBezTo>
                <a:cubicBezTo>
                  <a:pt x="516" y="921"/>
                  <a:pt x="516" y="921"/>
                  <a:pt x="516" y="921"/>
                </a:cubicBezTo>
                <a:cubicBezTo>
                  <a:pt x="518" y="920"/>
                  <a:pt x="518" y="920"/>
                  <a:pt x="518" y="920"/>
                </a:cubicBezTo>
                <a:cubicBezTo>
                  <a:pt x="521" y="920"/>
                  <a:pt x="521" y="920"/>
                  <a:pt x="521" y="920"/>
                </a:cubicBezTo>
                <a:cubicBezTo>
                  <a:pt x="526" y="919"/>
                  <a:pt x="526" y="919"/>
                  <a:pt x="526" y="919"/>
                </a:cubicBezTo>
                <a:cubicBezTo>
                  <a:pt x="526" y="918"/>
                  <a:pt x="526" y="918"/>
                  <a:pt x="526" y="918"/>
                </a:cubicBezTo>
                <a:cubicBezTo>
                  <a:pt x="526" y="917"/>
                  <a:pt x="528" y="914"/>
                  <a:pt x="530" y="919"/>
                </a:cubicBezTo>
                <a:cubicBezTo>
                  <a:pt x="527" y="920"/>
                  <a:pt x="533" y="912"/>
                  <a:pt x="528" y="922"/>
                </a:cubicBezTo>
                <a:cubicBezTo>
                  <a:pt x="527" y="920"/>
                  <a:pt x="538" y="916"/>
                  <a:pt x="521" y="923"/>
                </a:cubicBezTo>
                <a:cubicBezTo>
                  <a:pt x="521" y="923"/>
                  <a:pt x="521" y="923"/>
                  <a:pt x="521" y="923"/>
                </a:cubicBezTo>
                <a:cubicBezTo>
                  <a:pt x="516" y="925"/>
                  <a:pt x="516" y="925"/>
                  <a:pt x="516" y="925"/>
                </a:cubicBezTo>
                <a:cubicBezTo>
                  <a:pt x="518" y="926"/>
                  <a:pt x="518" y="926"/>
                  <a:pt x="518" y="926"/>
                </a:cubicBezTo>
                <a:cubicBezTo>
                  <a:pt x="526" y="925"/>
                  <a:pt x="526" y="925"/>
                  <a:pt x="526" y="925"/>
                </a:cubicBezTo>
                <a:cubicBezTo>
                  <a:pt x="527" y="923"/>
                  <a:pt x="527" y="923"/>
                  <a:pt x="527" y="923"/>
                </a:cubicBezTo>
                <a:cubicBezTo>
                  <a:pt x="532" y="922"/>
                  <a:pt x="532" y="922"/>
                  <a:pt x="532" y="922"/>
                </a:cubicBezTo>
                <a:cubicBezTo>
                  <a:pt x="531" y="920"/>
                  <a:pt x="531" y="920"/>
                  <a:pt x="531" y="920"/>
                </a:cubicBezTo>
                <a:cubicBezTo>
                  <a:pt x="535" y="920"/>
                  <a:pt x="535" y="920"/>
                  <a:pt x="535" y="920"/>
                </a:cubicBezTo>
                <a:cubicBezTo>
                  <a:pt x="535" y="922"/>
                  <a:pt x="535" y="922"/>
                  <a:pt x="535" y="922"/>
                </a:cubicBezTo>
                <a:cubicBezTo>
                  <a:pt x="538" y="922"/>
                  <a:pt x="538" y="922"/>
                  <a:pt x="538" y="922"/>
                </a:cubicBezTo>
                <a:cubicBezTo>
                  <a:pt x="539" y="920"/>
                  <a:pt x="539" y="920"/>
                  <a:pt x="539" y="920"/>
                </a:cubicBezTo>
                <a:cubicBezTo>
                  <a:pt x="552" y="918"/>
                  <a:pt x="552" y="918"/>
                  <a:pt x="552" y="918"/>
                </a:cubicBezTo>
                <a:cubicBezTo>
                  <a:pt x="551" y="916"/>
                  <a:pt x="551" y="916"/>
                  <a:pt x="551" y="916"/>
                </a:cubicBezTo>
                <a:cubicBezTo>
                  <a:pt x="547" y="916"/>
                  <a:pt x="547" y="916"/>
                  <a:pt x="547" y="916"/>
                </a:cubicBezTo>
                <a:cubicBezTo>
                  <a:pt x="548" y="916"/>
                  <a:pt x="548" y="916"/>
                  <a:pt x="548" y="916"/>
                </a:cubicBezTo>
                <a:cubicBezTo>
                  <a:pt x="544" y="916"/>
                  <a:pt x="544" y="916"/>
                  <a:pt x="544" y="916"/>
                </a:cubicBezTo>
                <a:cubicBezTo>
                  <a:pt x="542" y="914"/>
                  <a:pt x="542" y="914"/>
                  <a:pt x="542" y="914"/>
                </a:cubicBezTo>
                <a:cubicBezTo>
                  <a:pt x="536" y="916"/>
                  <a:pt x="536" y="916"/>
                  <a:pt x="536" y="916"/>
                </a:cubicBezTo>
                <a:cubicBezTo>
                  <a:pt x="535" y="915"/>
                  <a:pt x="535" y="915"/>
                  <a:pt x="535" y="915"/>
                </a:cubicBezTo>
                <a:cubicBezTo>
                  <a:pt x="531" y="917"/>
                  <a:pt x="531" y="917"/>
                  <a:pt x="531" y="917"/>
                </a:cubicBezTo>
                <a:cubicBezTo>
                  <a:pt x="528" y="915"/>
                  <a:pt x="528" y="915"/>
                  <a:pt x="528" y="915"/>
                </a:cubicBezTo>
                <a:cubicBezTo>
                  <a:pt x="529" y="912"/>
                  <a:pt x="529" y="912"/>
                  <a:pt x="529" y="912"/>
                </a:cubicBezTo>
                <a:cubicBezTo>
                  <a:pt x="536" y="913"/>
                  <a:pt x="536" y="913"/>
                  <a:pt x="536" y="913"/>
                </a:cubicBezTo>
                <a:cubicBezTo>
                  <a:pt x="536" y="911"/>
                  <a:pt x="536" y="911"/>
                  <a:pt x="536" y="911"/>
                </a:cubicBezTo>
                <a:cubicBezTo>
                  <a:pt x="541" y="910"/>
                  <a:pt x="541" y="910"/>
                  <a:pt x="541" y="910"/>
                </a:cubicBezTo>
                <a:cubicBezTo>
                  <a:pt x="542" y="910"/>
                  <a:pt x="536" y="910"/>
                  <a:pt x="544" y="913"/>
                </a:cubicBezTo>
                <a:cubicBezTo>
                  <a:pt x="549" y="910"/>
                  <a:pt x="549" y="910"/>
                  <a:pt x="549" y="910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57" y="909"/>
                  <a:pt x="557" y="909"/>
                  <a:pt x="557" y="909"/>
                </a:cubicBezTo>
                <a:cubicBezTo>
                  <a:pt x="581" y="906"/>
                  <a:pt x="581" y="906"/>
                  <a:pt x="581" y="906"/>
                </a:cubicBezTo>
                <a:cubicBezTo>
                  <a:pt x="585" y="906"/>
                  <a:pt x="585" y="906"/>
                  <a:pt x="585" y="906"/>
                </a:cubicBezTo>
                <a:cubicBezTo>
                  <a:pt x="589" y="904"/>
                  <a:pt x="589" y="904"/>
                  <a:pt x="589" y="904"/>
                </a:cubicBezTo>
                <a:cubicBezTo>
                  <a:pt x="584" y="902"/>
                  <a:pt x="583" y="906"/>
                  <a:pt x="570" y="906"/>
                </a:cubicBezTo>
                <a:cubicBezTo>
                  <a:pt x="569" y="903"/>
                  <a:pt x="569" y="903"/>
                  <a:pt x="569" y="903"/>
                </a:cubicBezTo>
                <a:cubicBezTo>
                  <a:pt x="568" y="905"/>
                  <a:pt x="568" y="905"/>
                  <a:pt x="568" y="905"/>
                </a:cubicBezTo>
                <a:cubicBezTo>
                  <a:pt x="568" y="901"/>
                  <a:pt x="568" y="901"/>
                  <a:pt x="568" y="901"/>
                </a:cubicBezTo>
                <a:cubicBezTo>
                  <a:pt x="571" y="899"/>
                  <a:pt x="571" y="899"/>
                  <a:pt x="571" y="899"/>
                </a:cubicBezTo>
                <a:cubicBezTo>
                  <a:pt x="571" y="901"/>
                  <a:pt x="571" y="901"/>
                  <a:pt x="571" y="901"/>
                </a:cubicBezTo>
                <a:cubicBezTo>
                  <a:pt x="573" y="901"/>
                  <a:pt x="573" y="901"/>
                  <a:pt x="573" y="901"/>
                </a:cubicBezTo>
                <a:cubicBezTo>
                  <a:pt x="570" y="903"/>
                  <a:pt x="570" y="903"/>
                  <a:pt x="570" y="903"/>
                </a:cubicBezTo>
                <a:cubicBezTo>
                  <a:pt x="588" y="903"/>
                  <a:pt x="517" y="919"/>
                  <a:pt x="599" y="901"/>
                </a:cubicBezTo>
                <a:cubicBezTo>
                  <a:pt x="607" y="897"/>
                  <a:pt x="607" y="897"/>
                  <a:pt x="607" y="897"/>
                </a:cubicBezTo>
                <a:cubicBezTo>
                  <a:pt x="614" y="896"/>
                  <a:pt x="614" y="896"/>
                  <a:pt x="614" y="896"/>
                </a:cubicBezTo>
                <a:cubicBezTo>
                  <a:pt x="614" y="894"/>
                  <a:pt x="614" y="894"/>
                  <a:pt x="614" y="894"/>
                </a:cubicBezTo>
                <a:cubicBezTo>
                  <a:pt x="615" y="894"/>
                  <a:pt x="615" y="894"/>
                  <a:pt x="615" y="894"/>
                </a:cubicBezTo>
                <a:cubicBezTo>
                  <a:pt x="615" y="895"/>
                  <a:pt x="614" y="895"/>
                  <a:pt x="615" y="895"/>
                </a:cubicBezTo>
                <a:cubicBezTo>
                  <a:pt x="617" y="897"/>
                  <a:pt x="617" y="897"/>
                  <a:pt x="617" y="897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17" y="894"/>
                  <a:pt x="613" y="901"/>
                  <a:pt x="618" y="893"/>
                </a:cubicBezTo>
                <a:cubicBezTo>
                  <a:pt x="622" y="890"/>
                  <a:pt x="622" y="890"/>
                  <a:pt x="622" y="890"/>
                </a:cubicBezTo>
                <a:cubicBezTo>
                  <a:pt x="631" y="888"/>
                  <a:pt x="631" y="888"/>
                  <a:pt x="631" y="888"/>
                </a:cubicBezTo>
                <a:cubicBezTo>
                  <a:pt x="638" y="887"/>
                  <a:pt x="638" y="887"/>
                  <a:pt x="638" y="887"/>
                </a:cubicBezTo>
                <a:cubicBezTo>
                  <a:pt x="639" y="886"/>
                  <a:pt x="639" y="886"/>
                  <a:pt x="639" y="886"/>
                </a:cubicBezTo>
                <a:cubicBezTo>
                  <a:pt x="629" y="885"/>
                  <a:pt x="629" y="885"/>
                  <a:pt x="629" y="885"/>
                </a:cubicBezTo>
                <a:cubicBezTo>
                  <a:pt x="632" y="883"/>
                  <a:pt x="632" y="883"/>
                  <a:pt x="632" y="883"/>
                </a:cubicBezTo>
                <a:cubicBezTo>
                  <a:pt x="628" y="881"/>
                  <a:pt x="628" y="881"/>
                  <a:pt x="628" y="881"/>
                </a:cubicBezTo>
                <a:cubicBezTo>
                  <a:pt x="623" y="884"/>
                  <a:pt x="623" y="884"/>
                  <a:pt x="623" y="884"/>
                </a:cubicBezTo>
                <a:cubicBezTo>
                  <a:pt x="624" y="884"/>
                  <a:pt x="626" y="883"/>
                  <a:pt x="627" y="885"/>
                </a:cubicBezTo>
                <a:cubicBezTo>
                  <a:pt x="623" y="888"/>
                  <a:pt x="623" y="888"/>
                  <a:pt x="623" y="888"/>
                </a:cubicBezTo>
                <a:cubicBezTo>
                  <a:pt x="621" y="888"/>
                  <a:pt x="635" y="886"/>
                  <a:pt x="618" y="888"/>
                </a:cubicBezTo>
                <a:cubicBezTo>
                  <a:pt x="617" y="889"/>
                  <a:pt x="617" y="889"/>
                  <a:pt x="617" y="889"/>
                </a:cubicBezTo>
                <a:cubicBezTo>
                  <a:pt x="619" y="887"/>
                  <a:pt x="619" y="887"/>
                  <a:pt x="619" y="887"/>
                </a:cubicBezTo>
                <a:cubicBezTo>
                  <a:pt x="620" y="888"/>
                  <a:pt x="622" y="888"/>
                  <a:pt x="623" y="887"/>
                </a:cubicBezTo>
                <a:cubicBezTo>
                  <a:pt x="621" y="883"/>
                  <a:pt x="621" y="883"/>
                  <a:pt x="621" y="883"/>
                </a:cubicBezTo>
                <a:cubicBezTo>
                  <a:pt x="620" y="884"/>
                  <a:pt x="627" y="882"/>
                  <a:pt x="618" y="884"/>
                </a:cubicBezTo>
                <a:cubicBezTo>
                  <a:pt x="618" y="885"/>
                  <a:pt x="618" y="885"/>
                  <a:pt x="618" y="885"/>
                </a:cubicBezTo>
                <a:cubicBezTo>
                  <a:pt x="615" y="882"/>
                  <a:pt x="615" y="882"/>
                  <a:pt x="615" y="882"/>
                </a:cubicBezTo>
                <a:cubicBezTo>
                  <a:pt x="619" y="882"/>
                  <a:pt x="622" y="880"/>
                  <a:pt x="626" y="879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32" y="879"/>
                  <a:pt x="635" y="879"/>
                  <a:pt x="637" y="880"/>
                </a:cubicBezTo>
                <a:cubicBezTo>
                  <a:pt x="639" y="877"/>
                  <a:pt x="639" y="877"/>
                  <a:pt x="639" y="877"/>
                </a:cubicBezTo>
                <a:cubicBezTo>
                  <a:pt x="640" y="876"/>
                  <a:pt x="640" y="876"/>
                  <a:pt x="640" y="876"/>
                </a:cubicBezTo>
                <a:cubicBezTo>
                  <a:pt x="642" y="878"/>
                  <a:pt x="642" y="878"/>
                  <a:pt x="642" y="878"/>
                </a:cubicBezTo>
                <a:cubicBezTo>
                  <a:pt x="646" y="877"/>
                  <a:pt x="646" y="877"/>
                  <a:pt x="646" y="877"/>
                </a:cubicBezTo>
                <a:cubicBezTo>
                  <a:pt x="649" y="880"/>
                  <a:pt x="649" y="880"/>
                  <a:pt x="649" y="880"/>
                </a:cubicBezTo>
                <a:cubicBezTo>
                  <a:pt x="651" y="879"/>
                  <a:pt x="651" y="879"/>
                  <a:pt x="651" y="879"/>
                </a:cubicBezTo>
                <a:cubicBezTo>
                  <a:pt x="650" y="877"/>
                  <a:pt x="650" y="877"/>
                  <a:pt x="650" y="877"/>
                </a:cubicBezTo>
                <a:cubicBezTo>
                  <a:pt x="656" y="873"/>
                  <a:pt x="656" y="873"/>
                  <a:pt x="656" y="873"/>
                </a:cubicBezTo>
                <a:cubicBezTo>
                  <a:pt x="646" y="873"/>
                  <a:pt x="646" y="873"/>
                  <a:pt x="646" y="873"/>
                </a:cubicBezTo>
                <a:cubicBezTo>
                  <a:pt x="641" y="875"/>
                  <a:pt x="641" y="875"/>
                  <a:pt x="641" y="875"/>
                </a:cubicBezTo>
                <a:cubicBezTo>
                  <a:pt x="640" y="875"/>
                  <a:pt x="640" y="875"/>
                  <a:pt x="640" y="875"/>
                </a:cubicBezTo>
                <a:cubicBezTo>
                  <a:pt x="640" y="873"/>
                  <a:pt x="640" y="873"/>
                  <a:pt x="640" y="873"/>
                </a:cubicBezTo>
                <a:cubicBezTo>
                  <a:pt x="634" y="871"/>
                  <a:pt x="634" y="871"/>
                  <a:pt x="634" y="871"/>
                </a:cubicBezTo>
                <a:cubicBezTo>
                  <a:pt x="624" y="873"/>
                  <a:pt x="624" y="873"/>
                  <a:pt x="624" y="873"/>
                </a:cubicBezTo>
                <a:cubicBezTo>
                  <a:pt x="623" y="875"/>
                  <a:pt x="623" y="875"/>
                  <a:pt x="623" y="875"/>
                </a:cubicBezTo>
                <a:cubicBezTo>
                  <a:pt x="627" y="875"/>
                  <a:pt x="627" y="875"/>
                  <a:pt x="627" y="875"/>
                </a:cubicBezTo>
                <a:cubicBezTo>
                  <a:pt x="622" y="877"/>
                  <a:pt x="622" y="877"/>
                  <a:pt x="622" y="877"/>
                </a:cubicBezTo>
                <a:cubicBezTo>
                  <a:pt x="619" y="877"/>
                  <a:pt x="643" y="872"/>
                  <a:pt x="613" y="878"/>
                </a:cubicBezTo>
                <a:cubicBezTo>
                  <a:pt x="611" y="877"/>
                  <a:pt x="611" y="877"/>
                  <a:pt x="611" y="877"/>
                </a:cubicBezTo>
                <a:cubicBezTo>
                  <a:pt x="609" y="878"/>
                  <a:pt x="609" y="878"/>
                  <a:pt x="609" y="878"/>
                </a:cubicBezTo>
                <a:cubicBezTo>
                  <a:pt x="596" y="880"/>
                  <a:pt x="596" y="880"/>
                  <a:pt x="596" y="880"/>
                </a:cubicBezTo>
                <a:cubicBezTo>
                  <a:pt x="595" y="879"/>
                  <a:pt x="595" y="879"/>
                  <a:pt x="595" y="879"/>
                </a:cubicBezTo>
                <a:cubicBezTo>
                  <a:pt x="590" y="882"/>
                  <a:pt x="590" y="882"/>
                  <a:pt x="590" y="882"/>
                </a:cubicBezTo>
                <a:cubicBezTo>
                  <a:pt x="588" y="881"/>
                  <a:pt x="588" y="881"/>
                  <a:pt x="588" y="881"/>
                </a:cubicBezTo>
                <a:cubicBezTo>
                  <a:pt x="569" y="884"/>
                  <a:pt x="569" y="884"/>
                  <a:pt x="569" y="884"/>
                </a:cubicBezTo>
                <a:cubicBezTo>
                  <a:pt x="568" y="886"/>
                  <a:pt x="568" y="886"/>
                  <a:pt x="568" y="886"/>
                </a:cubicBezTo>
                <a:cubicBezTo>
                  <a:pt x="568" y="887"/>
                  <a:pt x="570" y="883"/>
                  <a:pt x="569" y="888"/>
                </a:cubicBezTo>
                <a:cubicBezTo>
                  <a:pt x="571" y="886"/>
                  <a:pt x="571" y="886"/>
                  <a:pt x="571" y="886"/>
                </a:cubicBezTo>
                <a:cubicBezTo>
                  <a:pt x="578" y="887"/>
                  <a:pt x="575" y="882"/>
                  <a:pt x="583" y="887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79" y="887"/>
                  <a:pt x="579" y="887"/>
                  <a:pt x="579" y="887"/>
                </a:cubicBezTo>
                <a:cubicBezTo>
                  <a:pt x="576" y="891"/>
                  <a:pt x="576" y="891"/>
                  <a:pt x="576" y="891"/>
                </a:cubicBezTo>
                <a:cubicBezTo>
                  <a:pt x="578" y="892"/>
                  <a:pt x="578" y="892"/>
                  <a:pt x="578" y="892"/>
                </a:cubicBezTo>
                <a:cubicBezTo>
                  <a:pt x="572" y="891"/>
                  <a:pt x="572" y="891"/>
                  <a:pt x="572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7" y="886"/>
                  <a:pt x="567" y="886"/>
                  <a:pt x="567" y="886"/>
                </a:cubicBezTo>
                <a:cubicBezTo>
                  <a:pt x="566" y="886"/>
                  <a:pt x="564" y="884"/>
                  <a:pt x="563" y="888"/>
                </a:cubicBezTo>
                <a:cubicBezTo>
                  <a:pt x="565" y="890"/>
                  <a:pt x="565" y="890"/>
                  <a:pt x="565" y="890"/>
                </a:cubicBezTo>
                <a:cubicBezTo>
                  <a:pt x="559" y="891"/>
                  <a:pt x="559" y="891"/>
                  <a:pt x="559" y="891"/>
                </a:cubicBezTo>
                <a:cubicBezTo>
                  <a:pt x="556" y="895"/>
                  <a:pt x="556" y="895"/>
                  <a:pt x="556" y="895"/>
                </a:cubicBezTo>
                <a:cubicBezTo>
                  <a:pt x="554" y="894"/>
                  <a:pt x="554" y="894"/>
                  <a:pt x="554" y="894"/>
                </a:cubicBezTo>
                <a:cubicBezTo>
                  <a:pt x="552" y="896"/>
                  <a:pt x="552" y="896"/>
                  <a:pt x="552" y="896"/>
                </a:cubicBezTo>
                <a:cubicBezTo>
                  <a:pt x="551" y="893"/>
                  <a:pt x="551" y="893"/>
                  <a:pt x="551" y="893"/>
                </a:cubicBezTo>
                <a:cubicBezTo>
                  <a:pt x="550" y="892"/>
                  <a:pt x="548" y="896"/>
                  <a:pt x="548" y="892"/>
                </a:cubicBezTo>
                <a:cubicBezTo>
                  <a:pt x="544" y="894"/>
                  <a:pt x="544" y="894"/>
                  <a:pt x="544" y="894"/>
                </a:cubicBezTo>
                <a:cubicBezTo>
                  <a:pt x="544" y="899"/>
                  <a:pt x="540" y="890"/>
                  <a:pt x="541" y="898"/>
                </a:cubicBezTo>
                <a:cubicBezTo>
                  <a:pt x="538" y="895"/>
                  <a:pt x="538" y="895"/>
                  <a:pt x="538" y="895"/>
                </a:cubicBezTo>
                <a:cubicBezTo>
                  <a:pt x="536" y="896"/>
                  <a:pt x="536" y="896"/>
                  <a:pt x="536" y="896"/>
                </a:cubicBezTo>
                <a:cubicBezTo>
                  <a:pt x="537" y="899"/>
                  <a:pt x="529" y="894"/>
                  <a:pt x="539" y="898"/>
                </a:cubicBezTo>
                <a:cubicBezTo>
                  <a:pt x="534" y="898"/>
                  <a:pt x="534" y="898"/>
                  <a:pt x="534" y="898"/>
                </a:cubicBezTo>
                <a:cubicBezTo>
                  <a:pt x="534" y="896"/>
                  <a:pt x="534" y="896"/>
                  <a:pt x="534" y="896"/>
                </a:cubicBezTo>
                <a:cubicBezTo>
                  <a:pt x="543" y="893"/>
                  <a:pt x="543" y="893"/>
                  <a:pt x="543" y="893"/>
                </a:cubicBezTo>
                <a:cubicBezTo>
                  <a:pt x="542" y="891"/>
                  <a:pt x="542" y="891"/>
                  <a:pt x="542" y="891"/>
                </a:cubicBezTo>
                <a:cubicBezTo>
                  <a:pt x="541" y="890"/>
                  <a:pt x="541" y="890"/>
                  <a:pt x="541" y="890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26" y="895"/>
                  <a:pt x="526" y="895"/>
                  <a:pt x="526" y="895"/>
                </a:cubicBezTo>
                <a:cubicBezTo>
                  <a:pt x="522" y="897"/>
                  <a:pt x="522" y="897"/>
                  <a:pt x="522" y="897"/>
                </a:cubicBezTo>
                <a:cubicBezTo>
                  <a:pt x="526" y="900"/>
                  <a:pt x="526" y="900"/>
                  <a:pt x="526" y="900"/>
                </a:cubicBezTo>
                <a:cubicBezTo>
                  <a:pt x="528" y="898"/>
                  <a:pt x="528" y="898"/>
                  <a:pt x="528" y="898"/>
                </a:cubicBezTo>
                <a:cubicBezTo>
                  <a:pt x="533" y="898"/>
                  <a:pt x="533" y="898"/>
                  <a:pt x="533" y="898"/>
                </a:cubicBezTo>
                <a:cubicBezTo>
                  <a:pt x="526" y="902"/>
                  <a:pt x="526" y="902"/>
                  <a:pt x="526" y="902"/>
                </a:cubicBezTo>
                <a:cubicBezTo>
                  <a:pt x="520" y="902"/>
                  <a:pt x="520" y="902"/>
                  <a:pt x="520" y="902"/>
                </a:cubicBezTo>
                <a:cubicBezTo>
                  <a:pt x="515" y="901"/>
                  <a:pt x="515" y="901"/>
                  <a:pt x="515" y="901"/>
                </a:cubicBezTo>
                <a:cubicBezTo>
                  <a:pt x="510" y="903"/>
                  <a:pt x="510" y="903"/>
                  <a:pt x="510" y="903"/>
                </a:cubicBezTo>
                <a:cubicBezTo>
                  <a:pt x="506" y="902"/>
                  <a:pt x="506" y="902"/>
                  <a:pt x="506" y="902"/>
                </a:cubicBezTo>
                <a:cubicBezTo>
                  <a:pt x="482" y="906"/>
                  <a:pt x="482" y="906"/>
                  <a:pt x="482" y="906"/>
                </a:cubicBezTo>
                <a:cubicBezTo>
                  <a:pt x="479" y="908"/>
                  <a:pt x="474" y="906"/>
                  <a:pt x="472" y="910"/>
                </a:cubicBezTo>
                <a:cubicBezTo>
                  <a:pt x="474" y="911"/>
                  <a:pt x="474" y="911"/>
                  <a:pt x="474" y="911"/>
                </a:cubicBezTo>
                <a:cubicBezTo>
                  <a:pt x="480" y="909"/>
                  <a:pt x="480" y="909"/>
                  <a:pt x="480" y="909"/>
                </a:cubicBezTo>
                <a:cubicBezTo>
                  <a:pt x="485" y="909"/>
                  <a:pt x="485" y="909"/>
                  <a:pt x="485" y="909"/>
                </a:cubicBezTo>
                <a:cubicBezTo>
                  <a:pt x="484" y="909"/>
                  <a:pt x="487" y="909"/>
                  <a:pt x="484" y="910"/>
                </a:cubicBezTo>
                <a:cubicBezTo>
                  <a:pt x="484" y="911"/>
                  <a:pt x="484" y="911"/>
                  <a:pt x="484" y="911"/>
                </a:cubicBezTo>
                <a:cubicBezTo>
                  <a:pt x="506" y="909"/>
                  <a:pt x="506" y="909"/>
                  <a:pt x="506" y="909"/>
                </a:cubicBezTo>
                <a:cubicBezTo>
                  <a:pt x="513" y="909"/>
                  <a:pt x="513" y="909"/>
                  <a:pt x="513" y="909"/>
                </a:cubicBezTo>
                <a:cubicBezTo>
                  <a:pt x="515" y="912"/>
                  <a:pt x="515" y="912"/>
                  <a:pt x="515" y="912"/>
                </a:cubicBezTo>
                <a:cubicBezTo>
                  <a:pt x="511" y="912"/>
                  <a:pt x="511" y="912"/>
                  <a:pt x="511" y="912"/>
                </a:cubicBezTo>
                <a:cubicBezTo>
                  <a:pt x="504" y="910"/>
                  <a:pt x="504" y="910"/>
                  <a:pt x="504" y="910"/>
                </a:cubicBezTo>
                <a:cubicBezTo>
                  <a:pt x="488" y="912"/>
                  <a:pt x="488" y="912"/>
                  <a:pt x="488" y="912"/>
                </a:cubicBezTo>
                <a:cubicBezTo>
                  <a:pt x="487" y="911"/>
                  <a:pt x="487" y="911"/>
                  <a:pt x="487" y="911"/>
                </a:cubicBezTo>
                <a:cubicBezTo>
                  <a:pt x="468" y="913"/>
                  <a:pt x="468" y="913"/>
                  <a:pt x="468" y="913"/>
                </a:cubicBezTo>
                <a:cubicBezTo>
                  <a:pt x="462" y="912"/>
                  <a:pt x="462" y="912"/>
                  <a:pt x="462" y="912"/>
                </a:cubicBezTo>
                <a:cubicBezTo>
                  <a:pt x="457" y="913"/>
                  <a:pt x="457" y="913"/>
                  <a:pt x="457" y="913"/>
                </a:cubicBezTo>
                <a:cubicBezTo>
                  <a:pt x="456" y="915"/>
                  <a:pt x="456" y="915"/>
                  <a:pt x="456" y="915"/>
                </a:cubicBezTo>
                <a:cubicBezTo>
                  <a:pt x="452" y="914"/>
                  <a:pt x="452" y="914"/>
                  <a:pt x="452" y="914"/>
                </a:cubicBezTo>
                <a:cubicBezTo>
                  <a:pt x="446" y="915"/>
                  <a:pt x="446" y="915"/>
                  <a:pt x="446" y="915"/>
                </a:cubicBezTo>
                <a:cubicBezTo>
                  <a:pt x="443" y="918"/>
                  <a:pt x="438" y="919"/>
                  <a:pt x="431" y="919"/>
                </a:cubicBezTo>
                <a:cubicBezTo>
                  <a:pt x="431" y="920"/>
                  <a:pt x="431" y="920"/>
                  <a:pt x="431" y="920"/>
                </a:cubicBezTo>
                <a:cubicBezTo>
                  <a:pt x="438" y="920"/>
                  <a:pt x="438" y="920"/>
                  <a:pt x="438" y="920"/>
                </a:cubicBezTo>
                <a:cubicBezTo>
                  <a:pt x="439" y="918"/>
                  <a:pt x="439" y="918"/>
                  <a:pt x="439" y="918"/>
                </a:cubicBezTo>
                <a:cubicBezTo>
                  <a:pt x="443" y="918"/>
                  <a:pt x="443" y="918"/>
                  <a:pt x="443" y="918"/>
                </a:cubicBezTo>
                <a:cubicBezTo>
                  <a:pt x="443" y="920"/>
                  <a:pt x="451" y="914"/>
                  <a:pt x="438" y="920"/>
                </a:cubicBezTo>
                <a:cubicBezTo>
                  <a:pt x="448" y="919"/>
                  <a:pt x="448" y="919"/>
                  <a:pt x="448" y="919"/>
                </a:cubicBezTo>
                <a:cubicBezTo>
                  <a:pt x="452" y="921"/>
                  <a:pt x="452" y="921"/>
                  <a:pt x="452" y="921"/>
                </a:cubicBezTo>
                <a:cubicBezTo>
                  <a:pt x="456" y="920"/>
                  <a:pt x="456" y="920"/>
                  <a:pt x="456" y="920"/>
                </a:cubicBezTo>
                <a:cubicBezTo>
                  <a:pt x="456" y="921"/>
                  <a:pt x="456" y="921"/>
                  <a:pt x="456" y="921"/>
                </a:cubicBezTo>
                <a:cubicBezTo>
                  <a:pt x="461" y="921"/>
                  <a:pt x="461" y="921"/>
                  <a:pt x="461" y="921"/>
                </a:cubicBezTo>
                <a:cubicBezTo>
                  <a:pt x="468" y="928"/>
                  <a:pt x="453" y="917"/>
                  <a:pt x="473" y="921"/>
                </a:cubicBezTo>
                <a:cubicBezTo>
                  <a:pt x="481" y="919"/>
                  <a:pt x="481" y="919"/>
                  <a:pt x="481" y="919"/>
                </a:cubicBezTo>
                <a:cubicBezTo>
                  <a:pt x="479" y="921"/>
                  <a:pt x="479" y="921"/>
                  <a:pt x="479" y="921"/>
                </a:cubicBezTo>
                <a:cubicBezTo>
                  <a:pt x="482" y="922"/>
                  <a:pt x="482" y="922"/>
                  <a:pt x="482" y="922"/>
                </a:cubicBezTo>
                <a:cubicBezTo>
                  <a:pt x="486" y="921"/>
                  <a:pt x="489" y="922"/>
                  <a:pt x="492" y="921"/>
                </a:cubicBezTo>
                <a:cubicBezTo>
                  <a:pt x="489" y="923"/>
                  <a:pt x="489" y="923"/>
                  <a:pt x="489" y="923"/>
                </a:cubicBezTo>
                <a:cubicBezTo>
                  <a:pt x="491" y="924"/>
                  <a:pt x="491" y="924"/>
                  <a:pt x="491" y="924"/>
                </a:cubicBezTo>
                <a:cubicBezTo>
                  <a:pt x="493" y="924"/>
                  <a:pt x="493" y="925"/>
                  <a:pt x="494" y="921"/>
                </a:cubicBezTo>
                <a:cubicBezTo>
                  <a:pt x="496" y="923"/>
                  <a:pt x="496" y="923"/>
                  <a:pt x="496" y="923"/>
                </a:cubicBezTo>
                <a:cubicBezTo>
                  <a:pt x="496" y="921"/>
                  <a:pt x="496" y="921"/>
                  <a:pt x="496" y="921"/>
                </a:cubicBezTo>
                <a:cubicBezTo>
                  <a:pt x="498" y="922"/>
                  <a:pt x="498" y="922"/>
                  <a:pt x="498" y="922"/>
                </a:cubicBezTo>
                <a:cubicBezTo>
                  <a:pt x="501" y="922"/>
                  <a:pt x="506" y="918"/>
                  <a:pt x="508" y="921"/>
                </a:cubicBezTo>
                <a:cubicBezTo>
                  <a:pt x="506" y="922"/>
                  <a:pt x="506" y="922"/>
                  <a:pt x="506" y="922"/>
                </a:cubicBezTo>
                <a:cubicBezTo>
                  <a:pt x="505" y="923"/>
                  <a:pt x="513" y="916"/>
                  <a:pt x="504" y="925"/>
                </a:cubicBezTo>
                <a:cubicBezTo>
                  <a:pt x="503" y="924"/>
                  <a:pt x="503" y="924"/>
                  <a:pt x="503" y="924"/>
                </a:cubicBezTo>
                <a:cubicBezTo>
                  <a:pt x="501" y="926"/>
                  <a:pt x="501" y="926"/>
                  <a:pt x="501" y="926"/>
                </a:cubicBezTo>
                <a:cubicBezTo>
                  <a:pt x="492" y="927"/>
                  <a:pt x="492" y="927"/>
                  <a:pt x="492" y="927"/>
                </a:cubicBezTo>
                <a:cubicBezTo>
                  <a:pt x="489" y="926"/>
                  <a:pt x="489" y="926"/>
                  <a:pt x="489" y="926"/>
                </a:cubicBezTo>
                <a:cubicBezTo>
                  <a:pt x="485" y="925"/>
                  <a:pt x="485" y="925"/>
                  <a:pt x="485" y="925"/>
                </a:cubicBezTo>
                <a:cubicBezTo>
                  <a:pt x="485" y="929"/>
                  <a:pt x="485" y="929"/>
                  <a:pt x="485" y="929"/>
                </a:cubicBezTo>
                <a:cubicBezTo>
                  <a:pt x="484" y="929"/>
                  <a:pt x="484" y="929"/>
                  <a:pt x="484" y="929"/>
                </a:cubicBezTo>
                <a:cubicBezTo>
                  <a:pt x="484" y="926"/>
                  <a:pt x="484" y="926"/>
                  <a:pt x="484" y="926"/>
                </a:cubicBezTo>
                <a:cubicBezTo>
                  <a:pt x="474" y="928"/>
                  <a:pt x="474" y="928"/>
                  <a:pt x="474" y="928"/>
                </a:cubicBezTo>
                <a:cubicBezTo>
                  <a:pt x="472" y="930"/>
                  <a:pt x="472" y="930"/>
                  <a:pt x="472" y="930"/>
                </a:cubicBezTo>
                <a:cubicBezTo>
                  <a:pt x="470" y="930"/>
                  <a:pt x="470" y="930"/>
                  <a:pt x="470" y="930"/>
                </a:cubicBezTo>
                <a:cubicBezTo>
                  <a:pt x="472" y="929"/>
                  <a:pt x="472" y="929"/>
                  <a:pt x="472" y="929"/>
                </a:cubicBezTo>
                <a:cubicBezTo>
                  <a:pt x="468" y="927"/>
                  <a:pt x="468" y="927"/>
                  <a:pt x="468" y="927"/>
                </a:cubicBezTo>
                <a:cubicBezTo>
                  <a:pt x="465" y="927"/>
                  <a:pt x="480" y="933"/>
                  <a:pt x="464" y="923"/>
                </a:cubicBezTo>
                <a:cubicBezTo>
                  <a:pt x="462" y="927"/>
                  <a:pt x="462" y="927"/>
                  <a:pt x="462" y="927"/>
                </a:cubicBezTo>
                <a:cubicBezTo>
                  <a:pt x="460" y="928"/>
                  <a:pt x="460" y="928"/>
                  <a:pt x="460" y="928"/>
                </a:cubicBezTo>
                <a:cubicBezTo>
                  <a:pt x="458" y="926"/>
                  <a:pt x="458" y="926"/>
                  <a:pt x="458" y="926"/>
                </a:cubicBezTo>
                <a:cubicBezTo>
                  <a:pt x="452" y="930"/>
                  <a:pt x="452" y="930"/>
                  <a:pt x="452" y="930"/>
                </a:cubicBezTo>
                <a:cubicBezTo>
                  <a:pt x="450" y="929"/>
                  <a:pt x="450" y="929"/>
                  <a:pt x="450" y="929"/>
                </a:cubicBezTo>
                <a:cubicBezTo>
                  <a:pt x="443" y="931"/>
                  <a:pt x="443" y="931"/>
                  <a:pt x="443" y="931"/>
                </a:cubicBezTo>
                <a:cubicBezTo>
                  <a:pt x="434" y="930"/>
                  <a:pt x="434" y="930"/>
                  <a:pt x="434" y="930"/>
                </a:cubicBezTo>
                <a:cubicBezTo>
                  <a:pt x="430" y="933"/>
                  <a:pt x="430" y="933"/>
                  <a:pt x="430" y="933"/>
                </a:cubicBezTo>
                <a:cubicBezTo>
                  <a:pt x="430" y="933"/>
                  <a:pt x="437" y="933"/>
                  <a:pt x="428" y="931"/>
                </a:cubicBezTo>
                <a:cubicBezTo>
                  <a:pt x="426" y="932"/>
                  <a:pt x="438" y="931"/>
                  <a:pt x="424" y="933"/>
                </a:cubicBezTo>
                <a:cubicBezTo>
                  <a:pt x="421" y="930"/>
                  <a:pt x="421" y="930"/>
                  <a:pt x="421" y="930"/>
                </a:cubicBezTo>
                <a:cubicBezTo>
                  <a:pt x="421" y="931"/>
                  <a:pt x="424" y="928"/>
                  <a:pt x="421" y="932"/>
                </a:cubicBezTo>
                <a:cubicBezTo>
                  <a:pt x="421" y="931"/>
                  <a:pt x="421" y="931"/>
                  <a:pt x="421" y="931"/>
                </a:cubicBezTo>
                <a:cubicBezTo>
                  <a:pt x="418" y="932"/>
                  <a:pt x="418" y="932"/>
                  <a:pt x="418" y="932"/>
                </a:cubicBezTo>
                <a:cubicBezTo>
                  <a:pt x="418" y="934"/>
                  <a:pt x="418" y="934"/>
                  <a:pt x="418" y="934"/>
                </a:cubicBezTo>
                <a:cubicBezTo>
                  <a:pt x="409" y="933"/>
                  <a:pt x="409" y="933"/>
                  <a:pt x="409" y="933"/>
                </a:cubicBezTo>
                <a:cubicBezTo>
                  <a:pt x="414" y="931"/>
                  <a:pt x="414" y="931"/>
                  <a:pt x="414" y="931"/>
                </a:cubicBezTo>
                <a:cubicBezTo>
                  <a:pt x="413" y="930"/>
                  <a:pt x="419" y="933"/>
                  <a:pt x="412" y="929"/>
                </a:cubicBezTo>
                <a:cubicBezTo>
                  <a:pt x="407" y="931"/>
                  <a:pt x="407" y="931"/>
                  <a:pt x="407" y="931"/>
                </a:cubicBezTo>
                <a:cubicBezTo>
                  <a:pt x="405" y="932"/>
                  <a:pt x="420" y="934"/>
                  <a:pt x="402" y="929"/>
                </a:cubicBezTo>
                <a:cubicBezTo>
                  <a:pt x="401" y="931"/>
                  <a:pt x="401" y="931"/>
                  <a:pt x="401" y="931"/>
                </a:cubicBezTo>
                <a:cubicBezTo>
                  <a:pt x="400" y="933"/>
                  <a:pt x="400" y="933"/>
                  <a:pt x="400" y="933"/>
                </a:cubicBezTo>
                <a:cubicBezTo>
                  <a:pt x="402" y="934"/>
                  <a:pt x="402" y="934"/>
                  <a:pt x="402" y="934"/>
                </a:cubicBezTo>
                <a:cubicBezTo>
                  <a:pt x="390" y="934"/>
                  <a:pt x="390" y="934"/>
                  <a:pt x="390" y="934"/>
                </a:cubicBezTo>
                <a:cubicBezTo>
                  <a:pt x="392" y="932"/>
                  <a:pt x="392" y="932"/>
                  <a:pt x="392" y="932"/>
                </a:cubicBezTo>
                <a:cubicBezTo>
                  <a:pt x="396" y="934"/>
                  <a:pt x="386" y="934"/>
                  <a:pt x="395" y="931"/>
                </a:cubicBezTo>
                <a:cubicBezTo>
                  <a:pt x="390" y="930"/>
                  <a:pt x="390" y="930"/>
                  <a:pt x="390" y="930"/>
                </a:cubicBezTo>
                <a:cubicBezTo>
                  <a:pt x="389" y="931"/>
                  <a:pt x="389" y="931"/>
                  <a:pt x="389" y="931"/>
                </a:cubicBezTo>
                <a:cubicBezTo>
                  <a:pt x="388" y="930"/>
                  <a:pt x="388" y="930"/>
                  <a:pt x="388" y="930"/>
                </a:cubicBezTo>
                <a:cubicBezTo>
                  <a:pt x="386" y="931"/>
                  <a:pt x="386" y="931"/>
                  <a:pt x="386" y="931"/>
                </a:cubicBezTo>
                <a:cubicBezTo>
                  <a:pt x="387" y="933"/>
                  <a:pt x="373" y="932"/>
                  <a:pt x="388" y="934"/>
                </a:cubicBezTo>
                <a:cubicBezTo>
                  <a:pt x="387" y="935"/>
                  <a:pt x="387" y="935"/>
                  <a:pt x="387" y="935"/>
                </a:cubicBezTo>
                <a:cubicBezTo>
                  <a:pt x="386" y="934"/>
                  <a:pt x="386" y="934"/>
                  <a:pt x="386" y="934"/>
                </a:cubicBezTo>
                <a:cubicBezTo>
                  <a:pt x="385" y="934"/>
                  <a:pt x="384" y="934"/>
                  <a:pt x="383" y="935"/>
                </a:cubicBezTo>
                <a:cubicBezTo>
                  <a:pt x="384" y="933"/>
                  <a:pt x="384" y="933"/>
                  <a:pt x="384" y="933"/>
                </a:cubicBezTo>
                <a:cubicBezTo>
                  <a:pt x="385" y="933"/>
                  <a:pt x="382" y="935"/>
                  <a:pt x="386" y="933"/>
                </a:cubicBezTo>
                <a:cubicBezTo>
                  <a:pt x="380" y="931"/>
                  <a:pt x="380" y="931"/>
                  <a:pt x="380" y="931"/>
                </a:cubicBezTo>
                <a:cubicBezTo>
                  <a:pt x="375" y="933"/>
                  <a:pt x="375" y="933"/>
                  <a:pt x="375" y="933"/>
                </a:cubicBezTo>
                <a:cubicBezTo>
                  <a:pt x="375" y="933"/>
                  <a:pt x="373" y="933"/>
                  <a:pt x="376" y="934"/>
                </a:cubicBezTo>
                <a:cubicBezTo>
                  <a:pt x="375" y="932"/>
                  <a:pt x="375" y="932"/>
                  <a:pt x="375" y="932"/>
                </a:cubicBezTo>
                <a:cubicBezTo>
                  <a:pt x="374" y="935"/>
                  <a:pt x="374" y="935"/>
                  <a:pt x="374" y="935"/>
                </a:cubicBezTo>
                <a:cubicBezTo>
                  <a:pt x="373" y="934"/>
                  <a:pt x="373" y="934"/>
                  <a:pt x="373" y="934"/>
                </a:cubicBezTo>
                <a:cubicBezTo>
                  <a:pt x="371" y="936"/>
                  <a:pt x="371" y="936"/>
                  <a:pt x="371" y="936"/>
                </a:cubicBezTo>
                <a:cubicBezTo>
                  <a:pt x="371" y="936"/>
                  <a:pt x="369" y="938"/>
                  <a:pt x="371" y="935"/>
                </a:cubicBezTo>
                <a:cubicBezTo>
                  <a:pt x="370" y="934"/>
                  <a:pt x="370" y="934"/>
                  <a:pt x="370" y="934"/>
                </a:cubicBezTo>
                <a:cubicBezTo>
                  <a:pt x="362" y="936"/>
                  <a:pt x="362" y="936"/>
                  <a:pt x="362" y="936"/>
                </a:cubicBezTo>
                <a:cubicBezTo>
                  <a:pt x="363" y="934"/>
                  <a:pt x="363" y="934"/>
                  <a:pt x="363" y="934"/>
                </a:cubicBezTo>
                <a:cubicBezTo>
                  <a:pt x="359" y="933"/>
                  <a:pt x="359" y="933"/>
                  <a:pt x="359" y="933"/>
                </a:cubicBezTo>
                <a:cubicBezTo>
                  <a:pt x="358" y="933"/>
                  <a:pt x="367" y="931"/>
                  <a:pt x="356" y="934"/>
                </a:cubicBezTo>
                <a:cubicBezTo>
                  <a:pt x="360" y="935"/>
                  <a:pt x="360" y="935"/>
                  <a:pt x="360" y="935"/>
                </a:cubicBezTo>
                <a:cubicBezTo>
                  <a:pt x="357" y="935"/>
                  <a:pt x="357" y="935"/>
                  <a:pt x="357" y="935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7" y="937"/>
                  <a:pt x="356" y="933"/>
                  <a:pt x="357" y="938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5" y="935"/>
                  <a:pt x="360" y="937"/>
                  <a:pt x="354" y="937"/>
                </a:cubicBezTo>
                <a:cubicBezTo>
                  <a:pt x="356" y="936"/>
                  <a:pt x="353" y="934"/>
                  <a:pt x="356" y="934"/>
                </a:cubicBezTo>
                <a:cubicBezTo>
                  <a:pt x="355" y="934"/>
                  <a:pt x="355" y="934"/>
                  <a:pt x="355" y="934"/>
                </a:cubicBezTo>
                <a:cubicBezTo>
                  <a:pt x="350" y="935"/>
                  <a:pt x="350" y="935"/>
                  <a:pt x="350" y="935"/>
                </a:cubicBezTo>
                <a:cubicBezTo>
                  <a:pt x="347" y="935"/>
                  <a:pt x="347" y="935"/>
                  <a:pt x="347" y="935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2" y="938"/>
                  <a:pt x="357" y="944"/>
                  <a:pt x="342" y="936"/>
                </a:cubicBezTo>
                <a:cubicBezTo>
                  <a:pt x="341" y="938"/>
                  <a:pt x="341" y="938"/>
                  <a:pt x="341" y="938"/>
                </a:cubicBezTo>
                <a:cubicBezTo>
                  <a:pt x="334" y="935"/>
                  <a:pt x="334" y="935"/>
                  <a:pt x="334" y="935"/>
                </a:cubicBezTo>
                <a:cubicBezTo>
                  <a:pt x="339" y="935"/>
                  <a:pt x="339" y="935"/>
                  <a:pt x="339" y="935"/>
                </a:cubicBezTo>
                <a:cubicBezTo>
                  <a:pt x="339" y="932"/>
                  <a:pt x="339" y="932"/>
                  <a:pt x="339" y="932"/>
                </a:cubicBezTo>
                <a:cubicBezTo>
                  <a:pt x="340" y="931"/>
                  <a:pt x="336" y="932"/>
                  <a:pt x="341" y="931"/>
                </a:cubicBezTo>
                <a:cubicBezTo>
                  <a:pt x="339" y="931"/>
                  <a:pt x="339" y="931"/>
                  <a:pt x="339" y="931"/>
                </a:cubicBezTo>
                <a:cubicBezTo>
                  <a:pt x="335" y="934"/>
                  <a:pt x="335" y="934"/>
                  <a:pt x="335" y="934"/>
                </a:cubicBezTo>
                <a:cubicBezTo>
                  <a:pt x="327" y="933"/>
                  <a:pt x="327" y="933"/>
                  <a:pt x="327" y="933"/>
                </a:cubicBezTo>
                <a:cubicBezTo>
                  <a:pt x="323" y="934"/>
                  <a:pt x="323" y="934"/>
                  <a:pt x="323" y="934"/>
                </a:cubicBezTo>
                <a:cubicBezTo>
                  <a:pt x="332" y="933"/>
                  <a:pt x="315" y="937"/>
                  <a:pt x="331" y="935"/>
                </a:cubicBezTo>
                <a:cubicBezTo>
                  <a:pt x="329" y="937"/>
                  <a:pt x="329" y="937"/>
                  <a:pt x="329" y="937"/>
                </a:cubicBezTo>
                <a:cubicBezTo>
                  <a:pt x="330" y="937"/>
                  <a:pt x="328" y="939"/>
                  <a:pt x="331" y="937"/>
                </a:cubicBezTo>
                <a:cubicBezTo>
                  <a:pt x="327" y="938"/>
                  <a:pt x="327" y="938"/>
                  <a:pt x="327" y="938"/>
                </a:cubicBezTo>
                <a:cubicBezTo>
                  <a:pt x="325" y="939"/>
                  <a:pt x="325" y="939"/>
                  <a:pt x="325" y="939"/>
                </a:cubicBezTo>
                <a:cubicBezTo>
                  <a:pt x="328" y="941"/>
                  <a:pt x="328" y="941"/>
                  <a:pt x="328" y="941"/>
                </a:cubicBezTo>
                <a:cubicBezTo>
                  <a:pt x="319" y="944"/>
                  <a:pt x="319" y="944"/>
                  <a:pt x="319" y="944"/>
                </a:cubicBezTo>
                <a:cubicBezTo>
                  <a:pt x="315" y="943"/>
                  <a:pt x="315" y="943"/>
                  <a:pt x="315" y="943"/>
                </a:cubicBezTo>
                <a:cubicBezTo>
                  <a:pt x="318" y="942"/>
                  <a:pt x="318" y="942"/>
                  <a:pt x="318" y="942"/>
                </a:cubicBezTo>
                <a:cubicBezTo>
                  <a:pt x="314" y="940"/>
                  <a:pt x="314" y="940"/>
                  <a:pt x="314" y="940"/>
                </a:cubicBezTo>
                <a:cubicBezTo>
                  <a:pt x="310" y="942"/>
                  <a:pt x="310" y="942"/>
                  <a:pt x="310" y="942"/>
                </a:cubicBezTo>
                <a:cubicBezTo>
                  <a:pt x="309" y="944"/>
                  <a:pt x="309" y="944"/>
                  <a:pt x="309" y="944"/>
                </a:cubicBezTo>
                <a:cubicBezTo>
                  <a:pt x="306" y="947"/>
                  <a:pt x="306" y="947"/>
                  <a:pt x="306" y="947"/>
                </a:cubicBezTo>
                <a:cubicBezTo>
                  <a:pt x="307" y="949"/>
                  <a:pt x="307" y="949"/>
                  <a:pt x="307" y="949"/>
                </a:cubicBezTo>
                <a:cubicBezTo>
                  <a:pt x="308" y="950"/>
                  <a:pt x="308" y="950"/>
                  <a:pt x="308" y="950"/>
                </a:cubicBezTo>
                <a:cubicBezTo>
                  <a:pt x="310" y="948"/>
                  <a:pt x="310" y="948"/>
                  <a:pt x="310" y="948"/>
                </a:cubicBezTo>
                <a:cubicBezTo>
                  <a:pt x="314" y="948"/>
                  <a:pt x="314" y="948"/>
                  <a:pt x="314" y="948"/>
                </a:cubicBezTo>
                <a:cubicBezTo>
                  <a:pt x="313" y="949"/>
                  <a:pt x="313" y="949"/>
                  <a:pt x="313" y="949"/>
                </a:cubicBezTo>
                <a:cubicBezTo>
                  <a:pt x="314" y="951"/>
                  <a:pt x="314" y="951"/>
                  <a:pt x="314" y="951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5" y="954"/>
                  <a:pt x="315" y="954"/>
                  <a:pt x="315" y="954"/>
                </a:cubicBezTo>
                <a:cubicBezTo>
                  <a:pt x="316" y="956"/>
                  <a:pt x="316" y="956"/>
                  <a:pt x="316" y="956"/>
                </a:cubicBezTo>
                <a:cubicBezTo>
                  <a:pt x="318" y="955"/>
                  <a:pt x="318" y="955"/>
                  <a:pt x="318" y="955"/>
                </a:cubicBezTo>
                <a:cubicBezTo>
                  <a:pt x="317" y="954"/>
                  <a:pt x="317" y="954"/>
                  <a:pt x="317" y="954"/>
                </a:cubicBezTo>
                <a:cubicBezTo>
                  <a:pt x="322" y="950"/>
                  <a:pt x="322" y="950"/>
                  <a:pt x="322" y="950"/>
                </a:cubicBezTo>
                <a:cubicBezTo>
                  <a:pt x="325" y="951"/>
                  <a:pt x="325" y="951"/>
                  <a:pt x="325" y="951"/>
                </a:cubicBezTo>
                <a:cubicBezTo>
                  <a:pt x="329" y="941"/>
                  <a:pt x="329" y="941"/>
                  <a:pt x="329" y="941"/>
                </a:cubicBezTo>
                <a:cubicBezTo>
                  <a:pt x="329" y="941"/>
                  <a:pt x="327" y="945"/>
                  <a:pt x="332" y="940"/>
                </a:cubicBezTo>
                <a:cubicBezTo>
                  <a:pt x="332" y="939"/>
                  <a:pt x="334" y="942"/>
                  <a:pt x="330" y="940"/>
                </a:cubicBezTo>
                <a:cubicBezTo>
                  <a:pt x="332" y="938"/>
                  <a:pt x="332" y="938"/>
                  <a:pt x="332" y="938"/>
                </a:cubicBezTo>
                <a:cubicBezTo>
                  <a:pt x="333" y="938"/>
                  <a:pt x="333" y="938"/>
                  <a:pt x="333" y="938"/>
                </a:cubicBezTo>
                <a:cubicBezTo>
                  <a:pt x="332" y="939"/>
                  <a:pt x="332" y="939"/>
                  <a:pt x="332" y="939"/>
                </a:cubicBezTo>
                <a:cubicBezTo>
                  <a:pt x="335" y="936"/>
                  <a:pt x="332" y="946"/>
                  <a:pt x="339" y="938"/>
                </a:cubicBezTo>
                <a:cubicBezTo>
                  <a:pt x="341" y="937"/>
                  <a:pt x="340" y="941"/>
                  <a:pt x="343" y="939"/>
                </a:cubicBezTo>
                <a:cubicBezTo>
                  <a:pt x="342" y="940"/>
                  <a:pt x="342" y="940"/>
                  <a:pt x="342" y="940"/>
                </a:cubicBezTo>
                <a:cubicBezTo>
                  <a:pt x="350" y="939"/>
                  <a:pt x="350" y="939"/>
                  <a:pt x="350" y="939"/>
                </a:cubicBezTo>
                <a:cubicBezTo>
                  <a:pt x="343" y="942"/>
                  <a:pt x="343" y="942"/>
                  <a:pt x="343" y="942"/>
                </a:cubicBezTo>
                <a:cubicBezTo>
                  <a:pt x="339" y="943"/>
                  <a:pt x="339" y="943"/>
                  <a:pt x="339" y="943"/>
                </a:cubicBezTo>
                <a:cubicBezTo>
                  <a:pt x="336" y="945"/>
                  <a:pt x="336" y="945"/>
                  <a:pt x="336" y="945"/>
                </a:cubicBezTo>
                <a:cubicBezTo>
                  <a:pt x="333" y="944"/>
                  <a:pt x="333" y="944"/>
                  <a:pt x="333" y="944"/>
                </a:cubicBezTo>
                <a:cubicBezTo>
                  <a:pt x="332" y="945"/>
                  <a:pt x="332" y="945"/>
                  <a:pt x="332" y="945"/>
                </a:cubicBezTo>
                <a:cubicBezTo>
                  <a:pt x="332" y="942"/>
                  <a:pt x="332" y="942"/>
                  <a:pt x="332" y="942"/>
                </a:cubicBezTo>
                <a:cubicBezTo>
                  <a:pt x="329" y="943"/>
                  <a:pt x="329" y="943"/>
                  <a:pt x="329" y="943"/>
                </a:cubicBezTo>
                <a:cubicBezTo>
                  <a:pt x="329" y="943"/>
                  <a:pt x="325" y="944"/>
                  <a:pt x="330" y="946"/>
                </a:cubicBezTo>
                <a:cubicBezTo>
                  <a:pt x="328" y="946"/>
                  <a:pt x="328" y="946"/>
                  <a:pt x="328" y="946"/>
                </a:cubicBezTo>
                <a:cubicBezTo>
                  <a:pt x="325" y="947"/>
                  <a:pt x="325" y="948"/>
                  <a:pt x="332" y="949"/>
                </a:cubicBezTo>
                <a:cubicBezTo>
                  <a:pt x="336" y="950"/>
                  <a:pt x="330" y="948"/>
                  <a:pt x="335" y="947"/>
                </a:cubicBezTo>
                <a:cubicBezTo>
                  <a:pt x="337" y="948"/>
                  <a:pt x="337" y="948"/>
                  <a:pt x="337" y="948"/>
                </a:cubicBezTo>
                <a:cubicBezTo>
                  <a:pt x="335" y="950"/>
                  <a:pt x="335" y="950"/>
                  <a:pt x="335" y="950"/>
                </a:cubicBezTo>
                <a:cubicBezTo>
                  <a:pt x="338" y="953"/>
                  <a:pt x="338" y="953"/>
                  <a:pt x="338" y="953"/>
                </a:cubicBezTo>
                <a:cubicBezTo>
                  <a:pt x="343" y="952"/>
                  <a:pt x="343" y="952"/>
                  <a:pt x="343" y="952"/>
                </a:cubicBezTo>
                <a:cubicBezTo>
                  <a:pt x="349" y="952"/>
                  <a:pt x="349" y="952"/>
                  <a:pt x="349" y="952"/>
                </a:cubicBezTo>
                <a:cubicBezTo>
                  <a:pt x="349" y="953"/>
                  <a:pt x="349" y="953"/>
                  <a:pt x="349" y="953"/>
                </a:cubicBezTo>
                <a:cubicBezTo>
                  <a:pt x="342" y="956"/>
                  <a:pt x="342" y="956"/>
                  <a:pt x="342" y="956"/>
                </a:cubicBezTo>
                <a:cubicBezTo>
                  <a:pt x="339" y="962"/>
                  <a:pt x="339" y="962"/>
                  <a:pt x="339" y="962"/>
                </a:cubicBezTo>
                <a:cubicBezTo>
                  <a:pt x="329" y="962"/>
                  <a:pt x="329" y="962"/>
                  <a:pt x="329" y="962"/>
                </a:cubicBezTo>
                <a:cubicBezTo>
                  <a:pt x="329" y="961"/>
                  <a:pt x="329" y="961"/>
                  <a:pt x="329" y="961"/>
                </a:cubicBezTo>
                <a:cubicBezTo>
                  <a:pt x="332" y="961"/>
                  <a:pt x="332" y="961"/>
                  <a:pt x="332" y="961"/>
                </a:cubicBezTo>
                <a:cubicBezTo>
                  <a:pt x="330" y="959"/>
                  <a:pt x="330" y="959"/>
                  <a:pt x="330" y="959"/>
                </a:cubicBezTo>
                <a:cubicBezTo>
                  <a:pt x="323" y="959"/>
                  <a:pt x="323" y="959"/>
                  <a:pt x="323" y="959"/>
                </a:cubicBezTo>
                <a:cubicBezTo>
                  <a:pt x="322" y="958"/>
                  <a:pt x="322" y="958"/>
                  <a:pt x="322" y="958"/>
                </a:cubicBezTo>
                <a:cubicBezTo>
                  <a:pt x="319" y="959"/>
                  <a:pt x="319" y="959"/>
                  <a:pt x="319" y="959"/>
                </a:cubicBezTo>
                <a:cubicBezTo>
                  <a:pt x="321" y="962"/>
                  <a:pt x="321" y="962"/>
                  <a:pt x="321" y="962"/>
                </a:cubicBezTo>
                <a:cubicBezTo>
                  <a:pt x="318" y="963"/>
                  <a:pt x="318" y="963"/>
                  <a:pt x="318" y="963"/>
                </a:cubicBezTo>
                <a:cubicBezTo>
                  <a:pt x="320" y="964"/>
                  <a:pt x="320" y="964"/>
                  <a:pt x="320" y="964"/>
                </a:cubicBezTo>
                <a:cubicBezTo>
                  <a:pt x="320" y="966"/>
                  <a:pt x="320" y="966"/>
                  <a:pt x="320" y="966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69"/>
                  <a:pt x="317" y="969"/>
                </a:cubicBezTo>
                <a:cubicBezTo>
                  <a:pt x="321" y="967"/>
                  <a:pt x="321" y="967"/>
                  <a:pt x="321" y="967"/>
                </a:cubicBezTo>
                <a:cubicBezTo>
                  <a:pt x="317" y="971"/>
                  <a:pt x="317" y="971"/>
                  <a:pt x="317" y="971"/>
                </a:cubicBezTo>
                <a:cubicBezTo>
                  <a:pt x="325" y="971"/>
                  <a:pt x="325" y="971"/>
                  <a:pt x="325" y="971"/>
                </a:cubicBezTo>
                <a:cubicBezTo>
                  <a:pt x="322" y="973"/>
                  <a:pt x="322" y="975"/>
                  <a:pt x="331" y="973"/>
                </a:cubicBezTo>
                <a:cubicBezTo>
                  <a:pt x="332" y="974"/>
                  <a:pt x="332" y="974"/>
                  <a:pt x="332" y="974"/>
                </a:cubicBezTo>
                <a:cubicBezTo>
                  <a:pt x="333" y="972"/>
                  <a:pt x="333" y="972"/>
                  <a:pt x="333" y="972"/>
                </a:cubicBezTo>
                <a:cubicBezTo>
                  <a:pt x="339" y="974"/>
                  <a:pt x="339" y="974"/>
                  <a:pt x="339" y="974"/>
                </a:cubicBezTo>
                <a:cubicBezTo>
                  <a:pt x="339" y="975"/>
                  <a:pt x="339" y="975"/>
                  <a:pt x="339" y="975"/>
                </a:cubicBezTo>
                <a:cubicBezTo>
                  <a:pt x="345" y="972"/>
                  <a:pt x="345" y="972"/>
                  <a:pt x="345" y="972"/>
                </a:cubicBezTo>
                <a:cubicBezTo>
                  <a:pt x="344" y="969"/>
                  <a:pt x="344" y="969"/>
                  <a:pt x="344" y="969"/>
                </a:cubicBezTo>
                <a:cubicBezTo>
                  <a:pt x="349" y="970"/>
                  <a:pt x="349" y="970"/>
                  <a:pt x="349" y="970"/>
                </a:cubicBezTo>
                <a:cubicBezTo>
                  <a:pt x="350" y="969"/>
                  <a:pt x="350" y="969"/>
                  <a:pt x="350" y="969"/>
                </a:cubicBezTo>
                <a:cubicBezTo>
                  <a:pt x="351" y="968"/>
                  <a:pt x="351" y="968"/>
                  <a:pt x="351" y="968"/>
                </a:cubicBezTo>
                <a:cubicBezTo>
                  <a:pt x="351" y="968"/>
                  <a:pt x="353" y="969"/>
                  <a:pt x="351" y="969"/>
                </a:cubicBezTo>
                <a:cubicBezTo>
                  <a:pt x="353" y="970"/>
                  <a:pt x="353" y="970"/>
                  <a:pt x="353" y="970"/>
                </a:cubicBezTo>
                <a:cubicBezTo>
                  <a:pt x="353" y="969"/>
                  <a:pt x="353" y="969"/>
                  <a:pt x="353" y="969"/>
                </a:cubicBezTo>
                <a:cubicBezTo>
                  <a:pt x="355" y="972"/>
                  <a:pt x="355" y="972"/>
                  <a:pt x="355" y="972"/>
                </a:cubicBezTo>
                <a:cubicBezTo>
                  <a:pt x="370" y="969"/>
                  <a:pt x="370" y="969"/>
                  <a:pt x="370" y="969"/>
                </a:cubicBezTo>
                <a:cubicBezTo>
                  <a:pt x="369" y="970"/>
                  <a:pt x="369" y="970"/>
                  <a:pt x="369" y="970"/>
                </a:cubicBezTo>
                <a:cubicBezTo>
                  <a:pt x="363" y="972"/>
                  <a:pt x="363" y="972"/>
                  <a:pt x="363" y="972"/>
                </a:cubicBezTo>
                <a:cubicBezTo>
                  <a:pt x="357" y="974"/>
                  <a:pt x="357" y="974"/>
                  <a:pt x="357" y="974"/>
                </a:cubicBezTo>
                <a:cubicBezTo>
                  <a:pt x="357" y="976"/>
                  <a:pt x="357" y="976"/>
                  <a:pt x="357" y="976"/>
                </a:cubicBezTo>
                <a:cubicBezTo>
                  <a:pt x="357" y="976"/>
                  <a:pt x="362" y="977"/>
                  <a:pt x="356" y="976"/>
                </a:cubicBezTo>
                <a:cubicBezTo>
                  <a:pt x="356" y="977"/>
                  <a:pt x="356" y="977"/>
                  <a:pt x="356" y="977"/>
                </a:cubicBezTo>
                <a:cubicBezTo>
                  <a:pt x="360" y="976"/>
                  <a:pt x="360" y="976"/>
                  <a:pt x="360" y="976"/>
                </a:cubicBezTo>
                <a:cubicBezTo>
                  <a:pt x="367" y="977"/>
                  <a:pt x="367" y="977"/>
                  <a:pt x="367" y="977"/>
                </a:cubicBezTo>
                <a:cubicBezTo>
                  <a:pt x="373" y="974"/>
                  <a:pt x="373" y="974"/>
                  <a:pt x="373" y="974"/>
                </a:cubicBezTo>
                <a:cubicBezTo>
                  <a:pt x="376" y="974"/>
                  <a:pt x="376" y="974"/>
                  <a:pt x="376" y="974"/>
                </a:cubicBezTo>
                <a:cubicBezTo>
                  <a:pt x="379" y="970"/>
                  <a:pt x="379" y="970"/>
                  <a:pt x="379" y="970"/>
                </a:cubicBezTo>
                <a:cubicBezTo>
                  <a:pt x="381" y="971"/>
                  <a:pt x="381" y="971"/>
                  <a:pt x="381" y="971"/>
                </a:cubicBezTo>
                <a:cubicBezTo>
                  <a:pt x="388" y="970"/>
                  <a:pt x="388" y="970"/>
                  <a:pt x="388" y="970"/>
                </a:cubicBezTo>
                <a:cubicBezTo>
                  <a:pt x="387" y="973"/>
                  <a:pt x="387" y="973"/>
                  <a:pt x="387" y="973"/>
                </a:cubicBezTo>
                <a:cubicBezTo>
                  <a:pt x="387" y="971"/>
                  <a:pt x="387" y="971"/>
                  <a:pt x="387" y="971"/>
                </a:cubicBezTo>
                <a:cubicBezTo>
                  <a:pt x="383" y="972"/>
                  <a:pt x="383" y="972"/>
                  <a:pt x="383" y="972"/>
                </a:cubicBezTo>
                <a:cubicBezTo>
                  <a:pt x="380" y="975"/>
                  <a:pt x="380" y="975"/>
                  <a:pt x="380" y="975"/>
                </a:cubicBezTo>
                <a:cubicBezTo>
                  <a:pt x="380" y="975"/>
                  <a:pt x="380" y="977"/>
                  <a:pt x="379" y="974"/>
                </a:cubicBezTo>
                <a:cubicBezTo>
                  <a:pt x="379" y="977"/>
                  <a:pt x="379" y="977"/>
                  <a:pt x="379" y="977"/>
                </a:cubicBezTo>
                <a:cubicBezTo>
                  <a:pt x="383" y="977"/>
                  <a:pt x="383" y="977"/>
                  <a:pt x="383" y="977"/>
                </a:cubicBezTo>
                <a:cubicBezTo>
                  <a:pt x="386" y="979"/>
                  <a:pt x="386" y="979"/>
                  <a:pt x="386" y="979"/>
                </a:cubicBezTo>
                <a:cubicBezTo>
                  <a:pt x="391" y="978"/>
                  <a:pt x="391" y="978"/>
                  <a:pt x="391" y="978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393" y="975"/>
                  <a:pt x="392" y="971"/>
                  <a:pt x="394" y="974"/>
                </a:cubicBezTo>
                <a:cubicBezTo>
                  <a:pt x="395" y="974"/>
                  <a:pt x="389" y="971"/>
                  <a:pt x="396" y="977"/>
                </a:cubicBezTo>
                <a:cubicBezTo>
                  <a:pt x="397" y="976"/>
                  <a:pt x="397" y="976"/>
                  <a:pt x="397" y="976"/>
                </a:cubicBezTo>
                <a:cubicBezTo>
                  <a:pt x="397" y="978"/>
                  <a:pt x="397" y="978"/>
                  <a:pt x="397" y="978"/>
                </a:cubicBezTo>
                <a:cubicBezTo>
                  <a:pt x="402" y="974"/>
                  <a:pt x="402" y="974"/>
                  <a:pt x="402" y="974"/>
                </a:cubicBezTo>
                <a:cubicBezTo>
                  <a:pt x="402" y="973"/>
                  <a:pt x="402" y="973"/>
                  <a:pt x="402" y="973"/>
                </a:cubicBezTo>
                <a:cubicBezTo>
                  <a:pt x="400" y="972"/>
                  <a:pt x="400" y="972"/>
                  <a:pt x="400" y="972"/>
                </a:cubicBezTo>
                <a:cubicBezTo>
                  <a:pt x="400" y="971"/>
                  <a:pt x="400" y="971"/>
                  <a:pt x="400" y="971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404" y="974"/>
                  <a:pt x="404" y="974"/>
                  <a:pt x="404" y="974"/>
                </a:cubicBezTo>
                <a:cubicBezTo>
                  <a:pt x="406" y="973"/>
                  <a:pt x="406" y="973"/>
                  <a:pt x="406" y="973"/>
                </a:cubicBezTo>
                <a:cubicBezTo>
                  <a:pt x="407" y="971"/>
                  <a:pt x="409" y="976"/>
                  <a:pt x="407" y="970"/>
                </a:cubicBezTo>
                <a:cubicBezTo>
                  <a:pt x="409" y="973"/>
                  <a:pt x="409" y="973"/>
                  <a:pt x="409" y="973"/>
                </a:cubicBezTo>
                <a:cubicBezTo>
                  <a:pt x="411" y="971"/>
                  <a:pt x="411" y="971"/>
                  <a:pt x="411" y="971"/>
                </a:cubicBezTo>
                <a:cubicBezTo>
                  <a:pt x="412" y="974"/>
                  <a:pt x="412" y="974"/>
                  <a:pt x="412" y="974"/>
                </a:cubicBezTo>
                <a:cubicBezTo>
                  <a:pt x="411" y="976"/>
                  <a:pt x="411" y="976"/>
                  <a:pt x="411" y="976"/>
                </a:cubicBezTo>
                <a:cubicBezTo>
                  <a:pt x="412" y="977"/>
                  <a:pt x="412" y="977"/>
                  <a:pt x="412" y="977"/>
                </a:cubicBezTo>
                <a:cubicBezTo>
                  <a:pt x="419" y="976"/>
                  <a:pt x="419" y="976"/>
                  <a:pt x="419" y="976"/>
                </a:cubicBezTo>
                <a:cubicBezTo>
                  <a:pt x="419" y="975"/>
                  <a:pt x="419" y="975"/>
                  <a:pt x="419" y="975"/>
                </a:cubicBezTo>
                <a:cubicBezTo>
                  <a:pt x="424" y="976"/>
                  <a:pt x="424" y="976"/>
                  <a:pt x="424" y="976"/>
                </a:cubicBezTo>
                <a:cubicBezTo>
                  <a:pt x="427" y="975"/>
                  <a:pt x="427" y="975"/>
                  <a:pt x="427" y="975"/>
                </a:cubicBezTo>
                <a:cubicBezTo>
                  <a:pt x="429" y="976"/>
                  <a:pt x="429" y="976"/>
                  <a:pt x="429" y="976"/>
                </a:cubicBezTo>
                <a:cubicBezTo>
                  <a:pt x="436" y="973"/>
                  <a:pt x="436" y="973"/>
                  <a:pt x="436" y="973"/>
                </a:cubicBezTo>
                <a:cubicBezTo>
                  <a:pt x="438" y="971"/>
                  <a:pt x="438" y="971"/>
                  <a:pt x="438" y="971"/>
                </a:cubicBezTo>
                <a:cubicBezTo>
                  <a:pt x="437" y="970"/>
                  <a:pt x="442" y="972"/>
                  <a:pt x="437" y="969"/>
                </a:cubicBezTo>
                <a:cubicBezTo>
                  <a:pt x="438" y="967"/>
                  <a:pt x="438" y="967"/>
                  <a:pt x="438" y="967"/>
                </a:cubicBezTo>
                <a:cubicBezTo>
                  <a:pt x="444" y="969"/>
                  <a:pt x="444" y="969"/>
                  <a:pt x="444" y="969"/>
                </a:cubicBezTo>
                <a:cubicBezTo>
                  <a:pt x="447" y="972"/>
                  <a:pt x="447" y="972"/>
                  <a:pt x="447" y="972"/>
                </a:cubicBezTo>
                <a:cubicBezTo>
                  <a:pt x="447" y="973"/>
                  <a:pt x="449" y="974"/>
                  <a:pt x="455" y="972"/>
                </a:cubicBezTo>
                <a:cubicBezTo>
                  <a:pt x="460" y="974"/>
                  <a:pt x="460" y="974"/>
                  <a:pt x="460" y="974"/>
                </a:cubicBezTo>
                <a:cubicBezTo>
                  <a:pt x="469" y="972"/>
                  <a:pt x="469" y="972"/>
                  <a:pt x="469" y="972"/>
                </a:cubicBezTo>
                <a:cubicBezTo>
                  <a:pt x="472" y="969"/>
                  <a:pt x="472" y="969"/>
                  <a:pt x="472" y="969"/>
                </a:cubicBezTo>
                <a:cubicBezTo>
                  <a:pt x="477" y="971"/>
                  <a:pt x="477" y="971"/>
                  <a:pt x="477" y="971"/>
                </a:cubicBezTo>
                <a:cubicBezTo>
                  <a:pt x="479" y="967"/>
                  <a:pt x="479" y="967"/>
                  <a:pt x="479" y="967"/>
                </a:cubicBezTo>
                <a:cubicBezTo>
                  <a:pt x="481" y="967"/>
                  <a:pt x="477" y="965"/>
                  <a:pt x="481" y="966"/>
                </a:cubicBezTo>
                <a:cubicBezTo>
                  <a:pt x="483" y="966"/>
                  <a:pt x="482" y="969"/>
                  <a:pt x="484" y="967"/>
                </a:cubicBezTo>
                <a:cubicBezTo>
                  <a:pt x="485" y="965"/>
                  <a:pt x="485" y="965"/>
                  <a:pt x="485" y="965"/>
                </a:cubicBezTo>
                <a:cubicBezTo>
                  <a:pt x="482" y="964"/>
                  <a:pt x="482" y="964"/>
                  <a:pt x="482" y="964"/>
                </a:cubicBezTo>
                <a:cubicBezTo>
                  <a:pt x="498" y="963"/>
                  <a:pt x="498" y="963"/>
                  <a:pt x="498" y="963"/>
                </a:cubicBezTo>
                <a:cubicBezTo>
                  <a:pt x="500" y="963"/>
                  <a:pt x="500" y="963"/>
                  <a:pt x="500" y="963"/>
                </a:cubicBezTo>
                <a:cubicBezTo>
                  <a:pt x="498" y="963"/>
                  <a:pt x="501" y="974"/>
                  <a:pt x="492" y="965"/>
                </a:cubicBezTo>
                <a:cubicBezTo>
                  <a:pt x="492" y="965"/>
                  <a:pt x="493" y="967"/>
                  <a:pt x="489" y="966"/>
                </a:cubicBezTo>
                <a:cubicBezTo>
                  <a:pt x="488" y="965"/>
                  <a:pt x="488" y="965"/>
                  <a:pt x="488" y="965"/>
                </a:cubicBezTo>
                <a:cubicBezTo>
                  <a:pt x="488" y="967"/>
                  <a:pt x="487" y="961"/>
                  <a:pt x="485" y="967"/>
                </a:cubicBezTo>
                <a:cubicBezTo>
                  <a:pt x="493" y="967"/>
                  <a:pt x="493" y="967"/>
                  <a:pt x="493" y="967"/>
                </a:cubicBezTo>
                <a:cubicBezTo>
                  <a:pt x="503" y="965"/>
                  <a:pt x="503" y="965"/>
                  <a:pt x="503" y="965"/>
                </a:cubicBezTo>
                <a:cubicBezTo>
                  <a:pt x="501" y="970"/>
                  <a:pt x="498" y="966"/>
                  <a:pt x="492" y="969"/>
                </a:cubicBezTo>
                <a:cubicBezTo>
                  <a:pt x="493" y="970"/>
                  <a:pt x="487" y="969"/>
                  <a:pt x="494" y="971"/>
                </a:cubicBezTo>
                <a:cubicBezTo>
                  <a:pt x="498" y="971"/>
                  <a:pt x="498" y="971"/>
                  <a:pt x="498" y="971"/>
                </a:cubicBezTo>
                <a:cubicBezTo>
                  <a:pt x="499" y="971"/>
                  <a:pt x="499" y="971"/>
                  <a:pt x="499" y="971"/>
                </a:cubicBezTo>
                <a:cubicBezTo>
                  <a:pt x="496" y="975"/>
                  <a:pt x="496" y="975"/>
                  <a:pt x="496" y="975"/>
                </a:cubicBezTo>
                <a:cubicBezTo>
                  <a:pt x="499" y="975"/>
                  <a:pt x="499" y="975"/>
                  <a:pt x="499" y="975"/>
                </a:cubicBezTo>
                <a:cubicBezTo>
                  <a:pt x="499" y="975"/>
                  <a:pt x="502" y="974"/>
                  <a:pt x="498" y="975"/>
                </a:cubicBezTo>
                <a:cubicBezTo>
                  <a:pt x="500" y="972"/>
                  <a:pt x="499" y="980"/>
                  <a:pt x="507" y="972"/>
                </a:cubicBezTo>
                <a:cubicBezTo>
                  <a:pt x="506" y="971"/>
                  <a:pt x="506" y="971"/>
                  <a:pt x="506" y="971"/>
                </a:cubicBezTo>
                <a:cubicBezTo>
                  <a:pt x="510" y="967"/>
                  <a:pt x="510" y="967"/>
                  <a:pt x="510" y="967"/>
                </a:cubicBezTo>
                <a:cubicBezTo>
                  <a:pt x="511" y="967"/>
                  <a:pt x="511" y="967"/>
                  <a:pt x="511" y="967"/>
                </a:cubicBezTo>
                <a:cubicBezTo>
                  <a:pt x="511" y="963"/>
                  <a:pt x="511" y="963"/>
                  <a:pt x="511" y="963"/>
                </a:cubicBezTo>
                <a:cubicBezTo>
                  <a:pt x="521" y="965"/>
                  <a:pt x="521" y="965"/>
                  <a:pt x="521" y="965"/>
                </a:cubicBezTo>
                <a:cubicBezTo>
                  <a:pt x="524" y="963"/>
                  <a:pt x="524" y="963"/>
                  <a:pt x="524" y="963"/>
                </a:cubicBezTo>
                <a:cubicBezTo>
                  <a:pt x="530" y="965"/>
                  <a:pt x="530" y="965"/>
                  <a:pt x="530" y="965"/>
                </a:cubicBezTo>
                <a:cubicBezTo>
                  <a:pt x="538" y="962"/>
                  <a:pt x="538" y="962"/>
                  <a:pt x="538" y="962"/>
                </a:cubicBezTo>
                <a:cubicBezTo>
                  <a:pt x="538" y="963"/>
                  <a:pt x="540" y="961"/>
                  <a:pt x="538" y="964"/>
                </a:cubicBezTo>
                <a:cubicBezTo>
                  <a:pt x="539" y="964"/>
                  <a:pt x="539" y="964"/>
                  <a:pt x="539" y="964"/>
                </a:cubicBezTo>
                <a:cubicBezTo>
                  <a:pt x="540" y="961"/>
                  <a:pt x="540" y="961"/>
                  <a:pt x="540" y="961"/>
                </a:cubicBezTo>
                <a:cubicBezTo>
                  <a:pt x="541" y="962"/>
                  <a:pt x="541" y="962"/>
                  <a:pt x="541" y="962"/>
                </a:cubicBezTo>
                <a:cubicBezTo>
                  <a:pt x="547" y="962"/>
                  <a:pt x="547" y="962"/>
                  <a:pt x="547" y="962"/>
                </a:cubicBezTo>
                <a:cubicBezTo>
                  <a:pt x="548" y="961"/>
                  <a:pt x="548" y="961"/>
                  <a:pt x="548" y="961"/>
                </a:cubicBezTo>
                <a:cubicBezTo>
                  <a:pt x="546" y="960"/>
                  <a:pt x="546" y="960"/>
                  <a:pt x="546" y="960"/>
                </a:cubicBezTo>
                <a:cubicBezTo>
                  <a:pt x="551" y="957"/>
                  <a:pt x="551" y="957"/>
                  <a:pt x="551" y="957"/>
                </a:cubicBezTo>
                <a:cubicBezTo>
                  <a:pt x="558" y="958"/>
                  <a:pt x="558" y="958"/>
                  <a:pt x="558" y="958"/>
                </a:cubicBezTo>
                <a:cubicBezTo>
                  <a:pt x="575" y="954"/>
                  <a:pt x="575" y="954"/>
                  <a:pt x="575" y="954"/>
                </a:cubicBezTo>
                <a:cubicBezTo>
                  <a:pt x="576" y="954"/>
                  <a:pt x="578" y="958"/>
                  <a:pt x="580" y="952"/>
                </a:cubicBezTo>
                <a:cubicBezTo>
                  <a:pt x="579" y="954"/>
                  <a:pt x="579" y="954"/>
                  <a:pt x="579" y="954"/>
                </a:cubicBezTo>
                <a:cubicBezTo>
                  <a:pt x="581" y="954"/>
                  <a:pt x="581" y="954"/>
                  <a:pt x="581" y="954"/>
                </a:cubicBezTo>
                <a:cubicBezTo>
                  <a:pt x="582" y="952"/>
                  <a:pt x="582" y="952"/>
                  <a:pt x="582" y="952"/>
                </a:cubicBezTo>
                <a:cubicBezTo>
                  <a:pt x="583" y="953"/>
                  <a:pt x="583" y="953"/>
                  <a:pt x="583" y="953"/>
                </a:cubicBezTo>
                <a:cubicBezTo>
                  <a:pt x="579" y="956"/>
                  <a:pt x="579" y="956"/>
                  <a:pt x="579" y="956"/>
                </a:cubicBezTo>
                <a:cubicBezTo>
                  <a:pt x="578" y="956"/>
                  <a:pt x="576" y="953"/>
                  <a:pt x="575" y="955"/>
                </a:cubicBezTo>
                <a:cubicBezTo>
                  <a:pt x="577" y="956"/>
                  <a:pt x="577" y="956"/>
                  <a:pt x="577" y="956"/>
                </a:cubicBezTo>
                <a:cubicBezTo>
                  <a:pt x="575" y="958"/>
                  <a:pt x="575" y="958"/>
                  <a:pt x="575" y="958"/>
                </a:cubicBezTo>
                <a:cubicBezTo>
                  <a:pt x="577" y="960"/>
                  <a:pt x="577" y="960"/>
                  <a:pt x="577" y="960"/>
                </a:cubicBezTo>
                <a:cubicBezTo>
                  <a:pt x="589" y="958"/>
                  <a:pt x="589" y="958"/>
                  <a:pt x="589" y="958"/>
                </a:cubicBezTo>
                <a:cubicBezTo>
                  <a:pt x="590" y="956"/>
                  <a:pt x="590" y="956"/>
                  <a:pt x="590" y="956"/>
                </a:cubicBezTo>
                <a:cubicBezTo>
                  <a:pt x="589" y="955"/>
                  <a:pt x="583" y="965"/>
                  <a:pt x="597" y="953"/>
                </a:cubicBezTo>
                <a:cubicBezTo>
                  <a:pt x="597" y="948"/>
                  <a:pt x="597" y="948"/>
                  <a:pt x="597" y="948"/>
                </a:cubicBezTo>
                <a:cubicBezTo>
                  <a:pt x="599" y="947"/>
                  <a:pt x="599" y="947"/>
                  <a:pt x="599" y="947"/>
                </a:cubicBezTo>
                <a:cubicBezTo>
                  <a:pt x="600" y="948"/>
                  <a:pt x="596" y="950"/>
                  <a:pt x="601" y="948"/>
                </a:cubicBezTo>
                <a:cubicBezTo>
                  <a:pt x="598" y="951"/>
                  <a:pt x="598" y="951"/>
                  <a:pt x="598" y="951"/>
                </a:cubicBezTo>
                <a:cubicBezTo>
                  <a:pt x="600" y="954"/>
                  <a:pt x="600" y="954"/>
                  <a:pt x="600" y="954"/>
                </a:cubicBezTo>
                <a:cubicBezTo>
                  <a:pt x="601" y="953"/>
                  <a:pt x="601" y="953"/>
                  <a:pt x="601" y="953"/>
                </a:cubicBezTo>
                <a:cubicBezTo>
                  <a:pt x="602" y="951"/>
                  <a:pt x="602" y="951"/>
                  <a:pt x="602" y="951"/>
                </a:cubicBezTo>
                <a:cubicBezTo>
                  <a:pt x="605" y="950"/>
                  <a:pt x="605" y="950"/>
                  <a:pt x="605" y="950"/>
                </a:cubicBezTo>
                <a:cubicBezTo>
                  <a:pt x="607" y="950"/>
                  <a:pt x="607" y="950"/>
                  <a:pt x="607" y="950"/>
                </a:cubicBezTo>
                <a:cubicBezTo>
                  <a:pt x="606" y="952"/>
                  <a:pt x="606" y="952"/>
                  <a:pt x="606" y="952"/>
                </a:cubicBezTo>
                <a:cubicBezTo>
                  <a:pt x="604" y="953"/>
                  <a:pt x="604" y="953"/>
                  <a:pt x="604" y="953"/>
                </a:cubicBezTo>
                <a:cubicBezTo>
                  <a:pt x="607" y="955"/>
                  <a:pt x="607" y="955"/>
                  <a:pt x="607" y="955"/>
                </a:cubicBezTo>
                <a:cubicBezTo>
                  <a:pt x="613" y="956"/>
                  <a:pt x="613" y="956"/>
                  <a:pt x="613" y="956"/>
                </a:cubicBezTo>
                <a:cubicBezTo>
                  <a:pt x="612" y="957"/>
                  <a:pt x="606" y="955"/>
                  <a:pt x="620" y="953"/>
                </a:cubicBezTo>
                <a:cubicBezTo>
                  <a:pt x="622" y="954"/>
                  <a:pt x="622" y="954"/>
                  <a:pt x="622" y="954"/>
                </a:cubicBezTo>
                <a:cubicBezTo>
                  <a:pt x="627" y="951"/>
                  <a:pt x="627" y="951"/>
                  <a:pt x="627" y="951"/>
                </a:cubicBezTo>
                <a:cubicBezTo>
                  <a:pt x="628" y="953"/>
                  <a:pt x="628" y="953"/>
                  <a:pt x="628" y="953"/>
                </a:cubicBezTo>
                <a:cubicBezTo>
                  <a:pt x="633" y="950"/>
                  <a:pt x="633" y="950"/>
                  <a:pt x="633" y="950"/>
                </a:cubicBezTo>
                <a:cubicBezTo>
                  <a:pt x="654" y="947"/>
                  <a:pt x="654" y="947"/>
                  <a:pt x="654" y="947"/>
                </a:cubicBezTo>
                <a:cubicBezTo>
                  <a:pt x="656" y="945"/>
                  <a:pt x="656" y="945"/>
                  <a:pt x="656" y="945"/>
                </a:cubicBezTo>
                <a:cubicBezTo>
                  <a:pt x="662" y="947"/>
                  <a:pt x="662" y="947"/>
                  <a:pt x="662" y="947"/>
                </a:cubicBezTo>
                <a:cubicBezTo>
                  <a:pt x="666" y="948"/>
                  <a:pt x="666" y="948"/>
                  <a:pt x="666" y="948"/>
                </a:cubicBezTo>
                <a:cubicBezTo>
                  <a:pt x="667" y="950"/>
                  <a:pt x="654" y="951"/>
                  <a:pt x="667" y="941"/>
                </a:cubicBezTo>
                <a:cubicBezTo>
                  <a:pt x="667" y="942"/>
                  <a:pt x="666" y="942"/>
                  <a:pt x="668" y="943"/>
                </a:cubicBezTo>
                <a:cubicBezTo>
                  <a:pt x="669" y="944"/>
                  <a:pt x="659" y="947"/>
                  <a:pt x="670" y="938"/>
                </a:cubicBezTo>
                <a:cubicBezTo>
                  <a:pt x="674" y="939"/>
                  <a:pt x="674" y="939"/>
                  <a:pt x="674" y="939"/>
                </a:cubicBezTo>
                <a:cubicBezTo>
                  <a:pt x="680" y="937"/>
                  <a:pt x="680" y="937"/>
                  <a:pt x="680" y="937"/>
                </a:cubicBezTo>
                <a:cubicBezTo>
                  <a:pt x="681" y="937"/>
                  <a:pt x="672" y="939"/>
                  <a:pt x="683" y="938"/>
                </a:cubicBezTo>
                <a:cubicBezTo>
                  <a:pt x="684" y="936"/>
                  <a:pt x="684" y="936"/>
                  <a:pt x="684" y="936"/>
                </a:cubicBezTo>
                <a:cubicBezTo>
                  <a:pt x="685" y="937"/>
                  <a:pt x="685" y="937"/>
                  <a:pt x="685" y="937"/>
                </a:cubicBezTo>
                <a:cubicBezTo>
                  <a:pt x="681" y="940"/>
                  <a:pt x="681" y="940"/>
                  <a:pt x="681" y="940"/>
                </a:cubicBezTo>
                <a:cubicBezTo>
                  <a:pt x="680" y="938"/>
                  <a:pt x="680" y="938"/>
                  <a:pt x="680" y="938"/>
                </a:cubicBezTo>
                <a:cubicBezTo>
                  <a:pt x="678" y="940"/>
                  <a:pt x="676" y="939"/>
                  <a:pt x="676" y="940"/>
                </a:cubicBezTo>
                <a:cubicBezTo>
                  <a:pt x="670" y="945"/>
                  <a:pt x="670" y="945"/>
                  <a:pt x="670" y="945"/>
                </a:cubicBezTo>
                <a:cubicBezTo>
                  <a:pt x="671" y="947"/>
                  <a:pt x="671" y="947"/>
                  <a:pt x="671" y="947"/>
                </a:cubicBezTo>
                <a:cubicBezTo>
                  <a:pt x="679" y="946"/>
                  <a:pt x="679" y="946"/>
                  <a:pt x="679" y="946"/>
                </a:cubicBezTo>
                <a:cubicBezTo>
                  <a:pt x="682" y="944"/>
                  <a:pt x="682" y="944"/>
                  <a:pt x="682" y="944"/>
                </a:cubicBezTo>
                <a:cubicBezTo>
                  <a:pt x="690" y="944"/>
                  <a:pt x="690" y="944"/>
                  <a:pt x="690" y="944"/>
                </a:cubicBezTo>
                <a:cubicBezTo>
                  <a:pt x="697" y="941"/>
                  <a:pt x="697" y="941"/>
                  <a:pt x="697" y="941"/>
                </a:cubicBezTo>
                <a:cubicBezTo>
                  <a:pt x="702" y="942"/>
                  <a:pt x="702" y="942"/>
                  <a:pt x="702" y="942"/>
                </a:cubicBezTo>
                <a:cubicBezTo>
                  <a:pt x="712" y="941"/>
                  <a:pt x="712" y="941"/>
                  <a:pt x="712" y="941"/>
                </a:cubicBezTo>
                <a:cubicBezTo>
                  <a:pt x="712" y="940"/>
                  <a:pt x="712" y="940"/>
                  <a:pt x="712" y="940"/>
                </a:cubicBezTo>
                <a:cubicBezTo>
                  <a:pt x="706" y="941"/>
                  <a:pt x="711" y="948"/>
                  <a:pt x="720" y="934"/>
                </a:cubicBezTo>
                <a:cubicBezTo>
                  <a:pt x="720" y="933"/>
                  <a:pt x="720" y="933"/>
                  <a:pt x="720" y="933"/>
                </a:cubicBezTo>
                <a:cubicBezTo>
                  <a:pt x="722" y="933"/>
                  <a:pt x="722" y="933"/>
                  <a:pt x="722" y="933"/>
                </a:cubicBezTo>
                <a:cubicBezTo>
                  <a:pt x="723" y="931"/>
                  <a:pt x="723" y="931"/>
                  <a:pt x="723" y="931"/>
                </a:cubicBezTo>
                <a:cubicBezTo>
                  <a:pt x="726" y="934"/>
                  <a:pt x="726" y="934"/>
                  <a:pt x="726" y="934"/>
                </a:cubicBezTo>
                <a:cubicBezTo>
                  <a:pt x="726" y="932"/>
                  <a:pt x="736" y="935"/>
                  <a:pt x="725" y="930"/>
                </a:cubicBezTo>
                <a:cubicBezTo>
                  <a:pt x="726" y="931"/>
                  <a:pt x="727" y="930"/>
                  <a:pt x="728" y="930"/>
                </a:cubicBezTo>
                <a:cubicBezTo>
                  <a:pt x="728" y="936"/>
                  <a:pt x="728" y="936"/>
                  <a:pt x="728" y="936"/>
                </a:cubicBezTo>
                <a:cubicBezTo>
                  <a:pt x="723" y="937"/>
                  <a:pt x="723" y="937"/>
                  <a:pt x="723" y="937"/>
                </a:cubicBezTo>
                <a:cubicBezTo>
                  <a:pt x="723" y="938"/>
                  <a:pt x="723" y="938"/>
                  <a:pt x="723" y="938"/>
                </a:cubicBezTo>
                <a:cubicBezTo>
                  <a:pt x="747" y="937"/>
                  <a:pt x="747" y="937"/>
                  <a:pt x="747" y="937"/>
                </a:cubicBezTo>
                <a:cubicBezTo>
                  <a:pt x="750" y="935"/>
                  <a:pt x="750" y="935"/>
                  <a:pt x="750" y="935"/>
                </a:cubicBezTo>
                <a:cubicBezTo>
                  <a:pt x="748" y="933"/>
                  <a:pt x="748" y="933"/>
                  <a:pt x="748" y="933"/>
                </a:cubicBezTo>
                <a:cubicBezTo>
                  <a:pt x="744" y="933"/>
                  <a:pt x="744" y="933"/>
                  <a:pt x="744" y="933"/>
                </a:cubicBezTo>
                <a:cubicBezTo>
                  <a:pt x="746" y="931"/>
                  <a:pt x="746" y="931"/>
                  <a:pt x="746" y="931"/>
                </a:cubicBezTo>
                <a:cubicBezTo>
                  <a:pt x="751" y="932"/>
                  <a:pt x="751" y="932"/>
                  <a:pt x="751" y="932"/>
                </a:cubicBezTo>
                <a:cubicBezTo>
                  <a:pt x="752" y="931"/>
                  <a:pt x="752" y="931"/>
                  <a:pt x="752" y="931"/>
                </a:cubicBezTo>
                <a:cubicBezTo>
                  <a:pt x="751" y="930"/>
                  <a:pt x="751" y="930"/>
                  <a:pt x="751" y="930"/>
                </a:cubicBezTo>
                <a:cubicBezTo>
                  <a:pt x="751" y="927"/>
                  <a:pt x="751" y="927"/>
                  <a:pt x="751" y="927"/>
                </a:cubicBezTo>
                <a:cubicBezTo>
                  <a:pt x="756" y="925"/>
                  <a:pt x="756" y="925"/>
                  <a:pt x="756" y="925"/>
                </a:cubicBezTo>
                <a:cubicBezTo>
                  <a:pt x="761" y="924"/>
                  <a:pt x="752" y="927"/>
                  <a:pt x="760" y="926"/>
                </a:cubicBezTo>
                <a:cubicBezTo>
                  <a:pt x="760" y="925"/>
                  <a:pt x="760" y="925"/>
                  <a:pt x="760" y="925"/>
                </a:cubicBezTo>
                <a:cubicBezTo>
                  <a:pt x="762" y="927"/>
                  <a:pt x="764" y="922"/>
                  <a:pt x="764" y="929"/>
                </a:cubicBezTo>
                <a:cubicBezTo>
                  <a:pt x="764" y="926"/>
                  <a:pt x="764" y="926"/>
                  <a:pt x="764" y="926"/>
                </a:cubicBezTo>
                <a:cubicBezTo>
                  <a:pt x="765" y="926"/>
                  <a:pt x="765" y="926"/>
                  <a:pt x="765" y="926"/>
                </a:cubicBezTo>
                <a:cubicBezTo>
                  <a:pt x="766" y="927"/>
                  <a:pt x="766" y="927"/>
                  <a:pt x="766" y="927"/>
                </a:cubicBezTo>
                <a:cubicBezTo>
                  <a:pt x="761" y="931"/>
                  <a:pt x="761" y="931"/>
                  <a:pt x="761" y="931"/>
                </a:cubicBezTo>
                <a:cubicBezTo>
                  <a:pt x="762" y="933"/>
                  <a:pt x="762" y="933"/>
                  <a:pt x="762" y="933"/>
                </a:cubicBezTo>
                <a:cubicBezTo>
                  <a:pt x="765" y="933"/>
                  <a:pt x="765" y="933"/>
                  <a:pt x="765" y="933"/>
                </a:cubicBezTo>
                <a:cubicBezTo>
                  <a:pt x="765" y="934"/>
                  <a:pt x="765" y="934"/>
                  <a:pt x="765" y="934"/>
                </a:cubicBezTo>
                <a:cubicBezTo>
                  <a:pt x="770" y="934"/>
                  <a:pt x="770" y="934"/>
                  <a:pt x="770" y="934"/>
                </a:cubicBezTo>
                <a:cubicBezTo>
                  <a:pt x="771" y="934"/>
                  <a:pt x="771" y="934"/>
                  <a:pt x="771" y="934"/>
                </a:cubicBezTo>
                <a:cubicBezTo>
                  <a:pt x="767" y="932"/>
                  <a:pt x="767" y="932"/>
                  <a:pt x="767" y="932"/>
                </a:cubicBezTo>
                <a:cubicBezTo>
                  <a:pt x="769" y="930"/>
                  <a:pt x="769" y="930"/>
                  <a:pt x="769" y="930"/>
                </a:cubicBezTo>
                <a:cubicBezTo>
                  <a:pt x="770" y="930"/>
                  <a:pt x="762" y="929"/>
                  <a:pt x="772" y="930"/>
                </a:cubicBezTo>
                <a:cubicBezTo>
                  <a:pt x="768" y="924"/>
                  <a:pt x="770" y="940"/>
                  <a:pt x="769" y="925"/>
                </a:cubicBezTo>
                <a:cubicBezTo>
                  <a:pt x="766" y="926"/>
                  <a:pt x="770" y="928"/>
                  <a:pt x="772" y="923"/>
                </a:cubicBezTo>
                <a:cubicBezTo>
                  <a:pt x="775" y="926"/>
                  <a:pt x="770" y="924"/>
                  <a:pt x="770" y="927"/>
                </a:cubicBezTo>
                <a:cubicBezTo>
                  <a:pt x="772" y="927"/>
                  <a:pt x="772" y="927"/>
                  <a:pt x="772" y="927"/>
                </a:cubicBezTo>
                <a:cubicBezTo>
                  <a:pt x="773" y="929"/>
                  <a:pt x="773" y="929"/>
                  <a:pt x="773" y="929"/>
                </a:cubicBezTo>
                <a:cubicBezTo>
                  <a:pt x="780" y="926"/>
                  <a:pt x="780" y="926"/>
                  <a:pt x="780" y="926"/>
                </a:cubicBezTo>
                <a:cubicBezTo>
                  <a:pt x="780" y="926"/>
                  <a:pt x="773" y="930"/>
                  <a:pt x="783" y="927"/>
                </a:cubicBezTo>
                <a:cubicBezTo>
                  <a:pt x="783" y="925"/>
                  <a:pt x="783" y="925"/>
                  <a:pt x="783" y="925"/>
                </a:cubicBezTo>
                <a:cubicBezTo>
                  <a:pt x="785" y="926"/>
                  <a:pt x="785" y="926"/>
                  <a:pt x="785" y="926"/>
                </a:cubicBezTo>
                <a:cubicBezTo>
                  <a:pt x="792" y="923"/>
                  <a:pt x="792" y="923"/>
                  <a:pt x="792" y="923"/>
                </a:cubicBezTo>
                <a:cubicBezTo>
                  <a:pt x="793" y="922"/>
                  <a:pt x="793" y="922"/>
                  <a:pt x="793" y="922"/>
                </a:cubicBezTo>
                <a:cubicBezTo>
                  <a:pt x="797" y="923"/>
                  <a:pt x="797" y="923"/>
                  <a:pt x="797" y="923"/>
                </a:cubicBezTo>
                <a:cubicBezTo>
                  <a:pt x="792" y="926"/>
                  <a:pt x="792" y="926"/>
                  <a:pt x="792" y="926"/>
                </a:cubicBezTo>
                <a:cubicBezTo>
                  <a:pt x="796" y="930"/>
                  <a:pt x="796" y="930"/>
                  <a:pt x="79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8" y="928"/>
                  <a:pt x="808" y="928"/>
                  <a:pt x="808" y="928"/>
                </a:cubicBezTo>
                <a:cubicBezTo>
                  <a:pt x="808" y="927"/>
                  <a:pt x="808" y="927"/>
                  <a:pt x="808" y="927"/>
                </a:cubicBezTo>
                <a:cubicBezTo>
                  <a:pt x="813" y="929"/>
                  <a:pt x="813" y="929"/>
                  <a:pt x="813" y="929"/>
                </a:cubicBezTo>
                <a:cubicBezTo>
                  <a:pt x="814" y="929"/>
                  <a:pt x="808" y="931"/>
                  <a:pt x="815" y="926"/>
                </a:cubicBezTo>
                <a:cubicBezTo>
                  <a:pt x="817" y="927"/>
                  <a:pt x="817" y="927"/>
                  <a:pt x="817" y="927"/>
                </a:cubicBezTo>
                <a:cubicBezTo>
                  <a:pt x="823" y="925"/>
                  <a:pt x="823" y="925"/>
                  <a:pt x="823" y="925"/>
                </a:cubicBezTo>
                <a:cubicBezTo>
                  <a:pt x="824" y="925"/>
                  <a:pt x="826" y="927"/>
                  <a:pt x="827" y="925"/>
                </a:cubicBezTo>
                <a:cubicBezTo>
                  <a:pt x="827" y="921"/>
                  <a:pt x="830" y="929"/>
                  <a:pt x="830" y="922"/>
                </a:cubicBezTo>
                <a:cubicBezTo>
                  <a:pt x="831" y="925"/>
                  <a:pt x="831" y="925"/>
                  <a:pt x="831" y="925"/>
                </a:cubicBezTo>
                <a:cubicBezTo>
                  <a:pt x="834" y="925"/>
                  <a:pt x="832" y="922"/>
                  <a:pt x="834" y="922"/>
                </a:cubicBezTo>
                <a:cubicBezTo>
                  <a:pt x="837" y="921"/>
                  <a:pt x="837" y="921"/>
                  <a:pt x="837" y="921"/>
                </a:cubicBezTo>
                <a:cubicBezTo>
                  <a:pt x="839" y="917"/>
                  <a:pt x="839" y="917"/>
                  <a:pt x="839" y="917"/>
                </a:cubicBezTo>
                <a:cubicBezTo>
                  <a:pt x="845" y="918"/>
                  <a:pt x="845" y="918"/>
                  <a:pt x="845" y="918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50" y="916"/>
                  <a:pt x="850" y="916"/>
                  <a:pt x="850" y="916"/>
                </a:cubicBezTo>
                <a:cubicBezTo>
                  <a:pt x="853" y="918"/>
                  <a:pt x="853" y="918"/>
                  <a:pt x="853" y="918"/>
                </a:cubicBezTo>
                <a:cubicBezTo>
                  <a:pt x="856" y="914"/>
                  <a:pt x="856" y="914"/>
                  <a:pt x="856" y="914"/>
                </a:cubicBezTo>
                <a:cubicBezTo>
                  <a:pt x="858" y="915"/>
                  <a:pt x="858" y="915"/>
                  <a:pt x="858" y="915"/>
                </a:cubicBezTo>
                <a:cubicBezTo>
                  <a:pt x="853" y="919"/>
                  <a:pt x="853" y="919"/>
                  <a:pt x="853" y="919"/>
                </a:cubicBezTo>
                <a:cubicBezTo>
                  <a:pt x="857" y="919"/>
                  <a:pt x="857" y="919"/>
                  <a:pt x="857" y="919"/>
                </a:cubicBezTo>
                <a:cubicBezTo>
                  <a:pt x="856" y="921"/>
                  <a:pt x="853" y="919"/>
                  <a:pt x="853" y="921"/>
                </a:cubicBezTo>
                <a:cubicBezTo>
                  <a:pt x="854" y="923"/>
                  <a:pt x="854" y="923"/>
                  <a:pt x="854" y="923"/>
                </a:cubicBezTo>
                <a:cubicBezTo>
                  <a:pt x="855" y="922"/>
                  <a:pt x="855" y="922"/>
                  <a:pt x="855" y="922"/>
                </a:cubicBezTo>
                <a:cubicBezTo>
                  <a:pt x="858" y="923"/>
                  <a:pt x="847" y="926"/>
                  <a:pt x="859" y="922"/>
                </a:cubicBezTo>
                <a:cubicBezTo>
                  <a:pt x="859" y="917"/>
                  <a:pt x="859" y="917"/>
                  <a:pt x="859" y="917"/>
                </a:cubicBezTo>
                <a:cubicBezTo>
                  <a:pt x="858" y="917"/>
                  <a:pt x="858" y="917"/>
                  <a:pt x="858" y="917"/>
                </a:cubicBezTo>
                <a:cubicBezTo>
                  <a:pt x="862" y="916"/>
                  <a:pt x="862" y="916"/>
                  <a:pt x="862" y="916"/>
                </a:cubicBezTo>
                <a:cubicBezTo>
                  <a:pt x="863" y="914"/>
                  <a:pt x="863" y="914"/>
                  <a:pt x="863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69" y="912"/>
                  <a:pt x="869" y="912"/>
                  <a:pt x="869" y="912"/>
                </a:cubicBezTo>
                <a:cubicBezTo>
                  <a:pt x="872" y="912"/>
                  <a:pt x="872" y="912"/>
                  <a:pt x="872" y="912"/>
                </a:cubicBezTo>
                <a:cubicBezTo>
                  <a:pt x="873" y="914"/>
                  <a:pt x="873" y="914"/>
                  <a:pt x="873" y="914"/>
                </a:cubicBezTo>
                <a:cubicBezTo>
                  <a:pt x="877" y="911"/>
                  <a:pt x="877" y="911"/>
                  <a:pt x="877" y="911"/>
                </a:cubicBezTo>
                <a:cubicBezTo>
                  <a:pt x="888" y="910"/>
                  <a:pt x="888" y="910"/>
                  <a:pt x="888" y="910"/>
                </a:cubicBezTo>
                <a:cubicBezTo>
                  <a:pt x="884" y="914"/>
                  <a:pt x="884" y="914"/>
                  <a:pt x="884" y="914"/>
                </a:cubicBezTo>
                <a:cubicBezTo>
                  <a:pt x="885" y="916"/>
                  <a:pt x="885" y="916"/>
                  <a:pt x="885" y="916"/>
                </a:cubicBezTo>
                <a:cubicBezTo>
                  <a:pt x="880" y="916"/>
                  <a:pt x="880" y="916"/>
                  <a:pt x="880" y="916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80" y="917"/>
                  <a:pt x="880" y="917"/>
                  <a:pt x="880" y="917"/>
                </a:cubicBezTo>
                <a:cubicBezTo>
                  <a:pt x="882" y="920"/>
                  <a:pt x="882" y="920"/>
                  <a:pt x="882" y="920"/>
                </a:cubicBezTo>
                <a:cubicBezTo>
                  <a:pt x="884" y="920"/>
                  <a:pt x="873" y="922"/>
                  <a:pt x="886" y="917"/>
                </a:cubicBezTo>
                <a:cubicBezTo>
                  <a:pt x="887" y="918"/>
                  <a:pt x="887" y="918"/>
                  <a:pt x="887" y="918"/>
                </a:cubicBezTo>
                <a:cubicBezTo>
                  <a:pt x="893" y="909"/>
                  <a:pt x="893" y="909"/>
                  <a:pt x="893" y="909"/>
                </a:cubicBezTo>
                <a:cubicBezTo>
                  <a:pt x="896" y="909"/>
                  <a:pt x="896" y="905"/>
                  <a:pt x="899" y="906"/>
                </a:cubicBezTo>
                <a:cubicBezTo>
                  <a:pt x="900" y="909"/>
                  <a:pt x="900" y="909"/>
                  <a:pt x="900" y="909"/>
                </a:cubicBezTo>
                <a:cubicBezTo>
                  <a:pt x="902" y="908"/>
                  <a:pt x="902" y="908"/>
                  <a:pt x="902" y="908"/>
                </a:cubicBezTo>
                <a:cubicBezTo>
                  <a:pt x="905" y="911"/>
                  <a:pt x="905" y="911"/>
                  <a:pt x="905" y="911"/>
                </a:cubicBezTo>
                <a:cubicBezTo>
                  <a:pt x="905" y="911"/>
                  <a:pt x="906" y="911"/>
                  <a:pt x="907" y="910"/>
                </a:cubicBezTo>
                <a:cubicBezTo>
                  <a:pt x="903" y="912"/>
                  <a:pt x="903" y="912"/>
                  <a:pt x="903" y="912"/>
                </a:cubicBezTo>
                <a:cubicBezTo>
                  <a:pt x="900" y="910"/>
                  <a:pt x="896" y="909"/>
                  <a:pt x="893" y="913"/>
                </a:cubicBezTo>
                <a:cubicBezTo>
                  <a:pt x="892" y="914"/>
                  <a:pt x="892" y="914"/>
                  <a:pt x="892" y="914"/>
                </a:cubicBezTo>
                <a:cubicBezTo>
                  <a:pt x="894" y="915"/>
                  <a:pt x="894" y="915"/>
                  <a:pt x="894" y="915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9" y="914"/>
                  <a:pt x="899" y="914"/>
                  <a:pt x="899" y="914"/>
                </a:cubicBezTo>
                <a:cubicBezTo>
                  <a:pt x="904" y="918"/>
                  <a:pt x="904" y="918"/>
                  <a:pt x="904" y="918"/>
                </a:cubicBezTo>
                <a:cubicBezTo>
                  <a:pt x="909" y="915"/>
                  <a:pt x="909" y="915"/>
                  <a:pt x="909" y="915"/>
                </a:cubicBezTo>
                <a:cubicBezTo>
                  <a:pt x="910" y="916"/>
                  <a:pt x="910" y="916"/>
                  <a:pt x="910" y="916"/>
                </a:cubicBezTo>
                <a:cubicBezTo>
                  <a:pt x="924" y="911"/>
                  <a:pt x="924" y="911"/>
                  <a:pt x="924" y="911"/>
                </a:cubicBezTo>
                <a:cubicBezTo>
                  <a:pt x="931" y="910"/>
                  <a:pt x="931" y="910"/>
                  <a:pt x="931" y="910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7" y="912"/>
                  <a:pt x="932" y="906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8" y="910"/>
                  <a:pt x="934" y="909"/>
                </a:cubicBezTo>
                <a:cubicBezTo>
                  <a:pt x="932" y="913"/>
                  <a:pt x="932" y="913"/>
                  <a:pt x="932" y="913"/>
                </a:cubicBezTo>
                <a:cubicBezTo>
                  <a:pt x="927" y="911"/>
                  <a:pt x="921" y="923"/>
                  <a:pt x="921" y="912"/>
                </a:cubicBezTo>
                <a:cubicBezTo>
                  <a:pt x="919" y="912"/>
                  <a:pt x="920" y="916"/>
                  <a:pt x="919" y="914"/>
                </a:cubicBezTo>
                <a:cubicBezTo>
                  <a:pt x="914" y="919"/>
                  <a:pt x="911" y="907"/>
                  <a:pt x="914" y="922"/>
                </a:cubicBezTo>
                <a:cubicBezTo>
                  <a:pt x="914" y="924"/>
                  <a:pt x="911" y="921"/>
                  <a:pt x="913" y="924"/>
                </a:cubicBezTo>
                <a:cubicBezTo>
                  <a:pt x="909" y="921"/>
                  <a:pt x="909" y="921"/>
                  <a:pt x="909" y="921"/>
                </a:cubicBezTo>
                <a:cubicBezTo>
                  <a:pt x="911" y="918"/>
                  <a:pt x="899" y="922"/>
                  <a:pt x="912" y="918"/>
                </a:cubicBezTo>
                <a:cubicBezTo>
                  <a:pt x="909" y="917"/>
                  <a:pt x="909" y="917"/>
                  <a:pt x="909" y="917"/>
                </a:cubicBezTo>
                <a:cubicBezTo>
                  <a:pt x="907" y="919"/>
                  <a:pt x="907" y="919"/>
                  <a:pt x="907" y="919"/>
                </a:cubicBezTo>
                <a:cubicBezTo>
                  <a:pt x="905" y="918"/>
                  <a:pt x="905" y="918"/>
                  <a:pt x="905" y="918"/>
                </a:cubicBezTo>
                <a:cubicBezTo>
                  <a:pt x="902" y="919"/>
                  <a:pt x="902" y="919"/>
                  <a:pt x="902" y="919"/>
                </a:cubicBezTo>
                <a:cubicBezTo>
                  <a:pt x="896" y="918"/>
                  <a:pt x="896" y="918"/>
                  <a:pt x="896" y="918"/>
                </a:cubicBezTo>
                <a:cubicBezTo>
                  <a:pt x="895" y="921"/>
                  <a:pt x="895" y="921"/>
                  <a:pt x="895" y="921"/>
                </a:cubicBezTo>
                <a:cubicBezTo>
                  <a:pt x="894" y="919"/>
                  <a:pt x="894" y="919"/>
                  <a:pt x="894" y="919"/>
                </a:cubicBezTo>
                <a:cubicBezTo>
                  <a:pt x="885" y="920"/>
                  <a:pt x="885" y="920"/>
                  <a:pt x="885" y="920"/>
                </a:cubicBezTo>
                <a:cubicBezTo>
                  <a:pt x="881" y="920"/>
                  <a:pt x="881" y="920"/>
                  <a:pt x="881" y="920"/>
                </a:cubicBezTo>
                <a:cubicBezTo>
                  <a:pt x="880" y="922"/>
                  <a:pt x="880" y="922"/>
                  <a:pt x="880" y="922"/>
                </a:cubicBezTo>
                <a:cubicBezTo>
                  <a:pt x="879" y="921"/>
                  <a:pt x="879" y="921"/>
                  <a:pt x="879" y="921"/>
                </a:cubicBezTo>
                <a:cubicBezTo>
                  <a:pt x="877" y="922"/>
                  <a:pt x="875" y="925"/>
                  <a:pt x="873" y="921"/>
                </a:cubicBezTo>
                <a:cubicBezTo>
                  <a:pt x="872" y="924"/>
                  <a:pt x="872" y="924"/>
                  <a:pt x="872" y="924"/>
                </a:cubicBezTo>
                <a:cubicBezTo>
                  <a:pt x="861" y="924"/>
                  <a:pt x="861" y="924"/>
                  <a:pt x="861" y="924"/>
                </a:cubicBezTo>
                <a:cubicBezTo>
                  <a:pt x="849" y="926"/>
                  <a:pt x="849" y="926"/>
                  <a:pt x="849" y="926"/>
                </a:cubicBezTo>
                <a:cubicBezTo>
                  <a:pt x="841" y="926"/>
                  <a:pt x="841" y="926"/>
                  <a:pt x="841" y="926"/>
                </a:cubicBezTo>
                <a:cubicBezTo>
                  <a:pt x="839" y="928"/>
                  <a:pt x="839" y="928"/>
                  <a:pt x="839" y="928"/>
                </a:cubicBezTo>
                <a:cubicBezTo>
                  <a:pt x="823" y="929"/>
                  <a:pt x="823" y="929"/>
                  <a:pt x="823" y="929"/>
                </a:cubicBezTo>
                <a:cubicBezTo>
                  <a:pt x="819" y="932"/>
                  <a:pt x="819" y="932"/>
                  <a:pt x="819" y="932"/>
                </a:cubicBezTo>
                <a:cubicBezTo>
                  <a:pt x="820" y="933"/>
                  <a:pt x="820" y="933"/>
                  <a:pt x="820" y="933"/>
                </a:cubicBezTo>
                <a:cubicBezTo>
                  <a:pt x="826" y="931"/>
                  <a:pt x="826" y="931"/>
                  <a:pt x="826" y="931"/>
                </a:cubicBezTo>
                <a:cubicBezTo>
                  <a:pt x="826" y="935"/>
                  <a:pt x="826" y="935"/>
                  <a:pt x="826" y="935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5" y="929"/>
                  <a:pt x="815" y="929"/>
                  <a:pt x="815" y="929"/>
                </a:cubicBezTo>
                <a:cubicBezTo>
                  <a:pt x="807" y="931"/>
                  <a:pt x="807" y="931"/>
                  <a:pt x="807" y="931"/>
                </a:cubicBezTo>
                <a:cubicBezTo>
                  <a:pt x="801" y="931"/>
                  <a:pt x="801" y="931"/>
                  <a:pt x="801" y="931"/>
                </a:cubicBezTo>
                <a:cubicBezTo>
                  <a:pt x="797" y="934"/>
                  <a:pt x="797" y="934"/>
                  <a:pt x="797" y="934"/>
                </a:cubicBezTo>
                <a:cubicBezTo>
                  <a:pt x="793" y="931"/>
                  <a:pt x="793" y="931"/>
                  <a:pt x="793" y="931"/>
                </a:cubicBezTo>
                <a:cubicBezTo>
                  <a:pt x="792" y="933"/>
                  <a:pt x="791" y="934"/>
                  <a:pt x="785" y="933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77" y="934"/>
                  <a:pt x="777" y="934"/>
                  <a:pt x="777" y="934"/>
                </a:cubicBezTo>
                <a:cubicBezTo>
                  <a:pt x="776" y="935"/>
                  <a:pt x="776" y="935"/>
                  <a:pt x="776" y="935"/>
                </a:cubicBezTo>
                <a:cubicBezTo>
                  <a:pt x="774" y="935"/>
                  <a:pt x="774" y="935"/>
                  <a:pt x="774" y="935"/>
                </a:cubicBezTo>
                <a:cubicBezTo>
                  <a:pt x="774" y="933"/>
                  <a:pt x="774" y="933"/>
                  <a:pt x="774" y="933"/>
                </a:cubicBezTo>
                <a:cubicBezTo>
                  <a:pt x="769" y="937"/>
                  <a:pt x="769" y="937"/>
                  <a:pt x="769" y="937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2" y="935"/>
                  <a:pt x="762" y="935"/>
                  <a:pt x="762" y="935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9"/>
                  <a:pt x="757" y="939"/>
                  <a:pt x="757" y="939"/>
                </a:cubicBezTo>
                <a:cubicBezTo>
                  <a:pt x="755" y="938"/>
                  <a:pt x="755" y="938"/>
                  <a:pt x="755" y="938"/>
                </a:cubicBezTo>
                <a:cubicBezTo>
                  <a:pt x="753" y="938"/>
                  <a:pt x="753" y="938"/>
                  <a:pt x="753" y="938"/>
                </a:cubicBezTo>
                <a:cubicBezTo>
                  <a:pt x="752" y="939"/>
                  <a:pt x="752" y="939"/>
                  <a:pt x="752" y="939"/>
                </a:cubicBezTo>
                <a:cubicBezTo>
                  <a:pt x="750" y="938"/>
                  <a:pt x="750" y="938"/>
                  <a:pt x="750" y="938"/>
                </a:cubicBezTo>
                <a:cubicBezTo>
                  <a:pt x="740" y="940"/>
                  <a:pt x="740" y="940"/>
                  <a:pt x="740" y="940"/>
                </a:cubicBezTo>
                <a:cubicBezTo>
                  <a:pt x="736" y="941"/>
                  <a:pt x="736" y="941"/>
                  <a:pt x="736" y="941"/>
                </a:cubicBezTo>
                <a:cubicBezTo>
                  <a:pt x="729" y="940"/>
                  <a:pt x="729" y="940"/>
                  <a:pt x="729" y="940"/>
                </a:cubicBezTo>
                <a:cubicBezTo>
                  <a:pt x="729" y="941"/>
                  <a:pt x="727" y="937"/>
                  <a:pt x="729" y="942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28" y="941"/>
                  <a:pt x="728" y="941"/>
                  <a:pt x="728" y="941"/>
                </a:cubicBezTo>
                <a:cubicBezTo>
                  <a:pt x="727" y="940"/>
                  <a:pt x="727" y="940"/>
                  <a:pt x="727" y="940"/>
                </a:cubicBezTo>
                <a:cubicBezTo>
                  <a:pt x="722" y="942"/>
                  <a:pt x="722" y="942"/>
                  <a:pt x="722" y="942"/>
                </a:cubicBezTo>
                <a:cubicBezTo>
                  <a:pt x="721" y="941"/>
                  <a:pt x="731" y="942"/>
                  <a:pt x="720" y="940"/>
                </a:cubicBezTo>
                <a:cubicBezTo>
                  <a:pt x="719" y="945"/>
                  <a:pt x="719" y="945"/>
                  <a:pt x="719" y="945"/>
                </a:cubicBezTo>
                <a:cubicBezTo>
                  <a:pt x="716" y="946"/>
                  <a:pt x="716" y="946"/>
                  <a:pt x="716" y="946"/>
                </a:cubicBezTo>
                <a:cubicBezTo>
                  <a:pt x="704" y="943"/>
                  <a:pt x="704" y="943"/>
                  <a:pt x="704" y="943"/>
                </a:cubicBezTo>
                <a:cubicBezTo>
                  <a:pt x="704" y="944"/>
                  <a:pt x="704" y="944"/>
                  <a:pt x="704" y="944"/>
                </a:cubicBezTo>
                <a:cubicBezTo>
                  <a:pt x="706" y="945"/>
                  <a:pt x="706" y="945"/>
                  <a:pt x="706" y="945"/>
                </a:cubicBezTo>
                <a:cubicBezTo>
                  <a:pt x="698" y="948"/>
                  <a:pt x="698" y="948"/>
                  <a:pt x="698" y="948"/>
                </a:cubicBezTo>
                <a:cubicBezTo>
                  <a:pt x="696" y="947"/>
                  <a:pt x="696" y="947"/>
                  <a:pt x="696" y="947"/>
                </a:cubicBezTo>
                <a:cubicBezTo>
                  <a:pt x="694" y="948"/>
                  <a:pt x="694" y="948"/>
                  <a:pt x="694" y="948"/>
                </a:cubicBezTo>
                <a:cubicBezTo>
                  <a:pt x="690" y="946"/>
                  <a:pt x="690" y="946"/>
                  <a:pt x="690" y="946"/>
                </a:cubicBezTo>
                <a:cubicBezTo>
                  <a:pt x="684" y="949"/>
                  <a:pt x="684" y="949"/>
                  <a:pt x="684" y="949"/>
                </a:cubicBezTo>
                <a:cubicBezTo>
                  <a:pt x="679" y="948"/>
                  <a:pt x="679" y="948"/>
                  <a:pt x="679" y="948"/>
                </a:cubicBezTo>
                <a:cubicBezTo>
                  <a:pt x="677" y="948"/>
                  <a:pt x="687" y="940"/>
                  <a:pt x="676" y="950"/>
                </a:cubicBezTo>
                <a:cubicBezTo>
                  <a:pt x="670" y="951"/>
                  <a:pt x="670" y="951"/>
                  <a:pt x="670" y="951"/>
                </a:cubicBezTo>
                <a:cubicBezTo>
                  <a:pt x="666" y="952"/>
                  <a:pt x="666" y="952"/>
                  <a:pt x="666" y="952"/>
                </a:cubicBezTo>
                <a:cubicBezTo>
                  <a:pt x="668" y="950"/>
                  <a:pt x="668" y="950"/>
                  <a:pt x="668" y="950"/>
                </a:cubicBezTo>
                <a:cubicBezTo>
                  <a:pt x="664" y="949"/>
                  <a:pt x="664" y="949"/>
                  <a:pt x="664" y="949"/>
                </a:cubicBezTo>
                <a:cubicBezTo>
                  <a:pt x="663" y="948"/>
                  <a:pt x="669" y="957"/>
                  <a:pt x="658" y="951"/>
                </a:cubicBezTo>
                <a:cubicBezTo>
                  <a:pt x="653" y="953"/>
                  <a:pt x="653" y="953"/>
                  <a:pt x="653" y="953"/>
                </a:cubicBezTo>
                <a:cubicBezTo>
                  <a:pt x="651" y="953"/>
                  <a:pt x="651" y="953"/>
                  <a:pt x="651" y="953"/>
                </a:cubicBezTo>
                <a:cubicBezTo>
                  <a:pt x="652" y="953"/>
                  <a:pt x="653" y="952"/>
                  <a:pt x="652" y="951"/>
                </a:cubicBezTo>
                <a:cubicBezTo>
                  <a:pt x="640" y="955"/>
                  <a:pt x="640" y="955"/>
                  <a:pt x="640" y="955"/>
                </a:cubicBezTo>
                <a:cubicBezTo>
                  <a:pt x="633" y="956"/>
                  <a:pt x="633" y="956"/>
                  <a:pt x="633" y="956"/>
                </a:cubicBezTo>
                <a:cubicBezTo>
                  <a:pt x="632" y="955"/>
                  <a:pt x="632" y="955"/>
                  <a:pt x="632" y="955"/>
                </a:cubicBezTo>
                <a:cubicBezTo>
                  <a:pt x="627" y="957"/>
                  <a:pt x="627" y="957"/>
                  <a:pt x="627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21" y="958"/>
                  <a:pt x="621" y="958"/>
                  <a:pt x="621" y="958"/>
                </a:cubicBezTo>
                <a:cubicBezTo>
                  <a:pt x="621" y="957"/>
                  <a:pt x="628" y="958"/>
                  <a:pt x="619" y="957"/>
                </a:cubicBezTo>
                <a:cubicBezTo>
                  <a:pt x="619" y="956"/>
                  <a:pt x="619" y="956"/>
                  <a:pt x="619" y="956"/>
                </a:cubicBezTo>
                <a:cubicBezTo>
                  <a:pt x="615" y="958"/>
                  <a:pt x="615" y="958"/>
                  <a:pt x="615" y="958"/>
                </a:cubicBezTo>
                <a:cubicBezTo>
                  <a:pt x="615" y="958"/>
                  <a:pt x="616" y="959"/>
                  <a:pt x="615" y="957"/>
                </a:cubicBezTo>
                <a:cubicBezTo>
                  <a:pt x="614" y="959"/>
                  <a:pt x="628" y="955"/>
                  <a:pt x="609" y="957"/>
                </a:cubicBezTo>
                <a:cubicBezTo>
                  <a:pt x="611" y="958"/>
                  <a:pt x="611" y="958"/>
                  <a:pt x="611" y="958"/>
                </a:cubicBezTo>
                <a:cubicBezTo>
                  <a:pt x="610" y="960"/>
                  <a:pt x="610" y="960"/>
                  <a:pt x="610" y="960"/>
                </a:cubicBezTo>
                <a:cubicBezTo>
                  <a:pt x="608" y="959"/>
                  <a:pt x="608" y="959"/>
                  <a:pt x="608" y="959"/>
                </a:cubicBezTo>
                <a:cubicBezTo>
                  <a:pt x="604" y="960"/>
                  <a:pt x="604" y="960"/>
                  <a:pt x="604" y="960"/>
                </a:cubicBezTo>
                <a:cubicBezTo>
                  <a:pt x="607" y="960"/>
                  <a:pt x="601" y="959"/>
                  <a:pt x="607" y="958"/>
                </a:cubicBezTo>
                <a:cubicBezTo>
                  <a:pt x="604" y="957"/>
                  <a:pt x="604" y="957"/>
                  <a:pt x="604" y="957"/>
                </a:cubicBezTo>
                <a:cubicBezTo>
                  <a:pt x="599" y="959"/>
                  <a:pt x="599" y="959"/>
                  <a:pt x="599" y="959"/>
                </a:cubicBezTo>
                <a:cubicBezTo>
                  <a:pt x="600" y="959"/>
                  <a:pt x="598" y="956"/>
                  <a:pt x="600" y="959"/>
                </a:cubicBezTo>
                <a:cubicBezTo>
                  <a:pt x="599" y="961"/>
                  <a:pt x="599" y="961"/>
                  <a:pt x="599" y="961"/>
                </a:cubicBezTo>
                <a:cubicBezTo>
                  <a:pt x="591" y="961"/>
                  <a:pt x="591" y="961"/>
                  <a:pt x="591" y="961"/>
                </a:cubicBezTo>
                <a:cubicBezTo>
                  <a:pt x="591" y="960"/>
                  <a:pt x="590" y="963"/>
                  <a:pt x="590" y="959"/>
                </a:cubicBezTo>
                <a:cubicBezTo>
                  <a:pt x="586" y="962"/>
                  <a:pt x="597" y="952"/>
                  <a:pt x="585" y="963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90" y="965"/>
                  <a:pt x="590" y="965"/>
                  <a:pt x="590" y="965"/>
                </a:cubicBezTo>
                <a:cubicBezTo>
                  <a:pt x="591" y="963"/>
                  <a:pt x="591" y="963"/>
                  <a:pt x="591" y="963"/>
                </a:cubicBezTo>
                <a:cubicBezTo>
                  <a:pt x="593" y="967"/>
                  <a:pt x="593" y="967"/>
                  <a:pt x="593" y="967"/>
                </a:cubicBezTo>
                <a:cubicBezTo>
                  <a:pt x="593" y="966"/>
                  <a:pt x="593" y="966"/>
                  <a:pt x="594" y="966"/>
                </a:cubicBezTo>
                <a:cubicBezTo>
                  <a:pt x="594" y="967"/>
                  <a:pt x="594" y="967"/>
                  <a:pt x="594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0" y="966"/>
                  <a:pt x="590" y="966"/>
                  <a:pt x="590" y="966"/>
                </a:cubicBezTo>
                <a:cubicBezTo>
                  <a:pt x="587" y="967"/>
                  <a:pt x="587" y="967"/>
                  <a:pt x="587" y="967"/>
                </a:cubicBezTo>
                <a:cubicBezTo>
                  <a:pt x="590" y="969"/>
                  <a:pt x="590" y="969"/>
                  <a:pt x="590" y="969"/>
                </a:cubicBezTo>
                <a:cubicBezTo>
                  <a:pt x="589" y="970"/>
                  <a:pt x="589" y="970"/>
                  <a:pt x="589" y="970"/>
                </a:cubicBezTo>
                <a:cubicBezTo>
                  <a:pt x="584" y="969"/>
                  <a:pt x="584" y="969"/>
                  <a:pt x="584" y="969"/>
                </a:cubicBezTo>
                <a:cubicBezTo>
                  <a:pt x="586" y="967"/>
                  <a:pt x="586" y="967"/>
                  <a:pt x="586" y="967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0"/>
                  <a:pt x="583" y="960"/>
                  <a:pt x="583" y="960"/>
                </a:cubicBezTo>
                <a:cubicBezTo>
                  <a:pt x="566" y="963"/>
                  <a:pt x="566" y="963"/>
                  <a:pt x="566" y="963"/>
                </a:cubicBezTo>
                <a:cubicBezTo>
                  <a:pt x="565" y="965"/>
                  <a:pt x="565" y="965"/>
                  <a:pt x="565" y="965"/>
                </a:cubicBezTo>
                <a:cubicBezTo>
                  <a:pt x="563" y="965"/>
                  <a:pt x="576" y="963"/>
                  <a:pt x="559" y="965"/>
                </a:cubicBezTo>
                <a:cubicBezTo>
                  <a:pt x="564" y="967"/>
                  <a:pt x="564" y="967"/>
                  <a:pt x="564" y="967"/>
                </a:cubicBezTo>
                <a:cubicBezTo>
                  <a:pt x="560" y="967"/>
                  <a:pt x="560" y="967"/>
                  <a:pt x="560" y="967"/>
                </a:cubicBezTo>
                <a:cubicBezTo>
                  <a:pt x="556" y="968"/>
                  <a:pt x="556" y="968"/>
                  <a:pt x="556" y="968"/>
                </a:cubicBezTo>
                <a:cubicBezTo>
                  <a:pt x="553" y="965"/>
                  <a:pt x="553" y="965"/>
                  <a:pt x="553" y="965"/>
                </a:cubicBezTo>
                <a:cubicBezTo>
                  <a:pt x="554" y="962"/>
                  <a:pt x="554" y="962"/>
                  <a:pt x="554" y="962"/>
                </a:cubicBezTo>
                <a:cubicBezTo>
                  <a:pt x="550" y="962"/>
                  <a:pt x="550" y="962"/>
                  <a:pt x="550" y="962"/>
                </a:cubicBezTo>
                <a:cubicBezTo>
                  <a:pt x="550" y="963"/>
                  <a:pt x="550" y="963"/>
                  <a:pt x="550" y="963"/>
                </a:cubicBezTo>
                <a:cubicBezTo>
                  <a:pt x="552" y="965"/>
                  <a:pt x="552" y="965"/>
                  <a:pt x="552" y="965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5" y="967"/>
                  <a:pt x="542" y="968"/>
                  <a:pt x="547" y="967"/>
                </a:cubicBezTo>
                <a:cubicBezTo>
                  <a:pt x="546" y="968"/>
                  <a:pt x="549" y="968"/>
                  <a:pt x="545" y="969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4" y="967"/>
                  <a:pt x="543" y="966"/>
                  <a:pt x="542" y="969"/>
                </a:cubicBezTo>
                <a:cubicBezTo>
                  <a:pt x="543" y="970"/>
                  <a:pt x="543" y="970"/>
                  <a:pt x="543" y="970"/>
                </a:cubicBezTo>
                <a:cubicBezTo>
                  <a:pt x="546" y="970"/>
                  <a:pt x="546" y="970"/>
                  <a:pt x="546" y="970"/>
                </a:cubicBezTo>
                <a:cubicBezTo>
                  <a:pt x="543" y="972"/>
                  <a:pt x="543" y="972"/>
                  <a:pt x="543" y="972"/>
                </a:cubicBezTo>
                <a:cubicBezTo>
                  <a:pt x="536" y="970"/>
                  <a:pt x="536" y="970"/>
                  <a:pt x="536" y="970"/>
                </a:cubicBezTo>
                <a:cubicBezTo>
                  <a:pt x="535" y="972"/>
                  <a:pt x="535" y="972"/>
                  <a:pt x="535" y="972"/>
                </a:cubicBezTo>
                <a:cubicBezTo>
                  <a:pt x="533" y="972"/>
                  <a:pt x="531" y="976"/>
                  <a:pt x="529" y="972"/>
                </a:cubicBezTo>
                <a:cubicBezTo>
                  <a:pt x="527" y="974"/>
                  <a:pt x="527" y="974"/>
                  <a:pt x="527" y="974"/>
                </a:cubicBezTo>
                <a:cubicBezTo>
                  <a:pt x="529" y="976"/>
                  <a:pt x="529" y="976"/>
                  <a:pt x="529" y="976"/>
                </a:cubicBezTo>
                <a:cubicBezTo>
                  <a:pt x="523" y="974"/>
                  <a:pt x="523" y="974"/>
                  <a:pt x="523" y="974"/>
                </a:cubicBezTo>
                <a:cubicBezTo>
                  <a:pt x="522" y="974"/>
                  <a:pt x="520" y="973"/>
                  <a:pt x="519" y="975"/>
                </a:cubicBezTo>
                <a:cubicBezTo>
                  <a:pt x="520" y="977"/>
                  <a:pt x="520" y="977"/>
                  <a:pt x="520" y="977"/>
                </a:cubicBezTo>
                <a:cubicBezTo>
                  <a:pt x="516" y="974"/>
                  <a:pt x="516" y="974"/>
                  <a:pt x="516" y="974"/>
                </a:cubicBezTo>
                <a:cubicBezTo>
                  <a:pt x="511" y="977"/>
                  <a:pt x="511" y="977"/>
                  <a:pt x="511" y="977"/>
                </a:cubicBezTo>
                <a:cubicBezTo>
                  <a:pt x="511" y="974"/>
                  <a:pt x="511" y="974"/>
                  <a:pt x="511" y="974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8" y="975"/>
                  <a:pt x="509" y="975"/>
                  <a:pt x="508" y="974"/>
                </a:cubicBezTo>
                <a:cubicBezTo>
                  <a:pt x="508" y="973"/>
                  <a:pt x="508" y="973"/>
                  <a:pt x="508" y="973"/>
                </a:cubicBezTo>
                <a:cubicBezTo>
                  <a:pt x="503" y="977"/>
                  <a:pt x="503" y="977"/>
                  <a:pt x="503" y="977"/>
                </a:cubicBezTo>
                <a:cubicBezTo>
                  <a:pt x="498" y="977"/>
                  <a:pt x="498" y="977"/>
                  <a:pt x="498" y="977"/>
                </a:cubicBezTo>
                <a:cubicBezTo>
                  <a:pt x="499" y="979"/>
                  <a:pt x="499" y="979"/>
                  <a:pt x="499" y="979"/>
                </a:cubicBezTo>
                <a:cubicBezTo>
                  <a:pt x="498" y="979"/>
                  <a:pt x="498" y="979"/>
                  <a:pt x="498" y="979"/>
                </a:cubicBezTo>
                <a:cubicBezTo>
                  <a:pt x="499" y="982"/>
                  <a:pt x="499" y="982"/>
                  <a:pt x="499" y="982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74" y="984"/>
                  <a:pt x="474" y="984"/>
                  <a:pt x="474" y="984"/>
                </a:cubicBezTo>
                <a:cubicBezTo>
                  <a:pt x="473" y="983"/>
                  <a:pt x="473" y="983"/>
                  <a:pt x="473" y="983"/>
                </a:cubicBezTo>
                <a:cubicBezTo>
                  <a:pt x="486" y="980"/>
                  <a:pt x="486" y="980"/>
                  <a:pt x="486" y="980"/>
                </a:cubicBezTo>
                <a:cubicBezTo>
                  <a:pt x="489" y="979"/>
                  <a:pt x="489" y="979"/>
                  <a:pt x="489" y="979"/>
                </a:cubicBezTo>
                <a:cubicBezTo>
                  <a:pt x="490" y="978"/>
                  <a:pt x="490" y="978"/>
                  <a:pt x="490" y="978"/>
                </a:cubicBezTo>
                <a:cubicBezTo>
                  <a:pt x="485" y="978"/>
                  <a:pt x="485" y="978"/>
                  <a:pt x="485" y="978"/>
                </a:cubicBezTo>
                <a:cubicBezTo>
                  <a:pt x="484" y="976"/>
                  <a:pt x="484" y="976"/>
                  <a:pt x="484" y="976"/>
                </a:cubicBezTo>
                <a:cubicBezTo>
                  <a:pt x="477" y="978"/>
                  <a:pt x="477" y="978"/>
                  <a:pt x="477" y="978"/>
                </a:cubicBezTo>
                <a:cubicBezTo>
                  <a:pt x="475" y="978"/>
                  <a:pt x="475" y="978"/>
                  <a:pt x="475" y="978"/>
                </a:cubicBezTo>
                <a:cubicBezTo>
                  <a:pt x="470" y="981"/>
                  <a:pt x="470" y="981"/>
                  <a:pt x="470" y="981"/>
                </a:cubicBezTo>
                <a:cubicBezTo>
                  <a:pt x="469" y="980"/>
                  <a:pt x="469" y="980"/>
                  <a:pt x="469" y="980"/>
                </a:cubicBezTo>
                <a:cubicBezTo>
                  <a:pt x="465" y="981"/>
                  <a:pt x="465" y="981"/>
                  <a:pt x="465" y="981"/>
                </a:cubicBezTo>
                <a:cubicBezTo>
                  <a:pt x="465" y="981"/>
                  <a:pt x="469" y="978"/>
                  <a:pt x="463" y="980"/>
                </a:cubicBezTo>
                <a:cubicBezTo>
                  <a:pt x="466" y="975"/>
                  <a:pt x="466" y="975"/>
                  <a:pt x="466" y="975"/>
                </a:cubicBezTo>
                <a:cubicBezTo>
                  <a:pt x="462" y="976"/>
                  <a:pt x="462" y="976"/>
                  <a:pt x="462" y="976"/>
                </a:cubicBezTo>
                <a:cubicBezTo>
                  <a:pt x="460" y="981"/>
                  <a:pt x="460" y="981"/>
                  <a:pt x="460" y="981"/>
                </a:cubicBezTo>
                <a:cubicBezTo>
                  <a:pt x="453" y="978"/>
                  <a:pt x="473" y="980"/>
                  <a:pt x="453" y="981"/>
                </a:cubicBezTo>
                <a:cubicBezTo>
                  <a:pt x="448" y="979"/>
                  <a:pt x="448" y="979"/>
                  <a:pt x="448" y="979"/>
                </a:cubicBezTo>
                <a:cubicBezTo>
                  <a:pt x="447" y="977"/>
                  <a:pt x="447" y="977"/>
                  <a:pt x="447" y="977"/>
                </a:cubicBezTo>
                <a:cubicBezTo>
                  <a:pt x="438" y="978"/>
                  <a:pt x="438" y="978"/>
                  <a:pt x="438" y="978"/>
                </a:cubicBezTo>
                <a:cubicBezTo>
                  <a:pt x="440" y="979"/>
                  <a:pt x="440" y="979"/>
                  <a:pt x="440" y="979"/>
                </a:cubicBezTo>
                <a:cubicBezTo>
                  <a:pt x="447" y="979"/>
                  <a:pt x="447" y="979"/>
                  <a:pt x="447" y="979"/>
                </a:cubicBezTo>
                <a:cubicBezTo>
                  <a:pt x="443" y="983"/>
                  <a:pt x="443" y="983"/>
                  <a:pt x="443" y="983"/>
                </a:cubicBezTo>
                <a:cubicBezTo>
                  <a:pt x="436" y="984"/>
                  <a:pt x="436" y="984"/>
                  <a:pt x="436" y="984"/>
                </a:cubicBezTo>
                <a:cubicBezTo>
                  <a:pt x="437" y="983"/>
                  <a:pt x="437" y="983"/>
                  <a:pt x="437" y="983"/>
                </a:cubicBezTo>
                <a:cubicBezTo>
                  <a:pt x="434" y="982"/>
                  <a:pt x="434" y="982"/>
                  <a:pt x="434" y="982"/>
                </a:cubicBezTo>
                <a:cubicBezTo>
                  <a:pt x="428" y="983"/>
                  <a:pt x="428" y="983"/>
                  <a:pt x="428" y="983"/>
                </a:cubicBezTo>
                <a:cubicBezTo>
                  <a:pt x="420" y="983"/>
                  <a:pt x="420" y="983"/>
                  <a:pt x="420" y="983"/>
                </a:cubicBezTo>
                <a:cubicBezTo>
                  <a:pt x="412" y="982"/>
                  <a:pt x="412" y="982"/>
                  <a:pt x="412" y="982"/>
                </a:cubicBezTo>
                <a:cubicBezTo>
                  <a:pt x="402" y="984"/>
                  <a:pt x="402" y="984"/>
                  <a:pt x="402" y="984"/>
                </a:cubicBezTo>
                <a:cubicBezTo>
                  <a:pt x="399" y="983"/>
                  <a:pt x="399" y="983"/>
                  <a:pt x="399" y="983"/>
                </a:cubicBezTo>
                <a:cubicBezTo>
                  <a:pt x="397" y="984"/>
                  <a:pt x="397" y="984"/>
                  <a:pt x="397" y="984"/>
                </a:cubicBezTo>
                <a:cubicBezTo>
                  <a:pt x="389" y="984"/>
                  <a:pt x="389" y="984"/>
                  <a:pt x="389" y="984"/>
                </a:cubicBezTo>
                <a:cubicBezTo>
                  <a:pt x="391" y="985"/>
                  <a:pt x="393" y="984"/>
                  <a:pt x="394" y="983"/>
                </a:cubicBezTo>
                <a:cubicBezTo>
                  <a:pt x="392" y="982"/>
                  <a:pt x="400" y="981"/>
                  <a:pt x="391" y="981"/>
                </a:cubicBezTo>
                <a:cubicBezTo>
                  <a:pt x="391" y="982"/>
                  <a:pt x="391" y="982"/>
                  <a:pt x="391" y="982"/>
                </a:cubicBezTo>
                <a:cubicBezTo>
                  <a:pt x="390" y="981"/>
                  <a:pt x="398" y="978"/>
                  <a:pt x="384" y="982"/>
                </a:cubicBezTo>
                <a:cubicBezTo>
                  <a:pt x="379" y="981"/>
                  <a:pt x="379" y="981"/>
                  <a:pt x="379" y="981"/>
                </a:cubicBezTo>
                <a:cubicBezTo>
                  <a:pt x="378" y="981"/>
                  <a:pt x="383" y="979"/>
                  <a:pt x="377" y="982"/>
                </a:cubicBezTo>
                <a:cubicBezTo>
                  <a:pt x="379" y="985"/>
                  <a:pt x="379" y="985"/>
                  <a:pt x="379" y="985"/>
                </a:cubicBezTo>
                <a:cubicBezTo>
                  <a:pt x="377" y="986"/>
                  <a:pt x="377" y="986"/>
                  <a:pt x="377" y="986"/>
                </a:cubicBezTo>
                <a:cubicBezTo>
                  <a:pt x="375" y="986"/>
                  <a:pt x="375" y="986"/>
                  <a:pt x="375" y="986"/>
                </a:cubicBezTo>
                <a:cubicBezTo>
                  <a:pt x="374" y="984"/>
                  <a:pt x="374" y="984"/>
                  <a:pt x="374" y="984"/>
                </a:cubicBezTo>
                <a:cubicBezTo>
                  <a:pt x="376" y="981"/>
                  <a:pt x="385" y="985"/>
                  <a:pt x="367" y="987"/>
                </a:cubicBezTo>
                <a:cubicBezTo>
                  <a:pt x="364" y="988"/>
                  <a:pt x="364" y="988"/>
                  <a:pt x="364" y="988"/>
                </a:cubicBezTo>
                <a:cubicBezTo>
                  <a:pt x="361" y="988"/>
                  <a:pt x="361" y="988"/>
                  <a:pt x="361" y="988"/>
                </a:cubicBezTo>
                <a:cubicBezTo>
                  <a:pt x="363" y="987"/>
                  <a:pt x="363" y="987"/>
                  <a:pt x="363" y="987"/>
                </a:cubicBezTo>
                <a:cubicBezTo>
                  <a:pt x="356" y="984"/>
                  <a:pt x="356" y="984"/>
                  <a:pt x="356" y="984"/>
                </a:cubicBezTo>
                <a:cubicBezTo>
                  <a:pt x="353" y="984"/>
                  <a:pt x="353" y="984"/>
                  <a:pt x="353" y="984"/>
                </a:cubicBezTo>
                <a:cubicBezTo>
                  <a:pt x="353" y="983"/>
                  <a:pt x="353" y="983"/>
                  <a:pt x="353" y="983"/>
                </a:cubicBezTo>
                <a:cubicBezTo>
                  <a:pt x="355" y="982"/>
                  <a:pt x="355" y="982"/>
                  <a:pt x="355" y="982"/>
                </a:cubicBezTo>
                <a:cubicBezTo>
                  <a:pt x="352" y="981"/>
                  <a:pt x="352" y="981"/>
                  <a:pt x="352" y="981"/>
                </a:cubicBezTo>
                <a:cubicBezTo>
                  <a:pt x="351" y="984"/>
                  <a:pt x="351" y="984"/>
                  <a:pt x="351" y="984"/>
                </a:cubicBezTo>
                <a:cubicBezTo>
                  <a:pt x="350" y="984"/>
                  <a:pt x="353" y="983"/>
                  <a:pt x="349" y="983"/>
                </a:cubicBezTo>
                <a:cubicBezTo>
                  <a:pt x="350" y="982"/>
                  <a:pt x="350" y="982"/>
                  <a:pt x="350" y="982"/>
                </a:cubicBezTo>
                <a:cubicBezTo>
                  <a:pt x="350" y="981"/>
                  <a:pt x="350" y="981"/>
                  <a:pt x="350" y="981"/>
                </a:cubicBezTo>
                <a:cubicBezTo>
                  <a:pt x="346" y="983"/>
                  <a:pt x="346" y="983"/>
                  <a:pt x="346" y="983"/>
                </a:cubicBezTo>
                <a:cubicBezTo>
                  <a:pt x="347" y="981"/>
                  <a:pt x="347" y="981"/>
                  <a:pt x="347" y="981"/>
                </a:cubicBezTo>
                <a:cubicBezTo>
                  <a:pt x="342" y="982"/>
                  <a:pt x="342" y="982"/>
                  <a:pt x="342" y="982"/>
                </a:cubicBezTo>
                <a:cubicBezTo>
                  <a:pt x="341" y="984"/>
                  <a:pt x="341" y="984"/>
                  <a:pt x="341" y="984"/>
                </a:cubicBezTo>
                <a:cubicBezTo>
                  <a:pt x="338" y="983"/>
                  <a:pt x="346" y="980"/>
                  <a:pt x="339" y="982"/>
                </a:cubicBezTo>
                <a:cubicBezTo>
                  <a:pt x="337" y="985"/>
                  <a:pt x="337" y="985"/>
                  <a:pt x="337" y="985"/>
                </a:cubicBezTo>
                <a:cubicBezTo>
                  <a:pt x="337" y="984"/>
                  <a:pt x="337" y="984"/>
                  <a:pt x="337" y="984"/>
                </a:cubicBezTo>
                <a:cubicBezTo>
                  <a:pt x="335" y="986"/>
                  <a:pt x="335" y="986"/>
                  <a:pt x="335" y="986"/>
                </a:cubicBezTo>
                <a:cubicBezTo>
                  <a:pt x="337" y="983"/>
                  <a:pt x="337" y="983"/>
                  <a:pt x="337" y="983"/>
                </a:cubicBezTo>
                <a:cubicBezTo>
                  <a:pt x="334" y="980"/>
                  <a:pt x="334" y="980"/>
                  <a:pt x="334" y="980"/>
                </a:cubicBezTo>
                <a:cubicBezTo>
                  <a:pt x="331" y="982"/>
                  <a:pt x="331" y="982"/>
                  <a:pt x="331" y="982"/>
                </a:cubicBezTo>
                <a:cubicBezTo>
                  <a:pt x="330" y="983"/>
                  <a:pt x="330" y="983"/>
                  <a:pt x="332" y="983"/>
                </a:cubicBezTo>
                <a:cubicBezTo>
                  <a:pt x="332" y="984"/>
                  <a:pt x="332" y="984"/>
                  <a:pt x="331" y="984"/>
                </a:cubicBezTo>
                <a:cubicBezTo>
                  <a:pt x="329" y="983"/>
                  <a:pt x="329" y="983"/>
                  <a:pt x="329" y="983"/>
                </a:cubicBezTo>
                <a:cubicBezTo>
                  <a:pt x="327" y="984"/>
                  <a:pt x="327" y="984"/>
                  <a:pt x="327" y="984"/>
                </a:cubicBezTo>
                <a:cubicBezTo>
                  <a:pt x="327" y="986"/>
                  <a:pt x="327" y="986"/>
                  <a:pt x="327" y="986"/>
                </a:cubicBezTo>
                <a:cubicBezTo>
                  <a:pt x="327" y="987"/>
                  <a:pt x="327" y="987"/>
                  <a:pt x="327" y="987"/>
                </a:cubicBezTo>
                <a:cubicBezTo>
                  <a:pt x="325" y="987"/>
                  <a:pt x="325" y="987"/>
                  <a:pt x="325" y="987"/>
                </a:cubicBezTo>
                <a:cubicBezTo>
                  <a:pt x="325" y="983"/>
                  <a:pt x="325" y="983"/>
                  <a:pt x="325" y="983"/>
                </a:cubicBezTo>
                <a:cubicBezTo>
                  <a:pt x="321" y="982"/>
                  <a:pt x="321" y="982"/>
                  <a:pt x="321" y="982"/>
                </a:cubicBezTo>
                <a:cubicBezTo>
                  <a:pt x="327" y="981"/>
                  <a:pt x="327" y="981"/>
                  <a:pt x="327" y="981"/>
                </a:cubicBezTo>
                <a:cubicBezTo>
                  <a:pt x="327" y="978"/>
                  <a:pt x="319" y="986"/>
                  <a:pt x="328" y="978"/>
                </a:cubicBezTo>
                <a:cubicBezTo>
                  <a:pt x="327" y="978"/>
                  <a:pt x="327" y="978"/>
                  <a:pt x="327" y="978"/>
                </a:cubicBezTo>
                <a:cubicBezTo>
                  <a:pt x="325" y="975"/>
                  <a:pt x="325" y="975"/>
                  <a:pt x="325" y="975"/>
                </a:cubicBezTo>
                <a:cubicBezTo>
                  <a:pt x="325" y="973"/>
                  <a:pt x="325" y="973"/>
                  <a:pt x="325" y="973"/>
                </a:cubicBezTo>
                <a:cubicBezTo>
                  <a:pt x="323" y="972"/>
                  <a:pt x="323" y="972"/>
                  <a:pt x="323" y="972"/>
                </a:cubicBezTo>
                <a:cubicBezTo>
                  <a:pt x="319" y="975"/>
                  <a:pt x="319" y="975"/>
                  <a:pt x="319" y="975"/>
                </a:cubicBezTo>
                <a:cubicBezTo>
                  <a:pt x="314" y="976"/>
                  <a:pt x="314" y="976"/>
                  <a:pt x="314" y="976"/>
                </a:cubicBezTo>
                <a:cubicBezTo>
                  <a:pt x="314" y="973"/>
                  <a:pt x="314" y="973"/>
                  <a:pt x="314" y="973"/>
                </a:cubicBezTo>
                <a:cubicBezTo>
                  <a:pt x="312" y="970"/>
                  <a:pt x="312" y="970"/>
                  <a:pt x="312" y="970"/>
                </a:cubicBezTo>
                <a:cubicBezTo>
                  <a:pt x="313" y="968"/>
                  <a:pt x="313" y="968"/>
                  <a:pt x="313" y="968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5" y="965"/>
                  <a:pt x="315" y="965"/>
                  <a:pt x="315" y="965"/>
                </a:cubicBezTo>
                <a:cubicBezTo>
                  <a:pt x="314" y="966"/>
                  <a:pt x="314" y="966"/>
                  <a:pt x="314" y="966"/>
                </a:cubicBezTo>
                <a:cubicBezTo>
                  <a:pt x="314" y="962"/>
                  <a:pt x="314" y="962"/>
                  <a:pt x="314" y="962"/>
                </a:cubicBezTo>
                <a:cubicBezTo>
                  <a:pt x="312" y="963"/>
                  <a:pt x="312" y="963"/>
                  <a:pt x="312" y="963"/>
                </a:cubicBezTo>
                <a:cubicBezTo>
                  <a:pt x="311" y="961"/>
                  <a:pt x="323" y="976"/>
                  <a:pt x="314" y="955"/>
                </a:cubicBezTo>
                <a:cubicBezTo>
                  <a:pt x="313" y="955"/>
                  <a:pt x="313" y="955"/>
                  <a:pt x="313" y="955"/>
                </a:cubicBezTo>
                <a:cubicBezTo>
                  <a:pt x="310" y="957"/>
                  <a:pt x="310" y="957"/>
                  <a:pt x="310" y="957"/>
                </a:cubicBezTo>
                <a:cubicBezTo>
                  <a:pt x="307" y="954"/>
                  <a:pt x="307" y="954"/>
                  <a:pt x="307" y="954"/>
                </a:cubicBezTo>
                <a:cubicBezTo>
                  <a:pt x="304" y="955"/>
                  <a:pt x="304" y="955"/>
                  <a:pt x="304" y="955"/>
                </a:cubicBezTo>
                <a:cubicBezTo>
                  <a:pt x="301" y="958"/>
                  <a:pt x="301" y="958"/>
                  <a:pt x="301" y="958"/>
                </a:cubicBezTo>
                <a:cubicBezTo>
                  <a:pt x="301" y="959"/>
                  <a:pt x="297" y="958"/>
                  <a:pt x="302" y="960"/>
                </a:cubicBezTo>
                <a:cubicBezTo>
                  <a:pt x="300" y="960"/>
                  <a:pt x="300" y="960"/>
                  <a:pt x="300" y="960"/>
                </a:cubicBezTo>
                <a:cubicBezTo>
                  <a:pt x="301" y="962"/>
                  <a:pt x="301" y="962"/>
                  <a:pt x="301" y="962"/>
                </a:cubicBezTo>
                <a:cubicBezTo>
                  <a:pt x="300" y="965"/>
                  <a:pt x="300" y="965"/>
                  <a:pt x="300" y="965"/>
                </a:cubicBezTo>
                <a:cubicBezTo>
                  <a:pt x="297" y="964"/>
                  <a:pt x="297" y="964"/>
                  <a:pt x="297" y="964"/>
                </a:cubicBezTo>
                <a:cubicBezTo>
                  <a:pt x="296" y="961"/>
                  <a:pt x="296" y="961"/>
                  <a:pt x="296" y="961"/>
                </a:cubicBezTo>
                <a:cubicBezTo>
                  <a:pt x="297" y="958"/>
                  <a:pt x="297" y="958"/>
                  <a:pt x="297" y="958"/>
                </a:cubicBezTo>
                <a:cubicBezTo>
                  <a:pt x="296" y="955"/>
                  <a:pt x="296" y="955"/>
                  <a:pt x="296" y="955"/>
                </a:cubicBezTo>
                <a:cubicBezTo>
                  <a:pt x="294" y="953"/>
                  <a:pt x="294" y="953"/>
                  <a:pt x="294" y="953"/>
                </a:cubicBezTo>
                <a:cubicBezTo>
                  <a:pt x="288" y="954"/>
                  <a:pt x="288" y="954"/>
                  <a:pt x="288" y="954"/>
                </a:cubicBezTo>
                <a:cubicBezTo>
                  <a:pt x="285" y="956"/>
                  <a:pt x="285" y="956"/>
                  <a:pt x="285" y="956"/>
                </a:cubicBezTo>
                <a:cubicBezTo>
                  <a:pt x="282" y="951"/>
                  <a:pt x="282" y="951"/>
                  <a:pt x="282" y="951"/>
                </a:cubicBezTo>
                <a:cubicBezTo>
                  <a:pt x="284" y="952"/>
                  <a:pt x="278" y="954"/>
                  <a:pt x="285" y="950"/>
                </a:cubicBezTo>
                <a:cubicBezTo>
                  <a:pt x="285" y="952"/>
                  <a:pt x="285" y="952"/>
                  <a:pt x="285" y="952"/>
                </a:cubicBezTo>
                <a:cubicBezTo>
                  <a:pt x="287" y="954"/>
                  <a:pt x="287" y="954"/>
                  <a:pt x="287" y="954"/>
                </a:cubicBezTo>
                <a:cubicBezTo>
                  <a:pt x="289" y="952"/>
                  <a:pt x="289" y="952"/>
                  <a:pt x="289" y="952"/>
                </a:cubicBezTo>
                <a:cubicBezTo>
                  <a:pt x="289" y="950"/>
                  <a:pt x="280" y="957"/>
                  <a:pt x="294" y="952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95" y="951"/>
                  <a:pt x="278" y="953"/>
                  <a:pt x="298" y="950"/>
                </a:cubicBezTo>
                <a:cubicBezTo>
                  <a:pt x="301" y="946"/>
                  <a:pt x="301" y="946"/>
                  <a:pt x="301" y="946"/>
                </a:cubicBezTo>
                <a:cubicBezTo>
                  <a:pt x="305" y="946"/>
                  <a:pt x="305" y="946"/>
                  <a:pt x="305" y="946"/>
                </a:cubicBezTo>
                <a:cubicBezTo>
                  <a:pt x="306" y="945"/>
                  <a:pt x="306" y="945"/>
                  <a:pt x="306" y="945"/>
                </a:cubicBezTo>
                <a:cubicBezTo>
                  <a:pt x="301" y="944"/>
                  <a:pt x="301" y="944"/>
                  <a:pt x="301" y="944"/>
                </a:cubicBezTo>
                <a:cubicBezTo>
                  <a:pt x="305" y="942"/>
                  <a:pt x="305" y="942"/>
                  <a:pt x="305" y="942"/>
                </a:cubicBezTo>
                <a:cubicBezTo>
                  <a:pt x="315" y="938"/>
                  <a:pt x="315" y="938"/>
                  <a:pt x="315" y="938"/>
                </a:cubicBezTo>
                <a:cubicBezTo>
                  <a:pt x="310" y="937"/>
                  <a:pt x="310" y="937"/>
                  <a:pt x="310" y="937"/>
                </a:cubicBezTo>
                <a:cubicBezTo>
                  <a:pt x="311" y="934"/>
                  <a:pt x="311" y="934"/>
                  <a:pt x="311" y="934"/>
                </a:cubicBezTo>
                <a:cubicBezTo>
                  <a:pt x="314" y="933"/>
                  <a:pt x="314" y="933"/>
                  <a:pt x="314" y="933"/>
                </a:cubicBezTo>
                <a:cubicBezTo>
                  <a:pt x="319" y="931"/>
                  <a:pt x="319" y="931"/>
                  <a:pt x="319" y="931"/>
                </a:cubicBezTo>
                <a:cubicBezTo>
                  <a:pt x="318" y="927"/>
                  <a:pt x="318" y="927"/>
                  <a:pt x="318" y="927"/>
                </a:cubicBezTo>
                <a:cubicBezTo>
                  <a:pt x="321" y="926"/>
                  <a:pt x="321" y="926"/>
                  <a:pt x="321" y="926"/>
                </a:cubicBezTo>
                <a:cubicBezTo>
                  <a:pt x="323" y="928"/>
                  <a:pt x="323" y="928"/>
                  <a:pt x="323" y="928"/>
                </a:cubicBezTo>
                <a:cubicBezTo>
                  <a:pt x="331" y="925"/>
                  <a:pt x="331" y="925"/>
                  <a:pt x="331" y="925"/>
                </a:cubicBezTo>
                <a:cubicBezTo>
                  <a:pt x="331" y="926"/>
                  <a:pt x="319" y="928"/>
                  <a:pt x="337" y="926"/>
                </a:cubicBezTo>
                <a:cubicBezTo>
                  <a:pt x="336" y="924"/>
                  <a:pt x="336" y="924"/>
                  <a:pt x="336" y="924"/>
                </a:cubicBezTo>
                <a:cubicBezTo>
                  <a:pt x="337" y="924"/>
                  <a:pt x="335" y="928"/>
                  <a:pt x="337" y="923"/>
                </a:cubicBezTo>
                <a:cubicBezTo>
                  <a:pt x="332" y="924"/>
                  <a:pt x="332" y="924"/>
                  <a:pt x="332" y="924"/>
                </a:cubicBezTo>
                <a:cubicBezTo>
                  <a:pt x="332" y="921"/>
                  <a:pt x="332" y="921"/>
                  <a:pt x="332" y="921"/>
                </a:cubicBezTo>
                <a:cubicBezTo>
                  <a:pt x="335" y="921"/>
                  <a:pt x="335" y="921"/>
                  <a:pt x="335" y="921"/>
                </a:cubicBezTo>
                <a:cubicBezTo>
                  <a:pt x="335" y="919"/>
                  <a:pt x="335" y="919"/>
                  <a:pt x="335" y="919"/>
                </a:cubicBezTo>
                <a:cubicBezTo>
                  <a:pt x="336" y="918"/>
                  <a:pt x="336" y="918"/>
                  <a:pt x="336" y="918"/>
                </a:cubicBezTo>
                <a:cubicBezTo>
                  <a:pt x="335" y="916"/>
                  <a:pt x="335" y="916"/>
                  <a:pt x="335" y="916"/>
                </a:cubicBezTo>
                <a:cubicBezTo>
                  <a:pt x="331" y="916"/>
                  <a:pt x="331" y="916"/>
                  <a:pt x="331" y="916"/>
                </a:cubicBezTo>
                <a:cubicBezTo>
                  <a:pt x="332" y="914"/>
                  <a:pt x="332" y="914"/>
                  <a:pt x="332" y="914"/>
                </a:cubicBezTo>
                <a:cubicBezTo>
                  <a:pt x="326" y="908"/>
                  <a:pt x="326" y="908"/>
                  <a:pt x="326" y="908"/>
                </a:cubicBezTo>
                <a:cubicBezTo>
                  <a:pt x="325" y="908"/>
                  <a:pt x="331" y="908"/>
                  <a:pt x="324" y="910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18" y="906"/>
                  <a:pt x="318" y="906"/>
                  <a:pt x="318" y="906"/>
                </a:cubicBezTo>
                <a:cubicBezTo>
                  <a:pt x="316" y="909"/>
                  <a:pt x="316" y="909"/>
                  <a:pt x="316" y="909"/>
                </a:cubicBezTo>
                <a:cubicBezTo>
                  <a:pt x="314" y="907"/>
                  <a:pt x="314" y="907"/>
                  <a:pt x="314" y="907"/>
                </a:cubicBezTo>
                <a:cubicBezTo>
                  <a:pt x="315" y="907"/>
                  <a:pt x="315" y="910"/>
                  <a:pt x="316" y="906"/>
                </a:cubicBezTo>
                <a:cubicBezTo>
                  <a:pt x="313" y="906"/>
                  <a:pt x="313" y="906"/>
                  <a:pt x="313" y="906"/>
                </a:cubicBezTo>
                <a:cubicBezTo>
                  <a:pt x="313" y="907"/>
                  <a:pt x="310" y="907"/>
                  <a:pt x="311" y="908"/>
                </a:cubicBezTo>
                <a:cubicBezTo>
                  <a:pt x="310" y="910"/>
                  <a:pt x="310" y="910"/>
                  <a:pt x="310" y="910"/>
                </a:cubicBezTo>
                <a:cubicBezTo>
                  <a:pt x="310" y="907"/>
                  <a:pt x="310" y="907"/>
                  <a:pt x="310" y="907"/>
                </a:cubicBezTo>
                <a:cubicBezTo>
                  <a:pt x="304" y="905"/>
                  <a:pt x="304" y="905"/>
                  <a:pt x="304" y="905"/>
                </a:cubicBezTo>
                <a:cubicBezTo>
                  <a:pt x="303" y="909"/>
                  <a:pt x="300" y="903"/>
                  <a:pt x="297" y="909"/>
                </a:cubicBezTo>
                <a:cubicBezTo>
                  <a:pt x="295" y="908"/>
                  <a:pt x="295" y="908"/>
                  <a:pt x="295" y="908"/>
                </a:cubicBezTo>
                <a:cubicBezTo>
                  <a:pt x="291" y="912"/>
                  <a:pt x="291" y="912"/>
                  <a:pt x="291" y="912"/>
                </a:cubicBezTo>
                <a:cubicBezTo>
                  <a:pt x="285" y="911"/>
                  <a:pt x="285" y="911"/>
                  <a:pt x="285" y="911"/>
                </a:cubicBezTo>
                <a:cubicBezTo>
                  <a:pt x="287" y="911"/>
                  <a:pt x="287" y="911"/>
                  <a:pt x="287" y="911"/>
                </a:cubicBezTo>
                <a:cubicBezTo>
                  <a:pt x="287" y="909"/>
                  <a:pt x="287" y="909"/>
                  <a:pt x="287" y="909"/>
                </a:cubicBezTo>
                <a:cubicBezTo>
                  <a:pt x="288" y="907"/>
                  <a:pt x="275" y="916"/>
                  <a:pt x="293" y="908"/>
                </a:cubicBezTo>
                <a:cubicBezTo>
                  <a:pt x="291" y="906"/>
                  <a:pt x="291" y="906"/>
                  <a:pt x="291" y="906"/>
                </a:cubicBezTo>
                <a:cubicBezTo>
                  <a:pt x="287" y="910"/>
                  <a:pt x="290" y="901"/>
                  <a:pt x="282" y="909"/>
                </a:cubicBezTo>
                <a:cubicBezTo>
                  <a:pt x="282" y="908"/>
                  <a:pt x="282" y="908"/>
                  <a:pt x="282" y="908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90" y="906"/>
                  <a:pt x="290" y="906"/>
                  <a:pt x="290" y="906"/>
                </a:cubicBezTo>
                <a:cubicBezTo>
                  <a:pt x="295" y="903"/>
                  <a:pt x="295" y="903"/>
                  <a:pt x="295" y="903"/>
                </a:cubicBezTo>
                <a:cubicBezTo>
                  <a:pt x="292" y="899"/>
                  <a:pt x="292" y="899"/>
                  <a:pt x="292" y="899"/>
                </a:cubicBezTo>
                <a:cubicBezTo>
                  <a:pt x="294" y="897"/>
                  <a:pt x="294" y="897"/>
                  <a:pt x="294" y="897"/>
                </a:cubicBezTo>
                <a:cubicBezTo>
                  <a:pt x="293" y="899"/>
                  <a:pt x="293" y="899"/>
                  <a:pt x="293" y="899"/>
                </a:cubicBezTo>
                <a:cubicBezTo>
                  <a:pt x="294" y="900"/>
                  <a:pt x="294" y="900"/>
                  <a:pt x="294" y="900"/>
                </a:cubicBezTo>
                <a:cubicBezTo>
                  <a:pt x="301" y="897"/>
                  <a:pt x="301" y="897"/>
                  <a:pt x="301" y="897"/>
                </a:cubicBezTo>
                <a:cubicBezTo>
                  <a:pt x="304" y="898"/>
                  <a:pt x="304" y="898"/>
                  <a:pt x="304" y="898"/>
                </a:cubicBezTo>
                <a:cubicBezTo>
                  <a:pt x="312" y="894"/>
                  <a:pt x="312" y="894"/>
                  <a:pt x="312" y="894"/>
                </a:cubicBezTo>
                <a:cubicBezTo>
                  <a:pt x="311" y="894"/>
                  <a:pt x="311" y="894"/>
                  <a:pt x="311" y="894"/>
                </a:cubicBezTo>
                <a:cubicBezTo>
                  <a:pt x="309" y="892"/>
                  <a:pt x="309" y="892"/>
                  <a:pt x="309" y="892"/>
                </a:cubicBezTo>
                <a:cubicBezTo>
                  <a:pt x="309" y="893"/>
                  <a:pt x="311" y="889"/>
                  <a:pt x="308" y="893"/>
                </a:cubicBezTo>
                <a:cubicBezTo>
                  <a:pt x="307" y="893"/>
                  <a:pt x="307" y="893"/>
                  <a:pt x="307" y="893"/>
                </a:cubicBezTo>
                <a:cubicBezTo>
                  <a:pt x="306" y="891"/>
                  <a:pt x="320" y="898"/>
                  <a:pt x="303" y="889"/>
                </a:cubicBezTo>
                <a:cubicBezTo>
                  <a:pt x="303" y="887"/>
                  <a:pt x="303" y="887"/>
                  <a:pt x="303" y="887"/>
                </a:cubicBezTo>
                <a:cubicBezTo>
                  <a:pt x="303" y="887"/>
                  <a:pt x="302" y="886"/>
                  <a:pt x="304" y="886"/>
                </a:cubicBezTo>
                <a:cubicBezTo>
                  <a:pt x="300" y="885"/>
                  <a:pt x="300" y="885"/>
                  <a:pt x="300" y="885"/>
                </a:cubicBezTo>
                <a:cubicBezTo>
                  <a:pt x="300" y="884"/>
                  <a:pt x="300" y="884"/>
                  <a:pt x="300" y="884"/>
                </a:cubicBezTo>
                <a:cubicBezTo>
                  <a:pt x="298" y="883"/>
                  <a:pt x="298" y="883"/>
                  <a:pt x="298" y="883"/>
                </a:cubicBezTo>
                <a:cubicBezTo>
                  <a:pt x="297" y="883"/>
                  <a:pt x="303" y="880"/>
                  <a:pt x="296" y="884"/>
                </a:cubicBezTo>
                <a:cubicBezTo>
                  <a:pt x="297" y="885"/>
                  <a:pt x="297" y="883"/>
                  <a:pt x="298" y="885"/>
                </a:cubicBezTo>
                <a:cubicBezTo>
                  <a:pt x="295" y="886"/>
                  <a:pt x="295" y="886"/>
                  <a:pt x="295" y="886"/>
                </a:cubicBezTo>
                <a:cubicBezTo>
                  <a:pt x="298" y="887"/>
                  <a:pt x="298" y="887"/>
                  <a:pt x="298" y="887"/>
                </a:cubicBezTo>
                <a:cubicBezTo>
                  <a:pt x="294" y="892"/>
                  <a:pt x="294" y="892"/>
                  <a:pt x="294" y="892"/>
                </a:cubicBezTo>
                <a:cubicBezTo>
                  <a:pt x="291" y="892"/>
                  <a:pt x="291" y="892"/>
                  <a:pt x="291" y="892"/>
                </a:cubicBezTo>
                <a:cubicBezTo>
                  <a:pt x="291" y="892"/>
                  <a:pt x="295" y="889"/>
                  <a:pt x="291" y="894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4" y="887"/>
                  <a:pt x="294" y="887"/>
                  <a:pt x="294" y="887"/>
                </a:cubicBezTo>
                <a:cubicBezTo>
                  <a:pt x="292" y="887"/>
                  <a:pt x="297" y="885"/>
                  <a:pt x="291" y="886"/>
                </a:cubicBezTo>
                <a:cubicBezTo>
                  <a:pt x="291" y="888"/>
                  <a:pt x="291" y="888"/>
                  <a:pt x="291" y="888"/>
                </a:cubicBezTo>
                <a:cubicBezTo>
                  <a:pt x="289" y="885"/>
                  <a:pt x="289" y="885"/>
                  <a:pt x="289" y="885"/>
                </a:cubicBezTo>
                <a:cubicBezTo>
                  <a:pt x="286" y="885"/>
                  <a:pt x="299" y="879"/>
                  <a:pt x="285" y="888"/>
                </a:cubicBezTo>
                <a:cubicBezTo>
                  <a:pt x="285" y="889"/>
                  <a:pt x="285" y="889"/>
                  <a:pt x="285" y="889"/>
                </a:cubicBezTo>
                <a:cubicBezTo>
                  <a:pt x="287" y="889"/>
                  <a:pt x="287" y="889"/>
                  <a:pt x="287" y="889"/>
                </a:cubicBezTo>
                <a:cubicBezTo>
                  <a:pt x="279" y="895"/>
                  <a:pt x="279" y="895"/>
                  <a:pt x="279" y="895"/>
                </a:cubicBezTo>
                <a:cubicBezTo>
                  <a:pt x="284" y="889"/>
                  <a:pt x="284" y="889"/>
                  <a:pt x="284" y="889"/>
                </a:cubicBezTo>
                <a:cubicBezTo>
                  <a:pt x="281" y="889"/>
                  <a:pt x="281" y="889"/>
                  <a:pt x="281" y="889"/>
                </a:cubicBezTo>
                <a:cubicBezTo>
                  <a:pt x="286" y="890"/>
                  <a:pt x="279" y="887"/>
                  <a:pt x="285" y="885"/>
                </a:cubicBezTo>
                <a:cubicBezTo>
                  <a:pt x="283" y="884"/>
                  <a:pt x="283" y="884"/>
                  <a:pt x="283" y="884"/>
                </a:cubicBezTo>
                <a:cubicBezTo>
                  <a:pt x="287" y="883"/>
                  <a:pt x="287" y="883"/>
                  <a:pt x="287" y="883"/>
                </a:cubicBezTo>
                <a:cubicBezTo>
                  <a:pt x="288" y="883"/>
                  <a:pt x="289" y="882"/>
                  <a:pt x="288" y="884"/>
                </a:cubicBezTo>
                <a:cubicBezTo>
                  <a:pt x="289" y="883"/>
                  <a:pt x="289" y="883"/>
                  <a:pt x="289" y="883"/>
                </a:cubicBezTo>
                <a:cubicBezTo>
                  <a:pt x="293" y="878"/>
                  <a:pt x="287" y="886"/>
                  <a:pt x="296" y="878"/>
                </a:cubicBezTo>
                <a:cubicBezTo>
                  <a:pt x="299" y="876"/>
                  <a:pt x="299" y="876"/>
                  <a:pt x="299" y="876"/>
                </a:cubicBezTo>
                <a:cubicBezTo>
                  <a:pt x="293" y="875"/>
                  <a:pt x="293" y="875"/>
                  <a:pt x="293" y="875"/>
                </a:cubicBezTo>
                <a:cubicBezTo>
                  <a:pt x="291" y="877"/>
                  <a:pt x="291" y="877"/>
                  <a:pt x="291" y="877"/>
                </a:cubicBezTo>
                <a:cubicBezTo>
                  <a:pt x="289" y="877"/>
                  <a:pt x="289" y="877"/>
                  <a:pt x="289" y="877"/>
                </a:cubicBezTo>
                <a:cubicBezTo>
                  <a:pt x="287" y="875"/>
                  <a:pt x="304" y="875"/>
                  <a:pt x="285" y="873"/>
                </a:cubicBezTo>
                <a:cubicBezTo>
                  <a:pt x="289" y="871"/>
                  <a:pt x="289" y="871"/>
                  <a:pt x="289" y="871"/>
                </a:cubicBezTo>
                <a:cubicBezTo>
                  <a:pt x="287" y="873"/>
                  <a:pt x="287" y="873"/>
                  <a:pt x="287" y="873"/>
                </a:cubicBezTo>
                <a:cubicBezTo>
                  <a:pt x="292" y="874"/>
                  <a:pt x="292" y="874"/>
                  <a:pt x="292" y="874"/>
                </a:cubicBezTo>
                <a:cubicBezTo>
                  <a:pt x="297" y="872"/>
                  <a:pt x="297" y="872"/>
                  <a:pt x="297" y="872"/>
                </a:cubicBezTo>
                <a:cubicBezTo>
                  <a:pt x="298" y="871"/>
                  <a:pt x="301" y="870"/>
                  <a:pt x="299" y="868"/>
                </a:cubicBezTo>
                <a:cubicBezTo>
                  <a:pt x="295" y="869"/>
                  <a:pt x="295" y="869"/>
                  <a:pt x="295" y="869"/>
                </a:cubicBezTo>
                <a:cubicBezTo>
                  <a:pt x="296" y="866"/>
                  <a:pt x="300" y="866"/>
                  <a:pt x="302" y="864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299" y="866"/>
                  <a:pt x="299" y="866"/>
                  <a:pt x="299" y="866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4" y="869"/>
                  <a:pt x="304" y="869"/>
                  <a:pt x="304" y="869"/>
                </a:cubicBezTo>
                <a:cubicBezTo>
                  <a:pt x="303" y="869"/>
                  <a:pt x="307" y="869"/>
                  <a:pt x="304" y="866"/>
                </a:cubicBezTo>
                <a:cubicBezTo>
                  <a:pt x="305" y="867"/>
                  <a:pt x="305" y="867"/>
                  <a:pt x="305" y="867"/>
                </a:cubicBezTo>
                <a:cubicBezTo>
                  <a:pt x="307" y="866"/>
                  <a:pt x="307" y="865"/>
                  <a:pt x="310" y="865"/>
                </a:cubicBezTo>
                <a:cubicBezTo>
                  <a:pt x="310" y="865"/>
                  <a:pt x="310" y="865"/>
                  <a:pt x="310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08" y="863"/>
                  <a:pt x="308" y="863"/>
                  <a:pt x="308" y="863"/>
                </a:cubicBezTo>
                <a:cubicBezTo>
                  <a:pt x="309" y="860"/>
                  <a:pt x="309" y="860"/>
                  <a:pt x="309" y="860"/>
                </a:cubicBezTo>
                <a:cubicBezTo>
                  <a:pt x="312" y="863"/>
                  <a:pt x="316" y="853"/>
                  <a:pt x="315" y="863"/>
                </a:cubicBezTo>
                <a:cubicBezTo>
                  <a:pt x="318" y="862"/>
                  <a:pt x="318" y="862"/>
                  <a:pt x="318" y="862"/>
                </a:cubicBezTo>
                <a:cubicBezTo>
                  <a:pt x="318" y="861"/>
                  <a:pt x="320" y="862"/>
                  <a:pt x="319" y="860"/>
                </a:cubicBezTo>
                <a:cubicBezTo>
                  <a:pt x="317" y="860"/>
                  <a:pt x="317" y="860"/>
                  <a:pt x="317" y="860"/>
                </a:cubicBezTo>
                <a:cubicBezTo>
                  <a:pt x="316" y="859"/>
                  <a:pt x="325" y="864"/>
                  <a:pt x="314" y="859"/>
                </a:cubicBezTo>
                <a:cubicBezTo>
                  <a:pt x="316" y="856"/>
                  <a:pt x="297" y="870"/>
                  <a:pt x="321" y="854"/>
                </a:cubicBezTo>
                <a:cubicBezTo>
                  <a:pt x="320" y="854"/>
                  <a:pt x="322" y="854"/>
                  <a:pt x="320" y="855"/>
                </a:cubicBezTo>
                <a:cubicBezTo>
                  <a:pt x="322" y="852"/>
                  <a:pt x="325" y="855"/>
                  <a:pt x="326" y="852"/>
                </a:cubicBezTo>
                <a:cubicBezTo>
                  <a:pt x="327" y="853"/>
                  <a:pt x="330" y="854"/>
                  <a:pt x="331" y="852"/>
                </a:cubicBezTo>
                <a:cubicBezTo>
                  <a:pt x="332" y="851"/>
                  <a:pt x="332" y="851"/>
                  <a:pt x="332" y="851"/>
                </a:cubicBezTo>
                <a:cubicBezTo>
                  <a:pt x="325" y="850"/>
                  <a:pt x="325" y="850"/>
                  <a:pt x="325" y="850"/>
                </a:cubicBezTo>
                <a:cubicBezTo>
                  <a:pt x="319" y="847"/>
                  <a:pt x="319" y="847"/>
                  <a:pt x="319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8" y="852"/>
                  <a:pt x="308" y="852"/>
                  <a:pt x="308" y="852"/>
                </a:cubicBezTo>
                <a:cubicBezTo>
                  <a:pt x="310" y="848"/>
                  <a:pt x="310" y="848"/>
                  <a:pt x="310" y="848"/>
                </a:cubicBezTo>
                <a:cubicBezTo>
                  <a:pt x="307" y="848"/>
                  <a:pt x="307" y="848"/>
                  <a:pt x="307" y="848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305" y="852"/>
                  <a:pt x="305" y="852"/>
                  <a:pt x="305" y="852"/>
                </a:cubicBezTo>
                <a:cubicBezTo>
                  <a:pt x="305" y="854"/>
                  <a:pt x="305" y="854"/>
                  <a:pt x="305" y="854"/>
                </a:cubicBezTo>
                <a:cubicBezTo>
                  <a:pt x="305" y="854"/>
                  <a:pt x="304" y="855"/>
                  <a:pt x="303" y="854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297" y="853"/>
                  <a:pt x="297" y="853"/>
                  <a:pt x="297" y="853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9" y="856"/>
                  <a:pt x="299" y="856"/>
                  <a:pt x="299" y="856"/>
                </a:cubicBezTo>
                <a:cubicBezTo>
                  <a:pt x="297" y="856"/>
                  <a:pt x="297" y="856"/>
                  <a:pt x="297" y="856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5" y="856"/>
                  <a:pt x="295" y="856"/>
                  <a:pt x="295" y="856"/>
                </a:cubicBezTo>
                <a:cubicBezTo>
                  <a:pt x="294" y="855"/>
                  <a:pt x="294" y="855"/>
                  <a:pt x="294" y="855"/>
                </a:cubicBezTo>
                <a:cubicBezTo>
                  <a:pt x="298" y="856"/>
                  <a:pt x="299" y="854"/>
                  <a:pt x="292" y="860"/>
                </a:cubicBezTo>
                <a:cubicBezTo>
                  <a:pt x="293" y="860"/>
                  <a:pt x="293" y="860"/>
                  <a:pt x="293" y="860"/>
                </a:cubicBezTo>
                <a:cubicBezTo>
                  <a:pt x="292" y="858"/>
                  <a:pt x="292" y="858"/>
                  <a:pt x="292" y="858"/>
                </a:cubicBezTo>
                <a:cubicBezTo>
                  <a:pt x="290" y="861"/>
                  <a:pt x="295" y="853"/>
                  <a:pt x="287" y="859"/>
                </a:cubicBezTo>
                <a:cubicBezTo>
                  <a:pt x="290" y="861"/>
                  <a:pt x="290" y="861"/>
                  <a:pt x="290" y="861"/>
                </a:cubicBezTo>
                <a:cubicBezTo>
                  <a:pt x="291" y="862"/>
                  <a:pt x="291" y="862"/>
                  <a:pt x="291" y="862"/>
                </a:cubicBezTo>
                <a:cubicBezTo>
                  <a:pt x="291" y="863"/>
                  <a:pt x="291" y="863"/>
                  <a:pt x="291" y="863"/>
                </a:cubicBezTo>
                <a:cubicBezTo>
                  <a:pt x="285" y="864"/>
                  <a:pt x="285" y="864"/>
                  <a:pt x="285" y="864"/>
                </a:cubicBezTo>
                <a:cubicBezTo>
                  <a:pt x="285" y="865"/>
                  <a:pt x="290" y="866"/>
                  <a:pt x="287" y="866"/>
                </a:cubicBezTo>
                <a:cubicBezTo>
                  <a:pt x="287" y="867"/>
                  <a:pt x="287" y="867"/>
                  <a:pt x="287" y="867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82" y="866"/>
                  <a:pt x="282" y="866"/>
                  <a:pt x="282" y="866"/>
                </a:cubicBezTo>
                <a:cubicBezTo>
                  <a:pt x="281" y="870"/>
                  <a:pt x="281" y="870"/>
                  <a:pt x="281" y="870"/>
                </a:cubicBezTo>
                <a:cubicBezTo>
                  <a:pt x="277" y="872"/>
                  <a:pt x="277" y="872"/>
                  <a:pt x="277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6" y="870"/>
                  <a:pt x="276" y="870"/>
                  <a:pt x="276" y="870"/>
                </a:cubicBezTo>
                <a:cubicBezTo>
                  <a:pt x="277" y="870"/>
                  <a:pt x="270" y="875"/>
                  <a:pt x="276" y="867"/>
                </a:cubicBezTo>
                <a:cubicBezTo>
                  <a:pt x="272" y="868"/>
                  <a:pt x="272" y="868"/>
                  <a:pt x="272" y="868"/>
                </a:cubicBezTo>
                <a:cubicBezTo>
                  <a:pt x="272" y="868"/>
                  <a:pt x="271" y="871"/>
                  <a:pt x="272" y="867"/>
                </a:cubicBezTo>
                <a:cubicBezTo>
                  <a:pt x="275" y="866"/>
                  <a:pt x="275" y="866"/>
                  <a:pt x="275" y="866"/>
                </a:cubicBezTo>
                <a:cubicBezTo>
                  <a:pt x="277" y="861"/>
                  <a:pt x="277" y="861"/>
                  <a:pt x="277" y="861"/>
                </a:cubicBezTo>
                <a:cubicBezTo>
                  <a:pt x="275" y="860"/>
                  <a:pt x="275" y="860"/>
                  <a:pt x="275" y="860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85" y="854"/>
                  <a:pt x="285" y="854"/>
                  <a:pt x="285" y="854"/>
                </a:cubicBezTo>
                <a:cubicBezTo>
                  <a:pt x="286" y="854"/>
                  <a:pt x="286" y="854"/>
                  <a:pt x="286" y="854"/>
                </a:cubicBezTo>
                <a:cubicBezTo>
                  <a:pt x="293" y="853"/>
                  <a:pt x="293" y="853"/>
                  <a:pt x="293" y="853"/>
                </a:cubicBezTo>
                <a:cubicBezTo>
                  <a:pt x="293" y="854"/>
                  <a:pt x="293" y="854"/>
                  <a:pt x="292" y="854"/>
                </a:cubicBezTo>
                <a:cubicBezTo>
                  <a:pt x="293" y="855"/>
                  <a:pt x="293" y="855"/>
                  <a:pt x="293" y="855"/>
                </a:cubicBezTo>
                <a:cubicBezTo>
                  <a:pt x="295" y="853"/>
                  <a:pt x="295" y="853"/>
                  <a:pt x="295" y="853"/>
                </a:cubicBezTo>
                <a:cubicBezTo>
                  <a:pt x="293" y="851"/>
                  <a:pt x="293" y="851"/>
                  <a:pt x="293" y="851"/>
                </a:cubicBezTo>
                <a:cubicBezTo>
                  <a:pt x="295" y="848"/>
                  <a:pt x="293" y="857"/>
                  <a:pt x="295" y="848"/>
                </a:cubicBezTo>
                <a:cubicBezTo>
                  <a:pt x="292" y="847"/>
                  <a:pt x="292" y="847"/>
                  <a:pt x="292" y="847"/>
                </a:cubicBezTo>
                <a:cubicBezTo>
                  <a:pt x="295" y="847"/>
                  <a:pt x="288" y="849"/>
                  <a:pt x="295" y="845"/>
                </a:cubicBezTo>
                <a:cubicBezTo>
                  <a:pt x="296" y="847"/>
                  <a:pt x="296" y="847"/>
                  <a:pt x="296" y="847"/>
                </a:cubicBezTo>
                <a:cubicBezTo>
                  <a:pt x="298" y="841"/>
                  <a:pt x="298" y="841"/>
                  <a:pt x="298" y="841"/>
                </a:cubicBezTo>
                <a:cubicBezTo>
                  <a:pt x="297" y="840"/>
                  <a:pt x="297" y="840"/>
                  <a:pt x="297" y="840"/>
                </a:cubicBezTo>
                <a:cubicBezTo>
                  <a:pt x="297" y="837"/>
                  <a:pt x="297" y="837"/>
                  <a:pt x="297" y="837"/>
                </a:cubicBezTo>
                <a:cubicBezTo>
                  <a:pt x="300" y="840"/>
                  <a:pt x="300" y="840"/>
                  <a:pt x="300" y="840"/>
                </a:cubicBezTo>
                <a:cubicBezTo>
                  <a:pt x="301" y="840"/>
                  <a:pt x="301" y="840"/>
                  <a:pt x="301" y="840"/>
                </a:cubicBezTo>
                <a:cubicBezTo>
                  <a:pt x="302" y="837"/>
                  <a:pt x="302" y="837"/>
                  <a:pt x="302" y="837"/>
                </a:cubicBezTo>
                <a:cubicBezTo>
                  <a:pt x="302" y="838"/>
                  <a:pt x="302" y="838"/>
                  <a:pt x="302" y="838"/>
                </a:cubicBezTo>
                <a:cubicBezTo>
                  <a:pt x="304" y="838"/>
                  <a:pt x="300" y="844"/>
                  <a:pt x="305" y="837"/>
                </a:cubicBezTo>
                <a:cubicBezTo>
                  <a:pt x="301" y="835"/>
                  <a:pt x="301" y="835"/>
                  <a:pt x="301" y="835"/>
                </a:cubicBezTo>
                <a:cubicBezTo>
                  <a:pt x="302" y="836"/>
                  <a:pt x="292" y="839"/>
                  <a:pt x="305" y="837"/>
                </a:cubicBezTo>
                <a:cubicBezTo>
                  <a:pt x="306" y="837"/>
                  <a:pt x="306" y="837"/>
                  <a:pt x="306" y="837"/>
                </a:cubicBezTo>
                <a:cubicBezTo>
                  <a:pt x="308" y="835"/>
                  <a:pt x="308" y="835"/>
                  <a:pt x="308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09" y="833"/>
                  <a:pt x="309" y="833"/>
                  <a:pt x="309" y="833"/>
                </a:cubicBezTo>
                <a:cubicBezTo>
                  <a:pt x="308" y="833"/>
                  <a:pt x="308" y="832"/>
                  <a:pt x="307" y="833"/>
                </a:cubicBezTo>
                <a:cubicBezTo>
                  <a:pt x="309" y="832"/>
                  <a:pt x="309" y="832"/>
                  <a:pt x="309" y="832"/>
                </a:cubicBezTo>
                <a:cubicBezTo>
                  <a:pt x="310" y="832"/>
                  <a:pt x="306" y="835"/>
                  <a:pt x="312" y="832"/>
                </a:cubicBezTo>
                <a:cubicBezTo>
                  <a:pt x="313" y="831"/>
                  <a:pt x="313" y="831"/>
                  <a:pt x="313" y="831"/>
                </a:cubicBezTo>
                <a:cubicBezTo>
                  <a:pt x="311" y="830"/>
                  <a:pt x="311" y="830"/>
                  <a:pt x="311" y="830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2" y="822"/>
                  <a:pt x="312" y="822"/>
                  <a:pt x="312" y="822"/>
                </a:cubicBezTo>
                <a:cubicBezTo>
                  <a:pt x="315" y="821"/>
                  <a:pt x="315" y="821"/>
                  <a:pt x="315" y="821"/>
                </a:cubicBezTo>
                <a:cubicBezTo>
                  <a:pt x="316" y="821"/>
                  <a:pt x="310" y="819"/>
                  <a:pt x="318" y="822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4" y="824"/>
                  <a:pt x="312" y="824"/>
                  <a:pt x="314" y="828"/>
                </a:cubicBezTo>
                <a:cubicBezTo>
                  <a:pt x="314" y="828"/>
                  <a:pt x="314" y="828"/>
                  <a:pt x="314" y="828"/>
                </a:cubicBezTo>
                <a:cubicBezTo>
                  <a:pt x="314" y="828"/>
                  <a:pt x="311" y="827"/>
                  <a:pt x="313" y="829"/>
                </a:cubicBezTo>
                <a:cubicBezTo>
                  <a:pt x="317" y="832"/>
                  <a:pt x="298" y="835"/>
                  <a:pt x="322" y="827"/>
                </a:cubicBezTo>
                <a:cubicBezTo>
                  <a:pt x="324" y="827"/>
                  <a:pt x="324" y="827"/>
                  <a:pt x="324" y="827"/>
                </a:cubicBezTo>
                <a:cubicBezTo>
                  <a:pt x="323" y="828"/>
                  <a:pt x="323" y="828"/>
                  <a:pt x="323" y="828"/>
                </a:cubicBezTo>
                <a:cubicBezTo>
                  <a:pt x="325" y="829"/>
                  <a:pt x="325" y="829"/>
                  <a:pt x="325" y="829"/>
                </a:cubicBezTo>
                <a:cubicBezTo>
                  <a:pt x="324" y="830"/>
                  <a:pt x="324" y="830"/>
                  <a:pt x="324" y="830"/>
                </a:cubicBezTo>
                <a:cubicBezTo>
                  <a:pt x="328" y="833"/>
                  <a:pt x="328" y="833"/>
                  <a:pt x="328" y="833"/>
                </a:cubicBezTo>
                <a:cubicBezTo>
                  <a:pt x="327" y="833"/>
                  <a:pt x="330" y="836"/>
                  <a:pt x="325" y="834"/>
                </a:cubicBezTo>
                <a:cubicBezTo>
                  <a:pt x="329" y="837"/>
                  <a:pt x="317" y="835"/>
                  <a:pt x="329" y="835"/>
                </a:cubicBezTo>
                <a:cubicBezTo>
                  <a:pt x="329" y="832"/>
                  <a:pt x="329" y="832"/>
                  <a:pt x="329" y="832"/>
                </a:cubicBezTo>
                <a:cubicBezTo>
                  <a:pt x="332" y="834"/>
                  <a:pt x="332" y="829"/>
                  <a:pt x="332" y="830"/>
                </a:cubicBezTo>
                <a:cubicBezTo>
                  <a:pt x="341" y="829"/>
                  <a:pt x="341" y="829"/>
                  <a:pt x="341" y="829"/>
                </a:cubicBezTo>
                <a:cubicBezTo>
                  <a:pt x="340" y="829"/>
                  <a:pt x="341" y="828"/>
                  <a:pt x="341" y="827"/>
                </a:cubicBezTo>
                <a:cubicBezTo>
                  <a:pt x="336" y="827"/>
                  <a:pt x="336" y="827"/>
                  <a:pt x="336" y="827"/>
                </a:cubicBezTo>
                <a:cubicBezTo>
                  <a:pt x="328" y="825"/>
                  <a:pt x="328" y="825"/>
                  <a:pt x="328" y="825"/>
                </a:cubicBezTo>
                <a:cubicBezTo>
                  <a:pt x="327" y="826"/>
                  <a:pt x="331" y="826"/>
                  <a:pt x="328" y="822"/>
                </a:cubicBezTo>
                <a:cubicBezTo>
                  <a:pt x="322" y="824"/>
                  <a:pt x="322" y="824"/>
                  <a:pt x="322" y="824"/>
                </a:cubicBezTo>
                <a:cubicBezTo>
                  <a:pt x="319" y="822"/>
                  <a:pt x="319" y="822"/>
                  <a:pt x="319" y="822"/>
                </a:cubicBezTo>
                <a:cubicBezTo>
                  <a:pt x="322" y="822"/>
                  <a:pt x="322" y="822"/>
                  <a:pt x="322" y="822"/>
                </a:cubicBezTo>
                <a:cubicBezTo>
                  <a:pt x="323" y="822"/>
                  <a:pt x="323" y="822"/>
                  <a:pt x="323" y="822"/>
                </a:cubicBezTo>
                <a:cubicBezTo>
                  <a:pt x="322" y="820"/>
                  <a:pt x="322" y="820"/>
                  <a:pt x="322" y="820"/>
                </a:cubicBezTo>
                <a:cubicBezTo>
                  <a:pt x="327" y="822"/>
                  <a:pt x="327" y="822"/>
                  <a:pt x="327" y="822"/>
                </a:cubicBezTo>
                <a:cubicBezTo>
                  <a:pt x="326" y="819"/>
                  <a:pt x="326" y="819"/>
                  <a:pt x="326" y="819"/>
                </a:cubicBezTo>
                <a:cubicBezTo>
                  <a:pt x="319" y="818"/>
                  <a:pt x="319" y="818"/>
                  <a:pt x="319" y="818"/>
                </a:cubicBezTo>
                <a:cubicBezTo>
                  <a:pt x="318" y="817"/>
                  <a:pt x="318" y="817"/>
                  <a:pt x="318" y="817"/>
                </a:cubicBezTo>
                <a:cubicBezTo>
                  <a:pt x="314" y="816"/>
                  <a:pt x="314" y="816"/>
                  <a:pt x="314" y="816"/>
                </a:cubicBezTo>
                <a:cubicBezTo>
                  <a:pt x="311" y="818"/>
                  <a:pt x="311" y="818"/>
                  <a:pt x="311" y="818"/>
                </a:cubicBezTo>
                <a:cubicBezTo>
                  <a:pt x="309" y="816"/>
                  <a:pt x="309" y="816"/>
                  <a:pt x="309" y="816"/>
                </a:cubicBezTo>
                <a:cubicBezTo>
                  <a:pt x="304" y="817"/>
                  <a:pt x="304" y="817"/>
                  <a:pt x="304" y="817"/>
                </a:cubicBezTo>
                <a:cubicBezTo>
                  <a:pt x="307" y="819"/>
                  <a:pt x="307" y="819"/>
                  <a:pt x="307" y="819"/>
                </a:cubicBezTo>
                <a:cubicBezTo>
                  <a:pt x="310" y="817"/>
                  <a:pt x="310" y="817"/>
                  <a:pt x="310" y="817"/>
                </a:cubicBezTo>
                <a:cubicBezTo>
                  <a:pt x="310" y="817"/>
                  <a:pt x="314" y="814"/>
                  <a:pt x="310" y="820"/>
                </a:cubicBezTo>
                <a:cubicBezTo>
                  <a:pt x="307" y="820"/>
                  <a:pt x="307" y="820"/>
                  <a:pt x="307" y="820"/>
                </a:cubicBezTo>
                <a:cubicBezTo>
                  <a:pt x="306" y="819"/>
                  <a:pt x="307" y="819"/>
                  <a:pt x="307" y="819"/>
                </a:cubicBezTo>
                <a:cubicBezTo>
                  <a:pt x="304" y="819"/>
                  <a:pt x="304" y="819"/>
                  <a:pt x="304" y="819"/>
                </a:cubicBezTo>
                <a:cubicBezTo>
                  <a:pt x="302" y="817"/>
                  <a:pt x="302" y="817"/>
                  <a:pt x="302" y="817"/>
                </a:cubicBezTo>
                <a:cubicBezTo>
                  <a:pt x="296" y="818"/>
                  <a:pt x="296" y="818"/>
                  <a:pt x="296" y="818"/>
                </a:cubicBezTo>
                <a:cubicBezTo>
                  <a:pt x="293" y="822"/>
                  <a:pt x="293" y="822"/>
                  <a:pt x="293" y="822"/>
                </a:cubicBezTo>
                <a:cubicBezTo>
                  <a:pt x="291" y="820"/>
                  <a:pt x="291" y="820"/>
                  <a:pt x="291" y="820"/>
                </a:cubicBezTo>
                <a:cubicBezTo>
                  <a:pt x="293" y="819"/>
                  <a:pt x="293" y="819"/>
                  <a:pt x="293" y="819"/>
                </a:cubicBezTo>
                <a:cubicBezTo>
                  <a:pt x="285" y="818"/>
                  <a:pt x="285" y="818"/>
                  <a:pt x="285" y="818"/>
                </a:cubicBezTo>
                <a:cubicBezTo>
                  <a:pt x="284" y="818"/>
                  <a:pt x="293" y="815"/>
                  <a:pt x="282" y="820"/>
                </a:cubicBezTo>
                <a:cubicBezTo>
                  <a:pt x="286" y="820"/>
                  <a:pt x="281" y="818"/>
                  <a:pt x="285" y="816"/>
                </a:cubicBezTo>
                <a:cubicBezTo>
                  <a:pt x="286" y="818"/>
                  <a:pt x="286" y="818"/>
                  <a:pt x="286" y="818"/>
                </a:cubicBezTo>
                <a:cubicBezTo>
                  <a:pt x="289" y="819"/>
                  <a:pt x="291" y="812"/>
                  <a:pt x="292" y="818"/>
                </a:cubicBezTo>
                <a:cubicBezTo>
                  <a:pt x="293" y="817"/>
                  <a:pt x="298" y="821"/>
                  <a:pt x="292" y="815"/>
                </a:cubicBezTo>
                <a:cubicBezTo>
                  <a:pt x="291" y="812"/>
                  <a:pt x="291" y="816"/>
                  <a:pt x="296" y="813"/>
                </a:cubicBezTo>
                <a:cubicBezTo>
                  <a:pt x="295" y="812"/>
                  <a:pt x="299" y="810"/>
                  <a:pt x="293" y="811"/>
                </a:cubicBezTo>
                <a:cubicBezTo>
                  <a:pt x="292" y="812"/>
                  <a:pt x="292" y="812"/>
                  <a:pt x="292" y="812"/>
                </a:cubicBezTo>
                <a:cubicBezTo>
                  <a:pt x="291" y="811"/>
                  <a:pt x="291" y="811"/>
                  <a:pt x="291" y="811"/>
                </a:cubicBezTo>
                <a:cubicBezTo>
                  <a:pt x="288" y="814"/>
                  <a:pt x="288" y="814"/>
                  <a:pt x="288" y="814"/>
                </a:cubicBezTo>
                <a:cubicBezTo>
                  <a:pt x="289" y="812"/>
                  <a:pt x="289" y="812"/>
                  <a:pt x="289" y="812"/>
                </a:cubicBezTo>
                <a:cubicBezTo>
                  <a:pt x="288" y="812"/>
                  <a:pt x="297" y="808"/>
                  <a:pt x="286" y="811"/>
                </a:cubicBezTo>
                <a:cubicBezTo>
                  <a:pt x="292" y="810"/>
                  <a:pt x="292" y="810"/>
                  <a:pt x="292" y="810"/>
                </a:cubicBezTo>
                <a:cubicBezTo>
                  <a:pt x="290" y="808"/>
                  <a:pt x="290" y="808"/>
                  <a:pt x="290" y="808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2" y="804"/>
                  <a:pt x="294" y="809"/>
                  <a:pt x="286" y="802"/>
                </a:cubicBezTo>
                <a:cubicBezTo>
                  <a:pt x="289" y="802"/>
                  <a:pt x="289" y="802"/>
                  <a:pt x="289" y="802"/>
                </a:cubicBezTo>
                <a:cubicBezTo>
                  <a:pt x="290" y="800"/>
                  <a:pt x="290" y="800"/>
                  <a:pt x="290" y="800"/>
                </a:cubicBezTo>
                <a:cubicBezTo>
                  <a:pt x="294" y="800"/>
                  <a:pt x="294" y="800"/>
                  <a:pt x="294" y="800"/>
                </a:cubicBezTo>
                <a:cubicBezTo>
                  <a:pt x="294" y="799"/>
                  <a:pt x="294" y="799"/>
                  <a:pt x="294" y="799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97" y="797"/>
                  <a:pt x="297" y="797"/>
                  <a:pt x="297" y="797"/>
                </a:cubicBezTo>
                <a:cubicBezTo>
                  <a:pt x="299" y="797"/>
                  <a:pt x="299" y="796"/>
                  <a:pt x="300" y="795"/>
                </a:cubicBezTo>
                <a:cubicBezTo>
                  <a:pt x="295" y="793"/>
                  <a:pt x="295" y="793"/>
                  <a:pt x="295" y="793"/>
                </a:cubicBezTo>
                <a:cubicBezTo>
                  <a:pt x="291" y="794"/>
                  <a:pt x="310" y="803"/>
                  <a:pt x="287" y="793"/>
                </a:cubicBezTo>
                <a:cubicBezTo>
                  <a:pt x="284" y="790"/>
                  <a:pt x="284" y="790"/>
                  <a:pt x="284" y="790"/>
                </a:cubicBezTo>
                <a:cubicBezTo>
                  <a:pt x="283" y="791"/>
                  <a:pt x="283" y="791"/>
                  <a:pt x="283" y="791"/>
                </a:cubicBezTo>
                <a:cubicBezTo>
                  <a:pt x="287" y="787"/>
                  <a:pt x="287" y="787"/>
                  <a:pt x="287" y="787"/>
                </a:cubicBezTo>
                <a:cubicBezTo>
                  <a:pt x="291" y="788"/>
                  <a:pt x="291" y="788"/>
                  <a:pt x="291" y="788"/>
                </a:cubicBezTo>
                <a:cubicBezTo>
                  <a:pt x="292" y="787"/>
                  <a:pt x="292" y="787"/>
                  <a:pt x="292" y="787"/>
                </a:cubicBezTo>
                <a:cubicBezTo>
                  <a:pt x="291" y="786"/>
                  <a:pt x="291" y="786"/>
                  <a:pt x="291" y="786"/>
                </a:cubicBezTo>
                <a:cubicBezTo>
                  <a:pt x="295" y="784"/>
                  <a:pt x="295" y="784"/>
                  <a:pt x="295" y="784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4" y="778"/>
                  <a:pt x="294" y="778"/>
                  <a:pt x="294" y="778"/>
                </a:cubicBezTo>
                <a:cubicBezTo>
                  <a:pt x="290" y="776"/>
                  <a:pt x="290" y="776"/>
                  <a:pt x="290" y="776"/>
                </a:cubicBezTo>
                <a:cubicBezTo>
                  <a:pt x="292" y="774"/>
                  <a:pt x="292" y="774"/>
                  <a:pt x="292" y="774"/>
                </a:cubicBezTo>
                <a:cubicBezTo>
                  <a:pt x="286" y="770"/>
                  <a:pt x="286" y="770"/>
                  <a:pt x="286" y="770"/>
                </a:cubicBezTo>
                <a:cubicBezTo>
                  <a:pt x="286" y="765"/>
                  <a:pt x="286" y="765"/>
                  <a:pt x="286" y="765"/>
                </a:cubicBezTo>
                <a:cubicBezTo>
                  <a:pt x="289" y="764"/>
                  <a:pt x="289" y="764"/>
                  <a:pt x="289" y="764"/>
                </a:cubicBezTo>
                <a:cubicBezTo>
                  <a:pt x="289" y="760"/>
                  <a:pt x="289" y="760"/>
                  <a:pt x="289" y="760"/>
                </a:cubicBezTo>
                <a:cubicBezTo>
                  <a:pt x="289" y="760"/>
                  <a:pt x="286" y="761"/>
                  <a:pt x="290" y="760"/>
                </a:cubicBezTo>
                <a:cubicBezTo>
                  <a:pt x="286" y="758"/>
                  <a:pt x="286" y="758"/>
                  <a:pt x="286" y="758"/>
                </a:cubicBezTo>
                <a:cubicBezTo>
                  <a:pt x="288" y="757"/>
                  <a:pt x="288" y="757"/>
                  <a:pt x="288" y="757"/>
                </a:cubicBezTo>
                <a:cubicBezTo>
                  <a:pt x="295" y="758"/>
                  <a:pt x="295" y="758"/>
                  <a:pt x="295" y="758"/>
                </a:cubicBezTo>
                <a:cubicBezTo>
                  <a:pt x="296" y="758"/>
                  <a:pt x="296" y="758"/>
                  <a:pt x="296" y="758"/>
                </a:cubicBezTo>
                <a:cubicBezTo>
                  <a:pt x="296" y="756"/>
                  <a:pt x="296" y="756"/>
                  <a:pt x="296" y="756"/>
                </a:cubicBezTo>
                <a:cubicBezTo>
                  <a:pt x="297" y="755"/>
                  <a:pt x="297" y="755"/>
                  <a:pt x="297" y="755"/>
                </a:cubicBezTo>
                <a:cubicBezTo>
                  <a:pt x="293" y="752"/>
                  <a:pt x="293" y="752"/>
                  <a:pt x="293" y="752"/>
                </a:cubicBezTo>
                <a:cubicBezTo>
                  <a:pt x="292" y="752"/>
                  <a:pt x="292" y="752"/>
                  <a:pt x="292" y="752"/>
                </a:cubicBezTo>
                <a:cubicBezTo>
                  <a:pt x="298" y="750"/>
                  <a:pt x="298" y="750"/>
                  <a:pt x="298" y="750"/>
                </a:cubicBezTo>
                <a:cubicBezTo>
                  <a:pt x="299" y="750"/>
                  <a:pt x="299" y="750"/>
                  <a:pt x="299" y="750"/>
                </a:cubicBezTo>
                <a:cubicBezTo>
                  <a:pt x="300" y="750"/>
                  <a:pt x="296" y="753"/>
                  <a:pt x="297" y="751"/>
                </a:cubicBezTo>
                <a:cubicBezTo>
                  <a:pt x="301" y="752"/>
                  <a:pt x="301" y="752"/>
                  <a:pt x="301" y="752"/>
                </a:cubicBezTo>
                <a:cubicBezTo>
                  <a:pt x="305" y="751"/>
                  <a:pt x="305" y="751"/>
                  <a:pt x="305" y="751"/>
                </a:cubicBezTo>
                <a:cubicBezTo>
                  <a:pt x="305" y="747"/>
                  <a:pt x="305" y="747"/>
                  <a:pt x="305" y="747"/>
                </a:cubicBezTo>
                <a:cubicBezTo>
                  <a:pt x="310" y="747"/>
                  <a:pt x="310" y="747"/>
                  <a:pt x="310" y="747"/>
                </a:cubicBezTo>
                <a:cubicBezTo>
                  <a:pt x="310" y="746"/>
                  <a:pt x="310" y="746"/>
                  <a:pt x="310" y="746"/>
                </a:cubicBezTo>
                <a:cubicBezTo>
                  <a:pt x="315" y="745"/>
                  <a:pt x="315" y="745"/>
                  <a:pt x="315" y="745"/>
                </a:cubicBezTo>
                <a:cubicBezTo>
                  <a:pt x="318" y="745"/>
                  <a:pt x="318" y="745"/>
                  <a:pt x="318" y="745"/>
                </a:cubicBezTo>
                <a:cubicBezTo>
                  <a:pt x="321" y="741"/>
                  <a:pt x="321" y="741"/>
                  <a:pt x="321" y="741"/>
                </a:cubicBezTo>
                <a:cubicBezTo>
                  <a:pt x="319" y="738"/>
                  <a:pt x="319" y="738"/>
                  <a:pt x="319" y="738"/>
                </a:cubicBezTo>
                <a:cubicBezTo>
                  <a:pt x="317" y="737"/>
                  <a:pt x="319" y="743"/>
                  <a:pt x="315" y="738"/>
                </a:cubicBezTo>
                <a:cubicBezTo>
                  <a:pt x="313" y="740"/>
                  <a:pt x="313" y="740"/>
                  <a:pt x="313" y="740"/>
                </a:cubicBezTo>
                <a:cubicBezTo>
                  <a:pt x="312" y="736"/>
                  <a:pt x="312" y="736"/>
                  <a:pt x="312" y="736"/>
                </a:cubicBezTo>
                <a:cubicBezTo>
                  <a:pt x="309" y="736"/>
                  <a:pt x="309" y="736"/>
                  <a:pt x="309" y="736"/>
                </a:cubicBezTo>
                <a:cubicBezTo>
                  <a:pt x="309" y="737"/>
                  <a:pt x="304" y="738"/>
                  <a:pt x="309" y="739"/>
                </a:cubicBezTo>
                <a:cubicBezTo>
                  <a:pt x="303" y="742"/>
                  <a:pt x="303" y="742"/>
                  <a:pt x="303" y="742"/>
                </a:cubicBezTo>
                <a:cubicBezTo>
                  <a:pt x="300" y="742"/>
                  <a:pt x="300" y="742"/>
                  <a:pt x="300" y="742"/>
                </a:cubicBezTo>
                <a:cubicBezTo>
                  <a:pt x="299" y="739"/>
                  <a:pt x="299" y="739"/>
                  <a:pt x="299" y="739"/>
                </a:cubicBezTo>
                <a:cubicBezTo>
                  <a:pt x="296" y="738"/>
                  <a:pt x="296" y="738"/>
                  <a:pt x="296" y="738"/>
                </a:cubicBezTo>
                <a:cubicBezTo>
                  <a:pt x="300" y="736"/>
                  <a:pt x="300" y="736"/>
                  <a:pt x="300" y="736"/>
                </a:cubicBezTo>
                <a:cubicBezTo>
                  <a:pt x="304" y="739"/>
                  <a:pt x="304" y="739"/>
                  <a:pt x="304" y="739"/>
                </a:cubicBezTo>
                <a:cubicBezTo>
                  <a:pt x="306" y="736"/>
                  <a:pt x="306" y="736"/>
                  <a:pt x="306" y="736"/>
                </a:cubicBezTo>
                <a:cubicBezTo>
                  <a:pt x="305" y="735"/>
                  <a:pt x="305" y="735"/>
                  <a:pt x="305" y="735"/>
                </a:cubicBezTo>
                <a:cubicBezTo>
                  <a:pt x="302" y="736"/>
                  <a:pt x="302" y="736"/>
                  <a:pt x="302" y="736"/>
                </a:cubicBezTo>
                <a:cubicBezTo>
                  <a:pt x="301" y="733"/>
                  <a:pt x="301" y="733"/>
                  <a:pt x="301" y="733"/>
                </a:cubicBezTo>
                <a:cubicBezTo>
                  <a:pt x="301" y="732"/>
                  <a:pt x="301" y="732"/>
                  <a:pt x="301" y="732"/>
                </a:cubicBezTo>
                <a:cubicBezTo>
                  <a:pt x="303" y="731"/>
                  <a:pt x="303" y="731"/>
                  <a:pt x="303" y="731"/>
                </a:cubicBezTo>
                <a:cubicBezTo>
                  <a:pt x="304" y="732"/>
                  <a:pt x="304" y="732"/>
                  <a:pt x="304" y="732"/>
                </a:cubicBezTo>
                <a:cubicBezTo>
                  <a:pt x="307" y="731"/>
                  <a:pt x="307" y="731"/>
                  <a:pt x="307" y="731"/>
                </a:cubicBezTo>
                <a:cubicBezTo>
                  <a:pt x="305" y="729"/>
                  <a:pt x="305" y="729"/>
                  <a:pt x="305" y="729"/>
                </a:cubicBezTo>
                <a:cubicBezTo>
                  <a:pt x="307" y="728"/>
                  <a:pt x="307" y="728"/>
                  <a:pt x="307" y="728"/>
                </a:cubicBezTo>
                <a:cubicBezTo>
                  <a:pt x="305" y="727"/>
                  <a:pt x="305" y="727"/>
                  <a:pt x="305" y="727"/>
                </a:cubicBezTo>
                <a:cubicBezTo>
                  <a:pt x="289" y="736"/>
                  <a:pt x="289" y="736"/>
                  <a:pt x="289" y="736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89" y="739"/>
                  <a:pt x="289" y="739"/>
                  <a:pt x="289" y="739"/>
                </a:cubicBezTo>
                <a:cubicBezTo>
                  <a:pt x="286" y="736"/>
                  <a:pt x="286" y="736"/>
                  <a:pt x="286" y="736"/>
                </a:cubicBezTo>
                <a:cubicBezTo>
                  <a:pt x="286" y="736"/>
                  <a:pt x="291" y="733"/>
                  <a:pt x="285" y="738"/>
                </a:cubicBezTo>
                <a:cubicBezTo>
                  <a:pt x="285" y="740"/>
                  <a:pt x="285" y="740"/>
                  <a:pt x="285" y="740"/>
                </a:cubicBezTo>
                <a:cubicBezTo>
                  <a:pt x="278" y="743"/>
                  <a:pt x="278" y="743"/>
                  <a:pt x="278" y="743"/>
                </a:cubicBezTo>
                <a:cubicBezTo>
                  <a:pt x="276" y="741"/>
                  <a:pt x="276" y="741"/>
                  <a:pt x="276" y="741"/>
                </a:cubicBezTo>
                <a:cubicBezTo>
                  <a:pt x="272" y="740"/>
                  <a:pt x="272" y="740"/>
                  <a:pt x="272" y="740"/>
                </a:cubicBezTo>
                <a:cubicBezTo>
                  <a:pt x="272" y="738"/>
                  <a:pt x="272" y="738"/>
                  <a:pt x="272" y="738"/>
                </a:cubicBezTo>
                <a:cubicBezTo>
                  <a:pt x="267" y="738"/>
                  <a:pt x="267" y="738"/>
                  <a:pt x="267" y="738"/>
                </a:cubicBezTo>
                <a:cubicBezTo>
                  <a:pt x="269" y="734"/>
                  <a:pt x="269" y="734"/>
                  <a:pt x="269" y="734"/>
                </a:cubicBezTo>
                <a:cubicBezTo>
                  <a:pt x="261" y="734"/>
                  <a:pt x="261" y="734"/>
                  <a:pt x="261" y="734"/>
                </a:cubicBezTo>
                <a:cubicBezTo>
                  <a:pt x="260" y="734"/>
                  <a:pt x="260" y="735"/>
                  <a:pt x="260" y="736"/>
                </a:cubicBezTo>
                <a:cubicBezTo>
                  <a:pt x="262" y="736"/>
                  <a:pt x="262" y="736"/>
                  <a:pt x="262" y="736"/>
                </a:cubicBezTo>
                <a:cubicBezTo>
                  <a:pt x="261" y="736"/>
                  <a:pt x="259" y="736"/>
                  <a:pt x="259" y="739"/>
                </a:cubicBezTo>
                <a:cubicBezTo>
                  <a:pt x="264" y="743"/>
                  <a:pt x="264" y="743"/>
                  <a:pt x="264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8" y="743"/>
                  <a:pt x="258" y="743"/>
                  <a:pt x="258" y="743"/>
                </a:cubicBezTo>
                <a:cubicBezTo>
                  <a:pt x="255" y="743"/>
                  <a:pt x="255" y="743"/>
                  <a:pt x="255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9" y="741"/>
                  <a:pt x="259" y="741"/>
                  <a:pt x="259" y="741"/>
                </a:cubicBezTo>
                <a:cubicBezTo>
                  <a:pt x="256" y="738"/>
                  <a:pt x="256" y="738"/>
                  <a:pt x="256" y="738"/>
                </a:cubicBezTo>
                <a:cubicBezTo>
                  <a:pt x="255" y="739"/>
                  <a:pt x="251" y="741"/>
                  <a:pt x="253" y="742"/>
                </a:cubicBezTo>
                <a:cubicBezTo>
                  <a:pt x="248" y="743"/>
                  <a:pt x="248" y="743"/>
                  <a:pt x="248" y="743"/>
                </a:cubicBezTo>
                <a:cubicBezTo>
                  <a:pt x="246" y="745"/>
                  <a:pt x="246" y="745"/>
                  <a:pt x="246" y="745"/>
                </a:cubicBezTo>
                <a:cubicBezTo>
                  <a:pt x="245" y="746"/>
                  <a:pt x="245" y="746"/>
                  <a:pt x="245" y="746"/>
                </a:cubicBezTo>
                <a:cubicBezTo>
                  <a:pt x="240" y="743"/>
                  <a:pt x="240" y="743"/>
                  <a:pt x="240" y="743"/>
                </a:cubicBezTo>
                <a:cubicBezTo>
                  <a:pt x="240" y="742"/>
                  <a:pt x="240" y="742"/>
                  <a:pt x="240" y="742"/>
                </a:cubicBezTo>
                <a:cubicBezTo>
                  <a:pt x="236" y="746"/>
                  <a:pt x="236" y="746"/>
                  <a:pt x="236" y="746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7" y="750"/>
                  <a:pt x="237" y="750"/>
                  <a:pt x="237" y="750"/>
                </a:cubicBezTo>
                <a:cubicBezTo>
                  <a:pt x="239" y="751"/>
                  <a:pt x="239" y="751"/>
                  <a:pt x="239" y="751"/>
                </a:cubicBezTo>
                <a:cubicBezTo>
                  <a:pt x="234" y="751"/>
                  <a:pt x="234" y="751"/>
                  <a:pt x="234" y="751"/>
                </a:cubicBezTo>
                <a:cubicBezTo>
                  <a:pt x="234" y="750"/>
                  <a:pt x="234" y="750"/>
                  <a:pt x="234" y="750"/>
                </a:cubicBezTo>
                <a:cubicBezTo>
                  <a:pt x="231" y="748"/>
                  <a:pt x="231" y="748"/>
                  <a:pt x="231" y="748"/>
                </a:cubicBezTo>
                <a:cubicBezTo>
                  <a:pt x="230" y="748"/>
                  <a:pt x="230" y="748"/>
                  <a:pt x="230" y="748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6" y="744"/>
                  <a:pt x="236" y="744"/>
                  <a:pt x="236" y="744"/>
                </a:cubicBezTo>
                <a:cubicBezTo>
                  <a:pt x="239" y="741"/>
                  <a:pt x="239" y="741"/>
                  <a:pt x="239" y="741"/>
                </a:cubicBezTo>
                <a:cubicBezTo>
                  <a:pt x="242" y="741"/>
                  <a:pt x="242" y="741"/>
                  <a:pt x="242" y="741"/>
                </a:cubicBezTo>
                <a:cubicBezTo>
                  <a:pt x="243" y="738"/>
                  <a:pt x="243" y="738"/>
                  <a:pt x="243" y="738"/>
                </a:cubicBezTo>
                <a:cubicBezTo>
                  <a:pt x="245" y="739"/>
                  <a:pt x="245" y="739"/>
                  <a:pt x="245" y="739"/>
                </a:cubicBezTo>
                <a:cubicBezTo>
                  <a:pt x="246" y="741"/>
                  <a:pt x="239" y="739"/>
                  <a:pt x="246" y="742"/>
                </a:cubicBezTo>
                <a:cubicBezTo>
                  <a:pt x="250" y="741"/>
                  <a:pt x="250" y="741"/>
                  <a:pt x="250" y="741"/>
                </a:cubicBezTo>
                <a:cubicBezTo>
                  <a:pt x="255" y="737"/>
                  <a:pt x="255" y="737"/>
                  <a:pt x="255" y="737"/>
                </a:cubicBezTo>
                <a:cubicBezTo>
                  <a:pt x="258" y="733"/>
                  <a:pt x="258" y="733"/>
                  <a:pt x="258" y="733"/>
                </a:cubicBezTo>
                <a:cubicBezTo>
                  <a:pt x="257" y="732"/>
                  <a:pt x="257" y="732"/>
                  <a:pt x="257" y="732"/>
                </a:cubicBezTo>
                <a:cubicBezTo>
                  <a:pt x="258" y="731"/>
                  <a:pt x="258" y="731"/>
                  <a:pt x="258" y="731"/>
                </a:cubicBezTo>
                <a:cubicBezTo>
                  <a:pt x="258" y="730"/>
                  <a:pt x="258" y="730"/>
                  <a:pt x="258" y="730"/>
                </a:cubicBezTo>
                <a:cubicBezTo>
                  <a:pt x="260" y="732"/>
                  <a:pt x="260" y="732"/>
                  <a:pt x="260" y="732"/>
                </a:cubicBezTo>
                <a:cubicBezTo>
                  <a:pt x="263" y="730"/>
                  <a:pt x="263" y="730"/>
                  <a:pt x="263" y="730"/>
                </a:cubicBezTo>
                <a:cubicBezTo>
                  <a:pt x="258" y="729"/>
                  <a:pt x="258" y="729"/>
                  <a:pt x="258" y="729"/>
                </a:cubicBezTo>
                <a:cubicBezTo>
                  <a:pt x="246" y="734"/>
                  <a:pt x="246" y="734"/>
                  <a:pt x="246" y="734"/>
                </a:cubicBezTo>
                <a:cubicBezTo>
                  <a:pt x="224" y="748"/>
                  <a:pt x="224" y="748"/>
                  <a:pt x="224" y="748"/>
                </a:cubicBezTo>
                <a:cubicBezTo>
                  <a:pt x="223" y="750"/>
                  <a:pt x="223" y="750"/>
                  <a:pt x="223" y="750"/>
                </a:cubicBezTo>
                <a:cubicBezTo>
                  <a:pt x="227" y="750"/>
                  <a:pt x="227" y="750"/>
                  <a:pt x="227" y="750"/>
                </a:cubicBezTo>
                <a:cubicBezTo>
                  <a:pt x="231" y="751"/>
                  <a:pt x="231" y="751"/>
                  <a:pt x="231" y="751"/>
                </a:cubicBezTo>
                <a:cubicBezTo>
                  <a:pt x="232" y="752"/>
                  <a:pt x="232" y="752"/>
                  <a:pt x="232" y="752"/>
                </a:cubicBezTo>
                <a:cubicBezTo>
                  <a:pt x="220" y="759"/>
                  <a:pt x="220" y="759"/>
                  <a:pt x="220" y="759"/>
                </a:cubicBezTo>
                <a:cubicBezTo>
                  <a:pt x="214" y="762"/>
                  <a:pt x="214" y="762"/>
                  <a:pt x="214" y="762"/>
                </a:cubicBezTo>
                <a:cubicBezTo>
                  <a:pt x="210" y="766"/>
                  <a:pt x="210" y="766"/>
                  <a:pt x="210" y="766"/>
                </a:cubicBezTo>
                <a:cubicBezTo>
                  <a:pt x="207" y="764"/>
                  <a:pt x="207" y="764"/>
                  <a:pt x="207" y="764"/>
                </a:cubicBezTo>
                <a:cubicBezTo>
                  <a:pt x="190" y="776"/>
                  <a:pt x="190" y="776"/>
                  <a:pt x="190" y="776"/>
                </a:cubicBezTo>
                <a:cubicBezTo>
                  <a:pt x="190" y="778"/>
                  <a:pt x="190" y="778"/>
                  <a:pt x="190" y="778"/>
                </a:cubicBezTo>
                <a:cubicBezTo>
                  <a:pt x="186" y="779"/>
                  <a:pt x="186" y="779"/>
                  <a:pt x="186" y="779"/>
                </a:cubicBezTo>
                <a:cubicBezTo>
                  <a:pt x="185" y="780"/>
                  <a:pt x="185" y="780"/>
                  <a:pt x="185" y="780"/>
                </a:cubicBezTo>
                <a:cubicBezTo>
                  <a:pt x="180" y="783"/>
                  <a:pt x="180" y="783"/>
                  <a:pt x="180" y="783"/>
                </a:cubicBezTo>
                <a:cubicBezTo>
                  <a:pt x="179" y="785"/>
                  <a:pt x="189" y="777"/>
                  <a:pt x="176" y="786"/>
                </a:cubicBezTo>
                <a:cubicBezTo>
                  <a:pt x="181" y="779"/>
                  <a:pt x="181" y="779"/>
                  <a:pt x="181" y="779"/>
                </a:cubicBezTo>
                <a:cubicBezTo>
                  <a:pt x="185" y="778"/>
                  <a:pt x="185" y="778"/>
                  <a:pt x="185" y="778"/>
                </a:cubicBezTo>
                <a:cubicBezTo>
                  <a:pt x="182" y="775"/>
                  <a:pt x="182" y="775"/>
                  <a:pt x="182" y="775"/>
                </a:cubicBezTo>
                <a:cubicBezTo>
                  <a:pt x="179" y="779"/>
                  <a:pt x="179" y="779"/>
                  <a:pt x="179" y="779"/>
                </a:cubicBezTo>
                <a:cubicBezTo>
                  <a:pt x="175" y="779"/>
                  <a:pt x="175" y="779"/>
                  <a:pt x="175" y="779"/>
                </a:cubicBezTo>
                <a:cubicBezTo>
                  <a:pt x="177" y="778"/>
                  <a:pt x="177" y="775"/>
                  <a:pt x="176" y="774"/>
                </a:cubicBezTo>
                <a:cubicBezTo>
                  <a:pt x="172" y="774"/>
                  <a:pt x="172" y="774"/>
                  <a:pt x="172" y="774"/>
                </a:cubicBezTo>
                <a:cubicBezTo>
                  <a:pt x="170" y="779"/>
                  <a:pt x="170" y="779"/>
                  <a:pt x="170" y="779"/>
                </a:cubicBezTo>
                <a:cubicBezTo>
                  <a:pt x="172" y="778"/>
                  <a:pt x="169" y="783"/>
                  <a:pt x="174" y="780"/>
                </a:cubicBezTo>
                <a:cubicBezTo>
                  <a:pt x="172" y="783"/>
                  <a:pt x="172" y="783"/>
                  <a:pt x="172" y="783"/>
                </a:cubicBezTo>
                <a:cubicBezTo>
                  <a:pt x="167" y="784"/>
                  <a:pt x="167" y="784"/>
                  <a:pt x="167" y="784"/>
                </a:cubicBezTo>
                <a:cubicBezTo>
                  <a:pt x="165" y="782"/>
                  <a:pt x="165" y="782"/>
                  <a:pt x="165" y="782"/>
                </a:cubicBezTo>
                <a:cubicBezTo>
                  <a:pt x="161" y="776"/>
                  <a:pt x="161" y="776"/>
                  <a:pt x="161" y="776"/>
                </a:cubicBezTo>
                <a:cubicBezTo>
                  <a:pt x="160" y="776"/>
                  <a:pt x="160" y="776"/>
                  <a:pt x="160" y="776"/>
                </a:cubicBezTo>
                <a:cubicBezTo>
                  <a:pt x="161" y="773"/>
                  <a:pt x="169" y="774"/>
                  <a:pt x="170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8" y="761"/>
                  <a:pt x="178" y="761"/>
                  <a:pt x="178" y="761"/>
                </a:cubicBezTo>
                <a:cubicBezTo>
                  <a:pt x="176" y="760"/>
                  <a:pt x="176" y="760"/>
                  <a:pt x="176" y="760"/>
                </a:cubicBezTo>
                <a:cubicBezTo>
                  <a:pt x="179" y="756"/>
                  <a:pt x="179" y="756"/>
                  <a:pt x="179" y="756"/>
                </a:cubicBezTo>
                <a:cubicBezTo>
                  <a:pt x="170" y="754"/>
                  <a:pt x="170" y="754"/>
                  <a:pt x="170" y="754"/>
                </a:cubicBezTo>
                <a:cubicBezTo>
                  <a:pt x="169" y="752"/>
                  <a:pt x="169" y="752"/>
                  <a:pt x="169" y="752"/>
                </a:cubicBezTo>
                <a:cubicBezTo>
                  <a:pt x="166" y="754"/>
                  <a:pt x="166" y="754"/>
                  <a:pt x="166" y="754"/>
                </a:cubicBezTo>
                <a:cubicBezTo>
                  <a:pt x="167" y="755"/>
                  <a:pt x="167" y="755"/>
                  <a:pt x="167" y="755"/>
                </a:cubicBezTo>
                <a:cubicBezTo>
                  <a:pt x="158" y="757"/>
                  <a:pt x="158" y="757"/>
                  <a:pt x="158" y="757"/>
                </a:cubicBezTo>
                <a:cubicBezTo>
                  <a:pt x="153" y="760"/>
                  <a:pt x="153" y="760"/>
                  <a:pt x="153" y="760"/>
                </a:cubicBezTo>
                <a:cubicBezTo>
                  <a:pt x="152" y="764"/>
                  <a:pt x="167" y="751"/>
                  <a:pt x="146" y="763"/>
                </a:cubicBezTo>
                <a:cubicBezTo>
                  <a:pt x="144" y="763"/>
                  <a:pt x="144" y="763"/>
                  <a:pt x="144" y="763"/>
                </a:cubicBezTo>
                <a:cubicBezTo>
                  <a:pt x="143" y="762"/>
                  <a:pt x="143" y="762"/>
                  <a:pt x="143" y="762"/>
                </a:cubicBezTo>
                <a:cubicBezTo>
                  <a:pt x="147" y="761"/>
                  <a:pt x="147" y="761"/>
                  <a:pt x="147" y="761"/>
                </a:cubicBezTo>
                <a:cubicBezTo>
                  <a:pt x="151" y="757"/>
                  <a:pt x="151" y="757"/>
                  <a:pt x="151" y="757"/>
                </a:cubicBezTo>
                <a:cubicBezTo>
                  <a:pt x="151" y="753"/>
                  <a:pt x="151" y="753"/>
                  <a:pt x="151" y="753"/>
                </a:cubicBezTo>
                <a:cubicBezTo>
                  <a:pt x="153" y="754"/>
                  <a:pt x="153" y="754"/>
                  <a:pt x="153" y="754"/>
                </a:cubicBezTo>
                <a:cubicBezTo>
                  <a:pt x="156" y="751"/>
                  <a:pt x="156" y="751"/>
                  <a:pt x="156" y="751"/>
                </a:cubicBezTo>
                <a:cubicBezTo>
                  <a:pt x="154" y="750"/>
                  <a:pt x="154" y="750"/>
                  <a:pt x="154" y="750"/>
                </a:cubicBezTo>
                <a:cubicBezTo>
                  <a:pt x="150" y="748"/>
                  <a:pt x="150" y="748"/>
                  <a:pt x="150" y="748"/>
                </a:cubicBezTo>
                <a:cubicBezTo>
                  <a:pt x="142" y="751"/>
                  <a:pt x="142" y="751"/>
                  <a:pt x="142" y="751"/>
                </a:cubicBezTo>
                <a:cubicBezTo>
                  <a:pt x="139" y="755"/>
                  <a:pt x="139" y="755"/>
                  <a:pt x="139" y="755"/>
                </a:cubicBezTo>
                <a:cubicBezTo>
                  <a:pt x="136" y="754"/>
                  <a:pt x="145" y="749"/>
                  <a:pt x="135" y="755"/>
                </a:cubicBezTo>
                <a:cubicBezTo>
                  <a:pt x="138" y="752"/>
                  <a:pt x="138" y="752"/>
                  <a:pt x="138" y="752"/>
                </a:cubicBezTo>
                <a:cubicBezTo>
                  <a:pt x="142" y="750"/>
                  <a:pt x="142" y="750"/>
                  <a:pt x="142" y="750"/>
                </a:cubicBezTo>
                <a:cubicBezTo>
                  <a:pt x="142" y="748"/>
                  <a:pt x="142" y="748"/>
                  <a:pt x="142" y="748"/>
                </a:cubicBezTo>
                <a:cubicBezTo>
                  <a:pt x="137" y="749"/>
                  <a:pt x="137" y="749"/>
                  <a:pt x="137" y="749"/>
                </a:cubicBezTo>
                <a:cubicBezTo>
                  <a:pt x="130" y="757"/>
                  <a:pt x="130" y="757"/>
                  <a:pt x="130" y="757"/>
                </a:cubicBezTo>
                <a:cubicBezTo>
                  <a:pt x="135" y="756"/>
                  <a:pt x="135" y="756"/>
                  <a:pt x="135" y="756"/>
                </a:cubicBezTo>
                <a:cubicBezTo>
                  <a:pt x="130" y="760"/>
                  <a:pt x="130" y="760"/>
                  <a:pt x="130" y="760"/>
                </a:cubicBezTo>
                <a:cubicBezTo>
                  <a:pt x="130" y="758"/>
                  <a:pt x="130" y="758"/>
                  <a:pt x="130" y="758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3" y="760"/>
                  <a:pt x="123" y="760"/>
                  <a:pt x="123" y="760"/>
                </a:cubicBezTo>
                <a:cubicBezTo>
                  <a:pt x="119" y="764"/>
                  <a:pt x="119" y="764"/>
                  <a:pt x="119" y="764"/>
                </a:cubicBezTo>
                <a:cubicBezTo>
                  <a:pt x="113" y="763"/>
                  <a:pt x="113" y="763"/>
                  <a:pt x="113" y="763"/>
                </a:cubicBezTo>
                <a:cubicBezTo>
                  <a:pt x="111" y="761"/>
                  <a:pt x="111" y="761"/>
                  <a:pt x="111" y="761"/>
                </a:cubicBezTo>
                <a:cubicBezTo>
                  <a:pt x="112" y="759"/>
                  <a:pt x="112" y="759"/>
                  <a:pt x="112" y="759"/>
                </a:cubicBezTo>
                <a:cubicBezTo>
                  <a:pt x="110" y="756"/>
                  <a:pt x="110" y="756"/>
                  <a:pt x="110" y="756"/>
                </a:cubicBezTo>
                <a:cubicBezTo>
                  <a:pt x="112" y="756"/>
                  <a:pt x="114" y="754"/>
                  <a:pt x="115" y="754"/>
                </a:cubicBezTo>
                <a:cubicBezTo>
                  <a:pt x="112" y="754"/>
                  <a:pt x="112" y="754"/>
                  <a:pt x="112" y="754"/>
                </a:cubicBezTo>
                <a:cubicBezTo>
                  <a:pt x="120" y="744"/>
                  <a:pt x="120" y="744"/>
                  <a:pt x="120" y="744"/>
                </a:cubicBezTo>
                <a:cubicBezTo>
                  <a:pt x="117" y="744"/>
                  <a:pt x="117" y="744"/>
                  <a:pt x="117" y="744"/>
                </a:cubicBezTo>
                <a:cubicBezTo>
                  <a:pt x="118" y="744"/>
                  <a:pt x="114" y="747"/>
                  <a:pt x="117" y="743"/>
                </a:cubicBezTo>
                <a:cubicBezTo>
                  <a:pt x="115" y="743"/>
                  <a:pt x="115" y="743"/>
                  <a:pt x="115" y="743"/>
                </a:cubicBezTo>
                <a:cubicBezTo>
                  <a:pt x="119" y="739"/>
                  <a:pt x="120" y="747"/>
                  <a:pt x="122" y="739"/>
                </a:cubicBezTo>
                <a:cubicBezTo>
                  <a:pt x="117" y="739"/>
                  <a:pt x="117" y="739"/>
                  <a:pt x="117" y="739"/>
                </a:cubicBezTo>
                <a:cubicBezTo>
                  <a:pt x="105" y="750"/>
                  <a:pt x="105" y="750"/>
                  <a:pt x="105" y="750"/>
                </a:cubicBezTo>
                <a:cubicBezTo>
                  <a:pt x="99" y="755"/>
                  <a:pt x="99" y="755"/>
                  <a:pt x="99" y="755"/>
                </a:cubicBezTo>
                <a:cubicBezTo>
                  <a:pt x="99" y="755"/>
                  <a:pt x="99" y="755"/>
                  <a:pt x="99" y="756"/>
                </a:cubicBezTo>
                <a:cubicBezTo>
                  <a:pt x="96" y="755"/>
                  <a:pt x="96" y="755"/>
                  <a:pt x="96" y="755"/>
                </a:cubicBezTo>
                <a:cubicBezTo>
                  <a:pt x="102" y="750"/>
                  <a:pt x="102" y="750"/>
                  <a:pt x="102" y="750"/>
                </a:cubicBezTo>
                <a:cubicBezTo>
                  <a:pt x="101" y="749"/>
                  <a:pt x="101" y="749"/>
                  <a:pt x="101" y="749"/>
                </a:cubicBezTo>
                <a:cubicBezTo>
                  <a:pt x="105" y="745"/>
                  <a:pt x="105" y="745"/>
                  <a:pt x="105" y="745"/>
                </a:cubicBezTo>
                <a:cubicBezTo>
                  <a:pt x="103" y="744"/>
                  <a:pt x="103" y="744"/>
                  <a:pt x="103" y="744"/>
                </a:cubicBezTo>
                <a:cubicBezTo>
                  <a:pt x="104" y="747"/>
                  <a:pt x="99" y="743"/>
                  <a:pt x="99" y="749"/>
                </a:cubicBezTo>
                <a:cubicBezTo>
                  <a:pt x="98" y="750"/>
                  <a:pt x="98" y="750"/>
                  <a:pt x="98" y="750"/>
                </a:cubicBezTo>
                <a:cubicBezTo>
                  <a:pt x="96" y="748"/>
                  <a:pt x="96" y="748"/>
                  <a:pt x="96" y="748"/>
                </a:cubicBezTo>
                <a:cubicBezTo>
                  <a:pt x="91" y="750"/>
                  <a:pt x="91" y="750"/>
                  <a:pt x="91" y="750"/>
                </a:cubicBezTo>
                <a:cubicBezTo>
                  <a:pt x="86" y="745"/>
                  <a:pt x="86" y="745"/>
                  <a:pt x="86" y="745"/>
                </a:cubicBezTo>
                <a:cubicBezTo>
                  <a:pt x="89" y="740"/>
                  <a:pt x="89" y="740"/>
                  <a:pt x="89" y="740"/>
                </a:cubicBezTo>
                <a:cubicBezTo>
                  <a:pt x="85" y="737"/>
                  <a:pt x="85" y="737"/>
                  <a:pt x="85" y="737"/>
                </a:cubicBezTo>
                <a:cubicBezTo>
                  <a:pt x="91" y="735"/>
                  <a:pt x="91" y="735"/>
                  <a:pt x="91" y="735"/>
                </a:cubicBezTo>
                <a:cubicBezTo>
                  <a:pt x="89" y="733"/>
                  <a:pt x="89" y="733"/>
                  <a:pt x="89" y="733"/>
                </a:cubicBezTo>
                <a:cubicBezTo>
                  <a:pt x="92" y="733"/>
                  <a:pt x="92" y="733"/>
                  <a:pt x="92" y="733"/>
                </a:cubicBezTo>
                <a:cubicBezTo>
                  <a:pt x="91" y="729"/>
                  <a:pt x="91" y="729"/>
                  <a:pt x="91" y="729"/>
                </a:cubicBezTo>
                <a:cubicBezTo>
                  <a:pt x="95" y="726"/>
                  <a:pt x="95" y="726"/>
                  <a:pt x="95" y="726"/>
                </a:cubicBezTo>
                <a:cubicBezTo>
                  <a:pt x="94" y="728"/>
                  <a:pt x="99" y="720"/>
                  <a:pt x="89" y="725"/>
                </a:cubicBezTo>
                <a:cubicBezTo>
                  <a:pt x="85" y="726"/>
                  <a:pt x="85" y="726"/>
                  <a:pt x="85" y="726"/>
                </a:cubicBezTo>
                <a:cubicBezTo>
                  <a:pt x="81" y="730"/>
                  <a:pt x="81" y="730"/>
                  <a:pt x="81" y="730"/>
                </a:cubicBezTo>
                <a:cubicBezTo>
                  <a:pt x="78" y="731"/>
                  <a:pt x="78" y="731"/>
                  <a:pt x="78" y="731"/>
                </a:cubicBezTo>
                <a:cubicBezTo>
                  <a:pt x="81" y="728"/>
                  <a:pt x="81" y="728"/>
                  <a:pt x="81" y="728"/>
                </a:cubicBezTo>
                <a:cubicBezTo>
                  <a:pt x="81" y="726"/>
                  <a:pt x="81" y="726"/>
                  <a:pt x="81" y="726"/>
                </a:cubicBezTo>
                <a:cubicBezTo>
                  <a:pt x="81" y="723"/>
                  <a:pt x="82" y="729"/>
                  <a:pt x="81" y="723"/>
                </a:cubicBezTo>
                <a:cubicBezTo>
                  <a:pt x="83" y="724"/>
                  <a:pt x="73" y="727"/>
                  <a:pt x="85" y="723"/>
                </a:cubicBezTo>
                <a:cubicBezTo>
                  <a:pt x="87" y="722"/>
                  <a:pt x="87" y="722"/>
                  <a:pt x="87" y="722"/>
                </a:cubicBezTo>
                <a:cubicBezTo>
                  <a:pt x="87" y="717"/>
                  <a:pt x="87" y="717"/>
                  <a:pt x="87" y="717"/>
                </a:cubicBezTo>
                <a:cubicBezTo>
                  <a:pt x="86" y="717"/>
                  <a:pt x="86" y="717"/>
                  <a:pt x="86" y="717"/>
                </a:cubicBezTo>
                <a:cubicBezTo>
                  <a:pt x="78" y="723"/>
                  <a:pt x="78" y="723"/>
                  <a:pt x="78" y="723"/>
                </a:cubicBezTo>
                <a:cubicBezTo>
                  <a:pt x="77" y="723"/>
                  <a:pt x="77" y="723"/>
                  <a:pt x="77" y="723"/>
                </a:cubicBezTo>
                <a:cubicBezTo>
                  <a:pt x="77" y="722"/>
                  <a:pt x="77" y="722"/>
                  <a:pt x="77" y="722"/>
                </a:cubicBezTo>
                <a:cubicBezTo>
                  <a:pt x="79" y="721"/>
                  <a:pt x="79" y="721"/>
                  <a:pt x="79" y="721"/>
                </a:cubicBezTo>
                <a:cubicBezTo>
                  <a:pt x="81" y="717"/>
                  <a:pt x="81" y="717"/>
                  <a:pt x="81" y="717"/>
                </a:cubicBezTo>
                <a:cubicBezTo>
                  <a:pt x="84" y="715"/>
                  <a:pt x="84" y="715"/>
                  <a:pt x="84" y="715"/>
                </a:cubicBezTo>
                <a:cubicBezTo>
                  <a:pt x="82" y="710"/>
                  <a:pt x="82" y="710"/>
                  <a:pt x="82" y="710"/>
                </a:cubicBezTo>
                <a:cubicBezTo>
                  <a:pt x="84" y="707"/>
                  <a:pt x="84" y="707"/>
                  <a:pt x="84" y="707"/>
                </a:cubicBezTo>
                <a:cubicBezTo>
                  <a:pt x="84" y="707"/>
                  <a:pt x="81" y="708"/>
                  <a:pt x="85" y="708"/>
                </a:cubicBezTo>
                <a:cubicBezTo>
                  <a:pt x="86" y="707"/>
                  <a:pt x="86" y="707"/>
                  <a:pt x="86" y="707"/>
                </a:cubicBezTo>
                <a:cubicBezTo>
                  <a:pt x="84" y="706"/>
                  <a:pt x="84" y="706"/>
                  <a:pt x="84" y="706"/>
                </a:cubicBezTo>
                <a:cubicBezTo>
                  <a:pt x="83" y="704"/>
                  <a:pt x="83" y="704"/>
                  <a:pt x="83" y="704"/>
                </a:cubicBezTo>
                <a:cubicBezTo>
                  <a:pt x="77" y="708"/>
                  <a:pt x="77" y="708"/>
                  <a:pt x="77" y="708"/>
                </a:cubicBezTo>
                <a:cubicBezTo>
                  <a:pt x="79" y="711"/>
                  <a:pt x="73" y="708"/>
                  <a:pt x="73" y="715"/>
                </a:cubicBezTo>
                <a:cubicBezTo>
                  <a:pt x="71" y="715"/>
                  <a:pt x="71" y="715"/>
                  <a:pt x="71" y="715"/>
                </a:cubicBezTo>
                <a:cubicBezTo>
                  <a:pt x="73" y="719"/>
                  <a:pt x="73" y="719"/>
                  <a:pt x="73" y="719"/>
                </a:cubicBezTo>
                <a:cubicBezTo>
                  <a:pt x="72" y="723"/>
                  <a:pt x="72" y="723"/>
                  <a:pt x="72" y="723"/>
                </a:cubicBezTo>
                <a:cubicBezTo>
                  <a:pt x="74" y="723"/>
                  <a:pt x="74" y="723"/>
                  <a:pt x="74" y="723"/>
                </a:cubicBezTo>
                <a:cubicBezTo>
                  <a:pt x="71" y="728"/>
                  <a:pt x="82" y="720"/>
                  <a:pt x="70" y="725"/>
                </a:cubicBezTo>
                <a:cubicBezTo>
                  <a:pt x="70" y="726"/>
                  <a:pt x="70" y="726"/>
                  <a:pt x="70" y="726"/>
                </a:cubicBezTo>
                <a:cubicBezTo>
                  <a:pt x="69" y="725"/>
                  <a:pt x="77" y="727"/>
                  <a:pt x="68" y="725"/>
                </a:cubicBezTo>
                <a:cubicBezTo>
                  <a:pt x="71" y="721"/>
                  <a:pt x="71" y="721"/>
                  <a:pt x="71" y="721"/>
                </a:cubicBezTo>
                <a:cubicBezTo>
                  <a:pt x="70" y="720"/>
                  <a:pt x="70" y="720"/>
                  <a:pt x="70" y="720"/>
                </a:cubicBezTo>
                <a:cubicBezTo>
                  <a:pt x="67" y="723"/>
                  <a:pt x="67" y="723"/>
                  <a:pt x="67" y="723"/>
                </a:cubicBezTo>
                <a:cubicBezTo>
                  <a:pt x="67" y="717"/>
                  <a:pt x="67" y="717"/>
                  <a:pt x="67" y="717"/>
                </a:cubicBezTo>
                <a:cubicBezTo>
                  <a:pt x="70" y="716"/>
                  <a:pt x="70" y="716"/>
                  <a:pt x="70" y="716"/>
                </a:cubicBezTo>
                <a:cubicBezTo>
                  <a:pt x="69" y="714"/>
                  <a:pt x="69" y="714"/>
                  <a:pt x="69" y="714"/>
                </a:cubicBezTo>
                <a:cubicBezTo>
                  <a:pt x="69" y="710"/>
                  <a:pt x="69" y="710"/>
                  <a:pt x="69" y="710"/>
                </a:cubicBezTo>
                <a:cubicBezTo>
                  <a:pt x="59" y="714"/>
                  <a:pt x="59" y="714"/>
                  <a:pt x="59" y="714"/>
                </a:cubicBezTo>
                <a:cubicBezTo>
                  <a:pt x="54" y="718"/>
                  <a:pt x="54" y="718"/>
                  <a:pt x="54" y="718"/>
                </a:cubicBezTo>
                <a:cubicBezTo>
                  <a:pt x="53" y="718"/>
                  <a:pt x="53" y="718"/>
                  <a:pt x="53" y="718"/>
                </a:cubicBezTo>
                <a:cubicBezTo>
                  <a:pt x="52" y="719"/>
                  <a:pt x="52" y="719"/>
                  <a:pt x="52" y="719"/>
                </a:cubicBezTo>
                <a:cubicBezTo>
                  <a:pt x="52" y="721"/>
                  <a:pt x="52" y="721"/>
                  <a:pt x="52" y="721"/>
                </a:cubicBezTo>
                <a:cubicBezTo>
                  <a:pt x="53" y="722"/>
                  <a:pt x="53" y="722"/>
                  <a:pt x="53" y="722"/>
                </a:cubicBezTo>
                <a:cubicBezTo>
                  <a:pt x="54" y="721"/>
                  <a:pt x="56" y="721"/>
                  <a:pt x="58" y="721"/>
                </a:cubicBezTo>
                <a:cubicBezTo>
                  <a:pt x="52" y="724"/>
                  <a:pt x="52" y="724"/>
                  <a:pt x="52" y="724"/>
                </a:cubicBezTo>
                <a:cubicBezTo>
                  <a:pt x="52" y="723"/>
                  <a:pt x="52" y="723"/>
                  <a:pt x="52" y="723"/>
                </a:cubicBezTo>
                <a:cubicBezTo>
                  <a:pt x="45" y="725"/>
                  <a:pt x="45" y="725"/>
                  <a:pt x="45" y="725"/>
                </a:cubicBezTo>
                <a:cubicBezTo>
                  <a:pt x="47" y="721"/>
                  <a:pt x="47" y="721"/>
                  <a:pt x="47" y="721"/>
                </a:cubicBezTo>
                <a:cubicBezTo>
                  <a:pt x="49" y="719"/>
                  <a:pt x="49" y="719"/>
                  <a:pt x="49" y="719"/>
                </a:cubicBezTo>
                <a:cubicBezTo>
                  <a:pt x="47" y="718"/>
                  <a:pt x="47" y="718"/>
                  <a:pt x="47" y="718"/>
                </a:cubicBezTo>
                <a:cubicBezTo>
                  <a:pt x="51" y="713"/>
                  <a:pt x="51" y="713"/>
                  <a:pt x="51" y="713"/>
                </a:cubicBezTo>
                <a:cubicBezTo>
                  <a:pt x="54" y="712"/>
                  <a:pt x="49" y="718"/>
                  <a:pt x="47" y="710"/>
                </a:cubicBezTo>
                <a:cubicBezTo>
                  <a:pt x="49" y="709"/>
                  <a:pt x="49" y="709"/>
                  <a:pt x="49" y="709"/>
                </a:cubicBezTo>
                <a:cubicBezTo>
                  <a:pt x="49" y="708"/>
                  <a:pt x="49" y="708"/>
                  <a:pt x="49" y="708"/>
                </a:cubicBezTo>
                <a:cubicBezTo>
                  <a:pt x="44" y="704"/>
                  <a:pt x="48" y="715"/>
                  <a:pt x="44" y="705"/>
                </a:cubicBezTo>
                <a:cubicBezTo>
                  <a:pt x="49" y="705"/>
                  <a:pt x="49" y="705"/>
                  <a:pt x="49" y="705"/>
                </a:cubicBezTo>
                <a:cubicBezTo>
                  <a:pt x="49" y="703"/>
                  <a:pt x="49" y="703"/>
                  <a:pt x="49" y="703"/>
                </a:cubicBezTo>
                <a:cubicBezTo>
                  <a:pt x="47" y="701"/>
                  <a:pt x="42" y="711"/>
                  <a:pt x="47" y="699"/>
                </a:cubicBezTo>
                <a:cubicBezTo>
                  <a:pt x="50" y="695"/>
                  <a:pt x="50" y="695"/>
                  <a:pt x="50" y="695"/>
                </a:cubicBezTo>
                <a:cubicBezTo>
                  <a:pt x="49" y="697"/>
                  <a:pt x="48" y="697"/>
                  <a:pt x="47" y="691"/>
                </a:cubicBezTo>
                <a:cubicBezTo>
                  <a:pt x="49" y="690"/>
                  <a:pt x="49" y="690"/>
                  <a:pt x="49" y="690"/>
                </a:cubicBezTo>
                <a:cubicBezTo>
                  <a:pt x="44" y="689"/>
                  <a:pt x="44" y="689"/>
                  <a:pt x="44" y="689"/>
                </a:cubicBezTo>
                <a:cubicBezTo>
                  <a:pt x="50" y="688"/>
                  <a:pt x="50" y="688"/>
                  <a:pt x="50" y="688"/>
                </a:cubicBezTo>
                <a:cubicBezTo>
                  <a:pt x="51" y="688"/>
                  <a:pt x="51" y="688"/>
                  <a:pt x="51" y="68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50" y="686"/>
                  <a:pt x="48" y="689"/>
                  <a:pt x="50" y="685"/>
                </a:cubicBezTo>
                <a:cubicBezTo>
                  <a:pt x="47" y="685"/>
                  <a:pt x="47" y="685"/>
                  <a:pt x="47" y="685"/>
                </a:cubicBezTo>
                <a:cubicBezTo>
                  <a:pt x="49" y="683"/>
                  <a:pt x="49" y="683"/>
                  <a:pt x="49" y="683"/>
                </a:cubicBezTo>
                <a:cubicBezTo>
                  <a:pt x="51" y="684"/>
                  <a:pt x="51" y="684"/>
                  <a:pt x="51" y="684"/>
                </a:cubicBezTo>
                <a:cubicBezTo>
                  <a:pt x="59" y="678"/>
                  <a:pt x="59" y="678"/>
                  <a:pt x="59" y="678"/>
                </a:cubicBezTo>
                <a:cubicBezTo>
                  <a:pt x="51" y="677"/>
                  <a:pt x="51" y="677"/>
                  <a:pt x="51" y="677"/>
                </a:cubicBezTo>
                <a:cubicBezTo>
                  <a:pt x="51" y="676"/>
                  <a:pt x="51" y="676"/>
                  <a:pt x="51" y="676"/>
                </a:cubicBezTo>
                <a:cubicBezTo>
                  <a:pt x="55" y="676"/>
                  <a:pt x="55" y="676"/>
                  <a:pt x="55" y="676"/>
                </a:cubicBezTo>
                <a:cubicBezTo>
                  <a:pt x="55" y="670"/>
                  <a:pt x="55" y="670"/>
                  <a:pt x="55" y="670"/>
                </a:cubicBezTo>
                <a:cubicBezTo>
                  <a:pt x="59" y="669"/>
                  <a:pt x="59" y="669"/>
                  <a:pt x="59" y="669"/>
                </a:cubicBezTo>
                <a:cubicBezTo>
                  <a:pt x="59" y="668"/>
                  <a:pt x="60" y="671"/>
                  <a:pt x="59" y="667"/>
                </a:cubicBezTo>
                <a:cubicBezTo>
                  <a:pt x="49" y="668"/>
                  <a:pt x="49" y="668"/>
                  <a:pt x="49" y="668"/>
                </a:cubicBezTo>
                <a:cubicBezTo>
                  <a:pt x="49" y="671"/>
                  <a:pt x="46" y="670"/>
                  <a:pt x="45" y="670"/>
                </a:cubicBezTo>
                <a:cubicBezTo>
                  <a:pt x="43" y="672"/>
                  <a:pt x="43" y="672"/>
                  <a:pt x="43" y="672"/>
                </a:cubicBezTo>
                <a:cubicBezTo>
                  <a:pt x="38" y="671"/>
                  <a:pt x="38" y="671"/>
                  <a:pt x="38" y="671"/>
                </a:cubicBezTo>
                <a:cubicBezTo>
                  <a:pt x="34" y="675"/>
                  <a:pt x="34" y="675"/>
                  <a:pt x="34" y="675"/>
                </a:cubicBezTo>
                <a:cubicBezTo>
                  <a:pt x="33" y="674"/>
                  <a:pt x="33" y="674"/>
                  <a:pt x="33" y="674"/>
                </a:cubicBezTo>
                <a:cubicBezTo>
                  <a:pt x="31" y="677"/>
                  <a:pt x="31" y="677"/>
                  <a:pt x="31" y="677"/>
                </a:cubicBezTo>
                <a:cubicBezTo>
                  <a:pt x="23" y="680"/>
                  <a:pt x="23" y="680"/>
                  <a:pt x="23" y="680"/>
                </a:cubicBezTo>
                <a:cubicBezTo>
                  <a:pt x="22" y="682"/>
                  <a:pt x="38" y="669"/>
                  <a:pt x="19" y="685"/>
                </a:cubicBezTo>
                <a:cubicBezTo>
                  <a:pt x="18" y="682"/>
                  <a:pt x="18" y="682"/>
                  <a:pt x="18" y="682"/>
                </a:cubicBezTo>
                <a:cubicBezTo>
                  <a:pt x="19" y="680"/>
                  <a:pt x="19" y="680"/>
                  <a:pt x="19" y="680"/>
                </a:cubicBezTo>
                <a:cubicBezTo>
                  <a:pt x="17" y="680"/>
                  <a:pt x="17" y="680"/>
                  <a:pt x="17" y="680"/>
                </a:cubicBezTo>
                <a:cubicBezTo>
                  <a:pt x="18" y="679"/>
                  <a:pt x="22" y="676"/>
                  <a:pt x="23" y="678"/>
                </a:cubicBezTo>
                <a:cubicBezTo>
                  <a:pt x="30" y="676"/>
                  <a:pt x="30" y="676"/>
                  <a:pt x="30" y="676"/>
                </a:cubicBezTo>
                <a:cubicBezTo>
                  <a:pt x="27" y="673"/>
                  <a:pt x="27" y="673"/>
                  <a:pt x="27" y="673"/>
                </a:cubicBezTo>
                <a:cubicBezTo>
                  <a:pt x="27" y="667"/>
                  <a:pt x="27" y="667"/>
                  <a:pt x="27" y="667"/>
                </a:cubicBezTo>
                <a:cubicBezTo>
                  <a:pt x="31" y="667"/>
                  <a:pt x="31" y="667"/>
                  <a:pt x="31" y="667"/>
                </a:cubicBezTo>
                <a:cubicBezTo>
                  <a:pt x="32" y="666"/>
                  <a:pt x="32" y="666"/>
                  <a:pt x="32" y="666"/>
                </a:cubicBezTo>
                <a:cubicBezTo>
                  <a:pt x="32" y="664"/>
                  <a:pt x="32" y="664"/>
                  <a:pt x="32" y="664"/>
                </a:cubicBezTo>
                <a:cubicBezTo>
                  <a:pt x="29" y="663"/>
                  <a:pt x="45" y="656"/>
                  <a:pt x="25" y="664"/>
                </a:cubicBezTo>
                <a:cubicBezTo>
                  <a:pt x="25" y="666"/>
                  <a:pt x="25" y="666"/>
                  <a:pt x="25" y="666"/>
                </a:cubicBezTo>
                <a:cubicBezTo>
                  <a:pt x="24" y="666"/>
                  <a:pt x="24" y="666"/>
                  <a:pt x="24" y="666"/>
                </a:cubicBezTo>
                <a:cubicBezTo>
                  <a:pt x="25" y="662"/>
                  <a:pt x="25" y="662"/>
                  <a:pt x="25" y="662"/>
                </a:cubicBezTo>
                <a:cubicBezTo>
                  <a:pt x="33" y="661"/>
                  <a:pt x="33" y="661"/>
                  <a:pt x="33" y="661"/>
                </a:cubicBezTo>
                <a:cubicBezTo>
                  <a:pt x="34" y="660"/>
                  <a:pt x="34" y="660"/>
                  <a:pt x="34" y="660"/>
                </a:cubicBezTo>
                <a:cubicBezTo>
                  <a:pt x="34" y="657"/>
                  <a:pt x="34" y="657"/>
                  <a:pt x="34" y="657"/>
                </a:cubicBezTo>
                <a:cubicBezTo>
                  <a:pt x="35" y="655"/>
                  <a:pt x="39" y="658"/>
                  <a:pt x="37" y="653"/>
                </a:cubicBezTo>
                <a:cubicBezTo>
                  <a:pt x="37" y="652"/>
                  <a:pt x="37" y="652"/>
                  <a:pt x="37" y="652"/>
                </a:cubicBezTo>
                <a:cubicBezTo>
                  <a:pt x="33" y="652"/>
                  <a:pt x="33" y="652"/>
                  <a:pt x="33" y="652"/>
                </a:cubicBezTo>
                <a:cubicBezTo>
                  <a:pt x="38" y="648"/>
                  <a:pt x="38" y="648"/>
                  <a:pt x="38" y="648"/>
                </a:cubicBezTo>
                <a:cubicBezTo>
                  <a:pt x="37" y="647"/>
                  <a:pt x="37" y="647"/>
                  <a:pt x="37" y="647"/>
                </a:cubicBezTo>
                <a:cubicBezTo>
                  <a:pt x="39" y="645"/>
                  <a:pt x="39" y="645"/>
                  <a:pt x="39" y="645"/>
                </a:cubicBezTo>
                <a:cubicBezTo>
                  <a:pt x="39" y="644"/>
                  <a:pt x="32" y="654"/>
                  <a:pt x="39" y="641"/>
                </a:cubicBezTo>
                <a:cubicBezTo>
                  <a:pt x="39" y="636"/>
                  <a:pt x="39" y="636"/>
                  <a:pt x="39" y="636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6" y="641"/>
                  <a:pt x="36" y="641"/>
                  <a:pt x="36" y="641"/>
                </a:cubicBezTo>
                <a:cubicBezTo>
                  <a:pt x="35" y="642"/>
                  <a:pt x="35" y="642"/>
                  <a:pt x="35" y="642"/>
                </a:cubicBezTo>
                <a:cubicBezTo>
                  <a:pt x="30" y="640"/>
                  <a:pt x="30" y="640"/>
                  <a:pt x="30" y="640"/>
                </a:cubicBezTo>
                <a:cubicBezTo>
                  <a:pt x="29" y="641"/>
                  <a:pt x="29" y="641"/>
                  <a:pt x="29" y="641"/>
                </a:cubicBezTo>
                <a:cubicBezTo>
                  <a:pt x="29" y="638"/>
                  <a:pt x="29" y="638"/>
                  <a:pt x="29" y="638"/>
                </a:cubicBezTo>
                <a:cubicBezTo>
                  <a:pt x="30" y="638"/>
                  <a:pt x="30" y="642"/>
                  <a:pt x="31" y="637"/>
                </a:cubicBezTo>
                <a:cubicBezTo>
                  <a:pt x="25" y="635"/>
                  <a:pt x="25" y="635"/>
                  <a:pt x="25" y="635"/>
                </a:cubicBezTo>
                <a:cubicBezTo>
                  <a:pt x="25" y="636"/>
                  <a:pt x="25" y="636"/>
                  <a:pt x="25" y="636"/>
                </a:cubicBezTo>
                <a:cubicBezTo>
                  <a:pt x="28" y="636"/>
                  <a:pt x="24" y="630"/>
                  <a:pt x="23" y="640"/>
                </a:cubicBezTo>
                <a:cubicBezTo>
                  <a:pt x="19" y="641"/>
                  <a:pt x="19" y="641"/>
                  <a:pt x="19" y="641"/>
                </a:cubicBezTo>
                <a:cubicBezTo>
                  <a:pt x="22" y="642"/>
                  <a:pt x="22" y="642"/>
                  <a:pt x="22" y="642"/>
                </a:cubicBezTo>
                <a:cubicBezTo>
                  <a:pt x="20" y="649"/>
                  <a:pt x="20" y="649"/>
                  <a:pt x="20" y="649"/>
                </a:cubicBezTo>
                <a:cubicBezTo>
                  <a:pt x="24" y="648"/>
                  <a:pt x="14" y="646"/>
                  <a:pt x="24" y="648"/>
                </a:cubicBezTo>
                <a:cubicBezTo>
                  <a:pt x="20" y="652"/>
                  <a:pt x="27" y="645"/>
                  <a:pt x="20" y="649"/>
                </a:cubicBezTo>
                <a:cubicBezTo>
                  <a:pt x="19" y="651"/>
                  <a:pt x="19" y="651"/>
                  <a:pt x="19" y="651"/>
                </a:cubicBezTo>
                <a:cubicBezTo>
                  <a:pt x="15" y="655"/>
                  <a:pt x="15" y="655"/>
                  <a:pt x="15" y="655"/>
                </a:cubicBezTo>
                <a:cubicBezTo>
                  <a:pt x="15" y="657"/>
                  <a:pt x="15" y="657"/>
                  <a:pt x="15" y="657"/>
                </a:cubicBezTo>
                <a:cubicBezTo>
                  <a:pt x="13" y="658"/>
                  <a:pt x="13" y="658"/>
                  <a:pt x="13" y="658"/>
                </a:cubicBezTo>
                <a:cubicBezTo>
                  <a:pt x="13" y="659"/>
                  <a:pt x="13" y="659"/>
                  <a:pt x="13" y="659"/>
                </a:cubicBezTo>
                <a:cubicBezTo>
                  <a:pt x="11" y="661"/>
                  <a:pt x="11" y="661"/>
                  <a:pt x="11" y="661"/>
                </a:cubicBezTo>
                <a:cubicBezTo>
                  <a:pt x="9" y="660"/>
                  <a:pt x="9" y="660"/>
                  <a:pt x="9" y="660"/>
                </a:cubicBezTo>
                <a:cubicBezTo>
                  <a:pt x="8" y="659"/>
                  <a:pt x="8" y="659"/>
                  <a:pt x="8" y="659"/>
                </a:cubicBezTo>
                <a:cubicBezTo>
                  <a:pt x="8" y="658"/>
                  <a:pt x="8" y="658"/>
                  <a:pt x="8" y="658"/>
                </a:cubicBezTo>
                <a:cubicBezTo>
                  <a:pt x="10" y="657"/>
                  <a:pt x="10" y="657"/>
                  <a:pt x="10" y="657"/>
                </a:cubicBezTo>
                <a:cubicBezTo>
                  <a:pt x="5" y="654"/>
                  <a:pt x="5" y="654"/>
                  <a:pt x="5" y="654"/>
                </a:cubicBezTo>
                <a:cubicBezTo>
                  <a:pt x="4" y="651"/>
                  <a:pt x="4" y="651"/>
                  <a:pt x="4" y="651"/>
                </a:cubicBezTo>
                <a:cubicBezTo>
                  <a:pt x="9" y="652"/>
                  <a:pt x="2" y="646"/>
                  <a:pt x="9" y="650"/>
                </a:cubicBezTo>
                <a:cubicBezTo>
                  <a:pt x="14" y="650"/>
                  <a:pt x="14" y="650"/>
                  <a:pt x="14" y="650"/>
                </a:cubicBezTo>
                <a:cubicBezTo>
                  <a:pt x="14" y="645"/>
                  <a:pt x="14" y="645"/>
                  <a:pt x="14" y="645"/>
                </a:cubicBezTo>
                <a:cubicBezTo>
                  <a:pt x="16" y="642"/>
                  <a:pt x="16" y="642"/>
                  <a:pt x="16" y="642"/>
                </a:cubicBezTo>
                <a:cubicBezTo>
                  <a:pt x="11" y="638"/>
                  <a:pt x="11" y="638"/>
                  <a:pt x="11" y="638"/>
                </a:cubicBezTo>
                <a:cubicBezTo>
                  <a:pt x="15" y="635"/>
                  <a:pt x="15" y="635"/>
                  <a:pt x="15" y="635"/>
                </a:cubicBezTo>
                <a:cubicBezTo>
                  <a:pt x="16" y="637"/>
                  <a:pt x="16" y="637"/>
                  <a:pt x="16" y="637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0"/>
                  <a:pt x="23" y="630"/>
                  <a:pt x="23" y="630"/>
                </a:cubicBezTo>
                <a:cubicBezTo>
                  <a:pt x="24" y="630"/>
                  <a:pt x="24" y="628"/>
                  <a:pt x="25" y="631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8" y="628"/>
                  <a:pt x="28" y="628"/>
                  <a:pt x="28" y="628"/>
                </a:cubicBezTo>
                <a:cubicBezTo>
                  <a:pt x="28" y="626"/>
                  <a:pt x="28" y="626"/>
                  <a:pt x="28" y="626"/>
                </a:cubicBezTo>
                <a:cubicBezTo>
                  <a:pt x="23" y="627"/>
                  <a:pt x="23" y="627"/>
                  <a:pt x="23" y="627"/>
                </a:cubicBezTo>
                <a:cubicBezTo>
                  <a:pt x="22" y="628"/>
                  <a:pt x="22" y="628"/>
                  <a:pt x="22" y="628"/>
                </a:cubicBezTo>
                <a:cubicBezTo>
                  <a:pt x="19" y="628"/>
                  <a:pt x="19" y="628"/>
                  <a:pt x="19" y="628"/>
                </a:cubicBezTo>
                <a:cubicBezTo>
                  <a:pt x="15" y="634"/>
                  <a:pt x="15" y="634"/>
                  <a:pt x="15" y="634"/>
                </a:cubicBezTo>
                <a:cubicBezTo>
                  <a:pt x="8" y="635"/>
                  <a:pt x="8" y="635"/>
                  <a:pt x="8" y="635"/>
                </a:cubicBezTo>
                <a:cubicBezTo>
                  <a:pt x="11" y="633"/>
                  <a:pt x="17" y="640"/>
                  <a:pt x="15" y="627"/>
                </a:cubicBezTo>
                <a:cubicBezTo>
                  <a:pt x="23" y="625"/>
                  <a:pt x="23" y="625"/>
                  <a:pt x="23" y="625"/>
                </a:cubicBezTo>
                <a:cubicBezTo>
                  <a:pt x="28" y="621"/>
                  <a:pt x="28" y="621"/>
                  <a:pt x="28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0" y="620"/>
                  <a:pt x="35" y="621"/>
                  <a:pt x="31" y="618"/>
                </a:cubicBezTo>
                <a:cubicBezTo>
                  <a:pt x="29" y="617"/>
                  <a:pt x="29" y="617"/>
                  <a:pt x="29" y="617"/>
                </a:cubicBezTo>
                <a:cubicBezTo>
                  <a:pt x="27" y="617"/>
                  <a:pt x="38" y="614"/>
                  <a:pt x="25" y="618"/>
                </a:cubicBezTo>
                <a:cubicBezTo>
                  <a:pt x="30" y="615"/>
                  <a:pt x="30" y="615"/>
                  <a:pt x="30" y="615"/>
                </a:cubicBezTo>
                <a:cubicBezTo>
                  <a:pt x="31" y="615"/>
                  <a:pt x="31" y="616"/>
                  <a:pt x="32" y="615"/>
                </a:cubicBezTo>
                <a:cubicBezTo>
                  <a:pt x="32" y="614"/>
                  <a:pt x="32" y="614"/>
                  <a:pt x="32" y="614"/>
                </a:cubicBezTo>
                <a:cubicBezTo>
                  <a:pt x="27" y="612"/>
                  <a:pt x="27" y="612"/>
                  <a:pt x="27" y="612"/>
                </a:cubicBezTo>
                <a:cubicBezTo>
                  <a:pt x="32" y="610"/>
                  <a:pt x="32" y="610"/>
                  <a:pt x="32" y="610"/>
                </a:cubicBezTo>
                <a:cubicBezTo>
                  <a:pt x="35" y="606"/>
                  <a:pt x="40" y="614"/>
                  <a:pt x="39" y="604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600"/>
                  <a:pt x="40" y="600"/>
                  <a:pt x="40" y="600"/>
                </a:cubicBezTo>
                <a:cubicBezTo>
                  <a:pt x="39" y="598"/>
                  <a:pt x="39" y="598"/>
                  <a:pt x="39" y="598"/>
                </a:cubicBezTo>
                <a:cubicBezTo>
                  <a:pt x="41" y="598"/>
                  <a:pt x="41" y="598"/>
                  <a:pt x="41" y="598"/>
                </a:cubicBezTo>
                <a:cubicBezTo>
                  <a:pt x="42" y="600"/>
                  <a:pt x="42" y="600"/>
                  <a:pt x="42" y="600"/>
                </a:cubicBezTo>
                <a:cubicBezTo>
                  <a:pt x="43" y="600"/>
                  <a:pt x="43" y="600"/>
                  <a:pt x="43" y="600"/>
                </a:cubicBezTo>
                <a:cubicBezTo>
                  <a:pt x="43" y="602"/>
                  <a:pt x="43" y="602"/>
                  <a:pt x="43" y="602"/>
                </a:cubicBezTo>
                <a:cubicBezTo>
                  <a:pt x="47" y="602"/>
                  <a:pt x="47" y="602"/>
                  <a:pt x="47" y="602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38" y="610"/>
                  <a:pt x="38" y="610"/>
                  <a:pt x="38" y="610"/>
                </a:cubicBezTo>
                <a:cubicBezTo>
                  <a:pt x="42" y="610"/>
                  <a:pt x="42" y="610"/>
                  <a:pt x="42" y="610"/>
                </a:cubicBezTo>
                <a:cubicBezTo>
                  <a:pt x="47" y="608"/>
                  <a:pt x="47" y="608"/>
                  <a:pt x="47" y="608"/>
                </a:cubicBezTo>
                <a:cubicBezTo>
                  <a:pt x="51" y="603"/>
                  <a:pt x="51" y="603"/>
                  <a:pt x="51" y="603"/>
                </a:cubicBezTo>
                <a:cubicBezTo>
                  <a:pt x="56" y="600"/>
                  <a:pt x="56" y="600"/>
                  <a:pt x="56" y="600"/>
                </a:cubicBezTo>
                <a:cubicBezTo>
                  <a:pt x="60" y="595"/>
                  <a:pt x="60" y="595"/>
                  <a:pt x="60" y="595"/>
                </a:cubicBezTo>
                <a:cubicBezTo>
                  <a:pt x="59" y="595"/>
                  <a:pt x="59" y="595"/>
                  <a:pt x="59" y="595"/>
                </a:cubicBezTo>
                <a:cubicBezTo>
                  <a:pt x="62" y="595"/>
                  <a:pt x="63" y="592"/>
                  <a:pt x="64" y="594"/>
                </a:cubicBezTo>
                <a:cubicBezTo>
                  <a:pt x="66" y="592"/>
                  <a:pt x="66" y="592"/>
                  <a:pt x="66" y="592"/>
                </a:cubicBezTo>
                <a:cubicBezTo>
                  <a:pt x="63" y="589"/>
                  <a:pt x="63" y="589"/>
                  <a:pt x="63" y="589"/>
                </a:cubicBezTo>
                <a:cubicBezTo>
                  <a:pt x="55" y="591"/>
                  <a:pt x="55" y="591"/>
                  <a:pt x="55" y="591"/>
                </a:cubicBezTo>
                <a:cubicBezTo>
                  <a:pt x="56" y="595"/>
                  <a:pt x="56" y="595"/>
                  <a:pt x="56" y="595"/>
                </a:cubicBezTo>
                <a:cubicBezTo>
                  <a:pt x="55" y="594"/>
                  <a:pt x="55" y="594"/>
                  <a:pt x="55" y="594"/>
                </a:cubicBezTo>
                <a:cubicBezTo>
                  <a:pt x="50" y="597"/>
                  <a:pt x="50" y="597"/>
                  <a:pt x="50" y="597"/>
                </a:cubicBezTo>
                <a:cubicBezTo>
                  <a:pt x="47" y="593"/>
                  <a:pt x="62" y="600"/>
                  <a:pt x="45" y="595"/>
                </a:cubicBezTo>
                <a:cubicBezTo>
                  <a:pt x="50" y="593"/>
                  <a:pt x="50" y="593"/>
                  <a:pt x="50" y="593"/>
                </a:cubicBezTo>
                <a:cubicBezTo>
                  <a:pt x="43" y="594"/>
                  <a:pt x="52" y="586"/>
                  <a:pt x="41" y="588"/>
                </a:cubicBezTo>
                <a:cubicBezTo>
                  <a:pt x="42" y="588"/>
                  <a:pt x="47" y="587"/>
                  <a:pt x="41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43" y="581"/>
                  <a:pt x="43" y="581"/>
                  <a:pt x="43" y="581"/>
                </a:cubicBezTo>
                <a:cubicBezTo>
                  <a:pt x="44" y="580"/>
                  <a:pt x="45" y="579"/>
                  <a:pt x="45" y="581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9" y="591"/>
                  <a:pt x="49" y="591"/>
                  <a:pt x="49" y="591"/>
                </a:cubicBezTo>
                <a:cubicBezTo>
                  <a:pt x="49" y="589"/>
                  <a:pt x="49" y="589"/>
                  <a:pt x="49" y="589"/>
                </a:cubicBezTo>
                <a:cubicBezTo>
                  <a:pt x="55" y="589"/>
                  <a:pt x="55" y="589"/>
                  <a:pt x="55" y="589"/>
                </a:cubicBezTo>
                <a:cubicBezTo>
                  <a:pt x="56" y="590"/>
                  <a:pt x="56" y="590"/>
                  <a:pt x="56" y="590"/>
                </a:cubicBezTo>
                <a:cubicBezTo>
                  <a:pt x="56" y="590"/>
                  <a:pt x="59" y="597"/>
                  <a:pt x="57" y="587"/>
                </a:cubicBezTo>
                <a:cubicBezTo>
                  <a:pt x="50" y="585"/>
                  <a:pt x="50" y="585"/>
                  <a:pt x="50" y="585"/>
                </a:cubicBezTo>
                <a:cubicBezTo>
                  <a:pt x="52" y="582"/>
                  <a:pt x="52" y="582"/>
                  <a:pt x="52" y="582"/>
                </a:cubicBezTo>
                <a:cubicBezTo>
                  <a:pt x="51" y="581"/>
                  <a:pt x="51" y="581"/>
                  <a:pt x="51" y="581"/>
                </a:cubicBezTo>
                <a:cubicBezTo>
                  <a:pt x="50" y="580"/>
                  <a:pt x="50" y="580"/>
                  <a:pt x="50" y="580"/>
                </a:cubicBezTo>
                <a:cubicBezTo>
                  <a:pt x="47" y="580"/>
                  <a:pt x="47" y="580"/>
                  <a:pt x="47" y="580"/>
                </a:cubicBezTo>
                <a:cubicBezTo>
                  <a:pt x="45" y="580"/>
                  <a:pt x="45" y="580"/>
                  <a:pt x="45" y="580"/>
                </a:cubicBezTo>
                <a:cubicBezTo>
                  <a:pt x="51" y="573"/>
                  <a:pt x="51" y="573"/>
                  <a:pt x="51" y="573"/>
                </a:cubicBezTo>
                <a:cubicBezTo>
                  <a:pt x="49" y="571"/>
                  <a:pt x="49" y="571"/>
                  <a:pt x="49" y="571"/>
                </a:cubicBezTo>
                <a:cubicBezTo>
                  <a:pt x="49" y="570"/>
                  <a:pt x="57" y="574"/>
                  <a:pt x="43" y="572"/>
                </a:cubicBezTo>
                <a:cubicBezTo>
                  <a:pt x="43" y="570"/>
                  <a:pt x="43" y="570"/>
                  <a:pt x="43" y="570"/>
                </a:cubicBezTo>
                <a:cubicBezTo>
                  <a:pt x="39" y="569"/>
                  <a:pt x="39" y="569"/>
                  <a:pt x="39" y="569"/>
                </a:cubicBezTo>
                <a:cubicBezTo>
                  <a:pt x="37" y="569"/>
                  <a:pt x="37" y="569"/>
                  <a:pt x="37" y="569"/>
                </a:cubicBezTo>
                <a:cubicBezTo>
                  <a:pt x="35" y="570"/>
                  <a:pt x="41" y="562"/>
                  <a:pt x="34" y="571"/>
                </a:cubicBezTo>
                <a:cubicBezTo>
                  <a:pt x="33" y="570"/>
                  <a:pt x="33" y="570"/>
                  <a:pt x="33" y="570"/>
                </a:cubicBezTo>
                <a:cubicBezTo>
                  <a:pt x="39" y="565"/>
                  <a:pt x="39" y="565"/>
                  <a:pt x="39" y="565"/>
                </a:cubicBezTo>
                <a:cubicBezTo>
                  <a:pt x="41" y="567"/>
                  <a:pt x="41" y="567"/>
                  <a:pt x="41" y="567"/>
                </a:cubicBezTo>
                <a:cubicBezTo>
                  <a:pt x="45" y="567"/>
                  <a:pt x="45" y="567"/>
                  <a:pt x="45" y="567"/>
                </a:cubicBezTo>
                <a:cubicBezTo>
                  <a:pt x="49" y="560"/>
                  <a:pt x="49" y="560"/>
                  <a:pt x="49" y="560"/>
                </a:cubicBezTo>
                <a:cubicBezTo>
                  <a:pt x="60" y="553"/>
                  <a:pt x="60" y="553"/>
                  <a:pt x="60" y="553"/>
                </a:cubicBezTo>
                <a:cubicBezTo>
                  <a:pt x="60" y="553"/>
                  <a:pt x="62" y="552"/>
                  <a:pt x="59" y="552"/>
                </a:cubicBezTo>
                <a:cubicBezTo>
                  <a:pt x="56" y="553"/>
                  <a:pt x="56" y="553"/>
                  <a:pt x="56" y="553"/>
                </a:cubicBezTo>
                <a:cubicBezTo>
                  <a:pt x="54" y="552"/>
                  <a:pt x="54" y="552"/>
                  <a:pt x="54" y="552"/>
                </a:cubicBezTo>
                <a:cubicBezTo>
                  <a:pt x="56" y="550"/>
                  <a:pt x="56" y="550"/>
                  <a:pt x="56" y="550"/>
                </a:cubicBezTo>
                <a:cubicBezTo>
                  <a:pt x="53" y="544"/>
                  <a:pt x="53" y="544"/>
                  <a:pt x="53" y="544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0" y="544"/>
                  <a:pt x="50" y="544"/>
                  <a:pt x="50" y="544"/>
                </a:cubicBezTo>
                <a:cubicBezTo>
                  <a:pt x="49" y="543"/>
                  <a:pt x="49" y="543"/>
                  <a:pt x="49" y="543"/>
                </a:cubicBezTo>
                <a:cubicBezTo>
                  <a:pt x="50" y="541"/>
                  <a:pt x="50" y="541"/>
                  <a:pt x="50" y="541"/>
                </a:cubicBezTo>
                <a:cubicBezTo>
                  <a:pt x="45" y="542"/>
                  <a:pt x="45" y="542"/>
                  <a:pt x="45" y="542"/>
                </a:cubicBezTo>
                <a:cubicBezTo>
                  <a:pt x="43" y="544"/>
                  <a:pt x="43" y="544"/>
                  <a:pt x="43" y="544"/>
                </a:cubicBezTo>
                <a:cubicBezTo>
                  <a:pt x="42" y="548"/>
                  <a:pt x="42" y="548"/>
                  <a:pt x="42" y="548"/>
                </a:cubicBezTo>
                <a:cubicBezTo>
                  <a:pt x="44" y="549"/>
                  <a:pt x="44" y="549"/>
                  <a:pt x="44" y="549"/>
                </a:cubicBezTo>
                <a:cubicBezTo>
                  <a:pt x="43" y="551"/>
                  <a:pt x="43" y="551"/>
                  <a:pt x="43" y="551"/>
                </a:cubicBezTo>
                <a:cubicBezTo>
                  <a:pt x="44" y="552"/>
                  <a:pt x="44" y="552"/>
                  <a:pt x="44" y="552"/>
                </a:cubicBezTo>
                <a:cubicBezTo>
                  <a:pt x="43" y="551"/>
                  <a:pt x="38" y="553"/>
                  <a:pt x="39" y="549"/>
                </a:cubicBezTo>
                <a:cubicBezTo>
                  <a:pt x="36" y="546"/>
                  <a:pt x="46" y="549"/>
                  <a:pt x="38" y="545"/>
                </a:cubicBezTo>
                <a:cubicBezTo>
                  <a:pt x="38" y="543"/>
                  <a:pt x="38" y="543"/>
                  <a:pt x="38" y="543"/>
                </a:cubicBezTo>
                <a:cubicBezTo>
                  <a:pt x="40" y="540"/>
                  <a:pt x="43" y="544"/>
                  <a:pt x="42" y="540"/>
                </a:cubicBezTo>
                <a:cubicBezTo>
                  <a:pt x="40" y="540"/>
                  <a:pt x="40" y="540"/>
                  <a:pt x="40" y="540"/>
                </a:cubicBezTo>
                <a:cubicBezTo>
                  <a:pt x="39" y="538"/>
                  <a:pt x="39" y="538"/>
                  <a:pt x="39" y="538"/>
                </a:cubicBezTo>
                <a:cubicBezTo>
                  <a:pt x="45" y="536"/>
                  <a:pt x="45" y="536"/>
                  <a:pt x="45" y="536"/>
                </a:cubicBezTo>
                <a:cubicBezTo>
                  <a:pt x="47" y="530"/>
                  <a:pt x="49" y="528"/>
                  <a:pt x="57" y="527"/>
                </a:cubicBezTo>
                <a:cubicBezTo>
                  <a:pt x="60" y="524"/>
                  <a:pt x="60" y="524"/>
                  <a:pt x="60" y="524"/>
                </a:cubicBezTo>
                <a:cubicBezTo>
                  <a:pt x="63" y="524"/>
                  <a:pt x="63" y="524"/>
                  <a:pt x="63" y="524"/>
                </a:cubicBezTo>
                <a:cubicBezTo>
                  <a:pt x="64" y="522"/>
                  <a:pt x="64" y="522"/>
                  <a:pt x="64" y="522"/>
                </a:cubicBezTo>
                <a:cubicBezTo>
                  <a:pt x="70" y="519"/>
                  <a:pt x="70" y="519"/>
                  <a:pt x="70" y="519"/>
                </a:cubicBezTo>
                <a:cubicBezTo>
                  <a:pt x="83" y="511"/>
                  <a:pt x="83" y="511"/>
                  <a:pt x="83" y="511"/>
                </a:cubicBezTo>
                <a:cubicBezTo>
                  <a:pt x="84" y="508"/>
                  <a:pt x="84" y="508"/>
                  <a:pt x="84" y="508"/>
                </a:cubicBezTo>
                <a:cubicBezTo>
                  <a:pt x="87" y="509"/>
                  <a:pt x="87" y="509"/>
                  <a:pt x="87" y="509"/>
                </a:cubicBezTo>
                <a:cubicBezTo>
                  <a:pt x="88" y="509"/>
                  <a:pt x="88" y="512"/>
                  <a:pt x="89" y="508"/>
                </a:cubicBezTo>
                <a:cubicBezTo>
                  <a:pt x="88" y="508"/>
                  <a:pt x="88" y="508"/>
                  <a:pt x="88" y="508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3" y="503"/>
                  <a:pt x="93" y="503"/>
                  <a:pt x="93" y="503"/>
                </a:cubicBezTo>
                <a:cubicBezTo>
                  <a:pt x="97" y="503"/>
                  <a:pt x="97" y="503"/>
                  <a:pt x="97" y="503"/>
                </a:cubicBezTo>
                <a:cubicBezTo>
                  <a:pt x="95" y="500"/>
                  <a:pt x="95" y="500"/>
                  <a:pt x="95" y="500"/>
                </a:cubicBezTo>
                <a:cubicBezTo>
                  <a:pt x="98" y="498"/>
                  <a:pt x="98" y="498"/>
                  <a:pt x="98" y="498"/>
                </a:cubicBezTo>
                <a:cubicBezTo>
                  <a:pt x="101" y="500"/>
                  <a:pt x="101" y="500"/>
                  <a:pt x="101" y="500"/>
                </a:cubicBezTo>
                <a:cubicBezTo>
                  <a:pt x="101" y="496"/>
                  <a:pt x="101" y="496"/>
                  <a:pt x="101" y="496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103" y="498"/>
                  <a:pt x="103" y="498"/>
                  <a:pt x="103" y="498"/>
                </a:cubicBezTo>
                <a:cubicBezTo>
                  <a:pt x="112" y="495"/>
                  <a:pt x="112" y="495"/>
                  <a:pt x="112" y="495"/>
                </a:cubicBezTo>
                <a:cubicBezTo>
                  <a:pt x="115" y="493"/>
                  <a:pt x="115" y="493"/>
                  <a:pt x="115" y="493"/>
                </a:cubicBezTo>
                <a:cubicBezTo>
                  <a:pt x="123" y="489"/>
                  <a:pt x="123" y="489"/>
                  <a:pt x="123" y="489"/>
                </a:cubicBezTo>
                <a:cubicBezTo>
                  <a:pt x="123" y="487"/>
                  <a:pt x="123" y="487"/>
                  <a:pt x="123" y="487"/>
                </a:cubicBezTo>
                <a:cubicBezTo>
                  <a:pt x="125" y="488"/>
                  <a:pt x="125" y="488"/>
                  <a:pt x="125" y="488"/>
                </a:cubicBezTo>
                <a:cubicBezTo>
                  <a:pt x="129" y="483"/>
                  <a:pt x="127" y="493"/>
                  <a:pt x="132" y="484"/>
                </a:cubicBezTo>
                <a:cubicBezTo>
                  <a:pt x="124" y="484"/>
                  <a:pt x="124" y="484"/>
                  <a:pt x="124" y="484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30" y="482"/>
                  <a:pt x="130" y="482"/>
                  <a:pt x="130" y="482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46" y="478"/>
                  <a:pt x="146" y="478"/>
                  <a:pt x="146" y="478"/>
                </a:cubicBezTo>
                <a:cubicBezTo>
                  <a:pt x="153" y="475"/>
                  <a:pt x="153" y="475"/>
                  <a:pt x="153" y="475"/>
                </a:cubicBezTo>
                <a:cubicBezTo>
                  <a:pt x="155" y="473"/>
                  <a:pt x="155" y="473"/>
                  <a:pt x="155" y="473"/>
                </a:cubicBezTo>
                <a:cubicBezTo>
                  <a:pt x="154" y="468"/>
                  <a:pt x="154" y="468"/>
                  <a:pt x="154" y="468"/>
                </a:cubicBezTo>
                <a:cubicBezTo>
                  <a:pt x="157" y="468"/>
                  <a:pt x="157" y="468"/>
                  <a:pt x="157" y="468"/>
                </a:cubicBezTo>
                <a:cubicBezTo>
                  <a:pt x="156" y="470"/>
                  <a:pt x="156" y="470"/>
                  <a:pt x="156" y="470"/>
                </a:cubicBezTo>
                <a:cubicBezTo>
                  <a:pt x="158" y="471"/>
                  <a:pt x="158" y="471"/>
                  <a:pt x="158" y="471"/>
                </a:cubicBezTo>
                <a:cubicBezTo>
                  <a:pt x="160" y="472"/>
                  <a:pt x="161" y="470"/>
                  <a:pt x="161" y="470"/>
                </a:cubicBezTo>
                <a:cubicBezTo>
                  <a:pt x="156" y="466"/>
                  <a:pt x="170" y="468"/>
                  <a:pt x="158" y="466"/>
                </a:cubicBezTo>
                <a:cubicBezTo>
                  <a:pt x="163" y="467"/>
                  <a:pt x="163" y="467"/>
                  <a:pt x="163" y="467"/>
                </a:cubicBezTo>
                <a:cubicBezTo>
                  <a:pt x="162" y="465"/>
                  <a:pt x="162" y="465"/>
                  <a:pt x="162" y="465"/>
                </a:cubicBezTo>
                <a:cubicBezTo>
                  <a:pt x="167" y="467"/>
                  <a:pt x="167" y="467"/>
                  <a:pt x="167" y="467"/>
                </a:cubicBezTo>
                <a:cubicBezTo>
                  <a:pt x="169" y="468"/>
                  <a:pt x="168" y="465"/>
                  <a:pt x="171" y="466"/>
                </a:cubicBezTo>
                <a:cubicBezTo>
                  <a:pt x="167" y="464"/>
                  <a:pt x="167" y="464"/>
                  <a:pt x="167" y="464"/>
                </a:cubicBezTo>
                <a:cubicBezTo>
                  <a:pt x="157" y="463"/>
                  <a:pt x="157" y="463"/>
                  <a:pt x="157" y="463"/>
                </a:cubicBezTo>
                <a:cubicBezTo>
                  <a:pt x="152" y="461"/>
                  <a:pt x="152" y="461"/>
                  <a:pt x="152" y="461"/>
                </a:cubicBezTo>
                <a:cubicBezTo>
                  <a:pt x="143" y="462"/>
                  <a:pt x="143" y="462"/>
                  <a:pt x="143" y="462"/>
                </a:cubicBezTo>
                <a:cubicBezTo>
                  <a:pt x="140" y="460"/>
                  <a:pt x="140" y="460"/>
                  <a:pt x="140" y="460"/>
                </a:cubicBezTo>
                <a:cubicBezTo>
                  <a:pt x="139" y="462"/>
                  <a:pt x="139" y="462"/>
                  <a:pt x="139" y="462"/>
                </a:cubicBezTo>
                <a:cubicBezTo>
                  <a:pt x="139" y="461"/>
                  <a:pt x="139" y="461"/>
                  <a:pt x="139" y="461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8" y="459"/>
                  <a:pt x="138" y="459"/>
                  <a:pt x="138" y="459"/>
                </a:cubicBezTo>
                <a:cubicBezTo>
                  <a:pt x="130" y="457"/>
                  <a:pt x="130" y="457"/>
                  <a:pt x="130" y="457"/>
                </a:cubicBezTo>
                <a:cubicBezTo>
                  <a:pt x="121" y="461"/>
                  <a:pt x="121" y="461"/>
                  <a:pt x="121" y="461"/>
                </a:cubicBezTo>
                <a:cubicBezTo>
                  <a:pt x="119" y="459"/>
                  <a:pt x="119" y="459"/>
                  <a:pt x="119" y="459"/>
                </a:cubicBezTo>
                <a:cubicBezTo>
                  <a:pt x="116" y="462"/>
                  <a:pt x="116" y="462"/>
                  <a:pt x="116" y="462"/>
                </a:cubicBezTo>
                <a:cubicBezTo>
                  <a:pt x="111" y="462"/>
                  <a:pt x="111" y="462"/>
                  <a:pt x="111" y="46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105" y="470"/>
                  <a:pt x="105" y="470"/>
                  <a:pt x="105" y="470"/>
                </a:cubicBezTo>
                <a:cubicBezTo>
                  <a:pt x="109" y="470"/>
                  <a:pt x="109" y="470"/>
                  <a:pt x="109" y="470"/>
                </a:cubicBezTo>
                <a:cubicBezTo>
                  <a:pt x="110" y="472"/>
                  <a:pt x="110" y="472"/>
                  <a:pt x="110" y="472"/>
                </a:cubicBezTo>
                <a:cubicBezTo>
                  <a:pt x="115" y="475"/>
                  <a:pt x="115" y="475"/>
                  <a:pt x="115" y="475"/>
                </a:cubicBezTo>
                <a:cubicBezTo>
                  <a:pt x="113" y="475"/>
                  <a:pt x="113" y="475"/>
                  <a:pt x="113" y="475"/>
                </a:cubicBezTo>
                <a:cubicBezTo>
                  <a:pt x="108" y="472"/>
                  <a:pt x="108" y="472"/>
                  <a:pt x="108" y="472"/>
                </a:cubicBezTo>
                <a:cubicBezTo>
                  <a:pt x="107" y="473"/>
                  <a:pt x="107" y="473"/>
                  <a:pt x="107" y="473"/>
                </a:cubicBezTo>
                <a:cubicBezTo>
                  <a:pt x="107" y="474"/>
                  <a:pt x="107" y="474"/>
                  <a:pt x="107" y="474"/>
                </a:cubicBezTo>
                <a:cubicBezTo>
                  <a:pt x="106" y="472"/>
                  <a:pt x="106" y="472"/>
                  <a:pt x="106" y="472"/>
                </a:cubicBezTo>
                <a:cubicBezTo>
                  <a:pt x="104" y="472"/>
                  <a:pt x="104" y="472"/>
                  <a:pt x="104" y="472"/>
                </a:cubicBezTo>
                <a:cubicBezTo>
                  <a:pt x="105" y="472"/>
                  <a:pt x="105" y="472"/>
                  <a:pt x="105" y="47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96" y="471"/>
                  <a:pt x="96" y="471"/>
                  <a:pt x="96" y="471"/>
                </a:cubicBezTo>
                <a:cubicBezTo>
                  <a:pt x="91" y="474"/>
                  <a:pt x="91" y="474"/>
                  <a:pt x="91" y="474"/>
                </a:cubicBezTo>
                <a:cubicBezTo>
                  <a:pt x="90" y="473"/>
                  <a:pt x="99" y="474"/>
                  <a:pt x="88" y="474"/>
                </a:cubicBezTo>
                <a:cubicBezTo>
                  <a:pt x="87" y="478"/>
                  <a:pt x="95" y="471"/>
                  <a:pt x="89" y="478"/>
                </a:cubicBezTo>
                <a:cubicBezTo>
                  <a:pt x="84" y="476"/>
                  <a:pt x="84" y="476"/>
                  <a:pt x="84" y="476"/>
                </a:cubicBezTo>
                <a:cubicBezTo>
                  <a:pt x="84" y="475"/>
                  <a:pt x="84" y="475"/>
                  <a:pt x="84" y="475"/>
                </a:cubicBezTo>
                <a:cubicBezTo>
                  <a:pt x="74" y="479"/>
                  <a:pt x="74" y="479"/>
                  <a:pt x="74" y="479"/>
                </a:cubicBezTo>
                <a:cubicBezTo>
                  <a:pt x="76" y="480"/>
                  <a:pt x="76" y="480"/>
                  <a:pt x="76" y="480"/>
                </a:cubicBezTo>
                <a:cubicBezTo>
                  <a:pt x="73" y="481"/>
                  <a:pt x="73" y="481"/>
                  <a:pt x="73" y="481"/>
                </a:cubicBezTo>
                <a:cubicBezTo>
                  <a:pt x="73" y="482"/>
                  <a:pt x="73" y="482"/>
                  <a:pt x="73" y="482"/>
                </a:cubicBezTo>
                <a:cubicBezTo>
                  <a:pt x="68" y="484"/>
                  <a:pt x="68" y="484"/>
                  <a:pt x="68" y="484"/>
                </a:cubicBezTo>
                <a:cubicBezTo>
                  <a:pt x="67" y="485"/>
                  <a:pt x="66" y="490"/>
                  <a:pt x="63" y="488"/>
                </a:cubicBezTo>
                <a:cubicBezTo>
                  <a:pt x="63" y="489"/>
                  <a:pt x="67" y="488"/>
                  <a:pt x="63" y="491"/>
                </a:cubicBezTo>
                <a:cubicBezTo>
                  <a:pt x="65" y="491"/>
                  <a:pt x="65" y="491"/>
                  <a:pt x="65" y="491"/>
                </a:cubicBezTo>
                <a:cubicBezTo>
                  <a:pt x="65" y="491"/>
                  <a:pt x="67" y="489"/>
                  <a:pt x="64" y="492"/>
                </a:cubicBezTo>
                <a:cubicBezTo>
                  <a:pt x="62" y="491"/>
                  <a:pt x="62" y="491"/>
                  <a:pt x="62" y="491"/>
                </a:cubicBezTo>
                <a:cubicBezTo>
                  <a:pt x="57" y="491"/>
                  <a:pt x="57" y="491"/>
                  <a:pt x="57" y="491"/>
                </a:cubicBezTo>
                <a:cubicBezTo>
                  <a:pt x="56" y="489"/>
                  <a:pt x="72" y="489"/>
                  <a:pt x="52" y="495"/>
                </a:cubicBezTo>
                <a:cubicBezTo>
                  <a:pt x="48" y="495"/>
                  <a:pt x="48" y="495"/>
                  <a:pt x="48" y="495"/>
                </a:cubicBezTo>
                <a:cubicBezTo>
                  <a:pt x="49" y="494"/>
                  <a:pt x="49" y="494"/>
                  <a:pt x="49" y="494"/>
                </a:cubicBezTo>
                <a:cubicBezTo>
                  <a:pt x="46" y="491"/>
                  <a:pt x="46" y="491"/>
                  <a:pt x="46" y="491"/>
                </a:cubicBezTo>
                <a:cubicBezTo>
                  <a:pt x="50" y="491"/>
                  <a:pt x="50" y="491"/>
                  <a:pt x="50" y="491"/>
                </a:cubicBezTo>
                <a:cubicBezTo>
                  <a:pt x="54" y="487"/>
                  <a:pt x="54" y="487"/>
                  <a:pt x="54" y="487"/>
                </a:cubicBezTo>
                <a:cubicBezTo>
                  <a:pt x="48" y="483"/>
                  <a:pt x="48" y="483"/>
                  <a:pt x="48" y="483"/>
                </a:cubicBezTo>
                <a:cubicBezTo>
                  <a:pt x="44" y="483"/>
                  <a:pt x="44" y="483"/>
                  <a:pt x="44" y="483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50" y="483"/>
                  <a:pt x="50" y="483"/>
                  <a:pt x="50" y="483"/>
                </a:cubicBezTo>
                <a:cubicBezTo>
                  <a:pt x="49" y="478"/>
                  <a:pt x="49" y="478"/>
                  <a:pt x="49" y="478"/>
                </a:cubicBezTo>
                <a:cubicBezTo>
                  <a:pt x="56" y="475"/>
                  <a:pt x="56" y="475"/>
                  <a:pt x="56" y="475"/>
                </a:cubicBezTo>
                <a:cubicBezTo>
                  <a:pt x="56" y="477"/>
                  <a:pt x="56" y="477"/>
                  <a:pt x="56" y="477"/>
                </a:cubicBezTo>
                <a:cubicBezTo>
                  <a:pt x="58" y="477"/>
                  <a:pt x="58" y="477"/>
                  <a:pt x="58" y="477"/>
                </a:cubicBezTo>
                <a:cubicBezTo>
                  <a:pt x="56" y="479"/>
                  <a:pt x="56" y="479"/>
                  <a:pt x="56" y="479"/>
                </a:cubicBezTo>
                <a:cubicBezTo>
                  <a:pt x="58" y="479"/>
                  <a:pt x="58" y="479"/>
                  <a:pt x="58" y="479"/>
                </a:cubicBezTo>
                <a:cubicBezTo>
                  <a:pt x="60" y="479"/>
                  <a:pt x="60" y="479"/>
                  <a:pt x="60" y="479"/>
                </a:cubicBezTo>
                <a:cubicBezTo>
                  <a:pt x="60" y="478"/>
                  <a:pt x="60" y="478"/>
                  <a:pt x="60" y="478"/>
                </a:cubicBezTo>
                <a:cubicBezTo>
                  <a:pt x="64" y="481"/>
                  <a:pt x="64" y="481"/>
                  <a:pt x="64" y="481"/>
                </a:cubicBezTo>
                <a:cubicBezTo>
                  <a:pt x="70" y="478"/>
                  <a:pt x="70" y="478"/>
                  <a:pt x="70" y="478"/>
                </a:cubicBezTo>
                <a:cubicBezTo>
                  <a:pt x="67" y="473"/>
                  <a:pt x="67" y="473"/>
                  <a:pt x="67" y="473"/>
                </a:cubicBezTo>
                <a:cubicBezTo>
                  <a:pt x="70" y="471"/>
                  <a:pt x="70" y="471"/>
                  <a:pt x="70" y="471"/>
                </a:cubicBezTo>
                <a:cubicBezTo>
                  <a:pt x="72" y="470"/>
                  <a:pt x="63" y="476"/>
                  <a:pt x="74" y="472"/>
                </a:cubicBezTo>
                <a:cubicBezTo>
                  <a:pt x="72" y="470"/>
                  <a:pt x="72" y="470"/>
                  <a:pt x="72" y="470"/>
                </a:cubicBezTo>
                <a:cubicBezTo>
                  <a:pt x="77" y="469"/>
                  <a:pt x="77" y="469"/>
                  <a:pt x="77" y="469"/>
                </a:cubicBezTo>
                <a:cubicBezTo>
                  <a:pt x="75" y="467"/>
                  <a:pt x="75" y="467"/>
                  <a:pt x="75" y="467"/>
                </a:cubicBezTo>
                <a:cubicBezTo>
                  <a:pt x="70" y="468"/>
                  <a:pt x="70" y="468"/>
                  <a:pt x="70" y="46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74" y="466"/>
                  <a:pt x="74" y="466"/>
                  <a:pt x="74" y="466"/>
                </a:cubicBezTo>
                <a:cubicBezTo>
                  <a:pt x="73" y="464"/>
                  <a:pt x="69" y="475"/>
                  <a:pt x="74" y="462"/>
                </a:cubicBezTo>
                <a:cubicBezTo>
                  <a:pt x="77" y="461"/>
                  <a:pt x="77" y="461"/>
                  <a:pt x="77" y="461"/>
                </a:cubicBezTo>
                <a:cubicBezTo>
                  <a:pt x="78" y="463"/>
                  <a:pt x="69" y="465"/>
                  <a:pt x="77" y="465"/>
                </a:cubicBezTo>
                <a:cubicBezTo>
                  <a:pt x="77" y="464"/>
                  <a:pt x="77" y="464"/>
                  <a:pt x="77" y="464"/>
                </a:cubicBezTo>
                <a:cubicBezTo>
                  <a:pt x="78" y="464"/>
                  <a:pt x="70" y="470"/>
                  <a:pt x="81" y="465"/>
                </a:cubicBezTo>
                <a:cubicBezTo>
                  <a:pt x="83" y="464"/>
                  <a:pt x="83" y="464"/>
                  <a:pt x="83" y="464"/>
                </a:cubicBezTo>
                <a:cubicBezTo>
                  <a:pt x="81" y="462"/>
                  <a:pt x="81" y="462"/>
                  <a:pt x="81" y="462"/>
                </a:cubicBezTo>
                <a:cubicBezTo>
                  <a:pt x="87" y="460"/>
                  <a:pt x="87" y="460"/>
                  <a:pt x="87" y="460"/>
                </a:cubicBezTo>
                <a:cubicBezTo>
                  <a:pt x="88" y="460"/>
                  <a:pt x="84" y="462"/>
                  <a:pt x="88" y="459"/>
                </a:cubicBezTo>
                <a:cubicBezTo>
                  <a:pt x="91" y="464"/>
                  <a:pt x="74" y="458"/>
                  <a:pt x="94" y="461"/>
                </a:cubicBezTo>
                <a:cubicBezTo>
                  <a:pt x="95" y="459"/>
                  <a:pt x="95" y="459"/>
                  <a:pt x="95" y="459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88" y="454"/>
                  <a:pt x="88" y="454"/>
                  <a:pt x="88" y="454"/>
                </a:cubicBezTo>
                <a:cubicBezTo>
                  <a:pt x="87" y="453"/>
                  <a:pt x="87" y="453"/>
                  <a:pt x="87" y="453"/>
                </a:cubicBezTo>
                <a:cubicBezTo>
                  <a:pt x="91" y="451"/>
                  <a:pt x="91" y="451"/>
                  <a:pt x="91" y="451"/>
                </a:cubicBezTo>
                <a:cubicBezTo>
                  <a:pt x="92" y="455"/>
                  <a:pt x="92" y="455"/>
                  <a:pt x="92" y="455"/>
                </a:cubicBezTo>
                <a:cubicBezTo>
                  <a:pt x="95" y="456"/>
                  <a:pt x="82" y="462"/>
                  <a:pt x="97" y="453"/>
                </a:cubicBezTo>
                <a:cubicBezTo>
                  <a:pt x="93" y="451"/>
                  <a:pt x="93" y="451"/>
                  <a:pt x="93" y="451"/>
                </a:cubicBezTo>
                <a:cubicBezTo>
                  <a:pt x="95" y="450"/>
                  <a:pt x="95" y="450"/>
                  <a:pt x="95" y="450"/>
                </a:cubicBezTo>
                <a:cubicBezTo>
                  <a:pt x="96" y="451"/>
                  <a:pt x="88" y="453"/>
                  <a:pt x="98" y="451"/>
                </a:cubicBezTo>
                <a:cubicBezTo>
                  <a:pt x="96" y="449"/>
                  <a:pt x="96" y="449"/>
                  <a:pt x="96" y="449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5" y="444"/>
                  <a:pt x="95" y="444"/>
                  <a:pt x="95" y="444"/>
                </a:cubicBezTo>
                <a:cubicBezTo>
                  <a:pt x="98" y="443"/>
                  <a:pt x="98" y="443"/>
                  <a:pt x="98" y="443"/>
                </a:cubicBezTo>
                <a:cubicBezTo>
                  <a:pt x="99" y="443"/>
                  <a:pt x="99" y="443"/>
                  <a:pt x="99" y="443"/>
                </a:cubicBezTo>
                <a:cubicBezTo>
                  <a:pt x="100" y="439"/>
                  <a:pt x="94" y="447"/>
                  <a:pt x="101" y="439"/>
                </a:cubicBezTo>
                <a:cubicBezTo>
                  <a:pt x="106" y="437"/>
                  <a:pt x="100" y="447"/>
                  <a:pt x="106" y="438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5" y="437"/>
                  <a:pt x="102" y="445"/>
                  <a:pt x="119" y="437"/>
                </a:cubicBezTo>
                <a:cubicBezTo>
                  <a:pt x="119" y="437"/>
                  <a:pt x="114" y="436"/>
                  <a:pt x="120" y="437"/>
                </a:cubicBezTo>
                <a:cubicBezTo>
                  <a:pt x="124" y="433"/>
                  <a:pt x="124" y="433"/>
                  <a:pt x="124" y="433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9" y="431"/>
                  <a:pt x="122" y="436"/>
                  <a:pt x="117" y="433"/>
                </a:cubicBezTo>
                <a:cubicBezTo>
                  <a:pt x="117" y="430"/>
                  <a:pt x="117" y="430"/>
                  <a:pt x="117" y="430"/>
                </a:cubicBezTo>
                <a:cubicBezTo>
                  <a:pt x="121" y="430"/>
                  <a:pt x="121" y="430"/>
                  <a:pt x="121" y="430"/>
                </a:cubicBezTo>
                <a:cubicBezTo>
                  <a:pt x="121" y="429"/>
                  <a:pt x="121" y="429"/>
                  <a:pt x="121" y="429"/>
                </a:cubicBezTo>
                <a:cubicBezTo>
                  <a:pt x="122" y="428"/>
                  <a:pt x="122" y="428"/>
                  <a:pt x="122" y="428"/>
                </a:cubicBezTo>
                <a:cubicBezTo>
                  <a:pt x="129" y="430"/>
                  <a:pt x="129" y="430"/>
                  <a:pt x="129" y="430"/>
                </a:cubicBezTo>
                <a:cubicBezTo>
                  <a:pt x="129" y="428"/>
                  <a:pt x="129" y="428"/>
                  <a:pt x="129" y="428"/>
                </a:cubicBezTo>
                <a:cubicBezTo>
                  <a:pt x="130" y="428"/>
                  <a:pt x="130" y="428"/>
                  <a:pt x="130" y="428"/>
                </a:cubicBezTo>
                <a:cubicBezTo>
                  <a:pt x="144" y="423"/>
                  <a:pt x="144" y="423"/>
                  <a:pt x="144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47" y="421"/>
                  <a:pt x="147" y="421"/>
                  <a:pt x="147" y="421"/>
                </a:cubicBezTo>
                <a:cubicBezTo>
                  <a:pt x="136" y="420"/>
                  <a:pt x="136" y="420"/>
                  <a:pt x="136" y="420"/>
                </a:cubicBezTo>
                <a:cubicBezTo>
                  <a:pt x="139" y="419"/>
                  <a:pt x="139" y="419"/>
                  <a:pt x="139" y="419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37" y="416"/>
                  <a:pt x="137" y="416"/>
                  <a:pt x="137" y="416"/>
                </a:cubicBezTo>
                <a:cubicBezTo>
                  <a:pt x="146" y="413"/>
                  <a:pt x="146" y="413"/>
                  <a:pt x="146" y="413"/>
                </a:cubicBezTo>
                <a:cubicBezTo>
                  <a:pt x="146" y="409"/>
                  <a:pt x="146" y="409"/>
                  <a:pt x="146" y="409"/>
                </a:cubicBezTo>
                <a:cubicBezTo>
                  <a:pt x="146" y="408"/>
                  <a:pt x="142" y="411"/>
                  <a:pt x="147" y="409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38" y="411"/>
                  <a:pt x="144" y="416"/>
                  <a:pt x="126" y="417"/>
                </a:cubicBezTo>
                <a:cubicBezTo>
                  <a:pt x="124" y="419"/>
                  <a:pt x="125" y="423"/>
                  <a:pt x="120" y="421"/>
                </a:cubicBezTo>
                <a:cubicBezTo>
                  <a:pt x="121" y="422"/>
                  <a:pt x="121" y="422"/>
                  <a:pt x="121" y="422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28" y="422"/>
                  <a:pt x="128" y="422"/>
                  <a:pt x="128" y="422"/>
                </a:cubicBezTo>
                <a:cubicBezTo>
                  <a:pt x="129" y="421"/>
                  <a:pt x="129" y="421"/>
                  <a:pt x="129" y="421"/>
                </a:cubicBezTo>
                <a:cubicBezTo>
                  <a:pt x="130" y="421"/>
                  <a:pt x="126" y="427"/>
                  <a:pt x="134" y="421"/>
                </a:cubicBezTo>
                <a:cubicBezTo>
                  <a:pt x="135" y="421"/>
                  <a:pt x="135" y="421"/>
                  <a:pt x="135" y="421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4"/>
                  <a:pt x="124" y="424"/>
                  <a:pt x="124" y="424"/>
                </a:cubicBezTo>
                <a:cubicBezTo>
                  <a:pt x="126" y="426"/>
                  <a:pt x="126" y="426"/>
                  <a:pt x="126" y="426"/>
                </a:cubicBezTo>
                <a:cubicBezTo>
                  <a:pt x="125" y="425"/>
                  <a:pt x="123" y="433"/>
                  <a:pt x="123" y="424"/>
                </a:cubicBezTo>
                <a:cubicBezTo>
                  <a:pt x="114" y="427"/>
                  <a:pt x="114" y="427"/>
                  <a:pt x="114" y="427"/>
                </a:cubicBezTo>
                <a:cubicBezTo>
                  <a:pt x="114" y="427"/>
                  <a:pt x="112" y="430"/>
                  <a:pt x="115" y="426"/>
                </a:cubicBezTo>
                <a:cubicBezTo>
                  <a:pt x="113" y="425"/>
                  <a:pt x="113" y="425"/>
                  <a:pt x="113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112" y="429"/>
                  <a:pt x="112" y="429"/>
                  <a:pt x="112" y="429"/>
                </a:cubicBezTo>
                <a:cubicBezTo>
                  <a:pt x="110" y="431"/>
                  <a:pt x="110" y="431"/>
                  <a:pt x="110" y="431"/>
                </a:cubicBezTo>
                <a:cubicBezTo>
                  <a:pt x="106" y="431"/>
                  <a:pt x="106" y="431"/>
                  <a:pt x="106" y="431"/>
                </a:cubicBezTo>
                <a:cubicBezTo>
                  <a:pt x="106" y="432"/>
                  <a:pt x="106" y="432"/>
                  <a:pt x="106" y="432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0" y="433"/>
                  <a:pt x="100" y="433"/>
                  <a:pt x="100" y="433"/>
                </a:cubicBezTo>
                <a:cubicBezTo>
                  <a:pt x="100" y="434"/>
                  <a:pt x="100" y="434"/>
                  <a:pt x="100" y="434"/>
                </a:cubicBezTo>
                <a:cubicBezTo>
                  <a:pt x="98" y="434"/>
                  <a:pt x="98" y="434"/>
                  <a:pt x="98" y="434"/>
                </a:cubicBezTo>
                <a:cubicBezTo>
                  <a:pt x="87" y="439"/>
                  <a:pt x="87" y="439"/>
                  <a:pt x="87" y="439"/>
                </a:cubicBezTo>
                <a:cubicBezTo>
                  <a:pt x="84" y="439"/>
                  <a:pt x="84" y="439"/>
                  <a:pt x="84" y="439"/>
                </a:cubicBezTo>
                <a:cubicBezTo>
                  <a:pt x="81" y="440"/>
                  <a:pt x="81" y="440"/>
                  <a:pt x="81" y="440"/>
                </a:cubicBezTo>
                <a:cubicBezTo>
                  <a:pt x="87" y="437"/>
                  <a:pt x="87" y="437"/>
                  <a:pt x="87" y="437"/>
                </a:cubicBezTo>
                <a:cubicBezTo>
                  <a:pt x="79" y="437"/>
                  <a:pt x="79" y="437"/>
                  <a:pt x="79" y="437"/>
                </a:cubicBezTo>
                <a:cubicBezTo>
                  <a:pt x="79" y="441"/>
                  <a:pt x="79" y="441"/>
                  <a:pt x="79" y="441"/>
                </a:cubicBezTo>
                <a:cubicBezTo>
                  <a:pt x="73" y="440"/>
                  <a:pt x="73" y="440"/>
                  <a:pt x="73" y="440"/>
                </a:cubicBezTo>
                <a:cubicBezTo>
                  <a:pt x="75" y="441"/>
                  <a:pt x="72" y="442"/>
                  <a:pt x="73" y="443"/>
                </a:cubicBezTo>
                <a:cubicBezTo>
                  <a:pt x="77" y="442"/>
                  <a:pt x="77" y="442"/>
                  <a:pt x="77" y="442"/>
                </a:cubicBezTo>
                <a:cubicBezTo>
                  <a:pt x="70" y="445"/>
                  <a:pt x="70" y="445"/>
                  <a:pt x="70" y="445"/>
                </a:cubicBezTo>
                <a:cubicBezTo>
                  <a:pt x="73" y="447"/>
                  <a:pt x="73" y="447"/>
                  <a:pt x="73" y="447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9" y="445"/>
                  <a:pt x="79" y="445"/>
                  <a:pt x="79" y="445"/>
                </a:cubicBezTo>
                <a:cubicBezTo>
                  <a:pt x="74" y="448"/>
                  <a:pt x="74" y="448"/>
                  <a:pt x="74" y="448"/>
                </a:cubicBezTo>
                <a:cubicBezTo>
                  <a:pt x="73" y="450"/>
                  <a:pt x="73" y="450"/>
                  <a:pt x="73" y="450"/>
                </a:cubicBezTo>
                <a:cubicBezTo>
                  <a:pt x="78" y="451"/>
                  <a:pt x="78" y="451"/>
                  <a:pt x="78" y="451"/>
                </a:cubicBezTo>
                <a:cubicBezTo>
                  <a:pt x="86" y="448"/>
                  <a:pt x="86" y="448"/>
                  <a:pt x="86" y="448"/>
                </a:cubicBezTo>
                <a:cubicBezTo>
                  <a:pt x="76" y="454"/>
                  <a:pt x="76" y="454"/>
                  <a:pt x="76" y="454"/>
                </a:cubicBezTo>
                <a:cubicBezTo>
                  <a:pt x="74" y="452"/>
                  <a:pt x="74" y="452"/>
                  <a:pt x="74" y="452"/>
                </a:cubicBezTo>
                <a:cubicBezTo>
                  <a:pt x="69" y="450"/>
                  <a:pt x="69" y="450"/>
                  <a:pt x="69" y="450"/>
                </a:cubicBezTo>
                <a:cubicBezTo>
                  <a:pt x="65" y="453"/>
                  <a:pt x="65" y="453"/>
                  <a:pt x="65" y="453"/>
                </a:cubicBezTo>
                <a:cubicBezTo>
                  <a:pt x="66" y="454"/>
                  <a:pt x="63" y="455"/>
                  <a:pt x="67" y="454"/>
                </a:cubicBezTo>
                <a:cubicBezTo>
                  <a:pt x="67" y="454"/>
                  <a:pt x="67" y="454"/>
                  <a:pt x="67" y="454"/>
                </a:cubicBezTo>
                <a:cubicBezTo>
                  <a:pt x="60" y="454"/>
                  <a:pt x="60" y="454"/>
                  <a:pt x="60" y="454"/>
                </a:cubicBezTo>
                <a:cubicBezTo>
                  <a:pt x="55" y="453"/>
                  <a:pt x="55" y="453"/>
                  <a:pt x="55" y="453"/>
                </a:cubicBezTo>
                <a:cubicBezTo>
                  <a:pt x="53" y="452"/>
                  <a:pt x="53" y="452"/>
                  <a:pt x="53" y="452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51" y="455"/>
                  <a:pt x="51" y="455"/>
                  <a:pt x="51" y="455"/>
                </a:cubicBezTo>
                <a:cubicBezTo>
                  <a:pt x="47" y="458"/>
                  <a:pt x="47" y="458"/>
                  <a:pt x="47" y="458"/>
                </a:cubicBezTo>
                <a:cubicBezTo>
                  <a:pt x="45" y="455"/>
                  <a:pt x="45" y="455"/>
                  <a:pt x="45" y="455"/>
                </a:cubicBezTo>
                <a:cubicBezTo>
                  <a:pt x="44" y="462"/>
                  <a:pt x="39" y="449"/>
                  <a:pt x="44" y="462"/>
                </a:cubicBezTo>
                <a:cubicBezTo>
                  <a:pt x="37" y="465"/>
                  <a:pt x="37" y="465"/>
                  <a:pt x="37" y="465"/>
                </a:cubicBezTo>
                <a:cubicBezTo>
                  <a:pt x="33" y="465"/>
                  <a:pt x="33" y="465"/>
                  <a:pt x="33" y="465"/>
                </a:cubicBezTo>
                <a:cubicBezTo>
                  <a:pt x="29" y="470"/>
                  <a:pt x="29" y="470"/>
                  <a:pt x="29" y="470"/>
                </a:cubicBezTo>
                <a:cubicBezTo>
                  <a:pt x="34" y="468"/>
                  <a:pt x="34" y="468"/>
                  <a:pt x="34" y="468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7" y="467"/>
                  <a:pt x="37" y="467"/>
                  <a:pt x="37" y="467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0" y="475"/>
                  <a:pt x="30" y="475"/>
                  <a:pt x="30" y="475"/>
                </a:cubicBezTo>
                <a:cubicBezTo>
                  <a:pt x="30" y="478"/>
                  <a:pt x="30" y="478"/>
                  <a:pt x="30" y="478"/>
                </a:cubicBezTo>
                <a:cubicBezTo>
                  <a:pt x="31" y="478"/>
                  <a:pt x="34" y="476"/>
                  <a:pt x="33" y="480"/>
                </a:cubicBezTo>
                <a:cubicBezTo>
                  <a:pt x="28" y="483"/>
                  <a:pt x="28" y="483"/>
                  <a:pt x="28" y="483"/>
                </a:cubicBezTo>
                <a:cubicBezTo>
                  <a:pt x="27" y="482"/>
                  <a:pt x="27" y="482"/>
                  <a:pt x="27" y="482"/>
                </a:cubicBezTo>
                <a:cubicBezTo>
                  <a:pt x="24" y="483"/>
                  <a:pt x="24" y="483"/>
                  <a:pt x="24" y="483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20" y="481"/>
                  <a:pt x="20" y="481"/>
                  <a:pt x="20" y="481"/>
                </a:cubicBezTo>
                <a:cubicBezTo>
                  <a:pt x="19" y="478"/>
                  <a:pt x="19" y="478"/>
                  <a:pt x="19" y="478"/>
                </a:cubicBezTo>
                <a:cubicBezTo>
                  <a:pt x="11" y="475"/>
                  <a:pt x="11" y="475"/>
                  <a:pt x="11" y="475"/>
                </a:cubicBezTo>
                <a:cubicBezTo>
                  <a:pt x="8" y="477"/>
                  <a:pt x="8" y="477"/>
                  <a:pt x="8" y="477"/>
                </a:cubicBezTo>
                <a:cubicBezTo>
                  <a:pt x="6" y="473"/>
                  <a:pt x="6" y="473"/>
                  <a:pt x="6" y="473"/>
                </a:cubicBezTo>
                <a:cubicBezTo>
                  <a:pt x="4" y="473"/>
                  <a:pt x="4" y="473"/>
                  <a:pt x="4" y="473"/>
                </a:cubicBezTo>
                <a:cubicBezTo>
                  <a:pt x="3" y="471"/>
                  <a:pt x="0" y="474"/>
                  <a:pt x="2" y="470"/>
                </a:cubicBezTo>
                <a:cubicBezTo>
                  <a:pt x="2" y="469"/>
                  <a:pt x="2" y="469"/>
                  <a:pt x="2" y="469"/>
                </a:cubicBezTo>
                <a:cubicBezTo>
                  <a:pt x="6" y="473"/>
                  <a:pt x="6" y="473"/>
                  <a:pt x="6" y="473"/>
                </a:cubicBezTo>
                <a:cubicBezTo>
                  <a:pt x="7" y="473"/>
                  <a:pt x="7" y="473"/>
                  <a:pt x="7" y="473"/>
                </a:cubicBezTo>
                <a:cubicBezTo>
                  <a:pt x="7" y="470"/>
                  <a:pt x="7" y="470"/>
                  <a:pt x="7" y="470"/>
                </a:cubicBezTo>
                <a:cubicBezTo>
                  <a:pt x="11" y="473"/>
                  <a:pt x="11" y="473"/>
                  <a:pt x="11" y="473"/>
                </a:cubicBezTo>
                <a:cubicBezTo>
                  <a:pt x="18" y="467"/>
                  <a:pt x="18" y="467"/>
                  <a:pt x="18" y="467"/>
                </a:cubicBezTo>
                <a:cubicBezTo>
                  <a:pt x="24" y="468"/>
                  <a:pt x="24" y="468"/>
                  <a:pt x="24" y="468"/>
                </a:cubicBezTo>
                <a:cubicBezTo>
                  <a:pt x="27" y="465"/>
                  <a:pt x="27" y="465"/>
                  <a:pt x="27" y="465"/>
                </a:cubicBezTo>
                <a:cubicBezTo>
                  <a:pt x="27" y="466"/>
                  <a:pt x="25" y="462"/>
                  <a:pt x="29" y="466"/>
                </a:cubicBezTo>
                <a:cubicBezTo>
                  <a:pt x="30" y="465"/>
                  <a:pt x="30" y="465"/>
                  <a:pt x="30" y="465"/>
                </a:cubicBezTo>
                <a:cubicBezTo>
                  <a:pt x="28" y="464"/>
                  <a:pt x="28" y="464"/>
                  <a:pt x="28" y="464"/>
                </a:cubicBezTo>
                <a:cubicBezTo>
                  <a:pt x="34" y="461"/>
                  <a:pt x="34" y="461"/>
                  <a:pt x="34" y="461"/>
                </a:cubicBezTo>
                <a:cubicBezTo>
                  <a:pt x="36" y="462"/>
                  <a:pt x="36" y="462"/>
                  <a:pt x="36" y="462"/>
                </a:cubicBezTo>
                <a:cubicBezTo>
                  <a:pt x="36" y="461"/>
                  <a:pt x="32" y="463"/>
                  <a:pt x="36" y="461"/>
                </a:cubicBezTo>
                <a:cubicBezTo>
                  <a:pt x="38" y="461"/>
                  <a:pt x="38" y="461"/>
                  <a:pt x="38" y="461"/>
                </a:cubicBezTo>
                <a:cubicBezTo>
                  <a:pt x="37" y="462"/>
                  <a:pt x="37" y="462"/>
                  <a:pt x="37" y="462"/>
                </a:cubicBezTo>
                <a:cubicBezTo>
                  <a:pt x="37" y="460"/>
                  <a:pt x="40" y="474"/>
                  <a:pt x="43" y="456"/>
                </a:cubicBezTo>
                <a:cubicBezTo>
                  <a:pt x="38" y="455"/>
                  <a:pt x="38" y="455"/>
                  <a:pt x="38" y="455"/>
                </a:cubicBezTo>
                <a:cubicBezTo>
                  <a:pt x="39" y="453"/>
                  <a:pt x="39" y="453"/>
                  <a:pt x="39" y="453"/>
                </a:cubicBezTo>
                <a:cubicBezTo>
                  <a:pt x="42" y="453"/>
                  <a:pt x="42" y="453"/>
                  <a:pt x="42" y="453"/>
                </a:cubicBezTo>
                <a:cubicBezTo>
                  <a:pt x="42" y="452"/>
                  <a:pt x="42" y="452"/>
                  <a:pt x="42" y="452"/>
                </a:cubicBezTo>
                <a:cubicBezTo>
                  <a:pt x="44" y="451"/>
                  <a:pt x="44" y="451"/>
                  <a:pt x="44" y="451"/>
                </a:cubicBezTo>
                <a:cubicBezTo>
                  <a:pt x="42" y="448"/>
                  <a:pt x="42" y="448"/>
                  <a:pt x="42" y="448"/>
                </a:cubicBezTo>
                <a:cubicBezTo>
                  <a:pt x="43" y="446"/>
                  <a:pt x="43" y="446"/>
                  <a:pt x="43" y="446"/>
                </a:cubicBezTo>
                <a:cubicBezTo>
                  <a:pt x="41" y="444"/>
                  <a:pt x="41" y="444"/>
                  <a:pt x="41" y="444"/>
                </a:cubicBezTo>
                <a:cubicBezTo>
                  <a:pt x="38" y="446"/>
                  <a:pt x="38" y="446"/>
                  <a:pt x="38" y="446"/>
                </a:cubicBezTo>
                <a:cubicBezTo>
                  <a:pt x="38" y="440"/>
                  <a:pt x="38" y="440"/>
                  <a:pt x="38" y="440"/>
                </a:cubicBezTo>
                <a:cubicBezTo>
                  <a:pt x="36" y="441"/>
                  <a:pt x="36" y="441"/>
                  <a:pt x="36" y="441"/>
                </a:cubicBezTo>
                <a:cubicBezTo>
                  <a:pt x="34" y="439"/>
                  <a:pt x="43" y="441"/>
                  <a:pt x="33" y="439"/>
                </a:cubicBezTo>
                <a:cubicBezTo>
                  <a:pt x="32" y="439"/>
                  <a:pt x="32" y="439"/>
                  <a:pt x="32" y="439"/>
                </a:cubicBezTo>
                <a:cubicBezTo>
                  <a:pt x="33" y="437"/>
                  <a:pt x="33" y="437"/>
                  <a:pt x="33" y="437"/>
                </a:cubicBezTo>
                <a:cubicBezTo>
                  <a:pt x="32" y="437"/>
                  <a:pt x="32" y="437"/>
                  <a:pt x="32" y="437"/>
                </a:cubicBezTo>
                <a:cubicBezTo>
                  <a:pt x="29" y="437"/>
                  <a:pt x="29" y="437"/>
                  <a:pt x="29" y="437"/>
                </a:cubicBezTo>
                <a:cubicBezTo>
                  <a:pt x="31" y="434"/>
                  <a:pt x="28" y="436"/>
                  <a:pt x="26" y="433"/>
                </a:cubicBezTo>
                <a:cubicBezTo>
                  <a:pt x="30" y="432"/>
                  <a:pt x="30" y="432"/>
                  <a:pt x="30" y="432"/>
                </a:cubicBezTo>
                <a:cubicBezTo>
                  <a:pt x="28" y="434"/>
                  <a:pt x="30" y="426"/>
                  <a:pt x="23" y="432"/>
                </a:cubicBezTo>
                <a:cubicBezTo>
                  <a:pt x="24" y="432"/>
                  <a:pt x="24" y="432"/>
                  <a:pt x="24" y="432"/>
                </a:cubicBezTo>
                <a:cubicBezTo>
                  <a:pt x="17" y="426"/>
                  <a:pt x="17" y="426"/>
                  <a:pt x="17" y="426"/>
                </a:cubicBezTo>
                <a:cubicBezTo>
                  <a:pt x="13" y="429"/>
                  <a:pt x="13" y="429"/>
                  <a:pt x="13" y="429"/>
                </a:cubicBezTo>
                <a:cubicBezTo>
                  <a:pt x="12" y="432"/>
                  <a:pt x="12" y="432"/>
                  <a:pt x="12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3" y="427"/>
                  <a:pt x="13" y="427"/>
                  <a:pt x="13" y="427"/>
                </a:cubicBezTo>
                <a:cubicBezTo>
                  <a:pt x="6" y="425"/>
                  <a:pt x="6" y="425"/>
                  <a:pt x="6" y="425"/>
                </a:cubicBezTo>
                <a:cubicBezTo>
                  <a:pt x="6" y="419"/>
                  <a:pt x="6" y="419"/>
                  <a:pt x="6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6" y="420"/>
                  <a:pt x="6" y="420"/>
                  <a:pt x="6" y="420"/>
                </a:cubicBezTo>
                <a:cubicBezTo>
                  <a:pt x="9" y="422"/>
                  <a:pt x="9" y="422"/>
                  <a:pt x="9" y="422"/>
                </a:cubicBezTo>
                <a:cubicBezTo>
                  <a:pt x="13" y="422"/>
                  <a:pt x="13" y="422"/>
                  <a:pt x="13" y="422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5" y="413"/>
                  <a:pt x="5" y="413"/>
                  <a:pt x="5" y="413"/>
                </a:cubicBezTo>
                <a:cubicBezTo>
                  <a:pt x="5" y="405"/>
                  <a:pt x="5" y="405"/>
                  <a:pt x="5" y="405"/>
                </a:cubicBezTo>
                <a:cubicBezTo>
                  <a:pt x="7" y="404"/>
                  <a:pt x="7" y="404"/>
                  <a:pt x="7" y="404"/>
                </a:cubicBezTo>
                <a:cubicBezTo>
                  <a:pt x="8" y="406"/>
                  <a:pt x="8" y="406"/>
                  <a:pt x="8" y="406"/>
                </a:cubicBezTo>
                <a:cubicBezTo>
                  <a:pt x="10" y="406"/>
                  <a:pt x="10" y="406"/>
                  <a:pt x="10" y="406"/>
                </a:cubicBezTo>
                <a:cubicBezTo>
                  <a:pt x="11" y="404"/>
                  <a:pt x="11" y="404"/>
                  <a:pt x="11" y="404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3" y="403"/>
                  <a:pt x="13" y="403"/>
                  <a:pt x="13" y="403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15" y="413"/>
                  <a:pt x="15" y="413"/>
                  <a:pt x="15" y="413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7" y="420"/>
                  <a:pt x="17" y="420"/>
                  <a:pt x="17" y="420"/>
                </a:cubicBezTo>
                <a:cubicBezTo>
                  <a:pt x="23" y="414"/>
                  <a:pt x="23" y="414"/>
                  <a:pt x="23" y="414"/>
                </a:cubicBezTo>
                <a:cubicBezTo>
                  <a:pt x="23" y="413"/>
                  <a:pt x="20" y="414"/>
                  <a:pt x="22" y="412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3" y="407"/>
                  <a:pt x="33" y="407"/>
                  <a:pt x="33" y="407"/>
                </a:cubicBezTo>
                <a:cubicBezTo>
                  <a:pt x="33" y="406"/>
                  <a:pt x="33" y="406"/>
                  <a:pt x="33" y="406"/>
                </a:cubicBezTo>
                <a:cubicBezTo>
                  <a:pt x="38" y="403"/>
                  <a:pt x="38" y="403"/>
                  <a:pt x="38" y="403"/>
                </a:cubicBezTo>
                <a:cubicBezTo>
                  <a:pt x="41" y="405"/>
                  <a:pt x="41" y="405"/>
                  <a:pt x="41" y="405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49" y="400"/>
                  <a:pt x="49" y="400"/>
                  <a:pt x="49" y="400"/>
                </a:cubicBezTo>
                <a:cubicBezTo>
                  <a:pt x="47" y="399"/>
                  <a:pt x="47" y="399"/>
                  <a:pt x="47" y="399"/>
                </a:cubicBezTo>
                <a:cubicBezTo>
                  <a:pt x="52" y="399"/>
                  <a:pt x="42" y="394"/>
                  <a:pt x="52" y="399"/>
                </a:cubicBezTo>
                <a:cubicBezTo>
                  <a:pt x="55" y="402"/>
                  <a:pt x="55" y="402"/>
                  <a:pt x="55" y="402"/>
                </a:cubicBezTo>
                <a:cubicBezTo>
                  <a:pt x="56" y="401"/>
                  <a:pt x="56" y="401"/>
                  <a:pt x="56" y="401"/>
                </a:cubicBezTo>
                <a:cubicBezTo>
                  <a:pt x="60" y="404"/>
                  <a:pt x="60" y="404"/>
                  <a:pt x="60" y="404"/>
                </a:cubicBezTo>
                <a:cubicBezTo>
                  <a:pt x="61" y="402"/>
                  <a:pt x="61" y="402"/>
                  <a:pt x="61" y="402"/>
                </a:cubicBezTo>
                <a:cubicBezTo>
                  <a:pt x="59" y="400"/>
                  <a:pt x="59" y="400"/>
                  <a:pt x="59" y="400"/>
                </a:cubicBezTo>
                <a:cubicBezTo>
                  <a:pt x="62" y="397"/>
                  <a:pt x="62" y="397"/>
                  <a:pt x="62" y="397"/>
                </a:cubicBezTo>
                <a:cubicBezTo>
                  <a:pt x="64" y="401"/>
                  <a:pt x="64" y="401"/>
                  <a:pt x="64" y="401"/>
                </a:cubicBezTo>
                <a:cubicBezTo>
                  <a:pt x="65" y="400"/>
                  <a:pt x="65" y="400"/>
                  <a:pt x="65" y="400"/>
                </a:cubicBezTo>
                <a:cubicBezTo>
                  <a:pt x="69" y="402"/>
                  <a:pt x="69" y="402"/>
                  <a:pt x="69" y="402"/>
                </a:cubicBezTo>
                <a:cubicBezTo>
                  <a:pt x="70" y="400"/>
                  <a:pt x="71" y="404"/>
                  <a:pt x="72" y="400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61" y="394"/>
                  <a:pt x="61" y="394"/>
                  <a:pt x="61" y="394"/>
                </a:cubicBezTo>
                <a:cubicBezTo>
                  <a:pt x="61" y="394"/>
                  <a:pt x="64" y="394"/>
                  <a:pt x="60" y="394"/>
                </a:cubicBezTo>
                <a:cubicBezTo>
                  <a:pt x="61" y="393"/>
                  <a:pt x="61" y="393"/>
                  <a:pt x="61" y="393"/>
                </a:cubicBezTo>
                <a:cubicBezTo>
                  <a:pt x="67" y="394"/>
                  <a:pt x="67" y="394"/>
                  <a:pt x="67" y="394"/>
                </a:cubicBezTo>
                <a:cubicBezTo>
                  <a:pt x="73" y="395"/>
                  <a:pt x="73" y="395"/>
                  <a:pt x="73" y="395"/>
                </a:cubicBezTo>
                <a:cubicBezTo>
                  <a:pt x="74" y="395"/>
                  <a:pt x="74" y="395"/>
                  <a:pt x="74" y="395"/>
                </a:cubicBezTo>
                <a:cubicBezTo>
                  <a:pt x="74" y="393"/>
                  <a:pt x="74" y="393"/>
                  <a:pt x="74" y="393"/>
                </a:cubicBezTo>
                <a:cubicBezTo>
                  <a:pt x="75" y="394"/>
                  <a:pt x="75" y="394"/>
                  <a:pt x="75" y="394"/>
                </a:cubicBezTo>
                <a:cubicBezTo>
                  <a:pt x="78" y="393"/>
                  <a:pt x="78" y="393"/>
                  <a:pt x="78" y="393"/>
                </a:cubicBezTo>
                <a:cubicBezTo>
                  <a:pt x="78" y="389"/>
                  <a:pt x="78" y="389"/>
                  <a:pt x="78" y="389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5" y="386"/>
                  <a:pt x="75" y="386"/>
                  <a:pt x="75" y="386"/>
                </a:cubicBezTo>
                <a:cubicBezTo>
                  <a:pt x="74" y="389"/>
                  <a:pt x="74" y="389"/>
                  <a:pt x="74" y="389"/>
                </a:cubicBezTo>
                <a:cubicBezTo>
                  <a:pt x="69" y="388"/>
                  <a:pt x="69" y="388"/>
                  <a:pt x="69" y="388"/>
                </a:cubicBezTo>
                <a:cubicBezTo>
                  <a:pt x="70" y="385"/>
                  <a:pt x="70" y="385"/>
                  <a:pt x="70" y="385"/>
                </a:cubicBezTo>
                <a:cubicBezTo>
                  <a:pt x="74" y="385"/>
                  <a:pt x="79" y="382"/>
                  <a:pt x="81" y="385"/>
                </a:cubicBezTo>
                <a:cubicBezTo>
                  <a:pt x="80" y="386"/>
                  <a:pt x="80" y="386"/>
                  <a:pt x="80" y="386"/>
                </a:cubicBezTo>
                <a:cubicBezTo>
                  <a:pt x="81" y="386"/>
                  <a:pt x="81" y="386"/>
                  <a:pt x="81" y="386"/>
                </a:cubicBezTo>
                <a:cubicBezTo>
                  <a:pt x="83" y="386"/>
                  <a:pt x="83" y="386"/>
                  <a:pt x="83" y="386"/>
                </a:cubicBezTo>
                <a:cubicBezTo>
                  <a:pt x="80" y="388"/>
                  <a:pt x="80" y="388"/>
                  <a:pt x="80" y="388"/>
                </a:cubicBezTo>
                <a:cubicBezTo>
                  <a:pt x="85" y="388"/>
                  <a:pt x="85" y="388"/>
                  <a:pt x="85" y="388"/>
                </a:cubicBezTo>
                <a:cubicBezTo>
                  <a:pt x="86" y="385"/>
                  <a:pt x="86" y="385"/>
                  <a:pt x="86" y="385"/>
                </a:cubicBezTo>
                <a:cubicBezTo>
                  <a:pt x="97" y="383"/>
                  <a:pt x="97" y="383"/>
                  <a:pt x="97" y="383"/>
                </a:cubicBezTo>
                <a:cubicBezTo>
                  <a:pt x="101" y="381"/>
                  <a:pt x="101" y="381"/>
                  <a:pt x="101" y="381"/>
                </a:cubicBezTo>
                <a:cubicBezTo>
                  <a:pt x="107" y="379"/>
                  <a:pt x="107" y="379"/>
                  <a:pt x="107" y="379"/>
                </a:cubicBezTo>
                <a:cubicBezTo>
                  <a:pt x="112" y="379"/>
                  <a:pt x="112" y="379"/>
                  <a:pt x="112" y="379"/>
                </a:cubicBezTo>
                <a:cubicBezTo>
                  <a:pt x="113" y="379"/>
                  <a:pt x="106" y="380"/>
                  <a:pt x="114" y="378"/>
                </a:cubicBezTo>
                <a:cubicBezTo>
                  <a:pt x="113" y="380"/>
                  <a:pt x="113" y="380"/>
                  <a:pt x="113" y="380"/>
                </a:cubicBezTo>
                <a:cubicBezTo>
                  <a:pt x="118" y="381"/>
                  <a:pt x="118" y="381"/>
                  <a:pt x="118" y="381"/>
                </a:cubicBezTo>
                <a:cubicBezTo>
                  <a:pt x="118" y="381"/>
                  <a:pt x="119" y="382"/>
                  <a:pt x="119" y="381"/>
                </a:cubicBezTo>
                <a:cubicBezTo>
                  <a:pt x="120" y="381"/>
                  <a:pt x="120" y="381"/>
                  <a:pt x="120" y="381"/>
                </a:cubicBezTo>
                <a:cubicBezTo>
                  <a:pt x="121" y="382"/>
                  <a:pt x="122" y="374"/>
                  <a:pt x="118" y="383"/>
                </a:cubicBezTo>
                <a:cubicBezTo>
                  <a:pt x="124" y="381"/>
                  <a:pt x="124" y="381"/>
                  <a:pt x="124" y="381"/>
                </a:cubicBezTo>
                <a:cubicBezTo>
                  <a:pt x="125" y="382"/>
                  <a:pt x="128" y="381"/>
                  <a:pt x="125" y="378"/>
                </a:cubicBezTo>
                <a:cubicBezTo>
                  <a:pt x="118" y="378"/>
                  <a:pt x="118" y="378"/>
                  <a:pt x="118" y="378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0" y="373"/>
                  <a:pt x="110" y="373"/>
                  <a:pt x="110" y="373"/>
                </a:cubicBezTo>
                <a:cubicBezTo>
                  <a:pt x="108" y="377"/>
                  <a:pt x="108" y="377"/>
                  <a:pt x="108" y="377"/>
                </a:cubicBezTo>
                <a:cubicBezTo>
                  <a:pt x="103" y="374"/>
                  <a:pt x="103" y="374"/>
                  <a:pt x="103" y="374"/>
                </a:cubicBezTo>
                <a:cubicBezTo>
                  <a:pt x="99" y="377"/>
                  <a:pt x="99" y="377"/>
                  <a:pt x="99" y="377"/>
                </a:cubicBezTo>
                <a:cubicBezTo>
                  <a:pt x="97" y="376"/>
                  <a:pt x="97" y="376"/>
                  <a:pt x="97" y="376"/>
                </a:cubicBezTo>
                <a:cubicBezTo>
                  <a:pt x="95" y="380"/>
                  <a:pt x="104" y="374"/>
                  <a:pt x="93" y="376"/>
                </a:cubicBezTo>
                <a:cubicBezTo>
                  <a:pt x="93" y="380"/>
                  <a:pt x="93" y="380"/>
                  <a:pt x="93" y="380"/>
                </a:cubicBezTo>
                <a:cubicBezTo>
                  <a:pt x="91" y="378"/>
                  <a:pt x="91" y="378"/>
                  <a:pt x="91" y="378"/>
                </a:cubicBezTo>
                <a:cubicBezTo>
                  <a:pt x="89" y="380"/>
                  <a:pt x="89" y="380"/>
                  <a:pt x="89" y="380"/>
                </a:cubicBezTo>
                <a:cubicBezTo>
                  <a:pt x="88" y="383"/>
                  <a:pt x="88" y="383"/>
                  <a:pt x="88" y="383"/>
                </a:cubicBezTo>
                <a:cubicBezTo>
                  <a:pt x="85" y="383"/>
                  <a:pt x="85" y="383"/>
                  <a:pt x="85" y="383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85" y="380"/>
                  <a:pt x="94" y="378"/>
                  <a:pt x="84" y="381"/>
                </a:cubicBezTo>
                <a:cubicBezTo>
                  <a:pt x="88" y="377"/>
                  <a:pt x="88" y="377"/>
                  <a:pt x="88" y="377"/>
                </a:cubicBezTo>
                <a:cubicBezTo>
                  <a:pt x="87" y="377"/>
                  <a:pt x="87" y="377"/>
                  <a:pt x="87" y="377"/>
                </a:cubicBezTo>
                <a:cubicBezTo>
                  <a:pt x="93" y="374"/>
                  <a:pt x="93" y="374"/>
                  <a:pt x="93" y="374"/>
                </a:cubicBezTo>
                <a:cubicBezTo>
                  <a:pt x="97" y="371"/>
                  <a:pt x="97" y="371"/>
                  <a:pt x="97" y="371"/>
                </a:cubicBezTo>
                <a:cubicBezTo>
                  <a:pt x="109" y="370"/>
                  <a:pt x="80" y="380"/>
                  <a:pt x="107" y="366"/>
                </a:cubicBezTo>
                <a:cubicBezTo>
                  <a:pt x="111" y="366"/>
                  <a:pt x="111" y="366"/>
                  <a:pt x="111" y="366"/>
                </a:cubicBezTo>
                <a:cubicBezTo>
                  <a:pt x="112" y="365"/>
                  <a:pt x="112" y="365"/>
                  <a:pt x="112" y="365"/>
                </a:cubicBezTo>
                <a:cubicBezTo>
                  <a:pt x="112" y="365"/>
                  <a:pt x="108" y="366"/>
                  <a:pt x="113" y="366"/>
                </a:cubicBezTo>
                <a:cubicBezTo>
                  <a:pt x="113" y="363"/>
                  <a:pt x="113" y="363"/>
                  <a:pt x="113" y="363"/>
                </a:cubicBezTo>
                <a:cubicBezTo>
                  <a:pt x="116" y="364"/>
                  <a:pt x="113" y="357"/>
                  <a:pt x="119" y="361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5" y="355"/>
                  <a:pt x="125" y="355"/>
                  <a:pt x="125" y="355"/>
                </a:cubicBezTo>
                <a:cubicBezTo>
                  <a:pt x="127" y="357"/>
                  <a:pt x="127" y="357"/>
                  <a:pt x="127" y="357"/>
                </a:cubicBezTo>
                <a:cubicBezTo>
                  <a:pt x="130" y="356"/>
                  <a:pt x="135" y="352"/>
                  <a:pt x="137" y="357"/>
                </a:cubicBezTo>
                <a:cubicBezTo>
                  <a:pt x="138" y="356"/>
                  <a:pt x="131" y="359"/>
                  <a:pt x="139" y="355"/>
                </a:cubicBezTo>
                <a:cubicBezTo>
                  <a:pt x="140" y="356"/>
                  <a:pt x="140" y="356"/>
                  <a:pt x="140" y="356"/>
                </a:cubicBezTo>
                <a:cubicBezTo>
                  <a:pt x="145" y="353"/>
                  <a:pt x="145" y="353"/>
                  <a:pt x="145" y="353"/>
                </a:cubicBezTo>
                <a:cubicBezTo>
                  <a:pt x="140" y="353"/>
                  <a:pt x="140" y="353"/>
                  <a:pt x="140" y="353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1"/>
                  <a:pt x="137" y="351"/>
                  <a:pt x="137" y="351"/>
                </a:cubicBezTo>
                <a:cubicBezTo>
                  <a:pt x="140" y="347"/>
                  <a:pt x="140" y="347"/>
                  <a:pt x="140" y="347"/>
                </a:cubicBezTo>
                <a:cubicBezTo>
                  <a:pt x="140" y="348"/>
                  <a:pt x="140" y="348"/>
                  <a:pt x="140" y="348"/>
                </a:cubicBezTo>
                <a:cubicBezTo>
                  <a:pt x="143" y="347"/>
                  <a:pt x="143" y="347"/>
                  <a:pt x="143" y="347"/>
                </a:cubicBezTo>
                <a:cubicBezTo>
                  <a:pt x="144" y="346"/>
                  <a:pt x="136" y="349"/>
                  <a:pt x="147" y="348"/>
                </a:cubicBezTo>
                <a:cubicBezTo>
                  <a:pt x="146" y="344"/>
                  <a:pt x="146" y="344"/>
                  <a:pt x="146" y="344"/>
                </a:cubicBezTo>
                <a:cubicBezTo>
                  <a:pt x="152" y="342"/>
                  <a:pt x="152" y="342"/>
                  <a:pt x="152" y="342"/>
                </a:cubicBezTo>
                <a:cubicBezTo>
                  <a:pt x="153" y="342"/>
                  <a:pt x="144" y="346"/>
                  <a:pt x="156" y="340"/>
                </a:cubicBezTo>
                <a:cubicBezTo>
                  <a:pt x="158" y="340"/>
                  <a:pt x="158" y="340"/>
                  <a:pt x="158" y="340"/>
                </a:cubicBezTo>
                <a:cubicBezTo>
                  <a:pt x="162" y="335"/>
                  <a:pt x="162" y="335"/>
                  <a:pt x="162" y="335"/>
                </a:cubicBezTo>
                <a:cubicBezTo>
                  <a:pt x="162" y="334"/>
                  <a:pt x="162" y="334"/>
                  <a:pt x="162" y="334"/>
                </a:cubicBezTo>
                <a:cubicBezTo>
                  <a:pt x="160" y="334"/>
                  <a:pt x="160" y="334"/>
                  <a:pt x="160" y="334"/>
                </a:cubicBezTo>
                <a:cubicBezTo>
                  <a:pt x="161" y="334"/>
                  <a:pt x="157" y="339"/>
                  <a:pt x="161" y="333"/>
                </a:cubicBezTo>
                <a:cubicBezTo>
                  <a:pt x="156" y="334"/>
                  <a:pt x="156" y="334"/>
                  <a:pt x="156" y="334"/>
                </a:cubicBezTo>
                <a:cubicBezTo>
                  <a:pt x="153" y="336"/>
                  <a:pt x="153" y="336"/>
                  <a:pt x="153" y="336"/>
                </a:cubicBezTo>
                <a:cubicBezTo>
                  <a:pt x="152" y="336"/>
                  <a:pt x="152" y="336"/>
                  <a:pt x="152" y="336"/>
                </a:cubicBezTo>
                <a:cubicBezTo>
                  <a:pt x="151" y="335"/>
                  <a:pt x="151" y="335"/>
                  <a:pt x="151" y="335"/>
                </a:cubicBezTo>
                <a:cubicBezTo>
                  <a:pt x="156" y="332"/>
                  <a:pt x="156" y="332"/>
                  <a:pt x="156" y="332"/>
                </a:cubicBezTo>
                <a:cubicBezTo>
                  <a:pt x="163" y="331"/>
                  <a:pt x="163" y="331"/>
                  <a:pt x="163" y="331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71" y="327"/>
                  <a:pt x="171" y="327"/>
                  <a:pt x="171" y="327"/>
                </a:cubicBezTo>
                <a:cubicBezTo>
                  <a:pt x="172" y="326"/>
                  <a:pt x="172" y="326"/>
                  <a:pt x="172" y="326"/>
                </a:cubicBezTo>
                <a:cubicBezTo>
                  <a:pt x="170" y="325"/>
                  <a:pt x="170" y="325"/>
                  <a:pt x="170" y="325"/>
                </a:cubicBezTo>
                <a:cubicBezTo>
                  <a:pt x="176" y="320"/>
                  <a:pt x="176" y="320"/>
                  <a:pt x="176" y="320"/>
                </a:cubicBezTo>
                <a:cubicBezTo>
                  <a:pt x="179" y="320"/>
                  <a:pt x="179" y="320"/>
                  <a:pt x="179" y="320"/>
                </a:cubicBezTo>
                <a:cubicBezTo>
                  <a:pt x="179" y="319"/>
                  <a:pt x="179" y="319"/>
                  <a:pt x="179" y="319"/>
                </a:cubicBezTo>
                <a:cubicBezTo>
                  <a:pt x="180" y="319"/>
                  <a:pt x="172" y="325"/>
                  <a:pt x="185" y="317"/>
                </a:cubicBezTo>
                <a:cubicBezTo>
                  <a:pt x="183" y="316"/>
                  <a:pt x="183" y="316"/>
                  <a:pt x="183" y="316"/>
                </a:cubicBezTo>
                <a:cubicBezTo>
                  <a:pt x="180" y="315"/>
                  <a:pt x="185" y="325"/>
                  <a:pt x="174" y="317"/>
                </a:cubicBezTo>
                <a:cubicBezTo>
                  <a:pt x="173" y="318"/>
                  <a:pt x="169" y="320"/>
                  <a:pt x="165" y="321"/>
                </a:cubicBezTo>
                <a:cubicBezTo>
                  <a:pt x="165" y="321"/>
                  <a:pt x="167" y="325"/>
                  <a:pt x="165" y="320"/>
                </a:cubicBezTo>
                <a:cubicBezTo>
                  <a:pt x="163" y="322"/>
                  <a:pt x="163" y="322"/>
                  <a:pt x="163" y="322"/>
                </a:cubicBezTo>
                <a:cubicBezTo>
                  <a:pt x="156" y="325"/>
                  <a:pt x="156" y="325"/>
                  <a:pt x="156" y="325"/>
                </a:cubicBezTo>
                <a:cubicBezTo>
                  <a:pt x="154" y="327"/>
                  <a:pt x="154" y="327"/>
                  <a:pt x="154" y="327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51" y="323"/>
                  <a:pt x="151" y="323"/>
                  <a:pt x="151" y="32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3" y="316"/>
                  <a:pt x="143" y="316"/>
                  <a:pt x="143" y="316"/>
                </a:cubicBezTo>
                <a:cubicBezTo>
                  <a:pt x="141" y="316"/>
                  <a:pt x="141" y="316"/>
                  <a:pt x="141" y="316"/>
                </a:cubicBezTo>
                <a:cubicBezTo>
                  <a:pt x="142" y="319"/>
                  <a:pt x="142" y="319"/>
                  <a:pt x="142" y="319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9" y="315"/>
                  <a:pt x="139" y="315"/>
                  <a:pt x="139" y="315"/>
                </a:cubicBezTo>
                <a:cubicBezTo>
                  <a:pt x="139" y="313"/>
                  <a:pt x="132" y="326"/>
                  <a:pt x="140" y="311"/>
                </a:cubicBezTo>
                <a:cubicBezTo>
                  <a:pt x="135" y="311"/>
                  <a:pt x="135" y="311"/>
                  <a:pt x="135" y="311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135" y="319"/>
                  <a:pt x="135" y="319"/>
                  <a:pt x="135" y="319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29" y="316"/>
                  <a:pt x="129" y="316"/>
                  <a:pt x="129" y="316"/>
                </a:cubicBezTo>
                <a:cubicBezTo>
                  <a:pt x="134" y="313"/>
                  <a:pt x="134" y="313"/>
                  <a:pt x="134" y="313"/>
                </a:cubicBezTo>
                <a:cubicBezTo>
                  <a:pt x="135" y="312"/>
                  <a:pt x="135" y="312"/>
                  <a:pt x="135" y="31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2" y="313"/>
                  <a:pt x="129" y="312"/>
                  <a:pt x="128" y="312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35" y="306"/>
                  <a:pt x="135" y="306"/>
                  <a:pt x="135" y="306"/>
                </a:cubicBezTo>
                <a:cubicBezTo>
                  <a:pt x="137" y="305"/>
                  <a:pt x="137" y="305"/>
                  <a:pt x="137" y="305"/>
                </a:cubicBezTo>
                <a:cubicBezTo>
                  <a:pt x="131" y="304"/>
                  <a:pt x="131" y="304"/>
                  <a:pt x="131" y="304"/>
                </a:cubicBezTo>
                <a:cubicBezTo>
                  <a:pt x="137" y="302"/>
                  <a:pt x="137" y="302"/>
                  <a:pt x="137" y="302"/>
                </a:cubicBezTo>
                <a:cubicBezTo>
                  <a:pt x="142" y="299"/>
                  <a:pt x="142" y="299"/>
                  <a:pt x="142" y="299"/>
                </a:cubicBezTo>
                <a:cubicBezTo>
                  <a:pt x="144" y="299"/>
                  <a:pt x="144" y="299"/>
                  <a:pt x="144" y="299"/>
                </a:cubicBezTo>
                <a:cubicBezTo>
                  <a:pt x="147" y="297"/>
                  <a:pt x="147" y="297"/>
                  <a:pt x="147" y="297"/>
                </a:cubicBezTo>
                <a:cubicBezTo>
                  <a:pt x="146" y="295"/>
                  <a:pt x="145" y="302"/>
                  <a:pt x="146" y="295"/>
                </a:cubicBezTo>
                <a:cubicBezTo>
                  <a:pt x="154" y="291"/>
                  <a:pt x="154" y="291"/>
                  <a:pt x="154" y="291"/>
                </a:cubicBezTo>
                <a:cubicBezTo>
                  <a:pt x="159" y="293"/>
                  <a:pt x="159" y="293"/>
                  <a:pt x="159" y="293"/>
                </a:cubicBezTo>
                <a:cubicBezTo>
                  <a:pt x="165" y="293"/>
                  <a:pt x="165" y="293"/>
                  <a:pt x="165" y="293"/>
                </a:cubicBezTo>
                <a:cubicBezTo>
                  <a:pt x="166" y="291"/>
                  <a:pt x="166" y="291"/>
                  <a:pt x="166" y="291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86"/>
                  <a:pt x="167" y="286"/>
                  <a:pt x="167" y="286"/>
                </a:cubicBezTo>
                <a:cubicBezTo>
                  <a:pt x="162" y="286"/>
                  <a:pt x="162" y="286"/>
                  <a:pt x="162" y="286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87"/>
                  <a:pt x="160" y="287"/>
                  <a:pt x="160" y="287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53" y="290"/>
                  <a:pt x="153" y="290"/>
                  <a:pt x="153" y="290"/>
                </a:cubicBezTo>
                <a:cubicBezTo>
                  <a:pt x="153" y="289"/>
                  <a:pt x="155" y="290"/>
                  <a:pt x="152" y="289"/>
                </a:cubicBezTo>
                <a:cubicBezTo>
                  <a:pt x="158" y="285"/>
                  <a:pt x="158" y="285"/>
                  <a:pt x="158" y="285"/>
                </a:cubicBezTo>
                <a:cubicBezTo>
                  <a:pt x="154" y="284"/>
                  <a:pt x="154" y="284"/>
                  <a:pt x="154" y="284"/>
                </a:cubicBezTo>
                <a:cubicBezTo>
                  <a:pt x="154" y="284"/>
                  <a:pt x="161" y="280"/>
                  <a:pt x="152" y="285"/>
                </a:cubicBezTo>
                <a:cubicBezTo>
                  <a:pt x="149" y="283"/>
                  <a:pt x="149" y="283"/>
                  <a:pt x="149" y="283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38" y="287"/>
                  <a:pt x="138" y="287"/>
                  <a:pt x="138" y="287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3" y="286"/>
                  <a:pt x="133" y="286"/>
                  <a:pt x="133" y="286"/>
                </a:cubicBezTo>
                <a:cubicBezTo>
                  <a:pt x="129" y="284"/>
                  <a:pt x="139" y="281"/>
                  <a:pt x="128" y="284"/>
                </a:cubicBezTo>
                <a:cubicBezTo>
                  <a:pt x="127" y="281"/>
                  <a:pt x="127" y="281"/>
                  <a:pt x="127" y="281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4" y="281"/>
                  <a:pt x="114" y="281"/>
                  <a:pt x="114" y="281"/>
                </a:cubicBezTo>
                <a:cubicBezTo>
                  <a:pt x="121" y="279"/>
                  <a:pt x="103" y="278"/>
                  <a:pt x="121" y="278"/>
                </a:cubicBezTo>
                <a:cubicBezTo>
                  <a:pt x="121" y="276"/>
                  <a:pt x="121" y="276"/>
                  <a:pt x="121" y="276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4" y="271"/>
                  <a:pt x="124" y="271"/>
                  <a:pt x="124" y="271"/>
                </a:cubicBezTo>
                <a:cubicBezTo>
                  <a:pt x="126" y="274"/>
                  <a:pt x="126" y="274"/>
                  <a:pt x="126" y="274"/>
                </a:cubicBezTo>
                <a:cubicBezTo>
                  <a:pt x="128" y="272"/>
                  <a:pt x="128" y="272"/>
                  <a:pt x="128" y="272"/>
                </a:cubicBezTo>
                <a:cubicBezTo>
                  <a:pt x="132" y="274"/>
                  <a:pt x="132" y="274"/>
                  <a:pt x="132" y="274"/>
                </a:cubicBezTo>
                <a:cubicBezTo>
                  <a:pt x="134" y="271"/>
                  <a:pt x="134" y="271"/>
                  <a:pt x="134" y="271"/>
                </a:cubicBezTo>
                <a:cubicBezTo>
                  <a:pt x="139" y="271"/>
                  <a:pt x="139" y="271"/>
                  <a:pt x="139" y="271"/>
                </a:cubicBezTo>
                <a:cubicBezTo>
                  <a:pt x="140" y="272"/>
                  <a:pt x="140" y="272"/>
                  <a:pt x="140" y="272"/>
                </a:cubicBezTo>
                <a:cubicBezTo>
                  <a:pt x="139" y="269"/>
                  <a:pt x="144" y="271"/>
                  <a:pt x="143" y="270"/>
                </a:cubicBezTo>
                <a:cubicBezTo>
                  <a:pt x="144" y="266"/>
                  <a:pt x="144" y="266"/>
                  <a:pt x="144" y="266"/>
                </a:cubicBezTo>
                <a:cubicBezTo>
                  <a:pt x="140" y="266"/>
                  <a:pt x="140" y="266"/>
                  <a:pt x="140" y="266"/>
                </a:cubicBezTo>
                <a:cubicBezTo>
                  <a:pt x="140" y="264"/>
                  <a:pt x="140" y="264"/>
                  <a:pt x="140" y="264"/>
                </a:cubicBezTo>
                <a:cubicBezTo>
                  <a:pt x="146" y="266"/>
                  <a:pt x="143" y="263"/>
                  <a:pt x="148" y="259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50" y="257"/>
                  <a:pt x="157" y="258"/>
                  <a:pt x="156" y="255"/>
                </a:cubicBezTo>
                <a:cubicBezTo>
                  <a:pt x="155" y="251"/>
                  <a:pt x="155" y="251"/>
                  <a:pt x="155" y="251"/>
                </a:cubicBezTo>
                <a:cubicBezTo>
                  <a:pt x="159" y="249"/>
                  <a:pt x="159" y="249"/>
                  <a:pt x="159" y="249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53"/>
                  <a:pt x="158" y="253"/>
                  <a:pt x="158" y="253"/>
                </a:cubicBezTo>
                <a:cubicBezTo>
                  <a:pt x="160" y="254"/>
                  <a:pt x="160" y="254"/>
                  <a:pt x="160" y="254"/>
                </a:cubicBezTo>
                <a:cubicBezTo>
                  <a:pt x="162" y="254"/>
                  <a:pt x="161" y="252"/>
                  <a:pt x="163" y="251"/>
                </a:cubicBezTo>
                <a:cubicBezTo>
                  <a:pt x="164" y="252"/>
                  <a:pt x="164" y="252"/>
                  <a:pt x="164" y="252"/>
                </a:cubicBezTo>
                <a:cubicBezTo>
                  <a:pt x="159" y="256"/>
                  <a:pt x="159" y="256"/>
                  <a:pt x="159" y="256"/>
                </a:cubicBezTo>
                <a:cubicBezTo>
                  <a:pt x="157" y="256"/>
                  <a:pt x="157" y="256"/>
                  <a:pt x="157" y="256"/>
                </a:cubicBezTo>
                <a:cubicBezTo>
                  <a:pt x="154" y="259"/>
                  <a:pt x="154" y="259"/>
                  <a:pt x="154" y="259"/>
                </a:cubicBezTo>
                <a:cubicBezTo>
                  <a:pt x="155" y="260"/>
                  <a:pt x="155" y="254"/>
                  <a:pt x="157" y="261"/>
                </a:cubicBezTo>
                <a:cubicBezTo>
                  <a:pt x="157" y="262"/>
                  <a:pt x="157" y="262"/>
                  <a:pt x="157" y="262"/>
                </a:cubicBezTo>
                <a:cubicBezTo>
                  <a:pt x="155" y="262"/>
                  <a:pt x="155" y="262"/>
                  <a:pt x="155" y="262"/>
                </a:cubicBezTo>
                <a:cubicBezTo>
                  <a:pt x="154" y="265"/>
                  <a:pt x="154" y="265"/>
                  <a:pt x="154" y="265"/>
                </a:cubicBezTo>
                <a:cubicBezTo>
                  <a:pt x="157" y="267"/>
                  <a:pt x="157" y="267"/>
                  <a:pt x="157" y="267"/>
                </a:cubicBezTo>
                <a:cubicBezTo>
                  <a:pt x="154" y="268"/>
                  <a:pt x="154" y="268"/>
                  <a:pt x="154" y="268"/>
                </a:cubicBezTo>
                <a:cubicBezTo>
                  <a:pt x="156" y="268"/>
                  <a:pt x="156" y="268"/>
                  <a:pt x="156" y="268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68" y="260"/>
                  <a:pt x="168" y="261"/>
                  <a:pt x="168" y="261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68" y="267"/>
                  <a:pt x="168" y="267"/>
                  <a:pt x="168" y="267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2" y="270"/>
                  <a:pt x="172" y="270"/>
                  <a:pt x="172" y="270"/>
                </a:cubicBezTo>
                <a:cubicBezTo>
                  <a:pt x="172" y="260"/>
                  <a:pt x="171" y="277"/>
                  <a:pt x="178" y="264"/>
                </a:cubicBezTo>
                <a:cubicBezTo>
                  <a:pt x="182" y="261"/>
                  <a:pt x="182" y="261"/>
                  <a:pt x="182" y="261"/>
                </a:cubicBezTo>
                <a:cubicBezTo>
                  <a:pt x="185" y="262"/>
                  <a:pt x="185" y="262"/>
                  <a:pt x="185" y="262"/>
                </a:cubicBezTo>
                <a:cubicBezTo>
                  <a:pt x="186" y="259"/>
                  <a:pt x="186" y="262"/>
                  <a:pt x="191" y="259"/>
                </a:cubicBezTo>
                <a:cubicBezTo>
                  <a:pt x="189" y="258"/>
                  <a:pt x="189" y="258"/>
                  <a:pt x="189" y="258"/>
                </a:cubicBezTo>
                <a:cubicBezTo>
                  <a:pt x="183" y="260"/>
                  <a:pt x="183" y="260"/>
                  <a:pt x="183" y="260"/>
                </a:cubicBezTo>
                <a:cubicBezTo>
                  <a:pt x="182" y="260"/>
                  <a:pt x="193" y="255"/>
                  <a:pt x="179" y="258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4" y="259"/>
                  <a:pt x="174" y="259"/>
                  <a:pt x="174" y="259"/>
                </a:cubicBezTo>
                <a:cubicBezTo>
                  <a:pt x="173" y="258"/>
                  <a:pt x="173" y="258"/>
                  <a:pt x="173" y="258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8" y="253"/>
                  <a:pt x="178" y="253"/>
                  <a:pt x="178" y="253"/>
                </a:cubicBezTo>
                <a:cubicBezTo>
                  <a:pt x="176" y="255"/>
                  <a:pt x="176" y="255"/>
                  <a:pt x="176" y="255"/>
                </a:cubicBezTo>
                <a:cubicBezTo>
                  <a:pt x="177" y="256"/>
                  <a:pt x="177" y="256"/>
                  <a:pt x="177" y="256"/>
                </a:cubicBezTo>
                <a:cubicBezTo>
                  <a:pt x="182" y="258"/>
                  <a:pt x="182" y="258"/>
                  <a:pt x="182" y="258"/>
                </a:cubicBezTo>
                <a:cubicBezTo>
                  <a:pt x="184" y="259"/>
                  <a:pt x="184" y="259"/>
                  <a:pt x="184" y="259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87" y="257"/>
                  <a:pt x="187" y="254"/>
                  <a:pt x="187" y="258"/>
                </a:cubicBezTo>
                <a:cubicBezTo>
                  <a:pt x="190" y="256"/>
                  <a:pt x="190" y="256"/>
                  <a:pt x="190" y="256"/>
                </a:cubicBezTo>
                <a:cubicBezTo>
                  <a:pt x="200" y="254"/>
                  <a:pt x="200" y="254"/>
                  <a:pt x="200" y="254"/>
                </a:cubicBezTo>
                <a:cubicBezTo>
                  <a:pt x="200" y="252"/>
                  <a:pt x="200" y="252"/>
                  <a:pt x="200" y="252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03" y="253"/>
                  <a:pt x="206" y="250"/>
                  <a:pt x="207" y="249"/>
                </a:cubicBezTo>
                <a:cubicBezTo>
                  <a:pt x="202" y="247"/>
                  <a:pt x="202" y="247"/>
                  <a:pt x="202" y="247"/>
                </a:cubicBezTo>
                <a:cubicBezTo>
                  <a:pt x="196" y="248"/>
                  <a:pt x="196" y="248"/>
                  <a:pt x="196" y="248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5" y="252"/>
                  <a:pt x="198" y="250"/>
                  <a:pt x="193" y="251"/>
                </a:cubicBezTo>
                <a:cubicBezTo>
                  <a:pt x="193" y="250"/>
                  <a:pt x="194" y="250"/>
                  <a:pt x="194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84" y="248"/>
                  <a:pt x="184" y="248"/>
                  <a:pt x="184" y="248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3" y="250"/>
                  <a:pt x="163" y="250"/>
                  <a:pt x="163" y="250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58" y="247"/>
                  <a:pt x="158" y="247"/>
                  <a:pt x="158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46" y="248"/>
                  <a:pt x="146" y="248"/>
                  <a:pt x="146" y="248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48" y="243"/>
                  <a:pt x="148" y="243"/>
                  <a:pt x="148" y="243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4" y="243"/>
                  <a:pt x="144" y="243"/>
                  <a:pt x="144" y="243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37" y="253"/>
                  <a:pt x="148" y="244"/>
                  <a:pt x="147" y="254"/>
                </a:cubicBezTo>
                <a:cubicBezTo>
                  <a:pt x="141" y="250"/>
                  <a:pt x="141" y="250"/>
                  <a:pt x="141" y="250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39" y="250"/>
                  <a:pt x="139" y="250"/>
                  <a:pt x="139" y="250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4" y="252"/>
                  <a:pt x="124" y="252"/>
                  <a:pt x="124" y="252"/>
                </a:cubicBezTo>
                <a:cubicBezTo>
                  <a:pt x="122" y="254"/>
                  <a:pt x="122" y="254"/>
                  <a:pt x="122" y="254"/>
                </a:cubicBezTo>
                <a:cubicBezTo>
                  <a:pt x="119" y="256"/>
                  <a:pt x="124" y="254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5" y="249"/>
                  <a:pt x="125" y="249"/>
                  <a:pt x="125" y="249"/>
                </a:cubicBezTo>
                <a:cubicBezTo>
                  <a:pt x="124" y="249"/>
                  <a:pt x="128" y="250"/>
                  <a:pt x="124" y="248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2" y="234"/>
                  <a:pt x="122" y="234"/>
                  <a:pt x="122" y="234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9" y="231"/>
                  <a:pt x="119" y="231"/>
                  <a:pt x="119" y="231"/>
                </a:cubicBezTo>
                <a:cubicBezTo>
                  <a:pt x="121" y="231"/>
                  <a:pt x="108" y="239"/>
                  <a:pt x="124" y="229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2" y="224"/>
                  <a:pt x="114" y="230"/>
                  <a:pt x="114" y="222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5" y="221"/>
                  <a:pt x="125" y="221"/>
                  <a:pt x="125" y="221"/>
                </a:cubicBezTo>
                <a:cubicBezTo>
                  <a:pt x="122" y="220"/>
                  <a:pt x="122" y="220"/>
                  <a:pt x="122" y="220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124" y="215"/>
                  <a:pt x="124" y="215"/>
                  <a:pt x="124" y="215"/>
                </a:cubicBezTo>
                <a:cubicBezTo>
                  <a:pt x="123" y="214"/>
                  <a:pt x="121" y="216"/>
                  <a:pt x="120" y="215"/>
                </a:cubicBezTo>
                <a:cubicBezTo>
                  <a:pt x="120" y="212"/>
                  <a:pt x="120" y="212"/>
                  <a:pt x="120" y="212"/>
                </a:cubicBezTo>
                <a:cubicBezTo>
                  <a:pt x="122" y="209"/>
                  <a:pt x="122" y="209"/>
                  <a:pt x="122" y="209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5" y="208"/>
                  <a:pt x="119" y="206"/>
                  <a:pt x="114" y="208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18" y="205"/>
                  <a:pt x="113" y="214"/>
                  <a:pt x="125" y="205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40" y="204"/>
                  <a:pt x="140" y="204"/>
                  <a:pt x="140" y="204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4" y="203"/>
                  <a:pt x="144" y="203"/>
                  <a:pt x="144" y="203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8" y="200"/>
                  <a:pt x="137" y="206"/>
                  <a:pt x="151" y="199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6"/>
                  <a:pt x="158" y="199"/>
                  <a:pt x="164" y="197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2" y="195"/>
                  <a:pt x="152" y="195"/>
                  <a:pt x="152" y="195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44" y="195"/>
                  <a:pt x="144" y="195"/>
                  <a:pt x="144" y="195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5" y="197"/>
                  <a:pt x="147" y="191"/>
                  <a:pt x="134" y="196"/>
                </a:cubicBezTo>
                <a:cubicBezTo>
                  <a:pt x="128" y="194"/>
                  <a:pt x="128" y="194"/>
                  <a:pt x="128" y="194"/>
                </a:cubicBezTo>
                <a:cubicBezTo>
                  <a:pt x="126" y="194"/>
                  <a:pt x="131" y="199"/>
                  <a:pt x="126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2" y="191"/>
                  <a:pt x="112" y="191"/>
                  <a:pt x="112" y="191"/>
                </a:cubicBezTo>
                <a:cubicBezTo>
                  <a:pt x="116" y="189"/>
                  <a:pt x="116" y="189"/>
                  <a:pt x="116" y="189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0" y="188"/>
                  <a:pt x="149" y="186"/>
                  <a:pt x="152" y="188"/>
                </a:cubicBezTo>
                <a:cubicBezTo>
                  <a:pt x="155" y="184"/>
                  <a:pt x="151" y="187"/>
                  <a:pt x="146" y="185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51" y="185"/>
                  <a:pt x="151" y="185"/>
                  <a:pt x="151" y="185"/>
                </a:cubicBezTo>
                <a:cubicBezTo>
                  <a:pt x="152" y="182"/>
                  <a:pt x="152" y="182"/>
                  <a:pt x="152" y="182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6" y="182"/>
                  <a:pt x="161" y="183"/>
                  <a:pt x="158" y="179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64" y="179"/>
                  <a:pt x="158" y="168"/>
                  <a:pt x="169" y="172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68"/>
                  <a:pt x="168" y="166"/>
                  <a:pt x="163" y="170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59" y="170"/>
                  <a:pt x="165" y="175"/>
                  <a:pt x="156" y="170"/>
                </a:cubicBezTo>
                <a:cubicBezTo>
                  <a:pt x="152" y="169"/>
                  <a:pt x="151" y="173"/>
                  <a:pt x="149" y="174"/>
                </a:cubicBezTo>
                <a:cubicBezTo>
                  <a:pt x="151" y="171"/>
                  <a:pt x="138" y="178"/>
                  <a:pt x="154" y="173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4" y="175"/>
                  <a:pt x="154" y="175"/>
                  <a:pt x="154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25" y="176"/>
                  <a:pt x="125" y="176"/>
                  <a:pt x="125" y="176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6" y="174"/>
                  <a:pt x="96" y="174"/>
                  <a:pt x="96" y="17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5"/>
                  <a:pt x="102" y="165"/>
                  <a:pt x="102" y="165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6" y="162"/>
                  <a:pt x="116" y="162"/>
                  <a:pt x="116" y="162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3" y="161"/>
                  <a:pt x="124" y="157"/>
                  <a:pt x="128" y="160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1" y="159"/>
                  <a:pt x="131" y="159"/>
                  <a:pt x="131" y="159"/>
                </a:cubicBezTo>
                <a:cubicBezTo>
                  <a:pt x="132" y="159"/>
                  <a:pt x="126" y="161"/>
                  <a:pt x="134" y="158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6" y="165"/>
                  <a:pt x="146" y="165"/>
                  <a:pt x="146" y="165"/>
                </a:cubicBezTo>
                <a:cubicBezTo>
                  <a:pt x="148" y="166"/>
                  <a:pt x="148" y="166"/>
                  <a:pt x="148" y="166"/>
                </a:cubicBezTo>
                <a:cubicBezTo>
                  <a:pt x="150" y="165"/>
                  <a:pt x="150" y="165"/>
                  <a:pt x="150" y="165"/>
                </a:cubicBezTo>
                <a:cubicBezTo>
                  <a:pt x="153" y="168"/>
                  <a:pt x="153" y="168"/>
                  <a:pt x="153" y="168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57" y="162"/>
                  <a:pt x="147" y="169"/>
                  <a:pt x="162" y="165"/>
                </a:cubicBezTo>
                <a:cubicBezTo>
                  <a:pt x="165" y="166"/>
                  <a:pt x="156" y="171"/>
                  <a:pt x="162" y="162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0" y="156"/>
                  <a:pt x="139" y="160"/>
                  <a:pt x="135" y="156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9" y="154"/>
                  <a:pt x="133" y="160"/>
                  <a:pt x="135" y="151"/>
                </a:cubicBezTo>
                <a:cubicBezTo>
                  <a:pt x="140" y="151"/>
                  <a:pt x="129" y="157"/>
                  <a:pt x="140" y="149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28" y="148"/>
                  <a:pt x="128" y="148"/>
                  <a:pt x="128" y="148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4"/>
                  <a:pt x="106" y="144"/>
                  <a:pt x="106" y="144"/>
                </a:cubicBezTo>
                <a:cubicBezTo>
                  <a:pt x="106" y="145"/>
                  <a:pt x="104" y="146"/>
                  <a:pt x="102" y="145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06" y="138"/>
                  <a:pt x="95" y="144"/>
                  <a:pt x="109" y="139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4" y="139"/>
                  <a:pt x="143" y="145"/>
                  <a:pt x="147" y="138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42"/>
                  <a:pt x="153" y="142"/>
                  <a:pt x="153" y="14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9" y="138"/>
                  <a:pt x="161" y="141"/>
                  <a:pt x="164" y="137"/>
                </a:cubicBezTo>
                <a:cubicBezTo>
                  <a:pt x="163" y="136"/>
                  <a:pt x="168" y="136"/>
                  <a:pt x="162" y="136"/>
                </a:cubicBezTo>
                <a:cubicBezTo>
                  <a:pt x="162" y="135"/>
                  <a:pt x="163" y="137"/>
                  <a:pt x="162" y="135"/>
                </a:cubicBezTo>
                <a:cubicBezTo>
                  <a:pt x="164" y="134"/>
                  <a:pt x="167" y="139"/>
                  <a:pt x="166" y="137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171" y="138"/>
                  <a:pt x="168" y="127"/>
                  <a:pt x="175" y="134"/>
                </a:cubicBezTo>
                <a:cubicBezTo>
                  <a:pt x="179" y="133"/>
                  <a:pt x="181" y="129"/>
                  <a:pt x="186" y="132"/>
                </a:cubicBezTo>
                <a:cubicBezTo>
                  <a:pt x="185" y="133"/>
                  <a:pt x="185" y="133"/>
                  <a:pt x="185" y="133"/>
                </a:cubicBezTo>
                <a:cubicBezTo>
                  <a:pt x="194" y="133"/>
                  <a:pt x="194" y="133"/>
                  <a:pt x="194" y="133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211" y="132"/>
                  <a:pt x="211" y="132"/>
                  <a:pt x="211" y="132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0" y="130"/>
                  <a:pt x="210" y="130"/>
                  <a:pt x="210" y="130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8" y="132"/>
                  <a:pt x="219" y="127"/>
                  <a:pt x="220" y="132"/>
                </a:cubicBezTo>
                <a:cubicBezTo>
                  <a:pt x="222" y="133"/>
                  <a:pt x="222" y="131"/>
                  <a:pt x="222" y="130"/>
                </a:cubicBezTo>
                <a:cubicBezTo>
                  <a:pt x="219" y="130"/>
                  <a:pt x="228" y="128"/>
                  <a:pt x="219" y="130"/>
                </a:cubicBezTo>
                <a:cubicBezTo>
                  <a:pt x="224" y="127"/>
                  <a:pt x="224" y="127"/>
                  <a:pt x="224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7" y="129"/>
                  <a:pt x="232" y="126"/>
                  <a:pt x="234" y="130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49" y="128"/>
                  <a:pt x="249" y="128"/>
                  <a:pt x="249" y="128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9" y="122"/>
                  <a:pt x="269" y="122"/>
                  <a:pt x="269" y="122"/>
                </a:cubicBezTo>
                <a:cubicBezTo>
                  <a:pt x="269" y="122"/>
                  <a:pt x="273" y="122"/>
                  <a:pt x="268" y="121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3" y="118"/>
                  <a:pt x="281" y="112"/>
                  <a:pt x="285" y="117"/>
                </a:cubicBezTo>
                <a:cubicBezTo>
                  <a:pt x="296" y="115"/>
                  <a:pt x="277" y="116"/>
                  <a:pt x="294" y="112"/>
                </a:cubicBezTo>
                <a:cubicBezTo>
                  <a:pt x="292" y="114"/>
                  <a:pt x="292" y="114"/>
                  <a:pt x="292" y="114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301" y="111"/>
                  <a:pt x="301" y="111"/>
                  <a:pt x="301" y="111"/>
                </a:cubicBezTo>
                <a:cubicBezTo>
                  <a:pt x="311" y="110"/>
                  <a:pt x="311" y="110"/>
                  <a:pt x="311" y="110"/>
                </a:cubicBezTo>
                <a:cubicBezTo>
                  <a:pt x="311" y="109"/>
                  <a:pt x="311" y="109"/>
                  <a:pt x="311" y="109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289" y="111"/>
                  <a:pt x="289" y="111"/>
                  <a:pt x="289" y="111"/>
                </a:cubicBezTo>
                <a:cubicBezTo>
                  <a:pt x="275" y="113"/>
                  <a:pt x="275" y="113"/>
                  <a:pt x="275" y="113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66" y="114"/>
                  <a:pt x="266" y="114"/>
                  <a:pt x="266" y="114"/>
                </a:cubicBezTo>
                <a:cubicBezTo>
                  <a:pt x="262" y="115"/>
                  <a:pt x="262" y="115"/>
                  <a:pt x="262" y="115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40" y="114"/>
                  <a:pt x="247" y="121"/>
                  <a:pt x="239" y="117"/>
                </a:cubicBezTo>
                <a:cubicBezTo>
                  <a:pt x="221" y="118"/>
                  <a:pt x="221" y="118"/>
                  <a:pt x="221" y="118"/>
                </a:cubicBezTo>
                <a:cubicBezTo>
                  <a:pt x="221" y="117"/>
                  <a:pt x="228" y="116"/>
                  <a:pt x="221" y="115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7" y="115"/>
                  <a:pt x="207" y="115"/>
                  <a:pt x="207" y="115"/>
                </a:cubicBezTo>
                <a:cubicBezTo>
                  <a:pt x="209" y="115"/>
                  <a:pt x="209" y="115"/>
                  <a:pt x="209" y="115"/>
                </a:cubicBezTo>
                <a:cubicBezTo>
                  <a:pt x="208" y="116"/>
                  <a:pt x="205" y="117"/>
                  <a:pt x="203" y="117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6" y="114"/>
                  <a:pt x="206" y="114"/>
                  <a:pt x="206" y="114"/>
                </a:cubicBezTo>
                <a:cubicBezTo>
                  <a:pt x="204" y="119"/>
                  <a:pt x="218" y="112"/>
                  <a:pt x="200" y="114"/>
                </a:cubicBezTo>
                <a:cubicBezTo>
                  <a:pt x="202" y="113"/>
                  <a:pt x="203" y="113"/>
                  <a:pt x="198" y="117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9" y="122"/>
                  <a:pt x="179" y="122"/>
                  <a:pt x="179" y="122"/>
                </a:cubicBezTo>
                <a:cubicBezTo>
                  <a:pt x="179" y="123"/>
                  <a:pt x="179" y="123"/>
                  <a:pt x="179" y="123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9" y="124"/>
                  <a:pt x="174" y="119"/>
                  <a:pt x="170" y="125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0" y="119"/>
                  <a:pt x="170" y="115"/>
                  <a:pt x="160" y="120"/>
                </a:cubicBezTo>
                <a:cubicBezTo>
                  <a:pt x="161" y="118"/>
                  <a:pt x="164" y="118"/>
                  <a:pt x="165" y="117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6" y="113"/>
                  <a:pt x="167" y="111"/>
                  <a:pt x="168" y="110"/>
                </a:cubicBezTo>
                <a:cubicBezTo>
                  <a:pt x="158" y="111"/>
                  <a:pt x="158" y="111"/>
                  <a:pt x="158" y="111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2" y="111"/>
                  <a:pt x="152" y="111"/>
                  <a:pt x="152" y="111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6" y="115"/>
                  <a:pt x="153" y="115"/>
                  <a:pt x="145" y="114"/>
                </a:cubicBezTo>
                <a:cubicBezTo>
                  <a:pt x="144" y="111"/>
                  <a:pt x="147" y="115"/>
                  <a:pt x="146" y="11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8" y="115"/>
                  <a:pt x="134" y="114"/>
                  <a:pt x="126" y="116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124" y="118"/>
                  <a:pt x="124" y="118"/>
                  <a:pt x="124" y="118"/>
                </a:cubicBezTo>
                <a:cubicBezTo>
                  <a:pt x="124" y="117"/>
                  <a:pt x="124" y="117"/>
                  <a:pt x="124" y="117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9" y="111"/>
                  <a:pt x="104" y="117"/>
                  <a:pt x="112" y="111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5" y="110"/>
                  <a:pt x="106" y="105"/>
                  <a:pt x="117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8" y="95"/>
                  <a:pt x="117" y="99"/>
                  <a:pt x="124" y="96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6" y="99"/>
                  <a:pt x="124" y="95"/>
                  <a:pt x="126" y="99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58" y="101"/>
                  <a:pt x="158" y="101"/>
                  <a:pt x="158" y="101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1"/>
                  <a:pt x="157" y="91"/>
                  <a:pt x="158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4" y="93"/>
                  <a:pt x="164" y="93"/>
                  <a:pt x="164" y="93"/>
                </a:cubicBezTo>
                <a:cubicBezTo>
                  <a:pt x="168" y="91"/>
                  <a:pt x="168" y="91"/>
                  <a:pt x="168" y="91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8" y="89"/>
                  <a:pt x="188" y="89"/>
                  <a:pt x="188" y="89"/>
                </a:cubicBezTo>
                <a:cubicBezTo>
                  <a:pt x="186" y="93"/>
                  <a:pt x="186" y="81"/>
                  <a:pt x="190" y="93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1" y="92"/>
                  <a:pt x="202" y="90"/>
                  <a:pt x="203" y="91"/>
                </a:cubicBezTo>
                <a:cubicBezTo>
                  <a:pt x="197" y="88"/>
                  <a:pt x="197" y="88"/>
                  <a:pt x="197" y="88"/>
                </a:cubicBezTo>
                <a:cubicBezTo>
                  <a:pt x="192" y="90"/>
                  <a:pt x="192" y="90"/>
                  <a:pt x="192" y="90"/>
                </a:cubicBezTo>
                <a:cubicBezTo>
                  <a:pt x="192" y="90"/>
                  <a:pt x="195" y="90"/>
                  <a:pt x="191" y="90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209" y="86"/>
                  <a:pt x="210" y="89"/>
                  <a:pt x="211" y="85"/>
                </a:cubicBezTo>
                <a:cubicBezTo>
                  <a:pt x="210" y="88"/>
                  <a:pt x="210" y="88"/>
                  <a:pt x="210" y="88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7" y="90"/>
                  <a:pt x="217" y="90"/>
                  <a:pt x="217" y="90"/>
                </a:cubicBezTo>
                <a:cubicBezTo>
                  <a:pt x="216" y="86"/>
                  <a:pt x="216" y="86"/>
                  <a:pt x="216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21" y="86"/>
                  <a:pt x="206" y="91"/>
                  <a:pt x="220" y="88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8" y="83"/>
                  <a:pt x="228" y="83"/>
                  <a:pt x="228" y="83"/>
                </a:cubicBezTo>
                <a:cubicBezTo>
                  <a:pt x="228" y="88"/>
                  <a:pt x="232" y="79"/>
                  <a:pt x="232" y="86"/>
                </a:cubicBezTo>
                <a:cubicBezTo>
                  <a:pt x="235" y="85"/>
                  <a:pt x="235" y="85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6" y="85"/>
                  <a:pt x="236" y="85"/>
                  <a:pt x="236" y="85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2" y="87"/>
                  <a:pt x="232" y="87"/>
                  <a:pt x="244" y="88"/>
                </a:cubicBezTo>
                <a:cubicBezTo>
                  <a:pt x="244" y="87"/>
                  <a:pt x="244" y="87"/>
                  <a:pt x="244" y="87"/>
                </a:cubicBezTo>
                <a:cubicBezTo>
                  <a:pt x="241" y="85"/>
                  <a:pt x="241" y="85"/>
                  <a:pt x="241" y="85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59" y="81"/>
                  <a:pt x="259" y="81"/>
                  <a:pt x="259" y="81"/>
                </a:cubicBezTo>
                <a:cubicBezTo>
                  <a:pt x="260" y="82"/>
                  <a:pt x="260" y="82"/>
                  <a:pt x="260" y="82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9" y="84"/>
                  <a:pt x="257" y="84"/>
                  <a:pt x="258" y="85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7" y="87"/>
                  <a:pt x="257" y="87"/>
                  <a:pt x="257" y="87"/>
                </a:cubicBezTo>
                <a:cubicBezTo>
                  <a:pt x="259" y="87"/>
                  <a:pt x="251" y="90"/>
                  <a:pt x="259" y="8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71" y="85"/>
                  <a:pt x="271" y="85"/>
                  <a:pt x="271" y="85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2" y="78"/>
                  <a:pt x="272" y="78"/>
                  <a:pt x="272" y="78"/>
                </a:cubicBezTo>
                <a:cubicBezTo>
                  <a:pt x="268" y="76"/>
                  <a:pt x="268" y="76"/>
                  <a:pt x="268" y="76"/>
                </a:cubicBezTo>
                <a:cubicBezTo>
                  <a:pt x="269" y="74"/>
                  <a:pt x="269" y="74"/>
                  <a:pt x="269" y="74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7" y="73"/>
                  <a:pt x="264" y="75"/>
                  <a:pt x="265" y="73"/>
                </a:cubicBezTo>
                <a:cubicBezTo>
                  <a:pt x="266" y="75"/>
                  <a:pt x="257" y="73"/>
                  <a:pt x="266" y="77"/>
                </a:cubicBezTo>
                <a:cubicBezTo>
                  <a:pt x="262" y="75"/>
                  <a:pt x="262" y="75"/>
                  <a:pt x="262" y="75"/>
                </a:cubicBezTo>
                <a:cubicBezTo>
                  <a:pt x="262" y="76"/>
                  <a:pt x="262" y="76"/>
                  <a:pt x="262" y="76"/>
                </a:cubicBezTo>
                <a:cubicBezTo>
                  <a:pt x="255" y="76"/>
                  <a:pt x="255" y="76"/>
                  <a:pt x="255" y="76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8"/>
                  <a:pt x="249" y="78"/>
                  <a:pt x="249" y="78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36" y="78"/>
                  <a:pt x="236" y="78"/>
                  <a:pt x="236" y="78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8"/>
                  <a:pt x="238" y="75"/>
                  <a:pt x="231" y="80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15" y="82"/>
                  <a:pt x="215" y="82"/>
                  <a:pt x="215" y="82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3" y="80"/>
                  <a:pt x="206" y="87"/>
                  <a:pt x="208" y="78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7" y="80"/>
                  <a:pt x="217" y="80"/>
                  <a:pt x="217" y="80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3" y="75"/>
                  <a:pt x="229" y="77"/>
                  <a:pt x="227" y="73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74"/>
                  <a:pt x="233" y="74"/>
                  <a:pt x="231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6" y="71"/>
                  <a:pt x="236" y="71"/>
                  <a:pt x="236" y="71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40" y="74"/>
                  <a:pt x="240" y="74"/>
                  <a:pt x="240" y="74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4" y="73"/>
                  <a:pt x="244" y="73"/>
                  <a:pt x="244" y="73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7" y="74"/>
                  <a:pt x="244" y="64"/>
                  <a:pt x="249" y="73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55" y="70"/>
                  <a:pt x="255" y="70"/>
                  <a:pt x="255" y="70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60" y="68"/>
                  <a:pt x="260" y="68"/>
                  <a:pt x="260" y="68"/>
                </a:cubicBezTo>
                <a:cubicBezTo>
                  <a:pt x="264" y="66"/>
                  <a:pt x="264" y="66"/>
                  <a:pt x="264" y="66"/>
                </a:cubicBezTo>
                <a:cubicBezTo>
                  <a:pt x="269" y="68"/>
                  <a:pt x="269" y="68"/>
                  <a:pt x="269" y="68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4" y="67"/>
                  <a:pt x="271" y="65"/>
                  <a:pt x="275" y="67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0" y="74"/>
                  <a:pt x="270" y="74"/>
                  <a:pt x="270" y="74"/>
                </a:cubicBezTo>
                <a:cubicBezTo>
                  <a:pt x="272" y="76"/>
                  <a:pt x="272" y="76"/>
                  <a:pt x="272" y="76"/>
                </a:cubicBezTo>
                <a:cubicBezTo>
                  <a:pt x="275" y="76"/>
                  <a:pt x="275" y="76"/>
                  <a:pt x="275" y="76"/>
                </a:cubicBezTo>
                <a:cubicBezTo>
                  <a:pt x="276" y="69"/>
                  <a:pt x="276" y="69"/>
                  <a:pt x="276" y="69"/>
                </a:cubicBezTo>
                <a:cubicBezTo>
                  <a:pt x="284" y="70"/>
                  <a:pt x="270" y="65"/>
                  <a:pt x="282" y="64"/>
                </a:cubicBezTo>
                <a:cubicBezTo>
                  <a:pt x="285" y="59"/>
                  <a:pt x="285" y="59"/>
                  <a:pt x="285" y="59"/>
                </a:cubicBezTo>
                <a:cubicBezTo>
                  <a:pt x="281" y="60"/>
                  <a:pt x="281" y="60"/>
                  <a:pt x="281" y="60"/>
                </a:cubicBezTo>
                <a:cubicBezTo>
                  <a:pt x="278" y="59"/>
                  <a:pt x="278" y="59"/>
                  <a:pt x="278" y="59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1" y="61"/>
                  <a:pt x="286" y="52"/>
                  <a:pt x="267" y="61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58" y="64"/>
                  <a:pt x="258" y="64"/>
                  <a:pt x="258" y="64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8" y="59"/>
                  <a:pt x="258" y="59"/>
                  <a:pt x="258" y="59"/>
                </a:cubicBezTo>
                <a:cubicBezTo>
                  <a:pt x="281" y="55"/>
                  <a:pt x="281" y="55"/>
                  <a:pt x="281" y="55"/>
                </a:cubicBezTo>
                <a:cubicBezTo>
                  <a:pt x="282" y="54"/>
                  <a:pt x="282" y="54"/>
                  <a:pt x="282" y="54"/>
                </a:cubicBezTo>
                <a:cubicBezTo>
                  <a:pt x="283" y="52"/>
                  <a:pt x="264" y="62"/>
                  <a:pt x="290" y="54"/>
                </a:cubicBezTo>
                <a:cubicBezTo>
                  <a:pt x="295" y="53"/>
                  <a:pt x="295" y="53"/>
                  <a:pt x="295" y="53"/>
                </a:cubicBezTo>
                <a:cubicBezTo>
                  <a:pt x="296" y="50"/>
                  <a:pt x="298" y="58"/>
                  <a:pt x="295" y="50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7" y="51"/>
                  <a:pt x="297" y="51"/>
                  <a:pt x="297" y="51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8" y="56"/>
                  <a:pt x="298" y="56"/>
                  <a:pt x="298" y="56"/>
                </a:cubicBezTo>
                <a:cubicBezTo>
                  <a:pt x="309" y="53"/>
                  <a:pt x="309" y="53"/>
                  <a:pt x="309" y="53"/>
                </a:cubicBezTo>
                <a:cubicBezTo>
                  <a:pt x="309" y="50"/>
                  <a:pt x="309" y="50"/>
                  <a:pt x="309" y="50"/>
                </a:cubicBezTo>
                <a:cubicBezTo>
                  <a:pt x="309" y="54"/>
                  <a:pt x="308" y="50"/>
                  <a:pt x="315" y="52"/>
                </a:cubicBezTo>
                <a:cubicBezTo>
                  <a:pt x="315" y="51"/>
                  <a:pt x="312" y="55"/>
                  <a:pt x="315" y="50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2" y="50"/>
                  <a:pt x="322" y="50"/>
                  <a:pt x="322" y="50"/>
                </a:cubicBezTo>
                <a:cubicBezTo>
                  <a:pt x="323" y="49"/>
                  <a:pt x="325" y="49"/>
                  <a:pt x="325" y="50"/>
                </a:cubicBezTo>
                <a:cubicBezTo>
                  <a:pt x="321" y="48"/>
                  <a:pt x="321" y="48"/>
                  <a:pt x="321" y="48"/>
                </a:cubicBezTo>
                <a:cubicBezTo>
                  <a:pt x="322" y="48"/>
                  <a:pt x="322" y="47"/>
                  <a:pt x="323" y="47"/>
                </a:cubicBezTo>
                <a:cubicBezTo>
                  <a:pt x="323" y="46"/>
                  <a:pt x="323" y="46"/>
                  <a:pt x="323" y="46"/>
                </a:cubicBezTo>
                <a:cubicBezTo>
                  <a:pt x="320" y="46"/>
                  <a:pt x="320" y="46"/>
                  <a:pt x="320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8"/>
                  <a:pt x="325" y="48"/>
                  <a:pt x="325" y="48"/>
                </a:cubicBezTo>
                <a:cubicBezTo>
                  <a:pt x="322" y="48"/>
                  <a:pt x="315" y="53"/>
                  <a:pt x="336" y="48"/>
                </a:cubicBezTo>
                <a:cubicBezTo>
                  <a:pt x="336" y="48"/>
                  <a:pt x="337" y="47"/>
                  <a:pt x="338" y="50"/>
                </a:cubicBezTo>
                <a:cubicBezTo>
                  <a:pt x="339" y="48"/>
                  <a:pt x="339" y="48"/>
                  <a:pt x="339" y="48"/>
                </a:cubicBezTo>
                <a:cubicBezTo>
                  <a:pt x="337" y="48"/>
                  <a:pt x="337" y="48"/>
                  <a:pt x="337" y="48"/>
                </a:cubicBezTo>
                <a:cubicBezTo>
                  <a:pt x="339" y="47"/>
                  <a:pt x="342" y="47"/>
                  <a:pt x="341" y="45"/>
                </a:cubicBezTo>
                <a:cubicBezTo>
                  <a:pt x="344" y="44"/>
                  <a:pt x="344" y="44"/>
                  <a:pt x="344" y="44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46" y="43"/>
                  <a:pt x="346" y="43"/>
                  <a:pt x="346" y="43"/>
                </a:cubicBezTo>
                <a:cubicBezTo>
                  <a:pt x="353" y="42"/>
                  <a:pt x="353" y="42"/>
                  <a:pt x="353" y="42"/>
                </a:cubicBezTo>
                <a:cubicBezTo>
                  <a:pt x="356" y="43"/>
                  <a:pt x="356" y="43"/>
                  <a:pt x="356" y="43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8"/>
                  <a:pt x="363" y="38"/>
                  <a:pt x="363" y="38"/>
                </a:cubicBezTo>
                <a:cubicBezTo>
                  <a:pt x="357" y="42"/>
                  <a:pt x="357" y="42"/>
                  <a:pt x="357" y="42"/>
                </a:cubicBezTo>
                <a:cubicBezTo>
                  <a:pt x="357" y="43"/>
                  <a:pt x="353" y="47"/>
                  <a:pt x="361" y="46"/>
                </a:cubicBezTo>
                <a:cubicBezTo>
                  <a:pt x="361" y="47"/>
                  <a:pt x="361" y="47"/>
                  <a:pt x="361" y="47"/>
                </a:cubicBezTo>
                <a:cubicBezTo>
                  <a:pt x="364" y="47"/>
                  <a:pt x="364" y="47"/>
                  <a:pt x="364" y="47"/>
                </a:cubicBezTo>
                <a:cubicBezTo>
                  <a:pt x="363" y="49"/>
                  <a:pt x="363" y="49"/>
                  <a:pt x="363" y="49"/>
                </a:cubicBezTo>
                <a:cubicBezTo>
                  <a:pt x="359" y="48"/>
                  <a:pt x="359" y="48"/>
                  <a:pt x="359" y="48"/>
                </a:cubicBezTo>
                <a:cubicBezTo>
                  <a:pt x="357" y="52"/>
                  <a:pt x="357" y="52"/>
                  <a:pt x="357" y="52"/>
                </a:cubicBezTo>
                <a:cubicBezTo>
                  <a:pt x="363" y="53"/>
                  <a:pt x="363" y="53"/>
                  <a:pt x="363" y="53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70" y="50"/>
                  <a:pt x="370" y="50"/>
                  <a:pt x="370" y="50"/>
                </a:cubicBezTo>
                <a:cubicBezTo>
                  <a:pt x="372" y="50"/>
                  <a:pt x="372" y="50"/>
                  <a:pt x="372" y="50"/>
                </a:cubicBezTo>
                <a:cubicBezTo>
                  <a:pt x="371" y="52"/>
                  <a:pt x="369" y="46"/>
                  <a:pt x="373" y="53"/>
                </a:cubicBezTo>
                <a:cubicBezTo>
                  <a:pt x="374" y="51"/>
                  <a:pt x="374" y="51"/>
                  <a:pt x="374" y="51"/>
                </a:cubicBezTo>
                <a:cubicBezTo>
                  <a:pt x="377" y="53"/>
                  <a:pt x="366" y="52"/>
                  <a:pt x="379" y="50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52"/>
                  <a:pt x="381" y="52"/>
                  <a:pt x="381" y="52"/>
                </a:cubicBezTo>
                <a:cubicBezTo>
                  <a:pt x="374" y="53"/>
                  <a:pt x="374" y="53"/>
                  <a:pt x="374" y="53"/>
                </a:cubicBezTo>
                <a:cubicBezTo>
                  <a:pt x="380" y="58"/>
                  <a:pt x="380" y="58"/>
                  <a:pt x="380" y="58"/>
                </a:cubicBezTo>
                <a:cubicBezTo>
                  <a:pt x="379" y="58"/>
                  <a:pt x="375" y="56"/>
                  <a:pt x="377" y="61"/>
                </a:cubicBezTo>
                <a:cubicBezTo>
                  <a:pt x="375" y="63"/>
                  <a:pt x="373" y="61"/>
                  <a:pt x="371" y="63"/>
                </a:cubicBezTo>
                <a:cubicBezTo>
                  <a:pt x="372" y="65"/>
                  <a:pt x="372" y="65"/>
                  <a:pt x="372" y="65"/>
                </a:cubicBezTo>
                <a:cubicBezTo>
                  <a:pt x="371" y="66"/>
                  <a:pt x="371" y="66"/>
                  <a:pt x="371" y="66"/>
                </a:cubicBezTo>
                <a:cubicBezTo>
                  <a:pt x="375" y="70"/>
                  <a:pt x="375" y="70"/>
                  <a:pt x="375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2" y="75"/>
                  <a:pt x="372" y="75"/>
                  <a:pt x="372" y="75"/>
                </a:cubicBezTo>
                <a:cubicBezTo>
                  <a:pt x="370" y="73"/>
                  <a:pt x="370" y="73"/>
                  <a:pt x="370" y="73"/>
                </a:cubicBezTo>
                <a:cubicBezTo>
                  <a:pt x="364" y="76"/>
                  <a:pt x="364" y="76"/>
                  <a:pt x="364" y="76"/>
                </a:cubicBezTo>
                <a:cubicBezTo>
                  <a:pt x="363" y="77"/>
                  <a:pt x="363" y="77"/>
                  <a:pt x="363" y="77"/>
                </a:cubicBezTo>
                <a:cubicBezTo>
                  <a:pt x="366" y="78"/>
                  <a:pt x="366" y="78"/>
                  <a:pt x="366" y="78"/>
                </a:cubicBezTo>
                <a:cubicBezTo>
                  <a:pt x="363" y="79"/>
                  <a:pt x="363" y="79"/>
                  <a:pt x="363" y="79"/>
                </a:cubicBezTo>
                <a:cubicBezTo>
                  <a:pt x="363" y="80"/>
                  <a:pt x="358" y="84"/>
                  <a:pt x="359" y="81"/>
                </a:cubicBezTo>
                <a:cubicBezTo>
                  <a:pt x="360" y="79"/>
                  <a:pt x="360" y="79"/>
                  <a:pt x="360" y="79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4" y="85"/>
                  <a:pt x="353" y="85"/>
                  <a:pt x="354" y="86"/>
                </a:cubicBezTo>
                <a:cubicBezTo>
                  <a:pt x="358" y="86"/>
                  <a:pt x="358" y="86"/>
                  <a:pt x="358" y="86"/>
                </a:cubicBezTo>
                <a:cubicBezTo>
                  <a:pt x="360" y="88"/>
                  <a:pt x="355" y="90"/>
                  <a:pt x="355" y="90"/>
                </a:cubicBezTo>
                <a:cubicBezTo>
                  <a:pt x="355" y="90"/>
                  <a:pt x="358" y="88"/>
                  <a:pt x="355" y="91"/>
                </a:cubicBezTo>
                <a:cubicBezTo>
                  <a:pt x="362" y="89"/>
                  <a:pt x="362" y="89"/>
                  <a:pt x="362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78" y="84"/>
                  <a:pt x="378" y="84"/>
                  <a:pt x="378" y="84"/>
                </a:cubicBezTo>
                <a:cubicBezTo>
                  <a:pt x="385" y="80"/>
                  <a:pt x="385" y="80"/>
                  <a:pt x="385" y="80"/>
                </a:cubicBezTo>
                <a:cubicBezTo>
                  <a:pt x="386" y="80"/>
                  <a:pt x="386" y="80"/>
                  <a:pt x="386" y="80"/>
                </a:cubicBezTo>
                <a:cubicBezTo>
                  <a:pt x="381" y="83"/>
                  <a:pt x="381" y="83"/>
                  <a:pt x="381" y="83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1" y="87"/>
                  <a:pt x="381" y="87"/>
                  <a:pt x="381" y="87"/>
                </a:cubicBezTo>
                <a:cubicBezTo>
                  <a:pt x="384" y="87"/>
                  <a:pt x="386" y="84"/>
                  <a:pt x="388" y="87"/>
                </a:cubicBezTo>
                <a:cubicBezTo>
                  <a:pt x="389" y="88"/>
                  <a:pt x="387" y="86"/>
                  <a:pt x="388" y="88"/>
                </a:cubicBezTo>
                <a:cubicBezTo>
                  <a:pt x="398" y="87"/>
                  <a:pt x="398" y="87"/>
                  <a:pt x="398" y="87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1" y="92"/>
                  <a:pt x="401" y="92"/>
                  <a:pt x="401" y="92"/>
                </a:cubicBezTo>
                <a:cubicBezTo>
                  <a:pt x="406" y="96"/>
                  <a:pt x="406" y="96"/>
                  <a:pt x="406" y="96"/>
                </a:cubicBezTo>
                <a:cubicBezTo>
                  <a:pt x="399" y="93"/>
                  <a:pt x="399" y="93"/>
                  <a:pt x="399" y="93"/>
                </a:cubicBezTo>
                <a:cubicBezTo>
                  <a:pt x="398" y="92"/>
                  <a:pt x="403" y="92"/>
                  <a:pt x="397" y="92"/>
                </a:cubicBezTo>
                <a:cubicBezTo>
                  <a:pt x="397" y="93"/>
                  <a:pt x="397" y="93"/>
                  <a:pt x="397" y="93"/>
                </a:cubicBezTo>
                <a:cubicBezTo>
                  <a:pt x="398" y="94"/>
                  <a:pt x="402" y="86"/>
                  <a:pt x="398" y="96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400" y="99"/>
                  <a:pt x="400" y="99"/>
                  <a:pt x="400" y="99"/>
                </a:cubicBezTo>
                <a:cubicBezTo>
                  <a:pt x="400" y="104"/>
                  <a:pt x="400" y="104"/>
                  <a:pt x="400" y="104"/>
                </a:cubicBezTo>
                <a:cubicBezTo>
                  <a:pt x="392" y="106"/>
                  <a:pt x="392" y="106"/>
                  <a:pt x="392" y="106"/>
                </a:cubicBezTo>
                <a:cubicBezTo>
                  <a:pt x="390" y="105"/>
                  <a:pt x="400" y="103"/>
                  <a:pt x="388" y="110"/>
                </a:cubicBezTo>
                <a:cubicBezTo>
                  <a:pt x="384" y="108"/>
                  <a:pt x="384" y="108"/>
                  <a:pt x="384" y="108"/>
                </a:cubicBezTo>
                <a:cubicBezTo>
                  <a:pt x="379" y="110"/>
                  <a:pt x="379" y="110"/>
                  <a:pt x="379" y="110"/>
                </a:cubicBezTo>
                <a:cubicBezTo>
                  <a:pt x="380" y="113"/>
                  <a:pt x="382" y="110"/>
                  <a:pt x="384" y="111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4"/>
                  <a:pt x="391" y="114"/>
                  <a:pt x="391" y="114"/>
                </a:cubicBezTo>
                <a:cubicBezTo>
                  <a:pt x="397" y="117"/>
                  <a:pt x="397" y="117"/>
                  <a:pt x="397" y="117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00" y="122"/>
                  <a:pt x="400" y="122"/>
                  <a:pt x="400" y="122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8" y="119"/>
                  <a:pt x="408" y="119"/>
                  <a:pt x="408" y="119"/>
                </a:cubicBezTo>
                <a:cubicBezTo>
                  <a:pt x="412" y="121"/>
                  <a:pt x="412" y="116"/>
                  <a:pt x="416" y="117"/>
                </a:cubicBezTo>
                <a:cubicBezTo>
                  <a:pt x="418" y="116"/>
                  <a:pt x="424" y="116"/>
                  <a:pt x="418" y="112"/>
                </a:cubicBezTo>
                <a:cubicBezTo>
                  <a:pt x="425" y="112"/>
                  <a:pt x="425" y="112"/>
                  <a:pt x="425" y="112"/>
                </a:cubicBezTo>
                <a:cubicBezTo>
                  <a:pt x="426" y="108"/>
                  <a:pt x="426" y="108"/>
                  <a:pt x="426" y="108"/>
                </a:cubicBezTo>
                <a:cubicBezTo>
                  <a:pt x="428" y="104"/>
                  <a:pt x="428" y="104"/>
                  <a:pt x="428" y="104"/>
                </a:cubicBezTo>
                <a:cubicBezTo>
                  <a:pt x="428" y="105"/>
                  <a:pt x="428" y="105"/>
                  <a:pt x="428" y="105"/>
                </a:cubicBezTo>
                <a:cubicBezTo>
                  <a:pt x="434" y="107"/>
                  <a:pt x="434" y="107"/>
                  <a:pt x="434" y="107"/>
                </a:cubicBezTo>
                <a:cubicBezTo>
                  <a:pt x="435" y="107"/>
                  <a:pt x="428" y="110"/>
                  <a:pt x="437" y="107"/>
                </a:cubicBezTo>
                <a:cubicBezTo>
                  <a:pt x="434" y="105"/>
                  <a:pt x="434" y="105"/>
                  <a:pt x="434" y="105"/>
                </a:cubicBezTo>
                <a:cubicBezTo>
                  <a:pt x="438" y="102"/>
                  <a:pt x="438" y="102"/>
                  <a:pt x="438" y="102"/>
                </a:cubicBezTo>
                <a:cubicBezTo>
                  <a:pt x="443" y="105"/>
                  <a:pt x="443" y="105"/>
                  <a:pt x="443" y="105"/>
                </a:cubicBezTo>
                <a:cubicBezTo>
                  <a:pt x="449" y="104"/>
                  <a:pt x="449" y="104"/>
                  <a:pt x="449" y="104"/>
                </a:cubicBezTo>
                <a:cubicBezTo>
                  <a:pt x="450" y="104"/>
                  <a:pt x="450" y="104"/>
                  <a:pt x="450" y="104"/>
                </a:cubicBezTo>
                <a:cubicBezTo>
                  <a:pt x="453" y="103"/>
                  <a:pt x="432" y="110"/>
                  <a:pt x="456" y="101"/>
                </a:cubicBezTo>
                <a:cubicBezTo>
                  <a:pt x="471" y="92"/>
                  <a:pt x="471" y="92"/>
                  <a:pt x="471" y="92"/>
                </a:cubicBezTo>
                <a:cubicBezTo>
                  <a:pt x="469" y="91"/>
                  <a:pt x="468" y="91"/>
                  <a:pt x="469" y="88"/>
                </a:cubicBezTo>
                <a:cubicBezTo>
                  <a:pt x="471" y="88"/>
                  <a:pt x="471" y="88"/>
                  <a:pt x="471" y="88"/>
                </a:cubicBezTo>
                <a:cubicBezTo>
                  <a:pt x="478" y="87"/>
                  <a:pt x="478" y="87"/>
                  <a:pt x="478" y="87"/>
                </a:cubicBezTo>
                <a:cubicBezTo>
                  <a:pt x="477" y="88"/>
                  <a:pt x="476" y="86"/>
                  <a:pt x="475" y="89"/>
                </a:cubicBezTo>
                <a:cubicBezTo>
                  <a:pt x="475" y="91"/>
                  <a:pt x="475" y="91"/>
                  <a:pt x="475" y="91"/>
                </a:cubicBezTo>
                <a:cubicBezTo>
                  <a:pt x="475" y="93"/>
                  <a:pt x="475" y="93"/>
                  <a:pt x="475" y="93"/>
                </a:cubicBezTo>
                <a:cubicBezTo>
                  <a:pt x="478" y="94"/>
                  <a:pt x="478" y="94"/>
                  <a:pt x="478" y="94"/>
                </a:cubicBezTo>
                <a:cubicBezTo>
                  <a:pt x="481" y="86"/>
                  <a:pt x="481" y="86"/>
                  <a:pt x="481" y="86"/>
                </a:cubicBezTo>
                <a:cubicBezTo>
                  <a:pt x="482" y="85"/>
                  <a:pt x="482" y="85"/>
                  <a:pt x="482" y="85"/>
                </a:cubicBezTo>
                <a:cubicBezTo>
                  <a:pt x="484" y="89"/>
                  <a:pt x="484" y="89"/>
                  <a:pt x="484" y="89"/>
                </a:cubicBezTo>
                <a:cubicBezTo>
                  <a:pt x="489" y="86"/>
                  <a:pt x="489" y="86"/>
                  <a:pt x="489" y="86"/>
                </a:cubicBezTo>
                <a:cubicBezTo>
                  <a:pt x="492" y="88"/>
                  <a:pt x="492" y="88"/>
                  <a:pt x="492" y="88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7" y="87"/>
                  <a:pt x="488" y="83"/>
                  <a:pt x="498" y="87"/>
                </a:cubicBezTo>
                <a:cubicBezTo>
                  <a:pt x="502" y="83"/>
                  <a:pt x="502" y="83"/>
                  <a:pt x="502" y="83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3" y="75"/>
                  <a:pt x="513" y="75"/>
                  <a:pt x="513" y="75"/>
                </a:cubicBezTo>
                <a:cubicBezTo>
                  <a:pt x="515" y="74"/>
                  <a:pt x="515" y="74"/>
                  <a:pt x="515" y="74"/>
                </a:cubicBezTo>
                <a:cubicBezTo>
                  <a:pt x="518" y="76"/>
                  <a:pt x="518" y="76"/>
                  <a:pt x="518" y="76"/>
                </a:cubicBezTo>
                <a:cubicBezTo>
                  <a:pt x="521" y="73"/>
                  <a:pt x="521" y="73"/>
                  <a:pt x="521" y="73"/>
                </a:cubicBezTo>
                <a:cubicBezTo>
                  <a:pt x="522" y="75"/>
                  <a:pt x="522" y="75"/>
                  <a:pt x="522" y="75"/>
                </a:cubicBezTo>
                <a:cubicBezTo>
                  <a:pt x="527" y="72"/>
                  <a:pt x="527" y="72"/>
                  <a:pt x="527" y="72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3" y="71"/>
                  <a:pt x="527" y="75"/>
                  <a:pt x="534" y="69"/>
                </a:cubicBezTo>
                <a:cubicBezTo>
                  <a:pt x="535" y="70"/>
                  <a:pt x="535" y="70"/>
                  <a:pt x="535" y="70"/>
                </a:cubicBezTo>
                <a:cubicBezTo>
                  <a:pt x="538" y="65"/>
                  <a:pt x="538" y="65"/>
                  <a:pt x="538" y="65"/>
                </a:cubicBezTo>
                <a:cubicBezTo>
                  <a:pt x="545" y="65"/>
                  <a:pt x="545" y="65"/>
                  <a:pt x="545" y="65"/>
                </a:cubicBezTo>
                <a:cubicBezTo>
                  <a:pt x="546" y="64"/>
                  <a:pt x="546" y="64"/>
                  <a:pt x="546" y="64"/>
                </a:cubicBezTo>
                <a:cubicBezTo>
                  <a:pt x="541" y="67"/>
                  <a:pt x="548" y="61"/>
                  <a:pt x="540" y="62"/>
                </a:cubicBezTo>
                <a:cubicBezTo>
                  <a:pt x="544" y="61"/>
                  <a:pt x="544" y="61"/>
                  <a:pt x="544" y="61"/>
                </a:cubicBezTo>
                <a:cubicBezTo>
                  <a:pt x="545" y="62"/>
                  <a:pt x="545" y="62"/>
                  <a:pt x="545" y="62"/>
                </a:cubicBezTo>
                <a:cubicBezTo>
                  <a:pt x="548" y="60"/>
                  <a:pt x="548" y="60"/>
                  <a:pt x="548" y="60"/>
                </a:cubicBezTo>
                <a:cubicBezTo>
                  <a:pt x="551" y="62"/>
                  <a:pt x="551" y="62"/>
                  <a:pt x="551" y="62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61" y="59"/>
                  <a:pt x="561" y="59"/>
                  <a:pt x="561" y="59"/>
                </a:cubicBezTo>
                <a:cubicBezTo>
                  <a:pt x="562" y="60"/>
                  <a:pt x="562" y="60"/>
                  <a:pt x="562" y="60"/>
                </a:cubicBezTo>
                <a:cubicBezTo>
                  <a:pt x="568" y="57"/>
                  <a:pt x="568" y="57"/>
                  <a:pt x="568" y="57"/>
                </a:cubicBezTo>
                <a:cubicBezTo>
                  <a:pt x="568" y="56"/>
                  <a:pt x="562" y="58"/>
                  <a:pt x="570" y="57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0" y="52"/>
                  <a:pt x="580" y="52"/>
                  <a:pt x="580" y="52"/>
                </a:cubicBezTo>
                <a:cubicBezTo>
                  <a:pt x="582" y="50"/>
                  <a:pt x="582" y="50"/>
                  <a:pt x="582" y="50"/>
                </a:cubicBezTo>
                <a:cubicBezTo>
                  <a:pt x="586" y="50"/>
                  <a:pt x="586" y="50"/>
                  <a:pt x="586" y="50"/>
                </a:cubicBezTo>
                <a:cubicBezTo>
                  <a:pt x="589" y="46"/>
                  <a:pt x="589" y="46"/>
                  <a:pt x="589" y="46"/>
                </a:cubicBezTo>
                <a:cubicBezTo>
                  <a:pt x="595" y="44"/>
                  <a:pt x="595" y="44"/>
                  <a:pt x="595" y="44"/>
                </a:cubicBezTo>
                <a:cubicBezTo>
                  <a:pt x="598" y="40"/>
                  <a:pt x="598" y="40"/>
                  <a:pt x="598" y="40"/>
                </a:cubicBezTo>
                <a:cubicBezTo>
                  <a:pt x="605" y="36"/>
                  <a:pt x="605" y="36"/>
                  <a:pt x="605" y="36"/>
                </a:cubicBezTo>
                <a:cubicBezTo>
                  <a:pt x="607" y="38"/>
                  <a:pt x="607" y="38"/>
                  <a:pt x="607" y="38"/>
                </a:cubicBezTo>
                <a:cubicBezTo>
                  <a:pt x="610" y="38"/>
                  <a:pt x="610" y="38"/>
                  <a:pt x="610" y="38"/>
                </a:cubicBezTo>
                <a:cubicBezTo>
                  <a:pt x="613" y="35"/>
                  <a:pt x="613" y="35"/>
                  <a:pt x="613" y="35"/>
                </a:cubicBezTo>
                <a:cubicBezTo>
                  <a:pt x="621" y="34"/>
                  <a:pt x="621" y="34"/>
                  <a:pt x="621" y="34"/>
                </a:cubicBezTo>
                <a:cubicBezTo>
                  <a:pt x="619" y="32"/>
                  <a:pt x="620" y="33"/>
                  <a:pt x="626" y="31"/>
                </a:cubicBezTo>
                <a:cubicBezTo>
                  <a:pt x="622" y="28"/>
                  <a:pt x="622" y="28"/>
                  <a:pt x="622" y="28"/>
                </a:cubicBezTo>
                <a:cubicBezTo>
                  <a:pt x="618" y="28"/>
                  <a:pt x="618" y="28"/>
                  <a:pt x="618" y="28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7" y="29"/>
                  <a:pt x="627" y="29"/>
                  <a:pt x="627" y="29"/>
                </a:cubicBezTo>
                <a:cubicBezTo>
                  <a:pt x="628" y="30"/>
                  <a:pt x="620" y="26"/>
                  <a:pt x="628" y="32"/>
                </a:cubicBezTo>
                <a:cubicBezTo>
                  <a:pt x="633" y="30"/>
                  <a:pt x="633" y="30"/>
                  <a:pt x="633" y="30"/>
                </a:cubicBezTo>
                <a:cubicBezTo>
                  <a:pt x="633" y="27"/>
                  <a:pt x="633" y="27"/>
                  <a:pt x="633" y="27"/>
                </a:cubicBezTo>
                <a:cubicBezTo>
                  <a:pt x="638" y="27"/>
                  <a:pt x="638" y="27"/>
                  <a:pt x="638" y="27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0" y="24"/>
                  <a:pt x="645" y="25"/>
                  <a:pt x="646" y="20"/>
                </a:cubicBezTo>
                <a:cubicBezTo>
                  <a:pt x="644" y="19"/>
                  <a:pt x="644" y="19"/>
                  <a:pt x="644" y="19"/>
                </a:cubicBezTo>
                <a:cubicBezTo>
                  <a:pt x="649" y="17"/>
                  <a:pt x="649" y="17"/>
                  <a:pt x="649" y="17"/>
                </a:cubicBezTo>
                <a:cubicBezTo>
                  <a:pt x="654" y="19"/>
                  <a:pt x="654" y="19"/>
                  <a:pt x="654" y="19"/>
                </a:cubicBezTo>
                <a:cubicBezTo>
                  <a:pt x="657" y="15"/>
                  <a:pt x="657" y="15"/>
                  <a:pt x="657" y="15"/>
                </a:cubicBezTo>
                <a:cubicBezTo>
                  <a:pt x="656" y="14"/>
                  <a:pt x="656" y="14"/>
                  <a:pt x="656" y="14"/>
                </a:cubicBezTo>
                <a:cubicBezTo>
                  <a:pt x="649" y="11"/>
                  <a:pt x="649" y="11"/>
                  <a:pt x="649" y="11"/>
                </a:cubicBezTo>
                <a:cubicBezTo>
                  <a:pt x="644" y="11"/>
                  <a:pt x="644" y="11"/>
                  <a:pt x="644" y="11"/>
                </a:cubicBezTo>
                <a:cubicBezTo>
                  <a:pt x="641" y="10"/>
                  <a:pt x="644" y="16"/>
                  <a:pt x="640" y="11"/>
                </a:cubicBezTo>
                <a:cubicBezTo>
                  <a:pt x="644" y="8"/>
                  <a:pt x="644" y="8"/>
                  <a:pt x="644" y="8"/>
                </a:cubicBezTo>
                <a:cubicBezTo>
                  <a:pt x="663" y="5"/>
                  <a:pt x="663" y="5"/>
                  <a:pt x="663" y="5"/>
                </a:cubicBezTo>
                <a:cubicBezTo>
                  <a:pt x="664" y="3"/>
                  <a:pt x="664" y="3"/>
                  <a:pt x="664" y="3"/>
                </a:cubicBezTo>
                <a:cubicBezTo>
                  <a:pt x="663" y="2"/>
                  <a:pt x="663" y="2"/>
                  <a:pt x="663" y="2"/>
                </a:cubicBezTo>
                <a:cubicBezTo>
                  <a:pt x="667" y="4"/>
                  <a:pt x="667" y="4"/>
                  <a:pt x="667" y="4"/>
                </a:cubicBezTo>
                <a:cubicBezTo>
                  <a:pt x="667" y="5"/>
                  <a:pt x="667" y="5"/>
                  <a:pt x="667" y="5"/>
                </a:cubicBezTo>
                <a:cubicBezTo>
                  <a:pt x="668" y="6"/>
                  <a:pt x="668" y="6"/>
                  <a:pt x="668" y="6"/>
                </a:cubicBezTo>
                <a:cubicBezTo>
                  <a:pt x="671" y="5"/>
                  <a:pt x="674" y="6"/>
                  <a:pt x="676" y="5"/>
                </a:cubicBezTo>
                <a:cubicBezTo>
                  <a:pt x="677" y="8"/>
                  <a:pt x="677" y="8"/>
                  <a:pt x="677" y="8"/>
                </a:cubicBezTo>
                <a:cubicBezTo>
                  <a:pt x="676" y="10"/>
                  <a:pt x="676" y="10"/>
                  <a:pt x="676" y="10"/>
                </a:cubicBezTo>
                <a:cubicBezTo>
                  <a:pt x="678" y="13"/>
                  <a:pt x="678" y="13"/>
                  <a:pt x="678" y="13"/>
                </a:cubicBezTo>
                <a:cubicBezTo>
                  <a:pt x="679" y="12"/>
                  <a:pt x="679" y="12"/>
                  <a:pt x="679" y="12"/>
                </a:cubicBezTo>
                <a:cubicBezTo>
                  <a:pt x="678" y="14"/>
                  <a:pt x="678" y="14"/>
                  <a:pt x="678" y="14"/>
                </a:cubicBezTo>
                <a:cubicBezTo>
                  <a:pt x="671" y="15"/>
                  <a:pt x="671" y="15"/>
                  <a:pt x="671" y="15"/>
                </a:cubicBezTo>
                <a:cubicBezTo>
                  <a:pt x="668" y="19"/>
                  <a:pt x="668" y="19"/>
                  <a:pt x="668" y="19"/>
                </a:cubicBezTo>
                <a:cubicBezTo>
                  <a:pt x="674" y="20"/>
                  <a:pt x="674" y="20"/>
                  <a:pt x="674" y="20"/>
                </a:cubicBezTo>
                <a:cubicBezTo>
                  <a:pt x="677" y="17"/>
                  <a:pt x="677" y="17"/>
                  <a:pt x="677" y="17"/>
                </a:cubicBezTo>
                <a:cubicBezTo>
                  <a:pt x="702" y="19"/>
                  <a:pt x="702" y="19"/>
                  <a:pt x="702" y="19"/>
                </a:cubicBezTo>
                <a:cubicBezTo>
                  <a:pt x="704" y="16"/>
                  <a:pt x="706" y="17"/>
                  <a:pt x="708" y="18"/>
                </a:cubicBezTo>
                <a:cubicBezTo>
                  <a:pt x="708" y="20"/>
                  <a:pt x="708" y="20"/>
                  <a:pt x="708" y="20"/>
                </a:cubicBezTo>
                <a:cubicBezTo>
                  <a:pt x="706" y="19"/>
                  <a:pt x="706" y="19"/>
                  <a:pt x="706" y="19"/>
                </a:cubicBezTo>
                <a:cubicBezTo>
                  <a:pt x="705" y="20"/>
                  <a:pt x="705" y="20"/>
                  <a:pt x="705" y="20"/>
                </a:cubicBezTo>
                <a:cubicBezTo>
                  <a:pt x="702" y="20"/>
                  <a:pt x="706" y="14"/>
                  <a:pt x="705" y="23"/>
                </a:cubicBezTo>
                <a:cubicBezTo>
                  <a:pt x="702" y="23"/>
                  <a:pt x="702" y="23"/>
                  <a:pt x="702" y="23"/>
                </a:cubicBezTo>
                <a:cubicBezTo>
                  <a:pt x="702" y="27"/>
                  <a:pt x="695" y="28"/>
                  <a:pt x="690" y="27"/>
                </a:cubicBezTo>
                <a:cubicBezTo>
                  <a:pt x="688" y="27"/>
                  <a:pt x="703" y="28"/>
                  <a:pt x="685" y="28"/>
                </a:cubicBezTo>
                <a:cubicBezTo>
                  <a:pt x="684" y="28"/>
                  <a:pt x="689" y="25"/>
                  <a:pt x="683" y="29"/>
                </a:cubicBezTo>
                <a:cubicBezTo>
                  <a:pt x="683" y="30"/>
                  <a:pt x="683" y="30"/>
                  <a:pt x="683" y="30"/>
                </a:cubicBezTo>
                <a:cubicBezTo>
                  <a:pt x="685" y="28"/>
                  <a:pt x="683" y="27"/>
                  <a:pt x="687" y="32"/>
                </a:cubicBezTo>
                <a:cubicBezTo>
                  <a:pt x="687" y="32"/>
                  <a:pt x="687" y="32"/>
                  <a:pt x="687" y="32"/>
                </a:cubicBezTo>
                <a:cubicBezTo>
                  <a:pt x="688" y="33"/>
                  <a:pt x="688" y="33"/>
                  <a:pt x="688" y="33"/>
                </a:cubicBezTo>
                <a:cubicBezTo>
                  <a:pt x="690" y="32"/>
                  <a:pt x="690" y="32"/>
                  <a:pt x="690" y="32"/>
                </a:cubicBezTo>
                <a:cubicBezTo>
                  <a:pt x="692" y="29"/>
                  <a:pt x="694" y="37"/>
                  <a:pt x="694" y="29"/>
                </a:cubicBezTo>
                <a:cubicBezTo>
                  <a:pt x="702" y="29"/>
                  <a:pt x="702" y="29"/>
                  <a:pt x="702" y="29"/>
                </a:cubicBezTo>
                <a:cubicBezTo>
                  <a:pt x="707" y="27"/>
                  <a:pt x="707" y="27"/>
                  <a:pt x="707" y="27"/>
                </a:cubicBezTo>
                <a:cubicBezTo>
                  <a:pt x="705" y="32"/>
                  <a:pt x="705" y="32"/>
                  <a:pt x="705" y="32"/>
                </a:cubicBezTo>
                <a:cubicBezTo>
                  <a:pt x="699" y="32"/>
                  <a:pt x="699" y="32"/>
                  <a:pt x="699" y="32"/>
                </a:cubicBezTo>
                <a:cubicBezTo>
                  <a:pt x="698" y="33"/>
                  <a:pt x="698" y="33"/>
                  <a:pt x="698" y="33"/>
                </a:cubicBezTo>
                <a:cubicBezTo>
                  <a:pt x="697" y="32"/>
                  <a:pt x="697" y="32"/>
                  <a:pt x="697" y="32"/>
                </a:cubicBezTo>
                <a:cubicBezTo>
                  <a:pt x="694" y="37"/>
                  <a:pt x="694" y="37"/>
                  <a:pt x="694" y="37"/>
                </a:cubicBezTo>
                <a:cubicBezTo>
                  <a:pt x="682" y="43"/>
                  <a:pt x="682" y="43"/>
                  <a:pt x="682" y="43"/>
                </a:cubicBezTo>
                <a:cubicBezTo>
                  <a:pt x="682" y="44"/>
                  <a:pt x="682" y="44"/>
                  <a:pt x="682" y="44"/>
                </a:cubicBezTo>
                <a:cubicBezTo>
                  <a:pt x="685" y="41"/>
                  <a:pt x="688" y="47"/>
                  <a:pt x="690" y="42"/>
                </a:cubicBezTo>
                <a:cubicBezTo>
                  <a:pt x="696" y="40"/>
                  <a:pt x="693" y="41"/>
                  <a:pt x="699" y="43"/>
                </a:cubicBezTo>
                <a:cubicBezTo>
                  <a:pt x="700" y="40"/>
                  <a:pt x="700" y="40"/>
                  <a:pt x="700" y="40"/>
                </a:cubicBezTo>
                <a:cubicBezTo>
                  <a:pt x="702" y="41"/>
                  <a:pt x="705" y="42"/>
                  <a:pt x="706" y="38"/>
                </a:cubicBezTo>
                <a:cubicBezTo>
                  <a:pt x="708" y="38"/>
                  <a:pt x="710" y="38"/>
                  <a:pt x="711" y="37"/>
                </a:cubicBezTo>
                <a:cubicBezTo>
                  <a:pt x="712" y="41"/>
                  <a:pt x="712" y="41"/>
                  <a:pt x="712" y="41"/>
                </a:cubicBezTo>
                <a:cubicBezTo>
                  <a:pt x="718" y="39"/>
                  <a:pt x="718" y="39"/>
                  <a:pt x="718" y="39"/>
                </a:cubicBezTo>
                <a:cubicBezTo>
                  <a:pt x="722" y="41"/>
                  <a:pt x="722" y="41"/>
                  <a:pt x="722" y="41"/>
                </a:cubicBezTo>
                <a:cubicBezTo>
                  <a:pt x="724" y="41"/>
                  <a:pt x="724" y="41"/>
                  <a:pt x="724" y="41"/>
                </a:cubicBezTo>
                <a:cubicBezTo>
                  <a:pt x="727" y="36"/>
                  <a:pt x="727" y="36"/>
                  <a:pt x="727" y="36"/>
                </a:cubicBezTo>
                <a:cubicBezTo>
                  <a:pt x="728" y="38"/>
                  <a:pt x="729" y="35"/>
                  <a:pt x="730" y="37"/>
                </a:cubicBezTo>
                <a:cubicBezTo>
                  <a:pt x="729" y="34"/>
                  <a:pt x="729" y="34"/>
                  <a:pt x="729" y="34"/>
                </a:cubicBezTo>
                <a:cubicBezTo>
                  <a:pt x="730" y="35"/>
                  <a:pt x="730" y="35"/>
                  <a:pt x="730" y="35"/>
                </a:cubicBezTo>
                <a:cubicBezTo>
                  <a:pt x="734" y="33"/>
                  <a:pt x="728" y="40"/>
                  <a:pt x="733" y="33"/>
                </a:cubicBezTo>
                <a:cubicBezTo>
                  <a:pt x="728" y="30"/>
                  <a:pt x="728" y="30"/>
                  <a:pt x="728" y="30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4" y="27"/>
                  <a:pt x="724" y="27"/>
                  <a:pt x="724" y="27"/>
                </a:cubicBezTo>
                <a:cubicBezTo>
                  <a:pt x="722" y="26"/>
                  <a:pt x="722" y="26"/>
                  <a:pt x="722" y="26"/>
                </a:cubicBezTo>
                <a:cubicBezTo>
                  <a:pt x="721" y="25"/>
                  <a:pt x="718" y="29"/>
                  <a:pt x="718" y="24"/>
                </a:cubicBezTo>
                <a:cubicBezTo>
                  <a:pt x="718" y="24"/>
                  <a:pt x="716" y="26"/>
                  <a:pt x="719" y="23"/>
                </a:cubicBezTo>
                <a:cubicBezTo>
                  <a:pt x="724" y="26"/>
                  <a:pt x="724" y="26"/>
                  <a:pt x="724" y="26"/>
                </a:cubicBezTo>
                <a:cubicBezTo>
                  <a:pt x="726" y="26"/>
                  <a:pt x="726" y="26"/>
                  <a:pt x="726" y="26"/>
                </a:cubicBezTo>
                <a:cubicBezTo>
                  <a:pt x="726" y="24"/>
                  <a:pt x="726" y="24"/>
                  <a:pt x="726" y="24"/>
                </a:cubicBezTo>
                <a:cubicBezTo>
                  <a:pt x="724" y="22"/>
                  <a:pt x="724" y="22"/>
                  <a:pt x="724" y="22"/>
                </a:cubicBezTo>
                <a:cubicBezTo>
                  <a:pt x="718" y="22"/>
                  <a:pt x="718" y="22"/>
                  <a:pt x="718" y="22"/>
                </a:cubicBezTo>
                <a:cubicBezTo>
                  <a:pt x="715" y="25"/>
                  <a:pt x="715" y="25"/>
                  <a:pt x="715" y="25"/>
                </a:cubicBezTo>
                <a:cubicBezTo>
                  <a:pt x="712" y="25"/>
                  <a:pt x="712" y="25"/>
                  <a:pt x="712" y="25"/>
                </a:cubicBezTo>
                <a:cubicBezTo>
                  <a:pt x="709" y="26"/>
                  <a:pt x="709" y="26"/>
                  <a:pt x="709" y="26"/>
                </a:cubicBezTo>
                <a:cubicBezTo>
                  <a:pt x="706" y="24"/>
                  <a:pt x="706" y="24"/>
                  <a:pt x="706" y="24"/>
                </a:cubicBezTo>
                <a:cubicBezTo>
                  <a:pt x="709" y="23"/>
                  <a:pt x="709" y="23"/>
                  <a:pt x="709" y="23"/>
                </a:cubicBezTo>
                <a:cubicBezTo>
                  <a:pt x="708" y="22"/>
                  <a:pt x="710" y="28"/>
                  <a:pt x="715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11" y="20"/>
                  <a:pt x="711" y="20"/>
                  <a:pt x="711" y="20"/>
                </a:cubicBezTo>
                <a:cubicBezTo>
                  <a:pt x="710" y="19"/>
                  <a:pt x="710" y="19"/>
                  <a:pt x="710" y="19"/>
                </a:cubicBezTo>
                <a:cubicBezTo>
                  <a:pt x="711" y="18"/>
                  <a:pt x="711" y="18"/>
                  <a:pt x="711" y="18"/>
                </a:cubicBezTo>
                <a:cubicBezTo>
                  <a:pt x="720" y="19"/>
                  <a:pt x="720" y="19"/>
                  <a:pt x="720" y="19"/>
                </a:cubicBezTo>
                <a:cubicBezTo>
                  <a:pt x="723" y="21"/>
                  <a:pt x="721" y="16"/>
                  <a:pt x="725" y="16"/>
                </a:cubicBezTo>
                <a:cubicBezTo>
                  <a:pt x="725" y="20"/>
                  <a:pt x="725" y="20"/>
                  <a:pt x="725" y="20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9" y="18"/>
                  <a:pt x="739" y="18"/>
                  <a:pt x="739" y="18"/>
                </a:cubicBezTo>
                <a:cubicBezTo>
                  <a:pt x="740" y="20"/>
                  <a:pt x="740" y="20"/>
                  <a:pt x="740" y="20"/>
                </a:cubicBezTo>
                <a:cubicBezTo>
                  <a:pt x="744" y="18"/>
                  <a:pt x="744" y="18"/>
                  <a:pt x="744" y="18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4" y="20"/>
                  <a:pt x="744" y="20"/>
                  <a:pt x="744" y="20"/>
                </a:cubicBezTo>
                <a:cubicBezTo>
                  <a:pt x="743" y="23"/>
                  <a:pt x="743" y="23"/>
                  <a:pt x="743" y="23"/>
                </a:cubicBezTo>
                <a:cubicBezTo>
                  <a:pt x="744" y="24"/>
                  <a:pt x="744" y="24"/>
                  <a:pt x="744" y="24"/>
                </a:cubicBezTo>
                <a:cubicBezTo>
                  <a:pt x="738" y="26"/>
                  <a:pt x="738" y="26"/>
                  <a:pt x="738" y="26"/>
                </a:cubicBezTo>
                <a:cubicBezTo>
                  <a:pt x="740" y="27"/>
                  <a:pt x="740" y="27"/>
                  <a:pt x="740" y="27"/>
                </a:cubicBezTo>
                <a:cubicBezTo>
                  <a:pt x="738" y="28"/>
                  <a:pt x="738" y="28"/>
                  <a:pt x="738" y="28"/>
                </a:cubicBezTo>
                <a:cubicBezTo>
                  <a:pt x="737" y="29"/>
                  <a:pt x="749" y="24"/>
                  <a:pt x="733" y="28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6" y="33"/>
                  <a:pt x="737" y="35"/>
                  <a:pt x="737" y="33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2" y="33"/>
                  <a:pt x="735" y="38"/>
                  <a:pt x="732" y="38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29" y="39"/>
                  <a:pt x="729" y="39"/>
                  <a:pt x="729" y="39"/>
                </a:cubicBezTo>
                <a:cubicBezTo>
                  <a:pt x="730" y="40"/>
                  <a:pt x="730" y="40"/>
                  <a:pt x="730" y="40"/>
                </a:cubicBezTo>
                <a:cubicBezTo>
                  <a:pt x="726" y="43"/>
                  <a:pt x="726" y="43"/>
                  <a:pt x="726" y="43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2" y="43"/>
                  <a:pt x="722" y="43"/>
                  <a:pt x="722" y="43"/>
                </a:cubicBezTo>
                <a:cubicBezTo>
                  <a:pt x="720" y="47"/>
                  <a:pt x="720" y="47"/>
                  <a:pt x="720" y="47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23" y="48"/>
                  <a:pt x="723" y="48"/>
                  <a:pt x="723" y="48"/>
                </a:cubicBezTo>
                <a:cubicBezTo>
                  <a:pt x="723" y="51"/>
                  <a:pt x="723" y="51"/>
                  <a:pt x="723" y="51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7" y="52"/>
                  <a:pt x="734" y="49"/>
                  <a:pt x="714" y="53"/>
                </a:cubicBezTo>
                <a:cubicBezTo>
                  <a:pt x="718" y="54"/>
                  <a:pt x="718" y="54"/>
                  <a:pt x="718" y="54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3" y="58"/>
                  <a:pt x="721" y="52"/>
                  <a:pt x="711" y="58"/>
                </a:cubicBezTo>
                <a:cubicBezTo>
                  <a:pt x="711" y="59"/>
                  <a:pt x="717" y="58"/>
                  <a:pt x="709" y="57"/>
                </a:cubicBezTo>
                <a:cubicBezTo>
                  <a:pt x="709" y="58"/>
                  <a:pt x="713" y="55"/>
                  <a:pt x="708" y="59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1" y="63"/>
                  <a:pt x="711" y="63"/>
                  <a:pt x="711" y="63"/>
                </a:cubicBezTo>
                <a:cubicBezTo>
                  <a:pt x="711" y="65"/>
                  <a:pt x="711" y="65"/>
                  <a:pt x="711" y="65"/>
                </a:cubicBezTo>
                <a:cubicBezTo>
                  <a:pt x="723" y="64"/>
                  <a:pt x="723" y="64"/>
                  <a:pt x="723" y="64"/>
                </a:cubicBezTo>
                <a:cubicBezTo>
                  <a:pt x="728" y="66"/>
                  <a:pt x="728" y="66"/>
                  <a:pt x="728" y="66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24" y="68"/>
                  <a:pt x="725" y="69"/>
                  <a:pt x="726" y="68"/>
                </a:cubicBezTo>
                <a:cubicBezTo>
                  <a:pt x="718" y="68"/>
                  <a:pt x="718" y="68"/>
                  <a:pt x="718" y="68"/>
                </a:cubicBezTo>
                <a:cubicBezTo>
                  <a:pt x="720" y="70"/>
                  <a:pt x="720" y="70"/>
                  <a:pt x="720" y="70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08" y="68"/>
                  <a:pt x="708" y="68"/>
                  <a:pt x="708" y="68"/>
                </a:cubicBezTo>
                <a:cubicBezTo>
                  <a:pt x="708" y="71"/>
                  <a:pt x="708" y="71"/>
                  <a:pt x="708" y="71"/>
                </a:cubicBezTo>
                <a:cubicBezTo>
                  <a:pt x="705" y="71"/>
                  <a:pt x="705" y="71"/>
                  <a:pt x="705" y="71"/>
                </a:cubicBezTo>
                <a:cubicBezTo>
                  <a:pt x="705" y="71"/>
                  <a:pt x="703" y="70"/>
                  <a:pt x="705" y="69"/>
                </a:cubicBezTo>
                <a:cubicBezTo>
                  <a:pt x="697" y="72"/>
                  <a:pt x="697" y="72"/>
                  <a:pt x="697" y="72"/>
                </a:cubicBezTo>
                <a:cubicBezTo>
                  <a:pt x="697" y="73"/>
                  <a:pt x="697" y="73"/>
                  <a:pt x="697" y="73"/>
                </a:cubicBezTo>
                <a:cubicBezTo>
                  <a:pt x="706" y="72"/>
                  <a:pt x="691" y="78"/>
                  <a:pt x="705" y="75"/>
                </a:cubicBezTo>
                <a:cubicBezTo>
                  <a:pt x="697" y="76"/>
                  <a:pt x="697" y="76"/>
                  <a:pt x="697" y="76"/>
                </a:cubicBezTo>
                <a:cubicBezTo>
                  <a:pt x="699" y="79"/>
                  <a:pt x="699" y="79"/>
                  <a:pt x="699" y="79"/>
                </a:cubicBezTo>
                <a:cubicBezTo>
                  <a:pt x="699" y="77"/>
                  <a:pt x="698" y="78"/>
                  <a:pt x="701" y="79"/>
                </a:cubicBezTo>
                <a:cubicBezTo>
                  <a:pt x="698" y="79"/>
                  <a:pt x="698" y="79"/>
                  <a:pt x="698" y="79"/>
                </a:cubicBezTo>
                <a:cubicBezTo>
                  <a:pt x="696" y="79"/>
                  <a:pt x="696" y="79"/>
                  <a:pt x="696" y="79"/>
                </a:cubicBezTo>
                <a:cubicBezTo>
                  <a:pt x="694" y="76"/>
                  <a:pt x="706" y="81"/>
                  <a:pt x="692" y="76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0" y="80"/>
                  <a:pt x="690" y="80"/>
                  <a:pt x="690" y="80"/>
                </a:cubicBezTo>
                <a:cubicBezTo>
                  <a:pt x="688" y="76"/>
                  <a:pt x="688" y="76"/>
                  <a:pt x="688" y="76"/>
                </a:cubicBezTo>
                <a:cubicBezTo>
                  <a:pt x="685" y="79"/>
                  <a:pt x="707" y="79"/>
                  <a:pt x="678" y="79"/>
                </a:cubicBezTo>
                <a:cubicBezTo>
                  <a:pt x="676" y="80"/>
                  <a:pt x="679" y="82"/>
                  <a:pt x="679" y="83"/>
                </a:cubicBezTo>
                <a:cubicBezTo>
                  <a:pt x="680" y="82"/>
                  <a:pt x="681" y="84"/>
                  <a:pt x="676" y="84"/>
                </a:cubicBezTo>
                <a:cubicBezTo>
                  <a:pt x="676" y="85"/>
                  <a:pt x="676" y="85"/>
                  <a:pt x="676" y="85"/>
                </a:cubicBezTo>
                <a:cubicBezTo>
                  <a:pt x="678" y="88"/>
                  <a:pt x="681" y="87"/>
                  <a:pt x="687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3"/>
                  <a:pt x="687" y="83"/>
                  <a:pt x="687" y="83"/>
                </a:cubicBezTo>
                <a:cubicBezTo>
                  <a:pt x="690" y="85"/>
                  <a:pt x="690" y="85"/>
                  <a:pt x="690" y="85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5" y="82"/>
                  <a:pt x="695" y="82"/>
                  <a:pt x="695" y="82"/>
                </a:cubicBezTo>
                <a:cubicBezTo>
                  <a:pt x="697" y="84"/>
                  <a:pt x="697" y="84"/>
                  <a:pt x="697" y="84"/>
                </a:cubicBezTo>
                <a:cubicBezTo>
                  <a:pt x="702" y="83"/>
                  <a:pt x="702" y="83"/>
                  <a:pt x="702" y="83"/>
                </a:cubicBezTo>
                <a:cubicBezTo>
                  <a:pt x="701" y="82"/>
                  <a:pt x="701" y="87"/>
                  <a:pt x="702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19" y="76"/>
                  <a:pt x="719" y="76"/>
                  <a:pt x="719" y="76"/>
                </a:cubicBezTo>
                <a:cubicBezTo>
                  <a:pt x="718" y="75"/>
                  <a:pt x="716" y="83"/>
                  <a:pt x="719" y="73"/>
                </a:cubicBezTo>
                <a:cubicBezTo>
                  <a:pt x="725" y="75"/>
                  <a:pt x="725" y="75"/>
                  <a:pt x="725" y="75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9" y="73"/>
                  <a:pt x="729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68"/>
                  <a:pt x="729" y="68"/>
                  <a:pt x="729" y="68"/>
                </a:cubicBezTo>
                <a:cubicBezTo>
                  <a:pt x="732" y="68"/>
                  <a:pt x="732" y="68"/>
                  <a:pt x="732" y="68"/>
                </a:cubicBezTo>
                <a:cubicBezTo>
                  <a:pt x="733" y="68"/>
                  <a:pt x="733" y="68"/>
                  <a:pt x="733" y="68"/>
                </a:cubicBezTo>
                <a:cubicBezTo>
                  <a:pt x="732" y="70"/>
                  <a:pt x="732" y="70"/>
                  <a:pt x="732" y="70"/>
                </a:cubicBezTo>
                <a:cubicBezTo>
                  <a:pt x="737" y="70"/>
                  <a:pt x="725" y="72"/>
                  <a:pt x="738" y="72"/>
                </a:cubicBezTo>
                <a:cubicBezTo>
                  <a:pt x="739" y="73"/>
                  <a:pt x="739" y="73"/>
                  <a:pt x="739" y="73"/>
                </a:cubicBezTo>
                <a:cubicBezTo>
                  <a:pt x="743" y="72"/>
                  <a:pt x="743" y="72"/>
                  <a:pt x="743" y="72"/>
                </a:cubicBezTo>
                <a:cubicBezTo>
                  <a:pt x="748" y="68"/>
                  <a:pt x="748" y="68"/>
                  <a:pt x="748" y="68"/>
                </a:cubicBezTo>
                <a:cubicBezTo>
                  <a:pt x="750" y="68"/>
                  <a:pt x="750" y="68"/>
                  <a:pt x="750" y="68"/>
                </a:cubicBezTo>
                <a:cubicBezTo>
                  <a:pt x="752" y="66"/>
                  <a:pt x="752" y="66"/>
                  <a:pt x="752" y="66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760" y="68"/>
                  <a:pt x="760" y="68"/>
                  <a:pt x="760" y="68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7" y="62"/>
                  <a:pt x="767" y="62"/>
                  <a:pt x="767" y="62"/>
                </a:cubicBezTo>
                <a:cubicBezTo>
                  <a:pt x="767" y="61"/>
                  <a:pt x="770" y="67"/>
                  <a:pt x="766" y="60"/>
                </a:cubicBezTo>
                <a:cubicBezTo>
                  <a:pt x="769" y="59"/>
                  <a:pt x="769" y="59"/>
                  <a:pt x="769" y="59"/>
                </a:cubicBezTo>
                <a:cubicBezTo>
                  <a:pt x="774" y="55"/>
                  <a:pt x="774" y="55"/>
                  <a:pt x="774" y="55"/>
                </a:cubicBezTo>
                <a:cubicBezTo>
                  <a:pt x="779" y="54"/>
                  <a:pt x="779" y="54"/>
                  <a:pt x="779" y="54"/>
                </a:cubicBezTo>
                <a:cubicBezTo>
                  <a:pt x="781" y="50"/>
                  <a:pt x="781" y="50"/>
                  <a:pt x="781" y="50"/>
                </a:cubicBezTo>
                <a:cubicBezTo>
                  <a:pt x="783" y="48"/>
                  <a:pt x="782" y="51"/>
                  <a:pt x="784" y="49"/>
                </a:cubicBezTo>
                <a:cubicBezTo>
                  <a:pt x="784" y="53"/>
                  <a:pt x="784" y="53"/>
                  <a:pt x="784" y="53"/>
                </a:cubicBezTo>
                <a:cubicBezTo>
                  <a:pt x="783" y="53"/>
                  <a:pt x="786" y="49"/>
                  <a:pt x="781" y="54"/>
                </a:cubicBezTo>
                <a:cubicBezTo>
                  <a:pt x="785" y="56"/>
                  <a:pt x="785" y="56"/>
                  <a:pt x="785" y="56"/>
                </a:cubicBezTo>
                <a:cubicBezTo>
                  <a:pt x="790" y="54"/>
                  <a:pt x="790" y="54"/>
                  <a:pt x="790" y="54"/>
                </a:cubicBezTo>
                <a:cubicBezTo>
                  <a:pt x="789" y="55"/>
                  <a:pt x="789" y="55"/>
                  <a:pt x="789" y="55"/>
                </a:cubicBezTo>
                <a:cubicBezTo>
                  <a:pt x="793" y="60"/>
                  <a:pt x="793" y="60"/>
                  <a:pt x="793" y="60"/>
                </a:cubicBezTo>
                <a:cubicBezTo>
                  <a:pt x="794" y="62"/>
                  <a:pt x="798" y="56"/>
                  <a:pt x="797" y="62"/>
                </a:cubicBezTo>
                <a:cubicBezTo>
                  <a:pt x="798" y="61"/>
                  <a:pt x="798" y="61"/>
                  <a:pt x="798" y="61"/>
                </a:cubicBezTo>
                <a:cubicBezTo>
                  <a:pt x="800" y="63"/>
                  <a:pt x="800" y="63"/>
                  <a:pt x="800" y="63"/>
                </a:cubicBezTo>
                <a:cubicBezTo>
                  <a:pt x="803" y="60"/>
                  <a:pt x="803" y="60"/>
                  <a:pt x="803" y="60"/>
                </a:cubicBezTo>
                <a:cubicBezTo>
                  <a:pt x="803" y="56"/>
                  <a:pt x="803" y="56"/>
                  <a:pt x="803" y="56"/>
                </a:cubicBezTo>
                <a:cubicBezTo>
                  <a:pt x="799" y="56"/>
                  <a:pt x="799" y="56"/>
                  <a:pt x="799" y="56"/>
                </a:cubicBezTo>
                <a:cubicBezTo>
                  <a:pt x="801" y="54"/>
                  <a:pt x="801" y="54"/>
                  <a:pt x="801" y="54"/>
                </a:cubicBezTo>
                <a:cubicBezTo>
                  <a:pt x="794" y="53"/>
                  <a:pt x="794" y="53"/>
                  <a:pt x="794" y="53"/>
                </a:cubicBezTo>
                <a:cubicBezTo>
                  <a:pt x="793" y="52"/>
                  <a:pt x="793" y="52"/>
                  <a:pt x="793" y="52"/>
                </a:cubicBezTo>
                <a:cubicBezTo>
                  <a:pt x="793" y="50"/>
                  <a:pt x="793" y="50"/>
                  <a:pt x="793" y="50"/>
                </a:cubicBezTo>
                <a:cubicBezTo>
                  <a:pt x="798" y="48"/>
                  <a:pt x="798" y="48"/>
                  <a:pt x="798" y="48"/>
                </a:cubicBezTo>
                <a:cubicBezTo>
                  <a:pt x="800" y="44"/>
                  <a:pt x="800" y="44"/>
                  <a:pt x="800" y="44"/>
                </a:cubicBezTo>
                <a:cubicBezTo>
                  <a:pt x="802" y="44"/>
                  <a:pt x="802" y="44"/>
                  <a:pt x="802" y="44"/>
                </a:cubicBezTo>
                <a:cubicBezTo>
                  <a:pt x="801" y="47"/>
                  <a:pt x="801" y="47"/>
                  <a:pt x="801" y="47"/>
                </a:cubicBezTo>
                <a:cubicBezTo>
                  <a:pt x="802" y="47"/>
                  <a:pt x="802" y="47"/>
                  <a:pt x="802" y="47"/>
                </a:cubicBezTo>
                <a:cubicBezTo>
                  <a:pt x="805" y="43"/>
                  <a:pt x="805" y="43"/>
                  <a:pt x="805" y="43"/>
                </a:cubicBezTo>
                <a:cubicBezTo>
                  <a:pt x="808" y="43"/>
                  <a:pt x="808" y="43"/>
                  <a:pt x="808" y="43"/>
                </a:cubicBezTo>
                <a:cubicBezTo>
                  <a:pt x="810" y="38"/>
                  <a:pt x="780" y="61"/>
                  <a:pt x="817" y="32"/>
                </a:cubicBezTo>
                <a:cubicBezTo>
                  <a:pt x="827" y="25"/>
                  <a:pt x="827" y="25"/>
                  <a:pt x="827" y="25"/>
                </a:cubicBezTo>
                <a:cubicBezTo>
                  <a:pt x="828" y="26"/>
                  <a:pt x="828" y="26"/>
                  <a:pt x="828" y="26"/>
                </a:cubicBezTo>
                <a:cubicBezTo>
                  <a:pt x="825" y="29"/>
                  <a:pt x="825" y="29"/>
                  <a:pt x="825" y="29"/>
                </a:cubicBezTo>
                <a:cubicBezTo>
                  <a:pt x="823" y="30"/>
                  <a:pt x="823" y="30"/>
                  <a:pt x="823" y="30"/>
                </a:cubicBezTo>
                <a:cubicBezTo>
                  <a:pt x="828" y="28"/>
                  <a:pt x="820" y="34"/>
                  <a:pt x="828" y="30"/>
                </a:cubicBezTo>
                <a:cubicBezTo>
                  <a:pt x="829" y="30"/>
                  <a:pt x="830" y="29"/>
                  <a:pt x="830" y="30"/>
                </a:cubicBezTo>
                <a:cubicBezTo>
                  <a:pt x="830" y="28"/>
                  <a:pt x="830" y="28"/>
                  <a:pt x="830" y="28"/>
                </a:cubicBezTo>
                <a:cubicBezTo>
                  <a:pt x="836" y="28"/>
                  <a:pt x="836" y="28"/>
                  <a:pt x="836" y="28"/>
                </a:cubicBezTo>
                <a:cubicBezTo>
                  <a:pt x="835" y="27"/>
                  <a:pt x="835" y="27"/>
                  <a:pt x="835" y="27"/>
                </a:cubicBezTo>
                <a:cubicBezTo>
                  <a:pt x="834" y="25"/>
                  <a:pt x="834" y="25"/>
                  <a:pt x="834" y="25"/>
                </a:cubicBezTo>
                <a:cubicBezTo>
                  <a:pt x="838" y="25"/>
                  <a:pt x="831" y="22"/>
                  <a:pt x="843" y="20"/>
                </a:cubicBezTo>
                <a:cubicBezTo>
                  <a:pt x="843" y="17"/>
                  <a:pt x="843" y="17"/>
                  <a:pt x="843" y="17"/>
                </a:cubicBezTo>
                <a:cubicBezTo>
                  <a:pt x="848" y="15"/>
                  <a:pt x="848" y="15"/>
                  <a:pt x="848" y="15"/>
                </a:cubicBezTo>
                <a:cubicBezTo>
                  <a:pt x="849" y="13"/>
                  <a:pt x="849" y="13"/>
                  <a:pt x="849" y="13"/>
                </a:cubicBezTo>
                <a:cubicBezTo>
                  <a:pt x="863" y="5"/>
                  <a:pt x="863" y="5"/>
                  <a:pt x="863" y="5"/>
                </a:cubicBezTo>
                <a:cubicBezTo>
                  <a:pt x="864" y="5"/>
                  <a:pt x="864" y="5"/>
                  <a:pt x="864" y="5"/>
                </a:cubicBezTo>
                <a:cubicBezTo>
                  <a:pt x="873" y="0"/>
                  <a:pt x="873" y="0"/>
                  <a:pt x="873" y="0"/>
                </a:cubicBezTo>
                <a:cubicBezTo>
                  <a:pt x="873" y="5"/>
                  <a:pt x="873" y="5"/>
                  <a:pt x="873" y="5"/>
                </a:cubicBezTo>
                <a:lnTo>
                  <a:pt x="876" y="9"/>
                </a:lnTo>
                <a:close/>
              </a:path>
            </a:pathLst>
          </a:cu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3" name="图片 122">
            <a:extLst>
              <a:ext uri="{FF2B5EF4-FFF2-40B4-BE49-F238E27FC236}">
                <a16:creationId xmlns:a16="http://schemas.microsoft.com/office/drawing/2014/main" id="{116886AB-0C72-B653-B86D-2334984F50D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0900" y="1199875"/>
            <a:ext cx="2483666" cy="3241367"/>
          </a:xfrm>
          <a:custGeom>
            <a:avLst/>
            <a:gdLst>
              <a:gd name="connsiteX0" fmla="*/ 1259065 w 2483666"/>
              <a:gd name="connsiteY0" fmla="*/ 3173006 h 3241367"/>
              <a:gd name="connsiteX1" fmla="*/ 1259065 w 2483666"/>
              <a:gd name="connsiteY1" fmla="*/ 3173828 h 3241367"/>
              <a:gd name="connsiteX2" fmla="*/ 1254688 w 2483666"/>
              <a:gd name="connsiteY2" fmla="*/ 3174650 h 3241367"/>
              <a:gd name="connsiteX3" fmla="*/ 1259065 w 2483666"/>
              <a:gd name="connsiteY3" fmla="*/ 3173006 h 3241367"/>
              <a:gd name="connsiteX4" fmla="*/ 677377 w 2483666"/>
              <a:gd name="connsiteY4" fmla="*/ 3164867 h 3241367"/>
              <a:gd name="connsiteX5" fmla="*/ 681337 w 2483666"/>
              <a:gd name="connsiteY5" fmla="*/ 3166432 h 3241367"/>
              <a:gd name="connsiteX6" fmla="*/ 663830 w 2483666"/>
              <a:gd name="connsiteY6" fmla="*/ 3173006 h 3241367"/>
              <a:gd name="connsiteX7" fmla="*/ 666566 w 2483666"/>
              <a:gd name="connsiteY7" fmla="*/ 3171363 h 3241367"/>
              <a:gd name="connsiteX8" fmla="*/ 1123386 w 2483666"/>
              <a:gd name="connsiteY8" fmla="*/ 3094119 h 3241367"/>
              <a:gd name="connsiteX9" fmla="*/ 1123386 w 2483666"/>
              <a:gd name="connsiteY9" fmla="*/ 3098502 h 3241367"/>
              <a:gd name="connsiteX10" fmla="*/ 1110256 w 2483666"/>
              <a:gd name="connsiteY10" fmla="*/ 3098502 h 3241367"/>
              <a:gd name="connsiteX11" fmla="*/ 1123386 w 2483666"/>
              <a:gd name="connsiteY11" fmla="*/ 3094119 h 3241367"/>
              <a:gd name="connsiteX12" fmla="*/ 300562 w 2483666"/>
              <a:gd name="connsiteY12" fmla="*/ 3021513 h 3241367"/>
              <a:gd name="connsiteX13" fmla="*/ 309179 w 2483666"/>
              <a:gd name="connsiteY13" fmla="*/ 3023381 h 3241367"/>
              <a:gd name="connsiteX14" fmla="*/ 300562 w 2483666"/>
              <a:gd name="connsiteY14" fmla="*/ 3023997 h 3241367"/>
              <a:gd name="connsiteX15" fmla="*/ 323608 w 2483666"/>
              <a:gd name="connsiteY15" fmla="*/ 3012083 h 3241367"/>
              <a:gd name="connsiteX16" fmla="*/ 317180 w 2483666"/>
              <a:gd name="connsiteY16" fmla="*/ 3018382 h 3241367"/>
              <a:gd name="connsiteX17" fmla="*/ 317695 w 2483666"/>
              <a:gd name="connsiteY17" fmla="*/ 3014015 h 3241367"/>
              <a:gd name="connsiteX18" fmla="*/ 348706 w 2483666"/>
              <a:gd name="connsiteY18" fmla="*/ 3010850 h 3241367"/>
              <a:gd name="connsiteX19" fmla="*/ 349624 w 2483666"/>
              <a:gd name="connsiteY19" fmla="*/ 3016467 h 3241367"/>
              <a:gd name="connsiteX20" fmla="*/ 342551 w 2483666"/>
              <a:gd name="connsiteY20" fmla="*/ 3018862 h 3241367"/>
              <a:gd name="connsiteX21" fmla="*/ 348706 w 2483666"/>
              <a:gd name="connsiteY21" fmla="*/ 3010850 h 3241367"/>
              <a:gd name="connsiteX22" fmla="*/ 361836 w 2483666"/>
              <a:gd name="connsiteY22" fmla="*/ 2940728 h 3241367"/>
              <a:gd name="connsiteX23" fmla="*/ 360742 w 2483666"/>
              <a:gd name="connsiteY23" fmla="*/ 2942371 h 3241367"/>
              <a:gd name="connsiteX24" fmla="*/ 359960 w 2483666"/>
              <a:gd name="connsiteY24" fmla="*/ 2943545 h 3241367"/>
              <a:gd name="connsiteX25" fmla="*/ 357459 w 2483666"/>
              <a:gd name="connsiteY25" fmla="*/ 2942919 h 3241367"/>
              <a:gd name="connsiteX26" fmla="*/ 361836 w 2483666"/>
              <a:gd name="connsiteY26" fmla="*/ 2940728 h 3241367"/>
              <a:gd name="connsiteX27" fmla="*/ 137156 w 2483666"/>
              <a:gd name="connsiteY27" fmla="*/ 2739312 h 3241367"/>
              <a:gd name="connsiteX28" fmla="*/ 103609 w 2483666"/>
              <a:gd name="connsiteY28" fmla="*/ 2752276 h 3241367"/>
              <a:gd name="connsiteX29" fmla="*/ 103609 w 2483666"/>
              <a:gd name="connsiteY29" fmla="*/ 2761041 h 3241367"/>
              <a:gd name="connsiteX30" fmla="*/ 99233 w 2483666"/>
              <a:gd name="connsiteY30" fmla="*/ 2761041 h 3241367"/>
              <a:gd name="connsiteX31" fmla="*/ 103609 w 2483666"/>
              <a:gd name="connsiteY31" fmla="*/ 2743511 h 3241367"/>
              <a:gd name="connsiteX32" fmla="*/ 134246 w 2483666"/>
              <a:gd name="connsiteY32" fmla="*/ 2739676 h 3241367"/>
              <a:gd name="connsiteX33" fmla="*/ 139247 w 2483666"/>
              <a:gd name="connsiteY33" fmla="*/ 2738504 h 3241367"/>
              <a:gd name="connsiteX34" fmla="*/ 138623 w 2483666"/>
              <a:gd name="connsiteY34" fmla="*/ 2739128 h 3241367"/>
              <a:gd name="connsiteX35" fmla="*/ 137156 w 2483666"/>
              <a:gd name="connsiteY35" fmla="*/ 2739312 h 3241367"/>
              <a:gd name="connsiteX36" fmla="*/ 94982 w 2483666"/>
              <a:gd name="connsiteY36" fmla="*/ 2681331 h 3241367"/>
              <a:gd name="connsiteX37" fmla="*/ 99233 w 2483666"/>
              <a:gd name="connsiteY37" fmla="*/ 2682154 h 3241367"/>
              <a:gd name="connsiteX38" fmla="*/ 95403 w 2483666"/>
              <a:gd name="connsiteY38" fmla="*/ 2684346 h 3241367"/>
              <a:gd name="connsiteX39" fmla="*/ 94924 w 2483666"/>
              <a:gd name="connsiteY39" fmla="*/ 2680922 h 3241367"/>
              <a:gd name="connsiteX40" fmla="*/ 94982 w 2483666"/>
              <a:gd name="connsiteY40" fmla="*/ 2681331 h 3241367"/>
              <a:gd name="connsiteX41" fmla="*/ 94281 w 2483666"/>
              <a:gd name="connsiteY41" fmla="*/ 2681195 h 3241367"/>
              <a:gd name="connsiteX42" fmla="*/ 83828 w 2483666"/>
              <a:gd name="connsiteY42" fmla="*/ 2679171 h 3241367"/>
              <a:gd name="connsiteX43" fmla="*/ 94281 w 2483666"/>
              <a:gd name="connsiteY43" fmla="*/ 2681195 h 3241367"/>
              <a:gd name="connsiteX44" fmla="*/ 81726 w 2483666"/>
              <a:gd name="connsiteY44" fmla="*/ 2686537 h 3241367"/>
              <a:gd name="connsiteX45" fmla="*/ 85692 w 2483666"/>
              <a:gd name="connsiteY45" fmla="*/ 2682771 h 3241367"/>
              <a:gd name="connsiteX46" fmla="*/ 83260 w 2483666"/>
              <a:gd name="connsiteY46" fmla="*/ 2681158 h 3241367"/>
              <a:gd name="connsiteX47" fmla="*/ 103609 w 2483666"/>
              <a:gd name="connsiteY47" fmla="*/ 2625180 h 3241367"/>
              <a:gd name="connsiteX48" fmla="*/ 106892 w 2483666"/>
              <a:gd name="connsiteY48" fmla="*/ 2626276 h 3241367"/>
              <a:gd name="connsiteX49" fmla="*/ 107787 w 2483666"/>
              <a:gd name="connsiteY49" fmla="*/ 2626575 h 3241367"/>
              <a:gd name="connsiteX50" fmla="*/ 103609 w 2483666"/>
              <a:gd name="connsiteY50" fmla="*/ 2629563 h 3241367"/>
              <a:gd name="connsiteX51" fmla="*/ 103609 w 2483666"/>
              <a:gd name="connsiteY51" fmla="*/ 2625180 h 3241367"/>
              <a:gd name="connsiteX52" fmla="*/ 57692 w 2483666"/>
              <a:gd name="connsiteY52" fmla="*/ 2621106 h 3241367"/>
              <a:gd name="connsiteX53" fmla="*/ 52730 w 2483666"/>
              <a:gd name="connsiteY53" fmla="*/ 2625728 h 3241367"/>
              <a:gd name="connsiteX54" fmla="*/ 29205 w 2483666"/>
              <a:gd name="connsiteY54" fmla="*/ 2625180 h 3241367"/>
              <a:gd name="connsiteX55" fmla="*/ 33035 w 2483666"/>
              <a:gd name="connsiteY55" fmla="*/ 2624633 h 3241367"/>
              <a:gd name="connsiteX56" fmla="*/ 164275 w 2483666"/>
              <a:gd name="connsiteY56" fmla="*/ 2500524 h 3241367"/>
              <a:gd name="connsiteX57" fmla="*/ 163789 w 2483666"/>
              <a:gd name="connsiteY57" fmla="*/ 2509452 h 3241367"/>
              <a:gd name="connsiteX58" fmla="*/ 161865 w 2483666"/>
              <a:gd name="connsiteY58" fmla="*/ 2510175 h 3241367"/>
              <a:gd name="connsiteX59" fmla="*/ 164883 w 2483666"/>
              <a:gd name="connsiteY59" fmla="*/ 2463024 h 3241367"/>
              <a:gd name="connsiteX60" fmla="*/ 173637 w 2483666"/>
              <a:gd name="connsiteY60" fmla="*/ 2463024 h 3241367"/>
              <a:gd name="connsiteX61" fmla="*/ 178014 w 2483666"/>
              <a:gd name="connsiteY61" fmla="*/ 2471789 h 3241367"/>
              <a:gd name="connsiteX62" fmla="*/ 182390 w 2483666"/>
              <a:gd name="connsiteY62" fmla="*/ 2471789 h 3241367"/>
              <a:gd name="connsiteX63" fmla="*/ 182390 w 2483666"/>
              <a:gd name="connsiteY63" fmla="*/ 2480554 h 3241367"/>
              <a:gd name="connsiteX64" fmla="*/ 199897 w 2483666"/>
              <a:gd name="connsiteY64" fmla="*/ 2480554 h 3241367"/>
              <a:gd name="connsiteX65" fmla="*/ 164883 w 2483666"/>
              <a:gd name="connsiteY65" fmla="*/ 2498085 h 3241367"/>
              <a:gd name="connsiteX66" fmla="*/ 164275 w 2483666"/>
              <a:gd name="connsiteY66" fmla="*/ 2500524 h 3241367"/>
              <a:gd name="connsiteX67" fmla="*/ 164883 w 2483666"/>
              <a:gd name="connsiteY67" fmla="*/ 2489320 h 3241367"/>
              <a:gd name="connsiteX68" fmla="*/ 156130 w 2483666"/>
              <a:gd name="connsiteY68" fmla="*/ 2471789 h 3241367"/>
              <a:gd name="connsiteX69" fmla="*/ 169260 w 2483666"/>
              <a:gd name="connsiteY69" fmla="*/ 2471789 h 3241367"/>
              <a:gd name="connsiteX70" fmla="*/ 164883 w 2483666"/>
              <a:gd name="connsiteY70" fmla="*/ 2463024 h 3241367"/>
              <a:gd name="connsiteX71" fmla="*/ 213861 w 2483666"/>
              <a:gd name="connsiteY71" fmla="*/ 2455492 h 3241367"/>
              <a:gd name="connsiteX72" fmla="*/ 216984 w 2483666"/>
              <a:gd name="connsiteY72" fmla="*/ 2456264 h 3241367"/>
              <a:gd name="connsiteX73" fmla="*/ 215763 w 2483666"/>
              <a:gd name="connsiteY73" fmla="*/ 2456998 h 3241367"/>
              <a:gd name="connsiteX74" fmla="*/ 213027 w 2483666"/>
              <a:gd name="connsiteY74" fmla="*/ 2458641 h 3241367"/>
              <a:gd name="connsiteX75" fmla="*/ 219961 w 2483666"/>
              <a:gd name="connsiteY75" fmla="*/ 2454476 h 3241367"/>
              <a:gd name="connsiteX76" fmla="*/ 225064 w 2483666"/>
              <a:gd name="connsiteY76" fmla="*/ 2455902 h 3241367"/>
              <a:gd name="connsiteX77" fmla="*/ 224106 w 2483666"/>
              <a:gd name="connsiteY77" fmla="*/ 2458025 h 3241367"/>
              <a:gd name="connsiteX78" fmla="*/ 216984 w 2483666"/>
              <a:gd name="connsiteY78" fmla="*/ 2456264 h 3241367"/>
              <a:gd name="connsiteX79" fmla="*/ 245832 w 2483666"/>
              <a:gd name="connsiteY79" fmla="*/ 2429612 h 3241367"/>
              <a:gd name="connsiteX80" fmla="*/ 246674 w 2483666"/>
              <a:gd name="connsiteY80" fmla="*/ 2435359 h 3241367"/>
              <a:gd name="connsiteX81" fmla="*/ 241203 w 2483666"/>
              <a:gd name="connsiteY81" fmla="*/ 2432072 h 3241367"/>
              <a:gd name="connsiteX82" fmla="*/ 240660 w 2483666"/>
              <a:gd name="connsiteY82" fmla="*/ 2430907 h 3241367"/>
              <a:gd name="connsiteX83" fmla="*/ 208651 w 2483666"/>
              <a:gd name="connsiteY83" fmla="*/ 2423581 h 3241367"/>
              <a:gd name="connsiteX84" fmla="*/ 234911 w 2483666"/>
              <a:gd name="connsiteY84" fmla="*/ 2423581 h 3241367"/>
              <a:gd name="connsiteX85" fmla="*/ 239288 w 2483666"/>
              <a:gd name="connsiteY85" fmla="*/ 2427963 h 3241367"/>
              <a:gd name="connsiteX86" fmla="*/ 240660 w 2483666"/>
              <a:gd name="connsiteY86" fmla="*/ 2430907 h 3241367"/>
              <a:gd name="connsiteX87" fmla="*/ 239288 w 2483666"/>
              <a:gd name="connsiteY87" fmla="*/ 2431250 h 3241367"/>
              <a:gd name="connsiteX88" fmla="*/ 234911 w 2483666"/>
              <a:gd name="connsiteY88" fmla="*/ 2432346 h 3241367"/>
              <a:gd name="connsiteX89" fmla="*/ 239288 w 2483666"/>
              <a:gd name="connsiteY89" fmla="*/ 2449876 h 3241367"/>
              <a:gd name="connsiteX90" fmla="*/ 234911 w 2483666"/>
              <a:gd name="connsiteY90" fmla="*/ 2445494 h 3241367"/>
              <a:gd name="connsiteX91" fmla="*/ 219961 w 2483666"/>
              <a:gd name="connsiteY91" fmla="*/ 2454476 h 3241367"/>
              <a:gd name="connsiteX92" fmla="*/ 214532 w 2483666"/>
              <a:gd name="connsiteY92" fmla="*/ 2452958 h 3241367"/>
              <a:gd name="connsiteX93" fmla="*/ 213861 w 2483666"/>
              <a:gd name="connsiteY93" fmla="*/ 2455492 h 3241367"/>
              <a:gd name="connsiteX94" fmla="*/ 191144 w 2483666"/>
              <a:gd name="connsiteY94" fmla="*/ 2449876 h 3241367"/>
              <a:gd name="connsiteX95" fmla="*/ 213027 w 2483666"/>
              <a:gd name="connsiteY95" fmla="*/ 2441111 h 3241367"/>
              <a:gd name="connsiteX96" fmla="*/ 200718 w 2483666"/>
              <a:gd name="connsiteY96" fmla="*/ 2438303 h 3241367"/>
              <a:gd name="connsiteX97" fmla="*/ 199926 w 2483666"/>
              <a:gd name="connsiteY97" fmla="*/ 2428851 h 3241367"/>
              <a:gd name="connsiteX98" fmla="*/ 205915 w 2483666"/>
              <a:gd name="connsiteY98" fmla="*/ 2431250 h 3241367"/>
              <a:gd name="connsiteX99" fmla="*/ 208651 w 2483666"/>
              <a:gd name="connsiteY99" fmla="*/ 2432346 h 3241367"/>
              <a:gd name="connsiteX100" fmla="*/ 208651 w 2483666"/>
              <a:gd name="connsiteY100" fmla="*/ 2423581 h 3241367"/>
              <a:gd name="connsiteX101" fmla="*/ 187288 w 2483666"/>
              <a:gd name="connsiteY101" fmla="*/ 2419409 h 3241367"/>
              <a:gd name="connsiteX102" fmla="*/ 195794 w 2483666"/>
              <a:gd name="connsiteY102" fmla="*/ 2419540 h 3241367"/>
              <a:gd name="connsiteX103" fmla="*/ 199897 w 2483666"/>
              <a:gd name="connsiteY103" fmla="*/ 2428511 h 3241367"/>
              <a:gd name="connsiteX104" fmla="*/ 199926 w 2483666"/>
              <a:gd name="connsiteY104" fmla="*/ 2428851 h 3241367"/>
              <a:gd name="connsiteX105" fmla="*/ 186767 w 2483666"/>
              <a:gd name="connsiteY105" fmla="*/ 2423581 h 3241367"/>
              <a:gd name="connsiteX106" fmla="*/ 188408 w 2483666"/>
              <a:gd name="connsiteY106" fmla="*/ 2383589 h 3241367"/>
              <a:gd name="connsiteX107" fmla="*/ 191144 w 2483666"/>
              <a:gd name="connsiteY107" fmla="*/ 2388520 h 3241367"/>
              <a:gd name="connsiteX108" fmla="*/ 187314 w 2483666"/>
              <a:gd name="connsiteY108" fmla="*/ 2419198 h 3241367"/>
              <a:gd name="connsiteX109" fmla="*/ 187288 w 2483666"/>
              <a:gd name="connsiteY109" fmla="*/ 2419409 h 3241367"/>
              <a:gd name="connsiteX110" fmla="*/ 173637 w 2483666"/>
              <a:gd name="connsiteY110" fmla="*/ 2419198 h 3241367"/>
              <a:gd name="connsiteX111" fmla="*/ 173637 w 2483666"/>
              <a:gd name="connsiteY111" fmla="*/ 2406050 h 3241367"/>
              <a:gd name="connsiteX112" fmla="*/ 164883 w 2483666"/>
              <a:gd name="connsiteY112" fmla="*/ 2406050 h 3241367"/>
              <a:gd name="connsiteX113" fmla="*/ 182390 w 2483666"/>
              <a:gd name="connsiteY113" fmla="*/ 2388520 h 3241367"/>
              <a:gd name="connsiteX114" fmla="*/ 188408 w 2483666"/>
              <a:gd name="connsiteY114" fmla="*/ 2383589 h 3241367"/>
              <a:gd name="connsiteX115" fmla="*/ 281414 w 2483666"/>
              <a:gd name="connsiteY115" fmla="*/ 1991346 h 3241367"/>
              <a:gd name="connsiteX116" fmla="*/ 278678 w 2483666"/>
              <a:gd name="connsiteY116" fmla="*/ 1994085 h 3241367"/>
              <a:gd name="connsiteX117" fmla="*/ 278678 w 2483666"/>
              <a:gd name="connsiteY117" fmla="*/ 1994085 h 3241367"/>
              <a:gd name="connsiteX118" fmla="*/ 280525 w 2483666"/>
              <a:gd name="connsiteY118" fmla="*/ 1992236 h 3241367"/>
              <a:gd name="connsiteX119" fmla="*/ 281414 w 2483666"/>
              <a:gd name="connsiteY119" fmla="*/ 1991346 h 3241367"/>
              <a:gd name="connsiteX120" fmla="*/ 393123 w 2483666"/>
              <a:gd name="connsiteY120" fmla="*/ 1919191 h 3241367"/>
              <a:gd name="connsiteX121" fmla="*/ 392473 w 2483666"/>
              <a:gd name="connsiteY121" fmla="*/ 1919581 h 3241367"/>
              <a:gd name="connsiteX122" fmla="*/ 393078 w 2483666"/>
              <a:gd name="connsiteY122" fmla="*/ 1919192 h 3241367"/>
              <a:gd name="connsiteX123" fmla="*/ 395541 w 2483666"/>
              <a:gd name="connsiteY123" fmla="*/ 1917738 h 3241367"/>
              <a:gd name="connsiteX124" fmla="*/ 402321 w 2483666"/>
              <a:gd name="connsiteY124" fmla="*/ 1917938 h 3241367"/>
              <a:gd name="connsiteX125" fmla="*/ 401090 w 2483666"/>
              <a:gd name="connsiteY125" fmla="*/ 1918965 h 3241367"/>
              <a:gd name="connsiteX126" fmla="*/ 393123 w 2483666"/>
              <a:gd name="connsiteY126" fmla="*/ 1919191 h 3241367"/>
              <a:gd name="connsiteX127" fmla="*/ 395209 w 2483666"/>
              <a:gd name="connsiteY127" fmla="*/ 1917938 h 3241367"/>
              <a:gd name="connsiteX128" fmla="*/ 444994 w 2483666"/>
              <a:gd name="connsiteY128" fmla="*/ 1902051 h 3241367"/>
              <a:gd name="connsiteX129" fmla="*/ 453748 w 2483666"/>
              <a:gd name="connsiteY129" fmla="*/ 1902051 h 3241367"/>
              <a:gd name="connsiteX130" fmla="*/ 471254 w 2483666"/>
              <a:gd name="connsiteY130" fmla="*/ 1902051 h 3241367"/>
              <a:gd name="connsiteX131" fmla="*/ 475631 w 2483666"/>
              <a:gd name="connsiteY131" fmla="*/ 1910816 h 3241367"/>
              <a:gd name="connsiteX132" fmla="*/ 497515 w 2483666"/>
              <a:gd name="connsiteY132" fmla="*/ 1923964 h 3241367"/>
              <a:gd name="connsiteX133" fmla="*/ 488761 w 2483666"/>
              <a:gd name="connsiteY133" fmla="*/ 1923964 h 3241367"/>
              <a:gd name="connsiteX134" fmla="*/ 466878 w 2483666"/>
              <a:gd name="connsiteY134" fmla="*/ 1910816 h 3241367"/>
              <a:gd name="connsiteX135" fmla="*/ 462501 w 2483666"/>
              <a:gd name="connsiteY135" fmla="*/ 1915198 h 3241367"/>
              <a:gd name="connsiteX136" fmla="*/ 462501 w 2483666"/>
              <a:gd name="connsiteY136" fmla="*/ 1919581 h 3241367"/>
              <a:gd name="connsiteX137" fmla="*/ 458124 w 2483666"/>
              <a:gd name="connsiteY137" fmla="*/ 1910816 h 3241367"/>
              <a:gd name="connsiteX138" fmla="*/ 453748 w 2483666"/>
              <a:gd name="connsiteY138" fmla="*/ 1910816 h 3241367"/>
              <a:gd name="connsiteX139" fmla="*/ 444994 w 2483666"/>
              <a:gd name="connsiteY139" fmla="*/ 1902051 h 3241367"/>
              <a:gd name="connsiteX140" fmla="*/ 2945 w 2483666"/>
              <a:gd name="connsiteY140" fmla="*/ 1897668 h 3241367"/>
              <a:gd name="connsiteX141" fmla="*/ 20452 w 2483666"/>
              <a:gd name="connsiteY141" fmla="*/ 1915198 h 3241367"/>
              <a:gd name="connsiteX142" fmla="*/ 11698 w 2483666"/>
              <a:gd name="connsiteY142" fmla="*/ 1915198 h 3241367"/>
              <a:gd name="connsiteX143" fmla="*/ 2945 w 2483666"/>
              <a:gd name="connsiteY143" fmla="*/ 1902051 h 3241367"/>
              <a:gd name="connsiteX144" fmla="*/ 2945 w 2483666"/>
              <a:gd name="connsiteY144" fmla="*/ 1897668 h 3241367"/>
              <a:gd name="connsiteX145" fmla="*/ 309739 w 2483666"/>
              <a:gd name="connsiteY145" fmla="*/ 1891447 h 3241367"/>
              <a:gd name="connsiteX146" fmla="*/ 308221 w 2483666"/>
              <a:gd name="connsiteY146" fmla="*/ 1893833 h 3241367"/>
              <a:gd name="connsiteX147" fmla="*/ 308221 w 2483666"/>
              <a:gd name="connsiteY147" fmla="*/ 1892532 h 3241367"/>
              <a:gd name="connsiteX148" fmla="*/ 308547 w 2483666"/>
              <a:gd name="connsiteY148" fmla="*/ 1891686 h 3241367"/>
              <a:gd name="connsiteX149" fmla="*/ 685714 w 2483666"/>
              <a:gd name="connsiteY149" fmla="*/ 1884520 h 3241367"/>
              <a:gd name="connsiteX150" fmla="*/ 706845 w 2483666"/>
              <a:gd name="connsiteY150" fmla="*/ 1888492 h 3241367"/>
              <a:gd name="connsiteX151" fmla="*/ 706468 w 2483666"/>
              <a:gd name="connsiteY151" fmla="*/ 1888677 h 3241367"/>
              <a:gd name="connsiteX152" fmla="*/ 704862 w 2483666"/>
              <a:gd name="connsiteY152" fmla="*/ 1888355 h 3241367"/>
              <a:gd name="connsiteX153" fmla="*/ 685714 w 2483666"/>
              <a:gd name="connsiteY153" fmla="*/ 1884520 h 3241367"/>
              <a:gd name="connsiteX154" fmla="*/ 304939 w 2483666"/>
              <a:gd name="connsiteY154" fmla="*/ 1884520 h 3241367"/>
              <a:gd name="connsiteX155" fmla="*/ 311306 w 2483666"/>
              <a:gd name="connsiteY155" fmla="*/ 1884520 h 3241367"/>
              <a:gd name="connsiteX156" fmla="*/ 308547 w 2483666"/>
              <a:gd name="connsiteY156" fmla="*/ 1891686 h 3241367"/>
              <a:gd name="connsiteX157" fmla="*/ 303297 w 2483666"/>
              <a:gd name="connsiteY157" fmla="*/ 1892738 h 3241367"/>
              <a:gd name="connsiteX158" fmla="*/ 300562 w 2483666"/>
              <a:gd name="connsiteY158" fmla="*/ 1893285 h 3241367"/>
              <a:gd name="connsiteX159" fmla="*/ 304939 w 2483666"/>
              <a:gd name="connsiteY159" fmla="*/ 1884520 h 3241367"/>
              <a:gd name="connsiteX160" fmla="*/ 331199 w 2483666"/>
              <a:gd name="connsiteY160" fmla="*/ 1875755 h 3241367"/>
              <a:gd name="connsiteX161" fmla="*/ 331199 w 2483666"/>
              <a:gd name="connsiteY161" fmla="*/ 1880138 h 3241367"/>
              <a:gd name="connsiteX162" fmla="*/ 328720 w 2483666"/>
              <a:gd name="connsiteY162" fmla="*/ 1879874 h 3241367"/>
              <a:gd name="connsiteX163" fmla="*/ 329011 w 2483666"/>
              <a:gd name="connsiteY163" fmla="*/ 1879521 h 3241367"/>
              <a:gd name="connsiteX164" fmla="*/ 331199 w 2483666"/>
              <a:gd name="connsiteY164" fmla="*/ 1875755 h 3241367"/>
              <a:gd name="connsiteX165" fmla="*/ 174453 w 2483666"/>
              <a:gd name="connsiteY165" fmla="*/ 1872275 h 3241367"/>
              <a:gd name="connsiteX166" fmla="*/ 172748 w 2483666"/>
              <a:gd name="connsiteY166" fmla="*/ 1876851 h 3241367"/>
              <a:gd name="connsiteX167" fmla="*/ 164337 w 2483666"/>
              <a:gd name="connsiteY167" fmla="*/ 1880138 h 3241367"/>
              <a:gd name="connsiteX168" fmla="*/ 162649 w 2483666"/>
              <a:gd name="connsiteY168" fmla="*/ 1877340 h 3241367"/>
              <a:gd name="connsiteX169" fmla="*/ 143000 w 2483666"/>
              <a:gd name="connsiteY169" fmla="*/ 1862607 h 3241367"/>
              <a:gd name="connsiteX170" fmla="*/ 147713 w 2483666"/>
              <a:gd name="connsiteY170" fmla="*/ 1864967 h 3241367"/>
              <a:gd name="connsiteX171" fmla="*/ 145188 w 2483666"/>
              <a:gd name="connsiteY171" fmla="*/ 1866442 h 3241367"/>
              <a:gd name="connsiteX172" fmla="*/ 151753 w 2483666"/>
              <a:gd name="connsiteY172" fmla="*/ 1866990 h 3241367"/>
              <a:gd name="connsiteX173" fmla="*/ 147713 w 2483666"/>
              <a:gd name="connsiteY173" fmla="*/ 1864967 h 3241367"/>
              <a:gd name="connsiteX174" fmla="*/ 151753 w 2483666"/>
              <a:gd name="connsiteY174" fmla="*/ 1862607 h 3241367"/>
              <a:gd name="connsiteX175" fmla="*/ 160507 w 2483666"/>
              <a:gd name="connsiteY175" fmla="*/ 1862607 h 3241367"/>
              <a:gd name="connsiteX176" fmla="*/ 156130 w 2483666"/>
              <a:gd name="connsiteY176" fmla="*/ 1866990 h 3241367"/>
              <a:gd name="connsiteX177" fmla="*/ 158387 w 2483666"/>
              <a:gd name="connsiteY177" fmla="*/ 1870277 h 3241367"/>
              <a:gd name="connsiteX178" fmla="*/ 162649 w 2483666"/>
              <a:gd name="connsiteY178" fmla="*/ 1877340 h 3241367"/>
              <a:gd name="connsiteX179" fmla="*/ 159960 w 2483666"/>
              <a:gd name="connsiteY179" fmla="*/ 1878494 h 3241367"/>
              <a:gd name="connsiteX180" fmla="*/ 156130 w 2483666"/>
              <a:gd name="connsiteY180" fmla="*/ 1880138 h 3241367"/>
              <a:gd name="connsiteX181" fmla="*/ 138623 w 2483666"/>
              <a:gd name="connsiteY181" fmla="*/ 1880138 h 3241367"/>
              <a:gd name="connsiteX182" fmla="*/ 121116 w 2483666"/>
              <a:gd name="connsiteY182" fmla="*/ 1902051 h 3241367"/>
              <a:gd name="connsiteX183" fmla="*/ 143000 w 2483666"/>
              <a:gd name="connsiteY183" fmla="*/ 1893285 h 3241367"/>
              <a:gd name="connsiteX184" fmla="*/ 156130 w 2483666"/>
              <a:gd name="connsiteY184" fmla="*/ 1893285 h 3241367"/>
              <a:gd name="connsiteX185" fmla="*/ 125493 w 2483666"/>
              <a:gd name="connsiteY185" fmla="*/ 1923964 h 3241367"/>
              <a:gd name="connsiteX186" fmla="*/ 125493 w 2483666"/>
              <a:gd name="connsiteY186" fmla="*/ 1937111 h 3241367"/>
              <a:gd name="connsiteX187" fmla="*/ 138623 w 2483666"/>
              <a:gd name="connsiteY187" fmla="*/ 1945877 h 3241367"/>
              <a:gd name="connsiteX188" fmla="*/ 116740 w 2483666"/>
              <a:gd name="connsiteY188" fmla="*/ 1959024 h 3241367"/>
              <a:gd name="connsiteX189" fmla="*/ 112363 w 2483666"/>
              <a:gd name="connsiteY189" fmla="*/ 1954642 h 3241367"/>
              <a:gd name="connsiteX190" fmla="*/ 99233 w 2483666"/>
              <a:gd name="connsiteY190" fmla="*/ 1959024 h 3241367"/>
              <a:gd name="connsiteX191" fmla="*/ 72972 w 2483666"/>
              <a:gd name="connsiteY191" fmla="*/ 1950259 h 3241367"/>
              <a:gd name="connsiteX192" fmla="*/ 72972 w 2483666"/>
              <a:gd name="connsiteY192" fmla="*/ 1945877 h 3241367"/>
              <a:gd name="connsiteX193" fmla="*/ 81726 w 2483666"/>
              <a:gd name="connsiteY193" fmla="*/ 1950259 h 3241367"/>
              <a:gd name="connsiteX194" fmla="*/ 77349 w 2483666"/>
              <a:gd name="connsiteY194" fmla="*/ 1937111 h 3241367"/>
              <a:gd name="connsiteX195" fmla="*/ 42335 w 2483666"/>
              <a:gd name="connsiteY195" fmla="*/ 1923964 h 3241367"/>
              <a:gd name="connsiteX196" fmla="*/ 29205 w 2483666"/>
              <a:gd name="connsiteY196" fmla="*/ 1932729 h 3241367"/>
              <a:gd name="connsiteX197" fmla="*/ 20452 w 2483666"/>
              <a:gd name="connsiteY197" fmla="*/ 1915198 h 3241367"/>
              <a:gd name="connsiteX198" fmla="*/ 24828 w 2483666"/>
              <a:gd name="connsiteY198" fmla="*/ 1915198 h 3241367"/>
              <a:gd name="connsiteX199" fmla="*/ 24828 w 2483666"/>
              <a:gd name="connsiteY199" fmla="*/ 1902051 h 3241367"/>
              <a:gd name="connsiteX200" fmla="*/ 42335 w 2483666"/>
              <a:gd name="connsiteY200" fmla="*/ 1915198 h 3241367"/>
              <a:gd name="connsiteX201" fmla="*/ 72972 w 2483666"/>
              <a:gd name="connsiteY201" fmla="*/ 1888903 h 3241367"/>
              <a:gd name="connsiteX202" fmla="*/ 99233 w 2483666"/>
              <a:gd name="connsiteY202" fmla="*/ 1893285 h 3241367"/>
              <a:gd name="connsiteX203" fmla="*/ 112363 w 2483666"/>
              <a:gd name="connsiteY203" fmla="*/ 1880138 h 3241367"/>
              <a:gd name="connsiteX204" fmla="*/ 121116 w 2483666"/>
              <a:gd name="connsiteY204" fmla="*/ 1884520 h 3241367"/>
              <a:gd name="connsiteX205" fmla="*/ 125493 w 2483666"/>
              <a:gd name="connsiteY205" fmla="*/ 1880138 h 3241367"/>
              <a:gd name="connsiteX206" fmla="*/ 116740 w 2483666"/>
              <a:gd name="connsiteY206" fmla="*/ 1875755 h 3241367"/>
              <a:gd name="connsiteX207" fmla="*/ 143000 w 2483666"/>
              <a:gd name="connsiteY207" fmla="*/ 1862607 h 3241367"/>
              <a:gd name="connsiteX208" fmla="*/ 373100 w 2483666"/>
              <a:gd name="connsiteY208" fmla="*/ 1859061 h 3241367"/>
              <a:gd name="connsiteX209" fmla="*/ 374088 w 2483666"/>
              <a:gd name="connsiteY209" fmla="*/ 1859104 h 3241367"/>
              <a:gd name="connsiteX210" fmla="*/ 372231 w 2483666"/>
              <a:gd name="connsiteY210" fmla="*/ 1860964 h 3241367"/>
              <a:gd name="connsiteX211" fmla="*/ 371889 w 2483666"/>
              <a:gd name="connsiteY211" fmla="*/ 1860073 h 3241367"/>
              <a:gd name="connsiteX212" fmla="*/ 366418 w 2483666"/>
              <a:gd name="connsiteY212" fmla="*/ 1858772 h 3241367"/>
              <a:gd name="connsiteX213" fmla="*/ 372533 w 2483666"/>
              <a:gd name="connsiteY213" fmla="*/ 1859037 h 3241367"/>
              <a:gd name="connsiteX214" fmla="*/ 371684 w 2483666"/>
              <a:gd name="connsiteY214" fmla="*/ 1859320 h 3241367"/>
              <a:gd name="connsiteX215" fmla="*/ 365002 w 2483666"/>
              <a:gd name="connsiteY215" fmla="*/ 1861550 h 3241367"/>
              <a:gd name="connsiteX216" fmla="*/ 364572 w 2483666"/>
              <a:gd name="connsiteY216" fmla="*/ 1861511 h 3241367"/>
              <a:gd name="connsiteX217" fmla="*/ 366418 w 2483666"/>
              <a:gd name="connsiteY217" fmla="*/ 1858772 h 3241367"/>
              <a:gd name="connsiteX218" fmla="*/ 373525 w 2483666"/>
              <a:gd name="connsiteY218" fmla="*/ 1858706 h 3241367"/>
              <a:gd name="connsiteX219" fmla="*/ 373100 w 2483666"/>
              <a:gd name="connsiteY219" fmla="*/ 1859061 h 3241367"/>
              <a:gd name="connsiteX220" fmla="*/ 372533 w 2483666"/>
              <a:gd name="connsiteY220" fmla="*/ 1859037 h 3241367"/>
              <a:gd name="connsiteX221" fmla="*/ 379343 w 2483666"/>
              <a:gd name="connsiteY221" fmla="*/ 1853842 h 3241367"/>
              <a:gd name="connsiteX222" fmla="*/ 377695 w 2483666"/>
              <a:gd name="connsiteY222" fmla="*/ 1859260 h 3241367"/>
              <a:gd name="connsiteX223" fmla="*/ 374088 w 2483666"/>
              <a:gd name="connsiteY223" fmla="*/ 1859104 h 3241367"/>
              <a:gd name="connsiteX224" fmla="*/ 374966 w 2483666"/>
              <a:gd name="connsiteY224" fmla="*/ 1858225 h 3241367"/>
              <a:gd name="connsiteX225" fmla="*/ 373525 w 2483666"/>
              <a:gd name="connsiteY225" fmla="*/ 1858706 h 3241367"/>
              <a:gd name="connsiteX226" fmla="*/ 180387 w 2483666"/>
              <a:gd name="connsiteY226" fmla="*/ 1850275 h 3241367"/>
              <a:gd name="connsiteX227" fmla="*/ 180493 w 2483666"/>
              <a:gd name="connsiteY227" fmla="*/ 1850572 h 3241367"/>
              <a:gd name="connsiteX228" fmla="*/ 186767 w 2483666"/>
              <a:gd name="connsiteY228" fmla="*/ 1866990 h 3241367"/>
              <a:gd name="connsiteX229" fmla="*/ 174453 w 2483666"/>
              <a:gd name="connsiteY229" fmla="*/ 1872275 h 3241367"/>
              <a:gd name="connsiteX230" fmla="*/ 177492 w 2483666"/>
              <a:gd name="connsiteY230" fmla="*/ 1864114 h 3241367"/>
              <a:gd name="connsiteX231" fmla="*/ 390529 w 2483666"/>
              <a:gd name="connsiteY231" fmla="*/ 1845495 h 3241367"/>
              <a:gd name="connsiteX232" fmla="*/ 391530 w 2483666"/>
              <a:gd name="connsiteY232" fmla="*/ 1845924 h 3241367"/>
              <a:gd name="connsiteX233" fmla="*/ 388097 w 2483666"/>
              <a:gd name="connsiteY233" fmla="*/ 1848364 h 3241367"/>
              <a:gd name="connsiteX234" fmla="*/ 389464 w 2483666"/>
              <a:gd name="connsiteY234" fmla="*/ 1846172 h 3241367"/>
              <a:gd name="connsiteX235" fmla="*/ 179108 w 2483666"/>
              <a:gd name="connsiteY235" fmla="*/ 1841790 h 3241367"/>
              <a:gd name="connsiteX236" fmla="*/ 181791 w 2483666"/>
              <a:gd name="connsiteY236" fmla="*/ 1843562 h 3241367"/>
              <a:gd name="connsiteX237" fmla="*/ 180387 w 2483666"/>
              <a:gd name="connsiteY237" fmla="*/ 1850275 h 3241367"/>
              <a:gd name="connsiteX238" fmla="*/ 177603 w 2483666"/>
              <a:gd name="connsiteY238" fmla="*/ 1842475 h 3241367"/>
              <a:gd name="connsiteX239" fmla="*/ 179108 w 2483666"/>
              <a:gd name="connsiteY239" fmla="*/ 1841790 h 3241367"/>
              <a:gd name="connsiteX240" fmla="*/ 278241 w 2483666"/>
              <a:gd name="connsiteY240" fmla="*/ 1831929 h 3241367"/>
              <a:gd name="connsiteX241" fmla="*/ 287432 w 2483666"/>
              <a:gd name="connsiteY241" fmla="*/ 1831929 h 3241367"/>
              <a:gd name="connsiteX242" fmla="*/ 278131 w 2483666"/>
              <a:gd name="connsiteY242" fmla="*/ 1833025 h 3241367"/>
              <a:gd name="connsiteX243" fmla="*/ 403575 w 2483666"/>
              <a:gd name="connsiteY243" fmla="*/ 1819957 h 3241367"/>
              <a:gd name="connsiteX244" fmla="*/ 407070 w 2483666"/>
              <a:gd name="connsiteY244" fmla="*/ 1821707 h 3241367"/>
              <a:gd name="connsiteX245" fmla="*/ 403210 w 2483666"/>
              <a:gd name="connsiteY245" fmla="*/ 1822410 h 3241367"/>
              <a:gd name="connsiteX246" fmla="*/ 401774 w 2483666"/>
              <a:gd name="connsiteY246" fmla="*/ 1821520 h 3241367"/>
              <a:gd name="connsiteX247" fmla="*/ 392473 w 2483666"/>
              <a:gd name="connsiteY247" fmla="*/ 1818781 h 3241367"/>
              <a:gd name="connsiteX248" fmla="*/ 396850 w 2483666"/>
              <a:gd name="connsiteY248" fmla="*/ 1836312 h 3241367"/>
              <a:gd name="connsiteX249" fmla="*/ 396609 w 2483666"/>
              <a:gd name="connsiteY249" fmla="*/ 1841626 h 3241367"/>
              <a:gd name="connsiteX250" fmla="*/ 390529 w 2483666"/>
              <a:gd name="connsiteY250" fmla="*/ 1845495 h 3241367"/>
              <a:gd name="connsiteX251" fmla="*/ 383173 w 2483666"/>
              <a:gd name="connsiteY251" fmla="*/ 1842338 h 3241367"/>
              <a:gd name="connsiteX252" fmla="*/ 379343 w 2483666"/>
              <a:gd name="connsiteY252" fmla="*/ 1840694 h 3241367"/>
              <a:gd name="connsiteX253" fmla="*/ 379343 w 2483666"/>
              <a:gd name="connsiteY253" fmla="*/ 1831929 h 3241367"/>
              <a:gd name="connsiteX254" fmla="*/ 374966 w 2483666"/>
              <a:gd name="connsiteY254" fmla="*/ 1827546 h 3241367"/>
              <a:gd name="connsiteX255" fmla="*/ 392473 w 2483666"/>
              <a:gd name="connsiteY255" fmla="*/ 1818781 h 3241367"/>
              <a:gd name="connsiteX256" fmla="*/ 409980 w 2483666"/>
              <a:gd name="connsiteY256" fmla="*/ 1814399 h 3241367"/>
              <a:gd name="connsiteX257" fmla="*/ 403575 w 2483666"/>
              <a:gd name="connsiteY257" fmla="*/ 1819957 h 3241367"/>
              <a:gd name="connsiteX258" fmla="*/ 403415 w 2483666"/>
              <a:gd name="connsiteY258" fmla="*/ 1819877 h 3241367"/>
              <a:gd name="connsiteX259" fmla="*/ 401227 w 2483666"/>
              <a:gd name="connsiteY259" fmla="*/ 1818781 h 3241367"/>
              <a:gd name="connsiteX260" fmla="*/ 409980 w 2483666"/>
              <a:gd name="connsiteY260" fmla="*/ 1814399 h 3241367"/>
              <a:gd name="connsiteX261" fmla="*/ 422812 w 2483666"/>
              <a:gd name="connsiteY261" fmla="*/ 1780981 h 3241367"/>
              <a:gd name="connsiteX262" fmla="*/ 422563 w 2483666"/>
              <a:gd name="connsiteY262" fmla="*/ 1781255 h 3241367"/>
              <a:gd name="connsiteX263" fmla="*/ 422016 w 2483666"/>
              <a:gd name="connsiteY263" fmla="*/ 1781529 h 3241367"/>
              <a:gd name="connsiteX264" fmla="*/ 97435 w 2483666"/>
              <a:gd name="connsiteY264" fmla="*/ 1733969 h 3241367"/>
              <a:gd name="connsiteX265" fmla="*/ 99233 w 2483666"/>
              <a:gd name="connsiteY265" fmla="*/ 1735512 h 3241367"/>
              <a:gd name="connsiteX266" fmla="*/ 94856 w 2483666"/>
              <a:gd name="connsiteY266" fmla="*/ 1735512 h 3241367"/>
              <a:gd name="connsiteX267" fmla="*/ 494486 w 2483666"/>
              <a:gd name="connsiteY267" fmla="*/ 1713149 h 3241367"/>
              <a:gd name="connsiteX268" fmla="*/ 491292 w 2483666"/>
              <a:gd name="connsiteY268" fmla="*/ 1717296 h 3241367"/>
              <a:gd name="connsiteX269" fmla="*/ 493138 w 2483666"/>
              <a:gd name="connsiteY269" fmla="*/ 1713599 h 3241367"/>
              <a:gd name="connsiteX270" fmla="*/ 575761 w 2483666"/>
              <a:gd name="connsiteY270" fmla="*/ 1690403 h 3241367"/>
              <a:gd name="connsiteX271" fmla="*/ 563097 w 2483666"/>
              <a:gd name="connsiteY271" fmla="*/ 1698396 h 3241367"/>
              <a:gd name="connsiteX272" fmla="*/ 558242 w 2483666"/>
              <a:gd name="connsiteY272" fmla="*/ 1697164 h 3241367"/>
              <a:gd name="connsiteX273" fmla="*/ 558380 w 2483666"/>
              <a:gd name="connsiteY273" fmla="*/ 1696205 h 3241367"/>
              <a:gd name="connsiteX274" fmla="*/ 580673 w 2483666"/>
              <a:gd name="connsiteY274" fmla="*/ 1687303 h 3241367"/>
              <a:gd name="connsiteX275" fmla="*/ 585049 w 2483666"/>
              <a:gd name="connsiteY275" fmla="*/ 1687303 h 3241367"/>
              <a:gd name="connsiteX276" fmla="*/ 575761 w 2483666"/>
              <a:gd name="connsiteY276" fmla="*/ 1690403 h 3241367"/>
              <a:gd name="connsiteX277" fmla="*/ 20452 w 2483666"/>
              <a:gd name="connsiteY277" fmla="*/ 1678538 h 3241367"/>
              <a:gd name="connsiteX278" fmla="*/ 29205 w 2483666"/>
              <a:gd name="connsiteY278" fmla="*/ 1678538 h 3241367"/>
              <a:gd name="connsiteX279" fmla="*/ 20452 w 2483666"/>
              <a:gd name="connsiteY279" fmla="*/ 1682920 h 3241367"/>
              <a:gd name="connsiteX280" fmla="*/ 20452 w 2483666"/>
              <a:gd name="connsiteY280" fmla="*/ 1681825 h 3241367"/>
              <a:gd name="connsiteX281" fmla="*/ 20452 w 2483666"/>
              <a:gd name="connsiteY281" fmla="*/ 1678538 h 3241367"/>
              <a:gd name="connsiteX282" fmla="*/ 633193 w 2483666"/>
              <a:gd name="connsiteY282" fmla="*/ 1634712 h 3241367"/>
              <a:gd name="connsiteX283" fmla="*/ 633193 w 2483666"/>
              <a:gd name="connsiteY283" fmla="*/ 1636072 h 3241367"/>
              <a:gd name="connsiteX284" fmla="*/ 627654 w 2483666"/>
              <a:gd name="connsiteY284" fmla="*/ 1637793 h 3241367"/>
              <a:gd name="connsiteX285" fmla="*/ 633193 w 2483666"/>
              <a:gd name="connsiteY285" fmla="*/ 1634712 h 3241367"/>
              <a:gd name="connsiteX286" fmla="*/ 42335 w 2483666"/>
              <a:gd name="connsiteY286" fmla="*/ 1604033 h 3241367"/>
              <a:gd name="connsiteX287" fmla="*/ 51089 w 2483666"/>
              <a:gd name="connsiteY287" fmla="*/ 1608416 h 3241367"/>
              <a:gd name="connsiteX288" fmla="*/ 46712 w 2483666"/>
              <a:gd name="connsiteY288" fmla="*/ 1625946 h 3241367"/>
              <a:gd name="connsiteX289" fmla="*/ 59842 w 2483666"/>
              <a:gd name="connsiteY289" fmla="*/ 1652242 h 3241367"/>
              <a:gd name="connsiteX290" fmla="*/ 59842 w 2483666"/>
              <a:gd name="connsiteY290" fmla="*/ 1678538 h 3241367"/>
              <a:gd name="connsiteX291" fmla="*/ 16075 w 2483666"/>
              <a:gd name="connsiteY291" fmla="*/ 1652242 h 3241367"/>
              <a:gd name="connsiteX292" fmla="*/ 16075 w 2483666"/>
              <a:gd name="connsiteY292" fmla="*/ 1617181 h 3241367"/>
              <a:gd name="connsiteX293" fmla="*/ 24828 w 2483666"/>
              <a:gd name="connsiteY293" fmla="*/ 1612799 h 3241367"/>
              <a:gd name="connsiteX294" fmla="*/ 29205 w 2483666"/>
              <a:gd name="connsiteY294" fmla="*/ 1621564 h 3241367"/>
              <a:gd name="connsiteX295" fmla="*/ 37958 w 2483666"/>
              <a:gd name="connsiteY295" fmla="*/ 1621564 h 3241367"/>
              <a:gd name="connsiteX296" fmla="*/ 42335 w 2483666"/>
              <a:gd name="connsiteY296" fmla="*/ 1612799 h 3241367"/>
              <a:gd name="connsiteX297" fmla="*/ 42335 w 2483666"/>
              <a:gd name="connsiteY297" fmla="*/ 1604033 h 3241367"/>
              <a:gd name="connsiteX298" fmla="*/ 523228 w 2483666"/>
              <a:gd name="connsiteY298" fmla="*/ 1503234 h 3241367"/>
              <a:gd name="connsiteX299" fmla="*/ 519398 w 2483666"/>
              <a:gd name="connsiteY299" fmla="*/ 1511999 h 3241367"/>
              <a:gd name="connsiteX300" fmla="*/ 515366 w 2483666"/>
              <a:gd name="connsiteY300" fmla="*/ 1511999 h 3241367"/>
              <a:gd name="connsiteX301" fmla="*/ 520014 w 2483666"/>
              <a:gd name="connsiteY301" fmla="*/ 1503371 h 3241367"/>
              <a:gd name="connsiteX302" fmla="*/ 523228 w 2483666"/>
              <a:gd name="connsiteY302" fmla="*/ 1503234 h 3241367"/>
              <a:gd name="connsiteX303" fmla="*/ 418734 w 2483666"/>
              <a:gd name="connsiteY303" fmla="*/ 1490086 h 3241367"/>
              <a:gd name="connsiteX304" fmla="*/ 424624 w 2483666"/>
              <a:gd name="connsiteY304" fmla="*/ 1493035 h 3241367"/>
              <a:gd name="connsiteX305" fmla="*/ 424752 w 2483666"/>
              <a:gd name="connsiteY305" fmla="*/ 1493373 h 3241367"/>
              <a:gd name="connsiteX306" fmla="*/ 418734 w 2483666"/>
              <a:gd name="connsiteY306" fmla="*/ 1490086 h 3241367"/>
              <a:gd name="connsiteX307" fmla="*/ 484385 w 2483666"/>
              <a:gd name="connsiteY307" fmla="*/ 1441877 h 3241367"/>
              <a:gd name="connsiteX308" fmla="*/ 481530 w 2483666"/>
              <a:gd name="connsiteY308" fmla="*/ 1444735 h 3241367"/>
              <a:gd name="connsiteX309" fmla="*/ 478367 w 2483666"/>
              <a:gd name="connsiteY309" fmla="*/ 1444068 h 3241367"/>
              <a:gd name="connsiteX310" fmla="*/ 484385 w 2483666"/>
              <a:gd name="connsiteY310" fmla="*/ 1441877 h 3241367"/>
              <a:gd name="connsiteX311" fmla="*/ 620063 w 2483666"/>
              <a:gd name="connsiteY311" fmla="*/ 1362990 h 3241367"/>
              <a:gd name="connsiteX312" fmla="*/ 618422 w 2483666"/>
              <a:gd name="connsiteY312" fmla="*/ 1363538 h 3241367"/>
              <a:gd name="connsiteX313" fmla="*/ 612677 w 2483666"/>
              <a:gd name="connsiteY313" fmla="*/ 1365455 h 3241367"/>
              <a:gd name="connsiteX314" fmla="*/ 612404 w 2483666"/>
              <a:gd name="connsiteY314" fmla="*/ 1365182 h 3241367"/>
              <a:gd name="connsiteX315" fmla="*/ 620063 w 2483666"/>
              <a:gd name="connsiteY315" fmla="*/ 1362990 h 3241367"/>
              <a:gd name="connsiteX316" fmla="*/ 694523 w 2483666"/>
              <a:gd name="connsiteY316" fmla="*/ 1308462 h 3241367"/>
              <a:gd name="connsiteX317" fmla="*/ 694536 w 2483666"/>
              <a:gd name="connsiteY317" fmla="*/ 1309029 h 3241367"/>
              <a:gd name="connsiteX318" fmla="*/ 691390 w 2483666"/>
              <a:gd name="connsiteY318" fmla="*/ 1313412 h 3241367"/>
              <a:gd name="connsiteX319" fmla="*/ 694467 w 2483666"/>
              <a:gd name="connsiteY319" fmla="*/ 1306016 h 3241367"/>
              <a:gd name="connsiteX320" fmla="*/ 696070 w 2483666"/>
              <a:gd name="connsiteY320" fmla="*/ 1306016 h 3241367"/>
              <a:gd name="connsiteX321" fmla="*/ 694523 w 2483666"/>
              <a:gd name="connsiteY321" fmla="*/ 1308462 h 3241367"/>
              <a:gd name="connsiteX322" fmla="*/ 717790 w 2483666"/>
              <a:gd name="connsiteY322" fmla="*/ 1248530 h 3241367"/>
              <a:gd name="connsiteX323" fmla="*/ 720044 w 2483666"/>
              <a:gd name="connsiteY323" fmla="*/ 1254589 h 3241367"/>
              <a:gd name="connsiteX324" fmla="*/ 716351 w 2483666"/>
              <a:gd name="connsiteY324" fmla="*/ 1249042 h 3241367"/>
              <a:gd name="connsiteX325" fmla="*/ 776213 w 2483666"/>
              <a:gd name="connsiteY325" fmla="*/ 1242729 h 3241367"/>
              <a:gd name="connsiteX326" fmla="*/ 777625 w 2483666"/>
              <a:gd name="connsiteY326" fmla="*/ 1243503 h 3241367"/>
              <a:gd name="connsiteX327" fmla="*/ 777625 w 2483666"/>
              <a:gd name="connsiteY327" fmla="*/ 1244660 h 3241367"/>
              <a:gd name="connsiteX328" fmla="*/ 775984 w 2483666"/>
              <a:gd name="connsiteY328" fmla="*/ 1244660 h 3241367"/>
              <a:gd name="connsiteX329" fmla="*/ 774861 w 2483666"/>
              <a:gd name="connsiteY329" fmla="*/ 1244660 h 3241367"/>
              <a:gd name="connsiteX330" fmla="*/ 775574 w 2483666"/>
              <a:gd name="connsiteY330" fmla="*/ 1243838 h 3241367"/>
              <a:gd name="connsiteX331" fmla="*/ 805165 w 2483666"/>
              <a:gd name="connsiteY331" fmla="*/ 968826 h 3241367"/>
              <a:gd name="connsiteX332" fmla="*/ 799509 w 2483666"/>
              <a:gd name="connsiteY332" fmla="*/ 977321 h 3241367"/>
              <a:gd name="connsiteX333" fmla="*/ 790755 w 2483666"/>
              <a:gd name="connsiteY333" fmla="*/ 972938 h 3241367"/>
              <a:gd name="connsiteX334" fmla="*/ 788020 w 2483666"/>
              <a:gd name="connsiteY334" fmla="*/ 971843 h 3241367"/>
              <a:gd name="connsiteX335" fmla="*/ 787189 w 2483666"/>
              <a:gd name="connsiteY335" fmla="*/ 971510 h 3241367"/>
              <a:gd name="connsiteX336" fmla="*/ 774343 w 2483666"/>
              <a:gd name="connsiteY336" fmla="*/ 966364 h 3241367"/>
              <a:gd name="connsiteX337" fmla="*/ 787189 w 2483666"/>
              <a:gd name="connsiteY337" fmla="*/ 971510 h 3241367"/>
              <a:gd name="connsiteX338" fmla="*/ 777625 w 2483666"/>
              <a:gd name="connsiteY338" fmla="*/ 972938 h 3241367"/>
              <a:gd name="connsiteX339" fmla="*/ 773248 w 2483666"/>
              <a:gd name="connsiteY339" fmla="*/ 964173 h 3241367"/>
              <a:gd name="connsiteX340" fmla="*/ 773795 w 2483666"/>
              <a:gd name="connsiteY340" fmla="*/ 965269 h 3241367"/>
              <a:gd name="connsiteX341" fmla="*/ 774343 w 2483666"/>
              <a:gd name="connsiteY341" fmla="*/ 966364 h 3241367"/>
              <a:gd name="connsiteX342" fmla="*/ 771726 w 2483666"/>
              <a:gd name="connsiteY342" fmla="*/ 965316 h 3241367"/>
              <a:gd name="connsiteX343" fmla="*/ 773248 w 2483666"/>
              <a:gd name="connsiteY343" fmla="*/ 951025 h 3241367"/>
              <a:gd name="connsiteX344" fmla="*/ 764495 w 2483666"/>
              <a:gd name="connsiteY344" fmla="*/ 959791 h 3241367"/>
              <a:gd name="connsiteX345" fmla="*/ 768872 w 2483666"/>
              <a:gd name="connsiteY345" fmla="*/ 964173 h 3241367"/>
              <a:gd name="connsiteX346" fmla="*/ 771726 w 2483666"/>
              <a:gd name="connsiteY346" fmla="*/ 965316 h 3241367"/>
              <a:gd name="connsiteX347" fmla="*/ 757930 w 2483666"/>
              <a:gd name="connsiteY347" fmla="*/ 975677 h 3241367"/>
              <a:gd name="connsiteX348" fmla="*/ 755742 w 2483666"/>
              <a:gd name="connsiteY348" fmla="*/ 977321 h 3241367"/>
              <a:gd name="connsiteX349" fmla="*/ 751365 w 2483666"/>
              <a:gd name="connsiteY349" fmla="*/ 972938 h 3241367"/>
              <a:gd name="connsiteX350" fmla="*/ 738235 w 2483666"/>
              <a:gd name="connsiteY350" fmla="*/ 981704 h 3241367"/>
              <a:gd name="connsiteX351" fmla="*/ 773248 w 2483666"/>
              <a:gd name="connsiteY351" fmla="*/ 951025 h 3241367"/>
              <a:gd name="connsiteX352" fmla="*/ 848966 w 2483666"/>
              <a:gd name="connsiteY352" fmla="*/ 942698 h 3241367"/>
              <a:gd name="connsiteX353" fmla="*/ 851482 w 2483666"/>
              <a:gd name="connsiteY353" fmla="*/ 942808 h 3241367"/>
              <a:gd name="connsiteX354" fmla="*/ 847653 w 2483666"/>
              <a:gd name="connsiteY354" fmla="*/ 946643 h 3241367"/>
              <a:gd name="connsiteX355" fmla="*/ 848200 w 2483666"/>
              <a:gd name="connsiteY355" fmla="*/ 944999 h 3241367"/>
              <a:gd name="connsiteX356" fmla="*/ 507007 w 2483666"/>
              <a:gd name="connsiteY356" fmla="*/ 863521 h 3241367"/>
              <a:gd name="connsiteX357" fmla="*/ 508257 w 2483666"/>
              <a:gd name="connsiteY357" fmla="*/ 863771 h 3241367"/>
              <a:gd name="connsiteX358" fmla="*/ 505174 w 2483666"/>
              <a:gd name="connsiteY358" fmla="*/ 865701 h 3241367"/>
              <a:gd name="connsiteX359" fmla="*/ 502986 w 2483666"/>
              <a:gd name="connsiteY359" fmla="*/ 866660 h 3241367"/>
              <a:gd name="connsiteX360" fmla="*/ 515021 w 2483666"/>
              <a:gd name="connsiteY360" fmla="*/ 854608 h 3241367"/>
              <a:gd name="connsiteX361" fmla="*/ 512286 w 2483666"/>
              <a:gd name="connsiteY361" fmla="*/ 859401 h 3241367"/>
              <a:gd name="connsiteX362" fmla="*/ 507007 w 2483666"/>
              <a:gd name="connsiteY362" fmla="*/ 863521 h 3241367"/>
              <a:gd name="connsiteX363" fmla="*/ 506268 w 2483666"/>
              <a:gd name="connsiteY363" fmla="*/ 863373 h 3241367"/>
              <a:gd name="connsiteX364" fmla="*/ 515021 w 2483666"/>
              <a:gd name="connsiteY364" fmla="*/ 854608 h 3241367"/>
              <a:gd name="connsiteX365" fmla="*/ 506438 w 2483666"/>
              <a:gd name="connsiteY365" fmla="*/ 754567 h 3241367"/>
              <a:gd name="connsiteX366" fmla="*/ 516142 w 2483666"/>
              <a:gd name="connsiteY366" fmla="*/ 756186 h 3241367"/>
              <a:gd name="connsiteX367" fmla="*/ 514338 w 2483666"/>
              <a:gd name="connsiteY367" fmla="*/ 757300 h 3241367"/>
              <a:gd name="connsiteX368" fmla="*/ 506268 w 2483666"/>
              <a:gd name="connsiteY368" fmla="*/ 755451 h 3241367"/>
              <a:gd name="connsiteX369" fmla="*/ 510645 w 2483666"/>
              <a:gd name="connsiteY369" fmla="*/ 740660 h 3241367"/>
              <a:gd name="connsiteX370" fmla="*/ 508046 w 2483666"/>
              <a:gd name="connsiteY370" fmla="*/ 746207 h 3241367"/>
              <a:gd name="connsiteX371" fmla="*/ 506438 w 2483666"/>
              <a:gd name="connsiteY371" fmla="*/ 754567 h 3241367"/>
              <a:gd name="connsiteX372" fmla="*/ 505174 w 2483666"/>
              <a:gd name="connsiteY372" fmla="*/ 754356 h 3241367"/>
              <a:gd name="connsiteX373" fmla="*/ 501892 w 2483666"/>
              <a:gd name="connsiteY373" fmla="*/ 753808 h 3241367"/>
              <a:gd name="connsiteX374" fmla="*/ 493138 w 2483666"/>
              <a:gd name="connsiteY374" fmla="*/ 753808 h 3241367"/>
              <a:gd name="connsiteX375" fmla="*/ 510645 w 2483666"/>
              <a:gd name="connsiteY375" fmla="*/ 740660 h 3241367"/>
              <a:gd name="connsiteX376" fmla="*/ 637570 w 2483666"/>
              <a:gd name="connsiteY376" fmla="*/ 718747 h 3241367"/>
              <a:gd name="connsiteX377" fmla="*/ 635929 w 2483666"/>
              <a:gd name="connsiteY377" fmla="*/ 720391 h 3241367"/>
              <a:gd name="connsiteX378" fmla="*/ 629504 w 2483666"/>
              <a:gd name="connsiteY378" fmla="*/ 726824 h 3241367"/>
              <a:gd name="connsiteX379" fmla="*/ 627107 w 2483666"/>
              <a:gd name="connsiteY379" fmla="*/ 727992 h 3241367"/>
              <a:gd name="connsiteX380" fmla="*/ 637570 w 2483666"/>
              <a:gd name="connsiteY380" fmla="*/ 718747 h 3241367"/>
              <a:gd name="connsiteX381" fmla="*/ 553615 w 2483666"/>
              <a:gd name="connsiteY381" fmla="*/ 693609 h 3241367"/>
              <a:gd name="connsiteX382" fmla="*/ 555028 w 2483666"/>
              <a:gd name="connsiteY382" fmla="*/ 696149 h 3241367"/>
              <a:gd name="connsiteX383" fmla="*/ 552429 w 2483666"/>
              <a:gd name="connsiteY383" fmla="*/ 695328 h 3241367"/>
              <a:gd name="connsiteX384" fmla="*/ 605565 w 2483666"/>
              <a:gd name="connsiteY384" fmla="*/ 692383 h 3241367"/>
              <a:gd name="connsiteX385" fmla="*/ 605839 w 2483666"/>
              <a:gd name="connsiteY385" fmla="*/ 692999 h 3241367"/>
              <a:gd name="connsiteX386" fmla="*/ 601729 w 2483666"/>
              <a:gd name="connsiteY386" fmla="*/ 693744 h 3241367"/>
              <a:gd name="connsiteX387" fmla="*/ 675524 w 2483666"/>
              <a:gd name="connsiteY387" fmla="*/ 564123 h 3241367"/>
              <a:gd name="connsiteX388" fmla="*/ 680959 w 2483666"/>
              <a:gd name="connsiteY388" fmla="*/ 569373 h 3241367"/>
              <a:gd name="connsiteX389" fmla="*/ 672105 w 2483666"/>
              <a:gd name="connsiteY389" fmla="*/ 570971 h 3241367"/>
              <a:gd name="connsiteX390" fmla="*/ 675524 w 2483666"/>
              <a:gd name="connsiteY390" fmla="*/ 564123 h 3241367"/>
              <a:gd name="connsiteX391" fmla="*/ 628817 w 2483666"/>
              <a:gd name="connsiteY391" fmla="*/ 455791 h 3241367"/>
              <a:gd name="connsiteX392" fmla="*/ 630453 w 2483666"/>
              <a:gd name="connsiteY392" fmla="*/ 457429 h 3241367"/>
              <a:gd name="connsiteX393" fmla="*/ 628201 w 2483666"/>
              <a:gd name="connsiteY393" fmla="*/ 460721 h 3241367"/>
              <a:gd name="connsiteX394" fmla="*/ 628817 w 2483666"/>
              <a:gd name="connsiteY394" fmla="*/ 455791 h 3241367"/>
              <a:gd name="connsiteX395" fmla="*/ 714916 w 2483666"/>
              <a:gd name="connsiteY395" fmla="*/ 438328 h 3241367"/>
              <a:gd name="connsiteX396" fmla="*/ 715052 w 2483666"/>
              <a:gd name="connsiteY396" fmla="*/ 438329 h 3241367"/>
              <a:gd name="connsiteX397" fmla="*/ 715804 w 2483666"/>
              <a:gd name="connsiteY397" fmla="*/ 438808 h 3241367"/>
              <a:gd name="connsiteX398" fmla="*/ 715678 w 2483666"/>
              <a:gd name="connsiteY398" fmla="*/ 438934 h 3241367"/>
              <a:gd name="connsiteX399" fmla="*/ 703221 w 2483666"/>
              <a:gd name="connsiteY399" fmla="*/ 433878 h 3241367"/>
              <a:gd name="connsiteX400" fmla="*/ 710265 w 2483666"/>
              <a:gd name="connsiteY400" fmla="*/ 434631 h 3241367"/>
              <a:gd name="connsiteX401" fmla="*/ 714916 w 2483666"/>
              <a:gd name="connsiteY401" fmla="*/ 438328 h 3241367"/>
              <a:gd name="connsiteX402" fmla="*/ 703221 w 2483666"/>
              <a:gd name="connsiteY402" fmla="*/ 438260 h 3241367"/>
              <a:gd name="connsiteX403" fmla="*/ 703221 w 2483666"/>
              <a:gd name="connsiteY403" fmla="*/ 433878 h 3241367"/>
              <a:gd name="connsiteX404" fmla="*/ 743706 w 2483666"/>
              <a:gd name="connsiteY404" fmla="*/ 377452 h 3241367"/>
              <a:gd name="connsiteX405" fmla="*/ 745073 w 2483666"/>
              <a:gd name="connsiteY405" fmla="*/ 378205 h 3241367"/>
              <a:gd name="connsiteX406" fmla="*/ 744685 w 2483666"/>
              <a:gd name="connsiteY406" fmla="*/ 378877 h 3241367"/>
              <a:gd name="connsiteX407" fmla="*/ 741864 w 2483666"/>
              <a:gd name="connsiteY407" fmla="*/ 379505 h 3241367"/>
              <a:gd name="connsiteX408" fmla="*/ 773248 w 2483666"/>
              <a:gd name="connsiteY408" fmla="*/ 372521 h 3241367"/>
              <a:gd name="connsiteX409" fmla="*/ 777625 w 2483666"/>
              <a:gd name="connsiteY409" fmla="*/ 376904 h 3241367"/>
              <a:gd name="connsiteX410" fmla="*/ 777625 w 2483666"/>
              <a:gd name="connsiteY410" fmla="*/ 381287 h 3241367"/>
              <a:gd name="connsiteX411" fmla="*/ 746988 w 2483666"/>
              <a:gd name="connsiteY411" fmla="*/ 381287 h 3241367"/>
              <a:gd name="connsiteX412" fmla="*/ 743294 w 2483666"/>
              <a:gd name="connsiteY412" fmla="*/ 381287 h 3241367"/>
              <a:gd name="connsiteX413" fmla="*/ 744685 w 2483666"/>
              <a:gd name="connsiteY413" fmla="*/ 378877 h 3241367"/>
              <a:gd name="connsiteX414" fmla="*/ 768324 w 2483666"/>
              <a:gd name="connsiteY414" fmla="*/ 373617 h 3241367"/>
              <a:gd name="connsiteX415" fmla="*/ 773248 w 2483666"/>
              <a:gd name="connsiteY415" fmla="*/ 372521 h 3241367"/>
              <a:gd name="connsiteX416" fmla="*/ 716351 w 2483666"/>
              <a:gd name="connsiteY416" fmla="*/ 368139 h 3241367"/>
              <a:gd name="connsiteX417" fmla="*/ 733858 w 2483666"/>
              <a:gd name="connsiteY417" fmla="*/ 381287 h 3241367"/>
              <a:gd name="connsiteX418" fmla="*/ 741864 w 2483666"/>
              <a:gd name="connsiteY418" fmla="*/ 379505 h 3241367"/>
              <a:gd name="connsiteX419" fmla="*/ 740696 w 2483666"/>
              <a:gd name="connsiteY419" fmla="*/ 380807 h 3241367"/>
              <a:gd name="connsiteX420" fmla="*/ 742611 w 2483666"/>
              <a:gd name="connsiteY420" fmla="*/ 381287 h 3241367"/>
              <a:gd name="connsiteX421" fmla="*/ 743294 w 2483666"/>
              <a:gd name="connsiteY421" fmla="*/ 381287 h 3241367"/>
              <a:gd name="connsiteX422" fmla="*/ 738235 w 2483666"/>
              <a:gd name="connsiteY422" fmla="*/ 390052 h 3241367"/>
              <a:gd name="connsiteX423" fmla="*/ 716351 w 2483666"/>
              <a:gd name="connsiteY423" fmla="*/ 381287 h 3241367"/>
              <a:gd name="connsiteX424" fmla="*/ 703221 w 2483666"/>
              <a:gd name="connsiteY424" fmla="*/ 381287 h 3241367"/>
              <a:gd name="connsiteX425" fmla="*/ 716351 w 2483666"/>
              <a:gd name="connsiteY425" fmla="*/ 368139 h 3241367"/>
              <a:gd name="connsiteX426" fmla="*/ 908656 w 2483666"/>
              <a:gd name="connsiteY426" fmla="*/ 346316 h 3241367"/>
              <a:gd name="connsiteX427" fmla="*/ 908927 w 2483666"/>
              <a:gd name="connsiteY427" fmla="*/ 346774 h 3241367"/>
              <a:gd name="connsiteX428" fmla="*/ 899079 w 2483666"/>
              <a:gd name="connsiteY428" fmla="*/ 349855 h 3241367"/>
              <a:gd name="connsiteX429" fmla="*/ 898956 w 2483666"/>
              <a:gd name="connsiteY429" fmla="*/ 349554 h 3241367"/>
              <a:gd name="connsiteX430" fmla="*/ 908603 w 2483666"/>
              <a:gd name="connsiteY430" fmla="*/ 346226 h 3241367"/>
              <a:gd name="connsiteX431" fmla="*/ 908927 w 2483666"/>
              <a:gd name="connsiteY431" fmla="*/ 346226 h 3241367"/>
              <a:gd name="connsiteX432" fmla="*/ 908656 w 2483666"/>
              <a:gd name="connsiteY432" fmla="*/ 346316 h 3241367"/>
              <a:gd name="connsiteX433" fmla="*/ 642152 w 2483666"/>
              <a:gd name="connsiteY433" fmla="*/ 343961 h 3241367"/>
              <a:gd name="connsiteX434" fmla="*/ 644340 w 2483666"/>
              <a:gd name="connsiteY434" fmla="*/ 344308 h 3241367"/>
              <a:gd name="connsiteX435" fmla="*/ 644682 w 2483666"/>
              <a:gd name="connsiteY435" fmla="*/ 345130 h 3241367"/>
              <a:gd name="connsiteX436" fmla="*/ 895797 w 2483666"/>
              <a:gd name="connsiteY436" fmla="*/ 341843 h 3241367"/>
              <a:gd name="connsiteX437" fmla="*/ 898956 w 2483666"/>
              <a:gd name="connsiteY437" fmla="*/ 349554 h 3241367"/>
              <a:gd name="connsiteX438" fmla="*/ 882666 w 2483666"/>
              <a:gd name="connsiteY438" fmla="*/ 354991 h 3241367"/>
              <a:gd name="connsiteX439" fmla="*/ 878290 w 2483666"/>
              <a:gd name="connsiteY439" fmla="*/ 350608 h 3241367"/>
              <a:gd name="connsiteX440" fmla="*/ 895797 w 2483666"/>
              <a:gd name="connsiteY440" fmla="*/ 341843 h 3241367"/>
              <a:gd name="connsiteX441" fmla="*/ 905644 w 2483666"/>
              <a:gd name="connsiteY441" fmla="*/ 341227 h 3241367"/>
              <a:gd name="connsiteX442" fmla="*/ 908603 w 2483666"/>
              <a:gd name="connsiteY442" fmla="*/ 346226 h 3241367"/>
              <a:gd name="connsiteX443" fmla="*/ 900174 w 2483666"/>
              <a:gd name="connsiteY443" fmla="*/ 346226 h 3241367"/>
              <a:gd name="connsiteX444" fmla="*/ 900721 w 2483666"/>
              <a:gd name="connsiteY444" fmla="*/ 344582 h 3241367"/>
              <a:gd name="connsiteX445" fmla="*/ 901816 w 2483666"/>
              <a:gd name="connsiteY445" fmla="*/ 341292 h 3241367"/>
              <a:gd name="connsiteX446" fmla="*/ 464210 w 2483666"/>
              <a:gd name="connsiteY446" fmla="*/ 337651 h 3241367"/>
              <a:gd name="connsiteX447" fmla="*/ 467425 w 2483666"/>
              <a:gd name="connsiteY447" fmla="*/ 338008 h 3241367"/>
              <a:gd name="connsiteX448" fmla="*/ 469904 w 2483666"/>
              <a:gd name="connsiteY448" fmla="*/ 338284 h 3241367"/>
              <a:gd name="connsiteX449" fmla="*/ 467425 w 2483666"/>
              <a:gd name="connsiteY449" fmla="*/ 339926 h 3241367"/>
              <a:gd name="connsiteX450" fmla="*/ 463595 w 2483666"/>
              <a:gd name="connsiteY450" fmla="*/ 339652 h 3241367"/>
              <a:gd name="connsiteX451" fmla="*/ 464689 w 2483666"/>
              <a:gd name="connsiteY451" fmla="*/ 336091 h 3241367"/>
              <a:gd name="connsiteX452" fmla="*/ 464210 w 2483666"/>
              <a:gd name="connsiteY452" fmla="*/ 337651 h 3241367"/>
              <a:gd name="connsiteX453" fmla="*/ 462501 w 2483666"/>
              <a:gd name="connsiteY453" fmla="*/ 337461 h 3241367"/>
              <a:gd name="connsiteX454" fmla="*/ 464689 w 2483666"/>
              <a:gd name="connsiteY454" fmla="*/ 336091 h 3241367"/>
              <a:gd name="connsiteX455" fmla="*/ 485950 w 2483666"/>
              <a:gd name="connsiteY455" fmla="*/ 315548 h 3241367"/>
              <a:gd name="connsiteX456" fmla="*/ 490403 w 2483666"/>
              <a:gd name="connsiteY456" fmla="*/ 315548 h 3241367"/>
              <a:gd name="connsiteX457" fmla="*/ 493138 w 2483666"/>
              <a:gd name="connsiteY457" fmla="*/ 315548 h 3241367"/>
              <a:gd name="connsiteX458" fmla="*/ 490376 w 2483666"/>
              <a:gd name="connsiteY458" fmla="*/ 317457 h 3241367"/>
              <a:gd name="connsiteX459" fmla="*/ 484521 w 2483666"/>
              <a:gd name="connsiteY459" fmla="*/ 314931 h 3241367"/>
              <a:gd name="connsiteX460" fmla="*/ 485950 w 2483666"/>
              <a:gd name="connsiteY460" fmla="*/ 315548 h 3241367"/>
              <a:gd name="connsiteX461" fmla="*/ 484799 w 2483666"/>
              <a:gd name="connsiteY461" fmla="*/ 315548 h 3241367"/>
              <a:gd name="connsiteX462" fmla="*/ 483290 w 2483666"/>
              <a:gd name="connsiteY462" fmla="*/ 315000 h 3241367"/>
              <a:gd name="connsiteX463" fmla="*/ 484521 w 2483666"/>
              <a:gd name="connsiteY463" fmla="*/ 314931 h 3241367"/>
              <a:gd name="connsiteX464" fmla="*/ 840775 w 2483666"/>
              <a:gd name="connsiteY464" fmla="*/ 234156 h 3241367"/>
              <a:gd name="connsiteX465" fmla="*/ 837258 w 2483666"/>
              <a:gd name="connsiteY465" fmla="*/ 235565 h 3241367"/>
              <a:gd name="connsiteX466" fmla="*/ 834523 w 2483666"/>
              <a:gd name="connsiteY466" fmla="*/ 236661 h 3241367"/>
              <a:gd name="connsiteX467" fmla="*/ 830146 w 2483666"/>
              <a:gd name="connsiteY467" fmla="*/ 236661 h 3241367"/>
              <a:gd name="connsiteX468" fmla="*/ 856406 w 2483666"/>
              <a:gd name="connsiteY468" fmla="*/ 227895 h 3241367"/>
              <a:gd name="connsiteX469" fmla="*/ 859689 w 2483666"/>
              <a:gd name="connsiteY469" fmla="*/ 229539 h 3241367"/>
              <a:gd name="connsiteX470" fmla="*/ 859908 w 2483666"/>
              <a:gd name="connsiteY470" fmla="*/ 229648 h 3241367"/>
              <a:gd name="connsiteX471" fmla="*/ 840775 w 2483666"/>
              <a:gd name="connsiteY471" fmla="*/ 234156 h 3241367"/>
              <a:gd name="connsiteX472" fmla="*/ 939564 w 2483666"/>
              <a:gd name="connsiteY472" fmla="*/ 219130 h 3241367"/>
              <a:gd name="connsiteX473" fmla="*/ 940111 w 2483666"/>
              <a:gd name="connsiteY473" fmla="*/ 221321 h 3241367"/>
              <a:gd name="connsiteX474" fmla="*/ 942342 w 2483666"/>
              <a:gd name="connsiteY474" fmla="*/ 230255 h 3241367"/>
              <a:gd name="connsiteX475" fmla="*/ 931426 w 2483666"/>
              <a:gd name="connsiteY475" fmla="*/ 232004 h 3241367"/>
              <a:gd name="connsiteX476" fmla="*/ 939222 w 2483666"/>
              <a:gd name="connsiteY476" fmla="*/ 220500 h 3241367"/>
              <a:gd name="connsiteX477" fmla="*/ 938210 w 2483666"/>
              <a:gd name="connsiteY477" fmla="*/ 219808 h 3241367"/>
              <a:gd name="connsiteX478" fmla="*/ 2154652 w 2483666"/>
              <a:gd name="connsiteY478" fmla="*/ 215843 h 3241367"/>
              <a:gd name="connsiteX479" fmla="*/ 2161693 w 2483666"/>
              <a:gd name="connsiteY479" fmla="*/ 217266 h 3241367"/>
              <a:gd name="connsiteX480" fmla="*/ 2160380 w 2483666"/>
              <a:gd name="connsiteY480" fmla="*/ 218252 h 3241367"/>
              <a:gd name="connsiteX481" fmla="*/ 2154584 w 2483666"/>
              <a:gd name="connsiteY481" fmla="*/ 215980 h 3241367"/>
              <a:gd name="connsiteX482" fmla="*/ 2154652 w 2483666"/>
              <a:gd name="connsiteY482" fmla="*/ 215843 h 3241367"/>
              <a:gd name="connsiteX483" fmla="*/ 2165047 w 2483666"/>
              <a:gd name="connsiteY483" fmla="*/ 214748 h 3241367"/>
              <a:gd name="connsiteX484" fmla="*/ 2162106 w 2483666"/>
              <a:gd name="connsiteY484" fmla="*/ 217350 h 3241367"/>
              <a:gd name="connsiteX485" fmla="*/ 2161693 w 2483666"/>
              <a:gd name="connsiteY485" fmla="*/ 217266 h 3241367"/>
              <a:gd name="connsiteX486" fmla="*/ 2162859 w 2483666"/>
              <a:gd name="connsiteY486" fmla="*/ 216391 h 3241367"/>
              <a:gd name="connsiteX487" fmla="*/ 2165047 w 2483666"/>
              <a:gd name="connsiteY487" fmla="*/ 214748 h 3241367"/>
              <a:gd name="connsiteX488" fmla="*/ 930811 w 2483666"/>
              <a:gd name="connsiteY488" fmla="*/ 214748 h 3241367"/>
              <a:gd name="connsiteX489" fmla="*/ 938210 w 2483666"/>
              <a:gd name="connsiteY489" fmla="*/ 219808 h 3241367"/>
              <a:gd name="connsiteX490" fmla="*/ 930811 w 2483666"/>
              <a:gd name="connsiteY490" fmla="*/ 223513 h 3241367"/>
              <a:gd name="connsiteX491" fmla="*/ 930811 w 2483666"/>
              <a:gd name="connsiteY491" fmla="*/ 214748 h 3241367"/>
              <a:gd name="connsiteX492" fmla="*/ 892241 w 2483666"/>
              <a:gd name="connsiteY492" fmla="*/ 200710 h 3241367"/>
              <a:gd name="connsiteX493" fmla="*/ 898034 w 2483666"/>
              <a:gd name="connsiteY493" fmla="*/ 201360 h 3241367"/>
              <a:gd name="connsiteX494" fmla="*/ 897712 w 2483666"/>
              <a:gd name="connsiteY494" fmla="*/ 202216 h 3241367"/>
              <a:gd name="connsiteX495" fmla="*/ 892241 w 2483666"/>
              <a:gd name="connsiteY495" fmla="*/ 200710 h 3241367"/>
              <a:gd name="connsiteX496" fmla="*/ 2471418 w 2483666"/>
              <a:gd name="connsiteY496" fmla="*/ 92035 h 3241367"/>
              <a:gd name="connsiteX497" fmla="*/ 2480171 w 2483666"/>
              <a:gd name="connsiteY497" fmla="*/ 92035 h 3241367"/>
              <a:gd name="connsiteX498" fmla="*/ 2478596 w 2483666"/>
              <a:gd name="connsiteY498" fmla="*/ 92824 h 3241367"/>
              <a:gd name="connsiteX499" fmla="*/ 2472786 w 2483666"/>
              <a:gd name="connsiteY499" fmla="*/ 93267 h 3241367"/>
              <a:gd name="connsiteX500" fmla="*/ 2471418 w 2483666"/>
              <a:gd name="connsiteY500" fmla="*/ 92035 h 3241367"/>
              <a:gd name="connsiteX501" fmla="*/ 1228428 w 2483666"/>
              <a:gd name="connsiteY501" fmla="*/ 78887 h 3241367"/>
              <a:gd name="connsiteX502" fmla="*/ 1224051 w 2483666"/>
              <a:gd name="connsiteY502" fmla="*/ 83269 h 3241367"/>
              <a:gd name="connsiteX503" fmla="*/ 1211468 w 2483666"/>
              <a:gd name="connsiteY503" fmla="*/ 85461 h 3241367"/>
              <a:gd name="connsiteX504" fmla="*/ 1210166 w 2483666"/>
              <a:gd name="connsiteY504" fmla="*/ 85687 h 3241367"/>
              <a:gd name="connsiteX505" fmla="*/ 1219743 w 2483666"/>
              <a:gd name="connsiteY505" fmla="*/ 80119 h 3241367"/>
              <a:gd name="connsiteX506" fmla="*/ 1228428 w 2483666"/>
              <a:gd name="connsiteY506" fmla="*/ 78887 h 3241367"/>
              <a:gd name="connsiteX507" fmla="*/ 1291592 w 2483666"/>
              <a:gd name="connsiteY507" fmla="*/ 75699 h 3241367"/>
              <a:gd name="connsiteX508" fmla="*/ 1291890 w 2483666"/>
              <a:gd name="connsiteY508" fmla="*/ 76148 h 3241367"/>
              <a:gd name="connsiteX509" fmla="*/ 1291480 w 2483666"/>
              <a:gd name="connsiteY509" fmla="*/ 76353 h 3241367"/>
              <a:gd name="connsiteX510" fmla="*/ 1291448 w 2483666"/>
              <a:gd name="connsiteY510" fmla="*/ 76276 h 3241367"/>
              <a:gd name="connsiteX511" fmla="*/ 1630850 w 2483666"/>
              <a:gd name="connsiteY511" fmla="*/ 66213 h 3241367"/>
              <a:gd name="connsiteX512" fmla="*/ 1630540 w 2483666"/>
              <a:gd name="connsiteY512" fmla="*/ 66835 h 3241367"/>
              <a:gd name="connsiteX513" fmla="*/ 1628934 w 2483666"/>
              <a:gd name="connsiteY513" fmla="*/ 70051 h 3241367"/>
              <a:gd name="connsiteX514" fmla="*/ 1625616 w 2483666"/>
              <a:gd name="connsiteY514" fmla="*/ 70122 h 3241367"/>
              <a:gd name="connsiteX515" fmla="*/ 1627394 w 2483666"/>
              <a:gd name="connsiteY515" fmla="*/ 66972 h 3241367"/>
              <a:gd name="connsiteX516" fmla="*/ 1631087 w 2483666"/>
              <a:gd name="connsiteY516" fmla="*/ 65739 h 3241367"/>
              <a:gd name="connsiteX517" fmla="*/ 1631177 w 2483666"/>
              <a:gd name="connsiteY517" fmla="*/ 66141 h 3241367"/>
              <a:gd name="connsiteX518" fmla="*/ 1630850 w 2483666"/>
              <a:gd name="connsiteY518" fmla="*/ 66213 h 3241367"/>
              <a:gd name="connsiteX519" fmla="*/ 1618414 w 2483666"/>
              <a:gd name="connsiteY519" fmla="*/ 61356 h 3241367"/>
              <a:gd name="connsiteX520" fmla="*/ 1622333 w 2483666"/>
              <a:gd name="connsiteY520" fmla="*/ 61356 h 3241367"/>
              <a:gd name="connsiteX521" fmla="*/ 1619198 w 2483666"/>
              <a:gd name="connsiteY521" fmla="*/ 62600 h 3241367"/>
              <a:gd name="connsiteX522" fmla="*/ 1346600 w 2483666"/>
              <a:gd name="connsiteY522" fmla="*/ 61356 h 3241367"/>
              <a:gd name="connsiteX523" fmla="*/ 1346600 w 2483666"/>
              <a:gd name="connsiteY523" fmla="*/ 63000 h 3241367"/>
              <a:gd name="connsiteX524" fmla="*/ 1346600 w 2483666"/>
              <a:gd name="connsiteY524" fmla="*/ 68904 h 3241367"/>
              <a:gd name="connsiteX525" fmla="*/ 1346394 w 2483666"/>
              <a:gd name="connsiteY525" fmla="*/ 68889 h 3241367"/>
              <a:gd name="connsiteX526" fmla="*/ 1346600 w 2483666"/>
              <a:gd name="connsiteY526" fmla="*/ 61356 h 3241367"/>
              <a:gd name="connsiteX527" fmla="*/ 1285325 w 2483666"/>
              <a:gd name="connsiteY527" fmla="*/ 61356 h 3241367"/>
              <a:gd name="connsiteX528" fmla="*/ 1289702 w 2483666"/>
              <a:gd name="connsiteY528" fmla="*/ 61356 h 3241367"/>
              <a:gd name="connsiteX529" fmla="*/ 1294079 w 2483666"/>
              <a:gd name="connsiteY529" fmla="*/ 65739 h 3241367"/>
              <a:gd name="connsiteX530" fmla="*/ 1291592 w 2483666"/>
              <a:gd name="connsiteY530" fmla="*/ 75699 h 3241367"/>
              <a:gd name="connsiteX531" fmla="*/ 1290601 w 2483666"/>
              <a:gd name="connsiteY531" fmla="*/ 74210 h 3241367"/>
              <a:gd name="connsiteX532" fmla="*/ 1616315 w 2483666"/>
              <a:gd name="connsiteY532" fmla="*/ 59713 h 3241367"/>
              <a:gd name="connsiteX533" fmla="*/ 1618025 w 2483666"/>
              <a:gd name="connsiteY533" fmla="*/ 60740 h 3241367"/>
              <a:gd name="connsiteX534" fmla="*/ 1618414 w 2483666"/>
              <a:gd name="connsiteY534" fmla="*/ 61356 h 3241367"/>
              <a:gd name="connsiteX535" fmla="*/ 1617592 w 2483666"/>
              <a:gd name="connsiteY535" fmla="*/ 61356 h 3241367"/>
              <a:gd name="connsiteX536" fmla="*/ 1405563 w 2483666"/>
              <a:gd name="connsiteY536" fmla="*/ 55817 h 3241367"/>
              <a:gd name="connsiteX537" fmla="*/ 1416627 w 2483666"/>
              <a:gd name="connsiteY537" fmla="*/ 61356 h 3241367"/>
              <a:gd name="connsiteX538" fmla="*/ 1409478 w 2483666"/>
              <a:gd name="connsiteY538" fmla="*/ 61356 h 3241367"/>
              <a:gd name="connsiteX539" fmla="*/ 1401308 w 2483666"/>
              <a:gd name="connsiteY539" fmla="*/ 60809 h 3241367"/>
              <a:gd name="connsiteX540" fmla="*/ 1407874 w 2483666"/>
              <a:gd name="connsiteY540" fmla="*/ 43826 h 3241367"/>
              <a:gd name="connsiteX541" fmla="*/ 1413891 w 2483666"/>
              <a:gd name="connsiteY541" fmla="*/ 43826 h 3241367"/>
              <a:gd name="connsiteX542" fmla="*/ 1416627 w 2483666"/>
              <a:gd name="connsiteY542" fmla="*/ 43826 h 3241367"/>
              <a:gd name="connsiteX543" fmla="*/ 1416627 w 2483666"/>
              <a:gd name="connsiteY543" fmla="*/ 52591 h 3241367"/>
              <a:gd name="connsiteX544" fmla="*/ 1405685 w 2483666"/>
              <a:gd name="connsiteY544" fmla="*/ 55673 h 3241367"/>
              <a:gd name="connsiteX545" fmla="*/ 1405563 w 2483666"/>
              <a:gd name="connsiteY545" fmla="*/ 55817 h 3241367"/>
              <a:gd name="connsiteX546" fmla="*/ 1401309 w 2483666"/>
              <a:gd name="connsiteY546" fmla="*/ 53687 h 3241367"/>
              <a:gd name="connsiteX547" fmla="*/ 1399120 w 2483666"/>
              <a:gd name="connsiteY547" fmla="*/ 52591 h 3241367"/>
              <a:gd name="connsiteX548" fmla="*/ 1407874 w 2483666"/>
              <a:gd name="connsiteY548" fmla="*/ 48209 h 3241367"/>
              <a:gd name="connsiteX549" fmla="*/ 1407874 w 2483666"/>
              <a:gd name="connsiteY549" fmla="*/ 43826 h 3241367"/>
              <a:gd name="connsiteX550" fmla="*/ 1587319 w 2483666"/>
              <a:gd name="connsiteY550" fmla="*/ 0 h 3241367"/>
              <a:gd name="connsiteX551" fmla="*/ 1582943 w 2483666"/>
              <a:gd name="connsiteY551" fmla="*/ 8765 h 3241367"/>
              <a:gd name="connsiteX552" fmla="*/ 1556682 w 2483666"/>
              <a:gd name="connsiteY552" fmla="*/ 26296 h 3241367"/>
              <a:gd name="connsiteX553" fmla="*/ 1574189 w 2483666"/>
              <a:gd name="connsiteY553" fmla="*/ 43826 h 3241367"/>
              <a:gd name="connsiteX554" fmla="*/ 1574189 w 2483666"/>
              <a:gd name="connsiteY554" fmla="*/ 48209 h 3241367"/>
              <a:gd name="connsiteX555" fmla="*/ 1587319 w 2483666"/>
              <a:gd name="connsiteY555" fmla="*/ 48209 h 3241367"/>
              <a:gd name="connsiteX556" fmla="*/ 1582943 w 2483666"/>
              <a:gd name="connsiteY556" fmla="*/ 56974 h 3241367"/>
              <a:gd name="connsiteX557" fmla="*/ 1565436 w 2483666"/>
              <a:gd name="connsiteY557" fmla="*/ 52591 h 3241367"/>
              <a:gd name="connsiteX558" fmla="*/ 1556682 w 2483666"/>
              <a:gd name="connsiteY558" fmla="*/ 70122 h 3241367"/>
              <a:gd name="connsiteX559" fmla="*/ 1582943 w 2483666"/>
              <a:gd name="connsiteY559" fmla="*/ 74504 h 3241367"/>
              <a:gd name="connsiteX560" fmla="*/ 1600450 w 2483666"/>
              <a:gd name="connsiteY560" fmla="*/ 70122 h 3241367"/>
              <a:gd name="connsiteX561" fmla="*/ 1613580 w 2483666"/>
              <a:gd name="connsiteY561" fmla="*/ 61356 h 3241367"/>
              <a:gd name="connsiteX562" fmla="*/ 1617592 w 2483666"/>
              <a:gd name="connsiteY562" fmla="*/ 61356 h 3241367"/>
              <a:gd name="connsiteX563" fmla="*/ 1618709 w 2483666"/>
              <a:gd name="connsiteY563" fmla="*/ 62794 h 3241367"/>
              <a:gd name="connsiteX564" fmla="*/ 1619198 w 2483666"/>
              <a:gd name="connsiteY564" fmla="*/ 62600 h 3241367"/>
              <a:gd name="connsiteX565" fmla="*/ 1626710 w 2483666"/>
              <a:gd name="connsiteY565" fmla="*/ 74504 h 3241367"/>
              <a:gd name="connsiteX566" fmla="*/ 1628934 w 2483666"/>
              <a:gd name="connsiteY566" fmla="*/ 70051 h 3241367"/>
              <a:gd name="connsiteX567" fmla="*/ 1632044 w 2483666"/>
              <a:gd name="connsiteY567" fmla="*/ 69985 h 3241367"/>
              <a:gd name="connsiteX568" fmla="*/ 1631177 w 2483666"/>
              <a:gd name="connsiteY568" fmla="*/ 66141 h 3241367"/>
              <a:gd name="connsiteX569" fmla="*/ 1652970 w 2483666"/>
              <a:gd name="connsiteY569" fmla="*/ 61356 h 3241367"/>
              <a:gd name="connsiteX570" fmla="*/ 1652970 w 2483666"/>
              <a:gd name="connsiteY570" fmla="*/ 56974 h 3241367"/>
              <a:gd name="connsiteX571" fmla="*/ 1661724 w 2483666"/>
              <a:gd name="connsiteY571" fmla="*/ 70122 h 3241367"/>
              <a:gd name="connsiteX572" fmla="*/ 1631087 w 2483666"/>
              <a:gd name="connsiteY572" fmla="*/ 74504 h 3241367"/>
              <a:gd name="connsiteX573" fmla="*/ 1657347 w 2483666"/>
              <a:gd name="connsiteY573" fmla="*/ 96417 h 3241367"/>
              <a:gd name="connsiteX574" fmla="*/ 1644217 w 2483666"/>
              <a:gd name="connsiteY574" fmla="*/ 109565 h 3241367"/>
              <a:gd name="connsiteX575" fmla="*/ 1617956 w 2483666"/>
              <a:gd name="connsiteY575" fmla="*/ 118330 h 3241367"/>
              <a:gd name="connsiteX576" fmla="*/ 1622333 w 2483666"/>
              <a:gd name="connsiteY576" fmla="*/ 127096 h 3241367"/>
              <a:gd name="connsiteX577" fmla="*/ 1617956 w 2483666"/>
              <a:gd name="connsiteY577" fmla="*/ 131478 h 3241367"/>
              <a:gd name="connsiteX578" fmla="*/ 1635463 w 2483666"/>
              <a:gd name="connsiteY578" fmla="*/ 149009 h 3241367"/>
              <a:gd name="connsiteX579" fmla="*/ 1648594 w 2483666"/>
              <a:gd name="connsiteY579" fmla="*/ 149009 h 3241367"/>
              <a:gd name="connsiteX580" fmla="*/ 1622333 w 2483666"/>
              <a:gd name="connsiteY580" fmla="*/ 170922 h 3241367"/>
              <a:gd name="connsiteX581" fmla="*/ 1613580 w 2483666"/>
              <a:gd name="connsiteY581" fmla="*/ 162156 h 3241367"/>
              <a:gd name="connsiteX582" fmla="*/ 1587319 w 2483666"/>
              <a:gd name="connsiteY582" fmla="*/ 175304 h 3241367"/>
              <a:gd name="connsiteX583" fmla="*/ 1582943 w 2483666"/>
              <a:gd name="connsiteY583" fmla="*/ 179687 h 3241367"/>
              <a:gd name="connsiteX584" fmla="*/ 1596073 w 2483666"/>
              <a:gd name="connsiteY584" fmla="*/ 184069 h 3241367"/>
              <a:gd name="connsiteX585" fmla="*/ 1582943 w 2483666"/>
              <a:gd name="connsiteY585" fmla="*/ 188452 h 3241367"/>
              <a:gd name="connsiteX586" fmla="*/ 1565436 w 2483666"/>
              <a:gd name="connsiteY586" fmla="*/ 197217 h 3241367"/>
              <a:gd name="connsiteX587" fmla="*/ 1569812 w 2483666"/>
              <a:gd name="connsiteY587" fmla="*/ 188452 h 3241367"/>
              <a:gd name="connsiteX588" fmla="*/ 1547929 w 2483666"/>
              <a:gd name="connsiteY588" fmla="*/ 188452 h 3241367"/>
              <a:gd name="connsiteX589" fmla="*/ 1530422 w 2483666"/>
              <a:gd name="connsiteY589" fmla="*/ 205982 h 3241367"/>
              <a:gd name="connsiteX590" fmla="*/ 1547929 w 2483666"/>
              <a:gd name="connsiteY590" fmla="*/ 214748 h 3241367"/>
              <a:gd name="connsiteX591" fmla="*/ 1543552 w 2483666"/>
              <a:gd name="connsiteY591" fmla="*/ 219130 h 3241367"/>
              <a:gd name="connsiteX592" fmla="*/ 1561059 w 2483666"/>
              <a:gd name="connsiteY592" fmla="*/ 219130 h 3241367"/>
              <a:gd name="connsiteX593" fmla="*/ 1557776 w 2483666"/>
              <a:gd name="connsiteY593" fmla="*/ 231182 h 3241367"/>
              <a:gd name="connsiteX594" fmla="*/ 1552853 w 2483666"/>
              <a:gd name="connsiteY594" fmla="*/ 233922 h 3241367"/>
              <a:gd name="connsiteX595" fmla="*/ 1547929 w 2483666"/>
              <a:gd name="connsiteY595" fmla="*/ 241043 h 3241367"/>
              <a:gd name="connsiteX596" fmla="*/ 1578566 w 2483666"/>
              <a:gd name="connsiteY596" fmla="*/ 232278 h 3241367"/>
              <a:gd name="connsiteX597" fmla="*/ 1596073 w 2483666"/>
              <a:gd name="connsiteY597" fmla="*/ 214748 h 3241367"/>
              <a:gd name="connsiteX598" fmla="*/ 1648594 w 2483666"/>
              <a:gd name="connsiteY598" fmla="*/ 210365 h 3241367"/>
              <a:gd name="connsiteX599" fmla="*/ 1679231 w 2483666"/>
              <a:gd name="connsiteY599" fmla="*/ 192835 h 3241367"/>
              <a:gd name="connsiteX600" fmla="*/ 1683607 w 2483666"/>
              <a:gd name="connsiteY600" fmla="*/ 192835 h 3241367"/>
              <a:gd name="connsiteX601" fmla="*/ 1661724 w 2483666"/>
              <a:gd name="connsiteY601" fmla="*/ 205982 h 3241367"/>
              <a:gd name="connsiteX602" fmla="*/ 1657347 w 2483666"/>
              <a:gd name="connsiteY602" fmla="*/ 219130 h 3241367"/>
              <a:gd name="connsiteX603" fmla="*/ 1661724 w 2483666"/>
              <a:gd name="connsiteY603" fmla="*/ 223513 h 3241367"/>
              <a:gd name="connsiteX604" fmla="*/ 1692361 w 2483666"/>
              <a:gd name="connsiteY604" fmla="*/ 223513 h 3241367"/>
              <a:gd name="connsiteX605" fmla="*/ 1692361 w 2483666"/>
              <a:gd name="connsiteY605" fmla="*/ 227895 h 3241367"/>
              <a:gd name="connsiteX606" fmla="*/ 1736128 w 2483666"/>
              <a:gd name="connsiteY606" fmla="*/ 223513 h 3241367"/>
              <a:gd name="connsiteX607" fmla="*/ 1762388 w 2483666"/>
              <a:gd name="connsiteY607" fmla="*/ 232278 h 3241367"/>
              <a:gd name="connsiteX608" fmla="*/ 1749258 w 2483666"/>
              <a:gd name="connsiteY608" fmla="*/ 245426 h 3241367"/>
              <a:gd name="connsiteX609" fmla="*/ 1771142 w 2483666"/>
              <a:gd name="connsiteY609" fmla="*/ 262956 h 3241367"/>
              <a:gd name="connsiteX610" fmla="*/ 1744334 w 2483666"/>
              <a:gd name="connsiteY610" fmla="*/ 251452 h 3241367"/>
              <a:gd name="connsiteX611" fmla="*/ 1740895 w 2483666"/>
              <a:gd name="connsiteY611" fmla="*/ 249976 h 3241367"/>
              <a:gd name="connsiteX612" fmla="*/ 1741218 w 2483666"/>
              <a:gd name="connsiteY612" fmla="*/ 249094 h 3241367"/>
              <a:gd name="connsiteX613" fmla="*/ 1744334 w 2483666"/>
              <a:gd name="connsiteY613" fmla="*/ 245974 h 3241367"/>
              <a:gd name="connsiteX614" fmla="*/ 1743582 w 2483666"/>
              <a:gd name="connsiteY614" fmla="*/ 245494 h 3241367"/>
              <a:gd name="connsiteX615" fmla="*/ 1742542 w 2483666"/>
              <a:gd name="connsiteY615" fmla="*/ 245488 h 3241367"/>
              <a:gd name="connsiteX616" fmla="*/ 1743445 w 2483666"/>
              <a:gd name="connsiteY616" fmla="*/ 243029 h 3241367"/>
              <a:gd name="connsiteX617" fmla="*/ 1742146 w 2483666"/>
              <a:gd name="connsiteY617" fmla="*/ 241591 h 3241367"/>
              <a:gd name="connsiteX618" fmla="*/ 1738632 w 2483666"/>
              <a:gd name="connsiteY618" fmla="*/ 245466 h 3241367"/>
              <a:gd name="connsiteX619" fmla="*/ 1731751 w 2483666"/>
              <a:gd name="connsiteY619" fmla="*/ 245426 h 3241367"/>
              <a:gd name="connsiteX620" fmla="*/ 1731751 w 2483666"/>
              <a:gd name="connsiteY620" fmla="*/ 249808 h 3241367"/>
              <a:gd name="connsiteX621" fmla="*/ 1736744 w 2483666"/>
              <a:gd name="connsiteY621" fmla="*/ 247549 h 3241367"/>
              <a:gd name="connsiteX622" fmla="*/ 1738632 w 2483666"/>
              <a:gd name="connsiteY622" fmla="*/ 245466 h 3241367"/>
              <a:gd name="connsiteX623" fmla="*/ 1742542 w 2483666"/>
              <a:gd name="connsiteY623" fmla="*/ 245488 h 3241367"/>
              <a:gd name="connsiteX624" fmla="*/ 1741218 w 2483666"/>
              <a:gd name="connsiteY624" fmla="*/ 249094 h 3241367"/>
              <a:gd name="connsiteX625" fmla="*/ 1740505 w 2483666"/>
              <a:gd name="connsiteY625" fmla="*/ 249808 h 3241367"/>
              <a:gd name="connsiteX626" fmla="*/ 1740895 w 2483666"/>
              <a:gd name="connsiteY626" fmla="*/ 249976 h 3241367"/>
              <a:gd name="connsiteX627" fmla="*/ 1736128 w 2483666"/>
              <a:gd name="connsiteY627" fmla="*/ 262956 h 3241367"/>
              <a:gd name="connsiteX628" fmla="*/ 1731751 w 2483666"/>
              <a:gd name="connsiteY628" fmla="*/ 271721 h 3241367"/>
              <a:gd name="connsiteX629" fmla="*/ 1744881 w 2483666"/>
              <a:gd name="connsiteY629" fmla="*/ 276104 h 3241367"/>
              <a:gd name="connsiteX630" fmla="*/ 1744881 w 2483666"/>
              <a:gd name="connsiteY630" fmla="*/ 298017 h 3241367"/>
              <a:gd name="connsiteX631" fmla="*/ 1716819 w 2483666"/>
              <a:gd name="connsiteY631" fmla="*/ 305042 h 3241367"/>
              <a:gd name="connsiteX632" fmla="*/ 1717527 w 2483666"/>
              <a:gd name="connsiteY632" fmla="*/ 302400 h 3241367"/>
              <a:gd name="connsiteX633" fmla="*/ 1709868 w 2483666"/>
              <a:gd name="connsiteY633" fmla="*/ 306782 h 3241367"/>
              <a:gd name="connsiteX634" fmla="*/ 1714244 w 2483666"/>
              <a:gd name="connsiteY634" fmla="*/ 305687 h 3241367"/>
              <a:gd name="connsiteX635" fmla="*/ 1716819 w 2483666"/>
              <a:gd name="connsiteY635" fmla="*/ 305042 h 3241367"/>
              <a:gd name="connsiteX636" fmla="*/ 1716022 w 2483666"/>
              <a:gd name="connsiteY636" fmla="*/ 308015 h 3241367"/>
              <a:gd name="connsiteX637" fmla="*/ 1692361 w 2483666"/>
              <a:gd name="connsiteY637" fmla="*/ 324313 h 3241367"/>
              <a:gd name="connsiteX638" fmla="*/ 1674854 w 2483666"/>
              <a:gd name="connsiteY638" fmla="*/ 315548 h 3241367"/>
              <a:gd name="connsiteX639" fmla="*/ 1652970 w 2483666"/>
              <a:gd name="connsiteY639" fmla="*/ 324313 h 3241367"/>
              <a:gd name="connsiteX640" fmla="*/ 1674854 w 2483666"/>
              <a:gd name="connsiteY640" fmla="*/ 328695 h 3241367"/>
              <a:gd name="connsiteX641" fmla="*/ 1666100 w 2483666"/>
              <a:gd name="connsiteY641" fmla="*/ 341843 h 3241367"/>
              <a:gd name="connsiteX642" fmla="*/ 1679231 w 2483666"/>
              <a:gd name="connsiteY642" fmla="*/ 341843 h 3241367"/>
              <a:gd name="connsiteX643" fmla="*/ 1683607 w 2483666"/>
              <a:gd name="connsiteY643" fmla="*/ 328695 h 3241367"/>
              <a:gd name="connsiteX644" fmla="*/ 1705491 w 2483666"/>
              <a:gd name="connsiteY644" fmla="*/ 333078 h 3241367"/>
              <a:gd name="connsiteX645" fmla="*/ 1705491 w 2483666"/>
              <a:gd name="connsiteY645" fmla="*/ 341843 h 3241367"/>
              <a:gd name="connsiteX646" fmla="*/ 1731751 w 2483666"/>
              <a:gd name="connsiteY646" fmla="*/ 354991 h 3241367"/>
              <a:gd name="connsiteX647" fmla="*/ 1731751 w 2483666"/>
              <a:gd name="connsiteY647" fmla="*/ 359374 h 3241367"/>
              <a:gd name="connsiteX648" fmla="*/ 1744881 w 2483666"/>
              <a:gd name="connsiteY648" fmla="*/ 359374 h 3241367"/>
              <a:gd name="connsiteX649" fmla="*/ 1744881 w 2483666"/>
              <a:gd name="connsiteY649" fmla="*/ 376904 h 3241367"/>
              <a:gd name="connsiteX650" fmla="*/ 1766765 w 2483666"/>
              <a:gd name="connsiteY650" fmla="*/ 363756 h 3241367"/>
              <a:gd name="connsiteX651" fmla="*/ 1779895 w 2483666"/>
              <a:gd name="connsiteY651" fmla="*/ 363756 h 3241367"/>
              <a:gd name="connsiteX652" fmla="*/ 1814909 w 2483666"/>
              <a:gd name="connsiteY652" fmla="*/ 354991 h 3241367"/>
              <a:gd name="connsiteX653" fmla="*/ 1823663 w 2483666"/>
              <a:gd name="connsiteY653" fmla="*/ 333078 h 3241367"/>
              <a:gd name="connsiteX654" fmla="*/ 1854300 w 2483666"/>
              <a:gd name="connsiteY654" fmla="*/ 333078 h 3241367"/>
              <a:gd name="connsiteX655" fmla="*/ 1858676 w 2483666"/>
              <a:gd name="connsiteY655" fmla="*/ 315548 h 3241367"/>
              <a:gd name="connsiteX656" fmla="*/ 1867430 w 2483666"/>
              <a:gd name="connsiteY656" fmla="*/ 298017 h 3241367"/>
              <a:gd name="connsiteX657" fmla="*/ 1867430 w 2483666"/>
              <a:gd name="connsiteY657" fmla="*/ 302400 h 3241367"/>
              <a:gd name="connsiteX658" fmla="*/ 1893690 w 2483666"/>
              <a:gd name="connsiteY658" fmla="*/ 311165 h 3241367"/>
              <a:gd name="connsiteX659" fmla="*/ 1906820 w 2483666"/>
              <a:gd name="connsiteY659" fmla="*/ 311165 h 3241367"/>
              <a:gd name="connsiteX660" fmla="*/ 1893690 w 2483666"/>
              <a:gd name="connsiteY660" fmla="*/ 302400 h 3241367"/>
              <a:gd name="connsiteX661" fmla="*/ 1911197 w 2483666"/>
              <a:gd name="connsiteY661" fmla="*/ 289252 h 3241367"/>
              <a:gd name="connsiteX662" fmla="*/ 1933081 w 2483666"/>
              <a:gd name="connsiteY662" fmla="*/ 302400 h 3241367"/>
              <a:gd name="connsiteX663" fmla="*/ 1953047 w 2483666"/>
              <a:gd name="connsiteY663" fmla="*/ 299068 h 3241367"/>
              <a:gd name="connsiteX664" fmla="*/ 1943407 w 2483666"/>
              <a:gd name="connsiteY664" fmla="*/ 302948 h 3241367"/>
              <a:gd name="connsiteX665" fmla="*/ 1963718 w 2483666"/>
              <a:gd name="connsiteY665" fmla="*/ 298017 h 3241367"/>
              <a:gd name="connsiteX666" fmla="*/ 1959341 w 2483666"/>
              <a:gd name="connsiteY666" fmla="*/ 298017 h 3241367"/>
              <a:gd name="connsiteX667" fmla="*/ 1956059 w 2483666"/>
              <a:gd name="connsiteY667" fmla="*/ 298565 h 3241367"/>
              <a:gd name="connsiteX668" fmla="*/ 1953047 w 2483666"/>
              <a:gd name="connsiteY668" fmla="*/ 299068 h 3241367"/>
              <a:gd name="connsiteX669" fmla="*/ 1959230 w 2483666"/>
              <a:gd name="connsiteY669" fmla="*/ 296579 h 3241367"/>
              <a:gd name="connsiteX670" fmla="*/ 1989978 w 2483666"/>
              <a:gd name="connsiteY670" fmla="*/ 284869 h 3241367"/>
              <a:gd name="connsiteX671" fmla="*/ 2055629 w 2483666"/>
              <a:gd name="connsiteY671" fmla="*/ 245426 h 3241367"/>
              <a:gd name="connsiteX672" fmla="*/ 2046876 w 2483666"/>
              <a:gd name="connsiteY672" fmla="*/ 227895 h 3241367"/>
              <a:gd name="connsiteX673" fmla="*/ 2055629 w 2483666"/>
              <a:gd name="connsiteY673" fmla="*/ 227895 h 3241367"/>
              <a:gd name="connsiteX674" fmla="*/ 2086266 w 2483666"/>
              <a:gd name="connsiteY674" fmla="*/ 223513 h 3241367"/>
              <a:gd name="connsiteX675" fmla="*/ 2073136 w 2483666"/>
              <a:gd name="connsiteY675" fmla="*/ 232278 h 3241367"/>
              <a:gd name="connsiteX676" fmla="*/ 2073136 w 2483666"/>
              <a:gd name="connsiteY676" fmla="*/ 241043 h 3241367"/>
              <a:gd name="connsiteX677" fmla="*/ 2073136 w 2483666"/>
              <a:gd name="connsiteY677" fmla="*/ 249808 h 3241367"/>
              <a:gd name="connsiteX678" fmla="*/ 2086266 w 2483666"/>
              <a:gd name="connsiteY678" fmla="*/ 254191 h 3241367"/>
              <a:gd name="connsiteX679" fmla="*/ 2099396 w 2483666"/>
              <a:gd name="connsiteY679" fmla="*/ 219130 h 3241367"/>
              <a:gd name="connsiteX680" fmla="*/ 2103773 w 2483666"/>
              <a:gd name="connsiteY680" fmla="*/ 214748 h 3241367"/>
              <a:gd name="connsiteX681" fmla="*/ 2112526 w 2483666"/>
              <a:gd name="connsiteY681" fmla="*/ 232278 h 3241367"/>
              <a:gd name="connsiteX682" fmla="*/ 2134410 w 2483666"/>
              <a:gd name="connsiteY682" fmla="*/ 219130 h 3241367"/>
              <a:gd name="connsiteX683" fmla="*/ 2147540 w 2483666"/>
              <a:gd name="connsiteY683" fmla="*/ 227895 h 3241367"/>
              <a:gd name="connsiteX684" fmla="*/ 2160380 w 2483666"/>
              <a:gd name="connsiteY684" fmla="*/ 218252 h 3241367"/>
              <a:gd name="connsiteX685" fmla="*/ 2173801 w 2483666"/>
              <a:gd name="connsiteY685" fmla="*/ 223513 h 3241367"/>
              <a:gd name="connsiteX686" fmla="*/ 2191307 w 2483666"/>
              <a:gd name="connsiteY686" fmla="*/ 205982 h 3241367"/>
              <a:gd name="connsiteX687" fmla="*/ 2217568 w 2483666"/>
              <a:gd name="connsiteY687" fmla="*/ 201600 h 3241367"/>
              <a:gd name="connsiteX688" fmla="*/ 2239452 w 2483666"/>
              <a:gd name="connsiteY688" fmla="*/ 184069 h 3241367"/>
              <a:gd name="connsiteX689" fmla="*/ 2239452 w 2483666"/>
              <a:gd name="connsiteY689" fmla="*/ 170922 h 3241367"/>
              <a:gd name="connsiteX690" fmla="*/ 2248205 w 2483666"/>
              <a:gd name="connsiteY690" fmla="*/ 166539 h 3241367"/>
              <a:gd name="connsiteX691" fmla="*/ 2261335 w 2483666"/>
              <a:gd name="connsiteY691" fmla="*/ 175304 h 3241367"/>
              <a:gd name="connsiteX692" fmla="*/ 2274465 w 2483666"/>
              <a:gd name="connsiteY692" fmla="*/ 162156 h 3241367"/>
              <a:gd name="connsiteX693" fmla="*/ 2278842 w 2483666"/>
              <a:gd name="connsiteY693" fmla="*/ 170922 h 3241367"/>
              <a:gd name="connsiteX694" fmla="*/ 2300725 w 2483666"/>
              <a:gd name="connsiteY694" fmla="*/ 157774 h 3241367"/>
              <a:gd name="connsiteX695" fmla="*/ 2319874 w 2483666"/>
              <a:gd name="connsiteY695" fmla="*/ 153939 h 3241367"/>
              <a:gd name="connsiteX696" fmla="*/ 2321500 w 2483666"/>
              <a:gd name="connsiteY696" fmla="*/ 153613 h 3241367"/>
              <a:gd name="connsiteX697" fmla="*/ 2317685 w 2483666"/>
              <a:gd name="connsiteY697" fmla="*/ 157089 h 3241367"/>
              <a:gd name="connsiteX698" fmla="*/ 2322609 w 2483666"/>
              <a:gd name="connsiteY698" fmla="*/ 153391 h 3241367"/>
              <a:gd name="connsiteX699" fmla="*/ 2321500 w 2483666"/>
              <a:gd name="connsiteY699" fmla="*/ 153613 h 3241367"/>
              <a:gd name="connsiteX700" fmla="*/ 2331363 w 2483666"/>
              <a:gd name="connsiteY700" fmla="*/ 144626 h 3241367"/>
              <a:gd name="connsiteX701" fmla="*/ 2335740 w 2483666"/>
              <a:gd name="connsiteY701" fmla="*/ 149009 h 3241367"/>
              <a:gd name="connsiteX702" fmla="*/ 2348870 w 2483666"/>
              <a:gd name="connsiteY702" fmla="*/ 127096 h 3241367"/>
              <a:gd name="connsiteX703" fmla="*/ 2379507 w 2483666"/>
              <a:gd name="connsiteY703" fmla="*/ 127096 h 3241367"/>
              <a:gd name="connsiteX704" fmla="*/ 2383884 w 2483666"/>
              <a:gd name="connsiteY704" fmla="*/ 122713 h 3241367"/>
              <a:gd name="connsiteX705" fmla="*/ 2357623 w 2483666"/>
              <a:gd name="connsiteY705" fmla="*/ 113948 h 3241367"/>
              <a:gd name="connsiteX706" fmla="*/ 2375130 w 2483666"/>
              <a:gd name="connsiteY706" fmla="*/ 109565 h 3241367"/>
              <a:gd name="connsiteX707" fmla="*/ 2379507 w 2483666"/>
              <a:gd name="connsiteY707" fmla="*/ 113948 h 3241367"/>
              <a:gd name="connsiteX708" fmla="*/ 2392637 w 2483666"/>
              <a:gd name="connsiteY708" fmla="*/ 105182 h 3241367"/>
              <a:gd name="connsiteX709" fmla="*/ 2405767 w 2483666"/>
              <a:gd name="connsiteY709" fmla="*/ 113948 h 3241367"/>
              <a:gd name="connsiteX710" fmla="*/ 2423274 w 2483666"/>
              <a:gd name="connsiteY710" fmla="*/ 105182 h 3241367"/>
              <a:gd name="connsiteX711" fmla="*/ 2449534 w 2483666"/>
              <a:gd name="connsiteY711" fmla="*/ 100800 h 3241367"/>
              <a:gd name="connsiteX712" fmla="*/ 2453911 w 2483666"/>
              <a:gd name="connsiteY712" fmla="*/ 105182 h 3241367"/>
              <a:gd name="connsiteX713" fmla="*/ 2476889 w 2483666"/>
              <a:gd name="connsiteY713" fmla="*/ 93678 h 3241367"/>
              <a:gd name="connsiteX714" fmla="*/ 2478596 w 2483666"/>
              <a:gd name="connsiteY714" fmla="*/ 92824 h 3241367"/>
              <a:gd name="connsiteX715" fmla="*/ 2483666 w 2483666"/>
              <a:gd name="connsiteY715" fmla="*/ 92436 h 3241367"/>
              <a:gd name="connsiteX716" fmla="*/ 2483666 w 2483666"/>
              <a:gd name="connsiteY716" fmla="*/ 3241367 h 3241367"/>
              <a:gd name="connsiteX717" fmla="*/ 1265200 w 2483666"/>
              <a:gd name="connsiteY717" fmla="*/ 3241367 h 3241367"/>
              <a:gd name="connsiteX718" fmla="*/ 1271101 w 2483666"/>
              <a:gd name="connsiteY718" fmla="*/ 3235458 h 3241367"/>
              <a:gd name="connsiteX719" fmla="*/ 1272195 w 2483666"/>
              <a:gd name="connsiteY719" fmla="*/ 3234363 h 3241367"/>
              <a:gd name="connsiteX720" fmla="*/ 1245935 w 2483666"/>
              <a:gd name="connsiteY720" fmla="*/ 3216832 h 3241367"/>
              <a:gd name="connsiteX721" fmla="*/ 1245935 w 2483666"/>
              <a:gd name="connsiteY721" fmla="*/ 3194919 h 3241367"/>
              <a:gd name="connsiteX722" fmla="*/ 1259065 w 2483666"/>
              <a:gd name="connsiteY722" fmla="*/ 3190536 h 3241367"/>
              <a:gd name="connsiteX723" fmla="*/ 1259065 w 2483666"/>
              <a:gd name="connsiteY723" fmla="*/ 3175197 h 3241367"/>
              <a:gd name="connsiteX724" fmla="*/ 1259065 w 2483666"/>
              <a:gd name="connsiteY724" fmla="*/ 3173828 h 3241367"/>
              <a:gd name="connsiteX725" fmla="*/ 1263442 w 2483666"/>
              <a:gd name="connsiteY725" fmla="*/ 3173006 h 3241367"/>
              <a:gd name="connsiteX726" fmla="*/ 1245935 w 2483666"/>
              <a:gd name="connsiteY726" fmla="*/ 3164241 h 3241367"/>
              <a:gd name="connsiteX727" fmla="*/ 1254688 w 2483666"/>
              <a:gd name="connsiteY727" fmla="*/ 3159858 h 3241367"/>
              <a:gd name="connsiteX728" fmla="*/ 1285325 w 2483666"/>
              <a:gd name="connsiteY728" fmla="*/ 3164241 h 3241367"/>
              <a:gd name="connsiteX729" fmla="*/ 1289702 w 2483666"/>
              <a:gd name="connsiteY729" fmla="*/ 3164241 h 3241367"/>
              <a:gd name="connsiteX730" fmla="*/ 1289702 w 2483666"/>
              <a:gd name="connsiteY730" fmla="*/ 3155476 h 3241367"/>
              <a:gd name="connsiteX731" fmla="*/ 1294079 w 2483666"/>
              <a:gd name="connsiteY731" fmla="*/ 3151093 h 3241367"/>
              <a:gd name="connsiteX732" fmla="*/ 1276572 w 2483666"/>
              <a:gd name="connsiteY732" fmla="*/ 3137945 h 3241367"/>
              <a:gd name="connsiteX733" fmla="*/ 1272195 w 2483666"/>
              <a:gd name="connsiteY733" fmla="*/ 3137945 h 3241367"/>
              <a:gd name="connsiteX734" fmla="*/ 1298456 w 2483666"/>
              <a:gd name="connsiteY734" fmla="*/ 3129180 h 3241367"/>
              <a:gd name="connsiteX735" fmla="*/ 1302832 w 2483666"/>
              <a:gd name="connsiteY735" fmla="*/ 3129180 h 3241367"/>
              <a:gd name="connsiteX736" fmla="*/ 1298456 w 2483666"/>
              <a:gd name="connsiteY736" fmla="*/ 3134658 h 3241367"/>
              <a:gd name="connsiteX737" fmla="*/ 1294079 w 2483666"/>
              <a:gd name="connsiteY737" fmla="*/ 3133563 h 3241367"/>
              <a:gd name="connsiteX738" fmla="*/ 1298456 w 2483666"/>
              <a:gd name="connsiteY738" fmla="*/ 3134659 h 3241367"/>
              <a:gd name="connsiteX739" fmla="*/ 1298456 w 2483666"/>
              <a:gd name="connsiteY739" fmla="*/ 3134658 h 3241367"/>
              <a:gd name="connsiteX740" fmla="*/ 1309397 w 2483666"/>
              <a:gd name="connsiteY740" fmla="*/ 3137397 h 3241367"/>
              <a:gd name="connsiteX741" fmla="*/ 1311586 w 2483666"/>
              <a:gd name="connsiteY741" fmla="*/ 3137945 h 3241367"/>
              <a:gd name="connsiteX742" fmla="*/ 1329092 w 2483666"/>
              <a:gd name="connsiteY742" fmla="*/ 3133563 h 3241367"/>
              <a:gd name="connsiteX743" fmla="*/ 1329092 w 2483666"/>
              <a:gd name="connsiteY743" fmla="*/ 3116032 h 3241367"/>
              <a:gd name="connsiteX744" fmla="*/ 1350976 w 2483666"/>
              <a:gd name="connsiteY744" fmla="*/ 3116032 h 3241367"/>
              <a:gd name="connsiteX745" fmla="*/ 1350976 w 2483666"/>
              <a:gd name="connsiteY745" fmla="*/ 3111650 h 3241367"/>
              <a:gd name="connsiteX746" fmla="*/ 1372860 w 2483666"/>
              <a:gd name="connsiteY746" fmla="*/ 3107267 h 3241367"/>
              <a:gd name="connsiteX747" fmla="*/ 1385990 w 2483666"/>
              <a:gd name="connsiteY747" fmla="*/ 3107267 h 3241367"/>
              <a:gd name="connsiteX748" fmla="*/ 1399120 w 2483666"/>
              <a:gd name="connsiteY748" fmla="*/ 3089737 h 3241367"/>
              <a:gd name="connsiteX749" fmla="*/ 1390367 w 2483666"/>
              <a:gd name="connsiteY749" fmla="*/ 3076589 h 3241367"/>
              <a:gd name="connsiteX750" fmla="*/ 1372860 w 2483666"/>
              <a:gd name="connsiteY750" fmla="*/ 3076589 h 3241367"/>
              <a:gd name="connsiteX751" fmla="*/ 1364106 w 2483666"/>
              <a:gd name="connsiteY751" fmla="*/ 3085354 h 3241367"/>
              <a:gd name="connsiteX752" fmla="*/ 1359730 w 2483666"/>
              <a:gd name="connsiteY752" fmla="*/ 3067824 h 3241367"/>
              <a:gd name="connsiteX753" fmla="*/ 1346600 w 2483666"/>
              <a:gd name="connsiteY753" fmla="*/ 3067824 h 3241367"/>
              <a:gd name="connsiteX754" fmla="*/ 1346600 w 2483666"/>
              <a:gd name="connsiteY754" fmla="*/ 3080971 h 3241367"/>
              <a:gd name="connsiteX755" fmla="*/ 1320339 w 2483666"/>
              <a:gd name="connsiteY755" fmla="*/ 3094119 h 3241367"/>
              <a:gd name="connsiteX756" fmla="*/ 1307209 w 2483666"/>
              <a:gd name="connsiteY756" fmla="*/ 3094119 h 3241367"/>
              <a:gd name="connsiteX757" fmla="*/ 1302832 w 2483666"/>
              <a:gd name="connsiteY757" fmla="*/ 3080971 h 3241367"/>
              <a:gd name="connsiteX758" fmla="*/ 1289702 w 2483666"/>
              <a:gd name="connsiteY758" fmla="*/ 3076589 h 3241367"/>
              <a:gd name="connsiteX759" fmla="*/ 1307209 w 2483666"/>
              <a:gd name="connsiteY759" fmla="*/ 3067824 h 3241367"/>
              <a:gd name="connsiteX760" fmla="*/ 1324716 w 2483666"/>
              <a:gd name="connsiteY760" fmla="*/ 3080971 h 3241367"/>
              <a:gd name="connsiteX761" fmla="*/ 1333469 w 2483666"/>
              <a:gd name="connsiteY761" fmla="*/ 3067824 h 3241367"/>
              <a:gd name="connsiteX762" fmla="*/ 1329092 w 2483666"/>
              <a:gd name="connsiteY762" fmla="*/ 3063441 h 3241367"/>
              <a:gd name="connsiteX763" fmla="*/ 1315962 w 2483666"/>
              <a:gd name="connsiteY763" fmla="*/ 3067824 h 3241367"/>
              <a:gd name="connsiteX764" fmla="*/ 1311586 w 2483666"/>
              <a:gd name="connsiteY764" fmla="*/ 3054676 h 3241367"/>
              <a:gd name="connsiteX765" fmla="*/ 1311586 w 2483666"/>
              <a:gd name="connsiteY765" fmla="*/ 3050293 h 3241367"/>
              <a:gd name="connsiteX766" fmla="*/ 1320339 w 2483666"/>
              <a:gd name="connsiteY766" fmla="*/ 3045911 h 3241367"/>
              <a:gd name="connsiteX767" fmla="*/ 1324716 w 2483666"/>
              <a:gd name="connsiteY767" fmla="*/ 3050293 h 3241367"/>
              <a:gd name="connsiteX768" fmla="*/ 1337846 w 2483666"/>
              <a:gd name="connsiteY768" fmla="*/ 3045911 h 3241367"/>
              <a:gd name="connsiteX769" fmla="*/ 1329092 w 2483666"/>
              <a:gd name="connsiteY769" fmla="*/ 3037145 h 3241367"/>
              <a:gd name="connsiteX770" fmla="*/ 1337846 w 2483666"/>
              <a:gd name="connsiteY770" fmla="*/ 3032763 h 3241367"/>
              <a:gd name="connsiteX771" fmla="*/ 1329092 w 2483666"/>
              <a:gd name="connsiteY771" fmla="*/ 3028380 h 3241367"/>
              <a:gd name="connsiteX772" fmla="*/ 1259065 w 2483666"/>
              <a:gd name="connsiteY772" fmla="*/ 3067824 h 3241367"/>
              <a:gd name="connsiteX773" fmla="*/ 1267818 w 2483666"/>
              <a:gd name="connsiteY773" fmla="*/ 3076589 h 3241367"/>
              <a:gd name="connsiteX774" fmla="*/ 1259065 w 2483666"/>
              <a:gd name="connsiteY774" fmla="*/ 3080971 h 3241367"/>
              <a:gd name="connsiteX775" fmla="*/ 1248464 w 2483666"/>
              <a:gd name="connsiteY775" fmla="*/ 3070357 h 3241367"/>
              <a:gd name="connsiteX776" fmla="*/ 1253320 w 2483666"/>
              <a:gd name="connsiteY776" fmla="*/ 3065975 h 3241367"/>
              <a:gd name="connsiteX777" fmla="*/ 1245935 w 2483666"/>
              <a:gd name="connsiteY777" fmla="*/ 3067824 h 3241367"/>
              <a:gd name="connsiteX778" fmla="*/ 1247576 w 2483666"/>
              <a:gd name="connsiteY778" fmla="*/ 3069467 h 3241367"/>
              <a:gd name="connsiteX779" fmla="*/ 1248464 w 2483666"/>
              <a:gd name="connsiteY779" fmla="*/ 3070357 h 3241367"/>
              <a:gd name="connsiteX780" fmla="*/ 1241558 w 2483666"/>
              <a:gd name="connsiteY780" fmla="*/ 3076589 h 3241367"/>
              <a:gd name="connsiteX781" fmla="*/ 1241558 w 2483666"/>
              <a:gd name="connsiteY781" fmla="*/ 3085354 h 3241367"/>
              <a:gd name="connsiteX782" fmla="*/ 1210921 w 2483666"/>
              <a:gd name="connsiteY782" fmla="*/ 3098502 h 3241367"/>
              <a:gd name="connsiteX783" fmla="*/ 1202168 w 2483666"/>
              <a:gd name="connsiteY783" fmla="*/ 3089737 h 3241367"/>
              <a:gd name="connsiteX784" fmla="*/ 1184661 w 2483666"/>
              <a:gd name="connsiteY784" fmla="*/ 3085354 h 3241367"/>
              <a:gd name="connsiteX785" fmla="*/ 1184661 w 2483666"/>
              <a:gd name="connsiteY785" fmla="*/ 3076589 h 3241367"/>
              <a:gd name="connsiteX786" fmla="*/ 1162777 w 2483666"/>
              <a:gd name="connsiteY786" fmla="*/ 3076589 h 3241367"/>
              <a:gd name="connsiteX787" fmla="*/ 1171530 w 2483666"/>
              <a:gd name="connsiteY787" fmla="*/ 3059058 h 3241367"/>
              <a:gd name="connsiteX788" fmla="*/ 1136517 w 2483666"/>
              <a:gd name="connsiteY788" fmla="*/ 3059058 h 3241367"/>
              <a:gd name="connsiteX789" fmla="*/ 1132140 w 2483666"/>
              <a:gd name="connsiteY789" fmla="*/ 3067824 h 3241367"/>
              <a:gd name="connsiteX790" fmla="*/ 1140893 w 2483666"/>
              <a:gd name="connsiteY790" fmla="*/ 3067824 h 3241367"/>
              <a:gd name="connsiteX791" fmla="*/ 1127763 w 2483666"/>
              <a:gd name="connsiteY791" fmla="*/ 3080971 h 3241367"/>
              <a:gd name="connsiteX792" fmla="*/ 1149647 w 2483666"/>
              <a:gd name="connsiteY792" fmla="*/ 3098502 h 3241367"/>
              <a:gd name="connsiteX793" fmla="*/ 1123386 w 2483666"/>
              <a:gd name="connsiteY793" fmla="*/ 3094119 h 3241367"/>
              <a:gd name="connsiteX794" fmla="*/ 1127763 w 2483666"/>
              <a:gd name="connsiteY794" fmla="*/ 3089737 h 3241367"/>
              <a:gd name="connsiteX795" fmla="*/ 1114633 w 2483666"/>
              <a:gd name="connsiteY795" fmla="*/ 3076589 h 3241367"/>
              <a:gd name="connsiteX796" fmla="*/ 1101503 w 2483666"/>
              <a:gd name="connsiteY796" fmla="*/ 3094119 h 3241367"/>
              <a:gd name="connsiteX797" fmla="*/ 1079619 w 2483666"/>
              <a:gd name="connsiteY797" fmla="*/ 3098502 h 3241367"/>
              <a:gd name="connsiteX798" fmla="*/ 1070866 w 2483666"/>
              <a:gd name="connsiteY798" fmla="*/ 3107267 h 3241367"/>
              <a:gd name="connsiteX799" fmla="*/ 1066489 w 2483666"/>
              <a:gd name="connsiteY799" fmla="*/ 3111650 h 3241367"/>
              <a:gd name="connsiteX800" fmla="*/ 1044605 w 2483666"/>
              <a:gd name="connsiteY800" fmla="*/ 3098502 h 3241367"/>
              <a:gd name="connsiteX801" fmla="*/ 1044605 w 2483666"/>
              <a:gd name="connsiteY801" fmla="*/ 3094119 h 3241367"/>
              <a:gd name="connsiteX802" fmla="*/ 1027099 w 2483666"/>
              <a:gd name="connsiteY802" fmla="*/ 3111650 h 3241367"/>
              <a:gd name="connsiteX803" fmla="*/ 1040229 w 2483666"/>
              <a:gd name="connsiteY803" fmla="*/ 3120415 h 3241367"/>
              <a:gd name="connsiteX804" fmla="*/ 1031475 w 2483666"/>
              <a:gd name="connsiteY804" fmla="*/ 3129180 h 3241367"/>
              <a:gd name="connsiteX805" fmla="*/ 1040229 w 2483666"/>
              <a:gd name="connsiteY805" fmla="*/ 3133563 h 3241367"/>
              <a:gd name="connsiteX806" fmla="*/ 1018345 w 2483666"/>
              <a:gd name="connsiteY806" fmla="*/ 3133563 h 3241367"/>
              <a:gd name="connsiteX807" fmla="*/ 1018345 w 2483666"/>
              <a:gd name="connsiteY807" fmla="*/ 3129180 h 3241367"/>
              <a:gd name="connsiteX808" fmla="*/ 1005215 w 2483666"/>
              <a:gd name="connsiteY808" fmla="*/ 3120415 h 3241367"/>
              <a:gd name="connsiteX809" fmla="*/ 1000838 w 2483666"/>
              <a:gd name="connsiteY809" fmla="*/ 3120415 h 3241367"/>
              <a:gd name="connsiteX810" fmla="*/ 1031475 w 2483666"/>
              <a:gd name="connsiteY810" fmla="*/ 3102884 h 3241367"/>
              <a:gd name="connsiteX811" fmla="*/ 1027099 w 2483666"/>
              <a:gd name="connsiteY811" fmla="*/ 3102884 h 3241367"/>
              <a:gd name="connsiteX812" fmla="*/ 1040229 w 2483666"/>
              <a:gd name="connsiteY812" fmla="*/ 3089737 h 3241367"/>
              <a:gd name="connsiteX813" fmla="*/ 1053359 w 2483666"/>
              <a:gd name="connsiteY813" fmla="*/ 3089737 h 3241367"/>
              <a:gd name="connsiteX814" fmla="*/ 1057735 w 2483666"/>
              <a:gd name="connsiteY814" fmla="*/ 3076589 h 3241367"/>
              <a:gd name="connsiteX815" fmla="*/ 1066489 w 2483666"/>
              <a:gd name="connsiteY815" fmla="*/ 3080971 h 3241367"/>
              <a:gd name="connsiteX816" fmla="*/ 1070866 w 2483666"/>
              <a:gd name="connsiteY816" fmla="*/ 3094119 h 3241367"/>
              <a:gd name="connsiteX817" fmla="*/ 1088373 w 2483666"/>
              <a:gd name="connsiteY817" fmla="*/ 3089737 h 3241367"/>
              <a:gd name="connsiteX818" fmla="*/ 1110256 w 2483666"/>
              <a:gd name="connsiteY818" fmla="*/ 3072206 h 3241367"/>
              <a:gd name="connsiteX819" fmla="*/ 1123386 w 2483666"/>
              <a:gd name="connsiteY819" fmla="*/ 3054676 h 3241367"/>
              <a:gd name="connsiteX820" fmla="*/ 1119010 w 2483666"/>
              <a:gd name="connsiteY820" fmla="*/ 3050293 h 3241367"/>
              <a:gd name="connsiteX821" fmla="*/ 1123386 w 2483666"/>
              <a:gd name="connsiteY821" fmla="*/ 3045911 h 3241367"/>
              <a:gd name="connsiteX822" fmla="*/ 1123386 w 2483666"/>
              <a:gd name="connsiteY822" fmla="*/ 3041528 h 3241367"/>
              <a:gd name="connsiteX823" fmla="*/ 1132140 w 2483666"/>
              <a:gd name="connsiteY823" fmla="*/ 3050293 h 3241367"/>
              <a:gd name="connsiteX824" fmla="*/ 1145270 w 2483666"/>
              <a:gd name="connsiteY824" fmla="*/ 3041528 h 3241367"/>
              <a:gd name="connsiteX825" fmla="*/ 1123386 w 2483666"/>
              <a:gd name="connsiteY825" fmla="*/ 3037145 h 3241367"/>
              <a:gd name="connsiteX826" fmla="*/ 1070866 w 2483666"/>
              <a:gd name="connsiteY826" fmla="*/ 3059058 h 3241367"/>
              <a:gd name="connsiteX827" fmla="*/ 974578 w 2483666"/>
              <a:gd name="connsiteY827" fmla="*/ 3120415 h 3241367"/>
              <a:gd name="connsiteX828" fmla="*/ 970201 w 2483666"/>
              <a:gd name="connsiteY828" fmla="*/ 3129180 h 3241367"/>
              <a:gd name="connsiteX829" fmla="*/ 987708 w 2483666"/>
              <a:gd name="connsiteY829" fmla="*/ 3129180 h 3241367"/>
              <a:gd name="connsiteX830" fmla="*/ 1005215 w 2483666"/>
              <a:gd name="connsiteY830" fmla="*/ 3133563 h 3241367"/>
              <a:gd name="connsiteX831" fmla="*/ 1009592 w 2483666"/>
              <a:gd name="connsiteY831" fmla="*/ 3137945 h 3241367"/>
              <a:gd name="connsiteX832" fmla="*/ 957071 w 2483666"/>
              <a:gd name="connsiteY832" fmla="*/ 3168623 h 3241367"/>
              <a:gd name="connsiteX833" fmla="*/ 930811 w 2483666"/>
              <a:gd name="connsiteY833" fmla="*/ 3181771 h 3241367"/>
              <a:gd name="connsiteX834" fmla="*/ 913304 w 2483666"/>
              <a:gd name="connsiteY834" fmla="*/ 3199302 h 3241367"/>
              <a:gd name="connsiteX835" fmla="*/ 900174 w 2483666"/>
              <a:gd name="connsiteY835" fmla="*/ 3190536 h 3241367"/>
              <a:gd name="connsiteX836" fmla="*/ 835070 w 2483666"/>
              <a:gd name="connsiteY836" fmla="*/ 3236554 h 3241367"/>
              <a:gd name="connsiteX837" fmla="*/ 828261 w 2483666"/>
              <a:gd name="connsiteY837" fmla="*/ 3241367 h 3241367"/>
              <a:gd name="connsiteX838" fmla="*/ 793374 w 2483666"/>
              <a:gd name="connsiteY838" fmla="*/ 3241367 h 3241367"/>
              <a:gd name="connsiteX839" fmla="*/ 792397 w 2483666"/>
              <a:gd name="connsiteY839" fmla="*/ 3240389 h 3241367"/>
              <a:gd name="connsiteX840" fmla="*/ 790755 w 2483666"/>
              <a:gd name="connsiteY840" fmla="*/ 3238745 h 3241367"/>
              <a:gd name="connsiteX841" fmla="*/ 788791 w 2483666"/>
              <a:gd name="connsiteY841" fmla="*/ 3241367 h 3241367"/>
              <a:gd name="connsiteX842" fmla="*/ 766244 w 2483666"/>
              <a:gd name="connsiteY842" fmla="*/ 3241367 h 3241367"/>
              <a:gd name="connsiteX843" fmla="*/ 764495 w 2483666"/>
              <a:gd name="connsiteY843" fmla="*/ 3234363 h 3241367"/>
              <a:gd name="connsiteX844" fmla="*/ 746988 w 2483666"/>
              <a:gd name="connsiteY844" fmla="*/ 3234363 h 3241367"/>
              <a:gd name="connsiteX845" fmla="*/ 744190 w 2483666"/>
              <a:gd name="connsiteY845" fmla="*/ 3241367 h 3241367"/>
              <a:gd name="connsiteX846" fmla="*/ 697526 w 2483666"/>
              <a:gd name="connsiteY846" fmla="*/ 3241367 h 3241367"/>
              <a:gd name="connsiteX847" fmla="*/ 716351 w 2483666"/>
              <a:gd name="connsiteY847" fmla="*/ 3230528 h 3241367"/>
              <a:gd name="connsiteX848" fmla="*/ 738235 w 2483666"/>
              <a:gd name="connsiteY848" fmla="*/ 3208067 h 3241367"/>
              <a:gd name="connsiteX849" fmla="*/ 751365 w 2483666"/>
              <a:gd name="connsiteY849" fmla="*/ 3208067 h 3241367"/>
              <a:gd name="connsiteX850" fmla="*/ 773248 w 2483666"/>
              <a:gd name="connsiteY850" fmla="*/ 3177389 h 3241367"/>
              <a:gd name="connsiteX851" fmla="*/ 764495 w 2483666"/>
              <a:gd name="connsiteY851" fmla="*/ 3173006 h 3241367"/>
              <a:gd name="connsiteX852" fmla="*/ 777625 w 2483666"/>
              <a:gd name="connsiteY852" fmla="*/ 3155476 h 3241367"/>
              <a:gd name="connsiteX853" fmla="*/ 738235 w 2483666"/>
              <a:gd name="connsiteY853" fmla="*/ 3146710 h 3241367"/>
              <a:gd name="connsiteX854" fmla="*/ 733858 w 2483666"/>
              <a:gd name="connsiteY854" fmla="*/ 3137945 h 3241367"/>
              <a:gd name="connsiteX855" fmla="*/ 720728 w 2483666"/>
              <a:gd name="connsiteY855" fmla="*/ 3146710 h 3241367"/>
              <a:gd name="connsiteX856" fmla="*/ 725105 w 2483666"/>
              <a:gd name="connsiteY856" fmla="*/ 3151093 h 3241367"/>
              <a:gd name="connsiteX857" fmla="*/ 685714 w 2483666"/>
              <a:gd name="connsiteY857" fmla="*/ 3159858 h 3241367"/>
              <a:gd name="connsiteX858" fmla="*/ 677377 w 2483666"/>
              <a:gd name="connsiteY858" fmla="*/ 3164867 h 3241367"/>
              <a:gd name="connsiteX859" fmla="*/ 676140 w 2483666"/>
              <a:gd name="connsiteY859" fmla="*/ 3164378 h 3241367"/>
              <a:gd name="connsiteX860" fmla="*/ 633193 w 2483666"/>
              <a:gd name="connsiteY860" fmla="*/ 3186154 h 3241367"/>
              <a:gd name="connsiteX861" fmla="*/ 624440 w 2483666"/>
              <a:gd name="connsiteY861" fmla="*/ 3186154 h 3241367"/>
              <a:gd name="connsiteX862" fmla="*/ 620063 w 2483666"/>
              <a:gd name="connsiteY862" fmla="*/ 3181771 h 3241367"/>
              <a:gd name="connsiteX863" fmla="*/ 637570 w 2483666"/>
              <a:gd name="connsiteY863" fmla="*/ 3177389 h 3241367"/>
              <a:gd name="connsiteX864" fmla="*/ 655077 w 2483666"/>
              <a:gd name="connsiteY864" fmla="*/ 3159858 h 3241367"/>
              <a:gd name="connsiteX865" fmla="*/ 655077 w 2483666"/>
              <a:gd name="connsiteY865" fmla="*/ 3142328 h 3241367"/>
              <a:gd name="connsiteX866" fmla="*/ 663830 w 2483666"/>
              <a:gd name="connsiteY866" fmla="*/ 3146710 h 3241367"/>
              <a:gd name="connsiteX867" fmla="*/ 676961 w 2483666"/>
              <a:gd name="connsiteY867" fmla="*/ 3133563 h 3241367"/>
              <a:gd name="connsiteX868" fmla="*/ 668207 w 2483666"/>
              <a:gd name="connsiteY868" fmla="*/ 3129180 h 3241367"/>
              <a:gd name="connsiteX869" fmla="*/ 650700 w 2483666"/>
              <a:gd name="connsiteY869" fmla="*/ 3120415 h 3241367"/>
              <a:gd name="connsiteX870" fmla="*/ 615686 w 2483666"/>
              <a:gd name="connsiteY870" fmla="*/ 3133563 h 3241367"/>
              <a:gd name="connsiteX871" fmla="*/ 602556 w 2483666"/>
              <a:gd name="connsiteY871" fmla="*/ 3151093 h 3241367"/>
              <a:gd name="connsiteX872" fmla="*/ 585049 w 2483666"/>
              <a:gd name="connsiteY872" fmla="*/ 3151093 h 3241367"/>
              <a:gd name="connsiteX873" fmla="*/ 598179 w 2483666"/>
              <a:gd name="connsiteY873" fmla="*/ 3137945 h 3241367"/>
              <a:gd name="connsiteX874" fmla="*/ 615686 w 2483666"/>
              <a:gd name="connsiteY874" fmla="*/ 3129180 h 3241367"/>
              <a:gd name="connsiteX875" fmla="*/ 615686 w 2483666"/>
              <a:gd name="connsiteY875" fmla="*/ 3120415 h 3241367"/>
              <a:gd name="connsiteX876" fmla="*/ 593803 w 2483666"/>
              <a:gd name="connsiteY876" fmla="*/ 3124797 h 3241367"/>
              <a:gd name="connsiteX877" fmla="*/ 563166 w 2483666"/>
              <a:gd name="connsiteY877" fmla="*/ 3159858 h 3241367"/>
              <a:gd name="connsiteX878" fmla="*/ 585049 w 2483666"/>
              <a:gd name="connsiteY878" fmla="*/ 3155476 h 3241367"/>
              <a:gd name="connsiteX879" fmla="*/ 563166 w 2483666"/>
              <a:gd name="connsiteY879" fmla="*/ 3173006 h 3241367"/>
              <a:gd name="connsiteX880" fmla="*/ 563166 w 2483666"/>
              <a:gd name="connsiteY880" fmla="*/ 3164241 h 3241367"/>
              <a:gd name="connsiteX881" fmla="*/ 554412 w 2483666"/>
              <a:gd name="connsiteY881" fmla="*/ 3173006 h 3241367"/>
              <a:gd name="connsiteX882" fmla="*/ 532528 w 2483666"/>
              <a:gd name="connsiteY882" fmla="*/ 3173006 h 3241367"/>
              <a:gd name="connsiteX883" fmla="*/ 515021 w 2483666"/>
              <a:gd name="connsiteY883" fmla="*/ 3190536 h 3241367"/>
              <a:gd name="connsiteX884" fmla="*/ 488761 w 2483666"/>
              <a:gd name="connsiteY884" fmla="*/ 3186154 h 3241367"/>
              <a:gd name="connsiteX885" fmla="*/ 480008 w 2483666"/>
              <a:gd name="connsiteY885" fmla="*/ 3177389 h 3241367"/>
              <a:gd name="connsiteX886" fmla="*/ 484385 w 2483666"/>
              <a:gd name="connsiteY886" fmla="*/ 3168623 h 3241367"/>
              <a:gd name="connsiteX887" fmla="*/ 475631 w 2483666"/>
              <a:gd name="connsiteY887" fmla="*/ 3155476 h 3241367"/>
              <a:gd name="connsiteX888" fmla="*/ 497515 w 2483666"/>
              <a:gd name="connsiteY888" fmla="*/ 3146710 h 3241367"/>
              <a:gd name="connsiteX889" fmla="*/ 484385 w 2483666"/>
              <a:gd name="connsiteY889" fmla="*/ 3146710 h 3241367"/>
              <a:gd name="connsiteX890" fmla="*/ 519398 w 2483666"/>
              <a:gd name="connsiteY890" fmla="*/ 3102884 h 3241367"/>
              <a:gd name="connsiteX891" fmla="*/ 506268 w 2483666"/>
              <a:gd name="connsiteY891" fmla="*/ 3102884 h 3241367"/>
              <a:gd name="connsiteX892" fmla="*/ 506268 w 2483666"/>
              <a:gd name="connsiteY892" fmla="*/ 3098502 h 3241367"/>
              <a:gd name="connsiteX893" fmla="*/ 497515 w 2483666"/>
              <a:gd name="connsiteY893" fmla="*/ 3098502 h 3241367"/>
              <a:gd name="connsiteX894" fmla="*/ 528152 w 2483666"/>
              <a:gd name="connsiteY894" fmla="*/ 3080971 h 3241367"/>
              <a:gd name="connsiteX895" fmla="*/ 506268 w 2483666"/>
              <a:gd name="connsiteY895" fmla="*/ 3080971 h 3241367"/>
              <a:gd name="connsiteX896" fmla="*/ 453748 w 2483666"/>
              <a:gd name="connsiteY896" fmla="*/ 3129180 h 3241367"/>
              <a:gd name="connsiteX897" fmla="*/ 427487 w 2483666"/>
              <a:gd name="connsiteY897" fmla="*/ 3151093 h 3241367"/>
              <a:gd name="connsiteX898" fmla="*/ 427487 w 2483666"/>
              <a:gd name="connsiteY898" fmla="*/ 3155476 h 3241367"/>
              <a:gd name="connsiteX899" fmla="*/ 414357 w 2483666"/>
              <a:gd name="connsiteY899" fmla="*/ 3151093 h 3241367"/>
              <a:gd name="connsiteX900" fmla="*/ 440617 w 2483666"/>
              <a:gd name="connsiteY900" fmla="*/ 3129180 h 3241367"/>
              <a:gd name="connsiteX901" fmla="*/ 436240 w 2483666"/>
              <a:gd name="connsiteY901" fmla="*/ 3124797 h 3241367"/>
              <a:gd name="connsiteX902" fmla="*/ 453748 w 2483666"/>
              <a:gd name="connsiteY902" fmla="*/ 3107267 h 3241367"/>
              <a:gd name="connsiteX903" fmla="*/ 444994 w 2483666"/>
              <a:gd name="connsiteY903" fmla="*/ 3102884 h 3241367"/>
              <a:gd name="connsiteX904" fmla="*/ 427487 w 2483666"/>
              <a:gd name="connsiteY904" fmla="*/ 3124797 h 3241367"/>
              <a:gd name="connsiteX905" fmla="*/ 423110 w 2483666"/>
              <a:gd name="connsiteY905" fmla="*/ 3129180 h 3241367"/>
              <a:gd name="connsiteX906" fmla="*/ 414357 w 2483666"/>
              <a:gd name="connsiteY906" fmla="*/ 3120415 h 3241367"/>
              <a:gd name="connsiteX907" fmla="*/ 392473 w 2483666"/>
              <a:gd name="connsiteY907" fmla="*/ 3129180 h 3241367"/>
              <a:gd name="connsiteX908" fmla="*/ 370590 w 2483666"/>
              <a:gd name="connsiteY908" fmla="*/ 3107267 h 3241367"/>
              <a:gd name="connsiteX909" fmla="*/ 383720 w 2483666"/>
              <a:gd name="connsiteY909" fmla="*/ 3085354 h 3241367"/>
              <a:gd name="connsiteX910" fmla="*/ 366213 w 2483666"/>
              <a:gd name="connsiteY910" fmla="*/ 3072206 h 3241367"/>
              <a:gd name="connsiteX911" fmla="*/ 392473 w 2483666"/>
              <a:gd name="connsiteY911" fmla="*/ 3063441 h 3241367"/>
              <a:gd name="connsiteX912" fmla="*/ 383720 w 2483666"/>
              <a:gd name="connsiteY912" fmla="*/ 3054676 h 3241367"/>
              <a:gd name="connsiteX913" fmla="*/ 396850 w 2483666"/>
              <a:gd name="connsiteY913" fmla="*/ 3054676 h 3241367"/>
              <a:gd name="connsiteX914" fmla="*/ 392473 w 2483666"/>
              <a:gd name="connsiteY914" fmla="*/ 3037145 h 3241367"/>
              <a:gd name="connsiteX915" fmla="*/ 409980 w 2483666"/>
              <a:gd name="connsiteY915" fmla="*/ 3023997 h 3241367"/>
              <a:gd name="connsiteX916" fmla="*/ 383720 w 2483666"/>
              <a:gd name="connsiteY916" fmla="*/ 3019615 h 3241367"/>
              <a:gd name="connsiteX917" fmla="*/ 366213 w 2483666"/>
              <a:gd name="connsiteY917" fmla="*/ 3023997 h 3241367"/>
              <a:gd name="connsiteX918" fmla="*/ 348706 w 2483666"/>
              <a:gd name="connsiteY918" fmla="*/ 3041528 h 3241367"/>
              <a:gd name="connsiteX919" fmla="*/ 335576 w 2483666"/>
              <a:gd name="connsiteY919" fmla="*/ 3045911 h 3241367"/>
              <a:gd name="connsiteX920" fmla="*/ 348706 w 2483666"/>
              <a:gd name="connsiteY920" fmla="*/ 3032763 h 3241367"/>
              <a:gd name="connsiteX921" fmla="*/ 348706 w 2483666"/>
              <a:gd name="connsiteY921" fmla="*/ 3023997 h 3241367"/>
              <a:gd name="connsiteX922" fmla="*/ 350552 w 2483666"/>
              <a:gd name="connsiteY922" fmla="*/ 3022149 h 3241367"/>
              <a:gd name="connsiteX923" fmla="*/ 349624 w 2483666"/>
              <a:gd name="connsiteY923" fmla="*/ 3016467 h 3241367"/>
              <a:gd name="connsiteX924" fmla="*/ 366213 w 2483666"/>
              <a:gd name="connsiteY924" fmla="*/ 3010850 h 3241367"/>
              <a:gd name="connsiteX925" fmla="*/ 374966 w 2483666"/>
              <a:gd name="connsiteY925" fmla="*/ 3006467 h 3241367"/>
              <a:gd name="connsiteX926" fmla="*/ 374966 w 2483666"/>
              <a:gd name="connsiteY926" fmla="*/ 2984554 h 3241367"/>
              <a:gd name="connsiteX927" fmla="*/ 370590 w 2483666"/>
              <a:gd name="connsiteY927" fmla="*/ 2984554 h 3241367"/>
              <a:gd name="connsiteX928" fmla="*/ 335576 w 2483666"/>
              <a:gd name="connsiteY928" fmla="*/ 3010850 h 3241367"/>
              <a:gd name="connsiteX929" fmla="*/ 331199 w 2483666"/>
              <a:gd name="connsiteY929" fmla="*/ 3010850 h 3241367"/>
              <a:gd name="connsiteX930" fmla="*/ 331199 w 2483666"/>
              <a:gd name="connsiteY930" fmla="*/ 3006467 h 3241367"/>
              <a:gd name="connsiteX931" fmla="*/ 339952 w 2483666"/>
              <a:gd name="connsiteY931" fmla="*/ 3002084 h 3241367"/>
              <a:gd name="connsiteX932" fmla="*/ 348706 w 2483666"/>
              <a:gd name="connsiteY932" fmla="*/ 2984554 h 3241367"/>
              <a:gd name="connsiteX933" fmla="*/ 361836 w 2483666"/>
              <a:gd name="connsiteY933" fmla="*/ 2975789 h 3241367"/>
              <a:gd name="connsiteX934" fmla="*/ 353083 w 2483666"/>
              <a:gd name="connsiteY934" fmla="*/ 2953876 h 3241367"/>
              <a:gd name="connsiteX935" fmla="*/ 359960 w 2483666"/>
              <a:gd name="connsiteY935" fmla="*/ 2943545 h 3241367"/>
              <a:gd name="connsiteX936" fmla="*/ 366213 w 2483666"/>
              <a:gd name="connsiteY936" fmla="*/ 2945111 h 3241367"/>
              <a:gd name="connsiteX937" fmla="*/ 370590 w 2483666"/>
              <a:gd name="connsiteY937" fmla="*/ 2940728 h 3241367"/>
              <a:gd name="connsiteX938" fmla="*/ 361836 w 2483666"/>
              <a:gd name="connsiteY938" fmla="*/ 2936345 h 3241367"/>
              <a:gd name="connsiteX939" fmla="*/ 357459 w 2483666"/>
              <a:gd name="connsiteY939" fmla="*/ 2927580 h 3241367"/>
              <a:gd name="connsiteX940" fmla="*/ 331199 w 2483666"/>
              <a:gd name="connsiteY940" fmla="*/ 2945111 h 3241367"/>
              <a:gd name="connsiteX941" fmla="*/ 313692 w 2483666"/>
              <a:gd name="connsiteY941" fmla="*/ 2975789 h 3241367"/>
              <a:gd name="connsiteX942" fmla="*/ 304939 w 2483666"/>
              <a:gd name="connsiteY942" fmla="*/ 2975789 h 3241367"/>
              <a:gd name="connsiteX943" fmla="*/ 313692 w 2483666"/>
              <a:gd name="connsiteY943" fmla="*/ 2993319 h 3241367"/>
              <a:gd name="connsiteX944" fmla="*/ 309315 w 2483666"/>
              <a:gd name="connsiteY944" fmla="*/ 3010850 h 3241367"/>
              <a:gd name="connsiteX945" fmla="*/ 318069 w 2483666"/>
              <a:gd name="connsiteY945" fmla="*/ 3010850 h 3241367"/>
              <a:gd name="connsiteX946" fmla="*/ 317695 w 2483666"/>
              <a:gd name="connsiteY946" fmla="*/ 3014015 h 3241367"/>
              <a:gd name="connsiteX947" fmla="*/ 300562 w 2483666"/>
              <a:gd name="connsiteY947" fmla="*/ 3019615 h 3241367"/>
              <a:gd name="connsiteX948" fmla="*/ 300562 w 2483666"/>
              <a:gd name="connsiteY948" fmla="*/ 3021513 h 3241367"/>
              <a:gd name="connsiteX949" fmla="*/ 291809 w 2483666"/>
              <a:gd name="connsiteY949" fmla="*/ 3019615 h 3241367"/>
              <a:gd name="connsiteX950" fmla="*/ 304939 w 2483666"/>
              <a:gd name="connsiteY950" fmla="*/ 3002084 h 3241367"/>
              <a:gd name="connsiteX951" fmla="*/ 300562 w 2483666"/>
              <a:gd name="connsiteY951" fmla="*/ 2997702 h 3241367"/>
              <a:gd name="connsiteX952" fmla="*/ 287432 w 2483666"/>
              <a:gd name="connsiteY952" fmla="*/ 3010850 h 3241367"/>
              <a:gd name="connsiteX953" fmla="*/ 287432 w 2483666"/>
              <a:gd name="connsiteY953" fmla="*/ 2984554 h 3241367"/>
              <a:gd name="connsiteX954" fmla="*/ 300562 w 2483666"/>
              <a:gd name="connsiteY954" fmla="*/ 2980171 h 3241367"/>
              <a:gd name="connsiteX955" fmla="*/ 296185 w 2483666"/>
              <a:gd name="connsiteY955" fmla="*/ 2971406 h 3241367"/>
              <a:gd name="connsiteX956" fmla="*/ 296185 w 2483666"/>
              <a:gd name="connsiteY956" fmla="*/ 2953876 h 3241367"/>
              <a:gd name="connsiteX957" fmla="*/ 252418 w 2483666"/>
              <a:gd name="connsiteY957" fmla="*/ 2971406 h 3241367"/>
              <a:gd name="connsiteX958" fmla="*/ 230534 w 2483666"/>
              <a:gd name="connsiteY958" fmla="*/ 2988937 h 3241367"/>
              <a:gd name="connsiteX959" fmla="*/ 226158 w 2483666"/>
              <a:gd name="connsiteY959" fmla="*/ 2988937 h 3241367"/>
              <a:gd name="connsiteX960" fmla="*/ 221781 w 2483666"/>
              <a:gd name="connsiteY960" fmla="*/ 2993319 h 3241367"/>
              <a:gd name="connsiteX961" fmla="*/ 221781 w 2483666"/>
              <a:gd name="connsiteY961" fmla="*/ 3002084 h 3241367"/>
              <a:gd name="connsiteX962" fmla="*/ 226158 w 2483666"/>
              <a:gd name="connsiteY962" fmla="*/ 3006467 h 3241367"/>
              <a:gd name="connsiteX963" fmla="*/ 248041 w 2483666"/>
              <a:gd name="connsiteY963" fmla="*/ 3002084 h 3241367"/>
              <a:gd name="connsiteX964" fmla="*/ 221781 w 2483666"/>
              <a:gd name="connsiteY964" fmla="*/ 3015232 h 3241367"/>
              <a:gd name="connsiteX965" fmla="*/ 221781 w 2483666"/>
              <a:gd name="connsiteY965" fmla="*/ 3010850 h 3241367"/>
              <a:gd name="connsiteX966" fmla="*/ 191144 w 2483666"/>
              <a:gd name="connsiteY966" fmla="*/ 3019615 h 3241367"/>
              <a:gd name="connsiteX967" fmla="*/ 199897 w 2483666"/>
              <a:gd name="connsiteY967" fmla="*/ 3002084 h 3241367"/>
              <a:gd name="connsiteX968" fmla="*/ 208651 w 2483666"/>
              <a:gd name="connsiteY968" fmla="*/ 2993319 h 3241367"/>
              <a:gd name="connsiteX969" fmla="*/ 199897 w 2483666"/>
              <a:gd name="connsiteY969" fmla="*/ 2988937 h 3241367"/>
              <a:gd name="connsiteX970" fmla="*/ 210018 w 2483666"/>
              <a:gd name="connsiteY970" fmla="*/ 2976268 h 3241367"/>
              <a:gd name="connsiteX971" fmla="*/ 213958 w 2483666"/>
              <a:gd name="connsiteY971" fmla="*/ 2971337 h 3241367"/>
              <a:gd name="connsiteX972" fmla="*/ 216857 w 2483666"/>
              <a:gd name="connsiteY972" fmla="*/ 2971954 h 3241367"/>
              <a:gd name="connsiteX973" fmla="*/ 217404 w 2483666"/>
              <a:gd name="connsiteY973" fmla="*/ 2967024 h 3241367"/>
              <a:gd name="connsiteX974" fmla="*/ 215216 w 2483666"/>
              <a:gd name="connsiteY974" fmla="*/ 2969763 h 3241367"/>
              <a:gd name="connsiteX975" fmla="*/ 213958 w 2483666"/>
              <a:gd name="connsiteY975" fmla="*/ 2971337 h 3241367"/>
              <a:gd name="connsiteX976" fmla="*/ 208172 w 2483666"/>
              <a:gd name="connsiteY976" fmla="*/ 2970105 h 3241367"/>
              <a:gd name="connsiteX977" fmla="*/ 199897 w 2483666"/>
              <a:gd name="connsiteY977" fmla="*/ 2953876 h 3241367"/>
              <a:gd name="connsiteX978" fmla="*/ 208651 w 2483666"/>
              <a:gd name="connsiteY978" fmla="*/ 2949493 h 3241367"/>
              <a:gd name="connsiteX979" fmla="*/ 208651 w 2483666"/>
              <a:gd name="connsiteY979" fmla="*/ 2945111 h 3241367"/>
              <a:gd name="connsiteX980" fmla="*/ 186767 w 2483666"/>
              <a:gd name="connsiteY980" fmla="*/ 2931963 h 3241367"/>
              <a:gd name="connsiteX981" fmla="*/ 208651 w 2483666"/>
              <a:gd name="connsiteY981" fmla="*/ 2931963 h 3241367"/>
              <a:gd name="connsiteX982" fmla="*/ 208651 w 2483666"/>
              <a:gd name="connsiteY982" fmla="*/ 2923198 h 3241367"/>
              <a:gd name="connsiteX983" fmla="*/ 199897 w 2483666"/>
              <a:gd name="connsiteY983" fmla="*/ 2905667 h 3241367"/>
              <a:gd name="connsiteX984" fmla="*/ 213027 w 2483666"/>
              <a:gd name="connsiteY984" fmla="*/ 2888137 h 3241367"/>
              <a:gd name="connsiteX985" fmla="*/ 199897 w 2483666"/>
              <a:gd name="connsiteY985" fmla="*/ 2870606 h 3241367"/>
              <a:gd name="connsiteX986" fmla="*/ 208651 w 2483666"/>
              <a:gd name="connsiteY986" fmla="*/ 2866224 h 3241367"/>
              <a:gd name="connsiteX987" fmla="*/ 186767 w 2483666"/>
              <a:gd name="connsiteY987" fmla="*/ 2861841 h 3241367"/>
              <a:gd name="connsiteX988" fmla="*/ 213027 w 2483666"/>
              <a:gd name="connsiteY988" fmla="*/ 2857458 h 3241367"/>
              <a:gd name="connsiteX989" fmla="*/ 217404 w 2483666"/>
              <a:gd name="connsiteY989" fmla="*/ 2857458 h 3241367"/>
              <a:gd name="connsiteX990" fmla="*/ 213027 w 2483666"/>
              <a:gd name="connsiteY990" fmla="*/ 2848693 h 3241367"/>
              <a:gd name="connsiteX991" fmla="*/ 213027 w 2483666"/>
              <a:gd name="connsiteY991" fmla="*/ 2844311 h 3241367"/>
              <a:gd name="connsiteX992" fmla="*/ 199897 w 2483666"/>
              <a:gd name="connsiteY992" fmla="*/ 2844311 h 3241367"/>
              <a:gd name="connsiteX993" fmla="*/ 208651 w 2483666"/>
              <a:gd name="connsiteY993" fmla="*/ 2835545 h 3241367"/>
              <a:gd name="connsiteX994" fmla="*/ 217404 w 2483666"/>
              <a:gd name="connsiteY994" fmla="*/ 2839928 h 3241367"/>
              <a:gd name="connsiteX995" fmla="*/ 252418 w 2483666"/>
              <a:gd name="connsiteY995" fmla="*/ 2813632 h 3241367"/>
              <a:gd name="connsiteX996" fmla="*/ 217404 w 2483666"/>
              <a:gd name="connsiteY996" fmla="*/ 2809250 h 3241367"/>
              <a:gd name="connsiteX997" fmla="*/ 217404 w 2483666"/>
              <a:gd name="connsiteY997" fmla="*/ 2804867 h 3241367"/>
              <a:gd name="connsiteX998" fmla="*/ 234911 w 2483666"/>
              <a:gd name="connsiteY998" fmla="*/ 2804867 h 3241367"/>
              <a:gd name="connsiteX999" fmla="*/ 234911 w 2483666"/>
              <a:gd name="connsiteY999" fmla="*/ 2778572 h 3241367"/>
              <a:gd name="connsiteX1000" fmla="*/ 252418 w 2483666"/>
              <a:gd name="connsiteY1000" fmla="*/ 2774189 h 3241367"/>
              <a:gd name="connsiteX1001" fmla="*/ 252418 w 2483666"/>
              <a:gd name="connsiteY1001" fmla="*/ 2765424 h 3241367"/>
              <a:gd name="connsiteX1002" fmla="*/ 208651 w 2483666"/>
              <a:gd name="connsiteY1002" fmla="*/ 2769806 h 3241367"/>
              <a:gd name="connsiteX1003" fmla="*/ 191144 w 2483666"/>
              <a:gd name="connsiteY1003" fmla="*/ 2778572 h 3241367"/>
              <a:gd name="connsiteX1004" fmla="*/ 182390 w 2483666"/>
              <a:gd name="connsiteY1004" fmla="*/ 2787337 h 3241367"/>
              <a:gd name="connsiteX1005" fmla="*/ 160507 w 2483666"/>
              <a:gd name="connsiteY1005" fmla="*/ 2782954 h 3241367"/>
              <a:gd name="connsiteX1006" fmla="*/ 143000 w 2483666"/>
              <a:gd name="connsiteY1006" fmla="*/ 2800485 h 3241367"/>
              <a:gd name="connsiteX1007" fmla="*/ 138623 w 2483666"/>
              <a:gd name="connsiteY1007" fmla="*/ 2796102 h 3241367"/>
              <a:gd name="connsiteX1008" fmla="*/ 129870 w 2483666"/>
              <a:gd name="connsiteY1008" fmla="*/ 2809250 h 3241367"/>
              <a:gd name="connsiteX1009" fmla="*/ 109536 w 2483666"/>
              <a:gd name="connsiteY1009" fmla="*/ 2816885 h 3241367"/>
              <a:gd name="connsiteX1010" fmla="*/ 114551 w 2483666"/>
              <a:gd name="connsiteY1010" fmla="*/ 2812537 h 3241367"/>
              <a:gd name="connsiteX1011" fmla="*/ 94856 w 2483666"/>
              <a:gd name="connsiteY1011" fmla="*/ 2822398 h 3241367"/>
              <a:gd name="connsiteX1012" fmla="*/ 99233 w 2483666"/>
              <a:gd name="connsiteY1012" fmla="*/ 2820754 h 3241367"/>
              <a:gd name="connsiteX1013" fmla="*/ 109536 w 2483666"/>
              <a:gd name="connsiteY1013" fmla="*/ 2816885 h 3241367"/>
              <a:gd name="connsiteX1014" fmla="*/ 101797 w 2483666"/>
              <a:gd name="connsiteY1014" fmla="*/ 2823596 h 3241367"/>
              <a:gd name="connsiteX1015" fmla="*/ 77349 w 2483666"/>
              <a:gd name="connsiteY1015" fmla="*/ 2844311 h 3241367"/>
              <a:gd name="connsiteX1016" fmla="*/ 72972 w 2483666"/>
              <a:gd name="connsiteY1016" fmla="*/ 2831163 h 3241367"/>
              <a:gd name="connsiteX1017" fmla="*/ 77349 w 2483666"/>
              <a:gd name="connsiteY1017" fmla="*/ 2822398 h 3241367"/>
              <a:gd name="connsiteX1018" fmla="*/ 68596 w 2483666"/>
              <a:gd name="connsiteY1018" fmla="*/ 2822398 h 3241367"/>
              <a:gd name="connsiteX1019" fmla="*/ 94856 w 2483666"/>
              <a:gd name="connsiteY1019" fmla="*/ 2813632 h 3241367"/>
              <a:gd name="connsiteX1020" fmla="*/ 125493 w 2483666"/>
              <a:gd name="connsiteY1020" fmla="*/ 2804867 h 3241367"/>
              <a:gd name="connsiteX1021" fmla="*/ 112363 w 2483666"/>
              <a:gd name="connsiteY1021" fmla="*/ 2791719 h 3241367"/>
              <a:gd name="connsiteX1022" fmla="*/ 112363 w 2483666"/>
              <a:gd name="connsiteY1022" fmla="*/ 2765424 h 3241367"/>
              <a:gd name="connsiteX1023" fmla="*/ 129870 w 2483666"/>
              <a:gd name="connsiteY1023" fmla="*/ 2765424 h 3241367"/>
              <a:gd name="connsiteX1024" fmla="*/ 134246 w 2483666"/>
              <a:gd name="connsiteY1024" fmla="*/ 2761041 h 3241367"/>
              <a:gd name="connsiteX1025" fmla="*/ 134246 w 2483666"/>
              <a:gd name="connsiteY1025" fmla="*/ 2752276 h 3241367"/>
              <a:gd name="connsiteX1026" fmla="*/ 143479 w 2483666"/>
              <a:gd name="connsiteY1026" fmla="*/ 2736868 h 3241367"/>
              <a:gd name="connsiteX1027" fmla="*/ 139247 w 2483666"/>
              <a:gd name="connsiteY1027" fmla="*/ 2738504 h 3241367"/>
              <a:gd name="connsiteX1028" fmla="*/ 143000 w 2483666"/>
              <a:gd name="connsiteY1028" fmla="*/ 2734746 h 3241367"/>
              <a:gd name="connsiteX1029" fmla="*/ 143000 w 2483666"/>
              <a:gd name="connsiteY1029" fmla="*/ 2721598 h 3241367"/>
              <a:gd name="connsiteX1030" fmla="*/ 156130 w 2483666"/>
              <a:gd name="connsiteY1030" fmla="*/ 2704067 h 3241367"/>
              <a:gd name="connsiteX1031" fmla="*/ 156130 w 2483666"/>
              <a:gd name="connsiteY1031" fmla="*/ 2699685 h 3241367"/>
              <a:gd name="connsiteX1032" fmla="*/ 138623 w 2483666"/>
              <a:gd name="connsiteY1032" fmla="*/ 2699685 h 3241367"/>
              <a:gd name="connsiteX1033" fmla="*/ 160507 w 2483666"/>
              <a:gd name="connsiteY1033" fmla="*/ 2682154 h 3241367"/>
              <a:gd name="connsiteX1034" fmla="*/ 156130 w 2483666"/>
              <a:gd name="connsiteY1034" fmla="*/ 2677772 h 3241367"/>
              <a:gd name="connsiteX1035" fmla="*/ 164883 w 2483666"/>
              <a:gd name="connsiteY1035" fmla="*/ 2669006 h 3241367"/>
              <a:gd name="connsiteX1036" fmla="*/ 164883 w 2483666"/>
              <a:gd name="connsiteY1036" fmla="*/ 2651476 h 3241367"/>
              <a:gd name="connsiteX1037" fmla="*/ 164883 w 2483666"/>
              <a:gd name="connsiteY1037" fmla="*/ 2629563 h 3241367"/>
              <a:gd name="connsiteX1038" fmla="*/ 138623 w 2483666"/>
              <a:gd name="connsiteY1038" fmla="*/ 2633946 h 3241367"/>
              <a:gd name="connsiteX1039" fmla="*/ 151753 w 2483666"/>
              <a:gd name="connsiteY1039" fmla="*/ 2651476 h 3241367"/>
              <a:gd name="connsiteX1040" fmla="*/ 147377 w 2483666"/>
              <a:gd name="connsiteY1040" fmla="*/ 2655859 h 3241367"/>
              <a:gd name="connsiteX1041" fmla="*/ 125493 w 2483666"/>
              <a:gd name="connsiteY1041" fmla="*/ 2647093 h 3241367"/>
              <a:gd name="connsiteX1042" fmla="*/ 121116 w 2483666"/>
              <a:gd name="connsiteY1042" fmla="*/ 2651476 h 3241367"/>
              <a:gd name="connsiteX1043" fmla="*/ 121116 w 2483666"/>
              <a:gd name="connsiteY1043" fmla="*/ 2638328 h 3241367"/>
              <a:gd name="connsiteX1044" fmla="*/ 129870 w 2483666"/>
              <a:gd name="connsiteY1044" fmla="*/ 2633946 h 3241367"/>
              <a:gd name="connsiteX1045" fmla="*/ 107787 w 2483666"/>
              <a:gd name="connsiteY1045" fmla="*/ 2626575 h 3241367"/>
              <a:gd name="connsiteX1046" fmla="*/ 108396 w 2483666"/>
              <a:gd name="connsiteY1046" fmla="*/ 2626139 h 3241367"/>
              <a:gd name="connsiteX1047" fmla="*/ 94856 w 2483666"/>
              <a:gd name="connsiteY1047" fmla="*/ 2647093 h 3241367"/>
              <a:gd name="connsiteX1048" fmla="*/ 77349 w 2483666"/>
              <a:gd name="connsiteY1048" fmla="*/ 2651476 h 3241367"/>
              <a:gd name="connsiteX1049" fmla="*/ 90479 w 2483666"/>
              <a:gd name="connsiteY1049" fmla="*/ 2655859 h 3241367"/>
              <a:gd name="connsiteX1050" fmla="*/ 85419 w 2483666"/>
              <a:gd name="connsiteY1050" fmla="*/ 2673594 h 3241367"/>
              <a:gd name="connsiteX1051" fmla="*/ 83828 w 2483666"/>
              <a:gd name="connsiteY1051" fmla="*/ 2679171 h 3241367"/>
              <a:gd name="connsiteX1052" fmla="*/ 80495 w 2483666"/>
              <a:gd name="connsiteY1052" fmla="*/ 2678525 h 3241367"/>
              <a:gd name="connsiteX1053" fmla="*/ 80631 w 2483666"/>
              <a:gd name="connsiteY1053" fmla="*/ 2679415 h 3241367"/>
              <a:gd name="connsiteX1054" fmla="*/ 83260 w 2483666"/>
              <a:gd name="connsiteY1054" fmla="*/ 2681158 h 3241367"/>
              <a:gd name="connsiteX1055" fmla="*/ 82820 w 2483666"/>
              <a:gd name="connsiteY1055" fmla="*/ 2682702 h 3241367"/>
              <a:gd name="connsiteX1056" fmla="*/ 81726 w 2483666"/>
              <a:gd name="connsiteY1056" fmla="*/ 2686537 h 3241367"/>
              <a:gd name="connsiteX1057" fmla="*/ 77349 w 2483666"/>
              <a:gd name="connsiteY1057" fmla="*/ 2695302 h 3241367"/>
              <a:gd name="connsiteX1058" fmla="*/ 59842 w 2483666"/>
              <a:gd name="connsiteY1058" fmla="*/ 2712833 h 3241367"/>
              <a:gd name="connsiteX1059" fmla="*/ 59842 w 2483666"/>
              <a:gd name="connsiteY1059" fmla="*/ 2721598 h 3241367"/>
              <a:gd name="connsiteX1060" fmla="*/ 51089 w 2483666"/>
              <a:gd name="connsiteY1060" fmla="*/ 2725980 h 3241367"/>
              <a:gd name="connsiteX1061" fmla="*/ 51089 w 2483666"/>
              <a:gd name="connsiteY1061" fmla="*/ 2730363 h 3241367"/>
              <a:gd name="connsiteX1062" fmla="*/ 42335 w 2483666"/>
              <a:gd name="connsiteY1062" fmla="*/ 2739128 h 3241367"/>
              <a:gd name="connsiteX1063" fmla="*/ 33582 w 2483666"/>
              <a:gd name="connsiteY1063" fmla="*/ 2734746 h 3241367"/>
              <a:gd name="connsiteX1064" fmla="*/ 29205 w 2483666"/>
              <a:gd name="connsiteY1064" fmla="*/ 2730363 h 3241367"/>
              <a:gd name="connsiteX1065" fmla="*/ 29205 w 2483666"/>
              <a:gd name="connsiteY1065" fmla="*/ 2725980 h 3241367"/>
              <a:gd name="connsiteX1066" fmla="*/ 37958 w 2483666"/>
              <a:gd name="connsiteY1066" fmla="*/ 2721598 h 3241367"/>
              <a:gd name="connsiteX1067" fmla="*/ 16075 w 2483666"/>
              <a:gd name="connsiteY1067" fmla="*/ 2708450 h 3241367"/>
              <a:gd name="connsiteX1068" fmla="*/ 11698 w 2483666"/>
              <a:gd name="connsiteY1068" fmla="*/ 2695302 h 3241367"/>
              <a:gd name="connsiteX1069" fmla="*/ 33582 w 2483666"/>
              <a:gd name="connsiteY1069" fmla="*/ 2690919 h 3241367"/>
              <a:gd name="connsiteX1070" fmla="*/ 55465 w 2483666"/>
              <a:gd name="connsiteY1070" fmla="*/ 2690919 h 3241367"/>
              <a:gd name="connsiteX1071" fmla="*/ 55465 w 2483666"/>
              <a:gd name="connsiteY1071" fmla="*/ 2669006 h 3241367"/>
              <a:gd name="connsiteX1072" fmla="*/ 64219 w 2483666"/>
              <a:gd name="connsiteY1072" fmla="*/ 2655859 h 3241367"/>
              <a:gd name="connsiteX1073" fmla="*/ 42335 w 2483666"/>
              <a:gd name="connsiteY1073" fmla="*/ 2638328 h 3241367"/>
              <a:gd name="connsiteX1074" fmla="*/ 59842 w 2483666"/>
              <a:gd name="connsiteY1074" fmla="*/ 2625180 h 3241367"/>
              <a:gd name="connsiteX1075" fmla="*/ 64219 w 2483666"/>
              <a:gd name="connsiteY1075" fmla="*/ 2633946 h 3241367"/>
              <a:gd name="connsiteX1076" fmla="*/ 94856 w 2483666"/>
              <a:gd name="connsiteY1076" fmla="*/ 2616415 h 3241367"/>
              <a:gd name="connsiteX1077" fmla="*/ 94856 w 2483666"/>
              <a:gd name="connsiteY1077" fmla="*/ 2603267 h 3241367"/>
              <a:gd name="connsiteX1078" fmla="*/ 103609 w 2483666"/>
              <a:gd name="connsiteY1078" fmla="*/ 2607650 h 3241367"/>
              <a:gd name="connsiteX1079" fmla="*/ 112363 w 2483666"/>
              <a:gd name="connsiteY1079" fmla="*/ 2594502 h 3241367"/>
              <a:gd name="connsiteX1080" fmla="*/ 116740 w 2483666"/>
              <a:gd name="connsiteY1080" fmla="*/ 2594502 h 3241367"/>
              <a:gd name="connsiteX1081" fmla="*/ 116740 w 2483666"/>
              <a:gd name="connsiteY1081" fmla="*/ 2585737 h 3241367"/>
              <a:gd name="connsiteX1082" fmla="*/ 94856 w 2483666"/>
              <a:gd name="connsiteY1082" fmla="*/ 2590120 h 3241367"/>
              <a:gd name="connsiteX1083" fmla="*/ 90479 w 2483666"/>
              <a:gd name="connsiteY1083" fmla="*/ 2594502 h 3241367"/>
              <a:gd name="connsiteX1084" fmla="*/ 77349 w 2483666"/>
              <a:gd name="connsiteY1084" fmla="*/ 2594502 h 3241367"/>
              <a:gd name="connsiteX1085" fmla="*/ 59842 w 2483666"/>
              <a:gd name="connsiteY1085" fmla="*/ 2620798 h 3241367"/>
              <a:gd name="connsiteX1086" fmla="*/ 57692 w 2483666"/>
              <a:gd name="connsiteY1086" fmla="*/ 2621106 h 3241367"/>
              <a:gd name="connsiteX1087" fmla="*/ 60594 w 2483666"/>
              <a:gd name="connsiteY1087" fmla="*/ 2618401 h 3241367"/>
              <a:gd name="connsiteX1088" fmla="*/ 59842 w 2483666"/>
              <a:gd name="connsiteY1088" fmla="*/ 2590120 h 3241367"/>
              <a:gd name="connsiteX1089" fmla="*/ 94856 w 2483666"/>
              <a:gd name="connsiteY1089" fmla="*/ 2581354 h 3241367"/>
              <a:gd name="connsiteX1090" fmla="*/ 116740 w 2483666"/>
              <a:gd name="connsiteY1090" fmla="*/ 2563824 h 3241367"/>
              <a:gd name="connsiteX1091" fmla="*/ 129870 w 2483666"/>
              <a:gd name="connsiteY1091" fmla="*/ 2563824 h 3241367"/>
              <a:gd name="connsiteX1092" fmla="*/ 129870 w 2483666"/>
              <a:gd name="connsiteY1092" fmla="*/ 2550676 h 3241367"/>
              <a:gd name="connsiteX1093" fmla="*/ 121116 w 2483666"/>
              <a:gd name="connsiteY1093" fmla="*/ 2546294 h 3241367"/>
              <a:gd name="connsiteX1094" fmla="*/ 122543 w 2483666"/>
              <a:gd name="connsiteY1094" fmla="*/ 2544678 h 3241367"/>
              <a:gd name="connsiteX1095" fmla="*/ 129118 w 2483666"/>
              <a:gd name="connsiteY1095" fmla="*/ 2542596 h 3241367"/>
              <a:gd name="connsiteX1096" fmla="*/ 122689 w 2483666"/>
              <a:gd name="connsiteY1096" fmla="*/ 2544513 h 3241367"/>
              <a:gd name="connsiteX1097" fmla="*/ 122543 w 2483666"/>
              <a:gd name="connsiteY1097" fmla="*/ 2544678 h 3241367"/>
              <a:gd name="connsiteX1098" fmla="*/ 103609 w 2483666"/>
              <a:gd name="connsiteY1098" fmla="*/ 2550676 h 3241367"/>
              <a:gd name="connsiteX1099" fmla="*/ 125493 w 2483666"/>
              <a:gd name="connsiteY1099" fmla="*/ 2537528 h 3241367"/>
              <a:gd name="connsiteX1100" fmla="*/ 134246 w 2483666"/>
              <a:gd name="connsiteY1100" fmla="*/ 2537528 h 3241367"/>
              <a:gd name="connsiteX1101" fmla="*/ 134246 w 2483666"/>
              <a:gd name="connsiteY1101" fmla="*/ 2533146 h 3241367"/>
              <a:gd name="connsiteX1102" fmla="*/ 112363 w 2483666"/>
              <a:gd name="connsiteY1102" fmla="*/ 2524381 h 3241367"/>
              <a:gd name="connsiteX1103" fmla="*/ 134246 w 2483666"/>
              <a:gd name="connsiteY1103" fmla="*/ 2515615 h 3241367"/>
              <a:gd name="connsiteX1104" fmla="*/ 156130 w 2483666"/>
              <a:gd name="connsiteY1104" fmla="*/ 2512328 h 3241367"/>
              <a:gd name="connsiteX1105" fmla="*/ 161865 w 2483666"/>
              <a:gd name="connsiteY1105" fmla="*/ 2510175 h 3241367"/>
              <a:gd name="connsiteX1106" fmla="*/ 161054 w 2483666"/>
              <a:gd name="connsiteY1106" fmla="*/ 2513424 h 3241367"/>
              <a:gd name="connsiteX1107" fmla="*/ 160507 w 2483666"/>
              <a:gd name="connsiteY1107" fmla="*/ 2515615 h 3241367"/>
              <a:gd name="connsiteX1108" fmla="*/ 178014 w 2483666"/>
              <a:gd name="connsiteY1108" fmla="*/ 2515615 h 3241367"/>
              <a:gd name="connsiteX1109" fmla="*/ 199897 w 2483666"/>
              <a:gd name="connsiteY1109" fmla="*/ 2506850 h 3241367"/>
              <a:gd name="connsiteX1110" fmla="*/ 217404 w 2483666"/>
              <a:gd name="connsiteY1110" fmla="*/ 2484937 h 3241367"/>
              <a:gd name="connsiteX1111" fmla="*/ 239288 w 2483666"/>
              <a:gd name="connsiteY1111" fmla="*/ 2471789 h 3241367"/>
              <a:gd name="connsiteX1112" fmla="*/ 256795 w 2483666"/>
              <a:gd name="connsiteY1112" fmla="*/ 2449876 h 3241367"/>
              <a:gd name="connsiteX1113" fmla="*/ 252418 w 2483666"/>
              <a:gd name="connsiteY1113" fmla="*/ 2449876 h 3241367"/>
              <a:gd name="connsiteX1114" fmla="*/ 274302 w 2483666"/>
              <a:gd name="connsiteY1114" fmla="*/ 2445494 h 3241367"/>
              <a:gd name="connsiteX1115" fmla="*/ 283055 w 2483666"/>
              <a:gd name="connsiteY1115" fmla="*/ 2436728 h 3241367"/>
              <a:gd name="connsiteX1116" fmla="*/ 269925 w 2483666"/>
              <a:gd name="connsiteY1116" fmla="*/ 2423581 h 3241367"/>
              <a:gd name="connsiteX1117" fmla="*/ 245832 w 2483666"/>
              <a:gd name="connsiteY1117" fmla="*/ 2429612 h 3241367"/>
              <a:gd name="connsiteX1118" fmla="*/ 243665 w 2483666"/>
              <a:gd name="connsiteY1118" fmla="*/ 2414815 h 3241367"/>
              <a:gd name="connsiteX1119" fmla="*/ 213027 w 2483666"/>
              <a:gd name="connsiteY1119" fmla="*/ 2406050 h 3241367"/>
              <a:gd name="connsiteX1120" fmla="*/ 221781 w 2483666"/>
              <a:gd name="connsiteY1120" fmla="*/ 2392902 h 3241367"/>
              <a:gd name="connsiteX1121" fmla="*/ 217404 w 2483666"/>
              <a:gd name="connsiteY1121" fmla="*/ 2388520 h 3241367"/>
              <a:gd name="connsiteX1122" fmla="*/ 213027 w 2483666"/>
              <a:gd name="connsiteY1122" fmla="*/ 2384137 h 3241367"/>
              <a:gd name="connsiteX1123" fmla="*/ 199897 w 2483666"/>
              <a:gd name="connsiteY1123" fmla="*/ 2384137 h 3241367"/>
              <a:gd name="connsiteX1124" fmla="*/ 191144 w 2483666"/>
              <a:gd name="connsiteY1124" fmla="*/ 2384137 h 3241367"/>
              <a:gd name="connsiteX1125" fmla="*/ 217404 w 2483666"/>
              <a:gd name="connsiteY1125" fmla="*/ 2353459 h 3241367"/>
              <a:gd name="connsiteX1126" fmla="*/ 214426 w 2483666"/>
              <a:gd name="connsiteY1126" fmla="*/ 2350477 h 3241367"/>
              <a:gd name="connsiteX1127" fmla="*/ 218498 w 2483666"/>
              <a:gd name="connsiteY1127" fmla="*/ 2348529 h 3241367"/>
              <a:gd name="connsiteX1128" fmla="*/ 208651 w 2483666"/>
              <a:gd name="connsiteY1128" fmla="*/ 2344694 h 3241367"/>
              <a:gd name="connsiteX1129" fmla="*/ 209745 w 2483666"/>
              <a:gd name="connsiteY1129" fmla="*/ 2345789 h 3241367"/>
              <a:gd name="connsiteX1130" fmla="*/ 214426 w 2483666"/>
              <a:gd name="connsiteY1130" fmla="*/ 2350477 h 3241367"/>
              <a:gd name="connsiteX1131" fmla="*/ 212344 w 2483666"/>
              <a:gd name="connsiteY1131" fmla="*/ 2351473 h 3241367"/>
              <a:gd name="connsiteX1132" fmla="*/ 182390 w 2483666"/>
              <a:gd name="connsiteY1132" fmla="*/ 2349076 h 3241367"/>
              <a:gd name="connsiteX1133" fmla="*/ 182390 w 2483666"/>
              <a:gd name="connsiteY1133" fmla="*/ 2340311 h 3241367"/>
              <a:gd name="connsiteX1134" fmla="*/ 164883 w 2483666"/>
              <a:gd name="connsiteY1134" fmla="*/ 2335928 h 3241367"/>
              <a:gd name="connsiteX1135" fmla="*/ 156130 w 2483666"/>
              <a:gd name="connsiteY1135" fmla="*/ 2335928 h 3241367"/>
              <a:gd name="connsiteX1136" fmla="*/ 143000 w 2483666"/>
              <a:gd name="connsiteY1136" fmla="*/ 2344694 h 3241367"/>
              <a:gd name="connsiteX1137" fmla="*/ 138623 w 2483666"/>
              <a:gd name="connsiteY1137" fmla="*/ 2340311 h 3241367"/>
              <a:gd name="connsiteX1138" fmla="*/ 164883 w 2483666"/>
              <a:gd name="connsiteY1138" fmla="*/ 2318398 h 3241367"/>
              <a:gd name="connsiteX1139" fmla="*/ 173637 w 2483666"/>
              <a:gd name="connsiteY1139" fmla="*/ 2327163 h 3241367"/>
              <a:gd name="connsiteX1140" fmla="*/ 191144 w 2483666"/>
              <a:gd name="connsiteY1140" fmla="*/ 2327163 h 3241367"/>
              <a:gd name="connsiteX1141" fmla="*/ 208651 w 2483666"/>
              <a:gd name="connsiteY1141" fmla="*/ 2296485 h 3241367"/>
              <a:gd name="connsiteX1142" fmla="*/ 256795 w 2483666"/>
              <a:gd name="connsiteY1142" fmla="*/ 2265807 h 3241367"/>
              <a:gd name="connsiteX1143" fmla="*/ 252418 w 2483666"/>
              <a:gd name="connsiteY1143" fmla="*/ 2261424 h 3241367"/>
              <a:gd name="connsiteX1144" fmla="*/ 239288 w 2483666"/>
              <a:gd name="connsiteY1144" fmla="*/ 2265807 h 3241367"/>
              <a:gd name="connsiteX1145" fmla="*/ 230534 w 2483666"/>
              <a:gd name="connsiteY1145" fmla="*/ 2261424 h 3241367"/>
              <a:gd name="connsiteX1146" fmla="*/ 239288 w 2483666"/>
              <a:gd name="connsiteY1146" fmla="*/ 2252659 h 3241367"/>
              <a:gd name="connsiteX1147" fmla="*/ 226158 w 2483666"/>
              <a:gd name="connsiteY1147" fmla="*/ 2226363 h 3241367"/>
              <a:gd name="connsiteX1148" fmla="*/ 217404 w 2483666"/>
              <a:gd name="connsiteY1148" fmla="*/ 2221981 h 3241367"/>
              <a:gd name="connsiteX1149" fmla="*/ 213027 w 2483666"/>
              <a:gd name="connsiteY1149" fmla="*/ 2226363 h 3241367"/>
              <a:gd name="connsiteX1150" fmla="*/ 208651 w 2483666"/>
              <a:gd name="connsiteY1150" fmla="*/ 2221981 h 3241367"/>
              <a:gd name="connsiteX1151" fmla="*/ 213027 w 2483666"/>
              <a:gd name="connsiteY1151" fmla="*/ 2213216 h 3241367"/>
              <a:gd name="connsiteX1152" fmla="*/ 191144 w 2483666"/>
              <a:gd name="connsiteY1152" fmla="*/ 2217598 h 3241367"/>
              <a:gd name="connsiteX1153" fmla="*/ 182390 w 2483666"/>
              <a:gd name="connsiteY1153" fmla="*/ 2226363 h 3241367"/>
              <a:gd name="connsiteX1154" fmla="*/ 178014 w 2483666"/>
              <a:gd name="connsiteY1154" fmla="*/ 2243894 h 3241367"/>
              <a:gd name="connsiteX1155" fmla="*/ 186767 w 2483666"/>
              <a:gd name="connsiteY1155" fmla="*/ 2248276 h 3241367"/>
              <a:gd name="connsiteX1156" fmla="*/ 182390 w 2483666"/>
              <a:gd name="connsiteY1156" fmla="*/ 2257042 h 3241367"/>
              <a:gd name="connsiteX1157" fmla="*/ 186767 w 2483666"/>
              <a:gd name="connsiteY1157" fmla="*/ 2261424 h 3241367"/>
              <a:gd name="connsiteX1158" fmla="*/ 164883 w 2483666"/>
              <a:gd name="connsiteY1158" fmla="*/ 2248276 h 3241367"/>
              <a:gd name="connsiteX1159" fmla="*/ 160507 w 2483666"/>
              <a:gd name="connsiteY1159" fmla="*/ 2230746 h 3241367"/>
              <a:gd name="connsiteX1160" fmla="*/ 160507 w 2483666"/>
              <a:gd name="connsiteY1160" fmla="*/ 2221981 h 3241367"/>
              <a:gd name="connsiteX1161" fmla="*/ 178014 w 2483666"/>
              <a:gd name="connsiteY1161" fmla="*/ 2208833 h 3241367"/>
              <a:gd name="connsiteX1162" fmla="*/ 169260 w 2483666"/>
              <a:gd name="connsiteY1162" fmla="*/ 2208833 h 3241367"/>
              <a:gd name="connsiteX1163" fmla="*/ 164883 w 2483666"/>
              <a:gd name="connsiteY1163" fmla="*/ 2200068 h 3241367"/>
              <a:gd name="connsiteX1164" fmla="*/ 191144 w 2483666"/>
              <a:gd name="connsiteY1164" fmla="*/ 2191303 h 3241367"/>
              <a:gd name="connsiteX1165" fmla="*/ 243665 w 2483666"/>
              <a:gd name="connsiteY1165" fmla="*/ 2151859 h 3241367"/>
              <a:gd name="connsiteX1166" fmla="*/ 256795 w 2483666"/>
              <a:gd name="connsiteY1166" fmla="*/ 2138711 h 3241367"/>
              <a:gd name="connsiteX1167" fmla="*/ 269925 w 2483666"/>
              <a:gd name="connsiteY1167" fmla="*/ 2138711 h 3241367"/>
              <a:gd name="connsiteX1168" fmla="*/ 274302 w 2483666"/>
              <a:gd name="connsiteY1168" fmla="*/ 2129946 h 3241367"/>
              <a:gd name="connsiteX1169" fmla="*/ 300562 w 2483666"/>
              <a:gd name="connsiteY1169" fmla="*/ 2116798 h 3241367"/>
              <a:gd name="connsiteX1170" fmla="*/ 357459 w 2483666"/>
              <a:gd name="connsiteY1170" fmla="*/ 2081737 h 3241367"/>
              <a:gd name="connsiteX1171" fmla="*/ 361836 w 2483666"/>
              <a:gd name="connsiteY1171" fmla="*/ 2068590 h 3241367"/>
              <a:gd name="connsiteX1172" fmla="*/ 374966 w 2483666"/>
              <a:gd name="connsiteY1172" fmla="*/ 2072972 h 3241367"/>
              <a:gd name="connsiteX1173" fmla="*/ 383720 w 2483666"/>
              <a:gd name="connsiteY1173" fmla="*/ 2068590 h 3241367"/>
              <a:gd name="connsiteX1174" fmla="*/ 379343 w 2483666"/>
              <a:gd name="connsiteY1174" fmla="*/ 2068590 h 3241367"/>
              <a:gd name="connsiteX1175" fmla="*/ 409980 w 2483666"/>
              <a:gd name="connsiteY1175" fmla="*/ 2055442 h 3241367"/>
              <a:gd name="connsiteX1176" fmla="*/ 401227 w 2483666"/>
              <a:gd name="connsiteY1176" fmla="*/ 2046677 h 3241367"/>
              <a:gd name="connsiteX1177" fmla="*/ 418734 w 2483666"/>
              <a:gd name="connsiteY1177" fmla="*/ 2046677 h 3241367"/>
              <a:gd name="connsiteX1178" fmla="*/ 409980 w 2483666"/>
              <a:gd name="connsiteY1178" fmla="*/ 2033529 h 3241367"/>
              <a:gd name="connsiteX1179" fmla="*/ 423110 w 2483666"/>
              <a:gd name="connsiteY1179" fmla="*/ 2024764 h 3241367"/>
              <a:gd name="connsiteX1180" fmla="*/ 436240 w 2483666"/>
              <a:gd name="connsiteY1180" fmla="*/ 2033529 h 3241367"/>
              <a:gd name="connsiteX1181" fmla="*/ 436240 w 2483666"/>
              <a:gd name="connsiteY1181" fmla="*/ 2024764 h 3241367"/>
              <a:gd name="connsiteX1182" fmla="*/ 444994 w 2483666"/>
              <a:gd name="connsiteY1182" fmla="*/ 2024764 h 3241367"/>
              <a:gd name="connsiteX1183" fmla="*/ 484385 w 2483666"/>
              <a:gd name="connsiteY1183" fmla="*/ 2011616 h 3241367"/>
              <a:gd name="connsiteX1184" fmla="*/ 497515 w 2483666"/>
              <a:gd name="connsiteY1184" fmla="*/ 2002850 h 3241367"/>
              <a:gd name="connsiteX1185" fmla="*/ 532528 w 2483666"/>
              <a:gd name="connsiteY1185" fmla="*/ 1985320 h 3241367"/>
              <a:gd name="connsiteX1186" fmla="*/ 532528 w 2483666"/>
              <a:gd name="connsiteY1186" fmla="*/ 1976555 h 3241367"/>
              <a:gd name="connsiteX1187" fmla="*/ 541282 w 2483666"/>
              <a:gd name="connsiteY1187" fmla="*/ 1980937 h 3241367"/>
              <a:gd name="connsiteX1188" fmla="*/ 571919 w 2483666"/>
              <a:gd name="connsiteY1188" fmla="*/ 1963407 h 3241367"/>
              <a:gd name="connsiteX1189" fmla="*/ 536905 w 2483666"/>
              <a:gd name="connsiteY1189" fmla="*/ 1963407 h 3241367"/>
              <a:gd name="connsiteX1190" fmla="*/ 541282 w 2483666"/>
              <a:gd name="connsiteY1190" fmla="*/ 1959024 h 3241367"/>
              <a:gd name="connsiteX1191" fmla="*/ 563166 w 2483666"/>
              <a:gd name="connsiteY1191" fmla="*/ 1954642 h 3241367"/>
              <a:gd name="connsiteX1192" fmla="*/ 585049 w 2483666"/>
              <a:gd name="connsiteY1192" fmla="*/ 1954642 h 3241367"/>
              <a:gd name="connsiteX1193" fmla="*/ 633193 w 2483666"/>
              <a:gd name="connsiteY1193" fmla="*/ 1937111 h 3241367"/>
              <a:gd name="connsiteX1194" fmla="*/ 663830 w 2483666"/>
              <a:gd name="connsiteY1194" fmla="*/ 1923964 h 3241367"/>
              <a:gd name="connsiteX1195" fmla="*/ 672584 w 2483666"/>
              <a:gd name="connsiteY1195" fmla="*/ 1915198 h 3241367"/>
              <a:gd name="connsiteX1196" fmla="*/ 668207 w 2483666"/>
              <a:gd name="connsiteY1196" fmla="*/ 1893285 h 3241367"/>
              <a:gd name="connsiteX1197" fmla="*/ 681337 w 2483666"/>
              <a:gd name="connsiteY1197" fmla="*/ 1893285 h 3241367"/>
              <a:gd name="connsiteX1198" fmla="*/ 676961 w 2483666"/>
              <a:gd name="connsiteY1198" fmla="*/ 1902051 h 3241367"/>
              <a:gd name="connsiteX1199" fmla="*/ 685714 w 2483666"/>
              <a:gd name="connsiteY1199" fmla="*/ 1906433 h 3241367"/>
              <a:gd name="connsiteX1200" fmla="*/ 698844 w 2483666"/>
              <a:gd name="connsiteY1200" fmla="*/ 1902051 h 3241367"/>
              <a:gd name="connsiteX1201" fmla="*/ 703768 w 2483666"/>
              <a:gd name="connsiteY1201" fmla="*/ 1889998 h 3241367"/>
              <a:gd name="connsiteX1202" fmla="*/ 706468 w 2483666"/>
              <a:gd name="connsiteY1202" fmla="*/ 1888677 h 3241367"/>
              <a:gd name="connsiteX1203" fmla="*/ 707597 w 2483666"/>
              <a:gd name="connsiteY1203" fmla="*/ 1888903 h 3241367"/>
              <a:gd name="connsiteX1204" fmla="*/ 703221 w 2483666"/>
              <a:gd name="connsiteY1204" fmla="*/ 1880138 h 3241367"/>
              <a:gd name="connsiteX1205" fmla="*/ 725105 w 2483666"/>
              <a:gd name="connsiteY1205" fmla="*/ 1888903 h 3241367"/>
              <a:gd name="connsiteX1206" fmla="*/ 742611 w 2483666"/>
              <a:gd name="connsiteY1206" fmla="*/ 1884520 h 3241367"/>
              <a:gd name="connsiteX1207" fmla="*/ 725105 w 2483666"/>
              <a:gd name="connsiteY1207" fmla="*/ 1875755 h 3241367"/>
              <a:gd name="connsiteX1208" fmla="*/ 681337 w 2483666"/>
              <a:gd name="connsiteY1208" fmla="*/ 1871372 h 3241367"/>
              <a:gd name="connsiteX1209" fmla="*/ 659454 w 2483666"/>
              <a:gd name="connsiteY1209" fmla="*/ 1862607 h 3241367"/>
              <a:gd name="connsiteX1210" fmla="*/ 620063 w 2483666"/>
              <a:gd name="connsiteY1210" fmla="*/ 1866990 h 3241367"/>
              <a:gd name="connsiteX1211" fmla="*/ 606933 w 2483666"/>
              <a:gd name="connsiteY1211" fmla="*/ 1858225 h 3241367"/>
              <a:gd name="connsiteX1212" fmla="*/ 602556 w 2483666"/>
              <a:gd name="connsiteY1212" fmla="*/ 1866990 h 3241367"/>
              <a:gd name="connsiteX1213" fmla="*/ 602556 w 2483666"/>
              <a:gd name="connsiteY1213" fmla="*/ 1862607 h 3241367"/>
              <a:gd name="connsiteX1214" fmla="*/ 589426 w 2483666"/>
              <a:gd name="connsiteY1214" fmla="*/ 1862607 h 3241367"/>
              <a:gd name="connsiteX1215" fmla="*/ 598179 w 2483666"/>
              <a:gd name="connsiteY1215" fmla="*/ 1853842 h 3241367"/>
              <a:gd name="connsiteX1216" fmla="*/ 563166 w 2483666"/>
              <a:gd name="connsiteY1216" fmla="*/ 1845077 h 3241367"/>
              <a:gd name="connsiteX1217" fmla="*/ 523775 w 2483666"/>
              <a:gd name="connsiteY1217" fmla="*/ 1862607 h 3241367"/>
              <a:gd name="connsiteX1218" fmla="*/ 515021 w 2483666"/>
              <a:gd name="connsiteY1218" fmla="*/ 1853842 h 3241367"/>
              <a:gd name="connsiteX1219" fmla="*/ 501892 w 2483666"/>
              <a:gd name="connsiteY1219" fmla="*/ 1866990 h 3241367"/>
              <a:gd name="connsiteX1220" fmla="*/ 480008 w 2483666"/>
              <a:gd name="connsiteY1220" fmla="*/ 1866990 h 3241367"/>
              <a:gd name="connsiteX1221" fmla="*/ 444994 w 2483666"/>
              <a:gd name="connsiteY1221" fmla="*/ 1902051 h 3241367"/>
              <a:gd name="connsiteX1222" fmla="*/ 414357 w 2483666"/>
              <a:gd name="connsiteY1222" fmla="*/ 1906433 h 3241367"/>
              <a:gd name="connsiteX1223" fmla="*/ 395541 w 2483666"/>
              <a:gd name="connsiteY1223" fmla="*/ 1917738 h 3241367"/>
              <a:gd name="connsiteX1224" fmla="*/ 395345 w 2483666"/>
              <a:gd name="connsiteY1224" fmla="*/ 1917732 h 3241367"/>
              <a:gd name="connsiteX1225" fmla="*/ 393078 w 2483666"/>
              <a:gd name="connsiteY1225" fmla="*/ 1919192 h 3241367"/>
              <a:gd name="connsiteX1226" fmla="*/ 379343 w 2483666"/>
              <a:gd name="connsiteY1226" fmla="*/ 1919581 h 3241367"/>
              <a:gd name="connsiteX1227" fmla="*/ 383720 w 2483666"/>
              <a:gd name="connsiteY1227" fmla="*/ 1937111 h 3241367"/>
              <a:gd name="connsiteX1228" fmla="*/ 361836 w 2483666"/>
              <a:gd name="connsiteY1228" fmla="*/ 1928346 h 3241367"/>
              <a:gd name="connsiteX1229" fmla="*/ 361836 w 2483666"/>
              <a:gd name="connsiteY1229" fmla="*/ 1923964 h 3241367"/>
              <a:gd name="connsiteX1230" fmla="*/ 318069 w 2483666"/>
              <a:gd name="connsiteY1230" fmla="*/ 1941494 h 3241367"/>
              <a:gd name="connsiteX1231" fmla="*/ 326822 w 2483666"/>
              <a:gd name="connsiteY1231" fmla="*/ 1945877 h 3241367"/>
              <a:gd name="connsiteX1232" fmla="*/ 313692 w 2483666"/>
              <a:gd name="connsiteY1232" fmla="*/ 1950259 h 3241367"/>
              <a:gd name="connsiteX1233" fmla="*/ 313692 w 2483666"/>
              <a:gd name="connsiteY1233" fmla="*/ 1954642 h 3241367"/>
              <a:gd name="connsiteX1234" fmla="*/ 291809 w 2483666"/>
              <a:gd name="connsiteY1234" fmla="*/ 1963407 h 3241367"/>
              <a:gd name="connsiteX1235" fmla="*/ 269925 w 2483666"/>
              <a:gd name="connsiteY1235" fmla="*/ 1980937 h 3241367"/>
              <a:gd name="connsiteX1236" fmla="*/ 269925 w 2483666"/>
              <a:gd name="connsiteY1236" fmla="*/ 1994085 h 3241367"/>
              <a:gd name="connsiteX1237" fmla="*/ 278678 w 2483666"/>
              <a:gd name="connsiteY1237" fmla="*/ 1994085 h 3241367"/>
              <a:gd name="connsiteX1238" fmla="*/ 274302 w 2483666"/>
              <a:gd name="connsiteY1238" fmla="*/ 1998468 h 3241367"/>
              <a:gd name="connsiteX1239" fmla="*/ 265548 w 2483666"/>
              <a:gd name="connsiteY1239" fmla="*/ 1994085 h 3241367"/>
              <a:gd name="connsiteX1240" fmla="*/ 262375 w 2483666"/>
              <a:gd name="connsiteY1240" fmla="*/ 1994085 h 3241367"/>
              <a:gd name="connsiteX1241" fmla="*/ 263907 w 2483666"/>
              <a:gd name="connsiteY1241" fmla="*/ 1989703 h 3241367"/>
              <a:gd name="connsiteX1242" fmla="*/ 243665 w 2483666"/>
              <a:gd name="connsiteY1242" fmla="*/ 1994085 h 3241367"/>
              <a:gd name="connsiteX1243" fmla="*/ 246400 w 2483666"/>
              <a:gd name="connsiteY1243" fmla="*/ 1994085 h 3241367"/>
              <a:gd name="connsiteX1244" fmla="*/ 262375 w 2483666"/>
              <a:gd name="connsiteY1244" fmla="*/ 1994085 h 3241367"/>
              <a:gd name="connsiteX1245" fmla="*/ 261513 w 2483666"/>
              <a:gd name="connsiteY1245" fmla="*/ 1996551 h 3241367"/>
              <a:gd name="connsiteX1246" fmla="*/ 221781 w 2483666"/>
              <a:gd name="connsiteY1246" fmla="*/ 2011616 h 3241367"/>
              <a:gd name="connsiteX1247" fmla="*/ 204274 w 2483666"/>
              <a:gd name="connsiteY1247" fmla="*/ 2011616 h 3241367"/>
              <a:gd name="connsiteX1248" fmla="*/ 208651 w 2483666"/>
              <a:gd name="connsiteY1248" fmla="*/ 2007233 h 3241367"/>
              <a:gd name="connsiteX1249" fmla="*/ 195521 w 2483666"/>
              <a:gd name="connsiteY1249" fmla="*/ 1994085 h 3241367"/>
              <a:gd name="connsiteX1250" fmla="*/ 213027 w 2483666"/>
              <a:gd name="connsiteY1250" fmla="*/ 1994085 h 3241367"/>
              <a:gd name="connsiteX1251" fmla="*/ 230534 w 2483666"/>
              <a:gd name="connsiteY1251" fmla="*/ 1976555 h 3241367"/>
              <a:gd name="connsiteX1252" fmla="*/ 204274 w 2483666"/>
              <a:gd name="connsiteY1252" fmla="*/ 1959024 h 3241367"/>
              <a:gd name="connsiteX1253" fmla="*/ 186767 w 2483666"/>
              <a:gd name="connsiteY1253" fmla="*/ 1959024 h 3241367"/>
              <a:gd name="connsiteX1254" fmla="*/ 191144 w 2483666"/>
              <a:gd name="connsiteY1254" fmla="*/ 1950259 h 3241367"/>
              <a:gd name="connsiteX1255" fmla="*/ 213027 w 2483666"/>
              <a:gd name="connsiteY1255" fmla="*/ 1959024 h 3241367"/>
              <a:gd name="connsiteX1256" fmla="*/ 208651 w 2483666"/>
              <a:gd name="connsiteY1256" fmla="*/ 1937111 h 3241367"/>
              <a:gd name="connsiteX1257" fmla="*/ 239288 w 2483666"/>
              <a:gd name="connsiteY1257" fmla="*/ 1923964 h 3241367"/>
              <a:gd name="connsiteX1258" fmla="*/ 239288 w 2483666"/>
              <a:gd name="connsiteY1258" fmla="*/ 1932729 h 3241367"/>
              <a:gd name="connsiteX1259" fmla="*/ 248041 w 2483666"/>
              <a:gd name="connsiteY1259" fmla="*/ 1932729 h 3241367"/>
              <a:gd name="connsiteX1260" fmla="*/ 239288 w 2483666"/>
              <a:gd name="connsiteY1260" fmla="*/ 1941494 h 3241367"/>
              <a:gd name="connsiteX1261" fmla="*/ 248041 w 2483666"/>
              <a:gd name="connsiteY1261" fmla="*/ 1941494 h 3241367"/>
              <a:gd name="connsiteX1262" fmla="*/ 256795 w 2483666"/>
              <a:gd name="connsiteY1262" fmla="*/ 1941494 h 3241367"/>
              <a:gd name="connsiteX1263" fmla="*/ 256795 w 2483666"/>
              <a:gd name="connsiteY1263" fmla="*/ 1937111 h 3241367"/>
              <a:gd name="connsiteX1264" fmla="*/ 274302 w 2483666"/>
              <a:gd name="connsiteY1264" fmla="*/ 1950259 h 3241367"/>
              <a:gd name="connsiteX1265" fmla="*/ 300562 w 2483666"/>
              <a:gd name="connsiteY1265" fmla="*/ 1937111 h 3241367"/>
              <a:gd name="connsiteX1266" fmla="*/ 287432 w 2483666"/>
              <a:gd name="connsiteY1266" fmla="*/ 1915198 h 3241367"/>
              <a:gd name="connsiteX1267" fmla="*/ 300562 w 2483666"/>
              <a:gd name="connsiteY1267" fmla="*/ 1906433 h 3241367"/>
              <a:gd name="connsiteX1268" fmla="*/ 318069 w 2483666"/>
              <a:gd name="connsiteY1268" fmla="*/ 1910816 h 3241367"/>
              <a:gd name="connsiteX1269" fmla="*/ 309315 w 2483666"/>
              <a:gd name="connsiteY1269" fmla="*/ 1902051 h 3241367"/>
              <a:gd name="connsiteX1270" fmla="*/ 331199 w 2483666"/>
              <a:gd name="connsiteY1270" fmla="*/ 1897668 h 3241367"/>
              <a:gd name="connsiteX1271" fmla="*/ 322446 w 2483666"/>
              <a:gd name="connsiteY1271" fmla="*/ 1888903 h 3241367"/>
              <a:gd name="connsiteX1272" fmla="*/ 309739 w 2483666"/>
              <a:gd name="connsiteY1272" fmla="*/ 1891447 h 3241367"/>
              <a:gd name="connsiteX1273" fmla="*/ 313145 w 2483666"/>
              <a:gd name="connsiteY1273" fmla="*/ 1886095 h 3241367"/>
              <a:gd name="connsiteX1274" fmla="*/ 318069 w 2483666"/>
              <a:gd name="connsiteY1274" fmla="*/ 1884520 h 3241367"/>
              <a:gd name="connsiteX1275" fmla="*/ 316428 w 2483666"/>
              <a:gd name="connsiteY1275" fmla="*/ 1884520 h 3241367"/>
              <a:gd name="connsiteX1276" fmla="*/ 311306 w 2483666"/>
              <a:gd name="connsiteY1276" fmla="*/ 1884520 h 3241367"/>
              <a:gd name="connsiteX1277" fmla="*/ 311606 w 2483666"/>
              <a:gd name="connsiteY1277" fmla="*/ 1883741 h 3241367"/>
              <a:gd name="connsiteX1278" fmla="*/ 318069 w 2483666"/>
              <a:gd name="connsiteY1278" fmla="*/ 1866990 h 3241367"/>
              <a:gd name="connsiteX1279" fmla="*/ 331199 w 2483666"/>
              <a:gd name="connsiteY1279" fmla="*/ 1862607 h 3241367"/>
              <a:gd name="connsiteX1280" fmla="*/ 317043 w 2483666"/>
              <a:gd name="connsiteY1280" fmla="*/ 1878631 h 3241367"/>
              <a:gd name="connsiteX1281" fmla="*/ 328720 w 2483666"/>
              <a:gd name="connsiteY1281" fmla="*/ 1879874 h 3241367"/>
              <a:gd name="connsiteX1282" fmla="*/ 323540 w 2483666"/>
              <a:gd name="connsiteY1282" fmla="*/ 1886164 h 3241367"/>
              <a:gd name="connsiteX1283" fmla="*/ 348706 w 2483666"/>
              <a:gd name="connsiteY1283" fmla="*/ 1880138 h 3241367"/>
              <a:gd name="connsiteX1284" fmla="*/ 357459 w 2483666"/>
              <a:gd name="connsiteY1284" fmla="*/ 1875755 h 3241367"/>
              <a:gd name="connsiteX1285" fmla="*/ 348706 w 2483666"/>
              <a:gd name="connsiteY1285" fmla="*/ 1866990 h 3241367"/>
              <a:gd name="connsiteX1286" fmla="*/ 365002 w 2483666"/>
              <a:gd name="connsiteY1286" fmla="*/ 1861550 h 3241367"/>
              <a:gd name="connsiteX1287" fmla="*/ 376676 w 2483666"/>
              <a:gd name="connsiteY1287" fmla="*/ 1862607 h 3241367"/>
              <a:gd name="connsiteX1288" fmla="*/ 377695 w 2483666"/>
              <a:gd name="connsiteY1288" fmla="*/ 1859260 h 3241367"/>
              <a:gd name="connsiteX1289" fmla="*/ 379882 w 2483666"/>
              <a:gd name="connsiteY1289" fmla="*/ 1859354 h 3241367"/>
              <a:gd name="connsiteX1290" fmla="*/ 405604 w 2483666"/>
              <a:gd name="connsiteY1290" fmla="*/ 1862607 h 3241367"/>
              <a:gd name="connsiteX1291" fmla="*/ 409980 w 2483666"/>
              <a:gd name="connsiteY1291" fmla="*/ 1853842 h 3241367"/>
              <a:gd name="connsiteX1292" fmla="*/ 391530 w 2483666"/>
              <a:gd name="connsiteY1292" fmla="*/ 1845924 h 3241367"/>
              <a:gd name="connsiteX1293" fmla="*/ 396577 w 2483666"/>
              <a:gd name="connsiteY1293" fmla="*/ 1842338 h 3241367"/>
              <a:gd name="connsiteX1294" fmla="*/ 396609 w 2483666"/>
              <a:gd name="connsiteY1294" fmla="*/ 1841626 h 3241367"/>
              <a:gd name="connsiteX1295" fmla="*/ 418734 w 2483666"/>
              <a:gd name="connsiteY1295" fmla="*/ 1827546 h 3241367"/>
              <a:gd name="connsiteX1296" fmla="*/ 407070 w 2483666"/>
              <a:gd name="connsiteY1296" fmla="*/ 1821707 h 3241367"/>
              <a:gd name="connsiteX1297" fmla="*/ 423110 w 2483666"/>
              <a:gd name="connsiteY1297" fmla="*/ 1818781 h 3241367"/>
              <a:gd name="connsiteX1298" fmla="*/ 414357 w 2483666"/>
              <a:gd name="connsiteY1298" fmla="*/ 1810016 h 3241367"/>
              <a:gd name="connsiteX1299" fmla="*/ 396850 w 2483666"/>
              <a:gd name="connsiteY1299" fmla="*/ 1805633 h 3241367"/>
              <a:gd name="connsiteX1300" fmla="*/ 409980 w 2483666"/>
              <a:gd name="connsiteY1300" fmla="*/ 1788103 h 3241367"/>
              <a:gd name="connsiteX1301" fmla="*/ 423110 w 2483666"/>
              <a:gd name="connsiteY1301" fmla="*/ 1783720 h 3241367"/>
              <a:gd name="connsiteX1302" fmla="*/ 427487 w 2483666"/>
              <a:gd name="connsiteY1302" fmla="*/ 1783720 h 3241367"/>
              <a:gd name="connsiteX1303" fmla="*/ 426393 w 2483666"/>
              <a:gd name="connsiteY1303" fmla="*/ 1778516 h 3241367"/>
              <a:gd name="connsiteX1304" fmla="*/ 422812 w 2483666"/>
              <a:gd name="connsiteY1304" fmla="*/ 1780981 h 3241367"/>
              <a:gd name="connsiteX1305" fmla="*/ 436240 w 2483666"/>
              <a:gd name="connsiteY1305" fmla="*/ 1766190 h 3241367"/>
              <a:gd name="connsiteX1306" fmla="*/ 458124 w 2483666"/>
              <a:gd name="connsiteY1306" fmla="*/ 1761807 h 3241367"/>
              <a:gd name="connsiteX1307" fmla="*/ 471254 w 2483666"/>
              <a:gd name="connsiteY1307" fmla="*/ 1766190 h 3241367"/>
              <a:gd name="connsiteX1308" fmla="*/ 488761 w 2483666"/>
              <a:gd name="connsiteY1308" fmla="*/ 1761807 h 3241367"/>
              <a:gd name="connsiteX1309" fmla="*/ 515021 w 2483666"/>
              <a:gd name="connsiteY1309" fmla="*/ 1757425 h 3241367"/>
              <a:gd name="connsiteX1310" fmla="*/ 519398 w 2483666"/>
              <a:gd name="connsiteY1310" fmla="*/ 1757425 h 3241367"/>
              <a:gd name="connsiteX1311" fmla="*/ 536905 w 2483666"/>
              <a:gd name="connsiteY1311" fmla="*/ 1739894 h 3241367"/>
              <a:gd name="connsiteX1312" fmla="*/ 528152 w 2483666"/>
              <a:gd name="connsiteY1312" fmla="*/ 1731129 h 3241367"/>
              <a:gd name="connsiteX1313" fmla="*/ 506268 w 2483666"/>
              <a:gd name="connsiteY1313" fmla="*/ 1739894 h 3241367"/>
              <a:gd name="connsiteX1314" fmla="*/ 506268 w 2483666"/>
              <a:gd name="connsiteY1314" fmla="*/ 1726746 h 3241367"/>
              <a:gd name="connsiteX1315" fmla="*/ 523775 w 2483666"/>
              <a:gd name="connsiteY1315" fmla="*/ 1726746 h 3241367"/>
              <a:gd name="connsiteX1316" fmla="*/ 523775 w 2483666"/>
              <a:gd name="connsiteY1316" fmla="*/ 1722364 h 3241367"/>
              <a:gd name="connsiteX1317" fmla="*/ 528152 w 2483666"/>
              <a:gd name="connsiteY1317" fmla="*/ 1717981 h 3241367"/>
              <a:gd name="connsiteX1318" fmla="*/ 558789 w 2483666"/>
              <a:gd name="connsiteY1318" fmla="*/ 1726746 h 3241367"/>
              <a:gd name="connsiteX1319" fmla="*/ 558789 w 2483666"/>
              <a:gd name="connsiteY1319" fmla="*/ 1717981 h 3241367"/>
              <a:gd name="connsiteX1320" fmla="*/ 563166 w 2483666"/>
              <a:gd name="connsiteY1320" fmla="*/ 1717981 h 3241367"/>
              <a:gd name="connsiteX1321" fmla="*/ 624440 w 2483666"/>
              <a:gd name="connsiteY1321" fmla="*/ 1696068 h 3241367"/>
              <a:gd name="connsiteX1322" fmla="*/ 633193 w 2483666"/>
              <a:gd name="connsiteY1322" fmla="*/ 1696068 h 3241367"/>
              <a:gd name="connsiteX1323" fmla="*/ 637570 w 2483666"/>
              <a:gd name="connsiteY1323" fmla="*/ 1687303 h 3241367"/>
              <a:gd name="connsiteX1324" fmla="*/ 589426 w 2483666"/>
              <a:gd name="connsiteY1324" fmla="*/ 1682920 h 3241367"/>
              <a:gd name="connsiteX1325" fmla="*/ 602556 w 2483666"/>
              <a:gd name="connsiteY1325" fmla="*/ 1678538 h 3241367"/>
              <a:gd name="connsiteX1326" fmla="*/ 585049 w 2483666"/>
              <a:gd name="connsiteY1326" fmla="*/ 1674155 h 3241367"/>
              <a:gd name="connsiteX1327" fmla="*/ 593803 w 2483666"/>
              <a:gd name="connsiteY1327" fmla="*/ 1665390 h 3241367"/>
              <a:gd name="connsiteX1328" fmla="*/ 633193 w 2483666"/>
              <a:gd name="connsiteY1328" fmla="*/ 1652242 h 3241367"/>
              <a:gd name="connsiteX1329" fmla="*/ 633193 w 2483666"/>
              <a:gd name="connsiteY1329" fmla="*/ 1636903 h 3241367"/>
              <a:gd name="connsiteX1330" fmla="*/ 633193 w 2483666"/>
              <a:gd name="connsiteY1330" fmla="*/ 1636072 h 3241367"/>
              <a:gd name="connsiteX1331" fmla="*/ 637570 w 2483666"/>
              <a:gd name="connsiteY1331" fmla="*/ 1634712 h 3241367"/>
              <a:gd name="connsiteX1332" fmla="*/ 633193 w 2483666"/>
              <a:gd name="connsiteY1332" fmla="*/ 1630329 h 3241367"/>
              <a:gd name="connsiteX1333" fmla="*/ 545659 w 2483666"/>
              <a:gd name="connsiteY1333" fmla="*/ 1669773 h 3241367"/>
              <a:gd name="connsiteX1334" fmla="*/ 538262 w 2483666"/>
              <a:gd name="connsiteY1334" fmla="*/ 1683599 h 3241367"/>
              <a:gd name="connsiteX1335" fmla="*/ 536905 w 2483666"/>
              <a:gd name="connsiteY1335" fmla="*/ 1682920 h 3241367"/>
              <a:gd name="connsiteX1336" fmla="*/ 535264 w 2483666"/>
              <a:gd name="connsiteY1336" fmla="*/ 1684016 h 3241367"/>
              <a:gd name="connsiteX1337" fmla="*/ 528006 w 2483666"/>
              <a:gd name="connsiteY1337" fmla="*/ 1688861 h 3241367"/>
              <a:gd name="connsiteX1338" fmla="*/ 519398 w 2483666"/>
              <a:gd name="connsiteY1338" fmla="*/ 1687303 h 3241367"/>
              <a:gd name="connsiteX1339" fmla="*/ 523775 w 2483666"/>
              <a:gd name="connsiteY1339" fmla="*/ 1691686 h 3241367"/>
              <a:gd name="connsiteX1340" fmla="*/ 528006 w 2483666"/>
              <a:gd name="connsiteY1340" fmla="*/ 1688861 h 3241367"/>
              <a:gd name="connsiteX1341" fmla="*/ 531503 w 2483666"/>
              <a:gd name="connsiteY1341" fmla="*/ 1689494 h 3241367"/>
              <a:gd name="connsiteX1342" fmla="*/ 537452 w 2483666"/>
              <a:gd name="connsiteY1342" fmla="*/ 1685112 h 3241367"/>
              <a:gd name="connsiteX1343" fmla="*/ 538262 w 2483666"/>
              <a:gd name="connsiteY1343" fmla="*/ 1683599 h 3241367"/>
              <a:gd name="connsiteX1344" fmla="*/ 552224 w 2483666"/>
              <a:gd name="connsiteY1344" fmla="*/ 1690590 h 3241367"/>
              <a:gd name="connsiteX1345" fmla="*/ 554412 w 2483666"/>
              <a:gd name="connsiteY1345" fmla="*/ 1691686 h 3241367"/>
              <a:gd name="connsiteX1346" fmla="*/ 558789 w 2483666"/>
              <a:gd name="connsiteY1346" fmla="*/ 1687303 h 3241367"/>
              <a:gd name="connsiteX1347" fmla="*/ 559131 w 2483666"/>
              <a:gd name="connsiteY1347" fmla="*/ 1691001 h 3241367"/>
              <a:gd name="connsiteX1348" fmla="*/ 558380 w 2483666"/>
              <a:gd name="connsiteY1348" fmla="*/ 1696205 h 3241367"/>
              <a:gd name="connsiteX1349" fmla="*/ 550583 w 2483666"/>
              <a:gd name="connsiteY1349" fmla="*/ 1698807 h 3241367"/>
              <a:gd name="connsiteX1350" fmla="*/ 545659 w 2483666"/>
              <a:gd name="connsiteY1350" fmla="*/ 1700451 h 3241367"/>
              <a:gd name="connsiteX1351" fmla="*/ 536905 w 2483666"/>
              <a:gd name="connsiteY1351" fmla="*/ 1700451 h 3241367"/>
              <a:gd name="connsiteX1352" fmla="*/ 545659 w 2483666"/>
              <a:gd name="connsiteY1352" fmla="*/ 1709216 h 3241367"/>
              <a:gd name="connsiteX1353" fmla="*/ 532528 w 2483666"/>
              <a:gd name="connsiteY1353" fmla="*/ 1700451 h 3241367"/>
              <a:gd name="connsiteX1354" fmla="*/ 498062 w 2483666"/>
              <a:gd name="connsiteY1354" fmla="*/ 1711955 h 3241367"/>
              <a:gd name="connsiteX1355" fmla="*/ 494486 w 2483666"/>
              <a:gd name="connsiteY1355" fmla="*/ 1713149 h 3241367"/>
              <a:gd name="connsiteX1356" fmla="*/ 497515 w 2483666"/>
              <a:gd name="connsiteY1356" fmla="*/ 1709216 h 3241367"/>
              <a:gd name="connsiteX1357" fmla="*/ 488761 w 2483666"/>
              <a:gd name="connsiteY1357" fmla="*/ 1704833 h 3241367"/>
              <a:gd name="connsiteX1358" fmla="*/ 480008 w 2483666"/>
              <a:gd name="connsiteY1358" fmla="*/ 1717981 h 3241367"/>
              <a:gd name="connsiteX1359" fmla="*/ 484385 w 2483666"/>
              <a:gd name="connsiteY1359" fmla="*/ 1722364 h 3241367"/>
              <a:gd name="connsiteX1360" fmla="*/ 475631 w 2483666"/>
              <a:gd name="connsiteY1360" fmla="*/ 1731129 h 3241367"/>
              <a:gd name="connsiteX1361" fmla="*/ 458124 w 2483666"/>
              <a:gd name="connsiteY1361" fmla="*/ 1731129 h 3241367"/>
              <a:gd name="connsiteX1362" fmla="*/ 458124 w 2483666"/>
              <a:gd name="connsiteY1362" fmla="*/ 1735512 h 3241367"/>
              <a:gd name="connsiteX1363" fmla="*/ 453748 w 2483666"/>
              <a:gd name="connsiteY1363" fmla="*/ 1731129 h 3241367"/>
              <a:gd name="connsiteX1364" fmla="*/ 431864 w 2483666"/>
              <a:gd name="connsiteY1364" fmla="*/ 1739894 h 3241367"/>
              <a:gd name="connsiteX1365" fmla="*/ 431864 w 2483666"/>
              <a:gd name="connsiteY1365" fmla="*/ 1744277 h 3241367"/>
              <a:gd name="connsiteX1366" fmla="*/ 423110 w 2483666"/>
              <a:gd name="connsiteY1366" fmla="*/ 1744277 h 3241367"/>
              <a:gd name="connsiteX1367" fmla="*/ 374966 w 2483666"/>
              <a:gd name="connsiteY1367" fmla="*/ 1766190 h 3241367"/>
              <a:gd name="connsiteX1368" fmla="*/ 361836 w 2483666"/>
              <a:gd name="connsiteY1368" fmla="*/ 1766190 h 3241367"/>
              <a:gd name="connsiteX1369" fmla="*/ 348706 w 2483666"/>
              <a:gd name="connsiteY1369" fmla="*/ 1770572 h 3241367"/>
              <a:gd name="connsiteX1370" fmla="*/ 374966 w 2483666"/>
              <a:gd name="connsiteY1370" fmla="*/ 1757425 h 3241367"/>
              <a:gd name="connsiteX1371" fmla="*/ 339952 w 2483666"/>
              <a:gd name="connsiteY1371" fmla="*/ 1757425 h 3241367"/>
              <a:gd name="connsiteX1372" fmla="*/ 339952 w 2483666"/>
              <a:gd name="connsiteY1372" fmla="*/ 1774955 h 3241367"/>
              <a:gd name="connsiteX1373" fmla="*/ 313692 w 2483666"/>
              <a:gd name="connsiteY1373" fmla="*/ 1770572 h 3241367"/>
              <a:gd name="connsiteX1374" fmla="*/ 313692 w 2483666"/>
              <a:gd name="connsiteY1374" fmla="*/ 1783720 h 3241367"/>
              <a:gd name="connsiteX1375" fmla="*/ 331199 w 2483666"/>
              <a:gd name="connsiteY1375" fmla="*/ 1779338 h 3241367"/>
              <a:gd name="connsiteX1376" fmla="*/ 300562 w 2483666"/>
              <a:gd name="connsiteY1376" fmla="*/ 1792485 h 3241367"/>
              <a:gd name="connsiteX1377" fmla="*/ 313692 w 2483666"/>
              <a:gd name="connsiteY1377" fmla="*/ 1801251 h 3241367"/>
              <a:gd name="connsiteX1378" fmla="*/ 322446 w 2483666"/>
              <a:gd name="connsiteY1378" fmla="*/ 1792485 h 3241367"/>
              <a:gd name="connsiteX1379" fmla="*/ 339952 w 2483666"/>
              <a:gd name="connsiteY1379" fmla="*/ 1792485 h 3241367"/>
              <a:gd name="connsiteX1380" fmla="*/ 318069 w 2483666"/>
              <a:gd name="connsiteY1380" fmla="*/ 1805633 h 3241367"/>
              <a:gd name="connsiteX1381" fmla="*/ 313692 w 2483666"/>
              <a:gd name="connsiteY1381" fmla="*/ 1814399 h 3241367"/>
              <a:gd name="connsiteX1382" fmla="*/ 335576 w 2483666"/>
              <a:gd name="connsiteY1382" fmla="*/ 1818781 h 3241367"/>
              <a:gd name="connsiteX1383" fmla="*/ 370590 w 2483666"/>
              <a:gd name="connsiteY1383" fmla="*/ 1805633 h 3241367"/>
              <a:gd name="connsiteX1384" fmla="*/ 326822 w 2483666"/>
              <a:gd name="connsiteY1384" fmla="*/ 1831929 h 3241367"/>
              <a:gd name="connsiteX1385" fmla="*/ 318069 w 2483666"/>
              <a:gd name="connsiteY1385" fmla="*/ 1823164 h 3241367"/>
              <a:gd name="connsiteX1386" fmla="*/ 296185 w 2483666"/>
              <a:gd name="connsiteY1386" fmla="*/ 1814399 h 3241367"/>
              <a:gd name="connsiteX1387" fmla="*/ 278678 w 2483666"/>
              <a:gd name="connsiteY1387" fmla="*/ 1827546 h 3241367"/>
              <a:gd name="connsiteX1388" fmla="*/ 278241 w 2483666"/>
              <a:gd name="connsiteY1388" fmla="*/ 1831929 h 3241367"/>
              <a:gd name="connsiteX1389" fmla="*/ 260624 w 2483666"/>
              <a:gd name="connsiteY1389" fmla="*/ 1831929 h 3241367"/>
              <a:gd name="connsiteX1390" fmla="*/ 256795 w 2483666"/>
              <a:gd name="connsiteY1390" fmla="*/ 1831929 h 3241367"/>
              <a:gd name="connsiteX1391" fmla="*/ 234911 w 2483666"/>
              <a:gd name="connsiteY1391" fmla="*/ 1827546 h 3241367"/>
              <a:gd name="connsiteX1392" fmla="*/ 226158 w 2483666"/>
              <a:gd name="connsiteY1392" fmla="*/ 1823164 h 3241367"/>
              <a:gd name="connsiteX1393" fmla="*/ 213027 w 2483666"/>
              <a:gd name="connsiteY1393" fmla="*/ 1831929 h 3241367"/>
              <a:gd name="connsiteX1394" fmla="*/ 217404 w 2483666"/>
              <a:gd name="connsiteY1394" fmla="*/ 1836312 h 3241367"/>
              <a:gd name="connsiteX1395" fmla="*/ 199897 w 2483666"/>
              <a:gd name="connsiteY1395" fmla="*/ 1849459 h 3241367"/>
              <a:gd name="connsiteX1396" fmla="*/ 191144 w 2483666"/>
              <a:gd name="connsiteY1396" fmla="*/ 1836312 h 3241367"/>
              <a:gd name="connsiteX1397" fmla="*/ 185536 w 2483666"/>
              <a:gd name="connsiteY1397" fmla="*/ 1846035 h 3241367"/>
              <a:gd name="connsiteX1398" fmla="*/ 181791 w 2483666"/>
              <a:gd name="connsiteY1398" fmla="*/ 1843562 h 3241367"/>
              <a:gd name="connsiteX1399" fmla="*/ 182390 w 2483666"/>
              <a:gd name="connsiteY1399" fmla="*/ 1840694 h 3241367"/>
              <a:gd name="connsiteX1400" fmla="*/ 160507 w 2483666"/>
              <a:gd name="connsiteY1400" fmla="*/ 1836312 h 3241367"/>
              <a:gd name="connsiteX1401" fmla="*/ 164883 w 2483666"/>
              <a:gd name="connsiteY1401" fmla="*/ 1827546 h 3241367"/>
              <a:gd name="connsiteX1402" fmla="*/ 178014 w 2483666"/>
              <a:gd name="connsiteY1402" fmla="*/ 1827546 h 3241367"/>
              <a:gd name="connsiteX1403" fmla="*/ 178014 w 2483666"/>
              <a:gd name="connsiteY1403" fmla="*/ 1823164 h 3241367"/>
              <a:gd name="connsiteX1404" fmla="*/ 186767 w 2483666"/>
              <a:gd name="connsiteY1404" fmla="*/ 1818781 h 3241367"/>
              <a:gd name="connsiteX1405" fmla="*/ 178014 w 2483666"/>
              <a:gd name="connsiteY1405" fmla="*/ 1805633 h 3241367"/>
              <a:gd name="connsiteX1406" fmla="*/ 182390 w 2483666"/>
              <a:gd name="connsiteY1406" fmla="*/ 1796868 h 3241367"/>
              <a:gd name="connsiteX1407" fmla="*/ 173637 w 2483666"/>
              <a:gd name="connsiteY1407" fmla="*/ 1788103 h 3241367"/>
              <a:gd name="connsiteX1408" fmla="*/ 160507 w 2483666"/>
              <a:gd name="connsiteY1408" fmla="*/ 1796868 h 3241367"/>
              <a:gd name="connsiteX1409" fmla="*/ 160507 w 2483666"/>
              <a:gd name="connsiteY1409" fmla="*/ 1770572 h 3241367"/>
              <a:gd name="connsiteX1410" fmla="*/ 151753 w 2483666"/>
              <a:gd name="connsiteY1410" fmla="*/ 1774955 h 3241367"/>
              <a:gd name="connsiteX1411" fmla="*/ 138623 w 2483666"/>
              <a:gd name="connsiteY1411" fmla="*/ 1766190 h 3241367"/>
              <a:gd name="connsiteX1412" fmla="*/ 134246 w 2483666"/>
              <a:gd name="connsiteY1412" fmla="*/ 1766190 h 3241367"/>
              <a:gd name="connsiteX1413" fmla="*/ 138623 w 2483666"/>
              <a:gd name="connsiteY1413" fmla="*/ 1757425 h 3241367"/>
              <a:gd name="connsiteX1414" fmla="*/ 134246 w 2483666"/>
              <a:gd name="connsiteY1414" fmla="*/ 1757425 h 3241367"/>
              <a:gd name="connsiteX1415" fmla="*/ 121116 w 2483666"/>
              <a:gd name="connsiteY1415" fmla="*/ 1757425 h 3241367"/>
              <a:gd name="connsiteX1416" fmla="*/ 107986 w 2483666"/>
              <a:gd name="connsiteY1416" fmla="*/ 1739894 h 3241367"/>
              <a:gd name="connsiteX1417" fmla="*/ 125493 w 2483666"/>
              <a:gd name="connsiteY1417" fmla="*/ 1735512 h 3241367"/>
              <a:gd name="connsiteX1418" fmla="*/ 111337 w 2483666"/>
              <a:gd name="connsiteY1418" fmla="*/ 1725651 h 3241367"/>
              <a:gd name="connsiteX1419" fmla="*/ 97435 w 2483666"/>
              <a:gd name="connsiteY1419" fmla="*/ 1733969 h 3241367"/>
              <a:gd name="connsiteX1420" fmla="*/ 81521 w 2483666"/>
              <a:gd name="connsiteY1420" fmla="*/ 1720309 h 3241367"/>
              <a:gd name="connsiteX1421" fmla="*/ 68596 w 2483666"/>
              <a:gd name="connsiteY1421" fmla="*/ 1709216 h 3241367"/>
              <a:gd name="connsiteX1422" fmla="*/ 51089 w 2483666"/>
              <a:gd name="connsiteY1422" fmla="*/ 1722364 h 3241367"/>
              <a:gd name="connsiteX1423" fmla="*/ 46712 w 2483666"/>
              <a:gd name="connsiteY1423" fmla="*/ 1735512 h 3241367"/>
              <a:gd name="connsiteX1424" fmla="*/ 37958 w 2483666"/>
              <a:gd name="connsiteY1424" fmla="*/ 1735512 h 3241367"/>
              <a:gd name="connsiteX1425" fmla="*/ 51089 w 2483666"/>
              <a:gd name="connsiteY1425" fmla="*/ 1713599 h 3241367"/>
              <a:gd name="connsiteX1426" fmla="*/ 20452 w 2483666"/>
              <a:gd name="connsiteY1426" fmla="*/ 1704833 h 3241367"/>
              <a:gd name="connsiteX1427" fmla="*/ 20452 w 2483666"/>
              <a:gd name="connsiteY1427" fmla="*/ 1689631 h 3241367"/>
              <a:gd name="connsiteX1428" fmla="*/ 20452 w 2483666"/>
              <a:gd name="connsiteY1428" fmla="*/ 1682920 h 3241367"/>
              <a:gd name="connsiteX1429" fmla="*/ 33582 w 2483666"/>
              <a:gd name="connsiteY1429" fmla="*/ 1691686 h 3241367"/>
              <a:gd name="connsiteX1430" fmla="*/ 51089 w 2483666"/>
              <a:gd name="connsiteY1430" fmla="*/ 1691686 h 3241367"/>
              <a:gd name="connsiteX1431" fmla="*/ 59842 w 2483666"/>
              <a:gd name="connsiteY1431" fmla="*/ 1678538 h 3241367"/>
              <a:gd name="connsiteX1432" fmla="*/ 68596 w 2483666"/>
              <a:gd name="connsiteY1432" fmla="*/ 1682920 h 3241367"/>
              <a:gd name="connsiteX1433" fmla="*/ 94856 w 2483666"/>
              <a:gd name="connsiteY1433" fmla="*/ 1656625 h 3241367"/>
              <a:gd name="connsiteX1434" fmla="*/ 90479 w 2483666"/>
              <a:gd name="connsiteY1434" fmla="*/ 1647860 h 3241367"/>
              <a:gd name="connsiteX1435" fmla="*/ 129870 w 2483666"/>
              <a:gd name="connsiteY1435" fmla="*/ 1634712 h 3241367"/>
              <a:gd name="connsiteX1436" fmla="*/ 138623 w 2483666"/>
              <a:gd name="connsiteY1436" fmla="*/ 1625946 h 3241367"/>
              <a:gd name="connsiteX1437" fmla="*/ 138623 w 2483666"/>
              <a:gd name="connsiteY1437" fmla="*/ 1621564 h 3241367"/>
              <a:gd name="connsiteX1438" fmla="*/ 160507 w 2483666"/>
              <a:gd name="connsiteY1438" fmla="*/ 1608416 h 3241367"/>
              <a:gd name="connsiteX1439" fmla="*/ 173637 w 2483666"/>
              <a:gd name="connsiteY1439" fmla="*/ 1617181 h 3241367"/>
              <a:gd name="connsiteX1440" fmla="*/ 178014 w 2483666"/>
              <a:gd name="connsiteY1440" fmla="*/ 1617181 h 3241367"/>
              <a:gd name="connsiteX1441" fmla="*/ 178014 w 2483666"/>
              <a:gd name="connsiteY1441" fmla="*/ 1604033 h 3241367"/>
              <a:gd name="connsiteX1442" fmla="*/ 208651 w 2483666"/>
              <a:gd name="connsiteY1442" fmla="*/ 1595268 h 3241367"/>
              <a:gd name="connsiteX1443" fmla="*/ 199897 w 2483666"/>
              <a:gd name="connsiteY1443" fmla="*/ 1590886 h 3241367"/>
              <a:gd name="connsiteX1444" fmla="*/ 221781 w 2483666"/>
              <a:gd name="connsiteY1444" fmla="*/ 1590886 h 3241367"/>
              <a:gd name="connsiteX1445" fmla="*/ 234911 w 2483666"/>
              <a:gd name="connsiteY1445" fmla="*/ 1604033 h 3241367"/>
              <a:gd name="connsiteX1446" fmla="*/ 239288 w 2483666"/>
              <a:gd name="connsiteY1446" fmla="*/ 1599651 h 3241367"/>
              <a:gd name="connsiteX1447" fmla="*/ 256795 w 2483666"/>
              <a:gd name="connsiteY1447" fmla="*/ 1612799 h 3241367"/>
              <a:gd name="connsiteX1448" fmla="*/ 261171 w 2483666"/>
              <a:gd name="connsiteY1448" fmla="*/ 1604033 h 3241367"/>
              <a:gd name="connsiteX1449" fmla="*/ 252418 w 2483666"/>
              <a:gd name="connsiteY1449" fmla="*/ 1595268 h 3241367"/>
              <a:gd name="connsiteX1450" fmla="*/ 265548 w 2483666"/>
              <a:gd name="connsiteY1450" fmla="*/ 1582120 h 3241367"/>
              <a:gd name="connsiteX1451" fmla="*/ 274302 w 2483666"/>
              <a:gd name="connsiteY1451" fmla="*/ 1599651 h 3241367"/>
              <a:gd name="connsiteX1452" fmla="*/ 278678 w 2483666"/>
              <a:gd name="connsiteY1452" fmla="*/ 1595268 h 3241367"/>
              <a:gd name="connsiteX1453" fmla="*/ 296185 w 2483666"/>
              <a:gd name="connsiteY1453" fmla="*/ 1604033 h 3241367"/>
              <a:gd name="connsiteX1454" fmla="*/ 309315 w 2483666"/>
              <a:gd name="connsiteY1454" fmla="*/ 1595268 h 3241367"/>
              <a:gd name="connsiteX1455" fmla="*/ 287432 w 2483666"/>
              <a:gd name="connsiteY1455" fmla="*/ 1586503 h 3241367"/>
              <a:gd name="connsiteX1456" fmla="*/ 261171 w 2483666"/>
              <a:gd name="connsiteY1456" fmla="*/ 1568973 h 3241367"/>
              <a:gd name="connsiteX1457" fmla="*/ 256795 w 2483666"/>
              <a:gd name="connsiteY1457" fmla="*/ 1568973 h 3241367"/>
              <a:gd name="connsiteX1458" fmla="*/ 261171 w 2483666"/>
              <a:gd name="connsiteY1458" fmla="*/ 1564590 h 3241367"/>
              <a:gd name="connsiteX1459" fmla="*/ 287432 w 2483666"/>
              <a:gd name="connsiteY1459" fmla="*/ 1568973 h 3241367"/>
              <a:gd name="connsiteX1460" fmla="*/ 313692 w 2483666"/>
              <a:gd name="connsiteY1460" fmla="*/ 1573355 h 3241367"/>
              <a:gd name="connsiteX1461" fmla="*/ 318069 w 2483666"/>
              <a:gd name="connsiteY1461" fmla="*/ 1573355 h 3241367"/>
              <a:gd name="connsiteX1462" fmla="*/ 318069 w 2483666"/>
              <a:gd name="connsiteY1462" fmla="*/ 1564590 h 3241367"/>
              <a:gd name="connsiteX1463" fmla="*/ 322446 w 2483666"/>
              <a:gd name="connsiteY1463" fmla="*/ 1568973 h 3241367"/>
              <a:gd name="connsiteX1464" fmla="*/ 335576 w 2483666"/>
              <a:gd name="connsiteY1464" fmla="*/ 1564590 h 3241367"/>
              <a:gd name="connsiteX1465" fmla="*/ 335576 w 2483666"/>
              <a:gd name="connsiteY1465" fmla="*/ 1547060 h 3241367"/>
              <a:gd name="connsiteX1466" fmla="*/ 335576 w 2483666"/>
              <a:gd name="connsiteY1466" fmla="*/ 1542677 h 3241367"/>
              <a:gd name="connsiteX1467" fmla="*/ 322446 w 2483666"/>
              <a:gd name="connsiteY1467" fmla="*/ 1533912 h 3241367"/>
              <a:gd name="connsiteX1468" fmla="*/ 318069 w 2483666"/>
              <a:gd name="connsiteY1468" fmla="*/ 1547060 h 3241367"/>
              <a:gd name="connsiteX1469" fmla="*/ 296185 w 2483666"/>
              <a:gd name="connsiteY1469" fmla="*/ 1542677 h 3241367"/>
              <a:gd name="connsiteX1470" fmla="*/ 300562 w 2483666"/>
              <a:gd name="connsiteY1470" fmla="*/ 1529529 h 3241367"/>
              <a:gd name="connsiteX1471" fmla="*/ 348706 w 2483666"/>
              <a:gd name="connsiteY1471" fmla="*/ 1529529 h 3241367"/>
              <a:gd name="connsiteX1472" fmla="*/ 344329 w 2483666"/>
              <a:gd name="connsiteY1472" fmla="*/ 1533912 h 3241367"/>
              <a:gd name="connsiteX1473" fmla="*/ 348706 w 2483666"/>
              <a:gd name="connsiteY1473" fmla="*/ 1533912 h 3241367"/>
              <a:gd name="connsiteX1474" fmla="*/ 357459 w 2483666"/>
              <a:gd name="connsiteY1474" fmla="*/ 1533912 h 3241367"/>
              <a:gd name="connsiteX1475" fmla="*/ 344329 w 2483666"/>
              <a:gd name="connsiteY1475" fmla="*/ 1542677 h 3241367"/>
              <a:gd name="connsiteX1476" fmla="*/ 366213 w 2483666"/>
              <a:gd name="connsiteY1476" fmla="*/ 1542677 h 3241367"/>
              <a:gd name="connsiteX1477" fmla="*/ 370590 w 2483666"/>
              <a:gd name="connsiteY1477" fmla="*/ 1529529 h 3241367"/>
              <a:gd name="connsiteX1478" fmla="*/ 418734 w 2483666"/>
              <a:gd name="connsiteY1478" fmla="*/ 1520764 h 3241367"/>
              <a:gd name="connsiteX1479" fmla="*/ 436240 w 2483666"/>
              <a:gd name="connsiteY1479" fmla="*/ 1511999 h 3241367"/>
              <a:gd name="connsiteX1480" fmla="*/ 462501 w 2483666"/>
              <a:gd name="connsiteY1480" fmla="*/ 1503234 h 3241367"/>
              <a:gd name="connsiteX1481" fmla="*/ 477614 w 2483666"/>
              <a:gd name="connsiteY1481" fmla="*/ 1503234 h 3241367"/>
              <a:gd name="connsiteX1482" fmla="*/ 477272 w 2483666"/>
              <a:gd name="connsiteY1482" fmla="*/ 1504329 h 3241367"/>
              <a:gd name="connsiteX1483" fmla="*/ 484385 w 2483666"/>
              <a:gd name="connsiteY1483" fmla="*/ 1503234 h 3241367"/>
              <a:gd name="connsiteX1484" fmla="*/ 481649 w 2483666"/>
              <a:gd name="connsiteY1484" fmla="*/ 1503234 h 3241367"/>
              <a:gd name="connsiteX1485" fmla="*/ 477614 w 2483666"/>
              <a:gd name="connsiteY1485" fmla="*/ 1503234 h 3241367"/>
              <a:gd name="connsiteX1486" fmla="*/ 477614 w 2483666"/>
              <a:gd name="connsiteY1486" fmla="*/ 1503234 h 3241367"/>
              <a:gd name="connsiteX1487" fmla="*/ 493138 w 2483666"/>
              <a:gd name="connsiteY1487" fmla="*/ 1498851 h 3241367"/>
              <a:gd name="connsiteX1488" fmla="*/ 488761 w 2483666"/>
              <a:gd name="connsiteY1488" fmla="*/ 1507616 h 3241367"/>
              <a:gd name="connsiteX1489" fmla="*/ 510645 w 2483666"/>
              <a:gd name="connsiteY1489" fmla="*/ 1511999 h 3241367"/>
              <a:gd name="connsiteX1490" fmla="*/ 515021 w 2483666"/>
              <a:gd name="connsiteY1490" fmla="*/ 1511999 h 3241367"/>
              <a:gd name="connsiteX1491" fmla="*/ 515366 w 2483666"/>
              <a:gd name="connsiteY1491" fmla="*/ 1511999 h 3241367"/>
              <a:gd name="connsiteX1492" fmla="*/ 510645 w 2483666"/>
              <a:gd name="connsiteY1492" fmla="*/ 1520764 h 3241367"/>
              <a:gd name="connsiteX1493" fmla="*/ 536905 w 2483666"/>
              <a:gd name="connsiteY1493" fmla="*/ 1511999 h 3241367"/>
              <a:gd name="connsiteX1494" fmla="*/ 541282 w 2483666"/>
              <a:gd name="connsiteY1494" fmla="*/ 1498851 h 3241367"/>
              <a:gd name="connsiteX1495" fmla="*/ 510645 w 2483666"/>
              <a:gd name="connsiteY1495" fmla="*/ 1498851 h 3241367"/>
              <a:gd name="connsiteX1496" fmla="*/ 484385 w 2483666"/>
              <a:gd name="connsiteY1496" fmla="*/ 1476938 h 3241367"/>
              <a:gd name="connsiteX1497" fmla="*/ 475631 w 2483666"/>
              <a:gd name="connsiteY1497" fmla="*/ 1476938 h 3241367"/>
              <a:gd name="connsiteX1498" fmla="*/ 466878 w 2483666"/>
              <a:gd name="connsiteY1498" fmla="*/ 1494468 h 3241367"/>
              <a:gd name="connsiteX1499" fmla="*/ 444994 w 2483666"/>
              <a:gd name="connsiteY1499" fmla="*/ 1481321 h 3241367"/>
              <a:gd name="connsiteX1500" fmla="*/ 427487 w 2483666"/>
              <a:gd name="connsiteY1500" fmla="*/ 1494468 h 3241367"/>
              <a:gd name="connsiteX1501" fmla="*/ 424624 w 2483666"/>
              <a:gd name="connsiteY1501" fmla="*/ 1493035 h 3241367"/>
              <a:gd name="connsiteX1502" fmla="*/ 423042 w 2483666"/>
              <a:gd name="connsiteY1502" fmla="*/ 1488853 h 3241367"/>
              <a:gd name="connsiteX1503" fmla="*/ 401227 w 2483666"/>
              <a:gd name="connsiteY1503" fmla="*/ 1490086 h 3241367"/>
              <a:gd name="connsiteX1504" fmla="*/ 401227 w 2483666"/>
              <a:gd name="connsiteY1504" fmla="*/ 1507616 h 3241367"/>
              <a:gd name="connsiteX1505" fmla="*/ 392473 w 2483666"/>
              <a:gd name="connsiteY1505" fmla="*/ 1498851 h 3241367"/>
              <a:gd name="connsiteX1506" fmla="*/ 383720 w 2483666"/>
              <a:gd name="connsiteY1506" fmla="*/ 1507616 h 3241367"/>
              <a:gd name="connsiteX1507" fmla="*/ 379343 w 2483666"/>
              <a:gd name="connsiteY1507" fmla="*/ 1520764 h 3241367"/>
              <a:gd name="connsiteX1508" fmla="*/ 366213 w 2483666"/>
              <a:gd name="connsiteY1508" fmla="*/ 1520764 h 3241367"/>
              <a:gd name="connsiteX1509" fmla="*/ 374966 w 2483666"/>
              <a:gd name="connsiteY1509" fmla="*/ 1511999 h 3241367"/>
              <a:gd name="connsiteX1510" fmla="*/ 375377 w 2483666"/>
              <a:gd name="connsiteY1510" fmla="*/ 1508301 h 3241367"/>
              <a:gd name="connsiteX1511" fmla="*/ 379638 w 2483666"/>
              <a:gd name="connsiteY1511" fmla="*/ 1506310 h 3241367"/>
              <a:gd name="connsiteX1512" fmla="*/ 381121 w 2483666"/>
              <a:gd name="connsiteY1512" fmla="*/ 1505836 h 3241367"/>
              <a:gd name="connsiteX1513" fmla="*/ 381531 w 2483666"/>
              <a:gd name="connsiteY1513" fmla="*/ 1505425 h 3241367"/>
              <a:gd name="connsiteX1514" fmla="*/ 379638 w 2483666"/>
              <a:gd name="connsiteY1514" fmla="*/ 1506310 h 3241367"/>
              <a:gd name="connsiteX1515" fmla="*/ 361836 w 2483666"/>
              <a:gd name="connsiteY1515" fmla="*/ 1511999 h 3241367"/>
              <a:gd name="connsiteX1516" fmla="*/ 379343 w 2483666"/>
              <a:gd name="connsiteY1516" fmla="*/ 1494468 h 3241367"/>
              <a:gd name="connsiteX1517" fmla="*/ 374966 w 2483666"/>
              <a:gd name="connsiteY1517" fmla="*/ 1494468 h 3241367"/>
              <a:gd name="connsiteX1518" fmla="*/ 401227 w 2483666"/>
              <a:gd name="connsiteY1518" fmla="*/ 1481321 h 3241367"/>
              <a:gd name="connsiteX1519" fmla="*/ 418734 w 2483666"/>
              <a:gd name="connsiteY1519" fmla="*/ 1468173 h 3241367"/>
              <a:gd name="connsiteX1520" fmla="*/ 423300 w 2483666"/>
              <a:gd name="connsiteY1520" fmla="*/ 1468292 h 3241367"/>
              <a:gd name="connsiteX1521" fmla="*/ 413194 w 2483666"/>
              <a:gd name="connsiteY1521" fmla="*/ 1474952 h 3241367"/>
              <a:gd name="connsiteX1522" fmla="*/ 430847 w 2483666"/>
              <a:gd name="connsiteY1522" fmla="*/ 1468489 h 3241367"/>
              <a:gd name="connsiteX1523" fmla="*/ 423300 w 2483666"/>
              <a:gd name="connsiteY1523" fmla="*/ 1468292 h 3241367"/>
              <a:gd name="connsiteX1524" fmla="*/ 428846 w 2483666"/>
              <a:gd name="connsiteY1524" fmla="*/ 1464638 h 3241367"/>
              <a:gd name="connsiteX1525" fmla="*/ 462501 w 2483666"/>
              <a:gd name="connsiteY1525" fmla="*/ 1446260 h 3241367"/>
              <a:gd name="connsiteX1526" fmla="*/ 480008 w 2483666"/>
              <a:gd name="connsiteY1526" fmla="*/ 1446260 h 3241367"/>
              <a:gd name="connsiteX1527" fmla="*/ 481530 w 2483666"/>
              <a:gd name="connsiteY1527" fmla="*/ 1444735 h 3241367"/>
              <a:gd name="connsiteX1528" fmla="*/ 488761 w 2483666"/>
              <a:gd name="connsiteY1528" fmla="*/ 1446260 h 3241367"/>
              <a:gd name="connsiteX1529" fmla="*/ 488761 w 2483666"/>
              <a:gd name="connsiteY1529" fmla="*/ 1433112 h 3241367"/>
              <a:gd name="connsiteX1530" fmla="*/ 515021 w 2483666"/>
              <a:gd name="connsiteY1530" fmla="*/ 1424347 h 3241367"/>
              <a:gd name="connsiteX1531" fmla="*/ 532528 w 2483666"/>
              <a:gd name="connsiteY1531" fmla="*/ 1415581 h 3241367"/>
              <a:gd name="connsiteX1532" fmla="*/ 541282 w 2483666"/>
              <a:gd name="connsiteY1532" fmla="*/ 1398051 h 3241367"/>
              <a:gd name="connsiteX1533" fmla="*/ 550035 w 2483666"/>
              <a:gd name="connsiteY1533" fmla="*/ 1406816 h 3241367"/>
              <a:gd name="connsiteX1534" fmla="*/ 585118 w 2483666"/>
              <a:gd name="connsiteY1534" fmla="*/ 1396955 h 3241367"/>
              <a:gd name="connsiteX1535" fmla="*/ 591291 w 2483666"/>
              <a:gd name="connsiteY1535" fmla="*/ 1403965 h 3241367"/>
              <a:gd name="connsiteX1536" fmla="*/ 587033 w 2483666"/>
              <a:gd name="connsiteY1536" fmla="*/ 1406200 h 3241367"/>
              <a:gd name="connsiteX1537" fmla="*/ 593803 w 2483666"/>
              <a:gd name="connsiteY1537" fmla="*/ 1406816 h 3241367"/>
              <a:gd name="connsiteX1538" fmla="*/ 591291 w 2483666"/>
              <a:gd name="connsiteY1538" fmla="*/ 1403965 h 3241367"/>
              <a:gd name="connsiteX1539" fmla="*/ 602556 w 2483666"/>
              <a:gd name="connsiteY1539" fmla="*/ 1398051 h 3241367"/>
              <a:gd name="connsiteX1540" fmla="*/ 606933 w 2483666"/>
              <a:gd name="connsiteY1540" fmla="*/ 1402434 h 3241367"/>
              <a:gd name="connsiteX1541" fmla="*/ 628817 w 2483666"/>
              <a:gd name="connsiteY1541" fmla="*/ 1389286 h 3241367"/>
              <a:gd name="connsiteX1542" fmla="*/ 606933 w 2483666"/>
              <a:gd name="connsiteY1542" fmla="*/ 1389286 h 3241367"/>
              <a:gd name="connsiteX1543" fmla="*/ 585049 w 2483666"/>
              <a:gd name="connsiteY1543" fmla="*/ 1393668 h 3241367"/>
              <a:gd name="connsiteX1544" fmla="*/ 598179 w 2483666"/>
              <a:gd name="connsiteY1544" fmla="*/ 1384903 h 3241367"/>
              <a:gd name="connsiteX1545" fmla="*/ 593803 w 2483666"/>
              <a:gd name="connsiteY1545" fmla="*/ 1380521 h 3241367"/>
              <a:gd name="connsiteX1546" fmla="*/ 606933 w 2483666"/>
              <a:gd name="connsiteY1546" fmla="*/ 1362990 h 3241367"/>
              <a:gd name="connsiteX1547" fmla="*/ 606933 w 2483666"/>
              <a:gd name="connsiteY1547" fmla="*/ 1367373 h 3241367"/>
              <a:gd name="connsiteX1548" fmla="*/ 612677 w 2483666"/>
              <a:gd name="connsiteY1548" fmla="*/ 1365455 h 3241367"/>
              <a:gd name="connsiteX1549" fmla="*/ 615139 w 2483666"/>
              <a:gd name="connsiteY1549" fmla="*/ 1367921 h 3241367"/>
              <a:gd name="connsiteX1550" fmla="*/ 637570 w 2483666"/>
              <a:gd name="connsiteY1550" fmla="*/ 1367373 h 3241367"/>
              <a:gd name="connsiteX1551" fmla="*/ 633193 w 2483666"/>
              <a:gd name="connsiteY1551" fmla="*/ 1349842 h 3241367"/>
              <a:gd name="connsiteX1552" fmla="*/ 659454 w 2483666"/>
              <a:gd name="connsiteY1552" fmla="*/ 1341077 h 3241367"/>
              <a:gd name="connsiteX1553" fmla="*/ 658752 w 2483666"/>
              <a:gd name="connsiteY1553" fmla="*/ 1341659 h 3241367"/>
              <a:gd name="connsiteX1554" fmla="*/ 652683 w 2483666"/>
              <a:gd name="connsiteY1554" fmla="*/ 1344775 h 3241367"/>
              <a:gd name="connsiteX1555" fmla="*/ 656650 w 2483666"/>
              <a:gd name="connsiteY1555" fmla="*/ 1343405 h 3241367"/>
              <a:gd name="connsiteX1556" fmla="*/ 658752 w 2483666"/>
              <a:gd name="connsiteY1556" fmla="*/ 1341659 h 3241367"/>
              <a:gd name="connsiteX1557" fmla="*/ 676961 w 2483666"/>
              <a:gd name="connsiteY1557" fmla="*/ 1332312 h 3241367"/>
              <a:gd name="connsiteX1558" fmla="*/ 685714 w 2483666"/>
              <a:gd name="connsiteY1558" fmla="*/ 1332312 h 3241367"/>
              <a:gd name="connsiteX1559" fmla="*/ 703221 w 2483666"/>
              <a:gd name="connsiteY1559" fmla="*/ 1310399 h 3241367"/>
              <a:gd name="connsiteX1560" fmla="*/ 703221 w 2483666"/>
              <a:gd name="connsiteY1560" fmla="*/ 1306016 h 3241367"/>
              <a:gd name="connsiteX1561" fmla="*/ 696070 w 2483666"/>
              <a:gd name="connsiteY1561" fmla="*/ 1306016 h 3241367"/>
              <a:gd name="connsiteX1562" fmla="*/ 698844 w 2483666"/>
              <a:gd name="connsiteY1562" fmla="*/ 1301634 h 3241367"/>
              <a:gd name="connsiteX1563" fmla="*/ 676961 w 2483666"/>
              <a:gd name="connsiteY1563" fmla="*/ 1306016 h 3241367"/>
              <a:gd name="connsiteX1564" fmla="*/ 663830 w 2483666"/>
              <a:gd name="connsiteY1564" fmla="*/ 1314782 h 3241367"/>
              <a:gd name="connsiteX1565" fmla="*/ 659454 w 2483666"/>
              <a:gd name="connsiteY1565" fmla="*/ 1314782 h 3241367"/>
              <a:gd name="connsiteX1566" fmla="*/ 655077 w 2483666"/>
              <a:gd name="connsiteY1566" fmla="*/ 1310399 h 3241367"/>
              <a:gd name="connsiteX1567" fmla="*/ 676961 w 2483666"/>
              <a:gd name="connsiteY1567" fmla="*/ 1297251 h 3241367"/>
              <a:gd name="connsiteX1568" fmla="*/ 707597 w 2483666"/>
              <a:gd name="connsiteY1568" fmla="*/ 1292869 h 3241367"/>
              <a:gd name="connsiteX1569" fmla="*/ 725105 w 2483666"/>
              <a:gd name="connsiteY1569" fmla="*/ 1279721 h 3241367"/>
              <a:gd name="connsiteX1570" fmla="*/ 742611 w 2483666"/>
              <a:gd name="connsiteY1570" fmla="*/ 1275338 h 3241367"/>
              <a:gd name="connsiteX1571" fmla="*/ 746988 w 2483666"/>
              <a:gd name="connsiteY1571" fmla="*/ 1270955 h 3241367"/>
              <a:gd name="connsiteX1572" fmla="*/ 738235 w 2483666"/>
              <a:gd name="connsiteY1572" fmla="*/ 1266573 h 3241367"/>
              <a:gd name="connsiteX1573" fmla="*/ 764495 w 2483666"/>
              <a:gd name="connsiteY1573" fmla="*/ 1244660 h 3241367"/>
              <a:gd name="connsiteX1574" fmla="*/ 774861 w 2483666"/>
              <a:gd name="connsiteY1574" fmla="*/ 1244660 h 3241367"/>
              <a:gd name="connsiteX1575" fmla="*/ 771060 w 2483666"/>
              <a:gd name="connsiteY1575" fmla="*/ 1249042 h 3241367"/>
              <a:gd name="connsiteX1576" fmla="*/ 776394 w 2483666"/>
              <a:gd name="connsiteY1576" fmla="*/ 1247673 h 3241367"/>
              <a:gd name="connsiteX1577" fmla="*/ 784662 w 2483666"/>
              <a:gd name="connsiteY1577" fmla="*/ 1242813 h 3241367"/>
              <a:gd name="connsiteX1578" fmla="*/ 788567 w 2483666"/>
              <a:gd name="connsiteY1578" fmla="*/ 1240825 h 3241367"/>
              <a:gd name="connsiteX1579" fmla="*/ 788623 w 2483666"/>
              <a:gd name="connsiteY1579" fmla="*/ 1240484 h 3241367"/>
              <a:gd name="connsiteX1580" fmla="*/ 803886 w 2483666"/>
              <a:gd name="connsiteY1580" fmla="*/ 1231512 h 3241367"/>
              <a:gd name="connsiteX1581" fmla="*/ 795132 w 2483666"/>
              <a:gd name="connsiteY1581" fmla="*/ 1227129 h 3241367"/>
              <a:gd name="connsiteX1582" fmla="*/ 790208 w 2483666"/>
              <a:gd name="connsiteY1582" fmla="*/ 1230896 h 3241367"/>
              <a:gd name="connsiteX1583" fmla="*/ 788623 w 2483666"/>
              <a:gd name="connsiteY1583" fmla="*/ 1240484 h 3241367"/>
              <a:gd name="connsiteX1584" fmla="*/ 784662 w 2483666"/>
              <a:gd name="connsiteY1584" fmla="*/ 1242813 h 3241367"/>
              <a:gd name="connsiteX1585" fmla="*/ 780361 w 2483666"/>
              <a:gd name="connsiteY1585" fmla="*/ 1245002 h 3241367"/>
              <a:gd name="connsiteX1586" fmla="*/ 777625 w 2483666"/>
              <a:gd name="connsiteY1586" fmla="*/ 1243503 h 3241367"/>
              <a:gd name="connsiteX1587" fmla="*/ 777625 w 2483666"/>
              <a:gd name="connsiteY1587" fmla="*/ 1240277 h 3241367"/>
              <a:gd name="connsiteX1588" fmla="*/ 776213 w 2483666"/>
              <a:gd name="connsiteY1588" fmla="*/ 1242729 h 3241367"/>
              <a:gd name="connsiteX1589" fmla="*/ 755742 w 2483666"/>
              <a:gd name="connsiteY1589" fmla="*/ 1231512 h 3241367"/>
              <a:gd name="connsiteX1590" fmla="*/ 740970 w 2483666"/>
              <a:gd name="connsiteY1590" fmla="*/ 1240277 h 3241367"/>
              <a:gd name="connsiteX1591" fmla="*/ 717790 w 2483666"/>
              <a:gd name="connsiteY1591" fmla="*/ 1248530 h 3241367"/>
              <a:gd name="connsiteX1592" fmla="*/ 716351 w 2483666"/>
              <a:gd name="connsiteY1592" fmla="*/ 1244660 h 3241367"/>
              <a:gd name="connsiteX1593" fmla="*/ 707597 w 2483666"/>
              <a:gd name="connsiteY1593" fmla="*/ 1253425 h 3241367"/>
              <a:gd name="connsiteX1594" fmla="*/ 676961 w 2483666"/>
              <a:gd name="connsiteY1594" fmla="*/ 1266573 h 3241367"/>
              <a:gd name="connsiteX1595" fmla="*/ 668207 w 2483666"/>
              <a:gd name="connsiteY1595" fmla="*/ 1275338 h 3241367"/>
              <a:gd name="connsiteX1596" fmla="*/ 668207 w 2483666"/>
              <a:gd name="connsiteY1596" fmla="*/ 1266573 h 3241367"/>
              <a:gd name="connsiteX1597" fmla="*/ 655077 w 2483666"/>
              <a:gd name="connsiteY1597" fmla="*/ 1257808 h 3241367"/>
              <a:gd name="connsiteX1598" fmla="*/ 655077 w 2483666"/>
              <a:gd name="connsiteY1598" fmla="*/ 1244660 h 3241367"/>
              <a:gd name="connsiteX1599" fmla="*/ 620063 w 2483666"/>
              <a:gd name="connsiteY1599" fmla="*/ 1227129 h 3241367"/>
              <a:gd name="connsiteX1600" fmla="*/ 611309 w 2483666"/>
              <a:gd name="connsiteY1600" fmla="*/ 1227129 h 3241367"/>
              <a:gd name="connsiteX1601" fmla="*/ 615686 w 2483666"/>
              <a:gd name="connsiteY1601" fmla="*/ 1240277 h 3241367"/>
              <a:gd name="connsiteX1602" fmla="*/ 593803 w 2483666"/>
              <a:gd name="connsiteY1602" fmla="*/ 1240277 h 3241367"/>
              <a:gd name="connsiteX1603" fmla="*/ 602556 w 2483666"/>
              <a:gd name="connsiteY1603" fmla="*/ 1222747 h 3241367"/>
              <a:gd name="connsiteX1604" fmla="*/ 606933 w 2483666"/>
              <a:gd name="connsiteY1604" fmla="*/ 1205216 h 3241367"/>
              <a:gd name="connsiteX1605" fmla="*/ 585049 w 2483666"/>
              <a:gd name="connsiteY1605" fmla="*/ 1205216 h 3241367"/>
              <a:gd name="connsiteX1606" fmla="*/ 593803 w 2483666"/>
              <a:gd name="connsiteY1606" fmla="*/ 1213982 h 3241367"/>
              <a:gd name="connsiteX1607" fmla="*/ 585049 w 2483666"/>
              <a:gd name="connsiteY1607" fmla="*/ 1240277 h 3241367"/>
              <a:gd name="connsiteX1608" fmla="*/ 554412 w 2483666"/>
              <a:gd name="connsiteY1608" fmla="*/ 1235895 h 3241367"/>
              <a:gd name="connsiteX1609" fmla="*/ 558789 w 2483666"/>
              <a:gd name="connsiteY1609" fmla="*/ 1227129 h 3241367"/>
              <a:gd name="connsiteX1610" fmla="*/ 580673 w 2483666"/>
              <a:gd name="connsiteY1610" fmla="*/ 1213982 h 3241367"/>
              <a:gd name="connsiteX1611" fmla="*/ 585049 w 2483666"/>
              <a:gd name="connsiteY1611" fmla="*/ 1209599 h 3241367"/>
              <a:gd name="connsiteX1612" fmla="*/ 580673 w 2483666"/>
              <a:gd name="connsiteY1612" fmla="*/ 1200834 h 3241367"/>
              <a:gd name="connsiteX1613" fmla="*/ 554412 w 2483666"/>
              <a:gd name="connsiteY1613" fmla="*/ 1209599 h 3241367"/>
              <a:gd name="connsiteX1614" fmla="*/ 576296 w 2483666"/>
              <a:gd name="connsiteY1614" fmla="*/ 1200834 h 3241367"/>
              <a:gd name="connsiteX1615" fmla="*/ 563166 w 2483666"/>
              <a:gd name="connsiteY1615" fmla="*/ 1192069 h 3241367"/>
              <a:gd name="connsiteX1616" fmla="*/ 585049 w 2483666"/>
              <a:gd name="connsiteY1616" fmla="*/ 1183303 h 3241367"/>
              <a:gd name="connsiteX1617" fmla="*/ 593803 w 2483666"/>
              <a:gd name="connsiteY1617" fmla="*/ 1178921 h 3241367"/>
              <a:gd name="connsiteX1618" fmla="*/ 567542 w 2483666"/>
              <a:gd name="connsiteY1618" fmla="*/ 1174538 h 3241367"/>
              <a:gd name="connsiteX1619" fmla="*/ 593803 w 2483666"/>
              <a:gd name="connsiteY1619" fmla="*/ 1165773 h 3241367"/>
              <a:gd name="connsiteX1620" fmla="*/ 615686 w 2483666"/>
              <a:gd name="connsiteY1620" fmla="*/ 1152625 h 3241367"/>
              <a:gd name="connsiteX1621" fmla="*/ 624440 w 2483666"/>
              <a:gd name="connsiteY1621" fmla="*/ 1152625 h 3241367"/>
              <a:gd name="connsiteX1622" fmla="*/ 631446 w 2483666"/>
              <a:gd name="connsiteY1622" fmla="*/ 1147948 h 3241367"/>
              <a:gd name="connsiteX1623" fmla="*/ 631415 w 2483666"/>
              <a:gd name="connsiteY1623" fmla="*/ 1148174 h 3241367"/>
              <a:gd name="connsiteX1624" fmla="*/ 632099 w 2483666"/>
              <a:gd name="connsiteY1624" fmla="*/ 1147695 h 3241367"/>
              <a:gd name="connsiteX1625" fmla="*/ 632239 w 2483666"/>
              <a:gd name="connsiteY1625" fmla="*/ 1147419 h 3241367"/>
              <a:gd name="connsiteX1626" fmla="*/ 635929 w 2483666"/>
              <a:gd name="connsiteY1626" fmla="*/ 1144956 h 3241367"/>
              <a:gd name="connsiteX1627" fmla="*/ 637570 w 2483666"/>
              <a:gd name="connsiteY1627" fmla="*/ 1143860 h 3241367"/>
              <a:gd name="connsiteX1628" fmla="*/ 634424 w 2483666"/>
              <a:gd name="connsiteY1628" fmla="*/ 1143107 h 3241367"/>
              <a:gd name="connsiteX1629" fmla="*/ 632239 w 2483666"/>
              <a:gd name="connsiteY1629" fmla="*/ 1147419 h 3241367"/>
              <a:gd name="connsiteX1630" fmla="*/ 631446 w 2483666"/>
              <a:gd name="connsiteY1630" fmla="*/ 1147948 h 3241367"/>
              <a:gd name="connsiteX1631" fmla="*/ 633193 w 2483666"/>
              <a:gd name="connsiteY1631" fmla="*/ 1135095 h 3241367"/>
              <a:gd name="connsiteX1632" fmla="*/ 668207 w 2483666"/>
              <a:gd name="connsiteY1632" fmla="*/ 1117564 h 3241367"/>
              <a:gd name="connsiteX1633" fmla="*/ 690091 w 2483666"/>
              <a:gd name="connsiteY1633" fmla="*/ 1126330 h 3241367"/>
              <a:gd name="connsiteX1634" fmla="*/ 716351 w 2483666"/>
              <a:gd name="connsiteY1634" fmla="*/ 1126330 h 3241367"/>
              <a:gd name="connsiteX1635" fmla="*/ 720728 w 2483666"/>
              <a:gd name="connsiteY1635" fmla="*/ 1117564 h 3241367"/>
              <a:gd name="connsiteX1636" fmla="*/ 733858 w 2483666"/>
              <a:gd name="connsiteY1636" fmla="*/ 1117564 h 3241367"/>
              <a:gd name="connsiteX1637" fmla="*/ 729481 w 2483666"/>
              <a:gd name="connsiteY1637" fmla="*/ 1104416 h 3241367"/>
              <a:gd name="connsiteX1638" fmla="*/ 725105 w 2483666"/>
              <a:gd name="connsiteY1638" fmla="*/ 1095651 h 3241367"/>
              <a:gd name="connsiteX1639" fmla="*/ 703221 w 2483666"/>
              <a:gd name="connsiteY1639" fmla="*/ 1095651 h 3241367"/>
              <a:gd name="connsiteX1640" fmla="*/ 703221 w 2483666"/>
              <a:gd name="connsiteY1640" fmla="*/ 1100034 h 3241367"/>
              <a:gd name="connsiteX1641" fmla="*/ 694467 w 2483666"/>
              <a:gd name="connsiteY1641" fmla="*/ 1100034 h 3241367"/>
              <a:gd name="connsiteX1642" fmla="*/ 690091 w 2483666"/>
              <a:gd name="connsiteY1642" fmla="*/ 1104416 h 3241367"/>
              <a:gd name="connsiteX1643" fmla="*/ 663830 w 2483666"/>
              <a:gd name="connsiteY1643" fmla="*/ 1113182 h 3241367"/>
              <a:gd name="connsiteX1644" fmla="*/ 659454 w 2483666"/>
              <a:gd name="connsiteY1644" fmla="*/ 1108799 h 3241367"/>
              <a:gd name="connsiteX1645" fmla="*/ 685714 w 2483666"/>
              <a:gd name="connsiteY1645" fmla="*/ 1091269 h 3241367"/>
              <a:gd name="connsiteX1646" fmla="*/ 668207 w 2483666"/>
              <a:gd name="connsiteY1646" fmla="*/ 1086886 h 3241367"/>
              <a:gd name="connsiteX1647" fmla="*/ 659454 w 2483666"/>
              <a:gd name="connsiteY1647" fmla="*/ 1091269 h 3241367"/>
              <a:gd name="connsiteX1648" fmla="*/ 646323 w 2483666"/>
              <a:gd name="connsiteY1648" fmla="*/ 1082503 h 3241367"/>
              <a:gd name="connsiteX1649" fmla="*/ 637570 w 2483666"/>
              <a:gd name="connsiteY1649" fmla="*/ 1082503 h 3241367"/>
              <a:gd name="connsiteX1650" fmla="*/ 633193 w 2483666"/>
              <a:gd name="connsiteY1650" fmla="*/ 1095651 h 3241367"/>
              <a:gd name="connsiteX1651" fmla="*/ 615686 w 2483666"/>
              <a:gd name="connsiteY1651" fmla="*/ 1100034 h 3241367"/>
              <a:gd name="connsiteX1652" fmla="*/ 620063 w 2483666"/>
              <a:gd name="connsiteY1652" fmla="*/ 1104416 h 3241367"/>
              <a:gd name="connsiteX1653" fmla="*/ 602556 w 2483666"/>
              <a:gd name="connsiteY1653" fmla="*/ 1095651 h 3241367"/>
              <a:gd name="connsiteX1654" fmla="*/ 598179 w 2483666"/>
              <a:gd name="connsiteY1654" fmla="*/ 1100034 h 3241367"/>
              <a:gd name="connsiteX1655" fmla="*/ 576296 w 2483666"/>
              <a:gd name="connsiteY1655" fmla="*/ 1086886 h 3241367"/>
              <a:gd name="connsiteX1656" fmla="*/ 576296 w 2483666"/>
              <a:gd name="connsiteY1656" fmla="*/ 1095651 h 3241367"/>
              <a:gd name="connsiteX1657" fmla="*/ 554412 w 2483666"/>
              <a:gd name="connsiteY1657" fmla="*/ 1086886 h 3241367"/>
              <a:gd name="connsiteX1658" fmla="*/ 550035 w 2483666"/>
              <a:gd name="connsiteY1658" fmla="*/ 1073738 h 3241367"/>
              <a:gd name="connsiteX1659" fmla="*/ 515021 w 2483666"/>
              <a:gd name="connsiteY1659" fmla="*/ 1069356 h 3241367"/>
              <a:gd name="connsiteX1660" fmla="*/ 501892 w 2483666"/>
              <a:gd name="connsiteY1660" fmla="*/ 1073738 h 3241367"/>
              <a:gd name="connsiteX1661" fmla="*/ 493138 w 2483666"/>
              <a:gd name="connsiteY1661" fmla="*/ 1073738 h 3241367"/>
              <a:gd name="connsiteX1662" fmla="*/ 523775 w 2483666"/>
              <a:gd name="connsiteY1662" fmla="*/ 1060590 h 3241367"/>
              <a:gd name="connsiteX1663" fmla="*/ 523775 w 2483666"/>
              <a:gd name="connsiteY1663" fmla="*/ 1051825 h 3241367"/>
              <a:gd name="connsiteX1664" fmla="*/ 541282 w 2483666"/>
              <a:gd name="connsiteY1664" fmla="*/ 1038677 h 3241367"/>
              <a:gd name="connsiteX1665" fmla="*/ 515021 w 2483666"/>
              <a:gd name="connsiteY1665" fmla="*/ 1029912 h 3241367"/>
              <a:gd name="connsiteX1666" fmla="*/ 536905 w 2483666"/>
              <a:gd name="connsiteY1666" fmla="*/ 1029912 h 3241367"/>
              <a:gd name="connsiteX1667" fmla="*/ 545659 w 2483666"/>
              <a:gd name="connsiteY1667" fmla="*/ 1043060 h 3241367"/>
              <a:gd name="connsiteX1668" fmla="*/ 554412 w 2483666"/>
              <a:gd name="connsiteY1668" fmla="*/ 1034295 h 3241367"/>
              <a:gd name="connsiteX1669" fmla="*/ 571919 w 2483666"/>
              <a:gd name="connsiteY1669" fmla="*/ 1043060 h 3241367"/>
              <a:gd name="connsiteX1670" fmla="*/ 580673 w 2483666"/>
              <a:gd name="connsiteY1670" fmla="*/ 1029912 h 3241367"/>
              <a:gd name="connsiteX1671" fmla="*/ 602556 w 2483666"/>
              <a:gd name="connsiteY1671" fmla="*/ 1029912 h 3241367"/>
              <a:gd name="connsiteX1672" fmla="*/ 606933 w 2483666"/>
              <a:gd name="connsiteY1672" fmla="*/ 1034295 h 3241367"/>
              <a:gd name="connsiteX1673" fmla="*/ 620063 w 2483666"/>
              <a:gd name="connsiteY1673" fmla="*/ 1025530 h 3241367"/>
              <a:gd name="connsiteX1674" fmla="*/ 624440 w 2483666"/>
              <a:gd name="connsiteY1674" fmla="*/ 1007999 h 3241367"/>
              <a:gd name="connsiteX1675" fmla="*/ 606933 w 2483666"/>
              <a:gd name="connsiteY1675" fmla="*/ 1007999 h 3241367"/>
              <a:gd name="connsiteX1676" fmla="*/ 606933 w 2483666"/>
              <a:gd name="connsiteY1676" fmla="*/ 999234 h 3241367"/>
              <a:gd name="connsiteX1677" fmla="*/ 641947 w 2483666"/>
              <a:gd name="connsiteY1677" fmla="*/ 977321 h 3241367"/>
              <a:gd name="connsiteX1678" fmla="*/ 655077 w 2483666"/>
              <a:gd name="connsiteY1678" fmla="*/ 981704 h 3241367"/>
              <a:gd name="connsiteX1679" fmla="*/ 676961 w 2483666"/>
              <a:gd name="connsiteY1679" fmla="*/ 959791 h 3241367"/>
              <a:gd name="connsiteX1680" fmla="*/ 672584 w 2483666"/>
              <a:gd name="connsiteY1680" fmla="*/ 942260 h 3241367"/>
              <a:gd name="connsiteX1681" fmla="*/ 690091 w 2483666"/>
              <a:gd name="connsiteY1681" fmla="*/ 933495 h 3241367"/>
              <a:gd name="connsiteX1682" fmla="*/ 690091 w 2483666"/>
              <a:gd name="connsiteY1682" fmla="*/ 946643 h 3241367"/>
              <a:gd name="connsiteX1683" fmla="*/ 685714 w 2483666"/>
              <a:gd name="connsiteY1683" fmla="*/ 946643 h 3241367"/>
              <a:gd name="connsiteX1684" fmla="*/ 685714 w 2483666"/>
              <a:gd name="connsiteY1684" fmla="*/ 951025 h 3241367"/>
              <a:gd name="connsiteX1685" fmla="*/ 694467 w 2483666"/>
              <a:gd name="connsiteY1685" fmla="*/ 955408 h 3241367"/>
              <a:gd name="connsiteX1686" fmla="*/ 707597 w 2483666"/>
              <a:gd name="connsiteY1686" fmla="*/ 942260 h 3241367"/>
              <a:gd name="connsiteX1687" fmla="*/ 711974 w 2483666"/>
              <a:gd name="connsiteY1687" fmla="*/ 946643 h 3241367"/>
              <a:gd name="connsiteX1688" fmla="*/ 690091 w 2483666"/>
              <a:gd name="connsiteY1688" fmla="*/ 964173 h 3241367"/>
              <a:gd name="connsiteX1689" fmla="*/ 681337 w 2483666"/>
              <a:gd name="connsiteY1689" fmla="*/ 964173 h 3241367"/>
              <a:gd name="connsiteX1690" fmla="*/ 673595 w 2483666"/>
              <a:gd name="connsiteY1690" fmla="*/ 971925 h 3241367"/>
              <a:gd name="connsiteX1691" fmla="*/ 673131 w 2483666"/>
              <a:gd name="connsiteY1691" fmla="*/ 971843 h 3241367"/>
              <a:gd name="connsiteX1692" fmla="*/ 672549 w 2483666"/>
              <a:gd name="connsiteY1692" fmla="*/ 972974 h 3241367"/>
              <a:gd name="connsiteX1693" fmla="*/ 669848 w 2483666"/>
              <a:gd name="connsiteY1693" fmla="*/ 975677 h 3241367"/>
              <a:gd name="connsiteX1694" fmla="*/ 668207 w 2483666"/>
              <a:gd name="connsiteY1694" fmla="*/ 977321 h 3241367"/>
              <a:gd name="connsiteX1695" fmla="*/ 670874 w 2483666"/>
              <a:gd name="connsiteY1695" fmla="*/ 976225 h 3241367"/>
              <a:gd name="connsiteX1696" fmla="*/ 672549 w 2483666"/>
              <a:gd name="connsiteY1696" fmla="*/ 972974 h 3241367"/>
              <a:gd name="connsiteX1697" fmla="*/ 673595 w 2483666"/>
              <a:gd name="connsiteY1697" fmla="*/ 971925 h 3241367"/>
              <a:gd name="connsiteX1698" fmla="*/ 676208 w 2483666"/>
              <a:gd name="connsiteY1698" fmla="*/ 972391 h 3241367"/>
              <a:gd name="connsiteX1699" fmla="*/ 681337 w 2483666"/>
              <a:gd name="connsiteY1699" fmla="*/ 986086 h 3241367"/>
              <a:gd name="connsiteX1700" fmla="*/ 681337 w 2483666"/>
              <a:gd name="connsiteY1700" fmla="*/ 990469 h 3241367"/>
              <a:gd name="connsiteX1701" fmla="*/ 672584 w 2483666"/>
              <a:gd name="connsiteY1701" fmla="*/ 990469 h 3241367"/>
              <a:gd name="connsiteX1702" fmla="*/ 668207 w 2483666"/>
              <a:gd name="connsiteY1702" fmla="*/ 1003617 h 3241367"/>
              <a:gd name="connsiteX1703" fmla="*/ 681337 w 2483666"/>
              <a:gd name="connsiteY1703" fmla="*/ 1012382 h 3241367"/>
              <a:gd name="connsiteX1704" fmla="*/ 668207 w 2483666"/>
              <a:gd name="connsiteY1704" fmla="*/ 1016764 h 3241367"/>
              <a:gd name="connsiteX1705" fmla="*/ 676961 w 2483666"/>
              <a:gd name="connsiteY1705" fmla="*/ 1016764 h 3241367"/>
              <a:gd name="connsiteX1706" fmla="*/ 711974 w 2483666"/>
              <a:gd name="connsiteY1706" fmla="*/ 999234 h 3241367"/>
              <a:gd name="connsiteX1707" fmla="*/ 725105 w 2483666"/>
              <a:gd name="connsiteY1707" fmla="*/ 981704 h 3241367"/>
              <a:gd name="connsiteX1708" fmla="*/ 729481 w 2483666"/>
              <a:gd name="connsiteY1708" fmla="*/ 986086 h 3241367"/>
              <a:gd name="connsiteX1709" fmla="*/ 716351 w 2483666"/>
              <a:gd name="connsiteY1709" fmla="*/ 1003617 h 3241367"/>
              <a:gd name="connsiteX1710" fmla="*/ 729481 w 2483666"/>
              <a:gd name="connsiteY1710" fmla="*/ 1012382 h 3241367"/>
              <a:gd name="connsiteX1711" fmla="*/ 746988 w 2483666"/>
              <a:gd name="connsiteY1711" fmla="*/ 1007999 h 3241367"/>
              <a:gd name="connsiteX1712" fmla="*/ 746988 w 2483666"/>
              <a:gd name="connsiteY1712" fmla="*/ 1011652 h 3241367"/>
              <a:gd name="connsiteX1713" fmla="*/ 746783 w 2483666"/>
              <a:gd name="connsiteY1713" fmla="*/ 1010944 h 3241367"/>
              <a:gd name="connsiteX1714" fmla="*/ 746988 w 2483666"/>
              <a:gd name="connsiteY1714" fmla="*/ 1025530 h 3241367"/>
              <a:gd name="connsiteX1715" fmla="*/ 746988 w 2483666"/>
              <a:gd name="connsiteY1715" fmla="*/ 1023338 h 3241367"/>
              <a:gd name="connsiteX1716" fmla="*/ 746988 w 2483666"/>
              <a:gd name="connsiteY1716" fmla="*/ 1011652 h 3241367"/>
              <a:gd name="connsiteX1717" fmla="*/ 748629 w 2483666"/>
              <a:gd name="connsiteY1717" fmla="*/ 1017312 h 3241367"/>
              <a:gd name="connsiteX1718" fmla="*/ 773248 w 2483666"/>
              <a:gd name="connsiteY1718" fmla="*/ 999234 h 3241367"/>
              <a:gd name="connsiteX1719" fmla="*/ 790755 w 2483666"/>
              <a:gd name="connsiteY1719" fmla="*/ 986086 h 3241367"/>
              <a:gd name="connsiteX1720" fmla="*/ 803886 w 2483666"/>
              <a:gd name="connsiteY1720" fmla="*/ 990469 h 3241367"/>
              <a:gd name="connsiteX1721" fmla="*/ 830146 w 2483666"/>
              <a:gd name="connsiteY1721" fmla="*/ 977321 h 3241367"/>
              <a:gd name="connsiteX1722" fmla="*/ 821392 w 2483666"/>
              <a:gd name="connsiteY1722" fmla="*/ 972938 h 3241367"/>
              <a:gd name="connsiteX1723" fmla="*/ 795132 w 2483666"/>
              <a:gd name="connsiteY1723" fmla="*/ 981704 h 3241367"/>
              <a:gd name="connsiteX1724" fmla="*/ 805595 w 2483666"/>
              <a:gd name="connsiteY1724" fmla="*/ 968761 h 3241367"/>
              <a:gd name="connsiteX1725" fmla="*/ 805165 w 2483666"/>
              <a:gd name="connsiteY1725" fmla="*/ 968826 h 3241367"/>
              <a:gd name="connsiteX1726" fmla="*/ 807168 w 2483666"/>
              <a:gd name="connsiteY1726" fmla="*/ 965817 h 3241367"/>
              <a:gd name="connsiteX1727" fmla="*/ 808262 w 2483666"/>
              <a:gd name="connsiteY1727" fmla="*/ 964173 h 3241367"/>
              <a:gd name="connsiteX1728" fmla="*/ 812639 w 2483666"/>
              <a:gd name="connsiteY1728" fmla="*/ 972938 h 3241367"/>
              <a:gd name="connsiteX1729" fmla="*/ 825769 w 2483666"/>
              <a:gd name="connsiteY1729" fmla="*/ 964173 h 3241367"/>
              <a:gd name="connsiteX1730" fmla="*/ 869536 w 2483666"/>
              <a:gd name="connsiteY1730" fmla="*/ 955408 h 3241367"/>
              <a:gd name="connsiteX1731" fmla="*/ 869536 w 2483666"/>
              <a:gd name="connsiteY1731" fmla="*/ 946643 h 3241367"/>
              <a:gd name="connsiteX1732" fmla="*/ 882666 w 2483666"/>
              <a:gd name="connsiteY1732" fmla="*/ 951025 h 3241367"/>
              <a:gd name="connsiteX1733" fmla="*/ 900174 w 2483666"/>
              <a:gd name="connsiteY1733" fmla="*/ 933495 h 3241367"/>
              <a:gd name="connsiteX1734" fmla="*/ 878290 w 2483666"/>
              <a:gd name="connsiteY1734" fmla="*/ 924730 h 3241367"/>
              <a:gd name="connsiteX1735" fmla="*/ 852030 w 2483666"/>
              <a:gd name="connsiteY1735" fmla="*/ 929112 h 3241367"/>
              <a:gd name="connsiteX1736" fmla="*/ 852030 w 2483666"/>
              <a:gd name="connsiteY1736" fmla="*/ 933495 h 3241367"/>
              <a:gd name="connsiteX1737" fmla="*/ 848966 w 2483666"/>
              <a:gd name="connsiteY1737" fmla="*/ 942698 h 3241367"/>
              <a:gd name="connsiteX1738" fmla="*/ 838899 w 2483666"/>
              <a:gd name="connsiteY1738" fmla="*/ 942260 h 3241367"/>
              <a:gd name="connsiteX1739" fmla="*/ 843276 w 2483666"/>
              <a:gd name="connsiteY1739" fmla="*/ 933495 h 3241367"/>
              <a:gd name="connsiteX1740" fmla="*/ 808262 w 2483666"/>
              <a:gd name="connsiteY1740" fmla="*/ 929112 h 3241367"/>
              <a:gd name="connsiteX1741" fmla="*/ 799509 w 2483666"/>
              <a:gd name="connsiteY1741" fmla="*/ 929112 h 3241367"/>
              <a:gd name="connsiteX1742" fmla="*/ 795132 w 2483666"/>
              <a:gd name="connsiteY1742" fmla="*/ 937877 h 3241367"/>
              <a:gd name="connsiteX1743" fmla="*/ 725105 w 2483666"/>
              <a:gd name="connsiteY1743" fmla="*/ 946643 h 3241367"/>
              <a:gd name="connsiteX1744" fmla="*/ 716351 w 2483666"/>
              <a:gd name="connsiteY1744" fmla="*/ 933495 h 3241367"/>
              <a:gd name="connsiteX1745" fmla="*/ 707597 w 2483666"/>
              <a:gd name="connsiteY1745" fmla="*/ 937877 h 3241367"/>
              <a:gd name="connsiteX1746" fmla="*/ 707597 w 2483666"/>
              <a:gd name="connsiteY1746" fmla="*/ 933495 h 3241367"/>
              <a:gd name="connsiteX1747" fmla="*/ 685714 w 2483666"/>
              <a:gd name="connsiteY1747" fmla="*/ 924730 h 3241367"/>
              <a:gd name="connsiteX1748" fmla="*/ 659454 w 2483666"/>
              <a:gd name="connsiteY1748" fmla="*/ 924730 h 3241367"/>
              <a:gd name="connsiteX1749" fmla="*/ 663830 w 2483666"/>
              <a:gd name="connsiteY1749" fmla="*/ 937877 h 3241367"/>
              <a:gd name="connsiteX1750" fmla="*/ 633193 w 2483666"/>
              <a:gd name="connsiteY1750" fmla="*/ 929112 h 3241367"/>
              <a:gd name="connsiteX1751" fmla="*/ 624440 w 2483666"/>
              <a:gd name="connsiteY1751" fmla="*/ 924730 h 3241367"/>
              <a:gd name="connsiteX1752" fmla="*/ 641947 w 2483666"/>
              <a:gd name="connsiteY1752" fmla="*/ 907199 h 3241367"/>
              <a:gd name="connsiteX1753" fmla="*/ 633193 w 2483666"/>
              <a:gd name="connsiteY1753" fmla="*/ 902817 h 3241367"/>
              <a:gd name="connsiteX1754" fmla="*/ 624440 w 2483666"/>
              <a:gd name="connsiteY1754" fmla="*/ 907199 h 3241367"/>
              <a:gd name="connsiteX1755" fmla="*/ 620063 w 2483666"/>
              <a:gd name="connsiteY1755" fmla="*/ 924730 h 3241367"/>
              <a:gd name="connsiteX1756" fmla="*/ 637570 w 2483666"/>
              <a:gd name="connsiteY1756" fmla="*/ 955408 h 3241367"/>
              <a:gd name="connsiteX1757" fmla="*/ 611309 w 2483666"/>
              <a:gd name="connsiteY1757" fmla="*/ 937877 h 3241367"/>
              <a:gd name="connsiteX1758" fmla="*/ 606933 w 2483666"/>
              <a:gd name="connsiteY1758" fmla="*/ 946643 h 3241367"/>
              <a:gd name="connsiteX1759" fmla="*/ 602556 w 2483666"/>
              <a:gd name="connsiteY1759" fmla="*/ 937877 h 3241367"/>
              <a:gd name="connsiteX1760" fmla="*/ 589426 w 2483666"/>
              <a:gd name="connsiteY1760" fmla="*/ 946643 h 3241367"/>
              <a:gd name="connsiteX1761" fmla="*/ 563166 w 2483666"/>
              <a:gd name="connsiteY1761" fmla="*/ 937877 h 3241367"/>
              <a:gd name="connsiteX1762" fmla="*/ 545659 w 2483666"/>
              <a:gd name="connsiteY1762" fmla="*/ 951025 h 3241367"/>
              <a:gd name="connsiteX1763" fmla="*/ 536905 w 2483666"/>
              <a:gd name="connsiteY1763" fmla="*/ 946643 h 3241367"/>
              <a:gd name="connsiteX1764" fmla="*/ 528152 w 2483666"/>
              <a:gd name="connsiteY1764" fmla="*/ 955408 h 3241367"/>
              <a:gd name="connsiteX1765" fmla="*/ 519398 w 2483666"/>
              <a:gd name="connsiteY1765" fmla="*/ 942260 h 3241367"/>
              <a:gd name="connsiteX1766" fmla="*/ 519398 w 2483666"/>
              <a:gd name="connsiteY1766" fmla="*/ 933495 h 3241367"/>
              <a:gd name="connsiteX1767" fmla="*/ 541282 w 2483666"/>
              <a:gd name="connsiteY1767" fmla="*/ 933495 h 3241367"/>
              <a:gd name="connsiteX1768" fmla="*/ 536905 w 2483666"/>
              <a:gd name="connsiteY1768" fmla="*/ 929112 h 3241367"/>
              <a:gd name="connsiteX1769" fmla="*/ 554412 w 2483666"/>
              <a:gd name="connsiteY1769" fmla="*/ 911582 h 3241367"/>
              <a:gd name="connsiteX1770" fmla="*/ 536905 w 2483666"/>
              <a:gd name="connsiteY1770" fmla="*/ 894051 h 3241367"/>
              <a:gd name="connsiteX1771" fmla="*/ 536905 w 2483666"/>
              <a:gd name="connsiteY1771" fmla="*/ 885286 h 3241367"/>
              <a:gd name="connsiteX1772" fmla="*/ 515021 w 2483666"/>
              <a:gd name="connsiteY1772" fmla="*/ 876521 h 3241367"/>
              <a:gd name="connsiteX1773" fmla="*/ 528152 w 2483666"/>
              <a:gd name="connsiteY1773" fmla="*/ 867756 h 3241367"/>
              <a:gd name="connsiteX1774" fmla="*/ 509004 w 2483666"/>
              <a:gd name="connsiteY1774" fmla="*/ 863921 h 3241367"/>
              <a:gd name="connsiteX1775" fmla="*/ 508257 w 2483666"/>
              <a:gd name="connsiteY1775" fmla="*/ 863771 h 3241367"/>
              <a:gd name="connsiteX1776" fmla="*/ 536905 w 2483666"/>
              <a:gd name="connsiteY1776" fmla="*/ 845843 h 3241367"/>
              <a:gd name="connsiteX1777" fmla="*/ 532528 w 2483666"/>
              <a:gd name="connsiteY1777" fmla="*/ 837077 h 3241367"/>
              <a:gd name="connsiteX1778" fmla="*/ 519398 w 2483666"/>
              <a:gd name="connsiteY1778" fmla="*/ 841460 h 3241367"/>
              <a:gd name="connsiteX1779" fmla="*/ 510645 w 2483666"/>
              <a:gd name="connsiteY1779" fmla="*/ 832695 h 3241367"/>
              <a:gd name="connsiteX1780" fmla="*/ 453748 w 2483666"/>
              <a:gd name="connsiteY1780" fmla="*/ 837077 h 3241367"/>
              <a:gd name="connsiteX1781" fmla="*/ 488761 w 2483666"/>
              <a:gd name="connsiteY1781" fmla="*/ 823930 h 3241367"/>
              <a:gd name="connsiteX1782" fmla="*/ 493138 w 2483666"/>
              <a:gd name="connsiteY1782" fmla="*/ 815164 h 3241367"/>
              <a:gd name="connsiteX1783" fmla="*/ 506268 w 2483666"/>
              <a:gd name="connsiteY1783" fmla="*/ 828312 h 3241367"/>
              <a:gd name="connsiteX1784" fmla="*/ 545659 w 2483666"/>
              <a:gd name="connsiteY1784" fmla="*/ 823930 h 3241367"/>
              <a:gd name="connsiteX1785" fmla="*/ 541282 w 2483666"/>
              <a:gd name="connsiteY1785" fmla="*/ 810782 h 3241367"/>
              <a:gd name="connsiteX1786" fmla="*/ 528152 w 2483666"/>
              <a:gd name="connsiteY1786" fmla="*/ 806399 h 3241367"/>
              <a:gd name="connsiteX1787" fmla="*/ 541282 w 2483666"/>
              <a:gd name="connsiteY1787" fmla="*/ 802017 h 3241367"/>
              <a:gd name="connsiteX1788" fmla="*/ 536905 w 2483666"/>
              <a:gd name="connsiteY1788" fmla="*/ 784486 h 3241367"/>
              <a:gd name="connsiteX1789" fmla="*/ 519398 w 2483666"/>
              <a:gd name="connsiteY1789" fmla="*/ 784486 h 3241367"/>
              <a:gd name="connsiteX1790" fmla="*/ 519398 w 2483666"/>
              <a:gd name="connsiteY1790" fmla="*/ 771338 h 3241367"/>
              <a:gd name="connsiteX1791" fmla="*/ 528152 w 2483666"/>
              <a:gd name="connsiteY1791" fmla="*/ 758191 h 3241367"/>
              <a:gd name="connsiteX1792" fmla="*/ 516142 w 2483666"/>
              <a:gd name="connsiteY1792" fmla="*/ 756186 h 3241367"/>
              <a:gd name="connsiteX1793" fmla="*/ 541282 w 2483666"/>
              <a:gd name="connsiteY1793" fmla="*/ 740660 h 3241367"/>
              <a:gd name="connsiteX1794" fmla="*/ 571919 w 2483666"/>
              <a:gd name="connsiteY1794" fmla="*/ 736278 h 3241367"/>
              <a:gd name="connsiteX1795" fmla="*/ 606933 w 2483666"/>
              <a:gd name="connsiteY1795" fmla="*/ 736278 h 3241367"/>
              <a:gd name="connsiteX1796" fmla="*/ 606933 w 2483666"/>
              <a:gd name="connsiteY1796" fmla="*/ 731895 h 3241367"/>
              <a:gd name="connsiteX1797" fmla="*/ 624440 w 2483666"/>
              <a:gd name="connsiteY1797" fmla="*/ 731895 h 3241367"/>
              <a:gd name="connsiteX1798" fmla="*/ 629504 w 2483666"/>
              <a:gd name="connsiteY1798" fmla="*/ 726824 h 3241367"/>
              <a:gd name="connsiteX1799" fmla="*/ 655077 w 2483666"/>
              <a:gd name="connsiteY1799" fmla="*/ 714365 h 3241367"/>
              <a:gd name="connsiteX1800" fmla="*/ 646323 w 2483666"/>
              <a:gd name="connsiteY1800" fmla="*/ 709982 h 3241367"/>
              <a:gd name="connsiteX1801" fmla="*/ 681337 w 2483666"/>
              <a:gd name="connsiteY1801" fmla="*/ 709982 h 3241367"/>
              <a:gd name="connsiteX1802" fmla="*/ 698844 w 2483666"/>
              <a:gd name="connsiteY1802" fmla="*/ 705599 h 3241367"/>
              <a:gd name="connsiteX1803" fmla="*/ 711974 w 2483666"/>
              <a:gd name="connsiteY1803" fmla="*/ 705599 h 3241367"/>
              <a:gd name="connsiteX1804" fmla="*/ 711974 w 2483666"/>
              <a:gd name="connsiteY1804" fmla="*/ 696834 h 3241367"/>
              <a:gd name="connsiteX1805" fmla="*/ 672584 w 2483666"/>
              <a:gd name="connsiteY1805" fmla="*/ 692452 h 3241367"/>
              <a:gd name="connsiteX1806" fmla="*/ 659454 w 2483666"/>
              <a:gd name="connsiteY1806" fmla="*/ 696834 h 3241367"/>
              <a:gd name="connsiteX1807" fmla="*/ 646323 w 2483666"/>
              <a:gd name="connsiteY1807" fmla="*/ 688069 h 3241367"/>
              <a:gd name="connsiteX1808" fmla="*/ 624440 w 2483666"/>
              <a:gd name="connsiteY1808" fmla="*/ 696834 h 3241367"/>
              <a:gd name="connsiteX1809" fmla="*/ 598179 w 2483666"/>
              <a:gd name="connsiteY1809" fmla="*/ 688069 h 3241367"/>
              <a:gd name="connsiteX1810" fmla="*/ 597906 w 2483666"/>
              <a:gd name="connsiteY1810" fmla="*/ 694437 h 3241367"/>
              <a:gd name="connsiteX1811" fmla="*/ 601729 w 2483666"/>
              <a:gd name="connsiteY1811" fmla="*/ 693744 h 3241367"/>
              <a:gd name="connsiteX1812" fmla="*/ 580673 w 2483666"/>
              <a:gd name="connsiteY1812" fmla="*/ 701217 h 3241367"/>
              <a:gd name="connsiteX1813" fmla="*/ 554412 w 2483666"/>
              <a:gd name="connsiteY1813" fmla="*/ 692452 h 3241367"/>
              <a:gd name="connsiteX1814" fmla="*/ 553615 w 2483666"/>
              <a:gd name="connsiteY1814" fmla="*/ 693609 h 3241367"/>
              <a:gd name="connsiteX1815" fmla="*/ 545659 w 2483666"/>
              <a:gd name="connsiteY1815" fmla="*/ 679304 h 3241367"/>
              <a:gd name="connsiteX1816" fmla="*/ 515021 w 2483666"/>
              <a:gd name="connsiteY1816" fmla="*/ 679304 h 3241367"/>
              <a:gd name="connsiteX1817" fmla="*/ 501892 w 2483666"/>
              <a:gd name="connsiteY1817" fmla="*/ 674921 h 3241367"/>
              <a:gd name="connsiteX1818" fmla="*/ 484385 w 2483666"/>
              <a:gd name="connsiteY1818" fmla="*/ 679304 h 3241367"/>
              <a:gd name="connsiteX1819" fmla="*/ 501892 w 2483666"/>
              <a:gd name="connsiteY1819" fmla="*/ 670538 h 3241367"/>
              <a:gd name="connsiteX1820" fmla="*/ 593803 w 2483666"/>
              <a:gd name="connsiteY1820" fmla="*/ 666156 h 3241367"/>
              <a:gd name="connsiteX1821" fmla="*/ 646323 w 2483666"/>
              <a:gd name="connsiteY1821" fmla="*/ 670538 h 3241367"/>
              <a:gd name="connsiteX1822" fmla="*/ 659454 w 2483666"/>
              <a:gd name="connsiteY1822" fmla="*/ 666156 h 3241367"/>
              <a:gd name="connsiteX1823" fmla="*/ 633193 w 2483666"/>
              <a:gd name="connsiteY1823" fmla="*/ 653008 h 3241367"/>
              <a:gd name="connsiteX1824" fmla="*/ 628817 w 2483666"/>
              <a:gd name="connsiteY1824" fmla="*/ 653008 h 3241367"/>
              <a:gd name="connsiteX1825" fmla="*/ 628817 w 2483666"/>
              <a:gd name="connsiteY1825" fmla="*/ 644243 h 3241367"/>
              <a:gd name="connsiteX1826" fmla="*/ 655077 w 2483666"/>
              <a:gd name="connsiteY1826" fmla="*/ 653008 h 3241367"/>
              <a:gd name="connsiteX1827" fmla="*/ 659454 w 2483666"/>
              <a:gd name="connsiteY1827" fmla="*/ 639860 h 3241367"/>
              <a:gd name="connsiteX1828" fmla="*/ 668207 w 2483666"/>
              <a:gd name="connsiteY1828" fmla="*/ 644243 h 3241367"/>
              <a:gd name="connsiteX1829" fmla="*/ 685714 w 2483666"/>
              <a:gd name="connsiteY1829" fmla="*/ 626712 h 3241367"/>
              <a:gd name="connsiteX1830" fmla="*/ 703221 w 2483666"/>
              <a:gd name="connsiteY1830" fmla="*/ 622330 h 3241367"/>
              <a:gd name="connsiteX1831" fmla="*/ 685714 w 2483666"/>
              <a:gd name="connsiteY1831" fmla="*/ 604799 h 3241367"/>
              <a:gd name="connsiteX1832" fmla="*/ 733858 w 2483666"/>
              <a:gd name="connsiteY1832" fmla="*/ 596034 h 3241367"/>
              <a:gd name="connsiteX1833" fmla="*/ 733858 w 2483666"/>
              <a:gd name="connsiteY1833" fmla="*/ 587269 h 3241367"/>
              <a:gd name="connsiteX1834" fmla="*/ 707597 w 2483666"/>
              <a:gd name="connsiteY1834" fmla="*/ 587269 h 3241367"/>
              <a:gd name="connsiteX1835" fmla="*/ 698844 w 2483666"/>
              <a:gd name="connsiteY1835" fmla="*/ 582886 h 3241367"/>
              <a:gd name="connsiteX1836" fmla="*/ 676961 w 2483666"/>
              <a:gd name="connsiteY1836" fmla="*/ 587269 h 3241367"/>
              <a:gd name="connsiteX1837" fmla="*/ 646323 w 2483666"/>
              <a:gd name="connsiteY1837" fmla="*/ 604799 h 3241367"/>
              <a:gd name="connsiteX1838" fmla="*/ 668207 w 2483666"/>
              <a:gd name="connsiteY1838" fmla="*/ 600417 h 3241367"/>
              <a:gd name="connsiteX1839" fmla="*/ 676961 w 2483666"/>
              <a:gd name="connsiteY1839" fmla="*/ 604799 h 3241367"/>
              <a:gd name="connsiteX1840" fmla="*/ 668207 w 2483666"/>
              <a:gd name="connsiteY1840" fmla="*/ 609182 h 3241367"/>
              <a:gd name="connsiteX1841" fmla="*/ 624440 w 2483666"/>
              <a:gd name="connsiteY1841" fmla="*/ 609182 h 3241367"/>
              <a:gd name="connsiteX1842" fmla="*/ 589426 w 2483666"/>
              <a:gd name="connsiteY1842" fmla="*/ 613565 h 3241367"/>
              <a:gd name="connsiteX1843" fmla="*/ 571919 w 2483666"/>
              <a:gd name="connsiteY1843" fmla="*/ 609182 h 3241367"/>
              <a:gd name="connsiteX1844" fmla="*/ 571919 w 2483666"/>
              <a:gd name="connsiteY1844" fmla="*/ 600417 h 3241367"/>
              <a:gd name="connsiteX1845" fmla="*/ 563166 w 2483666"/>
              <a:gd name="connsiteY1845" fmla="*/ 591652 h 3241367"/>
              <a:gd name="connsiteX1846" fmla="*/ 541282 w 2483666"/>
              <a:gd name="connsiteY1846" fmla="*/ 613565 h 3241367"/>
              <a:gd name="connsiteX1847" fmla="*/ 523775 w 2483666"/>
              <a:gd name="connsiteY1847" fmla="*/ 609182 h 3241367"/>
              <a:gd name="connsiteX1848" fmla="*/ 519398 w 2483666"/>
              <a:gd name="connsiteY1848" fmla="*/ 613565 h 3241367"/>
              <a:gd name="connsiteX1849" fmla="*/ 501892 w 2483666"/>
              <a:gd name="connsiteY1849" fmla="*/ 600417 h 3241367"/>
              <a:gd name="connsiteX1850" fmla="*/ 453748 w 2483666"/>
              <a:gd name="connsiteY1850" fmla="*/ 604799 h 3241367"/>
              <a:gd name="connsiteX1851" fmla="*/ 440617 w 2483666"/>
              <a:gd name="connsiteY1851" fmla="*/ 596034 h 3241367"/>
              <a:gd name="connsiteX1852" fmla="*/ 427487 w 2483666"/>
              <a:gd name="connsiteY1852" fmla="*/ 596034 h 3241367"/>
              <a:gd name="connsiteX1853" fmla="*/ 423110 w 2483666"/>
              <a:gd name="connsiteY1853" fmla="*/ 609182 h 3241367"/>
              <a:gd name="connsiteX1854" fmla="*/ 409980 w 2483666"/>
              <a:gd name="connsiteY1854" fmla="*/ 609182 h 3241367"/>
              <a:gd name="connsiteX1855" fmla="*/ 414357 w 2483666"/>
              <a:gd name="connsiteY1855" fmla="*/ 604799 h 3241367"/>
              <a:gd name="connsiteX1856" fmla="*/ 409980 w 2483666"/>
              <a:gd name="connsiteY1856" fmla="*/ 600417 h 3241367"/>
              <a:gd name="connsiteX1857" fmla="*/ 409980 w 2483666"/>
              <a:gd name="connsiteY1857" fmla="*/ 591652 h 3241367"/>
              <a:gd name="connsiteX1858" fmla="*/ 427487 w 2483666"/>
              <a:gd name="connsiteY1858" fmla="*/ 591652 h 3241367"/>
              <a:gd name="connsiteX1859" fmla="*/ 444994 w 2483666"/>
              <a:gd name="connsiteY1859" fmla="*/ 582886 h 3241367"/>
              <a:gd name="connsiteX1860" fmla="*/ 440617 w 2483666"/>
              <a:gd name="connsiteY1860" fmla="*/ 565356 h 3241367"/>
              <a:gd name="connsiteX1861" fmla="*/ 484385 w 2483666"/>
              <a:gd name="connsiteY1861" fmla="*/ 565356 h 3241367"/>
              <a:gd name="connsiteX1862" fmla="*/ 501892 w 2483666"/>
              <a:gd name="connsiteY1862" fmla="*/ 552208 h 3241367"/>
              <a:gd name="connsiteX1863" fmla="*/ 523775 w 2483666"/>
              <a:gd name="connsiteY1863" fmla="*/ 547826 h 3241367"/>
              <a:gd name="connsiteX1864" fmla="*/ 554412 w 2483666"/>
              <a:gd name="connsiteY1864" fmla="*/ 543443 h 3241367"/>
              <a:gd name="connsiteX1865" fmla="*/ 563166 w 2483666"/>
              <a:gd name="connsiteY1865" fmla="*/ 534678 h 3241367"/>
              <a:gd name="connsiteX1866" fmla="*/ 567542 w 2483666"/>
              <a:gd name="connsiteY1866" fmla="*/ 539060 h 3241367"/>
              <a:gd name="connsiteX1867" fmla="*/ 580673 w 2483666"/>
              <a:gd name="connsiteY1867" fmla="*/ 534678 h 3241367"/>
              <a:gd name="connsiteX1868" fmla="*/ 571919 w 2483666"/>
              <a:gd name="connsiteY1868" fmla="*/ 543443 h 3241367"/>
              <a:gd name="connsiteX1869" fmla="*/ 576296 w 2483666"/>
              <a:gd name="connsiteY1869" fmla="*/ 547826 h 3241367"/>
              <a:gd name="connsiteX1870" fmla="*/ 563166 w 2483666"/>
              <a:gd name="connsiteY1870" fmla="*/ 556591 h 3241367"/>
              <a:gd name="connsiteX1871" fmla="*/ 541282 w 2483666"/>
              <a:gd name="connsiteY1871" fmla="*/ 569739 h 3241367"/>
              <a:gd name="connsiteX1872" fmla="*/ 563166 w 2483666"/>
              <a:gd name="connsiteY1872" fmla="*/ 569739 h 3241367"/>
              <a:gd name="connsiteX1873" fmla="*/ 633193 w 2483666"/>
              <a:gd name="connsiteY1873" fmla="*/ 565356 h 3241367"/>
              <a:gd name="connsiteX1874" fmla="*/ 641947 w 2483666"/>
              <a:gd name="connsiteY1874" fmla="*/ 569739 h 3241367"/>
              <a:gd name="connsiteX1875" fmla="*/ 650700 w 2483666"/>
              <a:gd name="connsiteY1875" fmla="*/ 565356 h 3241367"/>
              <a:gd name="connsiteX1876" fmla="*/ 663830 w 2483666"/>
              <a:gd name="connsiteY1876" fmla="*/ 578504 h 3241367"/>
              <a:gd name="connsiteX1877" fmla="*/ 681337 w 2483666"/>
              <a:gd name="connsiteY1877" fmla="*/ 569739 h 3241367"/>
              <a:gd name="connsiteX1878" fmla="*/ 680959 w 2483666"/>
              <a:gd name="connsiteY1878" fmla="*/ 569373 h 3241367"/>
              <a:gd name="connsiteX1879" fmla="*/ 696342 w 2483666"/>
              <a:gd name="connsiteY1879" fmla="*/ 566597 h 3241367"/>
              <a:gd name="connsiteX1880" fmla="*/ 693989 w 2483666"/>
              <a:gd name="connsiteY1880" fmla="*/ 571519 h 3241367"/>
              <a:gd name="connsiteX1881" fmla="*/ 703221 w 2483666"/>
              <a:gd name="connsiteY1881" fmla="*/ 565356 h 3241367"/>
              <a:gd name="connsiteX1882" fmla="*/ 696342 w 2483666"/>
              <a:gd name="connsiteY1882" fmla="*/ 566597 h 3241367"/>
              <a:gd name="connsiteX1883" fmla="*/ 703221 w 2483666"/>
              <a:gd name="connsiteY1883" fmla="*/ 552208 h 3241367"/>
              <a:gd name="connsiteX1884" fmla="*/ 690091 w 2483666"/>
              <a:gd name="connsiteY1884" fmla="*/ 543443 h 3241367"/>
              <a:gd name="connsiteX1885" fmla="*/ 663830 w 2483666"/>
              <a:gd name="connsiteY1885" fmla="*/ 539060 h 3241367"/>
              <a:gd name="connsiteX1886" fmla="*/ 633193 w 2483666"/>
              <a:gd name="connsiteY1886" fmla="*/ 547826 h 3241367"/>
              <a:gd name="connsiteX1887" fmla="*/ 633193 w 2483666"/>
              <a:gd name="connsiteY1887" fmla="*/ 543443 h 3241367"/>
              <a:gd name="connsiteX1888" fmla="*/ 641947 w 2483666"/>
              <a:gd name="connsiteY1888" fmla="*/ 543443 h 3241367"/>
              <a:gd name="connsiteX1889" fmla="*/ 620063 w 2483666"/>
              <a:gd name="connsiteY1889" fmla="*/ 521530 h 3241367"/>
              <a:gd name="connsiteX1890" fmla="*/ 585049 w 2483666"/>
              <a:gd name="connsiteY1890" fmla="*/ 525913 h 3241367"/>
              <a:gd name="connsiteX1891" fmla="*/ 586852 w 2483666"/>
              <a:gd name="connsiteY1891" fmla="*/ 524108 h 3241367"/>
              <a:gd name="connsiteX1892" fmla="*/ 589426 w 2483666"/>
              <a:gd name="connsiteY1892" fmla="*/ 525365 h 3241367"/>
              <a:gd name="connsiteX1893" fmla="*/ 593803 w 2483666"/>
              <a:gd name="connsiteY1893" fmla="*/ 517147 h 3241367"/>
              <a:gd name="connsiteX1894" fmla="*/ 592709 w 2483666"/>
              <a:gd name="connsiteY1894" fmla="*/ 518243 h 3241367"/>
              <a:gd name="connsiteX1895" fmla="*/ 586852 w 2483666"/>
              <a:gd name="connsiteY1895" fmla="*/ 524108 h 3241367"/>
              <a:gd name="connsiteX1896" fmla="*/ 583955 w 2483666"/>
              <a:gd name="connsiteY1896" fmla="*/ 522694 h 3241367"/>
              <a:gd name="connsiteX1897" fmla="*/ 585049 w 2483666"/>
              <a:gd name="connsiteY1897" fmla="*/ 504000 h 3241367"/>
              <a:gd name="connsiteX1898" fmla="*/ 590930 w 2483666"/>
              <a:gd name="connsiteY1898" fmla="*/ 507560 h 3241367"/>
              <a:gd name="connsiteX1899" fmla="*/ 590287 w 2483666"/>
              <a:gd name="connsiteY1899" fmla="*/ 508259 h 3241367"/>
              <a:gd name="connsiteX1900" fmla="*/ 586280 w 2483666"/>
              <a:gd name="connsiteY1900" fmla="*/ 511395 h 3241367"/>
              <a:gd name="connsiteX1901" fmla="*/ 586143 w 2483666"/>
              <a:gd name="connsiteY1901" fmla="*/ 512765 h 3241367"/>
              <a:gd name="connsiteX1902" fmla="*/ 590287 w 2483666"/>
              <a:gd name="connsiteY1902" fmla="*/ 508259 h 3241367"/>
              <a:gd name="connsiteX1903" fmla="*/ 606933 w 2483666"/>
              <a:gd name="connsiteY1903" fmla="*/ 495234 h 3241367"/>
              <a:gd name="connsiteX1904" fmla="*/ 585049 w 2483666"/>
              <a:gd name="connsiteY1904" fmla="*/ 486469 h 3241367"/>
              <a:gd name="connsiteX1905" fmla="*/ 554412 w 2483666"/>
              <a:gd name="connsiteY1905" fmla="*/ 490852 h 3241367"/>
              <a:gd name="connsiteX1906" fmla="*/ 536905 w 2483666"/>
              <a:gd name="connsiteY1906" fmla="*/ 482087 h 3241367"/>
              <a:gd name="connsiteX1907" fmla="*/ 462501 w 2483666"/>
              <a:gd name="connsiteY1907" fmla="*/ 482087 h 3241367"/>
              <a:gd name="connsiteX1908" fmla="*/ 458124 w 2483666"/>
              <a:gd name="connsiteY1908" fmla="*/ 473321 h 3241367"/>
              <a:gd name="connsiteX1909" fmla="*/ 440617 w 2483666"/>
              <a:gd name="connsiteY1909" fmla="*/ 477704 h 3241367"/>
              <a:gd name="connsiteX1910" fmla="*/ 458124 w 2483666"/>
              <a:gd name="connsiteY1910" fmla="*/ 468939 h 3241367"/>
              <a:gd name="connsiteX1911" fmla="*/ 462501 w 2483666"/>
              <a:gd name="connsiteY1911" fmla="*/ 477704 h 3241367"/>
              <a:gd name="connsiteX1912" fmla="*/ 466878 w 2483666"/>
              <a:gd name="connsiteY1912" fmla="*/ 468939 h 3241367"/>
              <a:gd name="connsiteX1913" fmla="*/ 444994 w 2483666"/>
              <a:gd name="connsiteY1913" fmla="*/ 460173 h 3241367"/>
              <a:gd name="connsiteX1914" fmla="*/ 418734 w 2483666"/>
              <a:gd name="connsiteY1914" fmla="*/ 464556 h 3241367"/>
              <a:gd name="connsiteX1915" fmla="*/ 409980 w 2483666"/>
              <a:gd name="connsiteY1915" fmla="*/ 464556 h 3241367"/>
              <a:gd name="connsiteX1916" fmla="*/ 453748 w 2483666"/>
              <a:gd name="connsiteY1916" fmla="*/ 451408 h 3241367"/>
              <a:gd name="connsiteX1917" fmla="*/ 471254 w 2483666"/>
              <a:gd name="connsiteY1917" fmla="*/ 451408 h 3241367"/>
              <a:gd name="connsiteX1918" fmla="*/ 563166 w 2483666"/>
              <a:gd name="connsiteY1918" fmla="*/ 464556 h 3241367"/>
              <a:gd name="connsiteX1919" fmla="*/ 567542 w 2483666"/>
              <a:gd name="connsiteY1919" fmla="*/ 460173 h 3241367"/>
              <a:gd name="connsiteX1920" fmla="*/ 602556 w 2483666"/>
              <a:gd name="connsiteY1920" fmla="*/ 468939 h 3241367"/>
              <a:gd name="connsiteX1921" fmla="*/ 633193 w 2483666"/>
              <a:gd name="connsiteY1921" fmla="*/ 460173 h 3241367"/>
              <a:gd name="connsiteX1922" fmla="*/ 630453 w 2483666"/>
              <a:gd name="connsiteY1922" fmla="*/ 457429 h 3241367"/>
              <a:gd name="connsiteX1923" fmla="*/ 637570 w 2483666"/>
              <a:gd name="connsiteY1923" fmla="*/ 447026 h 3241367"/>
              <a:gd name="connsiteX1924" fmla="*/ 641947 w 2483666"/>
              <a:gd name="connsiteY1924" fmla="*/ 455791 h 3241367"/>
              <a:gd name="connsiteX1925" fmla="*/ 646323 w 2483666"/>
              <a:gd name="connsiteY1925" fmla="*/ 455791 h 3241367"/>
              <a:gd name="connsiteX1926" fmla="*/ 659454 w 2483666"/>
              <a:gd name="connsiteY1926" fmla="*/ 442643 h 3241367"/>
              <a:gd name="connsiteX1927" fmla="*/ 663830 w 2483666"/>
              <a:gd name="connsiteY1927" fmla="*/ 464556 h 3241367"/>
              <a:gd name="connsiteX1928" fmla="*/ 676961 w 2483666"/>
              <a:gd name="connsiteY1928" fmla="*/ 451408 h 3241367"/>
              <a:gd name="connsiteX1929" fmla="*/ 711974 w 2483666"/>
              <a:gd name="connsiteY1929" fmla="*/ 442643 h 3241367"/>
              <a:gd name="connsiteX1930" fmla="*/ 715678 w 2483666"/>
              <a:gd name="connsiteY1930" fmla="*/ 438934 h 3241367"/>
              <a:gd name="connsiteX1931" fmla="*/ 716898 w 2483666"/>
              <a:gd name="connsiteY1931" fmla="*/ 439904 h 3241367"/>
              <a:gd name="connsiteX1932" fmla="*/ 720728 w 2483666"/>
              <a:gd name="connsiteY1932" fmla="*/ 442643 h 3241367"/>
              <a:gd name="connsiteX1933" fmla="*/ 725105 w 2483666"/>
              <a:gd name="connsiteY1933" fmla="*/ 429495 h 3241367"/>
              <a:gd name="connsiteX1934" fmla="*/ 760118 w 2483666"/>
              <a:gd name="connsiteY1934" fmla="*/ 429495 h 3241367"/>
              <a:gd name="connsiteX1935" fmla="*/ 808262 w 2483666"/>
              <a:gd name="connsiteY1935" fmla="*/ 420730 h 3241367"/>
              <a:gd name="connsiteX1936" fmla="*/ 803886 w 2483666"/>
              <a:gd name="connsiteY1936" fmla="*/ 425113 h 3241367"/>
              <a:gd name="connsiteX1937" fmla="*/ 843276 w 2483666"/>
              <a:gd name="connsiteY1937" fmla="*/ 425113 h 3241367"/>
              <a:gd name="connsiteX1938" fmla="*/ 860783 w 2483666"/>
              <a:gd name="connsiteY1938" fmla="*/ 438260 h 3241367"/>
              <a:gd name="connsiteX1939" fmla="*/ 865160 w 2483666"/>
              <a:gd name="connsiteY1939" fmla="*/ 429495 h 3241367"/>
              <a:gd name="connsiteX1940" fmla="*/ 865160 w 2483666"/>
              <a:gd name="connsiteY1940" fmla="*/ 425113 h 3241367"/>
              <a:gd name="connsiteX1941" fmla="*/ 869536 w 2483666"/>
              <a:gd name="connsiteY1941" fmla="*/ 433878 h 3241367"/>
              <a:gd name="connsiteX1942" fmla="*/ 900174 w 2483666"/>
              <a:gd name="connsiteY1942" fmla="*/ 429495 h 3241367"/>
              <a:gd name="connsiteX1943" fmla="*/ 917680 w 2483666"/>
              <a:gd name="connsiteY1943" fmla="*/ 420730 h 3241367"/>
              <a:gd name="connsiteX1944" fmla="*/ 904550 w 2483666"/>
              <a:gd name="connsiteY1944" fmla="*/ 411965 h 3241367"/>
              <a:gd name="connsiteX1945" fmla="*/ 922057 w 2483666"/>
              <a:gd name="connsiteY1945" fmla="*/ 407582 h 3241367"/>
              <a:gd name="connsiteX1946" fmla="*/ 913304 w 2483666"/>
              <a:gd name="connsiteY1946" fmla="*/ 411965 h 3241367"/>
              <a:gd name="connsiteX1947" fmla="*/ 943941 w 2483666"/>
              <a:gd name="connsiteY1947" fmla="*/ 420730 h 3241367"/>
              <a:gd name="connsiteX1948" fmla="*/ 950506 w 2483666"/>
              <a:gd name="connsiteY1948" fmla="*/ 412513 h 3241367"/>
              <a:gd name="connsiteX1949" fmla="*/ 953170 w 2483666"/>
              <a:gd name="connsiteY1949" fmla="*/ 411679 h 3241367"/>
              <a:gd name="connsiteX1950" fmla="*/ 952694 w 2483666"/>
              <a:gd name="connsiteY1950" fmla="*/ 411965 h 3241367"/>
              <a:gd name="connsiteX1951" fmla="*/ 953867 w 2483666"/>
              <a:gd name="connsiteY1951" fmla="*/ 411707 h 3241367"/>
              <a:gd name="connsiteX1952" fmla="*/ 957071 w 2483666"/>
              <a:gd name="connsiteY1952" fmla="*/ 420730 h 3241367"/>
              <a:gd name="connsiteX1953" fmla="*/ 965824 w 2483666"/>
              <a:gd name="connsiteY1953" fmla="*/ 411965 h 3241367"/>
              <a:gd name="connsiteX1954" fmla="*/ 969517 w 2483666"/>
              <a:gd name="connsiteY1954" fmla="*/ 408267 h 3241367"/>
              <a:gd name="connsiteX1955" fmla="*/ 953867 w 2483666"/>
              <a:gd name="connsiteY1955" fmla="*/ 411707 h 3241367"/>
              <a:gd name="connsiteX1956" fmla="*/ 953788 w 2483666"/>
              <a:gd name="connsiteY1956" fmla="*/ 411485 h 3241367"/>
              <a:gd name="connsiteX1957" fmla="*/ 953170 w 2483666"/>
              <a:gd name="connsiteY1957" fmla="*/ 411679 h 3241367"/>
              <a:gd name="connsiteX1958" fmla="*/ 971842 w 2483666"/>
              <a:gd name="connsiteY1958" fmla="*/ 400461 h 3241367"/>
              <a:gd name="connsiteX1959" fmla="*/ 974578 w 2483666"/>
              <a:gd name="connsiteY1959" fmla="*/ 398817 h 3241367"/>
              <a:gd name="connsiteX1960" fmla="*/ 970201 w 2483666"/>
              <a:gd name="connsiteY1960" fmla="*/ 394434 h 3241367"/>
              <a:gd name="connsiteX1961" fmla="*/ 983331 w 2483666"/>
              <a:gd name="connsiteY1961" fmla="*/ 390052 h 3241367"/>
              <a:gd name="connsiteX1962" fmla="*/ 1000838 w 2483666"/>
              <a:gd name="connsiteY1962" fmla="*/ 394434 h 3241367"/>
              <a:gd name="connsiteX1963" fmla="*/ 992085 w 2483666"/>
              <a:gd name="connsiteY1963" fmla="*/ 403200 h 3241367"/>
              <a:gd name="connsiteX1964" fmla="*/ 987708 w 2483666"/>
              <a:gd name="connsiteY1964" fmla="*/ 398817 h 3241367"/>
              <a:gd name="connsiteX1965" fmla="*/ 974578 w 2483666"/>
              <a:gd name="connsiteY1965" fmla="*/ 407582 h 3241367"/>
              <a:gd name="connsiteX1966" fmla="*/ 974578 w 2483666"/>
              <a:gd name="connsiteY1966" fmla="*/ 411965 h 3241367"/>
              <a:gd name="connsiteX1967" fmla="*/ 1018345 w 2483666"/>
              <a:gd name="connsiteY1967" fmla="*/ 411965 h 3241367"/>
              <a:gd name="connsiteX1968" fmla="*/ 1044605 w 2483666"/>
              <a:gd name="connsiteY1968" fmla="*/ 407582 h 3241367"/>
              <a:gd name="connsiteX1969" fmla="*/ 1083996 w 2483666"/>
              <a:gd name="connsiteY1969" fmla="*/ 403200 h 3241367"/>
              <a:gd name="connsiteX1970" fmla="*/ 1162777 w 2483666"/>
              <a:gd name="connsiteY1970" fmla="*/ 385669 h 3241367"/>
              <a:gd name="connsiteX1971" fmla="*/ 1171530 w 2483666"/>
              <a:gd name="connsiteY1971" fmla="*/ 376904 h 3241367"/>
              <a:gd name="connsiteX1972" fmla="*/ 1167154 w 2483666"/>
              <a:gd name="connsiteY1972" fmla="*/ 372521 h 3241367"/>
              <a:gd name="connsiteX1973" fmla="*/ 1189037 w 2483666"/>
              <a:gd name="connsiteY1973" fmla="*/ 368139 h 3241367"/>
              <a:gd name="connsiteX1974" fmla="*/ 1184661 w 2483666"/>
              <a:gd name="connsiteY1974" fmla="*/ 372521 h 3241367"/>
              <a:gd name="connsiteX1975" fmla="*/ 1210921 w 2483666"/>
              <a:gd name="connsiteY1975" fmla="*/ 372521 h 3241367"/>
              <a:gd name="connsiteX1976" fmla="*/ 1224051 w 2483666"/>
              <a:gd name="connsiteY1976" fmla="*/ 354991 h 3241367"/>
              <a:gd name="connsiteX1977" fmla="*/ 1241558 w 2483666"/>
              <a:gd name="connsiteY1977" fmla="*/ 354991 h 3241367"/>
              <a:gd name="connsiteX1978" fmla="*/ 1280949 w 2483666"/>
              <a:gd name="connsiteY1978" fmla="*/ 333078 h 3241367"/>
              <a:gd name="connsiteX1979" fmla="*/ 1272195 w 2483666"/>
              <a:gd name="connsiteY1979" fmla="*/ 341843 h 3241367"/>
              <a:gd name="connsiteX1980" fmla="*/ 1276572 w 2483666"/>
              <a:gd name="connsiteY1980" fmla="*/ 350608 h 3241367"/>
              <a:gd name="connsiteX1981" fmla="*/ 1294079 w 2483666"/>
              <a:gd name="connsiteY1981" fmla="*/ 341843 h 3241367"/>
              <a:gd name="connsiteX1982" fmla="*/ 1294079 w 2483666"/>
              <a:gd name="connsiteY1982" fmla="*/ 337461 h 3241367"/>
              <a:gd name="connsiteX1983" fmla="*/ 1311586 w 2483666"/>
              <a:gd name="connsiteY1983" fmla="*/ 328695 h 3241367"/>
              <a:gd name="connsiteX1984" fmla="*/ 1355353 w 2483666"/>
              <a:gd name="connsiteY1984" fmla="*/ 324313 h 3241367"/>
              <a:gd name="connsiteX1985" fmla="*/ 1355353 w 2483666"/>
              <a:gd name="connsiteY1985" fmla="*/ 319930 h 3241367"/>
              <a:gd name="connsiteX1986" fmla="*/ 1320339 w 2483666"/>
              <a:gd name="connsiteY1986" fmla="*/ 319930 h 3241367"/>
              <a:gd name="connsiteX1987" fmla="*/ 1259065 w 2483666"/>
              <a:gd name="connsiteY1987" fmla="*/ 328695 h 3241367"/>
              <a:gd name="connsiteX1988" fmla="*/ 1197791 w 2483666"/>
              <a:gd name="connsiteY1988" fmla="*/ 337461 h 3241367"/>
              <a:gd name="connsiteX1989" fmla="*/ 1184661 w 2483666"/>
              <a:gd name="connsiteY1989" fmla="*/ 341843 h 3241367"/>
              <a:gd name="connsiteX1990" fmla="*/ 1158400 w 2483666"/>
              <a:gd name="connsiteY1990" fmla="*/ 341843 h 3241367"/>
              <a:gd name="connsiteX1991" fmla="*/ 1140893 w 2483666"/>
              <a:gd name="connsiteY1991" fmla="*/ 346226 h 3241367"/>
              <a:gd name="connsiteX1992" fmla="*/ 1123386 w 2483666"/>
              <a:gd name="connsiteY1992" fmla="*/ 337461 h 3241367"/>
              <a:gd name="connsiteX1993" fmla="*/ 1110256 w 2483666"/>
              <a:gd name="connsiteY1993" fmla="*/ 346226 h 3241367"/>
              <a:gd name="connsiteX1994" fmla="*/ 1097126 w 2483666"/>
              <a:gd name="connsiteY1994" fmla="*/ 346226 h 3241367"/>
              <a:gd name="connsiteX1995" fmla="*/ 1079619 w 2483666"/>
              <a:gd name="connsiteY1995" fmla="*/ 350608 h 3241367"/>
              <a:gd name="connsiteX1996" fmla="*/ 1066489 w 2483666"/>
              <a:gd name="connsiteY1996" fmla="*/ 350608 h 3241367"/>
              <a:gd name="connsiteX1997" fmla="*/ 1040229 w 2483666"/>
              <a:gd name="connsiteY1997" fmla="*/ 354991 h 3241367"/>
              <a:gd name="connsiteX1998" fmla="*/ 961447 w 2483666"/>
              <a:gd name="connsiteY1998" fmla="*/ 359374 h 3241367"/>
              <a:gd name="connsiteX1999" fmla="*/ 961447 w 2483666"/>
              <a:gd name="connsiteY1999" fmla="*/ 346226 h 3241367"/>
              <a:gd name="connsiteX2000" fmla="*/ 930811 w 2483666"/>
              <a:gd name="connsiteY2000" fmla="*/ 350608 h 3241367"/>
              <a:gd name="connsiteX2001" fmla="*/ 935187 w 2483666"/>
              <a:gd name="connsiteY2001" fmla="*/ 337461 h 3241367"/>
              <a:gd name="connsiteX2002" fmla="*/ 904550 w 2483666"/>
              <a:gd name="connsiteY2002" fmla="*/ 333078 h 3241367"/>
              <a:gd name="connsiteX2003" fmla="*/ 901816 w 2483666"/>
              <a:gd name="connsiteY2003" fmla="*/ 341292 h 3241367"/>
              <a:gd name="connsiteX2004" fmla="*/ 874985 w 2483666"/>
              <a:gd name="connsiteY2004" fmla="*/ 341750 h 3241367"/>
              <a:gd name="connsiteX2005" fmla="*/ 876648 w 2483666"/>
              <a:gd name="connsiteY2005" fmla="*/ 340200 h 3241367"/>
              <a:gd name="connsiteX2006" fmla="*/ 869536 w 2483666"/>
              <a:gd name="connsiteY2006" fmla="*/ 341843 h 3241367"/>
              <a:gd name="connsiteX2007" fmla="*/ 874985 w 2483666"/>
              <a:gd name="connsiteY2007" fmla="*/ 341750 h 3241367"/>
              <a:gd name="connsiteX2008" fmla="*/ 860783 w 2483666"/>
              <a:gd name="connsiteY2008" fmla="*/ 354991 h 3241367"/>
              <a:gd name="connsiteX2009" fmla="*/ 838899 w 2483666"/>
              <a:gd name="connsiteY2009" fmla="*/ 346226 h 3241367"/>
              <a:gd name="connsiteX2010" fmla="*/ 838899 w 2483666"/>
              <a:gd name="connsiteY2010" fmla="*/ 359374 h 3241367"/>
              <a:gd name="connsiteX2011" fmla="*/ 817016 w 2483666"/>
              <a:gd name="connsiteY2011" fmla="*/ 350608 h 3241367"/>
              <a:gd name="connsiteX2012" fmla="*/ 777625 w 2483666"/>
              <a:gd name="connsiteY2012" fmla="*/ 363756 h 3241367"/>
              <a:gd name="connsiteX2013" fmla="*/ 773248 w 2483666"/>
              <a:gd name="connsiteY2013" fmla="*/ 350608 h 3241367"/>
              <a:gd name="connsiteX2014" fmla="*/ 738235 w 2483666"/>
              <a:gd name="connsiteY2014" fmla="*/ 350608 h 3241367"/>
              <a:gd name="connsiteX2015" fmla="*/ 729481 w 2483666"/>
              <a:gd name="connsiteY2015" fmla="*/ 363756 h 3241367"/>
              <a:gd name="connsiteX2016" fmla="*/ 720728 w 2483666"/>
              <a:gd name="connsiteY2016" fmla="*/ 359374 h 3241367"/>
              <a:gd name="connsiteX2017" fmla="*/ 716351 w 2483666"/>
              <a:gd name="connsiteY2017" fmla="*/ 368139 h 3241367"/>
              <a:gd name="connsiteX2018" fmla="*/ 694467 w 2483666"/>
              <a:gd name="connsiteY2018" fmla="*/ 368139 h 3241367"/>
              <a:gd name="connsiteX2019" fmla="*/ 716351 w 2483666"/>
              <a:gd name="connsiteY2019" fmla="*/ 354991 h 3241367"/>
              <a:gd name="connsiteX2020" fmla="*/ 711974 w 2483666"/>
              <a:gd name="connsiteY2020" fmla="*/ 346226 h 3241367"/>
              <a:gd name="connsiteX2021" fmla="*/ 711974 w 2483666"/>
              <a:gd name="connsiteY2021" fmla="*/ 337461 h 3241367"/>
              <a:gd name="connsiteX2022" fmla="*/ 729481 w 2483666"/>
              <a:gd name="connsiteY2022" fmla="*/ 324313 h 3241367"/>
              <a:gd name="connsiteX2023" fmla="*/ 685714 w 2483666"/>
              <a:gd name="connsiteY2023" fmla="*/ 328695 h 3241367"/>
              <a:gd name="connsiteX2024" fmla="*/ 681337 w 2483666"/>
              <a:gd name="connsiteY2024" fmla="*/ 333078 h 3241367"/>
              <a:gd name="connsiteX2025" fmla="*/ 659454 w 2483666"/>
              <a:gd name="connsiteY2025" fmla="*/ 328695 h 3241367"/>
              <a:gd name="connsiteX2026" fmla="*/ 655077 w 2483666"/>
              <a:gd name="connsiteY2026" fmla="*/ 333078 h 3241367"/>
              <a:gd name="connsiteX2027" fmla="*/ 655077 w 2483666"/>
              <a:gd name="connsiteY2027" fmla="*/ 337461 h 3241367"/>
              <a:gd name="connsiteX2028" fmla="*/ 637570 w 2483666"/>
              <a:gd name="connsiteY2028" fmla="*/ 341843 h 3241367"/>
              <a:gd name="connsiteX2029" fmla="*/ 642152 w 2483666"/>
              <a:gd name="connsiteY2029" fmla="*/ 343961 h 3241367"/>
              <a:gd name="connsiteX2030" fmla="*/ 628817 w 2483666"/>
              <a:gd name="connsiteY2030" fmla="*/ 341843 h 3241367"/>
              <a:gd name="connsiteX2031" fmla="*/ 633193 w 2483666"/>
              <a:gd name="connsiteY2031" fmla="*/ 333078 h 3241367"/>
              <a:gd name="connsiteX2032" fmla="*/ 615686 w 2483666"/>
              <a:gd name="connsiteY2032" fmla="*/ 346226 h 3241367"/>
              <a:gd name="connsiteX2033" fmla="*/ 606933 w 2483666"/>
              <a:gd name="connsiteY2033" fmla="*/ 350608 h 3241367"/>
              <a:gd name="connsiteX2034" fmla="*/ 606933 w 2483666"/>
              <a:gd name="connsiteY2034" fmla="*/ 346226 h 3241367"/>
              <a:gd name="connsiteX2035" fmla="*/ 585049 w 2483666"/>
              <a:gd name="connsiteY2035" fmla="*/ 354991 h 3241367"/>
              <a:gd name="connsiteX2036" fmla="*/ 562071 w 2483666"/>
              <a:gd name="connsiteY2036" fmla="*/ 347321 h 3241367"/>
              <a:gd name="connsiteX2037" fmla="*/ 560166 w 2483666"/>
              <a:gd name="connsiteY2037" fmla="*/ 346685 h 3241367"/>
              <a:gd name="connsiteX2038" fmla="*/ 561866 w 2483666"/>
              <a:gd name="connsiteY2038" fmla="*/ 346226 h 3241367"/>
              <a:gd name="connsiteX2039" fmla="*/ 558789 w 2483666"/>
              <a:gd name="connsiteY2039" fmla="*/ 346226 h 3241367"/>
              <a:gd name="connsiteX2040" fmla="*/ 560166 w 2483666"/>
              <a:gd name="connsiteY2040" fmla="*/ 346685 h 3241367"/>
              <a:gd name="connsiteX2041" fmla="*/ 545659 w 2483666"/>
              <a:gd name="connsiteY2041" fmla="*/ 350608 h 3241367"/>
              <a:gd name="connsiteX2042" fmla="*/ 545659 w 2483666"/>
              <a:gd name="connsiteY2042" fmla="*/ 359374 h 3241367"/>
              <a:gd name="connsiteX2043" fmla="*/ 536905 w 2483666"/>
              <a:gd name="connsiteY2043" fmla="*/ 359374 h 3241367"/>
              <a:gd name="connsiteX2044" fmla="*/ 536905 w 2483666"/>
              <a:gd name="connsiteY2044" fmla="*/ 354991 h 3241367"/>
              <a:gd name="connsiteX2045" fmla="*/ 501892 w 2483666"/>
              <a:gd name="connsiteY2045" fmla="*/ 341843 h 3241367"/>
              <a:gd name="connsiteX2046" fmla="*/ 469904 w 2483666"/>
              <a:gd name="connsiteY2046" fmla="*/ 338284 h 3241367"/>
              <a:gd name="connsiteX2047" fmla="*/ 484385 w 2483666"/>
              <a:gd name="connsiteY2047" fmla="*/ 328695 h 3241367"/>
              <a:gd name="connsiteX2048" fmla="*/ 471254 w 2483666"/>
              <a:gd name="connsiteY2048" fmla="*/ 315548 h 3241367"/>
              <a:gd name="connsiteX2049" fmla="*/ 484799 w 2483666"/>
              <a:gd name="connsiteY2049" fmla="*/ 315548 h 3241367"/>
              <a:gd name="connsiteX2050" fmla="*/ 490266 w 2483666"/>
              <a:gd name="connsiteY2050" fmla="*/ 317533 h 3241367"/>
              <a:gd name="connsiteX2051" fmla="*/ 490376 w 2483666"/>
              <a:gd name="connsiteY2051" fmla="*/ 317457 h 3241367"/>
              <a:gd name="connsiteX2052" fmla="*/ 506268 w 2483666"/>
              <a:gd name="connsiteY2052" fmla="*/ 324313 h 3241367"/>
              <a:gd name="connsiteX2053" fmla="*/ 519398 w 2483666"/>
              <a:gd name="connsiteY2053" fmla="*/ 315548 h 3241367"/>
              <a:gd name="connsiteX2054" fmla="*/ 523775 w 2483666"/>
              <a:gd name="connsiteY2054" fmla="*/ 311165 h 3241367"/>
              <a:gd name="connsiteX2055" fmla="*/ 506268 w 2483666"/>
              <a:gd name="connsiteY2055" fmla="*/ 293635 h 3241367"/>
              <a:gd name="connsiteX2056" fmla="*/ 506268 w 2483666"/>
              <a:gd name="connsiteY2056" fmla="*/ 280487 h 3241367"/>
              <a:gd name="connsiteX2057" fmla="*/ 497515 w 2483666"/>
              <a:gd name="connsiteY2057" fmla="*/ 271721 h 3241367"/>
              <a:gd name="connsiteX2058" fmla="*/ 536905 w 2483666"/>
              <a:gd name="connsiteY2058" fmla="*/ 262956 h 3241367"/>
              <a:gd name="connsiteX2059" fmla="*/ 541282 w 2483666"/>
              <a:gd name="connsiteY2059" fmla="*/ 271721 h 3241367"/>
              <a:gd name="connsiteX2060" fmla="*/ 545659 w 2483666"/>
              <a:gd name="connsiteY2060" fmla="*/ 276104 h 3241367"/>
              <a:gd name="connsiteX2061" fmla="*/ 558789 w 2483666"/>
              <a:gd name="connsiteY2061" fmla="*/ 271721 h 3241367"/>
              <a:gd name="connsiteX2062" fmla="*/ 580673 w 2483666"/>
              <a:gd name="connsiteY2062" fmla="*/ 271721 h 3241367"/>
              <a:gd name="connsiteX2063" fmla="*/ 585049 w 2483666"/>
              <a:gd name="connsiteY2063" fmla="*/ 293635 h 3241367"/>
              <a:gd name="connsiteX2064" fmla="*/ 620063 w 2483666"/>
              <a:gd name="connsiteY2064" fmla="*/ 302400 h 3241367"/>
              <a:gd name="connsiteX2065" fmla="*/ 646323 w 2483666"/>
              <a:gd name="connsiteY2065" fmla="*/ 293635 h 3241367"/>
              <a:gd name="connsiteX2066" fmla="*/ 685714 w 2483666"/>
              <a:gd name="connsiteY2066" fmla="*/ 284869 h 3241367"/>
              <a:gd name="connsiteX2067" fmla="*/ 690091 w 2483666"/>
              <a:gd name="connsiteY2067" fmla="*/ 271721 h 3241367"/>
              <a:gd name="connsiteX2068" fmla="*/ 685714 w 2483666"/>
              <a:gd name="connsiteY2068" fmla="*/ 258574 h 3241367"/>
              <a:gd name="connsiteX2069" fmla="*/ 628817 w 2483666"/>
              <a:gd name="connsiteY2069" fmla="*/ 249808 h 3241367"/>
              <a:gd name="connsiteX2070" fmla="*/ 646323 w 2483666"/>
              <a:gd name="connsiteY2070" fmla="*/ 245426 h 3241367"/>
              <a:gd name="connsiteX2071" fmla="*/ 655077 w 2483666"/>
              <a:gd name="connsiteY2071" fmla="*/ 249808 h 3241367"/>
              <a:gd name="connsiteX2072" fmla="*/ 685714 w 2483666"/>
              <a:gd name="connsiteY2072" fmla="*/ 249808 h 3241367"/>
              <a:gd name="connsiteX2073" fmla="*/ 703221 w 2483666"/>
              <a:gd name="connsiteY2073" fmla="*/ 249808 h 3241367"/>
              <a:gd name="connsiteX2074" fmla="*/ 703221 w 2483666"/>
              <a:gd name="connsiteY2074" fmla="*/ 258574 h 3241367"/>
              <a:gd name="connsiteX2075" fmla="*/ 711974 w 2483666"/>
              <a:gd name="connsiteY2075" fmla="*/ 262956 h 3241367"/>
              <a:gd name="connsiteX2076" fmla="*/ 716351 w 2483666"/>
              <a:gd name="connsiteY2076" fmla="*/ 262956 h 3241367"/>
              <a:gd name="connsiteX2077" fmla="*/ 711974 w 2483666"/>
              <a:gd name="connsiteY2077" fmla="*/ 249808 h 3241367"/>
              <a:gd name="connsiteX2078" fmla="*/ 729481 w 2483666"/>
              <a:gd name="connsiteY2078" fmla="*/ 241043 h 3241367"/>
              <a:gd name="connsiteX2079" fmla="*/ 777625 w 2483666"/>
              <a:gd name="connsiteY2079" fmla="*/ 236661 h 3241367"/>
              <a:gd name="connsiteX2080" fmla="*/ 812019 w 2483666"/>
              <a:gd name="connsiteY2080" fmla="*/ 232834 h 3241367"/>
              <a:gd name="connsiteX2081" fmla="*/ 812229 w 2483666"/>
              <a:gd name="connsiteY2081" fmla="*/ 235017 h 3241367"/>
              <a:gd name="connsiteX2082" fmla="*/ 817016 w 2483666"/>
              <a:gd name="connsiteY2082" fmla="*/ 232278 h 3241367"/>
              <a:gd name="connsiteX2083" fmla="*/ 812092 w 2483666"/>
              <a:gd name="connsiteY2083" fmla="*/ 232826 h 3241367"/>
              <a:gd name="connsiteX2084" fmla="*/ 812019 w 2483666"/>
              <a:gd name="connsiteY2084" fmla="*/ 232834 h 3241367"/>
              <a:gd name="connsiteX2085" fmla="*/ 811545 w 2483666"/>
              <a:gd name="connsiteY2085" fmla="*/ 227895 h 3241367"/>
              <a:gd name="connsiteX2086" fmla="*/ 825769 w 2483666"/>
              <a:gd name="connsiteY2086" fmla="*/ 249808 h 3241367"/>
              <a:gd name="connsiteX2087" fmla="*/ 865160 w 2483666"/>
              <a:gd name="connsiteY2087" fmla="*/ 241043 h 3241367"/>
              <a:gd name="connsiteX2088" fmla="*/ 869536 w 2483666"/>
              <a:gd name="connsiteY2088" fmla="*/ 245426 h 3241367"/>
              <a:gd name="connsiteX2089" fmla="*/ 882666 w 2483666"/>
              <a:gd name="connsiteY2089" fmla="*/ 241043 h 3241367"/>
              <a:gd name="connsiteX2090" fmla="*/ 859908 w 2483666"/>
              <a:gd name="connsiteY2090" fmla="*/ 229648 h 3241367"/>
              <a:gd name="connsiteX2091" fmla="*/ 873161 w 2483666"/>
              <a:gd name="connsiteY2091" fmla="*/ 226526 h 3241367"/>
              <a:gd name="connsiteX2092" fmla="*/ 904550 w 2483666"/>
              <a:gd name="connsiteY2092" fmla="*/ 219130 h 3241367"/>
              <a:gd name="connsiteX2093" fmla="*/ 917680 w 2483666"/>
              <a:gd name="connsiteY2093" fmla="*/ 214748 h 3241367"/>
              <a:gd name="connsiteX2094" fmla="*/ 913304 w 2483666"/>
              <a:gd name="connsiteY2094" fmla="*/ 227895 h 3241367"/>
              <a:gd name="connsiteX2095" fmla="*/ 926434 w 2483666"/>
              <a:gd name="connsiteY2095" fmla="*/ 236661 h 3241367"/>
              <a:gd name="connsiteX2096" fmla="*/ 913304 w 2483666"/>
              <a:gd name="connsiteY2096" fmla="*/ 236661 h 3241367"/>
              <a:gd name="connsiteX2097" fmla="*/ 917680 w 2483666"/>
              <a:gd name="connsiteY2097" fmla="*/ 241043 h 3241367"/>
              <a:gd name="connsiteX2098" fmla="*/ 943941 w 2483666"/>
              <a:gd name="connsiteY2098" fmla="*/ 236661 h 3241367"/>
              <a:gd name="connsiteX2099" fmla="*/ 942342 w 2483666"/>
              <a:gd name="connsiteY2099" fmla="*/ 230255 h 3241367"/>
              <a:gd name="connsiteX2100" fmla="*/ 957071 w 2483666"/>
              <a:gd name="connsiteY2100" fmla="*/ 227895 h 3241367"/>
              <a:gd name="connsiteX2101" fmla="*/ 961447 w 2483666"/>
              <a:gd name="connsiteY2101" fmla="*/ 236661 h 3241367"/>
              <a:gd name="connsiteX2102" fmla="*/ 974578 w 2483666"/>
              <a:gd name="connsiteY2102" fmla="*/ 227895 h 3241367"/>
              <a:gd name="connsiteX2103" fmla="*/ 983331 w 2483666"/>
              <a:gd name="connsiteY2103" fmla="*/ 227895 h 3241367"/>
              <a:gd name="connsiteX2104" fmla="*/ 992085 w 2483666"/>
              <a:gd name="connsiteY2104" fmla="*/ 214748 h 3241367"/>
              <a:gd name="connsiteX2105" fmla="*/ 983331 w 2483666"/>
              <a:gd name="connsiteY2105" fmla="*/ 210365 h 3241367"/>
              <a:gd name="connsiteX2106" fmla="*/ 992085 w 2483666"/>
              <a:gd name="connsiteY2106" fmla="*/ 205982 h 3241367"/>
              <a:gd name="connsiteX2107" fmla="*/ 1009592 w 2483666"/>
              <a:gd name="connsiteY2107" fmla="*/ 219130 h 3241367"/>
              <a:gd name="connsiteX2108" fmla="*/ 1022722 w 2483666"/>
              <a:gd name="connsiteY2108" fmla="*/ 214748 h 3241367"/>
              <a:gd name="connsiteX2109" fmla="*/ 1027099 w 2483666"/>
              <a:gd name="connsiteY2109" fmla="*/ 219130 h 3241367"/>
              <a:gd name="connsiteX2110" fmla="*/ 1027099 w 2483666"/>
              <a:gd name="connsiteY2110" fmla="*/ 214748 h 3241367"/>
              <a:gd name="connsiteX2111" fmla="*/ 1031475 w 2483666"/>
              <a:gd name="connsiteY2111" fmla="*/ 210365 h 3241367"/>
              <a:gd name="connsiteX2112" fmla="*/ 1040229 w 2483666"/>
              <a:gd name="connsiteY2112" fmla="*/ 210365 h 3241367"/>
              <a:gd name="connsiteX2113" fmla="*/ 1044605 w 2483666"/>
              <a:gd name="connsiteY2113" fmla="*/ 223513 h 3241367"/>
              <a:gd name="connsiteX2114" fmla="*/ 1062112 w 2483666"/>
              <a:gd name="connsiteY2114" fmla="*/ 227895 h 3241367"/>
              <a:gd name="connsiteX2115" fmla="*/ 1062112 w 2483666"/>
              <a:gd name="connsiteY2115" fmla="*/ 223513 h 3241367"/>
              <a:gd name="connsiteX2116" fmla="*/ 1048982 w 2483666"/>
              <a:gd name="connsiteY2116" fmla="*/ 214748 h 3241367"/>
              <a:gd name="connsiteX2117" fmla="*/ 1053359 w 2483666"/>
              <a:gd name="connsiteY2117" fmla="*/ 210365 h 3241367"/>
              <a:gd name="connsiteX2118" fmla="*/ 1127763 w 2483666"/>
              <a:gd name="connsiteY2118" fmla="*/ 197217 h 3241367"/>
              <a:gd name="connsiteX2119" fmla="*/ 1132140 w 2483666"/>
              <a:gd name="connsiteY2119" fmla="*/ 201600 h 3241367"/>
              <a:gd name="connsiteX2120" fmla="*/ 1140893 w 2483666"/>
              <a:gd name="connsiteY2120" fmla="*/ 188452 h 3241367"/>
              <a:gd name="connsiteX2121" fmla="*/ 1171530 w 2483666"/>
              <a:gd name="connsiteY2121" fmla="*/ 184069 h 3241367"/>
              <a:gd name="connsiteX2122" fmla="*/ 1167154 w 2483666"/>
              <a:gd name="connsiteY2122" fmla="*/ 197217 h 3241367"/>
              <a:gd name="connsiteX2123" fmla="*/ 1127763 w 2483666"/>
              <a:gd name="connsiteY2123" fmla="*/ 205982 h 3241367"/>
              <a:gd name="connsiteX2124" fmla="*/ 1123386 w 2483666"/>
              <a:gd name="connsiteY2124" fmla="*/ 214748 h 3241367"/>
              <a:gd name="connsiteX2125" fmla="*/ 1105880 w 2483666"/>
              <a:gd name="connsiteY2125" fmla="*/ 210365 h 3241367"/>
              <a:gd name="connsiteX2126" fmla="*/ 1101503 w 2483666"/>
              <a:gd name="connsiteY2126" fmla="*/ 214748 h 3241367"/>
              <a:gd name="connsiteX2127" fmla="*/ 1116821 w 2483666"/>
              <a:gd name="connsiteY2127" fmla="*/ 222417 h 3241367"/>
              <a:gd name="connsiteX2128" fmla="*/ 1116921 w 2483666"/>
              <a:gd name="connsiteY2128" fmla="*/ 222467 h 3241367"/>
              <a:gd name="connsiteX2129" fmla="*/ 1112855 w 2483666"/>
              <a:gd name="connsiteY2129" fmla="*/ 225362 h 3241367"/>
              <a:gd name="connsiteX2130" fmla="*/ 1119010 w 2483666"/>
              <a:gd name="connsiteY2130" fmla="*/ 223513 h 3241367"/>
              <a:gd name="connsiteX2131" fmla="*/ 1116921 w 2483666"/>
              <a:gd name="connsiteY2131" fmla="*/ 222467 h 3241367"/>
              <a:gd name="connsiteX2132" fmla="*/ 1127763 w 2483666"/>
              <a:gd name="connsiteY2132" fmla="*/ 214748 h 3241367"/>
              <a:gd name="connsiteX2133" fmla="*/ 1145270 w 2483666"/>
              <a:gd name="connsiteY2133" fmla="*/ 219130 h 3241367"/>
              <a:gd name="connsiteX2134" fmla="*/ 1180284 w 2483666"/>
              <a:gd name="connsiteY2134" fmla="*/ 214748 h 3241367"/>
              <a:gd name="connsiteX2135" fmla="*/ 1180284 w 2483666"/>
              <a:gd name="connsiteY2135" fmla="*/ 188452 h 3241367"/>
              <a:gd name="connsiteX2136" fmla="*/ 1184661 w 2483666"/>
              <a:gd name="connsiteY2136" fmla="*/ 184069 h 3241367"/>
              <a:gd name="connsiteX2137" fmla="*/ 1167154 w 2483666"/>
              <a:gd name="connsiteY2137" fmla="*/ 175304 h 3241367"/>
              <a:gd name="connsiteX2138" fmla="*/ 1171530 w 2483666"/>
              <a:gd name="connsiteY2138" fmla="*/ 166539 h 3241367"/>
              <a:gd name="connsiteX2139" fmla="*/ 1171530 w 2483666"/>
              <a:gd name="connsiteY2139" fmla="*/ 162156 h 3241367"/>
              <a:gd name="connsiteX2140" fmla="*/ 1167154 w 2483666"/>
              <a:gd name="connsiteY2140" fmla="*/ 157774 h 3241367"/>
              <a:gd name="connsiteX2141" fmla="*/ 1154023 w 2483666"/>
              <a:gd name="connsiteY2141" fmla="*/ 162156 h 3241367"/>
              <a:gd name="connsiteX2142" fmla="*/ 1158400 w 2483666"/>
              <a:gd name="connsiteY2142" fmla="*/ 179687 h 3241367"/>
              <a:gd name="connsiteX2143" fmla="*/ 1140893 w 2483666"/>
              <a:gd name="connsiteY2143" fmla="*/ 170922 h 3241367"/>
              <a:gd name="connsiteX2144" fmla="*/ 1140893 w 2483666"/>
              <a:gd name="connsiteY2144" fmla="*/ 175304 h 3241367"/>
              <a:gd name="connsiteX2145" fmla="*/ 1110256 w 2483666"/>
              <a:gd name="connsiteY2145" fmla="*/ 175304 h 3241367"/>
              <a:gd name="connsiteX2146" fmla="*/ 1092749 w 2483666"/>
              <a:gd name="connsiteY2146" fmla="*/ 170922 h 3241367"/>
              <a:gd name="connsiteX2147" fmla="*/ 1079619 w 2483666"/>
              <a:gd name="connsiteY2147" fmla="*/ 175304 h 3241367"/>
              <a:gd name="connsiteX2148" fmla="*/ 1083996 w 2483666"/>
              <a:gd name="connsiteY2148" fmla="*/ 184069 h 3241367"/>
              <a:gd name="connsiteX2149" fmla="*/ 1083996 w 2483666"/>
              <a:gd name="connsiteY2149" fmla="*/ 188452 h 3241367"/>
              <a:gd name="connsiteX2150" fmla="*/ 1070866 w 2483666"/>
              <a:gd name="connsiteY2150" fmla="*/ 184069 h 3241367"/>
              <a:gd name="connsiteX2151" fmla="*/ 1062112 w 2483666"/>
              <a:gd name="connsiteY2151" fmla="*/ 192835 h 3241367"/>
              <a:gd name="connsiteX2152" fmla="*/ 1057735 w 2483666"/>
              <a:gd name="connsiteY2152" fmla="*/ 184069 h 3241367"/>
              <a:gd name="connsiteX2153" fmla="*/ 1027099 w 2483666"/>
              <a:gd name="connsiteY2153" fmla="*/ 184069 h 3241367"/>
              <a:gd name="connsiteX2154" fmla="*/ 1022722 w 2483666"/>
              <a:gd name="connsiteY2154" fmla="*/ 170922 h 3241367"/>
              <a:gd name="connsiteX2155" fmla="*/ 1009592 w 2483666"/>
              <a:gd name="connsiteY2155" fmla="*/ 179687 h 3241367"/>
              <a:gd name="connsiteX2156" fmla="*/ 1005215 w 2483666"/>
              <a:gd name="connsiteY2156" fmla="*/ 192835 h 3241367"/>
              <a:gd name="connsiteX2157" fmla="*/ 983331 w 2483666"/>
              <a:gd name="connsiteY2157" fmla="*/ 188452 h 3241367"/>
              <a:gd name="connsiteX2158" fmla="*/ 935187 w 2483666"/>
              <a:gd name="connsiteY2158" fmla="*/ 201600 h 3241367"/>
              <a:gd name="connsiteX2159" fmla="*/ 935187 w 2483666"/>
              <a:gd name="connsiteY2159" fmla="*/ 197217 h 3241367"/>
              <a:gd name="connsiteX2160" fmla="*/ 908927 w 2483666"/>
              <a:gd name="connsiteY2160" fmla="*/ 205982 h 3241367"/>
              <a:gd name="connsiteX2161" fmla="*/ 900174 w 2483666"/>
              <a:gd name="connsiteY2161" fmla="*/ 201600 h 3241367"/>
              <a:gd name="connsiteX2162" fmla="*/ 898034 w 2483666"/>
              <a:gd name="connsiteY2162" fmla="*/ 201360 h 3241367"/>
              <a:gd name="connsiteX2163" fmla="*/ 904550 w 2483666"/>
              <a:gd name="connsiteY2163" fmla="*/ 184069 h 3241367"/>
              <a:gd name="connsiteX2164" fmla="*/ 935187 w 2483666"/>
              <a:gd name="connsiteY2164" fmla="*/ 192835 h 3241367"/>
              <a:gd name="connsiteX2165" fmla="*/ 943941 w 2483666"/>
              <a:gd name="connsiteY2165" fmla="*/ 192835 h 3241367"/>
              <a:gd name="connsiteX2166" fmla="*/ 943941 w 2483666"/>
              <a:gd name="connsiteY2166" fmla="*/ 166539 h 3241367"/>
              <a:gd name="connsiteX2167" fmla="*/ 961447 w 2483666"/>
              <a:gd name="connsiteY2167" fmla="*/ 170922 h 3241367"/>
              <a:gd name="connsiteX2168" fmla="*/ 961447 w 2483666"/>
              <a:gd name="connsiteY2168" fmla="*/ 175304 h 3241367"/>
              <a:gd name="connsiteX2169" fmla="*/ 965824 w 2483666"/>
              <a:gd name="connsiteY2169" fmla="*/ 184069 h 3241367"/>
              <a:gd name="connsiteX2170" fmla="*/ 987708 w 2483666"/>
              <a:gd name="connsiteY2170" fmla="*/ 162156 h 3241367"/>
              <a:gd name="connsiteX2171" fmla="*/ 996461 w 2483666"/>
              <a:gd name="connsiteY2171" fmla="*/ 166539 h 3241367"/>
              <a:gd name="connsiteX2172" fmla="*/ 1005215 w 2483666"/>
              <a:gd name="connsiteY2172" fmla="*/ 157774 h 3241367"/>
              <a:gd name="connsiteX2173" fmla="*/ 1022722 w 2483666"/>
              <a:gd name="connsiteY2173" fmla="*/ 157774 h 3241367"/>
              <a:gd name="connsiteX2174" fmla="*/ 1027099 w 2483666"/>
              <a:gd name="connsiteY2174" fmla="*/ 153391 h 3241367"/>
              <a:gd name="connsiteX2175" fmla="*/ 1027099 w 2483666"/>
              <a:gd name="connsiteY2175" fmla="*/ 162156 h 3241367"/>
              <a:gd name="connsiteX2176" fmla="*/ 1044605 w 2483666"/>
              <a:gd name="connsiteY2176" fmla="*/ 166539 h 3241367"/>
              <a:gd name="connsiteX2177" fmla="*/ 1048982 w 2483666"/>
              <a:gd name="connsiteY2177" fmla="*/ 162156 h 3241367"/>
              <a:gd name="connsiteX2178" fmla="*/ 1062112 w 2483666"/>
              <a:gd name="connsiteY2178" fmla="*/ 162156 h 3241367"/>
              <a:gd name="connsiteX2179" fmla="*/ 1062112 w 2483666"/>
              <a:gd name="connsiteY2179" fmla="*/ 153391 h 3241367"/>
              <a:gd name="connsiteX2180" fmla="*/ 1083996 w 2483666"/>
              <a:gd name="connsiteY2180" fmla="*/ 162156 h 3241367"/>
              <a:gd name="connsiteX2181" fmla="*/ 1097126 w 2483666"/>
              <a:gd name="connsiteY2181" fmla="*/ 153391 h 3241367"/>
              <a:gd name="connsiteX2182" fmla="*/ 1110256 w 2483666"/>
              <a:gd name="connsiteY2182" fmla="*/ 149009 h 3241367"/>
              <a:gd name="connsiteX2183" fmla="*/ 1119010 w 2483666"/>
              <a:gd name="connsiteY2183" fmla="*/ 135861 h 3241367"/>
              <a:gd name="connsiteX2184" fmla="*/ 1132140 w 2483666"/>
              <a:gd name="connsiteY2184" fmla="*/ 140243 h 3241367"/>
              <a:gd name="connsiteX2185" fmla="*/ 1149647 w 2483666"/>
              <a:gd name="connsiteY2185" fmla="*/ 131478 h 3241367"/>
              <a:gd name="connsiteX2186" fmla="*/ 1171530 w 2483666"/>
              <a:gd name="connsiteY2186" fmla="*/ 140243 h 3241367"/>
              <a:gd name="connsiteX2187" fmla="*/ 1189037 w 2483666"/>
              <a:gd name="connsiteY2187" fmla="*/ 135861 h 3241367"/>
              <a:gd name="connsiteX2188" fmla="*/ 1197791 w 2483666"/>
              <a:gd name="connsiteY2188" fmla="*/ 135861 h 3241367"/>
              <a:gd name="connsiteX2189" fmla="*/ 1184661 w 2483666"/>
              <a:gd name="connsiteY2189" fmla="*/ 149009 h 3241367"/>
              <a:gd name="connsiteX2190" fmla="*/ 1175907 w 2483666"/>
              <a:gd name="connsiteY2190" fmla="*/ 166539 h 3241367"/>
              <a:gd name="connsiteX2191" fmla="*/ 1184661 w 2483666"/>
              <a:gd name="connsiteY2191" fmla="*/ 175304 h 3241367"/>
              <a:gd name="connsiteX2192" fmla="*/ 1197791 w 2483666"/>
              <a:gd name="connsiteY2192" fmla="*/ 175304 h 3241367"/>
              <a:gd name="connsiteX2193" fmla="*/ 1202168 w 2483666"/>
              <a:gd name="connsiteY2193" fmla="*/ 144626 h 3241367"/>
              <a:gd name="connsiteX2194" fmla="*/ 1228428 w 2483666"/>
              <a:gd name="connsiteY2194" fmla="*/ 122713 h 3241367"/>
              <a:gd name="connsiteX2195" fmla="*/ 1241558 w 2483666"/>
              <a:gd name="connsiteY2195" fmla="*/ 100800 h 3241367"/>
              <a:gd name="connsiteX2196" fmla="*/ 1224051 w 2483666"/>
              <a:gd name="connsiteY2196" fmla="*/ 105182 h 3241367"/>
              <a:gd name="connsiteX2197" fmla="*/ 1210921 w 2483666"/>
              <a:gd name="connsiteY2197" fmla="*/ 100800 h 3241367"/>
              <a:gd name="connsiteX2198" fmla="*/ 1197791 w 2483666"/>
              <a:gd name="connsiteY2198" fmla="*/ 109565 h 3241367"/>
              <a:gd name="connsiteX2199" fmla="*/ 1189037 w 2483666"/>
              <a:gd name="connsiteY2199" fmla="*/ 109565 h 3241367"/>
              <a:gd name="connsiteX2200" fmla="*/ 1162777 w 2483666"/>
              <a:gd name="connsiteY2200" fmla="*/ 109565 h 3241367"/>
              <a:gd name="connsiteX2201" fmla="*/ 1158400 w 2483666"/>
              <a:gd name="connsiteY2201" fmla="*/ 113948 h 3241367"/>
              <a:gd name="connsiteX2202" fmla="*/ 1149647 w 2483666"/>
              <a:gd name="connsiteY2202" fmla="*/ 109565 h 3241367"/>
              <a:gd name="connsiteX2203" fmla="*/ 1123386 w 2483666"/>
              <a:gd name="connsiteY2203" fmla="*/ 122713 h 3241367"/>
              <a:gd name="connsiteX2204" fmla="*/ 1070866 w 2483666"/>
              <a:gd name="connsiteY2204" fmla="*/ 127096 h 3241367"/>
              <a:gd name="connsiteX2205" fmla="*/ 1075243 w 2483666"/>
              <a:gd name="connsiteY2205" fmla="*/ 109565 h 3241367"/>
              <a:gd name="connsiteX2206" fmla="*/ 1114633 w 2483666"/>
              <a:gd name="connsiteY2206" fmla="*/ 105182 h 3241367"/>
              <a:gd name="connsiteX2207" fmla="*/ 1123386 w 2483666"/>
              <a:gd name="connsiteY2207" fmla="*/ 100800 h 3241367"/>
              <a:gd name="connsiteX2208" fmla="*/ 1181583 w 2483666"/>
              <a:gd name="connsiteY2208" fmla="*/ 90665 h 3241367"/>
              <a:gd name="connsiteX2209" fmla="*/ 1210166 w 2483666"/>
              <a:gd name="connsiteY2209" fmla="*/ 85687 h 3241367"/>
              <a:gd name="connsiteX2210" fmla="*/ 1204903 w 2483666"/>
              <a:gd name="connsiteY2210" fmla="*/ 88748 h 3241367"/>
              <a:gd name="connsiteX2211" fmla="*/ 1263442 w 2483666"/>
              <a:gd name="connsiteY2211" fmla="*/ 78887 h 3241367"/>
              <a:gd name="connsiteX2212" fmla="*/ 1285325 w 2483666"/>
              <a:gd name="connsiteY2212" fmla="*/ 74504 h 3241367"/>
              <a:gd name="connsiteX2213" fmla="*/ 1289018 w 2483666"/>
              <a:gd name="connsiteY2213" fmla="*/ 71834 h 3241367"/>
              <a:gd name="connsiteX2214" fmla="*/ 1290601 w 2483666"/>
              <a:gd name="connsiteY2214" fmla="*/ 74210 h 3241367"/>
              <a:gd name="connsiteX2215" fmla="*/ 1291448 w 2483666"/>
              <a:gd name="connsiteY2215" fmla="*/ 76276 h 3241367"/>
              <a:gd name="connsiteX2216" fmla="*/ 1290249 w 2483666"/>
              <a:gd name="connsiteY2216" fmla="*/ 81078 h 3241367"/>
              <a:gd name="connsiteX2217" fmla="*/ 1289702 w 2483666"/>
              <a:gd name="connsiteY2217" fmla="*/ 83269 h 3241367"/>
              <a:gd name="connsiteX2218" fmla="*/ 1298456 w 2483666"/>
              <a:gd name="connsiteY2218" fmla="*/ 87652 h 3241367"/>
              <a:gd name="connsiteX2219" fmla="*/ 1346600 w 2483666"/>
              <a:gd name="connsiteY2219" fmla="*/ 74504 h 3241367"/>
              <a:gd name="connsiteX2220" fmla="*/ 1346600 w 2483666"/>
              <a:gd name="connsiteY2220" fmla="*/ 68904 h 3241367"/>
              <a:gd name="connsiteX2221" fmla="*/ 1348241 w 2483666"/>
              <a:gd name="connsiteY2221" fmla="*/ 69026 h 3241367"/>
              <a:gd name="connsiteX2222" fmla="*/ 1355832 w 2483666"/>
              <a:gd name="connsiteY2222" fmla="*/ 67519 h 3241367"/>
              <a:gd name="connsiteX2223" fmla="*/ 1368382 w 2483666"/>
              <a:gd name="connsiteY2223" fmla="*/ 69437 h 3241367"/>
              <a:gd name="connsiteX2224" fmla="*/ 1367320 w 2483666"/>
              <a:gd name="connsiteY2224" fmla="*/ 71354 h 3241367"/>
              <a:gd name="connsiteX2225" fmla="*/ 1372860 w 2483666"/>
              <a:gd name="connsiteY2225" fmla="*/ 70122 h 3241367"/>
              <a:gd name="connsiteX2226" fmla="*/ 1368382 w 2483666"/>
              <a:gd name="connsiteY2226" fmla="*/ 69437 h 3241367"/>
              <a:gd name="connsiteX2227" fmla="*/ 1372860 w 2483666"/>
              <a:gd name="connsiteY2227" fmla="*/ 61356 h 3241367"/>
              <a:gd name="connsiteX2228" fmla="*/ 1381613 w 2483666"/>
              <a:gd name="connsiteY2228" fmla="*/ 74504 h 3241367"/>
              <a:gd name="connsiteX2229" fmla="*/ 1399120 w 2483666"/>
              <a:gd name="connsiteY2229" fmla="*/ 74504 h 3241367"/>
              <a:gd name="connsiteX2230" fmla="*/ 1403497 w 2483666"/>
              <a:gd name="connsiteY2230" fmla="*/ 61356 h 3241367"/>
              <a:gd name="connsiteX2231" fmla="*/ 1409478 w 2483666"/>
              <a:gd name="connsiteY2231" fmla="*/ 61356 h 3241367"/>
              <a:gd name="connsiteX2232" fmla="*/ 1416627 w 2483666"/>
              <a:gd name="connsiteY2232" fmla="*/ 61836 h 3241367"/>
              <a:gd name="connsiteX2233" fmla="*/ 1464771 w 2483666"/>
              <a:gd name="connsiteY2233" fmla="*/ 52591 h 3241367"/>
              <a:gd name="connsiteX2234" fmla="*/ 1473525 w 2483666"/>
              <a:gd name="connsiteY2234" fmla="*/ 61356 h 3241367"/>
              <a:gd name="connsiteX2235" fmla="*/ 1477901 w 2483666"/>
              <a:gd name="connsiteY2235" fmla="*/ 52591 h 3241367"/>
              <a:gd name="connsiteX2236" fmla="*/ 1469148 w 2483666"/>
              <a:gd name="connsiteY2236" fmla="*/ 52591 h 3241367"/>
              <a:gd name="connsiteX2237" fmla="*/ 1486655 w 2483666"/>
              <a:gd name="connsiteY2237" fmla="*/ 39443 h 3241367"/>
              <a:gd name="connsiteX2238" fmla="*/ 1499785 w 2483666"/>
              <a:gd name="connsiteY2238" fmla="*/ 35061 h 3241367"/>
              <a:gd name="connsiteX2239" fmla="*/ 1512915 w 2483666"/>
              <a:gd name="connsiteY2239" fmla="*/ 39443 h 3241367"/>
              <a:gd name="connsiteX2240" fmla="*/ 1517292 w 2483666"/>
              <a:gd name="connsiteY2240" fmla="*/ 35061 h 3241367"/>
              <a:gd name="connsiteX2241" fmla="*/ 1508538 w 2483666"/>
              <a:gd name="connsiteY2241" fmla="*/ 30678 h 3241367"/>
              <a:gd name="connsiteX2242" fmla="*/ 1539175 w 2483666"/>
              <a:gd name="connsiteY2242" fmla="*/ 26296 h 3241367"/>
              <a:gd name="connsiteX2243" fmla="*/ 1552306 w 2483666"/>
              <a:gd name="connsiteY2243" fmla="*/ 30678 h 3241367"/>
              <a:gd name="connsiteX2244" fmla="*/ 1556682 w 2483666"/>
              <a:gd name="connsiteY2244" fmla="*/ 13148 h 3241367"/>
              <a:gd name="connsiteX2245" fmla="*/ 1587319 w 2483666"/>
              <a:gd name="connsiteY2245" fmla="*/ 0 h 324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</a:cxnLst>
            <a:rect l="l" t="t" r="r" b="b"/>
            <a:pathLst>
              <a:path w="2483666" h="3241367">
                <a:moveTo>
                  <a:pt x="1259065" y="3173006"/>
                </a:moveTo>
                <a:lnTo>
                  <a:pt x="1259065" y="3173828"/>
                </a:lnTo>
                <a:lnTo>
                  <a:pt x="1254688" y="3174650"/>
                </a:lnTo>
                <a:cubicBezTo>
                  <a:pt x="1255782" y="3174102"/>
                  <a:pt x="1259065" y="3173006"/>
                  <a:pt x="1259065" y="3173006"/>
                </a:cubicBezTo>
                <a:close/>
                <a:moveTo>
                  <a:pt x="677377" y="3164867"/>
                </a:moveTo>
                <a:lnTo>
                  <a:pt x="681337" y="3166432"/>
                </a:lnTo>
                <a:cubicBezTo>
                  <a:pt x="676960" y="3171910"/>
                  <a:pt x="661642" y="3181771"/>
                  <a:pt x="663830" y="3173006"/>
                </a:cubicBezTo>
                <a:cubicBezTo>
                  <a:pt x="663830" y="3173006"/>
                  <a:pt x="663830" y="3173006"/>
                  <a:pt x="666566" y="3171363"/>
                </a:cubicBezTo>
                <a:close/>
                <a:moveTo>
                  <a:pt x="1123386" y="3094119"/>
                </a:moveTo>
                <a:cubicBezTo>
                  <a:pt x="1123386" y="3098502"/>
                  <a:pt x="1123386" y="3098502"/>
                  <a:pt x="1123386" y="3098502"/>
                </a:cubicBezTo>
                <a:cubicBezTo>
                  <a:pt x="1110256" y="3098502"/>
                  <a:pt x="1110256" y="3098502"/>
                  <a:pt x="1110256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lose/>
                <a:moveTo>
                  <a:pt x="300562" y="3021513"/>
                </a:moveTo>
                <a:lnTo>
                  <a:pt x="309179" y="3023381"/>
                </a:lnTo>
                <a:cubicBezTo>
                  <a:pt x="316154" y="3024819"/>
                  <a:pt x="297279" y="3020711"/>
                  <a:pt x="300562" y="3023997"/>
                </a:cubicBezTo>
                <a:close/>
                <a:moveTo>
                  <a:pt x="323608" y="3012083"/>
                </a:moveTo>
                <a:cubicBezTo>
                  <a:pt x="329763" y="3011809"/>
                  <a:pt x="320873" y="3018656"/>
                  <a:pt x="317180" y="3018382"/>
                </a:cubicBezTo>
                <a:lnTo>
                  <a:pt x="317695" y="3014015"/>
                </a:lnTo>
                <a:close/>
                <a:moveTo>
                  <a:pt x="348706" y="3010850"/>
                </a:moveTo>
                <a:lnTo>
                  <a:pt x="349624" y="3016467"/>
                </a:lnTo>
                <a:lnTo>
                  <a:pt x="342551" y="3018862"/>
                </a:lnTo>
                <a:cubicBezTo>
                  <a:pt x="332293" y="3022354"/>
                  <a:pt x="355271" y="3014137"/>
                  <a:pt x="348706" y="3010850"/>
                </a:cubicBezTo>
                <a:close/>
                <a:moveTo>
                  <a:pt x="361836" y="2940728"/>
                </a:moveTo>
                <a:cubicBezTo>
                  <a:pt x="361836" y="2940728"/>
                  <a:pt x="361836" y="2940728"/>
                  <a:pt x="360742" y="2942371"/>
                </a:cubicBezTo>
                <a:lnTo>
                  <a:pt x="359960" y="2943545"/>
                </a:lnTo>
                <a:lnTo>
                  <a:pt x="357459" y="2942919"/>
                </a:lnTo>
                <a:cubicBezTo>
                  <a:pt x="358554" y="2941824"/>
                  <a:pt x="361836" y="2940728"/>
                  <a:pt x="361836" y="2940728"/>
                </a:cubicBezTo>
                <a:close/>
                <a:moveTo>
                  <a:pt x="137156" y="2739312"/>
                </a:moveTo>
                <a:lnTo>
                  <a:pt x="103609" y="2752276"/>
                </a:lnTo>
                <a:cubicBezTo>
                  <a:pt x="103609" y="2761041"/>
                  <a:pt x="103609" y="2761041"/>
                  <a:pt x="103609" y="2761041"/>
                </a:cubicBezTo>
                <a:cubicBezTo>
                  <a:pt x="99233" y="2761041"/>
                  <a:pt x="99233" y="2761041"/>
                  <a:pt x="99233" y="2761041"/>
                </a:cubicBezTo>
                <a:cubicBezTo>
                  <a:pt x="103609" y="2743511"/>
                  <a:pt x="103609" y="2743511"/>
                  <a:pt x="103609" y="2743511"/>
                </a:cubicBezTo>
                <a:cubicBezTo>
                  <a:pt x="121116" y="2741320"/>
                  <a:pt x="129870" y="2740224"/>
                  <a:pt x="134246" y="2739676"/>
                </a:cubicBezTo>
                <a:close/>
                <a:moveTo>
                  <a:pt x="139247" y="2738504"/>
                </a:moveTo>
                <a:lnTo>
                  <a:pt x="138623" y="2739128"/>
                </a:lnTo>
                <a:lnTo>
                  <a:pt x="137156" y="2739312"/>
                </a:lnTo>
                <a:close/>
                <a:moveTo>
                  <a:pt x="94982" y="2681331"/>
                </a:moveTo>
                <a:lnTo>
                  <a:pt x="99233" y="2682154"/>
                </a:lnTo>
                <a:cubicBezTo>
                  <a:pt x="90479" y="2690919"/>
                  <a:pt x="93762" y="2687632"/>
                  <a:pt x="95403" y="2684346"/>
                </a:cubicBezTo>
                <a:close/>
                <a:moveTo>
                  <a:pt x="94924" y="2680922"/>
                </a:moveTo>
                <a:lnTo>
                  <a:pt x="94982" y="2681331"/>
                </a:lnTo>
                <a:lnTo>
                  <a:pt x="94281" y="2681195"/>
                </a:lnTo>
                <a:close/>
                <a:moveTo>
                  <a:pt x="83828" y="2679171"/>
                </a:moveTo>
                <a:lnTo>
                  <a:pt x="94281" y="2681195"/>
                </a:lnTo>
                <a:lnTo>
                  <a:pt x="81726" y="2686537"/>
                </a:lnTo>
                <a:cubicBezTo>
                  <a:pt x="86102" y="2685441"/>
                  <a:pt x="86650" y="2684072"/>
                  <a:pt x="85692" y="2682771"/>
                </a:cubicBezTo>
                <a:lnTo>
                  <a:pt x="83260" y="2681158"/>
                </a:lnTo>
                <a:close/>
                <a:moveTo>
                  <a:pt x="103609" y="2625180"/>
                </a:moveTo>
                <a:cubicBezTo>
                  <a:pt x="103609" y="2625180"/>
                  <a:pt x="103609" y="2625180"/>
                  <a:pt x="106892" y="2626276"/>
                </a:cubicBezTo>
                <a:lnTo>
                  <a:pt x="107787" y="2626575"/>
                </a:lnTo>
                <a:lnTo>
                  <a:pt x="103609" y="2629563"/>
                </a:lnTo>
                <a:cubicBezTo>
                  <a:pt x="103609" y="2629563"/>
                  <a:pt x="103609" y="2629563"/>
                  <a:pt x="103609" y="2625180"/>
                </a:cubicBezTo>
                <a:close/>
                <a:moveTo>
                  <a:pt x="57692" y="2621106"/>
                </a:moveTo>
                <a:lnTo>
                  <a:pt x="52730" y="2625728"/>
                </a:lnTo>
                <a:cubicBezTo>
                  <a:pt x="45618" y="2626276"/>
                  <a:pt x="35770" y="2620798"/>
                  <a:pt x="29205" y="2625180"/>
                </a:cubicBezTo>
                <a:cubicBezTo>
                  <a:pt x="29205" y="2625180"/>
                  <a:pt x="29205" y="2625180"/>
                  <a:pt x="33035" y="2624633"/>
                </a:cubicBezTo>
                <a:close/>
                <a:moveTo>
                  <a:pt x="164275" y="2500524"/>
                </a:moveTo>
                <a:lnTo>
                  <a:pt x="163789" y="2509452"/>
                </a:lnTo>
                <a:lnTo>
                  <a:pt x="161865" y="2510175"/>
                </a:lnTo>
                <a:close/>
                <a:moveTo>
                  <a:pt x="164883" y="2463024"/>
                </a:moveTo>
                <a:cubicBezTo>
                  <a:pt x="173637" y="2463024"/>
                  <a:pt x="173637" y="2463024"/>
                  <a:pt x="173637" y="2463024"/>
                </a:cubicBezTo>
                <a:cubicBezTo>
                  <a:pt x="178014" y="2471789"/>
                  <a:pt x="178014" y="2471789"/>
                  <a:pt x="178014" y="2471789"/>
                </a:cubicBezTo>
                <a:cubicBezTo>
                  <a:pt x="182390" y="2471789"/>
                  <a:pt x="182390" y="2471789"/>
                  <a:pt x="182390" y="2471789"/>
                </a:cubicBezTo>
                <a:cubicBezTo>
                  <a:pt x="182390" y="2480554"/>
                  <a:pt x="182390" y="2480554"/>
                  <a:pt x="182390" y="2480554"/>
                </a:cubicBezTo>
                <a:cubicBezTo>
                  <a:pt x="199897" y="2480554"/>
                  <a:pt x="199897" y="2480554"/>
                  <a:pt x="199897" y="2480554"/>
                </a:cubicBezTo>
                <a:cubicBezTo>
                  <a:pt x="164883" y="2498085"/>
                  <a:pt x="164883" y="2498085"/>
                  <a:pt x="164883" y="2498085"/>
                </a:cubicBezTo>
                <a:lnTo>
                  <a:pt x="164275" y="2500524"/>
                </a:lnTo>
                <a:lnTo>
                  <a:pt x="164883" y="2489320"/>
                </a:lnTo>
                <a:cubicBezTo>
                  <a:pt x="156130" y="2471789"/>
                  <a:pt x="156130" y="2471789"/>
                  <a:pt x="156130" y="2471789"/>
                </a:cubicBezTo>
                <a:cubicBezTo>
                  <a:pt x="169260" y="2471789"/>
                  <a:pt x="169260" y="2471789"/>
                  <a:pt x="169260" y="2471789"/>
                </a:cubicBezTo>
                <a:cubicBezTo>
                  <a:pt x="164883" y="2463024"/>
                  <a:pt x="164883" y="2463024"/>
                  <a:pt x="164883" y="2463024"/>
                </a:cubicBezTo>
                <a:close/>
                <a:moveTo>
                  <a:pt x="213861" y="2455492"/>
                </a:moveTo>
                <a:lnTo>
                  <a:pt x="216984" y="2456264"/>
                </a:lnTo>
                <a:lnTo>
                  <a:pt x="215763" y="2456998"/>
                </a:lnTo>
                <a:cubicBezTo>
                  <a:pt x="213027" y="2458641"/>
                  <a:pt x="213027" y="2458641"/>
                  <a:pt x="213027" y="2458641"/>
                </a:cubicBezTo>
                <a:close/>
                <a:moveTo>
                  <a:pt x="219961" y="2454476"/>
                </a:moveTo>
                <a:lnTo>
                  <a:pt x="225064" y="2455902"/>
                </a:lnTo>
                <a:cubicBezTo>
                  <a:pt x="227799" y="2457272"/>
                  <a:pt x="228620" y="2458504"/>
                  <a:pt x="224106" y="2458025"/>
                </a:cubicBezTo>
                <a:lnTo>
                  <a:pt x="216984" y="2456264"/>
                </a:lnTo>
                <a:close/>
                <a:moveTo>
                  <a:pt x="245832" y="2429612"/>
                </a:moveTo>
                <a:lnTo>
                  <a:pt x="246674" y="2435359"/>
                </a:lnTo>
                <a:cubicBezTo>
                  <a:pt x="246674" y="2441933"/>
                  <a:pt x="243391" y="2436454"/>
                  <a:pt x="241203" y="2432072"/>
                </a:cubicBezTo>
                <a:lnTo>
                  <a:pt x="240660" y="2430907"/>
                </a:lnTo>
                <a:close/>
                <a:moveTo>
                  <a:pt x="208651" y="2423581"/>
                </a:moveTo>
                <a:cubicBezTo>
                  <a:pt x="234911" y="2423581"/>
                  <a:pt x="234911" y="2423581"/>
                  <a:pt x="234911" y="2423581"/>
                </a:cubicBezTo>
                <a:cubicBezTo>
                  <a:pt x="239288" y="2427963"/>
                  <a:pt x="239288" y="2427963"/>
                  <a:pt x="239288" y="2427963"/>
                </a:cubicBezTo>
                <a:lnTo>
                  <a:pt x="240660" y="2430907"/>
                </a:lnTo>
                <a:lnTo>
                  <a:pt x="239288" y="2431250"/>
                </a:lnTo>
                <a:cubicBezTo>
                  <a:pt x="234911" y="2432346"/>
                  <a:pt x="234911" y="2432346"/>
                  <a:pt x="234911" y="2432346"/>
                </a:cubicBezTo>
                <a:cubicBezTo>
                  <a:pt x="239288" y="2449876"/>
                  <a:pt x="239288" y="2449876"/>
                  <a:pt x="239288" y="2449876"/>
                </a:cubicBezTo>
                <a:cubicBezTo>
                  <a:pt x="234911" y="2445494"/>
                  <a:pt x="234911" y="2445494"/>
                  <a:pt x="234911" y="2445494"/>
                </a:cubicBezTo>
                <a:lnTo>
                  <a:pt x="219961" y="2454476"/>
                </a:lnTo>
                <a:lnTo>
                  <a:pt x="214532" y="2452958"/>
                </a:lnTo>
                <a:lnTo>
                  <a:pt x="213861" y="2455492"/>
                </a:lnTo>
                <a:lnTo>
                  <a:pt x="191144" y="2449876"/>
                </a:lnTo>
                <a:cubicBezTo>
                  <a:pt x="213027" y="2441111"/>
                  <a:pt x="213027" y="2441111"/>
                  <a:pt x="213027" y="2441111"/>
                </a:cubicBezTo>
                <a:cubicBezTo>
                  <a:pt x="205368" y="2442207"/>
                  <a:pt x="202086" y="2440837"/>
                  <a:pt x="200718" y="2438303"/>
                </a:cubicBezTo>
                <a:lnTo>
                  <a:pt x="199926" y="2428851"/>
                </a:lnTo>
                <a:lnTo>
                  <a:pt x="205915" y="2431250"/>
                </a:lnTo>
                <a:cubicBezTo>
                  <a:pt x="208651" y="2432346"/>
                  <a:pt x="208651" y="2432346"/>
                  <a:pt x="208651" y="2432346"/>
                </a:cubicBezTo>
                <a:cubicBezTo>
                  <a:pt x="208651" y="2423581"/>
                  <a:pt x="208651" y="2423581"/>
                  <a:pt x="208651" y="2423581"/>
                </a:cubicBezTo>
                <a:close/>
                <a:moveTo>
                  <a:pt x="187288" y="2419409"/>
                </a:moveTo>
                <a:lnTo>
                  <a:pt x="195794" y="2419540"/>
                </a:lnTo>
                <a:cubicBezTo>
                  <a:pt x="199350" y="2421526"/>
                  <a:pt x="199897" y="2424950"/>
                  <a:pt x="199897" y="2428511"/>
                </a:cubicBezTo>
                <a:lnTo>
                  <a:pt x="199926" y="2428851"/>
                </a:lnTo>
                <a:lnTo>
                  <a:pt x="186767" y="2423581"/>
                </a:lnTo>
                <a:close/>
                <a:moveTo>
                  <a:pt x="188408" y="2383589"/>
                </a:moveTo>
                <a:cubicBezTo>
                  <a:pt x="190050" y="2383041"/>
                  <a:pt x="191144" y="2384137"/>
                  <a:pt x="191144" y="2388520"/>
                </a:cubicBezTo>
                <a:cubicBezTo>
                  <a:pt x="188955" y="2406050"/>
                  <a:pt x="187861" y="2414815"/>
                  <a:pt x="187314" y="2419198"/>
                </a:cubicBezTo>
                <a:lnTo>
                  <a:pt x="187288" y="2419409"/>
                </a:lnTo>
                <a:lnTo>
                  <a:pt x="173637" y="2419198"/>
                </a:lnTo>
                <a:cubicBezTo>
                  <a:pt x="178014" y="2419198"/>
                  <a:pt x="199897" y="2414815"/>
                  <a:pt x="173637" y="2406050"/>
                </a:cubicBezTo>
                <a:cubicBezTo>
                  <a:pt x="164883" y="2406050"/>
                  <a:pt x="164883" y="2406050"/>
                  <a:pt x="164883" y="2406050"/>
                </a:cubicBezTo>
                <a:cubicBezTo>
                  <a:pt x="182390" y="2388520"/>
                  <a:pt x="182390" y="2388520"/>
                  <a:pt x="182390" y="2388520"/>
                </a:cubicBezTo>
                <a:cubicBezTo>
                  <a:pt x="184579" y="2386328"/>
                  <a:pt x="186767" y="2384137"/>
                  <a:pt x="188408" y="2383589"/>
                </a:cubicBezTo>
                <a:close/>
                <a:moveTo>
                  <a:pt x="281414" y="1991346"/>
                </a:moveTo>
                <a:cubicBezTo>
                  <a:pt x="280867" y="1991894"/>
                  <a:pt x="278678" y="1994085"/>
                  <a:pt x="278678" y="1994085"/>
                </a:cubicBezTo>
                <a:lnTo>
                  <a:pt x="278678" y="1994085"/>
                </a:lnTo>
                <a:lnTo>
                  <a:pt x="280525" y="1992236"/>
                </a:lnTo>
                <a:cubicBezTo>
                  <a:pt x="281551" y="1991209"/>
                  <a:pt x="281687" y="1991072"/>
                  <a:pt x="281414" y="1991346"/>
                </a:cubicBezTo>
                <a:close/>
                <a:moveTo>
                  <a:pt x="393123" y="1919191"/>
                </a:moveTo>
                <a:lnTo>
                  <a:pt x="392473" y="1919581"/>
                </a:lnTo>
                <a:lnTo>
                  <a:pt x="393078" y="1919192"/>
                </a:lnTo>
                <a:close/>
                <a:moveTo>
                  <a:pt x="395541" y="1917738"/>
                </a:moveTo>
                <a:lnTo>
                  <a:pt x="402321" y="1917938"/>
                </a:lnTo>
                <a:cubicBezTo>
                  <a:pt x="403962" y="1918212"/>
                  <a:pt x="404236" y="1918622"/>
                  <a:pt x="401090" y="1918965"/>
                </a:cubicBezTo>
                <a:lnTo>
                  <a:pt x="393123" y="1919191"/>
                </a:lnTo>
                <a:lnTo>
                  <a:pt x="395209" y="1917938"/>
                </a:lnTo>
                <a:close/>
                <a:moveTo>
                  <a:pt x="444994" y="1902051"/>
                </a:moveTo>
                <a:cubicBezTo>
                  <a:pt x="453748" y="1902051"/>
                  <a:pt x="453748" y="1902051"/>
                  <a:pt x="453748" y="1902051"/>
                </a:cubicBezTo>
                <a:cubicBezTo>
                  <a:pt x="471254" y="1902051"/>
                  <a:pt x="471254" y="1902051"/>
                  <a:pt x="471254" y="1902051"/>
                </a:cubicBezTo>
                <a:cubicBezTo>
                  <a:pt x="475631" y="1910816"/>
                  <a:pt x="475631" y="1910816"/>
                  <a:pt x="475631" y="1910816"/>
                </a:cubicBezTo>
                <a:cubicBezTo>
                  <a:pt x="497515" y="1923964"/>
                  <a:pt x="497515" y="1923964"/>
                  <a:pt x="497515" y="1923964"/>
                </a:cubicBezTo>
                <a:cubicBezTo>
                  <a:pt x="488761" y="1923964"/>
                  <a:pt x="488761" y="1923964"/>
                  <a:pt x="488761" y="1923964"/>
                </a:cubicBezTo>
                <a:cubicBezTo>
                  <a:pt x="466878" y="1910816"/>
                  <a:pt x="466878" y="1910816"/>
                  <a:pt x="466878" y="1910816"/>
                </a:cubicBezTo>
                <a:cubicBezTo>
                  <a:pt x="462501" y="1915198"/>
                  <a:pt x="462501" y="1915198"/>
                  <a:pt x="462501" y="1915198"/>
                </a:cubicBezTo>
                <a:cubicBezTo>
                  <a:pt x="462501" y="1919581"/>
                  <a:pt x="462501" y="1919581"/>
                  <a:pt x="462501" y="1919581"/>
                </a:cubicBezTo>
                <a:cubicBezTo>
                  <a:pt x="458124" y="1910816"/>
                  <a:pt x="458124" y="1910816"/>
                  <a:pt x="458124" y="1910816"/>
                </a:cubicBezTo>
                <a:lnTo>
                  <a:pt x="453748" y="1910816"/>
                </a:lnTo>
                <a:cubicBezTo>
                  <a:pt x="444994" y="1902051"/>
                  <a:pt x="444994" y="1902051"/>
                  <a:pt x="444994" y="1902051"/>
                </a:cubicBezTo>
                <a:close/>
                <a:moveTo>
                  <a:pt x="2945" y="1897668"/>
                </a:moveTo>
                <a:cubicBezTo>
                  <a:pt x="20452" y="1915198"/>
                  <a:pt x="20452" y="1915198"/>
                  <a:pt x="20452" y="1915198"/>
                </a:cubicBezTo>
                <a:cubicBezTo>
                  <a:pt x="11698" y="1915198"/>
                  <a:pt x="11698" y="1915198"/>
                  <a:pt x="11698" y="1915198"/>
                </a:cubicBezTo>
                <a:cubicBezTo>
                  <a:pt x="7321" y="1906433"/>
                  <a:pt x="-5809" y="1919581"/>
                  <a:pt x="2945" y="1902051"/>
                </a:cubicBezTo>
                <a:cubicBezTo>
                  <a:pt x="2945" y="1897668"/>
                  <a:pt x="2945" y="1897668"/>
                  <a:pt x="2945" y="1897668"/>
                </a:cubicBezTo>
                <a:close/>
                <a:moveTo>
                  <a:pt x="309739" y="1891447"/>
                </a:moveTo>
                <a:lnTo>
                  <a:pt x="308221" y="1893833"/>
                </a:lnTo>
                <a:cubicBezTo>
                  <a:pt x="307127" y="1895751"/>
                  <a:pt x="306854" y="1896161"/>
                  <a:pt x="308221" y="1892532"/>
                </a:cubicBezTo>
                <a:lnTo>
                  <a:pt x="308547" y="1891686"/>
                </a:lnTo>
                <a:close/>
                <a:moveTo>
                  <a:pt x="685714" y="1884520"/>
                </a:moveTo>
                <a:cubicBezTo>
                  <a:pt x="698844" y="1886712"/>
                  <a:pt x="704862" y="1887807"/>
                  <a:pt x="706845" y="1888492"/>
                </a:cubicBezTo>
                <a:lnTo>
                  <a:pt x="706468" y="1888677"/>
                </a:lnTo>
                <a:lnTo>
                  <a:pt x="704862" y="1888355"/>
                </a:lnTo>
                <a:cubicBezTo>
                  <a:pt x="702127" y="1887807"/>
                  <a:pt x="696656" y="1886711"/>
                  <a:pt x="685714" y="1884520"/>
                </a:cubicBezTo>
                <a:close/>
                <a:moveTo>
                  <a:pt x="304939" y="1884520"/>
                </a:moveTo>
                <a:lnTo>
                  <a:pt x="311306" y="1884520"/>
                </a:lnTo>
                <a:lnTo>
                  <a:pt x="308547" y="1891686"/>
                </a:lnTo>
                <a:lnTo>
                  <a:pt x="303297" y="1892738"/>
                </a:lnTo>
                <a:cubicBezTo>
                  <a:pt x="300562" y="1893285"/>
                  <a:pt x="300562" y="1893285"/>
                  <a:pt x="300562" y="1893285"/>
                </a:cubicBezTo>
                <a:cubicBezTo>
                  <a:pt x="304939" y="1884520"/>
                  <a:pt x="304939" y="1884520"/>
                  <a:pt x="304939" y="1884520"/>
                </a:cubicBezTo>
                <a:close/>
                <a:moveTo>
                  <a:pt x="331199" y="1875755"/>
                </a:moveTo>
                <a:cubicBezTo>
                  <a:pt x="331199" y="1875755"/>
                  <a:pt x="331199" y="1875755"/>
                  <a:pt x="331199" y="1880138"/>
                </a:cubicBezTo>
                <a:lnTo>
                  <a:pt x="328720" y="1879874"/>
                </a:lnTo>
                <a:lnTo>
                  <a:pt x="329011" y="1879521"/>
                </a:lnTo>
                <a:cubicBezTo>
                  <a:pt x="330926" y="1877398"/>
                  <a:pt x="332293" y="1875755"/>
                  <a:pt x="331199" y="1875755"/>
                </a:cubicBezTo>
                <a:close/>
                <a:moveTo>
                  <a:pt x="174453" y="1872275"/>
                </a:moveTo>
                <a:lnTo>
                  <a:pt x="172748" y="1876851"/>
                </a:lnTo>
                <a:cubicBezTo>
                  <a:pt x="169671" y="1882329"/>
                  <a:pt x="166798" y="1882329"/>
                  <a:pt x="164337" y="1880138"/>
                </a:cubicBezTo>
                <a:lnTo>
                  <a:pt x="162649" y="1877340"/>
                </a:lnTo>
                <a:close/>
                <a:moveTo>
                  <a:pt x="143000" y="1862607"/>
                </a:moveTo>
                <a:lnTo>
                  <a:pt x="147713" y="1864967"/>
                </a:lnTo>
                <a:lnTo>
                  <a:pt x="145188" y="1866442"/>
                </a:lnTo>
                <a:cubicBezTo>
                  <a:pt x="147377" y="1865894"/>
                  <a:pt x="151753" y="1864798"/>
                  <a:pt x="151753" y="1866990"/>
                </a:cubicBezTo>
                <a:lnTo>
                  <a:pt x="147713" y="1864967"/>
                </a:lnTo>
                <a:lnTo>
                  <a:pt x="151753" y="1862607"/>
                </a:lnTo>
                <a:cubicBezTo>
                  <a:pt x="160507" y="1862607"/>
                  <a:pt x="160507" y="1862607"/>
                  <a:pt x="160507" y="1862607"/>
                </a:cubicBezTo>
                <a:cubicBezTo>
                  <a:pt x="156130" y="1866990"/>
                  <a:pt x="156130" y="1866990"/>
                  <a:pt x="156130" y="1866990"/>
                </a:cubicBezTo>
                <a:cubicBezTo>
                  <a:pt x="156130" y="1864798"/>
                  <a:pt x="156951" y="1866990"/>
                  <a:pt x="158387" y="1870277"/>
                </a:cubicBezTo>
                <a:lnTo>
                  <a:pt x="162649" y="1877340"/>
                </a:lnTo>
                <a:lnTo>
                  <a:pt x="159960" y="1878494"/>
                </a:lnTo>
                <a:cubicBezTo>
                  <a:pt x="156130" y="1880138"/>
                  <a:pt x="156130" y="1880138"/>
                  <a:pt x="156130" y="1880138"/>
                </a:cubicBezTo>
                <a:cubicBezTo>
                  <a:pt x="138623" y="1880138"/>
                  <a:pt x="138623" y="1880138"/>
                  <a:pt x="138623" y="1880138"/>
                </a:cubicBezTo>
                <a:cubicBezTo>
                  <a:pt x="121116" y="1902051"/>
                  <a:pt x="121116" y="1902051"/>
                  <a:pt x="121116" y="1902051"/>
                </a:cubicBezTo>
                <a:cubicBezTo>
                  <a:pt x="143000" y="1893285"/>
                  <a:pt x="143000" y="1893285"/>
                  <a:pt x="143000" y="1893285"/>
                </a:cubicBezTo>
                <a:cubicBezTo>
                  <a:pt x="156130" y="1893285"/>
                  <a:pt x="156130" y="1893285"/>
                  <a:pt x="156130" y="1893285"/>
                </a:cubicBezTo>
                <a:cubicBezTo>
                  <a:pt x="125493" y="1923964"/>
                  <a:pt x="125493" y="1923964"/>
                  <a:pt x="125493" y="1923964"/>
                </a:cubicBezTo>
                <a:cubicBezTo>
                  <a:pt x="125493" y="1937111"/>
                  <a:pt x="125493" y="1937111"/>
                  <a:pt x="125493" y="1937111"/>
                </a:cubicBezTo>
                <a:cubicBezTo>
                  <a:pt x="129870" y="1937111"/>
                  <a:pt x="143000" y="1928346"/>
                  <a:pt x="138623" y="1945877"/>
                </a:cubicBezTo>
                <a:cubicBezTo>
                  <a:pt x="116740" y="1959024"/>
                  <a:pt x="116740" y="1959024"/>
                  <a:pt x="116740" y="1959024"/>
                </a:cubicBezTo>
                <a:cubicBezTo>
                  <a:pt x="112363" y="1954642"/>
                  <a:pt x="112363" y="1954642"/>
                  <a:pt x="112363" y="1954642"/>
                </a:cubicBezTo>
                <a:cubicBezTo>
                  <a:pt x="99233" y="1959024"/>
                  <a:pt x="99233" y="1959024"/>
                  <a:pt x="99233" y="1959024"/>
                </a:cubicBezTo>
                <a:cubicBezTo>
                  <a:pt x="72972" y="1950259"/>
                  <a:pt x="72972" y="1950259"/>
                  <a:pt x="72972" y="1950259"/>
                </a:cubicBezTo>
                <a:cubicBezTo>
                  <a:pt x="72972" y="1945877"/>
                  <a:pt x="72972" y="1945877"/>
                  <a:pt x="72972" y="1945877"/>
                </a:cubicBezTo>
                <a:cubicBezTo>
                  <a:pt x="81726" y="1950259"/>
                  <a:pt x="81726" y="1950259"/>
                  <a:pt x="81726" y="1950259"/>
                </a:cubicBezTo>
                <a:cubicBezTo>
                  <a:pt x="77349" y="1937111"/>
                  <a:pt x="77349" y="1937111"/>
                  <a:pt x="77349" y="1937111"/>
                </a:cubicBezTo>
                <a:cubicBezTo>
                  <a:pt x="42335" y="1923964"/>
                  <a:pt x="42335" y="1923964"/>
                  <a:pt x="42335" y="1923964"/>
                </a:cubicBezTo>
                <a:cubicBezTo>
                  <a:pt x="29205" y="1932729"/>
                  <a:pt x="29205" y="1932729"/>
                  <a:pt x="29205" y="1932729"/>
                </a:cubicBezTo>
                <a:cubicBezTo>
                  <a:pt x="20452" y="1915198"/>
                  <a:pt x="20452" y="1915198"/>
                  <a:pt x="20452" y="1915198"/>
                </a:cubicBezTo>
                <a:cubicBezTo>
                  <a:pt x="24828" y="1915198"/>
                  <a:pt x="24828" y="1915198"/>
                  <a:pt x="24828" y="1915198"/>
                </a:cubicBezTo>
                <a:cubicBezTo>
                  <a:pt x="24828" y="1902051"/>
                  <a:pt x="24828" y="1902051"/>
                  <a:pt x="24828" y="1902051"/>
                </a:cubicBezTo>
                <a:cubicBezTo>
                  <a:pt x="42335" y="1915198"/>
                  <a:pt x="42335" y="1915198"/>
                  <a:pt x="42335" y="1915198"/>
                </a:cubicBezTo>
                <a:cubicBezTo>
                  <a:pt x="72972" y="1888903"/>
                  <a:pt x="72972" y="1888903"/>
                  <a:pt x="72972" y="1888903"/>
                </a:cubicBezTo>
                <a:cubicBezTo>
                  <a:pt x="99233" y="1893285"/>
                  <a:pt x="99233" y="1893285"/>
                  <a:pt x="99233" y="1893285"/>
                </a:cubicBezTo>
                <a:cubicBezTo>
                  <a:pt x="112363" y="1880138"/>
                  <a:pt x="112363" y="1880138"/>
                  <a:pt x="112363" y="1880138"/>
                </a:cubicBezTo>
                <a:cubicBezTo>
                  <a:pt x="112363" y="1884520"/>
                  <a:pt x="103609" y="1866990"/>
                  <a:pt x="121116" y="1884520"/>
                </a:cubicBezTo>
                <a:cubicBezTo>
                  <a:pt x="125493" y="1880138"/>
                  <a:pt x="125493" y="1880138"/>
                  <a:pt x="125493" y="1880138"/>
                </a:cubicBezTo>
                <a:cubicBezTo>
                  <a:pt x="116740" y="1875755"/>
                  <a:pt x="116740" y="1875755"/>
                  <a:pt x="116740" y="1875755"/>
                </a:cubicBezTo>
                <a:cubicBezTo>
                  <a:pt x="143000" y="1862607"/>
                  <a:pt x="143000" y="1862607"/>
                  <a:pt x="143000" y="1862607"/>
                </a:cubicBezTo>
                <a:close/>
                <a:moveTo>
                  <a:pt x="373100" y="1859061"/>
                </a:moveTo>
                <a:lnTo>
                  <a:pt x="374088" y="1859104"/>
                </a:lnTo>
                <a:lnTo>
                  <a:pt x="372231" y="1860964"/>
                </a:lnTo>
                <a:cubicBezTo>
                  <a:pt x="371410" y="1861238"/>
                  <a:pt x="371000" y="1861101"/>
                  <a:pt x="371889" y="1860073"/>
                </a:cubicBezTo>
                <a:close/>
                <a:moveTo>
                  <a:pt x="366418" y="1858772"/>
                </a:moveTo>
                <a:lnTo>
                  <a:pt x="372533" y="1859037"/>
                </a:lnTo>
                <a:lnTo>
                  <a:pt x="371684" y="1859320"/>
                </a:lnTo>
                <a:lnTo>
                  <a:pt x="365002" y="1861550"/>
                </a:lnTo>
                <a:lnTo>
                  <a:pt x="364572" y="1861511"/>
                </a:lnTo>
                <a:cubicBezTo>
                  <a:pt x="361563" y="1860416"/>
                  <a:pt x="360879" y="1859046"/>
                  <a:pt x="366418" y="1858772"/>
                </a:cubicBezTo>
                <a:close/>
                <a:moveTo>
                  <a:pt x="373525" y="1858706"/>
                </a:moveTo>
                <a:lnTo>
                  <a:pt x="373100" y="1859061"/>
                </a:lnTo>
                <a:lnTo>
                  <a:pt x="372533" y="1859037"/>
                </a:lnTo>
                <a:close/>
                <a:moveTo>
                  <a:pt x="379343" y="1853842"/>
                </a:moveTo>
                <a:lnTo>
                  <a:pt x="377695" y="1859260"/>
                </a:lnTo>
                <a:lnTo>
                  <a:pt x="374088" y="1859104"/>
                </a:lnTo>
                <a:lnTo>
                  <a:pt x="374966" y="1858225"/>
                </a:lnTo>
                <a:lnTo>
                  <a:pt x="373525" y="1858706"/>
                </a:lnTo>
                <a:close/>
                <a:moveTo>
                  <a:pt x="180387" y="1850275"/>
                </a:moveTo>
                <a:lnTo>
                  <a:pt x="180493" y="1850572"/>
                </a:lnTo>
                <a:cubicBezTo>
                  <a:pt x="181980" y="1854527"/>
                  <a:pt x="184032" y="1859868"/>
                  <a:pt x="186767" y="1866990"/>
                </a:cubicBezTo>
                <a:lnTo>
                  <a:pt x="174453" y="1872275"/>
                </a:lnTo>
                <a:lnTo>
                  <a:pt x="177492" y="1864114"/>
                </a:lnTo>
                <a:close/>
                <a:moveTo>
                  <a:pt x="390529" y="1845495"/>
                </a:moveTo>
                <a:lnTo>
                  <a:pt x="391530" y="1845924"/>
                </a:lnTo>
                <a:lnTo>
                  <a:pt x="388097" y="1848364"/>
                </a:lnTo>
                <a:cubicBezTo>
                  <a:pt x="385908" y="1849459"/>
                  <a:pt x="385361" y="1849185"/>
                  <a:pt x="389464" y="1846172"/>
                </a:cubicBezTo>
                <a:close/>
                <a:moveTo>
                  <a:pt x="179108" y="1841790"/>
                </a:moveTo>
                <a:lnTo>
                  <a:pt x="181791" y="1843562"/>
                </a:lnTo>
                <a:lnTo>
                  <a:pt x="180387" y="1850275"/>
                </a:lnTo>
                <a:lnTo>
                  <a:pt x="177603" y="1842475"/>
                </a:lnTo>
                <a:cubicBezTo>
                  <a:pt x="176646" y="1839325"/>
                  <a:pt x="177467" y="1840146"/>
                  <a:pt x="179108" y="1841790"/>
                </a:cubicBezTo>
                <a:close/>
                <a:moveTo>
                  <a:pt x="278241" y="1831929"/>
                </a:moveTo>
                <a:lnTo>
                  <a:pt x="287432" y="1831929"/>
                </a:lnTo>
                <a:cubicBezTo>
                  <a:pt x="278678" y="1834120"/>
                  <a:pt x="277584" y="1834120"/>
                  <a:pt x="278131" y="1833025"/>
                </a:cubicBezTo>
                <a:close/>
                <a:moveTo>
                  <a:pt x="403575" y="1819957"/>
                </a:moveTo>
                <a:lnTo>
                  <a:pt x="407070" y="1821707"/>
                </a:lnTo>
                <a:lnTo>
                  <a:pt x="403210" y="1822410"/>
                </a:lnTo>
                <a:cubicBezTo>
                  <a:pt x="400269" y="1822753"/>
                  <a:pt x="400406" y="1822342"/>
                  <a:pt x="401774" y="1821520"/>
                </a:cubicBezTo>
                <a:close/>
                <a:moveTo>
                  <a:pt x="392473" y="1818781"/>
                </a:moveTo>
                <a:cubicBezTo>
                  <a:pt x="396850" y="1836312"/>
                  <a:pt x="396850" y="1836312"/>
                  <a:pt x="396850" y="1836312"/>
                </a:cubicBezTo>
                <a:lnTo>
                  <a:pt x="396609" y="1841626"/>
                </a:lnTo>
                <a:lnTo>
                  <a:pt x="390529" y="1845495"/>
                </a:lnTo>
                <a:lnTo>
                  <a:pt x="383173" y="1842338"/>
                </a:lnTo>
                <a:cubicBezTo>
                  <a:pt x="379343" y="1840694"/>
                  <a:pt x="379343" y="1840694"/>
                  <a:pt x="379343" y="1840694"/>
                </a:cubicBezTo>
                <a:cubicBezTo>
                  <a:pt x="379343" y="1831929"/>
                  <a:pt x="379343" y="1831929"/>
                  <a:pt x="379343" y="1831929"/>
                </a:cubicBezTo>
                <a:cubicBezTo>
                  <a:pt x="374966" y="1827546"/>
                  <a:pt x="374966" y="1827546"/>
                  <a:pt x="374966" y="1827546"/>
                </a:cubicBezTo>
                <a:cubicBezTo>
                  <a:pt x="392473" y="1818781"/>
                  <a:pt x="392473" y="1818781"/>
                  <a:pt x="392473" y="1818781"/>
                </a:cubicBezTo>
                <a:close/>
                <a:moveTo>
                  <a:pt x="409980" y="1814399"/>
                </a:moveTo>
                <a:lnTo>
                  <a:pt x="403575" y="1819957"/>
                </a:lnTo>
                <a:lnTo>
                  <a:pt x="403415" y="1819877"/>
                </a:lnTo>
                <a:cubicBezTo>
                  <a:pt x="401227" y="1818781"/>
                  <a:pt x="401227" y="1818781"/>
                  <a:pt x="401227" y="1818781"/>
                </a:cubicBezTo>
                <a:cubicBezTo>
                  <a:pt x="409980" y="1814399"/>
                  <a:pt x="409980" y="1814399"/>
                  <a:pt x="409980" y="1814399"/>
                </a:cubicBezTo>
                <a:close/>
                <a:moveTo>
                  <a:pt x="422812" y="1780981"/>
                </a:moveTo>
                <a:lnTo>
                  <a:pt x="422563" y="1781255"/>
                </a:lnTo>
                <a:cubicBezTo>
                  <a:pt x="420648" y="1783172"/>
                  <a:pt x="420922" y="1782625"/>
                  <a:pt x="422016" y="1781529"/>
                </a:cubicBezTo>
                <a:close/>
                <a:moveTo>
                  <a:pt x="97435" y="1733969"/>
                </a:moveTo>
                <a:lnTo>
                  <a:pt x="99233" y="1735512"/>
                </a:lnTo>
                <a:cubicBezTo>
                  <a:pt x="99233" y="1735512"/>
                  <a:pt x="99233" y="1735512"/>
                  <a:pt x="94856" y="1735512"/>
                </a:cubicBezTo>
                <a:close/>
                <a:moveTo>
                  <a:pt x="494486" y="1713149"/>
                </a:moveTo>
                <a:lnTo>
                  <a:pt x="491292" y="1717296"/>
                </a:lnTo>
                <a:cubicBezTo>
                  <a:pt x="488214" y="1720994"/>
                  <a:pt x="493138" y="1713599"/>
                  <a:pt x="493138" y="1713599"/>
                </a:cubicBezTo>
                <a:close/>
                <a:moveTo>
                  <a:pt x="575761" y="1690403"/>
                </a:moveTo>
                <a:lnTo>
                  <a:pt x="563097" y="1698396"/>
                </a:lnTo>
                <a:cubicBezTo>
                  <a:pt x="559746" y="1699629"/>
                  <a:pt x="558515" y="1698807"/>
                  <a:pt x="558242" y="1697164"/>
                </a:cubicBezTo>
                <a:lnTo>
                  <a:pt x="558380" y="1696205"/>
                </a:lnTo>
                <a:close/>
                <a:moveTo>
                  <a:pt x="580673" y="1687303"/>
                </a:moveTo>
                <a:cubicBezTo>
                  <a:pt x="585049" y="1687303"/>
                  <a:pt x="585049" y="1687303"/>
                  <a:pt x="585049" y="1687303"/>
                </a:cubicBezTo>
                <a:lnTo>
                  <a:pt x="575761" y="1690403"/>
                </a:lnTo>
                <a:close/>
                <a:moveTo>
                  <a:pt x="20452" y="1678538"/>
                </a:moveTo>
                <a:cubicBezTo>
                  <a:pt x="29205" y="1678538"/>
                  <a:pt x="29205" y="1678538"/>
                  <a:pt x="29205" y="1678538"/>
                </a:cubicBezTo>
                <a:cubicBezTo>
                  <a:pt x="20452" y="1682920"/>
                  <a:pt x="20452" y="1682920"/>
                  <a:pt x="20452" y="1682920"/>
                </a:cubicBezTo>
                <a:lnTo>
                  <a:pt x="20452" y="1681825"/>
                </a:lnTo>
                <a:cubicBezTo>
                  <a:pt x="20452" y="1678538"/>
                  <a:pt x="20452" y="1678538"/>
                  <a:pt x="20452" y="1678538"/>
                </a:cubicBezTo>
                <a:close/>
                <a:moveTo>
                  <a:pt x="633193" y="1634712"/>
                </a:moveTo>
                <a:lnTo>
                  <a:pt x="633193" y="1636072"/>
                </a:lnTo>
                <a:lnTo>
                  <a:pt x="627654" y="1637793"/>
                </a:lnTo>
                <a:cubicBezTo>
                  <a:pt x="623346" y="1637999"/>
                  <a:pt x="633193" y="1631425"/>
                  <a:pt x="633193" y="1634712"/>
                </a:cubicBezTo>
                <a:close/>
                <a:moveTo>
                  <a:pt x="42335" y="1604033"/>
                </a:moveTo>
                <a:cubicBezTo>
                  <a:pt x="51089" y="1608416"/>
                  <a:pt x="51089" y="1608416"/>
                  <a:pt x="51089" y="1608416"/>
                </a:cubicBezTo>
                <a:cubicBezTo>
                  <a:pt x="46712" y="1625946"/>
                  <a:pt x="46712" y="1625946"/>
                  <a:pt x="46712" y="1625946"/>
                </a:cubicBezTo>
                <a:cubicBezTo>
                  <a:pt x="59842" y="1652242"/>
                  <a:pt x="59842" y="1652242"/>
                  <a:pt x="59842" y="1652242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16075" y="1652242"/>
                  <a:pt x="16075" y="1652242"/>
                  <a:pt x="16075" y="1652242"/>
                </a:cubicBezTo>
                <a:cubicBezTo>
                  <a:pt x="16075" y="1617181"/>
                  <a:pt x="16075" y="1617181"/>
                  <a:pt x="16075" y="1617181"/>
                </a:cubicBezTo>
                <a:cubicBezTo>
                  <a:pt x="24828" y="1612799"/>
                  <a:pt x="24828" y="1612799"/>
                  <a:pt x="24828" y="1612799"/>
                </a:cubicBezTo>
                <a:cubicBezTo>
                  <a:pt x="29205" y="1621564"/>
                  <a:pt x="29205" y="1621564"/>
                  <a:pt x="29205" y="1621564"/>
                </a:cubicBezTo>
                <a:cubicBezTo>
                  <a:pt x="37958" y="1621564"/>
                  <a:pt x="37958" y="1621564"/>
                  <a:pt x="37958" y="1621564"/>
                </a:cubicBezTo>
                <a:cubicBezTo>
                  <a:pt x="42335" y="1612799"/>
                  <a:pt x="42335" y="1612799"/>
                  <a:pt x="42335" y="1612799"/>
                </a:cubicBezTo>
                <a:cubicBezTo>
                  <a:pt x="42335" y="1604033"/>
                  <a:pt x="42335" y="1604033"/>
                  <a:pt x="42335" y="1604033"/>
                </a:cubicBezTo>
                <a:close/>
                <a:moveTo>
                  <a:pt x="523228" y="1503234"/>
                </a:moveTo>
                <a:cubicBezTo>
                  <a:pt x="523775" y="1506520"/>
                  <a:pt x="521587" y="1514190"/>
                  <a:pt x="519398" y="1511999"/>
                </a:cubicBezTo>
                <a:lnTo>
                  <a:pt x="515366" y="1511999"/>
                </a:lnTo>
                <a:lnTo>
                  <a:pt x="520014" y="1503371"/>
                </a:lnTo>
                <a:cubicBezTo>
                  <a:pt x="521997" y="1501042"/>
                  <a:pt x="522954" y="1501590"/>
                  <a:pt x="523228" y="1503234"/>
                </a:cubicBezTo>
                <a:close/>
                <a:moveTo>
                  <a:pt x="418734" y="1490086"/>
                </a:moveTo>
                <a:lnTo>
                  <a:pt x="424624" y="1493035"/>
                </a:lnTo>
                <a:lnTo>
                  <a:pt x="424752" y="1493373"/>
                </a:lnTo>
                <a:cubicBezTo>
                  <a:pt x="422016" y="1496660"/>
                  <a:pt x="414357" y="1498851"/>
                  <a:pt x="418734" y="1490086"/>
                </a:cubicBezTo>
                <a:close/>
                <a:moveTo>
                  <a:pt x="484385" y="1441877"/>
                </a:moveTo>
                <a:lnTo>
                  <a:pt x="481530" y="1444735"/>
                </a:lnTo>
                <a:lnTo>
                  <a:pt x="478367" y="1444068"/>
                </a:lnTo>
                <a:cubicBezTo>
                  <a:pt x="480008" y="1442973"/>
                  <a:pt x="484385" y="1441877"/>
                  <a:pt x="484385" y="1441877"/>
                </a:cubicBezTo>
                <a:close/>
                <a:moveTo>
                  <a:pt x="620063" y="1362990"/>
                </a:moveTo>
                <a:cubicBezTo>
                  <a:pt x="620063" y="1362990"/>
                  <a:pt x="620063" y="1362990"/>
                  <a:pt x="618422" y="1363538"/>
                </a:cubicBezTo>
                <a:lnTo>
                  <a:pt x="612677" y="1365455"/>
                </a:lnTo>
                <a:lnTo>
                  <a:pt x="612404" y="1365182"/>
                </a:lnTo>
                <a:cubicBezTo>
                  <a:pt x="614592" y="1362990"/>
                  <a:pt x="622251" y="1360799"/>
                  <a:pt x="620063" y="1362990"/>
                </a:cubicBezTo>
                <a:close/>
                <a:moveTo>
                  <a:pt x="694523" y="1308462"/>
                </a:moveTo>
                <a:lnTo>
                  <a:pt x="694536" y="1309029"/>
                </a:lnTo>
                <a:cubicBezTo>
                  <a:pt x="693031" y="1312316"/>
                  <a:pt x="689612" y="1316699"/>
                  <a:pt x="691390" y="1313412"/>
                </a:cubicBezTo>
                <a:close/>
                <a:moveTo>
                  <a:pt x="694467" y="1306016"/>
                </a:moveTo>
                <a:lnTo>
                  <a:pt x="696070" y="1306016"/>
                </a:lnTo>
                <a:lnTo>
                  <a:pt x="694523" y="1308462"/>
                </a:lnTo>
                <a:close/>
                <a:moveTo>
                  <a:pt x="717790" y="1248530"/>
                </a:moveTo>
                <a:lnTo>
                  <a:pt x="720044" y="1254589"/>
                </a:lnTo>
                <a:cubicBezTo>
                  <a:pt x="721275" y="1258903"/>
                  <a:pt x="716351" y="1249042"/>
                  <a:pt x="716351" y="1249042"/>
                </a:cubicBezTo>
                <a:close/>
                <a:moveTo>
                  <a:pt x="776213" y="1242729"/>
                </a:moveTo>
                <a:lnTo>
                  <a:pt x="777625" y="1243503"/>
                </a:lnTo>
                <a:lnTo>
                  <a:pt x="777625" y="1244660"/>
                </a:lnTo>
                <a:cubicBezTo>
                  <a:pt x="777625" y="1244660"/>
                  <a:pt x="777625" y="1244660"/>
                  <a:pt x="775984" y="1244660"/>
                </a:cubicBezTo>
                <a:lnTo>
                  <a:pt x="774861" y="1244660"/>
                </a:lnTo>
                <a:lnTo>
                  <a:pt x="775574" y="1243838"/>
                </a:lnTo>
                <a:close/>
                <a:moveTo>
                  <a:pt x="805165" y="968826"/>
                </a:moveTo>
                <a:lnTo>
                  <a:pt x="799509" y="977321"/>
                </a:lnTo>
                <a:cubicBezTo>
                  <a:pt x="799509" y="977321"/>
                  <a:pt x="799509" y="977321"/>
                  <a:pt x="790755" y="972938"/>
                </a:cubicBezTo>
                <a:cubicBezTo>
                  <a:pt x="790755" y="972938"/>
                  <a:pt x="790755" y="972938"/>
                  <a:pt x="788020" y="971843"/>
                </a:cubicBezTo>
                <a:lnTo>
                  <a:pt x="787189" y="971510"/>
                </a:lnTo>
                <a:close/>
                <a:moveTo>
                  <a:pt x="774343" y="966364"/>
                </a:moveTo>
                <a:lnTo>
                  <a:pt x="787189" y="971510"/>
                </a:lnTo>
                <a:lnTo>
                  <a:pt x="777625" y="972938"/>
                </a:lnTo>
                <a:close/>
                <a:moveTo>
                  <a:pt x="773248" y="964173"/>
                </a:moveTo>
                <a:cubicBezTo>
                  <a:pt x="773248" y="964173"/>
                  <a:pt x="773248" y="964173"/>
                  <a:pt x="773795" y="965269"/>
                </a:cubicBezTo>
                <a:lnTo>
                  <a:pt x="774343" y="966364"/>
                </a:lnTo>
                <a:lnTo>
                  <a:pt x="771726" y="965316"/>
                </a:lnTo>
                <a:close/>
                <a:moveTo>
                  <a:pt x="773248" y="951025"/>
                </a:moveTo>
                <a:cubicBezTo>
                  <a:pt x="764495" y="959791"/>
                  <a:pt x="764495" y="959791"/>
                  <a:pt x="764495" y="959791"/>
                </a:cubicBezTo>
                <a:cubicBezTo>
                  <a:pt x="768872" y="964173"/>
                  <a:pt x="768872" y="964173"/>
                  <a:pt x="768872" y="964173"/>
                </a:cubicBezTo>
                <a:lnTo>
                  <a:pt x="771726" y="965316"/>
                </a:lnTo>
                <a:lnTo>
                  <a:pt x="757930" y="975677"/>
                </a:lnTo>
                <a:cubicBezTo>
                  <a:pt x="755742" y="977321"/>
                  <a:pt x="755742" y="977321"/>
                  <a:pt x="755742" y="977321"/>
                </a:cubicBezTo>
                <a:cubicBezTo>
                  <a:pt x="751365" y="972938"/>
                  <a:pt x="751365" y="972938"/>
                  <a:pt x="751365" y="972938"/>
                </a:cubicBezTo>
                <a:cubicBezTo>
                  <a:pt x="738235" y="981704"/>
                  <a:pt x="738235" y="981704"/>
                  <a:pt x="738235" y="981704"/>
                </a:cubicBezTo>
                <a:cubicBezTo>
                  <a:pt x="773248" y="951025"/>
                  <a:pt x="773248" y="951025"/>
                  <a:pt x="773248" y="951025"/>
                </a:cubicBezTo>
                <a:close/>
                <a:moveTo>
                  <a:pt x="848966" y="942698"/>
                </a:moveTo>
                <a:lnTo>
                  <a:pt x="851482" y="942808"/>
                </a:lnTo>
                <a:cubicBezTo>
                  <a:pt x="850935" y="944451"/>
                  <a:pt x="847653" y="946643"/>
                  <a:pt x="847653" y="946643"/>
                </a:cubicBezTo>
                <a:cubicBezTo>
                  <a:pt x="847653" y="946643"/>
                  <a:pt x="847653" y="946643"/>
                  <a:pt x="848200" y="944999"/>
                </a:cubicBezTo>
                <a:close/>
                <a:moveTo>
                  <a:pt x="507007" y="863521"/>
                </a:moveTo>
                <a:lnTo>
                  <a:pt x="508257" y="863771"/>
                </a:lnTo>
                <a:lnTo>
                  <a:pt x="505174" y="865701"/>
                </a:lnTo>
                <a:cubicBezTo>
                  <a:pt x="500524" y="868577"/>
                  <a:pt x="500797" y="868304"/>
                  <a:pt x="502986" y="866660"/>
                </a:cubicBezTo>
                <a:close/>
                <a:moveTo>
                  <a:pt x="515021" y="854608"/>
                </a:moveTo>
                <a:cubicBezTo>
                  <a:pt x="517210" y="854608"/>
                  <a:pt x="515295" y="856799"/>
                  <a:pt x="512286" y="859401"/>
                </a:cubicBezTo>
                <a:lnTo>
                  <a:pt x="507007" y="863521"/>
                </a:lnTo>
                <a:lnTo>
                  <a:pt x="506268" y="863373"/>
                </a:lnTo>
                <a:cubicBezTo>
                  <a:pt x="515021" y="854608"/>
                  <a:pt x="515021" y="854608"/>
                  <a:pt x="515021" y="854608"/>
                </a:cubicBezTo>
                <a:close/>
                <a:moveTo>
                  <a:pt x="506438" y="754567"/>
                </a:moveTo>
                <a:lnTo>
                  <a:pt x="516142" y="756186"/>
                </a:lnTo>
                <a:lnTo>
                  <a:pt x="514338" y="757300"/>
                </a:lnTo>
                <a:cubicBezTo>
                  <a:pt x="509004" y="759149"/>
                  <a:pt x="506815" y="757917"/>
                  <a:pt x="506268" y="755451"/>
                </a:cubicBezTo>
                <a:close/>
                <a:moveTo>
                  <a:pt x="510645" y="740660"/>
                </a:moveTo>
                <a:cubicBezTo>
                  <a:pt x="510645" y="740660"/>
                  <a:pt x="509277" y="743125"/>
                  <a:pt x="508046" y="746207"/>
                </a:cubicBezTo>
                <a:lnTo>
                  <a:pt x="506438" y="754567"/>
                </a:lnTo>
                <a:lnTo>
                  <a:pt x="505174" y="754356"/>
                </a:lnTo>
                <a:cubicBezTo>
                  <a:pt x="501892" y="753808"/>
                  <a:pt x="501892" y="753808"/>
                  <a:pt x="501892" y="753808"/>
                </a:cubicBezTo>
                <a:cubicBezTo>
                  <a:pt x="497515" y="753808"/>
                  <a:pt x="515021" y="745043"/>
                  <a:pt x="493138" y="753808"/>
                </a:cubicBezTo>
                <a:cubicBezTo>
                  <a:pt x="510645" y="740660"/>
                  <a:pt x="510645" y="740660"/>
                  <a:pt x="510645" y="740660"/>
                </a:cubicBezTo>
                <a:close/>
                <a:moveTo>
                  <a:pt x="637570" y="718747"/>
                </a:moveTo>
                <a:cubicBezTo>
                  <a:pt x="637570" y="718747"/>
                  <a:pt x="637570" y="718747"/>
                  <a:pt x="635929" y="720391"/>
                </a:cubicBezTo>
                <a:lnTo>
                  <a:pt x="629504" y="726824"/>
                </a:lnTo>
                <a:lnTo>
                  <a:pt x="627107" y="727992"/>
                </a:lnTo>
                <a:cubicBezTo>
                  <a:pt x="614592" y="733539"/>
                  <a:pt x="640852" y="718747"/>
                  <a:pt x="637570" y="718747"/>
                </a:cubicBezTo>
                <a:close/>
                <a:moveTo>
                  <a:pt x="553615" y="693609"/>
                </a:moveTo>
                <a:lnTo>
                  <a:pt x="555028" y="696149"/>
                </a:lnTo>
                <a:cubicBezTo>
                  <a:pt x="557353" y="701902"/>
                  <a:pt x="553386" y="698341"/>
                  <a:pt x="552429" y="695328"/>
                </a:cubicBezTo>
                <a:close/>
                <a:moveTo>
                  <a:pt x="605565" y="692383"/>
                </a:moveTo>
                <a:cubicBezTo>
                  <a:pt x="608848" y="691493"/>
                  <a:pt x="608027" y="692178"/>
                  <a:pt x="605839" y="692999"/>
                </a:cubicBezTo>
                <a:lnTo>
                  <a:pt x="601729" y="693744"/>
                </a:lnTo>
                <a:close/>
                <a:moveTo>
                  <a:pt x="675524" y="564123"/>
                </a:moveTo>
                <a:lnTo>
                  <a:pt x="680959" y="569373"/>
                </a:lnTo>
                <a:lnTo>
                  <a:pt x="672105" y="570971"/>
                </a:lnTo>
                <a:cubicBezTo>
                  <a:pt x="661847" y="570697"/>
                  <a:pt x="669370" y="564397"/>
                  <a:pt x="675524" y="564123"/>
                </a:cubicBezTo>
                <a:close/>
                <a:moveTo>
                  <a:pt x="628817" y="455791"/>
                </a:moveTo>
                <a:lnTo>
                  <a:pt x="630453" y="457429"/>
                </a:lnTo>
                <a:lnTo>
                  <a:pt x="628201" y="460721"/>
                </a:lnTo>
                <a:cubicBezTo>
                  <a:pt x="622251" y="466473"/>
                  <a:pt x="625534" y="452504"/>
                  <a:pt x="628817" y="455791"/>
                </a:cubicBezTo>
                <a:close/>
                <a:moveTo>
                  <a:pt x="714916" y="438328"/>
                </a:moveTo>
                <a:lnTo>
                  <a:pt x="715052" y="438329"/>
                </a:lnTo>
                <a:cubicBezTo>
                  <a:pt x="716761" y="438397"/>
                  <a:pt x="716625" y="438534"/>
                  <a:pt x="715804" y="438808"/>
                </a:cubicBezTo>
                <a:lnTo>
                  <a:pt x="715678" y="438934"/>
                </a:lnTo>
                <a:close/>
                <a:moveTo>
                  <a:pt x="703221" y="433878"/>
                </a:moveTo>
                <a:cubicBezTo>
                  <a:pt x="705409" y="432782"/>
                  <a:pt x="707871" y="433330"/>
                  <a:pt x="710265" y="434631"/>
                </a:cubicBezTo>
                <a:lnTo>
                  <a:pt x="714916" y="438328"/>
                </a:lnTo>
                <a:lnTo>
                  <a:pt x="703221" y="438260"/>
                </a:lnTo>
                <a:cubicBezTo>
                  <a:pt x="703221" y="433878"/>
                  <a:pt x="707597" y="442643"/>
                  <a:pt x="703221" y="433878"/>
                </a:cubicBezTo>
                <a:close/>
                <a:moveTo>
                  <a:pt x="743706" y="377452"/>
                </a:moveTo>
                <a:cubicBezTo>
                  <a:pt x="744800" y="376630"/>
                  <a:pt x="745620" y="376493"/>
                  <a:pt x="745073" y="378205"/>
                </a:cubicBezTo>
                <a:lnTo>
                  <a:pt x="744685" y="378877"/>
                </a:lnTo>
                <a:lnTo>
                  <a:pt x="741864" y="379505"/>
                </a:lnTo>
                <a:close/>
                <a:moveTo>
                  <a:pt x="773248" y="372521"/>
                </a:moveTo>
                <a:cubicBezTo>
                  <a:pt x="777625" y="376904"/>
                  <a:pt x="777625" y="376904"/>
                  <a:pt x="777625" y="376904"/>
                </a:cubicBezTo>
                <a:cubicBezTo>
                  <a:pt x="777625" y="381287"/>
                  <a:pt x="777625" y="381287"/>
                  <a:pt x="777625" y="381287"/>
                </a:cubicBezTo>
                <a:cubicBezTo>
                  <a:pt x="760118" y="381287"/>
                  <a:pt x="751365" y="381287"/>
                  <a:pt x="746988" y="381287"/>
                </a:cubicBezTo>
                <a:lnTo>
                  <a:pt x="743294" y="381287"/>
                </a:lnTo>
                <a:lnTo>
                  <a:pt x="744685" y="378877"/>
                </a:lnTo>
                <a:lnTo>
                  <a:pt x="768324" y="373617"/>
                </a:lnTo>
                <a:cubicBezTo>
                  <a:pt x="773248" y="372521"/>
                  <a:pt x="773248" y="372521"/>
                  <a:pt x="773248" y="372521"/>
                </a:cubicBezTo>
                <a:close/>
                <a:moveTo>
                  <a:pt x="716351" y="368139"/>
                </a:moveTo>
                <a:cubicBezTo>
                  <a:pt x="733858" y="381287"/>
                  <a:pt x="733858" y="381287"/>
                  <a:pt x="733858" y="381287"/>
                </a:cubicBezTo>
                <a:lnTo>
                  <a:pt x="741864" y="379505"/>
                </a:lnTo>
                <a:lnTo>
                  <a:pt x="740696" y="380807"/>
                </a:lnTo>
                <a:cubicBezTo>
                  <a:pt x="740149" y="381834"/>
                  <a:pt x="740423" y="382382"/>
                  <a:pt x="742611" y="381287"/>
                </a:cubicBezTo>
                <a:lnTo>
                  <a:pt x="743294" y="381287"/>
                </a:lnTo>
                <a:lnTo>
                  <a:pt x="738235" y="390052"/>
                </a:lnTo>
                <a:cubicBezTo>
                  <a:pt x="716351" y="381287"/>
                  <a:pt x="716351" y="381287"/>
                  <a:pt x="716351" y="381287"/>
                </a:cubicBezTo>
                <a:cubicBezTo>
                  <a:pt x="703221" y="381287"/>
                  <a:pt x="703221" y="381287"/>
                  <a:pt x="703221" y="381287"/>
                </a:cubicBezTo>
                <a:cubicBezTo>
                  <a:pt x="716351" y="368139"/>
                  <a:pt x="716351" y="368139"/>
                  <a:pt x="716351" y="368139"/>
                </a:cubicBezTo>
                <a:close/>
                <a:moveTo>
                  <a:pt x="908656" y="346316"/>
                </a:moveTo>
                <a:lnTo>
                  <a:pt x="908927" y="346774"/>
                </a:lnTo>
                <a:cubicBezTo>
                  <a:pt x="906739" y="348691"/>
                  <a:pt x="902362" y="350197"/>
                  <a:pt x="899079" y="349855"/>
                </a:cubicBezTo>
                <a:lnTo>
                  <a:pt x="898956" y="349554"/>
                </a:lnTo>
                <a:close/>
                <a:moveTo>
                  <a:pt x="908603" y="346226"/>
                </a:moveTo>
                <a:lnTo>
                  <a:pt x="908927" y="346226"/>
                </a:lnTo>
                <a:lnTo>
                  <a:pt x="908656" y="346316"/>
                </a:lnTo>
                <a:close/>
                <a:moveTo>
                  <a:pt x="642152" y="343961"/>
                </a:moveTo>
                <a:lnTo>
                  <a:pt x="644340" y="344308"/>
                </a:lnTo>
                <a:cubicBezTo>
                  <a:pt x="646460" y="344856"/>
                  <a:pt x="646050" y="345130"/>
                  <a:pt x="644682" y="345130"/>
                </a:cubicBezTo>
                <a:close/>
                <a:moveTo>
                  <a:pt x="895797" y="341843"/>
                </a:moveTo>
                <a:lnTo>
                  <a:pt x="898956" y="349554"/>
                </a:lnTo>
                <a:lnTo>
                  <a:pt x="882666" y="354991"/>
                </a:lnTo>
                <a:cubicBezTo>
                  <a:pt x="878290" y="350608"/>
                  <a:pt x="878290" y="350608"/>
                  <a:pt x="878290" y="350608"/>
                </a:cubicBezTo>
                <a:cubicBezTo>
                  <a:pt x="895797" y="341843"/>
                  <a:pt x="895797" y="341843"/>
                  <a:pt x="895797" y="341843"/>
                </a:cubicBezTo>
                <a:close/>
                <a:moveTo>
                  <a:pt x="905644" y="341227"/>
                </a:moveTo>
                <a:lnTo>
                  <a:pt x="908603" y="346226"/>
                </a:lnTo>
                <a:lnTo>
                  <a:pt x="900174" y="346226"/>
                </a:lnTo>
                <a:cubicBezTo>
                  <a:pt x="900174" y="346226"/>
                  <a:pt x="900174" y="346226"/>
                  <a:pt x="900721" y="344582"/>
                </a:cubicBezTo>
                <a:lnTo>
                  <a:pt x="901816" y="341292"/>
                </a:lnTo>
                <a:close/>
                <a:moveTo>
                  <a:pt x="464210" y="337651"/>
                </a:moveTo>
                <a:lnTo>
                  <a:pt x="467425" y="338008"/>
                </a:lnTo>
                <a:lnTo>
                  <a:pt x="469904" y="338284"/>
                </a:lnTo>
                <a:lnTo>
                  <a:pt x="467425" y="339926"/>
                </a:lnTo>
                <a:cubicBezTo>
                  <a:pt x="464416" y="341295"/>
                  <a:pt x="463595" y="340747"/>
                  <a:pt x="463595" y="339652"/>
                </a:cubicBezTo>
                <a:close/>
                <a:moveTo>
                  <a:pt x="464689" y="336091"/>
                </a:moveTo>
                <a:lnTo>
                  <a:pt x="464210" y="337651"/>
                </a:lnTo>
                <a:lnTo>
                  <a:pt x="462501" y="337461"/>
                </a:lnTo>
                <a:cubicBezTo>
                  <a:pt x="464689" y="335269"/>
                  <a:pt x="464963" y="335269"/>
                  <a:pt x="464689" y="336091"/>
                </a:cubicBezTo>
                <a:close/>
                <a:moveTo>
                  <a:pt x="485950" y="315548"/>
                </a:moveTo>
                <a:lnTo>
                  <a:pt x="490403" y="315548"/>
                </a:lnTo>
                <a:cubicBezTo>
                  <a:pt x="493138" y="315548"/>
                  <a:pt x="493138" y="315548"/>
                  <a:pt x="493138" y="315548"/>
                </a:cubicBezTo>
                <a:lnTo>
                  <a:pt x="490376" y="317457"/>
                </a:lnTo>
                <a:close/>
                <a:moveTo>
                  <a:pt x="484521" y="314931"/>
                </a:moveTo>
                <a:lnTo>
                  <a:pt x="485950" y="315548"/>
                </a:lnTo>
                <a:lnTo>
                  <a:pt x="484799" y="315548"/>
                </a:lnTo>
                <a:lnTo>
                  <a:pt x="483290" y="315000"/>
                </a:lnTo>
                <a:cubicBezTo>
                  <a:pt x="481649" y="314178"/>
                  <a:pt x="481376" y="313767"/>
                  <a:pt x="484521" y="314931"/>
                </a:cubicBezTo>
                <a:close/>
                <a:moveTo>
                  <a:pt x="840775" y="234156"/>
                </a:moveTo>
                <a:lnTo>
                  <a:pt x="837258" y="235565"/>
                </a:lnTo>
                <a:cubicBezTo>
                  <a:pt x="834523" y="236661"/>
                  <a:pt x="834523" y="236661"/>
                  <a:pt x="834523" y="236661"/>
                </a:cubicBezTo>
                <a:lnTo>
                  <a:pt x="830146" y="236661"/>
                </a:lnTo>
                <a:close/>
                <a:moveTo>
                  <a:pt x="856406" y="227895"/>
                </a:moveTo>
                <a:cubicBezTo>
                  <a:pt x="856406" y="227895"/>
                  <a:pt x="856406" y="227895"/>
                  <a:pt x="859689" y="229539"/>
                </a:cubicBezTo>
                <a:lnTo>
                  <a:pt x="859908" y="229648"/>
                </a:lnTo>
                <a:lnTo>
                  <a:pt x="840775" y="234156"/>
                </a:lnTo>
                <a:close/>
                <a:moveTo>
                  <a:pt x="939564" y="219130"/>
                </a:moveTo>
                <a:cubicBezTo>
                  <a:pt x="939564" y="219130"/>
                  <a:pt x="939564" y="219130"/>
                  <a:pt x="940111" y="221321"/>
                </a:cubicBezTo>
                <a:lnTo>
                  <a:pt x="942342" y="230255"/>
                </a:lnTo>
                <a:lnTo>
                  <a:pt x="931426" y="232004"/>
                </a:lnTo>
                <a:cubicBezTo>
                  <a:pt x="925545" y="231456"/>
                  <a:pt x="937444" y="225430"/>
                  <a:pt x="939222" y="220500"/>
                </a:cubicBezTo>
                <a:lnTo>
                  <a:pt x="938210" y="219808"/>
                </a:lnTo>
                <a:close/>
                <a:moveTo>
                  <a:pt x="2154652" y="215843"/>
                </a:moveTo>
                <a:lnTo>
                  <a:pt x="2161693" y="217266"/>
                </a:lnTo>
                <a:lnTo>
                  <a:pt x="2160380" y="218252"/>
                </a:lnTo>
                <a:lnTo>
                  <a:pt x="2154584" y="215980"/>
                </a:lnTo>
                <a:cubicBezTo>
                  <a:pt x="2152054" y="215021"/>
                  <a:pt x="2152738" y="215295"/>
                  <a:pt x="2154652" y="215843"/>
                </a:cubicBezTo>
                <a:close/>
                <a:moveTo>
                  <a:pt x="2165047" y="214748"/>
                </a:moveTo>
                <a:cubicBezTo>
                  <a:pt x="2166141" y="216939"/>
                  <a:pt x="2164500" y="217487"/>
                  <a:pt x="2162106" y="217350"/>
                </a:cubicBezTo>
                <a:lnTo>
                  <a:pt x="2161693" y="217266"/>
                </a:lnTo>
                <a:lnTo>
                  <a:pt x="2162859" y="216391"/>
                </a:lnTo>
                <a:cubicBezTo>
                  <a:pt x="2165047" y="214748"/>
                  <a:pt x="2165047" y="214748"/>
                  <a:pt x="2165047" y="214748"/>
                </a:cubicBezTo>
                <a:close/>
                <a:moveTo>
                  <a:pt x="930811" y="214748"/>
                </a:moveTo>
                <a:lnTo>
                  <a:pt x="938210" y="219808"/>
                </a:lnTo>
                <a:lnTo>
                  <a:pt x="930811" y="223513"/>
                </a:lnTo>
                <a:cubicBezTo>
                  <a:pt x="930811" y="214748"/>
                  <a:pt x="930811" y="214748"/>
                  <a:pt x="930811" y="214748"/>
                </a:cubicBezTo>
                <a:close/>
                <a:moveTo>
                  <a:pt x="892241" y="200710"/>
                </a:moveTo>
                <a:lnTo>
                  <a:pt x="898034" y="201360"/>
                </a:lnTo>
                <a:lnTo>
                  <a:pt x="897712" y="202216"/>
                </a:lnTo>
                <a:cubicBezTo>
                  <a:pt x="893335" y="207831"/>
                  <a:pt x="890052" y="202764"/>
                  <a:pt x="892241" y="200710"/>
                </a:cubicBezTo>
                <a:close/>
                <a:moveTo>
                  <a:pt x="2471418" y="92035"/>
                </a:moveTo>
                <a:cubicBezTo>
                  <a:pt x="2473606" y="90939"/>
                  <a:pt x="2480171" y="89843"/>
                  <a:pt x="2480171" y="92035"/>
                </a:cubicBezTo>
                <a:lnTo>
                  <a:pt x="2478596" y="92824"/>
                </a:lnTo>
                <a:lnTo>
                  <a:pt x="2472786" y="93267"/>
                </a:lnTo>
                <a:cubicBezTo>
                  <a:pt x="2470324" y="93130"/>
                  <a:pt x="2470324" y="92582"/>
                  <a:pt x="2471418" y="92035"/>
                </a:cubicBezTo>
                <a:close/>
                <a:moveTo>
                  <a:pt x="1228428" y="78887"/>
                </a:moveTo>
                <a:cubicBezTo>
                  <a:pt x="1228428" y="78887"/>
                  <a:pt x="1228428" y="78887"/>
                  <a:pt x="1224051" y="83269"/>
                </a:cubicBezTo>
                <a:cubicBezTo>
                  <a:pt x="1224051" y="83269"/>
                  <a:pt x="1224051" y="83269"/>
                  <a:pt x="1211468" y="85461"/>
                </a:cubicBezTo>
                <a:lnTo>
                  <a:pt x="1210166" y="85687"/>
                </a:lnTo>
                <a:lnTo>
                  <a:pt x="1219743" y="80119"/>
                </a:lnTo>
                <a:cubicBezTo>
                  <a:pt x="1225145" y="77791"/>
                  <a:pt x="1229522" y="76696"/>
                  <a:pt x="1228428" y="78887"/>
                </a:cubicBezTo>
                <a:close/>
                <a:moveTo>
                  <a:pt x="1291592" y="75699"/>
                </a:moveTo>
                <a:lnTo>
                  <a:pt x="1291890" y="76148"/>
                </a:lnTo>
                <a:cubicBezTo>
                  <a:pt x="1292437" y="77517"/>
                  <a:pt x="1292437" y="78202"/>
                  <a:pt x="1291480" y="76353"/>
                </a:cubicBezTo>
                <a:lnTo>
                  <a:pt x="1291448" y="76276"/>
                </a:lnTo>
                <a:close/>
                <a:moveTo>
                  <a:pt x="1630850" y="66213"/>
                </a:moveTo>
                <a:lnTo>
                  <a:pt x="1630540" y="66835"/>
                </a:lnTo>
                <a:lnTo>
                  <a:pt x="1628934" y="70051"/>
                </a:lnTo>
                <a:lnTo>
                  <a:pt x="1625616" y="70122"/>
                </a:lnTo>
                <a:cubicBezTo>
                  <a:pt x="1623974" y="69574"/>
                  <a:pt x="1623701" y="68478"/>
                  <a:pt x="1627394" y="66972"/>
                </a:cubicBezTo>
                <a:close/>
                <a:moveTo>
                  <a:pt x="1631087" y="65739"/>
                </a:moveTo>
                <a:lnTo>
                  <a:pt x="1631177" y="66141"/>
                </a:lnTo>
                <a:lnTo>
                  <a:pt x="1630850" y="66213"/>
                </a:lnTo>
                <a:close/>
                <a:moveTo>
                  <a:pt x="1618414" y="61356"/>
                </a:moveTo>
                <a:lnTo>
                  <a:pt x="1622333" y="61356"/>
                </a:lnTo>
                <a:lnTo>
                  <a:pt x="1619198" y="62600"/>
                </a:lnTo>
                <a:close/>
                <a:moveTo>
                  <a:pt x="1346600" y="61356"/>
                </a:moveTo>
                <a:cubicBezTo>
                  <a:pt x="1346600" y="61356"/>
                  <a:pt x="1346600" y="61356"/>
                  <a:pt x="1346600" y="63000"/>
                </a:cubicBezTo>
                <a:lnTo>
                  <a:pt x="1346600" y="68904"/>
                </a:lnTo>
                <a:lnTo>
                  <a:pt x="1346394" y="68889"/>
                </a:lnTo>
                <a:cubicBezTo>
                  <a:pt x="1346326" y="67930"/>
                  <a:pt x="1346600" y="65739"/>
                  <a:pt x="1346600" y="61356"/>
                </a:cubicBezTo>
                <a:close/>
                <a:moveTo>
                  <a:pt x="1285325" y="61356"/>
                </a:moveTo>
                <a:cubicBezTo>
                  <a:pt x="1289702" y="61356"/>
                  <a:pt x="1289702" y="61356"/>
                  <a:pt x="1289702" y="61356"/>
                </a:cubicBezTo>
                <a:cubicBezTo>
                  <a:pt x="1294079" y="65739"/>
                  <a:pt x="1294079" y="65739"/>
                  <a:pt x="1294079" y="65739"/>
                </a:cubicBezTo>
                <a:lnTo>
                  <a:pt x="1291592" y="75699"/>
                </a:lnTo>
                <a:lnTo>
                  <a:pt x="1290601" y="74210"/>
                </a:lnTo>
                <a:close/>
                <a:moveTo>
                  <a:pt x="1616315" y="59713"/>
                </a:moveTo>
                <a:cubicBezTo>
                  <a:pt x="1616042" y="58891"/>
                  <a:pt x="1616452" y="58754"/>
                  <a:pt x="1618025" y="60740"/>
                </a:cubicBezTo>
                <a:lnTo>
                  <a:pt x="1618414" y="61356"/>
                </a:lnTo>
                <a:lnTo>
                  <a:pt x="1617592" y="61356"/>
                </a:lnTo>
                <a:close/>
                <a:moveTo>
                  <a:pt x="1405563" y="55817"/>
                </a:moveTo>
                <a:lnTo>
                  <a:pt x="1416627" y="61356"/>
                </a:lnTo>
                <a:lnTo>
                  <a:pt x="1409478" y="61356"/>
                </a:lnTo>
                <a:lnTo>
                  <a:pt x="1401308" y="60809"/>
                </a:lnTo>
                <a:close/>
                <a:moveTo>
                  <a:pt x="1407874" y="43826"/>
                </a:moveTo>
                <a:lnTo>
                  <a:pt x="1413891" y="43826"/>
                </a:lnTo>
                <a:cubicBezTo>
                  <a:pt x="1416627" y="43826"/>
                  <a:pt x="1416627" y="43826"/>
                  <a:pt x="1416627" y="43826"/>
                </a:cubicBezTo>
                <a:cubicBezTo>
                  <a:pt x="1416627" y="52591"/>
                  <a:pt x="1416627" y="52591"/>
                  <a:pt x="1416627" y="52591"/>
                </a:cubicBezTo>
                <a:cubicBezTo>
                  <a:pt x="1413344" y="52591"/>
                  <a:pt x="1408968" y="53961"/>
                  <a:pt x="1405685" y="55673"/>
                </a:cubicBezTo>
                <a:lnTo>
                  <a:pt x="1405563" y="55817"/>
                </a:lnTo>
                <a:lnTo>
                  <a:pt x="1401309" y="53687"/>
                </a:lnTo>
                <a:cubicBezTo>
                  <a:pt x="1399120" y="52591"/>
                  <a:pt x="1399120" y="52591"/>
                  <a:pt x="1399120" y="52591"/>
                </a:cubicBezTo>
                <a:cubicBezTo>
                  <a:pt x="1403497" y="52591"/>
                  <a:pt x="1403497" y="48209"/>
                  <a:pt x="1407874" y="48209"/>
                </a:cubicBezTo>
                <a:cubicBezTo>
                  <a:pt x="1407874" y="43826"/>
                  <a:pt x="1407874" y="43826"/>
                  <a:pt x="1407874" y="43826"/>
                </a:cubicBezTo>
                <a:close/>
                <a:moveTo>
                  <a:pt x="1587319" y="0"/>
                </a:moveTo>
                <a:cubicBezTo>
                  <a:pt x="1582943" y="8765"/>
                  <a:pt x="1582943" y="8765"/>
                  <a:pt x="1582943" y="8765"/>
                </a:cubicBezTo>
                <a:cubicBezTo>
                  <a:pt x="1556682" y="26296"/>
                  <a:pt x="1556682" y="26296"/>
                  <a:pt x="1556682" y="26296"/>
                </a:cubicBezTo>
                <a:cubicBezTo>
                  <a:pt x="1556682" y="30678"/>
                  <a:pt x="1539175" y="48209"/>
                  <a:pt x="1574189" y="43826"/>
                </a:cubicBezTo>
                <a:cubicBezTo>
                  <a:pt x="1574189" y="48209"/>
                  <a:pt x="1574189" y="48209"/>
                  <a:pt x="1574189" y="48209"/>
                </a:cubicBezTo>
                <a:cubicBezTo>
                  <a:pt x="1587319" y="48209"/>
                  <a:pt x="1587319" y="48209"/>
                  <a:pt x="1587319" y="48209"/>
                </a:cubicBezTo>
                <a:cubicBezTo>
                  <a:pt x="1582943" y="56974"/>
                  <a:pt x="1582943" y="56974"/>
                  <a:pt x="1582943" y="56974"/>
                </a:cubicBezTo>
                <a:cubicBezTo>
                  <a:pt x="1565436" y="52591"/>
                  <a:pt x="1565436" y="52591"/>
                  <a:pt x="1565436" y="52591"/>
                </a:cubicBezTo>
                <a:cubicBezTo>
                  <a:pt x="1556682" y="70122"/>
                  <a:pt x="1556682" y="70122"/>
                  <a:pt x="1556682" y="70122"/>
                </a:cubicBezTo>
                <a:cubicBezTo>
                  <a:pt x="1582943" y="74504"/>
                  <a:pt x="1582943" y="74504"/>
                  <a:pt x="1582943" y="74504"/>
                </a:cubicBezTo>
                <a:cubicBezTo>
                  <a:pt x="1600450" y="70122"/>
                  <a:pt x="1600450" y="70122"/>
                  <a:pt x="1600450" y="70122"/>
                </a:cubicBezTo>
                <a:cubicBezTo>
                  <a:pt x="1613580" y="61356"/>
                  <a:pt x="1613580" y="61356"/>
                  <a:pt x="1613580" y="61356"/>
                </a:cubicBezTo>
                <a:lnTo>
                  <a:pt x="1617592" y="61356"/>
                </a:lnTo>
                <a:lnTo>
                  <a:pt x="1618709" y="62794"/>
                </a:lnTo>
                <a:lnTo>
                  <a:pt x="1619198" y="62600"/>
                </a:lnTo>
                <a:lnTo>
                  <a:pt x="1626710" y="74504"/>
                </a:lnTo>
                <a:lnTo>
                  <a:pt x="1628934" y="70051"/>
                </a:lnTo>
                <a:lnTo>
                  <a:pt x="1632044" y="69985"/>
                </a:lnTo>
                <a:lnTo>
                  <a:pt x="1631177" y="66141"/>
                </a:lnTo>
                <a:lnTo>
                  <a:pt x="1652970" y="61356"/>
                </a:lnTo>
                <a:cubicBezTo>
                  <a:pt x="1652970" y="56974"/>
                  <a:pt x="1652970" y="56974"/>
                  <a:pt x="1652970" y="56974"/>
                </a:cubicBezTo>
                <a:cubicBezTo>
                  <a:pt x="1661724" y="70122"/>
                  <a:pt x="1661724" y="70122"/>
                  <a:pt x="1661724" y="70122"/>
                </a:cubicBezTo>
                <a:cubicBezTo>
                  <a:pt x="1631087" y="74504"/>
                  <a:pt x="1631087" y="74504"/>
                  <a:pt x="1631087" y="74504"/>
                </a:cubicBezTo>
                <a:cubicBezTo>
                  <a:pt x="1657347" y="96417"/>
                  <a:pt x="1657347" y="96417"/>
                  <a:pt x="1657347" y="96417"/>
                </a:cubicBezTo>
                <a:cubicBezTo>
                  <a:pt x="1652970" y="96417"/>
                  <a:pt x="1635463" y="87652"/>
                  <a:pt x="1644217" y="109565"/>
                </a:cubicBezTo>
                <a:cubicBezTo>
                  <a:pt x="1635463" y="118330"/>
                  <a:pt x="1626710" y="109565"/>
                  <a:pt x="1617956" y="118330"/>
                </a:cubicBezTo>
                <a:cubicBezTo>
                  <a:pt x="1622333" y="127096"/>
                  <a:pt x="1622333" y="127096"/>
                  <a:pt x="1622333" y="127096"/>
                </a:cubicBezTo>
                <a:cubicBezTo>
                  <a:pt x="1617956" y="131478"/>
                  <a:pt x="1617956" y="131478"/>
                  <a:pt x="1617956" y="131478"/>
                </a:cubicBezTo>
                <a:cubicBezTo>
                  <a:pt x="1635463" y="149009"/>
                  <a:pt x="1635463" y="149009"/>
                  <a:pt x="1635463" y="149009"/>
                </a:cubicBezTo>
                <a:cubicBezTo>
                  <a:pt x="1648594" y="149009"/>
                  <a:pt x="1648594" y="149009"/>
                  <a:pt x="1648594" y="149009"/>
                </a:cubicBezTo>
                <a:cubicBezTo>
                  <a:pt x="1622333" y="170922"/>
                  <a:pt x="1622333" y="170922"/>
                  <a:pt x="1622333" y="170922"/>
                </a:cubicBezTo>
                <a:cubicBezTo>
                  <a:pt x="1613580" y="162156"/>
                  <a:pt x="1613580" y="162156"/>
                  <a:pt x="1613580" y="162156"/>
                </a:cubicBezTo>
                <a:cubicBezTo>
                  <a:pt x="1587319" y="175304"/>
                  <a:pt x="1587319" y="175304"/>
                  <a:pt x="1587319" y="175304"/>
                </a:cubicBezTo>
                <a:cubicBezTo>
                  <a:pt x="1582943" y="179687"/>
                  <a:pt x="1582943" y="179687"/>
                  <a:pt x="1582943" y="179687"/>
                </a:cubicBezTo>
                <a:cubicBezTo>
                  <a:pt x="1596073" y="184069"/>
                  <a:pt x="1596073" y="184069"/>
                  <a:pt x="1596073" y="184069"/>
                </a:cubicBezTo>
                <a:cubicBezTo>
                  <a:pt x="1582943" y="188452"/>
                  <a:pt x="1582943" y="188452"/>
                  <a:pt x="1582943" y="188452"/>
                </a:cubicBezTo>
                <a:cubicBezTo>
                  <a:pt x="1582943" y="192835"/>
                  <a:pt x="1561059" y="210365"/>
                  <a:pt x="1565436" y="197217"/>
                </a:cubicBezTo>
                <a:cubicBezTo>
                  <a:pt x="1569812" y="188452"/>
                  <a:pt x="1569812" y="188452"/>
                  <a:pt x="1569812" y="188452"/>
                </a:cubicBezTo>
                <a:cubicBezTo>
                  <a:pt x="1547929" y="188452"/>
                  <a:pt x="1547929" y="188452"/>
                  <a:pt x="1547929" y="188452"/>
                </a:cubicBezTo>
                <a:cubicBezTo>
                  <a:pt x="1530422" y="205982"/>
                  <a:pt x="1530422" y="205982"/>
                  <a:pt x="1530422" y="205982"/>
                </a:cubicBezTo>
                <a:cubicBezTo>
                  <a:pt x="1547929" y="214748"/>
                  <a:pt x="1547929" y="214748"/>
                  <a:pt x="1547929" y="214748"/>
                </a:cubicBezTo>
                <a:cubicBezTo>
                  <a:pt x="1543552" y="214748"/>
                  <a:pt x="1539175" y="214748"/>
                  <a:pt x="1543552" y="219130"/>
                </a:cubicBezTo>
                <a:cubicBezTo>
                  <a:pt x="1561059" y="219130"/>
                  <a:pt x="1561059" y="219130"/>
                  <a:pt x="1561059" y="219130"/>
                </a:cubicBezTo>
                <a:cubicBezTo>
                  <a:pt x="1565436" y="223513"/>
                  <a:pt x="1562153" y="227895"/>
                  <a:pt x="1557776" y="231182"/>
                </a:cubicBezTo>
                <a:lnTo>
                  <a:pt x="1552853" y="233922"/>
                </a:lnTo>
                <a:cubicBezTo>
                  <a:pt x="1554494" y="233374"/>
                  <a:pt x="1554494" y="234469"/>
                  <a:pt x="1547929" y="241043"/>
                </a:cubicBezTo>
                <a:cubicBezTo>
                  <a:pt x="1578566" y="232278"/>
                  <a:pt x="1578566" y="232278"/>
                  <a:pt x="1578566" y="232278"/>
                </a:cubicBezTo>
                <a:cubicBezTo>
                  <a:pt x="1596073" y="214748"/>
                  <a:pt x="1596073" y="214748"/>
                  <a:pt x="1596073" y="214748"/>
                </a:cubicBezTo>
                <a:cubicBezTo>
                  <a:pt x="1648594" y="210365"/>
                  <a:pt x="1648594" y="210365"/>
                  <a:pt x="1648594" y="210365"/>
                </a:cubicBezTo>
                <a:cubicBezTo>
                  <a:pt x="1679231" y="192835"/>
                  <a:pt x="1679231" y="192835"/>
                  <a:pt x="1679231" y="192835"/>
                </a:cubicBezTo>
                <a:cubicBezTo>
                  <a:pt x="1683607" y="192835"/>
                  <a:pt x="1683607" y="192835"/>
                  <a:pt x="1683607" y="192835"/>
                </a:cubicBezTo>
                <a:cubicBezTo>
                  <a:pt x="1661724" y="205982"/>
                  <a:pt x="1661724" y="205982"/>
                  <a:pt x="1661724" y="205982"/>
                </a:cubicBezTo>
                <a:cubicBezTo>
                  <a:pt x="1657347" y="219130"/>
                  <a:pt x="1657347" y="219130"/>
                  <a:pt x="1657347" y="219130"/>
                </a:cubicBezTo>
                <a:cubicBezTo>
                  <a:pt x="1661724" y="223513"/>
                  <a:pt x="1661724" y="223513"/>
                  <a:pt x="1661724" y="223513"/>
                </a:cubicBezTo>
                <a:cubicBezTo>
                  <a:pt x="1674854" y="223513"/>
                  <a:pt x="1683607" y="210365"/>
                  <a:pt x="1692361" y="223513"/>
                </a:cubicBezTo>
                <a:cubicBezTo>
                  <a:pt x="1696738" y="227895"/>
                  <a:pt x="1687984" y="219130"/>
                  <a:pt x="1692361" y="227895"/>
                </a:cubicBezTo>
                <a:cubicBezTo>
                  <a:pt x="1736128" y="223513"/>
                  <a:pt x="1736128" y="223513"/>
                  <a:pt x="1736128" y="223513"/>
                </a:cubicBezTo>
                <a:cubicBezTo>
                  <a:pt x="1762388" y="232278"/>
                  <a:pt x="1762388" y="232278"/>
                  <a:pt x="1762388" y="232278"/>
                </a:cubicBezTo>
                <a:cubicBezTo>
                  <a:pt x="1749258" y="245426"/>
                  <a:pt x="1749258" y="245426"/>
                  <a:pt x="1749258" y="245426"/>
                </a:cubicBezTo>
                <a:cubicBezTo>
                  <a:pt x="1771142" y="262956"/>
                  <a:pt x="1771142" y="262956"/>
                  <a:pt x="1771142" y="262956"/>
                </a:cubicBezTo>
                <a:cubicBezTo>
                  <a:pt x="1755823" y="256382"/>
                  <a:pt x="1748164" y="253095"/>
                  <a:pt x="1744334" y="251452"/>
                </a:cubicBezTo>
                <a:lnTo>
                  <a:pt x="1740895" y="249976"/>
                </a:lnTo>
                <a:lnTo>
                  <a:pt x="1741218" y="249094"/>
                </a:lnTo>
                <a:lnTo>
                  <a:pt x="1744334" y="245974"/>
                </a:lnTo>
                <a:cubicBezTo>
                  <a:pt x="1745155" y="245700"/>
                  <a:pt x="1745292" y="245563"/>
                  <a:pt x="1743582" y="245494"/>
                </a:cubicBezTo>
                <a:lnTo>
                  <a:pt x="1742542" y="245488"/>
                </a:lnTo>
                <a:lnTo>
                  <a:pt x="1743445" y="243029"/>
                </a:lnTo>
                <a:cubicBezTo>
                  <a:pt x="1744198" y="240084"/>
                  <a:pt x="1743514" y="240221"/>
                  <a:pt x="1742146" y="241591"/>
                </a:cubicBezTo>
                <a:lnTo>
                  <a:pt x="1738632" y="245466"/>
                </a:lnTo>
                <a:lnTo>
                  <a:pt x="1731751" y="245426"/>
                </a:lnTo>
                <a:cubicBezTo>
                  <a:pt x="1731751" y="249808"/>
                  <a:pt x="1731751" y="249808"/>
                  <a:pt x="1731751" y="249808"/>
                </a:cubicBezTo>
                <a:cubicBezTo>
                  <a:pt x="1732846" y="250904"/>
                  <a:pt x="1734760" y="249534"/>
                  <a:pt x="1736744" y="247549"/>
                </a:cubicBezTo>
                <a:lnTo>
                  <a:pt x="1738632" y="245466"/>
                </a:lnTo>
                <a:lnTo>
                  <a:pt x="1742542" y="245488"/>
                </a:lnTo>
                <a:lnTo>
                  <a:pt x="1741218" y="249094"/>
                </a:lnTo>
                <a:lnTo>
                  <a:pt x="1740505" y="249808"/>
                </a:lnTo>
                <a:lnTo>
                  <a:pt x="1740895" y="249976"/>
                </a:lnTo>
                <a:lnTo>
                  <a:pt x="1736128" y="262956"/>
                </a:lnTo>
                <a:cubicBezTo>
                  <a:pt x="1731751" y="271721"/>
                  <a:pt x="1731751" y="271721"/>
                  <a:pt x="1731751" y="271721"/>
                </a:cubicBezTo>
                <a:cubicBezTo>
                  <a:pt x="1744881" y="276104"/>
                  <a:pt x="1744881" y="276104"/>
                  <a:pt x="1744881" y="276104"/>
                </a:cubicBezTo>
                <a:cubicBezTo>
                  <a:pt x="1744881" y="298017"/>
                  <a:pt x="1744881" y="298017"/>
                  <a:pt x="1744881" y="298017"/>
                </a:cubicBezTo>
                <a:lnTo>
                  <a:pt x="1716819" y="305042"/>
                </a:lnTo>
                <a:lnTo>
                  <a:pt x="1717527" y="302400"/>
                </a:lnTo>
                <a:cubicBezTo>
                  <a:pt x="1714244" y="301304"/>
                  <a:pt x="1705491" y="304591"/>
                  <a:pt x="1709868" y="306782"/>
                </a:cubicBezTo>
                <a:cubicBezTo>
                  <a:pt x="1709868" y="306782"/>
                  <a:pt x="1709868" y="306782"/>
                  <a:pt x="1714244" y="305687"/>
                </a:cubicBezTo>
                <a:lnTo>
                  <a:pt x="1716819" y="305042"/>
                </a:lnTo>
                <a:lnTo>
                  <a:pt x="1716022" y="308015"/>
                </a:lnTo>
                <a:cubicBezTo>
                  <a:pt x="1712603" y="311439"/>
                  <a:pt x="1705491" y="316643"/>
                  <a:pt x="1692361" y="324313"/>
                </a:cubicBezTo>
                <a:cubicBezTo>
                  <a:pt x="1674854" y="315548"/>
                  <a:pt x="1674854" y="315548"/>
                  <a:pt x="1674854" y="315548"/>
                </a:cubicBezTo>
                <a:cubicBezTo>
                  <a:pt x="1652970" y="324313"/>
                  <a:pt x="1652970" y="324313"/>
                  <a:pt x="1652970" y="324313"/>
                </a:cubicBezTo>
                <a:cubicBezTo>
                  <a:pt x="1657347" y="337461"/>
                  <a:pt x="1666100" y="324313"/>
                  <a:pt x="1674854" y="328695"/>
                </a:cubicBezTo>
                <a:cubicBezTo>
                  <a:pt x="1666100" y="341843"/>
                  <a:pt x="1666100" y="341843"/>
                  <a:pt x="1666100" y="341843"/>
                </a:cubicBezTo>
                <a:cubicBezTo>
                  <a:pt x="1679231" y="341843"/>
                  <a:pt x="1679231" y="341843"/>
                  <a:pt x="1679231" y="341843"/>
                </a:cubicBezTo>
                <a:cubicBezTo>
                  <a:pt x="1683607" y="328695"/>
                  <a:pt x="1683607" y="328695"/>
                  <a:pt x="1683607" y="328695"/>
                </a:cubicBezTo>
                <a:cubicBezTo>
                  <a:pt x="1705491" y="333078"/>
                  <a:pt x="1705491" y="333078"/>
                  <a:pt x="1705491" y="333078"/>
                </a:cubicBezTo>
                <a:cubicBezTo>
                  <a:pt x="1705491" y="341843"/>
                  <a:pt x="1705491" y="341843"/>
                  <a:pt x="1705491" y="341843"/>
                </a:cubicBezTo>
                <a:cubicBezTo>
                  <a:pt x="1731751" y="354991"/>
                  <a:pt x="1731751" y="354991"/>
                  <a:pt x="1731751" y="354991"/>
                </a:cubicBezTo>
                <a:cubicBezTo>
                  <a:pt x="1731751" y="359374"/>
                  <a:pt x="1731751" y="359374"/>
                  <a:pt x="1731751" y="359374"/>
                </a:cubicBezTo>
                <a:cubicBezTo>
                  <a:pt x="1744881" y="359374"/>
                  <a:pt x="1744881" y="359374"/>
                  <a:pt x="1744881" y="359374"/>
                </a:cubicBezTo>
                <a:cubicBezTo>
                  <a:pt x="1744881" y="376904"/>
                  <a:pt x="1744881" y="376904"/>
                  <a:pt x="1744881" y="376904"/>
                </a:cubicBezTo>
                <a:cubicBezTo>
                  <a:pt x="1766765" y="363756"/>
                  <a:pt x="1766765" y="363756"/>
                  <a:pt x="1766765" y="363756"/>
                </a:cubicBezTo>
                <a:cubicBezTo>
                  <a:pt x="1779895" y="363756"/>
                  <a:pt x="1779895" y="363756"/>
                  <a:pt x="1779895" y="363756"/>
                </a:cubicBezTo>
                <a:cubicBezTo>
                  <a:pt x="1797402" y="372521"/>
                  <a:pt x="1797402" y="350608"/>
                  <a:pt x="1814909" y="354991"/>
                </a:cubicBezTo>
                <a:cubicBezTo>
                  <a:pt x="1823663" y="350608"/>
                  <a:pt x="1849923" y="350608"/>
                  <a:pt x="1823663" y="333078"/>
                </a:cubicBezTo>
                <a:cubicBezTo>
                  <a:pt x="1854300" y="333078"/>
                  <a:pt x="1854300" y="333078"/>
                  <a:pt x="1854300" y="333078"/>
                </a:cubicBezTo>
                <a:cubicBezTo>
                  <a:pt x="1858676" y="315548"/>
                  <a:pt x="1858676" y="315548"/>
                  <a:pt x="1858676" y="315548"/>
                </a:cubicBezTo>
                <a:cubicBezTo>
                  <a:pt x="1867430" y="298017"/>
                  <a:pt x="1867430" y="298017"/>
                  <a:pt x="1867430" y="298017"/>
                </a:cubicBezTo>
                <a:cubicBezTo>
                  <a:pt x="1867430" y="302400"/>
                  <a:pt x="1867430" y="302400"/>
                  <a:pt x="1867430" y="302400"/>
                </a:cubicBezTo>
                <a:cubicBezTo>
                  <a:pt x="1893690" y="311165"/>
                  <a:pt x="1893690" y="311165"/>
                  <a:pt x="1893690" y="311165"/>
                </a:cubicBezTo>
                <a:cubicBezTo>
                  <a:pt x="1898067" y="311165"/>
                  <a:pt x="1867430" y="324313"/>
                  <a:pt x="1906820" y="311165"/>
                </a:cubicBezTo>
                <a:cubicBezTo>
                  <a:pt x="1893690" y="302400"/>
                  <a:pt x="1893690" y="302400"/>
                  <a:pt x="1893690" y="302400"/>
                </a:cubicBezTo>
                <a:cubicBezTo>
                  <a:pt x="1911197" y="289252"/>
                  <a:pt x="1911197" y="289252"/>
                  <a:pt x="1911197" y="289252"/>
                </a:cubicBezTo>
                <a:cubicBezTo>
                  <a:pt x="1933081" y="302400"/>
                  <a:pt x="1933081" y="302400"/>
                  <a:pt x="1933081" y="302400"/>
                </a:cubicBezTo>
                <a:lnTo>
                  <a:pt x="1953047" y="299068"/>
                </a:lnTo>
                <a:lnTo>
                  <a:pt x="1943407" y="302948"/>
                </a:lnTo>
                <a:cubicBezTo>
                  <a:pt x="1924327" y="311165"/>
                  <a:pt x="1973565" y="294730"/>
                  <a:pt x="1963718" y="298017"/>
                </a:cubicBezTo>
                <a:cubicBezTo>
                  <a:pt x="1963718" y="298017"/>
                  <a:pt x="1963718" y="298017"/>
                  <a:pt x="1959341" y="298017"/>
                </a:cubicBezTo>
                <a:cubicBezTo>
                  <a:pt x="1959341" y="298017"/>
                  <a:pt x="1959341" y="298017"/>
                  <a:pt x="1956059" y="298565"/>
                </a:cubicBezTo>
                <a:lnTo>
                  <a:pt x="1953047" y="299068"/>
                </a:lnTo>
                <a:lnTo>
                  <a:pt x="1959230" y="296579"/>
                </a:lnTo>
                <a:cubicBezTo>
                  <a:pt x="1966795" y="293634"/>
                  <a:pt x="1976848" y="289800"/>
                  <a:pt x="1989978" y="284869"/>
                </a:cubicBezTo>
                <a:cubicBezTo>
                  <a:pt x="2055629" y="245426"/>
                  <a:pt x="2055629" y="245426"/>
                  <a:pt x="2055629" y="245426"/>
                </a:cubicBezTo>
                <a:cubicBezTo>
                  <a:pt x="2046876" y="241043"/>
                  <a:pt x="2042499" y="241043"/>
                  <a:pt x="2046876" y="227895"/>
                </a:cubicBezTo>
                <a:cubicBezTo>
                  <a:pt x="2055629" y="227895"/>
                  <a:pt x="2055629" y="227895"/>
                  <a:pt x="2055629" y="227895"/>
                </a:cubicBezTo>
                <a:cubicBezTo>
                  <a:pt x="2086266" y="223513"/>
                  <a:pt x="2086266" y="223513"/>
                  <a:pt x="2086266" y="223513"/>
                </a:cubicBezTo>
                <a:cubicBezTo>
                  <a:pt x="2081889" y="227895"/>
                  <a:pt x="2077513" y="219130"/>
                  <a:pt x="2073136" y="232278"/>
                </a:cubicBezTo>
                <a:cubicBezTo>
                  <a:pt x="2073136" y="241043"/>
                  <a:pt x="2073136" y="241043"/>
                  <a:pt x="2073136" y="241043"/>
                </a:cubicBezTo>
                <a:cubicBezTo>
                  <a:pt x="2073136" y="249808"/>
                  <a:pt x="2073136" y="249808"/>
                  <a:pt x="2073136" y="249808"/>
                </a:cubicBezTo>
                <a:cubicBezTo>
                  <a:pt x="2086266" y="254191"/>
                  <a:pt x="2086266" y="254191"/>
                  <a:pt x="2086266" y="254191"/>
                </a:cubicBezTo>
                <a:cubicBezTo>
                  <a:pt x="2099396" y="219130"/>
                  <a:pt x="2099396" y="219130"/>
                  <a:pt x="2099396" y="219130"/>
                </a:cubicBezTo>
                <a:cubicBezTo>
                  <a:pt x="2103773" y="214748"/>
                  <a:pt x="2103773" y="214748"/>
                  <a:pt x="2103773" y="214748"/>
                </a:cubicBezTo>
                <a:cubicBezTo>
                  <a:pt x="2112526" y="232278"/>
                  <a:pt x="2112526" y="232278"/>
                  <a:pt x="2112526" y="232278"/>
                </a:cubicBezTo>
                <a:cubicBezTo>
                  <a:pt x="2134410" y="219130"/>
                  <a:pt x="2134410" y="219130"/>
                  <a:pt x="2134410" y="219130"/>
                </a:cubicBezTo>
                <a:cubicBezTo>
                  <a:pt x="2147540" y="227895"/>
                  <a:pt x="2147540" y="227895"/>
                  <a:pt x="2147540" y="227895"/>
                </a:cubicBezTo>
                <a:lnTo>
                  <a:pt x="2160380" y="218252"/>
                </a:lnTo>
                <a:lnTo>
                  <a:pt x="2173801" y="223513"/>
                </a:lnTo>
                <a:cubicBezTo>
                  <a:pt x="2191307" y="205982"/>
                  <a:pt x="2191307" y="205982"/>
                  <a:pt x="2191307" y="205982"/>
                </a:cubicBezTo>
                <a:cubicBezTo>
                  <a:pt x="2217568" y="201600"/>
                  <a:pt x="2217568" y="201600"/>
                  <a:pt x="2217568" y="201600"/>
                </a:cubicBezTo>
                <a:cubicBezTo>
                  <a:pt x="2239452" y="184069"/>
                  <a:pt x="2239452" y="184069"/>
                  <a:pt x="2239452" y="184069"/>
                </a:cubicBezTo>
                <a:cubicBezTo>
                  <a:pt x="2239452" y="170922"/>
                  <a:pt x="2239452" y="170922"/>
                  <a:pt x="2239452" y="170922"/>
                </a:cubicBezTo>
                <a:cubicBezTo>
                  <a:pt x="2248205" y="166539"/>
                  <a:pt x="2248205" y="166539"/>
                  <a:pt x="2248205" y="166539"/>
                </a:cubicBezTo>
                <a:cubicBezTo>
                  <a:pt x="2261335" y="175304"/>
                  <a:pt x="2261335" y="175304"/>
                  <a:pt x="2261335" y="175304"/>
                </a:cubicBezTo>
                <a:cubicBezTo>
                  <a:pt x="2274465" y="162156"/>
                  <a:pt x="2274465" y="162156"/>
                  <a:pt x="2274465" y="162156"/>
                </a:cubicBezTo>
                <a:cubicBezTo>
                  <a:pt x="2278842" y="170922"/>
                  <a:pt x="2278842" y="170922"/>
                  <a:pt x="2278842" y="170922"/>
                </a:cubicBezTo>
                <a:cubicBezTo>
                  <a:pt x="2300725" y="157774"/>
                  <a:pt x="2300725" y="157774"/>
                  <a:pt x="2300725" y="157774"/>
                </a:cubicBezTo>
                <a:cubicBezTo>
                  <a:pt x="2311667" y="155582"/>
                  <a:pt x="2317138" y="154487"/>
                  <a:pt x="2319874" y="153939"/>
                </a:cubicBezTo>
                <a:lnTo>
                  <a:pt x="2321500" y="153613"/>
                </a:lnTo>
                <a:lnTo>
                  <a:pt x="2317685" y="157089"/>
                </a:lnTo>
                <a:cubicBezTo>
                  <a:pt x="2311941" y="163252"/>
                  <a:pt x="2325892" y="153391"/>
                  <a:pt x="2322609" y="153391"/>
                </a:cubicBezTo>
                <a:lnTo>
                  <a:pt x="2321500" y="153613"/>
                </a:lnTo>
                <a:lnTo>
                  <a:pt x="2331363" y="144626"/>
                </a:lnTo>
                <a:cubicBezTo>
                  <a:pt x="2335740" y="149009"/>
                  <a:pt x="2335740" y="149009"/>
                  <a:pt x="2335740" y="149009"/>
                </a:cubicBezTo>
                <a:cubicBezTo>
                  <a:pt x="2348870" y="127096"/>
                  <a:pt x="2348870" y="127096"/>
                  <a:pt x="2348870" y="127096"/>
                </a:cubicBezTo>
                <a:cubicBezTo>
                  <a:pt x="2379507" y="127096"/>
                  <a:pt x="2379507" y="127096"/>
                  <a:pt x="2379507" y="127096"/>
                </a:cubicBezTo>
                <a:cubicBezTo>
                  <a:pt x="2383884" y="122713"/>
                  <a:pt x="2383884" y="122713"/>
                  <a:pt x="2383884" y="122713"/>
                </a:cubicBezTo>
                <a:cubicBezTo>
                  <a:pt x="2362000" y="135861"/>
                  <a:pt x="2392637" y="109565"/>
                  <a:pt x="2357623" y="113948"/>
                </a:cubicBezTo>
                <a:cubicBezTo>
                  <a:pt x="2375130" y="109565"/>
                  <a:pt x="2375130" y="109565"/>
                  <a:pt x="2375130" y="109565"/>
                </a:cubicBezTo>
                <a:cubicBezTo>
                  <a:pt x="2379507" y="113948"/>
                  <a:pt x="2379507" y="113948"/>
                  <a:pt x="2379507" y="113948"/>
                </a:cubicBezTo>
                <a:cubicBezTo>
                  <a:pt x="2392637" y="105182"/>
                  <a:pt x="2392637" y="105182"/>
                  <a:pt x="2392637" y="105182"/>
                </a:cubicBezTo>
                <a:cubicBezTo>
                  <a:pt x="2405767" y="113948"/>
                  <a:pt x="2405767" y="113948"/>
                  <a:pt x="2405767" y="113948"/>
                </a:cubicBezTo>
                <a:cubicBezTo>
                  <a:pt x="2423274" y="105182"/>
                  <a:pt x="2423274" y="105182"/>
                  <a:pt x="2423274" y="105182"/>
                </a:cubicBezTo>
                <a:cubicBezTo>
                  <a:pt x="2449534" y="100800"/>
                  <a:pt x="2449534" y="100800"/>
                  <a:pt x="2449534" y="100800"/>
                </a:cubicBezTo>
                <a:cubicBezTo>
                  <a:pt x="2453911" y="105182"/>
                  <a:pt x="2453911" y="105182"/>
                  <a:pt x="2453911" y="105182"/>
                </a:cubicBezTo>
                <a:cubicBezTo>
                  <a:pt x="2467041" y="98608"/>
                  <a:pt x="2473606" y="95322"/>
                  <a:pt x="2476889" y="93678"/>
                </a:cubicBezTo>
                <a:lnTo>
                  <a:pt x="2478596" y="92824"/>
                </a:lnTo>
                <a:lnTo>
                  <a:pt x="2483666" y="92436"/>
                </a:lnTo>
                <a:lnTo>
                  <a:pt x="2483666" y="3241367"/>
                </a:lnTo>
                <a:lnTo>
                  <a:pt x="1265200" y="3241367"/>
                </a:lnTo>
                <a:lnTo>
                  <a:pt x="1271101" y="3235458"/>
                </a:lnTo>
                <a:cubicBezTo>
                  <a:pt x="1272195" y="3234363"/>
                  <a:pt x="1272195" y="3234363"/>
                  <a:pt x="1272195" y="3234363"/>
                </a:cubicBezTo>
                <a:cubicBezTo>
                  <a:pt x="1245935" y="3216832"/>
                  <a:pt x="1245935" y="3216832"/>
                  <a:pt x="1245935" y="3216832"/>
                </a:cubicBezTo>
                <a:cubicBezTo>
                  <a:pt x="1245935" y="3194919"/>
                  <a:pt x="1245935" y="3194919"/>
                  <a:pt x="1245935" y="3194919"/>
                </a:cubicBezTo>
                <a:cubicBezTo>
                  <a:pt x="1259065" y="3190536"/>
                  <a:pt x="1259065" y="3190536"/>
                  <a:pt x="1259065" y="3190536"/>
                </a:cubicBezTo>
                <a:cubicBezTo>
                  <a:pt x="1259065" y="3181771"/>
                  <a:pt x="1259065" y="3177389"/>
                  <a:pt x="1259065" y="3175197"/>
                </a:cubicBezTo>
                <a:lnTo>
                  <a:pt x="1259065" y="3173828"/>
                </a:lnTo>
                <a:lnTo>
                  <a:pt x="1263442" y="3173006"/>
                </a:lnTo>
                <a:cubicBezTo>
                  <a:pt x="1245935" y="3164241"/>
                  <a:pt x="1245935" y="3164241"/>
                  <a:pt x="1245935" y="3164241"/>
                </a:cubicBezTo>
                <a:cubicBezTo>
                  <a:pt x="1254688" y="3159858"/>
                  <a:pt x="1254688" y="3159858"/>
                  <a:pt x="1254688" y="3159858"/>
                </a:cubicBezTo>
                <a:cubicBezTo>
                  <a:pt x="1285325" y="3164241"/>
                  <a:pt x="1285325" y="3164241"/>
                  <a:pt x="1285325" y="3164241"/>
                </a:cubicBezTo>
                <a:cubicBezTo>
                  <a:pt x="1289702" y="3164241"/>
                  <a:pt x="1289702" y="3164241"/>
                  <a:pt x="1289702" y="3164241"/>
                </a:cubicBezTo>
                <a:cubicBezTo>
                  <a:pt x="1289702" y="3155476"/>
                  <a:pt x="1289702" y="3155476"/>
                  <a:pt x="1289702" y="3155476"/>
                </a:cubicBezTo>
                <a:cubicBezTo>
                  <a:pt x="1294079" y="3151093"/>
                  <a:pt x="1294079" y="3151093"/>
                  <a:pt x="1294079" y="3151093"/>
                </a:cubicBezTo>
                <a:cubicBezTo>
                  <a:pt x="1276572" y="3137945"/>
                  <a:pt x="1276572" y="3137945"/>
                  <a:pt x="1276572" y="3137945"/>
                </a:cubicBezTo>
                <a:cubicBezTo>
                  <a:pt x="1272195" y="3137945"/>
                  <a:pt x="1272195" y="3137945"/>
                  <a:pt x="1272195" y="3137945"/>
                </a:cubicBezTo>
                <a:cubicBezTo>
                  <a:pt x="1298456" y="3129180"/>
                  <a:pt x="1298456" y="3129180"/>
                  <a:pt x="1298456" y="3129180"/>
                </a:cubicBezTo>
                <a:cubicBezTo>
                  <a:pt x="1302832" y="3129180"/>
                  <a:pt x="1302832" y="3129180"/>
                  <a:pt x="1302832" y="3129180"/>
                </a:cubicBezTo>
                <a:lnTo>
                  <a:pt x="1298456" y="3134658"/>
                </a:lnTo>
                <a:lnTo>
                  <a:pt x="1294079" y="3133563"/>
                </a:lnTo>
                <a:cubicBezTo>
                  <a:pt x="1291890" y="3137945"/>
                  <a:pt x="1295173" y="3136850"/>
                  <a:pt x="1298456" y="3134659"/>
                </a:cubicBezTo>
                <a:lnTo>
                  <a:pt x="1298456" y="3134658"/>
                </a:lnTo>
                <a:lnTo>
                  <a:pt x="1309397" y="3137397"/>
                </a:lnTo>
                <a:cubicBezTo>
                  <a:pt x="1311586" y="3137945"/>
                  <a:pt x="1311586" y="3137945"/>
                  <a:pt x="1311586" y="3137945"/>
                </a:cubicBezTo>
                <a:cubicBezTo>
                  <a:pt x="1329092" y="3133563"/>
                  <a:pt x="1329092" y="3133563"/>
                  <a:pt x="1329092" y="3133563"/>
                </a:cubicBezTo>
                <a:cubicBezTo>
                  <a:pt x="1329092" y="3116032"/>
                  <a:pt x="1329092" y="3116032"/>
                  <a:pt x="1329092" y="3116032"/>
                </a:cubicBezTo>
                <a:cubicBezTo>
                  <a:pt x="1350976" y="3116032"/>
                  <a:pt x="1350976" y="3116032"/>
                  <a:pt x="1350976" y="3116032"/>
                </a:cubicBezTo>
                <a:cubicBezTo>
                  <a:pt x="1350976" y="3111650"/>
                  <a:pt x="1350976" y="3111650"/>
                  <a:pt x="1350976" y="3111650"/>
                </a:cubicBezTo>
                <a:cubicBezTo>
                  <a:pt x="1372860" y="3107267"/>
                  <a:pt x="1372860" y="3107267"/>
                  <a:pt x="1372860" y="3107267"/>
                </a:cubicBezTo>
                <a:cubicBezTo>
                  <a:pt x="1385990" y="3107267"/>
                  <a:pt x="1385990" y="3107267"/>
                  <a:pt x="1385990" y="3107267"/>
                </a:cubicBezTo>
                <a:cubicBezTo>
                  <a:pt x="1399120" y="3089737"/>
                  <a:pt x="1399120" y="3089737"/>
                  <a:pt x="1399120" y="3089737"/>
                </a:cubicBezTo>
                <a:cubicBezTo>
                  <a:pt x="1390367" y="3076589"/>
                  <a:pt x="1390367" y="3076589"/>
                  <a:pt x="1390367" y="3076589"/>
                </a:cubicBezTo>
                <a:cubicBezTo>
                  <a:pt x="1381613" y="3072206"/>
                  <a:pt x="1390367" y="3098502"/>
                  <a:pt x="1372860" y="3076589"/>
                </a:cubicBezTo>
                <a:cubicBezTo>
                  <a:pt x="1364106" y="3085354"/>
                  <a:pt x="1364106" y="3085354"/>
                  <a:pt x="1364106" y="3085354"/>
                </a:cubicBezTo>
                <a:cubicBezTo>
                  <a:pt x="1359730" y="3067824"/>
                  <a:pt x="1359730" y="3067824"/>
                  <a:pt x="1359730" y="3067824"/>
                </a:cubicBezTo>
                <a:cubicBezTo>
                  <a:pt x="1346600" y="3067824"/>
                  <a:pt x="1346600" y="3067824"/>
                  <a:pt x="1346600" y="3067824"/>
                </a:cubicBezTo>
                <a:cubicBezTo>
                  <a:pt x="1346600" y="3072206"/>
                  <a:pt x="1324716" y="3076589"/>
                  <a:pt x="1346600" y="3080971"/>
                </a:cubicBezTo>
                <a:cubicBezTo>
                  <a:pt x="1320339" y="3094119"/>
                  <a:pt x="1320339" y="3094119"/>
                  <a:pt x="1320339" y="3094119"/>
                </a:cubicBezTo>
                <a:cubicBezTo>
                  <a:pt x="1307209" y="3094119"/>
                  <a:pt x="1307209" y="3094119"/>
                  <a:pt x="1307209" y="3094119"/>
                </a:cubicBezTo>
                <a:cubicBezTo>
                  <a:pt x="1302832" y="3080971"/>
                  <a:pt x="1302832" y="3080971"/>
                  <a:pt x="1302832" y="3080971"/>
                </a:cubicBezTo>
                <a:cubicBezTo>
                  <a:pt x="1289702" y="3076589"/>
                  <a:pt x="1289702" y="3076589"/>
                  <a:pt x="1289702" y="3076589"/>
                </a:cubicBezTo>
                <a:cubicBezTo>
                  <a:pt x="1307209" y="3067824"/>
                  <a:pt x="1307209" y="3067824"/>
                  <a:pt x="1307209" y="3067824"/>
                </a:cubicBezTo>
                <a:cubicBezTo>
                  <a:pt x="1324716" y="3080971"/>
                  <a:pt x="1324716" y="3080971"/>
                  <a:pt x="1324716" y="3080971"/>
                </a:cubicBezTo>
                <a:cubicBezTo>
                  <a:pt x="1333469" y="3067824"/>
                  <a:pt x="1333469" y="3067824"/>
                  <a:pt x="1333469" y="3067824"/>
                </a:cubicBezTo>
                <a:cubicBezTo>
                  <a:pt x="1329092" y="3063441"/>
                  <a:pt x="1329092" y="3063441"/>
                  <a:pt x="1329092" y="3063441"/>
                </a:cubicBezTo>
                <a:cubicBezTo>
                  <a:pt x="1315962" y="3067824"/>
                  <a:pt x="1315962" y="3067824"/>
                  <a:pt x="1315962" y="3067824"/>
                </a:cubicBezTo>
                <a:cubicBezTo>
                  <a:pt x="1311586" y="3054676"/>
                  <a:pt x="1311586" y="3054676"/>
                  <a:pt x="1311586" y="3054676"/>
                </a:cubicBezTo>
                <a:cubicBezTo>
                  <a:pt x="1311586" y="3050293"/>
                  <a:pt x="1311586" y="3050293"/>
                  <a:pt x="1311586" y="3050293"/>
                </a:cubicBezTo>
                <a:cubicBezTo>
                  <a:pt x="1320339" y="3045911"/>
                  <a:pt x="1320339" y="3045911"/>
                  <a:pt x="1320339" y="3045911"/>
                </a:cubicBezTo>
                <a:cubicBezTo>
                  <a:pt x="1324716" y="3050293"/>
                  <a:pt x="1324716" y="3050293"/>
                  <a:pt x="1324716" y="3050293"/>
                </a:cubicBezTo>
                <a:cubicBezTo>
                  <a:pt x="1337846" y="3045911"/>
                  <a:pt x="1337846" y="3045911"/>
                  <a:pt x="1337846" y="3045911"/>
                </a:cubicBezTo>
                <a:cubicBezTo>
                  <a:pt x="1329092" y="3037145"/>
                  <a:pt x="1329092" y="3037145"/>
                  <a:pt x="1329092" y="3037145"/>
                </a:cubicBezTo>
                <a:cubicBezTo>
                  <a:pt x="1337846" y="3032763"/>
                  <a:pt x="1337846" y="3032763"/>
                  <a:pt x="1337846" y="3032763"/>
                </a:cubicBezTo>
                <a:cubicBezTo>
                  <a:pt x="1329092" y="3028380"/>
                  <a:pt x="1329092" y="3028380"/>
                  <a:pt x="1329092" y="3028380"/>
                </a:cubicBezTo>
                <a:cubicBezTo>
                  <a:pt x="1259065" y="3067824"/>
                  <a:pt x="1259065" y="3067824"/>
                  <a:pt x="1259065" y="3067824"/>
                </a:cubicBezTo>
                <a:cubicBezTo>
                  <a:pt x="1267818" y="3076589"/>
                  <a:pt x="1267818" y="3076589"/>
                  <a:pt x="1267818" y="3076589"/>
                </a:cubicBezTo>
                <a:cubicBezTo>
                  <a:pt x="1259065" y="3080971"/>
                  <a:pt x="1259065" y="3080971"/>
                  <a:pt x="1259065" y="3080971"/>
                </a:cubicBezTo>
                <a:lnTo>
                  <a:pt x="1248464" y="3070357"/>
                </a:lnTo>
                <a:lnTo>
                  <a:pt x="1253320" y="3065975"/>
                </a:lnTo>
                <a:cubicBezTo>
                  <a:pt x="1258244" y="3060428"/>
                  <a:pt x="1245935" y="3067824"/>
                  <a:pt x="1245935" y="3067824"/>
                </a:cubicBezTo>
                <a:cubicBezTo>
                  <a:pt x="1245935" y="3067824"/>
                  <a:pt x="1245935" y="3067824"/>
                  <a:pt x="1247576" y="3069467"/>
                </a:cubicBezTo>
                <a:lnTo>
                  <a:pt x="1248464" y="3070357"/>
                </a:lnTo>
                <a:lnTo>
                  <a:pt x="1241558" y="3076589"/>
                </a:lnTo>
                <a:cubicBezTo>
                  <a:pt x="1241558" y="3085354"/>
                  <a:pt x="1241558" y="3085354"/>
                  <a:pt x="1241558" y="3085354"/>
                </a:cubicBezTo>
                <a:cubicBezTo>
                  <a:pt x="1210921" y="3098502"/>
                  <a:pt x="1210921" y="3098502"/>
                  <a:pt x="1210921" y="3098502"/>
                </a:cubicBezTo>
                <a:cubicBezTo>
                  <a:pt x="1202168" y="3089737"/>
                  <a:pt x="1202168" y="3089737"/>
                  <a:pt x="1202168" y="3089737"/>
                </a:cubicBezTo>
                <a:cubicBezTo>
                  <a:pt x="1184661" y="3085354"/>
                  <a:pt x="1184661" y="3085354"/>
                  <a:pt x="1184661" y="3085354"/>
                </a:cubicBezTo>
                <a:cubicBezTo>
                  <a:pt x="1184661" y="3076589"/>
                  <a:pt x="1184661" y="3076589"/>
                  <a:pt x="1184661" y="3076589"/>
                </a:cubicBezTo>
                <a:cubicBezTo>
                  <a:pt x="1162777" y="3076589"/>
                  <a:pt x="1162777" y="3076589"/>
                  <a:pt x="1162777" y="3076589"/>
                </a:cubicBezTo>
                <a:cubicBezTo>
                  <a:pt x="1171530" y="3059058"/>
                  <a:pt x="1171530" y="3059058"/>
                  <a:pt x="1171530" y="3059058"/>
                </a:cubicBezTo>
                <a:cubicBezTo>
                  <a:pt x="1136517" y="3059058"/>
                  <a:pt x="1136517" y="3059058"/>
                  <a:pt x="1136517" y="3059058"/>
                </a:cubicBezTo>
                <a:cubicBezTo>
                  <a:pt x="1132140" y="3059058"/>
                  <a:pt x="1132140" y="3063441"/>
                  <a:pt x="1132140" y="3067824"/>
                </a:cubicBezTo>
                <a:cubicBezTo>
                  <a:pt x="1140893" y="3067824"/>
                  <a:pt x="1140893" y="3067824"/>
                  <a:pt x="1140893" y="3067824"/>
                </a:cubicBezTo>
                <a:cubicBezTo>
                  <a:pt x="1136517" y="3067824"/>
                  <a:pt x="1127763" y="3067824"/>
                  <a:pt x="1127763" y="3080971"/>
                </a:cubicBezTo>
                <a:cubicBezTo>
                  <a:pt x="1149647" y="3098502"/>
                  <a:pt x="1149647" y="3098502"/>
                  <a:pt x="1149647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ubicBezTo>
                  <a:pt x="1127763" y="3089737"/>
                  <a:pt x="1127763" y="3089737"/>
                  <a:pt x="1127763" y="3089737"/>
                </a:cubicBezTo>
                <a:cubicBezTo>
                  <a:pt x="1114633" y="3076589"/>
                  <a:pt x="1114633" y="3076589"/>
                  <a:pt x="1114633" y="3076589"/>
                </a:cubicBezTo>
                <a:cubicBezTo>
                  <a:pt x="1110256" y="3080971"/>
                  <a:pt x="1092749" y="3089737"/>
                  <a:pt x="1101503" y="3094119"/>
                </a:cubicBezTo>
                <a:cubicBezTo>
                  <a:pt x="1079619" y="3098502"/>
                  <a:pt x="1079619" y="3098502"/>
                  <a:pt x="1079619" y="3098502"/>
                </a:cubicBezTo>
                <a:cubicBezTo>
                  <a:pt x="1070866" y="3107267"/>
                  <a:pt x="1070866" y="3107267"/>
                  <a:pt x="1070866" y="3107267"/>
                </a:cubicBezTo>
                <a:cubicBezTo>
                  <a:pt x="1066489" y="3111650"/>
                  <a:pt x="1066489" y="3111650"/>
                  <a:pt x="1066489" y="3111650"/>
                </a:cubicBezTo>
                <a:cubicBezTo>
                  <a:pt x="1044605" y="3098502"/>
                  <a:pt x="1044605" y="3098502"/>
                  <a:pt x="1044605" y="3098502"/>
                </a:cubicBezTo>
                <a:cubicBezTo>
                  <a:pt x="1044605" y="3094119"/>
                  <a:pt x="1044605" y="3094119"/>
                  <a:pt x="1044605" y="3094119"/>
                </a:cubicBezTo>
                <a:cubicBezTo>
                  <a:pt x="1027099" y="3111650"/>
                  <a:pt x="1027099" y="3111650"/>
                  <a:pt x="1027099" y="3111650"/>
                </a:cubicBezTo>
                <a:cubicBezTo>
                  <a:pt x="1040229" y="3120415"/>
                  <a:pt x="1040229" y="3120415"/>
                  <a:pt x="1040229" y="3120415"/>
                </a:cubicBezTo>
                <a:cubicBezTo>
                  <a:pt x="1031475" y="3129180"/>
                  <a:pt x="1031475" y="3129180"/>
                  <a:pt x="1031475" y="3129180"/>
                </a:cubicBezTo>
                <a:cubicBezTo>
                  <a:pt x="1040229" y="3133563"/>
                  <a:pt x="1040229" y="3133563"/>
                  <a:pt x="1040229" y="3133563"/>
                </a:cubicBezTo>
                <a:cubicBezTo>
                  <a:pt x="1018345" y="3133563"/>
                  <a:pt x="1018345" y="3133563"/>
                  <a:pt x="1018345" y="3133563"/>
                </a:cubicBezTo>
                <a:cubicBezTo>
                  <a:pt x="1018345" y="3129180"/>
                  <a:pt x="1018345" y="3129180"/>
                  <a:pt x="1018345" y="3129180"/>
                </a:cubicBezTo>
                <a:cubicBezTo>
                  <a:pt x="1005215" y="3120415"/>
                  <a:pt x="1005215" y="3120415"/>
                  <a:pt x="1005215" y="3120415"/>
                </a:cubicBezTo>
                <a:cubicBezTo>
                  <a:pt x="1000838" y="3120415"/>
                  <a:pt x="1000838" y="3120415"/>
                  <a:pt x="1000838" y="3120415"/>
                </a:cubicBezTo>
                <a:cubicBezTo>
                  <a:pt x="1031475" y="3102884"/>
                  <a:pt x="1031475" y="3102884"/>
                  <a:pt x="1031475" y="3102884"/>
                </a:cubicBezTo>
                <a:cubicBezTo>
                  <a:pt x="1027099" y="3102884"/>
                  <a:pt x="1027099" y="3102884"/>
                  <a:pt x="1027099" y="3102884"/>
                </a:cubicBezTo>
                <a:cubicBezTo>
                  <a:pt x="1040229" y="3089737"/>
                  <a:pt x="1040229" y="3089737"/>
                  <a:pt x="1040229" y="3089737"/>
                </a:cubicBezTo>
                <a:cubicBezTo>
                  <a:pt x="1053359" y="3089737"/>
                  <a:pt x="1053359" y="3089737"/>
                  <a:pt x="1053359" y="3089737"/>
                </a:cubicBezTo>
                <a:cubicBezTo>
                  <a:pt x="1057735" y="3076589"/>
                  <a:pt x="1057735" y="3076589"/>
                  <a:pt x="1057735" y="3076589"/>
                </a:cubicBezTo>
                <a:cubicBezTo>
                  <a:pt x="1066489" y="3080971"/>
                  <a:pt x="1066489" y="3080971"/>
                  <a:pt x="1066489" y="3080971"/>
                </a:cubicBezTo>
                <a:cubicBezTo>
                  <a:pt x="1070866" y="3089737"/>
                  <a:pt x="1040229" y="3080971"/>
                  <a:pt x="1070866" y="3094119"/>
                </a:cubicBezTo>
                <a:cubicBezTo>
                  <a:pt x="1088373" y="3089737"/>
                  <a:pt x="1088373" y="3089737"/>
                  <a:pt x="1088373" y="3089737"/>
                </a:cubicBezTo>
                <a:cubicBezTo>
                  <a:pt x="1110256" y="3072206"/>
                  <a:pt x="1110256" y="3072206"/>
                  <a:pt x="1110256" y="3072206"/>
                </a:cubicBezTo>
                <a:cubicBezTo>
                  <a:pt x="1123386" y="3054676"/>
                  <a:pt x="1123386" y="3054676"/>
                  <a:pt x="1123386" y="3054676"/>
                </a:cubicBezTo>
                <a:cubicBezTo>
                  <a:pt x="1119010" y="3050293"/>
                  <a:pt x="1119010" y="3050293"/>
                  <a:pt x="1119010" y="3050293"/>
                </a:cubicBezTo>
                <a:cubicBezTo>
                  <a:pt x="1123386" y="3045911"/>
                  <a:pt x="1123386" y="3045911"/>
                  <a:pt x="1123386" y="3045911"/>
                </a:cubicBezTo>
                <a:cubicBezTo>
                  <a:pt x="1123386" y="3041528"/>
                  <a:pt x="1123386" y="3041528"/>
                  <a:pt x="1123386" y="3041528"/>
                </a:cubicBezTo>
                <a:cubicBezTo>
                  <a:pt x="1132140" y="3050293"/>
                  <a:pt x="1132140" y="3050293"/>
                  <a:pt x="1132140" y="3050293"/>
                </a:cubicBezTo>
                <a:cubicBezTo>
                  <a:pt x="1145270" y="3041528"/>
                  <a:pt x="1145270" y="3041528"/>
                  <a:pt x="1145270" y="3041528"/>
                </a:cubicBezTo>
                <a:cubicBezTo>
                  <a:pt x="1123386" y="3037145"/>
                  <a:pt x="1123386" y="3037145"/>
                  <a:pt x="1123386" y="3037145"/>
                </a:cubicBezTo>
                <a:cubicBezTo>
                  <a:pt x="1070866" y="3059058"/>
                  <a:pt x="1070866" y="3059058"/>
                  <a:pt x="1070866" y="3059058"/>
                </a:cubicBezTo>
                <a:cubicBezTo>
                  <a:pt x="974578" y="3120415"/>
                  <a:pt x="974578" y="3120415"/>
                  <a:pt x="974578" y="3120415"/>
                </a:cubicBezTo>
                <a:cubicBezTo>
                  <a:pt x="970201" y="3129180"/>
                  <a:pt x="970201" y="3129180"/>
                  <a:pt x="970201" y="3129180"/>
                </a:cubicBezTo>
                <a:cubicBezTo>
                  <a:pt x="987708" y="3129180"/>
                  <a:pt x="987708" y="3129180"/>
                  <a:pt x="987708" y="3129180"/>
                </a:cubicBezTo>
                <a:cubicBezTo>
                  <a:pt x="1005215" y="3133563"/>
                  <a:pt x="1005215" y="3133563"/>
                  <a:pt x="1005215" y="3133563"/>
                </a:cubicBezTo>
                <a:cubicBezTo>
                  <a:pt x="1009592" y="3137945"/>
                  <a:pt x="1009592" y="3137945"/>
                  <a:pt x="1009592" y="3137945"/>
                </a:cubicBezTo>
                <a:cubicBezTo>
                  <a:pt x="957071" y="3168623"/>
                  <a:pt x="957071" y="3168623"/>
                  <a:pt x="957071" y="3168623"/>
                </a:cubicBezTo>
                <a:cubicBezTo>
                  <a:pt x="930811" y="3181771"/>
                  <a:pt x="930811" y="3181771"/>
                  <a:pt x="930811" y="3181771"/>
                </a:cubicBezTo>
                <a:cubicBezTo>
                  <a:pt x="913304" y="3199302"/>
                  <a:pt x="913304" y="3199302"/>
                  <a:pt x="913304" y="3199302"/>
                </a:cubicBezTo>
                <a:cubicBezTo>
                  <a:pt x="900174" y="3190536"/>
                  <a:pt x="900174" y="3190536"/>
                  <a:pt x="900174" y="3190536"/>
                </a:cubicBezTo>
                <a:cubicBezTo>
                  <a:pt x="862971" y="3216832"/>
                  <a:pt x="844370" y="3229980"/>
                  <a:pt x="835070" y="3236554"/>
                </a:cubicBezTo>
                <a:lnTo>
                  <a:pt x="828261" y="3241367"/>
                </a:lnTo>
                <a:lnTo>
                  <a:pt x="793374" y="3241367"/>
                </a:lnTo>
                <a:lnTo>
                  <a:pt x="792397" y="3240389"/>
                </a:lnTo>
                <a:cubicBezTo>
                  <a:pt x="790755" y="3238745"/>
                  <a:pt x="790755" y="3238745"/>
                  <a:pt x="790755" y="3238745"/>
                </a:cubicBezTo>
                <a:lnTo>
                  <a:pt x="788791" y="3241367"/>
                </a:lnTo>
                <a:lnTo>
                  <a:pt x="766244" y="3241367"/>
                </a:lnTo>
                <a:lnTo>
                  <a:pt x="764495" y="3234363"/>
                </a:lnTo>
                <a:cubicBezTo>
                  <a:pt x="746988" y="3234363"/>
                  <a:pt x="746988" y="3234363"/>
                  <a:pt x="746988" y="3234363"/>
                </a:cubicBezTo>
                <a:lnTo>
                  <a:pt x="744190" y="3241367"/>
                </a:lnTo>
                <a:lnTo>
                  <a:pt x="697526" y="3241367"/>
                </a:lnTo>
                <a:lnTo>
                  <a:pt x="716351" y="3230528"/>
                </a:lnTo>
                <a:cubicBezTo>
                  <a:pt x="726199" y="3226693"/>
                  <a:pt x="736046" y="3221215"/>
                  <a:pt x="738235" y="3208067"/>
                </a:cubicBezTo>
                <a:cubicBezTo>
                  <a:pt x="751365" y="3208067"/>
                  <a:pt x="751365" y="3208067"/>
                  <a:pt x="751365" y="3208067"/>
                </a:cubicBezTo>
                <a:cubicBezTo>
                  <a:pt x="773248" y="3177389"/>
                  <a:pt x="773248" y="3177389"/>
                  <a:pt x="773248" y="3177389"/>
                </a:cubicBezTo>
                <a:cubicBezTo>
                  <a:pt x="764495" y="3173006"/>
                  <a:pt x="764495" y="3173006"/>
                  <a:pt x="764495" y="3173006"/>
                </a:cubicBezTo>
                <a:cubicBezTo>
                  <a:pt x="777625" y="3155476"/>
                  <a:pt x="777625" y="3155476"/>
                  <a:pt x="777625" y="3155476"/>
                </a:cubicBezTo>
                <a:cubicBezTo>
                  <a:pt x="738235" y="3146710"/>
                  <a:pt x="738235" y="3146710"/>
                  <a:pt x="738235" y="3146710"/>
                </a:cubicBezTo>
                <a:cubicBezTo>
                  <a:pt x="733858" y="3137945"/>
                  <a:pt x="733858" y="3137945"/>
                  <a:pt x="733858" y="3137945"/>
                </a:cubicBezTo>
                <a:cubicBezTo>
                  <a:pt x="720728" y="3146710"/>
                  <a:pt x="720728" y="3146710"/>
                  <a:pt x="720728" y="3146710"/>
                </a:cubicBezTo>
                <a:cubicBezTo>
                  <a:pt x="725105" y="3151093"/>
                  <a:pt x="725105" y="3151093"/>
                  <a:pt x="725105" y="3151093"/>
                </a:cubicBezTo>
                <a:cubicBezTo>
                  <a:pt x="685714" y="3159858"/>
                  <a:pt x="685714" y="3159858"/>
                  <a:pt x="685714" y="3159858"/>
                </a:cubicBezTo>
                <a:lnTo>
                  <a:pt x="677377" y="3164867"/>
                </a:lnTo>
                <a:lnTo>
                  <a:pt x="676140" y="3164378"/>
                </a:lnTo>
                <a:cubicBezTo>
                  <a:pt x="669301" y="3166706"/>
                  <a:pt x="656171" y="3173006"/>
                  <a:pt x="633193" y="3186154"/>
                </a:cubicBezTo>
                <a:cubicBezTo>
                  <a:pt x="624440" y="3186154"/>
                  <a:pt x="624440" y="3186154"/>
                  <a:pt x="624440" y="3186154"/>
                </a:cubicBezTo>
                <a:cubicBezTo>
                  <a:pt x="620063" y="3181771"/>
                  <a:pt x="620063" y="3181771"/>
                  <a:pt x="620063" y="3181771"/>
                </a:cubicBezTo>
                <a:cubicBezTo>
                  <a:pt x="637570" y="3177389"/>
                  <a:pt x="637570" y="3177389"/>
                  <a:pt x="637570" y="3177389"/>
                </a:cubicBezTo>
                <a:cubicBezTo>
                  <a:pt x="655077" y="3159858"/>
                  <a:pt x="655077" y="3159858"/>
                  <a:pt x="655077" y="3159858"/>
                </a:cubicBezTo>
                <a:cubicBezTo>
                  <a:pt x="655077" y="3142328"/>
                  <a:pt x="655077" y="3142328"/>
                  <a:pt x="655077" y="3142328"/>
                </a:cubicBezTo>
                <a:cubicBezTo>
                  <a:pt x="663830" y="3146710"/>
                  <a:pt x="663830" y="3146710"/>
                  <a:pt x="663830" y="3146710"/>
                </a:cubicBezTo>
                <a:cubicBezTo>
                  <a:pt x="676961" y="3133563"/>
                  <a:pt x="676961" y="3133563"/>
                  <a:pt x="676961" y="3133563"/>
                </a:cubicBezTo>
                <a:cubicBezTo>
                  <a:pt x="668207" y="3129180"/>
                  <a:pt x="668207" y="3129180"/>
                  <a:pt x="668207" y="3129180"/>
                </a:cubicBezTo>
                <a:cubicBezTo>
                  <a:pt x="650700" y="3120415"/>
                  <a:pt x="650700" y="3120415"/>
                  <a:pt x="650700" y="3120415"/>
                </a:cubicBezTo>
                <a:cubicBezTo>
                  <a:pt x="615686" y="3133563"/>
                  <a:pt x="615686" y="3133563"/>
                  <a:pt x="615686" y="3133563"/>
                </a:cubicBezTo>
                <a:cubicBezTo>
                  <a:pt x="602556" y="3151093"/>
                  <a:pt x="602556" y="3151093"/>
                  <a:pt x="602556" y="3151093"/>
                </a:cubicBezTo>
                <a:cubicBezTo>
                  <a:pt x="589426" y="3146710"/>
                  <a:pt x="628817" y="3124797"/>
                  <a:pt x="585049" y="3151093"/>
                </a:cubicBezTo>
                <a:cubicBezTo>
                  <a:pt x="598179" y="3137945"/>
                  <a:pt x="598179" y="3137945"/>
                  <a:pt x="598179" y="3137945"/>
                </a:cubicBezTo>
                <a:cubicBezTo>
                  <a:pt x="615686" y="3129180"/>
                  <a:pt x="615686" y="3129180"/>
                  <a:pt x="615686" y="3129180"/>
                </a:cubicBezTo>
                <a:cubicBezTo>
                  <a:pt x="615686" y="3120415"/>
                  <a:pt x="615686" y="3120415"/>
                  <a:pt x="615686" y="3120415"/>
                </a:cubicBezTo>
                <a:cubicBezTo>
                  <a:pt x="593803" y="3124797"/>
                  <a:pt x="593803" y="3124797"/>
                  <a:pt x="593803" y="3124797"/>
                </a:cubicBezTo>
                <a:cubicBezTo>
                  <a:pt x="563166" y="3159858"/>
                  <a:pt x="563166" y="3159858"/>
                  <a:pt x="563166" y="3159858"/>
                </a:cubicBezTo>
                <a:cubicBezTo>
                  <a:pt x="585049" y="3155476"/>
                  <a:pt x="585049" y="3155476"/>
                  <a:pt x="585049" y="3155476"/>
                </a:cubicBezTo>
                <a:cubicBezTo>
                  <a:pt x="563166" y="3173006"/>
                  <a:pt x="563166" y="3173006"/>
                  <a:pt x="563166" y="3173006"/>
                </a:cubicBezTo>
                <a:cubicBezTo>
                  <a:pt x="563166" y="3164241"/>
                  <a:pt x="563166" y="3164241"/>
                  <a:pt x="563166" y="3164241"/>
                </a:cubicBezTo>
                <a:cubicBezTo>
                  <a:pt x="554412" y="3173006"/>
                  <a:pt x="554412" y="3173006"/>
                  <a:pt x="554412" y="3173006"/>
                </a:cubicBezTo>
                <a:cubicBezTo>
                  <a:pt x="532528" y="3173006"/>
                  <a:pt x="532528" y="3173006"/>
                  <a:pt x="532528" y="3173006"/>
                </a:cubicBezTo>
                <a:cubicBezTo>
                  <a:pt x="515021" y="3190536"/>
                  <a:pt x="515021" y="3190536"/>
                  <a:pt x="515021" y="3190536"/>
                </a:cubicBezTo>
                <a:cubicBezTo>
                  <a:pt x="488761" y="3186154"/>
                  <a:pt x="488761" y="3186154"/>
                  <a:pt x="488761" y="3186154"/>
                </a:cubicBezTo>
                <a:cubicBezTo>
                  <a:pt x="480008" y="3177389"/>
                  <a:pt x="480008" y="3177389"/>
                  <a:pt x="480008" y="3177389"/>
                </a:cubicBezTo>
                <a:cubicBezTo>
                  <a:pt x="484385" y="3168623"/>
                  <a:pt x="484385" y="3168623"/>
                  <a:pt x="484385" y="3168623"/>
                </a:cubicBezTo>
                <a:cubicBezTo>
                  <a:pt x="475631" y="3155476"/>
                  <a:pt x="475631" y="3155476"/>
                  <a:pt x="475631" y="3155476"/>
                </a:cubicBezTo>
                <a:cubicBezTo>
                  <a:pt x="484385" y="3155476"/>
                  <a:pt x="493138" y="3146710"/>
                  <a:pt x="497515" y="3146710"/>
                </a:cubicBezTo>
                <a:cubicBezTo>
                  <a:pt x="484385" y="3146710"/>
                  <a:pt x="484385" y="3146710"/>
                  <a:pt x="484385" y="3146710"/>
                </a:cubicBezTo>
                <a:cubicBezTo>
                  <a:pt x="519398" y="3102884"/>
                  <a:pt x="519398" y="3102884"/>
                  <a:pt x="519398" y="3102884"/>
                </a:cubicBezTo>
                <a:cubicBezTo>
                  <a:pt x="506268" y="3102884"/>
                  <a:pt x="506268" y="3102884"/>
                  <a:pt x="506268" y="3102884"/>
                </a:cubicBezTo>
                <a:cubicBezTo>
                  <a:pt x="510645" y="3102884"/>
                  <a:pt x="493138" y="3116032"/>
                  <a:pt x="506268" y="3098502"/>
                </a:cubicBezTo>
                <a:cubicBezTo>
                  <a:pt x="497515" y="3098502"/>
                  <a:pt x="497515" y="3098502"/>
                  <a:pt x="497515" y="3098502"/>
                </a:cubicBezTo>
                <a:cubicBezTo>
                  <a:pt x="515021" y="3080971"/>
                  <a:pt x="519398" y="3116032"/>
                  <a:pt x="528152" y="3080971"/>
                </a:cubicBezTo>
                <a:cubicBezTo>
                  <a:pt x="506268" y="3080971"/>
                  <a:pt x="506268" y="3080971"/>
                  <a:pt x="506268" y="3080971"/>
                </a:cubicBezTo>
                <a:cubicBezTo>
                  <a:pt x="453748" y="3129180"/>
                  <a:pt x="453748" y="3129180"/>
                  <a:pt x="453748" y="3129180"/>
                </a:cubicBezTo>
                <a:cubicBezTo>
                  <a:pt x="427487" y="3151093"/>
                  <a:pt x="427487" y="3151093"/>
                  <a:pt x="427487" y="3151093"/>
                </a:cubicBezTo>
                <a:cubicBezTo>
                  <a:pt x="427487" y="3151093"/>
                  <a:pt x="427487" y="3151093"/>
                  <a:pt x="427487" y="3155476"/>
                </a:cubicBezTo>
                <a:cubicBezTo>
                  <a:pt x="414357" y="3151093"/>
                  <a:pt x="414357" y="3151093"/>
                  <a:pt x="414357" y="3151093"/>
                </a:cubicBezTo>
                <a:cubicBezTo>
                  <a:pt x="440617" y="3129180"/>
                  <a:pt x="440617" y="3129180"/>
                  <a:pt x="440617" y="3129180"/>
                </a:cubicBezTo>
                <a:cubicBezTo>
                  <a:pt x="436240" y="3124797"/>
                  <a:pt x="436240" y="3124797"/>
                  <a:pt x="436240" y="3124797"/>
                </a:cubicBezTo>
                <a:cubicBezTo>
                  <a:pt x="453748" y="3107267"/>
                  <a:pt x="453748" y="3107267"/>
                  <a:pt x="453748" y="3107267"/>
                </a:cubicBezTo>
                <a:cubicBezTo>
                  <a:pt x="444994" y="3102884"/>
                  <a:pt x="444994" y="3102884"/>
                  <a:pt x="444994" y="3102884"/>
                </a:cubicBezTo>
                <a:cubicBezTo>
                  <a:pt x="449371" y="3116032"/>
                  <a:pt x="427487" y="3098502"/>
                  <a:pt x="427487" y="3124797"/>
                </a:cubicBezTo>
                <a:cubicBezTo>
                  <a:pt x="423110" y="3129180"/>
                  <a:pt x="423110" y="3129180"/>
                  <a:pt x="423110" y="3129180"/>
                </a:cubicBezTo>
                <a:cubicBezTo>
                  <a:pt x="414357" y="3120415"/>
                  <a:pt x="414357" y="3120415"/>
                  <a:pt x="414357" y="3120415"/>
                </a:cubicBezTo>
                <a:cubicBezTo>
                  <a:pt x="392473" y="3129180"/>
                  <a:pt x="392473" y="3129180"/>
                  <a:pt x="392473" y="3129180"/>
                </a:cubicBezTo>
                <a:cubicBezTo>
                  <a:pt x="370590" y="3107267"/>
                  <a:pt x="370590" y="3107267"/>
                  <a:pt x="370590" y="3107267"/>
                </a:cubicBezTo>
                <a:cubicBezTo>
                  <a:pt x="383720" y="3085354"/>
                  <a:pt x="383720" y="3085354"/>
                  <a:pt x="383720" y="3085354"/>
                </a:cubicBezTo>
                <a:cubicBezTo>
                  <a:pt x="366213" y="3072206"/>
                  <a:pt x="366213" y="3072206"/>
                  <a:pt x="366213" y="3072206"/>
                </a:cubicBezTo>
                <a:cubicBezTo>
                  <a:pt x="392473" y="3063441"/>
                  <a:pt x="392473" y="3063441"/>
                  <a:pt x="392473" y="3063441"/>
                </a:cubicBezTo>
                <a:cubicBezTo>
                  <a:pt x="383720" y="3054676"/>
                  <a:pt x="383720" y="3054676"/>
                  <a:pt x="383720" y="3054676"/>
                </a:cubicBezTo>
                <a:cubicBezTo>
                  <a:pt x="396850" y="3054676"/>
                  <a:pt x="396850" y="3054676"/>
                  <a:pt x="396850" y="3054676"/>
                </a:cubicBezTo>
                <a:cubicBezTo>
                  <a:pt x="392473" y="3037145"/>
                  <a:pt x="392473" y="3037145"/>
                  <a:pt x="392473" y="3037145"/>
                </a:cubicBezTo>
                <a:cubicBezTo>
                  <a:pt x="409980" y="3023997"/>
                  <a:pt x="409980" y="3023997"/>
                  <a:pt x="409980" y="3023997"/>
                </a:cubicBezTo>
                <a:cubicBezTo>
                  <a:pt x="405604" y="3032763"/>
                  <a:pt x="427487" y="2997702"/>
                  <a:pt x="383720" y="3019615"/>
                </a:cubicBezTo>
                <a:cubicBezTo>
                  <a:pt x="366213" y="3023997"/>
                  <a:pt x="366213" y="3023997"/>
                  <a:pt x="366213" y="3023997"/>
                </a:cubicBezTo>
                <a:cubicBezTo>
                  <a:pt x="348706" y="3041528"/>
                  <a:pt x="348706" y="3041528"/>
                  <a:pt x="348706" y="3041528"/>
                </a:cubicBezTo>
                <a:cubicBezTo>
                  <a:pt x="335576" y="3045911"/>
                  <a:pt x="335576" y="3045911"/>
                  <a:pt x="335576" y="3045911"/>
                </a:cubicBezTo>
                <a:cubicBezTo>
                  <a:pt x="348706" y="3032763"/>
                  <a:pt x="348706" y="3032763"/>
                  <a:pt x="348706" y="3032763"/>
                </a:cubicBezTo>
                <a:cubicBezTo>
                  <a:pt x="348706" y="3023997"/>
                  <a:pt x="348706" y="3023997"/>
                  <a:pt x="348706" y="3023997"/>
                </a:cubicBezTo>
                <a:cubicBezTo>
                  <a:pt x="348706" y="3014137"/>
                  <a:pt x="351168" y="3026463"/>
                  <a:pt x="350552" y="3022149"/>
                </a:cubicBezTo>
                <a:lnTo>
                  <a:pt x="349624" y="3016467"/>
                </a:lnTo>
                <a:lnTo>
                  <a:pt x="366213" y="3010850"/>
                </a:lnTo>
                <a:cubicBezTo>
                  <a:pt x="374966" y="3006467"/>
                  <a:pt x="374966" y="3006467"/>
                  <a:pt x="374966" y="3006467"/>
                </a:cubicBezTo>
                <a:cubicBezTo>
                  <a:pt x="374966" y="2984554"/>
                  <a:pt x="374966" y="2984554"/>
                  <a:pt x="374966" y="2984554"/>
                </a:cubicBezTo>
                <a:cubicBezTo>
                  <a:pt x="370590" y="2984554"/>
                  <a:pt x="370590" y="2984554"/>
                  <a:pt x="370590" y="2984554"/>
                </a:cubicBezTo>
                <a:cubicBezTo>
                  <a:pt x="335576" y="3010850"/>
                  <a:pt x="335576" y="3010850"/>
                  <a:pt x="335576" y="3010850"/>
                </a:cubicBezTo>
                <a:cubicBezTo>
                  <a:pt x="331199" y="3010850"/>
                  <a:pt x="331199" y="3010850"/>
                  <a:pt x="331199" y="3010850"/>
                </a:cubicBezTo>
                <a:cubicBezTo>
                  <a:pt x="331199" y="3006467"/>
                  <a:pt x="331199" y="3006467"/>
                  <a:pt x="331199" y="3006467"/>
                </a:cubicBezTo>
                <a:cubicBezTo>
                  <a:pt x="339952" y="3002084"/>
                  <a:pt x="339952" y="3002084"/>
                  <a:pt x="339952" y="3002084"/>
                </a:cubicBezTo>
                <a:cubicBezTo>
                  <a:pt x="348706" y="2984554"/>
                  <a:pt x="348706" y="2984554"/>
                  <a:pt x="348706" y="2984554"/>
                </a:cubicBezTo>
                <a:cubicBezTo>
                  <a:pt x="361836" y="2975789"/>
                  <a:pt x="361836" y="2975789"/>
                  <a:pt x="361836" y="2975789"/>
                </a:cubicBezTo>
                <a:cubicBezTo>
                  <a:pt x="353083" y="2953876"/>
                  <a:pt x="353083" y="2953876"/>
                  <a:pt x="353083" y="2953876"/>
                </a:cubicBezTo>
                <a:lnTo>
                  <a:pt x="359960" y="2943545"/>
                </a:lnTo>
                <a:lnTo>
                  <a:pt x="366213" y="2945111"/>
                </a:lnTo>
                <a:cubicBezTo>
                  <a:pt x="370590" y="2940728"/>
                  <a:pt x="370590" y="2940728"/>
                  <a:pt x="370590" y="2940728"/>
                </a:cubicBezTo>
                <a:cubicBezTo>
                  <a:pt x="361836" y="2936345"/>
                  <a:pt x="361836" y="2936345"/>
                  <a:pt x="361836" y="2936345"/>
                </a:cubicBezTo>
                <a:cubicBezTo>
                  <a:pt x="357459" y="2927580"/>
                  <a:pt x="357459" y="2927580"/>
                  <a:pt x="357459" y="2927580"/>
                </a:cubicBezTo>
                <a:cubicBezTo>
                  <a:pt x="331199" y="2945111"/>
                  <a:pt x="331199" y="2945111"/>
                  <a:pt x="331199" y="2945111"/>
                </a:cubicBezTo>
                <a:cubicBezTo>
                  <a:pt x="339952" y="2958258"/>
                  <a:pt x="313692" y="2945111"/>
                  <a:pt x="313692" y="2975789"/>
                </a:cubicBezTo>
                <a:cubicBezTo>
                  <a:pt x="304939" y="2975789"/>
                  <a:pt x="304939" y="2975789"/>
                  <a:pt x="304939" y="2975789"/>
                </a:cubicBezTo>
                <a:cubicBezTo>
                  <a:pt x="313692" y="2993319"/>
                  <a:pt x="313692" y="2993319"/>
                  <a:pt x="313692" y="2993319"/>
                </a:cubicBezTo>
                <a:cubicBezTo>
                  <a:pt x="309315" y="3010850"/>
                  <a:pt x="309315" y="3010850"/>
                  <a:pt x="309315" y="3010850"/>
                </a:cubicBezTo>
                <a:cubicBezTo>
                  <a:pt x="318069" y="3010850"/>
                  <a:pt x="318069" y="3010850"/>
                  <a:pt x="318069" y="3010850"/>
                </a:cubicBezTo>
                <a:lnTo>
                  <a:pt x="317695" y="3014015"/>
                </a:lnTo>
                <a:lnTo>
                  <a:pt x="300562" y="3019615"/>
                </a:lnTo>
                <a:lnTo>
                  <a:pt x="300562" y="3021513"/>
                </a:lnTo>
                <a:lnTo>
                  <a:pt x="291809" y="3019615"/>
                </a:lnTo>
                <a:cubicBezTo>
                  <a:pt x="304939" y="3002084"/>
                  <a:pt x="304939" y="3002084"/>
                  <a:pt x="304939" y="3002084"/>
                </a:cubicBezTo>
                <a:cubicBezTo>
                  <a:pt x="300562" y="2997702"/>
                  <a:pt x="300562" y="2997702"/>
                  <a:pt x="300562" y="2997702"/>
                </a:cubicBezTo>
                <a:cubicBezTo>
                  <a:pt x="287432" y="3010850"/>
                  <a:pt x="287432" y="3010850"/>
                  <a:pt x="287432" y="3010850"/>
                </a:cubicBezTo>
                <a:cubicBezTo>
                  <a:pt x="287432" y="2984554"/>
                  <a:pt x="287432" y="2984554"/>
                  <a:pt x="287432" y="2984554"/>
                </a:cubicBezTo>
                <a:cubicBezTo>
                  <a:pt x="300562" y="2980171"/>
                  <a:pt x="300562" y="2980171"/>
                  <a:pt x="300562" y="2980171"/>
                </a:cubicBezTo>
                <a:cubicBezTo>
                  <a:pt x="296185" y="2971406"/>
                  <a:pt x="296185" y="2971406"/>
                  <a:pt x="296185" y="2971406"/>
                </a:cubicBezTo>
                <a:cubicBezTo>
                  <a:pt x="296185" y="2953876"/>
                  <a:pt x="296185" y="2953876"/>
                  <a:pt x="296185" y="2953876"/>
                </a:cubicBezTo>
                <a:cubicBezTo>
                  <a:pt x="252418" y="2971406"/>
                  <a:pt x="252418" y="2971406"/>
                  <a:pt x="252418" y="2971406"/>
                </a:cubicBezTo>
                <a:cubicBezTo>
                  <a:pt x="230534" y="2988937"/>
                  <a:pt x="230534" y="2988937"/>
                  <a:pt x="230534" y="2988937"/>
                </a:cubicBezTo>
                <a:cubicBezTo>
                  <a:pt x="226158" y="2988937"/>
                  <a:pt x="226158" y="2988937"/>
                  <a:pt x="226158" y="2988937"/>
                </a:cubicBezTo>
                <a:cubicBezTo>
                  <a:pt x="221781" y="2993319"/>
                  <a:pt x="221781" y="2993319"/>
                  <a:pt x="221781" y="2993319"/>
                </a:cubicBezTo>
                <a:cubicBezTo>
                  <a:pt x="221781" y="3002084"/>
                  <a:pt x="221781" y="3002084"/>
                  <a:pt x="221781" y="3002084"/>
                </a:cubicBezTo>
                <a:cubicBezTo>
                  <a:pt x="226158" y="3006467"/>
                  <a:pt x="226158" y="3006467"/>
                  <a:pt x="226158" y="3006467"/>
                </a:cubicBezTo>
                <a:cubicBezTo>
                  <a:pt x="230534" y="3002084"/>
                  <a:pt x="239288" y="3002084"/>
                  <a:pt x="248041" y="3002084"/>
                </a:cubicBezTo>
                <a:cubicBezTo>
                  <a:pt x="221781" y="3015232"/>
                  <a:pt x="221781" y="3015232"/>
                  <a:pt x="221781" y="3015232"/>
                </a:cubicBezTo>
                <a:cubicBezTo>
                  <a:pt x="221781" y="3010850"/>
                  <a:pt x="221781" y="3010850"/>
                  <a:pt x="221781" y="3010850"/>
                </a:cubicBezTo>
                <a:cubicBezTo>
                  <a:pt x="191144" y="3019615"/>
                  <a:pt x="191144" y="3019615"/>
                  <a:pt x="191144" y="3019615"/>
                </a:cubicBezTo>
                <a:cubicBezTo>
                  <a:pt x="199897" y="3002084"/>
                  <a:pt x="199897" y="3002084"/>
                  <a:pt x="199897" y="3002084"/>
                </a:cubicBezTo>
                <a:cubicBezTo>
                  <a:pt x="208651" y="2993319"/>
                  <a:pt x="208651" y="2993319"/>
                  <a:pt x="208651" y="2993319"/>
                </a:cubicBezTo>
                <a:cubicBezTo>
                  <a:pt x="199897" y="2988937"/>
                  <a:pt x="199897" y="2988937"/>
                  <a:pt x="199897" y="2988937"/>
                </a:cubicBezTo>
                <a:cubicBezTo>
                  <a:pt x="204274" y="2983458"/>
                  <a:pt x="207557" y="2979350"/>
                  <a:pt x="210018" y="2976268"/>
                </a:cubicBezTo>
                <a:lnTo>
                  <a:pt x="213958" y="2971337"/>
                </a:lnTo>
                <a:lnTo>
                  <a:pt x="216857" y="2971954"/>
                </a:lnTo>
                <a:cubicBezTo>
                  <a:pt x="221781" y="2970311"/>
                  <a:pt x="223969" y="2964832"/>
                  <a:pt x="217404" y="2967024"/>
                </a:cubicBezTo>
                <a:cubicBezTo>
                  <a:pt x="217404" y="2967024"/>
                  <a:pt x="217404" y="2967024"/>
                  <a:pt x="215216" y="2969763"/>
                </a:cubicBezTo>
                <a:lnTo>
                  <a:pt x="213958" y="2971337"/>
                </a:lnTo>
                <a:lnTo>
                  <a:pt x="208172" y="2970105"/>
                </a:lnTo>
                <a:cubicBezTo>
                  <a:pt x="205095" y="2967571"/>
                  <a:pt x="202086" y="2962641"/>
                  <a:pt x="199897" y="2953876"/>
                </a:cubicBezTo>
                <a:cubicBezTo>
                  <a:pt x="208651" y="2949493"/>
                  <a:pt x="208651" y="2949493"/>
                  <a:pt x="208651" y="2949493"/>
                </a:cubicBezTo>
                <a:cubicBezTo>
                  <a:pt x="208651" y="2945111"/>
                  <a:pt x="208651" y="2945111"/>
                  <a:pt x="208651" y="2945111"/>
                </a:cubicBezTo>
                <a:cubicBezTo>
                  <a:pt x="186767" y="2927580"/>
                  <a:pt x="204274" y="2975789"/>
                  <a:pt x="186767" y="2931963"/>
                </a:cubicBezTo>
                <a:cubicBezTo>
                  <a:pt x="208651" y="2931963"/>
                  <a:pt x="208651" y="2931963"/>
                  <a:pt x="208651" y="2931963"/>
                </a:cubicBezTo>
                <a:cubicBezTo>
                  <a:pt x="208651" y="2923198"/>
                  <a:pt x="208651" y="2923198"/>
                  <a:pt x="208651" y="2923198"/>
                </a:cubicBezTo>
                <a:cubicBezTo>
                  <a:pt x="199897" y="2914432"/>
                  <a:pt x="178014" y="2958258"/>
                  <a:pt x="199897" y="2905667"/>
                </a:cubicBezTo>
                <a:cubicBezTo>
                  <a:pt x="213027" y="2888137"/>
                  <a:pt x="213027" y="2888137"/>
                  <a:pt x="213027" y="2888137"/>
                </a:cubicBezTo>
                <a:cubicBezTo>
                  <a:pt x="208651" y="2896902"/>
                  <a:pt x="204274" y="2896902"/>
                  <a:pt x="199897" y="2870606"/>
                </a:cubicBezTo>
                <a:cubicBezTo>
                  <a:pt x="208651" y="2866224"/>
                  <a:pt x="208651" y="2866224"/>
                  <a:pt x="208651" y="2866224"/>
                </a:cubicBezTo>
                <a:cubicBezTo>
                  <a:pt x="186767" y="2861841"/>
                  <a:pt x="186767" y="2861841"/>
                  <a:pt x="186767" y="2861841"/>
                </a:cubicBezTo>
                <a:cubicBezTo>
                  <a:pt x="213027" y="2857458"/>
                  <a:pt x="213027" y="2857458"/>
                  <a:pt x="213027" y="2857458"/>
                </a:cubicBezTo>
                <a:cubicBezTo>
                  <a:pt x="217404" y="2857458"/>
                  <a:pt x="217404" y="2857458"/>
                  <a:pt x="217404" y="2857458"/>
                </a:cubicBezTo>
                <a:cubicBezTo>
                  <a:pt x="213027" y="2848693"/>
                  <a:pt x="213027" y="2848693"/>
                  <a:pt x="213027" y="2848693"/>
                </a:cubicBezTo>
                <a:cubicBezTo>
                  <a:pt x="213027" y="2848693"/>
                  <a:pt x="204274" y="2861841"/>
                  <a:pt x="213027" y="2844311"/>
                </a:cubicBezTo>
                <a:cubicBezTo>
                  <a:pt x="199897" y="2844311"/>
                  <a:pt x="199897" y="2844311"/>
                  <a:pt x="199897" y="2844311"/>
                </a:cubicBezTo>
                <a:cubicBezTo>
                  <a:pt x="208651" y="2835545"/>
                  <a:pt x="208651" y="2835545"/>
                  <a:pt x="208651" y="2835545"/>
                </a:cubicBezTo>
                <a:cubicBezTo>
                  <a:pt x="217404" y="2839928"/>
                  <a:pt x="217404" y="2839928"/>
                  <a:pt x="217404" y="2839928"/>
                </a:cubicBezTo>
                <a:cubicBezTo>
                  <a:pt x="252418" y="2813632"/>
                  <a:pt x="252418" y="2813632"/>
                  <a:pt x="252418" y="2813632"/>
                </a:cubicBezTo>
                <a:cubicBezTo>
                  <a:pt x="217404" y="2809250"/>
                  <a:pt x="217404" y="2809250"/>
                  <a:pt x="217404" y="2809250"/>
                </a:cubicBezTo>
                <a:cubicBezTo>
                  <a:pt x="217404" y="2804867"/>
                  <a:pt x="217404" y="2804867"/>
                  <a:pt x="217404" y="2804867"/>
                </a:cubicBezTo>
                <a:cubicBezTo>
                  <a:pt x="234911" y="2804867"/>
                  <a:pt x="234911" y="2804867"/>
                  <a:pt x="234911" y="2804867"/>
                </a:cubicBezTo>
                <a:cubicBezTo>
                  <a:pt x="234911" y="2778572"/>
                  <a:pt x="234911" y="2778572"/>
                  <a:pt x="234911" y="2778572"/>
                </a:cubicBezTo>
                <a:cubicBezTo>
                  <a:pt x="252418" y="2774189"/>
                  <a:pt x="252418" y="2774189"/>
                  <a:pt x="252418" y="2774189"/>
                </a:cubicBezTo>
                <a:cubicBezTo>
                  <a:pt x="252418" y="2769806"/>
                  <a:pt x="256795" y="2782954"/>
                  <a:pt x="252418" y="2765424"/>
                </a:cubicBezTo>
                <a:cubicBezTo>
                  <a:pt x="208651" y="2769806"/>
                  <a:pt x="208651" y="2769806"/>
                  <a:pt x="208651" y="2769806"/>
                </a:cubicBezTo>
                <a:cubicBezTo>
                  <a:pt x="208651" y="2782954"/>
                  <a:pt x="195521" y="2778572"/>
                  <a:pt x="191144" y="2778572"/>
                </a:cubicBezTo>
                <a:cubicBezTo>
                  <a:pt x="182390" y="2787337"/>
                  <a:pt x="182390" y="2787337"/>
                  <a:pt x="182390" y="2787337"/>
                </a:cubicBezTo>
                <a:cubicBezTo>
                  <a:pt x="160507" y="2782954"/>
                  <a:pt x="160507" y="2782954"/>
                  <a:pt x="160507" y="2782954"/>
                </a:cubicBezTo>
                <a:cubicBezTo>
                  <a:pt x="143000" y="2800485"/>
                  <a:pt x="143000" y="2800485"/>
                  <a:pt x="143000" y="2800485"/>
                </a:cubicBezTo>
                <a:cubicBezTo>
                  <a:pt x="138623" y="2796102"/>
                  <a:pt x="138623" y="2796102"/>
                  <a:pt x="138623" y="2796102"/>
                </a:cubicBezTo>
                <a:cubicBezTo>
                  <a:pt x="129870" y="2809250"/>
                  <a:pt x="129870" y="2809250"/>
                  <a:pt x="129870" y="2809250"/>
                </a:cubicBezTo>
                <a:lnTo>
                  <a:pt x="109536" y="2816885"/>
                </a:lnTo>
                <a:lnTo>
                  <a:pt x="114551" y="2812537"/>
                </a:lnTo>
                <a:cubicBezTo>
                  <a:pt x="130143" y="2798567"/>
                  <a:pt x="91573" y="2828972"/>
                  <a:pt x="94856" y="2822398"/>
                </a:cubicBezTo>
                <a:cubicBezTo>
                  <a:pt x="94856" y="2822398"/>
                  <a:pt x="94856" y="2822398"/>
                  <a:pt x="99233" y="2820754"/>
                </a:cubicBezTo>
                <a:lnTo>
                  <a:pt x="109536" y="2816885"/>
                </a:lnTo>
                <a:lnTo>
                  <a:pt x="101797" y="2823596"/>
                </a:lnTo>
                <a:cubicBezTo>
                  <a:pt x="95745" y="2828766"/>
                  <a:pt x="87744" y="2835545"/>
                  <a:pt x="77349" y="2844311"/>
                </a:cubicBezTo>
                <a:cubicBezTo>
                  <a:pt x="72972" y="2831163"/>
                  <a:pt x="72972" y="2831163"/>
                  <a:pt x="72972" y="2831163"/>
                </a:cubicBezTo>
                <a:cubicBezTo>
                  <a:pt x="77349" y="2822398"/>
                  <a:pt x="77349" y="2822398"/>
                  <a:pt x="77349" y="2822398"/>
                </a:cubicBezTo>
                <a:cubicBezTo>
                  <a:pt x="68596" y="2822398"/>
                  <a:pt x="68596" y="2822398"/>
                  <a:pt x="68596" y="2822398"/>
                </a:cubicBezTo>
                <a:cubicBezTo>
                  <a:pt x="72972" y="2818015"/>
                  <a:pt x="90479" y="2804867"/>
                  <a:pt x="94856" y="2813632"/>
                </a:cubicBezTo>
                <a:cubicBezTo>
                  <a:pt x="125493" y="2804867"/>
                  <a:pt x="125493" y="2804867"/>
                  <a:pt x="125493" y="2804867"/>
                </a:cubicBezTo>
                <a:cubicBezTo>
                  <a:pt x="112363" y="2791719"/>
                  <a:pt x="112363" y="2791719"/>
                  <a:pt x="112363" y="2791719"/>
                </a:cubicBezTo>
                <a:cubicBezTo>
                  <a:pt x="112363" y="2765424"/>
                  <a:pt x="112363" y="2765424"/>
                  <a:pt x="112363" y="2765424"/>
                </a:cubicBezTo>
                <a:cubicBezTo>
                  <a:pt x="129870" y="2765424"/>
                  <a:pt x="129870" y="2765424"/>
                  <a:pt x="129870" y="2765424"/>
                </a:cubicBezTo>
                <a:cubicBezTo>
                  <a:pt x="134246" y="2761041"/>
                  <a:pt x="134246" y="2761041"/>
                  <a:pt x="134246" y="2761041"/>
                </a:cubicBezTo>
                <a:cubicBezTo>
                  <a:pt x="134246" y="2752276"/>
                  <a:pt x="134246" y="2752276"/>
                  <a:pt x="134246" y="2752276"/>
                </a:cubicBezTo>
                <a:cubicBezTo>
                  <a:pt x="124399" y="2748989"/>
                  <a:pt x="161327" y="2730911"/>
                  <a:pt x="143479" y="2736868"/>
                </a:cubicBezTo>
                <a:lnTo>
                  <a:pt x="139247" y="2738504"/>
                </a:lnTo>
                <a:lnTo>
                  <a:pt x="143000" y="2734746"/>
                </a:lnTo>
                <a:cubicBezTo>
                  <a:pt x="143000" y="2721598"/>
                  <a:pt x="143000" y="2721598"/>
                  <a:pt x="143000" y="2721598"/>
                </a:cubicBezTo>
                <a:cubicBezTo>
                  <a:pt x="147377" y="2712833"/>
                  <a:pt x="164883" y="2725980"/>
                  <a:pt x="156130" y="2704067"/>
                </a:cubicBezTo>
                <a:cubicBezTo>
                  <a:pt x="156130" y="2699685"/>
                  <a:pt x="156130" y="2699685"/>
                  <a:pt x="156130" y="2699685"/>
                </a:cubicBezTo>
                <a:cubicBezTo>
                  <a:pt x="138623" y="2699685"/>
                  <a:pt x="138623" y="2699685"/>
                  <a:pt x="138623" y="2699685"/>
                </a:cubicBezTo>
                <a:cubicBezTo>
                  <a:pt x="160507" y="2682154"/>
                  <a:pt x="160507" y="2682154"/>
                  <a:pt x="160507" y="2682154"/>
                </a:cubicBezTo>
                <a:cubicBezTo>
                  <a:pt x="156130" y="2677772"/>
                  <a:pt x="156130" y="2677772"/>
                  <a:pt x="156130" y="2677772"/>
                </a:cubicBezTo>
                <a:cubicBezTo>
                  <a:pt x="164883" y="2669006"/>
                  <a:pt x="164883" y="2669006"/>
                  <a:pt x="164883" y="2669006"/>
                </a:cubicBezTo>
                <a:cubicBezTo>
                  <a:pt x="164883" y="2664624"/>
                  <a:pt x="134246" y="2708450"/>
                  <a:pt x="164883" y="2651476"/>
                </a:cubicBezTo>
                <a:cubicBezTo>
                  <a:pt x="164883" y="2629563"/>
                  <a:pt x="164883" y="2629563"/>
                  <a:pt x="164883" y="2629563"/>
                </a:cubicBezTo>
                <a:cubicBezTo>
                  <a:pt x="138623" y="2633946"/>
                  <a:pt x="138623" y="2633946"/>
                  <a:pt x="138623" y="2633946"/>
                </a:cubicBezTo>
                <a:cubicBezTo>
                  <a:pt x="151753" y="2651476"/>
                  <a:pt x="151753" y="2651476"/>
                  <a:pt x="151753" y="2651476"/>
                </a:cubicBezTo>
                <a:cubicBezTo>
                  <a:pt x="147377" y="2655859"/>
                  <a:pt x="147377" y="2655859"/>
                  <a:pt x="147377" y="2655859"/>
                </a:cubicBezTo>
                <a:cubicBezTo>
                  <a:pt x="125493" y="2647093"/>
                  <a:pt x="125493" y="2647093"/>
                  <a:pt x="125493" y="2647093"/>
                </a:cubicBezTo>
                <a:cubicBezTo>
                  <a:pt x="121116" y="2651476"/>
                  <a:pt x="121116" y="2651476"/>
                  <a:pt x="121116" y="2651476"/>
                </a:cubicBezTo>
                <a:cubicBezTo>
                  <a:pt x="121116" y="2638328"/>
                  <a:pt x="121116" y="2638328"/>
                  <a:pt x="121116" y="2638328"/>
                </a:cubicBezTo>
                <a:cubicBezTo>
                  <a:pt x="125493" y="2638328"/>
                  <a:pt x="125493" y="2655859"/>
                  <a:pt x="129870" y="2633946"/>
                </a:cubicBezTo>
                <a:lnTo>
                  <a:pt x="107787" y="2626575"/>
                </a:lnTo>
                <a:lnTo>
                  <a:pt x="108396" y="2626139"/>
                </a:lnTo>
                <a:cubicBezTo>
                  <a:pt x="108807" y="2620798"/>
                  <a:pt x="98138" y="2614224"/>
                  <a:pt x="94856" y="2647093"/>
                </a:cubicBezTo>
                <a:cubicBezTo>
                  <a:pt x="77349" y="2651476"/>
                  <a:pt x="77349" y="2651476"/>
                  <a:pt x="77349" y="2651476"/>
                </a:cubicBezTo>
                <a:cubicBezTo>
                  <a:pt x="90479" y="2655859"/>
                  <a:pt x="90479" y="2655859"/>
                  <a:pt x="90479" y="2655859"/>
                </a:cubicBezTo>
                <a:cubicBezTo>
                  <a:pt x="88291" y="2663528"/>
                  <a:pt x="86650" y="2669280"/>
                  <a:pt x="85419" y="2673594"/>
                </a:cubicBezTo>
                <a:lnTo>
                  <a:pt x="83828" y="2679171"/>
                </a:lnTo>
                <a:lnTo>
                  <a:pt x="80495" y="2678525"/>
                </a:lnTo>
                <a:cubicBezTo>
                  <a:pt x="78170" y="2678183"/>
                  <a:pt x="78990" y="2678593"/>
                  <a:pt x="80631" y="2679415"/>
                </a:cubicBezTo>
                <a:lnTo>
                  <a:pt x="83260" y="2681158"/>
                </a:lnTo>
                <a:lnTo>
                  <a:pt x="82820" y="2682702"/>
                </a:lnTo>
                <a:cubicBezTo>
                  <a:pt x="81726" y="2686537"/>
                  <a:pt x="81726" y="2686537"/>
                  <a:pt x="81726" y="2686537"/>
                </a:cubicBezTo>
                <a:cubicBezTo>
                  <a:pt x="77349" y="2695302"/>
                  <a:pt x="77349" y="2695302"/>
                  <a:pt x="77349" y="2695302"/>
                </a:cubicBezTo>
                <a:cubicBezTo>
                  <a:pt x="59842" y="2712833"/>
                  <a:pt x="59842" y="2712833"/>
                  <a:pt x="59842" y="2712833"/>
                </a:cubicBezTo>
                <a:cubicBezTo>
                  <a:pt x="59842" y="2721598"/>
                  <a:pt x="59842" y="2721598"/>
                  <a:pt x="59842" y="2721598"/>
                </a:cubicBezTo>
                <a:cubicBezTo>
                  <a:pt x="51089" y="2725980"/>
                  <a:pt x="51089" y="2725980"/>
                  <a:pt x="51089" y="2725980"/>
                </a:cubicBezTo>
                <a:cubicBezTo>
                  <a:pt x="51089" y="2730363"/>
                  <a:pt x="51089" y="2730363"/>
                  <a:pt x="51089" y="2730363"/>
                </a:cubicBezTo>
                <a:cubicBezTo>
                  <a:pt x="42335" y="2739128"/>
                  <a:pt x="42335" y="2739128"/>
                  <a:pt x="42335" y="2739128"/>
                </a:cubicBezTo>
                <a:cubicBezTo>
                  <a:pt x="33582" y="2734746"/>
                  <a:pt x="33582" y="2734746"/>
                  <a:pt x="33582" y="2734746"/>
                </a:cubicBezTo>
                <a:cubicBezTo>
                  <a:pt x="29205" y="2730363"/>
                  <a:pt x="29205" y="2730363"/>
                  <a:pt x="29205" y="2730363"/>
                </a:cubicBezTo>
                <a:cubicBezTo>
                  <a:pt x="29205" y="2725980"/>
                  <a:pt x="29205" y="2725980"/>
                  <a:pt x="29205" y="2725980"/>
                </a:cubicBezTo>
                <a:cubicBezTo>
                  <a:pt x="37958" y="2721598"/>
                  <a:pt x="37958" y="2721598"/>
                  <a:pt x="37958" y="2721598"/>
                </a:cubicBezTo>
                <a:cubicBezTo>
                  <a:pt x="16075" y="2708450"/>
                  <a:pt x="16075" y="2708450"/>
                  <a:pt x="16075" y="2708450"/>
                </a:cubicBezTo>
                <a:cubicBezTo>
                  <a:pt x="11698" y="2695302"/>
                  <a:pt x="11698" y="2695302"/>
                  <a:pt x="11698" y="2695302"/>
                </a:cubicBezTo>
                <a:cubicBezTo>
                  <a:pt x="33582" y="2699685"/>
                  <a:pt x="2945" y="2673389"/>
                  <a:pt x="33582" y="2690919"/>
                </a:cubicBezTo>
                <a:cubicBezTo>
                  <a:pt x="55465" y="2690919"/>
                  <a:pt x="55465" y="2690919"/>
                  <a:pt x="55465" y="2690919"/>
                </a:cubicBezTo>
                <a:cubicBezTo>
                  <a:pt x="55465" y="2669006"/>
                  <a:pt x="55465" y="2669006"/>
                  <a:pt x="55465" y="2669006"/>
                </a:cubicBezTo>
                <a:cubicBezTo>
                  <a:pt x="64219" y="2655859"/>
                  <a:pt x="64219" y="2655859"/>
                  <a:pt x="64219" y="2655859"/>
                </a:cubicBezTo>
                <a:cubicBezTo>
                  <a:pt x="42335" y="2638328"/>
                  <a:pt x="42335" y="2638328"/>
                  <a:pt x="42335" y="2638328"/>
                </a:cubicBezTo>
                <a:cubicBezTo>
                  <a:pt x="59842" y="2625180"/>
                  <a:pt x="59842" y="2625180"/>
                  <a:pt x="59842" y="2625180"/>
                </a:cubicBezTo>
                <a:cubicBezTo>
                  <a:pt x="64219" y="2633946"/>
                  <a:pt x="64219" y="2633946"/>
                  <a:pt x="64219" y="2633946"/>
                </a:cubicBezTo>
                <a:cubicBezTo>
                  <a:pt x="94856" y="2616415"/>
                  <a:pt x="94856" y="2616415"/>
                  <a:pt x="94856" y="2616415"/>
                </a:cubicBezTo>
                <a:cubicBezTo>
                  <a:pt x="94856" y="2603267"/>
                  <a:pt x="94856" y="2603267"/>
                  <a:pt x="94856" y="2603267"/>
                </a:cubicBezTo>
                <a:cubicBezTo>
                  <a:pt x="99233" y="2603267"/>
                  <a:pt x="99233" y="2594502"/>
                  <a:pt x="103609" y="2607650"/>
                </a:cubicBezTo>
                <a:cubicBezTo>
                  <a:pt x="112363" y="2594502"/>
                  <a:pt x="112363" y="2594502"/>
                  <a:pt x="112363" y="2594502"/>
                </a:cubicBezTo>
                <a:cubicBezTo>
                  <a:pt x="116740" y="2594502"/>
                  <a:pt x="116740" y="2594502"/>
                  <a:pt x="116740" y="2594502"/>
                </a:cubicBezTo>
                <a:cubicBezTo>
                  <a:pt x="116740" y="2585737"/>
                  <a:pt x="116740" y="2585737"/>
                  <a:pt x="116740" y="2585737"/>
                </a:cubicBezTo>
                <a:cubicBezTo>
                  <a:pt x="94856" y="2590120"/>
                  <a:pt x="94856" y="2590120"/>
                  <a:pt x="94856" y="2590120"/>
                </a:cubicBezTo>
                <a:cubicBezTo>
                  <a:pt x="90479" y="2594502"/>
                  <a:pt x="90479" y="2594502"/>
                  <a:pt x="90479" y="2594502"/>
                </a:cubicBezTo>
                <a:cubicBezTo>
                  <a:pt x="77349" y="2594502"/>
                  <a:pt x="77349" y="2594502"/>
                  <a:pt x="77349" y="2594502"/>
                </a:cubicBezTo>
                <a:cubicBezTo>
                  <a:pt x="59842" y="2620798"/>
                  <a:pt x="59842" y="2620798"/>
                  <a:pt x="59842" y="2620798"/>
                </a:cubicBezTo>
                <a:lnTo>
                  <a:pt x="57692" y="2621106"/>
                </a:lnTo>
                <a:lnTo>
                  <a:pt x="60594" y="2618401"/>
                </a:lnTo>
                <a:cubicBezTo>
                  <a:pt x="62030" y="2613128"/>
                  <a:pt x="62030" y="2604363"/>
                  <a:pt x="59842" y="2590120"/>
                </a:cubicBezTo>
                <a:cubicBezTo>
                  <a:pt x="94856" y="2581354"/>
                  <a:pt x="94856" y="2581354"/>
                  <a:pt x="94856" y="2581354"/>
                </a:cubicBezTo>
                <a:cubicBezTo>
                  <a:pt x="116740" y="2563824"/>
                  <a:pt x="116740" y="2563824"/>
                  <a:pt x="116740" y="2563824"/>
                </a:cubicBezTo>
                <a:cubicBezTo>
                  <a:pt x="129870" y="2563824"/>
                  <a:pt x="129870" y="2563824"/>
                  <a:pt x="129870" y="2563824"/>
                </a:cubicBezTo>
                <a:cubicBezTo>
                  <a:pt x="125493" y="2559441"/>
                  <a:pt x="147377" y="2563824"/>
                  <a:pt x="129870" y="2550676"/>
                </a:cubicBezTo>
                <a:cubicBezTo>
                  <a:pt x="121116" y="2546294"/>
                  <a:pt x="121116" y="2546294"/>
                  <a:pt x="121116" y="2546294"/>
                </a:cubicBezTo>
                <a:lnTo>
                  <a:pt x="122543" y="2544678"/>
                </a:lnTo>
                <a:lnTo>
                  <a:pt x="129118" y="2542596"/>
                </a:lnTo>
                <a:cubicBezTo>
                  <a:pt x="136366" y="2540130"/>
                  <a:pt x="127476" y="2542596"/>
                  <a:pt x="122689" y="2544513"/>
                </a:cubicBezTo>
                <a:lnTo>
                  <a:pt x="122543" y="2544678"/>
                </a:lnTo>
                <a:lnTo>
                  <a:pt x="103609" y="2550676"/>
                </a:lnTo>
                <a:cubicBezTo>
                  <a:pt x="125493" y="2537528"/>
                  <a:pt x="125493" y="2537528"/>
                  <a:pt x="125493" y="2537528"/>
                </a:cubicBezTo>
                <a:cubicBezTo>
                  <a:pt x="129870" y="2537528"/>
                  <a:pt x="129870" y="2541911"/>
                  <a:pt x="134246" y="2537528"/>
                </a:cubicBezTo>
                <a:cubicBezTo>
                  <a:pt x="134246" y="2533146"/>
                  <a:pt x="134246" y="2533146"/>
                  <a:pt x="134246" y="2533146"/>
                </a:cubicBezTo>
                <a:cubicBezTo>
                  <a:pt x="112363" y="2524381"/>
                  <a:pt x="112363" y="2524381"/>
                  <a:pt x="112363" y="2524381"/>
                </a:cubicBezTo>
                <a:cubicBezTo>
                  <a:pt x="134246" y="2515615"/>
                  <a:pt x="134246" y="2515615"/>
                  <a:pt x="134246" y="2515615"/>
                </a:cubicBezTo>
                <a:cubicBezTo>
                  <a:pt x="140812" y="2506850"/>
                  <a:pt x="149565" y="2511233"/>
                  <a:pt x="156130" y="2512328"/>
                </a:cubicBezTo>
                <a:lnTo>
                  <a:pt x="161865" y="2510175"/>
                </a:lnTo>
                <a:lnTo>
                  <a:pt x="161054" y="2513424"/>
                </a:lnTo>
                <a:cubicBezTo>
                  <a:pt x="160507" y="2515615"/>
                  <a:pt x="160507" y="2515615"/>
                  <a:pt x="160507" y="2515615"/>
                </a:cubicBezTo>
                <a:cubicBezTo>
                  <a:pt x="178014" y="2515615"/>
                  <a:pt x="178014" y="2515615"/>
                  <a:pt x="178014" y="2515615"/>
                </a:cubicBezTo>
                <a:cubicBezTo>
                  <a:pt x="199897" y="2506850"/>
                  <a:pt x="199897" y="2506850"/>
                  <a:pt x="199897" y="2506850"/>
                </a:cubicBezTo>
                <a:cubicBezTo>
                  <a:pt x="217404" y="2484937"/>
                  <a:pt x="217404" y="2484937"/>
                  <a:pt x="217404" y="2484937"/>
                </a:cubicBezTo>
                <a:cubicBezTo>
                  <a:pt x="239288" y="2471789"/>
                  <a:pt x="239288" y="2471789"/>
                  <a:pt x="239288" y="2471789"/>
                </a:cubicBezTo>
                <a:cubicBezTo>
                  <a:pt x="256795" y="2449876"/>
                  <a:pt x="256795" y="2449876"/>
                  <a:pt x="256795" y="2449876"/>
                </a:cubicBezTo>
                <a:cubicBezTo>
                  <a:pt x="252418" y="2449876"/>
                  <a:pt x="252418" y="2449876"/>
                  <a:pt x="252418" y="2449876"/>
                </a:cubicBezTo>
                <a:cubicBezTo>
                  <a:pt x="265548" y="2449876"/>
                  <a:pt x="269925" y="2436728"/>
                  <a:pt x="274302" y="2445494"/>
                </a:cubicBezTo>
                <a:cubicBezTo>
                  <a:pt x="283055" y="2436728"/>
                  <a:pt x="283055" y="2436728"/>
                  <a:pt x="283055" y="2436728"/>
                </a:cubicBezTo>
                <a:cubicBezTo>
                  <a:pt x="269925" y="2423581"/>
                  <a:pt x="269925" y="2423581"/>
                  <a:pt x="269925" y="2423581"/>
                </a:cubicBezTo>
                <a:lnTo>
                  <a:pt x="245832" y="2429612"/>
                </a:lnTo>
                <a:lnTo>
                  <a:pt x="243665" y="2414815"/>
                </a:lnTo>
                <a:cubicBezTo>
                  <a:pt x="213027" y="2406050"/>
                  <a:pt x="213027" y="2406050"/>
                  <a:pt x="213027" y="2406050"/>
                </a:cubicBezTo>
                <a:cubicBezTo>
                  <a:pt x="221781" y="2392902"/>
                  <a:pt x="221781" y="2392902"/>
                  <a:pt x="221781" y="2392902"/>
                </a:cubicBezTo>
                <a:cubicBezTo>
                  <a:pt x="217404" y="2388520"/>
                  <a:pt x="217404" y="2388520"/>
                  <a:pt x="217404" y="2388520"/>
                </a:cubicBezTo>
                <a:cubicBezTo>
                  <a:pt x="213027" y="2384137"/>
                  <a:pt x="213027" y="2384137"/>
                  <a:pt x="213027" y="2384137"/>
                </a:cubicBezTo>
                <a:cubicBezTo>
                  <a:pt x="199897" y="2384137"/>
                  <a:pt x="199897" y="2384137"/>
                  <a:pt x="199897" y="2384137"/>
                </a:cubicBezTo>
                <a:cubicBezTo>
                  <a:pt x="191144" y="2384137"/>
                  <a:pt x="191144" y="2384137"/>
                  <a:pt x="191144" y="2384137"/>
                </a:cubicBezTo>
                <a:cubicBezTo>
                  <a:pt x="217404" y="2353459"/>
                  <a:pt x="217404" y="2353459"/>
                  <a:pt x="217404" y="2353459"/>
                </a:cubicBezTo>
                <a:lnTo>
                  <a:pt x="214426" y="2350477"/>
                </a:lnTo>
                <a:lnTo>
                  <a:pt x="218498" y="2348529"/>
                </a:lnTo>
                <a:cubicBezTo>
                  <a:pt x="217404" y="2345789"/>
                  <a:pt x="208651" y="2342502"/>
                  <a:pt x="208651" y="2344694"/>
                </a:cubicBezTo>
                <a:cubicBezTo>
                  <a:pt x="208651" y="2344694"/>
                  <a:pt x="208651" y="2344694"/>
                  <a:pt x="209745" y="2345789"/>
                </a:cubicBezTo>
                <a:lnTo>
                  <a:pt x="214426" y="2350477"/>
                </a:lnTo>
                <a:lnTo>
                  <a:pt x="212344" y="2351473"/>
                </a:lnTo>
                <a:cubicBezTo>
                  <a:pt x="207009" y="2351816"/>
                  <a:pt x="197709" y="2351268"/>
                  <a:pt x="182390" y="2349076"/>
                </a:cubicBezTo>
                <a:cubicBezTo>
                  <a:pt x="182390" y="2340311"/>
                  <a:pt x="182390" y="2340311"/>
                  <a:pt x="182390" y="2340311"/>
                </a:cubicBezTo>
                <a:cubicBezTo>
                  <a:pt x="164883" y="2335928"/>
                  <a:pt x="164883" y="2335928"/>
                  <a:pt x="164883" y="2335928"/>
                </a:cubicBezTo>
                <a:cubicBezTo>
                  <a:pt x="156130" y="2335928"/>
                  <a:pt x="156130" y="2335928"/>
                  <a:pt x="156130" y="2335928"/>
                </a:cubicBezTo>
                <a:cubicBezTo>
                  <a:pt x="147377" y="2340311"/>
                  <a:pt x="173637" y="2305250"/>
                  <a:pt x="143000" y="2344694"/>
                </a:cubicBezTo>
                <a:cubicBezTo>
                  <a:pt x="138623" y="2340311"/>
                  <a:pt x="138623" y="2340311"/>
                  <a:pt x="138623" y="2340311"/>
                </a:cubicBezTo>
                <a:cubicBezTo>
                  <a:pt x="164883" y="2318398"/>
                  <a:pt x="164883" y="2318398"/>
                  <a:pt x="164883" y="2318398"/>
                </a:cubicBezTo>
                <a:cubicBezTo>
                  <a:pt x="173637" y="2327163"/>
                  <a:pt x="173637" y="2327163"/>
                  <a:pt x="173637" y="2327163"/>
                </a:cubicBezTo>
                <a:cubicBezTo>
                  <a:pt x="191144" y="2327163"/>
                  <a:pt x="191144" y="2327163"/>
                  <a:pt x="191144" y="2327163"/>
                </a:cubicBezTo>
                <a:cubicBezTo>
                  <a:pt x="208651" y="2296485"/>
                  <a:pt x="208651" y="2296485"/>
                  <a:pt x="208651" y="2296485"/>
                </a:cubicBezTo>
                <a:cubicBezTo>
                  <a:pt x="256795" y="2265807"/>
                  <a:pt x="256795" y="2265807"/>
                  <a:pt x="256795" y="2265807"/>
                </a:cubicBezTo>
                <a:cubicBezTo>
                  <a:pt x="256795" y="2265807"/>
                  <a:pt x="265548" y="2261424"/>
                  <a:pt x="252418" y="2261424"/>
                </a:cubicBezTo>
                <a:cubicBezTo>
                  <a:pt x="239288" y="2265807"/>
                  <a:pt x="239288" y="2265807"/>
                  <a:pt x="239288" y="2265807"/>
                </a:cubicBezTo>
                <a:cubicBezTo>
                  <a:pt x="230534" y="2261424"/>
                  <a:pt x="230534" y="2261424"/>
                  <a:pt x="230534" y="2261424"/>
                </a:cubicBezTo>
                <a:cubicBezTo>
                  <a:pt x="239288" y="2252659"/>
                  <a:pt x="239288" y="2252659"/>
                  <a:pt x="239288" y="2252659"/>
                </a:cubicBezTo>
                <a:cubicBezTo>
                  <a:pt x="226158" y="2226363"/>
                  <a:pt x="226158" y="2226363"/>
                  <a:pt x="226158" y="2226363"/>
                </a:cubicBezTo>
                <a:cubicBezTo>
                  <a:pt x="217404" y="2221981"/>
                  <a:pt x="217404" y="2221981"/>
                  <a:pt x="217404" y="2221981"/>
                </a:cubicBezTo>
                <a:cubicBezTo>
                  <a:pt x="213027" y="2226363"/>
                  <a:pt x="213027" y="2226363"/>
                  <a:pt x="213027" y="2226363"/>
                </a:cubicBezTo>
                <a:cubicBezTo>
                  <a:pt x="208651" y="2221981"/>
                  <a:pt x="208651" y="2221981"/>
                  <a:pt x="208651" y="2221981"/>
                </a:cubicBezTo>
                <a:cubicBezTo>
                  <a:pt x="213027" y="2213216"/>
                  <a:pt x="213027" y="2213216"/>
                  <a:pt x="213027" y="2213216"/>
                </a:cubicBezTo>
                <a:cubicBezTo>
                  <a:pt x="191144" y="2217598"/>
                  <a:pt x="191144" y="2217598"/>
                  <a:pt x="191144" y="2217598"/>
                </a:cubicBezTo>
                <a:cubicBezTo>
                  <a:pt x="182390" y="2226363"/>
                  <a:pt x="182390" y="2226363"/>
                  <a:pt x="182390" y="2226363"/>
                </a:cubicBezTo>
                <a:cubicBezTo>
                  <a:pt x="178014" y="2243894"/>
                  <a:pt x="178014" y="2243894"/>
                  <a:pt x="178014" y="2243894"/>
                </a:cubicBezTo>
                <a:cubicBezTo>
                  <a:pt x="186767" y="2248276"/>
                  <a:pt x="186767" y="2248276"/>
                  <a:pt x="186767" y="2248276"/>
                </a:cubicBezTo>
                <a:cubicBezTo>
                  <a:pt x="182390" y="2257042"/>
                  <a:pt x="182390" y="2257042"/>
                  <a:pt x="182390" y="2257042"/>
                </a:cubicBezTo>
                <a:cubicBezTo>
                  <a:pt x="186767" y="2261424"/>
                  <a:pt x="186767" y="2261424"/>
                  <a:pt x="186767" y="2261424"/>
                </a:cubicBezTo>
                <a:cubicBezTo>
                  <a:pt x="182390" y="2257042"/>
                  <a:pt x="160507" y="2265807"/>
                  <a:pt x="164883" y="2248276"/>
                </a:cubicBezTo>
                <a:cubicBezTo>
                  <a:pt x="151753" y="2235129"/>
                  <a:pt x="195521" y="2248276"/>
                  <a:pt x="160507" y="2230746"/>
                </a:cubicBezTo>
                <a:cubicBezTo>
                  <a:pt x="160507" y="2221981"/>
                  <a:pt x="160507" y="2221981"/>
                  <a:pt x="160507" y="2221981"/>
                </a:cubicBezTo>
                <a:cubicBezTo>
                  <a:pt x="169260" y="2208833"/>
                  <a:pt x="182390" y="2226363"/>
                  <a:pt x="178014" y="2208833"/>
                </a:cubicBezTo>
                <a:cubicBezTo>
                  <a:pt x="169260" y="2208833"/>
                  <a:pt x="169260" y="2208833"/>
                  <a:pt x="169260" y="2208833"/>
                </a:cubicBezTo>
                <a:cubicBezTo>
                  <a:pt x="164883" y="2200068"/>
                  <a:pt x="164883" y="2200068"/>
                  <a:pt x="164883" y="2200068"/>
                </a:cubicBezTo>
                <a:cubicBezTo>
                  <a:pt x="191144" y="2191303"/>
                  <a:pt x="191144" y="2191303"/>
                  <a:pt x="191144" y="2191303"/>
                </a:cubicBezTo>
                <a:cubicBezTo>
                  <a:pt x="199897" y="2165007"/>
                  <a:pt x="208651" y="2156242"/>
                  <a:pt x="243665" y="2151859"/>
                </a:cubicBezTo>
                <a:cubicBezTo>
                  <a:pt x="256795" y="2138711"/>
                  <a:pt x="256795" y="2138711"/>
                  <a:pt x="256795" y="2138711"/>
                </a:cubicBezTo>
                <a:cubicBezTo>
                  <a:pt x="269925" y="2138711"/>
                  <a:pt x="269925" y="2138711"/>
                  <a:pt x="269925" y="2138711"/>
                </a:cubicBezTo>
                <a:cubicBezTo>
                  <a:pt x="274302" y="2129946"/>
                  <a:pt x="274302" y="2129946"/>
                  <a:pt x="274302" y="2129946"/>
                </a:cubicBezTo>
                <a:cubicBezTo>
                  <a:pt x="300562" y="2116798"/>
                  <a:pt x="300562" y="2116798"/>
                  <a:pt x="300562" y="2116798"/>
                </a:cubicBezTo>
                <a:cubicBezTo>
                  <a:pt x="357459" y="2081737"/>
                  <a:pt x="357459" y="2081737"/>
                  <a:pt x="357459" y="2081737"/>
                </a:cubicBezTo>
                <a:cubicBezTo>
                  <a:pt x="361836" y="2068590"/>
                  <a:pt x="361836" y="2068590"/>
                  <a:pt x="361836" y="2068590"/>
                </a:cubicBezTo>
                <a:cubicBezTo>
                  <a:pt x="374966" y="2072972"/>
                  <a:pt x="374966" y="2072972"/>
                  <a:pt x="374966" y="2072972"/>
                </a:cubicBezTo>
                <a:cubicBezTo>
                  <a:pt x="379343" y="2072972"/>
                  <a:pt x="379343" y="2086120"/>
                  <a:pt x="383720" y="2068590"/>
                </a:cubicBezTo>
                <a:cubicBezTo>
                  <a:pt x="379343" y="2068590"/>
                  <a:pt x="379343" y="2068590"/>
                  <a:pt x="379343" y="2068590"/>
                </a:cubicBezTo>
                <a:cubicBezTo>
                  <a:pt x="409980" y="2055442"/>
                  <a:pt x="409980" y="2055442"/>
                  <a:pt x="409980" y="2055442"/>
                </a:cubicBezTo>
                <a:cubicBezTo>
                  <a:pt x="401227" y="2046677"/>
                  <a:pt x="401227" y="2046677"/>
                  <a:pt x="401227" y="2046677"/>
                </a:cubicBezTo>
                <a:cubicBezTo>
                  <a:pt x="418734" y="2046677"/>
                  <a:pt x="418734" y="2046677"/>
                  <a:pt x="418734" y="2046677"/>
                </a:cubicBezTo>
                <a:cubicBezTo>
                  <a:pt x="409980" y="2033529"/>
                  <a:pt x="409980" y="2033529"/>
                  <a:pt x="409980" y="2033529"/>
                </a:cubicBezTo>
                <a:cubicBezTo>
                  <a:pt x="423110" y="2024764"/>
                  <a:pt x="423110" y="2024764"/>
                  <a:pt x="423110" y="2024764"/>
                </a:cubicBezTo>
                <a:cubicBezTo>
                  <a:pt x="436240" y="2033529"/>
                  <a:pt x="436240" y="2033529"/>
                  <a:pt x="436240" y="2033529"/>
                </a:cubicBezTo>
                <a:lnTo>
                  <a:pt x="436240" y="2024764"/>
                </a:lnTo>
                <a:cubicBezTo>
                  <a:pt x="444994" y="2024764"/>
                  <a:pt x="444994" y="2024764"/>
                  <a:pt x="444994" y="2024764"/>
                </a:cubicBezTo>
                <a:cubicBezTo>
                  <a:pt x="484385" y="2011616"/>
                  <a:pt x="484385" y="2011616"/>
                  <a:pt x="484385" y="2011616"/>
                </a:cubicBezTo>
                <a:cubicBezTo>
                  <a:pt x="497515" y="2002850"/>
                  <a:pt x="497515" y="2002850"/>
                  <a:pt x="497515" y="2002850"/>
                </a:cubicBezTo>
                <a:cubicBezTo>
                  <a:pt x="532528" y="1985320"/>
                  <a:pt x="532528" y="1985320"/>
                  <a:pt x="532528" y="1985320"/>
                </a:cubicBezTo>
                <a:cubicBezTo>
                  <a:pt x="532528" y="1976555"/>
                  <a:pt x="532528" y="1976555"/>
                  <a:pt x="532528" y="1976555"/>
                </a:cubicBezTo>
                <a:cubicBezTo>
                  <a:pt x="541282" y="1980937"/>
                  <a:pt x="541282" y="1980937"/>
                  <a:pt x="541282" y="1980937"/>
                </a:cubicBezTo>
                <a:cubicBezTo>
                  <a:pt x="558789" y="1959024"/>
                  <a:pt x="550035" y="2002850"/>
                  <a:pt x="571919" y="1963407"/>
                </a:cubicBezTo>
                <a:cubicBezTo>
                  <a:pt x="536905" y="1963407"/>
                  <a:pt x="536905" y="1963407"/>
                  <a:pt x="536905" y="1963407"/>
                </a:cubicBezTo>
                <a:cubicBezTo>
                  <a:pt x="541282" y="1959024"/>
                  <a:pt x="541282" y="1959024"/>
                  <a:pt x="541282" y="1959024"/>
                </a:cubicBezTo>
                <a:cubicBezTo>
                  <a:pt x="563166" y="1954642"/>
                  <a:pt x="563166" y="1954642"/>
                  <a:pt x="563166" y="1954642"/>
                </a:cubicBezTo>
                <a:cubicBezTo>
                  <a:pt x="585049" y="1954642"/>
                  <a:pt x="585049" y="1954642"/>
                  <a:pt x="585049" y="1954642"/>
                </a:cubicBezTo>
                <a:cubicBezTo>
                  <a:pt x="633193" y="1937111"/>
                  <a:pt x="633193" y="1937111"/>
                  <a:pt x="633193" y="1937111"/>
                </a:cubicBezTo>
                <a:cubicBezTo>
                  <a:pt x="663830" y="1923964"/>
                  <a:pt x="663830" y="1923964"/>
                  <a:pt x="663830" y="1923964"/>
                </a:cubicBezTo>
                <a:cubicBezTo>
                  <a:pt x="672584" y="1915198"/>
                  <a:pt x="672584" y="1915198"/>
                  <a:pt x="672584" y="1915198"/>
                </a:cubicBezTo>
                <a:cubicBezTo>
                  <a:pt x="668207" y="1893285"/>
                  <a:pt x="668207" y="1893285"/>
                  <a:pt x="668207" y="1893285"/>
                </a:cubicBezTo>
                <a:cubicBezTo>
                  <a:pt x="681337" y="1893285"/>
                  <a:pt x="681337" y="1893285"/>
                  <a:pt x="681337" y="1893285"/>
                </a:cubicBezTo>
                <a:cubicBezTo>
                  <a:pt x="676961" y="1902051"/>
                  <a:pt x="676961" y="1902051"/>
                  <a:pt x="676961" y="1902051"/>
                </a:cubicBezTo>
                <a:cubicBezTo>
                  <a:pt x="685714" y="1906433"/>
                  <a:pt x="685714" y="1906433"/>
                  <a:pt x="685714" y="1906433"/>
                </a:cubicBezTo>
                <a:cubicBezTo>
                  <a:pt x="694467" y="1910816"/>
                  <a:pt x="698844" y="1902051"/>
                  <a:pt x="698844" y="1902051"/>
                </a:cubicBezTo>
                <a:cubicBezTo>
                  <a:pt x="687902" y="1893285"/>
                  <a:pt x="697750" y="1891094"/>
                  <a:pt x="703768" y="1889998"/>
                </a:cubicBezTo>
                <a:lnTo>
                  <a:pt x="706468" y="1888677"/>
                </a:lnTo>
                <a:lnTo>
                  <a:pt x="707597" y="1888903"/>
                </a:lnTo>
                <a:cubicBezTo>
                  <a:pt x="703221" y="1880138"/>
                  <a:pt x="703221" y="1880138"/>
                  <a:pt x="703221" y="1880138"/>
                </a:cubicBezTo>
                <a:cubicBezTo>
                  <a:pt x="725105" y="1888903"/>
                  <a:pt x="725105" y="1888903"/>
                  <a:pt x="725105" y="1888903"/>
                </a:cubicBezTo>
                <a:cubicBezTo>
                  <a:pt x="733858" y="1893285"/>
                  <a:pt x="729481" y="1880138"/>
                  <a:pt x="742611" y="1884520"/>
                </a:cubicBezTo>
                <a:cubicBezTo>
                  <a:pt x="725105" y="1875755"/>
                  <a:pt x="725105" y="1875755"/>
                  <a:pt x="725105" y="1875755"/>
                </a:cubicBezTo>
                <a:cubicBezTo>
                  <a:pt x="681337" y="1871372"/>
                  <a:pt x="681337" y="1871372"/>
                  <a:pt x="681337" y="1871372"/>
                </a:cubicBezTo>
                <a:cubicBezTo>
                  <a:pt x="659454" y="1862607"/>
                  <a:pt x="659454" y="1862607"/>
                  <a:pt x="659454" y="1862607"/>
                </a:cubicBezTo>
                <a:cubicBezTo>
                  <a:pt x="620063" y="1866990"/>
                  <a:pt x="620063" y="1866990"/>
                  <a:pt x="620063" y="1866990"/>
                </a:cubicBezTo>
                <a:cubicBezTo>
                  <a:pt x="606933" y="1858225"/>
                  <a:pt x="606933" y="1858225"/>
                  <a:pt x="606933" y="1858225"/>
                </a:cubicBezTo>
                <a:cubicBezTo>
                  <a:pt x="602556" y="1866990"/>
                  <a:pt x="602556" y="1866990"/>
                  <a:pt x="602556" y="1866990"/>
                </a:cubicBezTo>
                <a:cubicBezTo>
                  <a:pt x="602556" y="1862607"/>
                  <a:pt x="602556" y="1862607"/>
                  <a:pt x="602556" y="1862607"/>
                </a:cubicBezTo>
                <a:cubicBezTo>
                  <a:pt x="589426" y="1862607"/>
                  <a:pt x="589426" y="1862607"/>
                  <a:pt x="589426" y="1862607"/>
                </a:cubicBezTo>
                <a:cubicBezTo>
                  <a:pt x="598179" y="1853842"/>
                  <a:pt x="598179" y="1853842"/>
                  <a:pt x="598179" y="1853842"/>
                </a:cubicBezTo>
                <a:cubicBezTo>
                  <a:pt x="563166" y="1845077"/>
                  <a:pt x="563166" y="1845077"/>
                  <a:pt x="563166" y="1845077"/>
                </a:cubicBezTo>
                <a:cubicBezTo>
                  <a:pt x="523775" y="1862607"/>
                  <a:pt x="523775" y="1862607"/>
                  <a:pt x="523775" y="1862607"/>
                </a:cubicBezTo>
                <a:cubicBezTo>
                  <a:pt x="515021" y="1853842"/>
                  <a:pt x="515021" y="1853842"/>
                  <a:pt x="515021" y="1853842"/>
                </a:cubicBezTo>
                <a:cubicBezTo>
                  <a:pt x="501892" y="1866990"/>
                  <a:pt x="501892" y="1866990"/>
                  <a:pt x="501892" y="1866990"/>
                </a:cubicBezTo>
                <a:cubicBezTo>
                  <a:pt x="480008" y="1866990"/>
                  <a:pt x="480008" y="1866990"/>
                  <a:pt x="480008" y="1866990"/>
                </a:cubicBezTo>
                <a:cubicBezTo>
                  <a:pt x="444994" y="1902051"/>
                  <a:pt x="444994" y="1902051"/>
                  <a:pt x="444994" y="1902051"/>
                </a:cubicBezTo>
                <a:cubicBezTo>
                  <a:pt x="414357" y="1906433"/>
                  <a:pt x="414357" y="1906433"/>
                  <a:pt x="414357" y="1906433"/>
                </a:cubicBezTo>
                <a:lnTo>
                  <a:pt x="395541" y="1917738"/>
                </a:lnTo>
                <a:lnTo>
                  <a:pt x="395345" y="1917732"/>
                </a:lnTo>
                <a:lnTo>
                  <a:pt x="393078" y="1919192"/>
                </a:lnTo>
                <a:lnTo>
                  <a:pt x="379343" y="1919581"/>
                </a:lnTo>
                <a:cubicBezTo>
                  <a:pt x="374966" y="1937111"/>
                  <a:pt x="409980" y="1906433"/>
                  <a:pt x="383720" y="1937111"/>
                </a:cubicBezTo>
                <a:cubicBezTo>
                  <a:pt x="361836" y="1928346"/>
                  <a:pt x="361836" y="1928346"/>
                  <a:pt x="361836" y="1928346"/>
                </a:cubicBezTo>
                <a:cubicBezTo>
                  <a:pt x="361836" y="1923964"/>
                  <a:pt x="361836" y="1923964"/>
                  <a:pt x="361836" y="1923964"/>
                </a:cubicBezTo>
                <a:cubicBezTo>
                  <a:pt x="318069" y="1941494"/>
                  <a:pt x="318069" y="1941494"/>
                  <a:pt x="318069" y="1941494"/>
                </a:cubicBezTo>
                <a:cubicBezTo>
                  <a:pt x="326822" y="1945877"/>
                  <a:pt x="326822" y="1945877"/>
                  <a:pt x="326822" y="1945877"/>
                </a:cubicBezTo>
                <a:cubicBezTo>
                  <a:pt x="313692" y="1950259"/>
                  <a:pt x="313692" y="1950259"/>
                  <a:pt x="313692" y="1950259"/>
                </a:cubicBezTo>
                <a:cubicBezTo>
                  <a:pt x="313692" y="1954642"/>
                  <a:pt x="313692" y="1954642"/>
                  <a:pt x="313692" y="1954642"/>
                </a:cubicBezTo>
                <a:cubicBezTo>
                  <a:pt x="291809" y="1963407"/>
                  <a:pt x="291809" y="1963407"/>
                  <a:pt x="291809" y="1963407"/>
                </a:cubicBezTo>
                <a:cubicBezTo>
                  <a:pt x="287432" y="1967790"/>
                  <a:pt x="283055" y="1989703"/>
                  <a:pt x="269925" y="1980937"/>
                </a:cubicBezTo>
                <a:cubicBezTo>
                  <a:pt x="269925" y="1985320"/>
                  <a:pt x="287432" y="1980937"/>
                  <a:pt x="269925" y="1994085"/>
                </a:cubicBezTo>
                <a:lnTo>
                  <a:pt x="278678" y="1994085"/>
                </a:lnTo>
                <a:lnTo>
                  <a:pt x="274302" y="1998468"/>
                </a:lnTo>
                <a:cubicBezTo>
                  <a:pt x="265548" y="1994085"/>
                  <a:pt x="265548" y="1994085"/>
                  <a:pt x="265548" y="1994085"/>
                </a:cubicBezTo>
                <a:lnTo>
                  <a:pt x="262375" y="1994085"/>
                </a:lnTo>
                <a:lnTo>
                  <a:pt x="263907" y="1989703"/>
                </a:lnTo>
                <a:cubicBezTo>
                  <a:pt x="257889" y="1987512"/>
                  <a:pt x="241476" y="1989703"/>
                  <a:pt x="243665" y="1994085"/>
                </a:cubicBezTo>
                <a:cubicBezTo>
                  <a:pt x="243665" y="1994085"/>
                  <a:pt x="243665" y="1994085"/>
                  <a:pt x="246400" y="1994085"/>
                </a:cubicBezTo>
                <a:lnTo>
                  <a:pt x="262375" y="1994085"/>
                </a:lnTo>
                <a:lnTo>
                  <a:pt x="261513" y="1996551"/>
                </a:lnTo>
                <a:cubicBezTo>
                  <a:pt x="255701" y="2000111"/>
                  <a:pt x="243665" y="2005042"/>
                  <a:pt x="221781" y="2011616"/>
                </a:cubicBezTo>
                <a:cubicBezTo>
                  <a:pt x="204274" y="2011616"/>
                  <a:pt x="204274" y="2011616"/>
                  <a:pt x="204274" y="2011616"/>
                </a:cubicBezTo>
                <a:cubicBezTo>
                  <a:pt x="208651" y="2007233"/>
                  <a:pt x="208651" y="2007233"/>
                  <a:pt x="208651" y="2007233"/>
                </a:cubicBezTo>
                <a:cubicBezTo>
                  <a:pt x="195521" y="1994085"/>
                  <a:pt x="195521" y="1994085"/>
                  <a:pt x="195521" y="1994085"/>
                </a:cubicBezTo>
                <a:cubicBezTo>
                  <a:pt x="213027" y="1994085"/>
                  <a:pt x="213027" y="1994085"/>
                  <a:pt x="213027" y="1994085"/>
                </a:cubicBezTo>
                <a:cubicBezTo>
                  <a:pt x="230534" y="1976555"/>
                  <a:pt x="230534" y="1976555"/>
                  <a:pt x="230534" y="1976555"/>
                </a:cubicBezTo>
                <a:cubicBezTo>
                  <a:pt x="204274" y="1959024"/>
                  <a:pt x="204274" y="1959024"/>
                  <a:pt x="204274" y="1959024"/>
                </a:cubicBezTo>
                <a:cubicBezTo>
                  <a:pt x="186767" y="1959024"/>
                  <a:pt x="186767" y="1959024"/>
                  <a:pt x="186767" y="1959024"/>
                </a:cubicBezTo>
                <a:cubicBezTo>
                  <a:pt x="191144" y="1950259"/>
                  <a:pt x="191144" y="1950259"/>
                  <a:pt x="191144" y="1950259"/>
                </a:cubicBezTo>
                <a:cubicBezTo>
                  <a:pt x="213027" y="1959024"/>
                  <a:pt x="213027" y="1959024"/>
                  <a:pt x="213027" y="1959024"/>
                </a:cubicBezTo>
                <a:cubicBezTo>
                  <a:pt x="208651" y="1937111"/>
                  <a:pt x="208651" y="1937111"/>
                  <a:pt x="208651" y="1937111"/>
                </a:cubicBezTo>
                <a:cubicBezTo>
                  <a:pt x="239288" y="1923964"/>
                  <a:pt x="239288" y="1923964"/>
                  <a:pt x="239288" y="1923964"/>
                </a:cubicBezTo>
                <a:cubicBezTo>
                  <a:pt x="239288" y="1932729"/>
                  <a:pt x="239288" y="1932729"/>
                  <a:pt x="239288" y="1932729"/>
                </a:cubicBezTo>
                <a:cubicBezTo>
                  <a:pt x="248041" y="1932729"/>
                  <a:pt x="248041" y="1932729"/>
                  <a:pt x="248041" y="1932729"/>
                </a:cubicBezTo>
                <a:cubicBezTo>
                  <a:pt x="239288" y="1941494"/>
                  <a:pt x="239288" y="1941494"/>
                  <a:pt x="239288" y="1941494"/>
                </a:cubicBezTo>
                <a:cubicBezTo>
                  <a:pt x="248041" y="1941494"/>
                  <a:pt x="248041" y="1941494"/>
                  <a:pt x="248041" y="1941494"/>
                </a:cubicBezTo>
                <a:cubicBezTo>
                  <a:pt x="256795" y="1941494"/>
                  <a:pt x="256795" y="1941494"/>
                  <a:pt x="256795" y="1941494"/>
                </a:cubicBezTo>
                <a:cubicBezTo>
                  <a:pt x="256795" y="1937111"/>
                  <a:pt x="256795" y="1937111"/>
                  <a:pt x="256795" y="1937111"/>
                </a:cubicBezTo>
                <a:cubicBezTo>
                  <a:pt x="274302" y="1950259"/>
                  <a:pt x="274302" y="1950259"/>
                  <a:pt x="274302" y="1950259"/>
                </a:cubicBezTo>
                <a:cubicBezTo>
                  <a:pt x="300562" y="1937111"/>
                  <a:pt x="300562" y="1937111"/>
                  <a:pt x="300562" y="1937111"/>
                </a:cubicBezTo>
                <a:cubicBezTo>
                  <a:pt x="287432" y="1915198"/>
                  <a:pt x="287432" y="1915198"/>
                  <a:pt x="287432" y="1915198"/>
                </a:cubicBezTo>
                <a:cubicBezTo>
                  <a:pt x="300562" y="1906433"/>
                  <a:pt x="300562" y="1906433"/>
                  <a:pt x="300562" y="1906433"/>
                </a:cubicBezTo>
                <a:cubicBezTo>
                  <a:pt x="309315" y="1902051"/>
                  <a:pt x="269925" y="1928346"/>
                  <a:pt x="318069" y="1910816"/>
                </a:cubicBezTo>
                <a:cubicBezTo>
                  <a:pt x="309315" y="1902051"/>
                  <a:pt x="309315" y="1902051"/>
                  <a:pt x="309315" y="1902051"/>
                </a:cubicBezTo>
                <a:cubicBezTo>
                  <a:pt x="331199" y="1897668"/>
                  <a:pt x="331199" y="1897668"/>
                  <a:pt x="331199" y="1897668"/>
                </a:cubicBezTo>
                <a:cubicBezTo>
                  <a:pt x="322446" y="1888903"/>
                  <a:pt x="322446" y="1888903"/>
                  <a:pt x="322446" y="1888903"/>
                </a:cubicBezTo>
                <a:lnTo>
                  <a:pt x="309739" y="1891447"/>
                </a:lnTo>
                <a:lnTo>
                  <a:pt x="313145" y="1886095"/>
                </a:lnTo>
                <a:cubicBezTo>
                  <a:pt x="315060" y="1883698"/>
                  <a:pt x="316975" y="1882329"/>
                  <a:pt x="318069" y="1884520"/>
                </a:cubicBezTo>
                <a:cubicBezTo>
                  <a:pt x="318069" y="1884520"/>
                  <a:pt x="318069" y="1884520"/>
                  <a:pt x="316428" y="1884520"/>
                </a:cubicBezTo>
                <a:lnTo>
                  <a:pt x="311306" y="1884520"/>
                </a:lnTo>
                <a:lnTo>
                  <a:pt x="311606" y="1883741"/>
                </a:lnTo>
                <a:cubicBezTo>
                  <a:pt x="313213" y="1879590"/>
                  <a:pt x="315333" y="1874111"/>
                  <a:pt x="318069" y="1866990"/>
                </a:cubicBezTo>
                <a:cubicBezTo>
                  <a:pt x="331199" y="1862607"/>
                  <a:pt x="331199" y="1862607"/>
                  <a:pt x="331199" y="1862607"/>
                </a:cubicBezTo>
                <a:cubicBezTo>
                  <a:pt x="334482" y="1869181"/>
                  <a:pt x="313145" y="1875755"/>
                  <a:pt x="317043" y="1878631"/>
                </a:cubicBezTo>
                <a:lnTo>
                  <a:pt x="328720" y="1879874"/>
                </a:lnTo>
                <a:lnTo>
                  <a:pt x="323540" y="1886164"/>
                </a:lnTo>
                <a:cubicBezTo>
                  <a:pt x="321351" y="1889999"/>
                  <a:pt x="324634" y="1891094"/>
                  <a:pt x="348706" y="1880138"/>
                </a:cubicBezTo>
                <a:cubicBezTo>
                  <a:pt x="357459" y="1875755"/>
                  <a:pt x="357459" y="1875755"/>
                  <a:pt x="357459" y="1875755"/>
                </a:cubicBezTo>
                <a:cubicBezTo>
                  <a:pt x="348706" y="1866990"/>
                  <a:pt x="348706" y="1866990"/>
                  <a:pt x="348706" y="1866990"/>
                </a:cubicBezTo>
                <a:lnTo>
                  <a:pt x="365002" y="1861550"/>
                </a:lnTo>
                <a:lnTo>
                  <a:pt x="376676" y="1862607"/>
                </a:lnTo>
                <a:lnTo>
                  <a:pt x="377695" y="1859260"/>
                </a:lnTo>
                <a:lnTo>
                  <a:pt x="379882" y="1859354"/>
                </a:lnTo>
                <a:cubicBezTo>
                  <a:pt x="386250" y="1859937"/>
                  <a:pt x="394662" y="1860964"/>
                  <a:pt x="405604" y="1862607"/>
                </a:cubicBezTo>
                <a:cubicBezTo>
                  <a:pt x="409980" y="1853842"/>
                  <a:pt x="409980" y="1853842"/>
                  <a:pt x="409980" y="1853842"/>
                </a:cubicBezTo>
                <a:lnTo>
                  <a:pt x="391530" y="1845924"/>
                </a:lnTo>
                <a:lnTo>
                  <a:pt x="396577" y="1842338"/>
                </a:lnTo>
                <a:lnTo>
                  <a:pt x="396609" y="1841626"/>
                </a:lnTo>
                <a:lnTo>
                  <a:pt x="418734" y="1827546"/>
                </a:lnTo>
                <a:lnTo>
                  <a:pt x="407070" y="1821707"/>
                </a:lnTo>
                <a:lnTo>
                  <a:pt x="423110" y="1818781"/>
                </a:lnTo>
                <a:cubicBezTo>
                  <a:pt x="414357" y="1810016"/>
                  <a:pt x="414357" y="1810016"/>
                  <a:pt x="414357" y="1810016"/>
                </a:cubicBezTo>
                <a:cubicBezTo>
                  <a:pt x="396850" y="1805633"/>
                  <a:pt x="396850" y="1805633"/>
                  <a:pt x="396850" y="1805633"/>
                </a:cubicBezTo>
                <a:cubicBezTo>
                  <a:pt x="409980" y="1788103"/>
                  <a:pt x="409980" y="1788103"/>
                  <a:pt x="409980" y="1788103"/>
                </a:cubicBezTo>
                <a:cubicBezTo>
                  <a:pt x="423110" y="1783720"/>
                  <a:pt x="423110" y="1783720"/>
                  <a:pt x="423110" y="1783720"/>
                </a:cubicBezTo>
                <a:cubicBezTo>
                  <a:pt x="427487" y="1783720"/>
                  <a:pt x="427487" y="1783720"/>
                  <a:pt x="427487" y="1783720"/>
                </a:cubicBezTo>
                <a:cubicBezTo>
                  <a:pt x="428581" y="1779338"/>
                  <a:pt x="427761" y="1778242"/>
                  <a:pt x="426393" y="1778516"/>
                </a:cubicBezTo>
                <a:lnTo>
                  <a:pt x="422812" y="1780981"/>
                </a:lnTo>
                <a:lnTo>
                  <a:pt x="436240" y="1766190"/>
                </a:lnTo>
                <a:cubicBezTo>
                  <a:pt x="458124" y="1757425"/>
                  <a:pt x="431864" y="1801251"/>
                  <a:pt x="458124" y="1761807"/>
                </a:cubicBezTo>
                <a:cubicBezTo>
                  <a:pt x="471254" y="1766190"/>
                  <a:pt x="471254" y="1766190"/>
                  <a:pt x="471254" y="1766190"/>
                </a:cubicBezTo>
                <a:cubicBezTo>
                  <a:pt x="488761" y="1761807"/>
                  <a:pt x="488761" y="1761807"/>
                  <a:pt x="488761" y="1761807"/>
                </a:cubicBezTo>
                <a:cubicBezTo>
                  <a:pt x="497515" y="1757425"/>
                  <a:pt x="440617" y="1792485"/>
                  <a:pt x="515021" y="1757425"/>
                </a:cubicBezTo>
                <a:cubicBezTo>
                  <a:pt x="515021" y="1757425"/>
                  <a:pt x="493138" y="1753042"/>
                  <a:pt x="519398" y="1757425"/>
                </a:cubicBezTo>
                <a:cubicBezTo>
                  <a:pt x="536905" y="1739894"/>
                  <a:pt x="536905" y="1739894"/>
                  <a:pt x="536905" y="1739894"/>
                </a:cubicBezTo>
                <a:cubicBezTo>
                  <a:pt x="528152" y="1731129"/>
                  <a:pt x="528152" y="1731129"/>
                  <a:pt x="528152" y="1731129"/>
                </a:cubicBezTo>
                <a:cubicBezTo>
                  <a:pt x="515021" y="1731129"/>
                  <a:pt x="528152" y="1753042"/>
                  <a:pt x="506268" y="1739894"/>
                </a:cubicBezTo>
                <a:cubicBezTo>
                  <a:pt x="506268" y="1726746"/>
                  <a:pt x="506268" y="1726746"/>
                  <a:pt x="506268" y="1726746"/>
                </a:cubicBezTo>
                <a:cubicBezTo>
                  <a:pt x="523775" y="1726746"/>
                  <a:pt x="523775" y="1726746"/>
                  <a:pt x="523775" y="1726746"/>
                </a:cubicBezTo>
                <a:cubicBezTo>
                  <a:pt x="523775" y="1722364"/>
                  <a:pt x="523775" y="1722364"/>
                  <a:pt x="523775" y="1722364"/>
                </a:cubicBezTo>
                <a:cubicBezTo>
                  <a:pt x="528152" y="1717981"/>
                  <a:pt x="528152" y="1717981"/>
                  <a:pt x="528152" y="1717981"/>
                </a:cubicBezTo>
                <a:cubicBezTo>
                  <a:pt x="558789" y="1726746"/>
                  <a:pt x="558789" y="1726746"/>
                  <a:pt x="558789" y="1726746"/>
                </a:cubicBezTo>
                <a:cubicBezTo>
                  <a:pt x="558789" y="1717981"/>
                  <a:pt x="558789" y="1717981"/>
                  <a:pt x="558789" y="1717981"/>
                </a:cubicBezTo>
                <a:cubicBezTo>
                  <a:pt x="563166" y="1717981"/>
                  <a:pt x="563166" y="1717981"/>
                  <a:pt x="563166" y="1717981"/>
                </a:cubicBezTo>
                <a:cubicBezTo>
                  <a:pt x="624440" y="1696068"/>
                  <a:pt x="624440" y="1696068"/>
                  <a:pt x="624440" y="1696068"/>
                </a:cubicBezTo>
                <a:cubicBezTo>
                  <a:pt x="633193" y="1696068"/>
                  <a:pt x="633193" y="1696068"/>
                  <a:pt x="633193" y="1696068"/>
                </a:cubicBezTo>
                <a:cubicBezTo>
                  <a:pt x="637570" y="1687303"/>
                  <a:pt x="637570" y="1687303"/>
                  <a:pt x="637570" y="1687303"/>
                </a:cubicBezTo>
                <a:cubicBezTo>
                  <a:pt x="589426" y="1682920"/>
                  <a:pt x="589426" y="1682920"/>
                  <a:pt x="589426" y="1682920"/>
                </a:cubicBezTo>
                <a:cubicBezTo>
                  <a:pt x="602556" y="1678538"/>
                  <a:pt x="602556" y="1678538"/>
                  <a:pt x="602556" y="1678538"/>
                </a:cubicBezTo>
                <a:cubicBezTo>
                  <a:pt x="585049" y="1674155"/>
                  <a:pt x="585049" y="1674155"/>
                  <a:pt x="585049" y="1674155"/>
                </a:cubicBezTo>
                <a:cubicBezTo>
                  <a:pt x="593803" y="1665390"/>
                  <a:pt x="593803" y="1665390"/>
                  <a:pt x="593803" y="1665390"/>
                </a:cubicBezTo>
                <a:cubicBezTo>
                  <a:pt x="633193" y="1652242"/>
                  <a:pt x="633193" y="1652242"/>
                  <a:pt x="633193" y="1652242"/>
                </a:cubicBezTo>
                <a:cubicBezTo>
                  <a:pt x="633193" y="1643477"/>
                  <a:pt x="633193" y="1639094"/>
                  <a:pt x="633193" y="1636903"/>
                </a:cubicBezTo>
                <a:lnTo>
                  <a:pt x="633193" y="1636072"/>
                </a:lnTo>
                <a:lnTo>
                  <a:pt x="637570" y="1634712"/>
                </a:lnTo>
                <a:cubicBezTo>
                  <a:pt x="633193" y="1630329"/>
                  <a:pt x="633193" y="1630329"/>
                  <a:pt x="633193" y="1630329"/>
                </a:cubicBezTo>
                <a:cubicBezTo>
                  <a:pt x="598179" y="1643477"/>
                  <a:pt x="624440" y="1665390"/>
                  <a:pt x="545659" y="1669773"/>
                </a:cubicBezTo>
                <a:lnTo>
                  <a:pt x="538262" y="1683599"/>
                </a:lnTo>
                <a:lnTo>
                  <a:pt x="536905" y="1682920"/>
                </a:lnTo>
                <a:cubicBezTo>
                  <a:pt x="536905" y="1682920"/>
                  <a:pt x="536905" y="1682920"/>
                  <a:pt x="535264" y="1684016"/>
                </a:cubicBezTo>
                <a:lnTo>
                  <a:pt x="528006" y="1688861"/>
                </a:lnTo>
                <a:lnTo>
                  <a:pt x="519398" y="1687303"/>
                </a:lnTo>
                <a:cubicBezTo>
                  <a:pt x="523775" y="1691686"/>
                  <a:pt x="523775" y="1691686"/>
                  <a:pt x="523775" y="1691686"/>
                </a:cubicBezTo>
                <a:lnTo>
                  <a:pt x="528006" y="1688861"/>
                </a:lnTo>
                <a:lnTo>
                  <a:pt x="531503" y="1689494"/>
                </a:lnTo>
                <a:cubicBezTo>
                  <a:pt x="534307" y="1688946"/>
                  <a:pt x="536085" y="1687303"/>
                  <a:pt x="537452" y="1685112"/>
                </a:cubicBezTo>
                <a:lnTo>
                  <a:pt x="538262" y="1683599"/>
                </a:lnTo>
                <a:lnTo>
                  <a:pt x="552224" y="1690590"/>
                </a:lnTo>
                <a:cubicBezTo>
                  <a:pt x="554412" y="1691686"/>
                  <a:pt x="554412" y="1691686"/>
                  <a:pt x="554412" y="1691686"/>
                </a:cubicBezTo>
                <a:cubicBezTo>
                  <a:pt x="558789" y="1687303"/>
                  <a:pt x="558789" y="1687303"/>
                  <a:pt x="558789" y="1687303"/>
                </a:cubicBezTo>
                <a:cubicBezTo>
                  <a:pt x="559883" y="1687303"/>
                  <a:pt x="559609" y="1688946"/>
                  <a:pt x="559131" y="1691001"/>
                </a:cubicBezTo>
                <a:lnTo>
                  <a:pt x="558380" y="1696205"/>
                </a:lnTo>
                <a:lnTo>
                  <a:pt x="550583" y="1698807"/>
                </a:lnTo>
                <a:cubicBezTo>
                  <a:pt x="545659" y="1700451"/>
                  <a:pt x="545659" y="1700451"/>
                  <a:pt x="545659" y="1700451"/>
                </a:cubicBezTo>
                <a:cubicBezTo>
                  <a:pt x="536905" y="1700451"/>
                  <a:pt x="536905" y="1700451"/>
                  <a:pt x="536905" y="1700451"/>
                </a:cubicBezTo>
                <a:cubicBezTo>
                  <a:pt x="545659" y="1709216"/>
                  <a:pt x="545659" y="1709216"/>
                  <a:pt x="545659" y="1709216"/>
                </a:cubicBezTo>
                <a:cubicBezTo>
                  <a:pt x="541282" y="1704833"/>
                  <a:pt x="532528" y="1739894"/>
                  <a:pt x="532528" y="1700451"/>
                </a:cubicBezTo>
                <a:cubicBezTo>
                  <a:pt x="512833" y="1707025"/>
                  <a:pt x="502986" y="1710312"/>
                  <a:pt x="498062" y="1711955"/>
                </a:cubicBezTo>
                <a:lnTo>
                  <a:pt x="494486" y="1713149"/>
                </a:lnTo>
                <a:lnTo>
                  <a:pt x="497515" y="1709216"/>
                </a:lnTo>
                <a:cubicBezTo>
                  <a:pt x="488761" y="1704833"/>
                  <a:pt x="488761" y="1704833"/>
                  <a:pt x="488761" y="1704833"/>
                </a:cubicBezTo>
                <a:cubicBezTo>
                  <a:pt x="480008" y="1717981"/>
                  <a:pt x="480008" y="1717981"/>
                  <a:pt x="480008" y="1717981"/>
                </a:cubicBezTo>
                <a:cubicBezTo>
                  <a:pt x="484385" y="1722364"/>
                  <a:pt x="484385" y="1722364"/>
                  <a:pt x="484385" y="1722364"/>
                </a:cubicBezTo>
                <a:cubicBezTo>
                  <a:pt x="475631" y="1731129"/>
                  <a:pt x="475631" y="1731129"/>
                  <a:pt x="475631" y="1731129"/>
                </a:cubicBezTo>
                <a:cubicBezTo>
                  <a:pt x="458124" y="1731129"/>
                  <a:pt x="458124" y="1731129"/>
                  <a:pt x="458124" y="1731129"/>
                </a:cubicBezTo>
                <a:cubicBezTo>
                  <a:pt x="458124" y="1735512"/>
                  <a:pt x="458124" y="1735512"/>
                  <a:pt x="458124" y="1735512"/>
                </a:cubicBezTo>
                <a:cubicBezTo>
                  <a:pt x="453748" y="1731129"/>
                  <a:pt x="453748" y="1731129"/>
                  <a:pt x="453748" y="1731129"/>
                </a:cubicBezTo>
                <a:cubicBezTo>
                  <a:pt x="431864" y="1739894"/>
                  <a:pt x="431864" y="1739894"/>
                  <a:pt x="431864" y="1739894"/>
                </a:cubicBezTo>
                <a:cubicBezTo>
                  <a:pt x="431864" y="1744277"/>
                  <a:pt x="431864" y="1744277"/>
                  <a:pt x="431864" y="1744277"/>
                </a:cubicBezTo>
                <a:cubicBezTo>
                  <a:pt x="423110" y="1744277"/>
                  <a:pt x="423110" y="1744277"/>
                  <a:pt x="423110" y="1744277"/>
                </a:cubicBezTo>
                <a:cubicBezTo>
                  <a:pt x="374966" y="1766190"/>
                  <a:pt x="374966" y="1766190"/>
                  <a:pt x="374966" y="1766190"/>
                </a:cubicBezTo>
                <a:cubicBezTo>
                  <a:pt x="361836" y="1766190"/>
                  <a:pt x="361836" y="1766190"/>
                  <a:pt x="361836" y="1766190"/>
                </a:cubicBezTo>
                <a:cubicBezTo>
                  <a:pt x="348706" y="1770572"/>
                  <a:pt x="348706" y="1770572"/>
                  <a:pt x="348706" y="1770572"/>
                </a:cubicBezTo>
                <a:cubicBezTo>
                  <a:pt x="374966" y="1757425"/>
                  <a:pt x="374966" y="1757425"/>
                  <a:pt x="374966" y="1757425"/>
                </a:cubicBezTo>
                <a:cubicBezTo>
                  <a:pt x="339952" y="1757425"/>
                  <a:pt x="339952" y="1757425"/>
                  <a:pt x="339952" y="1757425"/>
                </a:cubicBezTo>
                <a:cubicBezTo>
                  <a:pt x="339952" y="1774955"/>
                  <a:pt x="339952" y="1774955"/>
                  <a:pt x="339952" y="1774955"/>
                </a:cubicBezTo>
                <a:cubicBezTo>
                  <a:pt x="313692" y="1770572"/>
                  <a:pt x="313692" y="1770572"/>
                  <a:pt x="313692" y="1770572"/>
                </a:cubicBezTo>
                <a:cubicBezTo>
                  <a:pt x="322446" y="1774955"/>
                  <a:pt x="309315" y="1779338"/>
                  <a:pt x="313692" y="1783720"/>
                </a:cubicBezTo>
                <a:cubicBezTo>
                  <a:pt x="331199" y="1779338"/>
                  <a:pt x="331199" y="1779338"/>
                  <a:pt x="331199" y="1779338"/>
                </a:cubicBezTo>
                <a:cubicBezTo>
                  <a:pt x="300562" y="1792485"/>
                  <a:pt x="300562" y="1792485"/>
                  <a:pt x="300562" y="1792485"/>
                </a:cubicBezTo>
                <a:cubicBezTo>
                  <a:pt x="313692" y="1801251"/>
                  <a:pt x="313692" y="1801251"/>
                  <a:pt x="313692" y="1801251"/>
                </a:cubicBezTo>
                <a:cubicBezTo>
                  <a:pt x="322446" y="1792485"/>
                  <a:pt x="322446" y="1792485"/>
                  <a:pt x="322446" y="1792485"/>
                </a:cubicBezTo>
                <a:cubicBezTo>
                  <a:pt x="339952" y="1792485"/>
                  <a:pt x="339952" y="1792485"/>
                  <a:pt x="339952" y="1792485"/>
                </a:cubicBezTo>
                <a:cubicBezTo>
                  <a:pt x="318069" y="1805633"/>
                  <a:pt x="318069" y="1805633"/>
                  <a:pt x="318069" y="1805633"/>
                </a:cubicBezTo>
                <a:cubicBezTo>
                  <a:pt x="313692" y="1814399"/>
                  <a:pt x="313692" y="1814399"/>
                  <a:pt x="313692" y="1814399"/>
                </a:cubicBezTo>
                <a:cubicBezTo>
                  <a:pt x="335576" y="1818781"/>
                  <a:pt x="335576" y="1818781"/>
                  <a:pt x="335576" y="1818781"/>
                </a:cubicBezTo>
                <a:cubicBezTo>
                  <a:pt x="370590" y="1805633"/>
                  <a:pt x="370590" y="1805633"/>
                  <a:pt x="370590" y="1805633"/>
                </a:cubicBezTo>
                <a:cubicBezTo>
                  <a:pt x="326822" y="1831929"/>
                  <a:pt x="326822" y="1831929"/>
                  <a:pt x="326822" y="1831929"/>
                </a:cubicBezTo>
                <a:cubicBezTo>
                  <a:pt x="318069" y="1823164"/>
                  <a:pt x="318069" y="1823164"/>
                  <a:pt x="318069" y="1823164"/>
                </a:cubicBezTo>
                <a:cubicBezTo>
                  <a:pt x="296185" y="1814399"/>
                  <a:pt x="296185" y="1814399"/>
                  <a:pt x="296185" y="1814399"/>
                </a:cubicBezTo>
                <a:cubicBezTo>
                  <a:pt x="278678" y="1827546"/>
                  <a:pt x="278678" y="1827546"/>
                  <a:pt x="278678" y="1827546"/>
                </a:cubicBezTo>
                <a:lnTo>
                  <a:pt x="278241" y="1831929"/>
                </a:lnTo>
                <a:lnTo>
                  <a:pt x="260624" y="1831929"/>
                </a:lnTo>
                <a:cubicBezTo>
                  <a:pt x="256795" y="1831929"/>
                  <a:pt x="256795" y="1831929"/>
                  <a:pt x="256795" y="1831929"/>
                </a:cubicBezTo>
                <a:cubicBezTo>
                  <a:pt x="234911" y="1827546"/>
                  <a:pt x="234911" y="1827546"/>
                  <a:pt x="234911" y="1827546"/>
                </a:cubicBezTo>
                <a:cubicBezTo>
                  <a:pt x="226158" y="1823164"/>
                  <a:pt x="226158" y="1823164"/>
                  <a:pt x="226158" y="1823164"/>
                </a:cubicBezTo>
                <a:cubicBezTo>
                  <a:pt x="213027" y="1831929"/>
                  <a:pt x="213027" y="1831929"/>
                  <a:pt x="213027" y="1831929"/>
                </a:cubicBezTo>
                <a:cubicBezTo>
                  <a:pt x="217404" y="1836312"/>
                  <a:pt x="217404" y="1836312"/>
                  <a:pt x="217404" y="1836312"/>
                </a:cubicBezTo>
                <a:cubicBezTo>
                  <a:pt x="199897" y="1849459"/>
                  <a:pt x="199897" y="1849459"/>
                  <a:pt x="199897" y="1849459"/>
                </a:cubicBezTo>
                <a:cubicBezTo>
                  <a:pt x="191144" y="1836312"/>
                  <a:pt x="191144" y="1836312"/>
                  <a:pt x="191144" y="1836312"/>
                </a:cubicBezTo>
                <a:cubicBezTo>
                  <a:pt x="190050" y="1843981"/>
                  <a:pt x="187861" y="1846172"/>
                  <a:pt x="185536" y="1846035"/>
                </a:cubicBezTo>
                <a:lnTo>
                  <a:pt x="181791" y="1843562"/>
                </a:lnTo>
                <a:lnTo>
                  <a:pt x="182390" y="1840694"/>
                </a:lnTo>
                <a:cubicBezTo>
                  <a:pt x="160507" y="1836312"/>
                  <a:pt x="160507" y="1836312"/>
                  <a:pt x="160507" y="1836312"/>
                </a:cubicBezTo>
                <a:cubicBezTo>
                  <a:pt x="164883" y="1827546"/>
                  <a:pt x="164883" y="1827546"/>
                  <a:pt x="164883" y="1827546"/>
                </a:cubicBezTo>
                <a:cubicBezTo>
                  <a:pt x="178014" y="1827546"/>
                  <a:pt x="178014" y="1827546"/>
                  <a:pt x="178014" y="1827546"/>
                </a:cubicBezTo>
                <a:cubicBezTo>
                  <a:pt x="178014" y="1823164"/>
                  <a:pt x="178014" y="1823164"/>
                  <a:pt x="178014" y="1823164"/>
                </a:cubicBezTo>
                <a:cubicBezTo>
                  <a:pt x="186767" y="1818781"/>
                  <a:pt x="186767" y="1818781"/>
                  <a:pt x="186767" y="1818781"/>
                </a:cubicBezTo>
                <a:cubicBezTo>
                  <a:pt x="178014" y="1805633"/>
                  <a:pt x="178014" y="1805633"/>
                  <a:pt x="178014" y="1805633"/>
                </a:cubicBezTo>
                <a:cubicBezTo>
                  <a:pt x="182390" y="1796868"/>
                  <a:pt x="182390" y="1796868"/>
                  <a:pt x="182390" y="1796868"/>
                </a:cubicBezTo>
                <a:cubicBezTo>
                  <a:pt x="173637" y="1788103"/>
                  <a:pt x="173637" y="1788103"/>
                  <a:pt x="173637" y="1788103"/>
                </a:cubicBezTo>
                <a:cubicBezTo>
                  <a:pt x="160507" y="1796868"/>
                  <a:pt x="160507" y="1796868"/>
                  <a:pt x="160507" y="1796868"/>
                </a:cubicBezTo>
                <a:cubicBezTo>
                  <a:pt x="160507" y="1770572"/>
                  <a:pt x="160507" y="1770572"/>
                  <a:pt x="160507" y="1770572"/>
                </a:cubicBezTo>
                <a:cubicBezTo>
                  <a:pt x="151753" y="1774955"/>
                  <a:pt x="151753" y="1774955"/>
                  <a:pt x="151753" y="1774955"/>
                </a:cubicBezTo>
                <a:cubicBezTo>
                  <a:pt x="143000" y="1766190"/>
                  <a:pt x="182390" y="1774955"/>
                  <a:pt x="138623" y="1766190"/>
                </a:cubicBezTo>
                <a:cubicBezTo>
                  <a:pt x="134246" y="1766190"/>
                  <a:pt x="134246" y="1766190"/>
                  <a:pt x="134246" y="1766190"/>
                </a:cubicBezTo>
                <a:cubicBezTo>
                  <a:pt x="138623" y="1757425"/>
                  <a:pt x="138623" y="1757425"/>
                  <a:pt x="138623" y="1757425"/>
                </a:cubicBezTo>
                <a:cubicBezTo>
                  <a:pt x="134246" y="1757425"/>
                  <a:pt x="134246" y="1757425"/>
                  <a:pt x="134246" y="1757425"/>
                </a:cubicBezTo>
                <a:cubicBezTo>
                  <a:pt x="121116" y="1757425"/>
                  <a:pt x="121116" y="1757425"/>
                  <a:pt x="121116" y="1757425"/>
                </a:cubicBezTo>
                <a:cubicBezTo>
                  <a:pt x="129870" y="1744277"/>
                  <a:pt x="116740" y="1753042"/>
                  <a:pt x="107986" y="1739894"/>
                </a:cubicBezTo>
                <a:cubicBezTo>
                  <a:pt x="125493" y="1735512"/>
                  <a:pt x="125493" y="1735512"/>
                  <a:pt x="125493" y="1735512"/>
                </a:cubicBezTo>
                <a:cubicBezTo>
                  <a:pt x="118928" y="1742085"/>
                  <a:pt x="122210" y="1724007"/>
                  <a:pt x="111337" y="1725651"/>
                </a:cubicBezTo>
                <a:lnTo>
                  <a:pt x="97435" y="1733969"/>
                </a:lnTo>
                <a:lnTo>
                  <a:pt x="81521" y="1720309"/>
                </a:lnTo>
                <a:cubicBezTo>
                  <a:pt x="68596" y="1709216"/>
                  <a:pt x="68596" y="1709216"/>
                  <a:pt x="68596" y="1709216"/>
                </a:cubicBezTo>
                <a:cubicBezTo>
                  <a:pt x="51089" y="1722364"/>
                  <a:pt x="51089" y="1722364"/>
                  <a:pt x="51089" y="1722364"/>
                </a:cubicBezTo>
                <a:cubicBezTo>
                  <a:pt x="46712" y="1735512"/>
                  <a:pt x="46712" y="1735512"/>
                  <a:pt x="46712" y="1735512"/>
                </a:cubicBezTo>
                <a:cubicBezTo>
                  <a:pt x="37958" y="1735512"/>
                  <a:pt x="37958" y="1735512"/>
                  <a:pt x="37958" y="1735512"/>
                </a:cubicBezTo>
                <a:cubicBezTo>
                  <a:pt x="51089" y="1713599"/>
                  <a:pt x="51089" y="1713599"/>
                  <a:pt x="51089" y="1713599"/>
                </a:cubicBezTo>
                <a:cubicBezTo>
                  <a:pt x="20452" y="1704833"/>
                  <a:pt x="20452" y="1704833"/>
                  <a:pt x="20452" y="1704833"/>
                </a:cubicBezTo>
                <a:cubicBezTo>
                  <a:pt x="20452" y="1698260"/>
                  <a:pt x="20452" y="1693329"/>
                  <a:pt x="20452" y="1689631"/>
                </a:cubicBezTo>
                <a:lnTo>
                  <a:pt x="20452" y="1682920"/>
                </a:lnTo>
                <a:cubicBezTo>
                  <a:pt x="33582" y="1691686"/>
                  <a:pt x="33582" y="1691686"/>
                  <a:pt x="33582" y="1691686"/>
                </a:cubicBezTo>
                <a:cubicBezTo>
                  <a:pt x="51089" y="1691686"/>
                  <a:pt x="51089" y="1691686"/>
                  <a:pt x="51089" y="1691686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68596" y="1682920"/>
                  <a:pt x="68596" y="1682920"/>
                  <a:pt x="68596" y="1682920"/>
                </a:cubicBezTo>
                <a:cubicBezTo>
                  <a:pt x="94856" y="1656625"/>
                  <a:pt x="94856" y="1656625"/>
                  <a:pt x="94856" y="1656625"/>
                </a:cubicBezTo>
                <a:cubicBezTo>
                  <a:pt x="94856" y="1652242"/>
                  <a:pt x="81726" y="1656625"/>
                  <a:pt x="90479" y="1647860"/>
                </a:cubicBezTo>
                <a:cubicBezTo>
                  <a:pt x="129870" y="1634712"/>
                  <a:pt x="129870" y="1634712"/>
                  <a:pt x="129870" y="1634712"/>
                </a:cubicBezTo>
                <a:cubicBezTo>
                  <a:pt x="138623" y="1625946"/>
                  <a:pt x="138623" y="1625946"/>
                  <a:pt x="138623" y="1625946"/>
                </a:cubicBezTo>
                <a:cubicBezTo>
                  <a:pt x="138623" y="1621564"/>
                  <a:pt x="138623" y="1621564"/>
                  <a:pt x="138623" y="1621564"/>
                </a:cubicBezTo>
                <a:cubicBezTo>
                  <a:pt x="160507" y="1608416"/>
                  <a:pt x="160507" y="1608416"/>
                  <a:pt x="160507" y="1608416"/>
                </a:cubicBezTo>
                <a:cubicBezTo>
                  <a:pt x="173637" y="1617181"/>
                  <a:pt x="173637" y="1617181"/>
                  <a:pt x="173637" y="1617181"/>
                </a:cubicBezTo>
                <a:cubicBezTo>
                  <a:pt x="178014" y="1617181"/>
                  <a:pt x="178014" y="1617181"/>
                  <a:pt x="178014" y="1617181"/>
                </a:cubicBezTo>
                <a:cubicBezTo>
                  <a:pt x="178014" y="1604033"/>
                  <a:pt x="178014" y="1604033"/>
                  <a:pt x="178014" y="1604033"/>
                </a:cubicBezTo>
                <a:cubicBezTo>
                  <a:pt x="208651" y="1595268"/>
                  <a:pt x="208651" y="1595268"/>
                  <a:pt x="208651" y="1595268"/>
                </a:cubicBezTo>
                <a:cubicBezTo>
                  <a:pt x="199897" y="1590886"/>
                  <a:pt x="199897" y="1590886"/>
                  <a:pt x="199897" y="1590886"/>
                </a:cubicBezTo>
                <a:cubicBezTo>
                  <a:pt x="221781" y="1590886"/>
                  <a:pt x="178014" y="1568973"/>
                  <a:pt x="221781" y="1590886"/>
                </a:cubicBezTo>
                <a:cubicBezTo>
                  <a:pt x="234911" y="1604033"/>
                  <a:pt x="234911" y="1604033"/>
                  <a:pt x="234911" y="1604033"/>
                </a:cubicBezTo>
                <a:cubicBezTo>
                  <a:pt x="239288" y="1599651"/>
                  <a:pt x="239288" y="1599651"/>
                  <a:pt x="239288" y="1599651"/>
                </a:cubicBezTo>
                <a:cubicBezTo>
                  <a:pt x="256795" y="1612799"/>
                  <a:pt x="256795" y="1612799"/>
                  <a:pt x="256795" y="1612799"/>
                </a:cubicBezTo>
                <a:cubicBezTo>
                  <a:pt x="261171" y="1604033"/>
                  <a:pt x="261171" y="1604033"/>
                  <a:pt x="261171" y="1604033"/>
                </a:cubicBezTo>
                <a:cubicBezTo>
                  <a:pt x="252418" y="1595268"/>
                  <a:pt x="252418" y="1595268"/>
                  <a:pt x="252418" y="1595268"/>
                </a:cubicBezTo>
                <a:cubicBezTo>
                  <a:pt x="265548" y="1582120"/>
                  <a:pt x="265548" y="1582120"/>
                  <a:pt x="265548" y="1582120"/>
                </a:cubicBezTo>
                <a:cubicBezTo>
                  <a:pt x="274302" y="1599651"/>
                  <a:pt x="274302" y="1599651"/>
                  <a:pt x="274302" y="1599651"/>
                </a:cubicBezTo>
                <a:cubicBezTo>
                  <a:pt x="278678" y="1595268"/>
                  <a:pt x="278678" y="1595268"/>
                  <a:pt x="278678" y="1595268"/>
                </a:cubicBezTo>
                <a:cubicBezTo>
                  <a:pt x="296185" y="1604033"/>
                  <a:pt x="296185" y="1604033"/>
                  <a:pt x="296185" y="1604033"/>
                </a:cubicBezTo>
                <a:cubicBezTo>
                  <a:pt x="300562" y="1595268"/>
                  <a:pt x="304939" y="1612799"/>
                  <a:pt x="309315" y="1595268"/>
                </a:cubicBezTo>
                <a:cubicBezTo>
                  <a:pt x="287432" y="1586503"/>
                  <a:pt x="287432" y="1586503"/>
                  <a:pt x="287432" y="1586503"/>
                </a:cubicBezTo>
                <a:cubicBezTo>
                  <a:pt x="261171" y="1568973"/>
                  <a:pt x="261171" y="1568973"/>
                  <a:pt x="261171" y="1568973"/>
                </a:cubicBezTo>
                <a:lnTo>
                  <a:pt x="256795" y="1568973"/>
                </a:lnTo>
                <a:cubicBezTo>
                  <a:pt x="261171" y="1564590"/>
                  <a:pt x="261171" y="1564590"/>
                  <a:pt x="261171" y="1564590"/>
                </a:cubicBezTo>
                <a:cubicBezTo>
                  <a:pt x="287432" y="1568973"/>
                  <a:pt x="287432" y="1568973"/>
                  <a:pt x="287432" y="1568973"/>
                </a:cubicBezTo>
                <a:cubicBezTo>
                  <a:pt x="313692" y="1573355"/>
                  <a:pt x="313692" y="1573355"/>
                  <a:pt x="313692" y="1573355"/>
                </a:cubicBezTo>
                <a:cubicBezTo>
                  <a:pt x="318069" y="1573355"/>
                  <a:pt x="318069" y="1573355"/>
                  <a:pt x="318069" y="1573355"/>
                </a:cubicBezTo>
                <a:cubicBezTo>
                  <a:pt x="318069" y="1564590"/>
                  <a:pt x="318069" y="1564590"/>
                  <a:pt x="318069" y="1564590"/>
                </a:cubicBezTo>
                <a:cubicBezTo>
                  <a:pt x="322446" y="1568973"/>
                  <a:pt x="322446" y="1568973"/>
                  <a:pt x="322446" y="1568973"/>
                </a:cubicBezTo>
                <a:cubicBezTo>
                  <a:pt x="335576" y="1564590"/>
                  <a:pt x="335576" y="1564590"/>
                  <a:pt x="335576" y="1564590"/>
                </a:cubicBezTo>
                <a:cubicBezTo>
                  <a:pt x="335576" y="1547060"/>
                  <a:pt x="335576" y="1547060"/>
                  <a:pt x="335576" y="1547060"/>
                </a:cubicBezTo>
                <a:cubicBezTo>
                  <a:pt x="335576" y="1542677"/>
                  <a:pt x="335576" y="1542677"/>
                  <a:pt x="335576" y="1542677"/>
                </a:cubicBezTo>
                <a:cubicBezTo>
                  <a:pt x="322446" y="1533912"/>
                  <a:pt x="322446" y="1533912"/>
                  <a:pt x="322446" y="1533912"/>
                </a:cubicBezTo>
                <a:cubicBezTo>
                  <a:pt x="318069" y="1547060"/>
                  <a:pt x="318069" y="1547060"/>
                  <a:pt x="318069" y="1547060"/>
                </a:cubicBezTo>
                <a:cubicBezTo>
                  <a:pt x="296185" y="1542677"/>
                  <a:pt x="296185" y="1542677"/>
                  <a:pt x="296185" y="1542677"/>
                </a:cubicBezTo>
                <a:cubicBezTo>
                  <a:pt x="300562" y="1529529"/>
                  <a:pt x="300562" y="1529529"/>
                  <a:pt x="300562" y="1529529"/>
                </a:cubicBezTo>
                <a:cubicBezTo>
                  <a:pt x="318069" y="1529529"/>
                  <a:pt x="339952" y="1516381"/>
                  <a:pt x="348706" y="1529529"/>
                </a:cubicBezTo>
                <a:cubicBezTo>
                  <a:pt x="344329" y="1533912"/>
                  <a:pt x="344329" y="1533912"/>
                  <a:pt x="344329" y="1533912"/>
                </a:cubicBezTo>
                <a:cubicBezTo>
                  <a:pt x="348706" y="1533912"/>
                  <a:pt x="348706" y="1533912"/>
                  <a:pt x="348706" y="1533912"/>
                </a:cubicBezTo>
                <a:cubicBezTo>
                  <a:pt x="357459" y="1533912"/>
                  <a:pt x="357459" y="1533912"/>
                  <a:pt x="357459" y="1533912"/>
                </a:cubicBezTo>
                <a:cubicBezTo>
                  <a:pt x="344329" y="1542677"/>
                  <a:pt x="344329" y="1542677"/>
                  <a:pt x="344329" y="1542677"/>
                </a:cubicBezTo>
                <a:cubicBezTo>
                  <a:pt x="366213" y="1542677"/>
                  <a:pt x="366213" y="1542677"/>
                  <a:pt x="366213" y="1542677"/>
                </a:cubicBezTo>
                <a:cubicBezTo>
                  <a:pt x="370590" y="1529529"/>
                  <a:pt x="370590" y="1529529"/>
                  <a:pt x="370590" y="1529529"/>
                </a:cubicBezTo>
                <a:cubicBezTo>
                  <a:pt x="418734" y="1520764"/>
                  <a:pt x="418734" y="1520764"/>
                  <a:pt x="418734" y="1520764"/>
                </a:cubicBezTo>
                <a:cubicBezTo>
                  <a:pt x="436240" y="1511999"/>
                  <a:pt x="436240" y="1511999"/>
                  <a:pt x="436240" y="1511999"/>
                </a:cubicBezTo>
                <a:cubicBezTo>
                  <a:pt x="462501" y="1503234"/>
                  <a:pt x="462501" y="1503234"/>
                  <a:pt x="462501" y="1503234"/>
                </a:cubicBezTo>
                <a:lnTo>
                  <a:pt x="477614" y="1503234"/>
                </a:lnTo>
                <a:lnTo>
                  <a:pt x="477272" y="1504329"/>
                </a:lnTo>
                <a:cubicBezTo>
                  <a:pt x="480008" y="1504329"/>
                  <a:pt x="486573" y="1503234"/>
                  <a:pt x="484385" y="1503234"/>
                </a:cubicBezTo>
                <a:cubicBezTo>
                  <a:pt x="484385" y="1503234"/>
                  <a:pt x="484385" y="1503234"/>
                  <a:pt x="481649" y="1503234"/>
                </a:cubicBezTo>
                <a:lnTo>
                  <a:pt x="477614" y="1503234"/>
                </a:lnTo>
                <a:lnTo>
                  <a:pt x="477614" y="1503234"/>
                </a:lnTo>
                <a:cubicBezTo>
                  <a:pt x="479734" y="1502412"/>
                  <a:pt x="484385" y="1501042"/>
                  <a:pt x="493138" y="1498851"/>
                </a:cubicBezTo>
                <a:cubicBezTo>
                  <a:pt x="488761" y="1507616"/>
                  <a:pt x="488761" y="1507616"/>
                  <a:pt x="488761" y="1507616"/>
                </a:cubicBezTo>
                <a:cubicBezTo>
                  <a:pt x="510645" y="1511999"/>
                  <a:pt x="510645" y="1511999"/>
                  <a:pt x="510645" y="1511999"/>
                </a:cubicBezTo>
                <a:cubicBezTo>
                  <a:pt x="510645" y="1511999"/>
                  <a:pt x="515021" y="1516381"/>
                  <a:pt x="515021" y="1511999"/>
                </a:cubicBezTo>
                <a:lnTo>
                  <a:pt x="515366" y="1511999"/>
                </a:lnTo>
                <a:lnTo>
                  <a:pt x="510645" y="1520764"/>
                </a:lnTo>
                <a:cubicBezTo>
                  <a:pt x="536905" y="1511999"/>
                  <a:pt x="536905" y="1511999"/>
                  <a:pt x="536905" y="1511999"/>
                </a:cubicBezTo>
                <a:cubicBezTo>
                  <a:pt x="541282" y="1516381"/>
                  <a:pt x="554412" y="1511999"/>
                  <a:pt x="541282" y="1498851"/>
                </a:cubicBezTo>
                <a:cubicBezTo>
                  <a:pt x="510645" y="1498851"/>
                  <a:pt x="510645" y="1498851"/>
                  <a:pt x="510645" y="1498851"/>
                </a:cubicBezTo>
                <a:cubicBezTo>
                  <a:pt x="484385" y="1476938"/>
                  <a:pt x="484385" y="1476938"/>
                  <a:pt x="484385" y="1476938"/>
                </a:cubicBezTo>
                <a:cubicBezTo>
                  <a:pt x="475631" y="1476938"/>
                  <a:pt x="475631" y="1476938"/>
                  <a:pt x="475631" y="1476938"/>
                </a:cubicBezTo>
                <a:cubicBezTo>
                  <a:pt x="466878" y="1494468"/>
                  <a:pt x="466878" y="1494468"/>
                  <a:pt x="466878" y="1494468"/>
                </a:cubicBezTo>
                <a:cubicBezTo>
                  <a:pt x="444994" y="1481321"/>
                  <a:pt x="444994" y="1481321"/>
                  <a:pt x="444994" y="1481321"/>
                </a:cubicBezTo>
                <a:cubicBezTo>
                  <a:pt x="427487" y="1494468"/>
                  <a:pt x="427487" y="1494468"/>
                  <a:pt x="427487" y="1494468"/>
                </a:cubicBezTo>
                <a:lnTo>
                  <a:pt x="424624" y="1493035"/>
                </a:lnTo>
                <a:lnTo>
                  <a:pt x="423042" y="1488853"/>
                </a:lnTo>
                <a:cubicBezTo>
                  <a:pt x="419828" y="1487894"/>
                  <a:pt x="413263" y="1487894"/>
                  <a:pt x="401227" y="1490086"/>
                </a:cubicBezTo>
                <a:cubicBezTo>
                  <a:pt x="401227" y="1507616"/>
                  <a:pt x="401227" y="1507616"/>
                  <a:pt x="401227" y="1507616"/>
                </a:cubicBezTo>
                <a:cubicBezTo>
                  <a:pt x="392473" y="1498851"/>
                  <a:pt x="392473" y="1498851"/>
                  <a:pt x="392473" y="1498851"/>
                </a:cubicBezTo>
                <a:cubicBezTo>
                  <a:pt x="383720" y="1507616"/>
                  <a:pt x="383720" y="1507616"/>
                  <a:pt x="383720" y="1507616"/>
                </a:cubicBezTo>
                <a:cubicBezTo>
                  <a:pt x="379343" y="1520764"/>
                  <a:pt x="379343" y="1520764"/>
                  <a:pt x="379343" y="1520764"/>
                </a:cubicBezTo>
                <a:cubicBezTo>
                  <a:pt x="366213" y="1520764"/>
                  <a:pt x="366213" y="1520764"/>
                  <a:pt x="366213" y="1520764"/>
                </a:cubicBezTo>
                <a:cubicBezTo>
                  <a:pt x="374966" y="1511999"/>
                  <a:pt x="374966" y="1511999"/>
                  <a:pt x="374966" y="1511999"/>
                </a:cubicBezTo>
                <a:cubicBezTo>
                  <a:pt x="372778" y="1510903"/>
                  <a:pt x="373599" y="1509534"/>
                  <a:pt x="375377" y="1508301"/>
                </a:cubicBezTo>
                <a:lnTo>
                  <a:pt x="379638" y="1506310"/>
                </a:lnTo>
                <a:lnTo>
                  <a:pt x="381121" y="1505836"/>
                </a:lnTo>
                <a:cubicBezTo>
                  <a:pt x="383720" y="1504877"/>
                  <a:pt x="383173" y="1504877"/>
                  <a:pt x="381531" y="1505425"/>
                </a:cubicBezTo>
                <a:lnTo>
                  <a:pt x="379638" y="1506310"/>
                </a:lnTo>
                <a:lnTo>
                  <a:pt x="361836" y="1511999"/>
                </a:lnTo>
                <a:cubicBezTo>
                  <a:pt x="379343" y="1494468"/>
                  <a:pt x="379343" y="1494468"/>
                  <a:pt x="379343" y="1494468"/>
                </a:cubicBezTo>
                <a:cubicBezTo>
                  <a:pt x="374966" y="1494468"/>
                  <a:pt x="374966" y="1494468"/>
                  <a:pt x="374966" y="1494468"/>
                </a:cubicBezTo>
                <a:cubicBezTo>
                  <a:pt x="401227" y="1481321"/>
                  <a:pt x="401227" y="1481321"/>
                  <a:pt x="401227" y="1481321"/>
                </a:cubicBezTo>
                <a:cubicBezTo>
                  <a:pt x="418734" y="1468173"/>
                  <a:pt x="418734" y="1468173"/>
                  <a:pt x="418734" y="1468173"/>
                </a:cubicBezTo>
                <a:lnTo>
                  <a:pt x="423300" y="1468292"/>
                </a:lnTo>
                <a:lnTo>
                  <a:pt x="413194" y="1474952"/>
                </a:lnTo>
                <a:cubicBezTo>
                  <a:pt x="399346" y="1486422"/>
                  <a:pt x="439780" y="1471785"/>
                  <a:pt x="430847" y="1468489"/>
                </a:cubicBezTo>
                <a:lnTo>
                  <a:pt x="423300" y="1468292"/>
                </a:lnTo>
                <a:lnTo>
                  <a:pt x="428846" y="1464638"/>
                </a:lnTo>
                <a:cubicBezTo>
                  <a:pt x="436788" y="1459955"/>
                  <a:pt x="447729" y="1453929"/>
                  <a:pt x="462501" y="1446260"/>
                </a:cubicBezTo>
                <a:cubicBezTo>
                  <a:pt x="480008" y="1446260"/>
                  <a:pt x="480008" y="1446260"/>
                  <a:pt x="480008" y="1446260"/>
                </a:cubicBezTo>
                <a:lnTo>
                  <a:pt x="481530" y="1444735"/>
                </a:lnTo>
                <a:lnTo>
                  <a:pt x="488761" y="1446260"/>
                </a:lnTo>
                <a:cubicBezTo>
                  <a:pt x="488761" y="1433112"/>
                  <a:pt x="488761" y="1433112"/>
                  <a:pt x="488761" y="1433112"/>
                </a:cubicBezTo>
                <a:cubicBezTo>
                  <a:pt x="501892" y="1437494"/>
                  <a:pt x="488761" y="1406816"/>
                  <a:pt x="515021" y="1424347"/>
                </a:cubicBezTo>
                <a:cubicBezTo>
                  <a:pt x="532528" y="1415581"/>
                  <a:pt x="532528" y="1415581"/>
                  <a:pt x="532528" y="1415581"/>
                </a:cubicBezTo>
                <a:cubicBezTo>
                  <a:pt x="541282" y="1398051"/>
                  <a:pt x="541282" y="1398051"/>
                  <a:pt x="541282" y="1398051"/>
                </a:cubicBezTo>
                <a:cubicBezTo>
                  <a:pt x="550035" y="1406816"/>
                  <a:pt x="550035" y="1406816"/>
                  <a:pt x="550035" y="1406816"/>
                </a:cubicBezTo>
                <a:cubicBezTo>
                  <a:pt x="559883" y="1403529"/>
                  <a:pt x="574655" y="1392847"/>
                  <a:pt x="585118" y="1396955"/>
                </a:cubicBezTo>
                <a:lnTo>
                  <a:pt x="591291" y="1403965"/>
                </a:lnTo>
                <a:lnTo>
                  <a:pt x="587033" y="1406200"/>
                </a:lnTo>
                <a:cubicBezTo>
                  <a:pt x="580672" y="1410103"/>
                  <a:pt x="597085" y="1403529"/>
                  <a:pt x="593803" y="1406816"/>
                </a:cubicBezTo>
                <a:lnTo>
                  <a:pt x="591291" y="1403965"/>
                </a:lnTo>
                <a:lnTo>
                  <a:pt x="602556" y="1398051"/>
                </a:lnTo>
                <a:cubicBezTo>
                  <a:pt x="606933" y="1402434"/>
                  <a:pt x="606933" y="1402434"/>
                  <a:pt x="606933" y="1402434"/>
                </a:cubicBezTo>
                <a:cubicBezTo>
                  <a:pt x="628817" y="1389286"/>
                  <a:pt x="628817" y="1389286"/>
                  <a:pt x="628817" y="1389286"/>
                </a:cubicBezTo>
                <a:cubicBezTo>
                  <a:pt x="606933" y="1389286"/>
                  <a:pt x="606933" y="1389286"/>
                  <a:pt x="606933" y="1389286"/>
                </a:cubicBezTo>
                <a:cubicBezTo>
                  <a:pt x="585049" y="1393668"/>
                  <a:pt x="585049" y="1393668"/>
                  <a:pt x="585049" y="1393668"/>
                </a:cubicBezTo>
                <a:cubicBezTo>
                  <a:pt x="598179" y="1384903"/>
                  <a:pt x="598179" y="1384903"/>
                  <a:pt x="598179" y="1384903"/>
                </a:cubicBezTo>
                <a:cubicBezTo>
                  <a:pt x="593803" y="1380521"/>
                  <a:pt x="593803" y="1380521"/>
                  <a:pt x="593803" y="1380521"/>
                </a:cubicBezTo>
                <a:cubicBezTo>
                  <a:pt x="606933" y="1362990"/>
                  <a:pt x="606933" y="1362990"/>
                  <a:pt x="606933" y="1362990"/>
                </a:cubicBezTo>
                <a:cubicBezTo>
                  <a:pt x="606933" y="1367373"/>
                  <a:pt x="606933" y="1367373"/>
                  <a:pt x="606933" y="1367373"/>
                </a:cubicBezTo>
                <a:lnTo>
                  <a:pt x="612677" y="1365455"/>
                </a:lnTo>
                <a:lnTo>
                  <a:pt x="615139" y="1367921"/>
                </a:lnTo>
                <a:cubicBezTo>
                  <a:pt x="618695" y="1368468"/>
                  <a:pt x="625534" y="1368468"/>
                  <a:pt x="637570" y="1367373"/>
                </a:cubicBezTo>
                <a:cubicBezTo>
                  <a:pt x="633193" y="1349842"/>
                  <a:pt x="633193" y="1349842"/>
                  <a:pt x="633193" y="1349842"/>
                </a:cubicBezTo>
                <a:cubicBezTo>
                  <a:pt x="659454" y="1341077"/>
                  <a:pt x="659454" y="1341077"/>
                  <a:pt x="659454" y="1341077"/>
                </a:cubicBezTo>
                <a:lnTo>
                  <a:pt x="658752" y="1341659"/>
                </a:lnTo>
                <a:lnTo>
                  <a:pt x="652683" y="1344775"/>
                </a:lnTo>
                <a:cubicBezTo>
                  <a:pt x="645161" y="1348884"/>
                  <a:pt x="652136" y="1345871"/>
                  <a:pt x="656650" y="1343405"/>
                </a:cubicBezTo>
                <a:lnTo>
                  <a:pt x="658752" y="1341659"/>
                </a:lnTo>
                <a:lnTo>
                  <a:pt x="676961" y="1332312"/>
                </a:lnTo>
                <a:cubicBezTo>
                  <a:pt x="685714" y="1332312"/>
                  <a:pt x="685714" y="1332312"/>
                  <a:pt x="685714" y="1332312"/>
                </a:cubicBezTo>
                <a:cubicBezTo>
                  <a:pt x="703221" y="1310399"/>
                  <a:pt x="703221" y="1310399"/>
                  <a:pt x="703221" y="1310399"/>
                </a:cubicBezTo>
                <a:cubicBezTo>
                  <a:pt x="703221" y="1306016"/>
                  <a:pt x="703221" y="1306016"/>
                  <a:pt x="703221" y="1306016"/>
                </a:cubicBezTo>
                <a:lnTo>
                  <a:pt x="696070" y="1306016"/>
                </a:lnTo>
                <a:lnTo>
                  <a:pt x="698844" y="1301634"/>
                </a:lnTo>
                <a:cubicBezTo>
                  <a:pt x="676961" y="1306016"/>
                  <a:pt x="676961" y="1306016"/>
                  <a:pt x="676961" y="1306016"/>
                </a:cubicBezTo>
                <a:cubicBezTo>
                  <a:pt x="663830" y="1314782"/>
                  <a:pt x="663830" y="1314782"/>
                  <a:pt x="663830" y="1314782"/>
                </a:cubicBezTo>
                <a:cubicBezTo>
                  <a:pt x="659454" y="1314782"/>
                  <a:pt x="659454" y="1314782"/>
                  <a:pt x="659454" y="1314782"/>
                </a:cubicBezTo>
                <a:cubicBezTo>
                  <a:pt x="655077" y="1310399"/>
                  <a:pt x="655077" y="1310399"/>
                  <a:pt x="655077" y="1310399"/>
                </a:cubicBezTo>
                <a:cubicBezTo>
                  <a:pt x="676961" y="1297251"/>
                  <a:pt x="676961" y="1297251"/>
                  <a:pt x="676961" y="1297251"/>
                </a:cubicBezTo>
                <a:cubicBezTo>
                  <a:pt x="707597" y="1292869"/>
                  <a:pt x="707597" y="1292869"/>
                  <a:pt x="707597" y="1292869"/>
                </a:cubicBezTo>
                <a:cubicBezTo>
                  <a:pt x="725105" y="1279721"/>
                  <a:pt x="725105" y="1279721"/>
                  <a:pt x="725105" y="1279721"/>
                </a:cubicBezTo>
                <a:cubicBezTo>
                  <a:pt x="742611" y="1275338"/>
                  <a:pt x="742611" y="1275338"/>
                  <a:pt x="742611" y="1275338"/>
                </a:cubicBezTo>
                <a:cubicBezTo>
                  <a:pt x="746988" y="1270955"/>
                  <a:pt x="746988" y="1270955"/>
                  <a:pt x="746988" y="1270955"/>
                </a:cubicBezTo>
                <a:cubicBezTo>
                  <a:pt x="738235" y="1266573"/>
                  <a:pt x="738235" y="1266573"/>
                  <a:pt x="738235" y="1266573"/>
                </a:cubicBezTo>
                <a:cubicBezTo>
                  <a:pt x="764495" y="1244660"/>
                  <a:pt x="764495" y="1244660"/>
                  <a:pt x="764495" y="1244660"/>
                </a:cubicBezTo>
                <a:lnTo>
                  <a:pt x="774861" y="1244660"/>
                </a:lnTo>
                <a:lnTo>
                  <a:pt x="771060" y="1249042"/>
                </a:lnTo>
                <a:cubicBezTo>
                  <a:pt x="770513" y="1250138"/>
                  <a:pt x="771607" y="1250138"/>
                  <a:pt x="776394" y="1247673"/>
                </a:cubicBezTo>
                <a:lnTo>
                  <a:pt x="784662" y="1242813"/>
                </a:lnTo>
                <a:lnTo>
                  <a:pt x="788567" y="1240825"/>
                </a:lnTo>
                <a:lnTo>
                  <a:pt x="788623" y="1240484"/>
                </a:lnTo>
                <a:lnTo>
                  <a:pt x="803886" y="1231512"/>
                </a:lnTo>
                <a:cubicBezTo>
                  <a:pt x="795132" y="1227129"/>
                  <a:pt x="795132" y="1227129"/>
                  <a:pt x="795132" y="1227129"/>
                </a:cubicBezTo>
                <a:cubicBezTo>
                  <a:pt x="791849" y="1226034"/>
                  <a:pt x="790755" y="1227951"/>
                  <a:pt x="790208" y="1230896"/>
                </a:cubicBezTo>
                <a:lnTo>
                  <a:pt x="788623" y="1240484"/>
                </a:lnTo>
                <a:lnTo>
                  <a:pt x="784662" y="1242813"/>
                </a:lnTo>
                <a:lnTo>
                  <a:pt x="780361" y="1245002"/>
                </a:lnTo>
                <a:lnTo>
                  <a:pt x="777625" y="1243503"/>
                </a:lnTo>
                <a:lnTo>
                  <a:pt x="777625" y="1240277"/>
                </a:lnTo>
                <a:lnTo>
                  <a:pt x="776213" y="1242729"/>
                </a:lnTo>
                <a:lnTo>
                  <a:pt x="755742" y="1231512"/>
                </a:lnTo>
                <a:cubicBezTo>
                  <a:pt x="753553" y="1233703"/>
                  <a:pt x="748082" y="1236990"/>
                  <a:pt x="740970" y="1240277"/>
                </a:cubicBezTo>
                <a:lnTo>
                  <a:pt x="717790" y="1248530"/>
                </a:lnTo>
                <a:lnTo>
                  <a:pt x="716351" y="1244660"/>
                </a:lnTo>
                <a:cubicBezTo>
                  <a:pt x="707597" y="1253425"/>
                  <a:pt x="707597" y="1253425"/>
                  <a:pt x="707597" y="1253425"/>
                </a:cubicBezTo>
                <a:cubicBezTo>
                  <a:pt x="676961" y="1266573"/>
                  <a:pt x="676961" y="1266573"/>
                  <a:pt x="676961" y="1266573"/>
                </a:cubicBezTo>
                <a:cubicBezTo>
                  <a:pt x="668207" y="1275338"/>
                  <a:pt x="668207" y="1275338"/>
                  <a:pt x="668207" y="1275338"/>
                </a:cubicBezTo>
                <a:cubicBezTo>
                  <a:pt x="668207" y="1266573"/>
                  <a:pt x="668207" y="1266573"/>
                  <a:pt x="668207" y="1266573"/>
                </a:cubicBezTo>
                <a:cubicBezTo>
                  <a:pt x="655077" y="1257808"/>
                  <a:pt x="655077" y="1257808"/>
                  <a:pt x="655077" y="1257808"/>
                </a:cubicBezTo>
                <a:cubicBezTo>
                  <a:pt x="655077" y="1244660"/>
                  <a:pt x="655077" y="1244660"/>
                  <a:pt x="655077" y="1244660"/>
                </a:cubicBezTo>
                <a:cubicBezTo>
                  <a:pt x="620063" y="1227129"/>
                  <a:pt x="620063" y="1227129"/>
                  <a:pt x="620063" y="1227129"/>
                </a:cubicBezTo>
                <a:cubicBezTo>
                  <a:pt x="611309" y="1227129"/>
                  <a:pt x="611309" y="1227129"/>
                  <a:pt x="611309" y="1227129"/>
                </a:cubicBezTo>
                <a:cubicBezTo>
                  <a:pt x="615686" y="1240277"/>
                  <a:pt x="615686" y="1240277"/>
                  <a:pt x="615686" y="1240277"/>
                </a:cubicBezTo>
                <a:cubicBezTo>
                  <a:pt x="593803" y="1240277"/>
                  <a:pt x="593803" y="1240277"/>
                  <a:pt x="593803" y="1240277"/>
                </a:cubicBezTo>
                <a:cubicBezTo>
                  <a:pt x="602556" y="1222747"/>
                  <a:pt x="602556" y="1222747"/>
                  <a:pt x="602556" y="1222747"/>
                </a:cubicBezTo>
                <a:cubicBezTo>
                  <a:pt x="602556" y="1213982"/>
                  <a:pt x="571919" y="1270955"/>
                  <a:pt x="606933" y="1205216"/>
                </a:cubicBezTo>
                <a:cubicBezTo>
                  <a:pt x="585049" y="1205216"/>
                  <a:pt x="585049" y="1205216"/>
                  <a:pt x="585049" y="1205216"/>
                </a:cubicBezTo>
                <a:cubicBezTo>
                  <a:pt x="593803" y="1213982"/>
                  <a:pt x="593803" y="1213982"/>
                  <a:pt x="593803" y="1213982"/>
                </a:cubicBezTo>
                <a:cubicBezTo>
                  <a:pt x="585049" y="1240277"/>
                  <a:pt x="585049" y="1240277"/>
                  <a:pt x="585049" y="1240277"/>
                </a:cubicBezTo>
                <a:cubicBezTo>
                  <a:pt x="554412" y="1235895"/>
                  <a:pt x="554412" y="1235895"/>
                  <a:pt x="554412" y="1235895"/>
                </a:cubicBezTo>
                <a:cubicBezTo>
                  <a:pt x="558789" y="1227129"/>
                  <a:pt x="558789" y="1227129"/>
                  <a:pt x="558789" y="1227129"/>
                </a:cubicBezTo>
                <a:cubicBezTo>
                  <a:pt x="580673" y="1213982"/>
                  <a:pt x="580673" y="1213982"/>
                  <a:pt x="580673" y="1213982"/>
                </a:cubicBezTo>
                <a:cubicBezTo>
                  <a:pt x="585049" y="1209599"/>
                  <a:pt x="585049" y="1209599"/>
                  <a:pt x="585049" y="1209599"/>
                </a:cubicBezTo>
                <a:cubicBezTo>
                  <a:pt x="580673" y="1200834"/>
                  <a:pt x="580673" y="1200834"/>
                  <a:pt x="580673" y="1200834"/>
                </a:cubicBezTo>
                <a:cubicBezTo>
                  <a:pt x="571919" y="1213982"/>
                  <a:pt x="558789" y="1209599"/>
                  <a:pt x="554412" y="1209599"/>
                </a:cubicBezTo>
                <a:cubicBezTo>
                  <a:pt x="576296" y="1200834"/>
                  <a:pt x="576296" y="1200834"/>
                  <a:pt x="576296" y="1200834"/>
                </a:cubicBezTo>
                <a:cubicBezTo>
                  <a:pt x="563166" y="1192069"/>
                  <a:pt x="563166" y="1192069"/>
                  <a:pt x="563166" y="1192069"/>
                </a:cubicBezTo>
                <a:cubicBezTo>
                  <a:pt x="585049" y="1183303"/>
                  <a:pt x="585049" y="1183303"/>
                  <a:pt x="585049" y="1183303"/>
                </a:cubicBezTo>
                <a:cubicBezTo>
                  <a:pt x="593803" y="1178921"/>
                  <a:pt x="593803" y="1178921"/>
                  <a:pt x="593803" y="1178921"/>
                </a:cubicBezTo>
                <a:cubicBezTo>
                  <a:pt x="567542" y="1174538"/>
                  <a:pt x="567542" y="1174538"/>
                  <a:pt x="567542" y="1174538"/>
                </a:cubicBezTo>
                <a:cubicBezTo>
                  <a:pt x="593803" y="1165773"/>
                  <a:pt x="593803" y="1165773"/>
                  <a:pt x="593803" y="1165773"/>
                </a:cubicBezTo>
                <a:cubicBezTo>
                  <a:pt x="615686" y="1152625"/>
                  <a:pt x="615686" y="1152625"/>
                  <a:pt x="615686" y="1152625"/>
                </a:cubicBezTo>
                <a:cubicBezTo>
                  <a:pt x="624440" y="1152625"/>
                  <a:pt x="624440" y="1152625"/>
                  <a:pt x="624440" y="1152625"/>
                </a:cubicBezTo>
                <a:lnTo>
                  <a:pt x="631446" y="1147948"/>
                </a:lnTo>
                <a:lnTo>
                  <a:pt x="631415" y="1148174"/>
                </a:lnTo>
                <a:cubicBezTo>
                  <a:pt x="631278" y="1149749"/>
                  <a:pt x="631552" y="1149064"/>
                  <a:pt x="632099" y="1147695"/>
                </a:cubicBezTo>
                <a:lnTo>
                  <a:pt x="632239" y="1147419"/>
                </a:lnTo>
                <a:lnTo>
                  <a:pt x="635929" y="1144956"/>
                </a:lnTo>
                <a:cubicBezTo>
                  <a:pt x="637570" y="1143860"/>
                  <a:pt x="637570" y="1143860"/>
                  <a:pt x="637570" y="1143860"/>
                </a:cubicBezTo>
                <a:cubicBezTo>
                  <a:pt x="636476" y="1141669"/>
                  <a:pt x="635382" y="1141943"/>
                  <a:pt x="634424" y="1143107"/>
                </a:cubicBezTo>
                <a:lnTo>
                  <a:pt x="632239" y="1147419"/>
                </a:lnTo>
                <a:lnTo>
                  <a:pt x="631446" y="1147948"/>
                </a:lnTo>
                <a:lnTo>
                  <a:pt x="633193" y="1135095"/>
                </a:lnTo>
                <a:cubicBezTo>
                  <a:pt x="668207" y="1117564"/>
                  <a:pt x="668207" y="1117564"/>
                  <a:pt x="668207" y="1117564"/>
                </a:cubicBezTo>
                <a:cubicBezTo>
                  <a:pt x="690091" y="1126330"/>
                  <a:pt x="690091" y="1126330"/>
                  <a:pt x="690091" y="1126330"/>
                </a:cubicBezTo>
                <a:cubicBezTo>
                  <a:pt x="716351" y="1126330"/>
                  <a:pt x="716351" y="1126330"/>
                  <a:pt x="716351" y="1126330"/>
                </a:cubicBezTo>
                <a:cubicBezTo>
                  <a:pt x="720728" y="1117564"/>
                  <a:pt x="720728" y="1117564"/>
                  <a:pt x="720728" y="1117564"/>
                </a:cubicBezTo>
                <a:cubicBezTo>
                  <a:pt x="733858" y="1117564"/>
                  <a:pt x="733858" y="1117564"/>
                  <a:pt x="733858" y="1117564"/>
                </a:cubicBezTo>
                <a:cubicBezTo>
                  <a:pt x="729481" y="1104416"/>
                  <a:pt x="729481" y="1104416"/>
                  <a:pt x="729481" y="1104416"/>
                </a:cubicBezTo>
                <a:cubicBezTo>
                  <a:pt x="725105" y="1095651"/>
                  <a:pt x="725105" y="1095651"/>
                  <a:pt x="725105" y="1095651"/>
                </a:cubicBezTo>
                <a:cubicBezTo>
                  <a:pt x="703221" y="1095651"/>
                  <a:pt x="703221" y="1095651"/>
                  <a:pt x="703221" y="1095651"/>
                </a:cubicBezTo>
                <a:cubicBezTo>
                  <a:pt x="703221" y="1100034"/>
                  <a:pt x="703221" y="1100034"/>
                  <a:pt x="703221" y="1100034"/>
                </a:cubicBezTo>
                <a:cubicBezTo>
                  <a:pt x="694467" y="1100034"/>
                  <a:pt x="694467" y="1100034"/>
                  <a:pt x="694467" y="1100034"/>
                </a:cubicBezTo>
                <a:cubicBezTo>
                  <a:pt x="690091" y="1104416"/>
                  <a:pt x="690091" y="1104416"/>
                  <a:pt x="690091" y="1104416"/>
                </a:cubicBezTo>
                <a:cubicBezTo>
                  <a:pt x="663830" y="1113182"/>
                  <a:pt x="663830" y="1113182"/>
                  <a:pt x="663830" y="1113182"/>
                </a:cubicBezTo>
                <a:cubicBezTo>
                  <a:pt x="663830" y="1108799"/>
                  <a:pt x="672584" y="1113182"/>
                  <a:pt x="659454" y="1108799"/>
                </a:cubicBezTo>
                <a:cubicBezTo>
                  <a:pt x="685714" y="1091269"/>
                  <a:pt x="685714" y="1091269"/>
                  <a:pt x="685714" y="1091269"/>
                </a:cubicBezTo>
                <a:cubicBezTo>
                  <a:pt x="668207" y="1086886"/>
                  <a:pt x="668207" y="1086886"/>
                  <a:pt x="668207" y="1086886"/>
                </a:cubicBezTo>
                <a:cubicBezTo>
                  <a:pt x="668207" y="1086886"/>
                  <a:pt x="698844" y="1069356"/>
                  <a:pt x="659454" y="1091269"/>
                </a:cubicBezTo>
                <a:cubicBezTo>
                  <a:pt x="646323" y="1082503"/>
                  <a:pt x="646323" y="1082503"/>
                  <a:pt x="646323" y="1082503"/>
                </a:cubicBezTo>
                <a:cubicBezTo>
                  <a:pt x="637570" y="1082503"/>
                  <a:pt x="637570" y="1082503"/>
                  <a:pt x="637570" y="1082503"/>
                </a:cubicBezTo>
                <a:cubicBezTo>
                  <a:pt x="633193" y="1095651"/>
                  <a:pt x="633193" y="1095651"/>
                  <a:pt x="633193" y="1095651"/>
                </a:cubicBezTo>
                <a:cubicBezTo>
                  <a:pt x="615686" y="1100034"/>
                  <a:pt x="615686" y="1100034"/>
                  <a:pt x="615686" y="1100034"/>
                </a:cubicBezTo>
                <a:cubicBezTo>
                  <a:pt x="620063" y="1104416"/>
                  <a:pt x="620063" y="1104416"/>
                  <a:pt x="620063" y="1104416"/>
                </a:cubicBezTo>
                <a:cubicBezTo>
                  <a:pt x="602556" y="1095651"/>
                  <a:pt x="602556" y="1095651"/>
                  <a:pt x="602556" y="1095651"/>
                </a:cubicBezTo>
                <a:cubicBezTo>
                  <a:pt x="598179" y="1100034"/>
                  <a:pt x="598179" y="1100034"/>
                  <a:pt x="598179" y="1100034"/>
                </a:cubicBezTo>
                <a:cubicBezTo>
                  <a:pt x="576296" y="1086886"/>
                  <a:pt x="576296" y="1086886"/>
                  <a:pt x="576296" y="1086886"/>
                </a:cubicBezTo>
                <a:cubicBezTo>
                  <a:pt x="576296" y="1095651"/>
                  <a:pt x="576296" y="1095651"/>
                  <a:pt x="576296" y="1095651"/>
                </a:cubicBezTo>
                <a:cubicBezTo>
                  <a:pt x="558789" y="1086886"/>
                  <a:pt x="602556" y="1073738"/>
                  <a:pt x="554412" y="1086886"/>
                </a:cubicBezTo>
                <a:cubicBezTo>
                  <a:pt x="550035" y="1073738"/>
                  <a:pt x="550035" y="1073738"/>
                  <a:pt x="550035" y="1073738"/>
                </a:cubicBezTo>
                <a:cubicBezTo>
                  <a:pt x="515021" y="1069356"/>
                  <a:pt x="515021" y="1069356"/>
                  <a:pt x="515021" y="1069356"/>
                </a:cubicBezTo>
                <a:cubicBezTo>
                  <a:pt x="501892" y="1073738"/>
                  <a:pt x="501892" y="1073738"/>
                  <a:pt x="501892" y="1073738"/>
                </a:cubicBezTo>
                <a:cubicBezTo>
                  <a:pt x="493138" y="1073738"/>
                  <a:pt x="493138" y="1073738"/>
                  <a:pt x="493138" y="1073738"/>
                </a:cubicBezTo>
                <a:cubicBezTo>
                  <a:pt x="523775" y="1064973"/>
                  <a:pt x="444994" y="1060590"/>
                  <a:pt x="523775" y="1060590"/>
                </a:cubicBezTo>
                <a:cubicBezTo>
                  <a:pt x="523775" y="1051825"/>
                  <a:pt x="523775" y="1051825"/>
                  <a:pt x="523775" y="1051825"/>
                </a:cubicBezTo>
                <a:cubicBezTo>
                  <a:pt x="541282" y="1038677"/>
                  <a:pt x="541282" y="1038677"/>
                  <a:pt x="541282" y="1038677"/>
                </a:cubicBezTo>
                <a:cubicBezTo>
                  <a:pt x="515021" y="1029912"/>
                  <a:pt x="515021" y="1029912"/>
                  <a:pt x="515021" y="1029912"/>
                </a:cubicBezTo>
                <a:cubicBezTo>
                  <a:pt x="536905" y="1029912"/>
                  <a:pt x="536905" y="1029912"/>
                  <a:pt x="536905" y="1029912"/>
                </a:cubicBezTo>
                <a:cubicBezTo>
                  <a:pt x="545659" y="1043060"/>
                  <a:pt x="545659" y="1043060"/>
                  <a:pt x="545659" y="1043060"/>
                </a:cubicBezTo>
                <a:cubicBezTo>
                  <a:pt x="554412" y="1034295"/>
                  <a:pt x="554412" y="1034295"/>
                  <a:pt x="554412" y="1034295"/>
                </a:cubicBezTo>
                <a:cubicBezTo>
                  <a:pt x="571919" y="1043060"/>
                  <a:pt x="571919" y="1043060"/>
                  <a:pt x="571919" y="1043060"/>
                </a:cubicBezTo>
                <a:cubicBezTo>
                  <a:pt x="580673" y="1029912"/>
                  <a:pt x="580673" y="1029912"/>
                  <a:pt x="580673" y="1029912"/>
                </a:cubicBezTo>
                <a:cubicBezTo>
                  <a:pt x="602556" y="1029912"/>
                  <a:pt x="602556" y="1029912"/>
                  <a:pt x="602556" y="1029912"/>
                </a:cubicBezTo>
                <a:cubicBezTo>
                  <a:pt x="606933" y="1034295"/>
                  <a:pt x="606933" y="1034295"/>
                  <a:pt x="606933" y="1034295"/>
                </a:cubicBezTo>
                <a:cubicBezTo>
                  <a:pt x="602556" y="1021147"/>
                  <a:pt x="624440" y="1029912"/>
                  <a:pt x="620063" y="1025530"/>
                </a:cubicBezTo>
                <a:cubicBezTo>
                  <a:pt x="624440" y="1007999"/>
                  <a:pt x="624440" y="1007999"/>
                  <a:pt x="624440" y="1007999"/>
                </a:cubicBezTo>
                <a:cubicBezTo>
                  <a:pt x="606933" y="1007999"/>
                  <a:pt x="606933" y="1007999"/>
                  <a:pt x="606933" y="1007999"/>
                </a:cubicBezTo>
                <a:cubicBezTo>
                  <a:pt x="606933" y="999234"/>
                  <a:pt x="606933" y="999234"/>
                  <a:pt x="606933" y="999234"/>
                </a:cubicBezTo>
                <a:cubicBezTo>
                  <a:pt x="633193" y="1007999"/>
                  <a:pt x="620063" y="994851"/>
                  <a:pt x="641947" y="977321"/>
                </a:cubicBezTo>
                <a:cubicBezTo>
                  <a:pt x="655077" y="981704"/>
                  <a:pt x="655077" y="981704"/>
                  <a:pt x="655077" y="981704"/>
                </a:cubicBezTo>
                <a:cubicBezTo>
                  <a:pt x="650700" y="968556"/>
                  <a:pt x="681337" y="972938"/>
                  <a:pt x="676961" y="959791"/>
                </a:cubicBezTo>
                <a:cubicBezTo>
                  <a:pt x="672584" y="942260"/>
                  <a:pt x="672584" y="942260"/>
                  <a:pt x="672584" y="942260"/>
                </a:cubicBezTo>
                <a:cubicBezTo>
                  <a:pt x="690091" y="933495"/>
                  <a:pt x="690091" y="933495"/>
                  <a:pt x="690091" y="933495"/>
                </a:cubicBezTo>
                <a:cubicBezTo>
                  <a:pt x="690091" y="946643"/>
                  <a:pt x="690091" y="946643"/>
                  <a:pt x="690091" y="946643"/>
                </a:cubicBezTo>
                <a:cubicBezTo>
                  <a:pt x="685714" y="946643"/>
                  <a:pt x="685714" y="946643"/>
                  <a:pt x="685714" y="946643"/>
                </a:cubicBezTo>
                <a:cubicBezTo>
                  <a:pt x="685714" y="951025"/>
                  <a:pt x="685714" y="951025"/>
                  <a:pt x="685714" y="951025"/>
                </a:cubicBezTo>
                <a:cubicBezTo>
                  <a:pt x="694467" y="955408"/>
                  <a:pt x="694467" y="955408"/>
                  <a:pt x="694467" y="955408"/>
                </a:cubicBezTo>
                <a:cubicBezTo>
                  <a:pt x="703221" y="955408"/>
                  <a:pt x="698844" y="946643"/>
                  <a:pt x="707597" y="942260"/>
                </a:cubicBezTo>
                <a:cubicBezTo>
                  <a:pt x="711974" y="946643"/>
                  <a:pt x="711974" y="946643"/>
                  <a:pt x="711974" y="946643"/>
                </a:cubicBezTo>
                <a:cubicBezTo>
                  <a:pt x="690091" y="964173"/>
                  <a:pt x="690091" y="964173"/>
                  <a:pt x="690091" y="964173"/>
                </a:cubicBezTo>
                <a:cubicBezTo>
                  <a:pt x="681337" y="964173"/>
                  <a:pt x="681337" y="964173"/>
                  <a:pt x="681337" y="964173"/>
                </a:cubicBezTo>
                <a:lnTo>
                  <a:pt x="673595" y="971925"/>
                </a:lnTo>
                <a:lnTo>
                  <a:pt x="673131" y="971843"/>
                </a:lnTo>
                <a:lnTo>
                  <a:pt x="672549" y="972974"/>
                </a:lnTo>
                <a:lnTo>
                  <a:pt x="669848" y="975677"/>
                </a:lnTo>
                <a:cubicBezTo>
                  <a:pt x="668207" y="977321"/>
                  <a:pt x="668207" y="977321"/>
                  <a:pt x="668207" y="977321"/>
                </a:cubicBezTo>
                <a:cubicBezTo>
                  <a:pt x="669301" y="978417"/>
                  <a:pt x="670122" y="977595"/>
                  <a:pt x="670874" y="976225"/>
                </a:cubicBezTo>
                <a:lnTo>
                  <a:pt x="672549" y="972974"/>
                </a:lnTo>
                <a:lnTo>
                  <a:pt x="673595" y="971925"/>
                </a:lnTo>
                <a:lnTo>
                  <a:pt x="676208" y="972391"/>
                </a:lnTo>
                <a:cubicBezTo>
                  <a:pt x="677508" y="974308"/>
                  <a:pt x="679149" y="978417"/>
                  <a:pt x="681337" y="986086"/>
                </a:cubicBezTo>
                <a:cubicBezTo>
                  <a:pt x="681337" y="990469"/>
                  <a:pt x="681337" y="990469"/>
                  <a:pt x="681337" y="990469"/>
                </a:cubicBezTo>
                <a:cubicBezTo>
                  <a:pt x="672584" y="990469"/>
                  <a:pt x="672584" y="990469"/>
                  <a:pt x="672584" y="990469"/>
                </a:cubicBezTo>
                <a:cubicBezTo>
                  <a:pt x="668207" y="1003617"/>
                  <a:pt x="668207" y="1003617"/>
                  <a:pt x="668207" y="1003617"/>
                </a:cubicBezTo>
                <a:cubicBezTo>
                  <a:pt x="681337" y="1012382"/>
                  <a:pt x="681337" y="1012382"/>
                  <a:pt x="681337" y="1012382"/>
                </a:cubicBezTo>
                <a:cubicBezTo>
                  <a:pt x="668207" y="1016764"/>
                  <a:pt x="668207" y="1016764"/>
                  <a:pt x="668207" y="1016764"/>
                </a:cubicBezTo>
                <a:cubicBezTo>
                  <a:pt x="676961" y="1016764"/>
                  <a:pt x="676961" y="1016764"/>
                  <a:pt x="676961" y="1016764"/>
                </a:cubicBezTo>
                <a:cubicBezTo>
                  <a:pt x="711974" y="999234"/>
                  <a:pt x="711974" y="999234"/>
                  <a:pt x="711974" y="999234"/>
                </a:cubicBezTo>
                <a:cubicBezTo>
                  <a:pt x="725105" y="981704"/>
                  <a:pt x="725105" y="981704"/>
                  <a:pt x="725105" y="981704"/>
                </a:cubicBezTo>
                <a:cubicBezTo>
                  <a:pt x="729481" y="981704"/>
                  <a:pt x="729481" y="986086"/>
                  <a:pt x="729481" y="986086"/>
                </a:cubicBezTo>
                <a:cubicBezTo>
                  <a:pt x="716351" y="1003617"/>
                  <a:pt x="716351" y="1003617"/>
                  <a:pt x="716351" y="1003617"/>
                </a:cubicBezTo>
                <a:cubicBezTo>
                  <a:pt x="729481" y="1012382"/>
                  <a:pt x="729481" y="1012382"/>
                  <a:pt x="729481" y="1012382"/>
                </a:cubicBezTo>
                <a:cubicBezTo>
                  <a:pt x="746988" y="1007999"/>
                  <a:pt x="746988" y="1007999"/>
                  <a:pt x="746988" y="1007999"/>
                </a:cubicBezTo>
                <a:lnTo>
                  <a:pt x="746988" y="1011652"/>
                </a:lnTo>
                <a:lnTo>
                  <a:pt x="746783" y="1010944"/>
                </a:lnTo>
                <a:cubicBezTo>
                  <a:pt x="746714" y="1011012"/>
                  <a:pt x="746988" y="1014573"/>
                  <a:pt x="746988" y="1025530"/>
                </a:cubicBezTo>
                <a:cubicBezTo>
                  <a:pt x="746988" y="1025530"/>
                  <a:pt x="746988" y="1025530"/>
                  <a:pt x="746988" y="1023338"/>
                </a:cubicBezTo>
                <a:lnTo>
                  <a:pt x="746988" y="1011652"/>
                </a:lnTo>
                <a:lnTo>
                  <a:pt x="748629" y="1017312"/>
                </a:lnTo>
                <a:cubicBezTo>
                  <a:pt x="751365" y="1023338"/>
                  <a:pt x="757930" y="1027721"/>
                  <a:pt x="773248" y="999234"/>
                </a:cubicBezTo>
                <a:cubicBezTo>
                  <a:pt x="790755" y="986086"/>
                  <a:pt x="790755" y="986086"/>
                  <a:pt x="790755" y="986086"/>
                </a:cubicBezTo>
                <a:cubicBezTo>
                  <a:pt x="803886" y="990469"/>
                  <a:pt x="803886" y="990469"/>
                  <a:pt x="803886" y="990469"/>
                </a:cubicBezTo>
                <a:cubicBezTo>
                  <a:pt x="808262" y="977321"/>
                  <a:pt x="808262" y="990469"/>
                  <a:pt x="830146" y="977321"/>
                </a:cubicBezTo>
                <a:cubicBezTo>
                  <a:pt x="821392" y="972938"/>
                  <a:pt x="821392" y="972938"/>
                  <a:pt x="821392" y="972938"/>
                </a:cubicBezTo>
                <a:cubicBezTo>
                  <a:pt x="795132" y="981704"/>
                  <a:pt x="795132" y="981704"/>
                  <a:pt x="795132" y="981704"/>
                </a:cubicBezTo>
                <a:cubicBezTo>
                  <a:pt x="791849" y="981704"/>
                  <a:pt x="818110" y="969378"/>
                  <a:pt x="805595" y="968761"/>
                </a:cubicBezTo>
                <a:lnTo>
                  <a:pt x="805165" y="968826"/>
                </a:lnTo>
                <a:lnTo>
                  <a:pt x="807168" y="965817"/>
                </a:lnTo>
                <a:cubicBezTo>
                  <a:pt x="808262" y="964173"/>
                  <a:pt x="808262" y="964173"/>
                  <a:pt x="808262" y="964173"/>
                </a:cubicBezTo>
                <a:cubicBezTo>
                  <a:pt x="812639" y="968556"/>
                  <a:pt x="812639" y="955408"/>
                  <a:pt x="812639" y="972938"/>
                </a:cubicBezTo>
                <a:cubicBezTo>
                  <a:pt x="825769" y="964173"/>
                  <a:pt x="825769" y="964173"/>
                  <a:pt x="825769" y="964173"/>
                </a:cubicBezTo>
                <a:cubicBezTo>
                  <a:pt x="869536" y="955408"/>
                  <a:pt x="869536" y="955408"/>
                  <a:pt x="869536" y="955408"/>
                </a:cubicBezTo>
                <a:cubicBezTo>
                  <a:pt x="869536" y="946643"/>
                  <a:pt x="869536" y="946643"/>
                  <a:pt x="869536" y="946643"/>
                </a:cubicBezTo>
                <a:cubicBezTo>
                  <a:pt x="882666" y="951025"/>
                  <a:pt x="882666" y="951025"/>
                  <a:pt x="882666" y="951025"/>
                </a:cubicBezTo>
                <a:cubicBezTo>
                  <a:pt x="882666" y="951025"/>
                  <a:pt x="895797" y="937877"/>
                  <a:pt x="900174" y="933495"/>
                </a:cubicBezTo>
                <a:cubicBezTo>
                  <a:pt x="878290" y="924730"/>
                  <a:pt x="878290" y="924730"/>
                  <a:pt x="878290" y="924730"/>
                </a:cubicBezTo>
                <a:cubicBezTo>
                  <a:pt x="852030" y="929112"/>
                  <a:pt x="852030" y="929112"/>
                  <a:pt x="852030" y="929112"/>
                </a:cubicBezTo>
                <a:cubicBezTo>
                  <a:pt x="852030" y="933495"/>
                  <a:pt x="852030" y="933495"/>
                  <a:pt x="852030" y="933495"/>
                </a:cubicBezTo>
                <a:lnTo>
                  <a:pt x="848966" y="942698"/>
                </a:lnTo>
                <a:lnTo>
                  <a:pt x="838899" y="942260"/>
                </a:lnTo>
                <a:cubicBezTo>
                  <a:pt x="838899" y="937877"/>
                  <a:pt x="843276" y="937877"/>
                  <a:pt x="843276" y="933495"/>
                </a:cubicBezTo>
                <a:cubicBezTo>
                  <a:pt x="808262" y="929112"/>
                  <a:pt x="808262" y="929112"/>
                  <a:pt x="808262" y="929112"/>
                </a:cubicBezTo>
                <a:cubicBezTo>
                  <a:pt x="799509" y="929112"/>
                  <a:pt x="799509" y="929112"/>
                  <a:pt x="799509" y="929112"/>
                </a:cubicBezTo>
                <a:cubicBezTo>
                  <a:pt x="795132" y="937877"/>
                  <a:pt x="795132" y="937877"/>
                  <a:pt x="795132" y="937877"/>
                </a:cubicBezTo>
                <a:cubicBezTo>
                  <a:pt x="725105" y="946643"/>
                  <a:pt x="725105" y="946643"/>
                  <a:pt x="725105" y="946643"/>
                </a:cubicBezTo>
                <a:cubicBezTo>
                  <a:pt x="716351" y="933495"/>
                  <a:pt x="716351" y="933495"/>
                  <a:pt x="716351" y="933495"/>
                </a:cubicBezTo>
                <a:cubicBezTo>
                  <a:pt x="707597" y="937877"/>
                  <a:pt x="707597" y="937877"/>
                  <a:pt x="707597" y="937877"/>
                </a:cubicBezTo>
                <a:cubicBezTo>
                  <a:pt x="707597" y="933495"/>
                  <a:pt x="707597" y="933495"/>
                  <a:pt x="707597" y="933495"/>
                </a:cubicBezTo>
                <a:cubicBezTo>
                  <a:pt x="685714" y="924730"/>
                  <a:pt x="685714" y="924730"/>
                  <a:pt x="685714" y="924730"/>
                </a:cubicBezTo>
                <a:cubicBezTo>
                  <a:pt x="659454" y="924730"/>
                  <a:pt x="659454" y="924730"/>
                  <a:pt x="659454" y="924730"/>
                </a:cubicBezTo>
                <a:cubicBezTo>
                  <a:pt x="663830" y="937877"/>
                  <a:pt x="663830" y="937877"/>
                  <a:pt x="663830" y="937877"/>
                </a:cubicBezTo>
                <a:cubicBezTo>
                  <a:pt x="633193" y="929112"/>
                  <a:pt x="633193" y="929112"/>
                  <a:pt x="633193" y="929112"/>
                </a:cubicBezTo>
                <a:cubicBezTo>
                  <a:pt x="624440" y="924730"/>
                  <a:pt x="624440" y="924730"/>
                  <a:pt x="624440" y="924730"/>
                </a:cubicBezTo>
                <a:cubicBezTo>
                  <a:pt x="641947" y="907199"/>
                  <a:pt x="641947" y="907199"/>
                  <a:pt x="641947" y="907199"/>
                </a:cubicBezTo>
                <a:cubicBezTo>
                  <a:pt x="633193" y="902817"/>
                  <a:pt x="633193" y="902817"/>
                  <a:pt x="633193" y="902817"/>
                </a:cubicBezTo>
                <a:cubicBezTo>
                  <a:pt x="624440" y="907199"/>
                  <a:pt x="624440" y="907199"/>
                  <a:pt x="624440" y="907199"/>
                </a:cubicBezTo>
                <a:cubicBezTo>
                  <a:pt x="620063" y="924730"/>
                  <a:pt x="620063" y="924730"/>
                  <a:pt x="620063" y="924730"/>
                </a:cubicBezTo>
                <a:cubicBezTo>
                  <a:pt x="593803" y="951025"/>
                  <a:pt x="641947" y="911582"/>
                  <a:pt x="637570" y="955408"/>
                </a:cubicBezTo>
                <a:cubicBezTo>
                  <a:pt x="611309" y="937877"/>
                  <a:pt x="611309" y="937877"/>
                  <a:pt x="611309" y="937877"/>
                </a:cubicBezTo>
                <a:cubicBezTo>
                  <a:pt x="606933" y="946643"/>
                  <a:pt x="606933" y="946643"/>
                  <a:pt x="606933" y="946643"/>
                </a:cubicBezTo>
                <a:cubicBezTo>
                  <a:pt x="602556" y="937877"/>
                  <a:pt x="602556" y="937877"/>
                  <a:pt x="602556" y="937877"/>
                </a:cubicBezTo>
                <a:cubicBezTo>
                  <a:pt x="589426" y="946643"/>
                  <a:pt x="589426" y="946643"/>
                  <a:pt x="589426" y="946643"/>
                </a:cubicBezTo>
                <a:cubicBezTo>
                  <a:pt x="563166" y="937877"/>
                  <a:pt x="563166" y="937877"/>
                  <a:pt x="563166" y="937877"/>
                </a:cubicBezTo>
                <a:cubicBezTo>
                  <a:pt x="545659" y="951025"/>
                  <a:pt x="545659" y="951025"/>
                  <a:pt x="545659" y="951025"/>
                </a:cubicBezTo>
                <a:cubicBezTo>
                  <a:pt x="536905" y="946643"/>
                  <a:pt x="536905" y="946643"/>
                  <a:pt x="536905" y="946643"/>
                </a:cubicBezTo>
                <a:cubicBezTo>
                  <a:pt x="528152" y="955408"/>
                  <a:pt x="528152" y="955408"/>
                  <a:pt x="528152" y="955408"/>
                </a:cubicBezTo>
                <a:cubicBezTo>
                  <a:pt x="515021" y="964173"/>
                  <a:pt x="536905" y="955408"/>
                  <a:pt x="519398" y="942260"/>
                </a:cubicBezTo>
                <a:cubicBezTo>
                  <a:pt x="519398" y="933495"/>
                  <a:pt x="519398" y="933495"/>
                  <a:pt x="519398" y="933495"/>
                </a:cubicBezTo>
                <a:cubicBezTo>
                  <a:pt x="541282" y="933495"/>
                  <a:pt x="541282" y="933495"/>
                  <a:pt x="541282" y="933495"/>
                </a:cubicBezTo>
                <a:cubicBezTo>
                  <a:pt x="536905" y="933495"/>
                  <a:pt x="554412" y="937877"/>
                  <a:pt x="536905" y="929112"/>
                </a:cubicBezTo>
                <a:cubicBezTo>
                  <a:pt x="554412" y="911582"/>
                  <a:pt x="554412" y="911582"/>
                  <a:pt x="554412" y="911582"/>
                </a:cubicBezTo>
                <a:cubicBezTo>
                  <a:pt x="536905" y="894051"/>
                  <a:pt x="536905" y="894051"/>
                  <a:pt x="536905" y="894051"/>
                </a:cubicBezTo>
                <a:cubicBezTo>
                  <a:pt x="536905" y="885286"/>
                  <a:pt x="536905" y="885286"/>
                  <a:pt x="536905" y="885286"/>
                </a:cubicBezTo>
                <a:cubicBezTo>
                  <a:pt x="515021" y="876521"/>
                  <a:pt x="515021" y="876521"/>
                  <a:pt x="515021" y="876521"/>
                </a:cubicBezTo>
                <a:cubicBezTo>
                  <a:pt x="528152" y="867756"/>
                  <a:pt x="528152" y="867756"/>
                  <a:pt x="528152" y="867756"/>
                </a:cubicBezTo>
                <a:cubicBezTo>
                  <a:pt x="517210" y="865564"/>
                  <a:pt x="511739" y="864469"/>
                  <a:pt x="509004" y="863921"/>
                </a:cubicBezTo>
                <a:lnTo>
                  <a:pt x="508257" y="863771"/>
                </a:lnTo>
                <a:lnTo>
                  <a:pt x="536905" y="845843"/>
                </a:lnTo>
                <a:cubicBezTo>
                  <a:pt x="532528" y="837077"/>
                  <a:pt x="532528" y="837077"/>
                  <a:pt x="532528" y="837077"/>
                </a:cubicBezTo>
                <a:cubicBezTo>
                  <a:pt x="519398" y="841460"/>
                  <a:pt x="519398" y="841460"/>
                  <a:pt x="519398" y="841460"/>
                </a:cubicBezTo>
                <a:cubicBezTo>
                  <a:pt x="510645" y="832695"/>
                  <a:pt x="510645" y="832695"/>
                  <a:pt x="510645" y="832695"/>
                </a:cubicBezTo>
                <a:cubicBezTo>
                  <a:pt x="453748" y="837077"/>
                  <a:pt x="453748" y="837077"/>
                  <a:pt x="453748" y="837077"/>
                </a:cubicBezTo>
                <a:cubicBezTo>
                  <a:pt x="488761" y="823930"/>
                  <a:pt x="488761" y="823930"/>
                  <a:pt x="488761" y="823930"/>
                </a:cubicBezTo>
                <a:cubicBezTo>
                  <a:pt x="484385" y="823930"/>
                  <a:pt x="493138" y="850225"/>
                  <a:pt x="493138" y="815164"/>
                </a:cubicBezTo>
                <a:cubicBezTo>
                  <a:pt x="506268" y="828312"/>
                  <a:pt x="506268" y="828312"/>
                  <a:pt x="506268" y="828312"/>
                </a:cubicBezTo>
                <a:cubicBezTo>
                  <a:pt x="545659" y="823930"/>
                  <a:pt x="545659" y="823930"/>
                  <a:pt x="545659" y="823930"/>
                </a:cubicBezTo>
                <a:cubicBezTo>
                  <a:pt x="541282" y="810782"/>
                  <a:pt x="541282" y="810782"/>
                  <a:pt x="541282" y="810782"/>
                </a:cubicBezTo>
                <a:cubicBezTo>
                  <a:pt x="528152" y="806399"/>
                  <a:pt x="528152" y="806399"/>
                  <a:pt x="528152" y="806399"/>
                </a:cubicBezTo>
                <a:cubicBezTo>
                  <a:pt x="541282" y="802017"/>
                  <a:pt x="541282" y="802017"/>
                  <a:pt x="541282" y="802017"/>
                </a:cubicBezTo>
                <a:cubicBezTo>
                  <a:pt x="536905" y="784486"/>
                  <a:pt x="536905" y="784486"/>
                  <a:pt x="536905" y="784486"/>
                </a:cubicBezTo>
                <a:cubicBezTo>
                  <a:pt x="532528" y="780104"/>
                  <a:pt x="523775" y="788869"/>
                  <a:pt x="519398" y="784486"/>
                </a:cubicBezTo>
                <a:cubicBezTo>
                  <a:pt x="519398" y="771338"/>
                  <a:pt x="519398" y="771338"/>
                  <a:pt x="519398" y="771338"/>
                </a:cubicBezTo>
                <a:cubicBezTo>
                  <a:pt x="528152" y="758191"/>
                  <a:pt x="528152" y="758191"/>
                  <a:pt x="528152" y="758191"/>
                </a:cubicBezTo>
                <a:lnTo>
                  <a:pt x="516142" y="756186"/>
                </a:lnTo>
                <a:lnTo>
                  <a:pt x="541282" y="740660"/>
                </a:lnTo>
                <a:cubicBezTo>
                  <a:pt x="571919" y="736278"/>
                  <a:pt x="571919" y="736278"/>
                  <a:pt x="571919" y="736278"/>
                </a:cubicBezTo>
                <a:cubicBezTo>
                  <a:pt x="606933" y="736278"/>
                  <a:pt x="606933" y="736278"/>
                  <a:pt x="606933" y="736278"/>
                </a:cubicBezTo>
                <a:cubicBezTo>
                  <a:pt x="606933" y="731895"/>
                  <a:pt x="606933" y="731895"/>
                  <a:pt x="606933" y="731895"/>
                </a:cubicBezTo>
                <a:cubicBezTo>
                  <a:pt x="624440" y="731895"/>
                  <a:pt x="624440" y="731895"/>
                  <a:pt x="624440" y="731895"/>
                </a:cubicBezTo>
                <a:lnTo>
                  <a:pt x="629504" y="726824"/>
                </a:lnTo>
                <a:lnTo>
                  <a:pt x="655077" y="714365"/>
                </a:lnTo>
                <a:cubicBezTo>
                  <a:pt x="646323" y="709982"/>
                  <a:pt x="646323" y="709982"/>
                  <a:pt x="646323" y="709982"/>
                </a:cubicBezTo>
                <a:cubicBezTo>
                  <a:pt x="681337" y="709982"/>
                  <a:pt x="681337" y="709982"/>
                  <a:pt x="681337" y="709982"/>
                </a:cubicBezTo>
                <a:cubicBezTo>
                  <a:pt x="698844" y="705599"/>
                  <a:pt x="698844" y="705599"/>
                  <a:pt x="698844" y="705599"/>
                </a:cubicBezTo>
                <a:cubicBezTo>
                  <a:pt x="698844" y="701217"/>
                  <a:pt x="685714" y="714365"/>
                  <a:pt x="711974" y="705599"/>
                </a:cubicBezTo>
                <a:cubicBezTo>
                  <a:pt x="711974" y="696834"/>
                  <a:pt x="711974" y="696834"/>
                  <a:pt x="711974" y="696834"/>
                </a:cubicBezTo>
                <a:cubicBezTo>
                  <a:pt x="672584" y="692452"/>
                  <a:pt x="672584" y="692452"/>
                  <a:pt x="672584" y="692452"/>
                </a:cubicBezTo>
                <a:cubicBezTo>
                  <a:pt x="659454" y="696834"/>
                  <a:pt x="659454" y="696834"/>
                  <a:pt x="659454" y="696834"/>
                </a:cubicBezTo>
                <a:cubicBezTo>
                  <a:pt x="646323" y="688069"/>
                  <a:pt x="646323" y="688069"/>
                  <a:pt x="646323" y="688069"/>
                </a:cubicBezTo>
                <a:cubicBezTo>
                  <a:pt x="624440" y="696834"/>
                  <a:pt x="624440" y="696834"/>
                  <a:pt x="624440" y="696834"/>
                </a:cubicBezTo>
                <a:cubicBezTo>
                  <a:pt x="598179" y="688069"/>
                  <a:pt x="598179" y="688069"/>
                  <a:pt x="598179" y="688069"/>
                </a:cubicBezTo>
                <a:cubicBezTo>
                  <a:pt x="594897" y="692451"/>
                  <a:pt x="595717" y="694095"/>
                  <a:pt x="597906" y="694437"/>
                </a:cubicBezTo>
                <a:lnTo>
                  <a:pt x="601729" y="693744"/>
                </a:lnTo>
                <a:lnTo>
                  <a:pt x="580673" y="701217"/>
                </a:lnTo>
                <a:cubicBezTo>
                  <a:pt x="554412" y="692452"/>
                  <a:pt x="554412" y="692452"/>
                  <a:pt x="554412" y="692452"/>
                </a:cubicBezTo>
                <a:lnTo>
                  <a:pt x="553615" y="693609"/>
                </a:lnTo>
                <a:lnTo>
                  <a:pt x="545659" y="679304"/>
                </a:lnTo>
                <a:cubicBezTo>
                  <a:pt x="515021" y="679304"/>
                  <a:pt x="515021" y="679304"/>
                  <a:pt x="515021" y="679304"/>
                </a:cubicBezTo>
                <a:cubicBezTo>
                  <a:pt x="501892" y="674921"/>
                  <a:pt x="501892" y="674921"/>
                  <a:pt x="501892" y="674921"/>
                </a:cubicBezTo>
                <a:cubicBezTo>
                  <a:pt x="484385" y="679304"/>
                  <a:pt x="484385" y="679304"/>
                  <a:pt x="484385" y="679304"/>
                </a:cubicBezTo>
                <a:cubicBezTo>
                  <a:pt x="501892" y="670538"/>
                  <a:pt x="501892" y="670538"/>
                  <a:pt x="501892" y="670538"/>
                </a:cubicBezTo>
                <a:cubicBezTo>
                  <a:pt x="593803" y="666156"/>
                  <a:pt x="593803" y="666156"/>
                  <a:pt x="593803" y="666156"/>
                </a:cubicBezTo>
                <a:cubicBezTo>
                  <a:pt x="646323" y="670538"/>
                  <a:pt x="646323" y="670538"/>
                  <a:pt x="646323" y="670538"/>
                </a:cubicBezTo>
                <a:cubicBezTo>
                  <a:pt x="650700" y="666156"/>
                  <a:pt x="646323" y="657391"/>
                  <a:pt x="659454" y="666156"/>
                </a:cubicBezTo>
                <a:cubicBezTo>
                  <a:pt x="672584" y="648625"/>
                  <a:pt x="655077" y="661773"/>
                  <a:pt x="633193" y="653008"/>
                </a:cubicBezTo>
                <a:cubicBezTo>
                  <a:pt x="628817" y="653008"/>
                  <a:pt x="628817" y="653008"/>
                  <a:pt x="628817" y="653008"/>
                </a:cubicBezTo>
                <a:cubicBezTo>
                  <a:pt x="628817" y="644243"/>
                  <a:pt x="628817" y="644243"/>
                  <a:pt x="628817" y="644243"/>
                </a:cubicBezTo>
                <a:cubicBezTo>
                  <a:pt x="655077" y="653008"/>
                  <a:pt x="655077" y="653008"/>
                  <a:pt x="655077" y="653008"/>
                </a:cubicBezTo>
                <a:cubicBezTo>
                  <a:pt x="659454" y="639860"/>
                  <a:pt x="659454" y="639860"/>
                  <a:pt x="659454" y="639860"/>
                </a:cubicBezTo>
                <a:cubicBezTo>
                  <a:pt x="668207" y="644243"/>
                  <a:pt x="668207" y="644243"/>
                  <a:pt x="668207" y="644243"/>
                </a:cubicBezTo>
                <a:cubicBezTo>
                  <a:pt x="676961" y="639860"/>
                  <a:pt x="698844" y="644243"/>
                  <a:pt x="685714" y="626712"/>
                </a:cubicBezTo>
                <a:cubicBezTo>
                  <a:pt x="703221" y="622330"/>
                  <a:pt x="703221" y="622330"/>
                  <a:pt x="703221" y="622330"/>
                </a:cubicBezTo>
                <a:cubicBezTo>
                  <a:pt x="685714" y="604799"/>
                  <a:pt x="685714" y="604799"/>
                  <a:pt x="685714" y="604799"/>
                </a:cubicBezTo>
                <a:cubicBezTo>
                  <a:pt x="711974" y="626712"/>
                  <a:pt x="685714" y="578504"/>
                  <a:pt x="733858" y="596034"/>
                </a:cubicBezTo>
                <a:cubicBezTo>
                  <a:pt x="733858" y="587269"/>
                  <a:pt x="733858" y="587269"/>
                  <a:pt x="733858" y="587269"/>
                </a:cubicBezTo>
                <a:cubicBezTo>
                  <a:pt x="733858" y="578504"/>
                  <a:pt x="729481" y="569739"/>
                  <a:pt x="707597" y="587269"/>
                </a:cubicBezTo>
                <a:cubicBezTo>
                  <a:pt x="698844" y="582886"/>
                  <a:pt x="698844" y="582886"/>
                  <a:pt x="698844" y="582886"/>
                </a:cubicBezTo>
                <a:cubicBezTo>
                  <a:pt x="690091" y="587269"/>
                  <a:pt x="716351" y="609182"/>
                  <a:pt x="676961" y="587269"/>
                </a:cubicBezTo>
                <a:cubicBezTo>
                  <a:pt x="659454" y="582886"/>
                  <a:pt x="655077" y="600417"/>
                  <a:pt x="646323" y="604799"/>
                </a:cubicBezTo>
                <a:cubicBezTo>
                  <a:pt x="655077" y="591652"/>
                  <a:pt x="598179" y="622330"/>
                  <a:pt x="668207" y="600417"/>
                </a:cubicBezTo>
                <a:cubicBezTo>
                  <a:pt x="676961" y="604799"/>
                  <a:pt x="676961" y="604799"/>
                  <a:pt x="676961" y="604799"/>
                </a:cubicBezTo>
                <a:cubicBezTo>
                  <a:pt x="668207" y="609182"/>
                  <a:pt x="668207" y="609182"/>
                  <a:pt x="668207" y="609182"/>
                </a:cubicBezTo>
                <a:cubicBezTo>
                  <a:pt x="624440" y="609182"/>
                  <a:pt x="624440" y="609182"/>
                  <a:pt x="624440" y="609182"/>
                </a:cubicBezTo>
                <a:cubicBezTo>
                  <a:pt x="589426" y="613565"/>
                  <a:pt x="589426" y="613565"/>
                  <a:pt x="589426" y="613565"/>
                </a:cubicBezTo>
                <a:cubicBezTo>
                  <a:pt x="571919" y="609182"/>
                  <a:pt x="571919" y="609182"/>
                  <a:pt x="571919" y="609182"/>
                </a:cubicBezTo>
                <a:cubicBezTo>
                  <a:pt x="571919" y="600417"/>
                  <a:pt x="571919" y="600417"/>
                  <a:pt x="571919" y="600417"/>
                </a:cubicBezTo>
                <a:cubicBezTo>
                  <a:pt x="563166" y="591652"/>
                  <a:pt x="563166" y="591652"/>
                  <a:pt x="563166" y="591652"/>
                </a:cubicBezTo>
                <a:cubicBezTo>
                  <a:pt x="541282" y="613565"/>
                  <a:pt x="541282" y="613565"/>
                  <a:pt x="541282" y="613565"/>
                </a:cubicBezTo>
                <a:cubicBezTo>
                  <a:pt x="523775" y="609182"/>
                  <a:pt x="523775" y="609182"/>
                  <a:pt x="523775" y="609182"/>
                </a:cubicBezTo>
                <a:cubicBezTo>
                  <a:pt x="519398" y="613565"/>
                  <a:pt x="519398" y="613565"/>
                  <a:pt x="519398" y="613565"/>
                </a:cubicBezTo>
                <a:cubicBezTo>
                  <a:pt x="501892" y="600417"/>
                  <a:pt x="501892" y="600417"/>
                  <a:pt x="501892" y="600417"/>
                </a:cubicBezTo>
                <a:cubicBezTo>
                  <a:pt x="453748" y="604799"/>
                  <a:pt x="453748" y="604799"/>
                  <a:pt x="453748" y="604799"/>
                </a:cubicBezTo>
                <a:cubicBezTo>
                  <a:pt x="440617" y="596034"/>
                  <a:pt x="440617" y="596034"/>
                  <a:pt x="440617" y="596034"/>
                </a:cubicBezTo>
                <a:cubicBezTo>
                  <a:pt x="427487" y="596034"/>
                  <a:pt x="427487" y="596034"/>
                  <a:pt x="427487" y="596034"/>
                </a:cubicBezTo>
                <a:cubicBezTo>
                  <a:pt x="423110" y="609182"/>
                  <a:pt x="423110" y="609182"/>
                  <a:pt x="423110" y="609182"/>
                </a:cubicBezTo>
                <a:cubicBezTo>
                  <a:pt x="409980" y="609182"/>
                  <a:pt x="409980" y="609182"/>
                  <a:pt x="409980" y="609182"/>
                </a:cubicBezTo>
                <a:cubicBezTo>
                  <a:pt x="414357" y="604799"/>
                  <a:pt x="414357" y="604799"/>
                  <a:pt x="414357" y="604799"/>
                </a:cubicBezTo>
                <a:cubicBezTo>
                  <a:pt x="409980" y="600417"/>
                  <a:pt x="409980" y="600417"/>
                  <a:pt x="409980" y="600417"/>
                </a:cubicBezTo>
                <a:cubicBezTo>
                  <a:pt x="409980" y="591652"/>
                  <a:pt x="409980" y="591652"/>
                  <a:pt x="409980" y="591652"/>
                </a:cubicBezTo>
                <a:cubicBezTo>
                  <a:pt x="427487" y="591652"/>
                  <a:pt x="427487" y="591652"/>
                  <a:pt x="427487" y="591652"/>
                </a:cubicBezTo>
                <a:cubicBezTo>
                  <a:pt x="444994" y="582886"/>
                  <a:pt x="444994" y="582886"/>
                  <a:pt x="444994" y="582886"/>
                </a:cubicBezTo>
                <a:cubicBezTo>
                  <a:pt x="440617" y="565356"/>
                  <a:pt x="440617" y="565356"/>
                  <a:pt x="440617" y="565356"/>
                </a:cubicBezTo>
                <a:cubicBezTo>
                  <a:pt x="484385" y="565356"/>
                  <a:pt x="484385" y="565356"/>
                  <a:pt x="484385" y="565356"/>
                </a:cubicBezTo>
                <a:cubicBezTo>
                  <a:pt x="501892" y="552208"/>
                  <a:pt x="501892" y="552208"/>
                  <a:pt x="501892" y="552208"/>
                </a:cubicBezTo>
                <a:cubicBezTo>
                  <a:pt x="523775" y="547826"/>
                  <a:pt x="523775" y="547826"/>
                  <a:pt x="523775" y="547826"/>
                </a:cubicBezTo>
                <a:cubicBezTo>
                  <a:pt x="532528" y="547826"/>
                  <a:pt x="536905" y="530295"/>
                  <a:pt x="554412" y="543443"/>
                </a:cubicBezTo>
                <a:cubicBezTo>
                  <a:pt x="563166" y="534678"/>
                  <a:pt x="563166" y="534678"/>
                  <a:pt x="563166" y="534678"/>
                </a:cubicBezTo>
                <a:cubicBezTo>
                  <a:pt x="567542" y="539060"/>
                  <a:pt x="567542" y="539060"/>
                  <a:pt x="567542" y="539060"/>
                </a:cubicBezTo>
                <a:cubicBezTo>
                  <a:pt x="571919" y="539060"/>
                  <a:pt x="545659" y="547826"/>
                  <a:pt x="580673" y="534678"/>
                </a:cubicBezTo>
                <a:cubicBezTo>
                  <a:pt x="571919" y="543443"/>
                  <a:pt x="571919" y="543443"/>
                  <a:pt x="571919" y="543443"/>
                </a:cubicBezTo>
                <a:cubicBezTo>
                  <a:pt x="576296" y="547826"/>
                  <a:pt x="576296" y="547826"/>
                  <a:pt x="576296" y="547826"/>
                </a:cubicBezTo>
                <a:cubicBezTo>
                  <a:pt x="563166" y="556591"/>
                  <a:pt x="563166" y="556591"/>
                  <a:pt x="563166" y="556591"/>
                </a:cubicBezTo>
                <a:cubicBezTo>
                  <a:pt x="541282" y="569739"/>
                  <a:pt x="541282" y="569739"/>
                  <a:pt x="541282" y="569739"/>
                </a:cubicBezTo>
                <a:cubicBezTo>
                  <a:pt x="563166" y="569739"/>
                  <a:pt x="563166" y="569739"/>
                  <a:pt x="563166" y="569739"/>
                </a:cubicBezTo>
                <a:cubicBezTo>
                  <a:pt x="633193" y="565356"/>
                  <a:pt x="633193" y="565356"/>
                  <a:pt x="633193" y="565356"/>
                </a:cubicBezTo>
                <a:cubicBezTo>
                  <a:pt x="641947" y="569739"/>
                  <a:pt x="641947" y="569739"/>
                  <a:pt x="641947" y="569739"/>
                </a:cubicBezTo>
                <a:cubicBezTo>
                  <a:pt x="650700" y="565356"/>
                  <a:pt x="650700" y="565356"/>
                  <a:pt x="650700" y="565356"/>
                </a:cubicBezTo>
                <a:cubicBezTo>
                  <a:pt x="663830" y="578504"/>
                  <a:pt x="663830" y="578504"/>
                  <a:pt x="663830" y="578504"/>
                </a:cubicBezTo>
                <a:cubicBezTo>
                  <a:pt x="681337" y="569739"/>
                  <a:pt x="681337" y="569739"/>
                  <a:pt x="681337" y="569739"/>
                </a:cubicBezTo>
                <a:lnTo>
                  <a:pt x="680959" y="569373"/>
                </a:lnTo>
                <a:lnTo>
                  <a:pt x="696342" y="566597"/>
                </a:lnTo>
                <a:lnTo>
                  <a:pt x="693989" y="571519"/>
                </a:lnTo>
                <a:cubicBezTo>
                  <a:pt x="693373" y="581791"/>
                  <a:pt x="713069" y="568643"/>
                  <a:pt x="703221" y="565356"/>
                </a:cubicBezTo>
                <a:lnTo>
                  <a:pt x="696342" y="566597"/>
                </a:lnTo>
                <a:lnTo>
                  <a:pt x="703221" y="552208"/>
                </a:lnTo>
                <a:cubicBezTo>
                  <a:pt x="690091" y="543443"/>
                  <a:pt x="690091" y="543443"/>
                  <a:pt x="690091" y="543443"/>
                </a:cubicBezTo>
                <a:cubicBezTo>
                  <a:pt x="663830" y="539060"/>
                  <a:pt x="663830" y="539060"/>
                  <a:pt x="663830" y="539060"/>
                </a:cubicBezTo>
                <a:cubicBezTo>
                  <a:pt x="633193" y="547826"/>
                  <a:pt x="633193" y="547826"/>
                  <a:pt x="633193" y="547826"/>
                </a:cubicBezTo>
                <a:cubicBezTo>
                  <a:pt x="633193" y="543443"/>
                  <a:pt x="633193" y="543443"/>
                  <a:pt x="633193" y="543443"/>
                </a:cubicBezTo>
                <a:cubicBezTo>
                  <a:pt x="641947" y="543443"/>
                  <a:pt x="641947" y="543443"/>
                  <a:pt x="641947" y="543443"/>
                </a:cubicBezTo>
                <a:cubicBezTo>
                  <a:pt x="620063" y="521530"/>
                  <a:pt x="620063" y="521530"/>
                  <a:pt x="620063" y="521530"/>
                </a:cubicBezTo>
                <a:cubicBezTo>
                  <a:pt x="606933" y="525913"/>
                  <a:pt x="602556" y="543443"/>
                  <a:pt x="585049" y="525913"/>
                </a:cubicBezTo>
                <a:lnTo>
                  <a:pt x="586852" y="524108"/>
                </a:lnTo>
                <a:lnTo>
                  <a:pt x="589426" y="525365"/>
                </a:lnTo>
                <a:cubicBezTo>
                  <a:pt x="593803" y="523721"/>
                  <a:pt x="598180" y="517147"/>
                  <a:pt x="593803" y="517147"/>
                </a:cubicBezTo>
                <a:cubicBezTo>
                  <a:pt x="593803" y="517147"/>
                  <a:pt x="593803" y="517147"/>
                  <a:pt x="592709" y="518243"/>
                </a:cubicBezTo>
                <a:lnTo>
                  <a:pt x="586852" y="524108"/>
                </a:lnTo>
                <a:lnTo>
                  <a:pt x="583955" y="522694"/>
                </a:lnTo>
                <a:cubicBezTo>
                  <a:pt x="582861" y="519613"/>
                  <a:pt x="582861" y="513860"/>
                  <a:pt x="585049" y="504000"/>
                </a:cubicBezTo>
                <a:cubicBezTo>
                  <a:pt x="590520" y="504000"/>
                  <a:pt x="591614" y="505643"/>
                  <a:pt x="590930" y="507560"/>
                </a:cubicBezTo>
                <a:lnTo>
                  <a:pt x="590287" y="508259"/>
                </a:lnTo>
                <a:lnTo>
                  <a:pt x="586280" y="511395"/>
                </a:lnTo>
                <a:cubicBezTo>
                  <a:pt x="583681" y="513860"/>
                  <a:pt x="584502" y="513860"/>
                  <a:pt x="586143" y="512765"/>
                </a:cubicBezTo>
                <a:lnTo>
                  <a:pt x="590287" y="508259"/>
                </a:lnTo>
                <a:lnTo>
                  <a:pt x="606933" y="495234"/>
                </a:lnTo>
                <a:cubicBezTo>
                  <a:pt x="585049" y="486469"/>
                  <a:pt x="585049" y="486469"/>
                  <a:pt x="585049" y="486469"/>
                </a:cubicBezTo>
                <a:cubicBezTo>
                  <a:pt x="554412" y="490852"/>
                  <a:pt x="554412" y="490852"/>
                  <a:pt x="554412" y="490852"/>
                </a:cubicBezTo>
                <a:cubicBezTo>
                  <a:pt x="536905" y="482087"/>
                  <a:pt x="536905" y="482087"/>
                  <a:pt x="536905" y="482087"/>
                </a:cubicBezTo>
                <a:cubicBezTo>
                  <a:pt x="462501" y="482087"/>
                  <a:pt x="462501" y="482087"/>
                  <a:pt x="462501" y="482087"/>
                </a:cubicBezTo>
                <a:cubicBezTo>
                  <a:pt x="458124" y="473321"/>
                  <a:pt x="458124" y="473321"/>
                  <a:pt x="458124" y="473321"/>
                </a:cubicBezTo>
                <a:cubicBezTo>
                  <a:pt x="458124" y="477704"/>
                  <a:pt x="449371" y="482087"/>
                  <a:pt x="440617" y="477704"/>
                </a:cubicBezTo>
                <a:cubicBezTo>
                  <a:pt x="458124" y="468939"/>
                  <a:pt x="458124" y="468939"/>
                  <a:pt x="458124" y="468939"/>
                </a:cubicBezTo>
                <a:cubicBezTo>
                  <a:pt x="462501" y="477704"/>
                  <a:pt x="462501" y="477704"/>
                  <a:pt x="462501" y="477704"/>
                </a:cubicBezTo>
                <a:cubicBezTo>
                  <a:pt x="466878" y="468939"/>
                  <a:pt x="466878" y="468939"/>
                  <a:pt x="466878" y="468939"/>
                </a:cubicBezTo>
                <a:cubicBezTo>
                  <a:pt x="444994" y="460173"/>
                  <a:pt x="444994" y="460173"/>
                  <a:pt x="444994" y="460173"/>
                </a:cubicBezTo>
                <a:cubicBezTo>
                  <a:pt x="418734" y="464556"/>
                  <a:pt x="418734" y="464556"/>
                  <a:pt x="418734" y="464556"/>
                </a:cubicBezTo>
                <a:cubicBezTo>
                  <a:pt x="409980" y="464556"/>
                  <a:pt x="409980" y="464556"/>
                  <a:pt x="409980" y="464556"/>
                </a:cubicBezTo>
                <a:cubicBezTo>
                  <a:pt x="453748" y="451408"/>
                  <a:pt x="453748" y="451408"/>
                  <a:pt x="453748" y="451408"/>
                </a:cubicBezTo>
                <a:cubicBezTo>
                  <a:pt x="458124" y="447026"/>
                  <a:pt x="409980" y="473321"/>
                  <a:pt x="471254" y="451408"/>
                </a:cubicBezTo>
                <a:cubicBezTo>
                  <a:pt x="563166" y="464556"/>
                  <a:pt x="563166" y="464556"/>
                  <a:pt x="563166" y="464556"/>
                </a:cubicBezTo>
                <a:cubicBezTo>
                  <a:pt x="567542" y="460173"/>
                  <a:pt x="567542" y="460173"/>
                  <a:pt x="567542" y="460173"/>
                </a:cubicBezTo>
                <a:cubicBezTo>
                  <a:pt x="602556" y="468939"/>
                  <a:pt x="602556" y="468939"/>
                  <a:pt x="602556" y="468939"/>
                </a:cubicBezTo>
                <a:cubicBezTo>
                  <a:pt x="633193" y="460173"/>
                  <a:pt x="633193" y="460173"/>
                  <a:pt x="633193" y="460173"/>
                </a:cubicBezTo>
                <a:lnTo>
                  <a:pt x="630453" y="457429"/>
                </a:lnTo>
                <a:lnTo>
                  <a:pt x="637570" y="447026"/>
                </a:lnTo>
                <a:cubicBezTo>
                  <a:pt x="641947" y="455791"/>
                  <a:pt x="641947" y="455791"/>
                  <a:pt x="641947" y="455791"/>
                </a:cubicBezTo>
                <a:cubicBezTo>
                  <a:pt x="646323" y="455791"/>
                  <a:pt x="646323" y="455791"/>
                  <a:pt x="646323" y="455791"/>
                </a:cubicBezTo>
                <a:cubicBezTo>
                  <a:pt x="659454" y="442643"/>
                  <a:pt x="659454" y="442643"/>
                  <a:pt x="659454" y="442643"/>
                </a:cubicBezTo>
                <a:cubicBezTo>
                  <a:pt x="663830" y="464556"/>
                  <a:pt x="663830" y="464556"/>
                  <a:pt x="663830" y="464556"/>
                </a:cubicBezTo>
                <a:cubicBezTo>
                  <a:pt x="676961" y="451408"/>
                  <a:pt x="676961" y="451408"/>
                  <a:pt x="676961" y="451408"/>
                </a:cubicBezTo>
                <a:cubicBezTo>
                  <a:pt x="690091" y="447026"/>
                  <a:pt x="698844" y="460173"/>
                  <a:pt x="711974" y="442643"/>
                </a:cubicBezTo>
                <a:lnTo>
                  <a:pt x="715678" y="438934"/>
                </a:lnTo>
                <a:lnTo>
                  <a:pt x="716898" y="439904"/>
                </a:lnTo>
                <a:cubicBezTo>
                  <a:pt x="720728" y="443739"/>
                  <a:pt x="722916" y="447026"/>
                  <a:pt x="720728" y="442643"/>
                </a:cubicBezTo>
                <a:cubicBezTo>
                  <a:pt x="725105" y="429495"/>
                  <a:pt x="725105" y="429495"/>
                  <a:pt x="725105" y="429495"/>
                </a:cubicBezTo>
                <a:cubicBezTo>
                  <a:pt x="742611" y="447026"/>
                  <a:pt x="729481" y="398817"/>
                  <a:pt x="760118" y="429495"/>
                </a:cubicBezTo>
                <a:cubicBezTo>
                  <a:pt x="777625" y="425113"/>
                  <a:pt x="786378" y="407582"/>
                  <a:pt x="808262" y="420730"/>
                </a:cubicBezTo>
                <a:cubicBezTo>
                  <a:pt x="803886" y="425113"/>
                  <a:pt x="803886" y="425113"/>
                  <a:pt x="803886" y="425113"/>
                </a:cubicBezTo>
                <a:cubicBezTo>
                  <a:pt x="843276" y="425113"/>
                  <a:pt x="843276" y="425113"/>
                  <a:pt x="843276" y="425113"/>
                </a:cubicBezTo>
                <a:cubicBezTo>
                  <a:pt x="860783" y="438260"/>
                  <a:pt x="860783" y="438260"/>
                  <a:pt x="860783" y="438260"/>
                </a:cubicBezTo>
                <a:cubicBezTo>
                  <a:pt x="865160" y="429495"/>
                  <a:pt x="865160" y="429495"/>
                  <a:pt x="865160" y="429495"/>
                </a:cubicBezTo>
                <a:cubicBezTo>
                  <a:pt x="865160" y="425113"/>
                  <a:pt x="865160" y="425113"/>
                  <a:pt x="865160" y="425113"/>
                </a:cubicBezTo>
                <a:cubicBezTo>
                  <a:pt x="869536" y="433878"/>
                  <a:pt x="869536" y="433878"/>
                  <a:pt x="869536" y="433878"/>
                </a:cubicBezTo>
                <a:cubicBezTo>
                  <a:pt x="900174" y="429495"/>
                  <a:pt x="900174" y="429495"/>
                  <a:pt x="900174" y="429495"/>
                </a:cubicBezTo>
                <a:cubicBezTo>
                  <a:pt x="917680" y="420730"/>
                  <a:pt x="917680" y="420730"/>
                  <a:pt x="917680" y="420730"/>
                </a:cubicBezTo>
                <a:cubicBezTo>
                  <a:pt x="904550" y="411965"/>
                  <a:pt x="904550" y="411965"/>
                  <a:pt x="904550" y="411965"/>
                </a:cubicBezTo>
                <a:cubicBezTo>
                  <a:pt x="922057" y="407582"/>
                  <a:pt x="922057" y="407582"/>
                  <a:pt x="922057" y="407582"/>
                </a:cubicBezTo>
                <a:cubicBezTo>
                  <a:pt x="913304" y="411965"/>
                  <a:pt x="913304" y="411965"/>
                  <a:pt x="913304" y="411965"/>
                </a:cubicBezTo>
                <a:cubicBezTo>
                  <a:pt x="943941" y="420730"/>
                  <a:pt x="943941" y="420730"/>
                  <a:pt x="943941" y="420730"/>
                </a:cubicBezTo>
                <a:cubicBezTo>
                  <a:pt x="946129" y="420730"/>
                  <a:pt x="948318" y="415252"/>
                  <a:pt x="950506" y="412513"/>
                </a:cubicBezTo>
                <a:lnTo>
                  <a:pt x="953170" y="411679"/>
                </a:lnTo>
                <a:lnTo>
                  <a:pt x="952694" y="411965"/>
                </a:lnTo>
                <a:lnTo>
                  <a:pt x="953867" y="411707"/>
                </a:lnTo>
                <a:lnTo>
                  <a:pt x="957071" y="420730"/>
                </a:lnTo>
                <a:cubicBezTo>
                  <a:pt x="965824" y="425113"/>
                  <a:pt x="965824" y="416347"/>
                  <a:pt x="965824" y="411965"/>
                </a:cubicBezTo>
                <a:cubicBezTo>
                  <a:pt x="955977" y="411965"/>
                  <a:pt x="975672" y="407034"/>
                  <a:pt x="969517" y="408267"/>
                </a:cubicBezTo>
                <a:lnTo>
                  <a:pt x="953867" y="411707"/>
                </a:lnTo>
                <a:lnTo>
                  <a:pt x="953788" y="411485"/>
                </a:lnTo>
                <a:lnTo>
                  <a:pt x="953170" y="411679"/>
                </a:lnTo>
                <a:lnTo>
                  <a:pt x="971842" y="400461"/>
                </a:lnTo>
                <a:cubicBezTo>
                  <a:pt x="974578" y="398817"/>
                  <a:pt x="974578" y="398817"/>
                  <a:pt x="974578" y="398817"/>
                </a:cubicBezTo>
                <a:cubicBezTo>
                  <a:pt x="970201" y="394434"/>
                  <a:pt x="970201" y="394434"/>
                  <a:pt x="970201" y="394434"/>
                </a:cubicBezTo>
                <a:cubicBezTo>
                  <a:pt x="983331" y="390052"/>
                  <a:pt x="983331" y="390052"/>
                  <a:pt x="983331" y="390052"/>
                </a:cubicBezTo>
                <a:cubicBezTo>
                  <a:pt x="1000838" y="394434"/>
                  <a:pt x="1000838" y="394434"/>
                  <a:pt x="1000838" y="394434"/>
                </a:cubicBezTo>
                <a:cubicBezTo>
                  <a:pt x="992085" y="403200"/>
                  <a:pt x="992085" y="403200"/>
                  <a:pt x="992085" y="403200"/>
                </a:cubicBezTo>
                <a:cubicBezTo>
                  <a:pt x="987708" y="398817"/>
                  <a:pt x="987708" y="398817"/>
                  <a:pt x="987708" y="398817"/>
                </a:cubicBezTo>
                <a:cubicBezTo>
                  <a:pt x="974578" y="407582"/>
                  <a:pt x="974578" y="407582"/>
                  <a:pt x="974578" y="407582"/>
                </a:cubicBezTo>
                <a:cubicBezTo>
                  <a:pt x="974578" y="411965"/>
                  <a:pt x="974578" y="411965"/>
                  <a:pt x="974578" y="411965"/>
                </a:cubicBezTo>
                <a:cubicBezTo>
                  <a:pt x="987708" y="407582"/>
                  <a:pt x="1009592" y="394434"/>
                  <a:pt x="1018345" y="411965"/>
                </a:cubicBezTo>
                <a:cubicBezTo>
                  <a:pt x="1044605" y="407582"/>
                  <a:pt x="1044605" y="407582"/>
                  <a:pt x="1044605" y="407582"/>
                </a:cubicBezTo>
                <a:cubicBezTo>
                  <a:pt x="1083996" y="403200"/>
                  <a:pt x="1083996" y="403200"/>
                  <a:pt x="1083996" y="403200"/>
                </a:cubicBezTo>
                <a:cubicBezTo>
                  <a:pt x="1162777" y="385669"/>
                  <a:pt x="1162777" y="385669"/>
                  <a:pt x="1162777" y="385669"/>
                </a:cubicBezTo>
                <a:cubicBezTo>
                  <a:pt x="1171530" y="376904"/>
                  <a:pt x="1171530" y="376904"/>
                  <a:pt x="1171530" y="376904"/>
                </a:cubicBezTo>
                <a:cubicBezTo>
                  <a:pt x="1171530" y="376904"/>
                  <a:pt x="1189037" y="376904"/>
                  <a:pt x="1167154" y="372521"/>
                </a:cubicBezTo>
                <a:cubicBezTo>
                  <a:pt x="1189037" y="368139"/>
                  <a:pt x="1189037" y="368139"/>
                  <a:pt x="1189037" y="368139"/>
                </a:cubicBezTo>
                <a:cubicBezTo>
                  <a:pt x="1184661" y="372521"/>
                  <a:pt x="1184661" y="372521"/>
                  <a:pt x="1184661" y="372521"/>
                </a:cubicBezTo>
                <a:cubicBezTo>
                  <a:pt x="1210921" y="372521"/>
                  <a:pt x="1210921" y="372521"/>
                  <a:pt x="1210921" y="372521"/>
                </a:cubicBezTo>
                <a:cubicBezTo>
                  <a:pt x="1224051" y="354991"/>
                  <a:pt x="1224051" y="354991"/>
                  <a:pt x="1224051" y="354991"/>
                </a:cubicBezTo>
                <a:cubicBezTo>
                  <a:pt x="1232805" y="359374"/>
                  <a:pt x="1224051" y="333078"/>
                  <a:pt x="1241558" y="354991"/>
                </a:cubicBezTo>
                <a:cubicBezTo>
                  <a:pt x="1289702" y="346226"/>
                  <a:pt x="1206544" y="350608"/>
                  <a:pt x="1280949" y="333078"/>
                </a:cubicBezTo>
                <a:cubicBezTo>
                  <a:pt x="1272195" y="341843"/>
                  <a:pt x="1272195" y="341843"/>
                  <a:pt x="1272195" y="341843"/>
                </a:cubicBezTo>
                <a:cubicBezTo>
                  <a:pt x="1276572" y="350608"/>
                  <a:pt x="1276572" y="350608"/>
                  <a:pt x="1276572" y="350608"/>
                </a:cubicBezTo>
                <a:cubicBezTo>
                  <a:pt x="1294079" y="341843"/>
                  <a:pt x="1294079" y="341843"/>
                  <a:pt x="1294079" y="341843"/>
                </a:cubicBezTo>
                <a:cubicBezTo>
                  <a:pt x="1294079" y="337461"/>
                  <a:pt x="1294079" y="337461"/>
                  <a:pt x="1294079" y="337461"/>
                </a:cubicBezTo>
                <a:cubicBezTo>
                  <a:pt x="1311586" y="328695"/>
                  <a:pt x="1311586" y="328695"/>
                  <a:pt x="1311586" y="328695"/>
                </a:cubicBezTo>
                <a:cubicBezTo>
                  <a:pt x="1355353" y="324313"/>
                  <a:pt x="1355353" y="324313"/>
                  <a:pt x="1355353" y="324313"/>
                </a:cubicBezTo>
                <a:cubicBezTo>
                  <a:pt x="1355353" y="319930"/>
                  <a:pt x="1355353" y="319930"/>
                  <a:pt x="1355353" y="319930"/>
                </a:cubicBezTo>
                <a:cubicBezTo>
                  <a:pt x="1320339" y="319930"/>
                  <a:pt x="1320339" y="319930"/>
                  <a:pt x="1320339" y="319930"/>
                </a:cubicBezTo>
                <a:cubicBezTo>
                  <a:pt x="1259065" y="328695"/>
                  <a:pt x="1259065" y="328695"/>
                  <a:pt x="1259065" y="328695"/>
                </a:cubicBezTo>
                <a:cubicBezTo>
                  <a:pt x="1197791" y="337461"/>
                  <a:pt x="1197791" y="337461"/>
                  <a:pt x="1197791" y="337461"/>
                </a:cubicBezTo>
                <a:cubicBezTo>
                  <a:pt x="1184661" y="341843"/>
                  <a:pt x="1184661" y="341843"/>
                  <a:pt x="1184661" y="341843"/>
                </a:cubicBezTo>
                <a:cubicBezTo>
                  <a:pt x="1158400" y="341843"/>
                  <a:pt x="1158400" y="341843"/>
                  <a:pt x="1158400" y="341843"/>
                </a:cubicBezTo>
                <a:cubicBezTo>
                  <a:pt x="1140893" y="346226"/>
                  <a:pt x="1140893" y="346226"/>
                  <a:pt x="1140893" y="346226"/>
                </a:cubicBezTo>
                <a:cubicBezTo>
                  <a:pt x="1123386" y="337461"/>
                  <a:pt x="1123386" y="337461"/>
                  <a:pt x="1123386" y="337461"/>
                </a:cubicBezTo>
                <a:cubicBezTo>
                  <a:pt x="1110256" y="346226"/>
                  <a:pt x="1110256" y="346226"/>
                  <a:pt x="1110256" y="346226"/>
                </a:cubicBezTo>
                <a:cubicBezTo>
                  <a:pt x="1097126" y="346226"/>
                  <a:pt x="1097126" y="346226"/>
                  <a:pt x="1097126" y="346226"/>
                </a:cubicBezTo>
                <a:cubicBezTo>
                  <a:pt x="1079619" y="350608"/>
                  <a:pt x="1079619" y="350608"/>
                  <a:pt x="1079619" y="350608"/>
                </a:cubicBezTo>
                <a:cubicBezTo>
                  <a:pt x="1066489" y="350608"/>
                  <a:pt x="1066489" y="350608"/>
                  <a:pt x="1066489" y="350608"/>
                </a:cubicBezTo>
                <a:cubicBezTo>
                  <a:pt x="1044605" y="341843"/>
                  <a:pt x="1075243" y="372521"/>
                  <a:pt x="1040229" y="354991"/>
                </a:cubicBezTo>
                <a:cubicBezTo>
                  <a:pt x="961447" y="359374"/>
                  <a:pt x="961447" y="359374"/>
                  <a:pt x="961447" y="359374"/>
                </a:cubicBezTo>
                <a:cubicBezTo>
                  <a:pt x="961447" y="354991"/>
                  <a:pt x="992085" y="350608"/>
                  <a:pt x="961447" y="346226"/>
                </a:cubicBezTo>
                <a:cubicBezTo>
                  <a:pt x="930811" y="350608"/>
                  <a:pt x="930811" y="350608"/>
                  <a:pt x="930811" y="350608"/>
                </a:cubicBezTo>
                <a:cubicBezTo>
                  <a:pt x="935187" y="337461"/>
                  <a:pt x="935187" y="337461"/>
                  <a:pt x="935187" y="337461"/>
                </a:cubicBezTo>
                <a:cubicBezTo>
                  <a:pt x="904550" y="333078"/>
                  <a:pt x="904550" y="333078"/>
                  <a:pt x="904550" y="333078"/>
                </a:cubicBezTo>
                <a:lnTo>
                  <a:pt x="901816" y="341292"/>
                </a:lnTo>
                <a:lnTo>
                  <a:pt x="874985" y="341750"/>
                </a:lnTo>
                <a:lnTo>
                  <a:pt x="876648" y="340200"/>
                </a:lnTo>
                <a:cubicBezTo>
                  <a:pt x="877196" y="338556"/>
                  <a:pt x="873913" y="339652"/>
                  <a:pt x="869536" y="341843"/>
                </a:cubicBezTo>
                <a:lnTo>
                  <a:pt x="874985" y="341750"/>
                </a:lnTo>
                <a:lnTo>
                  <a:pt x="860783" y="354991"/>
                </a:lnTo>
                <a:cubicBezTo>
                  <a:pt x="838899" y="346226"/>
                  <a:pt x="838899" y="346226"/>
                  <a:pt x="838899" y="346226"/>
                </a:cubicBezTo>
                <a:cubicBezTo>
                  <a:pt x="838899" y="359374"/>
                  <a:pt x="838899" y="359374"/>
                  <a:pt x="838899" y="359374"/>
                </a:cubicBezTo>
                <a:cubicBezTo>
                  <a:pt x="817016" y="350608"/>
                  <a:pt x="817016" y="350608"/>
                  <a:pt x="817016" y="350608"/>
                </a:cubicBezTo>
                <a:cubicBezTo>
                  <a:pt x="777625" y="363756"/>
                  <a:pt x="777625" y="363756"/>
                  <a:pt x="777625" y="363756"/>
                </a:cubicBezTo>
                <a:cubicBezTo>
                  <a:pt x="773248" y="350608"/>
                  <a:pt x="773248" y="350608"/>
                  <a:pt x="773248" y="350608"/>
                </a:cubicBezTo>
                <a:cubicBezTo>
                  <a:pt x="738235" y="350608"/>
                  <a:pt x="738235" y="350608"/>
                  <a:pt x="738235" y="350608"/>
                </a:cubicBezTo>
                <a:cubicBezTo>
                  <a:pt x="729481" y="363756"/>
                  <a:pt x="729481" y="363756"/>
                  <a:pt x="729481" y="363756"/>
                </a:cubicBezTo>
                <a:cubicBezTo>
                  <a:pt x="720728" y="359374"/>
                  <a:pt x="720728" y="359374"/>
                  <a:pt x="720728" y="359374"/>
                </a:cubicBezTo>
                <a:cubicBezTo>
                  <a:pt x="716351" y="368139"/>
                  <a:pt x="716351" y="368139"/>
                  <a:pt x="716351" y="368139"/>
                </a:cubicBezTo>
                <a:cubicBezTo>
                  <a:pt x="694467" y="363756"/>
                  <a:pt x="738235" y="346226"/>
                  <a:pt x="694467" y="368139"/>
                </a:cubicBezTo>
                <a:cubicBezTo>
                  <a:pt x="698844" y="359374"/>
                  <a:pt x="711974" y="359374"/>
                  <a:pt x="716351" y="354991"/>
                </a:cubicBezTo>
                <a:cubicBezTo>
                  <a:pt x="711974" y="346226"/>
                  <a:pt x="711974" y="346226"/>
                  <a:pt x="711974" y="346226"/>
                </a:cubicBezTo>
                <a:cubicBezTo>
                  <a:pt x="711974" y="337461"/>
                  <a:pt x="711974" y="337461"/>
                  <a:pt x="711974" y="337461"/>
                </a:cubicBezTo>
                <a:cubicBezTo>
                  <a:pt x="720728" y="337461"/>
                  <a:pt x="725105" y="328695"/>
                  <a:pt x="729481" y="324313"/>
                </a:cubicBezTo>
                <a:cubicBezTo>
                  <a:pt x="685714" y="328695"/>
                  <a:pt x="685714" y="328695"/>
                  <a:pt x="685714" y="328695"/>
                </a:cubicBezTo>
                <a:cubicBezTo>
                  <a:pt x="681337" y="333078"/>
                  <a:pt x="681337" y="333078"/>
                  <a:pt x="681337" y="333078"/>
                </a:cubicBezTo>
                <a:cubicBezTo>
                  <a:pt x="659454" y="328695"/>
                  <a:pt x="659454" y="328695"/>
                  <a:pt x="659454" y="328695"/>
                </a:cubicBezTo>
                <a:cubicBezTo>
                  <a:pt x="655077" y="333078"/>
                  <a:pt x="655077" y="333078"/>
                  <a:pt x="655077" y="333078"/>
                </a:cubicBezTo>
                <a:cubicBezTo>
                  <a:pt x="655077" y="337461"/>
                  <a:pt x="655077" y="337461"/>
                  <a:pt x="655077" y="337461"/>
                </a:cubicBezTo>
                <a:cubicBezTo>
                  <a:pt x="637570" y="341843"/>
                  <a:pt x="637570" y="341843"/>
                  <a:pt x="637570" y="341843"/>
                </a:cubicBezTo>
                <a:lnTo>
                  <a:pt x="642152" y="343961"/>
                </a:lnTo>
                <a:lnTo>
                  <a:pt x="628817" y="341843"/>
                </a:lnTo>
                <a:cubicBezTo>
                  <a:pt x="624440" y="328695"/>
                  <a:pt x="637570" y="346226"/>
                  <a:pt x="633193" y="333078"/>
                </a:cubicBezTo>
                <a:cubicBezTo>
                  <a:pt x="615686" y="346226"/>
                  <a:pt x="615686" y="346226"/>
                  <a:pt x="615686" y="346226"/>
                </a:cubicBezTo>
                <a:cubicBezTo>
                  <a:pt x="606933" y="350608"/>
                  <a:pt x="606933" y="350608"/>
                  <a:pt x="606933" y="350608"/>
                </a:cubicBezTo>
                <a:cubicBezTo>
                  <a:pt x="606933" y="346226"/>
                  <a:pt x="606933" y="346226"/>
                  <a:pt x="606933" y="346226"/>
                </a:cubicBezTo>
                <a:cubicBezTo>
                  <a:pt x="585049" y="354991"/>
                  <a:pt x="585049" y="354991"/>
                  <a:pt x="585049" y="354991"/>
                </a:cubicBezTo>
                <a:cubicBezTo>
                  <a:pt x="571919" y="350608"/>
                  <a:pt x="565354" y="348417"/>
                  <a:pt x="562071" y="347321"/>
                </a:cubicBezTo>
                <a:lnTo>
                  <a:pt x="560166" y="346685"/>
                </a:lnTo>
                <a:lnTo>
                  <a:pt x="561866" y="346226"/>
                </a:lnTo>
                <a:cubicBezTo>
                  <a:pt x="569457" y="343761"/>
                  <a:pt x="555506" y="346226"/>
                  <a:pt x="558789" y="346226"/>
                </a:cubicBezTo>
                <a:lnTo>
                  <a:pt x="560166" y="346685"/>
                </a:lnTo>
                <a:lnTo>
                  <a:pt x="545659" y="350608"/>
                </a:lnTo>
                <a:cubicBezTo>
                  <a:pt x="545659" y="359374"/>
                  <a:pt x="545659" y="359374"/>
                  <a:pt x="545659" y="359374"/>
                </a:cubicBezTo>
                <a:cubicBezTo>
                  <a:pt x="536905" y="359374"/>
                  <a:pt x="536905" y="359374"/>
                  <a:pt x="536905" y="359374"/>
                </a:cubicBezTo>
                <a:cubicBezTo>
                  <a:pt x="536905" y="354991"/>
                  <a:pt x="536905" y="354991"/>
                  <a:pt x="536905" y="354991"/>
                </a:cubicBezTo>
                <a:cubicBezTo>
                  <a:pt x="501892" y="341843"/>
                  <a:pt x="501892" y="341843"/>
                  <a:pt x="501892" y="341843"/>
                </a:cubicBezTo>
                <a:lnTo>
                  <a:pt x="469904" y="338284"/>
                </a:lnTo>
                <a:lnTo>
                  <a:pt x="484385" y="328695"/>
                </a:lnTo>
                <a:cubicBezTo>
                  <a:pt x="471254" y="315548"/>
                  <a:pt x="471254" y="315548"/>
                  <a:pt x="471254" y="315548"/>
                </a:cubicBezTo>
                <a:lnTo>
                  <a:pt x="484799" y="315548"/>
                </a:lnTo>
                <a:lnTo>
                  <a:pt x="490266" y="317533"/>
                </a:lnTo>
                <a:lnTo>
                  <a:pt x="490376" y="317457"/>
                </a:lnTo>
                <a:lnTo>
                  <a:pt x="506268" y="324313"/>
                </a:lnTo>
                <a:cubicBezTo>
                  <a:pt x="519398" y="315548"/>
                  <a:pt x="519398" y="315548"/>
                  <a:pt x="519398" y="315548"/>
                </a:cubicBezTo>
                <a:cubicBezTo>
                  <a:pt x="523775" y="311165"/>
                  <a:pt x="523775" y="311165"/>
                  <a:pt x="523775" y="311165"/>
                </a:cubicBezTo>
                <a:cubicBezTo>
                  <a:pt x="506268" y="293635"/>
                  <a:pt x="506268" y="293635"/>
                  <a:pt x="506268" y="293635"/>
                </a:cubicBezTo>
                <a:cubicBezTo>
                  <a:pt x="506268" y="280487"/>
                  <a:pt x="506268" y="280487"/>
                  <a:pt x="506268" y="280487"/>
                </a:cubicBezTo>
                <a:cubicBezTo>
                  <a:pt x="497515" y="271721"/>
                  <a:pt x="497515" y="271721"/>
                  <a:pt x="497515" y="271721"/>
                </a:cubicBezTo>
                <a:cubicBezTo>
                  <a:pt x="510645" y="258574"/>
                  <a:pt x="506268" y="276104"/>
                  <a:pt x="536905" y="262956"/>
                </a:cubicBezTo>
                <a:cubicBezTo>
                  <a:pt x="541282" y="271721"/>
                  <a:pt x="541282" y="271721"/>
                  <a:pt x="541282" y="271721"/>
                </a:cubicBezTo>
                <a:cubicBezTo>
                  <a:pt x="545659" y="276104"/>
                  <a:pt x="536905" y="258574"/>
                  <a:pt x="545659" y="276104"/>
                </a:cubicBezTo>
                <a:cubicBezTo>
                  <a:pt x="558789" y="271721"/>
                  <a:pt x="558789" y="271721"/>
                  <a:pt x="558789" y="271721"/>
                </a:cubicBezTo>
                <a:cubicBezTo>
                  <a:pt x="580673" y="271721"/>
                  <a:pt x="580673" y="271721"/>
                  <a:pt x="580673" y="271721"/>
                </a:cubicBezTo>
                <a:cubicBezTo>
                  <a:pt x="585049" y="293635"/>
                  <a:pt x="585049" y="293635"/>
                  <a:pt x="585049" y="293635"/>
                </a:cubicBezTo>
                <a:cubicBezTo>
                  <a:pt x="620063" y="302400"/>
                  <a:pt x="620063" y="302400"/>
                  <a:pt x="620063" y="302400"/>
                </a:cubicBezTo>
                <a:cubicBezTo>
                  <a:pt x="646323" y="293635"/>
                  <a:pt x="646323" y="293635"/>
                  <a:pt x="646323" y="293635"/>
                </a:cubicBezTo>
                <a:cubicBezTo>
                  <a:pt x="685714" y="284869"/>
                  <a:pt x="685714" y="284869"/>
                  <a:pt x="685714" y="284869"/>
                </a:cubicBezTo>
                <a:cubicBezTo>
                  <a:pt x="690091" y="271721"/>
                  <a:pt x="690091" y="271721"/>
                  <a:pt x="690091" y="271721"/>
                </a:cubicBezTo>
                <a:cubicBezTo>
                  <a:pt x="685714" y="258574"/>
                  <a:pt x="685714" y="258574"/>
                  <a:pt x="685714" y="258574"/>
                </a:cubicBezTo>
                <a:cubicBezTo>
                  <a:pt x="628817" y="249808"/>
                  <a:pt x="628817" y="249808"/>
                  <a:pt x="628817" y="249808"/>
                </a:cubicBezTo>
                <a:cubicBezTo>
                  <a:pt x="646323" y="245426"/>
                  <a:pt x="646323" y="245426"/>
                  <a:pt x="646323" y="245426"/>
                </a:cubicBezTo>
                <a:cubicBezTo>
                  <a:pt x="655077" y="249808"/>
                  <a:pt x="655077" y="249808"/>
                  <a:pt x="655077" y="249808"/>
                </a:cubicBezTo>
                <a:cubicBezTo>
                  <a:pt x="655077" y="241043"/>
                  <a:pt x="681337" y="241043"/>
                  <a:pt x="685714" y="249808"/>
                </a:cubicBezTo>
                <a:cubicBezTo>
                  <a:pt x="703221" y="249808"/>
                  <a:pt x="703221" y="249808"/>
                  <a:pt x="703221" y="249808"/>
                </a:cubicBezTo>
                <a:cubicBezTo>
                  <a:pt x="703221" y="258574"/>
                  <a:pt x="703221" y="258574"/>
                  <a:pt x="703221" y="258574"/>
                </a:cubicBezTo>
                <a:cubicBezTo>
                  <a:pt x="711974" y="262956"/>
                  <a:pt x="711974" y="262956"/>
                  <a:pt x="711974" y="262956"/>
                </a:cubicBezTo>
                <a:cubicBezTo>
                  <a:pt x="716351" y="262956"/>
                  <a:pt x="716351" y="262956"/>
                  <a:pt x="716351" y="262956"/>
                </a:cubicBezTo>
                <a:cubicBezTo>
                  <a:pt x="711974" y="249808"/>
                  <a:pt x="711974" y="249808"/>
                  <a:pt x="711974" y="249808"/>
                </a:cubicBezTo>
                <a:cubicBezTo>
                  <a:pt x="729481" y="241043"/>
                  <a:pt x="729481" y="241043"/>
                  <a:pt x="729481" y="241043"/>
                </a:cubicBezTo>
                <a:cubicBezTo>
                  <a:pt x="777625" y="236661"/>
                  <a:pt x="777625" y="236661"/>
                  <a:pt x="777625" y="236661"/>
                </a:cubicBezTo>
                <a:lnTo>
                  <a:pt x="812019" y="232834"/>
                </a:lnTo>
                <a:lnTo>
                  <a:pt x="812229" y="235017"/>
                </a:lnTo>
                <a:cubicBezTo>
                  <a:pt x="813186" y="236661"/>
                  <a:pt x="814827" y="236661"/>
                  <a:pt x="817016" y="232278"/>
                </a:cubicBezTo>
                <a:cubicBezTo>
                  <a:pt x="817016" y="232278"/>
                  <a:pt x="817016" y="232278"/>
                  <a:pt x="812092" y="232826"/>
                </a:cubicBezTo>
                <a:lnTo>
                  <a:pt x="812019" y="232834"/>
                </a:lnTo>
                <a:lnTo>
                  <a:pt x="811545" y="227895"/>
                </a:lnTo>
                <a:cubicBezTo>
                  <a:pt x="812639" y="223513"/>
                  <a:pt x="817016" y="223513"/>
                  <a:pt x="825769" y="249808"/>
                </a:cubicBezTo>
                <a:cubicBezTo>
                  <a:pt x="865160" y="241043"/>
                  <a:pt x="865160" y="241043"/>
                  <a:pt x="865160" y="241043"/>
                </a:cubicBezTo>
                <a:cubicBezTo>
                  <a:pt x="869536" y="245426"/>
                  <a:pt x="869536" y="245426"/>
                  <a:pt x="869536" y="245426"/>
                </a:cubicBezTo>
                <a:cubicBezTo>
                  <a:pt x="873913" y="245426"/>
                  <a:pt x="878290" y="236661"/>
                  <a:pt x="882666" y="241043"/>
                </a:cubicBezTo>
                <a:lnTo>
                  <a:pt x="859908" y="229648"/>
                </a:lnTo>
                <a:lnTo>
                  <a:pt x="873161" y="226526"/>
                </a:lnTo>
                <a:cubicBezTo>
                  <a:pt x="904550" y="219130"/>
                  <a:pt x="904550" y="219130"/>
                  <a:pt x="904550" y="219130"/>
                </a:cubicBezTo>
                <a:cubicBezTo>
                  <a:pt x="908927" y="219130"/>
                  <a:pt x="913304" y="232278"/>
                  <a:pt x="917680" y="214748"/>
                </a:cubicBezTo>
                <a:cubicBezTo>
                  <a:pt x="913304" y="227895"/>
                  <a:pt x="913304" y="227895"/>
                  <a:pt x="913304" y="227895"/>
                </a:cubicBezTo>
                <a:cubicBezTo>
                  <a:pt x="926434" y="236661"/>
                  <a:pt x="926434" y="236661"/>
                  <a:pt x="926434" y="236661"/>
                </a:cubicBezTo>
                <a:cubicBezTo>
                  <a:pt x="913304" y="236661"/>
                  <a:pt x="913304" y="236661"/>
                  <a:pt x="913304" y="236661"/>
                </a:cubicBezTo>
                <a:cubicBezTo>
                  <a:pt x="917680" y="241043"/>
                  <a:pt x="917680" y="241043"/>
                  <a:pt x="917680" y="241043"/>
                </a:cubicBezTo>
                <a:cubicBezTo>
                  <a:pt x="943941" y="236661"/>
                  <a:pt x="943941" y="236661"/>
                  <a:pt x="943941" y="236661"/>
                </a:cubicBezTo>
                <a:lnTo>
                  <a:pt x="942342" y="230255"/>
                </a:lnTo>
                <a:lnTo>
                  <a:pt x="957071" y="227895"/>
                </a:lnTo>
                <a:cubicBezTo>
                  <a:pt x="961447" y="236661"/>
                  <a:pt x="961447" y="236661"/>
                  <a:pt x="961447" y="236661"/>
                </a:cubicBezTo>
                <a:cubicBezTo>
                  <a:pt x="974578" y="227895"/>
                  <a:pt x="974578" y="227895"/>
                  <a:pt x="974578" y="227895"/>
                </a:cubicBezTo>
                <a:cubicBezTo>
                  <a:pt x="983331" y="227895"/>
                  <a:pt x="983331" y="227895"/>
                  <a:pt x="983331" y="227895"/>
                </a:cubicBezTo>
                <a:cubicBezTo>
                  <a:pt x="992085" y="214748"/>
                  <a:pt x="992085" y="214748"/>
                  <a:pt x="992085" y="214748"/>
                </a:cubicBezTo>
                <a:cubicBezTo>
                  <a:pt x="983331" y="210365"/>
                  <a:pt x="983331" y="210365"/>
                  <a:pt x="983331" y="210365"/>
                </a:cubicBezTo>
                <a:cubicBezTo>
                  <a:pt x="992085" y="205982"/>
                  <a:pt x="992085" y="205982"/>
                  <a:pt x="992085" y="205982"/>
                </a:cubicBezTo>
                <a:cubicBezTo>
                  <a:pt x="992085" y="227895"/>
                  <a:pt x="1009592" y="188452"/>
                  <a:pt x="1009592" y="219130"/>
                </a:cubicBezTo>
                <a:cubicBezTo>
                  <a:pt x="1022722" y="214748"/>
                  <a:pt x="1022722" y="214748"/>
                  <a:pt x="1022722" y="214748"/>
                </a:cubicBezTo>
                <a:cubicBezTo>
                  <a:pt x="1027099" y="219130"/>
                  <a:pt x="1027099" y="219130"/>
                  <a:pt x="1027099" y="219130"/>
                </a:cubicBezTo>
                <a:cubicBezTo>
                  <a:pt x="1027099" y="214748"/>
                  <a:pt x="1027099" y="214748"/>
                  <a:pt x="1027099" y="214748"/>
                </a:cubicBezTo>
                <a:cubicBezTo>
                  <a:pt x="1031475" y="210365"/>
                  <a:pt x="1031475" y="210365"/>
                  <a:pt x="1031475" y="210365"/>
                </a:cubicBezTo>
                <a:cubicBezTo>
                  <a:pt x="1040229" y="210365"/>
                  <a:pt x="1040229" y="210365"/>
                  <a:pt x="1040229" y="210365"/>
                </a:cubicBezTo>
                <a:cubicBezTo>
                  <a:pt x="1044605" y="223513"/>
                  <a:pt x="1044605" y="223513"/>
                  <a:pt x="1044605" y="223513"/>
                </a:cubicBezTo>
                <a:cubicBezTo>
                  <a:pt x="1053359" y="223513"/>
                  <a:pt x="1009592" y="223513"/>
                  <a:pt x="1062112" y="227895"/>
                </a:cubicBezTo>
                <a:cubicBezTo>
                  <a:pt x="1062112" y="223513"/>
                  <a:pt x="1062112" y="223513"/>
                  <a:pt x="1062112" y="223513"/>
                </a:cubicBezTo>
                <a:cubicBezTo>
                  <a:pt x="1048982" y="214748"/>
                  <a:pt x="1048982" y="214748"/>
                  <a:pt x="1048982" y="214748"/>
                </a:cubicBezTo>
                <a:cubicBezTo>
                  <a:pt x="1053359" y="210365"/>
                  <a:pt x="1053359" y="210365"/>
                  <a:pt x="1053359" y="210365"/>
                </a:cubicBezTo>
                <a:cubicBezTo>
                  <a:pt x="1127763" y="197217"/>
                  <a:pt x="1127763" y="197217"/>
                  <a:pt x="1127763" y="197217"/>
                </a:cubicBezTo>
                <a:cubicBezTo>
                  <a:pt x="1132140" y="201600"/>
                  <a:pt x="1132140" y="201600"/>
                  <a:pt x="1132140" y="201600"/>
                </a:cubicBezTo>
                <a:cubicBezTo>
                  <a:pt x="1140893" y="188452"/>
                  <a:pt x="1140893" y="188452"/>
                  <a:pt x="1140893" y="188452"/>
                </a:cubicBezTo>
                <a:cubicBezTo>
                  <a:pt x="1171530" y="184069"/>
                  <a:pt x="1171530" y="184069"/>
                  <a:pt x="1171530" y="184069"/>
                </a:cubicBezTo>
                <a:cubicBezTo>
                  <a:pt x="1167154" y="197217"/>
                  <a:pt x="1167154" y="197217"/>
                  <a:pt x="1167154" y="197217"/>
                </a:cubicBezTo>
                <a:cubicBezTo>
                  <a:pt x="1127763" y="205982"/>
                  <a:pt x="1127763" y="205982"/>
                  <a:pt x="1127763" y="205982"/>
                </a:cubicBezTo>
                <a:cubicBezTo>
                  <a:pt x="1127763" y="210365"/>
                  <a:pt x="1119010" y="210365"/>
                  <a:pt x="1123386" y="214748"/>
                </a:cubicBezTo>
                <a:cubicBezTo>
                  <a:pt x="1105880" y="210365"/>
                  <a:pt x="1105880" y="210365"/>
                  <a:pt x="1105880" y="210365"/>
                </a:cubicBezTo>
                <a:cubicBezTo>
                  <a:pt x="1101503" y="214748"/>
                  <a:pt x="1101503" y="214748"/>
                  <a:pt x="1101503" y="214748"/>
                </a:cubicBezTo>
                <a:cubicBezTo>
                  <a:pt x="1110256" y="219130"/>
                  <a:pt x="1114633" y="221321"/>
                  <a:pt x="1116821" y="222417"/>
                </a:cubicBezTo>
                <a:lnTo>
                  <a:pt x="1116921" y="222467"/>
                </a:lnTo>
                <a:lnTo>
                  <a:pt x="1112855" y="225362"/>
                </a:lnTo>
                <a:cubicBezTo>
                  <a:pt x="1107521" y="230908"/>
                  <a:pt x="1125575" y="223513"/>
                  <a:pt x="1119010" y="223513"/>
                </a:cubicBezTo>
                <a:lnTo>
                  <a:pt x="1116921" y="222467"/>
                </a:lnTo>
                <a:lnTo>
                  <a:pt x="1127763" y="214748"/>
                </a:lnTo>
                <a:cubicBezTo>
                  <a:pt x="1145270" y="219130"/>
                  <a:pt x="1145270" y="219130"/>
                  <a:pt x="1145270" y="219130"/>
                </a:cubicBezTo>
                <a:cubicBezTo>
                  <a:pt x="1180284" y="214748"/>
                  <a:pt x="1180284" y="214748"/>
                  <a:pt x="1180284" y="214748"/>
                </a:cubicBezTo>
                <a:cubicBezTo>
                  <a:pt x="1180284" y="188452"/>
                  <a:pt x="1180284" y="188452"/>
                  <a:pt x="1180284" y="188452"/>
                </a:cubicBezTo>
                <a:cubicBezTo>
                  <a:pt x="1184661" y="184069"/>
                  <a:pt x="1184661" y="184069"/>
                  <a:pt x="1184661" y="184069"/>
                </a:cubicBezTo>
                <a:cubicBezTo>
                  <a:pt x="1167154" y="175304"/>
                  <a:pt x="1167154" y="175304"/>
                  <a:pt x="1167154" y="175304"/>
                </a:cubicBezTo>
                <a:cubicBezTo>
                  <a:pt x="1171530" y="166539"/>
                  <a:pt x="1171530" y="166539"/>
                  <a:pt x="1171530" y="166539"/>
                </a:cubicBezTo>
                <a:cubicBezTo>
                  <a:pt x="1171530" y="162156"/>
                  <a:pt x="1171530" y="162156"/>
                  <a:pt x="1171530" y="162156"/>
                </a:cubicBezTo>
                <a:cubicBezTo>
                  <a:pt x="1167154" y="157774"/>
                  <a:pt x="1167154" y="157774"/>
                  <a:pt x="1167154" y="157774"/>
                </a:cubicBezTo>
                <a:cubicBezTo>
                  <a:pt x="1162777" y="162156"/>
                  <a:pt x="1149647" y="170922"/>
                  <a:pt x="1154023" y="162156"/>
                </a:cubicBezTo>
                <a:cubicBezTo>
                  <a:pt x="1158400" y="170922"/>
                  <a:pt x="1119010" y="162156"/>
                  <a:pt x="1158400" y="179687"/>
                </a:cubicBezTo>
                <a:cubicBezTo>
                  <a:pt x="1140893" y="170922"/>
                  <a:pt x="1140893" y="170922"/>
                  <a:pt x="1140893" y="170922"/>
                </a:cubicBezTo>
                <a:cubicBezTo>
                  <a:pt x="1140893" y="175304"/>
                  <a:pt x="1140893" y="175304"/>
                  <a:pt x="1140893" y="175304"/>
                </a:cubicBezTo>
                <a:cubicBezTo>
                  <a:pt x="1110256" y="175304"/>
                  <a:pt x="1110256" y="175304"/>
                  <a:pt x="1110256" y="175304"/>
                </a:cubicBezTo>
                <a:cubicBezTo>
                  <a:pt x="1092749" y="170922"/>
                  <a:pt x="1092749" y="170922"/>
                  <a:pt x="1092749" y="170922"/>
                </a:cubicBezTo>
                <a:cubicBezTo>
                  <a:pt x="1079619" y="175304"/>
                  <a:pt x="1079619" y="175304"/>
                  <a:pt x="1079619" y="175304"/>
                </a:cubicBezTo>
                <a:cubicBezTo>
                  <a:pt x="1083996" y="184069"/>
                  <a:pt x="1083996" y="184069"/>
                  <a:pt x="1083996" y="184069"/>
                </a:cubicBezTo>
                <a:cubicBezTo>
                  <a:pt x="1083996" y="188452"/>
                  <a:pt x="1083996" y="188452"/>
                  <a:pt x="1083996" y="188452"/>
                </a:cubicBezTo>
                <a:cubicBezTo>
                  <a:pt x="1070866" y="184069"/>
                  <a:pt x="1070866" y="184069"/>
                  <a:pt x="1070866" y="184069"/>
                </a:cubicBezTo>
                <a:cubicBezTo>
                  <a:pt x="1062112" y="192835"/>
                  <a:pt x="1062112" y="192835"/>
                  <a:pt x="1062112" y="192835"/>
                </a:cubicBezTo>
                <a:cubicBezTo>
                  <a:pt x="1057735" y="184069"/>
                  <a:pt x="1057735" y="184069"/>
                  <a:pt x="1057735" y="184069"/>
                </a:cubicBezTo>
                <a:cubicBezTo>
                  <a:pt x="1027099" y="184069"/>
                  <a:pt x="1027099" y="184069"/>
                  <a:pt x="1027099" y="184069"/>
                </a:cubicBezTo>
                <a:cubicBezTo>
                  <a:pt x="1022722" y="170922"/>
                  <a:pt x="1022722" y="170922"/>
                  <a:pt x="1022722" y="170922"/>
                </a:cubicBezTo>
                <a:cubicBezTo>
                  <a:pt x="1009592" y="179687"/>
                  <a:pt x="1009592" y="179687"/>
                  <a:pt x="1009592" y="179687"/>
                </a:cubicBezTo>
                <a:cubicBezTo>
                  <a:pt x="1009592" y="184069"/>
                  <a:pt x="1035852" y="170922"/>
                  <a:pt x="1005215" y="192835"/>
                </a:cubicBezTo>
                <a:cubicBezTo>
                  <a:pt x="983331" y="188452"/>
                  <a:pt x="983331" y="188452"/>
                  <a:pt x="983331" y="188452"/>
                </a:cubicBezTo>
                <a:cubicBezTo>
                  <a:pt x="935187" y="201600"/>
                  <a:pt x="935187" y="201600"/>
                  <a:pt x="935187" y="201600"/>
                </a:cubicBezTo>
                <a:cubicBezTo>
                  <a:pt x="935187" y="197217"/>
                  <a:pt x="935187" y="197217"/>
                  <a:pt x="935187" y="197217"/>
                </a:cubicBezTo>
                <a:cubicBezTo>
                  <a:pt x="908927" y="205982"/>
                  <a:pt x="908927" y="205982"/>
                  <a:pt x="908927" y="205982"/>
                </a:cubicBezTo>
                <a:cubicBezTo>
                  <a:pt x="900174" y="201600"/>
                  <a:pt x="900174" y="201600"/>
                  <a:pt x="900174" y="201600"/>
                </a:cubicBezTo>
                <a:lnTo>
                  <a:pt x="898034" y="201360"/>
                </a:lnTo>
                <a:lnTo>
                  <a:pt x="904550" y="184069"/>
                </a:lnTo>
                <a:cubicBezTo>
                  <a:pt x="935187" y="192835"/>
                  <a:pt x="935187" y="192835"/>
                  <a:pt x="935187" y="192835"/>
                </a:cubicBezTo>
                <a:cubicBezTo>
                  <a:pt x="943941" y="192835"/>
                  <a:pt x="943941" y="192835"/>
                  <a:pt x="943941" y="192835"/>
                </a:cubicBezTo>
                <a:cubicBezTo>
                  <a:pt x="943941" y="166539"/>
                  <a:pt x="943941" y="166539"/>
                  <a:pt x="943941" y="166539"/>
                </a:cubicBezTo>
                <a:cubicBezTo>
                  <a:pt x="961447" y="170922"/>
                  <a:pt x="961447" y="170922"/>
                  <a:pt x="961447" y="170922"/>
                </a:cubicBezTo>
                <a:cubicBezTo>
                  <a:pt x="961447" y="175304"/>
                  <a:pt x="961447" y="175304"/>
                  <a:pt x="961447" y="175304"/>
                </a:cubicBezTo>
                <a:cubicBezTo>
                  <a:pt x="965824" y="184069"/>
                  <a:pt x="965824" y="184069"/>
                  <a:pt x="965824" y="184069"/>
                </a:cubicBezTo>
                <a:cubicBezTo>
                  <a:pt x="970201" y="170922"/>
                  <a:pt x="996461" y="179687"/>
                  <a:pt x="987708" y="162156"/>
                </a:cubicBezTo>
                <a:cubicBezTo>
                  <a:pt x="996461" y="166539"/>
                  <a:pt x="996461" y="166539"/>
                  <a:pt x="996461" y="166539"/>
                </a:cubicBezTo>
                <a:cubicBezTo>
                  <a:pt x="996461" y="166539"/>
                  <a:pt x="1013968" y="166539"/>
                  <a:pt x="1005215" y="157774"/>
                </a:cubicBezTo>
                <a:cubicBezTo>
                  <a:pt x="1022722" y="157774"/>
                  <a:pt x="1022722" y="157774"/>
                  <a:pt x="1022722" y="157774"/>
                </a:cubicBezTo>
                <a:cubicBezTo>
                  <a:pt x="1027099" y="153391"/>
                  <a:pt x="1027099" y="153391"/>
                  <a:pt x="1027099" y="153391"/>
                </a:cubicBezTo>
                <a:cubicBezTo>
                  <a:pt x="1027099" y="162156"/>
                  <a:pt x="1027099" y="162156"/>
                  <a:pt x="1027099" y="162156"/>
                </a:cubicBezTo>
                <a:cubicBezTo>
                  <a:pt x="1044605" y="166539"/>
                  <a:pt x="1044605" y="166539"/>
                  <a:pt x="1044605" y="166539"/>
                </a:cubicBezTo>
                <a:cubicBezTo>
                  <a:pt x="1048982" y="162156"/>
                  <a:pt x="1048982" y="162156"/>
                  <a:pt x="1048982" y="162156"/>
                </a:cubicBezTo>
                <a:cubicBezTo>
                  <a:pt x="1062112" y="162156"/>
                  <a:pt x="1062112" y="162156"/>
                  <a:pt x="1062112" y="162156"/>
                </a:cubicBezTo>
                <a:cubicBezTo>
                  <a:pt x="1062112" y="153391"/>
                  <a:pt x="1062112" y="153391"/>
                  <a:pt x="1062112" y="153391"/>
                </a:cubicBezTo>
                <a:cubicBezTo>
                  <a:pt x="1075243" y="166539"/>
                  <a:pt x="1062112" y="122713"/>
                  <a:pt x="1083996" y="162156"/>
                </a:cubicBezTo>
                <a:cubicBezTo>
                  <a:pt x="1097126" y="153391"/>
                  <a:pt x="1097126" y="153391"/>
                  <a:pt x="1097126" y="153391"/>
                </a:cubicBezTo>
                <a:cubicBezTo>
                  <a:pt x="1110256" y="149009"/>
                  <a:pt x="1110256" y="149009"/>
                  <a:pt x="1110256" y="149009"/>
                </a:cubicBezTo>
                <a:cubicBezTo>
                  <a:pt x="1119010" y="135861"/>
                  <a:pt x="1119010" y="135861"/>
                  <a:pt x="1119010" y="135861"/>
                </a:cubicBezTo>
                <a:cubicBezTo>
                  <a:pt x="1132140" y="140243"/>
                  <a:pt x="1132140" y="140243"/>
                  <a:pt x="1132140" y="140243"/>
                </a:cubicBezTo>
                <a:cubicBezTo>
                  <a:pt x="1149647" y="131478"/>
                  <a:pt x="1149647" y="131478"/>
                  <a:pt x="1149647" y="131478"/>
                </a:cubicBezTo>
                <a:cubicBezTo>
                  <a:pt x="1171530" y="140243"/>
                  <a:pt x="1171530" y="140243"/>
                  <a:pt x="1171530" y="140243"/>
                </a:cubicBezTo>
                <a:cubicBezTo>
                  <a:pt x="1189037" y="135861"/>
                  <a:pt x="1189037" y="135861"/>
                  <a:pt x="1189037" y="135861"/>
                </a:cubicBezTo>
                <a:cubicBezTo>
                  <a:pt x="1193414" y="135861"/>
                  <a:pt x="1180284" y="127096"/>
                  <a:pt x="1197791" y="135861"/>
                </a:cubicBezTo>
                <a:cubicBezTo>
                  <a:pt x="1184661" y="149009"/>
                  <a:pt x="1184661" y="149009"/>
                  <a:pt x="1184661" y="149009"/>
                </a:cubicBezTo>
                <a:cubicBezTo>
                  <a:pt x="1175907" y="166539"/>
                  <a:pt x="1175907" y="166539"/>
                  <a:pt x="1175907" y="166539"/>
                </a:cubicBezTo>
                <a:cubicBezTo>
                  <a:pt x="1184661" y="175304"/>
                  <a:pt x="1184661" y="175304"/>
                  <a:pt x="1184661" y="175304"/>
                </a:cubicBezTo>
                <a:cubicBezTo>
                  <a:pt x="1197791" y="175304"/>
                  <a:pt x="1197791" y="175304"/>
                  <a:pt x="1197791" y="175304"/>
                </a:cubicBezTo>
                <a:cubicBezTo>
                  <a:pt x="1202168" y="144626"/>
                  <a:pt x="1202168" y="144626"/>
                  <a:pt x="1202168" y="144626"/>
                </a:cubicBezTo>
                <a:cubicBezTo>
                  <a:pt x="1237181" y="149009"/>
                  <a:pt x="1175907" y="127096"/>
                  <a:pt x="1228428" y="122713"/>
                </a:cubicBezTo>
                <a:cubicBezTo>
                  <a:pt x="1241558" y="100800"/>
                  <a:pt x="1241558" y="100800"/>
                  <a:pt x="1241558" y="100800"/>
                </a:cubicBezTo>
                <a:cubicBezTo>
                  <a:pt x="1224051" y="105182"/>
                  <a:pt x="1224051" y="105182"/>
                  <a:pt x="1224051" y="105182"/>
                </a:cubicBezTo>
                <a:cubicBezTo>
                  <a:pt x="1210921" y="100800"/>
                  <a:pt x="1210921" y="100800"/>
                  <a:pt x="1210921" y="100800"/>
                </a:cubicBezTo>
                <a:cubicBezTo>
                  <a:pt x="1197791" y="109565"/>
                  <a:pt x="1197791" y="109565"/>
                  <a:pt x="1197791" y="109565"/>
                </a:cubicBezTo>
                <a:cubicBezTo>
                  <a:pt x="1189037" y="109565"/>
                  <a:pt x="1189037" y="109565"/>
                  <a:pt x="1189037" y="109565"/>
                </a:cubicBezTo>
                <a:cubicBezTo>
                  <a:pt x="1180284" y="109565"/>
                  <a:pt x="1245935" y="70122"/>
                  <a:pt x="1162777" y="109565"/>
                </a:cubicBezTo>
                <a:cubicBezTo>
                  <a:pt x="1158400" y="113948"/>
                  <a:pt x="1158400" y="113948"/>
                  <a:pt x="1158400" y="113948"/>
                </a:cubicBezTo>
                <a:cubicBezTo>
                  <a:pt x="1149647" y="109565"/>
                  <a:pt x="1149647" y="109565"/>
                  <a:pt x="1149647" y="109565"/>
                </a:cubicBezTo>
                <a:cubicBezTo>
                  <a:pt x="1123386" y="122713"/>
                  <a:pt x="1123386" y="122713"/>
                  <a:pt x="1123386" y="122713"/>
                </a:cubicBezTo>
                <a:cubicBezTo>
                  <a:pt x="1070866" y="127096"/>
                  <a:pt x="1070866" y="127096"/>
                  <a:pt x="1070866" y="127096"/>
                </a:cubicBezTo>
                <a:cubicBezTo>
                  <a:pt x="1075243" y="109565"/>
                  <a:pt x="1075243" y="109565"/>
                  <a:pt x="1075243" y="109565"/>
                </a:cubicBezTo>
                <a:cubicBezTo>
                  <a:pt x="1114633" y="105182"/>
                  <a:pt x="1114633" y="105182"/>
                  <a:pt x="1114633" y="105182"/>
                </a:cubicBezTo>
                <a:cubicBezTo>
                  <a:pt x="1123386" y="100800"/>
                  <a:pt x="1123386" y="100800"/>
                  <a:pt x="1123386" y="100800"/>
                </a:cubicBezTo>
                <a:cubicBezTo>
                  <a:pt x="1148553" y="96417"/>
                  <a:pt x="1167427" y="93130"/>
                  <a:pt x="1181583" y="90665"/>
                </a:cubicBezTo>
                <a:lnTo>
                  <a:pt x="1210166" y="85687"/>
                </a:lnTo>
                <a:lnTo>
                  <a:pt x="1204903" y="88748"/>
                </a:lnTo>
                <a:cubicBezTo>
                  <a:pt x="1198885" y="94226"/>
                  <a:pt x="1206544" y="96417"/>
                  <a:pt x="1263442" y="78887"/>
                </a:cubicBezTo>
                <a:cubicBezTo>
                  <a:pt x="1285325" y="74504"/>
                  <a:pt x="1285325" y="74504"/>
                  <a:pt x="1285325" y="74504"/>
                </a:cubicBezTo>
                <a:cubicBezTo>
                  <a:pt x="1286419" y="71217"/>
                  <a:pt x="1287787" y="70943"/>
                  <a:pt x="1289018" y="71834"/>
                </a:cubicBezTo>
                <a:lnTo>
                  <a:pt x="1290601" y="74210"/>
                </a:lnTo>
                <a:lnTo>
                  <a:pt x="1291448" y="76276"/>
                </a:lnTo>
                <a:lnTo>
                  <a:pt x="1290249" y="81078"/>
                </a:lnTo>
                <a:cubicBezTo>
                  <a:pt x="1289702" y="83269"/>
                  <a:pt x="1289702" y="83269"/>
                  <a:pt x="1289702" y="83269"/>
                </a:cubicBezTo>
                <a:cubicBezTo>
                  <a:pt x="1298456" y="87652"/>
                  <a:pt x="1298456" y="87652"/>
                  <a:pt x="1298456" y="87652"/>
                </a:cubicBezTo>
                <a:cubicBezTo>
                  <a:pt x="1346600" y="74504"/>
                  <a:pt x="1346600" y="74504"/>
                  <a:pt x="1346600" y="74504"/>
                </a:cubicBezTo>
                <a:lnTo>
                  <a:pt x="1346600" y="68904"/>
                </a:lnTo>
                <a:lnTo>
                  <a:pt x="1348241" y="69026"/>
                </a:lnTo>
                <a:cubicBezTo>
                  <a:pt x="1349608" y="68478"/>
                  <a:pt x="1351934" y="67656"/>
                  <a:pt x="1355832" y="67519"/>
                </a:cubicBezTo>
                <a:lnTo>
                  <a:pt x="1368382" y="69437"/>
                </a:lnTo>
                <a:lnTo>
                  <a:pt x="1367320" y="71354"/>
                </a:lnTo>
                <a:cubicBezTo>
                  <a:pt x="1365474" y="75874"/>
                  <a:pt x="1372860" y="66835"/>
                  <a:pt x="1372860" y="70122"/>
                </a:cubicBezTo>
                <a:lnTo>
                  <a:pt x="1368382" y="69437"/>
                </a:lnTo>
                <a:lnTo>
                  <a:pt x="1372860" y="61356"/>
                </a:lnTo>
                <a:cubicBezTo>
                  <a:pt x="1381613" y="74504"/>
                  <a:pt x="1381613" y="74504"/>
                  <a:pt x="1381613" y="74504"/>
                </a:cubicBezTo>
                <a:cubicBezTo>
                  <a:pt x="1399120" y="74504"/>
                  <a:pt x="1399120" y="74504"/>
                  <a:pt x="1399120" y="74504"/>
                </a:cubicBezTo>
                <a:cubicBezTo>
                  <a:pt x="1403497" y="61356"/>
                  <a:pt x="1403497" y="61356"/>
                  <a:pt x="1403497" y="61356"/>
                </a:cubicBezTo>
                <a:lnTo>
                  <a:pt x="1409478" y="61356"/>
                </a:lnTo>
                <a:lnTo>
                  <a:pt x="1416627" y="61836"/>
                </a:lnTo>
                <a:cubicBezTo>
                  <a:pt x="1426475" y="60809"/>
                  <a:pt x="1441793" y="58069"/>
                  <a:pt x="1464771" y="52591"/>
                </a:cubicBezTo>
                <a:cubicBezTo>
                  <a:pt x="1464771" y="52591"/>
                  <a:pt x="1469148" y="48209"/>
                  <a:pt x="1473525" y="61356"/>
                </a:cubicBezTo>
                <a:cubicBezTo>
                  <a:pt x="1477901" y="52591"/>
                  <a:pt x="1477901" y="52591"/>
                  <a:pt x="1477901" y="52591"/>
                </a:cubicBezTo>
                <a:cubicBezTo>
                  <a:pt x="1469148" y="52591"/>
                  <a:pt x="1469148" y="52591"/>
                  <a:pt x="1469148" y="52591"/>
                </a:cubicBezTo>
                <a:cubicBezTo>
                  <a:pt x="1477901" y="48209"/>
                  <a:pt x="1491031" y="48209"/>
                  <a:pt x="1486655" y="39443"/>
                </a:cubicBezTo>
                <a:cubicBezTo>
                  <a:pt x="1499785" y="35061"/>
                  <a:pt x="1499785" y="35061"/>
                  <a:pt x="1499785" y="35061"/>
                </a:cubicBezTo>
                <a:cubicBezTo>
                  <a:pt x="1512915" y="39443"/>
                  <a:pt x="1512915" y="39443"/>
                  <a:pt x="1512915" y="39443"/>
                </a:cubicBezTo>
                <a:cubicBezTo>
                  <a:pt x="1517292" y="35061"/>
                  <a:pt x="1517292" y="35061"/>
                  <a:pt x="1517292" y="35061"/>
                </a:cubicBezTo>
                <a:cubicBezTo>
                  <a:pt x="1508538" y="30678"/>
                  <a:pt x="1508538" y="30678"/>
                  <a:pt x="1508538" y="30678"/>
                </a:cubicBezTo>
                <a:cubicBezTo>
                  <a:pt x="1539175" y="26296"/>
                  <a:pt x="1539175" y="26296"/>
                  <a:pt x="1539175" y="26296"/>
                </a:cubicBezTo>
                <a:cubicBezTo>
                  <a:pt x="1552306" y="30678"/>
                  <a:pt x="1552306" y="30678"/>
                  <a:pt x="1552306" y="30678"/>
                </a:cubicBezTo>
                <a:cubicBezTo>
                  <a:pt x="1556682" y="13148"/>
                  <a:pt x="1556682" y="13148"/>
                  <a:pt x="1556682" y="13148"/>
                </a:cubicBezTo>
                <a:cubicBezTo>
                  <a:pt x="1587319" y="0"/>
                  <a:pt x="1587319" y="0"/>
                  <a:pt x="1587319" y="0"/>
                </a:cubicBezTo>
                <a:close/>
              </a:path>
            </a:pathLst>
          </a:cu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6AB237AD-8819-583F-283E-563EF6D2BBFC}"/>
              </a:ext>
            </a:extLst>
          </p:cNvPr>
          <p:cNvGrpSpPr/>
          <p:nvPr/>
        </p:nvGrpSpPr>
        <p:grpSpPr>
          <a:xfrm>
            <a:off x="6293736" y="2580405"/>
            <a:ext cx="1677902" cy="1697190"/>
            <a:chOff x="780977" y="600459"/>
            <a:chExt cx="828675" cy="838200"/>
          </a:xfrm>
          <a:solidFill>
            <a:srgbClr val="242424"/>
          </a:solidFill>
        </p:grpSpPr>
        <p:sp>
          <p:nvSpPr>
            <p:cNvPr id="128" name="任意多边形: 形状 1361">
              <a:extLst>
                <a:ext uri="{FF2B5EF4-FFF2-40B4-BE49-F238E27FC236}">
                  <a16:creationId xmlns:a16="http://schemas.microsoft.com/office/drawing/2014/main" id="{211CD097-96B0-82BF-2C39-2EEBAF5D78B1}"/>
                </a:ext>
              </a:extLst>
            </p:cNvPr>
            <p:cNvSpPr/>
            <p:nvPr/>
          </p:nvSpPr>
          <p:spPr>
            <a:xfrm>
              <a:off x="1096331" y="1409817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125" y="7753"/>
                    <a:pt x="8820" y="7277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29" name="任意多边形: 形状 1362">
              <a:extLst>
                <a:ext uri="{FF2B5EF4-FFF2-40B4-BE49-F238E27FC236}">
                  <a16:creationId xmlns:a16="http://schemas.microsoft.com/office/drawing/2014/main" id="{FD072D99-381D-AE12-945F-F1E517D9AFAB}"/>
                </a:ext>
              </a:extLst>
            </p:cNvPr>
            <p:cNvSpPr/>
            <p:nvPr/>
          </p:nvSpPr>
          <p:spPr>
            <a:xfrm>
              <a:off x="893181" y="710892"/>
              <a:ext cx="9525" cy="19050"/>
            </a:xfrm>
            <a:custGeom>
              <a:avLst/>
              <a:gdLst>
                <a:gd name="connsiteX0" fmla="*/ 8858 w 9525"/>
                <a:gd name="connsiteY0" fmla="*/ 12440 h 19050"/>
                <a:gd name="connsiteX1" fmla="*/ 9411 w 9525"/>
                <a:gd name="connsiteY1" fmla="*/ 11773 h 19050"/>
                <a:gd name="connsiteX2" fmla="*/ 7144 w 9525"/>
                <a:gd name="connsiteY2" fmla="*/ 7144 h 19050"/>
                <a:gd name="connsiteX3" fmla="*/ 8858 w 9525"/>
                <a:gd name="connsiteY3" fmla="*/ 1244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8858" y="12440"/>
                  </a:moveTo>
                  <a:cubicBezTo>
                    <a:pt x="9115" y="12202"/>
                    <a:pt x="9182" y="12030"/>
                    <a:pt x="9411" y="11773"/>
                  </a:cubicBezTo>
                  <a:cubicBezTo>
                    <a:pt x="8458" y="10001"/>
                    <a:pt x="7658" y="8430"/>
                    <a:pt x="7144" y="7144"/>
                  </a:cubicBezTo>
                  <a:lnTo>
                    <a:pt x="8858" y="124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0" name="任意多边形: 形状 1363">
              <a:extLst>
                <a:ext uri="{FF2B5EF4-FFF2-40B4-BE49-F238E27FC236}">
                  <a16:creationId xmlns:a16="http://schemas.microsoft.com/office/drawing/2014/main" id="{A9F6E196-4820-A547-4DA1-6756A53863F4}"/>
                </a:ext>
              </a:extLst>
            </p:cNvPr>
            <p:cNvSpPr/>
            <p:nvPr/>
          </p:nvSpPr>
          <p:spPr>
            <a:xfrm>
              <a:off x="1012968" y="640346"/>
              <a:ext cx="9525" cy="9525"/>
            </a:xfrm>
            <a:custGeom>
              <a:avLst/>
              <a:gdLst>
                <a:gd name="connsiteX0" fmla="*/ 7144 w 9525"/>
                <a:gd name="connsiteY0" fmla="*/ 8253 h 9525"/>
                <a:gd name="connsiteX1" fmla="*/ 8134 w 9525"/>
                <a:gd name="connsiteY1" fmla="*/ 8338 h 9525"/>
                <a:gd name="connsiteX2" fmla="*/ 7144 w 9525"/>
                <a:gd name="connsiteY2" fmla="*/ 82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253"/>
                  </a:moveTo>
                  <a:cubicBezTo>
                    <a:pt x="7534" y="8281"/>
                    <a:pt x="7782" y="8310"/>
                    <a:pt x="8134" y="8338"/>
                  </a:cubicBezTo>
                  <a:cubicBezTo>
                    <a:pt x="7544" y="7357"/>
                    <a:pt x="7172" y="6271"/>
                    <a:pt x="7144" y="8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1" name="任意多边形: 形状 1364">
              <a:extLst>
                <a:ext uri="{FF2B5EF4-FFF2-40B4-BE49-F238E27FC236}">
                  <a16:creationId xmlns:a16="http://schemas.microsoft.com/office/drawing/2014/main" id="{D2188093-C432-6D3C-1E2C-9DB0A4F660ED}"/>
                </a:ext>
              </a:extLst>
            </p:cNvPr>
            <p:cNvSpPr/>
            <p:nvPr/>
          </p:nvSpPr>
          <p:spPr>
            <a:xfrm>
              <a:off x="795248" y="1012910"/>
              <a:ext cx="9525" cy="9525"/>
            </a:xfrm>
            <a:custGeom>
              <a:avLst/>
              <a:gdLst>
                <a:gd name="connsiteX0" fmla="*/ 7150 w 9525"/>
                <a:gd name="connsiteY0" fmla="*/ 7144 h 9525"/>
                <a:gd name="connsiteX1" fmla="*/ 8179 w 9525"/>
                <a:gd name="connsiteY1" fmla="*/ 9430 h 9525"/>
                <a:gd name="connsiteX2" fmla="*/ 7150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50" y="7144"/>
                  </a:moveTo>
                  <a:cubicBezTo>
                    <a:pt x="7084" y="8325"/>
                    <a:pt x="7541" y="8973"/>
                    <a:pt x="8179" y="9430"/>
                  </a:cubicBezTo>
                  <a:cubicBezTo>
                    <a:pt x="7741" y="8763"/>
                    <a:pt x="7350" y="8068"/>
                    <a:pt x="71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2" name="任意多边形: 形状 1365">
              <a:extLst>
                <a:ext uri="{FF2B5EF4-FFF2-40B4-BE49-F238E27FC236}">
                  <a16:creationId xmlns:a16="http://schemas.microsoft.com/office/drawing/2014/main" id="{E7D3028D-F2D8-8501-F667-C286DAE6E8EE}"/>
                </a:ext>
              </a:extLst>
            </p:cNvPr>
            <p:cNvSpPr/>
            <p:nvPr/>
          </p:nvSpPr>
          <p:spPr>
            <a:xfrm>
              <a:off x="1339990" y="1391205"/>
              <a:ext cx="9525" cy="9525"/>
            </a:xfrm>
            <a:custGeom>
              <a:avLst/>
              <a:gdLst>
                <a:gd name="connsiteX0" fmla="*/ 7639 w 9525"/>
                <a:gd name="connsiteY0" fmla="*/ 7144 h 9525"/>
                <a:gd name="connsiteX1" fmla="*/ 7144 w 9525"/>
                <a:gd name="connsiteY1" fmla="*/ 7506 h 9525"/>
                <a:gd name="connsiteX2" fmla="*/ 8887 w 9525"/>
                <a:gd name="connsiteY2" fmla="*/ 8096 h 9525"/>
                <a:gd name="connsiteX3" fmla="*/ 7639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639" y="7144"/>
                  </a:moveTo>
                  <a:cubicBezTo>
                    <a:pt x="7639" y="7144"/>
                    <a:pt x="7353" y="7353"/>
                    <a:pt x="7144" y="7506"/>
                  </a:cubicBezTo>
                  <a:cubicBezTo>
                    <a:pt x="7715" y="7706"/>
                    <a:pt x="8258" y="7801"/>
                    <a:pt x="8887" y="8096"/>
                  </a:cubicBezTo>
                  <a:lnTo>
                    <a:pt x="763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3" name="任意多边形: 形状 1366">
              <a:extLst>
                <a:ext uri="{FF2B5EF4-FFF2-40B4-BE49-F238E27FC236}">
                  <a16:creationId xmlns:a16="http://schemas.microsoft.com/office/drawing/2014/main" id="{DAA94A1D-0A72-F8DB-059F-2FB4D867CE24}"/>
                </a:ext>
              </a:extLst>
            </p:cNvPr>
            <p:cNvSpPr/>
            <p:nvPr/>
          </p:nvSpPr>
          <p:spPr>
            <a:xfrm>
              <a:off x="1330227" y="1390952"/>
              <a:ext cx="19050" cy="9525"/>
            </a:xfrm>
            <a:custGeom>
              <a:avLst/>
              <a:gdLst>
                <a:gd name="connsiteX0" fmla="*/ 15935 w 19050"/>
                <a:gd name="connsiteY0" fmla="*/ 11398 h 9525"/>
                <a:gd name="connsiteX1" fmla="*/ 16907 w 19050"/>
                <a:gd name="connsiteY1" fmla="*/ 7759 h 9525"/>
                <a:gd name="connsiteX2" fmla="*/ 7144 w 19050"/>
                <a:gd name="connsiteY2" fmla="*/ 9588 h 9525"/>
                <a:gd name="connsiteX3" fmla="*/ 15935 w 19050"/>
                <a:gd name="connsiteY3" fmla="*/ 1139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525">
                  <a:moveTo>
                    <a:pt x="15935" y="11398"/>
                  </a:moveTo>
                  <a:cubicBezTo>
                    <a:pt x="12678" y="11083"/>
                    <a:pt x="15831" y="8569"/>
                    <a:pt x="16907" y="7759"/>
                  </a:cubicBezTo>
                  <a:cubicBezTo>
                    <a:pt x="12973" y="6435"/>
                    <a:pt x="9887" y="7340"/>
                    <a:pt x="7144" y="9588"/>
                  </a:cubicBezTo>
                  <a:cubicBezTo>
                    <a:pt x="8077" y="12388"/>
                    <a:pt x="13840" y="9836"/>
                    <a:pt x="15935" y="11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4" name="任意多边形: 形状 1367">
              <a:extLst>
                <a:ext uri="{FF2B5EF4-FFF2-40B4-BE49-F238E27FC236}">
                  <a16:creationId xmlns:a16="http://schemas.microsoft.com/office/drawing/2014/main" id="{99B7FACF-FC46-8264-8E20-1B9963DA545A}"/>
                </a:ext>
              </a:extLst>
            </p:cNvPr>
            <p:cNvSpPr/>
            <p:nvPr/>
          </p:nvSpPr>
          <p:spPr>
            <a:xfrm>
              <a:off x="1598231" y="10610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125 w 9525"/>
                <a:gd name="connsiteY1" fmla="*/ 8592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125" y="8592"/>
                  </a:lnTo>
                  <a:cubicBezTo>
                    <a:pt x="7896" y="8020"/>
                    <a:pt x="7534" y="7563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5" name="任意多边形: 形状 1368">
              <a:extLst>
                <a:ext uri="{FF2B5EF4-FFF2-40B4-BE49-F238E27FC236}">
                  <a16:creationId xmlns:a16="http://schemas.microsoft.com/office/drawing/2014/main" id="{5BDEE878-709A-5EA3-9574-9BEFF9B64E71}"/>
                </a:ext>
              </a:extLst>
            </p:cNvPr>
            <p:cNvSpPr/>
            <p:nvPr/>
          </p:nvSpPr>
          <p:spPr>
            <a:xfrm>
              <a:off x="939959" y="10033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763 w 9525"/>
                <a:gd name="connsiteY1" fmla="*/ 8487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382" y="7582"/>
                    <a:pt x="7487" y="8077"/>
                    <a:pt x="7763" y="8487"/>
                  </a:cubicBezTo>
                  <a:cubicBezTo>
                    <a:pt x="7887" y="7801"/>
                    <a:pt x="7582" y="7420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6" name="任意多边形: 形状 1369">
              <a:extLst>
                <a:ext uri="{FF2B5EF4-FFF2-40B4-BE49-F238E27FC236}">
                  <a16:creationId xmlns:a16="http://schemas.microsoft.com/office/drawing/2014/main" id="{A687E920-2BAA-8013-11D7-8199CB34C903}"/>
                </a:ext>
              </a:extLst>
            </p:cNvPr>
            <p:cNvSpPr/>
            <p:nvPr/>
          </p:nvSpPr>
          <p:spPr>
            <a:xfrm>
              <a:off x="1581096" y="112750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1344 w 9525"/>
                <a:gd name="connsiteY1" fmla="*/ 92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11344" y="9249"/>
                  </a:lnTo>
                  <a:cubicBezTo>
                    <a:pt x="9725" y="8030"/>
                    <a:pt x="8372" y="7458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7" name="任意多边形: 形状 1370">
              <a:extLst>
                <a:ext uri="{FF2B5EF4-FFF2-40B4-BE49-F238E27FC236}">
                  <a16:creationId xmlns:a16="http://schemas.microsoft.com/office/drawing/2014/main" id="{06E276CA-93E9-CC7F-19B3-7F1DBA21599A}"/>
                </a:ext>
              </a:extLst>
            </p:cNvPr>
            <p:cNvSpPr/>
            <p:nvPr/>
          </p:nvSpPr>
          <p:spPr>
            <a:xfrm>
              <a:off x="892572" y="708863"/>
              <a:ext cx="9525" cy="9525"/>
            </a:xfrm>
            <a:custGeom>
              <a:avLst/>
              <a:gdLst>
                <a:gd name="connsiteX0" fmla="*/ 7753 w 9525"/>
                <a:gd name="connsiteY0" fmla="*/ 9173 h 9525"/>
                <a:gd name="connsiteX1" fmla="*/ 7144 w 9525"/>
                <a:gd name="connsiteY1" fmla="*/ 7144 h 9525"/>
                <a:gd name="connsiteX2" fmla="*/ 7753 w 9525"/>
                <a:gd name="connsiteY2" fmla="*/ 91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53" y="9173"/>
                  </a:moveTo>
                  <a:lnTo>
                    <a:pt x="7144" y="7144"/>
                  </a:lnTo>
                  <a:cubicBezTo>
                    <a:pt x="7201" y="7696"/>
                    <a:pt x="7449" y="8382"/>
                    <a:pt x="7753" y="9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8" name="任意多边形: 形状 1371">
              <a:extLst>
                <a:ext uri="{FF2B5EF4-FFF2-40B4-BE49-F238E27FC236}">
                  <a16:creationId xmlns:a16="http://schemas.microsoft.com/office/drawing/2014/main" id="{4CCC7C30-6C7D-70A4-A350-38E257CB2339}"/>
                </a:ext>
              </a:extLst>
            </p:cNvPr>
            <p:cNvSpPr/>
            <p:nvPr/>
          </p:nvSpPr>
          <p:spPr>
            <a:xfrm>
              <a:off x="1133897" y="603602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420 w 9525"/>
                <a:gd name="connsiteY1" fmla="*/ 10535 h 9525"/>
                <a:gd name="connsiteX2" fmla="*/ 8773 w 9525"/>
                <a:gd name="connsiteY2" fmla="*/ 10516 h 9525"/>
                <a:gd name="connsiteX3" fmla="*/ 7144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439" y="8544"/>
                    <a:pt x="7915" y="9630"/>
                    <a:pt x="8420" y="10535"/>
                  </a:cubicBezTo>
                  <a:cubicBezTo>
                    <a:pt x="8573" y="10506"/>
                    <a:pt x="8696" y="10506"/>
                    <a:pt x="8773" y="10516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9" name="任意多边形: 形状 1372">
              <a:extLst>
                <a:ext uri="{FF2B5EF4-FFF2-40B4-BE49-F238E27FC236}">
                  <a16:creationId xmlns:a16="http://schemas.microsoft.com/office/drawing/2014/main" id="{F534D2C2-CD27-595F-3D23-819B639B841D}"/>
                </a:ext>
              </a:extLst>
            </p:cNvPr>
            <p:cNvSpPr/>
            <p:nvPr/>
          </p:nvSpPr>
          <p:spPr>
            <a:xfrm>
              <a:off x="1536100" y="940568"/>
              <a:ext cx="9525" cy="9525"/>
            </a:xfrm>
            <a:custGeom>
              <a:avLst/>
              <a:gdLst>
                <a:gd name="connsiteX0" fmla="*/ 9154 w 9525"/>
                <a:gd name="connsiteY0" fmla="*/ 9134 h 9525"/>
                <a:gd name="connsiteX1" fmla="*/ 10897 w 9525"/>
                <a:gd name="connsiteY1" fmla="*/ 8496 h 9525"/>
                <a:gd name="connsiteX2" fmla="*/ 7144 w 9525"/>
                <a:gd name="connsiteY2" fmla="*/ 7144 h 9525"/>
                <a:gd name="connsiteX3" fmla="*/ 9154 w 9525"/>
                <a:gd name="connsiteY3" fmla="*/ 913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9154" y="9134"/>
                  </a:moveTo>
                  <a:cubicBezTo>
                    <a:pt x="9716" y="8982"/>
                    <a:pt x="10297" y="8773"/>
                    <a:pt x="10897" y="8496"/>
                  </a:cubicBezTo>
                  <a:lnTo>
                    <a:pt x="7144" y="7144"/>
                  </a:lnTo>
                  <a:cubicBezTo>
                    <a:pt x="7696" y="8144"/>
                    <a:pt x="8430" y="8773"/>
                    <a:pt x="9154" y="91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0" name="任意多边形: 形状 1373">
              <a:extLst>
                <a:ext uri="{FF2B5EF4-FFF2-40B4-BE49-F238E27FC236}">
                  <a16:creationId xmlns:a16="http://schemas.microsoft.com/office/drawing/2014/main" id="{DCB4F663-6A46-0EDF-3EC7-E3D55BABD8E9}"/>
                </a:ext>
              </a:extLst>
            </p:cNvPr>
            <p:cNvSpPr/>
            <p:nvPr/>
          </p:nvSpPr>
          <p:spPr>
            <a:xfrm>
              <a:off x="1281373" y="621547"/>
              <a:ext cx="28575" cy="19050"/>
            </a:xfrm>
            <a:custGeom>
              <a:avLst/>
              <a:gdLst>
                <a:gd name="connsiteX0" fmla="*/ 26889 w 28575"/>
                <a:gd name="connsiteY0" fmla="*/ 14935 h 19050"/>
                <a:gd name="connsiteX1" fmla="*/ 27832 w 28575"/>
                <a:gd name="connsiteY1" fmla="*/ 13497 h 19050"/>
                <a:gd name="connsiteX2" fmla="*/ 8830 w 28575"/>
                <a:gd name="connsiteY2" fmla="*/ 7144 h 19050"/>
                <a:gd name="connsiteX3" fmla="*/ 7144 w 28575"/>
                <a:gd name="connsiteY3" fmla="*/ 12668 h 19050"/>
                <a:gd name="connsiteX4" fmla="*/ 10258 w 28575"/>
                <a:gd name="connsiteY4" fmla="*/ 12783 h 19050"/>
                <a:gd name="connsiteX5" fmla="*/ 17012 w 28575"/>
                <a:gd name="connsiteY5" fmla="*/ 13640 h 19050"/>
                <a:gd name="connsiteX6" fmla="*/ 26889 w 28575"/>
                <a:gd name="connsiteY6" fmla="*/ 149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19050">
                  <a:moveTo>
                    <a:pt x="26889" y="14935"/>
                  </a:moveTo>
                  <a:cubicBezTo>
                    <a:pt x="27156" y="14449"/>
                    <a:pt x="27661" y="14068"/>
                    <a:pt x="27832" y="13497"/>
                  </a:cubicBezTo>
                  <a:cubicBezTo>
                    <a:pt x="25451" y="11373"/>
                    <a:pt x="18278" y="8858"/>
                    <a:pt x="8830" y="7144"/>
                  </a:cubicBezTo>
                  <a:lnTo>
                    <a:pt x="7144" y="12668"/>
                  </a:lnTo>
                  <a:cubicBezTo>
                    <a:pt x="7144" y="12668"/>
                    <a:pt x="8392" y="12716"/>
                    <a:pt x="10258" y="12783"/>
                  </a:cubicBezTo>
                  <a:cubicBezTo>
                    <a:pt x="12097" y="13021"/>
                    <a:pt x="14554" y="13325"/>
                    <a:pt x="17012" y="13640"/>
                  </a:cubicBezTo>
                  <a:cubicBezTo>
                    <a:pt x="21946" y="14297"/>
                    <a:pt x="26889" y="14935"/>
                    <a:pt x="26889" y="14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1" name="任意多边形: 形状 1374">
              <a:extLst>
                <a:ext uri="{FF2B5EF4-FFF2-40B4-BE49-F238E27FC236}">
                  <a16:creationId xmlns:a16="http://schemas.microsoft.com/office/drawing/2014/main" id="{EE49EBAD-79D8-3721-7F08-707251523B89}"/>
                </a:ext>
              </a:extLst>
            </p:cNvPr>
            <p:cNvSpPr/>
            <p:nvPr/>
          </p:nvSpPr>
          <p:spPr>
            <a:xfrm>
              <a:off x="780977" y="600459"/>
              <a:ext cx="828675" cy="838200"/>
            </a:xfrm>
            <a:custGeom>
              <a:avLst/>
              <a:gdLst>
                <a:gd name="connsiteX0" fmla="*/ 599951 w 828675"/>
                <a:gd name="connsiteY0" fmla="*/ 219504 h 838200"/>
                <a:gd name="connsiteX1" fmla="*/ 599780 w 828675"/>
                <a:gd name="connsiteY1" fmla="*/ 216884 h 838200"/>
                <a:gd name="connsiteX2" fmla="*/ 599189 w 828675"/>
                <a:gd name="connsiteY2" fmla="*/ 211226 h 838200"/>
                <a:gd name="connsiteX3" fmla="*/ 597932 w 828675"/>
                <a:gd name="connsiteY3" fmla="*/ 203159 h 838200"/>
                <a:gd name="connsiteX4" fmla="*/ 618563 w 828675"/>
                <a:gd name="connsiteY4" fmla="*/ 218989 h 838200"/>
                <a:gd name="connsiteX5" fmla="*/ 632612 w 828675"/>
                <a:gd name="connsiteY5" fmla="*/ 235372 h 838200"/>
                <a:gd name="connsiteX6" fmla="*/ 645300 w 828675"/>
                <a:gd name="connsiteY6" fmla="*/ 251355 h 838200"/>
                <a:gd name="connsiteX7" fmla="*/ 661616 w 828675"/>
                <a:gd name="connsiteY7" fmla="*/ 267767 h 838200"/>
                <a:gd name="connsiteX8" fmla="*/ 658578 w 828675"/>
                <a:gd name="connsiteY8" fmla="*/ 267538 h 838200"/>
                <a:gd name="connsiteX9" fmla="*/ 670655 w 828675"/>
                <a:gd name="connsiteY9" fmla="*/ 274701 h 838200"/>
                <a:gd name="connsiteX10" fmla="*/ 678704 w 828675"/>
                <a:gd name="connsiteY10" fmla="*/ 290598 h 838200"/>
                <a:gd name="connsiteX11" fmla="*/ 678247 w 828675"/>
                <a:gd name="connsiteY11" fmla="*/ 325079 h 838200"/>
                <a:gd name="connsiteX12" fmla="*/ 677170 w 828675"/>
                <a:gd name="connsiteY12" fmla="*/ 325479 h 838200"/>
                <a:gd name="connsiteX13" fmla="*/ 678485 w 828675"/>
                <a:gd name="connsiteY13" fmla="*/ 330708 h 838200"/>
                <a:gd name="connsiteX14" fmla="*/ 682009 w 828675"/>
                <a:gd name="connsiteY14" fmla="*/ 319764 h 838200"/>
                <a:gd name="connsiteX15" fmla="*/ 696878 w 828675"/>
                <a:gd name="connsiteY15" fmla="*/ 333527 h 838200"/>
                <a:gd name="connsiteX16" fmla="*/ 692306 w 828675"/>
                <a:gd name="connsiteY16" fmla="*/ 337347 h 838200"/>
                <a:gd name="connsiteX17" fmla="*/ 698668 w 828675"/>
                <a:gd name="connsiteY17" fmla="*/ 354559 h 838200"/>
                <a:gd name="connsiteX18" fmla="*/ 692830 w 828675"/>
                <a:gd name="connsiteY18" fmla="*/ 361531 h 838200"/>
                <a:gd name="connsiteX19" fmla="*/ 706469 w 828675"/>
                <a:gd name="connsiteY19" fmla="*/ 377323 h 838200"/>
                <a:gd name="connsiteX20" fmla="*/ 719347 w 828675"/>
                <a:gd name="connsiteY20" fmla="*/ 381457 h 838200"/>
                <a:gd name="connsiteX21" fmla="*/ 714794 w 828675"/>
                <a:gd name="connsiteY21" fmla="*/ 386058 h 838200"/>
                <a:gd name="connsiteX22" fmla="*/ 726491 w 828675"/>
                <a:gd name="connsiteY22" fmla="*/ 417128 h 838200"/>
                <a:gd name="connsiteX23" fmla="*/ 738321 w 828675"/>
                <a:gd name="connsiteY23" fmla="*/ 396211 h 838200"/>
                <a:gd name="connsiteX24" fmla="*/ 756428 w 828675"/>
                <a:gd name="connsiteY24" fmla="*/ 364131 h 838200"/>
                <a:gd name="connsiteX25" fmla="*/ 761514 w 828675"/>
                <a:gd name="connsiteY25" fmla="*/ 364341 h 838200"/>
                <a:gd name="connsiteX26" fmla="*/ 758685 w 828675"/>
                <a:gd name="connsiteY26" fmla="*/ 363769 h 838200"/>
                <a:gd name="connsiteX27" fmla="*/ 767848 w 828675"/>
                <a:gd name="connsiteY27" fmla="*/ 347967 h 838200"/>
                <a:gd name="connsiteX28" fmla="*/ 766029 w 828675"/>
                <a:gd name="connsiteY28" fmla="*/ 348615 h 838200"/>
                <a:gd name="connsiteX29" fmla="*/ 767020 w 828675"/>
                <a:gd name="connsiteY29" fmla="*/ 349025 h 838200"/>
                <a:gd name="connsiteX30" fmla="*/ 764286 w 828675"/>
                <a:gd name="connsiteY30" fmla="*/ 349253 h 838200"/>
                <a:gd name="connsiteX31" fmla="*/ 761448 w 828675"/>
                <a:gd name="connsiteY31" fmla="*/ 346939 h 838200"/>
                <a:gd name="connsiteX32" fmla="*/ 762276 w 828675"/>
                <a:gd name="connsiteY32" fmla="*/ 347262 h 838200"/>
                <a:gd name="connsiteX33" fmla="*/ 759466 w 828675"/>
                <a:gd name="connsiteY33" fmla="*/ 334070 h 838200"/>
                <a:gd name="connsiteX34" fmla="*/ 765029 w 828675"/>
                <a:gd name="connsiteY34" fmla="*/ 332603 h 838200"/>
                <a:gd name="connsiteX35" fmla="*/ 760495 w 828675"/>
                <a:gd name="connsiteY35" fmla="*/ 323021 h 838200"/>
                <a:gd name="connsiteX36" fmla="*/ 760886 w 828675"/>
                <a:gd name="connsiteY36" fmla="*/ 314563 h 838200"/>
                <a:gd name="connsiteX37" fmla="*/ 761429 w 828675"/>
                <a:gd name="connsiteY37" fmla="*/ 304991 h 838200"/>
                <a:gd name="connsiteX38" fmla="*/ 762562 w 828675"/>
                <a:gd name="connsiteY38" fmla="*/ 272310 h 838200"/>
                <a:gd name="connsiteX39" fmla="*/ 748770 w 828675"/>
                <a:gd name="connsiteY39" fmla="*/ 240430 h 838200"/>
                <a:gd name="connsiteX40" fmla="*/ 749732 w 828675"/>
                <a:gd name="connsiteY40" fmla="*/ 216294 h 838200"/>
                <a:gd name="connsiteX41" fmla="*/ 742436 w 828675"/>
                <a:gd name="connsiteY41" fmla="*/ 217942 h 838200"/>
                <a:gd name="connsiteX42" fmla="*/ 741798 w 828675"/>
                <a:gd name="connsiteY42" fmla="*/ 209245 h 838200"/>
                <a:gd name="connsiteX43" fmla="*/ 740569 w 828675"/>
                <a:gd name="connsiteY43" fmla="*/ 200758 h 838200"/>
                <a:gd name="connsiteX44" fmla="*/ 747284 w 828675"/>
                <a:gd name="connsiteY44" fmla="*/ 199111 h 838200"/>
                <a:gd name="connsiteX45" fmla="*/ 723309 w 828675"/>
                <a:gd name="connsiteY45" fmla="*/ 168050 h 838200"/>
                <a:gd name="connsiteX46" fmla="*/ 713232 w 828675"/>
                <a:gd name="connsiteY46" fmla="*/ 141151 h 838200"/>
                <a:gd name="connsiteX47" fmla="*/ 714137 w 828675"/>
                <a:gd name="connsiteY47" fmla="*/ 151476 h 838200"/>
                <a:gd name="connsiteX48" fmla="*/ 712060 w 828675"/>
                <a:gd name="connsiteY48" fmla="*/ 152733 h 838200"/>
                <a:gd name="connsiteX49" fmla="*/ 703155 w 828675"/>
                <a:gd name="connsiteY49" fmla="*/ 141932 h 838200"/>
                <a:gd name="connsiteX50" fmla="*/ 692468 w 828675"/>
                <a:gd name="connsiteY50" fmla="*/ 124006 h 838200"/>
                <a:gd name="connsiteX51" fmla="*/ 672046 w 828675"/>
                <a:gd name="connsiteY51" fmla="*/ 105375 h 838200"/>
                <a:gd name="connsiteX52" fmla="*/ 673446 w 828675"/>
                <a:gd name="connsiteY52" fmla="*/ 103556 h 838200"/>
                <a:gd name="connsiteX53" fmla="*/ 654129 w 828675"/>
                <a:gd name="connsiteY53" fmla="*/ 118653 h 838200"/>
                <a:gd name="connsiteX54" fmla="*/ 652520 w 828675"/>
                <a:gd name="connsiteY54" fmla="*/ 112224 h 838200"/>
                <a:gd name="connsiteX55" fmla="*/ 644023 w 828675"/>
                <a:gd name="connsiteY55" fmla="*/ 110919 h 838200"/>
                <a:gd name="connsiteX56" fmla="*/ 645709 w 828675"/>
                <a:gd name="connsiteY56" fmla="*/ 103842 h 838200"/>
                <a:gd name="connsiteX57" fmla="*/ 626602 w 828675"/>
                <a:gd name="connsiteY57" fmla="*/ 93183 h 838200"/>
                <a:gd name="connsiteX58" fmla="*/ 607352 w 828675"/>
                <a:gd name="connsiteY58" fmla="*/ 78638 h 838200"/>
                <a:gd name="connsiteX59" fmla="*/ 608533 w 828675"/>
                <a:gd name="connsiteY59" fmla="*/ 93516 h 838200"/>
                <a:gd name="connsiteX60" fmla="*/ 608933 w 828675"/>
                <a:gd name="connsiteY60" fmla="*/ 108690 h 838200"/>
                <a:gd name="connsiteX61" fmla="*/ 594084 w 828675"/>
                <a:gd name="connsiteY61" fmla="*/ 89364 h 838200"/>
                <a:gd name="connsiteX62" fmla="*/ 580339 w 828675"/>
                <a:gd name="connsiteY62" fmla="*/ 83277 h 838200"/>
                <a:gd name="connsiteX63" fmla="*/ 578663 w 828675"/>
                <a:gd name="connsiteY63" fmla="*/ 77714 h 838200"/>
                <a:gd name="connsiteX64" fmla="*/ 576872 w 828675"/>
                <a:gd name="connsiteY64" fmla="*/ 72171 h 838200"/>
                <a:gd name="connsiteX65" fmla="*/ 549754 w 828675"/>
                <a:gd name="connsiteY65" fmla="*/ 64541 h 838200"/>
                <a:gd name="connsiteX66" fmla="*/ 545135 w 828675"/>
                <a:gd name="connsiteY66" fmla="*/ 57893 h 838200"/>
                <a:gd name="connsiteX67" fmla="*/ 540220 w 828675"/>
                <a:gd name="connsiteY67" fmla="*/ 51654 h 838200"/>
                <a:gd name="connsiteX68" fmla="*/ 546478 w 828675"/>
                <a:gd name="connsiteY68" fmla="*/ 53502 h 838200"/>
                <a:gd name="connsiteX69" fmla="*/ 552593 w 828675"/>
                <a:gd name="connsiteY69" fmla="*/ 55807 h 838200"/>
                <a:gd name="connsiteX70" fmla="*/ 539753 w 828675"/>
                <a:gd name="connsiteY70" fmla="*/ 45053 h 838200"/>
                <a:gd name="connsiteX71" fmla="*/ 528418 w 828675"/>
                <a:gd name="connsiteY71" fmla="*/ 34414 h 838200"/>
                <a:gd name="connsiteX72" fmla="*/ 528237 w 828675"/>
                <a:gd name="connsiteY72" fmla="*/ 34633 h 838200"/>
                <a:gd name="connsiteX73" fmla="*/ 529180 w 828675"/>
                <a:gd name="connsiteY73" fmla="*/ 36319 h 838200"/>
                <a:gd name="connsiteX74" fmla="*/ 527304 w 828675"/>
                <a:gd name="connsiteY74" fmla="*/ 36071 h 838200"/>
                <a:gd name="connsiteX75" fmla="*/ 508187 w 828675"/>
                <a:gd name="connsiteY75" fmla="*/ 39148 h 838200"/>
                <a:gd name="connsiteX76" fmla="*/ 488890 w 828675"/>
                <a:gd name="connsiteY76" fmla="*/ 37233 h 838200"/>
                <a:gd name="connsiteX77" fmla="*/ 477869 w 828675"/>
                <a:gd name="connsiteY77" fmla="*/ 34852 h 838200"/>
                <a:gd name="connsiteX78" fmla="*/ 471535 w 828675"/>
                <a:gd name="connsiteY78" fmla="*/ 32204 h 838200"/>
                <a:gd name="connsiteX79" fmla="*/ 464344 w 828675"/>
                <a:gd name="connsiteY79" fmla="*/ 28823 h 838200"/>
                <a:gd name="connsiteX80" fmla="*/ 458381 w 828675"/>
                <a:gd name="connsiteY80" fmla="*/ 38081 h 838200"/>
                <a:gd name="connsiteX81" fmla="*/ 442951 w 828675"/>
                <a:gd name="connsiteY81" fmla="*/ 31594 h 838200"/>
                <a:gd name="connsiteX82" fmla="*/ 443170 w 828675"/>
                <a:gd name="connsiteY82" fmla="*/ 23984 h 838200"/>
                <a:gd name="connsiteX83" fmla="*/ 474507 w 828675"/>
                <a:gd name="connsiteY83" fmla="*/ 24736 h 838200"/>
                <a:gd name="connsiteX84" fmla="*/ 509264 w 828675"/>
                <a:gd name="connsiteY84" fmla="*/ 28289 h 838200"/>
                <a:gd name="connsiteX85" fmla="*/ 510302 w 828675"/>
                <a:gd name="connsiteY85" fmla="*/ 24936 h 838200"/>
                <a:gd name="connsiteX86" fmla="*/ 476060 w 828675"/>
                <a:gd name="connsiteY86" fmla="*/ 22355 h 838200"/>
                <a:gd name="connsiteX87" fmla="*/ 470783 w 828675"/>
                <a:gd name="connsiteY87" fmla="*/ 7144 h 838200"/>
                <a:gd name="connsiteX88" fmla="*/ 462448 w 828675"/>
                <a:gd name="connsiteY88" fmla="*/ 14145 h 838200"/>
                <a:gd name="connsiteX89" fmla="*/ 420786 w 828675"/>
                <a:gd name="connsiteY89" fmla="*/ 13011 h 838200"/>
                <a:gd name="connsiteX90" fmla="*/ 403212 w 828675"/>
                <a:gd name="connsiteY90" fmla="*/ 11554 h 838200"/>
                <a:gd name="connsiteX91" fmla="*/ 391658 w 828675"/>
                <a:gd name="connsiteY91" fmla="*/ 10106 h 838200"/>
                <a:gd name="connsiteX92" fmla="*/ 376904 w 828675"/>
                <a:gd name="connsiteY92" fmla="*/ 9287 h 838200"/>
                <a:gd name="connsiteX93" fmla="*/ 381162 w 828675"/>
                <a:gd name="connsiteY93" fmla="*/ 12516 h 838200"/>
                <a:gd name="connsiteX94" fmla="*/ 361398 w 828675"/>
                <a:gd name="connsiteY94" fmla="*/ 13745 h 838200"/>
                <a:gd name="connsiteX95" fmla="*/ 322326 w 828675"/>
                <a:gd name="connsiteY95" fmla="*/ 17669 h 838200"/>
                <a:gd name="connsiteX96" fmla="*/ 287884 w 828675"/>
                <a:gd name="connsiteY96" fmla="*/ 17069 h 838200"/>
                <a:gd name="connsiteX97" fmla="*/ 287284 w 828675"/>
                <a:gd name="connsiteY97" fmla="*/ 26765 h 838200"/>
                <a:gd name="connsiteX98" fmla="*/ 270881 w 828675"/>
                <a:gd name="connsiteY98" fmla="*/ 31252 h 838200"/>
                <a:gd name="connsiteX99" fmla="*/ 261509 w 828675"/>
                <a:gd name="connsiteY99" fmla="*/ 39900 h 838200"/>
                <a:gd name="connsiteX100" fmla="*/ 242154 w 828675"/>
                <a:gd name="connsiteY100" fmla="*/ 48435 h 838200"/>
                <a:gd name="connsiteX101" fmla="*/ 242154 w 828675"/>
                <a:gd name="connsiteY101" fmla="*/ 48435 h 838200"/>
                <a:gd name="connsiteX102" fmla="*/ 242097 w 828675"/>
                <a:gd name="connsiteY102" fmla="*/ 48435 h 838200"/>
                <a:gd name="connsiteX103" fmla="*/ 240125 w 828675"/>
                <a:gd name="connsiteY103" fmla="*/ 48225 h 838200"/>
                <a:gd name="connsiteX104" fmla="*/ 240554 w 828675"/>
                <a:gd name="connsiteY104" fmla="*/ 48844 h 838200"/>
                <a:gd name="connsiteX105" fmla="*/ 233496 w 828675"/>
                <a:gd name="connsiteY105" fmla="*/ 54540 h 838200"/>
                <a:gd name="connsiteX106" fmla="*/ 224752 w 828675"/>
                <a:gd name="connsiteY106" fmla="*/ 60941 h 838200"/>
                <a:gd name="connsiteX107" fmla="*/ 215541 w 828675"/>
                <a:gd name="connsiteY107" fmla="*/ 77486 h 838200"/>
                <a:gd name="connsiteX108" fmla="*/ 207978 w 828675"/>
                <a:gd name="connsiteY108" fmla="*/ 74571 h 838200"/>
                <a:gd name="connsiteX109" fmla="*/ 200301 w 828675"/>
                <a:gd name="connsiteY109" fmla="*/ 71752 h 838200"/>
                <a:gd name="connsiteX110" fmla="*/ 167173 w 828675"/>
                <a:gd name="connsiteY110" fmla="*/ 103889 h 838200"/>
                <a:gd name="connsiteX111" fmla="*/ 142989 w 828675"/>
                <a:gd name="connsiteY111" fmla="*/ 91592 h 838200"/>
                <a:gd name="connsiteX112" fmla="*/ 136960 w 828675"/>
                <a:gd name="connsiteY112" fmla="*/ 115186 h 838200"/>
                <a:gd name="connsiteX113" fmla="*/ 131769 w 828675"/>
                <a:gd name="connsiteY113" fmla="*/ 106042 h 838200"/>
                <a:gd name="connsiteX114" fmla="*/ 121596 w 828675"/>
                <a:gd name="connsiteY114" fmla="*/ 122196 h 838200"/>
                <a:gd name="connsiteX115" fmla="*/ 133036 w 828675"/>
                <a:gd name="connsiteY115" fmla="*/ 145694 h 838200"/>
                <a:gd name="connsiteX116" fmla="*/ 137636 w 828675"/>
                <a:gd name="connsiteY116" fmla="*/ 144875 h 838200"/>
                <a:gd name="connsiteX117" fmla="*/ 118243 w 828675"/>
                <a:gd name="connsiteY117" fmla="*/ 171479 h 838200"/>
                <a:gd name="connsiteX118" fmla="*/ 114891 w 828675"/>
                <a:gd name="connsiteY118" fmla="*/ 168288 h 838200"/>
                <a:gd name="connsiteX119" fmla="*/ 109214 w 828675"/>
                <a:gd name="connsiteY119" fmla="*/ 179746 h 838200"/>
                <a:gd name="connsiteX120" fmla="*/ 104003 w 828675"/>
                <a:gd name="connsiteY120" fmla="*/ 176898 h 838200"/>
                <a:gd name="connsiteX121" fmla="*/ 94879 w 828675"/>
                <a:gd name="connsiteY121" fmla="*/ 192596 h 838200"/>
                <a:gd name="connsiteX122" fmla="*/ 97507 w 828675"/>
                <a:gd name="connsiteY122" fmla="*/ 191386 h 838200"/>
                <a:gd name="connsiteX123" fmla="*/ 83687 w 828675"/>
                <a:gd name="connsiteY123" fmla="*/ 213465 h 838200"/>
                <a:gd name="connsiteX124" fmla="*/ 81020 w 828675"/>
                <a:gd name="connsiteY124" fmla="*/ 211560 h 838200"/>
                <a:gd name="connsiteX125" fmla="*/ 69456 w 828675"/>
                <a:gd name="connsiteY125" fmla="*/ 223933 h 838200"/>
                <a:gd name="connsiteX126" fmla="*/ 63903 w 828675"/>
                <a:gd name="connsiteY126" fmla="*/ 239201 h 838200"/>
                <a:gd name="connsiteX127" fmla="*/ 55769 w 828675"/>
                <a:gd name="connsiteY127" fmla="*/ 274006 h 838200"/>
                <a:gd name="connsiteX128" fmla="*/ 50749 w 828675"/>
                <a:gd name="connsiteY128" fmla="*/ 268348 h 838200"/>
                <a:gd name="connsiteX129" fmla="*/ 52721 w 828675"/>
                <a:gd name="connsiteY129" fmla="*/ 283150 h 838200"/>
                <a:gd name="connsiteX130" fmla="*/ 44815 w 828675"/>
                <a:gd name="connsiteY130" fmla="*/ 280930 h 838200"/>
                <a:gd name="connsiteX131" fmla="*/ 32633 w 828675"/>
                <a:gd name="connsiteY131" fmla="*/ 296999 h 838200"/>
                <a:gd name="connsiteX132" fmla="*/ 43691 w 828675"/>
                <a:gd name="connsiteY132" fmla="*/ 297151 h 838200"/>
                <a:gd name="connsiteX133" fmla="*/ 38395 w 828675"/>
                <a:gd name="connsiteY133" fmla="*/ 308410 h 838200"/>
                <a:gd name="connsiteX134" fmla="*/ 18240 w 828675"/>
                <a:gd name="connsiteY134" fmla="*/ 309744 h 838200"/>
                <a:gd name="connsiteX135" fmla="*/ 24079 w 828675"/>
                <a:gd name="connsiteY135" fmla="*/ 321059 h 838200"/>
                <a:gd name="connsiteX136" fmla="*/ 14411 w 828675"/>
                <a:gd name="connsiteY136" fmla="*/ 320735 h 838200"/>
                <a:gd name="connsiteX137" fmla="*/ 14526 w 828675"/>
                <a:gd name="connsiteY137" fmla="*/ 340557 h 838200"/>
                <a:gd name="connsiteX138" fmla="*/ 7144 w 828675"/>
                <a:gd name="connsiteY138" fmla="*/ 341367 h 838200"/>
                <a:gd name="connsiteX139" fmla="*/ 12163 w 828675"/>
                <a:gd name="connsiteY139" fmla="*/ 352558 h 838200"/>
                <a:gd name="connsiteX140" fmla="*/ 17278 w 828675"/>
                <a:gd name="connsiteY140" fmla="*/ 363445 h 838200"/>
                <a:gd name="connsiteX141" fmla="*/ 13230 w 828675"/>
                <a:gd name="connsiteY141" fmla="*/ 350606 h 838200"/>
                <a:gd name="connsiteX142" fmla="*/ 26689 w 828675"/>
                <a:gd name="connsiteY142" fmla="*/ 354187 h 838200"/>
                <a:gd name="connsiteX143" fmla="*/ 25660 w 828675"/>
                <a:gd name="connsiteY143" fmla="*/ 379619 h 838200"/>
                <a:gd name="connsiteX144" fmla="*/ 22079 w 828675"/>
                <a:gd name="connsiteY144" fmla="*/ 373199 h 838200"/>
                <a:gd name="connsiteX145" fmla="*/ 15059 w 828675"/>
                <a:gd name="connsiteY145" fmla="*/ 396135 h 838200"/>
                <a:gd name="connsiteX146" fmla="*/ 23279 w 828675"/>
                <a:gd name="connsiteY146" fmla="*/ 396002 h 838200"/>
                <a:gd name="connsiteX147" fmla="*/ 16583 w 828675"/>
                <a:gd name="connsiteY147" fmla="*/ 402088 h 838200"/>
                <a:gd name="connsiteX148" fmla="*/ 25918 w 828675"/>
                <a:gd name="connsiteY148" fmla="*/ 422748 h 838200"/>
                <a:gd name="connsiteX149" fmla="*/ 22460 w 828675"/>
                <a:gd name="connsiteY149" fmla="*/ 421881 h 838200"/>
                <a:gd name="connsiteX150" fmla="*/ 24470 w 828675"/>
                <a:gd name="connsiteY150" fmla="*/ 429549 h 838200"/>
                <a:gd name="connsiteX151" fmla="*/ 14107 w 828675"/>
                <a:gd name="connsiteY151" fmla="*/ 427377 h 838200"/>
                <a:gd name="connsiteX152" fmla="*/ 24241 w 828675"/>
                <a:gd name="connsiteY152" fmla="*/ 435054 h 838200"/>
                <a:gd name="connsiteX153" fmla="*/ 22593 w 828675"/>
                <a:gd name="connsiteY153" fmla="*/ 447504 h 838200"/>
                <a:gd name="connsiteX154" fmla="*/ 20383 w 828675"/>
                <a:gd name="connsiteY154" fmla="*/ 444627 h 838200"/>
                <a:gd name="connsiteX155" fmla="*/ 20345 w 828675"/>
                <a:gd name="connsiteY155" fmla="*/ 450971 h 838200"/>
                <a:gd name="connsiteX156" fmla="*/ 20784 w 828675"/>
                <a:gd name="connsiteY156" fmla="*/ 464915 h 838200"/>
                <a:gd name="connsiteX157" fmla="*/ 22593 w 828675"/>
                <a:gd name="connsiteY157" fmla="*/ 485213 h 838200"/>
                <a:gd name="connsiteX158" fmla="*/ 14592 w 828675"/>
                <a:gd name="connsiteY158" fmla="*/ 487118 h 838200"/>
                <a:gd name="connsiteX159" fmla="*/ 20345 w 828675"/>
                <a:gd name="connsiteY159" fmla="*/ 498910 h 838200"/>
                <a:gd name="connsiteX160" fmla="*/ 27984 w 828675"/>
                <a:gd name="connsiteY160" fmla="*/ 505949 h 838200"/>
                <a:gd name="connsiteX161" fmla="*/ 24298 w 828675"/>
                <a:gd name="connsiteY161" fmla="*/ 533695 h 838200"/>
                <a:gd name="connsiteX162" fmla="*/ 27022 w 828675"/>
                <a:gd name="connsiteY162" fmla="*/ 543039 h 838200"/>
                <a:gd name="connsiteX163" fmla="*/ 31271 w 828675"/>
                <a:gd name="connsiteY163" fmla="*/ 551021 h 838200"/>
                <a:gd name="connsiteX164" fmla="*/ 40805 w 828675"/>
                <a:gd name="connsiteY164" fmla="*/ 565375 h 838200"/>
                <a:gd name="connsiteX165" fmla="*/ 49740 w 828675"/>
                <a:gd name="connsiteY165" fmla="*/ 580806 h 838200"/>
                <a:gd name="connsiteX166" fmla="*/ 57140 w 828675"/>
                <a:gd name="connsiteY166" fmla="*/ 601161 h 838200"/>
                <a:gd name="connsiteX167" fmla="*/ 81267 w 828675"/>
                <a:gd name="connsiteY167" fmla="*/ 662845 h 838200"/>
                <a:gd name="connsiteX168" fmla="*/ 102013 w 828675"/>
                <a:gd name="connsiteY168" fmla="*/ 683676 h 838200"/>
                <a:gd name="connsiteX169" fmla="*/ 122215 w 828675"/>
                <a:gd name="connsiteY169" fmla="*/ 700802 h 838200"/>
                <a:gd name="connsiteX170" fmla="*/ 166554 w 828675"/>
                <a:gd name="connsiteY170" fmla="*/ 733911 h 838200"/>
                <a:gd name="connsiteX171" fmla="*/ 198682 w 828675"/>
                <a:gd name="connsiteY171" fmla="*/ 764600 h 838200"/>
                <a:gd name="connsiteX172" fmla="*/ 238639 w 828675"/>
                <a:gd name="connsiteY172" fmla="*/ 787032 h 838200"/>
                <a:gd name="connsiteX173" fmla="*/ 248679 w 828675"/>
                <a:gd name="connsiteY173" fmla="*/ 783603 h 838200"/>
                <a:gd name="connsiteX174" fmla="*/ 276196 w 828675"/>
                <a:gd name="connsiteY174" fmla="*/ 801243 h 838200"/>
                <a:gd name="connsiteX175" fmla="*/ 310715 w 828675"/>
                <a:gd name="connsiteY175" fmla="*/ 818131 h 838200"/>
                <a:gd name="connsiteX176" fmla="*/ 322517 w 828675"/>
                <a:gd name="connsiteY176" fmla="*/ 816502 h 838200"/>
                <a:gd name="connsiteX177" fmla="*/ 320973 w 828675"/>
                <a:gd name="connsiteY177" fmla="*/ 809368 h 838200"/>
                <a:gd name="connsiteX178" fmla="*/ 338776 w 828675"/>
                <a:gd name="connsiteY178" fmla="*/ 822855 h 838200"/>
                <a:gd name="connsiteX179" fmla="*/ 336775 w 828675"/>
                <a:gd name="connsiteY179" fmla="*/ 823351 h 838200"/>
                <a:gd name="connsiteX180" fmla="*/ 347558 w 828675"/>
                <a:gd name="connsiteY180" fmla="*/ 828475 h 838200"/>
                <a:gd name="connsiteX181" fmla="*/ 365655 w 828675"/>
                <a:gd name="connsiteY181" fmla="*/ 832761 h 838200"/>
                <a:gd name="connsiteX182" fmla="*/ 362941 w 828675"/>
                <a:gd name="connsiteY182" fmla="*/ 822065 h 838200"/>
                <a:gd name="connsiteX183" fmla="*/ 376047 w 828675"/>
                <a:gd name="connsiteY183" fmla="*/ 825798 h 838200"/>
                <a:gd name="connsiteX184" fmla="*/ 372151 w 828675"/>
                <a:gd name="connsiteY184" fmla="*/ 827180 h 838200"/>
                <a:gd name="connsiteX185" fmla="*/ 393297 w 828675"/>
                <a:gd name="connsiteY185" fmla="*/ 823865 h 838200"/>
                <a:gd name="connsiteX186" fmla="*/ 411528 w 828675"/>
                <a:gd name="connsiteY186" fmla="*/ 822617 h 838200"/>
                <a:gd name="connsiteX187" fmla="*/ 443646 w 828675"/>
                <a:gd name="connsiteY187" fmla="*/ 825170 h 838200"/>
                <a:gd name="connsiteX188" fmla="*/ 475440 w 828675"/>
                <a:gd name="connsiteY188" fmla="*/ 825846 h 838200"/>
                <a:gd name="connsiteX189" fmla="*/ 510492 w 828675"/>
                <a:gd name="connsiteY189" fmla="*/ 813206 h 838200"/>
                <a:gd name="connsiteX190" fmla="*/ 513740 w 828675"/>
                <a:gd name="connsiteY190" fmla="*/ 815483 h 838200"/>
                <a:gd name="connsiteX191" fmla="*/ 522961 w 828675"/>
                <a:gd name="connsiteY191" fmla="*/ 816816 h 838200"/>
                <a:gd name="connsiteX192" fmla="*/ 542763 w 828675"/>
                <a:gd name="connsiteY192" fmla="*/ 815416 h 838200"/>
                <a:gd name="connsiteX193" fmla="*/ 556412 w 828675"/>
                <a:gd name="connsiteY193" fmla="*/ 800091 h 838200"/>
                <a:gd name="connsiteX194" fmla="*/ 556451 w 828675"/>
                <a:gd name="connsiteY194" fmla="*/ 797709 h 838200"/>
                <a:gd name="connsiteX195" fmla="*/ 575196 w 828675"/>
                <a:gd name="connsiteY195" fmla="*/ 792423 h 838200"/>
                <a:gd name="connsiteX196" fmla="*/ 578453 w 828675"/>
                <a:gd name="connsiteY196" fmla="*/ 791575 h 838200"/>
                <a:gd name="connsiteX197" fmla="*/ 656396 w 828675"/>
                <a:gd name="connsiteY197" fmla="*/ 756714 h 838200"/>
                <a:gd name="connsiteX198" fmla="*/ 674713 w 828675"/>
                <a:gd name="connsiteY198" fmla="*/ 742674 h 838200"/>
                <a:gd name="connsiteX199" fmla="*/ 692696 w 828675"/>
                <a:gd name="connsiteY199" fmla="*/ 728129 h 838200"/>
                <a:gd name="connsiteX200" fmla="*/ 709813 w 828675"/>
                <a:gd name="connsiteY200" fmla="*/ 712822 h 838200"/>
                <a:gd name="connsiteX201" fmla="*/ 718490 w 828675"/>
                <a:gd name="connsiteY201" fmla="*/ 705488 h 838200"/>
                <a:gd name="connsiteX202" fmla="*/ 726719 w 828675"/>
                <a:gd name="connsiteY202" fmla="*/ 697859 h 838200"/>
                <a:gd name="connsiteX203" fmla="*/ 722119 w 828675"/>
                <a:gd name="connsiteY203" fmla="*/ 697049 h 838200"/>
                <a:gd name="connsiteX204" fmla="*/ 753094 w 828675"/>
                <a:gd name="connsiteY204" fmla="*/ 664445 h 838200"/>
                <a:gd name="connsiteX205" fmla="*/ 761467 w 828675"/>
                <a:gd name="connsiteY205" fmla="*/ 634841 h 838200"/>
                <a:gd name="connsiteX206" fmla="*/ 776011 w 828675"/>
                <a:gd name="connsiteY206" fmla="*/ 622545 h 838200"/>
                <a:gd name="connsiteX207" fmla="*/ 779126 w 828675"/>
                <a:gd name="connsiteY207" fmla="*/ 601504 h 838200"/>
                <a:gd name="connsiteX208" fmla="*/ 787527 w 828675"/>
                <a:gd name="connsiteY208" fmla="*/ 579577 h 838200"/>
                <a:gd name="connsiteX209" fmla="*/ 795337 w 828675"/>
                <a:gd name="connsiteY209" fmla="*/ 571814 h 838200"/>
                <a:gd name="connsiteX210" fmla="*/ 798052 w 828675"/>
                <a:gd name="connsiteY210" fmla="*/ 554984 h 838200"/>
                <a:gd name="connsiteX211" fmla="*/ 807263 w 828675"/>
                <a:gd name="connsiteY211" fmla="*/ 534200 h 838200"/>
                <a:gd name="connsiteX212" fmla="*/ 806148 w 828675"/>
                <a:gd name="connsiteY212" fmla="*/ 533648 h 838200"/>
                <a:gd name="connsiteX213" fmla="*/ 816026 w 828675"/>
                <a:gd name="connsiteY213" fmla="*/ 501015 h 838200"/>
                <a:gd name="connsiteX214" fmla="*/ 822541 w 828675"/>
                <a:gd name="connsiteY214" fmla="*/ 466163 h 838200"/>
                <a:gd name="connsiteX215" fmla="*/ 824389 w 828675"/>
                <a:gd name="connsiteY215" fmla="*/ 467725 h 838200"/>
                <a:gd name="connsiteX216" fmla="*/ 818655 w 828675"/>
                <a:gd name="connsiteY216" fmla="*/ 459134 h 838200"/>
                <a:gd name="connsiteX217" fmla="*/ 804558 w 828675"/>
                <a:gd name="connsiteY217" fmla="*/ 441074 h 838200"/>
                <a:gd name="connsiteX218" fmla="*/ 783546 w 828675"/>
                <a:gd name="connsiteY218" fmla="*/ 417128 h 838200"/>
                <a:gd name="connsiteX219" fmla="*/ 758809 w 828675"/>
                <a:gd name="connsiteY219" fmla="*/ 423101 h 838200"/>
                <a:gd name="connsiteX220" fmla="*/ 734092 w 828675"/>
                <a:gd name="connsiteY220" fmla="*/ 428196 h 838200"/>
                <a:gd name="connsiteX221" fmla="*/ 713518 w 828675"/>
                <a:gd name="connsiteY221" fmla="*/ 443236 h 838200"/>
                <a:gd name="connsiteX222" fmla="*/ 698621 w 828675"/>
                <a:gd name="connsiteY222" fmla="*/ 452199 h 838200"/>
                <a:gd name="connsiteX223" fmla="*/ 691763 w 828675"/>
                <a:gd name="connsiteY223" fmla="*/ 455914 h 838200"/>
                <a:gd name="connsiteX224" fmla="*/ 691286 w 828675"/>
                <a:gd name="connsiteY224" fmla="*/ 468430 h 838200"/>
                <a:gd name="connsiteX225" fmla="*/ 687524 w 828675"/>
                <a:gd name="connsiteY225" fmla="*/ 495824 h 838200"/>
                <a:gd name="connsiteX226" fmla="*/ 680771 w 828675"/>
                <a:gd name="connsiteY226" fmla="*/ 522951 h 838200"/>
                <a:gd name="connsiteX227" fmla="*/ 676389 w 828675"/>
                <a:gd name="connsiteY227" fmla="*/ 534962 h 838200"/>
                <a:gd name="connsiteX228" fmla="*/ 669874 w 828675"/>
                <a:gd name="connsiteY228" fmla="*/ 543039 h 838200"/>
                <a:gd name="connsiteX229" fmla="*/ 654025 w 828675"/>
                <a:gd name="connsiteY229" fmla="*/ 559289 h 838200"/>
                <a:gd name="connsiteX230" fmla="*/ 649805 w 828675"/>
                <a:gd name="connsiteY230" fmla="*/ 563575 h 838200"/>
                <a:gd name="connsiteX231" fmla="*/ 645224 w 828675"/>
                <a:gd name="connsiteY231" fmla="*/ 567328 h 838200"/>
                <a:gd name="connsiteX232" fmla="*/ 637203 w 828675"/>
                <a:gd name="connsiteY232" fmla="*/ 573862 h 838200"/>
                <a:gd name="connsiteX233" fmla="*/ 629574 w 828675"/>
                <a:gd name="connsiteY233" fmla="*/ 580168 h 838200"/>
                <a:gd name="connsiteX234" fmla="*/ 614353 w 828675"/>
                <a:gd name="connsiteY234" fmla="*/ 598103 h 838200"/>
                <a:gd name="connsiteX235" fmla="*/ 597094 w 828675"/>
                <a:gd name="connsiteY235" fmla="*/ 615048 h 838200"/>
                <a:gd name="connsiteX236" fmla="*/ 575443 w 828675"/>
                <a:gd name="connsiteY236" fmla="*/ 632489 h 838200"/>
                <a:gd name="connsiteX237" fmla="*/ 551917 w 828675"/>
                <a:gd name="connsiteY237" fmla="*/ 647395 h 838200"/>
                <a:gd name="connsiteX238" fmla="*/ 530209 w 828675"/>
                <a:gd name="connsiteY238" fmla="*/ 658435 h 838200"/>
                <a:gd name="connsiteX239" fmla="*/ 514198 w 828675"/>
                <a:gd name="connsiteY239" fmla="*/ 664912 h 838200"/>
                <a:gd name="connsiteX240" fmla="*/ 509721 w 828675"/>
                <a:gd name="connsiteY240" fmla="*/ 666798 h 838200"/>
                <a:gd name="connsiteX241" fmla="*/ 508073 w 828675"/>
                <a:gd name="connsiteY241" fmla="*/ 667264 h 838200"/>
                <a:gd name="connsiteX242" fmla="*/ 504273 w 828675"/>
                <a:gd name="connsiteY242" fmla="*/ 673875 h 838200"/>
                <a:gd name="connsiteX243" fmla="*/ 500253 w 828675"/>
                <a:gd name="connsiteY243" fmla="*/ 680580 h 838200"/>
                <a:gd name="connsiteX244" fmla="*/ 487413 w 828675"/>
                <a:gd name="connsiteY244" fmla="*/ 678342 h 838200"/>
                <a:gd name="connsiteX245" fmla="*/ 474659 w 828675"/>
                <a:gd name="connsiteY245" fmla="*/ 677904 h 838200"/>
                <a:gd name="connsiteX246" fmla="*/ 448818 w 828675"/>
                <a:gd name="connsiteY246" fmla="*/ 681199 h 838200"/>
                <a:gd name="connsiteX247" fmla="*/ 422196 w 828675"/>
                <a:gd name="connsiteY247" fmla="*/ 683000 h 838200"/>
                <a:gd name="connsiteX248" fmla="*/ 397183 w 828675"/>
                <a:gd name="connsiteY248" fmla="*/ 676151 h 838200"/>
                <a:gd name="connsiteX249" fmla="*/ 395249 w 828675"/>
                <a:gd name="connsiteY249" fmla="*/ 685448 h 838200"/>
                <a:gd name="connsiteX250" fmla="*/ 385429 w 828675"/>
                <a:gd name="connsiteY250" fmla="*/ 676913 h 838200"/>
                <a:gd name="connsiteX251" fmla="*/ 265005 w 828675"/>
                <a:gd name="connsiteY251" fmla="*/ 630098 h 838200"/>
                <a:gd name="connsiteX252" fmla="*/ 190862 w 828675"/>
                <a:gd name="connsiteY252" fmla="*/ 531181 h 838200"/>
                <a:gd name="connsiteX253" fmla="*/ 186099 w 828675"/>
                <a:gd name="connsiteY253" fmla="*/ 494833 h 838200"/>
                <a:gd name="connsiteX254" fmla="*/ 164097 w 828675"/>
                <a:gd name="connsiteY254" fmla="*/ 421262 h 838200"/>
                <a:gd name="connsiteX255" fmla="*/ 165202 w 828675"/>
                <a:gd name="connsiteY255" fmla="*/ 422205 h 838200"/>
                <a:gd name="connsiteX256" fmla="*/ 164030 w 828675"/>
                <a:gd name="connsiteY256" fmla="*/ 416214 h 838200"/>
                <a:gd name="connsiteX257" fmla="*/ 163478 w 828675"/>
                <a:gd name="connsiteY257" fmla="*/ 410185 h 838200"/>
                <a:gd name="connsiteX258" fmla="*/ 166126 w 828675"/>
                <a:gd name="connsiteY258" fmla="*/ 410070 h 838200"/>
                <a:gd name="connsiteX259" fmla="*/ 165011 w 828675"/>
                <a:gd name="connsiteY259" fmla="*/ 385343 h 838200"/>
                <a:gd name="connsiteX260" fmla="*/ 175441 w 828675"/>
                <a:gd name="connsiteY260" fmla="*/ 360121 h 838200"/>
                <a:gd name="connsiteX261" fmla="*/ 176203 w 828675"/>
                <a:gd name="connsiteY261" fmla="*/ 361255 h 838200"/>
                <a:gd name="connsiteX262" fmla="*/ 186004 w 828675"/>
                <a:gd name="connsiteY262" fmla="*/ 327631 h 838200"/>
                <a:gd name="connsiteX263" fmla="*/ 191767 w 828675"/>
                <a:gd name="connsiteY263" fmla="*/ 311248 h 838200"/>
                <a:gd name="connsiteX264" fmla="*/ 198549 w 828675"/>
                <a:gd name="connsiteY264" fmla="*/ 295285 h 838200"/>
                <a:gd name="connsiteX265" fmla="*/ 235163 w 828675"/>
                <a:gd name="connsiteY265" fmla="*/ 236439 h 838200"/>
                <a:gd name="connsiteX266" fmla="*/ 353206 w 828675"/>
                <a:gd name="connsiteY266" fmla="*/ 164468 h 838200"/>
                <a:gd name="connsiteX267" fmla="*/ 370484 w 828675"/>
                <a:gd name="connsiteY267" fmla="*/ 164468 h 838200"/>
                <a:gd name="connsiteX268" fmla="*/ 378895 w 828675"/>
                <a:gd name="connsiteY268" fmla="*/ 163325 h 838200"/>
                <a:gd name="connsiteX269" fmla="*/ 387477 w 828675"/>
                <a:gd name="connsiteY269" fmla="*/ 162563 h 838200"/>
                <a:gd name="connsiteX270" fmla="*/ 404746 w 828675"/>
                <a:gd name="connsiteY270" fmla="*/ 159649 h 838200"/>
                <a:gd name="connsiteX271" fmla="*/ 422662 w 828675"/>
                <a:gd name="connsiteY271" fmla="*/ 157629 h 838200"/>
                <a:gd name="connsiteX272" fmla="*/ 431797 w 828675"/>
                <a:gd name="connsiteY272" fmla="*/ 156401 h 838200"/>
                <a:gd name="connsiteX273" fmla="*/ 441036 w 828675"/>
                <a:gd name="connsiteY273" fmla="*/ 156353 h 838200"/>
                <a:gd name="connsiteX274" fmla="*/ 459715 w 828675"/>
                <a:gd name="connsiteY274" fmla="*/ 156753 h 838200"/>
                <a:gd name="connsiteX275" fmla="*/ 495424 w 828675"/>
                <a:gd name="connsiteY275" fmla="*/ 167907 h 838200"/>
                <a:gd name="connsiteX276" fmla="*/ 501691 w 828675"/>
                <a:gd name="connsiteY276" fmla="*/ 172383 h 838200"/>
                <a:gd name="connsiteX277" fmla="*/ 507330 w 828675"/>
                <a:gd name="connsiteY277" fmla="*/ 174669 h 838200"/>
                <a:gd name="connsiteX278" fmla="*/ 514017 w 828675"/>
                <a:gd name="connsiteY278" fmla="*/ 177832 h 838200"/>
                <a:gd name="connsiteX279" fmla="*/ 530352 w 828675"/>
                <a:gd name="connsiteY279" fmla="*/ 184118 h 838200"/>
                <a:gd name="connsiteX280" fmla="*/ 548192 w 828675"/>
                <a:gd name="connsiteY280" fmla="*/ 192234 h 838200"/>
                <a:gd name="connsiteX281" fmla="*/ 599951 w 828675"/>
                <a:gd name="connsiteY281" fmla="*/ 219504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828675" h="838200">
                  <a:moveTo>
                    <a:pt x="599951" y="219504"/>
                  </a:moveTo>
                  <a:cubicBezTo>
                    <a:pt x="599951" y="219504"/>
                    <a:pt x="599885" y="218456"/>
                    <a:pt x="599780" y="216884"/>
                  </a:cubicBezTo>
                  <a:cubicBezTo>
                    <a:pt x="599684" y="215294"/>
                    <a:pt x="599532" y="213170"/>
                    <a:pt x="599189" y="211226"/>
                  </a:cubicBezTo>
                  <a:cubicBezTo>
                    <a:pt x="598561" y="207188"/>
                    <a:pt x="597932" y="203159"/>
                    <a:pt x="597932" y="203159"/>
                  </a:cubicBezTo>
                  <a:cubicBezTo>
                    <a:pt x="606914" y="207521"/>
                    <a:pt x="612753" y="213884"/>
                    <a:pt x="618563" y="218989"/>
                  </a:cubicBezTo>
                  <a:cubicBezTo>
                    <a:pt x="624459" y="224057"/>
                    <a:pt x="628402" y="230019"/>
                    <a:pt x="632612" y="235372"/>
                  </a:cubicBezTo>
                  <a:cubicBezTo>
                    <a:pt x="636803" y="240763"/>
                    <a:pt x="641156" y="245707"/>
                    <a:pt x="645300" y="251355"/>
                  </a:cubicBezTo>
                  <a:cubicBezTo>
                    <a:pt x="649500" y="256927"/>
                    <a:pt x="655415" y="261757"/>
                    <a:pt x="661616" y="267767"/>
                  </a:cubicBezTo>
                  <a:lnTo>
                    <a:pt x="658578" y="267538"/>
                  </a:lnTo>
                  <a:cubicBezTo>
                    <a:pt x="658711" y="270358"/>
                    <a:pt x="664502" y="268796"/>
                    <a:pt x="670655" y="274701"/>
                  </a:cubicBezTo>
                  <a:cubicBezTo>
                    <a:pt x="673532" y="277740"/>
                    <a:pt x="677399" y="282197"/>
                    <a:pt x="678704" y="290598"/>
                  </a:cubicBezTo>
                  <a:cubicBezTo>
                    <a:pt x="680028" y="298904"/>
                    <a:pt x="681790" y="309820"/>
                    <a:pt x="678247" y="325079"/>
                  </a:cubicBezTo>
                  <a:lnTo>
                    <a:pt x="677170" y="325479"/>
                  </a:lnTo>
                  <a:cubicBezTo>
                    <a:pt x="677970" y="327089"/>
                    <a:pt x="680133" y="326317"/>
                    <a:pt x="678485" y="330708"/>
                  </a:cubicBezTo>
                  <a:lnTo>
                    <a:pt x="682009" y="319764"/>
                  </a:lnTo>
                  <a:cubicBezTo>
                    <a:pt x="686562" y="323860"/>
                    <a:pt x="693449" y="326641"/>
                    <a:pt x="696878" y="333527"/>
                  </a:cubicBezTo>
                  <a:cubicBezTo>
                    <a:pt x="696278" y="335404"/>
                    <a:pt x="693972" y="336671"/>
                    <a:pt x="692306" y="337347"/>
                  </a:cubicBezTo>
                  <a:lnTo>
                    <a:pt x="698668" y="354559"/>
                  </a:lnTo>
                  <a:lnTo>
                    <a:pt x="692830" y="361531"/>
                  </a:lnTo>
                  <a:cubicBezTo>
                    <a:pt x="697983" y="365951"/>
                    <a:pt x="712708" y="360778"/>
                    <a:pt x="706469" y="377323"/>
                  </a:cubicBezTo>
                  <a:cubicBezTo>
                    <a:pt x="716356" y="369970"/>
                    <a:pt x="714127" y="384029"/>
                    <a:pt x="719347" y="381457"/>
                  </a:cubicBezTo>
                  <a:cubicBezTo>
                    <a:pt x="718137" y="382419"/>
                    <a:pt x="716423" y="384439"/>
                    <a:pt x="714794" y="386058"/>
                  </a:cubicBezTo>
                  <a:cubicBezTo>
                    <a:pt x="716832" y="395116"/>
                    <a:pt x="720500" y="412594"/>
                    <a:pt x="726491" y="417128"/>
                  </a:cubicBezTo>
                  <a:cubicBezTo>
                    <a:pt x="726491" y="417128"/>
                    <a:pt x="731968" y="407451"/>
                    <a:pt x="738321" y="396211"/>
                  </a:cubicBezTo>
                  <a:cubicBezTo>
                    <a:pt x="745560" y="384610"/>
                    <a:pt x="751323" y="370732"/>
                    <a:pt x="756428" y="364131"/>
                  </a:cubicBezTo>
                  <a:cubicBezTo>
                    <a:pt x="755771" y="379457"/>
                    <a:pt x="758352" y="367932"/>
                    <a:pt x="761514" y="364341"/>
                  </a:cubicBezTo>
                  <a:lnTo>
                    <a:pt x="758685" y="363769"/>
                  </a:lnTo>
                  <a:cubicBezTo>
                    <a:pt x="759943" y="354330"/>
                    <a:pt x="766705" y="352987"/>
                    <a:pt x="767848" y="347967"/>
                  </a:cubicBezTo>
                  <a:cubicBezTo>
                    <a:pt x="767315" y="348082"/>
                    <a:pt x="766677" y="348348"/>
                    <a:pt x="766029" y="348615"/>
                  </a:cubicBezTo>
                  <a:lnTo>
                    <a:pt x="767020" y="349025"/>
                  </a:lnTo>
                  <a:cubicBezTo>
                    <a:pt x="765896" y="349701"/>
                    <a:pt x="765029" y="349606"/>
                    <a:pt x="764286" y="349253"/>
                  </a:cubicBezTo>
                  <a:cubicBezTo>
                    <a:pt x="762867" y="349653"/>
                    <a:pt x="761714" y="349453"/>
                    <a:pt x="761448" y="346939"/>
                  </a:cubicBezTo>
                  <a:lnTo>
                    <a:pt x="762276" y="347262"/>
                  </a:lnTo>
                  <a:cubicBezTo>
                    <a:pt x="760324" y="343719"/>
                    <a:pt x="759714" y="337023"/>
                    <a:pt x="759466" y="334070"/>
                  </a:cubicBezTo>
                  <a:lnTo>
                    <a:pt x="765029" y="332603"/>
                  </a:lnTo>
                  <a:cubicBezTo>
                    <a:pt x="761943" y="331575"/>
                    <a:pt x="760686" y="328022"/>
                    <a:pt x="760495" y="323021"/>
                  </a:cubicBezTo>
                  <a:cubicBezTo>
                    <a:pt x="760390" y="320526"/>
                    <a:pt x="760581" y="317649"/>
                    <a:pt x="760886" y="314563"/>
                  </a:cubicBezTo>
                  <a:cubicBezTo>
                    <a:pt x="760943" y="311553"/>
                    <a:pt x="761152" y="308315"/>
                    <a:pt x="761429" y="304991"/>
                  </a:cubicBezTo>
                  <a:cubicBezTo>
                    <a:pt x="762362" y="291846"/>
                    <a:pt x="764943" y="276711"/>
                    <a:pt x="762562" y="272310"/>
                  </a:cubicBezTo>
                  <a:cubicBezTo>
                    <a:pt x="764677" y="260366"/>
                    <a:pt x="751646" y="252822"/>
                    <a:pt x="748770" y="240430"/>
                  </a:cubicBezTo>
                  <a:cubicBezTo>
                    <a:pt x="740074" y="222504"/>
                    <a:pt x="750837" y="227667"/>
                    <a:pt x="749732" y="216294"/>
                  </a:cubicBezTo>
                  <a:cubicBezTo>
                    <a:pt x="746046" y="203349"/>
                    <a:pt x="745446" y="222133"/>
                    <a:pt x="742436" y="217942"/>
                  </a:cubicBezTo>
                  <a:cubicBezTo>
                    <a:pt x="742436" y="217942"/>
                    <a:pt x="742121" y="213589"/>
                    <a:pt x="741798" y="209245"/>
                  </a:cubicBezTo>
                  <a:cubicBezTo>
                    <a:pt x="741312" y="204968"/>
                    <a:pt x="740569" y="200758"/>
                    <a:pt x="740569" y="200758"/>
                  </a:cubicBezTo>
                  <a:cubicBezTo>
                    <a:pt x="746503" y="207588"/>
                    <a:pt x="746465" y="201740"/>
                    <a:pt x="747284" y="199111"/>
                  </a:cubicBezTo>
                  <a:cubicBezTo>
                    <a:pt x="740026" y="187919"/>
                    <a:pt x="735416" y="163354"/>
                    <a:pt x="723309" y="168050"/>
                  </a:cubicBezTo>
                  <a:cubicBezTo>
                    <a:pt x="715108" y="150809"/>
                    <a:pt x="718252" y="147476"/>
                    <a:pt x="713232" y="141151"/>
                  </a:cubicBezTo>
                  <a:cubicBezTo>
                    <a:pt x="713575" y="144618"/>
                    <a:pt x="715794" y="149857"/>
                    <a:pt x="714137" y="151476"/>
                  </a:cubicBezTo>
                  <a:cubicBezTo>
                    <a:pt x="712765" y="142475"/>
                    <a:pt x="710851" y="149723"/>
                    <a:pt x="712060" y="152733"/>
                  </a:cubicBezTo>
                  <a:cubicBezTo>
                    <a:pt x="709174" y="151581"/>
                    <a:pt x="706526" y="147152"/>
                    <a:pt x="703155" y="141932"/>
                  </a:cubicBezTo>
                  <a:cubicBezTo>
                    <a:pt x="699764" y="136750"/>
                    <a:pt x="696154" y="130235"/>
                    <a:pt x="692468" y="124006"/>
                  </a:cubicBezTo>
                  <a:cubicBezTo>
                    <a:pt x="685400" y="111242"/>
                    <a:pt x="676818" y="101108"/>
                    <a:pt x="672046" y="105375"/>
                  </a:cubicBezTo>
                  <a:lnTo>
                    <a:pt x="673446" y="103556"/>
                  </a:lnTo>
                  <a:cubicBezTo>
                    <a:pt x="665636" y="109414"/>
                    <a:pt x="663369" y="119091"/>
                    <a:pt x="654129" y="118653"/>
                  </a:cubicBezTo>
                  <a:lnTo>
                    <a:pt x="652520" y="112224"/>
                  </a:lnTo>
                  <a:lnTo>
                    <a:pt x="644023" y="110919"/>
                  </a:lnTo>
                  <a:cubicBezTo>
                    <a:pt x="641623" y="105347"/>
                    <a:pt x="645043" y="104785"/>
                    <a:pt x="645709" y="103842"/>
                  </a:cubicBezTo>
                  <a:cubicBezTo>
                    <a:pt x="639289" y="102013"/>
                    <a:pt x="632851" y="98146"/>
                    <a:pt x="626602" y="93183"/>
                  </a:cubicBezTo>
                  <a:cubicBezTo>
                    <a:pt x="620249" y="88421"/>
                    <a:pt x="614182" y="82286"/>
                    <a:pt x="607352" y="78638"/>
                  </a:cubicBezTo>
                  <a:cubicBezTo>
                    <a:pt x="607352" y="78638"/>
                    <a:pt x="608152" y="86020"/>
                    <a:pt x="608533" y="93516"/>
                  </a:cubicBezTo>
                  <a:cubicBezTo>
                    <a:pt x="608733" y="101098"/>
                    <a:pt x="608933" y="108690"/>
                    <a:pt x="608933" y="108690"/>
                  </a:cubicBezTo>
                  <a:cubicBezTo>
                    <a:pt x="605361" y="102737"/>
                    <a:pt x="599723" y="94974"/>
                    <a:pt x="594084" y="89364"/>
                  </a:cubicBezTo>
                  <a:cubicBezTo>
                    <a:pt x="588512" y="83668"/>
                    <a:pt x="583121" y="80048"/>
                    <a:pt x="580339" y="83277"/>
                  </a:cubicBezTo>
                  <a:cubicBezTo>
                    <a:pt x="580339" y="83277"/>
                    <a:pt x="579501" y="80496"/>
                    <a:pt x="578663" y="77714"/>
                  </a:cubicBezTo>
                  <a:cubicBezTo>
                    <a:pt x="577815" y="74905"/>
                    <a:pt x="576872" y="72171"/>
                    <a:pt x="576872" y="72171"/>
                  </a:cubicBezTo>
                  <a:cubicBezTo>
                    <a:pt x="558546" y="47939"/>
                    <a:pt x="557508" y="72647"/>
                    <a:pt x="549754" y="64541"/>
                  </a:cubicBezTo>
                  <a:cubicBezTo>
                    <a:pt x="549754" y="64541"/>
                    <a:pt x="547449" y="61217"/>
                    <a:pt x="545135" y="57893"/>
                  </a:cubicBezTo>
                  <a:cubicBezTo>
                    <a:pt x="542773" y="54616"/>
                    <a:pt x="540220" y="51654"/>
                    <a:pt x="540220" y="51654"/>
                  </a:cubicBezTo>
                  <a:cubicBezTo>
                    <a:pt x="540220" y="51654"/>
                    <a:pt x="543401" y="52407"/>
                    <a:pt x="546478" y="53502"/>
                  </a:cubicBezTo>
                  <a:cubicBezTo>
                    <a:pt x="549535" y="54654"/>
                    <a:pt x="552593" y="55807"/>
                    <a:pt x="552593" y="55807"/>
                  </a:cubicBezTo>
                  <a:cubicBezTo>
                    <a:pt x="547249" y="51168"/>
                    <a:pt x="543354" y="48101"/>
                    <a:pt x="539753" y="45053"/>
                  </a:cubicBezTo>
                  <a:cubicBezTo>
                    <a:pt x="536162" y="41929"/>
                    <a:pt x="532895" y="38719"/>
                    <a:pt x="528418" y="34414"/>
                  </a:cubicBezTo>
                  <a:cubicBezTo>
                    <a:pt x="528399" y="34509"/>
                    <a:pt x="528266" y="34538"/>
                    <a:pt x="528237" y="34633"/>
                  </a:cubicBezTo>
                  <a:cubicBezTo>
                    <a:pt x="528866" y="35195"/>
                    <a:pt x="529219" y="35747"/>
                    <a:pt x="529180" y="36319"/>
                  </a:cubicBezTo>
                  <a:lnTo>
                    <a:pt x="527304" y="36071"/>
                  </a:lnTo>
                  <a:cubicBezTo>
                    <a:pt x="524551" y="40243"/>
                    <a:pt x="517179" y="41462"/>
                    <a:pt x="508187" y="39148"/>
                  </a:cubicBezTo>
                  <a:cubicBezTo>
                    <a:pt x="501777" y="37471"/>
                    <a:pt x="495700" y="37938"/>
                    <a:pt x="488890" y="37233"/>
                  </a:cubicBezTo>
                  <a:cubicBezTo>
                    <a:pt x="485480" y="36881"/>
                    <a:pt x="481870" y="36224"/>
                    <a:pt x="477869" y="34852"/>
                  </a:cubicBezTo>
                  <a:cubicBezTo>
                    <a:pt x="475869" y="34166"/>
                    <a:pt x="473764" y="33299"/>
                    <a:pt x="471535" y="32204"/>
                  </a:cubicBezTo>
                  <a:cubicBezTo>
                    <a:pt x="469287" y="31299"/>
                    <a:pt x="466896" y="30204"/>
                    <a:pt x="464344" y="28823"/>
                  </a:cubicBezTo>
                  <a:lnTo>
                    <a:pt x="458381" y="38081"/>
                  </a:lnTo>
                  <a:lnTo>
                    <a:pt x="442951" y="31594"/>
                  </a:lnTo>
                  <a:lnTo>
                    <a:pt x="443170" y="23984"/>
                  </a:lnTo>
                  <a:cubicBezTo>
                    <a:pt x="451056" y="24679"/>
                    <a:pt x="462486" y="24355"/>
                    <a:pt x="474507" y="24736"/>
                  </a:cubicBezTo>
                  <a:cubicBezTo>
                    <a:pt x="486470" y="25765"/>
                    <a:pt x="499091" y="26870"/>
                    <a:pt x="509264" y="28289"/>
                  </a:cubicBezTo>
                  <a:lnTo>
                    <a:pt x="510302" y="24936"/>
                  </a:lnTo>
                  <a:cubicBezTo>
                    <a:pt x="498129" y="23003"/>
                    <a:pt x="483899" y="24270"/>
                    <a:pt x="476060" y="22355"/>
                  </a:cubicBezTo>
                  <a:cubicBezTo>
                    <a:pt x="472459" y="19993"/>
                    <a:pt x="462848" y="11973"/>
                    <a:pt x="470783" y="7144"/>
                  </a:cubicBezTo>
                  <a:lnTo>
                    <a:pt x="462448" y="14145"/>
                  </a:lnTo>
                  <a:cubicBezTo>
                    <a:pt x="441760" y="13545"/>
                    <a:pt x="431425" y="12992"/>
                    <a:pt x="420786" y="13011"/>
                  </a:cubicBezTo>
                  <a:cubicBezTo>
                    <a:pt x="415461" y="12821"/>
                    <a:pt x="410061" y="12354"/>
                    <a:pt x="403212" y="11554"/>
                  </a:cubicBezTo>
                  <a:cubicBezTo>
                    <a:pt x="399774" y="11125"/>
                    <a:pt x="395983" y="10649"/>
                    <a:pt x="391658" y="10106"/>
                  </a:cubicBezTo>
                  <a:cubicBezTo>
                    <a:pt x="387334" y="9649"/>
                    <a:pt x="382495" y="9592"/>
                    <a:pt x="376904" y="9287"/>
                  </a:cubicBezTo>
                  <a:lnTo>
                    <a:pt x="381162" y="12516"/>
                  </a:lnTo>
                  <a:cubicBezTo>
                    <a:pt x="372866" y="16012"/>
                    <a:pt x="364846" y="19469"/>
                    <a:pt x="361398" y="13745"/>
                  </a:cubicBezTo>
                  <a:cubicBezTo>
                    <a:pt x="348196" y="14649"/>
                    <a:pt x="335032" y="17221"/>
                    <a:pt x="322326" y="17669"/>
                  </a:cubicBezTo>
                  <a:cubicBezTo>
                    <a:pt x="309553" y="17955"/>
                    <a:pt x="297856" y="18526"/>
                    <a:pt x="287884" y="17069"/>
                  </a:cubicBezTo>
                  <a:lnTo>
                    <a:pt x="287284" y="26765"/>
                  </a:lnTo>
                  <a:cubicBezTo>
                    <a:pt x="281921" y="28194"/>
                    <a:pt x="268691" y="18659"/>
                    <a:pt x="270881" y="31252"/>
                  </a:cubicBezTo>
                  <a:cubicBezTo>
                    <a:pt x="270729" y="30975"/>
                    <a:pt x="261509" y="39900"/>
                    <a:pt x="261509" y="39900"/>
                  </a:cubicBezTo>
                  <a:cubicBezTo>
                    <a:pt x="254251" y="42605"/>
                    <a:pt x="252327" y="49216"/>
                    <a:pt x="242154" y="48435"/>
                  </a:cubicBezTo>
                  <a:lnTo>
                    <a:pt x="242154" y="48435"/>
                  </a:lnTo>
                  <a:lnTo>
                    <a:pt x="242097" y="48435"/>
                  </a:lnTo>
                  <a:cubicBezTo>
                    <a:pt x="241468" y="48387"/>
                    <a:pt x="240802" y="48339"/>
                    <a:pt x="240125" y="48225"/>
                  </a:cubicBezTo>
                  <a:cubicBezTo>
                    <a:pt x="240249" y="48473"/>
                    <a:pt x="240401" y="48654"/>
                    <a:pt x="240554" y="48844"/>
                  </a:cubicBezTo>
                  <a:cubicBezTo>
                    <a:pt x="231762" y="50864"/>
                    <a:pt x="232839" y="52788"/>
                    <a:pt x="233496" y="54540"/>
                  </a:cubicBezTo>
                  <a:cubicBezTo>
                    <a:pt x="234144" y="56321"/>
                    <a:pt x="234506" y="58083"/>
                    <a:pt x="224752" y="60941"/>
                  </a:cubicBezTo>
                  <a:cubicBezTo>
                    <a:pt x="216027" y="58760"/>
                    <a:pt x="224580" y="74352"/>
                    <a:pt x="215541" y="77486"/>
                  </a:cubicBezTo>
                  <a:cubicBezTo>
                    <a:pt x="215541" y="77486"/>
                    <a:pt x="211760" y="76029"/>
                    <a:pt x="207978" y="74571"/>
                  </a:cubicBezTo>
                  <a:cubicBezTo>
                    <a:pt x="204140" y="73162"/>
                    <a:pt x="200301" y="71752"/>
                    <a:pt x="200301" y="71752"/>
                  </a:cubicBezTo>
                  <a:cubicBezTo>
                    <a:pt x="181851" y="76181"/>
                    <a:pt x="186528" y="88192"/>
                    <a:pt x="167173" y="103889"/>
                  </a:cubicBezTo>
                  <a:cubicBezTo>
                    <a:pt x="155305" y="108404"/>
                    <a:pt x="143237" y="104546"/>
                    <a:pt x="142989" y="91592"/>
                  </a:cubicBezTo>
                  <a:cubicBezTo>
                    <a:pt x="142323" y="108147"/>
                    <a:pt x="144180" y="100870"/>
                    <a:pt x="136960" y="115186"/>
                  </a:cubicBezTo>
                  <a:cubicBezTo>
                    <a:pt x="131864" y="113290"/>
                    <a:pt x="132293" y="111490"/>
                    <a:pt x="131769" y="106042"/>
                  </a:cubicBezTo>
                  <a:cubicBezTo>
                    <a:pt x="117672" y="111252"/>
                    <a:pt x="128845" y="115062"/>
                    <a:pt x="121596" y="122196"/>
                  </a:cubicBezTo>
                  <a:cubicBezTo>
                    <a:pt x="126197" y="130712"/>
                    <a:pt x="134674" y="143008"/>
                    <a:pt x="133036" y="145694"/>
                  </a:cubicBezTo>
                  <a:lnTo>
                    <a:pt x="137636" y="144875"/>
                  </a:lnTo>
                  <a:cubicBezTo>
                    <a:pt x="134550" y="155839"/>
                    <a:pt x="128530" y="164706"/>
                    <a:pt x="118243" y="171479"/>
                  </a:cubicBezTo>
                  <a:lnTo>
                    <a:pt x="114891" y="168288"/>
                  </a:lnTo>
                  <a:lnTo>
                    <a:pt x="109214" y="179746"/>
                  </a:lnTo>
                  <a:lnTo>
                    <a:pt x="104003" y="176898"/>
                  </a:lnTo>
                  <a:cubicBezTo>
                    <a:pt x="104003" y="176898"/>
                    <a:pt x="94545" y="192395"/>
                    <a:pt x="94879" y="192596"/>
                  </a:cubicBezTo>
                  <a:lnTo>
                    <a:pt x="97507" y="191386"/>
                  </a:lnTo>
                  <a:cubicBezTo>
                    <a:pt x="95879" y="195424"/>
                    <a:pt x="90430" y="208245"/>
                    <a:pt x="83687" y="213465"/>
                  </a:cubicBezTo>
                  <a:lnTo>
                    <a:pt x="81020" y="211560"/>
                  </a:lnTo>
                  <a:cubicBezTo>
                    <a:pt x="75990" y="215160"/>
                    <a:pt x="71942" y="219161"/>
                    <a:pt x="69456" y="223933"/>
                  </a:cubicBezTo>
                  <a:cubicBezTo>
                    <a:pt x="66942" y="228695"/>
                    <a:pt x="65275" y="233839"/>
                    <a:pt x="63903" y="239201"/>
                  </a:cubicBezTo>
                  <a:cubicBezTo>
                    <a:pt x="61141" y="249946"/>
                    <a:pt x="59417" y="261385"/>
                    <a:pt x="55769" y="274006"/>
                  </a:cubicBezTo>
                  <a:lnTo>
                    <a:pt x="50749" y="268348"/>
                  </a:lnTo>
                  <a:cubicBezTo>
                    <a:pt x="41415" y="274520"/>
                    <a:pt x="59474" y="274330"/>
                    <a:pt x="52721" y="283150"/>
                  </a:cubicBezTo>
                  <a:lnTo>
                    <a:pt x="44815" y="280930"/>
                  </a:lnTo>
                  <a:cubicBezTo>
                    <a:pt x="51902" y="293389"/>
                    <a:pt x="38176" y="291608"/>
                    <a:pt x="32633" y="296999"/>
                  </a:cubicBezTo>
                  <a:lnTo>
                    <a:pt x="43691" y="297151"/>
                  </a:lnTo>
                  <a:lnTo>
                    <a:pt x="38395" y="308410"/>
                  </a:lnTo>
                  <a:cubicBezTo>
                    <a:pt x="31556" y="320631"/>
                    <a:pt x="23146" y="313239"/>
                    <a:pt x="18240" y="309744"/>
                  </a:cubicBezTo>
                  <a:lnTo>
                    <a:pt x="24079" y="321059"/>
                  </a:lnTo>
                  <a:lnTo>
                    <a:pt x="14411" y="320735"/>
                  </a:lnTo>
                  <a:cubicBezTo>
                    <a:pt x="23584" y="329975"/>
                    <a:pt x="10535" y="327174"/>
                    <a:pt x="14526" y="340557"/>
                  </a:cubicBezTo>
                  <a:cubicBezTo>
                    <a:pt x="10839" y="340928"/>
                    <a:pt x="9306" y="337442"/>
                    <a:pt x="7144" y="341367"/>
                  </a:cubicBezTo>
                  <a:cubicBezTo>
                    <a:pt x="7144" y="341367"/>
                    <a:pt x="9658" y="346967"/>
                    <a:pt x="12163" y="352558"/>
                  </a:cubicBezTo>
                  <a:cubicBezTo>
                    <a:pt x="14726" y="358007"/>
                    <a:pt x="17278" y="363445"/>
                    <a:pt x="17278" y="363445"/>
                  </a:cubicBezTo>
                  <a:lnTo>
                    <a:pt x="13230" y="350606"/>
                  </a:lnTo>
                  <a:lnTo>
                    <a:pt x="26689" y="354187"/>
                  </a:lnTo>
                  <a:cubicBezTo>
                    <a:pt x="35414" y="367760"/>
                    <a:pt x="22374" y="370399"/>
                    <a:pt x="25660" y="379619"/>
                  </a:cubicBezTo>
                  <a:cubicBezTo>
                    <a:pt x="25660" y="379619"/>
                    <a:pt x="21927" y="373209"/>
                    <a:pt x="22079" y="373199"/>
                  </a:cubicBezTo>
                  <a:cubicBezTo>
                    <a:pt x="24279" y="387810"/>
                    <a:pt x="18621" y="388058"/>
                    <a:pt x="15059" y="396135"/>
                  </a:cubicBezTo>
                  <a:cubicBezTo>
                    <a:pt x="17755" y="393697"/>
                    <a:pt x="21774" y="390125"/>
                    <a:pt x="23279" y="396002"/>
                  </a:cubicBezTo>
                  <a:cubicBezTo>
                    <a:pt x="23832" y="400288"/>
                    <a:pt x="18307" y="398078"/>
                    <a:pt x="16583" y="402088"/>
                  </a:cubicBezTo>
                  <a:cubicBezTo>
                    <a:pt x="25965" y="403489"/>
                    <a:pt x="29670" y="413556"/>
                    <a:pt x="25918" y="422748"/>
                  </a:cubicBezTo>
                  <a:cubicBezTo>
                    <a:pt x="24594" y="422653"/>
                    <a:pt x="23327" y="422472"/>
                    <a:pt x="22460" y="421881"/>
                  </a:cubicBezTo>
                  <a:cubicBezTo>
                    <a:pt x="24060" y="424234"/>
                    <a:pt x="26489" y="425387"/>
                    <a:pt x="24470" y="429549"/>
                  </a:cubicBezTo>
                  <a:lnTo>
                    <a:pt x="14107" y="427377"/>
                  </a:lnTo>
                  <a:lnTo>
                    <a:pt x="24241" y="435054"/>
                  </a:lnTo>
                  <a:cubicBezTo>
                    <a:pt x="21698" y="440512"/>
                    <a:pt x="29528" y="447704"/>
                    <a:pt x="22593" y="447504"/>
                  </a:cubicBezTo>
                  <a:lnTo>
                    <a:pt x="20383" y="444627"/>
                  </a:lnTo>
                  <a:cubicBezTo>
                    <a:pt x="20383" y="444627"/>
                    <a:pt x="20364" y="447161"/>
                    <a:pt x="20345" y="450971"/>
                  </a:cubicBezTo>
                  <a:cubicBezTo>
                    <a:pt x="20336" y="454781"/>
                    <a:pt x="20174" y="459867"/>
                    <a:pt x="20784" y="464915"/>
                  </a:cubicBezTo>
                  <a:cubicBezTo>
                    <a:pt x="21688" y="475069"/>
                    <a:pt x="22593" y="485213"/>
                    <a:pt x="22593" y="485213"/>
                  </a:cubicBezTo>
                  <a:lnTo>
                    <a:pt x="14592" y="487118"/>
                  </a:lnTo>
                  <a:cubicBezTo>
                    <a:pt x="20469" y="488223"/>
                    <a:pt x="20269" y="493890"/>
                    <a:pt x="20345" y="498910"/>
                  </a:cubicBezTo>
                  <a:cubicBezTo>
                    <a:pt x="20374" y="503930"/>
                    <a:pt x="21374" y="508102"/>
                    <a:pt x="27984" y="505949"/>
                  </a:cubicBezTo>
                  <a:cubicBezTo>
                    <a:pt x="22365" y="515245"/>
                    <a:pt x="40729" y="533810"/>
                    <a:pt x="24298" y="533695"/>
                  </a:cubicBezTo>
                  <a:cubicBezTo>
                    <a:pt x="25022" y="537048"/>
                    <a:pt x="25946" y="540144"/>
                    <a:pt x="27022" y="543039"/>
                  </a:cubicBezTo>
                  <a:cubicBezTo>
                    <a:pt x="28308" y="545868"/>
                    <a:pt x="29766" y="548497"/>
                    <a:pt x="31271" y="551021"/>
                  </a:cubicBezTo>
                  <a:cubicBezTo>
                    <a:pt x="34300" y="556060"/>
                    <a:pt x="37614" y="560623"/>
                    <a:pt x="40805" y="565375"/>
                  </a:cubicBezTo>
                  <a:cubicBezTo>
                    <a:pt x="44063" y="570090"/>
                    <a:pt x="46901" y="575110"/>
                    <a:pt x="49740" y="580806"/>
                  </a:cubicBezTo>
                  <a:cubicBezTo>
                    <a:pt x="52759" y="586435"/>
                    <a:pt x="55312" y="592941"/>
                    <a:pt x="57140" y="601161"/>
                  </a:cubicBezTo>
                  <a:cubicBezTo>
                    <a:pt x="49530" y="618030"/>
                    <a:pt x="70161" y="644623"/>
                    <a:pt x="81267" y="662845"/>
                  </a:cubicBezTo>
                  <a:cubicBezTo>
                    <a:pt x="88678" y="670503"/>
                    <a:pt x="95498" y="677304"/>
                    <a:pt x="102013" y="683676"/>
                  </a:cubicBezTo>
                  <a:cubicBezTo>
                    <a:pt x="108566" y="690010"/>
                    <a:pt x="115643" y="695230"/>
                    <a:pt x="122215" y="700802"/>
                  </a:cubicBezTo>
                  <a:cubicBezTo>
                    <a:pt x="135169" y="712165"/>
                    <a:pt x="149762" y="721652"/>
                    <a:pt x="166554" y="733911"/>
                  </a:cubicBezTo>
                  <a:cubicBezTo>
                    <a:pt x="170155" y="749094"/>
                    <a:pt x="184337" y="757409"/>
                    <a:pt x="198682" y="764600"/>
                  </a:cubicBezTo>
                  <a:cubicBezTo>
                    <a:pt x="213951" y="770668"/>
                    <a:pt x="228991" y="776335"/>
                    <a:pt x="238639" y="787032"/>
                  </a:cubicBezTo>
                  <a:lnTo>
                    <a:pt x="248679" y="783603"/>
                  </a:lnTo>
                  <a:cubicBezTo>
                    <a:pt x="254108" y="792604"/>
                    <a:pt x="264490" y="797633"/>
                    <a:pt x="276196" y="801243"/>
                  </a:cubicBezTo>
                  <a:cubicBezTo>
                    <a:pt x="288007" y="804758"/>
                    <a:pt x="300276" y="808882"/>
                    <a:pt x="310715" y="818131"/>
                  </a:cubicBezTo>
                  <a:cubicBezTo>
                    <a:pt x="317678" y="816597"/>
                    <a:pt x="321050" y="816397"/>
                    <a:pt x="322517" y="816502"/>
                  </a:cubicBezTo>
                  <a:cubicBezTo>
                    <a:pt x="321507" y="815873"/>
                    <a:pt x="320202" y="814064"/>
                    <a:pt x="320973" y="809368"/>
                  </a:cubicBezTo>
                  <a:cubicBezTo>
                    <a:pt x="326965" y="814388"/>
                    <a:pt x="341881" y="813873"/>
                    <a:pt x="338776" y="822855"/>
                  </a:cubicBezTo>
                  <a:lnTo>
                    <a:pt x="336775" y="823351"/>
                  </a:lnTo>
                  <a:cubicBezTo>
                    <a:pt x="335166" y="827827"/>
                    <a:pt x="340814" y="828142"/>
                    <a:pt x="347558" y="828475"/>
                  </a:cubicBezTo>
                  <a:cubicBezTo>
                    <a:pt x="354406" y="828304"/>
                    <a:pt x="362274" y="828094"/>
                    <a:pt x="365655" y="832761"/>
                  </a:cubicBezTo>
                  <a:lnTo>
                    <a:pt x="362941" y="822065"/>
                  </a:lnTo>
                  <a:lnTo>
                    <a:pt x="376047" y="825798"/>
                  </a:lnTo>
                  <a:lnTo>
                    <a:pt x="372151" y="827180"/>
                  </a:lnTo>
                  <a:cubicBezTo>
                    <a:pt x="379876" y="825379"/>
                    <a:pt x="386791" y="824798"/>
                    <a:pt x="393297" y="823865"/>
                  </a:cubicBezTo>
                  <a:cubicBezTo>
                    <a:pt x="399793" y="822922"/>
                    <a:pt x="405803" y="822570"/>
                    <a:pt x="411528" y="822617"/>
                  </a:cubicBezTo>
                  <a:cubicBezTo>
                    <a:pt x="422958" y="822731"/>
                    <a:pt x="433273" y="824694"/>
                    <a:pt x="443646" y="825170"/>
                  </a:cubicBezTo>
                  <a:cubicBezTo>
                    <a:pt x="453990" y="825951"/>
                    <a:pt x="464391" y="826999"/>
                    <a:pt x="475440" y="825846"/>
                  </a:cubicBezTo>
                  <a:cubicBezTo>
                    <a:pt x="486423" y="824027"/>
                    <a:pt x="498129" y="820388"/>
                    <a:pt x="510492" y="813206"/>
                  </a:cubicBezTo>
                  <a:cubicBezTo>
                    <a:pt x="507997" y="819207"/>
                    <a:pt x="510369" y="817359"/>
                    <a:pt x="513740" y="815483"/>
                  </a:cubicBezTo>
                  <a:cubicBezTo>
                    <a:pt x="517046" y="813302"/>
                    <a:pt x="521265" y="810997"/>
                    <a:pt x="522961" y="816816"/>
                  </a:cubicBezTo>
                  <a:cubicBezTo>
                    <a:pt x="531390" y="822550"/>
                    <a:pt x="537686" y="820083"/>
                    <a:pt x="542763" y="815416"/>
                  </a:cubicBezTo>
                  <a:cubicBezTo>
                    <a:pt x="547849" y="810654"/>
                    <a:pt x="551869" y="804120"/>
                    <a:pt x="556412" y="800091"/>
                  </a:cubicBezTo>
                  <a:cubicBezTo>
                    <a:pt x="556231" y="799529"/>
                    <a:pt x="556136" y="798814"/>
                    <a:pt x="556451" y="797709"/>
                  </a:cubicBezTo>
                  <a:lnTo>
                    <a:pt x="575196" y="792423"/>
                  </a:lnTo>
                  <a:cubicBezTo>
                    <a:pt x="569738" y="810758"/>
                    <a:pt x="583768" y="775726"/>
                    <a:pt x="578453" y="791575"/>
                  </a:cubicBezTo>
                  <a:cubicBezTo>
                    <a:pt x="604352" y="787879"/>
                    <a:pt x="631174" y="773935"/>
                    <a:pt x="656396" y="756714"/>
                  </a:cubicBezTo>
                  <a:cubicBezTo>
                    <a:pt x="662788" y="752523"/>
                    <a:pt x="668588" y="747360"/>
                    <a:pt x="674713" y="742674"/>
                  </a:cubicBezTo>
                  <a:cubicBezTo>
                    <a:pt x="680685" y="737778"/>
                    <a:pt x="686981" y="733282"/>
                    <a:pt x="692696" y="728129"/>
                  </a:cubicBezTo>
                  <a:cubicBezTo>
                    <a:pt x="698363" y="722919"/>
                    <a:pt x="704059" y="717795"/>
                    <a:pt x="709813" y="712822"/>
                  </a:cubicBezTo>
                  <a:lnTo>
                    <a:pt x="718490" y="705488"/>
                  </a:lnTo>
                  <a:lnTo>
                    <a:pt x="726719" y="697859"/>
                  </a:lnTo>
                  <a:lnTo>
                    <a:pt x="722119" y="697049"/>
                  </a:lnTo>
                  <a:cubicBezTo>
                    <a:pt x="732787" y="686419"/>
                    <a:pt x="741788" y="670017"/>
                    <a:pt x="753094" y="664445"/>
                  </a:cubicBezTo>
                  <a:cubicBezTo>
                    <a:pt x="764962" y="658873"/>
                    <a:pt x="760095" y="638842"/>
                    <a:pt x="761467" y="634841"/>
                  </a:cubicBezTo>
                  <a:cubicBezTo>
                    <a:pt x="762057" y="620925"/>
                    <a:pt x="779288" y="618458"/>
                    <a:pt x="776011" y="622545"/>
                  </a:cubicBezTo>
                  <a:cubicBezTo>
                    <a:pt x="778526" y="616334"/>
                    <a:pt x="778735" y="609105"/>
                    <a:pt x="779126" y="601504"/>
                  </a:cubicBezTo>
                  <a:cubicBezTo>
                    <a:pt x="779536" y="593874"/>
                    <a:pt x="780945" y="586369"/>
                    <a:pt x="787527" y="579577"/>
                  </a:cubicBezTo>
                  <a:cubicBezTo>
                    <a:pt x="791137" y="579549"/>
                    <a:pt x="793566" y="576396"/>
                    <a:pt x="795337" y="571814"/>
                  </a:cubicBezTo>
                  <a:cubicBezTo>
                    <a:pt x="796890" y="567138"/>
                    <a:pt x="797423" y="560899"/>
                    <a:pt x="798052" y="554984"/>
                  </a:cubicBezTo>
                  <a:cubicBezTo>
                    <a:pt x="799243" y="543106"/>
                    <a:pt x="800176" y="532314"/>
                    <a:pt x="807263" y="534200"/>
                  </a:cubicBezTo>
                  <a:lnTo>
                    <a:pt x="806148" y="533648"/>
                  </a:lnTo>
                  <a:cubicBezTo>
                    <a:pt x="814007" y="524037"/>
                    <a:pt x="815130" y="512455"/>
                    <a:pt x="816026" y="501015"/>
                  </a:cubicBezTo>
                  <a:cubicBezTo>
                    <a:pt x="816778" y="489461"/>
                    <a:pt x="815902" y="477784"/>
                    <a:pt x="822541" y="466163"/>
                  </a:cubicBezTo>
                  <a:cubicBezTo>
                    <a:pt x="822541" y="466163"/>
                    <a:pt x="823541" y="466763"/>
                    <a:pt x="824389" y="467725"/>
                  </a:cubicBezTo>
                  <a:cubicBezTo>
                    <a:pt x="824389" y="467725"/>
                    <a:pt x="822093" y="464287"/>
                    <a:pt x="818655" y="459134"/>
                  </a:cubicBezTo>
                  <a:cubicBezTo>
                    <a:pt x="815188" y="454047"/>
                    <a:pt x="809701" y="447389"/>
                    <a:pt x="804558" y="441074"/>
                  </a:cubicBezTo>
                  <a:cubicBezTo>
                    <a:pt x="794109" y="428311"/>
                    <a:pt x="783546" y="417128"/>
                    <a:pt x="783546" y="417128"/>
                  </a:cubicBezTo>
                  <a:cubicBezTo>
                    <a:pt x="783546" y="417128"/>
                    <a:pt x="771173" y="420357"/>
                    <a:pt x="758809" y="423101"/>
                  </a:cubicBezTo>
                  <a:cubicBezTo>
                    <a:pt x="746446" y="425891"/>
                    <a:pt x="734092" y="428196"/>
                    <a:pt x="734092" y="428196"/>
                  </a:cubicBezTo>
                  <a:cubicBezTo>
                    <a:pt x="734092" y="428196"/>
                    <a:pt x="723719" y="436312"/>
                    <a:pt x="713518" y="443236"/>
                  </a:cubicBezTo>
                  <a:cubicBezTo>
                    <a:pt x="708641" y="446761"/>
                    <a:pt x="702593" y="449894"/>
                    <a:pt x="698621" y="452199"/>
                  </a:cubicBezTo>
                  <a:cubicBezTo>
                    <a:pt x="694506" y="454428"/>
                    <a:pt x="691763" y="455914"/>
                    <a:pt x="691763" y="455914"/>
                  </a:cubicBezTo>
                  <a:cubicBezTo>
                    <a:pt x="691763" y="455914"/>
                    <a:pt x="691572" y="460915"/>
                    <a:pt x="691286" y="468430"/>
                  </a:cubicBezTo>
                  <a:cubicBezTo>
                    <a:pt x="690629" y="475898"/>
                    <a:pt x="688753" y="485699"/>
                    <a:pt x="687524" y="495824"/>
                  </a:cubicBezTo>
                  <a:cubicBezTo>
                    <a:pt x="685067" y="505682"/>
                    <a:pt x="682619" y="515550"/>
                    <a:pt x="680771" y="522951"/>
                  </a:cubicBezTo>
                  <a:cubicBezTo>
                    <a:pt x="678142" y="530152"/>
                    <a:pt x="676389" y="534962"/>
                    <a:pt x="676389" y="534962"/>
                  </a:cubicBezTo>
                  <a:cubicBezTo>
                    <a:pt x="676389" y="534962"/>
                    <a:pt x="673780" y="538191"/>
                    <a:pt x="669874" y="543039"/>
                  </a:cubicBezTo>
                  <a:cubicBezTo>
                    <a:pt x="665931" y="547821"/>
                    <a:pt x="659597" y="553460"/>
                    <a:pt x="654025" y="559289"/>
                  </a:cubicBezTo>
                  <a:lnTo>
                    <a:pt x="649805" y="563575"/>
                  </a:lnTo>
                  <a:cubicBezTo>
                    <a:pt x="648243" y="564852"/>
                    <a:pt x="646709" y="566109"/>
                    <a:pt x="645224" y="567328"/>
                  </a:cubicBezTo>
                  <a:cubicBezTo>
                    <a:pt x="642290" y="569719"/>
                    <a:pt x="639547" y="571957"/>
                    <a:pt x="637203" y="573862"/>
                  </a:cubicBezTo>
                  <a:cubicBezTo>
                    <a:pt x="632622" y="577644"/>
                    <a:pt x="629574" y="580168"/>
                    <a:pt x="629574" y="580168"/>
                  </a:cubicBezTo>
                  <a:cubicBezTo>
                    <a:pt x="629574" y="580168"/>
                    <a:pt x="623364" y="587159"/>
                    <a:pt x="614353" y="598103"/>
                  </a:cubicBezTo>
                  <a:cubicBezTo>
                    <a:pt x="609305" y="603066"/>
                    <a:pt x="603409" y="608848"/>
                    <a:pt x="597094" y="615048"/>
                  </a:cubicBezTo>
                  <a:cubicBezTo>
                    <a:pt x="590321" y="620725"/>
                    <a:pt x="582882" y="626602"/>
                    <a:pt x="575443" y="632489"/>
                  </a:cubicBezTo>
                  <a:cubicBezTo>
                    <a:pt x="567347" y="637356"/>
                    <a:pt x="559794" y="643271"/>
                    <a:pt x="551917" y="647395"/>
                  </a:cubicBezTo>
                  <a:cubicBezTo>
                    <a:pt x="543925" y="651262"/>
                    <a:pt x="536820" y="655768"/>
                    <a:pt x="530209" y="658435"/>
                  </a:cubicBezTo>
                  <a:cubicBezTo>
                    <a:pt x="523589" y="661111"/>
                    <a:pt x="518065" y="663350"/>
                    <a:pt x="514198" y="664912"/>
                  </a:cubicBezTo>
                  <a:cubicBezTo>
                    <a:pt x="512264" y="665721"/>
                    <a:pt x="510750" y="666360"/>
                    <a:pt x="509721" y="666798"/>
                  </a:cubicBezTo>
                  <a:cubicBezTo>
                    <a:pt x="508645" y="667102"/>
                    <a:pt x="508073" y="667264"/>
                    <a:pt x="508073" y="667264"/>
                  </a:cubicBezTo>
                  <a:cubicBezTo>
                    <a:pt x="508073" y="667264"/>
                    <a:pt x="506168" y="670570"/>
                    <a:pt x="504273" y="673875"/>
                  </a:cubicBezTo>
                  <a:cubicBezTo>
                    <a:pt x="502263" y="677228"/>
                    <a:pt x="500253" y="680580"/>
                    <a:pt x="500253" y="680580"/>
                  </a:cubicBezTo>
                  <a:cubicBezTo>
                    <a:pt x="495862" y="679218"/>
                    <a:pt x="491604" y="678513"/>
                    <a:pt x="487413" y="678342"/>
                  </a:cubicBezTo>
                  <a:cubicBezTo>
                    <a:pt x="483194" y="678075"/>
                    <a:pt x="478879" y="677599"/>
                    <a:pt x="474659" y="677904"/>
                  </a:cubicBezTo>
                  <a:cubicBezTo>
                    <a:pt x="466192" y="678352"/>
                    <a:pt x="457705" y="680542"/>
                    <a:pt x="448818" y="681199"/>
                  </a:cubicBezTo>
                  <a:cubicBezTo>
                    <a:pt x="440017" y="682285"/>
                    <a:pt x="431025" y="684133"/>
                    <a:pt x="422196" y="683000"/>
                  </a:cubicBezTo>
                  <a:cubicBezTo>
                    <a:pt x="413414" y="682209"/>
                    <a:pt x="404670" y="681333"/>
                    <a:pt x="397183" y="676151"/>
                  </a:cubicBezTo>
                  <a:lnTo>
                    <a:pt x="395249" y="685448"/>
                  </a:lnTo>
                  <a:cubicBezTo>
                    <a:pt x="385791" y="684552"/>
                    <a:pt x="387401" y="678875"/>
                    <a:pt x="385429" y="676913"/>
                  </a:cubicBezTo>
                  <a:cubicBezTo>
                    <a:pt x="342957" y="671351"/>
                    <a:pt x="300800" y="655158"/>
                    <a:pt x="265005" y="630098"/>
                  </a:cubicBezTo>
                  <a:cubicBezTo>
                    <a:pt x="228943" y="605399"/>
                    <a:pt x="202273" y="568814"/>
                    <a:pt x="190862" y="531181"/>
                  </a:cubicBezTo>
                  <a:cubicBezTo>
                    <a:pt x="192491" y="522180"/>
                    <a:pt x="182013" y="502177"/>
                    <a:pt x="186099" y="494833"/>
                  </a:cubicBezTo>
                  <a:cubicBezTo>
                    <a:pt x="168250" y="474678"/>
                    <a:pt x="163011" y="446742"/>
                    <a:pt x="164097" y="421262"/>
                  </a:cubicBezTo>
                  <a:lnTo>
                    <a:pt x="165202" y="422205"/>
                  </a:lnTo>
                  <a:cubicBezTo>
                    <a:pt x="165202" y="422205"/>
                    <a:pt x="164449" y="419224"/>
                    <a:pt x="164030" y="416214"/>
                  </a:cubicBezTo>
                  <a:cubicBezTo>
                    <a:pt x="163754" y="413195"/>
                    <a:pt x="163478" y="410185"/>
                    <a:pt x="163478" y="410185"/>
                  </a:cubicBezTo>
                  <a:cubicBezTo>
                    <a:pt x="164287" y="409689"/>
                    <a:pt x="165411" y="409661"/>
                    <a:pt x="166126" y="410070"/>
                  </a:cubicBezTo>
                  <a:cubicBezTo>
                    <a:pt x="162563" y="403250"/>
                    <a:pt x="162182" y="394183"/>
                    <a:pt x="165011" y="385343"/>
                  </a:cubicBezTo>
                  <a:cubicBezTo>
                    <a:pt x="168164" y="376533"/>
                    <a:pt x="171660" y="367560"/>
                    <a:pt x="175441" y="360121"/>
                  </a:cubicBezTo>
                  <a:lnTo>
                    <a:pt x="176203" y="361255"/>
                  </a:lnTo>
                  <a:cubicBezTo>
                    <a:pt x="179565" y="349949"/>
                    <a:pt x="181661" y="338433"/>
                    <a:pt x="186004" y="327631"/>
                  </a:cubicBezTo>
                  <a:cubicBezTo>
                    <a:pt x="188081" y="322231"/>
                    <a:pt x="189119" y="316401"/>
                    <a:pt x="191767" y="311248"/>
                  </a:cubicBezTo>
                  <a:cubicBezTo>
                    <a:pt x="194110" y="305972"/>
                    <a:pt x="196367" y="300647"/>
                    <a:pt x="198549" y="295285"/>
                  </a:cubicBezTo>
                  <a:cubicBezTo>
                    <a:pt x="208655" y="274615"/>
                    <a:pt x="219827" y="254013"/>
                    <a:pt x="235163" y="236439"/>
                  </a:cubicBezTo>
                  <a:cubicBezTo>
                    <a:pt x="264004" y="199901"/>
                    <a:pt x="306305" y="173098"/>
                    <a:pt x="353206" y="164468"/>
                  </a:cubicBezTo>
                  <a:cubicBezTo>
                    <a:pt x="359121" y="165030"/>
                    <a:pt x="364846" y="165002"/>
                    <a:pt x="370484" y="164468"/>
                  </a:cubicBezTo>
                  <a:cubicBezTo>
                    <a:pt x="373304" y="164201"/>
                    <a:pt x="376104" y="163820"/>
                    <a:pt x="378895" y="163325"/>
                  </a:cubicBezTo>
                  <a:cubicBezTo>
                    <a:pt x="381743" y="163068"/>
                    <a:pt x="384600" y="162820"/>
                    <a:pt x="387477" y="162563"/>
                  </a:cubicBezTo>
                  <a:cubicBezTo>
                    <a:pt x="393202" y="161915"/>
                    <a:pt x="398936" y="160906"/>
                    <a:pt x="404746" y="159649"/>
                  </a:cubicBezTo>
                  <a:cubicBezTo>
                    <a:pt x="410632" y="159039"/>
                    <a:pt x="416614" y="158448"/>
                    <a:pt x="422662" y="157629"/>
                  </a:cubicBezTo>
                  <a:lnTo>
                    <a:pt x="431797" y="156401"/>
                  </a:lnTo>
                  <a:lnTo>
                    <a:pt x="441036" y="156353"/>
                  </a:lnTo>
                  <a:cubicBezTo>
                    <a:pt x="447218" y="156401"/>
                    <a:pt x="453495" y="156267"/>
                    <a:pt x="459715" y="156753"/>
                  </a:cubicBezTo>
                  <a:cubicBezTo>
                    <a:pt x="471945" y="159077"/>
                    <a:pt x="484489" y="160982"/>
                    <a:pt x="495424" y="167907"/>
                  </a:cubicBezTo>
                  <a:cubicBezTo>
                    <a:pt x="496224" y="169335"/>
                    <a:pt x="498434" y="170850"/>
                    <a:pt x="501691" y="172383"/>
                  </a:cubicBezTo>
                  <a:cubicBezTo>
                    <a:pt x="503320" y="173145"/>
                    <a:pt x="505216" y="173917"/>
                    <a:pt x="507330" y="174669"/>
                  </a:cubicBezTo>
                  <a:cubicBezTo>
                    <a:pt x="509359" y="175689"/>
                    <a:pt x="511597" y="176774"/>
                    <a:pt x="514017" y="177832"/>
                  </a:cubicBezTo>
                  <a:cubicBezTo>
                    <a:pt x="518846" y="179965"/>
                    <a:pt x="524389" y="182080"/>
                    <a:pt x="530352" y="184118"/>
                  </a:cubicBezTo>
                  <a:cubicBezTo>
                    <a:pt x="535991" y="186928"/>
                    <a:pt x="542030" y="189671"/>
                    <a:pt x="548192" y="192234"/>
                  </a:cubicBezTo>
                  <a:cubicBezTo>
                    <a:pt x="572224" y="203511"/>
                    <a:pt x="595303" y="218037"/>
                    <a:pt x="599951" y="21950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42" name="任意多边形: 形状 1375">
              <a:extLst>
                <a:ext uri="{FF2B5EF4-FFF2-40B4-BE49-F238E27FC236}">
                  <a16:creationId xmlns:a16="http://schemas.microsoft.com/office/drawing/2014/main" id="{AE357E58-8FC6-0B58-B40B-2930A702FC04}"/>
                </a:ext>
              </a:extLst>
            </p:cNvPr>
            <p:cNvSpPr/>
            <p:nvPr/>
          </p:nvSpPr>
          <p:spPr>
            <a:xfrm>
              <a:off x="1463696" y="930281"/>
              <a:ext cx="9525" cy="9525"/>
            </a:xfrm>
            <a:custGeom>
              <a:avLst/>
              <a:gdLst>
                <a:gd name="connsiteX0" fmla="*/ 9577 w 9525"/>
                <a:gd name="connsiteY0" fmla="*/ 7525 h 9525"/>
                <a:gd name="connsiteX1" fmla="*/ 9434 w 9525"/>
                <a:gd name="connsiteY1" fmla="*/ 7144 h 9525"/>
                <a:gd name="connsiteX2" fmla="*/ 9577 w 9525"/>
                <a:gd name="connsiteY2" fmla="*/ 7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577" y="7525"/>
                  </a:moveTo>
                  <a:lnTo>
                    <a:pt x="9434" y="7144"/>
                  </a:lnTo>
                  <a:cubicBezTo>
                    <a:pt x="5624" y="8334"/>
                    <a:pt x="7205" y="8477"/>
                    <a:pt x="9577" y="7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3" name="任意多边形: 形状 1376">
              <a:extLst>
                <a:ext uri="{FF2B5EF4-FFF2-40B4-BE49-F238E27FC236}">
                  <a16:creationId xmlns:a16="http://schemas.microsoft.com/office/drawing/2014/main" id="{AFCF9D5D-34D5-5D52-E906-A6DA82ABEF13}"/>
                </a:ext>
              </a:extLst>
            </p:cNvPr>
            <p:cNvSpPr/>
            <p:nvPr/>
          </p:nvSpPr>
          <p:spPr>
            <a:xfrm>
              <a:off x="1380347" y="665314"/>
              <a:ext cx="9525" cy="19050"/>
            </a:xfrm>
            <a:custGeom>
              <a:avLst/>
              <a:gdLst>
                <a:gd name="connsiteX0" fmla="*/ 7144 w 9525"/>
                <a:gd name="connsiteY0" fmla="*/ 13240 h 19050"/>
                <a:gd name="connsiteX1" fmla="*/ 7953 w 9525"/>
                <a:gd name="connsiteY1" fmla="*/ 13745 h 19050"/>
                <a:gd name="connsiteX2" fmla="*/ 7249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3240"/>
                  </a:moveTo>
                  <a:lnTo>
                    <a:pt x="7953" y="13745"/>
                  </a:lnTo>
                  <a:lnTo>
                    <a:pt x="72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4" name="任意多边形: 形状 1377">
              <a:extLst>
                <a:ext uri="{FF2B5EF4-FFF2-40B4-BE49-F238E27FC236}">
                  <a16:creationId xmlns:a16="http://schemas.microsoft.com/office/drawing/2014/main" id="{A1D99649-8101-6A06-B123-4A7EEC62E8D0}"/>
                </a:ext>
              </a:extLst>
            </p:cNvPr>
            <p:cNvSpPr/>
            <p:nvPr/>
          </p:nvSpPr>
          <p:spPr>
            <a:xfrm>
              <a:off x="1521098" y="791291"/>
              <a:ext cx="19050" cy="19050"/>
            </a:xfrm>
            <a:custGeom>
              <a:avLst/>
              <a:gdLst>
                <a:gd name="connsiteX0" fmla="*/ 12735 w 19050"/>
                <a:gd name="connsiteY0" fmla="*/ 14108 h 19050"/>
                <a:gd name="connsiteX1" fmla="*/ 7144 w 19050"/>
                <a:gd name="connsiteY1" fmla="*/ 8259 h 19050"/>
                <a:gd name="connsiteX2" fmla="*/ 12735 w 19050"/>
                <a:gd name="connsiteY2" fmla="*/ 1410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735" y="14108"/>
                  </a:moveTo>
                  <a:cubicBezTo>
                    <a:pt x="9020" y="5954"/>
                    <a:pt x="7601" y="6421"/>
                    <a:pt x="7144" y="8259"/>
                  </a:cubicBezTo>
                  <a:cubicBezTo>
                    <a:pt x="8915" y="10898"/>
                    <a:pt x="10697" y="13041"/>
                    <a:pt x="12735" y="141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5" name="任意多边形: 形状 1378">
              <a:extLst>
                <a:ext uri="{FF2B5EF4-FFF2-40B4-BE49-F238E27FC236}">
                  <a16:creationId xmlns:a16="http://schemas.microsoft.com/office/drawing/2014/main" id="{7FEC6EED-33AE-AB24-FE35-1F1698DDD615}"/>
                </a:ext>
              </a:extLst>
            </p:cNvPr>
            <p:cNvSpPr/>
            <p:nvPr/>
          </p:nvSpPr>
          <p:spPr>
            <a:xfrm>
              <a:off x="1483893" y="973601"/>
              <a:ext cx="9525" cy="19050"/>
            </a:xfrm>
            <a:custGeom>
              <a:avLst/>
              <a:gdLst>
                <a:gd name="connsiteX0" fmla="*/ 7144 w 9525"/>
                <a:gd name="connsiteY0" fmla="*/ 13316 h 19050"/>
                <a:gd name="connsiteX1" fmla="*/ 11859 w 9525"/>
                <a:gd name="connsiteY1" fmla="*/ 12916 h 19050"/>
                <a:gd name="connsiteX2" fmla="*/ 10211 w 9525"/>
                <a:gd name="connsiteY2" fmla="*/ 7144 h 19050"/>
                <a:gd name="connsiteX3" fmla="*/ 7144 w 9525"/>
                <a:gd name="connsiteY3" fmla="*/ 1331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7144" y="13316"/>
                  </a:moveTo>
                  <a:cubicBezTo>
                    <a:pt x="7372" y="16678"/>
                    <a:pt x="9535" y="15192"/>
                    <a:pt x="11859" y="12916"/>
                  </a:cubicBezTo>
                  <a:cubicBezTo>
                    <a:pt x="10887" y="9506"/>
                    <a:pt x="10211" y="7144"/>
                    <a:pt x="10211" y="7144"/>
                  </a:cubicBezTo>
                  <a:cubicBezTo>
                    <a:pt x="9573" y="9163"/>
                    <a:pt x="7791" y="11297"/>
                    <a:pt x="7144" y="13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6" name="任意多边形: 形状 1379">
              <a:extLst>
                <a:ext uri="{FF2B5EF4-FFF2-40B4-BE49-F238E27FC236}">
                  <a16:creationId xmlns:a16="http://schemas.microsoft.com/office/drawing/2014/main" id="{E1EF1701-22FC-DFBB-B961-7B3D408DD91A}"/>
                </a:ext>
              </a:extLst>
            </p:cNvPr>
            <p:cNvSpPr/>
            <p:nvPr/>
          </p:nvSpPr>
          <p:spPr>
            <a:xfrm>
              <a:off x="1535338" y="956723"/>
              <a:ext cx="9525" cy="9525"/>
            </a:xfrm>
            <a:custGeom>
              <a:avLst/>
              <a:gdLst>
                <a:gd name="connsiteX0" fmla="*/ 7144 w 9525"/>
                <a:gd name="connsiteY0" fmla="*/ 8067 h 9525"/>
                <a:gd name="connsiteX1" fmla="*/ 10535 w 9525"/>
                <a:gd name="connsiteY1" fmla="*/ 8810 h 9525"/>
                <a:gd name="connsiteX2" fmla="*/ 7144 w 9525"/>
                <a:gd name="connsiteY2" fmla="*/ 80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67"/>
                  </a:moveTo>
                  <a:lnTo>
                    <a:pt x="10535" y="8810"/>
                  </a:lnTo>
                  <a:cubicBezTo>
                    <a:pt x="9392" y="6572"/>
                    <a:pt x="8239" y="6867"/>
                    <a:pt x="7144" y="80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C88E3C07-AF99-2E1E-C41C-5F48870F6751}"/>
              </a:ext>
            </a:extLst>
          </p:cNvPr>
          <p:cNvSpPr txBox="1"/>
          <p:nvPr/>
        </p:nvSpPr>
        <p:spPr>
          <a:xfrm>
            <a:off x="6707042" y="2835467"/>
            <a:ext cx="954107" cy="99790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dirty="0">
                <a:solidFill>
                  <a:schemeClr val="bg1"/>
                </a:solidFill>
              </a:rPr>
              <a:t>01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B5B0436-9BF3-1C27-03F7-4A15B2E5713C}"/>
              </a:ext>
            </a:extLst>
          </p:cNvPr>
          <p:cNvSpPr txBox="1"/>
          <p:nvPr/>
        </p:nvSpPr>
        <p:spPr>
          <a:xfrm>
            <a:off x="5492758" y="2235700"/>
            <a:ext cx="775597" cy="2554545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1E6667-F4FE-E450-4D80-2E4DDA4A29E0}"/>
              </a:ext>
            </a:extLst>
          </p:cNvPr>
          <p:cNvSpPr txBox="1"/>
          <p:nvPr/>
        </p:nvSpPr>
        <p:spPr>
          <a:xfrm>
            <a:off x="3810070" y="2438074"/>
            <a:ext cx="1477328" cy="2172941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76923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sp>
        <p:nvSpPr>
          <p:cNvPr id="66" name="Oval 62">
            <a:extLst>
              <a:ext uri="{FF2B5EF4-FFF2-40B4-BE49-F238E27FC236}">
                <a16:creationId xmlns:a16="http://schemas.microsoft.com/office/drawing/2014/main" id="{C605EACF-2F36-C92A-8EE8-152A8D64F4B9}"/>
              </a:ext>
            </a:extLst>
          </p:cNvPr>
          <p:cNvSpPr/>
          <p:nvPr/>
        </p:nvSpPr>
        <p:spPr>
          <a:xfrm>
            <a:off x="3452743" y="3376744"/>
            <a:ext cx="731798" cy="731798"/>
          </a:xfrm>
          <a:prstGeom prst="ellipse">
            <a:avLst/>
          </a:prstGeom>
          <a:solidFill>
            <a:srgbClr val="A5A5A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7" name="Freeform: Shape 110">
            <a:extLst>
              <a:ext uri="{FF2B5EF4-FFF2-40B4-BE49-F238E27FC236}">
                <a16:creationId xmlns:a16="http://schemas.microsoft.com/office/drawing/2014/main" id="{42A703FE-A9AA-2BD5-94FD-168152306E45}"/>
              </a:ext>
            </a:extLst>
          </p:cNvPr>
          <p:cNvSpPr/>
          <p:nvPr/>
        </p:nvSpPr>
        <p:spPr bwMode="auto">
          <a:xfrm>
            <a:off x="3579881" y="3500230"/>
            <a:ext cx="477523" cy="477523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69" name="Straight Connector 54">
            <a:extLst>
              <a:ext uri="{FF2B5EF4-FFF2-40B4-BE49-F238E27FC236}">
                <a16:creationId xmlns:a16="http://schemas.microsoft.com/office/drawing/2014/main" id="{AA3CB5C6-AD1C-1559-26E4-1A5A15A4BE17}"/>
              </a:ext>
            </a:extLst>
          </p:cNvPr>
          <p:cNvCxnSpPr/>
          <p:nvPr/>
        </p:nvCxnSpPr>
        <p:spPr>
          <a:xfrm>
            <a:off x="4071114" y="4023918"/>
            <a:ext cx="533102" cy="6641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Straight Connector 55">
            <a:extLst>
              <a:ext uri="{FF2B5EF4-FFF2-40B4-BE49-F238E27FC236}">
                <a16:creationId xmlns:a16="http://schemas.microsoft.com/office/drawing/2014/main" id="{B406B763-A324-1BA0-F429-A9969E0C7765}"/>
              </a:ext>
            </a:extLst>
          </p:cNvPr>
          <p:cNvCxnSpPr/>
          <p:nvPr/>
        </p:nvCxnSpPr>
        <p:spPr>
          <a:xfrm flipH="1">
            <a:off x="5157088" y="4441371"/>
            <a:ext cx="867577" cy="43379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6" name="Oval 83">
            <a:extLst>
              <a:ext uri="{FF2B5EF4-FFF2-40B4-BE49-F238E27FC236}">
                <a16:creationId xmlns:a16="http://schemas.microsoft.com/office/drawing/2014/main" id="{9459E605-ECDF-418C-1365-F21C3E6C0DB4}"/>
              </a:ext>
            </a:extLst>
          </p:cNvPr>
          <p:cNvSpPr/>
          <p:nvPr/>
        </p:nvSpPr>
        <p:spPr>
          <a:xfrm>
            <a:off x="4441750" y="4632127"/>
            <a:ext cx="731798" cy="731798"/>
          </a:xfrm>
          <a:prstGeom prst="ellipse">
            <a:avLst/>
          </a:prstGeom>
          <a:solidFill>
            <a:srgbClr val="82828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Freeform: Shape 111">
            <a:extLst>
              <a:ext uri="{FF2B5EF4-FFF2-40B4-BE49-F238E27FC236}">
                <a16:creationId xmlns:a16="http://schemas.microsoft.com/office/drawing/2014/main" id="{26FBC6F6-0ACC-676B-74A3-97E336E1A18E}"/>
              </a:ext>
            </a:extLst>
          </p:cNvPr>
          <p:cNvSpPr/>
          <p:nvPr/>
        </p:nvSpPr>
        <p:spPr bwMode="auto">
          <a:xfrm>
            <a:off x="4568888" y="4759265"/>
            <a:ext cx="477523" cy="477523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Oval 86">
            <a:extLst>
              <a:ext uri="{FF2B5EF4-FFF2-40B4-BE49-F238E27FC236}">
                <a16:creationId xmlns:a16="http://schemas.microsoft.com/office/drawing/2014/main" id="{DADF1E71-CB22-0D37-50FD-D8CF492021E7}"/>
              </a:ext>
            </a:extLst>
          </p:cNvPr>
          <p:cNvSpPr/>
          <p:nvPr/>
        </p:nvSpPr>
        <p:spPr>
          <a:xfrm>
            <a:off x="5982869" y="3906819"/>
            <a:ext cx="731798" cy="731798"/>
          </a:xfrm>
          <a:prstGeom prst="ellipse">
            <a:avLst/>
          </a:prstGeom>
          <a:solidFill>
            <a:srgbClr val="64646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Freeform: Shape 109">
            <a:extLst>
              <a:ext uri="{FF2B5EF4-FFF2-40B4-BE49-F238E27FC236}">
                <a16:creationId xmlns:a16="http://schemas.microsoft.com/office/drawing/2014/main" id="{E7DFB61F-A290-32E5-B4C0-DF0668846FC0}"/>
              </a:ext>
            </a:extLst>
          </p:cNvPr>
          <p:cNvSpPr/>
          <p:nvPr/>
        </p:nvSpPr>
        <p:spPr bwMode="auto">
          <a:xfrm>
            <a:off x="6110007" y="4033957"/>
            <a:ext cx="477523" cy="47752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87" name="Straight Connector 56">
            <a:extLst>
              <a:ext uri="{FF2B5EF4-FFF2-40B4-BE49-F238E27FC236}">
                <a16:creationId xmlns:a16="http://schemas.microsoft.com/office/drawing/2014/main" id="{3536D754-FD31-2E05-01CC-3F85C33DBA8B}"/>
              </a:ext>
            </a:extLst>
          </p:cNvPr>
          <p:cNvCxnSpPr/>
          <p:nvPr/>
        </p:nvCxnSpPr>
        <p:spPr>
          <a:xfrm flipH="1">
            <a:off x="6543513" y="3003913"/>
            <a:ext cx="229654" cy="95263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3" name="Oval 78">
            <a:extLst>
              <a:ext uri="{FF2B5EF4-FFF2-40B4-BE49-F238E27FC236}">
                <a16:creationId xmlns:a16="http://schemas.microsoft.com/office/drawing/2014/main" id="{740FC4FB-3AB1-5221-C6F2-0F789A999DBB}"/>
              </a:ext>
            </a:extLst>
          </p:cNvPr>
          <p:cNvSpPr/>
          <p:nvPr/>
        </p:nvSpPr>
        <p:spPr>
          <a:xfrm>
            <a:off x="6509650" y="2281196"/>
            <a:ext cx="731798" cy="731798"/>
          </a:xfrm>
          <a:prstGeom prst="ellipse">
            <a:avLst/>
          </a:prstGeom>
          <a:solidFill>
            <a:srgbClr val="707394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4" name="Freeform: Shape 108">
            <a:extLst>
              <a:ext uri="{FF2B5EF4-FFF2-40B4-BE49-F238E27FC236}">
                <a16:creationId xmlns:a16="http://schemas.microsoft.com/office/drawing/2014/main" id="{9124A418-AFD7-52AA-86CC-7AF40B1F2C9D}"/>
              </a:ext>
            </a:extLst>
          </p:cNvPr>
          <p:cNvSpPr/>
          <p:nvPr/>
        </p:nvSpPr>
        <p:spPr bwMode="auto">
          <a:xfrm>
            <a:off x="6636788" y="2408334"/>
            <a:ext cx="477523" cy="47752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96" name="Straight Connector 57">
            <a:extLst>
              <a:ext uri="{FF2B5EF4-FFF2-40B4-BE49-F238E27FC236}">
                <a16:creationId xmlns:a16="http://schemas.microsoft.com/office/drawing/2014/main" id="{FDAA416C-90A6-3F18-FC59-257430EF21D6}"/>
              </a:ext>
            </a:extLst>
          </p:cNvPr>
          <p:cNvCxnSpPr/>
          <p:nvPr/>
        </p:nvCxnSpPr>
        <p:spPr>
          <a:xfrm flipV="1">
            <a:off x="7199546" y="1963427"/>
            <a:ext cx="938298" cy="48399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3" name="Oval 75">
            <a:extLst>
              <a:ext uri="{FF2B5EF4-FFF2-40B4-BE49-F238E27FC236}">
                <a16:creationId xmlns:a16="http://schemas.microsoft.com/office/drawing/2014/main" id="{B03BF91B-9932-F3A2-BAA5-86C286334DB8}"/>
              </a:ext>
            </a:extLst>
          </p:cNvPr>
          <p:cNvSpPr/>
          <p:nvPr/>
        </p:nvSpPr>
        <p:spPr>
          <a:xfrm>
            <a:off x="8097312" y="1431845"/>
            <a:ext cx="731798" cy="731798"/>
          </a:xfrm>
          <a:prstGeom prst="ellipse">
            <a:avLst/>
          </a:prstGeom>
          <a:solidFill>
            <a:srgbClr val="4A4C6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4" name="Freeform: Shape 112">
            <a:extLst>
              <a:ext uri="{FF2B5EF4-FFF2-40B4-BE49-F238E27FC236}">
                <a16:creationId xmlns:a16="http://schemas.microsoft.com/office/drawing/2014/main" id="{3B59D6F9-DD4F-FAA4-98B8-AE2FA9828297}"/>
              </a:ext>
            </a:extLst>
          </p:cNvPr>
          <p:cNvSpPr/>
          <p:nvPr/>
        </p:nvSpPr>
        <p:spPr bwMode="auto">
          <a:xfrm>
            <a:off x="8224450" y="1558983"/>
            <a:ext cx="477523" cy="477523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455D7B3-EF65-E08D-8227-7B82E343DE55}"/>
              </a:ext>
            </a:extLst>
          </p:cNvPr>
          <p:cNvGrpSpPr/>
          <p:nvPr/>
        </p:nvGrpSpPr>
        <p:grpSpPr>
          <a:xfrm>
            <a:off x="8884216" y="1375130"/>
            <a:ext cx="2593333" cy="970259"/>
            <a:chOff x="2766067" y="2041207"/>
            <a:chExt cx="2593333" cy="970259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19277B8C-7BDF-BAA0-68E6-90A13880CA26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727A7655-2F35-03EB-389C-D2FDF9AE2AFD}"/>
                </a:ext>
              </a:extLst>
            </p:cNvPr>
            <p:cNvSpPr txBox="1"/>
            <p:nvPr/>
          </p:nvSpPr>
          <p:spPr>
            <a:xfrm>
              <a:off x="2766067" y="2365135"/>
              <a:ext cx="259333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08FF5A07-303B-AA0D-B549-FAE6649FBC05}"/>
              </a:ext>
            </a:extLst>
          </p:cNvPr>
          <p:cNvGrpSpPr/>
          <p:nvPr/>
        </p:nvGrpSpPr>
        <p:grpSpPr>
          <a:xfrm>
            <a:off x="3888764" y="1949464"/>
            <a:ext cx="2593333" cy="970259"/>
            <a:chOff x="2766067" y="2041207"/>
            <a:chExt cx="2593333" cy="970259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CB8D719D-32FC-3F52-AC31-E0B3A478F7FE}"/>
                </a:ext>
              </a:extLst>
            </p:cNvPr>
            <p:cNvSpPr txBox="1"/>
            <p:nvPr/>
          </p:nvSpPr>
          <p:spPr>
            <a:xfrm>
              <a:off x="368371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63B1B837-C611-026A-5F75-618A7A0804A5}"/>
                </a:ext>
              </a:extLst>
            </p:cNvPr>
            <p:cNvSpPr txBox="1"/>
            <p:nvPr/>
          </p:nvSpPr>
          <p:spPr>
            <a:xfrm>
              <a:off x="2766067" y="2365135"/>
              <a:ext cx="259333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C4E6AE89-F9DB-7778-02F4-682C11F074EC}"/>
              </a:ext>
            </a:extLst>
          </p:cNvPr>
          <p:cNvGrpSpPr/>
          <p:nvPr/>
        </p:nvGrpSpPr>
        <p:grpSpPr>
          <a:xfrm>
            <a:off x="6783762" y="3812453"/>
            <a:ext cx="2593333" cy="970259"/>
            <a:chOff x="2766067" y="2041207"/>
            <a:chExt cx="2593333" cy="970259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DA7348D3-7B3D-7C03-FEDC-1C4EE774BEAE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E9502571-B3BA-E374-9E51-7969E9FDF00E}"/>
                </a:ext>
              </a:extLst>
            </p:cNvPr>
            <p:cNvSpPr txBox="1"/>
            <p:nvPr/>
          </p:nvSpPr>
          <p:spPr>
            <a:xfrm>
              <a:off x="2766067" y="2365135"/>
              <a:ext cx="259333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B0EEE337-FC2F-280C-6628-F3928C00FB06}"/>
              </a:ext>
            </a:extLst>
          </p:cNvPr>
          <p:cNvGrpSpPr/>
          <p:nvPr/>
        </p:nvGrpSpPr>
        <p:grpSpPr>
          <a:xfrm>
            <a:off x="5183325" y="5046032"/>
            <a:ext cx="2593333" cy="970259"/>
            <a:chOff x="2766067" y="2041207"/>
            <a:chExt cx="2593333" cy="970259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3300EBBD-18BD-4AD1-BB3D-095029F2FC03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5FFBEEA8-2A86-BC6C-F3CD-C059584D58F7}"/>
                </a:ext>
              </a:extLst>
            </p:cNvPr>
            <p:cNvSpPr txBox="1"/>
            <p:nvPr/>
          </p:nvSpPr>
          <p:spPr>
            <a:xfrm>
              <a:off x="2766067" y="2365135"/>
              <a:ext cx="259333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F4E13AFB-4BD0-C73F-E3E1-C7BCDAE31769}"/>
              </a:ext>
            </a:extLst>
          </p:cNvPr>
          <p:cNvGrpSpPr/>
          <p:nvPr/>
        </p:nvGrpSpPr>
        <p:grpSpPr>
          <a:xfrm>
            <a:off x="727546" y="3302459"/>
            <a:ext cx="2593333" cy="970259"/>
            <a:chOff x="2766067" y="2041207"/>
            <a:chExt cx="2593333" cy="970259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05369BCF-9550-F6EF-CF62-BED7AF190955}"/>
                </a:ext>
              </a:extLst>
            </p:cNvPr>
            <p:cNvSpPr txBox="1"/>
            <p:nvPr/>
          </p:nvSpPr>
          <p:spPr>
            <a:xfrm>
              <a:off x="368371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1C2357DA-B762-B78D-092F-C59721DAE0EE}"/>
                </a:ext>
              </a:extLst>
            </p:cNvPr>
            <p:cNvSpPr txBox="1"/>
            <p:nvPr/>
          </p:nvSpPr>
          <p:spPr>
            <a:xfrm>
              <a:off x="2766067" y="2365135"/>
              <a:ext cx="259333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6473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25" name="千图PPT彼岸天：ID 8661124库_组合 59">
            <a:extLst>
              <a:ext uri="{FF2B5EF4-FFF2-40B4-BE49-F238E27FC236}">
                <a16:creationId xmlns:a16="http://schemas.microsoft.com/office/drawing/2014/main" id="{6856C478-FB95-43B3-D483-8599E9F33A0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529906" y="2380809"/>
            <a:ext cx="1029860" cy="2652857"/>
            <a:chOff x="3529906" y="2380809"/>
            <a:chExt cx="1029860" cy="2652857"/>
          </a:xfrm>
        </p:grpSpPr>
        <p:cxnSp>
          <p:nvCxnSpPr>
            <p:cNvPr id="26" name="Straight Connector 10">
              <a:extLst>
                <a:ext uri="{FF2B5EF4-FFF2-40B4-BE49-F238E27FC236}">
                  <a16:creationId xmlns:a16="http://schemas.microsoft.com/office/drawing/2014/main" id="{AD02B1C7-8872-43A6-B434-4DFD8675FB55}"/>
                </a:ext>
              </a:extLst>
            </p:cNvPr>
            <p:cNvCxnSpPr/>
            <p:nvPr/>
          </p:nvCxnSpPr>
          <p:spPr>
            <a:xfrm rot="16200000">
              <a:off x="2665844" y="3705729"/>
              <a:ext cx="2651851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1">
              <a:extLst>
                <a:ext uri="{FF2B5EF4-FFF2-40B4-BE49-F238E27FC236}">
                  <a16:creationId xmlns:a16="http://schemas.microsoft.com/office/drawing/2014/main" id="{F18CA4A9-B47A-77D1-72B3-C9F60370993A}"/>
                </a:ext>
              </a:extLst>
            </p:cNvPr>
            <p:cNvCxnSpPr/>
            <p:nvPr/>
          </p:nvCxnSpPr>
          <p:spPr>
            <a:xfrm rot="10800000">
              <a:off x="3529906" y="5031655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2">
              <a:extLst>
                <a:ext uri="{FF2B5EF4-FFF2-40B4-BE49-F238E27FC236}">
                  <a16:creationId xmlns:a16="http://schemas.microsoft.com/office/drawing/2014/main" id="{B0D538B4-97C2-B01B-0FEF-25C0A330798F}"/>
                </a:ext>
              </a:extLst>
            </p:cNvPr>
            <p:cNvCxnSpPr/>
            <p:nvPr/>
          </p:nvCxnSpPr>
          <p:spPr>
            <a:xfrm rot="10800000">
              <a:off x="3529906" y="2380809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3">
              <a:extLst>
                <a:ext uri="{FF2B5EF4-FFF2-40B4-BE49-F238E27FC236}">
                  <a16:creationId xmlns:a16="http://schemas.microsoft.com/office/drawing/2014/main" id="{AF005481-A897-6DDE-A23F-2E569380F0C2}"/>
                </a:ext>
              </a:extLst>
            </p:cNvPr>
            <p:cNvCxnSpPr/>
            <p:nvPr/>
          </p:nvCxnSpPr>
          <p:spPr>
            <a:xfrm flipH="1" flipV="1">
              <a:off x="3997597" y="3707699"/>
              <a:ext cx="562169" cy="9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5">
              <a:extLst>
                <a:ext uri="{FF2B5EF4-FFF2-40B4-BE49-F238E27FC236}">
                  <a16:creationId xmlns:a16="http://schemas.microsoft.com/office/drawing/2014/main" id="{1C3A0336-BA37-BCED-0E2B-3FBC205B240A}"/>
                </a:ext>
              </a:extLst>
            </p:cNvPr>
            <p:cNvCxnSpPr/>
            <p:nvPr/>
          </p:nvCxnSpPr>
          <p:spPr>
            <a:xfrm rot="10800000">
              <a:off x="3529906" y="3707157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千图PPT彼岸天：ID 8661124库_组合 33">
            <a:extLst>
              <a:ext uri="{FF2B5EF4-FFF2-40B4-BE49-F238E27FC236}">
                <a16:creationId xmlns:a16="http://schemas.microsoft.com/office/drawing/2014/main" id="{2D20AC89-CF18-183E-DC63-FC6F6E470AE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431731" y="1948379"/>
            <a:ext cx="3341684" cy="3353835"/>
            <a:chOff x="5040311" y="1685926"/>
            <a:chExt cx="8732441" cy="8764191"/>
          </a:xfrm>
        </p:grpSpPr>
        <p:sp>
          <p:nvSpPr>
            <p:cNvPr id="32" name="Freeform: Shape 34">
              <a:extLst>
                <a:ext uri="{FF2B5EF4-FFF2-40B4-BE49-F238E27FC236}">
                  <a16:creationId xmlns:a16="http://schemas.microsoft.com/office/drawing/2014/main" id="{BCBF6603-FBB2-F0E1-F797-99517B296218}"/>
                </a:ext>
              </a:extLst>
            </p:cNvPr>
            <p:cNvSpPr/>
            <p:nvPr/>
          </p:nvSpPr>
          <p:spPr bwMode="auto">
            <a:xfrm>
              <a:off x="5195886" y="1685926"/>
              <a:ext cx="6788151" cy="6938962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35">
              <a:extLst>
                <a:ext uri="{FF2B5EF4-FFF2-40B4-BE49-F238E27FC236}">
                  <a16:creationId xmlns:a16="http://schemas.microsoft.com/office/drawing/2014/main" id="{8347F4EF-5E65-ACA3-1C81-3EE29AB25075}"/>
                </a:ext>
              </a:extLst>
            </p:cNvPr>
            <p:cNvSpPr/>
            <p:nvPr/>
          </p:nvSpPr>
          <p:spPr bwMode="auto">
            <a:xfrm>
              <a:off x="6849664" y="1846264"/>
              <a:ext cx="6923088" cy="6778624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36">
              <a:extLst>
                <a:ext uri="{FF2B5EF4-FFF2-40B4-BE49-F238E27FC236}">
                  <a16:creationId xmlns:a16="http://schemas.microsoft.com/office/drawing/2014/main" id="{169E606C-9463-5F9D-9E96-56E1C377A652}"/>
                </a:ext>
              </a:extLst>
            </p:cNvPr>
            <p:cNvSpPr/>
            <p:nvPr/>
          </p:nvSpPr>
          <p:spPr bwMode="auto">
            <a:xfrm>
              <a:off x="5040311" y="3564336"/>
              <a:ext cx="6943726" cy="6791324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37">
              <a:extLst>
                <a:ext uri="{FF2B5EF4-FFF2-40B4-BE49-F238E27FC236}">
                  <a16:creationId xmlns:a16="http://schemas.microsoft.com/office/drawing/2014/main" id="{D754564B-9608-C0AE-4C4A-C7F8A35B5BE8}"/>
                </a:ext>
              </a:extLst>
            </p:cNvPr>
            <p:cNvSpPr/>
            <p:nvPr/>
          </p:nvSpPr>
          <p:spPr bwMode="auto">
            <a:xfrm>
              <a:off x="6829026" y="3525443"/>
              <a:ext cx="6778626" cy="6924674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千图PPT彼岸天：ID 8661124库_组合 1">
            <a:extLst>
              <a:ext uri="{FF2B5EF4-FFF2-40B4-BE49-F238E27FC236}">
                <a16:creationId xmlns:a16="http://schemas.microsoft.com/office/drawing/2014/main" id="{D9AED8EC-8417-B5D5-D5A9-54262A6C0E0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720679" y="2013154"/>
            <a:ext cx="805554" cy="3392722"/>
            <a:chOff x="2720679" y="2013154"/>
            <a:chExt cx="805554" cy="3392722"/>
          </a:xfrm>
        </p:grpSpPr>
        <p:sp>
          <p:nvSpPr>
            <p:cNvPr id="44" name="Oval 14">
              <a:extLst>
                <a:ext uri="{FF2B5EF4-FFF2-40B4-BE49-F238E27FC236}">
                  <a16:creationId xmlns:a16="http://schemas.microsoft.com/office/drawing/2014/main" id="{443FDE42-B84E-A9E9-75C6-91197F22A00B}"/>
                </a:ext>
              </a:extLst>
            </p:cNvPr>
            <p:cNvSpPr/>
            <p:nvPr/>
          </p:nvSpPr>
          <p:spPr>
            <a:xfrm rot="10800000">
              <a:off x="2779330" y="4658973"/>
              <a:ext cx="746903" cy="746903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Oval 16">
              <a:extLst>
                <a:ext uri="{FF2B5EF4-FFF2-40B4-BE49-F238E27FC236}">
                  <a16:creationId xmlns:a16="http://schemas.microsoft.com/office/drawing/2014/main" id="{5CE9858D-01A3-CB9B-B069-41E9D1C92D0F}"/>
                </a:ext>
              </a:extLst>
            </p:cNvPr>
            <p:cNvSpPr/>
            <p:nvPr/>
          </p:nvSpPr>
          <p:spPr>
            <a:xfrm rot="10800000">
              <a:off x="2779330" y="3339078"/>
              <a:ext cx="746903" cy="746903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Oval 17">
              <a:extLst>
                <a:ext uri="{FF2B5EF4-FFF2-40B4-BE49-F238E27FC236}">
                  <a16:creationId xmlns:a16="http://schemas.microsoft.com/office/drawing/2014/main" id="{6739E0E5-CC2A-C802-C973-27A2148E3B8F}"/>
                </a:ext>
              </a:extLst>
            </p:cNvPr>
            <p:cNvSpPr/>
            <p:nvPr/>
          </p:nvSpPr>
          <p:spPr>
            <a:xfrm rot="10800000">
              <a:off x="2720679" y="2013154"/>
              <a:ext cx="746903" cy="746903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1" name="Group 38">
              <a:extLst>
                <a:ext uri="{FF2B5EF4-FFF2-40B4-BE49-F238E27FC236}">
                  <a16:creationId xmlns:a16="http://schemas.microsoft.com/office/drawing/2014/main" id="{8BEA571B-1B8A-8654-150E-E77E286DC35A}"/>
                </a:ext>
              </a:extLst>
            </p:cNvPr>
            <p:cNvGrpSpPr/>
            <p:nvPr/>
          </p:nvGrpSpPr>
          <p:grpSpPr>
            <a:xfrm>
              <a:off x="2940534" y="2166627"/>
              <a:ext cx="311151" cy="366712"/>
              <a:chOff x="5721350" y="1593384"/>
              <a:chExt cx="311150" cy="366712"/>
            </a:xfrm>
            <a:solidFill>
              <a:schemeClr val="bg1"/>
            </a:solidFill>
          </p:grpSpPr>
          <p:sp>
            <p:nvSpPr>
              <p:cNvPr id="76" name="Freeform: Shape 39">
                <a:extLst>
                  <a:ext uri="{FF2B5EF4-FFF2-40B4-BE49-F238E27FC236}">
                    <a16:creationId xmlns:a16="http://schemas.microsoft.com/office/drawing/2014/main" id="{5217BCCE-BAC6-EEB9-4269-30D9BA2C8D2B}"/>
                  </a:ext>
                </a:extLst>
              </p:cNvPr>
              <p:cNvSpPr/>
              <p:nvPr/>
            </p:nvSpPr>
            <p:spPr bwMode="auto">
              <a:xfrm>
                <a:off x="5721350" y="1680696"/>
                <a:ext cx="311150" cy="279400"/>
              </a:xfrm>
              <a:custGeom>
                <a:avLst/>
                <a:gdLst>
                  <a:gd name="T0" fmla="*/ 19 w 184"/>
                  <a:gd name="T1" fmla="*/ 16 h 165"/>
                  <a:gd name="T2" fmla="*/ 2 w 184"/>
                  <a:gd name="T3" fmla="*/ 50 h 165"/>
                  <a:gd name="T4" fmla="*/ 0 w 184"/>
                  <a:gd name="T5" fmla="*/ 60 h 165"/>
                  <a:gd name="T6" fmla="*/ 0 w 184"/>
                  <a:gd name="T7" fmla="*/ 61 h 165"/>
                  <a:gd name="T8" fmla="*/ 0 w 184"/>
                  <a:gd name="T9" fmla="*/ 70 h 165"/>
                  <a:gd name="T10" fmla="*/ 1 w 184"/>
                  <a:gd name="T11" fmla="*/ 77 h 165"/>
                  <a:gd name="T12" fmla="*/ 8 w 184"/>
                  <a:gd name="T13" fmla="*/ 107 h 165"/>
                  <a:gd name="T14" fmla="*/ 28 w 184"/>
                  <a:gd name="T15" fmla="*/ 144 h 165"/>
                  <a:gd name="T16" fmla="*/ 29 w 184"/>
                  <a:gd name="T17" fmla="*/ 145 h 165"/>
                  <a:gd name="T18" fmla="*/ 41 w 184"/>
                  <a:gd name="T19" fmla="*/ 158 h 165"/>
                  <a:gd name="T20" fmla="*/ 44 w 184"/>
                  <a:gd name="T21" fmla="*/ 161 h 165"/>
                  <a:gd name="T22" fmla="*/ 64 w 184"/>
                  <a:gd name="T23" fmla="*/ 163 h 165"/>
                  <a:gd name="T24" fmla="*/ 65 w 184"/>
                  <a:gd name="T25" fmla="*/ 163 h 165"/>
                  <a:gd name="T26" fmla="*/ 74 w 184"/>
                  <a:gd name="T27" fmla="*/ 160 h 165"/>
                  <a:gd name="T28" fmla="*/ 81 w 184"/>
                  <a:gd name="T29" fmla="*/ 157 h 165"/>
                  <a:gd name="T30" fmla="*/ 92 w 184"/>
                  <a:gd name="T31" fmla="*/ 156 h 165"/>
                  <a:gd name="T32" fmla="*/ 93 w 184"/>
                  <a:gd name="T33" fmla="*/ 156 h 165"/>
                  <a:gd name="T34" fmla="*/ 104 w 184"/>
                  <a:gd name="T35" fmla="*/ 157 h 165"/>
                  <a:gd name="T36" fmla="*/ 110 w 184"/>
                  <a:gd name="T37" fmla="*/ 160 h 165"/>
                  <a:gd name="T38" fmla="*/ 120 w 184"/>
                  <a:gd name="T39" fmla="*/ 163 h 165"/>
                  <a:gd name="T40" fmla="*/ 120 w 184"/>
                  <a:gd name="T41" fmla="*/ 163 h 165"/>
                  <a:gd name="T42" fmla="*/ 140 w 184"/>
                  <a:gd name="T43" fmla="*/ 161 h 165"/>
                  <a:gd name="T44" fmla="*/ 144 w 184"/>
                  <a:gd name="T45" fmla="*/ 158 h 165"/>
                  <a:gd name="T46" fmla="*/ 156 w 184"/>
                  <a:gd name="T47" fmla="*/ 145 h 165"/>
                  <a:gd name="T48" fmla="*/ 157 w 184"/>
                  <a:gd name="T49" fmla="*/ 144 h 165"/>
                  <a:gd name="T50" fmla="*/ 177 w 184"/>
                  <a:gd name="T51" fmla="*/ 107 h 165"/>
                  <a:gd name="T52" fmla="*/ 184 w 184"/>
                  <a:gd name="T53" fmla="*/ 77 h 165"/>
                  <a:gd name="T54" fmla="*/ 184 w 184"/>
                  <a:gd name="T55" fmla="*/ 70 h 165"/>
                  <a:gd name="T56" fmla="*/ 184 w 184"/>
                  <a:gd name="T57" fmla="*/ 61 h 165"/>
                  <a:gd name="T58" fmla="*/ 184 w 184"/>
                  <a:gd name="T59" fmla="*/ 60 h 165"/>
                  <a:gd name="T60" fmla="*/ 183 w 184"/>
                  <a:gd name="T61" fmla="*/ 50 h 165"/>
                  <a:gd name="T62" fmla="*/ 166 w 184"/>
                  <a:gd name="T63" fmla="*/ 16 h 165"/>
                  <a:gd name="T64" fmla="*/ 162 w 184"/>
                  <a:gd name="T65" fmla="*/ 12 h 165"/>
                  <a:gd name="T66" fmla="*/ 136 w 184"/>
                  <a:gd name="T67" fmla="*/ 1 h 165"/>
                  <a:gd name="T68" fmla="*/ 107 w 184"/>
                  <a:gd name="T69" fmla="*/ 5 h 165"/>
                  <a:gd name="T70" fmla="*/ 92 w 184"/>
                  <a:gd name="T71" fmla="*/ 10 h 165"/>
                  <a:gd name="T72" fmla="*/ 77 w 184"/>
                  <a:gd name="T73" fmla="*/ 5 h 165"/>
                  <a:gd name="T74" fmla="*/ 49 w 184"/>
                  <a:gd name="T75" fmla="*/ 1 h 165"/>
                  <a:gd name="T76" fmla="*/ 23 w 184"/>
                  <a:gd name="T77" fmla="*/ 12 h 165"/>
                  <a:gd name="T78" fmla="*/ 19 w 184"/>
                  <a:gd name="T79" fmla="*/ 1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165">
                    <a:moveTo>
                      <a:pt x="19" y="16"/>
                    </a:moveTo>
                    <a:cubicBezTo>
                      <a:pt x="9" y="25"/>
                      <a:pt x="4" y="37"/>
                      <a:pt x="2" y="50"/>
                    </a:cubicBezTo>
                    <a:cubicBezTo>
                      <a:pt x="1" y="53"/>
                      <a:pt x="1" y="56"/>
                      <a:pt x="0" y="60"/>
                    </a:cubicBezTo>
                    <a:cubicBezTo>
                      <a:pt x="0" y="60"/>
                      <a:pt x="0" y="60"/>
                      <a:pt x="0" y="61"/>
                    </a:cubicBezTo>
                    <a:cubicBezTo>
                      <a:pt x="0" y="64"/>
                      <a:pt x="0" y="67"/>
                      <a:pt x="0" y="70"/>
                    </a:cubicBezTo>
                    <a:cubicBezTo>
                      <a:pt x="0" y="73"/>
                      <a:pt x="1" y="75"/>
                      <a:pt x="1" y="77"/>
                    </a:cubicBezTo>
                    <a:cubicBezTo>
                      <a:pt x="2" y="87"/>
                      <a:pt x="4" y="98"/>
                      <a:pt x="8" y="107"/>
                    </a:cubicBezTo>
                    <a:cubicBezTo>
                      <a:pt x="13" y="121"/>
                      <a:pt x="19" y="133"/>
                      <a:pt x="28" y="144"/>
                    </a:cubicBezTo>
                    <a:cubicBezTo>
                      <a:pt x="28" y="144"/>
                      <a:pt x="28" y="145"/>
                      <a:pt x="29" y="145"/>
                    </a:cubicBezTo>
                    <a:cubicBezTo>
                      <a:pt x="32" y="150"/>
                      <a:pt x="36" y="155"/>
                      <a:pt x="41" y="158"/>
                    </a:cubicBezTo>
                    <a:cubicBezTo>
                      <a:pt x="42" y="159"/>
                      <a:pt x="43" y="160"/>
                      <a:pt x="44" y="161"/>
                    </a:cubicBezTo>
                    <a:cubicBezTo>
                      <a:pt x="50" y="165"/>
                      <a:pt x="57" y="165"/>
                      <a:pt x="64" y="163"/>
                    </a:cubicBezTo>
                    <a:cubicBezTo>
                      <a:pt x="64" y="163"/>
                      <a:pt x="65" y="163"/>
                      <a:pt x="65" y="163"/>
                    </a:cubicBezTo>
                    <a:cubicBezTo>
                      <a:pt x="68" y="162"/>
                      <a:pt x="71" y="161"/>
                      <a:pt x="74" y="160"/>
                    </a:cubicBezTo>
                    <a:cubicBezTo>
                      <a:pt x="76" y="159"/>
                      <a:pt x="78" y="158"/>
                      <a:pt x="81" y="157"/>
                    </a:cubicBezTo>
                    <a:cubicBezTo>
                      <a:pt x="84" y="156"/>
                      <a:pt x="92" y="156"/>
                      <a:pt x="92" y="156"/>
                    </a:cubicBezTo>
                    <a:cubicBezTo>
                      <a:pt x="92" y="156"/>
                      <a:pt x="93" y="156"/>
                      <a:pt x="93" y="156"/>
                    </a:cubicBezTo>
                    <a:cubicBezTo>
                      <a:pt x="97" y="156"/>
                      <a:pt x="100" y="156"/>
                      <a:pt x="104" y="157"/>
                    </a:cubicBezTo>
                    <a:cubicBezTo>
                      <a:pt x="106" y="158"/>
                      <a:pt x="108" y="159"/>
                      <a:pt x="110" y="160"/>
                    </a:cubicBezTo>
                    <a:cubicBezTo>
                      <a:pt x="113" y="161"/>
                      <a:pt x="117" y="162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7" y="165"/>
                      <a:pt x="134" y="165"/>
                      <a:pt x="140" y="161"/>
                    </a:cubicBezTo>
                    <a:cubicBezTo>
                      <a:pt x="142" y="160"/>
                      <a:pt x="143" y="159"/>
                      <a:pt x="144" y="158"/>
                    </a:cubicBezTo>
                    <a:cubicBezTo>
                      <a:pt x="149" y="155"/>
                      <a:pt x="152" y="150"/>
                      <a:pt x="156" y="145"/>
                    </a:cubicBezTo>
                    <a:cubicBezTo>
                      <a:pt x="156" y="145"/>
                      <a:pt x="157" y="144"/>
                      <a:pt x="157" y="144"/>
                    </a:cubicBezTo>
                    <a:cubicBezTo>
                      <a:pt x="165" y="133"/>
                      <a:pt x="172" y="121"/>
                      <a:pt x="177" y="107"/>
                    </a:cubicBezTo>
                    <a:cubicBezTo>
                      <a:pt x="180" y="98"/>
                      <a:pt x="183" y="87"/>
                      <a:pt x="184" y="77"/>
                    </a:cubicBezTo>
                    <a:cubicBezTo>
                      <a:pt x="184" y="75"/>
                      <a:pt x="184" y="73"/>
                      <a:pt x="184" y="70"/>
                    </a:cubicBezTo>
                    <a:cubicBezTo>
                      <a:pt x="184" y="67"/>
                      <a:pt x="184" y="64"/>
                      <a:pt x="184" y="61"/>
                    </a:cubicBezTo>
                    <a:cubicBezTo>
                      <a:pt x="184" y="60"/>
                      <a:pt x="184" y="60"/>
                      <a:pt x="184" y="60"/>
                    </a:cubicBezTo>
                    <a:cubicBezTo>
                      <a:pt x="184" y="56"/>
                      <a:pt x="184" y="53"/>
                      <a:pt x="183" y="50"/>
                    </a:cubicBezTo>
                    <a:cubicBezTo>
                      <a:pt x="181" y="37"/>
                      <a:pt x="175" y="25"/>
                      <a:pt x="166" y="16"/>
                    </a:cubicBezTo>
                    <a:cubicBezTo>
                      <a:pt x="164" y="15"/>
                      <a:pt x="163" y="14"/>
                      <a:pt x="162" y="12"/>
                    </a:cubicBezTo>
                    <a:cubicBezTo>
                      <a:pt x="154" y="6"/>
                      <a:pt x="145" y="3"/>
                      <a:pt x="136" y="1"/>
                    </a:cubicBezTo>
                    <a:cubicBezTo>
                      <a:pt x="126" y="0"/>
                      <a:pt x="116" y="2"/>
                      <a:pt x="107" y="5"/>
                    </a:cubicBezTo>
                    <a:cubicBezTo>
                      <a:pt x="102" y="7"/>
                      <a:pt x="92" y="10"/>
                      <a:pt x="92" y="10"/>
                    </a:cubicBezTo>
                    <a:cubicBezTo>
                      <a:pt x="92" y="10"/>
                      <a:pt x="82" y="7"/>
                      <a:pt x="77" y="5"/>
                    </a:cubicBezTo>
                    <a:cubicBezTo>
                      <a:pt x="68" y="2"/>
                      <a:pt x="59" y="0"/>
                      <a:pt x="49" y="1"/>
                    </a:cubicBezTo>
                    <a:cubicBezTo>
                      <a:pt x="39" y="3"/>
                      <a:pt x="30" y="6"/>
                      <a:pt x="23" y="12"/>
                    </a:cubicBezTo>
                    <a:cubicBezTo>
                      <a:pt x="22" y="14"/>
                      <a:pt x="20" y="15"/>
                      <a:pt x="1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40">
                <a:extLst>
                  <a:ext uri="{FF2B5EF4-FFF2-40B4-BE49-F238E27FC236}">
                    <a16:creationId xmlns:a16="http://schemas.microsoft.com/office/drawing/2014/main" id="{9A9C6F6F-984F-ABFB-EEB5-554882083A9B}"/>
                  </a:ext>
                </a:extLst>
              </p:cNvPr>
              <p:cNvSpPr/>
              <p:nvPr/>
            </p:nvSpPr>
            <p:spPr bwMode="auto">
              <a:xfrm>
                <a:off x="5802313" y="1593384"/>
                <a:ext cx="76200" cy="85725"/>
              </a:xfrm>
              <a:custGeom>
                <a:avLst/>
                <a:gdLst>
                  <a:gd name="T0" fmla="*/ 14 w 45"/>
                  <a:gd name="T1" fmla="*/ 37 h 50"/>
                  <a:gd name="T2" fmla="*/ 32 w 45"/>
                  <a:gd name="T3" fmla="*/ 48 h 50"/>
                  <a:gd name="T4" fmla="*/ 43 w 45"/>
                  <a:gd name="T5" fmla="*/ 50 h 50"/>
                  <a:gd name="T6" fmla="*/ 44 w 45"/>
                  <a:gd name="T7" fmla="*/ 48 h 50"/>
                  <a:gd name="T8" fmla="*/ 35 w 45"/>
                  <a:gd name="T9" fmla="*/ 19 h 50"/>
                  <a:gd name="T10" fmla="*/ 4 w 45"/>
                  <a:gd name="T11" fmla="*/ 0 h 50"/>
                  <a:gd name="T12" fmla="*/ 2 w 45"/>
                  <a:gd name="T13" fmla="*/ 0 h 50"/>
                  <a:gd name="T14" fmla="*/ 1 w 45"/>
                  <a:gd name="T15" fmla="*/ 0 h 50"/>
                  <a:gd name="T16" fmla="*/ 1 w 45"/>
                  <a:gd name="T17" fmla="*/ 12 h 50"/>
                  <a:gd name="T18" fmla="*/ 14 w 45"/>
                  <a:gd name="T19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0">
                    <a:moveTo>
                      <a:pt x="14" y="37"/>
                    </a:moveTo>
                    <a:cubicBezTo>
                      <a:pt x="19" y="42"/>
                      <a:pt x="25" y="46"/>
                      <a:pt x="32" y="48"/>
                    </a:cubicBezTo>
                    <a:cubicBezTo>
                      <a:pt x="36" y="49"/>
                      <a:pt x="39" y="50"/>
                      <a:pt x="43" y="50"/>
                    </a:cubicBezTo>
                    <a:cubicBezTo>
                      <a:pt x="44" y="50"/>
                      <a:pt x="44" y="49"/>
                      <a:pt x="44" y="48"/>
                    </a:cubicBezTo>
                    <a:cubicBezTo>
                      <a:pt x="45" y="37"/>
                      <a:pt x="41" y="28"/>
                      <a:pt x="35" y="19"/>
                    </a:cubicBezTo>
                    <a:cubicBezTo>
                      <a:pt x="27" y="9"/>
                      <a:pt x="17" y="3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4"/>
                      <a:pt x="1" y="8"/>
                      <a:pt x="1" y="12"/>
                    </a:cubicBezTo>
                    <a:cubicBezTo>
                      <a:pt x="3" y="22"/>
                      <a:pt x="8" y="30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41">
              <a:extLst>
                <a:ext uri="{FF2B5EF4-FFF2-40B4-BE49-F238E27FC236}">
                  <a16:creationId xmlns:a16="http://schemas.microsoft.com/office/drawing/2014/main" id="{F2D77531-66E4-B67D-67BF-5D1E0AF5985C}"/>
                </a:ext>
              </a:extLst>
            </p:cNvPr>
            <p:cNvGrpSpPr/>
            <p:nvPr/>
          </p:nvGrpSpPr>
          <p:grpSpPr>
            <a:xfrm>
              <a:off x="2952861" y="3525985"/>
              <a:ext cx="417513" cy="358776"/>
              <a:chOff x="1446213" y="940921"/>
              <a:chExt cx="417513" cy="358776"/>
            </a:xfrm>
            <a:solidFill>
              <a:schemeClr val="bg1"/>
            </a:solidFill>
          </p:grpSpPr>
          <p:sp>
            <p:nvSpPr>
              <p:cNvPr id="73" name="Freeform: Shape 42">
                <a:extLst>
                  <a:ext uri="{FF2B5EF4-FFF2-40B4-BE49-F238E27FC236}">
                    <a16:creationId xmlns:a16="http://schemas.microsoft.com/office/drawing/2014/main" id="{2B0CC97B-52CF-048C-8A7D-87EF2571499F}"/>
                  </a:ext>
                </a:extLst>
              </p:cNvPr>
              <p:cNvSpPr/>
              <p:nvPr/>
            </p:nvSpPr>
            <p:spPr bwMode="auto">
              <a:xfrm>
                <a:off x="1727200" y="955209"/>
                <a:ext cx="68263" cy="85725"/>
              </a:xfrm>
              <a:custGeom>
                <a:avLst/>
                <a:gdLst>
                  <a:gd name="T0" fmla="*/ 43 w 43"/>
                  <a:gd name="T1" fmla="*/ 0 h 54"/>
                  <a:gd name="T2" fmla="*/ 0 w 43"/>
                  <a:gd name="T3" fmla="*/ 0 h 54"/>
                  <a:gd name="T4" fmla="*/ 0 w 43"/>
                  <a:gd name="T5" fmla="*/ 19 h 54"/>
                  <a:gd name="T6" fmla="*/ 43 w 43"/>
                  <a:gd name="T7" fmla="*/ 54 h 54"/>
                  <a:gd name="T8" fmla="*/ 43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43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3" y="54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43">
                <a:extLst>
                  <a:ext uri="{FF2B5EF4-FFF2-40B4-BE49-F238E27FC236}">
                    <a16:creationId xmlns:a16="http://schemas.microsoft.com/office/drawing/2014/main" id="{FF725CEC-11C6-92B3-BE7C-A00D9257BD6E}"/>
                  </a:ext>
                </a:extLst>
              </p:cNvPr>
              <p:cNvSpPr/>
              <p:nvPr/>
            </p:nvSpPr>
            <p:spPr bwMode="auto">
              <a:xfrm>
                <a:off x="1514475" y="1028234"/>
                <a:ext cx="280988" cy="271463"/>
              </a:xfrm>
              <a:custGeom>
                <a:avLst/>
                <a:gdLst>
                  <a:gd name="T0" fmla="*/ 177 w 177"/>
                  <a:gd name="T1" fmla="*/ 91 h 171"/>
                  <a:gd name="T2" fmla="*/ 177 w 177"/>
                  <a:gd name="T3" fmla="*/ 73 h 171"/>
                  <a:gd name="T4" fmla="*/ 134 w 177"/>
                  <a:gd name="T5" fmla="*/ 38 h 171"/>
                  <a:gd name="T6" fmla="*/ 89 w 177"/>
                  <a:gd name="T7" fmla="*/ 0 h 171"/>
                  <a:gd name="T8" fmla="*/ 0 w 177"/>
                  <a:gd name="T9" fmla="*/ 73 h 171"/>
                  <a:gd name="T10" fmla="*/ 0 w 177"/>
                  <a:gd name="T11" fmla="*/ 171 h 171"/>
                  <a:gd name="T12" fmla="*/ 55 w 177"/>
                  <a:gd name="T13" fmla="*/ 171 h 171"/>
                  <a:gd name="T14" fmla="*/ 55 w 177"/>
                  <a:gd name="T15" fmla="*/ 74 h 171"/>
                  <a:gd name="T16" fmla="*/ 122 w 177"/>
                  <a:gd name="T17" fmla="*/ 74 h 171"/>
                  <a:gd name="T18" fmla="*/ 122 w 177"/>
                  <a:gd name="T19" fmla="*/ 171 h 171"/>
                  <a:gd name="T20" fmla="*/ 177 w 177"/>
                  <a:gd name="T21" fmla="*/ 171 h 171"/>
                  <a:gd name="T22" fmla="*/ 177 w 177"/>
                  <a:gd name="T23" fmla="*/ 9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7" h="171">
                    <a:moveTo>
                      <a:pt x="177" y="91"/>
                    </a:moveTo>
                    <a:lnTo>
                      <a:pt x="177" y="73"/>
                    </a:lnTo>
                    <a:lnTo>
                      <a:pt x="134" y="38"/>
                    </a:lnTo>
                    <a:lnTo>
                      <a:pt x="89" y="0"/>
                    </a:lnTo>
                    <a:lnTo>
                      <a:pt x="0" y="73"/>
                    </a:lnTo>
                    <a:lnTo>
                      <a:pt x="0" y="171"/>
                    </a:lnTo>
                    <a:lnTo>
                      <a:pt x="55" y="171"/>
                    </a:lnTo>
                    <a:lnTo>
                      <a:pt x="55" y="74"/>
                    </a:lnTo>
                    <a:lnTo>
                      <a:pt x="122" y="74"/>
                    </a:lnTo>
                    <a:lnTo>
                      <a:pt x="122" y="171"/>
                    </a:lnTo>
                    <a:lnTo>
                      <a:pt x="177" y="171"/>
                    </a:lnTo>
                    <a:lnTo>
                      <a:pt x="177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44">
                <a:extLst>
                  <a:ext uri="{FF2B5EF4-FFF2-40B4-BE49-F238E27FC236}">
                    <a16:creationId xmlns:a16="http://schemas.microsoft.com/office/drawing/2014/main" id="{9D10A08D-A530-F395-EB5A-B01CE3B9B651}"/>
                  </a:ext>
                </a:extLst>
              </p:cNvPr>
              <p:cNvSpPr/>
              <p:nvPr/>
            </p:nvSpPr>
            <p:spPr bwMode="auto">
              <a:xfrm>
                <a:off x="1446213" y="940921"/>
                <a:ext cx="417513" cy="214313"/>
              </a:xfrm>
              <a:custGeom>
                <a:avLst/>
                <a:gdLst>
                  <a:gd name="T0" fmla="*/ 43 w 263"/>
                  <a:gd name="T1" fmla="*/ 119 h 135"/>
                  <a:gd name="T2" fmla="*/ 132 w 263"/>
                  <a:gd name="T3" fmla="*/ 46 h 135"/>
                  <a:gd name="T4" fmla="*/ 177 w 263"/>
                  <a:gd name="T5" fmla="*/ 83 h 135"/>
                  <a:gd name="T6" fmla="*/ 220 w 263"/>
                  <a:gd name="T7" fmla="*/ 119 h 135"/>
                  <a:gd name="T8" fmla="*/ 241 w 263"/>
                  <a:gd name="T9" fmla="*/ 135 h 135"/>
                  <a:gd name="T10" fmla="*/ 263 w 263"/>
                  <a:gd name="T11" fmla="*/ 107 h 135"/>
                  <a:gd name="T12" fmla="*/ 220 w 263"/>
                  <a:gd name="T13" fmla="*/ 73 h 135"/>
                  <a:gd name="T14" fmla="*/ 177 w 263"/>
                  <a:gd name="T15" fmla="*/ 37 h 135"/>
                  <a:gd name="T16" fmla="*/ 132 w 263"/>
                  <a:gd name="T17" fmla="*/ 0 h 135"/>
                  <a:gd name="T18" fmla="*/ 0 w 263"/>
                  <a:gd name="T19" fmla="*/ 107 h 135"/>
                  <a:gd name="T20" fmla="*/ 23 w 263"/>
                  <a:gd name="T21" fmla="*/ 135 h 135"/>
                  <a:gd name="T22" fmla="*/ 43 w 263"/>
                  <a:gd name="T23" fmla="*/ 11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135">
                    <a:moveTo>
                      <a:pt x="43" y="119"/>
                    </a:moveTo>
                    <a:lnTo>
                      <a:pt x="132" y="46"/>
                    </a:lnTo>
                    <a:lnTo>
                      <a:pt x="177" y="83"/>
                    </a:lnTo>
                    <a:lnTo>
                      <a:pt x="220" y="119"/>
                    </a:lnTo>
                    <a:lnTo>
                      <a:pt x="241" y="135"/>
                    </a:lnTo>
                    <a:lnTo>
                      <a:pt x="263" y="107"/>
                    </a:lnTo>
                    <a:lnTo>
                      <a:pt x="220" y="73"/>
                    </a:lnTo>
                    <a:lnTo>
                      <a:pt x="177" y="37"/>
                    </a:lnTo>
                    <a:lnTo>
                      <a:pt x="132" y="0"/>
                    </a:lnTo>
                    <a:lnTo>
                      <a:pt x="0" y="107"/>
                    </a:lnTo>
                    <a:lnTo>
                      <a:pt x="23" y="135"/>
                    </a:lnTo>
                    <a:lnTo>
                      <a:pt x="43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3" name="Freeform: Shape 59">
              <a:extLst>
                <a:ext uri="{FF2B5EF4-FFF2-40B4-BE49-F238E27FC236}">
                  <a16:creationId xmlns:a16="http://schemas.microsoft.com/office/drawing/2014/main" id="{1CC8F2A9-964A-4C95-6ECE-04946E59A830}"/>
                </a:ext>
              </a:extLst>
            </p:cNvPr>
            <p:cNvSpPr/>
            <p:nvPr/>
          </p:nvSpPr>
          <p:spPr bwMode="auto">
            <a:xfrm>
              <a:off x="2976910" y="4840304"/>
              <a:ext cx="335927" cy="382701"/>
            </a:xfrm>
            <a:custGeom>
              <a:avLst/>
              <a:gdLst>
                <a:gd name="T0" fmla="*/ 9 w 199"/>
                <a:gd name="T1" fmla="*/ 190 h 226"/>
                <a:gd name="T2" fmla="*/ 1 w 199"/>
                <a:gd name="T3" fmla="*/ 218 h 226"/>
                <a:gd name="T4" fmla="*/ 13 w 199"/>
                <a:gd name="T5" fmla="*/ 218 h 226"/>
                <a:gd name="T6" fmla="*/ 18 w 199"/>
                <a:gd name="T7" fmla="*/ 198 h 226"/>
                <a:gd name="T8" fmla="*/ 28 w 199"/>
                <a:gd name="T9" fmla="*/ 196 h 226"/>
                <a:gd name="T10" fmla="*/ 28 w 199"/>
                <a:gd name="T11" fmla="*/ 220 h 226"/>
                <a:gd name="T12" fmla="*/ 199 w 199"/>
                <a:gd name="T13" fmla="*/ 220 h 226"/>
                <a:gd name="T14" fmla="*/ 199 w 199"/>
                <a:gd name="T15" fmla="*/ 0 h 226"/>
                <a:gd name="T16" fmla="*/ 28 w 199"/>
                <a:gd name="T17" fmla="*/ 0 h 226"/>
                <a:gd name="T18" fmla="*/ 28 w 199"/>
                <a:gd name="T19" fmla="*/ 0 h 226"/>
                <a:gd name="T20" fmla="*/ 9 w 199"/>
                <a:gd name="T21" fmla="*/ 6 h 226"/>
                <a:gd name="T22" fmla="*/ 1 w 199"/>
                <a:gd name="T23" fmla="*/ 34 h 226"/>
                <a:gd name="T24" fmla="*/ 13 w 199"/>
                <a:gd name="T25" fmla="*/ 34 h 226"/>
                <a:gd name="T26" fmla="*/ 18 w 199"/>
                <a:gd name="T27" fmla="*/ 15 h 226"/>
                <a:gd name="T28" fmla="*/ 28 w 199"/>
                <a:gd name="T29" fmla="*/ 12 h 226"/>
                <a:gd name="T30" fmla="*/ 28 w 199"/>
                <a:gd name="T31" fmla="*/ 46 h 226"/>
                <a:gd name="T32" fmla="*/ 9 w 199"/>
                <a:gd name="T33" fmla="*/ 52 h 226"/>
                <a:gd name="T34" fmla="*/ 1 w 199"/>
                <a:gd name="T35" fmla="*/ 80 h 226"/>
                <a:gd name="T36" fmla="*/ 13 w 199"/>
                <a:gd name="T37" fmla="*/ 80 h 226"/>
                <a:gd name="T38" fmla="*/ 18 w 199"/>
                <a:gd name="T39" fmla="*/ 61 h 226"/>
                <a:gd name="T40" fmla="*/ 28 w 199"/>
                <a:gd name="T41" fmla="*/ 58 h 226"/>
                <a:gd name="T42" fmla="*/ 28 w 199"/>
                <a:gd name="T43" fmla="*/ 92 h 226"/>
                <a:gd name="T44" fmla="*/ 9 w 199"/>
                <a:gd name="T45" fmla="*/ 98 h 226"/>
                <a:gd name="T46" fmla="*/ 1 w 199"/>
                <a:gd name="T47" fmla="*/ 126 h 226"/>
                <a:gd name="T48" fmla="*/ 13 w 199"/>
                <a:gd name="T49" fmla="*/ 126 h 226"/>
                <a:gd name="T50" fmla="*/ 18 w 199"/>
                <a:gd name="T51" fmla="*/ 106 h 226"/>
                <a:gd name="T52" fmla="*/ 28 w 199"/>
                <a:gd name="T53" fmla="*/ 104 h 226"/>
                <a:gd name="T54" fmla="*/ 28 w 199"/>
                <a:gd name="T55" fmla="*/ 138 h 226"/>
                <a:gd name="T56" fmla="*/ 9 w 199"/>
                <a:gd name="T57" fmla="*/ 144 h 226"/>
                <a:gd name="T58" fmla="*/ 1 w 199"/>
                <a:gd name="T59" fmla="*/ 172 h 226"/>
                <a:gd name="T60" fmla="*/ 13 w 199"/>
                <a:gd name="T61" fmla="*/ 172 h 226"/>
                <a:gd name="T62" fmla="*/ 18 w 199"/>
                <a:gd name="T63" fmla="*/ 152 h 226"/>
                <a:gd name="T64" fmla="*/ 28 w 199"/>
                <a:gd name="T65" fmla="*/ 150 h 226"/>
                <a:gd name="T66" fmla="*/ 28 w 199"/>
                <a:gd name="T67" fmla="*/ 184 h 226"/>
                <a:gd name="T68" fmla="*/ 9 w 199"/>
                <a:gd name="T69" fmla="*/ 190 h 226"/>
                <a:gd name="T70" fmla="*/ 67 w 199"/>
                <a:gd name="T71" fmla="*/ 23 h 226"/>
                <a:gd name="T72" fmla="*/ 159 w 199"/>
                <a:gd name="T73" fmla="*/ 23 h 226"/>
                <a:gd name="T74" fmla="*/ 159 w 199"/>
                <a:gd name="T75" fmla="*/ 72 h 226"/>
                <a:gd name="T76" fmla="*/ 67 w 199"/>
                <a:gd name="T77" fmla="*/ 72 h 226"/>
                <a:gd name="T78" fmla="*/ 67 w 199"/>
                <a:gd name="T79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9" h="226">
                  <a:moveTo>
                    <a:pt x="9" y="190"/>
                  </a:moveTo>
                  <a:cubicBezTo>
                    <a:pt x="1" y="197"/>
                    <a:pt x="0" y="208"/>
                    <a:pt x="1" y="218"/>
                  </a:cubicBezTo>
                  <a:cubicBezTo>
                    <a:pt x="1" y="226"/>
                    <a:pt x="13" y="226"/>
                    <a:pt x="13" y="218"/>
                  </a:cubicBezTo>
                  <a:cubicBezTo>
                    <a:pt x="13" y="211"/>
                    <a:pt x="12" y="203"/>
                    <a:pt x="18" y="198"/>
                  </a:cubicBezTo>
                  <a:cubicBezTo>
                    <a:pt x="20" y="196"/>
                    <a:pt x="24" y="196"/>
                    <a:pt x="28" y="196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199" y="220"/>
                    <a:pt x="199" y="220"/>
                    <a:pt x="199" y="22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1"/>
                    <a:pt x="9" y="6"/>
                  </a:cubicBezTo>
                  <a:cubicBezTo>
                    <a:pt x="1" y="13"/>
                    <a:pt x="0" y="24"/>
                    <a:pt x="1" y="34"/>
                  </a:cubicBezTo>
                  <a:cubicBezTo>
                    <a:pt x="1" y="42"/>
                    <a:pt x="13" y="42"/>
                    <a:pt x="13" y="34"/>
                  </a:cubicBezTo>
                  <a:cubicBezTo>
                    <a:pt x="13" y="28"/>
                    <a:pt x="12" y="19"/>
                    <a:pt x="18" y="15"/>
                  </a:cubicBezTo>
                  <a:cubicBezTo>
                    <a:pt x="20" y="13"/>
                    <a:pt x="24" y="12"/>
                    <a:pt x="28" y="12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1" y="46"/>
                    <a:pt x="14" y="47"/>
                    <a:pt x="9" y="52"/>
                  </a:cubicBezTo>
                  <a:cubicBezTo>
                    <a:pt x="1" y="59"/>
                    <a:pt x="0" y="70"/>
                    <a:pt x="1" y="80"/>
                  </a:cubicBezTo>
                  <a:cubicBezTo>
                    <a:pt x="1" y="88"/>
                    <a:pt x="13" y="88"/>
                    <a:pt x="13" y="80"/>
                  </a:cubicBezTo>
                  <a:cubicBezTo>
                    <a:pt x="13" y="73"/>
                    <a:pt x="12" y="65"/>
                    <a:pt x="18" y="61"/>
                  </a:cubicBezTo>
                  <a:cubicBezTo>
                    <a:pt x="20" y="58"/>
                    <a:pt x="24" y="58"/>
                    <a:pt x="28" y="5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1" y="92"/>
                    <a:pt x="14" y="93"/>
                    <a:pt x="9" y="98"/>
                  </a:cubicBezTo>
                  <a:cubicBezTo>
                    <a:pt x="1" y="105"/>
                    <a:pt x="0" y="116"/>
                    <a:pt x="1" y="126"/>
                  </a:cubicBezTo>
                  <a:cubicBezTo>
                    <a:pt x="1" y="134"/>
                    <a:pt x="13" y="134"/>
                    <a:pt x="13" y="126"/>
                  </a:cubicBezTo>
                  <a:cubicBezTo>
                    <a:pt x="13" y="119"/>
                    <a:pt x="12" y="111"/>
                    <a:pt x="18" y="106"/>
                  </a:cubicBezTo>
                  <a:cubicBezTo>
                    <a:pt x="20" y="104"/>
                    <a:pt x="24" y="104"/>
                    <a:pt x="28" y="104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1" y="138"/>
                    <a:pt x="14" y="139"/>
                    <a:pt x="9" y="144"/>
                  </a:cubicBezTo>
                  <a:cubicBezTo>
                    <a:pt x="1" y="151"/>
                    <a:pt x="0" y="162"/>
                    <a:pt x="1" y="172"/>
                  </a:cubicBezTo>
                  <a:cubicBezTo>
                    <a:pt x="1" y="180"/>
                    <a:pt x="13" y="180"/>
                    <a:pt x="13" y="172"/>
                  </a:cubicBezTo>
                  <a:cubicBezTo>
                    <a:pt x="13" y="165"/>
                    <a:pt x="12" y="157"/>
                    <a:pt x="18" y="152"/>
                  </a:cubicBezTo>
                  <a:cubicBezTo>
                    <a:pt x="20" y="150"/>
                    <a:pt x="24" y="150"/>
                    <a:pt x="28" y="150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1" y="184"/>
                    <a:pt x="14" y="185"/>
                    <a:pt x="9" y="190"/>
                  </a:cubicBezTo>
                  <a:close/>
                  <a:moveTo>
                    <a:pt x="67" y="23"/>
                  </a:moveTo>
                  <a:cubicBezTo>
                    <a:pt x="159" y="23"/>
                    <a:pt x="159" y="23"/>
                    <a:pt x="159" y="2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67" y="72"/>
                    <a:pt x="67" y="72"/>
                    <a:pt x="67" y="72"/>
                  </a:cubicBezTo>
                  <a:lnTo>
                    <a:pt x="6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8" name="千图PPT彼岸天：ID 8661124库_组合 60">
            <a:extLst>
              <a:ext uri="{FF2B5EF4-FFF2-40B4-BE49-F238E27FC236}">
                <a16:creationId xmlns:a16="http://schemas.microsoft.com/office/drawing/2014/main" id="{374E412F-12F4-C67E-39D0-141BC3E6807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635134" y="2013154"/>
            <a:ext cx="1768159" cy="2066798"/>
            <a:chOff x="7635134" y="2013154"/>
            <a:chExt cx="1768159" cy="2066798"/>
          </a:xfrm>
        </p:grpSpPr>
        <p:cxnSp>
          <p:nvCxnSpPr>
            <p:cNvPr id="79" name="Straight Connector 4">
              <a:extLst>
                <a:ext uri="{FF2B5EF4-FFF2-40B4-BE49-F238E27FC236}">
                  <a16:creationId xmlns:a16="http://schemas.microsoft.com/office/drawing/2014/main" id="{5DCB6947-EE6E-08E0-EB4D-7BC349D5B326}"/>
                </a:ext>
              </a:extLst>
            </p:cNvPr>
            <p:cNvCxnSpPr/>
            <p:nvPr/>
          </p:nvCxnSpPr>
          <p:spPr>
            <a:xfrm>
              <a:off x="8191859" y="2386368"/>
              <a:ext cx="0" cy="1327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5">
              <a:extLst>
                <a:ext uri="{FF2B5EF4-FFF2-40B4-BE49-F238E27FC236}">
                  <a16:creationId xmlns:a16="http://schemas.microsoft.com/office/drawing/2014/main" id="{78DEECB8-48A9-F714-EE44-F404725AF4EA}"/>
                </a:ext>
              </a:extLst>
            </p:cNvPr>
            <p:cNvCxnSpPr/>
            <p:nvPr/>
          </p:nvCxnSpPr>
          <p:spPr>
            <a:xfrm>
              <a:off x="8189849" y="2385361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6">
              <a:extLst>
                <a:ext uri="{FF2B5EF4-FFF2-40B4-BE49-F238E27FC236}">
                  <a16:creationId xmlns:a16="http://schemas.microsoft.com/office/drawing/2014/main" id="{E63955BF-F91A-8A7A-7BC7-4020D788B877}"/>
                </a:ext>
              </a:extLst>
            </p:cNvPr>
            <p:cNvCxnSpPr/>
            <p:nvPr/>
          </p:nvCxnSpPr>
          <p:spPr>
            <a:xfrm flipV="1">
              <a:off x="7635134" y="3713996"/>
              <a:ext cx="549895" cy="440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Oval 7">
              <a:extLst>
                <a:ext uri="{FF2B5EF4-FFF2-40B4-BE49-F238E27FC236}">
                  <a16:creationId xmlns:a16="http://schemas.microsoft.com/office/drawing/2014/main" id="{7B24937A-455C-4599-7DF0-AE2389A5B515}"/>
                </a:ext>
              </a:extLst>
            </p:cNvPr>
            <p:cNvSpPr/>
            <p:nvPr/>
          </p:nvSpPr>
          <p:spPr>
            <a:xfrm>
              <a:off x="8656390" y="2013154"/>
              <a:ext cx="746903" cy="746903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83" name="Straight Connector 8">
              <a:extLst>
                <a:ext uri="{FF2B5EF4-FFF2-40B4-BE49-F238E27FC236}">
                  <a16:creationId xmlns:a16="http://schemas.microsoft.com/office/drawing/2014/main" id="{B68F753E-FD8E-514D-A134-C1DBD2E4A244}"/>
                </a:ext>
              </a:extLst>
            </p:cNvPr>
            <p:cNvCxnSpPr/>
            <p:nvPr/>
          </p:nvCxnSpPr>
          <p:spPr>
            <a:xfrm>
              <a:off x="8189849" y="3715193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Oval 9">
              <a:extLst>
                <a:ext uri="{FF2B5EF4-FFF2-40B4-BE49-F238E27FC236}">
                  <a16:creationId xmlns:a16="http://schemas.microsoft.com/office/drawing/2014/main" id="{8233075E-0D22-7E57-678C-43E8824A2F47}"/>
                </a:ext>
              </a:extLst>
            </p:cNvPr>
            <p:cNvSpPr/>
            <p:nvPr/>
          </p:nvSpPr>
          <p:spPr>
            <a:xfrm>
              <a:off x="8656390" y="3333049"/>
              <a:ext cx="746903" cy="746903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5" name="Group 45">
              <a:extLst>
                <a:ext uri="{FF2B5EF4-FFF2-40B4-BE49-F238E27FC236}">
                  <a16:creationId xmlns:a16="http://schemas.microsoft.com/office/drawing/2014/main" id="{418339CA-EEF4-0172-4C35-8073433D1C87}"/>
                </a:ext>
              </a:extLst>
            </p:cNvPr>
            <p:cNvGrpSpPr/>
            <p:nvPr/>
          </p:nvGrpSpPr>
          <p:grpSpPr>
            <a:xfrm>
              <a:off x="8846995" y="2241996"/>
              <a:ext cx="365692" cy="311828"/>
              <a:chOff x="3248025" y="1107281"/>
              <a:chExt cx="409575" cy="349250"/>
            </a:xfrm>
            <a:solidFill>
              <a:schemeClr val="bg1"/>
            </a:solidFill>
          </p:grpSpPr>
          <p:sp>
            <p:nvSpPr>
              <p:cNvPr id="102" name="Freeform: Shape 46">
                <a:extLst>
                  <a:ext uri="{FF2B5EF4-FFF2-40B4-BE49-F238E27FC236}">
                    <a16:creationId xmlns:a16="http://schemas.microsoft.com/office/drawing/2014/main" id="{B2C16FA8-FDFD-BA40-2C21-21C4D988CE58}"/>
                  </a:ext>
                </a:extLst>
              </p:cNvPr>
              <p:cNvSpPr/>
              <p:nvPr/>
            </p:nvSpPr>
            <p:spPr bwMode="auto">
              <a:xfrm>
                <a:off x="3379788" y="1375569"/>
                <a:ext cx="144462" cy="49212"/>
              </a:xfrm>
              <a:custGeom>
                <a:avLst/>
                <a:gdLst>
                  <a:gd name="T0" fmla="*/ 2 w 91"/>
                  <a:gd name="T1" fmla="*/ 0 h 31"/>
                  <a:gd name="T2" fmla="*/ 0 w 91"/>
                  <a:gd name="T3" fmla="*/ 31 h 31"/>
                  <a:gd name="T4" fmla="*/ 91 w 91"/>
                  <a:gd name="T5" fmla="*/ 31 h 31"/>
                  <a:gd name="T6" fmla="*/ 90 w 91"/>
                  <a:gd name="T7" fmla="*/ 0 h 31"/>
                  <a:gd name="T8" fmla="*/ 2 w 9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2" y="0"/>
                    </a:moveTo>
                    <a:lnTo>
                      <a:pt x="0" y="31"/>
                    </a:lnTo>
                    <a:lnTo>
                      <a:pt x="91" y="31"/>
                    </a:lnTo>
                    <a:lnTo>
                      <a:pt x="9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47">
                <a:extLst>
                  <a:ext uri="{FF2B5EF4-FFF2-40B4-BE49-F238E27FC236}">
                    <a16:creationId xmlns:a16="http://schemas.microsoft.com/office/drawing/2014/main" id="{6553059B-FC46-E214-952E-AABA156F805F}"/>
                  </a:ext>
                </a:extLst>
              </p:cNvPr>
              <p:cNvSpPr/>
              <p:nvPr/>
            </p:nvSpPr>
            <p:spPr bwMode="auto">
              <a:xfrm>
                <a:off x="3248025" y="1107281"/>
                <a:ext cx="409575" cy="254000"/>
              </a:xfrm>
              <a:custGeom>
                <a:avLst/>
                <a:gdLst>
                  <a:gd name="T0" fmla="*/ 173 w 258"/>
                  <a:gd name="T1" fmla="*/ 160 h 160"/>
                  <a:gd name="T2" fmla="*/ 258 w 258"/>
                  <a:gd name="T3" fmla="*/ 160 h 160"/>
                  <a:gd name="T4" fmla="*/ 258 w 258"/>
                  <a:gd name="T5" fmla="*/ 0 h 160"/>
                  <a:gd name="T6" fmla="*/ 0 w 258"/>
                  <a:gd name="T7" fmla="*/ 0 h 160"/>
                  <a:gd name="T8" fmla="*/ 0 w 258"/>
                  <a:gd name="T9" fmla="*/ 160 h 160"/>
                  <a:gd name="T10" fmla="*/ 85 w 258"/>
                  <a:gd name="T11" fmla="*/ 160 h 160"/>
                  <a:gd name="T12" fmla="*/ 173 w 258"/>
                  <a:gd name="T13" fmla="*/ 160 h 160"/>
                  <a:gd name="T14" fmla="*/ 23 w 258"/>
                  <a:gd name="T15" fmla="*/ 141 h 160"/>
                  <a:gd name="T16" fmla="*/ 23 w 258"/>
                  <a:gd name="T17" fmla="*/ 21 h 160"/>
                  <a:gd name="T18" fmla="*/ 234 w 258"/>
                  <a:gd name="T19" fmla="*/ 21 h 160"/>
                  <a:gd name="T20" fmla="*/ 234 w 258"/>
                  <a:gd name="T21" fmla="*/ 141 h 160"/>
                  <a:gd name="T22" fmla="*/ 172 w 258"/>
                  <a:gd name="T23" fmla="*/ 141 h 160"/>
                  <a:gd name="T24" fmla="*/ 86 w 258"/>
                  <a:gd name="T25" fmla="*/ 141 h 160"/>
                  <a:gd name="T26" fmla="*/ 23 w 258"/>
                  <a:gd name="T27" fmla="*/ 14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8" h="160">
                    <a:moveTo>
                      <a:pt x="173" y="160"/>
                    </a:moveTo>
                    <a:lnTo>
                      <a:pt x="258" y="160"/>
                    </a:lnTo>
                    <a:lnTo>
                      <a:pt x="258" y="0"/>
                    </a:lnTo>
                    <a:lnTo>
                      <a:pt x="0" y="0"/>
                    </a:lnTo>
                    <a:lnTo>
                      <a:pt x="0" y="160"/>
                    </a:lnTo>
                    <a:lnTo>
                      <a:pt x="85" y="160"/>
                    </a:lnTo>
                    <a:lnTo>
                      <a:pt x="173" y="160"/>
                    </a:lnTo>
                    <a:close/>
                    <a:moveTo>
                      <a:pt x="23" y="141"/>
                    </a:moveTo>
                    <a:lnTo>
                      <a:pt x="23" y="21"/>
                    </a:lnTo>
                    <a:lnTo>
                      <a:pt x="234" y="21"/>
                    </a:lnTo>
                    <a:lnTo>
                      <a:pt x="234" y="141"/>
                    </a:lnTo>
                    <a:lnTo>
                      <a:pt x="172" y="141"/>
                    </a:lnTo>
                    <a:lnTo>
                      <a:pt x="86" y="141"/>
                    </a:lnTo>
                    <a:lnTo>
                      <a:pt x="23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48">
                <a:extLst>
                  <a:ext uri="{FF2B5EF4-FFF2-40B4-BE49-F238E27FC236}">
                    <a16:creationId xmlns:a16="http://schemas.microsoft.com/office/drawing/2014/main" id="{D78A2BC1-0CE7-16F8-B559-1FC693B36A11}"/>
                  </a:ext>
                </a:extLst>
              </p:cNvPr>
              <p:cNvSpPr/>
              <p:nvPr/>
            </p:nvSpPr>
            <p:spPr bwMode="auto">
              <a:xfrm>
                <a:off x="3352800" y="1437481"/>
                <a:ext cx="200025" cy="19050"/>
              </a:xfrm>
              <a:custGeom>
                <a:avLst/>
                <a:gdLst>
                  <a:gd name="T0" fmla="*/ 0 w 126"/>
                  <a:gd name="T1" fmla="*/ 0 h 12"/>
                  <a:gd name="T2" fmla="*/ 0 w 126"/>
                  <a:gd name="T3" fmla="*/ 12 h 12"/>
                  <a:gd name="T4" fmla="*/ 126 w 126"/>
                  <a:gd name="T5" fmla="*/ 12 h 12"/>
                  <a:gd name="T6" fmla="*/ 126 w 126"/>
                  <a:gd name="T7" fmla="*/ 0 h 12"/>
                  <a:gd name="T8" fmla="*/ 108 w 126"/>
                  <a:gd name="T9" fmla="*/ 0 h 12"/>
                  <a:gd name="T10" fmla="*/ 17 w 126"/>
                  <a:gd name="T11" fmla="*/ 0 h 12"/>
                  <a:gd name="T12" fmla="*/ 0 w 12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">
                    <a:moveTo>
                      <a:pt x="0" y="0"/>
                    </a:moveTo>
                    <a:lnTo>
                      <a:pt x="0" y="12"/>
                    </a:lnTo>
                    <a:lnTo>
                      <a:pt x="126" y="12"/>
                    </a:lnTo>
                    <a:lnTo>
                      <a:pt x="126" y="0"/>
                    </a:lnTo>
                    <a:lnTo>
                      <a:pt x="108" y="0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Group 49">
              <a:extLst>
                <a:ext uri="{FF2B5EF4-FFF2-40B4-BE49-F238E27FC236}">
                  <a16:creationId xmlns:a16="http://schemas.microsoft.com/office/drawing/2014/main" id="{4A95D176-7193-B90B-149B-12892BEF2EB0}"/>
                </a:ext>
              </a:extLst>
            </p:cNvPr>
            <p:cNvGrpSpPr/>
            <p:nvPr/>
          </p:nvGrpSpPr>
          <p:grpSpPr>
            <a:xfrm>
              <a:off x="8816859" y="3502375"/>
              <a:ext cx="424542" cy="423236"/>
              <a:chOff x="1241425" y="795338"/>
              <a:chExt cx="515937" cy="514350"/>
            </a:xfrm>
            <a:solidFill>
              <a:schemeClr val="bg1"/>
            </a:solidFill>
          </p:grpSpPr>
          <p:sp>
            <p:nvSpPr>
              <p:cNvPr id="93" name="Oval 50">
                <a:extLst>
                  <a:ext uri="{FF2B5EF4-FFF2-40B4-BE49-F238E27FC236}">
                    <a16:creationId xmlns:a16="http://schemas.microsoft.com/office/drawing/2014/main" id="{86966D87-986E-1279-B242-D938E5A2A339}"/>
                  </a:ext>
                </a:extLst>
              </p:cNvPr>
              <p:cNvSpPr/>
              <p:nvPr/>
            </p:nvSpPr>
            <p:spPr bwMode="auto">
              <a:xfrm>
                <a:off x="1336675" y="889000"/>
                <a:ext cx="327025" cy="327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51">
                <a:extLst>
                  <a:ext uri="{FF2B5EF4-FFF2-40B4-BE49-F238E27FC236}">
                    <a16:creationId xmlns:a16="http://schemas.microsoft.com/office/drawing/2014/main" id="{98514D97-56EB-D981-61FC-626D50DE1B54}"/>
                  </a:ext>
                </a:extLst>
              </p:cNvPr>
              <p:cNvSpPr/>
              <p:nvPr/>
            </p:nvSpPr>
            <p:spPr bwMode="auto">
              <a:xfrm>
                <a:off x="1455738" y="795338"/>
                <a:ext cx="90487" cy="73025"/>
              </a:xfrm>
              <a:custGeom>
                <a:avLst/>
                <a:gdLst>
                  <a:gd name="T0" fmla="*/ 28 w 57"/>
                  <a:gd name="T1" fmla="*/ 0 h 46"/>
                  <a:gd name="T2" fmla="*/ 0 w 57"/>
                  <a:gd name="T3" fmla="*/ 46 h 46"/>
                  <a:gd name="T4" fmla="*/ 57 w 57"/>
                  <a:gd name="T5" fmla="*/ 46 h 46"/>
                  <a:gd name="T6" fmla="*/ 28 w 57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6">
                    <a:moveTo>
                      <a:pt x="28" y="0"/>
                    </a:moveTo>
                    <a:lnTo>
                      <a:pt x="0" y="46"/>
                    </a:lnTo>
                    <a:lnTo>
                      <a:pt x="57" y="46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52">
                <a:extLst>
                  <a:ext uri="{FF2B5EF4-FFF2-40B4-BE49-F238E27FC236}">
                    <a16:creationId xmlns:a16="http://schemas.microsoft.com/office/drawing/2014/main" id="{A1C7BB5D-8897-7E48-FD6A-D7BDA1259307}"/>
                  </a:ext>
                </a:extLst>
              </p:cNvPr>
              <p:cNvSpPr/>
              <p:nvPr/>
            </p:nvSpPr>
            <p:spPr bwMode="auto">
              <a:xfrm>
                <a:off x="1685925" y="1008063"/>
                <a:ext cx="71437" cy="92075"/>
              </a:xfrm>
              <a:custGeom>
                <a:avLst/>
                <a:gdLst>
                  <a:gd name="T0" fmla="*/ 0 w 45"/>
                  <a:gd name="T1" fmla="*/ 0 h 58"/>
                  <a:gd name="T2" fmla="*/ 0 w 45"/>
                  <a:gd name="T3" fmla="*/ 58 h 58"/>
                  <a:gd name="T4" fmla="*/ 45 w 45"/>
                  <a:gd name="T5" fmla="*/ 28 h 58"/>
                  <a:gd name="T6" fmla="*/ 0 w 45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8">
                    <a:moveTo>
                      <a:pt x="0" y="0"/>
                    </a:moveTo>
                    <a:lnTo>
                      <a:pt x="0" y="58"/>
                    </a:lnTo>
                    <a:lnTo>
                      <a:pt x="45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53">
                <a:extLst>
                  <a:ext uri="{FF2B5EF4-FFF2-40B4-BE49-F238E27FC236}">
                    <a16:creationId xmlns:a16="http://schemas.microsoft.com/office/drawing/2014/main" id="{C90E6338-E6B1-1507-C44A-24F71939C78C}"/>
                  </a:ext>
                </a:extLst>
              </p:cNvPr>
              <p:cNvSpPr/>
              <p:nvPr/>
            </p:nvSpPr>
            <p:spPr bwMode="auto">
              <a:xfrm>
                <a:off x="1455738" y="1238250"/>
                <a:ext cx="90487" cy="71438"/>
              </a:xfrm>
              <a:custGeom>
                <a:avLst/>
                <a:gdLst>
                  <a:gd name="T0" fmla="*/ 28 w 57"/>
                  <a:gd name="T1" fmla="*/ 45 h 45"/>
                  <a:gd name="T2" fmla="*/ 57 w 57"/>
                  <a:gd name="T3" fmla="*/ 0 h 45"/>
                  <a:gd name="T4" fmla="*/ 0 w 57"/>
                  <a:gd name="T5" fmla="*/ 0 h 45"/>
                  <a:gd name="T6" fmla="*/ 28 w 57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5">
                    <a:moveTo>
                      <a:pt x="28" y="45"/>
                    </a:moveTo>
                    <a:lnTo>
                      <a:pt x="57" y="0"/>
                    </a:lnTo>
                    <a:lnTo>
                      <a:pt x="0" y="0"/>
                    </a:lnTo>
                    <a:lnTo>
                      <a:pt x="2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54">
                <a:extLst>
                  <a:ext uri="{FF2B5EF4-FFF2-40B4-BE49-F238E27FC236}">
                    <a16:creationId xmlns:a16="http://schemas.microsoft.com/office/drawing/2014/main" id="{320A8CD5-CFF6-C1E9-0527-E70F2448D557}"/>
                  </a:ext>
                </a:extLst>
              </p:cNvPr>
              <p:cNvSpPr/>
              <p:nvPr/>
            </p:nvSpPr>
            <p:spPr bwMode="auto">
              <a:xfrm>
                <a:off x="1241425" y="1008063"/>
                <a:ext cx="73025" cy="92075"/>
              </a:xfrm>
              <a:custGeom>
                <a:avLst/>
                <a:gdLst>
                  <a:gd name="T0" fmla="*/ 46 w 46"/>
                  <a:gd name="T1" fmla="*/ 0 h 58"/>
                  <a:gd name="T2" fmla="*/ 0 w 46"/>
                  <a:gd name="T3" fmla="*/ 28 h 58"/>
                  <a:gd name="T4" fmla="*/ 46 w 46"/>
                  <a:gd name="T5" fmla="*/ 58 h 58"/>
                  <a:gd name="T6" fmla="*/ 46 w 46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58">
                    <a:moveTo>
                      <a:pt x="46" y="0"/>
                    </a:moveTo>
                    <a:lnTo>
                      <a:pt x="0" y="28"/>
                    </a:lnTo>
                    <a:lnTo>
                      <a:pt x="46" y="58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55">
                <a:extLst>
                  <a:ext uri="{FF2B5EF4-FFF2-40B4-BE49-F238E27FC236}">
                    <a16:creationId xmlns:a16="http://schemas.microsoft.com/office/drawing/2014/main" id="{07D89024-1BAF-B2CD-D7CD-CC9BB2852182}"/>
                  </a:ext>
                </a:extLst>
              </p:cNvPr>
              <p:cNvSpPr/>
              <p:nvPr/>
            </p:nvSpPr>
            <p:spPr bwMode="auto">
              <a:xfrm>
                <a:off x="1598613" y="871538"/>
                <a:ext cx="82550" cy="82550"/>
              </a:xfrm>
              <a:custGeom>
                <a:avLst/>
                <a:gdLst>
                  <a:gd name="T0" fmla="*/ 52 w 52"/>
                  <a:gd name="T1" fmla="*/ 0 h 52"/>
                  <a:gd name="T2" fmla="*/ 0 w 52"/>
                  <a:gd name="T3" fmla="*/ 11 h 52"/>
                  <a:gd name="T4" fmla="*/ 41 w 52"/>
                  <a:gd name="T5" fmla="*/ 52 h 52"/>
                  <a:gd name="T6" fmla="*/ 52 w 52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0"/>
                    </a:moveTo>
                    <a:lnTo>
                      <a:pt x="0" y="11"/>
                    </a:lnTo>
                    <a:lnTo>
                      <a:pt x="41" y="52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56">
                <a:extLst>
                  <a:ext uri="{FF2B5EF4-FFF2-40B4-BE49-F238E27FC236}">
                    <a16:creationId xmlns:a16="http://schemas.microsoft.com/office/drawing/2014/main" id="{6922784B-6C61-BFA9-660A-A962D2803910}"/>
                  </a:ext>
                </a:extLst>
              </p:cNvPr>
              <p:cNvSpPr/>
              <p:nvPr/>
            </p:nvSpPr>
            <p:spPr bwMode="auto">
              <a:xfrm>
                <a:off x="1598613" y="1150938"/>
                <a:ext cx="82550" cy="82550"/>
              </a:xfrm>
              <a:custGeom>
                <a:avLst/>
                <a:gdLst>
                  <a:gd name="T0" fmla="*/ 52 w 52"/>
                  <a:gd name="T1" fmla="*/ 52 h 52"/>
                  <a:gd name="T2" fmla="*/ 41 w 52"/>
                  <a:gd name="T3" fmla="*/ 0 h 52"/>
                  <a:gd name="T4" fmla="*/ 0 w 52"/>
                  <a:gd name="T5" fmla="*/ 41 h 52"/>
                  <a:gd name="T6" fmla="*/ 52 w 52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52"/>
                    </a:moveTo>
                    <a:lnTo>
                      <a:pt x="41" y="0"/>
                    </a:lnTo>
                    <a:lnTo>
                      <a:pt x="0" y="41"/>
                    </a:lnTo>
                    <a:lnTo>
                      <a:pt x="5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57">
                <a:extLst>
                  <a:ext uri="{FF2B5EF4-FFF2-40B4-BE49-F238E27FC236}">
                    <a16:creationId xmlns:a16="http://schemas.microsoft.com/office/drawing/2014/main" id="{FF86EADC-727D-440A-D42F-068C63611C93}"/>
                  </a:ext>
                </a:extLst>
              </p:cNvPr>
              <p:cNvSpPr/>
              <p:nvPr/>
            </p:nvSpPr>
            <p:spPr bwMode="auto">
              <a:xfrm>
                <a:off x="1317625" y="1150938"/>
                <a:ext cx="84137" cy="82550"/>
              </a:xfrm>
              <a:custGeom>
                <a:avLst/>
                <a:gdLst>
                  <a:gd name="T0" fmla="*/ 12 w 53"/>
                  <a:gd name="T1" fmla="*/ 0 h 52"/>
                  <a:gd name="T2" fmla="*/ 0 w 53"/>
                  <a:gd name="T3" fmla="*/ 52 h 52"/>
                  <a:gd name="T4" fmla="*/ 53 w 53"/>
                  <a:gd name="T5" fmla="*/ 41 h 52"/>
                  <a:gd name="T6" fmla="*/ 12 w 5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12" y="0"/>
                    </a:moveTo>
                    <a:lnTo>
                      <a:pt x="0" y="52"/>
                    </a:lnTo>
                    <a:lnTo>
                      <a:pt x="53" y="4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58">
                <a:extLst>
                  <a:ext uri="{FF2B5EF4-FFF2-40B4-BE49-F238E27FC236}">
                    <a16:creationId xmlns:a16="http://schemas.microsoft.com/office/drawing/2014/main" id="{9E6714E5-4D06-709E-FCB4-765439610766}"/>
                  </a:ext>
                </a:extLst>
              </p:cNvPr>
              <p:cNvSpPr/>
              <p:nvPr/>
            </p:nvSpPr>
            <p:spPr bwMode="auto">
              <a:xfrm>
                <a:off x="1317625" y="871538"/>
                <a:ext cx="84137" cy="82550"/>
              </a:xfrm>
              <a:custGeom>
                <a:avLst/>
                <a:gdLst>
                  <a:gd name="T0" fmla="*/ 53 w 53"/>
                  <a:gd name="T1" fmla="*/ 11 h 52"/>
                  <a:gd name="T2" fmla="*/ 0 w 53"/>
                  <a:gd name="T3" fmla="*/ 0 h 52"/>
                  <a:gd name="T4" fmla="*/ 12 w 53"/>
                  <a:gd name="T5" fmla="*/ 52 h 52"/>
                  <a:gd name="T6" fmla="*/ 53 w 53"/>
                  <a:gd name="T7" fmla="*/ 1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53" y="11"/>
                    </a:moveTo>
                    <a:lnTo>
                      <a:pt x="0" y="0"/>
                    </a:lnTo>
                    <a:lnTo>
                      <a:pt x="12" y="52"/>
                    </a:lnTo>
                    <a:lnTo>
                      <a:pt x="5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604A0B72-87BD-B3A9-0927-FAAF3F48B55E}"/>
              </a:ext>
            </a:extLst>
          </p:cNvPr>
          <p:cNvGrpSpPr/>
          <p:nvPr/>
        </p:nvGrpSpPr>
        <p:grpSpPr>
          <a:xfrm>
            <a:off x="9471322" y="2018332"/>
            <a:ext cx="1933279" cy="970259"/>
            <a:chOff x="2766067" y="2041207"/>
            <a:chExt cx="1933279" cy="970259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6BD96094-6D68-38EE-42C8-5E7B681EF534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7A517D2F-00E3-4C4E-E50B-0ED9189BFB59}"/>
                </a:ext>
              </a:extLst>
            </p:cNvPr>
            <p:cNvSpPr txBox="1"/>
            <p:nvPr/>
          </p:nvSpPr>
          <p:spPr>
            <a:xfrm>
              <a:off x="2766068" y="2365135"/>
              <a:ext cx="193327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3A6CF8D4-5E9E-D514-7403-BE791A54C1B6}"/>
              </a:ext>
            </a:extLst>
          </p:cNvPr>
          <p:cNvGrpSpPr/>
          <p:nvPr/>
        </p:nvGrpSpPr>
        <p:grpSpPr>
          <a:xfrm>
            <a:off x="787399" y="1948379"/>
            <a:ext cx="1874904" cy="1154925"/>
            <a:chOff x="3484496" y="2041207"/>
            <a:chExt cx="1874904" cy="1154925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90AB595E-C6C5-0C4D-0E67-60D6B2F3A431}"/>
                </a:ext>
              </a:extLst>
            </p:cNvPr>
            <p:cNvSpPr txBox="1"/>
            <p:nvPr/>
          </p:nvSpPr>
          <p:spPr>
            <a:xfrm>
              <a:off x="368371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EE9B0930-8166-AE2E-5837-7D94452E3F83}"/>
                </a:ext>
              </a:extLst>
            </p:cNvPr>
            <p:cNvSpPr txBox="1"/>
            <p:nvPr/>
          </p:nvSpPr>
          <p:spPr>
            <a:xfrm>
              <a:off x="3484496" y="2365135"/>
              <a:ext cx="187490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DFAD1CBE-5C86-D7ED-C6ED-15E1AD32A15A}"/>
              </a:ext>
            </a:extLst>
          </p:cNvPr>
          <p:cNvGrpSpPr/>
          <p:nvPr/>
        </p:nvGrpSpPr>
        <p:grpSpPr>
          <a:xfrm>
            <a:off x="9471322" y="3343816"/>
            <a:ext cx="1933279" cy="970259"/>
            <a:chOff x="2766067" y="2041207"/>
            <a:chExt cx="1933279" cy="970259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63B7913A-76D8-C717-5AEF-39079135FDE5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63D627B0-1CCD-78EA-9539-3544C46FB94C}"/>
                </a:ext>
              </a:extLst>
            </p:cNvPr>
            <p:cNvSpPr txBox="1"/>
            <p:nvPr/>
          </p:nvSpPr>
          <p:spPr>
            <a:xfrm>
              <a:off x="2766068" y="2365135"/>
              <a:ext cx="193327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057C9D39-FBB2-7166-69BC-20FB8AAA208C}"/>
              </a:ext>
            </a:extLst>
          </p:cNvPr>
          <p:cNvGrpSpPr/>
          <p:nvPr/>
        </p:nvGrpSpPr>
        <p:grpSpPr>
          <a:xfrm>
            <a:off x="787399" y="3217520"/>
            <a:ext cx="1874904" cy="1154925"/>
            <a:chOff x="3484496" y="2041207"/>
            <a:chExt cx="1874904" cy="1154925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6EEAE68F-334D-3613-A61C-86542CB4B1AD}"/>
                </a:ext>
              </a:extLst>
            </p:cNvPr>
            <p:cNvSpPr txBox="1"/>
            <p:nvPr/>
          </p:nvSpPr>
          <p:spPr>
            <a:xfrm>
              <a:off x="368371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258517E9-3B57-0D2A-E4B8-D358A6AC09FA}"/>
                </a:ext>
              </a:extLst>
            </p:cNvPr>
            <p:cNvSpPr txBox="1"/>
            <p:nvPr/>
          </p:nvSpPr>
          <p:spPr>
            <a:xfrm>
              <a:off x="3484496" y="2365135"/>
              <a:ext cx="187490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0FDE2A22-3299-0077-147D-1D7DCE4FDF07}"/>
              </a:ext>
            </a:extLst>
          </p:cNvPr>
          <p:cNvGrpSpPr/>
          <p:nvPr/>
        </p:nvGrpSpPr>
        <p:grpSpPr>
          <a:xfrm>
            <a:off x="787399" y="4454191"/>
            <a:ext cx="1874904" cy="1154925"/>
            <a:chOff x="3484496" y="2041207"/>
            <a:chExt cx="1874904" cy="1154925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8FBB7DBD-8B82-C201-D31A-610B7614AF70}"/>
                </a:ext>
              </a:extLst>
            </p:cNvPr>
            <p:cNvSpPr txBox="1"/>
            <p:nvPr/>
          </p:nvSpPr>
          <p:spPr>
            <a:xfrm>
              <a:off x="368371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891B550-5CB6-B7F5-85FB-0AA376201E52}"/>
                </a:ext>
              </a:extLst>
            </p:cNvPr>
            <p:cNvSpPr txBox="1"/>
            <p:nvPr/>
          </p:nvSpPr>
          <p:spPr>
            <a:xfrm>
              <a:off x="3484496" y="2365135"/>
              <a:ext cx="187490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78266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59" name="千图PPT彼岸天：ID 8661124库_组合 3">
            <a:extLst>
              <a:ext uri="{FF2B5EF4-FFF2-40B4-BE49-F238E27FC236}">
                <a16:creationId xmlns:a16="http://schemas.microsoft.com/office/drawing/2014/main" id="{1D545DD6-E3D4-3455-163E-7632DE64FBE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6522811" y="1608440"/>
            <a:ext cx="4319360" cy="4213663"/>
            <a:chOff x="264" y="1834"/>
            <a:chExt cx="4536" cy="4425"/>
          </a:xfrm>
        </p:grpSpPr>
        <p:sp>
          <p:nvSpPr>
            <p:cNvPr id="60" name="Freeform: Shape 4">
              <a:extLst>
                <a:ext uri="{FF2B5EF4-FFF2-40B4-BE49-F238E27FC236}">
                  <a16:creationId xmlns:a16="http://schemas.microsoft.com/office/drawing/2014/main" id="{A48F1ABE-6E18-8A43-A1F6-A850FDB366DF}"/>
                </a:ext>
              </a:extLst>
            </p:cNvPr>
            <p:cNvSpPr/>
            <p:nvPr/>
          </p:nvSpPr>
          <p:spPr bwMode="auto">
            <a:xfrm>
              <a:off x="325" y="5055"/>
              <a:ext cx="4355" cy="1204"/>
            </a:xfrm>
            <a:custGeom>
              <a:avLst/>
              <a:gdLst>
                <a:gd name="T0" fmla="*/ 1304 w 2567"/>
                <a:gd name="T1" fmla="*/ 692 h 710"/>
                <a:gd name="T2" fmla="*/ 1133 w 2567"/>
                <a:gd name="T3" fmla="*/ 700 h 710"/>
                <a:gd name="T4" fmla="*/ 62 w 2567"/>
                <a:gd name="T5" fmla="*/ 493 h 710"/>
                <a:gd name="T6" fmla="*/ 41 w 2567"/>
                <a:gd name="T7" fmla="*/ 448 h 710"/>
                <a:gd name="T8" fmla="*/ 1263 w 2567"/>
                <a:gd name="T9" fmla="*/ 18 h 710"/>
                <a:gd name="T10" fmla="*/ 1433 w 2567"/>
                <a:gd name="T11" fmla="*/ 10 h 710"/>
                <a:gd name="T12" fmla="*/ 2505 w 2567"/>
                <a:gd name="T13" fmla="*/ 204 h 710"/>
                <a:gd name="T14" fmla="*/ 2526 w 2567"/>
                <a:gd name="T15" fmla="*/ 249 h 710"/>
                <a:gd name="T16" fmla="*/ 1304 w 2567"/>
                <a:gd name="T17" fmla="*/ 69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0">
                  <a:moveTo>
                    <a:pt x="1304" y="692"/>
                  </a:moveTo>
                  <a:cubicBezTo>
                    <a:pt x="1263" y="707"/>
                    <a:pt x="1186" y="710"/>
                    <a:pt x="1133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2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4" y="3"/>
                    <a:pt x="1380" y="0"/>
                    <a:pt x="1433" y="10"/>
                  </a:cubicBezTo>
                  <a:cubicBezTo>
                    <a:pt x="2505" y="204"/>
                    <a:pt x="2505" y="204"/>
                    <a:pt x="2505" y="204"/>
                  </a:cubicBezTo>
                  <a:cubicBezTo>
                    <a:pt x="2558" y="214"/>
                    <a:pt x="2567" y="234"/>
                    <a:pt x="2526" y="249"/>
                  </a:cubicBezTo>
                  <a:lnTo>
                    <a:pt x="1304" y="69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Freeform: Shape 5">
              <a:extLst>
                <a:ext uri="{FF2B5EF4-FFF2-40B4-BE49-F238E27FC236}">
                  <a16:creationId xmlns:a16="http://schemas.microsoft.com/office/drawing/2014/main" id="{31E7A81A-6BBF-149C-217E-24A99E4A8D7F}"/>
                </a:ext>
              </a:extLst>
            </p:cNvPr>
            <p:cNvSpPr/>
            <p:nvPr/>
          </p:nvSpPr>
          <p:spPr bwMode="auto">
            <a:xfrm>
              <a:off x="350" y="5389"/>
              <a:ext cx="4306" cy="855"/>
            </a:xfrm>
            <a:custGeom>
              <a:avLst/>
              <a:gdLst>
                <a:gd name="T0" fmla="*/ 2538 w 2538"/>
                <a:gd name="T1" fmla="*/ 0 h 504"/>
                <a:gd name="T2" fmla="*/ 2536 w 2538"/>
                <a:gd name="T3" fmla="*/ 32 h 504"/>
                <a:gd name="T4" fmla="*/ 2464 w 2538"/>
                <a:gd name="T5" fmla="*/ 65 h 504"/>
                <a:gd name="T6" fmla="*/ 1186 w 2538"/>
                <a:gd name="T7" fmla="*/ 504 h 504"/>
                <a:gd name="T8" fmla="*/ 12 w 2538"/>
                <a:gd name="T9" fmla="*/ 284 h 504"/>
                <a:gd name="T10" fmla="*/ 0 w 2538"/>
                <a:gd name="T11" fmla="*/ 268 h 504"/>
                <a:gd name="T12" fmla="*/ 2 w 2538"/>
                <a:gd name="T13" fmla="*/ 225 h 504"/>
                <a:gd name="T14" fmla="*/ 2538 w 2538"/>
                <a:gd name="T1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8" h="504">
                  <a:moveTo>
                    <a:pt x="2538" y="0"/>
                  </a:moveTo>
                  <a:cubicBezTo>
                    <a:pt x="2536" y="32"/>
                    <a:pt x="2536" y="32"/>
                    <a:pt x="2536" y="32"/>
                  </a:cubicBezTo>
                  <a:cubicBezTo>
                    <a:pt x="2464" y="65"/>
                    <a:pt x="2464" y="65"/>
                    <a:pt x="2464" y="65"/>
                  </a:cubicBezTo>
                  <a:cubicBezTo>
                    <a:pt x="1186" y="504"/>
                    <a:pt x="1186" y="504"/>
                    <a:pt x="1186" y="504"/>
                  </a:cubicBezTo>
                  <a:cubicBezTo>
                    <a:pt x="12" y="284"/>
                    <a:pt x="12" y="284"/>
                    <a:pt x="12" y="28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1" y="225"/>
                    <a:pt x="2" y="225"/>
                  </a:cubicBezTo>
                  <a:cubicBezTo>
                    <a:pt x="2" y="225"/>
                    <a:pt x="2538" y="0"/>
                    <a:pt x="253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Freeform: Shape 6">
              <a:extLst>
                <a:ext uri="{FF2B5EF4-FFF2-40B4-BE49-F238E27FC236}">
                  <a16:creationId xmlns:a16="http://schemas.microsoft.com/office/drawing/2014/main" id="{BE0DFE6E-5C80-5072-004E-762A70FE5FEA}"/>
                </a:ext>
              </a:extLst>
            </p:cNvPr>
            <p:cNvSpPr/>
            <p:nvPr/>
          </p:nvSpPr>
          <p:spPr bwMode="auto">
            <a:xfrm>
              <a:off x="326" y="4977"/>
              <a:ext cx="4355" cy="1206"/>
            </a:xfrm>
            <a:custGeom>
              <a:avLst/>
              <a:gdLst>
                <a:gd name="T0" fmla="*/ 1304 w 2567"/>
                <a:gd name="T1" fmla="*/ 693 h 711"/>
                <a:gd name="T2" fmla="*/ 1134 w 2567"/>
                <a:gd name="T3" fmla="*/ 700 h 711"/>
                <a:gd name="T4" fmla="*/ 62 w 2567"/>
                <a:gd name="T5" fmla="*/ 493 h 711"/>
                <a:gd name="T6" fmla="*/ 41 w 2567"/>
                <a:gd name="T7" fmla="*/ 448 h 711"/>
                <a:gd name="T8" fmla="*/ 1263 w 2567"/>
                <a:gd name="T9" fmla="*/ 18 h 711"/>
                <a:gd name="T10" fmla="*/ 1434 w 2567"/>
                <a:gd name="T11" fmla="*/ 10 h 711"/>
                <a:gd name="T12" fmla="*/ 2505 w 2567"/>
                <a:gd name="T13" fmla="*/ 218 h 711"/>
                <a:gd name="T14" fmla="*/ 2526 w 2567"/>
                <a:gd name="T15" fmla="*/ 263 h 711"/>
                <a:gd name="T16" fmla="*/ 1304 w 2567"/>
                <a:gd name="T17" fmla="*/ 69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1">
                  <a:moveTo>
                    <a:pt x="1304" y="693"/>
                  </a:moveTo>
                  <a:cubicBezTo>
                    <a:pt x="1263" y="707"/>
                    <a:pt x="1187" y="711"/>
                    <a:pt x="1134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3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5" y="3"/>
                    <a:pt x="1381" y="0"/>
                    <a:pt x="1434" y="10"/>
                  </a:cubicBezTo>
                  <a:cubicBezTo>
                    <a:pt x="2505" y="218"/>
                    <a:pt x="2505" y="218"/>
                    <a:pt x="2505" y="218"/>
                  </a:cubicBezTo>
                  <a:cubicBezTo>
                    <a:pt x="2558" y="228"/>
                    <a:pt x="2567" y="248"/>
                    <a:pt x="2526" y="263"/>
                  </a:cubicBezTo>
                  <a:lnTo>
                    <a:pt x="1304" y="6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Freeform: Shape 7">
              <a:extLst>
                <a:ext uri="{FF2B5EF4-FFF2-40B4-BE49-F238E27FC236}">
                  <a16:creationId xmlns:a16="http://schemas.microsoft.com/office/drawing/2014/main" id="{37E74F55-1005-B376-322E-B483AD10A5AA}"/>
                </a:ext>
              </a:extLst>
            </p:cNvPr>
            <p:cNvSpPr/>
            <p:nvPr/>
          </p:nvSpPr>
          <p:spPr bwMode="auto">
            <a:xfrm>
              <a:off x="630" y="5030"/>
              <a:ext cx="3849" cy="1065"/>
            </a:xfrm>
            <a:custGeom>
              <a:avLst/>
              <a:gdLst>
                <a:gd name="T0" fmla="*/ 0 w 3849"/>
                <a:gd name="T1" fmla="*/ 710 h 1065"/>
                <a:gd name="T2" fmla="*/ 2019 w 3849"/>
                <a:gd name="T3" fmla="*/ 0 h 1065"/>
                <a:gd name="T4" fmla="*/ 3849 w 3849"/>
                <a:gd name="T5" fmla="*/ 354 h 1065"/>
                <a:gd name="T6" fmla="*/ 1829 w 3849"/>
                <a:gd name="T7" fmla="*/ 1065 h 1065"/>
                <a:gd name="T8" fmla="*/ 0 w 3849"/>
                <a:gd name="T9" fmla="*/ 71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9" h="1065">
                  <a:moveTo>
                    <a:pt x="0" y="710"/>
                  </a:moveTo>
                  <a:lnTo>
                    <a:pt x="2019" y="0"/>
                  </a:lnTo>
                  <a:lnTo>
                    <a:pt x="3849" y="354"/>
                  </a:lnTo>
                  <a:lnTo>
                    <a:pt x="1829" y="1065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Freeform: Shape 8">
              <a:extLst>
                <a:ext uri="{FF2B5EF4-FFF2-40B4-BE49-F238E27FC236}">
                  <a16:creationId xmlns:a16="http://schemas.microsoft.com/office/drawing/2014/main" id="{AAB7BCED-B698-BFF8-2918-21987B38370A}"/>
                </a:ext>
              </a:extLst>
            </p:cNvPr>
            <p:cNvSpPr/>
            <p:nvPr/>
          </p:nvSpPr>
          <p:spPr bwMode="auto">
            <a:xfrm>
              <a:off x="2459" y="5030"/>
              <a:ext cx="2020" cy="1065"/>
            </a:xfrm>
            <a:custGeom>
              <a:avLst/>
              <a:gdLst>
                <a:gd name="T0" fmla="*/ 0 w 2020"/>
                <a:gd name="T1" fmla="*/ 1065 h 1065"/>
                <a:gd name="T2" fmla="*/ 2020 w 2020"/>
                <a:gd name="T3" fmla="*/ 354 h 1065"/>
                <a:gd name="T4" fmla="*/ 190 w 2020"/>
                <a:gd name="T5" fmla="*/ 0 h 1065"/>
                <a:gd name="T6" fmla="*/ 0 w 2020"/>
                <a:gd name="T7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0" h="1065">
                  <a:moveTo>
                    <a:pt x="0" y="1065"/>
                  </a:moveTo>
                  <a:lnTo>
                    <a:pt x="2020" y="354"/>
                  </a:lnTo>
                  <a:lnTo>
                    <a:pt x="190" y="0"/>
                  </a:lnTo>
                  <a:lnTo>
                    <a:pt x="0" y="106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9">
              <a:extLst>
                <a:ext uri="{FF2B5EF4-FFF2-40B4-BE49-F238E27FC236}">
                  <a16:creationId xmlns:a16="http://schemas.microsoft.com/office/drawing/2014/main" id="{EB72E880-5A0E-D9DD-23E8-9EBDBDDE5DDE}"/>
                </a:ext>
              </a:extLst>
            </p:cNvPr>
            <p:cNvSpPr/>
            <p:nvPr/>
          </p:nvSpPr>
          <p:spPr bwMode="auto">
            <a:xfrm>
              <a:off x="1339" y="5927"/>
              <a:ext cx="204" cy="54"/>
            </a:xfrm>
            <a:custGeom>
              <a:avLst/>
              <a:gdLst>
                <a:gd name="T0" fmla="*/ 27 w 120"/>
                <a:gd name="T1" fmla="*/ 27 h 32"/>
                <a:gd name="T2" fmla="*/ 102 w 120"/>
                <a:gd name="T3" fmla="*/ 24 h 32"/>
                <a:gd name="T4" fmla="*/ 93 w 120"/>
                <a:gd name="T5" fmla="*/ 4 h 32"/>
                <a:gd name="T6" fmla="*/ 18 w 120"/>
                <a:gd name="T7" fmla="*/ 8 h 32"/>
                <a:gd name="T8" fmla="*/ 27 w 120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2">
                  <a:moveTo>
                    <a:pt x="27" y="27"/>
                  </a:moveTo>
                  <a:cubicBezTo>
                    <a:pt x="51" y="32"/>
                    <a:pt x="84" y="30"/>
                    <a:pt x="102" y="24"/>
                  </a:cubicBezTo>
                  <a:cubicBezTo>
                    <a:pt x="120" y="18"/>
                    <a:pt x="116" y="9"/>
                    <a:pt x="93" y="4"/>
                  </a:cubicBezTo>
                  <a:cubicBezTo>
                    <a:pt x="70" y="0"/>
                    <a:pt x="36" y="1"/>
                    <a:pt x="18" y="8"/>
                  </a:cubicBezTo>
                  <a:cubicBezTo>
                    <a:pt x="0" y="14"/>
                    <a:pt x="4" y="23"/>
                    <a:pt x="27" y="2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10">
              <a:extLst>
                <a:ext uri="{FF2B5EF4-FFF2-40B4-BE49-F238E27FC236}">
                  <a16:creationId xmlns:a16="http://schemas.microsoft.com/office/drawing/2014/main" id="{296B53B9-5863-8501-9DAE-AB5B230398A6}"/>
                </a:ext>
              </a:extLst>
            </p:cNvPr>
            <p:cNvSpPr/>
            <p:nvPr/>
          </p:nvSpPr>
          <p:spPr bwMode="auto">
            <a:xfrm>
              <a:off x="3451" y="5159"/>
              <a:ext cx="319" cy="64"/>
            </a:xfrm>
            <a:custGeom>
              <a:avLst/>
              <a:gdLst>
                <a:gd name="T0" fmla="*/ 5 w 188"/>
                <a:gd name="T1" fmla="*/ 4 h 38"/>
                <a:gd name="T2" fmla="*/ 3 w 188"/>
                <a:gd name="T3" fmla="*/ 1 h 38"/>
                <a:gd name="T4" fmla="*/ 3 w 188"/>
                <a:gd name="T5" fmla="*/ 1 h 38"/>
                <a:gd name="T6" fmla="*/ 16 w 188"/>
                <a:gd name="T7" fmla="*/ 0 h 38"/>
                <a:gd name="T8" fmla="*/ 183 w 188"/>
                <a:gd name="T9" fmla="*/ 33 h 38"/>
                <a:gd name="T10" fmla="*/ 185 w 188"/>
                <a:gd name="T11" fmla="*/ 36 h 38"/>
                <a:gd name="T12" fmla="*/ 185 w 188"/>
                <a:gd name="T13" fmla="*/ 36 h 38"/>
                <a:gd name="T14" fmla="*/ 172 w 188"/>
                <a:gd name="T15" fmla="*/ 37 h 38"/>
                <a:gd name="T16" fmla="*/ 5 w 18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8">
                  <a:moveTo>
                    <a:pt x="5" y="4"/>
                  </a:moveTo>
                  <a:cubicBezTo>
                    <a:pt x="1" y="4"/>
                    <a:pt x="0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12" y="0"/>
                    <a:pt x="16" y="0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7" y="34"/>
                    <a:pt x="188" y="35"/>
                    <a:pt x="185" y="36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2" y="37"/>
                    <a:pt x="176" y="38"/>
                    <a:pt x="172" y="37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11">
              <a:extLst>
                <a:ext uri="{FF2B5EF4-FFF2-40B4-BE49-F238E27FC236}">
                  <a16:creationId xmlns:a16="http://schemas.microsoft.com/office/drawing/2014/main" id="{21E8F1EA-BC32-503F-6650-AFDAFFA3A939}"/>
                </a:ext>
              </a:extLst>
            </p:cNvPr>
            <p:cNvSpPr/>
            <p:nvPr/>
          </p:nvSpPr>
          <p:spPr bwMode="auto">
            <a:xfrm>
              <a:off x="1224" y="3866"/>
              <a:ext cx="945" cy="887"/>
            </a:xfrm>
            <a:custGeom>
              <a:avLst/>
              <a:gdLst>
                <a:gd name="T0" fmla="*/ 34 w 557"/>
                <a:gd name="T1" fmla="*/ 0 h 523"/>
                <a:gd name="T2" fmla="*/ 522 w 557"/>
                <a:gd name="T3" fmla="*/ 0 h 523"/>
                <a:gd name="T4" fmla="*/ 557 w 557"/>
                <a:gd name="T5" fmla="*/ 35 h 523"/>
                <a:gd name="T6" fmla="*/ 557 w 557"/>
                <a:gd name="T7" fmla="*/ 374 h 523"/>
                <a:gd name="T8" fmla="*/ 522 w 557"/>
                <a:gd name="T9" fmla="*/ 408 h 523"/>
                <a:gd name="T10" fmla="*/ 483 w 557"/>
                <a:gd name="T11" fmla="*/ 408 h 523"/>
                <a:gd name="T12" fmla="*/ 483 w 557"/>
                <a:gd name="T13" fmla="*/ 523 h 523"/>
                <a:gd name="T14" fmla="*/ 360 w 557"/>
                <a:gd name="T15" fmla="*/ 408 h 523"/>
                <a:gd name="T16" fmla="*/ 34 w 557"/>
                <a:gd name="T17" fmla="*/ 408 h 523"/>
                <a:gd name="T18" fmla="*/ 0 w 557"/>
                <a:gd name="T19" fmla="*/ 374 h 523"/>
                <a:gd name="T20" fmla="*/ 0 w 557"/>
                <a:gd name="T21" fmla="*/ 35 h 523"/>
                <a:gd name="T22" fmla="*/ 34 w 557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7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7" y="16"/>
                    <a:pt x="557" y="35"/>
                  </a:cubicBezTo>
                  <a:cubicBezTo>
                    <a:pt x="557" y="374"/>
                    <a:pt x="557" y="374"/>
                    <a:pt x="557" y="374"/>
                  </a:cubicBezTo>
                  <a:cubicBezTo>
                    <a:pt x="557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60" y="408"/>
                    <a:pt x="360" y="408"/>
                    <a:pt x="360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12">
              <a:extLst>
                <a:ext uri="{FF2B5EF4-FFF2-40B4-BE49-F238E27FC236}">
                  <a16:creationId xmlns:a16="http://schemas.microsoft.com/office/drawing/2014/main" id="{C54C3D49-5F07-0B07-DEAC-13935E24F135}"/>
                </a:ext>
              </a:extLst>
            </p:cNvPr>
            <p:cNvSpPr/>
            <p:nvPr/>
          </p:nvSpPr>
          <p:spPr bwMode="auto">
            <a:xfrm>
              <a:off x="2196" y="2621"/>
              <a:ext cx="943" cy="887"/>
            </a:xfrm>
            <a:custGeom>
              <a:avLst/>
              <a:gdLst>
                <a:gd name="T0" fmla="*/ 34 w 556"/>
                <a:gd name="T1" fmla="*/ 0 h 523"/>
                <a:gd name="T2" fmla="*/ 522 w 556"/>
                <a:gd name="T3" fmla="*/ 0 h 523"/>
                <a:gd name="T4" fmla="*/ 556 w 556"/>
                <a:gd name="T5" fmla="*/ 35 h 523"/>
                <a:gd name="T6" fmla="*/ 556 w 556"/>
                <a:gd name="T7" fmla="*/ 374 h 523"/>
                <a:gd name="T8" fmla="*/ 522 w 556"/>
                <a:gd name="T9" fmla="*/ 408 h 523"/>
                <a:gd name="T10" fmla="*/ 483 w 556"/>
                <a:gd name="T11" fmla="*/ 408 h 523"/>
                <a:gd name="T12" fmla="*/ 483 w 556"/>
                <a:gd name="T13" fmla="*/ 523 h 523"/>
                <a:gd name="T14" fmla="*/ 359 w 556"/>
                <a:gd name="T15" fmla="*/ 408 h 523"/>
                <a:gd name="T16" fmla="*/ 34 w 556"/>
                <a:gd name="T17" fmla="*/ 408 h 523"/>
                <a:gd name="T18" fmla="*/ 0 w 556"/>
                <a:gd name="T19" fmla="*/ 374 h 523"/>
                <a:gd name="T20" fmla="*/ 0 w 556"/>
                <a:gd name="T21" fmla="*/ 35 h 523"/>
                <a:gd name="T22" fmla="*/ 34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6" y="16"/>
                    <a:pt x="556" y="35"/>
                  </a:cubicBezTo>
                  <a:cubicBezTo>
                    <a:pt x="556" y="374"/>
                    <a:pt x="556" y="374"/>
                    <a:pt x="556" y="374"/>
                  </a:cubicBezTo>
                  <a:cubicBezTo>
                    <a:pt x="556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59" y="408"/>
                    <a:pt x="359" y="408"/>
                    <a:pt x="359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13">
              <a:extLst>
                <a:ext uri="{FF2B5EF4-FFF2-40B4-BE49-F238E27FC236}">
                  <a16:creationId xmlns:a16="http://schemas.microsoft.com/office/drawing/2014/main" id="{96D1C134-DC05-D6C8-8E69-A2D0FE0945BD}"/>
                </a:ext>
              </a:extLst>
            </p:cNvPr>
            <p:cNvSpPr/>
            <p:nvPr/>
          </p:nvSpPr>
          <p:spPr bwMode="auto">
            <a:xfrm>
              <a:off x="3102" y="3461"/>
              <a:ext cx="943" cy="887"/>
            </a:xfrm>
            <a:custGeom>
              <a:avLst/>
              <a:gdLst>
                <a:gd name="T0" fmla="*/ 522 w 556"/>
                <a:gd name="T1" fmla="*/ 0 h 523"/>
                <a:gd name="T2" fmla="*/ 34 w 556"/>
                <a:gd name="T3" fmla="*/ 0 h 523"/>
                <a:gd name="T4" fmla="*/ 0 w 556"/>
                <a:gd name="T5" fmla="*/ 34 h 523"/>
                <a:gd name="T6" fmla="*/ 0 w 556"/>
                <a:gd name="T7" fmla="*/ 373 h 523"/>
                <a:gd name="T8" fmla="*/ 34 w 556"/>
                <a:gd name="T9" fmla="*/ 407 h 523"/>
                <a:gd name="T10" fmla="*/ 73 w 556"/>
                <a:gd name="T11" fmla="*/ 407 h 523"/>
                <a:gd name="T12" fmla="*/ 73 w 556"/>
                <a:gd name="T13" fmla="*/ 523 h 523"/>
                <a:gd name="T14" fmla="*/ 197 w 556"/>
                <a:gd name="T15" fmla="*/ 407 h 523"/>
                <a:gd name="T16" fmla="*/ 522 w 556"/>
                <a:gd name="T17" fmla="*/ 407 h 523"/>
                <a:gd name="T18" fmla="*/ 556 w 556"/>
                <a:gd name="T19" fmla="*/ 373 h 523"/>
                <a:gd name="T20" fmla="*/ 556 w 556"/>
                <a:gd name="T21" fmla="*/ 34 h 523"/>
                <a:gd name="T22" fmla="*/ 522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52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2"/>
                    <a:pt x="15" y="407"/>
                    <a:pt x="34" y="407"/>
                  </a:cubicBezTo>
                  <a:cubicBezTo>
                    <a:pt x="73" y="407"/>
                    <a:pt x="73" y="407"/>
                    <a:pt x="73" y="407"/>
                  </a:cubicBezTo>
                  <a:cubicBezTo>
                    <a:pt x="73" y="523"/>
                    <a:pt x="73" y="523"/>
                    <a:pt x="73" y="523"/>
                  </a:cubicBezTo>
                  <a:cubicBezTo>
                    <a:pt x="197" y="407"/>
                    <a:pt x="197" y="407"/>
                    <a:pt x="197" y="407"/>
                  </a:cubicBezTo>
                  <a:cubicBezTo>
                    <a:pt x="522" y="407"/>
                    <a:pt x="522" y="407"/>
                    <a:pt x="522" y="407"/>
                  </a:cubicBezTo>
                  <a:cubicBezTo>
                    <a:pt x="541" y="407"/>
                    <a:pt x="556" y="392"/>
                    <a:pt x="556" y="373"/>
                  </a:cubicBezTo>
                  <a:cubicBezTo>
                    <a:pt x="556" y="34"/>
                    <a:pt x="556" y="34"/>
                    <a:pt x="556" y="34"/>
                  </a:cubicBezTo>
                  <a:cubicBezTo>
                    <a:pt x="556" y="15"/>
                    <a:pt x="541" y="0"/>
                    <a:pt x="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14">
              <a:extLst>
                <a:ext uri="{FF2B5EF4-FFF2-40B4-BE49-F238E27FC236}">
                  <a16:creationId xmlns:a16="http://schemas.microsoft.com/office/drawing/2014/main" id="{AAE9DED4-A2D2-BBD3-1B1C-BB1C078C0F9E}"/>
                </a:ext>
              </a:extLst>
            </p:cNvPr>
            <p:cNvSpPr/>
            <p:nvPr/>
          </p:nvSpPr>
          <p:spPr bwMode="auto">
            <a:xfrm>
              <a:off x="306" y="3154"/>
              <a:ext cx="651" cy="612"/>
            </a:xfrm>
            <a:custGeom>
              <a:avLst/>
              <a:gdLst>
                <a:gd name="T0" fmla="*/ 24 w 384"/>
                <a:gd name="T1" fmla="*/ 0 h 361"/>
                <a:gd name="T2" fmla="*/ 361 w 384"/>
                <a:gd name="T3" fmla="*/ 0 h 361"/>
                <a:gd name="T4" fmla="*/ 384 w 384"/>
                <a:gd name="T5" fmla="*/ 24 h 361"/>
                <a:gd name="T6" fmla="*/ 384 w 384"/>
                <a:gd name="T7" fmla="*/ 258 h 361"/>
                <a:gd name="T8" fmla="*/ 361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8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1" y="0"/>
                    <a:pt x="361" y="0"/>
                    <a:pt x="361" y="0"/>
                  </a:cubicBezTo>
                  <a:cubicBezTo>
                    <a:pt x="374" y="0"/>
                    <a:pt x="384" y="11"/>
                    <a:pt x="384" y="24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71"/>
                    <a:pt x="374" y="281"/>
                    <a:pt x="361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1"/>
                    <a:pt x="0" y="25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Freeform: Shape 15">
              <a:extLst>
                <a:ext uri="{FF2B5EF4-FFF2-40B4-BE49-F238E27FC236}">
                  <a16:creationId xmlns:a16="http://schemas.microsoft.com/office/drawing/2014/main" id="{A14BC56A-C66B-0A71-7587-485FB122913E}"/>
                </a:ext>
              </a:extLst>
            </p:cNvPr>
            <p:cNvSpPr/>
            <p:nvPr/>
          </p:nvSpPr>
          <p:spPr bwMode="auto">
            <a:xfrm>
              <a:off x="1383" y="3133"/>
              <a:ext cx="652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8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8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71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1"/>
                    <a:pt x="384" y="258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: Shape 16">
              <a:extLst>
                <a:ext uri="{FF2B5EF4-FFF2-40B4-BE49-F238E27FC236}">
                  <a16:creationId xmlns:a16="http://schemas.microsoft.com/office/drawing/2014/main" id="{E674CD09-0829-CE1B-0DAE-8AA2D87337A7}"/>
                </a:ext>
              </a:extLst>
            </p:cNvPr>
            <p:cNvSpPr/>
            <p:nvPr/>
          </p:nvSpPr>
          <p:spPr bwMode="auto">
            <a:xfrm>
              <a:off x="4150" y="3201"/>
              <a:ext cx="650" cy="611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17">
              <a:extLst>
                <a:ext uri="{FF2B5EF4-FFF2-40B4-BE49-F238E27FC236}">
                  <a16:creationId xmlns:a16="http://schemas.microsoft.com/office/drawing/2014/main" id="{DA22E8BC-D1C4-2A21-FDF7-CD5D4EFD0FD0}"/>
                </a:ext>
              </a:extLst>
            </p:cNvPr>
            <p:cNvSpPr/>
            <p:nvPr/>
          </p:nvSpPr>
          <p:spPr bwMode="auto">
            <a:xfrm>
              <a:off x="2279" y="3666"/>
              <a:ext cx="651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4 h 360"/>
                <a:gd name="T6" fmla="*/ 384 w 384"/>
                <a:gd name="T7" fmla="*/ 257 h 360"/>
                <a:gd name="T8" fmla="*/ 360 w 384"/>
                <a:gd name="T9" fmla="*/ 281 h 360"/>
                <a:gd name="T10" fmla="*/ 333 w 384"/>
                <a:gd name="T11" fmla="*/ 281 h 360"/>
                <a:gd name="T12" fmla="*/ 333 w 384"/>
                <a:gd name="T13" fmla="*/ 360 h 360"/>
                <a:gd name="T14" fmla="*/ 248 w 384"/>
                <a:gd name="T15" fmla="*/ 281 h 360"/>
                <a:gd name="T16" fmla="*/ 24 w 384"/>
                <a:gd name="T17" fmla="*/ 281 h 360"/>
                <a:gd name="T18" fmla="*/ 0 w 384"/>
                <a:gd name="T19" fmla="*/ 257 h 360"/>
                <a:gd name="T20" fmla="*/ 0 w 384"/>
                <a:gd name="T21" fmla="*/ 24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18">
              <a:extLst>
                <a:ext uri="{FF2B5EF4-FFF2-40B4-BE49-F238E27FC236}">
                  <a16:creationId xmlns:a16="http://schemas.microsoft.com/office/drawing/2014/main" id="{12FBC1CF-EA44-B2A5-AA72-F79DB895ACE0}"/>
                </a:ext>
              </a:extLst>
            </p:cNvPr>
            <p:cNvSpPr/>
            <p:nvPr/>
          </p:nvSpPr>
          <p:spPr bwMode="auto">
            <a:xfrm>
              <a:off x="404" y="3919"/>
              <a:ext cx="652" cy="612"/>
            </a:xfrm>
            <a:custGeom>
              <a:avLst/>
              <a:gdLst>
                <a:gd name="T0" fmla="*/ 23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3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3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3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3" y="281"/>
                    <a:pt x="23" y="281"/>
                    <a:pt x="23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19">
              <a:extLst>
                <a:ext uri="{FF2B5EF4-FFF2-40B4-BE49-F238E27FC236}">
                  <a16:creationId xmlns:a16="http://schemas.microsoft.com/office/drawing/2014/main" id="{5EEFE12E-E38F-D86D-8CAE-5D9FFB5D6908}"/>
                </a:ext>
              </a:extLst>
            </p:cNvPr>
            <p:cNvSpPr/>
            <p:nvPr/>
          </p:nvSpPr>
          <p:spPr bwMode="auto">
            <a:xfrm>
              <a:off x="823" y="2263"/>
              <a:ext cx="652" cy="612"/>
            </a:xfrm>
            <a:custGeom>
              <a:avLst/>
              <a:gdLst>
                <a:gd name="T0" fmla="*/ 24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Freeform: Shape 20">
              <a:extLst>
                <a:ext uri="{FF2B5EF4-FFF2-40B4-BE49-F238E27FC236}">
                  <a16:creationId xmlns:a16="http://schemas.microsoft.com/office/drawing/2014/main" id="{085E9CFA-A8FF-0A53-8669-A5DDED6CC7EE}"/>
                </a:ext>
              </a:extLst>
            </p:cNvPr>
            <p:cNvSpPr/>
            <p:nvPr/>
          </p:nvSpPr>
          <p:spPr bwMode="auto">
            <a:xfrm>
              <a:off x="1673" y="1834"/>
              <a:ext cx="652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3 h 360"/>
                <a:gd name="T6" fmla="*/ 384 w 384"/>
                <a:gd name="T7" fmla="*/ 257 h 360"/>
                <a:gd name="T8" fmla="*/ 360 w 384"/>
                <a:gd name="T9" fmla="*/ 280 h 360"/>
                <a:gd name="T10" fmla="*/ 333 w 384"/>
                <a:gd name="T11" fmla="*/ 280 h 360"/>
                <a:gd name="T12" fmla="*/ 333 w 384"/>
                <a:gd name="T13" fmla="*/ 360 h 360"/>
                <a:gd name="T14" fmla="*/ 248 w 384"/>
                <a:gd name="T15" fmla="*/ 280 h 360"/>
                <a:gd name="T16" fmla="*/ 24 w 384"/>
                <a:gd name="T17" fmla="*/ 280 h 360"/>
                <a:gd name="T18" fmla="*/ 0 w 384"/>
                <a:gd name="T19" fmla="*/ 257 h 360"/>
                <a:gd name="T20" fmla="*/ 0 w 384"/>
                <a:gd name="T21" fmla="*/ 23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3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0"/>
                    <a:pt x="360" y="280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" y="280"/>
                    <a:pt x="24" y="280"/>
                    <a:pt x="24" y="280"/>
                  </a:cubicBezTo>
                  <a:cubicBezTo>
                    <a:pt x="10" y="280"/>
                    <a:pt x="0" y="270"/>
                    <a:pt x="0" y="2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Freeform: Shape 21">
              <a:extLst>
                <a:ext uri="{FF2B5EF4-FFF2-40B4-BE49-F238E27FC236}">
                  <a16:creationId xmlns:a16="http://schemas.microsoft.com/office/drawing/2014/main" id="{F134205F-61B2-4E19-B1DA-B486D878D3F4}"/>
                </a:ext>
              </a:extLst>
            </p:cNvPr>
            <p:cNvSpPr/>
            <p:nvPr/>
          </p:nvSpPr>
          <p:spPr bwMode="auto">
            <a:xfrm>
              <a:off x="3465" y="4300"/>
              <a:ext cx="651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7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7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0"/>
                    <a:pt x="384" y="257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22">
              <a:extLst>
                <a:ext uri="{FF2B5EF4-FFF2-40B4-BE49-F238E27FC236}">
                  <a16:creationId xmlns:a16="http://schemas.microsoft.com/office/drawing/2014/main" id="{33318CB0-549B-D443-9320-DE02DAF8925E}"/>
                </a:ext>
              </a:extLst>
            </p:cNvPr>
            <p:cNvSpPr/>
            <p:nvPr/>
          </p:nvSpPr>
          <p:spPr bwMode="auto">
            <a:xfrm>
              <a:off x="3646" y="2379"/>
              <a:ext cx="650" cy="610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23">
              <a:extLst>
                <a:ext uri="{FF2B5EF4-FFF2-40B4-BE49-F238E27FC236}">
                  <a16:creationId xmlns:a16="http://schemas.microsoft.com/office/drawing/2014/main" id="{DC058C8A-85F2-A959-8FDC-437A5361CB37}"/>
                </a:ext>
              </a:extLst>
            </p:cNvPr>
            <p:cNvSpPr/>
            <p:nvPr/>
          </p:nvSpPr>
          <p:spPr bwMode="auto">
            <a:xfrm>
              <a:off x="2730" y="1834"/>
              <a:ext cx="650" cy="612"/>
            </a:xfrm>
            <a:custGeom>
              <a:avLst/>
              <a:gdLst>
                <a:gd name="T0" fmla="*/ 360 w 383"/>
                <a:gd name="T1" fmla="*/ 0 h 361"/>
                <a:gd name="T2" fmla="*/ 23 w 383"/>
                <a:gd name="T3" fmla="*/ 0 h 361"/>
                <a:gd name="T4" fmla="*/ 0 w 383"/>
                <a:gd name="T5" fmla="*/ 24 h 361"/>
                <a:gd name="T6" fmla="*/ 0 w 383"/>
                <a:gd name="T7" fmla="*/ 257 h 361"/>
                <a:gd name="T8" fmla="*/ 23 w 383"/>
                <a:gd name="T9" fmla="*/ 281 h 361"/>
                <a:gd name="T10" fmla="*/ 50 w 383"/>
                <a:gd name="T11" fmla="*/ 281 h 361"/>
                <a:gd name="T12" fmla="*/ 50 w 383"/>
                <a:gd name="T13" fmla="*/ 361 h 361"/>
                <a:gd name="T14" fmla="*/ 135 w 383"/>
                <a:gd name="T15" fmla="*/ 281 h 361"/>
                <a:gd name="T16" fmla="*/ 360 w 383"/>
                <a:gd name="T17" fmla="*/ 281 h 361"/>
                <a:gd name="T18" fmla="*/ 383 w 383"/>
                <a:gd name="T19" fmla="*/ 257 h 361"/>
                <a:gd name="T20" fmla="*/ 383 w 383"/>
                <a:gd name="T21" fmla="*/ 24 h 361"/>
                <a:gd name="T22" fmla="*/ 360 w 383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1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1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1"/>
                    <a:pt x="50" y="361"/>
                    <a:pt x="50" y="361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1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Freeform: Shape 24">
              <a:extLst>
                <a:ext uri="{FF2B5EF4-FFF2-40B4-BE49-F238E27FC236}">
                  <a16:creationId xmlns:a16="http://schemas.microsoft.com/office/drawing/2014/main" id="{31934705-0203-BC3C-1AA9-6BFC3C7CD5DA}"/>
                </a:ext>
              </a:extLst>
            </p:cNvPr>
            <p:cNvSpPr/>
            <p:nvPr/>
          </p:nvSpPr>
          <p:spPr bwMode="auto">
            <a:xfrm>
              <a:off x="2170" y="4601"/>
              <a:ext cx="1105" cy="1036"/>
            </a:xfrm>
            <a:custGeom>
              <a:avLst/>
              <a:gdLst>
                <a:gd name="T0" fmla="*/ 611 w 651"/>
                <a:gd name="T1" fmla="*/ 0 h 611"/>
                <a:gd name="T2" fmla="*/ 40 w 651"/>
                <a:gd name="T3" fmla="*/ 0 h 611"/>
                <a:gd name="T4" fmla="*/ 0 w 651"/>
                <a:gd name="T5" fmla="*/ 40 h 611"/>
                <a:gd name="T6" fmla="*/ 0 w 651"/>
                <a:gd name="T7" fmla="*/ 436 h 611"/>
                <a:gd name="T8" fmla="*/ 40 w 651"/>
                <a:gd name="T9" fmla="*/ 477 h 611"/>
                <a:gd name="T10" fmla="*/ 86 w 651"/>
                <a:gd name="T11" fmla="*/ 477 h 611"/>
                <a:gd name="T12" fmla="*/ 86 w 651"/>
                <a:gd name="T13" fmla="*/ 611 h 611"/>
                <a:gd name="T14" fmla="*/ 230 w 651"/>
                <a:gd name="T15" fmla="*/ 477 h 611"/>
                <a:gd name="T16" fmla="*/ 611 w 651"/>
                <a:gd name="T17" fmla="*/ 477 h 611"/>
                <a:gd name="T18" fmla="*/ 651 w 651"/>
                <a:gd name="T19" fmla="*/ 436 h 611"/>
                <a:gd name="T20" fmla="*/ 651 w 651"/>
                <a:gd name="T21" fmla="*/ 40 h 611"/>
                <a:gd name="T22" fmla="*/ 611 w 651"/>
                <a:gd name="T23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1" h="611">
                  <a:moveTo>
                    <a:pt x="61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459"/>
                    <a:pt x="18" y="477"/>
                    <a:pt x="40" y="477"/>
                  </a:cubicBezTo>
                  <a:cubicBezTo>
                    <a:pt x="86" y="477"/>
                    <a:pt x="86" y="477"/>
                    <a:pt x="86" y="477"/>
                  </a:cubicBezTo>
                  <a:cubicBezTo>
                    <a:pt x="86" y="611"/>
                    <a:pt x="86" y="611"/>
                    <a:pt x="86" y="611"/>
                  </a:cubicBezTo>
                  <a:cubicBezTo>
                    <a:pt x="230" y="477"/>
                    <a:pt x="230" y="477"/>
                    <a:pt x="230" y="477"/>
                  </a:cubicBezTo>
                  <a:cubicBezTo>
                    <a:pt x="611" y="477"/>
                    <a:pt x="611" y="477"/>
                    <a:pt x="611" y="477"/>
                  </a:cubicBezTo>
                  <a:cubicBezTo>
                    <a:pt x="633" y="477"/>
                    <a:pt x="651" y="459"/>
                    <a:pt x="651" y="436"/>
                  </a:cubicBezTo>
                  <a:cubicBezTo>
                    <a:pt x="651" y="40"/>
                    <a:pt x="651" y="40"/>
                    <a:pt x="651" y="40"/>
                  </a:cubicBezTo>
                  <a:cubicBezTo>
                    <a:pt x="651" y="18"/>
                    <a:pt x="633" y="0"/>
                    <a:pt x="6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25">
              <a:extLst>
                <a:ext uri="{FF2B5EF4-FFF2-40B4-BE49-F238E27FC236}">
                  <a16:creationId xmlns:a16="http://schemas.microsoft.com/office/drawing/2014/main" id="{6996DA36-1D66-BA2F-0BDE-8F81E9852A91}"/>
                </a:ext>
              </a:extLst>
            </p:cNvPr>
            <p:cNvSpPr/>
            <p:nvPr/>
          </p:nvSpPr>
          <p:spPr bwMode="auto">
            <a:xfrm>
              <a:off x="2328" y="4726"/>
              <a:ext cx="692" cy="310"/>
            </a:xfrm>
            <a:custGeom>
              <a:avLst/>
              <a:gdLst>
                <a:gd name="T0" fmla="*/ 345 w 692"/>
                <a:gd name="T1" fmla="*/ 310 h 310"/>
                <a:gd name="T2" fmla="*/ 0 w 692"/>
                <a:gd name="T3" fmla="*/ 156 h 310"/>
                <a:gd name="T4" fmla="*/ 353 w 692"/>
                <a:gd name="T5" fmla="*/ 0 h 310"/>
                <a:gd name="T6" fmla="*/ 692 w 692"/>
                <a:gd name="T7" fmla="*/ 151 h 310"/>
                <a:gd name="T8" fmla="*/ 345 w 692"/>
                <a:gd name="T9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10">
                  <a:moveTo>
                    <a:pt x="345" y="310"/>
                  </a:moveTo>
                  <a:lnTo>
                    <a:pt x="0" y="156"/>
                  </a:lnTo>
                  <a:lnTo>
                    <a:pt x="353" y="0"/>
                  </a:lnTo>
                  <a:lnTo>
                    <a:pt x="692" y="151"/>
                  </a:lnTo>
                  <a:lnTo>
                    <a:pt x="345" y="3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Rectangle 26">
              <a:extLst>
                <a:ext uri="{FF2B5EF4-FFF2-40B4-BE49-F238E27FC236}">
                  <a16:creationId xmlns:a16="http://schemas.microsoft.com/office/drawing/2014/main" id="{819C2FA1-2B62-2496-35B6-22D1DE03EDFF}"/>
                </a:ext>
              </a:extLst>
            </p:cNvPr>
            <p:cNvSpPr/>
            <p:nvPr/>
          </p:nvSpPr>
          <p:spPr bwMode="auto">
            <a:xfrm>
              <a:off x="2993" y="4872"/>
              <a:ext cx="21" cy="22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Oval 27">
              <a:extLst>
                <a:ext uri="{FF2B5EF4-FFF2-40B4-BE49-F238E27FC236}">
                  <a16:creationId xmlns:a16="http://schemas.microsoft.com/office/drawing/2014/main" id="{A848F46C-427C-4495-5EC1-6ACD31F45FEB}"/>
                </a:ext>
              </a:extLst>
            </p:cNvPr>
            <p:cNvSpPr/>
            <p:nvPr/>
          </p:nvSpPr>
          <p:spPr bwMode="auto">
            <a:xfrm>
              <a:off x="2970" y="5074"/>
              <a:ext cx="67" cy="69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28">
              <a:extLst>
                <a:ext uri="{FF2B5EF4-FFF2-40B4-BE49-F238E27FC236}">
                  <a16:creationId xmlns:a16="http://schemas.microsoft.com/office/drawing/2014/main" id="{031E2B47-37E2-937B-9B5B-C9ACE03416D9}"/>
                </a:ext>
              </a:extLst>
            </p:cNvPr>
            <p:cNvSpPr/>
            <p:nvPr/>
          </p:nvSpPr>
          <p:spPr bwMode="auto">
            <a:xfrm>
              <a:off x="2961" y="5111"/>
              <a:ext cx="49" cy="153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8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7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29">
              <a:extLst>
                <a:ext uri="{FF2B5EF4-FFF2-40B4-BE49-F238E27FC236}">
                  <a16:creationId xmlns:a16="http://schemas.microsoft.com/office/drawing/2014/main" id="{C7717427-74D2-CE07-FEDB-DA72D9D17AF3}"/>
                </a:ext>
              </a:extLst>
            </p:cNvPr>
            <p:cNvSpPr/>
            <p:nvPr/>
          </p:nvSpPr>
          <p:spPr bwMode="auto">
            <a:xfrm>
              <a:off x="2998" y="5111"/>
              <a:ext cx="51" cy="153"/>
            </a:xfrm>
            <a:custGeom>
              <a:avLst/>
              <a:gdLst>
                <a:gd name="T0" fmla="*/ 14 w 30"/>
                <a:gd name="T1" fmla="*/ 5 h 90"/>
                <a:gd name="T2" fmla="*/ 24 w 30"/>
                <a:gd name="T3" fmla="*/ 90 h 90"/>
                <a:gd name="T4" fmla="*/ 0 w 30"/>
                <a:gd name="T5" fmla="*/ 90 h 90"/>
                <a:gd name="T6" fmla="*/ 0 w 30"/>
                <a:gd name="T7" fmla="*/ 0 h 90"/>
                <a:gd name="T8" fmla="*/ 14 w 30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0">
                  <a:moveTo>
                    <a:pt x="14" y="5"/>
                  </a:moveTo>
                  <a:cubicBezTo>
                    <a:pt x="14" y="5"/>
                    <a:pt x="30" y="38"/>
                    <a:pt x="24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7"/>
                    <a:pt x="14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30">
              <a:extLst>
                <a:ext uri="{FF2B5EF4-FFF2-40B4-BE49-F238E27FC236}">
                  <a16:creationId xmlns:a16="http://schemas.microsoft.com/office/drawing/2014/main" id="{FA50E3FA-3E02-B30C-8C36-A64DEAE76BA3}"/>
                </a:ext>
              </a:extLst>
            </p:cNvPr>
            <p:cNvSpPr/>
            <p:nvPr/>
          </p:nvSpPr>
          <p:spPr bwMode="auto">
            <a:xfrm>
              <a:off x="2466" y="4974"/>
              <a:ext cx="402" cy="300"/>
            </a:xfrm>
            <a:custGeom>
              <a:avLst/>
              <a:gdLst>
                <a:gd name="T0" fmla="*/ 237 w 237"/>
                <a:gd name="T1" fmla="*/ 0 h 177"/>
                <a:gd name="T2" fmla="*/ 118 w 237"/>
                <a:gd name="T3" fmla="*/ 56 h 177"/>
                <a:gd name="T4" fmla="*/ 0 w 237"/>
                <a:gd name="T5" fmla="*/ 0 h 177"/>
                <a:gd name="T6" fmla="*/ 0 w 237"/>
                <a:gd name="T7" fmla="*/ 136 h 177"/>
                <a:gd name="T8" fmla="*/ 115 w 237"/>
                <a:gd name="T9" fmla="*/ 177 h 177"/>
                <a:gd name="T10" fmla="*/ 115 w 237"/>
                <a:gd name="T11" fmla="*/ 177 h 177"/>
                <a:gd name="T12" fmla="*/ 118 w 237"/>
                <a:gd name="T13" fmla="*/ 177 h 177"/>
                <a:gd name="T14" fmla="*/ 122 w 237"/>
                <a:gd name="T15" fmla="*/ 177 h 177"/>
                <a:gd name="T16" fmla="*/ 122 w 237"/>
                <a:gd name="T17" fmla="*/ 177 h 177"/>
                <a:gd name="T18" fmla="*/ 237 w 237"/>
                <a:gd name="T19" fmla="*/ 136 h 177"/>
                <a:gd name="T20" fmla="*/ 237 w 237"/>
                <a:gd name="T2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7">
                  <a:moveTo>
                    <a:pt x="237" y="0"/>
                  </a:moveTo>
                  <a:cubicBezTo>
                    <a:pt x="237" y="1"/>
                    <a:pt x="138" y="47"/>
                    <a:pt x="118" y="56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6"/>
                    <a:pt x="115" y="177"/>
                  </a:cubicBezTo>
                  <a:cubicBezTo>
                    <a:pt x="115" y="177"/>
                    <a:pt x="115" y="177"/>
                    <a:pt x="115" y="177"/>
                  </a:cubicBezTo>
                  <a:cubicBezTo>
                    <a:pt x="115" y="177"/>
                    <a:pt x="116" y="177"/>
                    <a:pt x="118" y="177"/>
                  </a:cubicBezTo>
                  <a:cubicBezTo>
                    <a:pt x="120" y="177"/>
                    <a:pt x="122" y="177"/>
                    <a:pt x="122" y="177"/>
                  </a:cubicBezTo>
                  <a:cubicBezTo>
                    <a:pt x="122" y="177"/>
                    <a:pt x="122" y="177"/>
                    <a:pt x="122" y="177"/>
                  </a:cubicBezTo>
                  <a:cubicBezTo>
                    <a:pt x="142" y="176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31">
              <a:extLst>
                <a:ext uri="{FF2B5EF4-FFF2-40B4-BE49-F238E27FC236}">
                  <a16:creationId xmlns:a16="http://schemas.microsoft.com/office/drawing/2014/main" id="{C5CCF0A2-D4B8-8417-838C-80F85029E691}"/>
                </a:ext>
              </a:extLst>
            </p:cNvPr>
            <p:cNvSpPr/>
            <p:nvPr/>
          </p:nvSpPr>
          <p:spPr bwMode="auto">
            <a:xfrm>
              <a:off x="3590" y="4341"/>
              <a:ext cx="391" cy="392"/>
            </a:xfrm>
            <a:custGeom>
              <a:avLst/>
              <a:gdLst>
                <a:gd name="T0" fmla="*/ 147 w 230"/>
                <a:gd name="T1" fmla="*/ 111 h 231"/>
                <a:gd name="T2" fmla="*/ 142 w 230"/>
                <a:gd name="T3" fmla="*/ 98 h 231"/>
                <a:gd name="T4" fmla="*/ 142 w 230"/>
                <a:gd name="T5" fmla="*/ 44 h 231"/>
                <a:gd name="T6" fmla="*/ 148 w 230"/>
                <a:gd name="T7" fmla="*/ 37 h 231"/>
                <a:gd name="T8" fmla="*/ 149 w 230"/>
                <a:gd name="T9" fmla="*/ 37 h 231"/>
                <a:gd name="T10" fmla="*/ 149 w 230"/>
                <a:gd name="T11" fmla="*/ 13 h 231"/>
                <a:gd name="T12" fmla="*/ 148 w 230"/>
                <a:gd name="T13" fmla="*/ 13 h 231"/>
                <a:gd name="T14" fmla="*/ 148 w 230"/>
                <a:gd name="T15" fmla="*/ 12 h 231"/>
                <a:gd name="T16" fmla="*/ 115 w 230"/>
                <a:gd name="T17" fmla="*/ 0 h 231"/>
                <a:gd name="T18" fmla="*/ 82 w 230"/>
                <a:gd name="T19" fmla="*/ 12 h 231"/>
                <a:gd name="T20" fmla="*/ 82 w 230"/>
                <a:gd name="T21" fmla="*/ 13 h 231"/>
                <a:gd name="T22" fmla="*/ 81 w 230"/>
                <a:gd name="T23" fmla="*/ 13 h 231"/>
                <a:gd name="T24" fmla="*/ 81 w 230"/>
                <a:gd name="T25" fmla="*/ 37 h 231"/>
                <a:gd name="T26" fmla="*/ 82 w 230"/>
                <a:gd name="T27" fmla="*/ 37 h 231"/>
                <a:gd name="T28" fmla="*/ 91 w 230"/>
                <a:gd name="T29" fmla="*/ 44 h 231"/>
                <a:gd name="T30" fmla="*/ 91 w 230"/>
                <a:gd name="T31" fmla="*/ 98 h 231"/>
                <a:gd name="T32" fmla="*/ 84 w 230"/>
                <a:gd name="T33" fmla="*/ 111 h 231"/>
                <a:gd name="T34" fmla="*/ 31 w 230"/>
                <a:gd name="T35" fmla="*/ 212 h 231"/>
                <a:gd name="T36" fmla="*/ 115 w 230"/>
                <a:gd name="T37" fmla="*/ 230 h 231"/>
                <a:gd name="T38" fmla="*/ 199 w 230"/>
                <a:gd name="T39" fmla="*/ 212 h 231"/>
                <a:gd name="T40" fmla="*/ 147 w 230"/>
                <a:gd name="T41" fmla="*/ 111 h 231"/>
                <a:gd name="T42" fmla="*/ 145 w 230"/>
                <a:gd name="T43" fmla="*/ 213 h 231"/>
                <a:gd name="T44" fmla="*/ 182 w 230"/>
                <a:gd name="T45" fmla="*/ 187 h 231"/>
                <a:gd name="T46" fmla="*/ 150 w 230"/>
                <a:gd name="T47" fmla="*/ 134 h 231"/>
                <a:gd name="T48" fmla="*/ 194 w 230"/>
                <a:gd name="T49" fmla="*/ 190 h 231"/>
                <a:gd name="T50" fmla="*/ 145 w 230"/>
                <a:gd name="T51" fmla="*/ 2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0" h="231">
                  <a:moveTo>
                    <a:pt x="147" y="111"/>
                  </a:moveTo>
                  <a:cubicBezTo>
                    <a:pt x="147" y="111"/>
                    <a:pt x="142" y="109"/>
                    <a:pt x="142" y="98"/>
                  </a:cubicBezTo>
                  <a:cubicBezTo>
                    <a:pt x="142" y="89"/>
                    <a:pt x="142" y="55"/>
                    <a:pt x="142" y="44"/>
                  </a:cubicBezTo>
                  <a:cubicBezTo>
                    <a:pt x="145" y="42"/>
                    <a:pt x="147" y="40"/>
                    <a:pt x="148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8" y="13"/>
                    <a:pt x="148" y="13"/>
                    <a:pt x="148" y="12"/>
                  </a:cubicBezTo>
                  <a:cubicBezTo>
                    <a:pt x="148" y="5"/>
                    <a:pt x="133" y="0"/>
                    <a:pt x="115" y="0"/>
                  </a:cubicBezTo>
                  <a:cubicBezTo>
                    <a:pt x="96" y="0"/>
                    <a:pt x="82" y="5"/>
                    <a:pt x="82" y="1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40"/>
                    <a:pt x="84" y="42"/>
                    <a:pt x="91" y="44"/>
                  </a:cubicBezTo>
                  <a:cubicBezTo>
                    <a:pt x="91" y="56"/>
                    <a:pt x="91" y="89"/>
                    <a:pt x="91" y="98"/>
                  </a:cubicBezTo>
                  <a:cubicBezTo>
                    <a:pt x="91" y="109"/>
                    <a:pt x="84" y="111"/>
                    <a:pt x="84" y="111"/>
                  </a:cubicBezTo>
                  <a:cubicBezTo>
                    <a:pt x="72" y="119"/>
                    <a:pt x="0" y="190"/>
                    <a:pt x="31" y="212"/>
                  </a:cubicBezTo>
                  <a:cubicBezTo>
                    <a:pt x="59" y="231"/>
                    <a:pt x="106" y="231"/>
                    <a:pt x="115" y="230"/>
                  </a:cubicBezTo>
                  <a:cubicBezTo>
                    <a:pt x="124" y="231"/>
                    <a:pt x="171" y="231"/>
                    <a:pt x="199" y="212"/>
                  </a:cubicBezTo>
                  <a:cubicBezTo>
                    <a:pt x="230" y="190"/>
                    <a:pt x="159" y="119"/>
                    <a:pt x="147" y="111"/>
                  </a:cubicBezTo>
                  <a:close/>
                  <a:moveTo>
                    <a:pt x="145" y="213"/>
                  </a:moveTo>
                  <a:cubicBezTo>
                    <a:pt x="145" y="213"/>
                    <a:pt x="181" y="206"/>
                    <a:pt x="182" y="187"/>
                  </a:cubicBezTo>
                  <a:cubicBezTo>
                    <a:pt x="184" y="169"/>
                    <a:pt x="150" y="134"/>
                    <a:pt x="150" y="134"/>
                  </a:cubicBezTo>
                  <a:cubicBezTo>
                    <a:pt x="150" y="134"/>
                    <a:pt x="194" y="167"/>
                    <a:pt x="194" y="190"/>
                  </a:cubicBezTo>
                  <a:cubicBezTo>
                    <a:pt x="193" y="213"/>
                    <a:pt x="145" y="213"/>
                    <a:pt x="145" y="21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32">
              <a:extLst>
                <a:ext uri="{FF2B5EF4-FFF2-40B4-BE49-F238E27FC236}">
                  <a16:creationId xmlns:a16="http://schemas.microsoft.com/office/drawing/2014/main" id="{26D558D8-0A78-F025-58B8-40BCC07FC862}"/>
                </a:ext>
              </a:extLst>
            </p:cNvPr>
            <p:cNvSpPr/>
            <p:nvPr/>
          </p:nvSpPr>
          <p:spPr bwMode="auto">
            <a:xfrm>
              <a:off x="959" y="2307"/>
              <a:ext cx="368" cy="372"/>
            </a:xfrm>
            <a:custGeom>
              <a:avLst/>
              <a:gdLst>
                <a:gd name="T0" fmla="*/ 139 w 217"/>
                <a:gd name="T1" fmla="*/ 105 h 219"/>
                <a:gd name="T2" fmla="*/ 134 w 217"/>
                <a:gd name="T3" fmla="*/ 93 h 219"/>
                <a:gd name="T4" fmla="*/ 134 w 217"/>
                <a:gd name="T5" fmla="*/ 42 h 219"/>
                <a:gd name="T6" fmla="*/ 139 w 217"/>
                <a:gd name="T7" fmla="*/ 35 h 219"/>
                <a:gd name="T8" fmla="*/ 141 w 217"/>
                <a:gd name="T9" fmla="*/ 35 h 219"/>
                <a:gd name="T10" fmla="*/ 141 w 217"/>
                <a:gd name="T11" fmla="*/ 12 h 219"/>
                <a:gd name="T12" fmla="*/ 139 w 217"/>
                <a:gd name="T13" fmla="*/ 12 h 219"/>
                <a:gd name="T14" fmla="*/ 139 w 217"/>
                <a:gd name="T15" fmla="*/ 12 h 219"/>
                <a:gd name="T16" fmla="*/ 108 w 217"/>
                <a:gd name="T17" fmla="*/ 0 h 219"/>
                <a:gd name="T18" fmla="*/ 77 w 217"/>
                <a:gd name="T19" fmla="*/ 12 h 219"/>
                <a:gd name="T20" fmla="*/ 77 w 217"/>
                <a:gd name="T21" fmla="*/ 12 h 219"/>
                <a:gd name="T22" fmla="*/ 77 w 217"/>
                <a:gd name="T23" fmla="*/ 12 h 219"/>
                <a:gd name="T24" fmla="*/ 77 w 217"/>
                <a:gd name="T25" fmla="*/ 35 h 219"/>
                <a:gd name="T26" fmla="*/ 77 w 217"/>
                <a:gd name="T27" fmla="*/ 35 h 219"/>
                <a:gd name="T28" fmla="*/ 86 w 217"/>
                <a:gd name="T29" fmla="*/ 42 h 219"/>
                <a:gd name="T30" fmla="*/ 86 w 217"/>
                <a:gd name="T31" fmla="*/ 93 h 219"/>
                <a:gd name="T32" fmla="*/ 79 w 217"/>
                <a:gd name="T33" fmla="*/ 105 h 219"/>
                <a:gd name="T34" fmla="*/ 30 w 217"/>
                <a:gd name="T35" fmla="*/ 200 h 219"/>
                <a:gd name="T36" fmla="*/ 109 w 217"/>
                <a:gd name="T37" fmla="*/ 218 h 219"/>
                <a:gd name="T38" fmla="*/ 188 w 217"/>
                <a:gd name="T39" fmla="*/ 200 h 219"/>
                <a:gd name="T40" fmla="*/ 139 w 217"/>
                <a:gd name="T41" fmla="*/ 105 h 219"/>
                <a:gd name="T42" fmla="*/ 137 w 217"/>
                <a:gd name="T43" fmla="*/ 201 h 219"/>
                <a:gd name="T44" fmla="*/ 172 w 217"/>
                <a:gd name="T45" fmla="*/ 177 h 219"/>
                <a:gd name="T46" fmla="*/ 142 w 217"/>
                <a:gd name="T47" fmla="*/ 126 h 219"/>
                <a:gd name="T48" fmla="*/ 183 w 217"/>
                <a:gd name="T49" fmla="*/ 179 h 219"/>
                <a:gd name="T50" fmla="*/ 137 w 217"/>
                <a:gd name="T51" fmla="*/ 2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19">
                  <a:moveTo>
                    <a:pt x="139" y="105"/>
                  </a:moveTo>
                  <a:cubicBezTo>
                    <a:pt x="139" y="105"/>
                    <a:pt x="134" y="103"/>
                    <a:pt x="134" y="93"/>
                  </a:cubicBezTo>
                  <a:cubicBezTo>
                    <a:pt x="134" y="84"/>
                    <a:pt x="134" y="52"/>
                    <a:pt x="134" y="42"/>
                  </a:cubicBezTo>
                  <a:cubicBezTo>
                    <a:pt x="137" y="40"/>
                    <a:pt x="139" y="37"/>
                    <a:pt x="139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5"/>
                    <a:pt x="126" y="0"/>
                    <a:pt x="108" y="0"/>
                  </a:cubicBezTo>
                  <a:cubicBezTo>
                    <a:pt x="91" y="0"/>
                    <a:pt x="77" y="5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8" y="38"/>
                    <a:pt x="80" y="40"/>
                    <a:pt x="86" y="42"/>
                  </a:cubicBezTo>
                  <a:cubicBezTo>
                    <a:pt x="86" y="53"/>
                    <a:pt x="86" y="85"/>
                    <a:pt x="86" y="93"/>
                  </a:cubicBezTo>
                  <a:cubicBezTo>
                    <a:pt x="86" y="103"/>
                    <a:pt x="79" y="105"/>
                    <a:pt x="79" y="105"/>
                  </a:cubicBezTo>
                  <a:cubicBezTo>
                    <a:pt x="68" y="112"/>
                    <a:pt x="0" y="180"/>
                    <a:pt x="30" y="200"/>
                  </a:cubicBezTo>
                  <a:cubicBezTo>
                    <a:pt x="56" y="219"/>
                    <a:pt x="100" y="218"/>
                    <a:pt x="109" y="218"/>
                  </a:cubicBezTo>
                  <a:cubicBezTo>
                    <a:pt x="118" y="218"/>
                    <a:pt x="161" y="219"/>
                    <a:pt x="188" y="200"/>
                  </a:cubicBezTo>
                  <a:cubicBezTo>
                    <a:pt x="217" y="180"/>
                    <a:pt x="151" y="112"/>
                    <a:pt x="139" y="105"/>
                  </a:cubicBezTo>
                  <a:close/>
                  <a:moveTo>
                    <a:pt x="137" y="201"/>
                  </a:moveTo>
                  <a:cubicBezTo>
                    <a:pt x="137" y="201"/>
                    <a:pt x="171" y="195"/>
                    <a:pt x="172" y="177"/>
                  </a:cubicBezTo>
                  <a:cubicBezTo>
                    <a:pt x="174" y="159"/>
                    <a:pt x="142" y="126"/>
                    <a:pt x="142" y="126"/>
                  </a:cubicBezTo>
                  <a:cubicBezTo>
                    <a:pt x="142" y="126"/>
                    <a:pt x="183" y="158"/>
                    <a:pt x="183" y="179"/>
                  </a:cubicBezTo>
                  <a:cubicBezTo>
                    <a:pt x="183" y="201"/>
                    <a:pt x="137" y="201"/>
                    <a:pt x="137" y="20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33">
              <a:extLst>
                <a:ext uri="{FF2B5EF4-FFF2-40B4-BE49-F238E27FC236}">
                  <a16:creationId xmlns:a16="http://schemas.microsoft.com/office/drawing/2014/main" id="{4F05BC0D-89F2-0C84-ABF1-DCFCA3E62C93}"/>
                </a:ext>
              </a:extLst>
            </p:cNvPr>
            <p:cNvSpPr/>
            <p:nvPr/>
          </p:nvSpPr>
          <p:spPr bwMode="auto">
            <a:xfrm>
              <a:off x="2569" y="2679"/>
              <a:ext cx="216" cy="587"/>
            </a:xfrm>
            <a:custGeom>
              <a:avLst/>
              <a:gdLst>
                <a:gd name="T0" fmla="*/ 64 w 127"/>
                <a:gd name="T1" fmla="*/ 0 h 346"/>
                <a:gd name="T2" fmla="*/ 0 w 127"/>
                <a:gd name="T3" fmla="*/ 173 h 346"/>
                <a:gd name="T4" fmla="*/ 64 w 127"/>
                <a:gd name="T5" fmla="*/ 346 h 346"/>
                <a:gd name="T6" fmla="*/ 127 w 127"/>
                <a:gd name="T7" fmla="*/ 173 h 346"/>
                <a:gd name="T8" fmla="*/ 64 w 127"/>
                <a:gd name="T9" fmla="*/ 0 h 346"/>
                <a:gd name="T10" fmla="*/ 64 w 127"/>
                <a:gd name="T11" fmla="*/ 318 h 346"/>
                <a:gd name="T12" fmla="*/ 10 w 127"/>
                <a:gd name="T13" fmla="*/ 173 h 346"/>
                <a:gd name="T14" fmla="*/ 64 w 127"/>
                <a:gd name="T15" fmla="*/ 29 h 346"/>
                <a:gd name="T16" fmla="*/ 117 w 127"/>
                <a:gd name="T17" fmla="*/ 173 h 346"/>
                <a:gd name="T18" fmla="*/ 64 w 127"/>
                <a:gd name="T19" fmla="*/ 31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46">
                  <a:moveTo>
                    <a:pt x="64" y="0"/>
                  </a:moveTo>
                  <a:cubicBezTo>
                    <a:pt x="28" y="0"/>
                    <a:pt x="0" y="78"/>
                    <a:pt x="0" y="173"/>
                  </a:cubicBezTo>
                  <a:cubicBezTo>
                    <a:pt x="0" y="269"/>
                    <a:pt x="28" y="346"/>
                    <a:pt x="64" y="346"/>
                  </a:cubicBezTo>
                  <a:cubicBezTo>
                    <a:pt x="99" y="346"/>
                    <a:pt x="127" y="269"/>
                    <a:pt x="127" y="173"/>
                  </a:cubicBezTo>
                  <a:cubicBezTo>
                    <a:pt x="127" y="78"/>
                    <a:pt x="99" y="0"/>
                    <a:pt x="64" y="0"/>
                  </a:cubicBezTo>
                  <a:close/>
                  <a:moveTo>
                    <a:pt x="64" y="318"/>
                  </a:moveTo>
                  <a:cubicBezTo>
                    <a:pt x="34" y="318"/>
                    <a:pt x="10" y="253"/>
                    <a:pt x="10" y="173"/>
                  </a:cubicBezTo>
                  <a:cubicBezTo>
                    <a:pt x="10" y="93"/>
                    <a:pt x="34" y="29"/>
                    <a:pt x="64" y="29"/>
                  </a:cubicBezTo>
                  <a:cubicBezTo>
                    <a:pt x="93" y="29"/>
                    <a:pt x="117" y="93"/>
                    <a:pt x="117" y="173"/>
                  </a:cubicBezTo>
                  <a:cubicBezTo>
                    <a:pt x="117" y="253"/>
                    <a:pt x="93" y="318"/>
                    <a:pt x="64" y="3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Freeform: Shape 34">
              <a:extLst>
                <a:ext uri="{FF2B5EF4-FFF2-40B4-BE49-F238E27FC236}">
                  <a16:creationId xmlns:a16="http://schemas.microsoft.com/office/drawing/2014/main" id="{B0DAD82B-3DBD-8426-C7A5-9969042B1DD9}"/>
                </a:ext>
              </a:extLst>
            </p:cNvPr>
            <p:cNvSpPr/>
            <p:nvPr/>
          </p:nvSpPr>
          <p:spPr bwMode="auto">
            <a:xfrm>
              <a:off x="2384" y="2865"/>
              <a:ext cx="586" cy="216"/>
            </a:xfrm>
            <a:custGeom>
              <a:avLst/>
              <a:gdLst>
                <a:gd name="T0" fmla="*/ 345 w 345"/>
                <a:gd name="T1" fmla="*/ 63 h 127"/>
                <a:gd name="T2" fmla="*/ 173 w 345"/>
                <a:gd name="T3" fmla="*/ 0 h 127"/>
                <a:gd name="T4" fmla="*/ 0 w 345"/>
                <a:gd name="T5" fmla="*/ 63 h 127"/>
                <a:gd name="T6" fmla="*/ 173 w 345"/>
                <a:gd name="T7" fmla="*/ 127 h 127"/>
                <a:gd name="T8" fmla="*/ 345 w 345"/>
                <a:gd name="T9" fmla="*/ 63 h 127"/>
                <a:gd name="T10" fmla="*/ 28 w 345"/>
                <a:gd name="T11" fmla="*/ 63 h 127"/>
                <a:gd name="T12" fmla="*/ 173 w 345"/>
                <a:gd name="T13" fmla="*/ 10 h 127"/>
                <a:gd name="T14" fmla="*/ 317 w 345"/>
                <a:gd name="T15" fmla="*/ 63 h 127"/>
                <a:gd name="T16" fmla="*/ 173 w 345"/>
                <a:gd name="T17" fmla="*/ 117 h 127"/>
                <a:gd name="T18" fmla="*/ 28 w 345"/>
                <a:gd name="T19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127">
                  <a:moveTo>
                    <a:pt x="345" y="63"/>
                  </a:moveTo>
                  <a:cubicBezTo>
                    <a:pt x="345" y="28"/>
                    <a:pt x="268" y="0"/>
                    <a:pt x="173" y="0"/>
                  </a:cubicBezTo>
                  <a:cubicBezTo>
                    <a:pt x="77" y="0"/>
                    <a:pt x="0" y="28"/>
                    <a:pt x="0" y="63"/>
                  </a:cubicBezTo>
                  <a:cubicBezTo>
                    <a:pt x="0" y="98"/>
                    <a:pt x="77" y="127"/>
                    <a:pt x="173" y="127"/>
                  </a:cubicBezTo>
                  <a:cubicBezTo>
                    <a:pt x="268" y="127"/>
                    <a:pt x="345" y="98"/>
                    <a:pt x="345" y="63"/>
                  </a:cubicBezTo>
                  <a:close/>
                  <a:moveTo>
                    <a:pt x="28" y="63"/>
                  </a:moveTo>
                  <a:cubicBezTo>
                    <a:pt x="28" y="34"/>
                    <a:pt x="93" y="10"/>
                    <a:pt x="173" y="10"/>
                  </a:cubicBezTo>
                  <a:cubicBezTo>
                    <a:pt x="252" y="10"/>
                    <a:pt x="317" y="34"/>
                    <a:pt x="317" y="63"/>
                  </a:cubicBezTo>
                  <a:cubicBezTo>
                    <a:pt x="317" y="93"/>
                    <a:pt x="252" y="117"/>
                    <a:pt x="173" y="117"/>
                  </a:cubicBezTo>
                  <a:cubicBezTo>
                    <a:pt x="93" y="117"/>
                    <a:pt x="28" y="93"/>
                    <a:pt x="28" y="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35">
              <a:extLst>
                <a:ext uri="{FF2B5EF4-FFF2-40B4-BE49-F238E27FC236}">
                  <a16:creationId xmlns:a16="http://schemas.microsoft.com/office/drawing/2014/main" id="{E53EF1DA-2ACC-30F5-4655-21D120C43281}"/>
                </a:ext>
              </a:extLst>
            </p:cNvPr>
            <p:cNvSpPr/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5 h 294"/>
                <a:gd name="T2" fmla="*/ 102 w 295"/>
                <a:gd name="T3" fmla="*/ 102 h 294"/>
                <a:gd name="T4" fmla="*/ 25 w 295"/>
                <a:gd name="T5" fmla="*/ 269 h 294"/>
                <a:gd name="T6" fmla="*/ 193 w 295"/>
                <a:gd name="T7" fmla="*/ 192 h 294"/>
                <a:gd name="T8" fmla="*/ 270 w 295"/>
                <a:gd name="T9" fmla="*/ 25 h 294"/>
                <a:gd name="T10" fmla="*/ 45 w 295"/>
                <a:gd name="T11" fmla="*/ 250 h 294"/>
                <a:gd name="T12" fmla="*/ 110 w 295"/>
                <a:gd name="T13" fmla="*/ 110 h 294"/>
                <a:gd name="T14" fmla="*/ 250 w 295"/>
                <a:gd name="T15" fmla="*/ 45 h 294"/>
                <a:gd name="T16" fmla="*/ 185 w 295"/>
                <a:gd name="T17" fmla="*/ 185 h 294"/>
                <a:gd name="T18" fmla="*/ 45 w 295"/>
                <a:gd name="T19" fmla="*/ 25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5"/>
                  </a:moveTo>
                  <a:cubicBezTo>
                    <a:pt x="245" y="0"/>
                    <a:pt x="170" y="35"/>
                    <a:pt x="102" y="102"/>
                  </a:cubicBezTo>
                  <a:cubicBezTo>
                    <a:pt x="35" y="170"/>
                    <a:pt x="0" y="245"/>
                    <a:pt x="25" y="269"/>
                  </a:cubicBezTo>
                  <a:cubicBezTo>
                    <a:pt x="50" y="294"/>
                    <a:pt x="125" y="260"/>
                    <a:pt x="193" y="192"/>
                  </a:cubicBezTo>
                  <a:cubicBezTo>
                    <a:pt x="260" y="125"/>
                    <a:pt x="295" y="50"/>
                    <a:pt x="270" y="25"/>
                  </a:cubicBezTo>
                  <a:close/>
                  <a:moveTo>
                    <a:pt x="45" y="250"/>
                  </a:moveTo>
                  <a:cubicBezTo>
                    <a:pt x="24" y="229"/>
                    <a:pt x="53" y="166"/>
                    <a:pt x="110" y="110"/>
                  </a:cubicBezTo>
                  <a:cubicBezTo>
                    <a:pt x="166" y="53"/>
                    <a:pt x="229" y="24"/>
                    <a:pt x="250" y="45"/>
                  </a:cubicBezTo>
                  <a:cubicBezTo>
                    <a:pt x="271" y="66"/>
                    <a:pt x="242" y="128"/>
                    <a:pt x="185" y="185"/>
                  </a:cubicBezTo>
                  <a:cubicBezTo>
                    <a:pt x="129" y="241"/>
                    <a:pt x="66" y="270"/>
                    <a:pt x="45" y="25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Freeform: Shape 36">
              <a:extLst>
                <a:ext uri="{FF2B5EF4-FFF2-40B4-BE49-F238E27FC236}">
                  <a16:creationId xmlns:a16="http://schemas.microsoft.com/office/drawing/2014/main" id="{676B239F-40EC-7D15-4FB1-B3A0BD14D3CC}"/>
                </a:ext>
              </a:extLst>
            </p:cNvPr>
            <p:cNvSpPr/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69 h 294"/>
                <a:gd name="T2" fmla="*/ 193 w 295"/>
                <a:gd name="T3" fmla="*/ 102 h 294"/>
                <a:gd name="T4" fmla="*/ 25 w 295"/>
                <a:gd name="T5" fmla="*/ 25 h 294"/>
                <a:gd name="T6" fmla="*/ 102 w 295"/>
                <a:gd name="T7" fmla="*/ 192 h 294"/>
                <a:gd name="T8" fmla="*/ 270 w 295"/>
                <a:gd name="T9" fmla="*/ 269 h 294"/>
                <a:gd name="T10" fmla="*/ 45 w 295"/>
                <a:gd name="T11" fmla="*/ 45 h 294"/>
                <a:gd name="T12" fmla="*/ 185 w 295"/>
                <a:gd name="T13" fmla="*/ 110 h 294"/>
                <a:gd name="T14" fmla="*/ 250 w 295"/>
                <a:gd name="T15" fmla="*/ 250 h 294"/>
                <a:gd name="T16" fmla="*/ 110 w 295"/>
                <a:gd name="T17" fmla="*/ 185 h 294"/>
                <a:gd name="T18" fmla="*/ 45 w 295"/>
                <a:gd name="T19" fmla="*/ 4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69"/>
                  </a:moveTo>
                  <a:cubicBezTo>
                    <a:pt x="295" y="245"/>
                    <a:pt x="260" y="170"/>
                    <a:pt x="193" y="102"/>
                  </a:cubicBezTo>
                  <a:cubicBezTo>
                    <a:pt x="125" y="35"/>
                    <a:pt x="50" y="0"/>
                    <a:pt x="25" y="25"/>
                  </a:cubicBezTo>
                  <a:cubicBezTo>
                    <a:pt x="0" y="50"/>
                    <a:pt x="35" y="125"/>
                    <a:pt x="102" y="192"/>
                  </a:cubicBezTo>
                  <a:cubicBezTo>
                    <a:pt x="170" y="260"/>
                    <a:pt x="245" y="294"/>
                    <a:pt x="270" y="269"/>
                  </a:cubicBezTo>
                  <a:close/>
                  <a:moveTo>
                    <a:pt x="45" y="45"/>
                  </a:moveTo>
                  <a:cubicBezTo>
                    <a:pt x="66" y="24"/>
                    <a:pt x="129" y="53"/>
                    <a:pt x="185" y="110"/>
                  </a:cubicBezTo>
                  <a:cubicBezTo>
                    <a:pt x="242" y="166"/>
                    <a:pt x="271" y="229"/>
                    <a:pt x="250" y="250"/>
                  </a:cubicBezTo>
                  <a:cubicBezTo>
                    <a:pt x="229" y="270"/>
                    <a:pt x="166" y="241"/>
                    <a:pt x="110" y="185"/>
                  </a:cubicBezTo>
                  <a:cubicBezTo>
                    <a:pt x="53" y="128"/>
                    <a:pt x="24" y="66"/>
                    <a:pt x="45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Oval 37">
              <a:extLst>
                <a:ext uri="{FF2B5EF4-FFF2-40B4-BE49-F238E27FC236}">
                  <a16:creationId xmlns:a16="http://schemas.microsoft.com/office/drawing/2014/main" id="{86B596AE-C5F8-E1D3-0123-76F58F324A6F}"/>
                </a:ext>
              </a:extLst>
            </p:cNvPr>
            <p:cNvSpPr/>
            <p:nvPr/>
          </p:nvSpPr>
          <p:spPr bwMode="auto">
            <a:xfrm>
              <a:off x="2632" y="2928"/>
              <a:ext cx="90" cy="9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38">
              <a:extLst>
                <a:ext uri="{FF2B5EF4-FFF2-40B4-BE49-F238E27FC236}">
                  <a16:creationId xmlns:a16="http://schemas.microsoft.com/office/drawing/2014/main" id="{A880D785-8A01-503D-08F9-80CA9F8B3685}"/>
                </a:ext>
              </a:extLst>
            </p:cNvPr>
            <p:cNvSpPr/>
            <p:nvPr/>
          </p:nvSpPr>
          <p:spPr bwMode="auto">
            <a:xfrm>
              <a:off x="3277" y="3471"/>
              <a:ext cx="632" cy="634"/>
            </a:xfrm>
            <a:custGeom>
              <a:avLst/>
              <a:gdLst>
                <a:gd name="T0" fmla="*/ 187 w 373"/>
                <a:gd name="T1" fmla="*/ 0 h 374"/>
                <a:gd name="T2" fmla="*/ 0 w 373"/>
                <a:gd name="T3" fmla="*/ 187 h 374"/>
                <a:gd name="T4" fmla="*/ 187 w 373"/>
                <a:gd name="T5" fmla="*/ 374 h 374"/>
                <a:gd name="T6" fmla="*/ 373 w 373"/>
                <a:gd name="T7" fmla="*/ 187 h 374"/>
                <a:gd name="T8" fmla="*/ 187 w 373"/>
                <a:gd name="T9" fmla="*/ 0 h 374"/>
                <a:gd name="T10" fmla="*/ 187 w 373"/>
                <a:gd name="T11" fmla="*/ 365 h 374"/>
                <a:gd name="T12" fmla="*/ 8 w 373"/>
                <a:gd name="T13" fmla="*/ 187 h 374"/>
                <a:gd name="T14" fmla="*/ 187 w 373"/>
                <a:gd name="T15" fmla="*/ 9 h 374"/>
                <a:gd name="T16" fmla="*/ 365 w 373"/>
                <a:gd name="T17" fmla="*/ 187 h 374"/>
                <a:gd name="T18" fmla="*/ 187 w 373"/>
                <a:gd name="T19" fmla="*/ 36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3" h="374">
                  <a:moveTo>
                    <a:pt x="187" y="0"/>
                  </a:moveTo>
                  <a:cubicBezTo>
                    <a:pt x="83" y="0"/>
                    <a:pt x="0" y="84"/>
                    <a:pt x="0" y="187"/>
                  </a:cubicBezTo>
                  <a:cubicBezTo>
                    <a:pt x="0" y="290"/>
                    <a:pt x="83" y="374"/>
                    <a:pt x="187" y="374"/>
                  </a:cubicBezTo>
                  <a:cubicBezTo>
                    <a:pt x="290" y="374"/>
                    <a:pt x="373" y="290"/>
                    <a:pt x="373" y="187"/>
                  </a:cubicBezTo>
                  <a:cubicBezTo>
                    <a:pt x="373" y="84"/>
                    <a:pt x="290" y="0"/>
                    <a:pt x="187" y="0"/>
                  </a:cubicBezTo>
                  <a:close/>
                  <a:moveTo>
                    <a:pt x="187" y="365"/>
                  </a:moveTo>
                  <a:cubicBezTo>
                    <a:pt x="88" y="365"/>
                    <a:pt x="8" y="286"/>
                    <a:pt x="8" y="187"/>
                  </a:cubicBezTo>
                  <a:cubicBezTo>
                    <a:pt x="8" y="89"/>
                    <a:pt x="88" y="9"/>
                    <a:pt x="187" y="9"/>
                  </a:cubicBezTo>
                  <a:cubicBezTo>
                    <a:pt x="285" y="9"/>
                    <a:pt x="365" y="89"/>
                    <a:pt x="365" y="187"/>
                  </a:cubicBezTo>
                  <a:cubicBezTo>
                    <a:pt x="365" y="286"/>
                    <a:pt x="285" y="365"/>
                    <a:pt x="187" y="36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Freeform: Shape 39">
              <a:extLst>
                <a:ext uri="{FF2B5EF4-FFF2-40B4-BE49-F238E27FC236}">
                  <a16:creationId xmlns:a16="http://schemas.microsoft.com/office/drawing/2014/main" id="{4657FB5B-9B50-A3C3-D35C-D5B7DCECBC2E}"/>
                </a:ext>
              </a:extLst>
            </p:cNvPr>
            <p:cNvSpPr/>
            <p:nvPr/>
          </p:nvSpPr>
          <p:spPr bwMode="auto">
            <a:xfrm>
              <a:off x="3260" y="3483"/>
              <a:ext cx="710" cy="624"/>
            </a:xfrm>
            <a:custGeom>
              <a:avLst/>
              <a:gdLst>
                <a:gd name="T0" fmla="*/ 121 w 419"/>
                <a:gd name="T1" fmla="*/ 29 h 368"/>
                <a:gd name="T2" fmla="*/ 113 w 419"/>
                <a:gd name="T3" fmla="*/ 43 h 368"/>
                <a:gd name="T4" fmla="*/ 105 w 419"/>
                <a:gd name="T5" fmla="*/ 54 h 368"/>
                <a:gd name="T6" fmla="*/ 99 w 419"/>
                <a:gd name="T7" fmla="*/ 48 h 368"/>
                <a:gd name="T8" fmla="*/ 96 w 419"/>
                <a:gd name="T9" fmla="*/ 61 h 368"/>
                <a:gd name="T10" fmla="*/ 78 w 419"/>
                <a:gd name="T11" fmla="*/ 64 h 368"/>
                <a:gd name="T12" fmla="*/ 66 w 419"/>
                <a:gd name="T13" fmla="*/ 76 h 368"/>
                <a:gd name="T14" fmla="*/ 50 w 419"/>
                <a:gd name="T15" fmla="*/ 99 h 368"/>
                <a:gd name="T16" fmla="*/ 40 w 419"/>
                <a:gd name="T17" fmla="*/ 114 h 368"/>
                <a:gd name="T18" fmla="*/ 49 w 419"/>
                <a:gd name="T19" fmla="*/ 124 h 368"/>
                <a:gd name="T20" fmla="*/ 50 w 419"/>
                <a:gd name="T21" fmla="*/ 130 h 368"/>
                <a:gd name="T22" fmla="*/ 41 w 419"/>
                <a:gd name="T23" fmla="*/ 122 h 368"/>
                <a:gd name="T24" fmla="*/ 34 w 419"/>
                <a:gd name="T25" fmla="*/ 112 h 368"/>
                <a:gd name="T26" fmla="*/ 30 w 419"/>
                <a:gd name="T27" fmla="*/ 127 h 368"/>
                <a:gd name="T28" fmla="*/ 32 w 419"/>
                <a:gd name="T29" fmla="*/ 154 h 368"/>
                <a:gd name="T30" fmla="*/ 44 w 419"/>
                <a:gd name="T31" fmla="*/ 148 h 368"/>
                <a:gd name="T32" fmla="*/ 59 w 419"/>
                <a:gd name="T33" fmla="*/ 164 h 368"/>
                <a:gd name="T34" fmla="*/ 76 w 419"/>
                <a:gd name="T35" fmla="*/ 181 h 368"/>
                <a:gd name="T36" fmla="*/ 92 w 419"/>
                <a:gd name="T37" fmla="*/ 195 h 368"/>
                <a:gd name="T38" fmla="*/ 113 w 419"/>
                <a:gd name="T39" fmla="*/ 216 h 368"/>
                <a:gd name="T40" fmla="*/ 106 w 419"/>
                <a:gd name="T41" fmla="*/ 249 h 368"/>
                <a:gd name="T42" fmla="*/ 90 w 419"/>
                <a:gd name="T43" fmla="*/ 286 h 368"/>
                <a:gd name="T44" fmla="*/ 95 w 419"/>
                <a:gd name="T45" fmla="*/ 313 h 368"/>
                <a:gd name="T46" fmla="*/ 85 w 419"/>
                <a:gd name="T47" fmla="*/ 315 h 368"/>
                <a:gd name="T48" fmla="*/ 59 w 419"/>
                <a:gd name="T49" fmla="*/ 273 h 368"/>
                <a:gd name="T50" fmla="*/ 30 w 419"/>
                <a:gd name="T51" fmla="*/ 208 h 368"/>
                <a:gd name="T52" fmla="*/ 21 w 419"/>
                <a:gd name="T53" fmla="*/ 161 h 368"/>
                <a:gd name="T54" fmla="*/ 135 w 419"/>
                <a:gd name="T55" fmla="*/ 338 h 368"/>
                <a:gd name="T56" fmla="*/ 165 w 419"/>
                <a:gd name="T57" fmla="*/ 333 h 368"/>
                <a:gd name="T58" fmla="*/ 203 w 419"/>
                <a:gd name="T59" fmla="*/ 329 h 368"/>
                <a:gd name="T60" fmla="*/ 200 w 419"/>
                <a:gd name="T61" fmla="*/ 345 h 368"/>
                <a:gd name="T62" fmla="*/ 222 w 419"/>
                <a:gd name="T63" fmla="*/ 343 h 368"/>
                <a:gd name="T64" fmla="*/ 255 w 419"/>
                <a:gd name="T65" fmla="*/ 339 h 368"/>
                <a:gd name="T66" fmla="*/ 252 w 419"/>
                <a:gd name="T67" fmla="*/ 6 h 368"/>
                <a:gd name="T68" fmla="*/ 362 w 419"/>
                <a:gd name="T69" fmla="*/ 119 h 368"/>
                <a:gd name="T70" fmla="*/ 347 w 419"/>
                <a:gd name="T71" fmla="*/ 108 h 368"/>
                <a:gd name="T72" fmla="*/ 333 w 419"/>
                <a:gd name="T73" fmla="*/ 138 h 368"/>
                <a:gd name="T74" fmla="*/ 313 w 419"/>
                <a:gd name="T75" fmla="*/ 110 h 368"/>
                <a:gd name="T76" fmla="*/ 321 w 419"/>
                <a:gd name="T77" fmla="*/ 138 h 368"/>
                <a:gd name="T78" fmla="*/ 342 w 419"/>
                <a:gd name="T79" fmla="*/ 146 h 368"/>
                <a:gd name="T80" fmla="*/ 333 w 419"/>
                <a:gd name="T81" fmla="*/ 185 h 368"/>
                <a:gd name="T82" fmla="*/ 323 w 419"/>
                <a:gd name="T83" fmla="*/ 226 h 368"/>
                <a:gd name="T84" fmla="*/ 310 w 419"/>
                <a:gd name="T85" fmla="*/ 253 h 368"/>
                <a:gd name="T86" fmla="*/ 271 w 419"/>
                <a:gd name="T87" fmla="*/ 285 h 368"/>
                <a:gd name="T88" fmla="*/ 260 w 419"/>
                <a:gd name="T89" fmla="*/ 257 h 368"/>
                <a:gd name="T90" fmla="*/ 262 w 419"/>
                <a:gd name="T91" fmla="*/ 223 h 368"/>
                <a:gd name="T92" fmla="*/ 248 w 419"/>
                <a:gd name="T93" fmla="*/ 187 h 368"/>
                <a:gd name="T94" fmla="*/ 230 w 419"/>
                <a:gd name="T95" fmla="*/ 166 h 368"/>
                <a:gd name="T96" fmla="*/ 182 w 419"/>
                <a:gd name="T97" fmla="*/ 167 h 368"/>
                <a:gd name="T98" fmla="*/ 164 w 419"/>
                <a:gd name="T99" fmla="*/ 142 h 368"/>
                <a:gd name="T100" fmla="*/ 184 w 419"/>
                <a:gd name="T101" fmla="*/ 92 h 368"/>
                <a:gd name="T102" fmla="*/ 219 w 419"/>
                <a:gd name="T103" fmla="*/ 77 h 368"/>
                <a:gd name="T104" fmla="*/ 240 w 419"/>
                <a:gd name="T105" fmla="*/ 87 h 368"/>
                <a:gd name="T106" fmla="*/ 269 w 419"/>
                <a:gd name="T107" fmla="*/ 87 h 368"/>
                <a:gd name="T108" fmla="*/ 298 w 419"/>
                <a:gd name="T109" fmla="*/ 82 h 368"/>
                <a:gd name="T110" fmla="*/ 271 w 419"/>
                <a:gd name="T111" fmla="*/ 69 h 368"/>
                <a:gd name="T112" fmla="*/ 269 w 419"/>
                <a:gd name="T113" fmla="*/ 60 h 368"/>
                <a:gd name="T114" fmla="*/ 234 w 419"/>
                <a:gd name="T115" fmla="*/ 61 h 368"/>
                <a:gd name="T116" fmla="*/ 204 w 419"/>
                <a:gd name="T117" fmla="*/ 69 h 368"/>
                <a:gd name="T118" fmla="*/ 198 w 419"/>
                <a:gd name="T119" fmla="*/ 39 h 368"/>
                <a:gd name="T120" fmla="*/ 176 w 419"/>
                <a:gd name="T121" fmla="*/ 21 h 368"/>
                <a:gd name="T122" fmla="*/ 200 w 419"/>
                <a:gd name="T123" fmla="*/ 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9" h="368">
                  <a:moveTo>
                    <a:pt x="170" y="2"/>
                  </a:moveTo>
                  <a:cubicBezTo>
                    <a:pt x="170" y="2"/>
                    <a:pt x="107" y="10"/>
                    <a:pt x="64" y="59"/>
                  </a:cubicBezTo>
                  <a:cubicBezTo>
                    <a:pt x="64" y="59"/>
                    <a:pt x="97" y="25"/>
                    <a:pt x="117" y="25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2" y="27"/>
                    <a:pt x="121" y="29"/>
                    <a:pt x="121" y="29"/>
                  </a:cubicBezTo>
                  <a:cubicBezTo>
                    <a:pt x="120" y="30"/>
                    <a:pt x="117" y="33"/>
                    <a:pt x="117" y="34"/>
                  </a:cubicBezTo>
                  <a:cubicBezTo>
                    <a:pt x="117" y="35"/>
                    <a:pt x="118" y="38"/>
                    <a:pt x="118" y="38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5" y="40"/>
                    <a:pt x="114" y="41"/>
                  </a:cubicBezTo>
                  <a:cubicBezTo>
                    <a:pt x="114" y="42"/>
                    <a:pt x="113" y="42"/>
                    <a:pt x="113" y="43"/>
                  </a:cubicBezTo>
                  <a:cubicBezTo>
                    <a:pt x="113" y="45"/>
                    <a:pt x="113" y="47"/>
                    <a:pt x="113" y="47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4"/>
                    <a:pt x="106" y="55"/>
                    <a:pt x="105" y="54"/>
                  </a:cubicBezTo>
                  <a:cubicBezTo>
                    <a:pt x="104" y="54"/>
                    <a:pt x="103" y="51"/>
                    <a:pt x="103" y="5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9"/>
                    <a:pt x="108" y="48"/>
                    <a:pt x="106" y="48"/>
                  </a:cubicBezTo>
                  <a:cubicBezTo>
                    <a:pt x="105" y="47"/>
                    <a:pt x="106" y="45"/>
                    <a:pt x="104" y="45"/>
                  </a:cubicBezTo>
                  <a:cubicBezTo>
                    <a:pt x="102" y="46"/>
                    <a:pt x="99" y="48"/>
                    <a:pt x="99" y="48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4" y="54"/>
                    <a:pt x="95" y="54"/>
                  </a:cubicBezTo>
                  <a:cubicBezTo>
                    <a:pt x="95" y="54"/>
                    <a:pt x="97" y="55"/>
                    <a:pt x="97" y="55"/>
                  </a:cubicBezTo>
                  <a:cubicBezTo>
                    <a:pt x="97" y="55"/>
                    <a:pt x="97" y="56"/>
                    <a:pt x="97" y="57"/>
                  </a:cubicBezTo>
                  <a:cubicBezTo>
                    <a:pt x="97" y="58"/>
                    <a:pt x="96" y="61"/>
                    <a:pt x="96" y="61"/>
                  </a:cubicBezTo>
                  <a:cubicBezTo>
                    <a:pt x="96" y="61"/>
                    <a:pt x="96" y="62"/>
                    <a:pt x="94" y="61"/>
                  </a:cubicBezTo>
                  <a:cubicBezTo>
                    <a:pt x="91" y="61"/>
                    <a:pt x="90" y="60"/>
                    <a:pt x="88" y="60"/>
                  </a:cubicBezTo>
                  <a:cubicBezTo>
                    <a:pt x="87" y="60"/>
                    <a:pt x="86" y="59"/>
                    <a:pt x="84" y="59"/>
                  </a:cubicBezTo>
                  <a:cubicBezTo>
                    <a:pt x="83" y="60"/>
                    <a:pt x="83" y="60"/>
                    <a:pt x="82" y="61"/>
                  </a:cubicBezTo>
                  <a:cubicBezTo>
                    <a:pt x="82" y="61"/>
                    <a:pt x="78" y="64"/>
                    <a:pt x="78" y="64"/>
                  </a:cubicBezTo>
                  <a:cubicBezTo>
                    <a:pt x="78" y="64"/>
                    <a:pt x="76" y="65"/>
                    <a:pt x="76" y="66"/>
                  </a:cubicBezTo>
                  <a:cubicBezTo>
                    <a:pt x="76" y="66"/>
                    <a:pt x="75" y="70"/>
                    <a:pt x="75" y="70"/>
                  </a:cubicBezTo>
                  <a:cubicBezTo>
                    <a:pt x="75" y="70"/>
                    <a:pt x="74" y="71"/>
                    <a:pt x="71" y="72"/>
                  </a:cubicBezTo>
                  <a:cubicBezTo>
                    <a:pt x="68" y="72"/>
                    <a:pt x="67" y="73"/>
                    <a:pt x="67" y="7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76"/>
                    <a:pt x="64" y="78"/>
                    <a:pt x="62" y="80"/>
                  </a:cubicBezTo>
                  <a:cubicBezTo>
                    <a:pt x="61" y="82"/>
                    <a:pt x="56" y="85"/>
                    <a:pt x="56" y="85"/>
                  </a:cubicBezTo>
                  <a:cubicBezTo>
                    <a:pt x="55" y="85"/>
                    <a:pt x="53" y="87"/>
                    <a:pt x="53" y="89"/>
                  </a:cubicBezTo>
                  <a:cubicBezTo>
                    <a:pt x="52" y="91"/>
                    <a:pt x="52" y="93"/>
                    <a:pt x="51" y="94"/>
                  </a:cubicBezTo>
                  <a:cubicBezTo>
                    <a:pt x="51" y="95"/>
                    <a:pt x="50" y="97"/>
                    <a:pt x="50" y="99"/>
                  </a:cubicBezTo>
                  <a:cubicBezTo>
                    <a:pt x="50" y="101"/>
                    <a:pt x="48" y="103"/>
                    <a:pt x="48" y="104"/>
                  </a:cubicBezTo>
                  <a:cubicBezTo>
                    <a:pt x="47" y="104"/>
                    <a:pt x="45" y="106"/>
                    <a:pt x="45" y="106"/>
                  </a:cubicBezTo>
                  <a:cubicBezTo>
                    <a:pt x="44" y="106"/>
                    <a:pt x="40" y="107"/>
                    <a:pt x="39" y="108"/>
                  </a:cubicBezTo>
                  <a:cubicBezTo>
                    <a:pt x="38" y="109"/>
                    <a:pt x="37" y="111"/>
                    <a:pt x="37" y="112"/>
                  </a:cubicBezTo>
                  <a:cubicBezTo>
                    <a:pt x="37" y="112"/>
                    <a:pt x="39" y="114"/>
                    <a:pt x="40" y="114"/>
                  </a:cubicBezTo>
                  <a:cubicBezTo>
                    <a:pt x="40" y="114"/>
                    <a:pt x="42" y="115"/>
                    <a:pt x="42" y="115"/>
                  </a:cubicBezTo>
                  <a:cubicBezTo>
                    <a:pt x="42" y="115"/>
                    <a:pt x="42" y="118"/>
                    <a:pt x="42" y="119"/>
                  </a:cubicBezTo>
                  <a:cubicBezTo>
                    <a:pt x="42" y="119"/>
                    <a:pt x="41" y="122"/>
                    <a:pt x="42" y="122"/>
                  </a:cubicBezTo>
                  <a:cubicBezTo>
                    <a:pt x="44" y="122"/>
                    <a:pt x="46" y="123"/>
                    <a:pt x="46" y="123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7"/>
                    <a:pt x="53" y="129"/>
                    <a:pt x="53" y="130"/>
                  </a:cubicBezTo>
                  <a:cubicBezTo>
                    <a:pt x="53" y="130"/>
                    <a:pt x="52" y="132"/>
                    <a:pt x="51" y="131"/>
                  </a:cubicBezTo>
                  <a:cubicBezTo>
                    <a:pt x="50" y="131"/>
                    <a:pt x="51" y="131"/>
                    <a:pt x="50" y="130"/>
                  </a:cubicBezTo>
                  <a:cubicBezTo>
                    <a:pt x="49" y="128"/>
                    <a:pt x="50" y="128"/>
                    <a:pt x="48" y="127"/>
                  </a:cubicBezTo>
                  <a:cubicBezTo>
                    <a:pt x="47" y="127"/>
                    <a:pt x="45" y="128"/>
                    <a:pt x="44" y="128"/>
                  </a:cubicBezTo>
                  <a:cubicBezTo>
                    <a:pt x="44" y="127"/>
                    <a:pt x="43" y="127"/>
                    <a:pt x="42" y="126"/>
                  </a:cubicBezTo>
                  <a:cubicBezTo>
                    <a:pt x="41" y="125"/>
                    <a:pt x="40" y="127"/>
                    <a:pt x="41" y="125"/>
                  </a:cubicBezTo>
                  <a:cubicBezTo>
                    <a:pt x="41" y="123"/>
                    <a:pt x="42" y="122"/>
                    <a:pt x="41" y="122"/>
                  </a:cubicBezTo>
                  <a:cubicBezTo>
                    <a:pt x="41" y="121"/>
                    <a:pt x="39" y="119"/>
                    <a:pt x="39" y="119"/>
                  </a:cubicBezTo>
                  <a:cubicBezTo>
                    <a:pt x="38" y="119"/>
                    <a:pt x="39" y="121"/>
                    <a:pt x="38" y="119"/>
                  </a:cubicBezTo>
                  <a:cubicBezTo>
                    <a:pt x="36" y="117"/>
                    <a:pt x="36" y="116"/>
                    <a:pt x="35" y="117"/>
                  </a:cubicBezTo>
                  <a:cubicBezTo>
                    <a:pt x="34" y="117"/>
                    <a:pt x="33" y="117"/>
                    <a:pt x="33" y="116"/>
                  </a:cubicBezTo>
                  <a:cubicBezTo>
                    <a:pt x="33" y="115"/>
                    <a:pt x="34" y="113"/>
                    <a:pt x="34" y="112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5" y="107"/>
                    <a:pt x="36" y="102"/>
                    <a:pt x="36" y="102"/>
                  </a:cubicBezTo>
                  <a:cubicBezTo>
                    <a:pt x="36" y="102"/>
                    <a:pt x="30" y="113"/>
                    <a:pt x="28" y="122"/>
                  </a:cubicBezTo>
                  <a:cubicBezTo>
                    <a:pt x="28" y="122"/>
                    <a:pt x="30" y="122"/>
                    <a:pt x="30" y="123"/>
                  </a:cubicBezTo>
                  <a:cubicBezTo>
                    <a:pt x="30" y="124"/>
                    <a:pt x="31" y="126"/>
                    <a:pt x="30" y="127"/>
                  </a:cubicBezTo>
                  <a:cubicBezTo>
                    <a:pt x="30" y="129"/>
                    <a:pt x="30" y="128"/>
                    <a:pt x="30" y="133"/>
                  </a:cubicBezTo>
                  <a:cubicBezTo>
                    <a:pt x="30" y="138"/>
                    <a:pt x="31" y="139"/>
                    <a:pt x="31" y="140"/>
                  </a:cubicBezTo>
                  <a:cubicBezTo>
                    <a:pt x="30" y="142"/>
                    <a:pt x="29" y="144"/>
                    <a:pt x="29" y="145"/>
                  </a:cubicBezTo>
                  <a:cubicBezTo>
                    <a:pt x="29" y="147"/>
                    <a:pt x="30" y="151"/>
                    <a:pt x="31" y="152"/>
                  </a:cubicBezTo>
                  <a:cubicBezTo>
                    <a:pt x="31" y="153"/>
                    <a:pt x="31" y="153"/>
                    <a:pt x="32" y="154"/>
                  </a:cubicBezTo>
                  <a:cubicBezTo>
                    <a:pt x="33" y="155"/>
                    <a:pt x="31" y="158"/>
                    <a:pt x="33" y="155"/>
                  </a:cubicBezTo>
                  <a:cubicBezTo>
                    <a:pt x="35" y="152"/>
                    <a:pt x="36" y="150"/>
                    <a:pt x="36" y="150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8"/>
                    <a:pt x="38" y="146"/>
                    <a:pt x="40" y="147"/>
                  </a:cubicBezTo>
                  <a:cubicBezTo>
                    <a:pt x="43" y="147"/>
                    <a:pt x="44" y="147"/>
                    <a:pt x="44" y="148"/>
                  </a:cubicBezTo>
                  <a:cubicBezTo>
                    <a:pt x="45" y="149"/>
                    <a:pt x="43" y="152"/>
                    <a:pt x="45" y="152"/>
                  </a:cubicBezTo>
                  <a:cubicBezTo>
                    <a:pt x="46" y="152"/>
                    <a:pt x="50" y="150"/>
                    <a:pt x="52" y="151"/>
                  </a:cubicBezTo>
                  <a:cubicBezTo>
                    <a:pt x="53" y="151"/>
                    <a:pt x="54" y="151"/>
                    <a:pt x="55" y="153"/>
                  </a:cubicBezTo>
                  <a:cubicBezTo>
                    <a:pt x="55" y="155"/>
                    <a:pt x="56" y="158"/>
                    <a:pt x="57" y="159"/>
                  </a:cubicBezTo>
                  <a:cubicBezTo>
                    <a:pt x="58" y="159"/>
                    <a:pt x="58" y="162"/>
                    <a:pt x="59" y="164"/>
                  </a:cubicBezTo>
                  <a:cubicBezTo>
                    <a:pt x="59" y="165"/>
                    <a:pt x="63" y="166"/>
                    <a:pt x="64" y="166"/>
                  </a:cubicBezTo>
                  <a:cubicBezTo>
                    <a:pt x="65" y="166"/>
                    <a:pt x="69" y="167"/>
                    <a:pt x="70" y="168"/>
                  </a:cubicBezTo>
                  <a:cubicBezTo>
                    <a:pt x="71" y="168"/>
                    <a:pt x="70" y="170"/>
                    <a:pt x="72" y="171"/>
                  </a:cubicBezTo>
                  <a:cubicBezTo>
                    <a:pt x="75" y="171"/>
                    <a:pt x="75" y="176"/>
                    <a:pt x="75" y="176"/>
                  </a:cubicBezTo>
                  <a:cubicBezTo>
                    <a:pt x="75" y="176"/>
                    <a:pt x="76" y="180"/>
                    <a:pt x="76" y="181"/>
                  </a:cubicBezTo>
                  <a:cubicBezTo>
                    <a:pt x="75" y="182"/>
                    <a:pt x="75" y="184"/>
                    <a:pt x="77" y="184"/>
                  </a:cubicBezTo>
                  <a:cubicBezTo>
                    <a:pt x="78" y="185"/>
                    <a:pt x="82" y="185"/>
                    <a:pt x="82" y="185"/>
                  </a:cubicBezTo>
                  <a:cubicBezTo>
                    <a:pt x="82" y="185"/>
                    <a:pt x="80" y="188"/>
                    <a:pt x="83" y="189"/>
                  </a:cubicBezTo>
                  <a:cubicBezTo>
                    <a:pt x="86" y="190"/>
                    <a:pt x="89" y="191"/>
                    <a:pt x="90" y="192"/>
                  </a:cubicBezTo>
                  <a:cubicBezTo>
                    <a:pt x="91" y="193"/>
                    <a:pt x="88" y="195"/>
                    <a:pt x="92" y="195"/>
                  </a:cubicBezTo>
                  <a:cubicBezTo>
                    <a:pt x="96" y="195"/>
                    <a:pt x="99" y="194"/>
                    <a:pt x="101" y="195"/>
                  </a:cubicBezTo>
                  <a:cubicBezTo>
                    <a:pt x="102" y="197"/>
                    <a:pt x="101" y="199"/>
                    <a:pt x="106" y="201"/>
                  </a:cubicBezTo>
                  <a:cubicBezTo>
                    <a:pt x="110" y="204"/>
                    <a:pt x="112" y="205"/>
                    <a:pt x="113" y="205"/>
                  </a:cubicBezTo>
                  <a:cubicBezTo>
                    <a:pt x="114" y="206"/>
                    <a:pt x="116" y="206"/>
                    <a:pt x="116" y="209"/>
                  </a:cubicBezTo>
                  <a:cubicBezTo>
                    <a:pt x="115" y="213"/>
                    <a:pt x="114" y="215"/>
                    <a:pt x="113" y="216"/>
                  </a:cubicBezTo>
                  <a:cubicBezTo>
                    <a:pt x="111" y="218"/>
                    <a:pt x="109" y="222"/>
                    <a:pt x="108" y="224"/>
                  </a:cubicBezTo>
                  <a:cubicBezTo>
                    <a:pt x="106" y="225"/>
                    <a:pt x="105" y="228"/>
                    <a:pt x="106" y="230"/>
                  </a:cubicBezTo>
                  <a:cubicBezTo>
                    <a:pt x="108" y="232"/>
                    <a:pt x="109" y="235"/>
                    <a:pt x="109" y="236"/>
                  </a:cubicBezTo>
                  <a:cubicBezTo>
                    <a:pt x="109" y="238"/>
                    <a:pt x="110" y="242"/>
                    <a:pt x="109" y="244"/>
                  </a:cubicBezTo>
                  <a:cubicBezTo>
                    <a:pt x="108" y="245"/>
                    <a:pt x="106" y="249"/>
                    <a:pt x="106" y="249"/>
                  </a:cubicBezTo>
                  <a:cubicBezTo>
                    <a:pt x="106" y="249"/>
                    <a:pt x="109" y="251"/>
                    <a:pt x="107" y="253"/>
                  </a:cubicBezTo>
                  <a:cubicBezTo>
                    <a:pt x="105" y="256"/>
                    <a:pt x="101" y="258"/>
                    <a:pt x="100" y="259"/>
                  </a:cubicBezTo>
                  <a:cubicBezTo>
                    <a:pt x="98" y="259"/>
                    <a:pt x="94" y="263"/>
                    <a:pt x="94" y="263"/>
                  </a:cubicBezTo>
                  <a:cubicBezTo>
                    <a:pt x="94" y="263"/>
                    <a:pt x="95" y="270"/>
                    <a:pt x="94" y="271"/>
                  </a:cubicBezTo>
                  <a:cubicBezTo>
                    <a:pt x="94" y="273"/>
                    <a:pt x="88" y="284"/>
                    <a:pt x="90" y="286"/>
                  </a:cubicBezTo>
                  <a:cubicBezTo>
                    <a:pt x="92" y="289"/>
                    <a:pt x="92" y="292"/>
                    <a:pt x="92" y="294"/>
                  </a:cubicBezTo>
                  <a:cubicBezTo>
                    <a:pt x="91" y="295"/>
                    <a:pt x="90" y="295"/>
                    <a:pt x="90" y="296"/>
                  </a:cubicBezTo>
                  <a:cubicBezTo>
                    <a:pt x="89" y="298"/>
                    <a:pt x="85" y="297"/>
                    <a:pt x="88" y="301"/>
                  </a:cubicBezTo>
                  <a:cubicBezTo>
                    <a:pt x="90" y="305"/>
                    <a:pt x="92" y="306"/>
                    <a:pt x="93" y="308"/>
                  </a:cubicBezTo>
                  <a:cubicBezTo>
                    <a:pt x="94" y="310"/>
                    <a:pt x="94" y="311"/>
                    <a:pt x="95" y="313"/>
                  </a:cubicBezTo>
                  <a:cubicBezTo>
                    <a:pt x="97" y="316"/>
                    <a:pt x="98" y="318"/>
                    <a:pt x="100" y="320"/>
                  </a:cubicBezTo>
                  <a:cubicBezTo>
                    <a:pt x="102" y="321"/>
                    <a:pt x="104" y="322"/>
                    <a:pt x="104" y="324"/>
                  </a:cubicBezTo>
                  <a:cubicBezTo>
                    <a:pt x="104" y="326"/>
                    <a:pt x="108" y="331"/>
                    <a:pt x="103" y="328"/>
                  </a:cubicBezTo>
                  <a:cubicBezTo>
                    <a:pt x="98" y="324"/>
                    <a:pt x="103" y="327"/>
                    <a:pt x="96" y="322"/>
                  </a:cubicBezTo>
                  <a:cubicBezTo>
                    <a:pt x="90" y="316"/>
                    <a:pt x="88" y="319"/>
                    <a:pt x="85" y="315"/>
                  </a:cubicBezTo>
                  <a:cubicBezTo>
                    <a:pt x="82" y="312"/>
                    <a:pt x="86" y="324"/>
                    <a:pt x="81" y="310"/>
                  </a:cubicBezTo>
                  <a:cubicBezTo>
                    <a:pt x="76" y="295"/>
                    <a:pt x="74" y="297"/>
                    <a:pt x="73" y="294"/>
                  </a:cubicBezTo>
                  <a:cubicBezTo>
                    <a:pt x="71" y="291"/>
                    <a:pt x="72" y="294"/>
                    <a:pt x="68" y="287"/>
                  </a:cubicBezTo>
                  <a:cubicBezTo>
                    <a:pt x="64" y="280"/>
                    <a:pt x="68" y="285"/>
                    <a:pt x="64" y="280"/>
                  </a:cubicBezTo>
                  <a:cubicBezTo>
                    <a:pt x="61" y="275"/>
                    <a:pt x="61" y="282"/>
                    <a:pt x="59" y="273"/>
                  </a:cubicBezTo>
                  <a:cubicBezTo>
                    <a:pt x="57" y="265"/>
                    <a:pt x="57" y="271"/>
                    <a:pt x="55" y="261"/>
                  </a:cubicBezTo>
                  <a:cubicBezTo>
                    <a:pt x="52" y="252"/>
                    <a:pt x="56" y="251"/>
                    <a:pt x="51" y="247"/>
                  </a:cubicBezTo>
                  <a:cubicBezTo>
                    <a:pt x="46" y="242"/>
                    <a:pt x="46" y="245"/>
                    <a:pt x="45" y="241"/>
                  </a:cubicBezTo>
                  <a:cubicBezTo>
                    <a:pt x="43" y="238"/>
                    <a:pt x="45" y="241"/>
                    <a:pt x="41" y="233"/>
                  </a:cubicBezTo>
                  <a:cubicBezTo>
                    <a:pt x="36" y="225"/>
                    <a:pt x="30" y="222"/>
                    <a:pt x="30" y="208"/>
                  </a:cubicBezTo>
                  <a:cubicBezTo>
                    <a:pt x="30" y="195"/>
                    <a:pt x="30" y="192"/>
                    <a:pt x="30" y="192"/>
                  </a:cubicBezTo>
                  <a:cubicBezTo>
                    <a:pt x="30" y="192"/>
                    <a:pt x="24" y="187"/>
                    <a:pt x="26" y="179"/>
                  </a:cubicBezTo>
                  <a:cubicBezTo>
                    <a:pt x="28" y="171"/>
                    <a:pt x="29" y="174"/>
                    <a:pt x="28" y="171"/>
                  </a:cubicBezTo>
                  <a:cubicBezTo>
                    <a:pt x="27" y="168"/>
                    <a:pt x="27" y="169"/>
                    <a:pt x="24" y="166"/>
                  </a:cubicBezTo>
                  <a:cubicBezTo>
                    <a:pt x="22" y="163"/>
                    <a:pt x="22" y="163"/>
                    <a:pt x="21" y="161"/>
                  </a:cubicBezTo>
                  <a:cubicBezTo>
                    <a:pt x="21" y="159"/>
                    <a:pt x="20" y="155"/>
                    <a:pt x="20" y="155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0" y="336"/>
                    <a:pt x="179" y="363"/>
                  </a:cubicBezTo>
                  <a:cubicBezTo>
                    <a:pt x="179" y="363"/>
                    <a:pt x="138" y="354"/>
                    <a:pt x="134" y="346"/>
                  </a:cubicBezTo>
                  <a:cubicBezTo>
                    <a:pt x="134" y="346"/>
                    <a:pt x="134" y="338"/>
                    <a:pt x="135" y="338"/>
                  </a:cubicBezTo>
                  <a:cubicBezTo>
                    <a:pt x="137" y="338"/>
                    <a:pt x="140" y="339"/>
                    <a:pt x="142" y="337"/>
                  </a:cubicBezTo>
                  <a:cubicBezTo>
                    <a:pt x="145" y="335"/>
                    <a:pt x="148" y="333"/>
                    <a:pt x="148" y="333"/>
                  </a:cubicBezTo>
                  <a:cubicBezTo>
                    <a:pt x="148" y="336"/>
                    <a:pt x="148" y="336"/>
                    <a:pt x="148" y="336"/>
                  </a:cubicBezTo>
                  <a:cubicBezTo>
                    <a:pt x="148" y="336"/>
                    <a:pt x="146" y="336"/>
                    <a:pt x="154" y="335"/>
                  </a:cubicBezTo>
                  <a:cubicBezTo>
                    <a:pt x="162" y="334"/>
                    <a:pt x="162" y="335"/>
                    <a:pt x="165" y="333"/>
                  </a:cubicBezTo>
                  <a:cubicBezTo>
                    <a:pt x="168" y="332"/>
                    <a:pt x="171" y="326"/>
                    <a:pt x="173" y="330"/>
                  </a:cubicBezTo>
                  <a:cubicBezTo>
                    <a:pt x="175" y="333"/>
                    <a:pt x="171" y="332"/>
                    <a:pt x="175" y="333"/>
                  </a:cubicBezTo>
                  <a:cubicBezTo>
                    <a:pt x="179" y="335"/>
                    <a:pt x="186" y="333"/>
                    <a:pt x="186" y="333"/>
                  </a:cubicBezTo>
                  <a:cubicBezTo>
                    <a:pt x="186" y="333"/>
                    <a:pt x="198" y="333"/>
                    <a:pt x="200" y="332"/>
                  </a:cubicBezTo>
                  <a:cubicBezTo>
                    <a:pt x="201" y="331"/>
                    <a:pt x="201" y="329"/>
                    <a:pt x="203" y="329"/>
                  </a:cubicBezTo>
                  <a:cubicBezTo>
                    <a:pt x="205" y="330"/>
                    <a:pt x="206" y="333"/>
                    <a:pt x="206" y="333"/>
                  </a:cubicBezTo>
                  <a:cubicBezTo>
                    <a:pt x="200" y="337"/>
                    <a:pt x="200" y="337"/>
                    <a:pt x="200" y="337"/>
                  </a:cubicBezTo>
                  <a:cubicBezTo>
                    <a:pt x="193" y="342"/>
                    <a:pt x="193" y="342"/>
                    <a:pt x="193" y="342"/>
                  </a:cubicBezTo>
                  <a:cubicBezTo>
                    <a:pt x="193" y="342"/>
                    <a:pt x="190" y="342"/>
                    <a:pt x="193" y="344"/>
                  </a:cubicBezTo>
                  <a:cubicBezTo>
                    <a:pt x="195" y="345"/>
                    <a:pt x="197" y="345"/>
                    <a:pt x="200" y="345"/>
                  </a:cubicBezTo>
                  <a:cubicBezTo>
                    <a:pt x="203" y="345"/>
                    <a:pt x="210" y="351"/>
                    <a:pt x="212" y="348"/>
                  </a:cubicBezTo>
                  <a:cubicBezTo>
                    <a:pt x="213" y="344"/>
                    <a:pt x="214" y="344"/>
                    <a:pt x="215" y="342"/>
                  </a:cubicBezTo>
                  <a:cubicBezTo>
                    <a:pt x="216" y="339"/>
                    <a:pt x="216" y="337"/>
                    <a:pt x="219" y="337"/>
                  </a:cubicBezTo>
                  <a:cubicBezTo>
                    <a:pt x="222" y="337"/>
                    <a:pt x="225" y="338"/>
                    <a:pt x="225" y="338"/>
                  </a:cubicBezTo>
                  <a:cubicBezTo>
                    <a:pt x="222" y="343"/>
                    <a:pt x="222" y="343"/>
                    <a:pt x="222" y="343"/>
                  </a:cubicBezTo>
                  <a:cubicBezTo>
                    <a:pt x="222" y="343"/>
                    <a:pt x="227" y="343"/>
                    <a:pt x="229" y="343"/>
                  </a:cubicBezTo>
                  <a:cubicBezTo>
                    <a:pt x="232" y="343"/>
                    <a:pt x="232" y="346"/>
                    <a:pt x="235" y="343"/>
                  </a:cubicBezTo>
                  <a:cubicBezTo>
                    <a:pt x="238" y="340"/>
                    <a:pt x="238" y="340"/>
                    <a:pt x="241" y="340"/>
                  </a:cubicBezTo>
                  <a:cubicBezTo>
                    <a:pt x="244" y="339"/>
                    <a:pt x="249" y="338"/>
                    <a:pt x="250" y="339"/>
                  </a:cubicBezTo>
                  <a:cubicBezTo>
                    <a:pt x="251" y="339"/>
                    <a:pt x="254" y="339"/>
                    <a:pt x="255" y="339"/>
                  </a:cubicBezTo>
                  <a:cubicBezTo>
                    <a:pt x="256" y="339"/>
                    <a:pt x="263" y="344"/>
                    <a:pt x="264" y="343"/>
                  </a:cubicBezTo>
                  <a:cubicBezTo>
                    <a:pt x="265" y="342"/>
                    <a:pt x="273" y="343"/>
                    <a:pt x="273" y="343"/>
                  </a:cubicBezTo>
                  <a:cubicBezTo>
                    <a:pt x="273" y="343"/>
                    <a:pt x="252" y="362"/>
                    <a:pt x="208" y="363"/>
                  </a:cubicBezTo>
                  <a:cubicBezTo>
                    <a:pt x="208" y="363"/>
                    <a:pt x="307" y="368"/>
                    <a:pt x="363" y="271"/>
                  </a:cubicBezTo>
                  <a:cubicBezTo>
                    <a:pt x="419" y="174"/>
                    <a:pt x="380" y="49"/>
                    <a:pt x="252" y="6"/>
                  </a:cubicBezTo>
                  <a:cubicBezTo>
                    <a:pt x="252" y="6"/>
                    <a:pt x="348" y="41"/>
                    <a:pt x="373" y="133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0" y="132"/>
                    <a:pt x="370" y="133"/>
                    <a:pt x="368" y="129"/>
                  </a:cubicBezTo>
                  <a:cubicBezTo>
                    <a:pt x="366" y="125"/>
                    <a:pt x="367" y="125"/>
                    <a:pt x="366" y="122"/>
                  </a:cubicBezTo>
                  <a:cubicBezTo>
                    <a:pt x="364" y="119"/>
                    <a:pt x="364" y="122"/>
                    <a:pt x="362" y="119"/>
                  </a:cubicBezTo>
                  <a:cubicBezTo>
                    <a:pt x="360" y="116"/>
                    <a:pt x="360" y="116"/>
                    <a:pt x="358" y="114"/>
                  </a:cubicBezTo>
                  <a:cubicBezTo>
                    <a:pt x="356" y="113"/>
                    <a:pt x="354" y="107"/>
                    <a:pt x="353" y="105"/>
                  </a:cubicBezTo>
                  <a:cubicBezTo>
                    <a:pt x="352" y="104"/>
                    <a:pt x="348" y="103"/>
                    <a:pt x="346" y="103"/>
                  </a:cubicBezTo>
                  <a:cubicBezTo>
                    <a:pt x="345" y="102"/>
                    <a:pt x="345" y="100"/>
                    <a:pt x="345" y="102"/>
                  </a:cubicBezTo>
                  <a:cubicBezTo>
                    <a:pt x="344" y="104"/>
                    <a:pt x="347" y="108"/>
                    <a:pt x="347" y="108"/>
                  </a:cubicBezTo>
                  <a:cubicBezTo>
                    <a:pt x="347" y="115"/>
                    <a:pt x="347" y="115"/>
                    <a:pt x="347" y="115"/>
                  </a:cubicBezTo>
                  <a:cubicBezTo>
                    <a:pt x="347" y="115"/>
                    <a:pt x="350" y="121"/>
                    <a:pt x="350" y="123"/>
                  </a:cubicBezTo>
                  <a:cubicBezTo>
                    <a:pt x="350" y="125"/>
                    <a:pt x="348" y="129"/>
                    <a:pt x="348" y="129"/>
                  </a:cubicBezTo>
                  <a:cubicBezTo>
                    <a:pt x="348" y="129"/>
                    <a:pt x="347" y="134"/>
                    <a:pt x="345" y="135"/>
                  </a:cubicBezTo>
                  <a:cubicBezTo>
                    <a:pt x="343" y="136"/>
                    <a:pt x="333" y="138"/>
                    <a:pt x="333" y="138"/>
                  </a:cubicBezTo>
                  <a:cubicBezTo>
                    <a:pt x="333" y="138"/>
                    <a:pt x="330" y="134"/>
                    <a:pt x="329" y="131"/>
                  </a:cubicBezTo>
                  <a:cubicBezTo>
                    <a:pt x="327" y="128"/>
                    <a:pt x="322" y="128"/>
                    <a:pt x="321" y="126"/>
                  </a:cubicBezTo>
                  <a:cubicBezTo>
                    <a:pt x="320" y="125"/>
                    <a:pt x="322" y="122"/>
                    <a:pt x="319" y="119"/>
                  </a:cubicBezTo>
                  <a:cubicBezTo>
                    <a:pt x="317" y="116"/>
                    <a:pt x="319" y="116"/>
                    <a:pt x="316" y="113"/>
                  </a:cubicBezTo>
                  <a:cubicBezTo>
                    <a:pt x="313" y="110"/>
                    <a:pt x="313" y="110"/>
                    <a:pt x="313" y="110"/>
                  </a:cubicBezTo>
                  <a:cubicBezTo>
                    <a:pt x="313" y="110"/>
                    <a:pt x="305" y="108"/>
                    <a:pt x="307" y="112"/>
                  </a:cubicBezTo>
                  <a:cubicBezTo>
                    <a:pt x="310" y="116"/>
                    <a:pt x="307" y="121"/>
                    <a:pt x="309" y="122"/>
                  </a:cubicBezTo>
                  <a:cubicBezTo>
                    <a:pt x="311" y="122"/>
                    <a:pt x="313" y="120"/>
                    <a:pt x="314" y="124"/>
                  </a:cubicBezTo>
                  <a:cubicBezTo>
                    <a:pt x="316" y="128"/>
                    <a:pt x="316" y="130"/>
                    <a:pt x="318" y="131"/>
                  </a:cubicBezTo>
                  <a:cubicBezTo>
                    <a:pt x="319" y="132"/>
                    <a:pt x="319" y="138"/>
                    <a:pt x="321" y="138"/>
                  </a:cubicBezTo>
                  <a:cubicBezTo>
                    <a:pt x="323" y="139"/>
                    <a:pt x="327" y="138"/>
                    <a:pt x="327" y="140"/>
                  </a:cubicBezTo>
                  <a:cubicBezTo>
                    <a:pt x="327" y="143"/>
                    <a:pt x="324" y="146"/>
                    <a:pt x="327" y="146"/>
                  </a:cubicBezTo>
                  <a:cubicBezTo>
                    <a:pt x="330" y="147"/>
                    <a:pt x="330" y="149"/>
                    <a:pt x="332" y="148"/>
                  </a:cubicBezTo>
                  <a:cubicBezTo>
                    <a:pt x="334" y="148"/>
                    <a:pt x="333" y="149"/>
                    <a:pt x="336" y="147"/>
                  </a:cubicBezTo>
                  <a:cubicBezTo>
                    <a:pt x="339" y="146"/>
                    <a:pt x="342" y="146"/>
                    <a:pt x="342" y="146"/>
                  </a:cubicBezTo>
                  <a:cubicBezTo>
                    <a:pt x="342" y="146"/>
                    <a:pt x="346" y="149"/>
                    <a:pt x="346" y="150"/>
                  </a:cubicBezTo>
                  <a:cubicBezTo>
                    <a:pt x="346" y="152"/>
                    <a:pt x="345" y="159"/>
                    <a:pt x="345" y="159"/>
                  </a:cubicBezTo>
                  <a:cubicBezTo>
                    <a:pt x="341" y="166"/>
                    <a:pt x="341" y="166"/>
                    <a:pt x="341" y="166"/>
                  </a:cubicBezTo>
                  <a:cubicBezTo>
                    <a:pt x="341" y="166"/>
                    <a:pt x="342" y="179"/>
                    <a:pt x="339" y="179"/>
                  </a:cubicBezTo>
                  <a:cubicBezTo>
                    <a:pt x="337" y="179"/>
                    <a:pt x="335" y="185"/>
                    <a:pt x="333" y="185"/>
                  </a:cubicBezTo>
                  <a:cubicBezTo>
                    <a:pt x="332" y="186"/>
                    <a:pt x="332" y="195"/>
                    <a:pt x="332" y="195"/>
                  </a:cubicBezTo>
                  <a:cubicBezTo>
                    <a:pt x="328" y="199"/>
                    <a:pt x="328" y="199"/>
                    <a:pt x="328" y="199"/>
                  </a:cubicBezTo>
                  <a:cubicBezTo>
                    <a:pt x="328" y="199"/>
                    <a:pt x="327" y="206"/>
                    <a:pt x="328" y="208"/>
                  </a:cubicBezTo>
                  <a:cubicBezTo>
                    <a:pt x="328" y="209"/>
                    <a:pt x="329" y="216"/>
                    <a:pt x="328" y="220"/>
                  </a:cubicBezTo>
                  <a:cubicBezTo>
                    <a:pt x="327" y="223"/>
                    <a:pt x="323" y="226"/>
                    <a:pt x="323" y="226"/>
                  </a:cubicBezTo>
                  <a:cubicBezTo>
                    <a:pt x="323" y="226"/>
                    <a:pt x="329" y="232"/>
                    <a:pt x="326" y="233"/>
                  </a:cubicBezTo>
                  <a:cubicBezTo>
                    <a:pt x="322" y="234"/>
                    <a:pt x="319" y="239"/>
                    <a:pt x="318" y="241"/>
                  </a:cubicBezTo>
                  <a:cubicBezTo>
                    <a:pt x="317" y="242"/>
                    <a:pt x="318" y="244"/>
                    <a:pt x="316" y="245"/>
                  </a:cubicBezTo>
                  <a:cubicBezTo>
                    <a:pt x="313" y="245"/>
                    <a:pt x="310" y="246"/>
                    <a:pt x="310" y="247"/>
                  </a:cubicBezTo>
                  <a:cubicBezTo>
                    <a:pt x="310" y="248"/>
                    <a:pt x="310" y="253"/>
                    <a:pt x="310" y="253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295" y="270"/>
                    <a:pt x="295" y="270"/>
                    <a:pt x="295" y="270"/>
                  </a:cubicBezTo>
                  <a:cubicBezTo>
                    <a:pt x="295" y="270"/>
                    <a:pt x="295" y="275"/>
                    <a:pt x="293" y="275"/>
                  </a:cubicBezTo>
                  <a:cubicBezTo>
                    <a:pt x="290" y="276"/>
                    <a:pt x="282" y="279"/>
                    <a:pt x="280" y="280"/>
                  </a:cubicBezTo>
                  <a:cubicBezTo>
                    <a:pt x="279" y="282"/>
                    <a:pt x="273" y="285"/>
                    <a:pt x="271" y="285"/>
                  </a:cubicBezTo>
                  <a:cubicBezTo>
                    <a:pt x="268" y="285"/>
                    <a:pt x="272" y="291"/>
                    <a:pt x="268" y="285"/>
                  </a:cubicBezTo>
                  <a:cubicBezTo>
                    <a:pt x="265" y="279"/>
                    <a:pt x="268" y="282"/>
                    <a:pt x="265" y="276"/>
                  </a:cubicBezTo>
                  <a:cubicBezTo>
                    <a:pt x="262" y="269"/>
                    <a:pt x="262" y="274"/>
                    <a:pt x="262" y="269"/>
                  </a:cubicBezTo>
                  <a:cubicBezTo>
                    <a:pt x="262" y="264"/>
                    <a:pt x="262" y="268"/>
                    <a:pt x="262" y="264"/>
                  </a:cubicBezTo>
                  <a:cubicBezTo>
                    <a:pt x="261" y="259"/>
                    <a:pt x="263" y="262"/>
                    <a:pt x="260" y="257"/>
                  </a:cubicBezTo>
                  <a:cubicBezTo>
                    <a:pt x="258" y="251"/>
                    <a:pt x="258" y="253"/>
                    <a:pt x="255" y="250"/>
                  </a:cubicBezTo>
                  <a:cubicBezTo>
                    <a:pt x="251" y="246"/>
                    <a:pt x="249" y="250"/>
                    <a:pt x="251" y="244"/>
                  </a:cubicBezTo>
                  <a:cubicBezTo>
                    <a:pt x="253" y="238"/>
                    <a:pt x="252" y="244"/>
                    <a:pt x="253" y="238"/>
                  </a:cubicBezTo>
                  <a:cubicBezTo>
                    <a:pt x="254" y="233"/>
                    <a:pt x="253" y="232"/>
                    <a:pt x="256" y="229"/>
                  </a:cubicBezTo>
                  <a:cubicBezTo>
                    <a:pt x="259" y="227"/>
                    <a:pt x="262" y="226"/>
                    <a:pt x="262" y="223"/>
                  </a:cubicBezTo>
                  <a:cubicBezTo>
                    <a:pt x="262" y="220"/>
                    <a:pt x="262" y="218"/>
                    <a:pt x="261" y="216"/>
                  </a:cubicBezTo>
                  <a:cubicBezTo>
                    <a:pt x="260" y="214"/>
                    <a:pt x="256" y="211"/>
                    <a:pt x="256" y="209"/>
                  </a:cubicBezTo>
                  <a:cubicBezTo>
                    <a:pt x="256" y="208"/>
                    <a:pt x="256" y="209"/>
                    <a:pt x="253" y="205"/>
                  </a:cubicBezTo>
                  <a:cubicBezTo>
                    <a:pt x="250" y="201"/>
                    <a:pt x="249" y="199"/>
                    <a:pt x="249" y="199"/>
                  </a:cubicBezTo>
                  <a:cubicBezTo>
                    <a:pt x="249" y="199"/>
                    <a:pt x="248" y="190"/>
                    <a:pt x="248" y="187"/>
                  </a:cubicBezTo>
                  <a:cubicBezTo>
                    <a:pt x="248" y="183"/>
                    <a:pt x="247" y="189"/>
                    <a:pt x="248" y="183"/>
                  </a:cubicBezTo>
                  <a:cubicBezTo>
                    <a:pt x="249" y="178"/>
                    <a:pt x="250" y="174"/>
                    <a:pt x="250" y="174"/>
                  </a:cubicBezTo>
                  <a:cubicBezTo>
                    <a:pt x="250" y="174"/>
                    <a:pt x="243" y="170"/>
                    <a:pt x="241" y="170"/>
                  </a:cubicBezTo>
                  <a:cubicBezTo>
                    <a:pt x="238" y="171"/>
                    <a:pt x="238" y="175"/>
                    <a:pt x="235" y="172"/>
                  </a:cubicBezTo>
                  <a:cubicBezTo>
                    <a:pt x="231" y="169"/>
                    <a:pt x="232" y="167"/>
                    <a:pt x="230" y="166"/>
                  </a:cubicBezTo>
                  <a:cubicBezTo>
                    <a:pt x="229" y="165"/>
                    <a:pt x="226" y="164"/>
                    <a:pt x="224" y="166"/>
                  </a:cubicBezTo>
                  <a:cubicBezTo>
                    <a:pt x="222" y="168"/>
                    <a:pt x="218" y="168"/>
                    <a:pt x="214" y="170"/>
                  </a:cubicBezTo>
                  <a:cubicBezTo>
                    <a:pt x="210" y="171"/>
                    <a:pt x="209" y="171"/>
                    <a:pt x="203" y="171"/>
                  </a:cubicBezTo>
                  <a:cubicBezTo>
                    <a:pt x="198" y="171"/>
                    <a:pt x="192" y="173"/>
                    <a:pt x="188" y="170"/>
                  </a:cubicBezTo>
                  <a:cubicBezTo>
                    <a:pt x="185" y="168"/>
                    <a:pt x="184" y="171"/>
                    <a:pt x="182" y="167"/>
                  </a:cubicBezTo>
                  <a:cubicBezTo>
                    <a:pt x="181" y="163"/>
                    <a:pt x="182" y="163"/>
                    <a:pt x="179" y="161"/>
                  </a:cubicBezTo>
                  <a:cubicBezTo>
                    <a:pt x="175" y="159"/>
                    <a:pt x="174" y="161"/>
                    <a:pt x="173" y="157"/>
                  </a:cubicBezTo>
                  <a:cubicBezTo>
                    <a:pt x="173" y="153"/>
                    <a:pt x="175" y="154"/>
                    <a:pt x="172" y="150"/>
                  </a:cubicBezTo>
                  <a:cubicBezTo>
                    <a:pt x="169" y="147"/>
                    <a:pt x="174" y="152"/>
                    <a:pt x="169" y="147"/>
                  </a:cubicBezTo>
                  <a:cubicBezTo>
                    <a:pt x="164" y="142"/>
                    <a:pt x="163" y="146"/>
                    <a:pt x="164" y="142"/>
                  </a:cubicBezTo>
                  <a:cubicBezTo>
                    <a:pt x="166" y="137"/>
                    <a:pt x="167" y="140"/>
                    <a:pt x="167" y="135"/>
                  </a:cubicBezTo>
                  <a:cubicBezTo>
                    <a:pt x="167" y="130"/>
                    <a:pt x="175" y="137"/>
                    <a:pt x="170" y="127"/>
                  </a:cubicBezTo>
                  <a:cubicBezTo>
                    <a:pt x="166" y="116"/>
                    <a:pt x="165" y="119"/>
                    <a:pt x="169" y="111"/>
                  </a:cubicBezTo>
                  <a:cubicBezTo>
                    <a:pt x="173" y="103"/>
                    <a:pt x="179" y="101"/>
                    <a:pt x="180" y="99"/>
                  </a:cubicBezTo>
                  <a:cubicBezTo>
                    <a:pt x="181" y="97"/>
                    <a:pt x="182" y="93"/>
                    <a:pt x="184" y="92"/>
                  </a:cubicBezTo>
                  <a:cubicBezTo>
                    <a:pt x="186" y="90"/>
                    <a:pt x="185" y="89"/>
                    <a:pt x="188" y="90"/>
                  </a:cubicBezTo>
                  <a:cubicBezTo>
                    <a:pt x="192" y="90"/>
                    <a:pt x="197" y="88"/>
                    <a:pt x="199" y="86"/>
                  </a:cubicBezTo>
                  <a:cubicBezTo>
                    <a:pt x="202" y="83"/>
                    <a:pt x="205" y="79"/>
                    <a:pt x="207" y="79"/>
                  </a:cubicBezTo>
                  <a:cubicBezTo>
                    <a:pt x="209" y="78"/>
                    <a:pt x="208" y="79"/>
                    <a:pt x="212" y="78"/>
                  </a:cubicBezTo>
                  <a:cubicBezTo>
                    <a:pt x="215" y="78"/>
                    <a:pt x="216" y="77"/>
                    <a:pt x="219" y="77"/>
                  </a:cubicBezTo>
                  <a:cubicBezTo>
                    <a:pt x="221" y="77"/>
                    <a:pt x="216" y="78"/>
                    <a:pt x="223" y="77"/>
                  </a:cubicBezTo>
                  <a:cubicBezTo>
                    <a:pt x="231" y="75"/>
                    <a:pt x="229" y="75"/>
                    <a:pt x="231" y="75"/>
                  </a:cubicBezTo>
                  <a:cubicBezTo>
                    <a:pt x="232" y="75"/>
                    <a:pt x="232" y="76"/>
                    <a:pt x="235" y="76"/>
                  </a:cubicBezTo>
                  <a:cubicBezTo>
                    <a:pt x="238" y="77"/>
                    <a:pt x="237" y="70"/>
                    <a:pt x="238" y="77"/>
                  </a:cubicBezTo>
                  <a:cubicBezTo>
                    <a:pt x="238" y="83"/>
                    <a:pt x="235" y="86"/>
                    <a:pt x="240" y="87"/>
                  </a:cubicBezTo>
                  <a:cubicBezTo>
                    <a:pt x="245" y="87"/>
                    <a:pt x="240" y="87"/>
                    <a:pt x="245" y="87"/>
                  </a:cubicBezTo>
                  <a:cubicBezTo>
                    <a:pt x="250" y="87"/>
                    <a:pt x="249" y="88"/>
                    <a:pt x="252" y="89"/>
                  </a:cubicBezTo>
                  <a:cubicBezTo>
                    <a:pt x="254" y="90"/>
                    <a:pt x="256" y="92"/>
                    <a:pt x="259" y="92"/>
                  </a:cubicBezTo>
                  <a:cubicBezTo>
                    <a:pt x="263" y="92"/>
                    <a:pt x="258" y="98"/>
                    <a:pt x="263" y="92"/>
                  </a:cubicBezTo>
                  <a:cubicBezTo>
                    <a:pt x="269" y="87"/>
                    <a:pt x="259" y="86"/>
                    <a:pt x="269" y="87"/>
                  </a:cubicBezTo>
                  <a:cubicBezTo>
                    <a:pt x="279" y="87"/>
                    <a:pt x="280" y="90"/>
                    <a:pt x="282" y="89"/>
                  </a:cubicBezTo>
                  <a:cubicBezTo>
                    <a:pt x="283" y="88"/>
                    <a:pt x="284" y="90"/>
                    <a:pt x="288" y="87"/>
                  </a:cubicBezTo>
                  <a:cubicBezTo>
                    <a:pt x="292" y="85"/>
                    <a:pt x="293" y="85"/>
                    <a:pt x="295" y="86"/>
                  </a:cubicBezTo>
                  <a:cubicBezTo>
                    <a:pt x="296" y="87"/>
                    <a:pt x="296" y="91"/>
                    <a:pt x="298" y="87"/>
                  </a:cubicBezTo>
                  <a:cubicBezTo>
                    <a:pt x="300" y="83"/>
                    <a:pt x="303" y="84"/>
                    <a:pt x="298" y="82"/>
                  </a:cubicBezTo>
                  <a:cubicBezTo>
                    <a:pt x="293" y="79"/>
                    <a:pt x="291" y="82"/>
                    <a:pt x="290" y="79"/>
                  </a:cubicBezTo>
                  <a:cubicBezTo>
                    <a:pt x="289" y="75"/>
                    <a:pt x="295" y="76"/>
                    <a:pt x="289" y="75"/>
                  </a:cubicBezTo>
                  <a:cubicBezTo>
                    <a:pt x="284" y="75"/>
                    <a:pt x="285" y="75"/>
                    <a:pt x="281" y="73"/>
                  </a:cubicBezTo>
                  <a:cubicBezTo>
                    <a:pt x="277" y="72"/>
                    <a:pt x="274" y="77"/>
                    <a:pt x="272" y="73"/>
                  </a:cubicBezTo>
                  <a:cubicBezTo>
                    <a:pt x="271" y="69"/>
                    <a:pt x="264" y="76"/>
                    <a:pt x="271" y="69"/>
                  </a:cubicBezTo>
                  <a:cubicBezTo>
                    <a:pt x="278" y="63"/>
                    <a:pt x="275" y="60"/>
                    <a:pt x="280" y="62"/>
                  </a:cubicBezTo>
                  <a:cubicBezTo>
                    <a:pt x="285" y="63"/>
                    <a:pt x="283" y="67"/>
                    <a:pt x="286" y="65"/>
                  </a:cubicBezTo>
                  <a:cubicBezTo>
                    <a:pt x="289" y="62"/>
                    <a:pt x="295" y="60"/>
                    <a:pt x="289" y="57"/>
                  </a:cubicBezTo>
                  <a:cubicBezTo>
                    <a:pt x="284" y="53"/>
                    <a:pt x="288" y="54"/>
                    <a:pt x="282" y="52"/>
                  </a:cubicBezTo>
                  <a:cubicBezTo>
                    <a:pt x="277" y="49"/>
                    <a:pt x="271" y="62"/>
                    <a:pt x="269" y="60"/>
                  </a:cubicBezTo>
                  <a:cubicBezTo>
                    <a:pt x="266" y="58"/>
                    <a:pt x="265" y="57"/>
                    <a:pt x="263" y="58"/>
                  </a:cubicBezTo>
                  <a:cubicBezTo>
                    <a:pt x="262" y="59"/>
                    <a:pt x="262" y="63"/>
                    <a:pt x="261" y="67"/>
                  </a:cubicBezTo>
                  <a:cubicBezTo>
                    <a:pt x="261" y="70"/>
                    <a:pt x="264" y="71"/>
                    <a:pt x="259" y="69"/>
                  </a:cubicBezTo>
                  <a:cubicBezTo>
                    <a:pt x="253" y="66"/>
                    <a:pt x="265" y="67"/>
                    <a:pt x="252" y="63"/>
                  </a:cubicBezTo>
                  <a:cubicBezTo>
                    <a:pt x="240" y="58"/>
                    <a:pt x="235" y="59"/>
                    <a:pt x="234" y="61"/>
                  </a:cubicBezTo>
                  <a:cubicBezTo>
                    <a:pt x="232" y="63"/>
                    <a:pt x="229" y="62"/>
                    <a:pt x="228" y="63"/>
                  </a:cubicBezTo>
                  <a:cubicBezTo>
                    <a:pt x="227" y="65"/>
                    <a:pt x="232" y="68"/>
                    <a:pt x="227" y="65"/>
                  </a:cubicBezTo>
                  <a:cubicBezTo>
                    <a:pt x="222" y="62"/>
                    <a:pt x="217" y="66"/>
                    <a:pt x="217" y="66"/>
                  </a:cubicBezTo>
                  <a:cubicBezTo>
                    <a:pt x="217" y="66"/>
                    <a:pt x="215" y="66"/>
                    <a:pt x="213" y="67"/>
                  </a:cubicBezTo>
                  <a:cubicBezTo>
                    <a:pt x="211" y="69"/>
                    <a:pt x="206" y="70"/>
                    <a:pt x="204" y="69"/>
                  </a:cubicBezTo>
                  <a:cubicBezTo>
                    <a:pt x="201" y="69"/>
                    <a:pt x="196" y="70"/>
                    <a:pt x="200" y="64"/>
                  </a:cubicBezTo>
                  <a:cubicBezTo>
                    <a:pt x="205" y="58"/>
                    <a:pt x="202" y="62"/>
                    <a:pt x="209" y="59"/>
                  </a:cubicBezTo>
                  <a:cubicBezTo>
                    <a:pt x="216" y="56"/>
                    <a:pt x="227" y="55"/>
                    <a:pt x="218" y="53"/>
                  </a:cubicBezTo>
                  <a:cubicBezTo>
                    <a:pt x="208" y="51"/>
                    <a:pt x="223" y="51"/>
                    <a:pt x="210" y="45"/>
                  </a:cubicBezTo>
                  <a:cubicBezTo>
                    <a:pt x="198" y="39"/>
                    <a:pt x="197" y="47"/>
                    <a:pt x="198" y="39"/>
                  </a:cubicBezTo>
                  <a:cubicBezTo>
                    <a:pt x="198" y="31"/>
                    <a:pt x="197" y="30"/>
                    <a:pt x="194" y="31"/>
                  </a:cubicBezTo>
                  <a:cubicBezTo>
                    <a:pt x="192" y="31"/>
                    <a:pt x="184" y="33"/>
                    <a:pt x="181" y="33"/>
                  </a:cubicBezTo>
                  <a:cubicBezTo>
                    <a:pt x="178" y="34"/>
                    <a:pt x="182" y="36"/>
                    <a:pt x="176" y="33"/>
                  </a:cubicBezTo>
                  <a:cubicBezTo>
                    <a:pt x="170" y="30"/>
                    <a:pt x="168" y="35"/>
                    <a:pt x="170" y="30"/>
                  </a:cubicBezTo>
                  <a:cubicBezTo>
                    <a:pt x="173" y="24"/>
                    <a:pt x="173" y="24"/>
                    <a:pt x="176" y="21"/>
                  </a:cubicBezTo>
                  <a:cubicBezTo>
                    <a:pt x="180" y="18"/>
                    <a:pt x="179" y="6"/>
                    <a:pt x="188" y="11"/>
                  </a:cubicBezTo>
                  <a:cubicBezTo>
                    <a:pt x="196" y="15"/>
                    <a:pt x="193" y="14"/>
                    <a:pt x="200" y="14"/>
                  </a:cubicBezTo>
                  <a:cubicBezTo>
                    <a:pt x="206" y="15"/>
                    <a:pt x="209" y="13"/>
                    <a:pt x="209" y="12"/>
                  </a:cubicBezTo>
                  <a:cubicBezTo>
                    <a:pt x="209" y="11"/>
                    <a:pt x="202" y="7"/>
                    <a:pt x="202" y="7"/>
                  </a:cubicBezTo>
                  <a:cubicBezTo>
                    <a:pt x="202" y="7"/>
                    <a:pt x="199" y="8"/>
                    <a:pt x="200" y="6"/>
                  </a:cubicBezTo>
                  <a:cubicBezTo>
                    <a:pt x="201" y="5"/>
                    <a:pt x="203" y="3"/>
                    <a:pt x="203" y="3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176" y="0"/>
                    <a:pt x="17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Freeform: Shape 40">
              <a:extLst>
                <a:ext uri="{FF2B5EF4-FFF2-40B4-BE49-F238E27FC236}">
                  <a16:creationId xmlns:a16="http://schemas.microsoft.com/office/drawing/2014/main" id="{6FFD4A75-3190-522F-503E-3CAA1895506D}"/>
                </a:ext>
              </a:extLst>
            </p:cNvPr>
            <p:cNvSpPr/>
            <p:nvPr/>
          </p:nvSpPr>
          <p:spPr bwMode="auto">
            <a:xfrm>
              <a:off x="4121" y="3257"/>
              <a:ext cx="592" cy="389"/>
            </a:xfrm>
            <a:custGeom>
              <a:avLst/>
              <a:gdLst>
                <a:gd name="T0" fmla="*/ 332 w 349"/>
                <a:gd name="T1" fmla="*/ 51 h 229"/>
                <a:gd name="T2" fmla="*/ 259 w 349"/>
                <a:gd name="T3" fmla="*/ 0 h 229"/>
                <a:gd name="T4" fmla="*/ 169 w 349"/>
                <a:gd name="T5" fmla="*/ 224 h 229"/>
                <a:gd name="T6" fmla="*/ 269 w 349"/>
                <a:gd name="T7" fmla="*/ 133 h 229"/>
                <a:gd name="T8" fmla="*/ 332 w 349"/>
                <a:gd name="T9" fmla="*/ 51 h 229"/>
                <a:gd name="T10" fmla="*/ 139 w 349"/>
                <a:gd name="T11" fmla="*/ 41 h 229"/>
                <a:gd name="T12" fmla="*/ 154 w 349"/>
                <a:gd name="T13" fmla="*/ 56 h 229"/>
                <a:gd name="T14" fmla="*/ 139 w 349"/>
                <a:gd name="T15" fmla="*/ 71 h 229"/>
                <a:gd name="T16" fmla="*/ 124 w 349"/>
                <a:gd name="T17" fmla="*/ 56 h 229"/>
                <a:gd name="T18" fmla="*/ 139 w 349"/>
                <a:gd name="T19" fmla="*/ 41 h 229"/>
                <a:gd name="T20" fmla="*/ 104 w 349"/>
                <a:gd name="T21" fmla="*/ 101 h 229"/>
                <a:gd name="T22" fmla="*/ 124 w 349"/>
                <a:gd name="T23" fmla="*/ 81 h 229"/>
                <a:gd name="T24" fmla="*/ 144 w 349"/>
                <a:gd name="T25" fmla="*/ 101 h 229"/>
                <a:gd name="T26" fmla="*/ 124 w 349"/>
                <a:gd name="T27" fmla="*/ 121 h 229"/>
                <a:gd name="T28" fmla="*/ 104 w 349"/>
                <a:gd name="T29" fmla="*/ 101 h 229"/>
                <a:gd name="T30" fmla="*/ 138 w 349"/>
                <a:gd name="T31" fmla="*/ 174 h 229"/>
                <a:gd name="T32" fmla="*/ 115 w 349"/>
                <a:gd name="T33" fmla="*/ 151 h 229"/>
                <a:gd name="T34" fmla="*/ 138 w 349"/>
                <a:gd name="T35" fmla="*/ 128 h 229"/>
                <a:gd name="T36" fmla="*/ 161 w 349"/>
                <a:gd name="T37" fmla="*/ 151 h 229"/>
                <a:gd name="T38" fmla="*/ 138 w 349"/>
                <a:gd name="T39" fmla="*/ 174 h 229"/>
                <a:gd name="T40" fmla="*/ 180 w 349"/>
                <a:gd name="T41" fmla="*/ 213 h 229"/>
                <a:gd name="T42" fmla="*/ 155 w 349"/>
                <a:gd name="T43" fmla="*/ 188 h 229"/>
                <a:gd name="T44" fmla="*/ 180 w 349"/>
                <a:gd name="T45" fmla="*/ 163 h 229"/>
                <a:gd name="T46" fmla="*/ 204 w 349"/>
                <a:gd name="T47" fmla="*/ 188 h 229"/>
                <a:gd name="T48" fmla="*/ 180 w 349"/>
                <a:gd name="T49" fmla="*/ 213 h 229"/>
                <a:gd name="T50" fmla="*/ 281 w 349"/>
                <a:gd name="T51" fmla="*/ 98 h 229"/>
                <a:gd name="T52" fmla="*/ 251 w 349"/>
                <a:gd name="T53" fmla="*/ 68 h 229"/>
                <a:gd name="T54" fmla="*/ 281 w 349"/>
                <a:gd name="T55" fmla="*/ 38 h 229"/>
                <a:gd name="T56" fmla="*/ 311 w 349"/>
                <a:gd name="T57" fmla="*/ 68 h 229"/>
                <a:gd name="T58" fmla="*/ 281 w 349"/>
                <a:gd name="T59" fmla="*/ 9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29">
                  <a:moveTo>
                    <a:pt x="332" y="51"/>
                  </a:moveTo>
                  <a:cubicBezTo>
                    <a:pt x="316" y="6"/>
                    <a:pt x="259" y="0"/>
                    <a:pt x="259" y="0"/>
                  </a:cubicBezTo>
                  <a:cubicBezTo>
                    <a:pt x="0" y="4"/>
                    <a:pt x="102" y="219"/>
                    <a:pt x="169" y="224"/>
                  </a:cubicBezTo>
                  <a:cubicBezTo>
                    <a:pt x="236" y="229"/>
                    <a:pt x="226" y="149"/>
                    <a:pt x="269" y="133"/>
                  </a:cubicBezTo>
                  <a:cubicBezTo>
                    <a:pt x="311" y="116"/>
                    <a:pt x="349" y="96"/>
                    <a:pt x="332" y="51"/>
                  </a:cubicBezTo>
                  <a:close/>
                  <a:moveTo>
                    <a:pt x="139" y="41"/>
                  </a:moveTo>
                  <a:cubicBezTo>
                    <a:pt x="148" y="41"/>
                    <a:pt x="154" y="48"/>
                    <a:pt x="154" y="56"/>
                  </a:cubicBezTo>
                  <a:cubicBezTo>
                    <a:pt x="154" y="64"/>
                    <a:pt x="148" y="71"/>
                    <a:pt x="139" y="71"/>
                  </a:cubicBezTo>
                  <a:cubicBezTo>
                    <a:pt x="131" y="71"/>
                    <a:pt x="124" y="64"/>
                    <a:pt x="124" y="56"/>
                  </a:cubicBezTo>
                  <a:cubicBezTo>
                    <a:pt x="124" y="48"/>
                    <a:pt x="131" y="41"/>
                    <a:pt x="139" y="41"/>
                  </a:cubicBezTo>
                  <a:close/>
                  <a:moveTo>
                    <a:pt x="104" y="101"/>
                  </a:moveTo>
                  <a:cubicBezTo>
                    <a:pt x="104" y="90"/>
                    <a:pt x="113" y="81"/>
                    <a:pt x="124" y="81"/>
                  </a:cubicBezTo>
                  <a:cubicBezTo>
                    <a:pt x="135" y="81"/>
                    <a:pt x="144" y="90"/>
                    <a:pt x="144" y="101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1"/>
                  </a:cubicBezTo>
                  <a:close/>
                  <a:moveTo>
                    <a:pt x="138" y="174"/>
                  </a:moveTo>
                  <a:cubicBezTo>
                    <a:pt x="126" y="174"/>
                    <a:pt x="115" y="163"/>
                    <a:pt x="115" y="151"/>
                  </a:cubicBezTo>
                  <a:cubicBezTo>
                    <a:pt x="115" y="138"/>
                    <a:pt x="126" y="128"/>
                    <a:pt x="138" y="128"/>
                  </a:cubicBezTo>
                  <a:cubicBezTo>
                    <a:pt x="151" y="128"/>
                    <a:pt x="161" y="138"/>
                    <a:pt x="161" y="151"/>
                  </a:cubicBezTo>
                  <a:cubicBezTo>
                    <a:pt x="161" y="163"/>
                    <a:pt x="151" y="174"/>
                    <a:pt x="138" y="174"/>
                  </a:cubicBezTo>
                  <a:close/>
                  <a:moveTo>
                    <a:pt x="180" y="213"/>
                  </a:moveTo>
                  <a:cubicBezTo>
                    <a:pt x="166" y="213"/>
                    <a:pt x="155" y="202"/>
                    <a:pt x="155" y="188"/>
                  </a:cubicBezTo>
                  <a:cubicBezTo>
                    <a:pt x="155" y="174"/>
                    <a:pt x="166" y="163"/>
                    <a:pt x="180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2"/>
                    <a:pt x="193" y="213"/>
                    <a:pt x="180" y="213"/>
                  </a:cubicBezTo>
                  <a:close/>
                  <a:moveTo>
                    <a:pt x="281" y="98"/>
                  </a:moveTo>
                  <a:cubicBezTo>
                    <a:pt x="265" y="98"/>
                    <a:pt x="251" y="84"/>
                    <a:pt x="251" y="68"/>
                  </a:cubicBezTo>
                  <a:cubicBezTo>
                    <a:pt x="251" y="51"/>
                    <a:pt x="265" y="38"/>
                    <a:pt x="281" y="38"/>
                  </a:cubicBezTo>
                  <a:cubicBezTo>
                    <a:pt x="298" y="38"/>
                    <a:pt x="311" y="51"/>
                    <a:pt x="311" y="68"/>
                  </a:cubicBezTo>
                  <a:cubicBezTo>
                    <a:pt x="311" y="84"/>
                    <a:pt x="298" y="98"/>
                    <a:pt x="281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Freeform: Shape 41">
              <a:extLst>
                <a:ext uri="{FF2B5EF4-FFF2-40B4-BE49-F238E27FC236}">
                  <a16:creationId xmlns:a16="http://schemas.microsoft.com/office/drawing/2014/main" id="{EA807A24-E5E1-1AB2-C863-19F1E51862BE}"/>
                </a:ext>
              </a:extLst>
            </p:cNvPr>
            <p:cNvSpPr/>
            <p:nvPr/>
          </p:nvSpPr>
          <p:spPr bwMode="auto">
            <a:xfrm>
              <a:off x="264" y="3215"/>
              <a:ext cx="590" cy="388"/>
            </a:xfrm>
            <a:custGeom>
              <a:avLst/>
              <a:gdLst>
                <a:gd name="T0" fmla="*/ 332 w 348"/>
                <a:gd name="T1" fmla="*/ 50 h 229"/>
                <a:gd name="T2" fmla="*/ 258 w 348"/>
                <a:gd name="T3" fmla="*/ 0 h 229"/>
                <a:gd name="T4" fmla="*/ 169 w 348"/>
                <a:gd name="T5" fmla="*/ 224 h 229"/>
                <a:gd name="T6" fmla="*/ 268 w 348"/>
                <a:gd name="T7" fmla="*/ 132 h 229"/>
                <a:gd name="T8" fmla="*/ 332 w 348"/>
                <a:gd name="T9" fmla="*/ 50 h 229"/>
                <a:gd name="T10" fmla="*/ 139 w 348"/>
                <a:gd name="T11" fmla="*/ 40 h 229"/>
                <a:gd name="T12" fmla="*/ 154 w 348"/>
                <a:gd name="T13" fmla="*/ 55 h 229"/>
                <a:gd name="T14" fmla="*/ 139 w 348"/>
                <a:gd name="T15" fmla="*/ 71 h 229"/>
                <a:gd name="T16" fmla="*/ 124 w 348"/>
                <a:gd name="T17" fmla="*/ 55 h 229"/>
                <a:gd name="T18" fmla="*/ 139 w 348"/>
                <a:gd name="T19" fmla="*/ 40 h 229"/>
                <a:gd name="T20" fmla="*/ 104 w 348"/>
                <a:gd name="T21" fmla="*/ 100 h 229"/>
                <a:gd name="T22" fmla="*/ 124 w 348"/>
                <a:gd name="T23" fmla="*/ 80 h 229"/>
                <a:gd name="T24" fmla="*/ 144 w 348"/>
                <a:gd name="T25" fmla="*/ 100 h 229"/>
                <a:gd name="T26" fmla="*/ 124 w 348"/>
                <a:gd name="T27" fmla="*/ 121 h 229"/>
                <a:gd name="T28" fmla="*/ 104 w 348"/>
                <a:gd name="T29" fmla="*/ 100 h 229"/>
                <a:gd name="T30" fmla="*/ 138 w 348"/>
                <a:gd name="T31" fmla="*/ 173 h 229"/>
                <a:gd name="T32" fmla="*/ 115 w 348"/>
                <a:gd name="T33" fmla="*/ 150 h 229"/>
                <a:gd name="T34" fmla="*/ 138 w 348"/>
                <a:gd name="T35" fmla="*/ 127 h 229"/>
                <a:gd name="T36" fmla="*/ 161 w 348"/>
                <a:gd name="T37" fmla="*/ 150 h 229"/>
                <a:gd name="T38" fmla="*/ 138 w 348"/>
                <a:gd name="T39" fmla="*/ 173 h 229"/>
                <a:gd name="T40" fmla="*/ 179 w 348"/>
                <a:gd name="T41" fmla="*/ 213 h 229"/>
                <a:gd name="T42" fmla="*/ 155 w 348"/>
                <a:gd name="T43" fmla="*/ 188 h 229"/>
                <a:gd name="T44" fmla="*/ 179 w 348"/>
                <a:gd name="T45" fmla="*/ 163 h 229"/>
                <a:gd name="T46" fmla="*/ 204 w 348"/>
                <a:gd name="T47" fmla="*/ 188 h 229"/>
                <a:gd name="T48" fmla="*/ 179 w 348"/>
                <a:gd name="T49" fmla="*/ 213 h 229"/>
                <a:gd name="T50" fmla="*/ 281 w 348"/>
                <a:gd name="T51" fmla="*/ 97 h 229"/>
                <a:gd name="T52" fmla="*/ 251 w 348"/>
                <a:gd name="T53" fmla="*/ 67 h 229"/>
                <a:gd name="T54" fmla="*/ 281 w 348"/>
                <a:gd name="T55" fmla="*/ 37 h 229"/>
                <a:gd name="T56" fmla="*/ 311 w 348"/>
                <a:gd name="T57" fmla="*/ 67 h 229"/>
                <a:gd name="T58" fmla="*/ 281 w 348"/>
                <a:gd name="T59" fmla="*/ 9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8" h="229">
                  <a:moveTo>
                    <a:pt x="332" y="50"/>
                  </a:moveTo>
                  <a:cubicBezTo>
                    <a:pt x="316" y="5"/>
                    <a:pt x="258" y="0"/>
                    <a:pt x="258" y="0"/>
                  </a:cubicBezTo>
                  <a:cubicBezTo>
                    <a:pt x="0" y="3"/>
                    <a:pt x="102" y="219"/>
                    <a:pt x="169" y="224"/>
                  </a:cubicBezTo>
                  <a:cubicBezTo>
                    <a:pt x="236" y="229"/>
                    <a:pt x="226" y="149"/>
                    <a:pt x="268" y="132"/>
                  </a:cubicBezTo>
                  <a:cubicBezTo>
                    <a:pt x="311" y="115"/>
                    <a:pt x="348" y="95"/>
                    <a:pt x="332" y="50"/>
                  </a:cubicBezTo>
                  <a:close/>
                  <a:moveTo>
                    <a:pt x="139" y="40"/>
                  </a:moveTo>
                  <a:cubicBezTo>
                    <a:pt x="147" y="40"/>
                    <a:pt x="154" y="47"/>
                    <a:pt x="154" y="55"/>
                  </a:cubicBezTo>
                  <a:cubicBezTo>
                    <a:pt x="154" y="64"/>
                    <a:pt x="147" y="71"/>
                    <a:pt x="139" y="71"/>
                  </a:cubicBezTo>
                  <a:cubicBezTo>
                    <a:pt x="131" y="71"/>
                    <a:pt x="124" y="64"/>
                    <a:pt x="124" y="55"/>
                  </a:cubicBezTo>
                  <a:cubicBezTo>
                    <a:pt x="124" y="47"/>
                    <a:pt x="131" y="40"/>
                    <a:pt x="139" y="40"/>
                  </a:cubicBezTo>
                  <a:close/>
                  <a:moveTo>
                    <a:pt x="104" y="100"/>
                  </a:moveTo>
                  <a:cubicBezTo>
                    <a:pt x="104" y="89"/>
                    <a:pt x="113" y="80"/>
                    <a:pt x="124" y="80"/>
                  </a:cubicBezTo>
                  <a:cubicBezTo>
                    <a:pt x="135" y="80"/>
                    <a:pt x="144" y="89"/>
                    <a:pt x="144" y="100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0"/>
                  </a:cubicBezTo>
                  <a:close/>
                  <a:moveTo>
                    <a:pt x="138" y="173"/>
                  </a:moveTo>
                  <a:cubicBezTo>
                    <a:pt x="126" y="173"/>
                    <a:pt x="115" y="163"/>
                    <a:pt x="115" y="150"/>
                  </a:cubicBezTo>
                  <a:cubicBezTo>
                    <a:pt x="115" y="137"/>
                    <a:pt x="126" y="127"/>
                    <a:pt x="138" y="127"/>
                  </a:cubicBezTo>
                  <a:cubicBezTo>
                    <a:pt x="151" y="127"/>
                    <a:pt x="161" y="137"/>
                    <a:pt x="161" y="150"/>
                  </a:cubicBezTo>
                  <a:cubicBezTo>
                    <a:pt x="161" y="163"/>
                    <a:pt x="151" y="173"/>
                    <a:pt x="138" y="173"/>
                  </a:cubicBezTo>
                  <a:close/>
                  <a:moveTo>
                    <a:pt x="179" y="213"/>
                  </a:moveTo>
                  <a:cubicBezTo>
                    <a:pt x="166" y="213"/>
                    <a:pt x="155" y="201"/>
                    <a:pt x="155" y="188"/>
                  </a:cubicBezTo>
                  <a:cubicBezTo>
                    <a:pt x="155" y="174"/>
                    <a:pt x="166" y="163"/>
                    <a:pt x="179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1"/>
                    <a:pt x="193" y="213"/>
                    <a:pt x="179" y="213"/>
                  </a:cubicBezTo>
                  <a:close/>
                  <a:moveTo>
                    <a:pt x="281" y="97"/>
                  </a:moveTo>
                  <a:cubicBezTo>
                    <a:pt x="264" y="97"/>
                    <a:pt x="251" y="84"/>
                    <a:pt x="251" y="67"/>
                  </a:cubicBezTo>
                  <a:cubicBezTo>
                    <a:pt x="251" y="50"/>
                    <a:pt x="264" y="37"/>
                    <a:pt x="281" y="37"/>
                  </a:cubicBezTo>
                  <a:cubicBezTo>
                    <a:pt x="298" y="37"/>
                    <a:pt x="311" y="50"/>
                    <a:pt x="311" y="67"/>
                  </a:cubicBezTo>
                  <a:cubicBezTo>
                    <a:pt x="311" y="84"/>
                    <a:pt x="298" y="97"/>
                    <a:pt x="281" y="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42">
              <a:extLst>
                <a:ext uri="{FF2B5EF4-FFF2-40B4-BE49-F238E27FC236}">
                  <a16:creationId xmlns:a16="http://schemas.microsoft.com/office/drawing/2014/main" id="{4F9D278F-079A-8816-3A10-3DC4664C5276}"/>
                </a:ext>
              </a:extLst>
            </p:cNvPr>
            <p:cNvSpPr/>
            <p:nvPr/>
          </p:nvSpPr>
          <p:spPr bwMode="auto">
            <a:xfrm>
              <a:off x="1619" y="4385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43">
              <a:extLst>
                <a:ext uri="{FF2B5EF4-FFF2-40B4-BE49-F238E27FC236}">
                  <a16:creationId xmlns:a16="http://schemas.microsoft.com/office/drawing/2014/main" id="{E558F96B-E39D-1577-F0C2-FAC2BE21FFF1}"/>
                </a:ext>
              </a:extLst>
            </p:cNvPr>
            <p:cNvSpPr/>
            <p:nvPr/>
          </p:nvSpPr>
          <p:spPr bwMode="auto">
            <a:xfrm>
              <a:off x="1619" y="4414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Freeform: Shape 44">
              <a:extLst>
                <a:ext uri="{FF2B5EF4-FFF2-40B4-BE49-F238E27FC236}">
                  <a16:creationId xmlns:a16="http://schemas.microsoft.com/office/drawing/2014/main" id="{9C8FE349-A2CD-9937-99D3-41D55AFE6702}"/>
                </a:ext>
              </a:extLst>
            </p:cNvPr>
            <p:cNvSpPr/>
            <p:nvPr/>
          </p:nvSpPr>
          <p:spPr bwMode="auto">
            <a:xfrm>
              <a:off x="1641" y="4443"/>
              <a:ext cx="68" cy="27"/>
            </a:xfrm>
            <a:custGeom>
              <a:avLst/>
              <a:gdLst>
                <a:gd name="T0" fmla="*/ 40 w 40"/>
                <a:gd name="T1" fmla="*/ 8 h 16"/>
                <a:gd name="T2" fmla="*/ 34 w 40"/>
                <a:gd name="T3" fmla="*/ 16 h 16"/>
                <a:gd name="T4" fmla="*/ 7 w 40"/>
                <a:gd name="T5" fmla="*/ 16 h 16"/>
                <a:gd name="T6" fmla="*/ 0 w 40"/>
                <a:gd name="T7" fmla="*/ 8 h 16"/>
                <a:gd name="T8" fmla="*/ 0 w 40"/>
                <a:gd name="T9" fmla="*/ 8 h 16"/>
                <a:gd name="T10" fmla="*/ 7 w 40"/>
                <a:gd name="T11" fmla="*/ 0 h 16"/>
                <a:gd name="T12" fmla="*/ 34 w 40"/>
                <a:gd name="T13" fmla="*/ 0 h 16"/>
                <a:gd name="T14" fmla="*/ 40 w 4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8"/>
                  </a:moveTo>
                  <a:cubicBezTo>
                    <a:pt x="40" y="12"/>
                    <a:pt x="37" y="16"/>
                    <a:pt x="34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40" y="3"/>
                    <a:pt x="4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45">
              <a:extLst>
                <a:ext uri="{FF2B5EF4-FFF2-40B4-BE49-F238E27FC236}">
                  <a16:creationId xmlns:a16="http://schemas.microsoft.com/office/drawing/2014/main" id="{79FAB0D6-6030-BB99-50C3-B75B8BF88A04}"/>
                </a:ext>
              </a:extLst>
            </p:cNvPr>
            <p:cNvSpPr/>
            <p:nvPr/>
          </p:nvSpPr>
          <p:spPr bwMode="auto">
            <a:xfrm>
              <a:off x="1436" y="3954"/>
              <a:ext cx="475" cy="426"/>
            </a:xfrm>
            <a:custGeom>
              <a:avLst/>
              <a:gdLst>
                <a:gd name="T0" fmla="*/ 143 w 280"/>
                <a:gd name="T1" fmla="*/ 0 h 251"/>
                <a:gd name="T2" fmla="*/ 143 w 280"/>
                <a:gd name="T3" fmla="*/ 0 h 251"/>
                <a:gd name="T4" fmla="*/ 140 w 280"/>
                <a:gd name="T5" fmla="*/ 0 h 251"/>
                <a:gd name="T6" fmla="*/ 137 w 280"/>
                <a:gd name="T7" fmla="*/ 0 h 251"/>
                <a:gd name="T8" fmla="*/ 137 w 280"/>
                <a:gd name="T9" fmla="*/ 0 h 251"/>
                <a:gd name="T10" fmla="*/ 70 w 280"/>
                <a:gd name="T11" fmla="*/ 174 h 251"/>
                <a:gd name="T12" fmla="*/ 107 w 280"/>
                <a:gd name="T13" fmla="*/ 251 h 251"/>
                <a:gd name="T14" fmla="*/ 140 w 280"/>
                <a:gd name="T15" fmla="*/ 251 h 251"/>
                <a:gd name="T16" fmla="*/ 145 w 280"/>
                <a:gd name="T17" fmla="*/ 251 h 251"/>
                <a:gd name="T18" fmla="*/ 176 w 280"/>
                <a:gd name="T19" fmla="*/ 251 h 251"/>
                <a:gd name="T20" fmla="*/ 211 w 280"/>
                <a:gd name="T21" fmla="*/ 174 h 251"/>
                <a:gd name="T22" fmla="*/ 143 w 280"/>
                <a:gd name="T23" fmla="*/ 0 h 251"/>
                <a:gd name="T24" fmla="*/ 209 w 280"/>
                <a:gd name="T25" fmla="*/ 127 h 251"/>
                <a:gd name="T26" fmla="*/ 169 w 280"/>
                <a:gd name="T27" fmla="*/ 28 h 251"/>
                <a:gd name="T28" fmla="*/ 209 w 280"/>
                <a:gd name="T29" fmla="*/ 12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51"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1" y="0"/>
                    <a:pt x="140" y="0"/>
                  </a:cubicBezTo>
                  <a:cubicBezTo>
                    <a:pt x="139" y="0"/>
                    <a:pt x="143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0" y="4"/>
                    <a:pt x="33" y="141"/>
                    <a:pt x="70" y="174"/>
                  </a:cubicBezTo>
                  <a:cubicBezTo>
                    <a:pt x="108" y="208"/>
                    <a:pt x="107" y="251"/>
                    <a:pt x="107" y="251"/>
                  </a:cubicBezTo>
                  <a:cubicBezTo>
                    <a:pt x="140" y="251"/>
                    <a:pt x="140" y="251"/>
                    <a:pt x="140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6" y="251"/>
                    <a:pt x="173" y="208"/>
                    <a:pt x="211" y="174"/>
                  </a:cubicBezTo>
                  <a:cubicBezTo>
                    <a:pt x="248" y="141"/>
                    <a:pt x="280" y="4"/>
                    <a:pt x="143" y="0"/>
                  </a:cubicBezTo>
                  <a:close/>
                  <a:moveTo>
                    <a:pt x="209" y="127"/>
                  </a:moveTo>
                  <a:cubicBezTo>
                    <a:pt x="232" y="63"/>
                    <a:pt x="169" y="28"/>
                    <a:pt x="169" y="28"/>
                  </a:cubicBezTo>
                  <a:cubicBezTo>
                    <a:pt x="263" y="43"/>
                    <a:pt x="209" y="127"/>
                    <a:pt x="209" y="1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46">
              <a:extLst>
                <a:ext uri="{FF2B5EF4-FFF2-40B4-BE49-F238E27FC236}">
                  <a16:creationId xmlns:a16="http://schemas.microsoft.com/office/drawing/2014/main" id="{00FE7E01-8A38-E835-4578-3326F6ACFD19}"/>
                </a:ext>
              </a:extLst>
            </p:cNvPr>
            <p:cNvSpPr/>
            <p:nvPr/>
          </p:nvSpPr>
          <p:spPr bwMode="auto">
            <a:xfrm>
              <a:off x="2954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2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2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Freeform: Shape 47">
              <a:extLst>
                <a:ext uri="{FF2B5EF4-FFF2-40B4-BE49-F238E27FC236}">
                  <a16:creationId xmlns:a16="http://schemas.microsoft.com/office/drawing/2014/main" id="{B818A9D6-F6D9-C009-4D1E-846DD1C975D4}"/>
                </a:ext>
              </a:extLst>
            </p:cNvPr>
            <p:cNvSpPr/>
            <p:nvPr/>
          </p:nvSpPr>
          <p:spPr bwMode="auto">
            <a:xfrm>
              <a:off x="2954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1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1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Rectangle 48">
              <a:extLst>
                <a:ext uri="{FF2B5EF4-FFF2-40B4-BE49-F238E27FC236}">
                  <a16:creationId xmlns:a16="http://schemas.microsoft.com/office/drawing/2014/main" id="{89588F0C-5E1B-1273-1FCB-DCF408AAE3FE}"/>
                </a:ext>
              </a:extLst>
            </p:cNvPr>
            <p:cNvSpPr/>
            <p:nvPr/>
          </p:nvSpPr>
          <p:spPr bwMode="auto">
            <a:xfrm>
              <a:off x="2949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49">
              <a:extLst>
                <a:ext uri="{FF2B5EF4-FFF2-40B4-BE49-F238E27FC236}">
                  <a16:creationId xmlns:a16="http://schemas.microsoft.com/office/drawing/2014/main" id="{FEF71A4E-02A4-91E4-C2CE-C742512B8D5D}"/>
                </a:ext>
              </a:extLst>
            </p:cNvPr>
            <p:cNvSpPr/>
            <p:nvPr/>
          </p:nvSpPr>
          <p:spPr bwMode="auto">
            <a:xfrm>
              <a:off x="2976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50">
              <a:extLst>
                <a:ext uri="{FF2B5EF4-FFF2-40B4-BE49-F238E27FC236}">
                  <a16:creationId xmlns:a16="http://schemas.microsoft.com/office/drawing/2014/main" id="{417CFD0D-CF9B-0E8A-A5B8-4CD65C7DFF25}"/>
                </a:ext>
              </a:extLst>
            </p:cNvPr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51">
              <a:extLst>
                <a:ext uri="{FF2B5EF4-FFF2-40B4-BE49-F238E27FC236}">
                  <a16:creationId xmlns:a16="http://schemas.microsoft.com/office/drawing/2014/main" id="{766FA161-91D8-85B2-C1EC-FDBA4898E0EB}"/>
                </a:ext>
              </a:extLst>
            </p:cNvPr>
            <p:cNvSpPr/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52">
              <a:extLst>
                <a:ext uri="{FF2B5EF4-FFF2-40B4-BE49-F238E27FC236}">
                  <a16:creationId xmlns:a16="http://schemas.microsoft.com/office/drawing/2014/main" id="{D117D275-C6D8-F44E-C77C-B3A718F1EDF1}"/>
                </a:ext>
              </a:extLst>
            </p:cNvPr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53">
              <a:extLst>
                <a:ext uri="{FF2B5EF4-FFF2-40B4-BE49-F238E27FC236}">
                  <a16:creationId xmlns:a16="http://schemas.microsoft.com/office/drawing/2014/main" id="{1793CE5C-347A-B653-4F8A-8F421B65F3DE}"/>
                </a:ext>
              </a:extLst>
            </p:cNvPr>
            <p:cNvSpPr/>
            <p:nvPr/>
          </p:nvSpPr>
          <p:spPr bwMode="auto">
            <a:xfrm>
              <a:off x="2530" y="3992"/>
              <a:ext cx="78" cy="91"/>
            </a:xfrm>
            <a:custGeom>
              <a:avLst/>
              <a:gdLst>
                <a:gd name="T0" fmla="*/ 33 w 46"/>
                <a:gd name="T1" fmla="*/ 3 h 54"/>
                <a:gd name="T2" fmla="*/ 33 w 46"/>
                <a:gd name="T3" fmla="*/ 20 h 54"/>
                <a:gd name="T4" fmla="*/ 19 w 46"/>
                <a:gd name="T5" fmla="*/ 31 h 54"/>
                <a:gd name="T6" fmla="*/ 1 w 46"/>
                <a:gd name="T7" fmla="*/ 45 h 54"/>
                <a:gd name="T8" fmla="*/ 46 w 46"/>
                <a:gd name="T9" fmla="*/ 54 h 54"/>
                <a:gd name="T10" fmla="*/ 46 w 46"/>
                <a:gd name="T11" fmla="*/ 0 h 54"/>
                <a:gd name="T12" fmla="*/ 33 w 46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4">
                  <a:moveTo>
                    <a:pt x="33" y="3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28" y="28"/>
                    <a:pt x="19" y="31"/>
                  </a:cubicBezTo>
                  <a:cubicBezTo>
                    <a:pt x="9" y="35"/>
                    <a:pt x="0" y="40"/>
                    <a:pt x="1" y="45"/>
                  </a:cubicBezTo>
                  <a:cubicBezTo>
                    <a:pt x="1" y="50"/>
                    <a:pt x="14" y="54"/>
                    <a:pt x="46" y="54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33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Freeform: Shape 54">
              <a:extLst>
                <a:ext uri="{FF2B5EF4-FFF2-40B4-BE49-F238E27FC236}">
                  <a16:creationId xmlns:a16="http://schemas.microsoft.com/office/drawing/2014/main" id="{E50FB29D-5562-BF97-5A23-7C5492317051}"/>
                </a:ext>
              </a:extLst>
            </p:cNvPr>
            <p:cNvSpPr/>
            <p:nvPr/>
          </p:nvSpPr>
          <p:spPr bwMode="auto">
            <a:xfrm>
              <a:off x="2598" y="3992"/>
              <a:ext cx="76" cy="91"/>
            </a:xfrm>
            <a:custGeom>
              <a:avLst/>
              <a:gdLst>
                <a:gd name="T0" fmla="*/ 12 w 45"/>
                <a:gd name="T1" fmla="*/ 3 h 54"/>
                <a:gd name="T2" fmla="*/ 12 w 45"/>
                <a:gd name="T3" fmla="*/ 20 h 54"/>
                <a:gd name="T4" fmla="*/ 25 w 45"/>
                <a:gd name="T5" fmla="*/ 31 h 54"/>
                <a:gd name="T6" fmla="*/ 44 w 45"/>
                <a:gd name="T7" fmla="*/ 45 h 54"/>
                <a:gd name="T8" fmla="*/ 0 w 45"/>
                <a:gd name="T9" fmla="*/ 54 h 54"/>
                <a:gd name="T10" fmla="*/ 0 w 45"/>
                <a:gd name="T11" fmla="*/ 0 h 54"/>
                <a:gd name="T12" fmla="*/ 12 w 45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4">
                  <a:moveTo>
                    <a:pt x="12" y="3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5" y="28"/>
                    <a:pt x="25" y="31"/>
                  </a:cubicBezTo>
                  <a:cubicBezTo>
                    <a:pt x="34" y="35"/>
                    <a:pt x="45" y="40"/>
                    <a:pt x="44" y="45"/>
                  </a:cubicBezTo>
                  <a:cubicBezTo>
                    <a:pt x="43" y="50"/>
                    <a:pt x="25" y="54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55">
              <a:extLst>
                <a:ext uri="{FF2B5EF4-FFF2-40B4-BE49-F238E27FC236}">
                  <a16:creationId xmlns:a16="http://schemas.microsoft.com/office/drawing/2014/main" id="{1F577B94-3D96-E1ED-43F9-4202D48430B4}"/>
                </a:ext>
              </a:extLst>
            </p:cNvPr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Freeform: Shape 56">
              <a:extLst>
                <a:ext uri="{FF2B5EF4-FFF2-40B4-BE49-F238E27FC236}">
                  <a16:creationId xmlns:a16="http://schemas.microsoft.com/office/drawing/2014/main" id="{D40DAAF7-FF49-46BD-20A6-D97F842EB4D3}"/>
                </a:ext>
              </a:extLst>
            </p:cNvPr>
            <p:cNvSpPr/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57">
              <a:extLst>
                <a:ext uri="{FF2B5EF4-FFF2-40B4-BE49-F238E27FC236}">
                  <a16:creationId xmlns:a16="http://schemas.microsoft.com/office/drawing/2014/main" id="{C94DE12D-E094-D988-71FB-90941A57469F}"/>
                </a:ext>
              </a:extLst>
            </p:cNvPr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58">
              <a:extLst>
                <a:ext uri="{FF2B5EF4-FFF2-40B4-BE49-F238E27FC236}">
                  <a16:creationId xmlns:a16="http://schemas.microsoft.com/office/drawing/2014/main" id="{1F66EB42-98D0-FAE9-3868-0C9C6739CB53}"/>
                </a:ext>
              </a:extLst>
            </p:cNvPr>
            <p:cNvSpPr/>
            <p:nvPr/>
          </p:nvSpPr>
          <p:spPr bwMode="auto">
            <a:xfrm>
              <a:off x="3066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4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4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Freeform: Shape 59">
              <a:extLst>
                <a:ext uri="{FF2B5EF4-FFF2-40B4-BE49-F238E27FC236}">
                  <a16:creationId xmlns:a16="http://schemas.microsoft.com/office/drawing/2014/main" id="{E8200401-DCA8-0A69-DD9E-A1E2BC97983A}"/>
                </a:ext>
              </a:extLst>
            </p:cNvPr>
            <p:cNvSpPr/>
            <p:nvPr/>
          </p:nvSpPr>
          <p:spPr bwMode="auto">
            <a:xfrm>
              <a:off x="3066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2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2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Rectangle 60">
              <a:extLst>
                <a:ext uri="{FF2B5EF4-FFF2-40B4-BE49-F238E27FC236}">
                  <a16:creationId xmlns:a16="http://schemas.microsoft.com/office/drawing/2014/main" id="{50B2ADA3-70B7-1E20-EDE0-5BFAA88B4B07}"/>
                </a:ext>
              </a:extLst>
            </p:cNvPr>
            <p:cNvSpPr/>
            <p:nvPr/>
          </p:nvSpPr>
          <p:spPr bwMode="auto">
            <a:xfrm>
              <a:off x="3061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61">
              <a:extLst>
                <a:ext uri="{FF2B5EF4-FFF2-40B4-BE49-F238E27FC236}">
                  <a16:creationId xmlns:a16="http://schemas.microsoft.com/office/drawing/2014/main" id="{67BAED6F-878A-2F4F-F53A-FD3C11FFBE20}"/>
                </a:ext>
              </a:extLst>
            </p:cNvPr>
            <p:cNvSpPr/>
            <p:nvPr/>
          </p:nvSpPr>
          <p:spPr bwMode="auto">
            <a:xfrm>
              <a:off x="3088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Freeform: Shape 62">
              <a:extLst>
                <a:ext uri="{FF2B5EF4-FFF2-40B4-BE49-F238E27FC236}">
                  <a16:creationId xmlns:a16="http://schemas.microsoft.com/office/drawing/2014/main" id="{E48E2103-721F-8513-D8E4-130B2C1C465B}"/>
                </a:ext>
              </a:extLst>
            </p:cNvPr>
            <p:cNvSpPr/>
            <p:nvPr/>
          </p:nvSpPr>
          <p:spPr bwMode="auto">
            <a:xfrm>
              <a:off x="3136" y="1931"/>
              <a:ext cx="25" cy="159"/>
            </a:xfrm>
            <a:custGeom>
              <a:avLst/>
              <a:gdLst>
                <a:gd name="T0" fmla="*/ 0 w 15"/>
                <a:gd name="T1" fmla="*/ 0 h 94"/>
                <a:gd name="T2" fmla="*/ 13 w 15"/>
                <a:gd name="T3" fmla="*/ 11 h 94"/>
                <a:gd name="T4" fmla="*/ 14 w 15"/>
                <a:gd name="T5" fmla="*/ 89 h 94"/>
                <a:gd name="T6" fmla="*/ 9 w 15"/>
                <a:gd name="T7" fmla="*/ 94 h 94"/>
                <a:gd name="T8" fmla="*/ 9 w 15"/>
                <a:gd name="T9" fmla="*/ 33 h 94"/>
                <a:gd name="T10" fmla="*/ 4 w 15"/>
                <a:gd name="T11" fmla="*/ 26 h 94"/>
                <a:gd name="T12" fmla="*/ 0 w 15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4">
                  <a:moveTo>
                    <a:pt x="0" y="0"/>
                  </a:moveTo>
                  <a:cubicBezTo>
                    <a:pt x="0" y="0"/>
                    <a:pt x="12" y="6"/>
                    <a:pt x="13" y="11"/>
                  </a:cubicBezTo>
                  <a:cubicBezTo>
                    <a:pt x="14" y="15"/>
                    <a:pt x="14" y="89"/>
                    <a:pt x="14" y="89"/>
                  </a:cubicBezTo>
                  <a:cubicBezTo>
                    <a:pt x="14" y="89"/>
                    <a:pt x="15" y="94"/>
                    <a:pt x="9" y="9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63">
              <a:extLst>
                <a:ext uri="{FF2B5EF4-FFF2-40B4-BE49-F238E27FC236}">
                  <a16:creationId xmlns:a16="http://schemas.microsoft.com/office/drawing/2014/main" id="{54ADB2E4-A226-811F-579F-724E7D00871C}"/>
                </a:ext>
              </a:extLst>
            </p:cNvPr>
            <p:cNvSpPr/>
            <p:nvPr/>
          </p:nvSpPr>
          <p:spPr bwMode="auto">
            <a:xfrm>
              <a:off x="550" y="3981"/>
              <a:ext cx="335" cy="307"/>
            </a:xfrm>
            <a:custGeom>
              <a:avLst/>
              <a:gdLst>
                <a:gd name="T0" fmla="*/ 96 w 197"/>
                <a:gd name="T1" fmla="*/ 181 h 181"/>
                <a:gd name="T2" fmla="*/ 0 w 197"/>
                <a:gd name="T3" fmla="*/ 180 h 181"/>
                <a:gd name="T4" fmla="*/ 0 w 197"/>
                <a:gd name="T5" fmla="*/ 36 h 181"/>
                <a:gd name="T6" fmla="*/ 99 w 197"/>
                <a:gd name="T7" fmla="*/ 36 h 181"/>
                <a:gd name="T8" fmla="*/ 197 w 197"/>
                <a:gd name="T9" fmla="*/ 36 h 181"/>
                <a:gd name="T10" fmla="*/ 197 w 197"/>
                <a:gd name="T11" fmla="*/ 180 h 181"/>
                <a:gd name="T12" fmla="*/ 96 w 197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81">
                  <a:moveTo>
                    <a:pt x="96" y="181"/>
                  </a:moveTo>
                  <a:cubicBezTo>
                    <a:pt x="96" y="181"/>
                    <a:pt x="63" y="147"/>
                    <a:pt x="0" y="18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64" y="0"/>
                    <a:pt x="99" y="36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7" y="180"/>
                    <a:pt x="197" y="180"/>
                    <a:pt x="197" y="180"/>
                  </a:cubicBezTo>
                  <a:lnTo>
                    <a:pt x="96" y="18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Freeform: Shape 64">
              <a:extLst>
                <a:ext uri="{FF2B5EF4-FFF2-40B4-BE49-F238E27FC236}">
                  <a16:creationId xmlns:a16="http://schemas.microsoft.com/office/drawing/2014/main" id="{41C4953A-F193-91C9-8CA7-49170CD93B18}"/>
                </a:ext>
              </a:extLst>
            </p:cNvPr>
            <p:cNvSpPr/>
            <p:nvPr/>
          </p:nvSpPr>
          <p:spPr bwMode="auto">
            <a:xfrm>
              <a:off x="1918" y="1892"/>
              <a:ext cx="190" cy="190"/>
            </a:xfrm>
            <a:custGeom>
              <a:avLst/>
              <a:gdLst>
                <a:gd name="T0" fmla="*/ 56 w 112"/>
                <a:gd name="T1" fmla="*/ 0 h 112"/>
                <a:gd name="T2" fmla="*/ 0 w 112"/>
                <a:gd name="T3" fmla="*/ 56 h 112"/>
                <a:gd name="T4" fmla="*/ 56 w 112"/>
                <a:gd name="T5" fmla="*/ 112 h 112"/>
                <a:gd name="T6" fmla="*/ 112 w 112"/>
                <a:gd name="T7" fmla="*/ 56 h 112"/>
                <a:gd name="T8" fmla="*/ 56 w 112"/>
                <a:gd name="T9" fmla="*/ 0 h 112"/>
                <a:gd name="T10" fmla="*/ 56 w 112"/>
                <a:gd name="T11" fmla="*/ 102 h 112"/>
                <a:gd name="T12" fmla="*/ 11 w 112"/>
                <a:gd name="T13" fmla="*/ 56 h 112"/>
                <a:gd name="T14" fmla="*/ 56 w 112"/>
                <a:gd name="T15" fmla="*/ 10 h 112"/>
                <a:gd name="T16" fmla="*/ 102 w 112"/>
                <a:gd name="T17" fmla="*/ 56 h 112"/>
                <a:gd name="T18" fmla="*/ 56 w 112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2"/>
                    <a:pt x="56" y="112"/>
                  </a:cubicBezTo>
                  <a:cubicBezTo>
                    <a:pt x="87" y="112"/>
                    <a:pt x="112" y="87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56" y="102"/>
                  </a:moveTo>
                  <a:cubicBezTo>
                    <a:pt x="31" y="102"/>
                    <a:pt x="11" y="81"/>
                    <a:pt x="11" y="56"/>
                  </a:cubicBezTo>
                  <a:cubicBezTo>
                    <a:pt x="11" y="31"/>
                    <a:pt x="31" y="10"/>
                    <a:pt x="56" y="10"/>
                  </a:cubicBezTo>
                  <a:cubicBezTo>
                    <a:pt x="81" y="10"/>
                    <a:pt x="102" y="31"/>
                    <a:pt x="102" y="56"/>
                  </a:cubicBezTo>
                  <a:cubicBezTo>
                    <a:pt x="102" y="81"/>
                    <a:pt x="81" y="102"/>
                    <a:pt x="56" y="10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Rectangle 65">
              <a:extLst>
                <a:ext uri="{FF2B5EF4-FFF2-40B4-BE49-F238E27FC236}">
                  <a16:creationId xmlns:a16="http://schemas.microsoft.com/office/drawing/2014/main" id="{80428D7D-827B-576F-4AC8-0F9406136180}"/>
                </a:ext>
              </a:extLst>
            </p:cNvPr>
            <p:cNvSpPr/>
            <p:nvPr/>
          </p:nvSpPr>
          <p:spPr bwMode="auto">
            <a:xfrm>
              <a:off x="2001" y="2072"/>
              <a:ext cx="25" cy="9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66">
              <a:extLst>
                <a:ext uri="{FF2B5EF4-FFF2-40B4-BE49-F238E27FC236}">
                  <a16:creationId xmlns:a16="http://schemas.microsoft.com/office/drawing/2014/main" id="{EAF2880C-55DE-5912-2FAF-CBAF02258070}"/>
                </a:ext>
              </a:extLst>
            </p:cNvPr>
            <p:cNvSpPr/>
            <p:nvPr/>
          </p:nvSpPr>
          <p:spPr bwMode="auto">
            <a:xfrm>
              <a:off x="1992" y="2100"/>
              <a:ext cx="41" cy="129"/>
            </a:xfrm>
            <a:custGeom>
              <a:avLst/>
              <a:gdLst>
                <a:gd name="T0" fmla="*/ 24 w 24"/>
                <a:gd name="T1" fmla="*/ 64 h 76"/>
                <a:gd name="T2" fmla="*/ 12 w 24"/>
                <a:gd name="T3" fmla="*/ 76 h 76"/>
                <a:gd name="T4" fmla="*/ 12 w 24"/>
                <a:gd name="T5" fmla="*/ 76 h 76"/>
                <a:gd name="T6" fmla="*/ 0 w 24"/>
                <a:gd name="T7" fmla="*/ 64 h 76"/>
                <a:gd name="T8" fmla="*/ 0 w 24"/>
                <a:gd name="T9" fmla="*/ 12 h 76"/>
                <a:gd name="T10" fmla="*/ 12 w 24"/>
                <a:gd name="T11" fmla="*/ 0 h 76"/>
                <a:gd name="T12" fmla="*/ 12 w 24"/>
                <a:gd name="T13" fmla="*/ 0 h 76"/>
                <a:gd name="T14" fmla="*/ 24 w 24"/>
                <a:gd name="T15" fmla="*/ 12 h 76"/>
                <a:gd name="T16" fmla="*/ 24 w 24"/>
                <a:gd name="T17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6">
                  <a:moveTo>
                    <a:pt x="24" y="64"/>
                  </a:moveTo>
                  <a:cubicBezTo>
                    <a:pt x="24" y="70"/>
                    <a:pt x="19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6" y="76"/>
                    <a:pt x="0" y="70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lnTo>
                    <a:pt x="24" y="6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Freeform: Shape 67">
              <a:extLst>
                <a:ext uri="{FF2B5EF4-FFF2-40B4-BE49-F238E27FC236}">
                  <a16:creationId xmlns:a16="http://schemas.microsoft.com/office/drawing/2014/main" id="{2DFC58BF-61EB-13FF-1ECC-169DA373EB44}"/>
                </a:ext>
              </a:extLst>
            </p:cNvPr>
            <p:cNvSpPr/>
            <p:nvPr/>
          </p:nvSpPr>
          <p:spPr bwMode="auto">
            <a:xfrm>
              <a:off x="1707" y="3208"/>
              <a:ext cx="190" cy="351"/>
            </a:xfrm>
            <a:custGeom>
              <a:avLst/>
              <a:gdLst>
                <a:gd name="T0" fmla="*/ 0 w 190"/>
                <a:gd name="T1" fmla="*/ 0 h 351"/>
                <a:gd name="T2" fmla="*/ 0 w 190"/>
                <a:gd name="T3" fmla="*/ 351 h 351"/>
                <a:gd name="T4" fmla="*/ 190 w 190"/>
                <a:gd name="T5" fmla="*/ 351 h 351"/>
                <a:gd name="T6" fmla="*/ 0 w 190"/>
                <a:gd name="T7" fmla="*/ 0 h 351"/>
                <a:gd name="T8" fmla="*/ 33 w 190"/>
                <a:gd name="T9" fmla="*/ 136 h 351"/>
                <a:gd name="T10" fmla="*/ 129 w 190"/>
                <a:gd name="T11" fmla="*/ 307 h 351"/>
                <a:gd name="T12" fmla="*/ 33 w 190"/>
                <a:gd name="T13" fmla="*/ 307 h 351"/>
                <a:gd name="T14" fmla="*/ 33 w 190"/>
                <a:gd name="T15" fmla="*/ 1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351">
                  <a:moveTo>
                    <a:pt x="0" y="0"/>
                  </a:moveTo>
                  <a:lnTo>
                    <a:pt x="0" y="351"/>
                  </a:lnTo>
                  <a:lnTo>
                    <a:pt x="190" y="351"/>
                  </a:lnTo>
                  <a:lnTo>
                    <a:pt x="0" y="0"/>
                  </a:lnTo>
                  <a:close/>
                  <a:moveTo>
                    <a:pt x="33" y="136"/>
                  </a:moveTo>
                  <a:lnTo>
                    <a:pt x="129" y="307"/>
                  </a:lnTo>
                  <a:lnTo>
                    <a:pt x="33" y="307"/>
                  </a:lnTo>
                  <a:lnTo>
                    <a:pt x="33" y="1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Rectangle 68">
              <a:extLst>
                <a:ext uri="{FF2B5EF4-FFF2-40B4-BE49-F238E27FC236}">
                  <a16:creationId xmlns:a16="http://schemas.microsoft.com/office/drawing/2014/main" id="{3C2E1DFF-9B22-DBED-9120-CF199D38AA10}"/>
                </a:ext>
              </a:extLst>
            </p:cNvPr>
            <p:cNvSpPr/>
            <p:nvPr/>
          </p:nvSpPr>
          <p:spPr bwMode="auto">
            <a:xfrm>
              <a:off x="1621" y="3201"/>
              <a:ext cx="42" cy="34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Oval 69">
              <a:extLst>
                <a:ext uri="{FF2B5EF4-FFF2-40B4-BE49-F238E27FC236}">
                  <a16:creationId xmlns:a16="http://schemas.microsoft.com/office/drawing/2014/main" id="{6C70B0FA-264A-338F-035F-18595FF3D145}"/>
                </a:ext>
              </a:extLst>
            </p:cNvPr>
            <p:cNvSpPr/>
            <p:nvPr/>
          </p:nvSpPr>
          <p:spPr bwMode="auto">
            <a:xfrm>
              <a:off x="3931" y="2445"/>
              <a:ext cx="99" cy="9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70">
              <a:extLst>
                <a:ext uri="{FF2B5EF4-FFF2-40B4-BE49-F238E27FC236}">
                  <a16:creationId xmlns:a16="http://schemas.microsoft.com/office/drawing/2014/main" id="{A8A6769E-41EC-3D49-5AB2-229895A722E2}"/>
                </a:ext>
              </a:extLst>
            </p:cNvPr>
            <p:cNvSpPr/>
            <p:nvPr/>
          </p:nvSpPr>
          <p:spPr bwMode="auto">
            <a:xfrm>
              <a:off x="3965" y="2518"/>
              <a:ext cx="156" cy="324"/>
            </a:xfrm>
            <a:custGeom>
              <a:avLst/>
              <a:gdLst>
                <a:gd name="T0" fmla="*/ 0 w 92"/>
                <a:gd name="T1" fmla="*/ 5 h 191"/>
                <a:gd name="T2" fmla="*/ 61 w 92"/>
                <a:gd name="T3" fmla="*/ 165 h 191"/>
                <a:gd name="T4" fmla="*/ 89 w 92"/>
                <a:gd name="T5" fmla="*/ 191 h 191"/>
                <a:gd name="T6" fmla="*/ 20 w 92"/>
                <a:gd name="T7" fmla="*/ 0 h 191"/>
                <a:gd name="T8" fmla="*/ 0 w 92"/>
                <a:gd name="T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91">
                  <a:moveTo>
                    <a:pt x="0" y="5"/>
                  </a:moveTo>
                  <a:cubicBezTo>
                    <a:pt x="0" y="6"/>
                    <a:pt x="61" y="165"/>
                    <a:pt x="61" y="165"/>
                  </a:cubicBezTo>
                  <a:cubicBezTo>
                    <a:pt x="61" y="165"/>
                    <a:pt x="86" y="191"/>
                    <a:pt x="89" y="191"/>
                  </a:cubicBezTo>
                  <a:cubicBezTo>
                    <a:pt x="92" y="191"/>
                    <a:pt x="20" y="0"/>
                    <a:pt x="2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Freeform: Shape 71">
              <a:extLst>
                <a:ext uri="{FF2B5EF4-FFF2-40B4-BE49-F238E27FC236}">
                  <a16:creationId xmlns:a16="http://schemas.microsoft.com/office/drawing/2014/main" id="{B992BF41-989C-1680-B730-D3F8DB8762D6}"/>
                </a:ext>
              </a:extLst>
            </p:cNvPr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  <a:gd name="T12" fmla="*/ 164 w 166"/>
                <a:gd name="T13" fmla="*/ 1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  <a:lnTo>
                    <a:pt x="164" y="1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Freeform: Shape 72">
              <a:extLst>
                <a:ext uri="{FF2B5EF4-FFF2-40B4-BE49-F238E27FC236}">
                  <a16:creationId xmlns:a16="http://schemas.microsoft.com/office/drawing/2014/main" id="{1F1ED769-13E9-1835-3C5A-C77C7E8259B1}"/>
                </a:ext>
              </a:extLst>
            </p:cNvPr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Freeform: Shape 73">
              <a:extLst>
                <a:ext uri="{FF2B5EF4-FFF2-40B4-BE49-F238E27FC236}">
                  <a16:creationId xmlns:a16="http://schemas.microsoft.com/office/drawing/2014/main" id="{8A366377-D223-EBA4-E411-6BF1DAB12D33}"/>
                </a:ext>
              </a:extLst>
            </p:cNvPr>
            <p:cNvSpPr/>
            <p:nvPr/>
          </p:nvSpPr>
          <p:spPr bwMode="auto">
            <a:xfrm>
              <a:off x="3976" y="2407"/>
              <a:ext cx="22" cy="55"/>
            </a:xfrm>
            <a:custGeom>
              <a:avLst/>
              <a:gdLst>
                <a:gd name="T0" fmla="*/ 13 w 13"/>
                <a:gd name="T1" fmla="*/ 27 h 32"/>
                <a:gd name="T2" fmla="*/ 8 w 13"/>
                <a:gd name="T3" fmla="*/ 32 h 32"/>
                <a:gd name="T4" fmla="*/ 6 w 13"/>
                <a:gd name="T5" fmla="*/ 32 h 32"/>
                <a:gd name="T6" fmla="*/ 0 w 13"/>
                <a:gd name="T7" fmla="*/ 27 h 32"/>
                <a:gd name="T8" fmla="*/ 0 w 13"/>
                <a:gd name="T9" fmla="*/ 6 h 32"/>
                <a:gd name="T10" fmla="*/ 6 w 13"/>
                <a:gd name="T11" fmla="*/ 0 h 32"/>
                <a:gd name="T12" fmla="*/ 8 w 13"/>
                <a:gd name="T13" fmla="*/ 0 h 32"/>
                <a:gd name="T14" fmla="*/ 13 w 13"/>
                <a:gd name="T15" fmla="*/ 6 h 32"/>
                <a:gd name="T16" fmla="*/ 13 w 13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2">
                  <a:moveTo>
                    <a:pt x="13" y="27"/>
                  </a:moveTo>
                  <a:cubicBezTo>
                    <a:pt x="13" y="30"/>
                    <a:pt x="11" y="32"/>
                    <a:pt x="8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3" y="32"/>
                    <a:pt x="0" y="30"/>
                    <a:pt x="0" y="2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3"/>
                    <a:pt x="13" y="6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9" name="Group 94">
            <a:extLst>
              <a:ext uri="{FF2B5EF4-FFF2-40B4-BE49-F238E27FC236}">
                <a16:creationId xmlns:a16="http://schemas.microsoft.com/office/drawing/2014/main" id="{2BC6245A-AE82-CD6E-D078-D2BC3444C19C}"/>
              </a:ext>
            </a:extLst>
          </p:cNvPr>
          <p:cNvGrpSpPr/>
          <p:nvPr/>
        </p:nvGrpSpPr>
        <p:grpSpPr>
          <a:xfrm>
            <a:off x="1396413" y="2451957"/>
            <a:ext cx="535369" cy="535509"/>
            <a:chOff x="1396413" y="2471098"/>
            <a:chExt cx="535369" cy="535509"/>
          </a:xfrm>
        </p:grpSpPr>
        <p:sp>
          <p:nvSpPr>
            <p:cNvPr id="163" name="Rectangle: Rounded Corners 95">
              <a:extLst>
                <a:ext uri="{FF2B5EF4-FFF2-40B4-BE49-F238E27FC236}">
                  <a16:creationId xmlns:a16="http://schemas.microsoft.com/office/drawing/2014/main" id="{F60284D4-4A4C-E034-8543-46EB43358809}"/>
                </a:ext>
              </a:extLst>
            </p:cNvPr>
            <p:cNvSpPr/>
            <p:nvPr/>
          </p:nvSpPr>
          <p:spPr>
            <a:xfrm>
              <a:off x="1396413" y="2471098"/>
              <a:ext cx="535369" cy="53550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Freeform: Shape 96">
              <a:extLst>
                <a:ext uri="{FF2B5EF4-FFF2-40B4-BE49-F238E27FC236}">
                  <a16:creationId xmlns:a16="http://schemas.microsoft.com/office/drawing/2014/main" id="{9362C680-A49F-33DF-7E13-89B7060EF07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98902" y="2576819"/>
              <a:ext cx="319880" cy="319963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6" name="Group 100">
            <a:extLst>
              <a:ext uri="{FF2B5EF4-FFF2-40B4-BE49-F238E27FC236}">
                <a16:creationId xmlns:a16="http://schemas.microsoft.com/office/drawing/2014/main" id="{A75A03DE-FA62-FA74-9D93-DA159AB7F9F3}"/>
              </a:ext>
            </a:extLst>
          </p:cNvPr>
          <p:cNvGrpSpPr/>
          <p:nvPr/>
        </p:nvGrpSpPr>
        <p:grpSpPr>
          <a:xfrm>
            <a:off x="1396413" y="1641041"/>
            <a:ext cx="535369" cy="535509"/>
            <a:chOff x="1396413" y="1641043"/>
            <a:chExt cx="535369" cy="535509"/>
          </a:xfrm>
        </p:grpSpPr>
        <p:sp>
          <p:nvSpPr>
            <p:cNvPr id="170" name="Rectangle: Rounded Corners 101">
              <a:extLst>
                <a:ext uri="{FF2B5EF4-FFF2-40B4-BE49-F238E27FC236}">
                  <a16:creationId xmlns:a16="http://schemas.microsoft.com/office/drawing/2014/main" id="{918A8BDA-13A5-F990-E360-E8999CA52B8A}"/>
                </a:ext>
              </a:extLst>
            </p:cNvPr>
            <p:cNvSpPr/>
            <p:nvPr/>
          </p:nvSpPr>
          <p:spPr>
            <a:xfrm>
              <a:off x="1396413" y="1641043"/>
              <a:ext cx="535369" cy="53550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Freeform: Shape 102">
              <a:extLst>
                <a:ext uri="{FF2B5EF4-FFF2-40B4-BE49-F238E27FC236}">
                  <a16:creationId xmlns:a16="http://schemas.microsoft.com/office/drawing/2014/main" id="{FBBA5C6C-48BB-81A1-C8E7-E722D7408C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79218" y="1715906"/>
              <a:ext cx="369757" cy="3714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3" name="Group 106">
            <a:extLst>
              <a:ext uri="{FF2B5EF4-FFF2-40B4-BE49-F238E27FC236}">
                <a16:creationId xmlns:a16="http://schemas.microsoft.com/office/drawing/2014/main" id="{12513F4C-BDF6-1594-71AD-A4C4BA752FA4}"/>
              </a:ext>
            </a:extLst>
          </p:cNvPr>
          <p:cNvGrpSpPr/>
          <p:nvPr/>
        </p:nvGrpSpPr>
        <p:grpSpPr>
          <a:xfrm>
            <a:off x="1396413" y="3262873"/>
            <a:ext cx="535369" cy="535509"/>
            <a:chOff x="1396413" y="3283279"/>
            <a:chExt cx="535369" cy="535509"/>
          </a:xfrm>
        </p:grpSpPr>
        <p:sp>
          <p:nvSpPr>
            <p:cNvPr id="177" name="Rectangle: Rounded Corners 107">
              <a:extLst>
                <a:ext uri="{FF2B5EF4-FFF2-40B4-BE49-F238E27FC236}">
                  <a16:creationId xmlns:a16="http://schemas.microsoft.com/office/drawing/2014/main" id="{ECEAEDAB-2D26-178A-CF8A-D08F5E8A31F2}"/>
                </a:ext>
              </a:extLst>
            </p:cNvPr>
            <p:cNvSpPr/>
            <p:nvPr/>
          </p:nvSpPr>
          <p:spPr>
            <a:xfrm>
              <a:off x="1396413" y="3283279"/>
              <a:ext cx="535369" cy="53550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Freeform: Shape 108">
              <a:extLst>
                <a:ext uri="{FF2B5EF4-FFF2-40B4-BE49-F238E27FC236}">
                  <a16:creationId xmlns:a16="http://schemas.microsoft.com/office/drawing/2014/main" id="{769C4153-F984-0FA1-551B-7B618FE38D8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8234" y="3380118"/>
              <a:ext cx="321461" cy="3536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0" name="Group 112">
            <a:extLst>
              <a:ext uri="{FF2B5EF4-FFF2-40B4-BE49-F238E27FC236}">
                <a16:creationId xmlns:a16="http://schemas.microsoft.com/office/drawing/2014/main" id="{D17E0504-A81B-1C18-2E01-0A258495FAF4}"/>
              </a:ext>
            </a:extLst>
          </p:cNvPr>
          <p:cNvGrpSpPr/>
          <p:nvPr/>
        </p:nvGrpSpPr>
        <p:grpSpPr>
          <a:xfrm>
            <a:off x="1396413" y="4884704"/>
            <a:ext cx="535369" cy="535509"/>
            <a:chOff x="1396413" y="4849489"/>
            <a:chExt cx="535369" cy="535509"/>
          </a:xfrm>
        </p:grpSpPr>
        <p:sp>
          <p:nvSpPr>
            <p:cNvPr id="184" name="Rectangle: Rounded Corners 113">
              <a:extLst>
                <a:ext uri="{FF2B5EF4-FFF2-40B4-BE49-F238E27FC236}">
                  <a16:creationId xmlns:a16="http://schemas.microsoft.com/office/drawing/2014/main" id="{26125648-5A57-BA38-9006-52E6473733B9}"/>
                </a:ext>
              </a:extLst>
            </p:cNvPr>
            <p:cNvSpPr/>
            <p:nvPr/>
          </p:nvSpPr>
          <p:spPr>
            <a:xfrm>
              <a:off x="1396413" y="4849489"/>
              <a:ext cx="535369" cy="535509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Freeform: Shape 114">
              <a:extLst>
                <a:ext uri="{FF2B5EF4-FFF2-40B4-BE49-F238E27FC236}">
                  <a16:creationId xmlns:a16="http://schemas.microsoft.com/office/drawing/2014/main" id="{2CAABC84-EF72-C094-CCC6-C66C063DD32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13028" y="4949042"/>
              <a:ext cx="305754" cy="336417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7" name="Group 118">
            <a:extLst>
              <a:ext uri="{FF2B5EF4-FFF2-40B4-BE49-F238E27FC236}">
                <a16:creationId xmlns:a16="http://schemas.microsoft.com/office/drawing/2014/main" id="{E00D4B66-FD21-BF70-01D1-30C2D19AD03D}"/>
              </a:ext>
            </a:extLst>
          </p:cNvPr>
          <p:cNvGrpSpPr/>
          <p:nvPr/>
        </p:nvGrpSpPr>
        <p:grpSpPr>
          <a:xfrm>
            <a:off x="1396413" y="4073789"/>
            <a:ext cx="535369" cy="535509"/>
            <a:chOff x="1396413" y="4079540"/>
            <a:chExt cx="535369" cy="535509"/>
          </a:xfrm>
        </p:grpSpPr>
        <p:sp>
          <p:nvSpPr>
            <p:cNvPr id="191" name="Rectangle: Rounded Corners 119">
              <a:extLst>
                <a:ext uri="{FF2B5EF4-FFF2-40B4-BE49-F238E27FC236}">
                  <a16:creationId xmlns:a16="http://schemas.microsoft.com/office/drawing/2014/main" id="{AA315936-3FAA-A09D-66D6-38CF0396B8D9}"/>
                </a:ext>
              </a:extLst>
            </p:cNvPr>
            <p:cNvSpPr/>
            <p:nvPr/>
          </p:nvSpPr>
          <p:spPr>
            <a:xfrm>
              <a:off x="1396413" y="4079540"/>
              <a:ext cx="535369" cy="53550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Freeform: Shape 120">
              <a:extLst>
                <a:ext uri="{FF2B5EF4-FFF2-40B4-BE49-F238E27FC236}">
                  <a16:creationId xmlns:a16="http://schemas.microsoft.com/office/drawing/2014/main" id="{CD7D28A7-1AAC-035C-82E8-ED3460A70B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98777" y="4179783"/>
              <a:ext cx="330918" cy="350313"/>
            </a:xfrm>
            <a:custGeom>
              <a:avLst/>
              <a:gdLst>
                <a:gd name="T0" fmla="*/ 995 w 1588"/>
                <a:gd name="T1" fmla="*/ 870 h 1682"/>
                <a:gd name="T2" fmla="*/ 1078 w 1588"/>
                <a:gd name="T3" fmla="*/ 753 h 1682"/>
                <a:gd name="T4" fmla="*/ 1463 w 1588"/>
                <a:gd name="T5" fmla="*/ 661 h 1682"/>
                <a:gd name="T6" fmla="*/ 1546 w 1588"/>
                <a:gd name="T7" fmla="*/ 352 h 1682"/>
                <a:gd name="T8" fmla="*/ 1346 w 1588"/>
                <a:gd name="T9" fmla="*/ 527 h 1682"/>
                <a:gd name="T10" fmla="*/ 1120 w 1588"/>
                <a:gd name="T11" fmla="*/ 310 h 1682"/>
                <a:gd name="T12" fmla="*/ 1296 w 1588"/>
                <a:gd name="T13" fmla="*/ 101 h 1682"/>
                <a:gd name="T14" fmla="*/ 995 w 1588"/>
                <a:gd name="T15" fmla="*/ 184 h 1682"/>
                <a:gd name="T16" fmla="*/ 894 w 1588"/>
                <a:gd name="T17" fmla="*/ 577 h 1682"/>
                <a:gd name="T18" fmla="*/ 501 w 1588"/>
                <a:gd name="T19" fmla="*/ 452 h 1682"/>
                <a:gd name="T20" fmla="*/ 501 w 1588"/>
                <a:gd name="T21" fmla="*/ 427 h 1682"/>
                <a:gd name="T22" fmla="*/ 493 w 1588"/>
                <a:gd name="T23" fmla="*/ 0 h 1682"/>
                <a:gd name="T24" fmla="*/ 250 w 1588"/>
                <a:gd name="T25" fmla="*/ 285 h 1682"/>
                <a:gd name="T26" fmla="*/ 175 w 1588"/>
                <a:gd name="T27" fmla="*/ 393 h 1682"/>
                <a:gd name="T28" fmla="*/ 150 w 1588"/>
                <a:gd name="T29" fmla="*/ 427 h 1682"/>
                <a:gd name="T30" fmla="*/ 117 w 1588"/>
                <a:gd name="T31" fmla="*/ 477 h 1682"/>
                <a:gd name="T32" fmla="*/ 100 w 1588"/>
                <a:gd name="T33" fmla="*/ 502 h 1682"/>
                <a:gd name="T34" fmla="*/ 66 w 1588"/>
                <a:gd name="T35" fmla="*/ 586 h 1682"/>
                <a:gd name="T36" fmla="*/ 58 w 1588"/>
                <a:gd name="T37" fmla="*/ 611 h 1682"/>
                <a:gd name="T38" fmla="*/ 50 w 1588"/>
                <a:gd name="T39" fmla="*/ 678 h 1682"/>
                <a:gd name="T40" fmla="*/ 41 w 1588"/>
                <a:gd name="T41" fmla="*/ 728 h 1682"/>
                <a:gd name="T42" fmla="*/ 41 w 1588"/>
                <a:gd name="T43" fmla="*/ 744 h 1682"/>
                <a:gd name="T44" fmla="*/ 50 w 1588"/>
                <a:gd name="T45" fmla="*/ 778 h 1682"/>
                <a:gd name="T46" fmla="*/ 58 w 1588"/>
                <a:gd name="T47" fmla="*/ 811 h 1682"/>
                <a:gd name="T48" fmla="*/ 100 w 1588"/>
                <a:gd name="T49" fmla="*/ 878 h 1682"/>
                <a:gd name="T50" fmla="*/ 125 w 1588"/>
                <a:gd name="T51" fmla="*/ 853 h 1682"/>
                <a:gd name="T52" fmla="*/ 133 w 1588"/>
                <a:gd name="T53" fmla="*/ 795 h 1682"/>
                <a:gd name="T54" fmla="*/ 142 w 1588"/>
                <a:gd name="T55" fmla="*/ 770 h 1682"/>
                <a:gd name="T56" fmla="*/ 150 w 1588"/>
                <a:gd name="T57" fmla="*/ 753 h 1682"/>
                <a:gd name="T58" fmla="*/ 167 w 1588"/>
                <a:gd name="T59" fmla="*/ 720 h 1682"/>
                <a:gd name="T60" fmla="*/ 183 w 1588"/>
                <a:gd name="T61" fmla="*/ 694 h 1682"/>
                <a:gd name="T62" fmla="*/ 200 w 1588"/>
                <a:gd name="T63" fmla="*/ 669 h 1682"/>
                <a:gd name="T64" fmla="*/ 225 w 1588"/>
                <a:gd name="T65" fmla="*/ 644 h 1682"/>
                <a:gd name="T66" fmla="*/ 250 w 1588"/>
                <a:gd name="T67" fmla="*/ 619 h 1682"/>
                <a:gd name="T68" fmla="*/ 267 w 1588"/>
                <a:gd name="T69" fmla="*/ 611 h 1682"/>
                <a:gd name="T70" fmla="*/ 301 w 1588"/>
                <a:gd name="T71" fmla="*/ 594 h 1682"/>
                <a:gd name="T72" fmla="*/ 326 w 1588"/>
                <a:gd name="T73" fmla="*/ 577 h 1682"/>
                <a:gd name="T74" fmla="*/ 342 w 1588"/>
                <a:gd name="T75" fmla="*/ 569 h 1682"/>
                <a:gd name="T76" fmla="*/ 359 w 1588"/>
                <a:gd name="T77" fmla="*/ 586 h 1682"/>
                <a:gd name="T78" fmla="*/ 75 w 1588"/>
                <a:gd name="T79" fmla="*/ 1363 h 1682"/>
                <a:gd name="T80" fmla="*/ 292 w 1588"/>
                <a:gd name="T81" fmla="*/ 1581 h 1682"/>
                <a:gd name="T82" fmla="*/ 777 w 1588"/>
                <a:gd name="T83" fmla="*/ 1087 h 1682"/>
                <a:gd name="T84" fmla="*/ 1530 w 1588"/>
                <a:gd name="T85" fmla="*/ 1623 h 1682"/>
                <a:gd name="T86" fmla="*/ 217 w 1588"/>
                <a:gd name="T87" fmla="*/ 1522 h 1682"/>
                <a:gd name="T88" fmla="*/ 133 w 1588"/>
                <a:gd name="T89" fmla="*/ 1438 h 1682"/>
                <a:gd name="T90" fmla="*/ 217 w 1588"/>
                <a:gd name="T91" fmla="*/ 1522 h 1682"/>
                <a:gd name="T92" fmla="*/ 217 w 1588"/>
                <a:gd name="T93" fmla="*/ 152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8" h="1682">
                  <a:moveTo>
                    <a:pt x="1530" y="1405"/>
                  </a:moveTo>
                  <a:cubicBezTo>
                    <a:pt x="995" y="870"/>
                    <a:pt x="995" y="870"/>
                    <a:pt x="995" y="870"/>
                  </a:cubicBezTo>
                  <a:cubicBezTo>
                    <a:pt x="995" y="862"/>
                    <a:pt x="986" y="862"/>
                    <a:pt x="978" y="853"/>
                  </a:cubicBezTo>
                  <a:cubicBezTo>
                    <a:pt x="1078" y="753"/>
                    <a:pt x="1078" y="753"/>
                    <a:pt x="1078" y="753"/>
                  </a:cubicBezTo>
                  <a:cubicBezTo>
                    <a:pt x="1078" y="753"/>
                    <a:pt x="1086" y="744"/>
                    <a:pt x="1086" y="736"/>
                  </a:cubicBezTo>
                  <a:cubicBezTo>
                    <a:pt x="1212" y="786"/>
                    <a:pt x="1362" y="761"/>
                    <a:pt x="1463" y="661"/>
                  </a:cubicBezTo>
                  <a:cubicBezTo>
                    <a:pt x="1538" y="586"/>
                    <a:pt x="1570" y="485"/>
                    <a:pt x="1562" y="377"/>
                  </a:cubicBezTo>
                  <a:cubicBezTo>
                    <a:pt x="1562" y="368"/>
                    <a:pt x="1554" y="352"/>
                    <a:pt x="1546" y="352"/>
                  </a:cubicBezTo>
                  <a:cubicBezTo>
                    <a:pt x="1538" y="352"/>
                    <a:pt x="1521" y="352"/>
                    <a:pt x="1513" y="360"/>
                  </a:cubicBezTo>
                  <a:cubicBezTo>
                    <a:pt x="1346" y="527"/>
                    <a:pt x="1346" y="527"/>
                    <a:pt x="1346" y="527"/>
                  </a:cubicBezTo>
                  <a:cubicBezTo>
                    <a:pt x="1170" y="485"/>
                    <a:pt x="1170" y="485"/>
                    <a:pt x="1170" y="485"/>
                  </a:cubicBezTo>
                  <a:cubicBezTo>
                    <a:pt x="1120" y="310"/>
                    <a:pt x="1120" y="310"/>
                    <a:pt x="1120" y="310"/>
                  </a:cubicBezTo>
                  <a:cubicBezTo>
                    <a:pt x="1287" y="134"/>
                    <a:pt x="1287" y="134"/>
                    <a:pt x="1287" y="134"/>
                  </a:cubicBezTo>
                  <a:cubicBezTo>
                    <a:pt x="1296" y="126"/>
                    <a:pt x="1304" y="118"/>
                    <a:pt x="1296" y="101"/>
                  </a:cubicBezTo>
                  <a:cubicBezTo>
                    <a:pt x="1296" y="92"/>
                    <a:pt x="1287" y="84"/>
                    <a:pt x="1270" y="84"/>
                  </a:cubicBezTo>
                  <a:cubicBezTo>
                    <a:pt x="1170" y="76"/>
                    <a:pt x="1061" y="109"/>
                    <a:pt x="995" y="184"/>
                  </a:cubicBezTo>
                  <a:cubicBezTo>
                    <a:pt x="886" y="285"/>
                    <a:pt x="861" y="435"/>
                    <a:pt x="911" y="561"/>
                  </a:cubicBezTo>
                  <a:cubicBezTo>
                    <a:pt x="903" y="569"/>
                    <a:pt x="903" y="569"/>
                    <a:pt x="894" y="577"/>
                  </a:cubicBezTo>
                  <a:cubicBezTo>
                    <a:pt x="752" y="711"/>
                    <a:pt x="752" y="711"/>
                    <a:pt x="752" y="711"/>
                  </a:cubicBezTo>
                  <a:cubicBezTo>
                    <a:pt x="501" y="452"/>
                    <a:pt x="501" y="452"/>
                    <a:pt x="501" y="452"/>
                  </a:cubicBezTo>
                  <a:cubicBezTo>
                    <a:pt x="493" y="452"/>
                    <a:pt x="493" y="443"/>
                    <a:pt x="484" y="443"/>
                  </a:cubicBezTo>
                  <a:cubicBezTo>
                    <a:pt x="493" y="435"/>
                    <a:pt x="493" y="435"/>
                    <a:pt x="501" y="427"/>
                  </a:cubicBezTo>
                  <a:cubicBezTo>
                    <a:pt x="551" y="435"/>
                    <a:pt x="652" y="335"/>
                    <a:pt x="735" y="251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76" y="109"/>
                    <a:pt x="301" y="184"/>
                    <a:pt x="309" y="243"/>
                  </a:cubicBezTo>
                  <a:cubicBezTo>
                    <a:pt x="284" y="251"/>
                    <a:pt x="259" y="268"/>
                    <a:pt x="250" y="285"/>
                  </a:cubicBezTo>
                  <a:cubicBezTo>
                    <a:pt x="209" y="318"/>
                    <a:pt x="209" y="318"/>
                    <a:pt x="209" y="318"/>
                  </a:cubicBezTo>
                  <a:cubicBezTo>
                    <a:pt x="192" y="343"/>
                    <a:pt x="175" y="368"/>
                    <a:pt x="175" y="393"/>
                  </a:cubicBezTo>
                  <a:cubicBezTo>
                    <a:pt x="167" y="402"/>
                    <a:pt x="167" y="402"/>
                    <a:pt x="159" y="410"/>
                  </a:cubicBezTo>
                  <a:cubicBezTo>
                    <a:pt x="150" y="427"/>
                    <a:pt x="150" y="427"/>
                    <a:pt x="150" y="427"/>
                  </a:cubicBezTo>
                  <a:cubicBezTo>
                    <a:pt x="133" y="443"/>
                    <a:pt x="133" y="443"/>
                    <a:pt x="133" y="443"/>
                  </a:cubicBezTo>
                  <a:cubicBezTo>
                    <a:pt x="125" y="452"/>
                    <a:pt x="125" y="469"/>
                    <a:pt x="117" y="477"/>
                  </a:cubicBezTo>
                  <a:lnTo>
                    <a:pt x="108" y="485"/>
                  </a:lnTo>
                  <a:cubicBezTo>
                    <a:pt x="100" y="502"/>
                    <a:pt x="100" y="502"/>
                    <a:pt x="100" y="502"/>
                  </a:cubicBezTo>
                  <a:cubicBezTo>
                    <a:pt x="100" y="510"/>
                    <a:pt x="91" y="519"/>
                    <a:pt x="83" y="536"/>
                  </a:cubicBezTo>
                  <a:cubicBezTo>
                    <a:pt x="75" y="552"/>
                    <a:pt x="66" y="569"/>
                    <a:pt x="66" y="586"/>
                  </a:cubicBezTo>
                  <a:cubicBezTo>
                    <a:pt x="66" y="594"/>
                    <a:pt x="66" y="594"/>
                    <a:pt x="66" y="594"/>
                  </a:cubicBezTo>
                  <a:cubicBezTo>
                    <a:pt x="58" y="602"/>
                    <a:pt x="58" y="602"/>
                    <a:pt x="58" y="611"/>
                  </a:cubicBezTo>
                  <a:cubicBezTo>
                    <a:pt x="50" y="636"/>
                    <a:pt x="50" y="636"/>
                    <a:pt x="50" y="636"/>
                  </a:cubicBezTo>
                  <a:cubicBezTo>
                    <a:pt x="50" y="653"/>
                    <a:pt x="50" y="669"/>
                    <a:pt x="50" y="678"/>
                  </a:cubicBezTo>
                  <a:cubicBezTo>
                    <a:pt x="50" y="686"/>
                    <a:pt x="50" y="686"/>
                    <a:pt x="50" y="686"/>
                  </a:cubicBezTo>
                  <a:cubicBezTo>
                    <a:pt x="41" y="703"/>
                    <a:pt x="41" y="711"/>
                    <a:pt x="41" y="728"/>
                  </a:cubicBezTo>
                  <a:lnTo>
                    <a:pt x="41" y="736"/>
                  </a:lnTo>
                  <a:lnTo>
                    <a:pt x="41" y="744"/>
                  </a:lnTo>
                  <a:cubicBezTo>
                    <a:pt x="50" y="744"/>
                    <a:pt x="50" y="753"/>
                    <a:pt x="50" y="761"/>
                  </a:cubicBezTo>
                  <a:cubicBezTo>
                    <a:pt x="50" y="778"/>
                    <a:pt x="50" y="778"/>
                    <a:pt x="50" y="778"/>
                  </a:cubicBezTo>
                  <a:cubicBezTo>
                    <a:pt x="50" y="786"/>
                    <a:pt x="50" y="786"/>
                    <a:pt x="50" y="786"/>
                  </a:cubicBezTo>
                  <a:cubicBezTo>
                    <a:pt x="50" y="795"/>
                    <a:pt x="50" y="803"/>
                    <a:pt x="58" y="811"/>
                  </a:cubicBezTo>
                  <a:cubicBezTo>
                    <a:pt x="66" y="853"/>
                    <a:pt x="66" y="853"/>
                    <a:pt x="66" y="853"/>
                  </a:cubicBezTo>
                  <a:cubicBezTo>
                    <a:pt x="75" y="870"/>
                    <a:pt x="83" y="878"/>
                    <a:pt x="100" y="878"/>
                  </a:cubicBezTo>
                  <a:cubicBezTo>
                    <a:pt x="108" y="878"/>
                    <a:pt x="117" y="870"/>
                    <a:pt x="117" y="870"/>
                  </a:cubicBezTo>
                  <a:cubicBezTo>
                    <a:pt x="125" y="862"/>
                    <a:pt x="125" y="862"/>
                    <a:pt x="125" y="853"/>
                  </a:cubicBezTo>
                  <a:cubicBezTo>
                    <a:pt x="133" y="811"/>
                    <a:pt x="133" y="811"/>
                    <a:pt x="133" y="811"/>
                  </a:cubicBezTo>
                  <a:cubicBezTo>
                    <a:pt x="133" y="803"/>
                    <a:pt x="133" y="803"/>
                    <a:pt x="133" y="795"/>
                  </a:cubicBezTo>
                  <a:cubicBezTo>
                    <a:pt x="133" y="786"/>
                    <a:pt x="142" y="786"/>
                    <a:pt x="142" y="786"/>
                  </a:cubicBezTo>
                  <a:cubicBezTo>
                    <a:pt x="142" y="770"/>
                    <a:pt x="142" y="770"/>
                    <a:pt x="142" y="770"/>
                  </a:cubicBezTo>
                  <a:cubicBezTo>
                    <a:pt x="142" y="761"/>
                    <a:pt x="142" y="761"/>
                    <a:pt x="150" y="761"/>
                  </a:cubicBezTo>
                  <a:lnTo>
                    <a:pt x="150" y="753"/>
                  </a:lnTo>
                  <a:lnTo>
                    <a:pt x="150" y="744"/>
                  </a:lnTo>
                  <a:cubicBezTo>
                    <a:pt x="159" y="736"/>
                    <a:pt x="159" y="728"/>
                    <a:pt x="167" y="720"/>
                  </a:cubicBezTo>
                  <a:lnTo>
                    <a:pt x="167" y="711"/>
                  </a:lnTo>
                  <a:cubicBezTo>
                    <a:pt x="175" y="703"/>
                    <a:pt x="175" y="703"/>
                    <a:pt x="183" y="694"/>
                  </a:cubicBezTo>
                  <a:cubicBezTo>
                    <a:pt x="192" y="678"/>
                    <a:pt x="192" y="678"/>
                    <a:pt x="192" y="678"/>
                  </a:cubicBezTo>
                  <a:lnTo>
                    <a:pt x="200" y="669"/>
                  </a:lnTo>
                  <a:cubicBezTo>
                    <a:pt x="200" y="669"/>
                    <a:pt x="200" y="661"/>
                    <a:pt x="209" y="661"/>
                  </a:cubicBezTo>
                  <a:cubicBezTo>
                    <a:pt x="209" y="653"/>
                    <a:pt x="217" y="644"/>
                    <a:pt x="225" y="644"/>
                  </a:cubicBezTo>
                  <a:cubicBezTo>
                    <a:pt x="234" y="636"/>
                    <a:pt x="234" y="636"/>
                    <a:pt x="234" y="636"/>
                  </a:cubicBezTo>
                  <a:cubicBezTo>
                    <a:pt x="234" y="636"/>
                    <a:pt x="242" y="628"/>
                    <a:pt x="250" y="619"/>
                  </a:cubicBezTo>
                  <a:lnTo>
                    <a:pt x="259" y="619"/>
                  </a:lnTo>
                  <a:cubicBezTo>
                    <a:pt x="259" y="611"/>
                    <a:pt x="267" y="611"/>
                    <a:pt x="267" y="611"/>
                  </a:cubicBezTo>
                  <a:cubicBezTo>
                    <a:pt x="275" y="602"/>
                    <a:pt x="275" y="602"/>
                    <a:pt x="284" y="602"/>
                  </a:cubicBezTo>
                  <a:cubicBezTo>
                    <a:pt x="301" y="594"/>
                    <a:pt x="301" y="594"/>
                    <a:pt x="301" y="594"/>
                  </a:cubicBezTo>
                  <a:cubicBezTo>
                    <a:pt x="309" y="586"/>
                    <a:pt x="309" y="586"/>
                    <a:pt x="309" y="586"/>
                  </a:cubicBezTo>
                  <a:cubicBezTo>
                    <a:pt x="317" y="586"/>
                    <a:pt x="317" y="586"/>
                    <a:pt x="326" y="577"/>
                  </a:cubicBezTo>
                  <a:lnTo>
                    <a:pt x="334" y="577"/>
                  </a:lnTo>
                  <a:cubicBezTo>
                    <a:pt x="342" y="577"/>
                    <a:pt x="342" y="569"/>
                    <a:pt x="342" y="569"/>
                  </a:cubicBezTo>
                  <a:cubicBezTo>
                    <a:pt x="351" y="569"/>
                    <a:pt x="351" y="569"/>
                    <a:pt x="351" y="569"/>
                  </a:cubicBezTo>
                  <a:cubicBezTo>
                    <a:pt x="351" y="577"/>
                    <a:pt x="359" y="586"/>
                    <a:pt x="359" y="586"/>
                  </a:cubicBezTo>
                  <a:cubicBezTo>
                    <a:pt x="618" y="845"/>
                    <a:pt x="618" y="845"/>
                    <a:pt x="618" y="845"/>
                  </a:cubicBezTo>
                  <a:cubicBezTo>
                    <a:pt x="75" y="1363"/>
                    <a:pt x="75" y="1363"/>
                    <a:pt x="75" y="1363"/>
                  </a:cubicBezTo>
                  <a:cubicBezTo>
                    <a:pt x="8" y="1430"/>
                    <a:pt x="0" y="1531"/>
                    <a:pt x="66" y="1597"/>
                  </a:cubicBezTo>
                  <a:cubicBezTo>
                    <a:pt x="133" y="1664"/>
                    <a:pt x="225" y="1647"/>
                    <a:pt x="292" y="1581"/>
                  </a:cubicBezTo>
                  <a:cubicBezTo>
                    <a:pt x="769" y="1079"/>
                    <a:pt x="769" y="1079"/>
                    <a:pt x="769" y="1079"/>
                  </a:cubicBezTo>
                  <a:cubicBezTo>
                    <a:pt x="769" y="1079"/>
                    <a:pt x="777" y="1079"/>
                    <a:pt x="777" y="1087"/>
                  </a:cubicBezTo>
                  <a:cubicBezTo>
                    <a:pt x="1312" y="1623"/>
                    <a:pt x="1312" y="1623"/>
                    <a:pt x="1312" y="1623"/>
                  </a:cubicBezTo>
                  <a:cubicBezTo>
                    <a:pt x="1371" y="1681"/>
                    <a:pt x="1471" y="1681"/>
                    <a:pt x="1530" y="1623"/>
                  </a:cubicBezTo>
                  <a:cubicBezTo>
                    <a:pt x="1587" y="1564"/>
                    <a:pt x="1587" y="1464"/>
                    <a:pt x="1530" y="1405"/>
                  </a:cubicBezTo>
                  <a:close/>
                  <a:moveTo>
                    <a:pt x="217" y="1522"/>
                  </a:moveTo>
                  <a:cubicBezTo>
                    <a:pt x="192" y="1547"/>
                    <a:pt x="159" y="1547"/>
                    <a:pt x="133" y="1522"/>
                  </a:cubicBezTo>
                  <a:cubicBezTo>
                    <a:pt x="108" y="1497"/>
                    <a:pt x="108" y="1455"/>
                    <a:pt x="133" y="1438"/>
                  </a:cubicBezTo>
                  <a:cubicBezTo>
                    <a:pt x="159" y="1413"/>
                    <a:pt x="192" y="1413"/>
                    <a:pt x="217" y="1438"/>
                  </a:cubicBezTo>
                  <a:cubicBezTo>
                    <a:pt x="242" y="1455"/>
                    <a:pt x="242" y="1497"/>
                    <a:pt x="217" y="1522"/>
                  </a:cubicBezTo>
                  <a:close/>
                  <a:moveTo>
                    <a:pt x="217" y="1522"/>
                  </a:moveTo>
                  <a:lnTo>
                    <a:pt x="217" y="15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242BDE86-70F8-37E5-0A13-9F9840429E1C}"/>
              </a:ext>
            </a:extLst>
          </p:cNvPr>
          <p:cNvGrpSpPr/>
          <p:nvPr/>
        </p:nvGrpSpPr>
        <p:grpSpPr>
          <a:xfrm>
            <a:off x="2079255" y="1570012"/>
            <a:ext cx="4241864" cy="785593"/>
            <a:chOff x="2766067" y="2041207"/>
            <a:chExt cx="4241864" cy="785593"/>
          </a:xfrm>
        </p:grpSpPr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CA17937B-D2A3-6C74-C580-4E33809993E9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39B8C4EC-C48A-7019-AA30-840AC5748AFA}"/>
                </a:ext>
              </a:extLst>
            </p:cNvPr>
            <p:cNvSpPr txBox="1"/>
            <p:nvPr/>
          </p:nvSpPr>
          <p:spPr>
            <a:xfrm>
              <a:off x="2766067" y="2365135"/>
              <a:ext cx="42418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CD2DC5BD-4030-5450-4ED4-B7F07F1E25FB}"/>
              </a:ext>
            </a:extLst>
          </p:cNvPr>
          <p:cNvGrpSpPr/>
          <p:nvPr/>
        </p:nvGrpSpPr>
        <p:grpSpPr>
          <a:xfrm>
            <a:off x="2079255" y="2367691"/>
            <a:ext cx="4241864" cy="785593"/>
            <a:chOff x="2766067" y="2041207"/>
            <a:chExt cx="4241864" cy="785593"/>
          </a:xfrm>
        </p:grpSpPr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41108131-FE5A-63AB-4EB6-16A5A77295B4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12F8A88C-C807-675B-A383-526867555CDA}"/>
                </a:ext>
              </a:extLst>
            </p:cNvPr>
            <p:cNvSpPr txBox="1"/>
            <p:nvPr/>
          </p:nvSpPr>
          <p:spPr>
            <a:xfrm>
              <a:off x="2766067" y="2365135"/>
              <a:ext cx="42418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F38687CA-6F17-13CA-0A69-1170CEEB8980}"/>
              </a:ext>
            </a:extLst>
          </p:cNvPr>
          <p:cNvGrpSpPr/>
          <p:nvPr/>
        </p:nvGrpSpPr>
        <p:grpSpPr>
          <a:xfrm>
            <a:off x="2079255" y="3190770"/>
            <a:ext cx="4241864" cy="785593"/>
            <a:chOff x="2766067" y="2041207"/>
            <a:chExt cx="4241864" cy="785593"/>
          </a:xfrm>
        </p:grpSpPr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id="{AF7FFCBB-CCD9-53CB-3BF8-38D3B7833551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E74A7F54-F66C-1A01-67E9-4951717BEB7C}"/>
                </a:ext>
              </a:extLst>
            </p:cNvPr>
            <p:cNvSpPr txBox="1"/>
            <p:nvPr/>
          </p:nvSpPr>
          <p:spPr>
            <a:xfrm>
              <a:off x="2766067" y="2365135"/>
              <a:ext cx="42418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A3949A61-B738-E370-6DE1-A7BB1702ECBE}"/>
              </a:ext>
            </a:extLst>
          </p:cNvPr>
          <p:cNvGrpSpPr/>
          <p:nvPr/>
        </p:nvGrpSpPr>
        <p:grpSpPr>
          <a:xfrm>
            <a:off x="2079255" y="4001149"/>
            <a:ext cx="4241864" cy="785593"/>
            <a:chOff x="2766067" y="2041207"/>
            <a:chExt cx="4241864" cy="785593"/>
          </a:xfrm>
        </p:grpSpPr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E0A9446E-0FF0-F526-7AD6-BC01574D75F2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B3BC0483-B8B2-3E9D-11F6-4EE306D013D2}"/>
                </a:ext>
              </a:extLst>
            </p:cNvPr>
            <p:cNvSpPr txBox="1"/>
            <p:nvPr/>
          </p:nvSpPr>
          <p:spPr>
            <a:xfrm>
              <a:off x="2766067" y="2365135"/>
              <a:ext cx="42418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BB1BA57E-2302-960B-0428-E1D8494CFB29}"/>
              </a:ext>
            </a:extLst>
          </p:cNvPr>
          <p:cNvGrpSpPr/>
          <p:nvPr/>
        </p:nvGrpSpPr>
        <p:grpSpPr>
          <a:xfrm>
            <a:off x="2079255" y="4824228"/>
            <a:ext cx="4241864" cy="785593"/>
            <a:chOff x="2766067" y="2041207"/>
            <a:chExt cx="4241864" cy="785593"/>
          </a:xfrm>
        </p:grpSpPr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708D0467-3D4E-EA35-DED6-3B7F4E9B0C22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ACC2AE0C-4170-5108-49C3-96C7F6CC0693}"/>
                </a:ext>
              </a:extLst>
            </p:cNvPr>
            <p:cNvSpPr txBox="1"/>
            <p:nvPr/>
          </p:nvSpPr>
          <p:spPr>
            <a:xfrm>
              <a:off x="2766067" y="2365135"/>
              <a:ext cx="42418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7795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25" name="千图PPT彼岸天：ID 8661124库_组合 1">
            <a:extLst>
              <a:ext uri="{FF2B5EF4-FFF2-40B4-BE49-F238E27FC236}">
                <a16:creationId xmlns:a16="http://schemas.microsoft.com/office/drawing/2014/main" id="{78964355-8C00-1009-CA9D-70743D0AF1B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43472" y="1664804"/>
            <a:ext cx="4556280" cy="3664351"/>
            <a:chOff x="6195350" y="1790700"/>
            <a:chExt cx="5068999" cy="4076700"/>
          </a:xfrm>
        </p:grpSpPr>
        <p:sp>
          <p:nvSpPr>
            <p:cNvPr id="26" name="Rectangle 2">
              <a:extLst>
                <a:ext uri="{FF2B5EF4-FFF2-40B4-BE49-F238E27FC236}">
                  <a16:creationId xmlns:a16="http://schemas.microsoft.com/office/drawing/2014/main" id="{7353DAE1-029C-3177-64E4-116DFB46244E}"/>
                </a:ext>
              </a:extLst>
            </p:cNvPr>
            <p:cNvSpPr/>
            <p:nvPr/>
          </p:nvSpPr>
          <p:spPr>
            <a:xfrm>
              <a:off x="6195350" y="2950359"/>
              <a:ext cx="969264" cy="29170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  <a:cs typeface="+mn-ea"/>
                  <a:sym typeface="+mn-lt"/>
                </a:rPr>
              </a:br>
              <a:r>
                <a:rPr lang="en-US" altLang="zh-CN">
                  <a:solidFill>
                    <a:schemeClr val="bg2"/>
                  </a:solidFill>
                  <a:cs typeface="+mn-ea"/>
                  <a:sym typeface="+mn-lt"/>
                </a:rPr>
                <a:t>65%</a:t>
              </a:r>
              <a:br>
                <a:rPr lang="en-US" altLang="zh-CN">
                  <a:solidFill>
                    <a:schemeClr val="bg2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2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7" name="Rectangle 3">
              <a:extLst>
                <a:ext uri="{FF2B5EF4-FFF2-40B4-BE49-F238E27FC236}">
                  <a16:creationId xmlns:a16="http://schemas.microsoft.com/office/drawing/2014/main" id="{BC33A2B2-4A2D-B307-A127-87749BA8C551}"/>
                </a:ext>
              </a:extLst>
            </p:cNvPr>
            <p:cNvSpPr/>
            <p:nvPr/>
          </p:nvSpPr>
          <p:spPr>
            <a:xfrm>
              <a:off x="7220284" y="1790700"/>
              <a:ext cx="969264" cy="4076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  <a:cs typeface="+mn-ea"/>
                  <a:sym typeface="+mn-lt"/>
                </a:rPr>
              </a:br>
              <a:r>
                <a:rPr lang="en-US" altLang="zh-CN">
                  <a:solidFill>
                    <a:schemeClr val="bg2"/>
                  </a:solidFill>
                  <a:cs typeface="+mn-ea"/>
                  <a:sym typeface="+mn-lt"/>
                </a:rPr>
                <a:t>80%</a:t>
              </a:r>
              <a:br>
                <a:rPr lang="en-US" altLang="zh-CN">
                  <a:solidFill>
                    <a:schemeClr val="bg2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2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8" name="Rectangle 4">
              <a:extLst>
                <a:ext uri="{FF2B5EF4-FFF2-40B4-BE49-F238E27FC236}">
                  <a16:creationId xmlns:a16="http://schemas.microsoft.com/office/drawing/2014/main" id="{33A9B855-5792-6BB1-2FB6-47E3A680ACD2}"/>
                </a:ext>
              </a:extLst>
            </p:cNvPr>
            <p:cNvSpPr/>
            <p:nvPr/>
          </p:nvSpPr>
          <p:spPr>
            <a:xfrm>
              <a:off x="8245218" y="3949871"/>
              <a:ext cx="969264" cy="19175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  <a:cs typeface="+mn-ea"/>
                  <a:sym typeface="+mn-lt"/>
                </a:rPr>
              </a:br>
              <a:r>
                <a:rPr lang="en-US" altLang="zh-CN">
                  <a:solidFill>
                    <a:schemeClr val="bg2"/>
                  </a:solidFill>
                  <a:cs typeface="+mn-ea"/>
                  <a:sym typeface="+mn-lt"/>
                </a:rPr>
                <a:t>30%</a:t>
              </a:r>
              <a:br>
                <a:rPr lang="en-US" altLang="zh-CN">
                  <a:solidFill>
                    <a:schemeClr val="bg2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2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9" name="Rectangle 5">
              <a:extLst>
                <a:ext uri="{FF2B5EF4-FFF2-40B4-BE49-F238E27FC236}">
                  <a16:creationId xmlns:a16="http://schemas.microsoft.com/office/drawing/2014/main" id="{29475360-4C58-6A97-794B-F3D79B60AA51}"/>
                </a:ext>
              </a:extLst>
            </p:cNvPr>
            <p:cNvSpPr/>
            <p:nvPr/>
          </p:nvSpPr>
          <p:spPr>
            <a:xfrm>
              <a:off x="10295085" y="2637614"/>
              <a:ext cx="969264" cy="322978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  <a:cs typeface="+mn-ea"/>
                  <a:sym typeface="+mn-lt"/>
                </a:rPr>
              </a:br>
              <a:r>
                <a:rPr lang="en-US" altLang="zh-CN">
                  <a:solidFill>
                    <a:schemeClr val="bg2"/>
                  </a:solidFill>
                  <a:cs typeface="+mn-ea"/>
                  <a:sym typeface="+mn-lt"/>
                </a:rPr>
                <a:t>70%</a:t>
              </a:r>
              <a:br>
                <a:rPr lang="en-US" altLang="zh-CN">
                  <a:solidFill>
                    <a:schemeClr val="bg2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2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0" name="Rectangle 6">
              <a:extLst>
                <a:ext uri="{FF2B5EF4-FFF2-40B4-BE49-F238E27FC236}">
                  <a16:creationId xmlns:a16="http://schemas.microsoft.com/office/drawing/2014/main" id="{83C931CA-EA4C-A368-F936-5D71690F0E96}"/>
                </a:ext>
              </a:extLst>
            </p:cNvPr>
            <p:cNvSpPr/>
            <p:nvPr/>
          </p:nvSpPr>
          <p:spPr>
            <a:xfrm>
              <a:off x="9270152" y="3247967"/>
              <a:ext cx="969264" cy="26194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  <a:cs typeface="+mn-ea"/>
                  <a:sym typeface="+mn-lt"/>
                </a:rPr>
              </a:br>
              <a:r>
                <a:rPr lang="en-US" altLang="zh-CN">
                  <a:solidFill>
                    <a:schemeClr val="bg2"/>
                  </a:solidFill>
                  <a:cs typeface="+mn-ea"/>
                  <a:sym typeface="+mn-lt"/>
                </a:rPr>
                <a:t>60%</a:t>
              </a:r>
              <a:br>
                <a:rPr lang="en-US" altLang="zh-CN">
                  <a:solidFill>
                    <a:schemeClr val="bg2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2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1" name="Freeform: Shape 7">
              <a:extLst>
                <a:ext uri="{FF2B5EF4-FFF2-40B4-BE49-F238E27FC236}">
                  <a16:creationId xmlns:a16="http://schemas.microsoft.com/office/drawing/2014/main" id="{44A95E20-0EFA-46E6-7370-F4A01E157FBE}"/>
                </a:ext>
              </a:extLst>
            </p:cNvPr>
            <p:cNvSpPr/>
            <p:nvPr/>
          </p:nvSpPr>
          <p:spPr bwMode="auto">
            <a:xfrm>
              <a:off x="6557430" y="5537005"/>
              <a:ext cx="245104" cy="219748"/>
            </a:xfrm>
            <a:custGeom>
              <a:avLst/>
              <a:gdLst>
                <a:gd name="T0" fmla="*/ 116 w 400"/>
                <a:gd name="T1" fmla="*/ 224 h 360"/>
                <a:gd name="T2" fmla="*/ 116 w 400"/>
                <a:gd name="T3" fmla="*/ 100 h 360"/>
                <a:gd name="T4" fmla="*/ 40 w 400"/>
                <a:gd name="T5" fmla="*/ 100 h 360"/>
                <a:gd name="T6" fmla="*/ 0 w 400"/>
                <a:gd name="T7" fmla="*/ 140 h 360"/>
                <a:gd name="T8" fmla="*/ 0 w 400"/>
                <a:gd name="T9" fmla="*/ 260 h 360"/>
                <a:gd name="T10" fmla="*/ 40 w 400"/>
                <a:gd name="T11" fmla="*/ 300 h 360"/>
                <a:gd name="T12" fmla="*/ 60 w 400"/>
                <a:gd name="T13" fmla="*/ 300 h 360"/>
                <a:gd name="T14" fmla="*/ 60 w 400"/>
                <a:gd name="T15" fmla="*/ 360 h 360"/>
                <a:gd name="T16" fmla="*/ 120 w 400"/>
                <a:gd name="T17" fmla="*/ 300 h 360"/>
                <a:gd name="T18" fmla="*/ 220 w 400"/>
                <a:gd name="T19" fmla="*/ 300 h 360"/>
                <a:gd name="T20" fmla="*/ 260 w 400"/>
                <a:gd name="T21" fmla="*/ 260 h 360"/>
                <a:gd name="T22" fmla="*/ 260 w 400"/>
                <a:gd name="T23" fmla="*/ 223 h 360"/>
                <a:gd name="T24" fmla="*/ 256 w 400"/>
                <a:gd name="T25" fmla="*/ 224 h 360"/>
                <a:gd name="T26" fmla="*/ 116 w 400"/>
                <a:gd name="T27" fmla="*/ 224 h 360"/>
                <a:gd name="T28" fmla="*/ 360 w 400"/>
                <a:gd name="T29" fmla="*/ 0 h 360"/>
                <a:gd name="T30" fmla="*/ 180 w 400"/>
                <a:gd name="T31" fmla="*/ 0 h 360"/>
                <a:gd name="T32" fmla="*/ 140 w 400"/>
                <a:gd name="T33" fmla="*/ 40 h 360"/>
                <a:gd name="T34" fmla="*/ 140 w 400"/>
                <a:gd name="T35" fmla="*/ 200 h 360"/>
                <a:gd name="T36" fmla="*/ 280 w 400"/>
                <a:gd name="T37" fmla="*/ 200 h 360"/>
                <a:gd name="T38" fmla="*/ 340 w 400"/>
                <a:gd name="T39" fmla="*/ 260 h 360"/>
                <a:gd name="T40" fmla="*/ 340 w 400"/>
                <a:gd name="T41" fmla="*/ 200 h 360"/>
                <a:gd name="T42" fmla="*/ 360 w 400"/>
                <a:gd name="T43" fmla="*/ 200 h 360"/>
                <a:gd name="T44" fmla="*/ 400 w 400"/>
                <a:gd name="T45" fmla="*/ 160 h 360"/>
                <a:gd name="T46" fmla="*/ 400 w 400"/>
                <a:gd name="T47" fmla="*/ 40 h 360"/>
                <a:gd name="T48" fmla="*/ 360 w 400"/>
                <a:gd name="T4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0" h="360">
                  <a:moveTo>
                    <a:pt x="116" y="224"/>
                  </a:moveTo>
                  <a:cubicBezTo>
                    <a:pt x="116" y="100"/>
                    <a:pt x="116" y="100"/>
                    <a:pt x="116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18" y="100"/>
                    <a:pt x="0" y="118"/>
                    <a:pt x="0" y="14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82"/>
                    <a:pt x="18" y="300"/>
                    <a:pt x="40" y="300"/>
                  </a:cubicBezTo>
                  <a:cubicBezTo>
                    <a:pt x="60" y="300"/>
                    <a:pt x="60" y="300"/>
                    <a:pt x="60" y="300"/>
                  </a:cubicBezTo>
                  <a:cubicBezTo>
                    <a:pt x="60" y="360"/>
                    <a:pt x="60" y="360"/>
                    <a:pt x="60" y="36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220" y="300"/>
                    <a:pt x="220" y="300"/>
                    <a:pt x="220" y="300"/>
                  </a:cubicBezTo>
                  <a:cubicBezTo>
                    <a:pt x="242" y="300"/>
                    <a:pt x="260" y="282"/>
                    <a:pt x="260" y="260"/>
                  </a:cubicBezTo>
                  <a:cubicBezTo>
                    <a:pt x="260" y="223"/>
                    <a:pt x="260" y="223"/>
                    <a:pt x="260" y="223"/>
                  </a:cubicBezTo>
                  <a:cubicBezTo>
                    <a:pt x="258" y="224"/>
                    <a:pt x="257" y="224"/>
                    <a:pt x="256" y="224"/>
                  </a:cubicBezTo>
                  <a:lnTo>
                    <a:pt x="116" y="224"/>
                  </a:lnTo>
                  <a:close/>
                  <a:moveTo>
                    <a:pt x="36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58" y="0"/>
                    <a:pt x="140" y="18"/>
                    <a:pt x="140" y="40"/>
                  </a:cubicBezTo>
                  <a:cubicBezTo>
                    <a:pt x="140" y="200"/>
                    <a:pt x="140" y="200"/>
                    <a:pt x="140" y="200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340" y="260"/>
                    <a:pt x="340" y="260"/>
                    <a:pt x="340" y="260"/>
                  </a:cubicBezTo>
                  <a:cubicBezTo>
                    <a:pt x="340" y="200"/>
                    <a:pt x="340" y="200"/>
                    <a:pt x="340" y="200"/>
                  </a:cubicBezTo>
                  <a:cubicBezTo>
                    <a:pt x="360" y="200"/>
                    <a:pt x="360" y="200"/>
                    <a:pt x="360" y="200"/>
                  </a:cubicBezTo>
                  <a:cubicBezTo>
                    <a:pt x="382" y="200"/>
                    <a:pt x="400" y="182"/>
                    <a:pt x="400" y="160"/>
                  </a:cubicBezTo>
                  <a:cubicBezTo>
                    <a:pt x="400" y="40"/>
                    <a:pt x="400" y="40"/>
                    <a:pt x="400" y="40"/>
                  </a:cubicBezTo>
                  <a:cubicBezTo>
                    <a:pt x="400" y="18"/>
                    <a:pt x="382" y="0"/>
                    <a:pt x="36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8">
              <a:extLst>
                <a:ext uri="{FF2B5EF4-FFF2-40B4-BE49-F238E27FC236}">
                  <a16:creationId xmlns:a16="http://schemas.microsoft.com/office/drawing/2014/main" id="{CA74DEAF-F0F4-419D-D94E-E1A9B58BCC8E}"/>
                </a:ext>
              </a:extLst>
            </p:cNvPr>
            <p:cNvSpPr/>
            <p:nvPr/>
          </p:nvSpPr>
          <p:spPr bwMode="auto">
            <a:xfrm>
              <a:off x="7582364" y="5560247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9">
              <a:extLst>
                <a:ext uri="{FF2B5EF4-FFF2-40B4-BE49-F238E27FC236}">
                  <a16:creationId xmlns:a16="http://schemas.microsoft.com/office/drawing/2014/main" id="{4B6139F1-EB35-8D7A-4042-2376E3913302}"/>
                </a:ext>
              </a:extLst>
            </p:cNvPr>
            <p:cNvSpPr/>
            <p:nvPr/>
          </p:nvSpPr>
          <p:spPr bwMode="auto">
            <a:xfrm>
              <a:off x="8619976" y="5537005"/>
              <a:ext cx="219748" cy="219748"/>
            </a:xfrm>
            <a:custGeom>
              <a:avLst/>
              <a:gdLst>
                <a:gd name="T0" fmla="*/ 60 w 360"/>
                <a:gd name="T1" fmla="*/ 320 h 360"/>
                <a:gd name="T2" fmla="*/ 100 w 360"/>
                <a:gd name="T3" fmla="*/ 360 h 360"/>
                <a:gd name="T4" fmla="*/ 140 w 360"/>
                <a:gd name="T5" fmla="*/ 320 h 360"/>
                <a:gd name="T6" fmla="*/ 100 w 360"/>
                <a:gd name="T7" fmla="*/ 280 h 360"/>
                <a:gd name="T8" fmla="*/ 60 w 360"/>
                <a:gd name="T9" fmla="*/ 320 h 360"/>
                <a:gd name="T10" fmla="*/ 260 w 360"/>
                <a:gd name="T11" fmla="*/ 320 h 360"/>
                <a:gd name="T12" fmla="*/ 300 w 360"/>
                <a:gd name="T13" fmla="*/ 360 h 360"/>
                <a:gd name="T14" fmla="*/ 340 w 360"/>
                <a:gd name="T15" fmla="*/ 320 h 360"/>
                <a:gd name="T16" fmla="*/ 300 w 360"/>
                <a:gd name="T17" fmla="*/ 280 h 360"/>
                <a:gd name="T18" fmla="*/ 260 w 360"/>
                <a:gd name="T19" fmla="*/ 320 h 360"/>
                <a:gd name="T20" fmla="*/ 131 w 360"/>
                <a:gd name="T21" fmla="*/ 225 h 360"/>
                <a:gd name="T22" fmla="*/ 352 w 360"/>
                <a:gd name="T23" fmla="*/ 162 h 360"/>
                <a:gd name="T24" fmla="*/ 360 w 360"/>
                <a:gd name="T25" fmla="*/ 152 h 360"/>
                <a:gd name="T26" fmla="*/ 360 w 360"/>
                <a:gd name="T27" fmla="*/ 42 h 360"/>
                <a:gd name="T28" fmla="*/ 78 w 360"/>
                <a:gd name="T29" fmla="*/ 42 h 360"/>
                <a:gd name="T30" fmla="*/ 78 w 360"/>
                <a:gd name="T31" fmla="*/ 8 h 360"/>
                <a:gd name="T32" fmla="*/ 70 w 360"/>
                <a:gd name="T33" fmla="*/ 0 h 360"/>
                <a:gd name="T34" fmla="*/ 8 w 360"/>
                <a:gd name="T35" fmla="*/ 0 h 360"/>
                <a:gd name="T36" fmla="*/ 0 w 360"/>
                <a:gd name="T37" fmla="*/ 8 h 360"/>
                <a:gd name="T38" fmla="*/ 0 w 360"/>
                <a:gd name="T39" fmla="*/ 40 h 360"/>
                <a:gd name="T40" fmla="*/ 39 w 360"/>
                <a:gd name="T41" fmla="*/ 40 h 360"/>
                <a:gd name="T42" fmla="*/ 78 w 360"/>
                <a:gd name="T43" fmla="*/ 221 h 360"/>
                <a:gd name="T44" fmla="*/ 82 w 360"/>
                <a:gd name="T45" fmla="*/ 240 h 360"/>
                <a:gd name="T46" fmla="*/ 82 w 360"/>
                <a:gd name="T47" fmla="*/ 270 h 360"/>
                <a:gd name="T48" fmla="*/ 90 w 360"/>
                <a:gd name="T49" fmla="*/ 278 h 360"/>
                <a:gd name="T50" fmla="*/ 100 w 360"/>
                <a:gd name="T51" fmla="*/ 278 h 360"/>
                <a:gd name="T52" fmla="*/ 300 w 360"/>
                <a:gd name="T53" fmla="*/ 278 h 360"/>
                <a:gd name="T54" fmla="*/ 352 w 360"/>
                <a:gd name="T55" fmla="*/ 278 h 360"/>
                <a:gd name="T56" fmla="*/ 360 w 360"/>
                <a:gd name="T57" fmla="*/ 270 h 360"/>
                <a:gd name="T58" fmla="*/ 360 w 360"/>
                <a:gd name="T59" fmla="*/ 240 h 360"/>
                <a:gd name="T60" fmla="*/ 135 w 360"/>
                <a:gd name="T61" fmla="*/ 240 h 360"/>
                <a:gd name="T62" fmla="*/ 131 w 360"/>
                <a:gd name="T63" fmla="*/ 22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60" y="320"/>
                  </a:moveTo>
                  <a:cubicBezTo>
                    <a:pt x="60" y="342"/>
                    <a:pt x="78" y="360"/>
                    <a:pt x="100" y="360"/>
                  </a:cubicBezTo>
                  <a:cubicBezTo>
                    <a:pt x="122" y="360"/>
                    <a:pt x="140" y="342"/>
                    <a:pt x="140" y="320"/>
                  </a:cubicBezTo>
                  <a:cubicBezTo>
                    <a:pt x="140" y="298"/>
                    <a:pt x="122" y="280"/>
                    <a:pt x="100" y="280"/>
                  </a:cubicBezTo>
                  <a:cubicBezTo>
                    <a:pt x="78" y="280"/>
                    <a:pt x="60" y="298"/>
                    <a:pt x="60" y="320"/>
                  </a:cubicBezTo>
                  <a:close/>
                  <a:moveTo>
                    <a:pt x="260" y="320"/>
                  </a:moveTo>
                  <a:cubicBezTo>
                    <a:pt x="260" y="342"/>
                    <a:pt x="278" y="360"/>
                    <a:pt x="300" y="360"/>
                  </a:cubicBezTo>
                  <a:cubicBezTo>
                    <a:pt x="322" y="360"/>
                    <a:pt x="340" y="342"/>
                    <a:pt x="340" y="320"/>
                  </a:cubicBezTo>
                  <a:cubicBezTo>
                    <a:pt x="340" y="298"/>
                    <a:pt x="322" y="280"/>
                    <a:pt x="300" y="280"/>
                  </a:cubicBezTo>
                  <a:cubicBezTo>
                    <a:pt x="278" y="280"/>
                    <a:pt x="260" y="298"/>
                    <a:pt x="260" y="320"/>
                  </a:cubicBezTo>
                  <a:close/>
                  <a:moveTo>
                    <a:pt x="131" y="225"/>
                  </a:moveTo>
                  <a:cubicBezTo>
                    <a:pt x="352" y="162"/>
                    <a:pt x="352" y="162"/>
                    <a:pt x="352" y="162"/>
                  </a:cubicBezTo>
                  <a:cubicBezTo>
                    <a:pt x="356" y="161"/>
                    <a:pt x="360" y="156"/>
                    <a:pt x="360" y="152"/>
                  </a:cubicBezTo>
                  <a:cubicBezTo>
                    <a:pt x="360" y="42"/>
                    <a:pt x="360" y="42"/>
                    <a:pt x="360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3"/>
                    <a:pt x="74" y="0"/>
                    <a:pt x="7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82" y="274"/>
                    <a:pt x="85" y="278"/>
                    <a:pt x="90" y="278"/>
                  </a:cubicBezTo>
                  <a:cubicBezTo>
                    <a:pt x="100" y="278"/>
                    <a:pt x="100" y="278"/>
                    <a:pt x="100" y="278"/>
                  </a:cubicBezTo>
                  <a:cubicBezTo>
                    <a:pt x="300" y="278"/>
                    <a:pt x="300" y="278"/>
                    <a:pt x="300" y="278"/>
                  </a:cubicBezTo>
                  <a:cubicBezTo>
                    <a:pt x="352" y="278"/>
                    <a:pt x="352" y="278"/>
                    <a:pt x="352" y="278"/>
                  </a:cubicBezTo>
                  <a:cubicBezTo>
                    <a:pt x="356" y="278"/>
                    <a:pt x="360" y="274"/>
                    <a:pt x="360" y="270"/>
                  </a:cubicBezTo>
                  <a:cubicBezTo>
                    <a:pt x="360" y="240"/>
                    <a:pt x="360" y="240"/>
                    <a:pt x="360" y="240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12" y="240"/>
                    <a:pt x="111" y="231"/>
                    <a:pt x="131" y="2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0">
              <a:extLst>
                <a:ext uri="{FF2B5EF4-FFF2-40B4-BE49-F238E27FC236}">
                  <a16:creationId xmlns:a16="http://schemas.microsoft.com/office/drawing/2014/main" id="{C3D884FE-3130-1D9B-7F3D-2EFE76DC4766}"/>
                </a:ext>
              </a:extLst>
            </p:cNvPr>
            <p:cNvSpPr/>
            <p:nvPr/>
          </p:nvSpPr>
          <p:spPr bwMode="auto">
            <a:xfrm>
              <a:off x="9639627" y="5615184"/>
              <a:ext cx="230314" cy="141569"/>
            </a:xfrm>
            <a:custGeom>
              <a:avLst/>
              <a:gdLst>
                <a:gd name="T0" fmla="*/ 19 w 374"/>
                <a:gd name="T1" fmla="*/ 22 h 232"/>
                <a:gd name="T2" fmla="*/ 169 w 374"/>
                <a:gd name="T3" fmla="*/ 102 h 232"/>
                <a:gd name="T4" fmla="*/ 187 w 374"/>
                <a:gd name="T5" fmla="*/ 106 h 232"/>
                <a:gd name="T6" fmla="*/ 205 w 374"/>
                <a:gd name="T7" fmla="*/ 102 h 232"/>
                <a:gd name="T8" fmla="*/ 355 w 374"/>
                <a:gd name="T9" fmla="*/ 22 h 232"/>
                <a:gd name="T10" fmla="*/ 356 w 374"/>
                <a:gd name="T11" fmla="*/ 0 h 232"/>
                <a:gd name="T12" fmla="*/ 18 w 374"/>
                <a:gd name="T13" fmla="*/ 0 h 232"/>
                <a:gd name="T14" fmla="*/ 19 w 374"/>
                <a:gd name="T15" fmla="*/ 22 h 232"/>
                <a:gd name="T16" fmla="*/ 359 w 374"/>
                <a:gd name="T17" fmla="*/ 62 h 232"/>
                <a:gd name="T18" fmla="*/ 205 w 374"/>
                <a:gd name="T19" fmla="*/ 142 h 232"/>
                <a:gd name="T20" fmla="*/ 187 w 374"/>
                <a:gd name="T21" fmla="*/ 146 h 232"/>
                <a:gd name="T22" fmla="*/ 169 w 374"/>
                <a:gd name="T23" fmla="*/ 142 h 232"/>
                <a:gd name="T24" fmla="*/ 15 w 374"/>
                <a:gd name="T25" fmla="*/ 62 h 232"/>
                <a:gd name="T26" fmla="*/ 7 w 374"/>
                <a:gd name="T27" fmla="*/ 66 h 232"/>
                <a:gd name="T28" fmla="*/ 7 w 374"/>
                <a:gd name="T29" fmla="*/ 213 h 232"/>
                <a:gd name="T30" fmla="*/ 27 w 374"/>
                <a:gd name="T31" fmla="*/ 232 h 232"/>
                <a:gd name="T32" fmla="*/ 347 w 374"/>
                <a:gd name="T33" fmla="*/ 232 h 232"/>
                <a:gd name="T34" fmla="*/ 367 w 374"/>
                <a:gd name="T35" fmla="*/ 213 h 232"/>
                <a:gd name="T36" fmla="*/ 367 w 374"/>
                <a:gd name="T37" fmla="*/ 66 h 232"/>
                <a:gd name="T38" fmla="*/ 359 w 374"/>
                <a:gd name="T39" fmla="*/ 6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4" h="232">
                  <a:moveTo>
                    <a:pt x="19" y="22"/>
                  </a:moveTo>
                  <a:cubicBezTo>
                    <a:pt x="28" y="27"/>
                    <a:pt x="164" y="99"/>
                    <a:pt x="169" y="102"/>
                  </a:cubicBezTo>
                  <a:cubicBezTo>
                    <a:pt x="174" y="105"/>
                    <a:pt x="180" y="106"/>
                    <a:pt x="187" y="106"/>
                  </a:cubicBezTo>
                  <a:cubicBezTo>
                    <a:pt x="193" y="106"/>
                    <a:pt x="200" y="105"/>
                    <a:pt x="205" y="102"/>
                  </a:cubicBezTo>
                  <a:cubicBezTo>
                    <a:pt x="210" y="99"/>
                    <a:pt x="345" y="27"/>
                    <a:pt x="355" y="22"/>
                  </a:cubicBezTo>
                  <a:cubicBezTo>
                    <a:pt x="365" y="16"/>
                    <a:pt x="374" y="0"/>
                    <a:pt x="35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6"/>
                    <a:pt x="19" y="22"/>
                  </a:cubicBezTo>
                  <a:close/>
                  <a:moveTo>
                    <a:pt x="359" y="62"/>
                  </a:moveTo>
                  <a:cubicBezTo>
                    <a:pt x="348" y="67"/>
                    <a:pt x="212" y="139"/>
                    <a:pt x="205" y="142"/>
                  </a:cubicBezTo>
                  <a:cubicBezTo>
                    <a:pt x="198" y="146"/>
                    <a:pt x="193" y="146"/>
                    <a:pt x="187" y="146"/>
                  </a:cubicBezTo>
                  <a:cubicBezTo>
                    <a:pt x="180" y="146"/>
                    <a:pt x="175" y="146"/>
                    <a:pt x="169" y="142"/>
                  </a:cubicBezTo>
                  <a:cubicBezTo>
                    <a:pt x="162" y="139"/>
                    <a:pt x="26" y="67"/>
                    <a:pt x="15" y="62"/>
                  </a:cubicBezTo>
                  <a:cubicBezTo>
                    <a:pt x="7" y="58"/>
                    <a:pt x="7" y="62"/>
                    <a:pt x="7" y="66"/>
                  </a:cubicBezTo>
                  <a:cubicBezTo>
                    <a:pt x="7" y="70"/>
                    <a:pt x="7" y="213"/>
                    <a:pt x="7" y="213"/>
                  </a:cubicBezTo>
                  <a:cubicBezTo>
                    <a:pt x="7" y="221"/>
                    <a:pt x="18" y="232"/>
                    <a:pt x="27" y="232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56" y="232"/>
                    <a:pt x="367" y="221"/>
                    <a:pt x="367" y="213"/>
                  </a:cubicBezTo>
                  <a:cubicBezTo>
                    <a:pt x="367" y="213"/>
                    <a:pt x="367" y="70"/>
                    <a:pt x="367" y="66"/>
                  </a:cubicBezTo>
                  <a:cubicBezTo>
                    <a:pt x="367" y="62"/>
                    <a:pt x="367" y="58"/>
                    <a:pt x="359" y="6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1">
              <a:extLst>
                <a:ext uri="{FF2B5EF4-FFF2-40B4-BE49-F238E27FC236}">
                  <a16:creationId xmlns:a16="http://schemas.microsoft.com/office/drawing/2014/main" id="{877ADA56-D623-5F53-F1FC-472E1A1020AE}"/>
                </a:ext>
              </a:extLst>
            </p:cNvPr>
            <p:cNvSpPr/>
            <p:nvPr/>
          </p:nvSpPr>
          <p:spPr bwMode="auto">
            <a:xfrm>
              <a:off x="10655052" y="5568698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8" name="Straight Connector 12">
              <a:extLst>
                <a:ext uri="{FF2B5EF4-FFF2-40B4-BE49-F238E27FC236}">
                  <a16:creationId xmlns:a16="http://schemas.microsoft.com/office/drawing/2014/main" id="{14E5F51C-DDB5-F244-863D-D948A767D235}"/>
                </a:ext>
              </a:extLst>
            </p:cNvPr>
            <p:cNvCxnSpPr/>
            <p:nvPr/>
          </p:nvCxnSpPr>
          <p:spPr>
            <a:xfrm>
              <a:off x="6554164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13">
              <a:extLst>
                <a:ext uri="{FF2B5EF4-FFF2-40B4-BE49-F238E27FC236}">
                  <a16:creationId xmlns:a16="http://schemas.microsoft.com/office/drawing/2014/main" id="{9AB6BA19-A540-C4F2-845B-007B9075217C}"/>
                </a:ext>
              </a:extLst>
            </p:cNvPr>
            <p:cNvCxnSpPr/>
            <p:nvPr/>
          </p:nvCxnSpPr>
          <p:spPr>
            <a:xfrm>
              <a:off x="7579098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14">
              <a:extLst>
                <a:ext uri="{FF2B5EF4-FFF2-40B4-BE49-F238E27FC236}">
                  <a16:creationId xmlns:a16="http://schemas.microsoft.com/office/drawing/2014/main" id="{D59AA8AE-1C33-8D3A-0D11-4B68377A6D3B}"/>
                </a:ext>
              </a:extLst>
            </p:cNvPr>
            <p:cNvCxnSpPr/>
            <p:nvPr/>
          </p:nvCxnSpPr>
          <p:spPr>
            <a:xfrm>
              <a:off x="8604032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15">
              <a:extLst>
                <a:ext uri="{FF2B5EF4-FFF2-40B4-BE49-F238E27FC236}">
                  <a16:creationId xmlns:a16="http://schemas.microsoft.com/office/drawing/2014/main" id="{6734EB4D-1089-4B80-D48E-26CB15040A12}"/>
                </a:ext>
              </a:extLst>
            </p:cNvPr>
            <p:cNvCxnSpPr/>
            <p:nvPr/>
          </p:nvCxnSpPr>
          <p:spPr>
            <a:xfrm>
              <a:off x="9628966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6">
              <a:extLst>
                <a:ext uri="{FF2B5EF4-FFF2-40B4-BE49-F238E27FC236}">
                  <a16:creationId xmlns:a16="http://schemas.microsoft.com/office/drawing/2014/main" id="{90F62B79-6D44-42ED-AA5F-40DBF64A766F}"/>
                </a:ext>
              </a:extLst>
            </p:cNvPr>
            <p:cNvCxnSpPr/>
            <p:nvPr/>
          </p:nvCxnSpPr>
          <p:spPr>
            <a:xfrm>
              <a:off x="10653899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Diamond 18">
            <a:extLst>
              <a:ext uri="{FF2B5EF4-FFF2-40B4-BE49-F238E27FC236}">
                <a16:creationId xmlns:a16="http://schemas.microsoft.com/office/drawing/2014/main" id="{E3CFFADC-110F-9A94-98A4-DCC227496F91}"/>
              </a:ext>
            </a:extLst>
          </p:cNvPr>
          <p:cNvSpPr/>
          <p:nvPr/>
        </p:nvSpPr>
        <p:spPr>
          <a:xfrm>
            <a:off x="6708068" y="5050557"/>
            <a:ext cx="624349" cy="624349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68" name="Diamond 20">
            <a:extLst>
              <a:ext uri="{FF2B5EF4-FFF2-40B4-BE49-F238E27FC236}">
                <a16:creationId xmlns:a16="http://schemas.microsoft.com/office/drawing/2014/main" id="{9605C630-8117-C467-7016-8277CC80D96F}"/>
              </a:ext>
            </a:extLst>
          </p:cNvPr>
          <p:cNvSpPr/>
          <p:nvPr/>
        </p:nvSpPr>
        <p:spPr>
          <a:xfrm>
            <a:off x="6713507" y="4171981"/>
            <a:ext cx="624349" cy="624349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73" name="Diamond 22">
            <a:extLst>
              <a:ext uri="{FF2B5EF4-FFF2-40B4-BE49-F238E27FC236}">
                <a16:creationId xmlns:a16="http://schemas.microsoft.com/office/drawing/2014/main" id="{FFFB9272-8837-FCD2-00D3-F03901F965B7}"/>
              </a:ext>
            </a:extLst>
          </p:cNvPr>
          <p:cNvSpPr/>
          <p:nvPr/>
        </p:nvSpPr>
        <p:spPr>
          <a:xfrm>
            <a:off x="6713507" y="3293405"/>
            <a:ext cx="624349" cy="624349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78" name="Diamond 24">
            <a:extLst>
              <a:ext uri="{FF2B5EF4-FFF2-40B4-BE49-F238E27FC236}">
                <a16:creationId xmlns:a16="http://schemas.microsoft.com/office/drawing/2014/main" id="{43F47354-CFF6-6826-12F4-38208A48A4C4}"/>
              </a:ext>
            </a:extLst>
          </p:cNvPr>
          <p:cNvSpPr/>
          <p:nvPr/>
        </p:nvSpPr>
        <p:spPr>
          <a:xfrm>
            <a:off x="6713507" y="2414829"/>
            <a:ext cx="624349" cy="62434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83" name="Diamond 26">
            <a:extLst>
              <a:ext uri="{FF2B5EF4-FFF2-40B4-BE49-F238E27FC236}">
                <a16:creationId xmlns:a16="http://schemas.microsoft.com/office/drawing/2014/main" id="{DBA5DBEF-DEB1-1B44-2400-9451CF0162CB}"/>
              </a:ext>
            </a:extLst>
          </p:cNvPr>
          <p:cNvSpPr/>
          <p:nvPr/>
        </p:nvSpPr>
        <p:spPr>
          <a:xfrm>
            <a:off x="6713509" y="1536253"/>
            <a:ext cx="624349" cy="624349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0B37BF03-77B2-F624-3099-F7A3F95A17E2}"/>
              </a:ext>
            </a:extLst>
          </p:cNvPr>
          <p:cNvGrpSpPr/>
          <p:nvPr/>
        </p:nvGrpSpPr>
        <p:grpSpPr>
          <a:xfrm>
            <a:off x="7487216" y="1363297"/>
            <a:ext cx="3891984" cy="785593"/>
            <a:chOff x="2766067" y="2041207"/>
            <a:chExt cx="3891984" cy="785593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58FA4F4-63CC-4628-0D4F-55293CFA7EEF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2EAFA147-DC29-D8FE-A011-27C1644C3B8E}"/>
                </a:ext>
              </a:extLst>
            </p:cNvPr>
            <p:cNvSpPr txBox="1"/>
            <p:nvPr/>
          </p:nvSpPr>
          <p:spPr>
            <a:xfrm>
              <a:off x="2766067" y="2365135"/>
              <a:ext cx="38919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376C9D70-2FD6-136B-0B1A-0BAD35FF0230}"/>
              </a:ext>
            </a:extLst>
          </p:cNvPr>
          <p:cNvGrpSpPr/>
          <p:nvPr/>
        </p:nvGrpSpPr>
        <p:grpSpPr>
          <a:xfrm>
            <a:off x="7487216" y="2314369"/>
            <a:ext cx="3891984" cy="785593"/>
            <a:chOff x="2766067" y="2041207"/>
            <a:chExt cx="3891984" cy="785593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D81B9CC2-CC8A-79C8-4D20-BB18CC376469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28E6C519-619E-E984-B5A0-49626581C7A7}"/>
                </a:ext>
              </a:extLst>
            </p:cNvPr>
            <p:cNvSpPr txBox="1"/>
            <p:nvPr/>
          </p:nvSpPr>
          <p:spPr>
            <a:xfrm>
              <a:off x="2766067" y="2365135"/>
              <a:ext cx="38919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82B8A2F7-5F50-090A-4421-B70526336F87}"/>
              </a:ext>
            </a:extLst>
          </p:cNvPr>
          <p:cNvGrpSpPr/>
          <p:nvPr/>
        </p:nvGrpSpPr>
        <p:grpSpPr>
          <a:xfrm>
            <a:off x="7487216" y="3212782"/>
            <a:ext cx="3891984" cy="785593"/>
            <a:chOff x="2766067" y="2041207"/>
            <a:chExt cx="3891984" cy="785593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154D4A47-8453-81BF-701E-01E474B3239F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B5C04F34-3F51-A184-F0E3-9886DBF5D60A}"/>
                </a:ext>
              </a:extLst>
            </p:cNvPr>
            <p:cNvSpPr txBox="1"/>
            <p:nvPr/>
          </p:nvSpPr>
          <p:spPr>
            <a:xfrm>
              <a:off x="2766067" y="2365135"/>
              <a:ext cx="38919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3C4C8DB-2BCD-0552-1C49-001DEAFFD7E9}"/>
              </a:ext>
            </a:extLst>
          </p:cNvPr>
          <p:cNvGrpSpPr/>
          <p:nvPr/>
        </p:nvGrpSpPr>
        <p:grpSpPr>
          <a:xfrm>
            <a:off x="7487216" y="4102855"/>
            <a:ext cx="3891984" cy="785593"/>
            <a:chOff x="2766067" y="2041207"/>
            <a:chExt cx="3891984" cy="785593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CD4F6ACF-EE56-3270-52FF-3950C8DA02C4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BD227712-3A7B-080B-5BBB-A1D0248A855F}"/>
                </a:ext>
              </a:extLst>
            </p:cNvPr>
            <p:cNvSpPr txBox="1"/>
            <p:nvPr/>
          </p:nvSpPr>
          <p:spPr>
            <a:xfrm>
              <a:off x="2766067" y="2365135"/>
              <a:ext cx="38919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B59A80C-0C41-6545-0B7B-82177827843F}"/>
              </a:ext>
            </a:extLst>
          </p:cNvPr>
          <p:cNvGrpSpPr/>
          <p:nvPr/>
        </p:nvGrpSpPr>
        <p:grpSpPr>
          <a:xfrm>
            <a:off x="7487216" y="4936358"/>
            <a:ext cx="3891984" cy="785593"/>
            <a:chOff x="2766067" y="2041207"/>
            <a:chExt cx="3891984" cy="785593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03600782-81B2-D96C-28CF-6646E466F6D5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82EB494F-F4CB-4675-9424-94446D20C117}"/>
                </a:ext>
              </a:extLst>
            </p:cNvPr>
            <p:cNvSpPr txBox="1"/>
            <p:nvPr/>
          </p:nvSpPr>
          <p:spPr>
            <a:xfrm>
              <a:off x="2766067" y="2365135"/>
              <a:ext cx="38919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8488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310D222-B10F-DB9F-3DB1-6D376E8750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12861"/>
            <a:ext cx="12192000" cy="604513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F23CFA1-DCB3-3555-5446-E9FB7861A2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44363"/>
            <a:ext cx="12192000" cy="301363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50A5C31E-835D-9D55-2019-529C0369320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334" y="-4251"/>
            <a:ext cx="2861869" cy="190791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77B4C717-DED5-4C69-CBE2-2B27E32ECDF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995" y="4958789"/>
            <a:ext cx="2125081" cy="212664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0A9AF33-A44D-F102-F638-61DBD1248EF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355" y="2616200"/>
            <a:ext cx="2552058" cy="4241800"/>
          </a:xfrm>
          <a:prstGeom prst="rect">
            <a:avLst/>
          </a:prstGeom>
        </p:spPr>
      </p:pic>
      <p:sp>
        <p:nvSpPr>
          <p:cNvPr id="122" name="Freeform 12">
            <a:extLst>
              <a:ext uri="{FF2B5EF4-FFF2-40B4-BE49-F238E27FC236}">
                <a16:creationId xmlns:a16="http://schemas.microsoft.com/office/drawing/2014/main" id="{E0C75CD8-148D-F87B-3C42-656A184225B0}"/>
              </a:ext>
            </a:extLst>
          </p:cNvPr>
          <p:cNvSpPr>
            <a:spLocks/>
          </p:cNvSpPr>
          <p:nvPr/>
        </p:nvSpPr>
        <p:spPr bwMode="auto">
          <a:xfrm>
            <a:off x="2205091" y="1042101"/>
            <a:ext cx="7781818" cy="4728831"/>
          </a:xfrm>
          <a:custGeom>
            <a:avLst/>
            <a:gdLst>
              <a:gd name="T0" fmla="*/ 782 w 1778"/>
              <a:gd name="T1" fmla="*/ 124 h 1079"/>
              <a:gd name="T2" fmla="*/ 810 w 1778"/>
              <a:gd name="T3" fmla="*/ 170 h 1079"/>
              <a:gd name="T4" fmla="*/ 802 w 1778"/>
              <a:gd name="T5" fmla="*/ 215 h 1079"/>
              <a:gd name="T6" fmla="*/ 881 w 1778"/>
              <a:gd name="T7" fmla="*/ 197 h 1079"/>
              <a:gd name="T8" fmla="*/ 790 w 1778"/>
              <a:gd name="T9" fmla="*/ 290 h 1079"/>
              <a:gd name="T10" fmla="*/ 1009 w 1778"/>
              <a:gd name="T11" fmla="*/ 184 h 1079"/>
              <a:gd name="T12" fmla="*/ 1232 w 1778"/>
              <a:gd name="T13" fmla="*/ 7 h 1079"/>
              <a:gd name="T14" fmla="*/ 1030 w 1778"/>
              <a:gd name="T15" fmla="*/ 205 h 1079"/>
              <a:gd name="T16" fmla="*/ 1042 w 1778"/>
              <a:gd name="T17" fmla="*/ 209 h 1079"/>
              <a:gd name="T18" fmla="*/ 1177 w 1778"/>
              <a:gd name="T19" fmla="*/ 92 h 1079"/>
              <a:gd name="T20" fmla="*/ 1130 w 1778"/>
              <a:gd name="T21" fmla="*/ 176 h 1079"/>
              <a:gd name="T22" fmla="*/ 1260 w 1778"/>
              <a:gd name="T23" fmla="*/ 97 h 1079"/>
              <a:gd name="T24" fmla="*/ 1120 w 1778"/>
              <a:gd name="T25" fmla="*/ 207 h 1079"/>
              <a:gd name="T26" fmla="*/ 1163 w 1778"/>
              <a:gd name="T27" fmla="*/ 219 h 1079"/>
              <a:gd name="T28" fmla="*/ 1280 w 1778"/>
              <a:gd name="T29" fmla="*/ 136 h 1079"/>
              <a:gd name="T30" fmla="*/ 1368 w 1778"/>
              <a:gd name="T31" fmla="*/ 185 h 1079"/>
              <a:gd name="T32" fmla="*/ 1336 w 1778"/>
              <a:gd name="T33" fmla="*/ 231 h 1079"/>
              <a:gd name="T34" fmla="*/ 1470 w 1778"/>
              <a:gd name="T35" fmla="*/ 275 h 1079"/>
              <a:gd name="T36" fmla="*/ 1610 w 1778"/>
              <a:gd name="T37" fmla="*/ 326 h 1079"/>
              <a:gd name="T38" fmla="*/ 1651 w 1778"/>
              <a:gd name="T39" fmla="*/ 431 h 1079"/>
              <a:gd name="T40" fmla="*/ 1656 w 1778"/>
              <a:gd name="T41" fmla="*/ 473 h 1079"/>
              <a:gd name="T42" fmla="*/ 1408 w 1778"/>
              <a:gd name="T43" fmla="*/ 580 h 1079"/>
              <a:gd name="T44" fmla="*/ 1556 w 1778"/>
              <a:gd name="T45" fmla="*/ 529 h 1079"/>
              <a:gd name="T46" fmla="*/ 1657 w 1778"/>
              <a:gd name="T47" fmla="*/ 511 h 1079"/>
              <a:gd name="T48" fmla="*/ 1682 w 1778"/>
              <a:gd name="T49" fmla="*/ 579 h 1079"/>
              <a:gd name="T50" fmla="*/ 1679 w 1778"/>
              <a:gd name="T51" fmla="*/ 645 h 1079"/>
              <a:gd name="T52" fmla="*/ 1613 w 1778"/>
              <a:gd name="T53" fmla="*/ 699 h 1079"/>
              <a:gd name="T54" fmla="*/ 1702 w 1778"/>
              <a:gd name="T55" fmla="*/ 701 h 1079"/>
              <a:gd name="T56" fmla="*/ 1377 w 1778"/>
              <a:gd name="T57" fmla="*/ 890 h 1079"/>
              <a:gd name="T58" fmla="*/ 1081 w 1778"/>
              <a:gd name="T59" fmla="*/ 1051 h 1079"/>
              <a:gd name="T60" fmla="*/ 970 w 1778"/>
              <a:gd name="T61" fmla="*/ 1036 h 1079"/>
              <a:gd name="T62" fmla="*/ 1066 w 1778"/>
              <a:gd name="T63" fmla="*/ 890 h 1079"/>
              <a:gd name="T64" fmla="*/ 1071 w 1778"/>
              <a:gd name="T65" fmla="*/ 844 h 1079"/>
              <a:gd name="T66" fmla="*/ 579 w 1778"/>
              <a:gd name="T67" fmla="*/ 923 h 1079"/>
              <a:gd name="T68" fmla="*/ 570 w 1778"/>
              <a:gd name="T69" fmla="*/ 903 h 1079"/>
              <a:gd name="T70" fmla="*/ 515 w 1778"/>
              <a:gd name="T71" fmla="*/ 912 h 1079"/>
              <a:gd name="T72" fmla="*/ 355 w 1778"/>
              <a:gd name="T73" fmla="*/ 934 h 1079"/>
              <a:gd name="T74" fmla="*/ 356 w 1778"/>
              <a:gd name="T75" fmla="*/ 977 h 1079"/>
              <a:gd name="T76" fmla="*/ 598 w 1778"/>
              <a:gd name="T77" fmla="*/ 951 h 1079"/>
              <a:gd name="T78" fmla="*/ 858 w 1778"/>
              <a:gd name="T79" fmla="*/ 915 h 1079"/>
              <a:gd name="T80" fmla="*/ 720 w 1778"/>
              <a:gd name="T81" fmla="*/ 940 h 1079"/>
              <a:gd name="T82" fmla="*/ 484 w 1778"/>
              <a:gd name="T83" fmla="*/ 976 h 1079"/>
              <a:gd name="T84" fmla="*/ 287 w 1778"/>
              <a:gd name="T85" fmla="*/ 954 h 1079"/>
              <a:gd name="T86" fmla="*/ 299 w 1778"/>
              <a:gd name="T87" fmla="*/ 868 h 1079"/>
              <a:gd name="T88" fmla="*/ 324 w 1778"/>
              <a:gd name="T89" fmla="*/ 827 h 1079"/>
              <a:gd name="T90" fmla="*/ 309 w 1778"/>
              <a:gd name="T91" fmla="*/ 739 h 1079"/>
              <a:gd name="T92" fmla="*/ 170 w 1778"/>
              <a:gd name="T93" fmla="*/ 754 h 1079"/>
              <a:gd name="T94" fmla="*/ 53 w 1778"/>
              <a:gd name="T95" fmla="*/ 722 h 1079"/>
              <a:gd name="T96" fmla="*/ 27 w 1778"/>
              <a:gd name="T97" fmla="*/ 628 h 1079"/>
              <a:gd name="T98" fmla="*/ 89 w 1778"/>
              <a:gd name="T99" fmla="*/ 508 h 1079"/>
              <a:gd name="T100" fmla="*/ 74 w 1778"/>
              <a:gd name="T101" fmla="*/ 466 h 1079"/>
              <a:gd name="T102" fmla="*/ 45 w 1778"/>
              <a:gd name="T103" fmla="*/ 455 h 1079"/>
              <a:gd name="T104" fmla="*/ 72 w 1778"/>
              <a:gd name="T105" fmla="*/ 400 h 1079"/>
              <a:gd name="T106" fmla="*/ 151 w 1778"/>
              <a:gd name="T107" fmla="*/ 323 h 1079"/>
              <a:gd name="T108" fmla="*/ 179 w 1778"/>
              <a:gd name="T109" fmla="*/ 258 h 1079"/>
              <a:gd name="T110" fmla="*/ 152 w 1778"/>
              <a:gd name="T111" fmla="*/ 188 h 1079"/>
              <a:gd name="T112" fmla="*/ 207 w 1778"/>
              <a:gd name="T113" fmla="*/ 134 h 1079"/>
              <a:gd name="T114" fmla="*/ 114 w 1778"/>
              <a:gd name="T115" fmla="*/ 108 h 1079"/>
              <a:gd name="T116" fmla="*/ 215 w 1778"/>
              <a:gd name="T117" fmla="*/ 80 h 1079"/>
              <a:gd name="T118" fmla="*/ 372 w 1778"/>
              <a:gd name="T119" fmla="*/ 75 h 1079"/>
              <a:gd name="T120" fmla="*/ 570 w 1778"/>
              <a:gd name="T121" fmla="*/ 57 h 1079"/>
              <a:gd name="T122" fmla="*/ 715 w 1778"/>
              <a:gd name="T123" fmla="*/ 21 h 1079"/>
              <a:gd name="T124" fmla="*/ 769 w 1778"/>
              <a:gd name="T125" fmla="*/ 59 h 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8" h="1079">
                <a:moveTo>
                  <a:pt x="876" y="9"/>
                </a:moveTo>
                <a:cubicBezTo>
                  <a:pt x="872" y="10"/>
                  <a:pt x="872" y="10"/>
                  <a:pt x="872" y="10"/>
                </a:cubicBezTo>
                <a:cubicBezTo>
                  <a:pt x="871" y="11"/>
                  <a:pt x="871" y="11"/>
                  <a:pt x="871" y="11"/>
                </a:cubicBezTo>
                <a:cubicBezTo>
                  <a:pt x="869" y="10"/>
                  <a:pt x="869" y="10"/>
                  <a:pt x="869" y="10"/>
                </a:cubicBezTo>
                <a:cubicBezTo>
                  <a:pt x="865" y="14"/>
                  <a:pt x="865" y="14"/>
                  <a:pt x="865" y="14"/>
                </a:cubicBezTo>
                <a:cubicBezTo>
                  <a:pt x="864" y="16"/>
                  <a:pt x="871" y="13"/>
                  <a:pt x="862" y="15"/>
                </a:cubicBezTo>
                <a:cubicBezTo>
                  <a:pt x="867" y="17"/>
                  <a:pt x="867" y="17"/>
                  <a:pt x="867" y="17"/>
                </a:cubicBezTo>
                <a:cubicBezTo>
                  <a:pt x="859" y="21"/>
                  <a:pt x="859" y="21"/>
                  <a:pt x="859" y="21"/>
                </a:cubicBezTo>
                <a:cubicBezTo>
                  <a:pt x="861" y="18"/>
                  <a:pt x="861" y="18"/>
                  <a:pt x="861" y="18"/>
                </a:cubicBezTo>
                <a:cubicBezTo>
                  <a:pt x="861" y="16"/>
                  <a:pt x="869" y="22"/>
                  <a:pt x="858" y="16"/>
                </a:cubicBezTo>
                <a:cubicBezTo>
                  <a:pt x="856" y="19"/>
                  <a:pt x="856" y="19"/>
                  <a:pt x="856" y="19"/>
                </a:cubicBezTo>
                <a:cubicBezTo>
                  <a:pt x="855" y="19"/>
                  <a:pt x="856" y="23"/>
                  <a:pt x="854" y="18"/>
                </a:cubicBezTo>
                <a:cubicBezTo>
                  <a:pt x="853" y="19"/>
                  <a:pt x="853" y="19"/>
                  <a:pt x="853" y="19"/>
                </a:cubicBezTo>
                <a:cubicBezTo>
                  <a:pt x="856" y="22"/>
                  <a:pt x="856" y="22"/>
                  <a:pt x="856" y="22"/>
                </a:cubicBezTo>
                <a:cubicBezTo>
                  <a:pt x="852" y="26"/>
                  <a:pt x="852" y="26"/>
                  <a:pt x="852" y="26"/>
                </a:cubicBezTo>
                <a:cubicBezTo>
                  <a:pt x="859" y="28"/>
                  <a:pt x="859" y="28"/>
                  <a:pt x="859" y="28"/>
                </a:cubicBezTo>
                <a:cubicBezTo>
                  <a:pt x="861" y="28"/>
                  <a:pt x="861" y="28"/>
                  <a:pt x="861" y="28"/>
                </a:cubicBezTo>
                <a:cubicBezTo>
                  <a:pt x="862" y="29"/>
                  <a:pt x="856" y="33"/>
                  <a:pt x="863" y="30"/>
                </a:cubicBezTo>
                <a:cubicBezTo>
                  <a:pt x="862" y="30"/>
                  <a:pt x="860" y="31"/>
                  <a:pt x="863" y="34"/>
                </a:cubicBezTo>
                <a:cubicBezTo>
                  <a:pt x="862" y="34"/>
                  <a:pt x="859" y="35"/>
                  <a:pt x="863" y="38"/>
                </a:cubicBezTo>
                <a:cubicBezTo>
                  <a:pt x="863" y="39"/>
                  <a:pt x="863" y="39"/>
                  <a:pt x="863" y="39"/>
                </a:cubicBezTo>
                <a:cubicBezTo>
                  <a:pt x="862" y="40"/>
                  <a:pt x="862" y="40"/>
                  <a:pt x="862" y="40"/>
                </a:cubicBezTo>
                <a:cubicBezTo>
                  <a:pt x="861" y="37"/>
                  <a:pt x="861" y="37"/>
                  <a:pt x="861" y="37"/>
                </a:cubicBezTo>
                <a:cubicBezTo>
                  <a:pt x="856" y="36"/>
                  <a:pt x="856" y="36"/>
                  <a:pt x="856" y="36"/>
                </a:cubicBezTo>
                <a:cubicBezTo>
                  <a:pt x="850" y="40"/>
                  <a:pt x="850" y="40"/>
                  <a:pt x="850" y="40"/>
                </a:cubicBezTo>
                <a:cubicBezTo>
                  <a:pt x="849" y="40"/>
                  <a:pt x="847" y="40"/>
                  <a:pt x="848" y="43"/>
                </a:cubicBezTo>
                <a:cubicBezTo>
                  <a:pt x="852" y="35"/>
                  <a:pt x="852" y="35"/>
                  <a:pt x="852" y="35"/>
                </a:cubicBezTo>
                <a:cubicBezTo>
                  <a:pt x="845" y="37"/>
                  <a:pt x="845" y="37"/>
                  <a:pt x="845" y="37"/>
                </a:cubicBezTo>
                <a:cubicBezTo>
                  <a:pt x="843" y="40"/>
                  <a:pt x="843" y="40"/>
                  <a:pt x="843" y="40"/>
                </a:cubicBezTo>
                <a:cubicBezTo>
                  <a:pt x="842" y="40"/>
                  <a:pt x="841" y="43"/>
                  <a:pt x="840" y="41"/>
                </a:cubicBezTo>
                <a:cubicBezTo>
                  <a:pt x="839" y="46"/>
                  <a:pt x="839" y="46"/>
                  <a:pt x="839" y="46"/>
                </a:cubicBezTo>
                <a:cubicBezTo>
                  <a:pt x="828" y="49"/>
                  <a:pt x="828" y="49"/>
                  <a:pt x="828" y="49"/>
                </a:cubicBezTo>
                <a:cubicBezTo>
                  <a:pt x="825" y="55"/>
                  <a:pt x="825" y="55"/>
                  <a:pt x="825" y="55"/>
                </a:cubicBezTo>
                <a:cubicBezTo>
                  <a:pt x="816" y="58"/>
                  <a:pt x="816" y="58"/>
                  <a:pt x="816" y="58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09" y="66"/>
                  <a:pt x="809" y="66"/>
                  <a:pt x="809" y="66"/>
                </a:cubicBezTo>
                <a:cubicBezTo>
                  <a:pt x="807" y="65"/>
                  <a:pt x="807" y="65"/>
                  <a:pt x="807" y="65"/>
                </a:cubicBezTo>
                <a:cubicBezTo>
                  <a:pt x="806" y="66"/>
                  <a:pt x="806" y="66"/>
                  <a:pt x="806" y="66"/>
                </a:cubicBezTo>
                <a:cubicBezTo>
                  <a:pt x="805" y="71"/>
                  <a:pt x="805" y="71"/>
                  <a:pt x="805" y="71"/>
                </a:cubicBezTo>
                <a:cubicBezTo>
                  <a:pt x="802" y="73"/>
                  <a:pt x="802" y="73"/>
                  <a:pt x="802" y="73"/>
                </a:cubicBezTo>
                <a:cubicBezTo>
                  <a:pt x="797" y="73"/>
                  <a:pt x="797" y="73"/>
                  <a:pt x="797" y="73"/>
                </a:cubicBezTo>
                <a:cubicBezTo>
                  <a:pt x="795" y="74"/>
                  <a:pt x="796" y="76"/>
                  <a:pt x="793" y="77"/>
                </a:cubicBezTo>
                <a:cubicBezTo>
                  <a:pt x="794" y="81"/>
                  <a:pt x="794" y="81"/>
                  <a:pt x="794" y="81"/>
                </a:cubicBezTo>
                <a:cubicBezTo>
                  <a:pt x="790" y="83"/>
                  <a:pt x="790" y="83"/>
                  <a:pt x="790" y="83"/>
                </a:cubicBezTo>
                <a:cubicBezTo>
                  <a:pt x="783" y="91"/>
                  <a:pt x="783" y="91"/>
                  <a:pt x="783" y="91"/>
                </a:cubicBezTo>
                <a:cubicBezTo>
                  <a:pt x="780" y="92"/>
                  <a:pt x="780" y="92"/>
                  <a:pt x="780" y="92"/>
                </a:cubicBezTo>
                <a:cubicBezTo>
                  <a:pt x="779" y="95"/>
                  <a:pt x="779" y="95"/>
                  <a:pt x="779" y="95"/>
                </a:cubicBezTo>
                <a:cubicBezTo>
                  <a:pt x="780" y="96"/>
                  <a:pt x="780" y="92"/>
                  <a:pt x="781" y="96"/>
                </a:cubicBezTo>
                <a:cubicBezTo>
                  <a:pt x="782" y="97"/>
                  <a:pt x="783" y="94"/>
                  <a:pt x="784" y="97"/>
                </a:cubicBezTo>
                <a:cubicBezTo>
                  <a:pt x="781" y="99"/>
                  <a:pt x="781" y="99"/>
                  <a:pt x="781" y="99"/>
                </a:cubicBezTo>
                <a:cubicBezTo>
                  <a:pt x="779" y="100"/>
                  <a:pt x="790" y="94"/>
                  <a:pt x="779" y="102"/>
                </a:cubicBezTo>
                <a:cubicBezTo>
                  <a:pt x="777" y="105"/>
                  <a:pt x="777" y="105"/>
                  <a:pt x="777" y="105"/>
                </a:cubicBezTo>
                <a:cubicBezTo>
                  <a:pt x="772" y="105"/>
                  <a:pt x="787" y="95"/>
                  <a:pt x="771" y="109"/>
                </a:cubicBezTo>
                <a:cubicBezTo>
                  <a:pt x="768" y="108"/>
                  <a:pt x="768" y="108"/>
                  <a:pt x="768" y="108"/>
                </a:cubicBezTo>
                <a:cubicBezTo>
                  <a:pt x="767" y="107"/>
                  <a:pt x="772" y="108"/>
                  <a:pt x="766" y="107"/>
                </a:cubicBezTo>
                <a:cubicBezTo>
                  <a:pt x="765" y="112"/>
                  <a:pt x="765" y="112"/>
                  <a:pt x="765" y="112"/>
                </a:cubicBezTo>
                <a:cubicBezTo>
                  <a:pt x="769" y="110"/>
                  <a:pt x="769" y="110"/>
                  <a:pt x="769" y="110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70" y="113"/>
                  <a:pt x="770" y="113"/>
                  <a:pt x="770" y="113"/>
                </a:cubicBezTo>
                <a:cubicBezTo>
                  <a:pt x="768" y="114"/>
                  <a:pt x="768" y="114"/>
                  <a:pt x="768" y="114"/>
                </a:cubicBezTo>
                <a:cubicBezTo>
                  <a:pt x="770" y="116"/>
                  <a:pt x="770" y="116"/>
                  <a:pt x="770" y="116"/>
                </a:cubicBezTo>
                <a:cubicBezTo>
                  <a:pt x="769" y="117"/>
                  <a:pt x="769" y="117"/>
                  <a:pt x="769" y="117"/>
                </a:cubicBezTo>
                <a:cubicBezTo>
                  <a:pt x="773" y="116"/>
                  <a:pt x="773" y="116"/>
                  <a:pt x="773" y="116"/>
                </a:cubicBezTo>
                <a:cubicBezTo>
                  <a:pt x="774" y="115"/>
                  <a:pt x="774" y="115"/>
                  <a:pt x="774" y="115"/>
                </a:cubicBezTo>
                <a:cubicBezTo>
                  <a:pt x="775" y="116"/>
                  <a:pt x="775" y="116"/>
                  <a:pt x="775" y="116"/>
                </a:cubicBezTo>
                <a:cubicBezTo>
                  <a:pt x="772" y="118"/>
                  <a:pt x="772" y="118"/>
                  <a:pt x="772" y="118"/>
                </a:cubicBezTo>
                <a:cubicBezTo>
                  <a:pt x="774" y="119"/>
                  <a:pt x="774" y="119"/>
                  <a:pt x="774" y="119"/>
                </a:cubicBezTo>
                <a:cubicBezTo>
                  <a:pt x="771" y="121"/>
                  <a:pt x="771" y="121"/>
                  <a:pt x="771" y="121"/>
                </a:cubicBezTo>
                <a:cubicBezTo>
                  <a:pt x="771" y="121"/>
                  <a:pt x="772" y="119"/>
                  <a:pt x="771" y="122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769" y="124"/>
                  <a:pt x="769" y="124"/>
                  <a:pt x="769" y="124"/>
                </a:cubicBezTo>
                <a:cubicBezTo>
                  <a:pt x="764" y="126"/>
                  <a:pt x="764" y="126"/>
                  <a:pt x="764" y="126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6" y="130"/>
                  <a:pt x="756" y="130"/>
                  <a:pt x="756" y="130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50" y="133"/>
                  <a:pt x="750" y="133"/>
                  <a:pt x="750" y="133"/>
                </a:cubicBezTo>
                <a:cubicBezTo>
                  <a:pt x="748" y="136"/>
                  <a:pt x="748" y="136"/>
                  <a:pt x="748" y="136"/>
                </a:cubicBezTo>
                <a:cubicBezTo>
                  <a:pt x="750" y="137"/>
                  <a:pt x="750" y="137"/>
                  <a:pt x="750" y="137"/>
                </a:cubicBezTo>
                <a:cubicBezTo>
                  <a:pt x="742" y="142"/>
                  <a:pt x="742" y="142"/>
                  <a:pt x="742" y="142"/>
                </a:cubicBezTo>
                <a:cubicBezTo>
                  <a:pt x="738" y="139"/>
                  <a:pt x="738" y="139"/>
                  <a:pt x="738" y="139"/>
                </a:cubicBezTo>
                <a:cubicBezTo>
                  <a:pt x="733" y="144"/>
                  <a:pt x="733" y="144"/>
                  <a:pt x="733" y="144"/>
                </a:cubicBezTo>
                <a:cubicBezTo>
                  <a:pt x="736" y="147"/>
                  <a:pt x="736" y="147"/>
                  <a:pt x="736" y="147"/>
                </a:cubicBezTo>
                <a:cubicBezTo>
                  <a:pt x="734" y="148"/>
                  <a:pt x="734" y="148"/>
                  <a:pt x="734" y="148"/>
                </a:cubicBezTo>
                <a:cubicBezTo>
                  <a:pt x="731" y="146"/>
                  <a:pt x="741" y="144"/>
                  <a:pt x="732" y="147"/>
                </a:cubicBezTo>
                <a:cubicBezTo>
                  <a:pt x="732" y="147"/>
                  <a:pt x="732" y="146"/>
                  <a:pt x="733" y="146"/>
                </a:cubicBezTo>
                <a:cubicBezTo>
                  <a:pt x="732" y="145"/>
                  <a:pt x="732" y="145"/>
                  <a:pt x="732" y="145"/>
                </a:cubicBezTo>
                <a:cubicBezTo>
                  <a:pt x="729" y="147"/>
                  <a:pt x="729" y="147"/>
                  <a:pt x="729" y="147"/>
                </a:cubicBezTo>
                <a:cubicBezTo>
                  <a:pt x="729" y="148"/>
                  <a:pt x="729" y="148"/>
                  <a:pt x="729" y="148"/>
                </a:cubicBezTo>
                <a:cubicBezTo>
                  <a:pt x="732" y="149"/>
                  <a:pt x="732" y="149"/>
                  <a:pt x="732" y="149"/>
                </a:cubicBezTo>
                <a:cubicBezTo>
                  <a:pt x="729" y="149"/>
                  <a:pt x="729" y="149"/>
                  <a:pt x="729" y="149"/>
                </a:cubicBezTo>
                <a:cubicBezTo>
                  <a:pt x="730" y="151"/>
                  <a:pt x="730" y="151"/>
                  <a:pt x="730" y="151"/>
                </a:cubicBezTo>
                <a:cubicBezTo>
                  <a:pt x="727" y="152"/>
                  <a:pt x="727" y="152"/>
                  <a:pt x="727" y="152"/>
                </a:cubicBezTo>
                <a:cubicBezTo>
                  <a:pt x="727" y="153"/>
                  <a:pt x="727" y="153"/>
                  <a:pt x="727" y="153"/>
                </a:cubicBezTo>
                <a:cubicBezTo>
                  <a:pt x="731" y="153"/>
                  <a:pt x="731" y="153"/>
                  <a:pt x="731" y="153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51" y="142"/>
                  <a:pt x="751" y="142"/>
                  <a:pt x="751" y="142"/>
                </a:cubicBezTo>
                <a:cubicBezTo>
                  <a:pt x="754" y="144"/>
                  <a:pt x="754" y="144"/>
                  <a:pt x="754" y="144"/>
                </a:cubicBezTo>
                <a:cubicBezTo>
                  <a:pt x="759" y="140"/>
                  <a:pt x="759" y="140"/>
                  <a:pt x="759" y="140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6" y="141"/>
                  <a:pt x="769" y="140"/>
                  <a:pt x="765" y="138"/>
                </a:cubicBezTo>
                <a:cubicBezTo>
                  <a:pt x="765" y="137"/>
                  <a:pt x="765" y="137"/>
                  <a:pt x="765" y="137"/>
                </a:cubicBezTo>
                <a:cubicBezTo>
                  <a:pt x="776" y="130"/>
                  <a:pt x="776" y="130"/>
                  <a:pt x="776" y="130"/>
                </a:cubicBezTo>
                <a:cubicBezTo>
                  <a:pt x="780" y="130"/>
                  <a:pt x="774" y="125"/>
                  <a:pt x="782" y="126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82" y="124"/>
                  <a:pt x="782" y="124"/>
                  <a:pt x="782" y="124"/>
                </a:cubicBezTo>
                <a:cubicBezTo>
                  <a:pt x="785" y="121"/>
                  <a:pt x="785" y="121"/>
                  <a:pt x="785" y="121"/>
                </a:cubicBezTo>
                <a:cubicBezTo>
                  <a:pt x="789" y="121"/>
                  <a:pt x="789" y="121"/>
                  <a:pt x="789" y="121"/>
                </a:cubicBezTo>
                <a:cubicBezTo>
                  <a:pt x="792" y="117"/>
                  <a:pt x="792" y="117"/>
                  <a:pt x="792" y="117"/>
                </a:cubicBezTo>
                <a:cubicBezTo>
                  <a:pt x="803" y="108"/>
                  <a:pt x="803" y="108"/>
                  <a:pt x="803" y="108"/>
                </a:cubicBezTo>
                <a:cubicBezTo>
                  <a:pt x="805" y="107"/>
                  <a:pt x="805" y="107"/>
                  <a:pt x="805" y="107"/>
                </a:cubicBezTo>
                <a:cubicBezTo>
                  <a:pt x="810" y="100"/>
                  <a:pt x="810" y="100"/>
                  <a:pt x="810" y="100"/>
                </a:cubicBezTo>
                <a:cubicBezTo>
                  <a:pt x="813" y="99"/>
                  <a:pt x="813" y="99"/>
                  <a:pt x="813" y="99"/>
                </a:cubicBezTo>
                <a:cubicBezTo>
                  <a:pt x="815" y="97"/>
                  <a:pt x="815" y="97"/>
                  <a:pt x="815" y="97"/>
                </a:cubicBezTo>
                <a:cubicBezTo>
                  <a:pt x="812" y="95"/>
                  <a:pt x="812" y="95"/>
                  <a:pt x="812" y="95"/>
                </a:cubicBezTo>
                <a:cubicBezTo>
                  <a:pt x="813" y="92"/>
                  <a:pt x="813" y="96"/>
                  <a:pt x="816" y="94"/>
                </a:cubicBezTo>
                <a:cubicBezTo>
                  <a:pt x="815" y="91"/>
                  <a:pt x="815" y="91"/>
                  <a:pt x="815" y="91"/>
                </a:cubicBezTo>
                <a:cubicBezTo>
                  <a:pt x="817" y="88"/>
                  <a:pt x="817" y="88"/>
                  <a:pt x="817" y="88"/>
                </a:cubicBezTo>
                <a:cubicBezTo>
                  <a:pt x="825" y="88"/>
                  <a:pt x="825" y="88"/>
                  <a:pt x="825" y="88"/>
                </a:cubicBezTo>
                <a:cubicBezTo>
                  <a:pt x="826" y="87"/>
                  <a:pt x="826" y="87"/>
                  <a:pt x="826" y="87"/>
                </a:cubicBezTo>
                <a:cubicBezTo>
                  <a:pt x="825" y="86"/>
                  <a:pt x="825" y="86"/>
                  <a:pt x="825" y="86"/>
                </a:cubicBezTo>
                <a:cubicBezTo>
                  <a:pt x="829" y="87"/>
                  <a:pt x="829" y="87"/>
                  <a:pt x="829" y="87"/>
                </a:cubicBezTo>
                <a:cubicBezTo>
                  <a:pt x="831" y="86"/>
                  <a:pt x="831" y="86"/>
                  <a:pt x="831" y="86"/>
                </a:cubicBezTo>
                <a:cubicBezTo>
                  <a:pt x="832" y="88"/>
                  <a:pt x="827" y="84"/>
                  <a:pt x="834" y="87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2" y="81"/>
                  <a:pt x="837" y="79"/>
                  <a:pt x="831" y="81"/>
                </a:cubicBezTo>
                <a:cubicBezTo>
                  <a:pt x="837" y="76"/>
                  <a:pt x="837" y="76"/>
                  <a:pt x="837" y="76"/>
                </a:cubicBezTo>
                <a:cubicBezTo>
                  <a:pt x="850" y="69"/>
                  <a:pt x="850" y="69"/>
                  <a:pt x="850" y="69"/>
                </a:cubicBezTo>
                <a:cubicBezTo>
                  <a:pt x="853" y="71"/>
                  <a:pt x="853" y="71"/>
                  <a:pt x="853" y="71"/>
                </a:cubicBezTo>
                <a:cubicBezTo>
                  <a:pt x="857" y="76"/>
                  <a:pt x="857" y="76"/>
                  <a:pt x="857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8" y="71"/>
                  <a:pt x="862" y="75"/>
                  <a:pt x="866" y="70"/>
                </a:cubicBezTo>
                <a:cubicBezTo>
                  <a:pt x="868" y="71"/>
                  <a:pt x="868" y="71"/>
                  <a:pt x="868" y="71"/>
                </a:cubicBezTo>
                <a:cubicBezTo>
                  <a:pt x="866" y="74"/>
                  <a:pt x="866" y="74"/>
                  <a:pt x="866" y="74"/>
                </a:cubicBezTo>
                <a:cubicBezTo>
                  <a:pt x="873" y="72"/>
                  <a:pt x="873" y="72"/>
                  <a:pt x="873" y="72"/>
                </a:cubicBezTo>
                <a:cubicBezTo>
                  <a:pt x="873" y="71"/>
                  <a:pt x="873" y="71"/>
                  <a:pt x="873" y="71"/>
                </a:cubicBezTo>
                <a:cubicBezTo>
                  <a:pt x="880" y="67"/>
                  <a:pt x="880" y="67"/>
                  <a:pt x="880" y="67"/>
                </a:cubicBezTo>
                <a:cubicBezTo>
                  <a:pt x="889" y="59"/>
                  <a:pt x="889" y="59"/>
                  <a:pt x="889" y="59"/>
                </a:cubicBezTo>
                <a:cubicBezTo>
                  <a:pt x="898" y="57"/>
                  <a:pt x="898" y="57"/>
                  <a:pt x="898" y="57"/>
                </a:cubicBezTo>
                <a:cubicBezTo>
                  <a:pt x="907" y="57"/>
                  <a:pt x="907" y="57"/>
                  <a:pt x="907" y="57"/>
                </a:cubicBezTo>
                <a:cubicBezTo>
                  <a:pt x="908" y="58"/>
                  <a:pt x="908" y="58"/>
                  <a:pt x="908" y="58"/>
                </a:cubicBezTo>
                <a:cubicBezTo>
                  <a:pt x="900" y="63"/>
                  <a:pt x="900" y="63"/>
                  <a:pt x="900" y="63"/>
                </a:cubicBezTo>
                <a:cubicBezTo>
                  <a:pt x="906" y="63"/>
                  <a:pt x="906" y="63"/>
                  <a:pt x="906" y="63"/>
                </a:cubicBezTo>
                <a:cubicBezTo>
                  <a:pt x="904" y="64"/>
                  <a:pt x="904" y="64"/>
                  <a:pt x="904" y="64"/>
                </a:cubicBezTo>
                <a:cubicBezTo>
                  <a:pt x="910" y="66"/>
                  <a:pt x="910" y="66"/>
                  <a:pt x="910" y="66"/>
                </a:cubicBezTo>
                <a:cubicBezTo>
                  <a:pt x="910" y="69"/>
                  <a:pt x="910" y="69"/>
                  <a:pt x="910" y="69"/>
                </a:cubicBezTo>
                <a:cubicBezTo>
                  <a:pt x="904" y="71"/>
                  <a:pt x="904" y="71"/>
                  <a:pt x="904" y="71"/>
                </a:cubicBezTo>
                <a:cubicBezTo>
                  <a:pt x="901" y="75"/>
                  <a:pt x="901" y="75"/>
                  <a:pt x="901" y="75"/>
                </a:cubicBezTo>
                <a:cubicBezTo>
                  <a:pt x="900" y="73"/>
                  <a:pt x="900" y="73"/>
                  <a:pt x="900" y="73"/>
                </a:cubicBezTo>
                <a:cubicBezTo>
                  <a:pt x="894" y="76"/>
                  <a:pt x="894" y="76"/>
                  <a:pt x="894" y="76"/>
                </a:cubicBezTo>
                <a:cubicBezTo>
                  <a:pt x="894" y="77"/>
                  <a:pt x="895" y="77"/>
                  <a:pt x="894" y="78"/>
                </a:cubicBezTo>
                <a:cubicBezTo>
                  <a:pt x="887" y="79"/>
                  <a:pt x="887" y="79"/>
                  <a:pt x="887" y="79"/>
                </a:cubicBezTo>
                <a:cubicBezTo>
                  <a:pt x="887" y="78"/>
                  <a:pt x="885" y="78"/>
                  <a:pt x="886" y="81"/>
                </a:cubicBezTo>
                <a:cubicBezTo>
                  <a:pt x="889" y="81"/>
                  <a:pt x="889" y="81"/>
                  <a:pt x="889" y="81"/>
                </a:cubicBezTo>
                <a:cubicBezTo>
                  <a:pt x="887" y="82"/>
                  <a:pt x="887" y="82"/>
                  <a:pt x="887" y="82"/>
                </a:cubicBezTo>
                <a:cubicBezTo>
                  <a:pt x="884" y="82"/>
                  <a:pt x="884" y="82"/>
                  <a:pt x="884" y="82"/>
                </a:cubicBezTo>
                <a:cubicBezTo>
                  <a:pt x="875" y="88"/>
                  <a:pt x="875" y="88"/>
                  <a:pt x="875" y="88"/>
                </a:cubicBezTo>
                <a:cubicBezTo>
                  <a:pt x="863" y="97"/>
                  <a:pt x="863" y="97"/>
                  <a:pt x="863" y="97"/>
                </a:cubicBezTo>
                <a:cubicBezTo>
                  <a:pt x="866" y="98"/>
                  <a:pt x="866" y="98"/>
                  <a:pt x="866" y="98"/>
                </a:cubicBezTo>
                <a:cubicBezTo>
                  <a:pt x="867" y="97"/>
                  <a:pt x="867" y="97"/>
                  <a:pt x="867" y="97"/>
                </a:cubicBezTo>
                <a:cubicBezTo>
                  <a:pt x="862" y="103"/>
                  <a:pt x="862" y="103"/>
                  <a:pt x="862" y="103"/>
                </a:cubicBezTo>
                <a:cubicBezTo>
                  <a:pt x="862" y="104"/>
                  <a:pt x="862" y="104"/>
                  <a:pt x="862" y="104"/>
                </a:cubicBezTo>
                <a:cubicBezTo>
                  <a:pt x="858" y="100"/>
                  <a:pt x="858" y="100"/>
                  <a:pt x="858" y="100"/>
                </a:cubicBezTo>
                <a:cubicBezTo>
                  <a:pt x="855" y="103"/>
                  <a:pt x="855" y="103"/>
                  <a:pt x="855" y="103"/>
                </a:cubicBezTo>
                <a:cubicBezTo>
                  <a:pt x="858" y="105"/>
                  <a:pt x="858" y="105"/>
                  <a:pt x="858" y="105"/>
                </a:cubicBezTo>
                <a:cubicBezTo>
                  <a:pt x="858" y="105"/>
                  <a:pt x="857" y="105"/>
                  <a:pt x="857" y="107"/>
                </a:cubicBezTo>
                <a:cubicBezTo>
                  <a:pt x="860" y="110"/>
                  <a:pt x="860" y="110"/>
                  <a:pt x="860" y="110"/>
                </a:cubicBezTo>
                <a:cubicBezTo>
                  <a:pt x="856" y="115"/>
                  <a:pt x="850" y="118"/>
                  <a:pt x="845" y="121"/>
                </a:cubicBezTo>
                <a:cubicBezTo>
                  <a:pt x="834" y="129"/>
                  <a:pt x="834" y="129"/>
                  <a:pt x="834" y="129"/>
                </a:cubicBezTo>
                <a:cubicBezTo>
                  <a:pt x="843" y="121"/>
                  <a:pt x="843" y="121"/>
                  <a:pt x="843" y="121"/>
                </a:cubicBezTo>
                <a:cubicBezTo>
                  <a:pt x="844" y="119"/>
                  <a:pt x="850" y="122"/>
                  <a:pt x="845" y="117"/>
                </a:cubicBezTo>
                <a:cubicBezTo>
                  <a:pt x="836" y="123"/>
                  <a:pt x="836" y="123"/>
                  <a:pt x="836" y="123"/>
                </a:cubicBezTo>
                <a:cubicBezTo>
                  <a:pt x="830" y="132"/>
                  <a:pt x="830" y="132"/>
                  <a:pt x="830" y="132"/>
                </a:cubicBezTo>
                <a:cubicBezTo>
                  <a:pt x="832" y="132"/>
                  <a:pt x="832" y="132"/>
                  <a:pt x="832" y="132"/>
                </a:cubicBezTo>
                <a:cubicBezTo>
                  <a:pt x="830" y="132"/>
                  <a:pt x="847" y="125"/>
                  <a:pt x="829" y="135"/>
                </a:cubicBezTo>
                <a:cubicBezTo>
                  <a:pt x="828" y="132"/>
                  <a:pt x="828" y="132"/>
                  <a:pt x="828" y="132"/>
                </a:cubicBezTo>
                <a:cubicBezTo>
                  <a:pt x="825" y="136"/>
                  <a:pt x="825" y="136"/>
                  <a:pt x="825" y="136"/>
                </a:cubicBezTo>
                <a:cubicBezTo>
                  <a:pt x="826" y="137"/>
                  <a:pt x="826" y="137"/>
                  <a:pt x="826" y="137"/>
                </a:cubicBezTo>
                <a:cubicBezTo>
                  <a:pt x="827" y="136"/>
                  <a:pt x="827" y="136"/>
                  <a:pt x="827" y="136"/>
                </a:cubicBezTo>
                <a:cubicBezTo>
                  <a:pt x="825" y="140"/>
                  <a:pt x="825" y="140"/>
                  <a:pt x="825" y="140"/>
                </a:cubicBezTo>
                <a:cubicBezTo>
                  <a:pt x="825" y="139"/>
                  <a:pt x="827" y="139"/>
                  <a:pt x="825" y="137"/>
                </a:cubicBezTo>
                <a:cubicBezTo>
                  <a:pt x="823" y="137"/>
                  <a:pt x="823" y="137"/>
                  <a:pt x="823" y="137"/>
                </a:cubicBezTo>
                <a:cubicBezTo>
                  <a:pt x="823" y="140"/>
                  <a:pt x="823" y="140"/>
                  <a:pt x="823" y="140"/>
                </a:cubicBezTo>
                <a:cubicBezTo>
                  <a:pt x="809" y="155"/>
                  <a:pt x="809" y="155"/>
                  <a:pt x="809" y="155"/>
                </a:cubicBezTo>
                <a:cubicBezTo>
                  <a:pt x="805" y="157"/>
                  <a:pt x="805" y="157"/>
                  <a:pt x="805" y="157"/>
                </a:cubicBezTo>
                <a:cubicBezTo>
                  <a:pt x="805" y="159"/>
                  <a:pt x="805" y="159"/>
                  <a:pt x="805" y="159"/>
                </a:cubicBezTo>
                <a:cubicBezTo>
                  <a:pt x="801" y="162"/>
                  <a:pt x="801" y="162"/>
                  <a:pt x="801" y="162"/>
                </a:cubicBezTo>
                <a:cubicBezTo>
                  <a:pt x="800" y="161"/>
                  <a:pt x="806" y="161"/>
                  <a:pt x="799" y="161"/>
                </a:cubicBezTo>
                <a:cubicBezTo>
                  <a:pt x="799" y="164"/>
                  <a:pt x="799" y="164"/>
                  <a:pt x="799" y="164"/>
                </a:cubicBezTo>
                <a:cubicBezTo>
                  <a:pt x="804" y="170"/>
                  <a:pt x="804" y="152"/>
                  <a:pt x="799" y="170"/>
                </a:cubicBezTo>
                <a:cubicBezTo>
                  <a:pt x="791" y="170"/>
                  <a:pt x="791" y="170"/>
                  <a:pt x="791" y="170"/>
                </a:cubicBezTo>
                <a:cubicBezTo>
                  <a:pt x="788" y="170"/>
                  <a:pt x="788" y="170"/>
                  <a:pt x="788" y="170"/>
                </a:cubicBezTo>
                <a:cubicBezTo>
                  <a:pt x="787" y="173"/>
                  <a:pt x="787" y="173"/>
                  <a:pt x="787" y="173"/>
                </a:cubicBezTo>
                <a:cubicBezTo>
                  <a:pt x="785" y="172"/>
                  <a:pt x="785" y="172"/>
                  <a:pt x="785" y="172"/>
                </a:cubicBezTo>
                <a:cubicBezTo>
                  <a:pt x="783" y="175"/>
                  <a:pt x="783" y="175"/>
                  <a:pt x="783" y="175"/>
                </a:cubicBezTo>
                <a:cubicBezTo>
                  <a:pt x="788" y="180"/>
                  <a:pt x="788" y="180"/>
                  <a:pt x="788" y="180"/>
                </a:cubicBezTo>
                <a:cubicBezTo>
                  <a:pt x="792" y="177"/>
                  <a:pt x="792" y="177"/>
                  <a:pt x="792" y="177"/>
                </a:cubicBezTo>
                <a:cubicBezTo>
                  <a:pt x="792" y="181"/>
                  <a:pt x="792" y="181"/>
                  <a:pt x="792" y="181"/>
                </a:cubicBezTo>
                <a:cubicBezTo>
                  <a:pt x="789" y="183"/>
                  <a:pt x="789" y="183"/>
                  <a:pt x="789" y="183"/>
                </a:cubicBezTo>
                <a:cubicBezTo>
                  <a:pt x="791" y="185"/>
                  <a:pt x="791" y="185"/>
                  <a:pt x="791" y="185"/>
                </a:cubicBezTo>
                <a:cubicBezTo>
                  <a:pt x="791" y="184"/>
                  <a:pt x="793" y="184"/>
                  <a:pt x="794" y="180"/>
                </a:cubicBezTo>
                <a:cubicBezTo>
                  <a:pt x="795" y="181"/>
                  <a:pt x="795" y="181"/>
                  <a:pt x="795" y="181"/>
                </a:cubicBezTo>
                <a:cubicBezTo>
                  <a:pt x="797" y="181"/>
                  <a:pt x="797" y="181"/>
                  <a:pt x="797" y="181"/>
                </a:cubicBezTo>
                <a:cubicBezTo>
                  <a:pt x="797" y="178"/>
                  <a:pt x="797" y="178"/>
                  <a:pt x="797" y="178"/>
                </a:cubicBezTo>
                <a:cubicBezTo>
                  <a:pt x="795" y="176"/>
                  <a:pt x="795" y="176"/>
                  <a:pt x="795" y="176"/>
                </a:cubicBezTo>
                <a:cubicBezTo>
                  <a:pt x="796" y="172"/>
                  <a:pt x="796" y="172"/>
                  <a:pt x="796" y="172"/>
                </a:cubicBezTo>
                <a:cubicBezTo>
                  <a:pt x="801" y="173"/>
                  <a:pt x="801" y="173"/>
                  <a:pt x="801" y="173"/>
                </a:cubicBezTo>
                <a:cubicBezTo>
                  <a:pt x="798" y="178"/>
                  <a:pt x="798" y="178"/>
                  <a:pt x="798" y="178"/>
                </a:cubicBezTo>
                <a:cubicBezTo>
                  <a:pt x="801" y="177"/>
                  <a:pt x="801" y="177"/>
                  <a:pt x="801" y="177"/>
                </a:cubicBezTo>
                <a:cubicBezTo>
                  <a:pt x="801" y="176"/>
                  <a:pt x="807" y="174"/>
                  <a:pt x="802" y="172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10" y="169"/>
                  <a:pt x="806" y="170"/>
                  <a:pt x="810" y="170"/>
                </a:cubicBezTo>
                <a:cubicBezTo>
                  <a:pt x="811" y="169"/>
                  <a:pt x="811" y="169"/>
                  <a:pt x="811" y="169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07" y="168"/>
                  <a:pt x="807" y="168"/>
                  <a:pt x="807" y="168"/>
                </a:cubicBezTo>
                <a:cubicBezTo>
                  <a:pt x="806" y="165"/>
                  <a:pt x="806" y="165"/>
                  <a:pt x="806" y="165"/>
                </a:cubicBezTo>
                <a:cubicBezTo>
                  <a:pt x="811" y="165"/>
                  <a:pt x="811" y="165"/>
                  <a:pt x="811" y="165"/>
                </a:cubicBezTo>
                <a:cubicBezTo>
                  <a:pt x="812" y="165"/>
                  <a:pt x="812" y="165"/>
                  <a:pt x="812" y="165"/>
                </a:cubicBezTo>
                <a:cubicBezTo>
                  <a:pt x="813" y="164"/>
                  <a:pt x="801" y="172"/>
                  <a:pt x="818" y="165"/>
                </a:cubicBezTo>
                <a:cubicBezTo>
                  <a:pt x="819" y="161"/>
                  <a:pt x="819" y="161"/>
                  <a:pt x="819" y="161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4" y="159"/>
                  <a:pt x="824" y="159"/>
                  <a:pt x="824" y="159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30" y="155"/>
                  <a:pt x="830" y="155"/>
                  <a:pt x="830" y="155"/>
                </a:cubicBezTo>
                <a:cubicBezTo>
                  <a:pt x="832" y="151"/>
                  <a:pt x="832" y="151"/>
                  <a:pt x="832" y="151"/>
                </a:cubicBezTo>
                <a:cubicBezTo>
                  <a:pt x="834" y="150"/>
                  <a:pt x="834" y="150"/>
                  <a:pt x="834" y="150"/>
                </a:cubicBezTo>
                <a:cubicBezTo>
                  <a:pt x="835" y="147"/>
                  <a:pt x="835" y="147"/>
                  <a:pt x="835" y="147"/>
                </a:cubicBezTo>
                <a:cubicBezTo>
                  <a:pt x="836" y="148"/>
                  <a:pt x="836" y="148"/>
                  <a:pt x="836" y="148"/>
                </a:cubicBezTo>
                <a:cubicBezTo>
                  <a:pt x="841" y="144"/>
                  <a:pt x="841" y="144"/>
                  <a:pt x="841" y="144"/>
                </a:cubicBezTo>
                <a:cubicBezTo>
                  <a:pt x="841" y="143"/>
                  <a:pt x="839" y="148"/>
                  <a:pt x="842" y="142"/>
                </a:cubicBezTo>
                <a:cubicBezTo>
                  <a:pt x="844" y="143"/>
                  <a:pt x="844" y="143"/>
                  <a:pt x="844" y="143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7"/>
                  <a:pt x="848" y="137"/>
                  <a:pt x="848" y="137"/>
                </a:cubicBezTo>
                <a:cubicBezTo>
                  <a:pt x="850" y="134"/>
                  <a:pt x="850" y="134"/>
                  <a:pt x="850" y="134"/>
                </a:cubicBezTo>
                <a:cubicBezTo>
                  <a:pt x="854" y="133"/>
                  <a:pt x="854" y="133"/>
                  <a:pt x="854" y="133"/>
                </a:cubicBezTo>
                <a:cubicBezTo>
                  <a:pt x="855" y="130"/>
                  <a:pt x="855" y="130"/>
                  <a:pt x="855" y="130"/>
                </a:cubicBezTo>
                <a:cubicBezTo>
                  <a:pt x="859" y="130"/>
                  <a:pt x="859" y="130"/>
                  <a:pt x="859" y="130"/>
                </a:cubicBezTo>
                <a:cubicBezTo>
                  <a:pt x="862" y="127"/>
                  <a:pt x="862" y="127"/>
                  <a:pt x="862" y="127"/>
                </a:cubicBezTo>
                <a:cubicBezTo>
                  <a:pt x="864" y="127"/>
                  <a:pt x="853" y="131"/>
                  <a:pt x="866" y="126"/>
                </a:cubicBezTo>
                <a:cubicBezTo>
                  <a:pt x="866" y="126"/>
                  <a:pt x="868" y="126"/>
                  <a:pt x="865" y="125"/>
                </a:cubicBezTo>
                <a:cubicBezTo>
                  <a:pt x="867" y="121"/>
                  <a:pt x="867" y="121"/>
                  <a:pt x="867" y="121"/>
                </a:cubicBezTo>
                <a:cubicBezTo>
                  <a:pt x="871" y="120"/>
                  <a:pt x="871" y="120"/>
                  <a:pt x="871" y="120"/>
                </a:cubicBezTo>
                <a:cubicBezTo>
                  <a:pt x="875" y="116"/>
                  <a:pt x="875" y="116"/>
                  <a:pt x="875" y="116"/>
                </a:cubicBezTo>
                <a:cubicBezTo>
                  <a:pt x="876" y="114"/>
                  <a:pt x="876" y="114"/>
                  <a:pt x="876" y="114"/>
                </a:cubicBezTo>
                <a:cubicBezTo>
                  <a:pt x="882" y="111"/>
                  <a:pt x="882" y="111"/>
                  <a:pt x="882" y="111"/>
                </a:cubicBezTo>
                <a:cubicBezTo>
                  <a:pt x="884" y="107"/>
                  <a:pt x="884" y="107"/>
                  <a:pt x="884" y="107"/>
                </a:cubicBezTo>
                <a:cubicBezTo>
                  <a:pt x="891" y="103"/>
                  <a:pt x="891" y="103"/>
                  <a:pt x="891" y="103"/>
                </a:cubicBezTo>
                <a:cubicBezTo>
                  <a:pt x="891" y="100"/>
                  <a:pt x="891" y="100"/>
                  <a:pt x="891" y="100"/>
                </a:cubicBezTo>
                <a:cubicBezTo>
                  <a:pt x="894" y="100"/>
                  <a:pt x="894" y="100"/>
                  <a:pt x="894" y="100"/>
                </a:cubicBezTo>
                <a:cubicBezTo>
                  <a:pt x="898" y="96"/>
                  <a:pt x="898" y="96"/>
                  <a:pt x="898" y="96"/>
                </a:cubicBezTo>
                <a:cubicBezTo>
                  <a:pt x="901" y="96"/>
                  <a:pt x="901" y="96"/>
                  <a:pt x="901" y="96"/>
                </a:cubicBezTo>
                <a:cubicBezTo>
                  <a:pt x="900" y="96"/>
                  <a:pt x="900" y="96"/>
                  <a:pt x="900" y="96"/>
                </a:cubicBezTo>
                <a:cubicBezTo>
                  <a:pt x="900" y="94"/>
                  <a:pt x="900" y="94"/>
                  <a:pt x="900" y="94"/>
                </a:cubicBezTo>
                <a:cubicBezTo>
                  <a:pt x="901" y="94"/>
                  <a:pt x="901" y="94"/>
                  <a:pt x="901" y="94"/>
                </a:cubicBezTo>
                <a:cubicBezTo>
                  <a:pt x="901" y="95"/>
                  <a:pt x="902" y="93"/>
                  <a:pt x="901" y="95"/>
                </a:cubicBezTo>
                <a:cubicBezTo>
                  <a:pt x="903" y="94"/>
                  <a:pt x="903" y="94"/>
                  <a:pt x="903" y="94"/>
                </a:cubicBezTo>
                <a:cubicBezTo>
                  <a:pt x="901" y="93"/>
                  <a:pt x="901" y="93"/>
                  <a:pt x="901" y="93"/>
                </a:cubicBezTo>
                <a:cubicBezTo>
                  <a:pt x="908" y="90"/>
                  <a:pt x="908" y="90"/>
                  <a:pt x="908" y="90"/>
                </a:cubicBezTo>
                <a:cubicBezTo>
                  <a:pt x="910" y="90"/>
                  <a:pt x="910" y="90"/>
                  <a:pt x="910" y="90"/>
                </a:cubicBezTo>
                <a:cubicBezTo>
                  <a:pt x="910" y="94"/>
                  <a:pt x="914" y="86"/>
                  <a:pt x="910" y="94"/>
                </a:cubicBezTo>
                <a:cubicBezTo>
                  <a:pt x="913" y="98"/>
                  <a:pt x="913" y="98"/>
                  <a:pt x="913" y="98"/>
                </a:cubicBezTo>
                <a:cubicBezTo>
                  <a:pt x="912" y="98"/>
                  <a:pt x="912" y="98"/>
                  <a:pt x="912" y="98"/>
                </a:cubicBezTo>
                <a:cubicBezTo>
                  <a:pt x="912" y="100"/>
                  <a:pt x="912" y="100"/>
                  <a:pt x="912" y="100"/>
                </a:cubicBezTo>
                <a:cubicBezTo>
                  <a:pt x="908" y="99"/>
                  <a:pt x="908" y="99"/>
                  <a:pt x="908" y="99"/>
                </a:cubicBezTo>
                <a:cubicBezTo>
                  <a:pt x="902" y="104"/>
                  <a:pt x="902" y="104"/>
                  <a:pt x="902" y="104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5"/>
                  <a:pt x="899" y="105"/>
                  <a:pt x="899" y="105"/>
                </a:cubicBezTo>
                <a:cubicBezTo>
                  <a:pt x="898" y="105"/>
                  <a:pt x="896" y="104"/>
                  <a:pt x="895" y="105"/>
                </a:cubicBezTo>
                <a:cubicBezTo>
                  <a:pt x="899" y="108"/>
                  <a:pt x="899" y="108"/>
                  <a:pt x="899" y="108"/>
                </a:cubicBezTo>
                <a:cubicBezTo>
                  <a:pt x="903" y="105"/>
                  <a:pt x="903" y="105"/>
                  <a:pt x="903" y="105"/>
                </a:cubicBezTo>
                <a:cubicBezTo>
                  <a:pt x="909" y="109"/>
                  <a:pt x="890" y="102"/>
                  <a:pt x="911" y="109"/>
                </a:cubicBezTo>
                <a:cubicBezTo>
                  <a:pt x="913" y="104"/>
                  <a:pt x="913" y="104"/>
                  <a:pt x="913" y="104"/>
                </a:cubicBezTo>
                <a:cubicBezTo>
                  <a:pt x="915" y="109"/>
                  <a:pt x="915" y="109"/>
                  <a:pt x="915" y="109"/>
                </a:cubicBezTo>
                <a:cubicBezTo>
                  <a:pt x="913" y="114"/>
                  <a:pt x="913" y="108"/>
                  <a:pt x="903" y="112"/>
                </a:cubicBezTo>
                <a:cubicBezTo>
                  <a:pt x="892" y="121"/>
                  <a:pt x="892" y="121"/>
                  <a:pt x="892" y="121"/>
                </a:cubicBezTo>
                <a:cubicBezTo>
                  <a:pt x="890" y="123"/>
                  <a:pt x="890" y="123"/>
                  <a:pt x="890" y="123"/>
                </a:cubicBezTo>
                <a:cubicBezTo>
                  <a:pt x="886" y="126"/>
                  <a:pt x="886" y="126"/>
                  <a:pt x="886" y="126"/>
                </a:cubicBezTo>
                <a:cubicBezTo>
                  <a:pt x="885" y="129"/>
                  <a:pt x="885" y="129"/>
                  <a:pt x="885" y="129"/>
                </a:cubicBezTo>
                <a:cubicBezTo>
                  <a:pt x="879" y="132"/>
                  <a:pt x="879" y="132"/>
                  <a:pt x="879" y="132"/>
                </a:cubicBezTo>
                <a:cubicBezTo>
                  <a:pt x="877" y="137"/>
                  <a:pt x="877" y="137"/>
                  <a:pt x="877" y="137"/>
                </a:cubicBezTo>
                <a:cubicBezTo>
                  <a:pt x="869" y="141"/>
                  <a:pt x="869" y="141"/>
                  <a:pt x="869" y="141"/>
                </a:cubicBezTo>
                <a:cubicBezTo>
                  <a:pt x="868" y="144"/>
                  <a:pt x="868" y="144"/>
                  <a:pt x="868" y="144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57" y="151"/>
                  <a:pt x="857" y="151"/>
                  <a:pt x="857" y="151"/>
                </a:cubicBezTo>
                <a:cubicBezTo>
                  <a:pt x="855" y="151"/>
                  <a:pt x="855" y="151"/>
                  <a:pt x="855" y="151"/>
                </a:cubicBezTo>
                <a:cubicBezTo>
                  <a:pt x="855" y="153"/>
                  <a:pt x="855" y="153"/>
                  <a:pt x="855" y="153"/>
                </a:cubicBezTo>
                <a:cubicBezTo>
                  <a:pt x="854" y="154"/>
                  <a:pt x="849" y="156"/>
                  <a:pt x="851" y="157"/>
                </a:cubicBezTo>
                <a:cubicBezTo>
                  <a:pt x="843" y="162"/>
                  <a:pt x="843" y="162"/>
                  <a:pt x="843" y="162"/>
                </a:cubicBezTo>
                <a:cubicBezTo>
                  <a:pt x="840" y="165"/>
                  <a:pt x="839" y="165"/>
                  <a:pt x="836" y="170"/>
                </a:cubicBezTo>
                <a:cubicBezTo>
                  <a:pt x="841" y="170"/>
                  <a:pt x="841" y="170"/>
                  <a:pt x="841" y="170"/>
                </a:cubicBezTo>
                <a:cubicBezTo>
                  <a:pt x="849" y="165"/>
                  <a:pt x="849" y="165"/>
                  <a:pt x="849" y="165"/>
                </a:cubicBezTo>
                <a:cubicBezTo>
                  <a:pt x="852" y="164"/>
                  <a:pt x="849" y="175"/>
                  <a:pt x="851" y="161"/>
                </a:cubicBezTo>
                <a:cubicBezTo>
                  <a:pt x="853" y="163"/>
                  <a:pt x="853" y="163"/>
                  <a:pt x="853" y="163"/>
                </a:cubicBezTo>
                <a:cubicBezTo>
                  <a:pt x="849" y="169"/>
                  <a:pt x="849" y="169"/>
                  <a:pt x="849" y="169"/>
                </a:cubicBezTo>
                <a:cubicBezTo>
                  <a:pt x="845" y="170"/>
                  <a:pt x="845" y="170"/>
                  <a:pt x="845" y="170"/>
                </a:cubicBezTo>
                <a:cubicBezTo>
                  <a:pt x="844" y="177"/>
                  <a:pt x="844" y="177"/>
                  <a:pt x="844" y="177"/>
                </a:cubicBezTo>
                <a:cubicBezTo>
                  <a:pt x="840" y="178"/>
                  <a:pt x="840" y="178"/>
                  <a:pt x="840" y="178"/>
                </a:cubicBezTo>
                <a:cubicBezTo>
                  <a:pt x="819" y="198"/>
                  <a:pt x="819" y="198"/>
                  <a:pt x="819" y="198"/>
                </a:cubicBezTo>
                <a:cubicBezTo>
                  <a:pt x="817" y="199"/>
                  <a:pt x="817" y="199"/>
                  <a:pt x="817" y="199"/>
                </a:cubicBezTo>
                <a:cubicBezTo>
                  <a:pt x="817" y="200"/>
                  <a:pt x="817" y="200"/>
                  <a:pt x="817" y="200"/>
                </a:cubicBezTo>
                <a:cubicBezTo>
                  <a:pt x="818" y="201"/>
                  <a:pt x="818" y="201"/>
                  <a:pt x="818" y="201"/>
                </a:cubicBezTo>
                <a:cubicBezTo>
                  <a:pt x="826" y="197"/>
                  <a:pt x="826" y="197"/>
                  <a:pt x="826" y="197"/>
                </a:cubicBezTo>
                <a:cubicBezTo>
                  <a:pt x="828" y="193"/>
                  <a:pt x="828" y="193"/>
                  <a:pt x="828" y="193"/>
                </a:cubicBezTo>
                <a:cubicBezTo>
                  <a:pt x="834" y="189"/>
                  <a:pt x="834" y="189"/>
                  <a:pt x="834" y="189"/>
                </a:cubicBezTo>
                <a:cubicBezTo>
                  <a:pt x="837" y="185"/>
                  <a:pt x="837" y="185"/>
                  <a:pt x="837" y="185"/>
                </a:cubicBezTo>
                <a:cubicBezTo>
                  <a:pt x="838" y="185"/>
                  <a:pt x="840" y="184"/>
                  <a:pt x="841" y="185"/>
                </a:cubicBezTo>
                <a:cubicBezTo>
                  <a:pt x="837" y="189"/>
                  <a:pt x="837" y="189"/>
                  <a:pt x="837" y="189"/>
                </a:cubicBezTo>
                <a:cubicBezTo>
                  <a:pt x="837" y="189"/>
                  <a:pt x="833" y="187"/>
                  <a:pt x="835" y="191"/>
                </a:cubicBezTo>
                <a:cubicBezTo>
                  <a:pt x="831" y="193"/>
                  <a:pt x="831" y="193"/>
                  <a:pt x="831" y="193"/>
                </a:cubicBezTo>
                <a:cubicBezTo>
                  <a:pt x="821" y="202"/>
                  <a:pt x="821" y="202"/>
                  <a:pt x="821" y="202"/>
                </a:cubicBezTo>
                <a:cubicBezTo>
                  <a:pt x="820" y="203"/>
                  <a:pt x="828" y="195"/>
                  <a:pt x="820" y="206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13" y="206"/>
                  <a:pt x="813" y="206"/>
                  <a:pt x="813" y="206"/>
                </a:cubicBezTo>
                <a:cubicBezTo>
                  <a:pt x="814" y="208"/>
                  <a:pt x="814" y="208"/>
                  <a:pt x="814" y="208"/>
                </a:cubicBezTo>
                <a:cubicBezTo>
                  <a:pt x="808" y="211"/>
                  <a:pt x="808" y="211"/>
                  <a:pt x="808" y="211"/>
                </a:cubicBezTo>
                <a:cubicBezTo>
                  <a:pt x="811" y="213"/>
                  <a:pt x="815" y="204"/>
                  <a:pt x="803" y="211"/>
                </a:cubicBezTo>
                <a:cubicBezTo>
                  <a:pt x="802" y="215"/>
                  <a:pt x="802" y="215"/>
                  <a:pt x="802" y="215"/>
                </a:cubicBezTo>
                <a:cubicBezTo>
                  <a:pt x="795" y="219"/>
                  <a:pt x="795" y="219"/>
                  <a:pt x="795" y="219"/>
                </a:cubicBezTo>
                <a:cubicBezTo>
                  <a:pt x="769" y="238"/>
                  <a:pt x="769" y="238"/>
                  <a:pt x="769" y="238"/>
                </a:cubicBezTo>
                <a:cubicBezTo>
                  <a:pt x="760" y="245"/>
                  <a:pt x="760" y="245"/>
                  <a:pt x="760" y="245"/>
                </a:cubicBezTo>
                <a:cubicBezTo>
                  <a:pt x="742" y="258"/>
                  <a:pt x="742" y="258"/>
                  <a:pt x="742" y="258"/>
                </a:cubicBezTo>
                <a:cubicBezTo>
                  <a:pt x="737" y="260"/>
                  <a:pt x="737" y="260"/>
                  <a:pt x="737" y="260"/>
                </a:cubicBezTo>
                <a:cubicBezTo>
                  <a:pt x="729" y="265"/>
                  <a:pt x="729" y="265"/>
                  <a:pt x="729" y="265"/>
                </a:cubicBezTo>
                <a:cubicBezTo>
                  <a:pt x="729" y="263"/>
                  <a:pt x="739" y="261"/>
                  <a:pt x="725" y="267"/>
                </a:cubicBezTo>
                <a:cubicBezTo>
                  <a:pt x="722" y="270"/>
                  <a:pt x="722" y="270"/>
                  <a:pt x="722" y="270"/>
                </a:cubicBezTo>
                <a:cubicBezTo>
                  <a:pt x="725" y="271"/>
                  <a:pt x="725" y="271"/>
                  <a:pt x="725" y="271"/>
                </a:cubicBezTo>
                <a:cubicBezTo>
                  <a:pt x="723" y="269"/>
                  <a:pt x="724" y="272"/>
                  <a:pt x="721" y="273"/>
                </a:cubicBezTo>
                <a:cubicBezTo>
                  <a:pt x="720" y="272"/>
                  <a:pt x="720" y="272"/>
                  <a:pt x="720" y="272"/>
                </a:cubicBezTo>
                <a:cubicBezTo>
                  <a:pt x="714" y="277"/>
                  <a:pt x="714" y="277"/>
                  <a:pt x="714" y="277"/>
                </a:cubicBezTo>
                <a:cubicBezTo>
                  <a:pt x="712" y="278"/>
                  <a:pt x="713" y="273"/>
                  <a:pt x="709" y="281"/>
                </a:cubicBezTo>
                <a:cubicBezTo>
                  <a:pt x="710" y="283"/>
                  <a:pt x="710" y="283"/>
                  <a:pt x="710" y="283"/>
                </a:cubicBezTo>
                <a:cubicBezTo>
                  <a:pt x="706" y="286"/>
                  <a:pt x="706" y="286"/>
                  <a:pt x="706" y="286"/>
                </a:cubicBezTo>
                <a:cubicBezTo>
                  <a:pt x="707" y="281"/>
                  <a:pt x="707" y="281"/>
                  <a:pt x="707" y="281"/>
                </a:cubicBezTo>
                <a:cubicBezTo>
                  <a:pt x="705" y="282"/>
                  <a:pt x="705" y="282"/>
                  <a:pt x="705" y="282"/>
                </a:cubicBezTo>
                <a:cubicBezTo>
                  <a:pt x="702" y="286"/>
                  <a:pt x="702" y="286"/>
                  <a:pt x="702" y="286"/>
                </a:cubicBezTo>
                <a:cubicBezTo>
                  <a:pt x="704" y="289"/>
                  <a:pt x="704" y="289"/>
                  <a:pt x="704" y="289"/>
                </a:cubicBezTo>
                <a:cubicBezTo>
                  <a:pt x="700" y="291"/>
                  <a:pt x="700" y="291"/>
                  <a:pt x="700" y="291"/>
                </a:cubicBezTo>
                <a:cubicBezTo>
                  <a:pt x="697" y="292"/>
                  <a:pt x="697" y="292"/>
                  <a:pt x="697" y="292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5" y="303"/>
                  <a:pt x="685" y="303"/>
                  <a:pt x="685" y="303"/>
                </a:cubicBezTo>
                <a:cubicBezTo>
                  <a:pt x="696" y="297"/>
                  <a:pt x="696" y="297"/>
                  <a:pt x="696" y="297"/>
                </a:cubicBezTo>
                <a:cubicBezTo>
                  <a:pt x="697" y="295"/>
                  <a:pt x="697" y="295"/>
                  <a:pt x="697" y="295"/>
                </a:cubicBezTo>
                <a:cubicBezTo>
                  <a:pt x="703" y="292"/>
                  <a:pt x="703" y="292"/>
                  <a:pt x="703" y="292"/>
                </a:cubicBezTo>
                <a:cubicBezTo>
                  <a:pt x="708" y="292"/>
                  <a:pt x="708" y="292"/>
                  <a:pt x="708" y="292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9" y="287"/>
                  <a:pt x="719" y="287"/>
                  <a:pt x="719" y="287"/>
                </a:cubicBezTo>
                <a:cubicBezTo>
                  <a:pt x="720" y="283"/>
                  <a:pt x="720" y="283"/>
                  <a:pt x="720" y="283"/>
                </a:cubicBezTo>
                <a:cubicBezTo>
                  <a:pt x="728" y="280"/>
                  <a:pt x="728" y="280"/>
                  <a:pt x="728" y="280"/>
                </a:cubicBezTo>
                <a:cubicBezTo>
                  <a:pt x="732" y="277"/>
                  <a:pt x="732" y="277"/>
                  <a:pt x="732" y="277"/>
                </a:cubicBezTo>
                <a:cubicBezTo>
                  <a:pt x="732" y="276"/>
                  <a:pt x="726" y="281"/>
                  <a:pt x="733" y="275"/>
                </a:cubicBezTo>
                <a:cubicBezTo>
                  <a:pt x="736" y="277"/>
                  <a:pt x="736" y="277"/>
                  <a:pt x="736" y="277"/>
                </a:cubicBezTo>
                <a:cubicBezTo>
                  <a:pt x="738" y="275"/>
                  <a:pt x="738" y="275"/>
                  <a:pt x="738" y="275"/>
                </a:cubicBezTo>
                <a:cubicBezTo>
                  <a:pt x="735" y="274"/>
                  <a:pt x="735" y="274"/>
                  <a:pt x="735" y="274"/>
                </a:cubicBezTo>
                <a:cubicBezTo>
                  <a:pt x="737" y="272"/>
                  <a:pt x="737" y="272"/>
                  <a:pt x="737" y="272"/>
                </a:cubicBezTo>
                <a:cubicBezTo>
                  <a:pt x="738" y="274"/>
                  <a:pt x="738" y="274"/>
                  <a:pt x="738" y="274"/>
                </a:cubicBezTo>
                <a:cubicBezTo>
                  <a:pt x="743" y="272"/>
                  <a:pt x="743" y="272"/>
                  <a:pt x="743" y="272"/>
                </a:cubicBezTo>
                <a:cubicBezTo>
                  <a:pt x="746" y="268"/>
                  <a:pt x="746" y="268"/>
                  <a:pt x="746" y="268"/>
                </a:cubicBezTo>
                <a:cubicBezTo>
                  <a:pt x="749" y="268"/>
                  <a:pt x="749" y="268"/>
                  <a:pt x="749" y="268"/>
                </a:cubicBezTo>
                <a:cubicBezTo>
                  <a:pt x="751" y="264"/>
                  <a:pt x="751" y="264"/>
                  <a:pt x="751" y="264"/>
                </a:cubicBezTo>
                <a:cubicBezTo>
                  <a:pt x="756" y="263"/>
                  <a:pt x="756" y="263"/>
                  <a:pt x="756" y="263"/>
                </a:cubicBezTo>
                <a:cubicBezTo>
                  <a:pt x="757" y="260"/>
                  <a:pt x="757" y="260"/>
                  <a:pt x="757" y="260"/>
                </a:cubicBezTo>
                <a:cubicBezTo>
                  <a:pt x="765" y="257"/>
                  <a:pt x="765" y="257"/>
                  <a:pt x="765" y="257"/>
                </a:cubicBezTo>
                <a:cubicBezTo>
                  <a:pt x="771" y="252"/>
                  <a:pt x="771" y="252"/>
                  <a:pt x="771" y="252"/>
                </a:cubicBezTo>
                <a:cubicBezTo>
                  <a:pt x="771" y="251"/>
                  <a:pt x="762" y="260"/>
                  <a:pt x="775" y="250"/>
                </a:cubicBezTo>
                <a:cubicBezTo>
                  <a:pt x="774" y="253"/>
                  <a:pt x="774" y="253"/>
                  <a:pt x="774" y="253"/>
                </a:cubicBezTo>
                <a:cubicBezTo>
                  <a:pt x="775" y="254"/>
                  <a:pt x="775" y="254"/>
                  <a:pt x="775" y="254"/>
                </a:cubicBezTo>
                <a:cubicBezTo>
                  <a:pt x="776" y="252"/>
                  <a:pt x="776" y="252"/>
                  <a:pt x="776" y="252"/>
                </a:cubicBezTo>
                <a:cubicBezTo>
                  <a:pt x="781" y="254"/>
                  <a:pt x="781" y="254"/>
                  <a:pt x="781" y="254"/>
                </a:cubicBezTo>
                <a:cubicBezTo>
                  <a:pt x="781" y="250"/>
                  <a:pt x="781" y="250"/>
                  <a:pt x="781" y="250"/>
                </a:cubicBezTo>
                <a:cubicBezTo>
                  <a:pt x="779" y="248"/>
                  <a:pt x="779" y="248"/>
                  <a:pt x="779" y="248"/>
                </a:cubicBezTo>
                <a:cubicBezTo>
                  <a:pt x="779" y="247"/>
                  <a:pt x="771" y="254"/>
                  <a:pt x="781" y="246"/>
                </a:cubicBezTo>
                <a:cubicBezTo>
                  <a:pt x="791" y="238"/>
                  <a:pt x="791" y="238"/>
                  <a:pt x="791" y="238"/>
                </a:cubicBezTo>
                <a:cubicBezTo>
                  <a:pt x="795" y="237"/>
                  <a:pt x="795" y="237"/>
                  <a:pt x="795" y="237"/>
                </a:cubicBezTo>
                <a:cubicBezTo>
                  <a:pt x="798" y="233"/>
                  <a:pt x="798" y="233"/>
                  <a:pt x="798" y="233"/>
                </a:cubicBezTo>
                <a:cubicBezTo>
                  <a:pt x="801" y="233"/>
                  <a:pt x="801" y="233"/>
                  <a:pt x="801" y="233"/>
                </a:cubicBezTo>
                <a:cubicBezTo>
                  <a:pt x="801" y="231"/>
                  <a:pt x="801" y="231"/>
                  <a:pt x="801" y="231"/>
                </a:cubicBezTo>
                <a:cubicBezTo>
                  <a:pt x="802" y="226"/>
                  <a:pt x="808" y="235"/>
                  <a:pt x="808" y="227"/>
                </a:cubicBezTo>
                <a:cubicBezTo>
                  <a:pt x="809" y="224"/>
                  <a:pt x="809" y="224"/>
                  <a:pt x="809" y="224"/>
                </a:cubicBezTo>
                <a:cubicBezTo>
                  <a:pt x="812" y="224"/>
                  <a:pt x="812" y="224"/>
                  <a:pt x="812" y="224"/>
                </a:cubicBezTo>
                <a:cubicBezTo>
                  <a:pt x="811" y="225"/>
                  <a:pt x="811" y="225"/>
                  <a:pt x="811" y="225"/>
                </a:cubicBezTo>
                <a:cubicBezTo>
                  <a:pt x="812" y="225"/>
                  <a:pt x="810" y="222"/>
                  <a:pt x="812" y="226"/>
                </a:cubicBezTo>
                <a:cubicBezTo>
                  <a:pt x="814" y="224"/>
                  <a:pt x="814" y="224"/>
                  <a:pt x="814" y="224"/>
                </a:cubicBezTo>
                <a:cubicBezTo>
                  <a:pt x="813" y="223"/>
                  <a:pt x="813" y="223"/>
                  <a:pt x="813" y="223"/>
                </a:cubicBezTo>
                <a:cubicBezTo>
                  <a:pt x="821" y="216"/>
                  <a:pt x="821" y="216"/>
                  <a:pt x="821" y="216"/>
                </a:cubicBezTo>
                <a:cubicBezTo>
                  <a:pt x="824" y="215"/>
                  <a:pt x="824" y="215"/>
                  <a:pt x="824" y="215"/>
                </a:cubicBezTo>
                <a:cubicBezTo>
                  <a:pt x="826" y="212"/>
                  <a:pt x="826" y="212"/>
                  <a:pt x="826" y="212"/>
                </a:cubicBezTo>
                <a:cubicBezTo>
                  <a:pt x="828" y="213"/>
                  <a:pt x="831" y="208"/>
                  <a:pt x="833" y="212"/>
                </a:cubicBezTo>
                <a:cubicBezTo>
                  <a:pt x="833" y="206"/>
                  <a:pt x="833" y="206"/>
                  <a:pt x="833" y="206"/>
                </a:cubicBezTo>
                <a:cubicBezTo>
                  <a:pt x="834" y="203"/>
                  <a:pt x="835" y="211"/>
                  <a:pt x="839" y="203"/>
                </a:cubicBezTo>
                <a:cubicBezTo>
                  <a:pt x="841" y="203"/>
                  <a:pt x="841" y="203"/>
                  <a:pt x="841" y="203"/>
                </a:cubicBezTo>
                <a:cubicBezTo>
                  <a:pt x="841" y="204"/>
                  <a:pt x="841" y="204"/>
                  <a:pt x="841" y="204"/>
                </a:cubicBezTo>
                <a:cubicBezTo>
                  <a:pt x="843" y="203"/>
                  <a:pt x="843" y="203"/>
                  <a:pt x="843" y="203"/>
                </a:cubicBezTo>
                <a:cubicBezTo>
                  <a:pt x="841" y="201"/>
                  <a:pt x="841" y="201"/>
                  <a:pt x="841" y="201"/>
                </a:cubicBezTo>
                <a:cubicBezTo>
                  <a:pt x="841" y="199"/>
                  <a:pt x="841" y="199"/>
                  <a:pt x="841" y="199"/>
                </a:cubicBezTo>
                <a:cubicBezTo>
                  <a:pt x="846" y="198"/>
                  <a:pt x="846" y="198"/>
                  <a:pt x="846" y="198"/>
                </a:cubicBezTo>
                <a:cubicBezTo>
                  <a:pt x="846" y="196"/>
                  <a:pt x="846" y="196"/>
                  <a:pt x="846" y="196"/>
                </a:cubicBezTo>
                <a:cubicBezTo>
                  <a:pt x="851" y="198"/>
                  <a:pt x="851" y="198"/>
                  <a:pt x="851" y="198"/>
                </a:cubicBezTo>
                <a:cubicBezTo>
                  <a:pt x="852" y="197"/>
                  <a:pt x="848" y="201"/>
                  <a:pt x="853" y="197"/>
                </a:cubicBezTo>
                <a:cubicBezTo>
                  <a:pt x="850" y="194"/>
                  <a:pt x="850" y="194"/>
                  <a:pt x="850" y="194"/>
                </a:cubicBezTo>
                <a:cubicBezTo>
                  <a:pt x="859" y="189"/>
                  <a:pt x="859" y="189"/>
                  <a:pt x="859" y="189"/>
                </a:cubicBezTo>
                <a:cubicBezTo>
                  <a:pt x="859" y="185"/>
                  <a:pt x="859" y="185"/>
                  <a:pt x="859" y="185"/>
                </a:cubicBezTo>
                <a:cubicBezTo>
                  <a:pt x="865" y="183"/>
                  <a:pt x="865" y="183"/>
                  <a:pt x="865" y="183"/>
                </a:cubicBezTo>
                <a:cubicBezTo>
                  <a:pt x="866" y="180"/>
                  <a:pt x="866" y="180"/>
                  <a:pt x="866" y="180"/>
                </a:cubicBezTo>
                <a:cubicBezTo>
                  <a:pt x="872" y="177"/>
                  <a:pt x="872" y="177"/>
                  <a:pt x="872" y="177"/>
                </a:cubicBezTo>
                <a:cubicBezTo>
                  <a:pt x="879" y="178"/>
                  <a:pt x="879" y="178"/>
                  <a:pt x="879" y="178"/>
                </a:cubicBezTo>
                <a:cubicBezTo>
                  <a:pt x="880" y="178"/>
                  <a:pt x="880" y="178"/>
                  <a:pt x="880" y="178"/>
                </a:cubicBezTo>
                <a:cubicBezTo>
                  <a:pt x="879" y="181"/>
                  <a:pt x="879" y="181"/>
                  <a:pt x="879" y="181"/>
                </a:cubicBezTo>
                <a:cubicBezTo>
                  <a:pt x="875" y="180"/>
                  <a:pt x="875" y="180"/>
                  <a:pt x="875" y="180"/>
                </a:cubicBezTo>
                <a:cubicBezTo>
                  <a:pt x="872" y="182"/>
                  <a:pt x="872" y="182"/>
                  <a:pt x="872" y="182"/>
                </a:cubicBezTo>
                <a:cubicBezTo>
                  <a:pt x="874" y="188"/>
                  <a:pt x="871" y="180"/>
                  <a:pt x="879" y="183"/>
                </a:cubicBezTo>
                <a:cubicBezTo>
                  <a:pt x="879" y="184"/>
                  <a:pt x="879" y="184"/>
                  <a:pt x="879" y="184"/>
                </a:cubicBezTo>
                <a:cubicBezTo>
                  <a:pt x="880" y="185"/>
                  <a:pt x="880" y="185"/>
                  <a:pt x="880" y="185"/>
                </a:cubicBezTo>
                <a:cubicBezTo>
                  <a:pt x="881" y="185"/>
                  <a:pt x="887" y="190"/>
                  <a:pt x="882" y="182"/>
                </a:cubicBezTo>
                <a:cubicBezTo>
                  <a:pt x="887" y="182"/>
                  <a:pt x="887" y="182"/>
                  <a:pt x="887" y="182"/>
                </a:cubicBezTo>
                <a:cubicBezTo>
                  <a:pt x="885" y="183"/>
                  <a:pt x="885" y="183"/>
                  <a:pt x="885" y="183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3" y="187"/>
                  <a:pt x="886" y="188"/>
                  <a:pt x="882" y="187"/>
                </a:cubicBezTo>
                <a:cubicBezTo>
                  <a:pt x="881" y="188"/>
                  <a:pt x="881" y="188"/>
                  <a:pt x="881" y="188"/>
                </a:cubicBezTo>
                <a:cubicBezTo>
                  <a:pt x="882" y="191"/>
                  <a:pt x="882" y="191"/>
                  <a:pt x="882" y="191"/>
                </a:cubicBezTo>
                <a:cubicBezTo>
                  <a:pt x="882" y="194"/>
                  <a:pt x="882" y="194"/>
                  <a:pt x="882" y="194"/>
                </a:cubicBezTo>
                <a:cubicBezTo>
                  <a:pt x="881" y="194"/>
                  <a:pt x="881" y="194"/>
                  <a:pt x="881" y="194"/>
                </a:cubicBezTo>
                <a:cubicBezTo>
                  <a:pt x="881" y="197"/>
                  <a:pt x="881" y="197"/>
                  <a:pt x="881" y="197"/>
                </a:cubicBezTo>
                <a:cubicBezTo>
                  <a:pt x="883" y="199"/>
                  <a:pt x="883" y="199"/>
                  <a:pt x="883" y="199"/>
                </a:cubicBezTo>
                <a:cubicBezTo>
                  <a:pt x="886" y="193"/>
                  <a:pt x="886" y="193"/>
                  <a:pt x="886" y="193"/>
                </a:cubicBezTo>
                <a:cubicBezTo>
                  <a:pt x="891" y="195"/>
                  <a:pt x="891" y="195"/>
                  <a:pt x="891" y="195"/>
                </a:cubicBezTo>
                <a:cubicBezTo>
                  <a:pt x="889" y="198"/>
                  <a:pt x="889" y="198"/>
                  <a:pt x="889" y="198"/>
                </a:cubicBezTo>
                <a:cubicBezTo>
                  <a:pt x="884" y="198"/>
                  <a:pt x="884" y="198"/>
                  <a:pt x="884" y="198"/>
                </a:cubicBezTo>
                <a:cubicBezTo>
                  <a:pt x="884" y="199"/>
                  <a:pt x="887" y="195"/>
                  <a:pt x="884" y="200"/>
                </a:cubicBezTo>
                <a:cubicBezTo>
                  <a:pt x="882" y="198"/>
                  <a:pt x="882" y="198"/>
                  <a:pt x="882" y="198"/>
                </a:cubicBezTo>
                <a:cubicBezTo>
                  <a:pt x="876" y="201"/>
                  <a:pt x="876" y="201"/>
                  <a:pt x="876" y="201"/>
                </a:cubicBezTo>
                <a:cubicBezTo>
                  <a:pt x="873" y="201"/>
                  <a:pt x="873" y="201"/>
                  <a:pt x="873" y="201"/>
                </a:cubicBezTo>
                <a:cubicBezTo>
                  <a:pt x="873" y="205"/>
                  <a:pt x="873" y="205"/>
                  <a:pt x="873" y="205"/>
                </a:cubicBezTo>
                <a:cubicBezTo>
                  <a:pt x="869" y="206"/>
                  <a:pt x="869" y="206"/>
                  <a:pt x="869" y="206"/>
                </a:cubicBezTo>
                <a:cubicBezTo>
                  <a:pt x="867" y="208"/>
                  <a:pt x="867" y="208"/>
                  <a:pt x="867" y="208"/>
                </a:cubicBezTo>
                <a:cubicBezTo>
                  <a:pt x="861" y="209"/>
                  <a:pt x="861" y="209"/>
                  <a:pt x="861" y="209"/>
                </a:cubicBezTo>
                <a:cubicBezTo>
                  <a:pt x="861" y="211"/>
                  <a:pt x="861" y="211"/>
                  <a:pt x="861" y="211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4" y="212"/>
                  <a:pt x="854" y="212"/>
                  <a:pt x="854" y="212"/>
                </a:cubicBezTo>
                <a:cubicBezTo>
                  <a:pt x="855" y="212"/>
                  <a:pt x="854" y="215"/>
                  <a:pt x="851" y="213"/>
                </a:cubicBezTo>
                <a:cubicBezTo>
                  <a:pt x="851" y="212"/>
                  <a:pt x="858" y="218"/>
                  <a:pt x="851" y="210"/>
                </a:cubicBezTo>
                <a:cubicBezTo>
                  <a:pt x="846" y="212"/>
                  <a:pt x="846" y="212"/>
                  <a:pt x="846" y="212"/>
                </a:cubicBezTo>
                <a:cubicBezTo>
                  <a:pt x="845" y="213"/>
                  <a:pt x="845" y="213"/>
                  <a:pt x="845" y="213"/>
                </a:cubicBezTo>
                <a:cubicBezTo>
                  <a:pt x="851" y="214"/>
                  <a:pt x="851" y="214"/>
                  <a:pt x="851" y="214"/>
                </a:cubicBezTo>
                <a:cubicBezTo>
                  <a:pt x="847" y="219"/>
                  <a:pt x="847" y="219"/>
                  <a:pt x="847" y="219"/>
                </a:cubicBezTo>
                <a:cubicBezTo>
                  <a:pt x="847" y="221"/>
                  <a:pt x="847" y="221"/>
                  <a:pt x="847" y="221"/>
                </a:cubicBezTo>
                <a:cubicBezTo>
                  <a:pt x="851" y="220"/>
                  <a:pt x="851" y="220"/>
                  <a:pt x="851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44" y="224"/>
                  <a:pt x="844" y="224"/>
                  <a:pt x="844" y="224"/>
                </a:cubicBezTo>
                <a:cubicBezTo>
                  <a:pt x="839" y="222"/>
                  <a:pt x="839" y="222"/>
                  <a:pt x="839" y="222"/>
                </a:cubicBezTo>
                <a:cubicBezTo>
                  <a:pt x="841" y="220"/>
                  <a:pt x="841" y="220"/>
                  <a:pt x="841" y="220"/>
                </a:cubicBezTo>
                <a:cubicBezTo>
                  <a:pt x="843" y="218"/>
                  <a:pt x="843" y="218"/>
                  <a:pt x="843" y="218"/>
                </a:cubicBezTo>
                <a:cubicBezTo>
                  <a:pt x="841" y="218"/>
                  <a:pt x="841" y="218"/>
                  <a:pt x="841" y="218"/>
                </a:cubicBezTo>
                <a:cubicBezTo>
                  <a:pt x="831" y="225"/>
                  <a:pt x="831" y="225"/>
                  <a:pt x="831" y="225"/>
                </a:cubicBezTo>
                <a:cubicBezTo>
                  <a:pt x="829" y="225"/>
                  <a:pt x="842" y="223"/>
                  <a:pt x="827" y="227"/>
                </a:cubicBezTo>
                <a:cubicBezTo>
                  <a:pt x="821" y="234"/>
                  <a:pt x="821" y="234"/>
                  <a:pt x="821" y="234"/>
                </a:cubicBezTo>
                <a:cubicBezTo>
                  <a:pt x="808" y="242"/>
                  <a:pt x="808" y="242"/>
                  <a:pt x="808" y="242"/>
                </a:cubicBezTo>
                <a:cubicBezTo>
                  <a:pt x="807" y="243"/>
                  <a:pt x="807" y="243"/>
                  <a:pt x="807" y="243"/>
                </a:cubicBezTo>
                <a:cubicBezTo>
                  <a:pt x="808" y="242"/>
                  <a:pt x="808" y="244"/>
                  <a:pt x="809" y="243"/>
                </a:cubicBezTo>
                <a:cubicBezTo>
                  <a:pt x="793" y="254"/>
                  <a:pt x="793" y="254"/>
                  <a:pt x="793" y="254"/>
                </a:cubicBezTo>
                <a:cubicBezTo>
                  <a:pt x="791" y="255"/>
                  <a:pt x="791" y="255"/>
                  <a:pt x="791" y="255"/>
                </a:cubicBezTo>
                <a:cubicBezTo>
                  <a:pt x="792" y="259"/>
                  <a:pt x="792" y="259"/>
                  <a:pt x="792" y="259"/>
                </a:cubicBezTo>
                <a:cubicBezTo>
                  <a:pt x="793" y="259"/>
                  <a:pt x="787" y="261"/>
                  <a:pt x="793" y="258"/>
                </a:cubicBezTo>
                <a:cubicBezTo>
                  <a:pt x="793" y="256"/>
                  <a:pt x="793" y="256"/>
                  <a:pt x="793" y="256"/>
                </a:cubicBezTo>
                <a:cubicBezTo>
                  <a:pt x="793" y="255"/>
                  <a:pt x="786" y="262"/>
                  <a:pt x="797" y="256"/>
                </a:cubicBezTo>
                <a:cubicBezTo>
                  <a:pt x="797" y="254"/>
                  <a:pt x="797" y="254"/>
                  <a:pt x="797" y="254"/>
                </a:cubicBezTo>
                <a:cubicBezTo>
                  <a:pt x="806" y="250"/>
                  <a:pt x="806" y="250"/>
                  <a:pt x="806" y="250"/>
                </a:cubicBezTo>
                <a:cubicBezTo>
                  <a:pt x="812" y="242"/>
                  <a:pt x="812" y="242"/>
                  <a:pt x="812" y="242"/>
                </a:cubicBezTo>
                <a:cubicBezTo>
                  <a:pt x="824" y="234"/>
                  <a:pt x="824" y="234"/>
                  <a:pt x="824" y="234"/>
                </a:cubicBezTo>
                <a:cubicBezTo>
                  <a:pt x="823" y="234"/>
                  <a:pt x="823" y="234"/>
                  <a:pt x="823" y="234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31" y="227"/>
                  <a:pt x="831" y="227"/>
                  <a:pt x="831" y="227"/>
                </a:cubicBezTo>
                <a:cubicBezTo>
                  <a:pt x="837" y="224"/>
                  <a:pt x="837" y="224"/>
                  <a:pt x="837" y="224"/>
                </a:cubicBezTo>
                <a:cubicBezTo>
                  <a:pt x="838" y="227"/>
                  <a:pt x="846" y="216"/>
                  <a:pt x="837" y="229"/>
                </a:cubicBezTo>
                <a:cubicBezTo>
                  <a:pt x="838" y="229"/>
                  <a:pt x="838" y="229"/>
                  <a:pt x="838" y="229"/>
                </a:cubicBezTo>
                <a:cubicBezTo>
                  <a:pt x="837" y="231"/>
                  <a:pt x="837" y="231"/>
                  <a:pt x="837" y="231"/>
                </a:cubicBezTo>
                <a:cubicBezTo>
                  <a:pt x="834" y="232"/>
                  <a:pt x="834" y="232"/>
                  <a:pt x="834" y="232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30" y="235"/>
                  <a:pt x="830" y="235"/>
                  <a:pt x="830" y="235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23" y="238"/>
                  <a:pt x="823" y="238"/>
                  <a:pt x="823" y="238"/>
                </a:cubicBezTo>
                <a:cubicBezTo>
                  <a:pt x="823" y="240"/>
                  <a:pt x="823" y="240"/>
                  <a:pt x="823" y="240"/>
                </a:cubicBezTo>
                <a:cubicBezTo>
                  <a:pt x="822" y="241"/>
                  <a:pt x="830" y="241"/>
                  <a:pt x="821" y="240"/>
                </a:cubicBezTo>
                <a:cubicBezTo>
                  <a:pt x="814" y="242"/>
                  <a:pt x="814" y="242"/>
                  <a:pt x="814" y="242"/>
                </a:cubicBezTo>
                <a:cubicBezTo>
                  <a:pt x="818" y="243"/>
                  <a:pt x="818" y="243"/>
                  <a:pt x="818" y="243"/>
                </a:cubicBezTo>
                <a:cubicBezTo>
                  <a:pt x="818" y="244"/>
                  <a:pt x="818" y="245"/>
                  <a:pt x="816" y="244"/>
                </a:cubicBezTo>
                <a:cubicBezTo>
                  <a:pt x="817" y="244"/>
                  <a:pt x="820" y="241"/>
                  <a:pt x="817" y="247"/>
                </a:cubicBezTo>
                <a:cubicBezTo>
                  <a:pt x="818" y="246"/>
                  <a:pt x="822" y="242"/>
                  <a:pt x="813" y="246"/>
                </a:cubicBezTo>
                <a:cubicBezTo>
                  <a:pt x="812" y="246"/>
                  <a:pt x="812" y="246"/>
                  <a:pt x="812" y="246"/>
                </a:cubicBezTo>
                <a:cubicBezTo>
                  <a:pt x="815" y="248"/>
                  <a:pt x="815" y="248"/>
                  <a:pt x="815" y="248"/>
                </a:cubicBezTo>
                <a:cubicBezTo>
                  <a:pt x="810" y="248"/>
                  <a:pt x="810" y="248"/>
                  <a:pt x="810" y="248"/>
                </a:cubicBezTo>
                <a:cubicBezTo>
                  <a:pt x="803" y="254"/>
                  <a:pt x="803" y="254"/>
                  <a:pt x="803" y="254"/>
                </a:cubicBezTo>
                <a:cubicBezTo>
                  <a:pt x="803" y="255"/>
                  <a:pt x="803" y="255"/>
                  <a:pt x="803" y="255"/>
                </a:cubicBezTo>
                <a:cubicBezTo>
                  <a:pt x="802" y="255"/>
                  <a:pt x="802" y="255"/>
                  <a:pt x="802" y="255"/>
                </a:cubicBezTo>
                <a:cubicBezTo>
                  <a:pt x="800" y="256"/>
                  <a:pt x="795" y="255"/>
                  <a:pt x="798" y="259"/>
                </a:cubicBezTo>
                <a:cubicBezTo>
                  <a:pt x="795" y="261"/>
                  <a:pt x="795" y="261"/>
                  <a:pt x="795" y="261"/>
                </a:cubicBezTo>
                <a:cubicBezTo>
                  <a:pt x="795" y="263"/>
                  <a:pt x="795" y="263"/>
                  <a:pt x="795" y="263"/>
                </a:cubicBezTo>
                <a:cubicBezTo>
                  <a:pt x="792" y="263"/>
                  <a:pt x="792" y="263"/>
                  <a:pt x="792" y="263"/>
                </a:cubicBezTo>
                <a:cubicBezTo>
                  <a:pt x="792" y="264"/>
                  <a:pt x="792" y="264"/>
                  <a:pt x="792" y="264"/>
                </a:cubicBezTo>
                <a:cubicBezTo>
                  <a:pt x="785" y="269"/>
                  <a:pt x="785" y="269"/>
                  <a:pt x="785" y="269"/>
                </a:cubicBezTo>
                <a:cubicBezTo>
                  <a:pt x="784" y="272"/>
                  <a:pt x="784" y="272"/>
                  <a:pt x="784" y="272"/>
                </a:cubicBezTo>
                <a:cubicBezTo>
                  <a:pt x="776" y="276"/>
                  <a:pt x="776" y="276"/>
                  <a:pt x="776" y="276"/>
                </a:cubicBezTo>
                <a:cubicBezTo>
                  <a:pt x="775" y="277"/>
                  <a:pt x="775" y="277"/>
                  <a:pt x="775" y="277"/>
                </a:cubicBezTo>
                <a:cubicBezTo>
                  <a:pt x="777" y="278"/>
                  <a:pt x="777" y="278"/>
                  <a:pt x="777" y="278"/>
                </a:cubicBezTo>
                <a:cubicBezTo>
                  <a:pt x="775" y="278"/>
                  <a:pt x="775" y="278"/>
                  <a:pt x="775" y="278"/>
                </a:cubicBezTo>
                <a:cubicBezTo>
                  <a:pt x="758" y="290"/>
                  <a:pt x="758" y="290"/>
                  <a:pt x="758" y="290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47" y="298"/>
                  <a:pt x="747" y="298"/>
                  <a:pt x="747" y="298"/>
                </a:cubicBezTo>
                <a:cubicBezTo>
                  <a:pt x="745" y="300"/>
                  <a:pt x="745" y="300"/>
                  <a:pt x="745" y="300"/>
                </a:cubicBezTo>
                <a:cubicBezTo>
                  <a:pt x="746" y="301"/>
                  <a:pt x="746" y="301"/>
                  <a:pt x="746" y="301"/>
                </a:cubicBezTo>
                <a:cubicBezTo>
                  <a:pt x="747" y="300"/>
                  <a:pt x="747" y="300"/>
                  <a:pt x="747" y="300"/>
                </a:cubicBezTo>
                <a:cubicBezTo>
                  <a:pt x="748" y="301"/>
                  <a:pt x="748" y="301"/>
                  <a:pt x="748" y="301"/>
                </a:cubicBezTo>
                <a:cubicBezTo>
                  <a:pt x="763" y="293"/>
                  <a:pt x="763" y="293"/>
                  <a:pt x="763" y="293"/>
                </a:cubicBezTo>
                <a:cubicBezTo>
                  <a:pt x="766" y="293"/>
                  <a:pt x="766" y="293"/>
                  <a:pt x="766" y="293"/>
                </a:cubicBezTo>
                <a:cubicBezTo>
                  <a:pt x="784" y="281"/>
                  <a:pt x="784" y="281"/>
                  <a:pt x="784" y="281"/>
                </a:cubicBezTo>
                <a:cubicBezTo>
                  <a:pt x="784" y="278"/>
                  <a:pt x="787" y="284"/>
                  <a:pt x="787" y="280"/>
                </a:cubicBezTo>
                <a:cubicBezTo>
                  <a:pt x="802" y="271"/>
                  <a:pt x="802" y="271"/>
                  <a:pt x="802" y="271"/>
                </a:cubicBezTo>
                <a:cubicBezTo>
                  <a:pt x="793" y="280"/>
                  <a:pt x="793" y="280"/>
                  <a:pt x="793" y="280"/>
                </a:cubicBezTo>
                <a:cubicBezTo>
                  <a:pt x="790" y="283"/>
                  <a:pt x="790" y="283"/>
                  <a:pt x="790" y="283"/>
                </a:cubicBezTo>
                <a:cubicBezTo>
                  <a:pt x="799" y="282"/>
                  <a:pt x="799" y="282"/>
                  <a:pt x="799" y="282"/>
                </a:cubicBezTo>
                <a:cubicBezTo>
                  <a:pt x="800" y="281"/>
                  <a:pt x="801" y="287"/>
                  <a:pt x="802" y="279"/>
                </a:cubicBezTo>
                <a:cubicBezTo>
                  <a:pt x="805" y="281"/>
                  <a:pt x="805" y="281"/>
                  <a:pt x="805" y="281"/>
                </a:cubicBezTo>
                <a:cubicBezTo>
                  <a:pt x="797" y="286"/>
                  <a:pt x="797" y="286"/>
                  <a:pt x="797" y="286"/>
                </a:cubicBezTo>
                <a:cubicBezTo>
                  <a:pt x="797" y="287"/>
                  <a:pt x="797" y="287"/>
                  <a:pt x="797" y="287"/>
                </a:cubicBezTo>
                <a:cubicBezTo>
                  <a:pt x="793" y="290"/>
                  <a:pt x="793" y="290"/>
                  <a:pt x="793" y="290"/>
                </a:cubicBezTo>
                <a:cubicBezTo>
                  <a:pt x="793" y="291"/>
                  <a:pt x="793" y="291"/>
                  <a:pt x="793" y="291"/>
                </a:cubicBezTo>
                <a:cubicBezTo>
                  <a:pt x="792" y="290"/>
                  <a:pt x="792" y="290"/>
                  <a:pt x="792" y="290"/>
                </a:cubicBezTo>
                <a:cubicBezTo>
                  <a:pt x="790" y="290"/>
                  <a:pt x="790" y="290"/>
                  <a:pt x="790" y="290"/>
                </a:cubicBezTo>
                <a:cubicBezTo>
                  <a:pt x="789" y="292"/>
                  <a:pt x="789" y="292"/>
                  <a:pt x="789" y="292"/>
                </a:cubicBezTo>
                <a:cubicBezTo>
                  <a:pt x="790" y="292"/>
                  <a:pt x="790" y="292"/>
                  <a:pt x="790" y="292"/>
                </a:cubicBezTo>
                <a:cubicBezTo>
                  <a:pt x="790" y="294"/>
                  <a:pt x="790" y="294"/>
                  <a:pt x="790" y="294"/>
                </a:cubicBezTo>
                <a:cubicBezTo>
                  <a:pt x="785" y="296"/>
                  <a:pt x="798" y="298"/>
                  <a:pt x="785" y="295"/>
                </a:cubicBezTo>
                <a:cubicBezTo>
                  <a:pt x="783" y="299"/>
                  <a:pt x="783" y="299"/>
                  <a:pt x="783" y="299"/>
                </a:cubicBezTo>
                <a:cubicBezTo>
                  <a:pt x="784" y="301"/>
                  <a:pt x="784" y="301"/>
                  <a:pt x="784" y="301"/>
                </a:cubicBezTo>
                <a:cubicBezTo>
                  <a:pt x="785" y="301"/>
                  <a:pt x="788" y="302"/>
                  <a:pt x="787" y="298"/>
                </a:cubicBezTo>
                <a:cubicBezTo>
                  <a:pt x="788" y="299"/>
                  <a:pt x="790" y="298"/>
                  <a:pt x="791" y="298"/>
                </a:cubicBezTo>
                <a:cubicBezTo>
                  <a:pt x="790" y="297"/>
                  <a:pt x="790" y="297"/>
                  <a:pt x="790" y="297"/>
                </a:cubicBezTo>
                <a:cubicBezTo>
                  <a:pt x="789" y="298"/>
                  <a:pt x="789" y="298"/>
                  <a:pt x="789" y="298"/>
                </a:cubicBezTo>
                <a:cubicBezTo>
                  <a:pt x="790" y="295"/>
                  <a:pt x="780" y="302"/>
                  <a:pt x="793" y="296"/>
                </a:cubicBezTo>
                <a:cubicBezTo>
                  <a:pt x="791" y="301"/>
                  <a:pt x="791" y="301"/>
                  <a:pt x="791" y="301"/>
                </a:cubicBezTo>
                <a:cubicBezTo>
                  <a:pt x="798" y="302"/>
                  <a:pt x="798" y="302"/>
                  <a:pt x="798" y="302"/>
                </a:cubicBezTo>
                <a:cubicBezTo>
                  <a:pt x="794" y="301"/>
                  <a:pt x="800" y="308"/>
                  <a:pt x="798" y="299"/>
                </a:cubicBezTo>
                <a:cubicBezTo>
                  <a:pt x="795" y="299"/>
                  <a:pt x="795" y="299"/>
                  <a:pt x="795" y="299"/>
                </a:cubicBezTo>
                <a:cubicBezTo>
                  <a:pt x="796" y="297"/>
                  <a:pt x="800" y="296"/>
                  <a:pt x="801" y="300"/>
                </a:cubicBezTo>
                <a:cubicBezTo>
                  <a:pt x="809" y="298"/>
                  <a:pt x="809" y="298"/>
                  <a:pt x="809" y="298"/>
                </a:cubicBezTo>
                <a:cubicBezTo>
                  <a:pt x="810" y="294"/>
                  <a:pt x="810" y="294"/>
                  <a:pt x="810" y="294"/>
                </a:cubicBezTo>
                <a:cubicBezTo>
                  <a:pt x="810" y="296"/>
                  <a:pt x="810" y="296"/>
                  <a:pt x="810" y="296"/>
                </a:cubicBezTo>
                <a:cubicBezTo>
                  <a:pt x="819" y="297"/>
                  <a:pt x="819" y="297"/>
                  <a:pt x="819" y="297"/>
                </a:cubicBezTo>
                <a:cubicBezTo>
                  <a:pt x="820" y="295"/>
                  <a:pt x="820" y="295"/>
                  <a:pt x="820" y="295"/>
                </a:cubicBezTo>
                <a:cubicBezTo>
                  <a:pt x="824" y="295"/>
                  <a:pt x="824" y="295"/>
                  <a:pt x="824" y="295"/>
                </a:cubicBezTo>
                <a:cubicBezTo>
                  <a:pt x="824" y="292"/>
                  <a:pt x="824" y="292"/>
                  <a:pt x="824" y="292"/>
                </a:cubicBezTo>
                <a:cubicBezTo>
                  <a:pt x="827" y="289"/>
                  <a:pt x="825" y="295"/>
                  <a:pt x="827" y="295"/>
                </a:cubicBezTo>
                <a:cubicBezTo>
                  <a:pt x="829" y="294"/>
                  <a:pt x="829" y="294"/>
                  <a:pt x="829" y="294"/>
                </a:cubicBezTo>
                <a:cubicBezTo>
                  <a:pt x="831" y="295"/>
                  <a:pt x="831" y="295"/>
                  <a:pt x="831" y="295"/>
                </a:cubicBezTo>
                <a:cubicBezTo>
                  <a:pt x="833" y="292"/>
                  <a:pt x="833" y="292"/>
                  <a:pt x="833" y="292"/>
                </a:cubicBezTo>
                <a:cubicBezTo>
                  <a:pt x="844" y="291"/>
                  <a:pt x="844" y="291"/>
                  <a:pt x="844" y="291"/>
                </a:cubicBezTo>
                <a:cubicBezTo>
                  <a:pt x="844" y="290"/>
                  <a:pt x="844" y="290"/>
                  <a:pt x="844" y="290"/>
                </a:cubicBezTo>
                <a:cubicBezTo>
                  <a:pt x="847" y="291"/>
                  <a:pt x="847" y="291"/>
                  <a:pt x="847" y="291"/>
                </a:cubicBezTo>
                <a:cubicBezTo>
                  <a:pt x="851" y="289"/>
                  <a:pt x="851" y="289"/>
                  <a:pt x="851" y="289"/>
                </a:cubicBezTo>
                <a:cubicBezTo>
                  <a:pt x="860" y="288"/>
                  <a:pt x="860" y="288"/>
                  <a:pt x="860" y="288"/>
                </a:cubicBezTo>
                <a:cubicBezTo>
                  <a:pt x="862" y="286"/>
                  <a:pt x="862" y="286"/>
                  <a:pt x="862" y="286"/>
                </a:cubicBezTo>
                <a:cubicBezTo>
                  <a:pt x="861" y="286"/>
                  <a:pt x="859" y="289"/>
                  <a:pt x="865" y="287"/>
                </a:cubicBezTo>
                <a:cubicBezTo>
                  <a:pt x="866" y="286"/>
                  <a:pt x="866" y="286"/>
                  <a:pt x="866" y="286"/>
                </a:cubicBezTo>
                <a:cubicBezTo>
                  <a:pt x="867" y="287"/>
                  <a:pt x="867" y="287"/>
                  <a:pt x="867" y="287"/>
                </a:cubicBezTo>
                <a:cubicBezTo>
                  <a:pt x="863" y="289"/>
                  <a:pt x="863" y="289"/>
                  <a:pt x="863" y="289"/>
                </a:cubicBezTo>
                <a:cubicBezTo>
                  <a:pt x="863" y="291"/>
                  <a:pt x="863" y="291"/>
                  <a:pt x="863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71" y="287"/>
                  <a:pt x="871" y="287"/>
                  <a:pt x="871" y="287"/>
                </a:cubicBezTo>
                <a:cubicBezTo>
                  <a:pt x="869" y="286"/>
                  <a:pt x="869" y="286"/>
                  <a:pt x="869" y="286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2" y="281"/>
                  <a:pt x="882" y="281"/>
                  <a:pt x="882" y="281"/>
                </a:cubicBezTo>
                <a:cubicBezTo>
                  <a:pt x="884" y="282"/>
                  <a:pt x="884" y="282"/>
                  <a:pt x="884" y="282"/>
                </a:cubicBezTo>
                <a:cubicBezTo>
                  <a:pt x="886" y="284"/>
                  <a:pt x="888" y="281"/>
                  <a:pt x="890" y="282"/>
                </a:cubicBezTo>
                <a:cubicBezTo>
                  <a:pt x="890" y="283"/>
                  <a:pt x="892" y="281"/>
                  <a:pt x="890" y="283"/>
                </a:cubicBezTo>
                <a:cubicBezTo>
                  <a:pt x="890" y="283"/>
                  <a:pt x="891" y="283"/>
                  <a:pt x="891" y="283"/>
                </a:cubicBezTo>
                <a:cubicBezTo>
                  <a:pt x="892" y="280"/>
                  <a:pt x="892" y="280"/>
                  <a:pt x="892" y="280"/>
                </a:cubicBezTo>
                <a:cubicBezTo>
                  <a:pt x="899" y="279"/>
                  <a:pt x="899" y="279"/>
                  <a:pt x="899" y="279"/>
                </a:cubicBezTo>
                <a:cubicBezTo>
                  <a:pt x="899" y="275"/>
                  <a:pt x="899" y="275"/>
                  <a:pt x="899" y="275"/>
                </a:cubicBezTo>
                <a:cubicBezTo>
                  <a:pt x="904" y="278"/>
                  <a:pt x="904" y="278"/>
                  <a:pt x="904" y="278"/>
                </a:cubicBezTo>
                <a:cubicBezTo>
                  <a:pt x="909" y="277"/>
                  <a:pt x="909" y="277"/>
                  <a:pt x="909" y="277"/>
                </a:cubicBezTo>
                <a:cubicBezTo>
                  <a:pt x="908" y="275"/>
                  <a:pt x="908" y="275"/>
                  <a:pt x="908" y="275"/>
                </a:cubicBezTo>
                <a:cubicBezTo>
                  <a:pt x="911" y="271"/>
                  <a:pt x="911" y="271"/>
                  <a:pt x="911" y="271"/>
                </a:cubicBezTo>
                <a:cubicBezTo>
                  <a:pt x="913" y="271"/>
                  <a:pt x="913" y="271"/>
                  <a:pt x="913" y="271"/>
                </a:cubicBezTo>
                <a:cubicBezTo>
                  <a:pt x="916" y="271"/>
                  <a:pt x="916" y="271"/>
                  <a:pt x="916" y="271"/>
                </a:cubicBezTo>
                <a:cubicBezTo>
                  <a:pt x="920" y="268"/>
                  <a:pt x="920" y="268"/>
                  <a:pt x="920" y="268"/>
                </a:cubicBezTo>
                <a:cubicBezTo>
                  <a:pt x="921" y="271"/>
                  <a:pt x="921" y="271"/>
                  <a:pt x="921" y="271"/>
                </a:cubicBezTo>
                <a:cubicBezTo>
                  <a:pt x="925" y="271"/>
                  <a:pt x="925" y="271"/>
                  <a:pt x="925" y="271"/>
                </a:cubicBezTo>
                <a:cubicBezTo>
                  <a:pt x="926" y="272"/>
                  <a:pt x="919" y="273"/>
                  <a:pt x="926" y="268"/>
                </a:cubicBezTo>
                <a:cubicBezTo>
                  <a:pt x="923" y="267"/>
                  <a:pt x="923" y="267"/>
                  <a:pt x="923" y="267"/>
                </a:cubicBezTo>
                <a:cubicBezTo>
                  <a:pt x="923" y="267"/>
                  <a:pt x="920" y="268"/>
                  <a:pt x="924" y="266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920" y="262"/>
                  <a:pt x="920" y="262"/>
                  <a:pt x="920" y="262"/>
                </a:cubicBezTo>
                <a:cubicBezTo>
                  <a:pt x="922" y="260"/>
                  <a:pt x="922" y="260"/>
                  <a:pt x="922" y="260"/>
                </a:cubicBezTo>
                <a:cubicBezTo>
                  <a:pt x="928" y="261"/>
                  <a:pt x="928" y="261"/>
                  <a:pt x="928" y="261"/>
                </a:cubicBezTo>
                <a:cubicBezTo>
                  <a:pt x="934" y="257"/>
                  <a:pt x="934" y="257"/>
                  <a:pt x="934" y="257"/>
                </a:cubicBezTo>
                <a:cubicBezTo>
                  <a:pt x="935" y="258"/>
                  <a:pt x="937" y="256"/>
                  <a:pt x="939" y="255"/>
                </a:cubicBezTo>
                <a:cubicBezTo>
                  <a:pt x="940" y="256"/>
                  <a:pt x="940" y="256"/>
                  <a:pt x="940" y="256"/>
                </a:cubicBezTo>
                <a:cubicBezTo>
                  <a:pt x="944" y="252"/>
                  <a:pt x="944" y="252"/>
                  <a:pt x="944" y="252"/>
                </a:cubicBezTo>
                <a:cubicBezTo>
                  <a:pt x="945" y="250"/>
                  <a:pt x="945" y="250"/>
                  <a:pt x="945" y="250"/>
                </a:cubicBezTo>
                <a:cubicBezTo>
                  <a:pt x="947" y="248"/>
                  <a:pt x="947" y="248"/>
                  <a:pt x="947" y="248"/>
                </a:cubicBezTo>
                <a:cubicBezTo>
                  <a:pt x="955" y="246"/>
                  <a:pt x="955" y="246"/>
                  <a:pt x="955" y="246"/>
                </a:cubicBezTo>
                <a:cubicBezTo>
                  <a:pt x="954" y="245"/>
                  <a:pt x="957" y="242"/>
                  <a:pt x="952" y="243"/>
                </a:cubicBezTo>
                <a:cubicBezTo>
                  <a:pt x="957" y="241"/>
                  <a:pt x="957" y="241"/>
                  <a:pt x="957" y="241"/>
                </a:cubicBezTo>
                <a:cubicBezTo>
                  <a:pt x="956" y="240"/>
                  <a:pt x="956" y="240"/>
                  <a:pt x="956" y="240"/>
                </a:cubicBezTo>
                <a:cubicBezTo>
                  <a:pt x="959" y="239"/>
                  <a:pt x="959" y="239"/>
                  <a:pt x="959" y="239"/>
                </a:cubicBezTo>
                <a:cubicBezTo>
                  <a:pt x="968" y="230"/>
                  <a:pt x="968" y="230"/>
                  <a:pt x="968" y="230"/>
                </a:cubicBezTo>
                <a:cubicBezTo>
                  <a:pt x="968" y="229"/>
                  <a:pt x="965" y="231"/>
                  <a:pt x="968" y="227"/>
                </a:cubicBezTo>
                <a:cubicBezTo>
                  <a:pt x="973" y="229"/>
                  <a:pt x="973" y="229"/>
                  <a:pt x="973" y="229"/>
                </a:cubicBezTo>
                <a:cubicBezTo>
                  <a:pt x="977" y="223"/>
                  <a:pt x="977" y="223"/>
                  <a:pt x="977" y="223"/>
                </a:cubicBezTo>
                <a:cubicBezTo>
                  <a:pt x="973" y="222"/>
                  <a:pt x="973" y="222"/>
                  <a:pt x="973" y="222"/>
                </a:cubicBezTo>
                <a:cubicBezTo>
                  <a:pt x="973" y="222"/>
                  <a:pt x="977" y="222"/>
                  <a:pt x="972" y="220"/>
                </a:cubicBezTo>
                <a:cubicBezTo>
                  <a:pt x="981" y="212"/>
                  <a:pt x="981" y="212"/>
                  <a:pt x="981" y="212"/>
                </a:cubicBezTo>
                <a:cubicBezTo>
                  <a:pt x="981" y="215"/>
                  <a:pt x="981" y="215"/>
                  <a:pt x="981" y="215"/>
                </a:cubicBezTo>
                <a:cubicBezTo>
                  <a:pt x="988" y="214"/>
                  <a:pt x="988" y="214"/>
                  <a:pt x="988" y="214"/>
                </a:cubicBezTo>
                <a:cubicBezTo>
                  <a:pt x="989" y="215"/>
                  <a:pt x="982" y="217"/>
                  <a:pt x="991" y="215"/>
                </a:cubicBezTo>
                <a:cubicBezTo>
                  <a:pt x="989" y="210"/>
                  <a:pt x="989" y="210"/>
                  <a:pt x="989" y="210"/>
                </a:cubicBezTo>
                <a:cubicBezTo>
                  <a:pt x="987" y="211"/>
                  <a:pt x="987" y="211"/>
                  <a:pt x="987" y="211"/>
                </a:cubicBezTo>
                <a:cubicBezTo>
                  <a:pt x="986" y="211"/>
                  <a:pt x="986" y="211"/>
                  <a:pt x="986" y="211"/>
                </a:cubicBezTo>
                <a:cubicBezTo>
                  <a:pt x="989" y="207"/>
                  <a:pt x="989" y="207"/>
                  <a:pt x="989" y="207"/>
                </a:cubicBezTo>
                <a:cubicBezTo>
                  <a:pt x="992" y="208"/>
                  <a:pt x="992" y="208"/>
                  <a:pt x="992" y="208"/>
                </a:cubicBezTo>
                <a:cubicBezTo>
                  <a:pt x="997" y="210"/>
                  <a:pt x="997" y="210"/>
                  <a:pt x="997" y="210"/>
                </a:cubicBezTo>
                <a:cubicBezTo>
                  <a:pt x="998" y="209"/>
                  <a:pt x="998" y="209"/>
                  <a:pt x="998" y="209"/>
                </a:cubicBezTo>
                <a:cubicBezTo>
                  <a:pt x="994" y="206"/>
                  <a:pt x="994" y="206"/>
                  <a:pt x="994" y="206"/>
                </a:cubicBezTo>
                <a:cubicBezTo>
                  <a:pt x="1002" y="200"/>
                  <a:pt x="1002" y="200"/>
                  <a:pt x="1002" y="200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198"/>
                  <a:pt x="998" y="198"/>
                  <a:pt x="998" y="198"/>
                </a:cubicBezTo>
                <a:cubicBezTo>
                  <a:pt x="997" y="198"/>
                  <a:pt x="997" y="198"/>
                  <a:pt x="997" y="198"/>
                </a:cubicBezTo>
                <a:cubicBezTo>
                  <a:pt x="1002" y="194"/>
                  <a:pt x="1002" y="194"/>
                  <a:pt x="1002" y="194"/>
                </a:cubicBezTo>
                <a:cubicBezTo>
                  <a:pt x="1004" y="196"/>
                  <a:pt x="997" y="195"/>
                  <a:pt x="1004" y="197"/>
                </a:cubicBezTo>
                <a:cubicBezTo>
                  <a:pt x="1010" y="194"/>
                  <a:pt x="1010" y="194"/>
                  <a:pt x="1010" y="194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11" y="187"/>
                  <a:pt x="1011" y="187"/>
                  <a:pt x="1011" y="187"/>
                </a:cubicBezTo>
                <a:cubicBezTo>
                  <a:pt x="1009" y="184"/>
                  <a:pt x="1009" y="184"/>
                  <a:pt x="1009" y="184"/>
                </a:cubicBezTo>
                <a:cubicBezTo>
                  <a:pt x="1009" y="182"/>
                  <a:pt x="1009" y="182"/>
                  <a:pt x="1009" y="182"/>
                </a:cubicBezTo>
                <a:cubicBezTo>
                  <a:pt x="1010" y="184"/>
                  <a:pt x="1010" y="184"/>
                  <a:pt x="1010" y="184"/>
                </a:cubicBezTo>
                <a:cubicBezTo>
                  <a:pt x="1013" y="178"/>
                  <a:pt x="1014" y="188"/>
                  <a:pt x="1022" y="181"/>
                </a:cubicBezTo>
                <a:cubicBezTo>
                  <a:pt x="1023" y="180"/>
                  <a:pt x="1023" y="180"/>
                  <a:pt x="1023" y="180"/>
                </a:cubicBezTo>
                <a:cubicBezTo>
                  <a:pt x="1020" y="177"/>
                  <a:pt x="1020" y="177"/>
                  <a:pt x="1020" y="177"/>
                </a:cubicBezTo>
                <a:cubicBezTo>
                  <a:pt x="1018" y="180"/>
                  <a:pt x="1018" y="180"/>
                  <a:pt x="1018" y="180"/>
                </a:cubicBezTo>
                <a:cubicBezTo>
                  <a:pt x="1018" y="177"/>
                  <a:pt x="1018" y="177"/>
                  <a:pt x="1018" y="177"/>
                </a:cubicBezTo>
                <a:cubicBezTo>
                  <a:pt x="1024" y="174"/>
                  <a:pt x="1024" y="174"/>
                  <a:pt x="1024" y="174"/>
                </a:cubicBezTo>
                <a:cubicBezTo>
                  <a:pt x="1025" y="175"/>
                  <a:pt x="1025" y="175"/>
                  <a:pt x="1025" y="175"/>
                </a:cubicBezTo>
                <a:cubicBezTo>
                  <a:pt x="1025" y="172"/>
                  <a:pt x="1025" y="172"/>
                  <a:pt x="1025" y="172"/>
                </a:cubicBezTo>
                <a:cubicBezTo>
                  <a:pt x="1031" y="173"/>
                  <a:pt x="1031" y="173"/>
                  <a:pt x="1031" y="173"/>
                </a:cubicBezTo>
                <a:cubicBezTo>
                  <a:pt x="1035" y="166"/>
                  <a:pt x="1032" y="178"/>
                  <a:pt x="1037" y="164"/>
                </a:cubicBezTo>
                <a:cubicBezTo>
                  <a:pt x="1037" y="163"/>
                  <a:pt x="1037" y="163"/>
                  <a:pt x="1037" y="163"/>
                </a:cubicBezTo>
                <a:cubicBezTo>
                  <a:pt x="1041" y="164"/>
                  <a:pt x="1041" y="164"/>
                  <a:pt x="1041" y="164"/>
                </a:cubicBezTo>
                <a:cubicBezTo>
                  <a:pt x="1041" y="165"/>
                  <a:pt x="1041" y="165"/>
                  <a:pt x="1041" y="165"/>
                </a:cubicBezTo>
                <a:cubicBezTo>
                  <a:pt x="1042" y="166"/>
                  <a:pt x="1042" y="166"/>
                  <a:pt x="1042" y="166"/>
                </a:cubicBezTo>
                <a:cubicBezTo>
                  <a:pt x="1043" y="166"/>
                  <a:pt x="1043" y="166"/>
                  <a:pt x="1043" y="166"/>
                </a:cubicBezTo>
                <a:cubicBezTo>
                  <a:pt x="1043" y="159"/>
                  <a:pt x="1043" y="159"/>
                  <a:pt x="1043" y="159"/>
                </a:cubicBezTo>
                <a:cubicBezTo>
                  <a:pt x="1039" y="159"/>
                  <a:pt x="1039" y="159"/>
                  <a:pt x="1039" y="159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42" y="154"/>
                  <a:pt x="1042" y="154"/>
                  <a:pt x="1042" y="154"/>
                </a:cubicBezTo>
                <a:cubicBezTo>
                  <a:pt x="1044" y="154"/>
                  <a:pt x="1041" y="157"/>
                  <a:pt x="1045" y="156"/>
                </a:cubicBezTo>
                <a:cubicBezTo>
                  <a:pt x="1047" y="155"/>
                  <a:pt x="1036" y="152"/>
                  <a:pt x="1050" y="155"/>
                </a:cubicBezTo>
                <a:cubicBezTo>
                  <a:pt x="1052" y="152"/>
                  <a:pt x="1052" y="152"/>
                  <a:pt x="1052" y="152"/>
                </a:cubicBezTo>
                <a:cubicBezTo>
                  <a:pt x="1048" y="152"/>
                  <a:pt x="1048" y="152"/>
                  <a:pt x="1048" y="152"/>
                </a:cubicBezTo>
                <a:cubicBezTo>
                  <a:pt x="1048" y="150"/>
                  <a:pt x="1048" y="150"/>
                  <a:pt x="1048" y="150"/>
                </a:cubicBezTo>
                <a:cubicBezTo>
                  <a:pt x="1052" y="148"/>
                  <a:pt x="1043" y="161"/>
                  <a:pt x="1052" y="146"/>
                </a:cubicBezTo>
                <a:cubicBezTo>
                  <a:pt x="1055" y="145"/>
                  <a:pt x="1055" y="145"/>
                  <a:pt x="1055" y="145"/>
                </a:cubicBezTo>
                <a:cubicBezTo>
                  <a:pt x="1059" y="148"/>
                  <a:pt x="1044" y="146"/>
                  <a:pt x="1061" y="141"/>
                </a:cubicBezTo>
                <a:cubicBezTo>
                  <a:pt x="1060" y="138"/>
                  <a:pt x="1054" y="145"/>
                  <a:pt x="1066" y="140"/>
                </a:cubicBezTo>
                <a:cubicBezTo>
                  <a:pt x="1064" y="137"/>
                  <a:pt x="1064" y="137"/>
                  <a:pt x="1064" y="137"/>
                </a:cubicBezTo>
                <a:cubicBezTo>
                  <a:pt x="1062" y="136"/>
                  <a:pt x="1062" y="136"/>
                  <a:pt x="1062" y="136"/>
                </a:cubicBezTo>
                <a:cubicBezTo>
                  <a:pt x="1063" y="132"/>
                  <a:pt x="1063" y="132"/>
                  <a:pt x="1063" y="132"/>
                </a:cubicBezTo>
                <a:cubicBezTo>
                  <a:pt x="1071" y="130"/>
                  <a:pt x="1071" y="130"/>
                  <a:pt x="1071" y="130"/>
                </a:cubicBezTo>
                <a:cubicBezTo>
                  <a:pt x="1073" y="128"/>
                  <a:pt x="1073" y="128"/>
                  <a:pt x="1073" y="128"/>
                </a:cubicBezTo>
                <a:cubicBezTo>
                  <a:pt x="1071" y="127"/>
                  <a:pt x="1071" y="127"/>
                  <a:pt x="1071" y="127"/>
                </a:cubicBezTo>
                <a:cubicBezTo>
                  <a:pt x="1074" y="126"/>
                  <a:pt x="1074" y="129"/>
                  <a:pt x="1075" y="123"/>
                </a:cubicBezTo>
                <a:cubicBezTo>
                  <a:pt x="1078" y="123"/>
                  <a:pt x="1078" y="123"/>
                  <a:pt x="1078" y="123"/>
                </a:cubicBezTo>
                <a:cubicBezTo>
                  <a:pt x="1083" y="124"/>
                  <a:pt x="1071" y="125"/>
                  <a:pt x="1082" y="123"/>
                </a:cubicBezTo>
                <a:cubicBezTo>
                  <a:pt x="1080" y="120"/>
                  <a:pt x="1080" y="120"/>
                  <a:pt x="1080" y="120"/>
                </a:cubicBezTo>
                <a:cubicBezTo>
                  <a:pt x="1081" y="120"/>
                  <a:pt x="1072" y="125"/>
                  <a:pt x="1084" y="120"/>
                </a:cubicBezTo>
                <a:cubicBezTo>
                  <a:pt x="1084" y="118"/>
                  <a:pt x="1084" y="118"/>
                  <a:pt x="1084" y="118"/>
                </a:cubicBezTo>
                <a:cubicBezTo>
                  <a:pt x="1089" y="117"/>
                  <a:pt x="1089" y="117"/>
                  <a:pt x="1089" y="117"/>
                </a:cubicBezTo>
                <a:cubicBezTo>
                  <a:pt x="1086" y="115"/>
                  <a:pt x="1086" y="115"/>
                  <a:pt x="1086" y="115"/>
                </a:cubicBezTo>
                <a:cubicBezTo>
                  <a:pt x="1087" y="111"/>
                  <a:pt x="1087" y="111"/>
                  <a:pt x="1087" y="111"/>
                </a:cubicBezTo>
                <a:cubicBezTo>
                  <a:pt x="1090" y="110"/>
                  <a:pt x="1094" y="114"/>
                  <a:pt x="1095" y="112"/>
                </a:cubicBezTo>
                <a:cubicBezTo>
                  <a:pt x="1097" y="108"/>
                  <a:pt x="1097" y="108"/>
                  <a:pt x="1097" y="108"/>
                </a:cubicBezTo>
                <a:cubicBezTo>
                  <a:pt x="1096" y="107"/>
                  <a:pt x="1096" y="107"/>
                  <a:pt x="1096" y="107"/>
                </a:cubicBezTo>
                <a:cubicBezTo>
                  <a:pt x="1102" y="103"/>
                  <a:pt x="1102" y="103"/>
                  <a:pt x="1102" y="103"/>
                </a:cubicBezTo>
                <a:cubicBezTo>
                  <a:pt x="1101" y="101"/>
                  <a:pt x="1101" y="101"/>
                  <a:pt x="1101" y="101"/>
                </a:cubicBezTo>
                <a:cubicBezTo>
                  <a:pt x="1101" y="98"/>
                  <a:pt x="1101" y="98"/>
                  <a:pt x="1101" y="98"/>
                </a:cubicBezTo>
                <a:cubicBezTo>
                  <a:pt x="1106" y="97"/>
                  <a:pt x="1106" y="97"/>
                  <a:pt x="1106" y="97"/>
                </a:cubicBezTo>
                <a:cubicBezTo>
                  <a:pt x="1106" y="98"/>
                  <a:pt x="1105" y="95"/>
                  <a:pt x="1106" y="98"/>
                </a:cubicBezTo>
                <a:cubicBezTo>
                  <a:pt x="1107" y="99"/>
                  <a:pt x="1107" y="99"/>
                  <a:pt x="1107" y="99"/>
                </a:cubicBezTo>
                <a:cubicBezTo>
                  <a:pt x="1109" y="97"/>
                  <a:pt x="1109" y="97"/>
                  <a:pt x="1109" y="97"/>
                </a:cubicBezTo>
                <a:cubicBezTo>
                  <a:pt x="1112" y="92"/>
                  <a:pt x="1112" y="92"/>
                  <a:pt x="1112" y="92"/>
                </a:cubicBezTo>
                <a:cubicBezTo>
                  <a:pt x="1113" y="92"/>
                  <a:pt x="1114" y="94"/>
                  <a:pt x="1115" y="92"/>
                </a:cubicBezTo>
                <a:cubicBezTo>
                  <a:pt x="1113" y="90"/>
                  <a:pt x="1113" y="90"/>
                  <a:pt x="1113" y="90"/>
                </a:cubicBezTo>
                <a:cubicBezTo>
                  <a:pt x="1110" y="91"/>
                  <a:pt x="1110" y="91"/>
                  <a:pt x="1110" y="91"/>
                </a:cubicBezTo>
                <a:cubicBezTo>
                  <a:pt x="1109" y="88"/>
                  <a:pt x="1109" y="88"/>
                  <a:pt x="1109" y="88"/>
                </a:cubicBezTo>
                <a:cubicBezTo>
                  <a:pt x="1107" y="88"/>
                  <a:pt x="1107" y="88"/>
                  <a:pt x="1107" y="88"/>
                </a:cubicBezTo>
                <a:cubicBezTo>
                  <a:pt x="1116" y="85"/>
                  <a:pt x="1116" y="85"/>
                  <a:pt x="1116" y="85"/>
                </a:cubicBezTo>
                <a:cubicBezTo>
                  <a:pt x="1119" y="86"/>
                  <a:pt x="1119" y="86"/>
                  <a:pt x="1119" y="86"/>
                </a:cubicBezTo>
                <a:cubicBezTo>
                  <a:pt x="1121" y="84"/>
                  <a:pt x="1121" y="84"/>
                  <a:pt x="1121" y="84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16" y="80"/>
                  <a:pt x="1116" y="91"/>
                  <a:pt x="1119" y="80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1" y="73"/>
                  <a:pt x="1131" y="73"/>
                  <a:pt x="1131" y="73"/>
                </a:cubicBezTo>
                <a:cubicBezTo>
                  <a:pt x="1133" y="73"/>
                  <a:pt x="1119" y="78"/>
                  <a:pt x="1135" y="71"/>
                </a:cubicBezTo>
                <a:cubicBezTo>
                  <a:pt x="1135" y="70"/>
                  <a:pt x="1134" y="74"/>
                  <a:pt x="1134" y="69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42" y="70"/>
                  <a:pt x="1142" y="70"/>
                  <a:pt x="1142" y="70"/>
                </a:cubicBezTo>
                <a:cubicBezTo>
                  <a:pt x="1143" y="69"/>
                  <a:pt x="1143" y="69"/>
                  <a:pt x="1143" y="69"/>
                </a:cubicBezTo>
                <a:cubicBezTo>
                  <a:pt x="1141" y="63"/>
                  <a:pt x="1141" y="63"/>
                  <a:pt x="1141" y="63"/>
                </a:cubicBezTo>
                <a:cubicBezTo>
                  <a:pt x="1152" y="56"/>
                  <a:pt x="1152" y="56"/>
                  <a:pt x="1152" y="56"/>
                </a:cubicBezTo>
                <a:cubicBezTo>
                  <a:pt x="1153" y="53"/>
                  <a:pt x="1153" y="53"/>
                  <a:pt x="1153" y="53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6" y="50"/>
                  <a:pt x="1156" y="50"/>
                  <a:pt x="1156" y="50"/>
                </a:cubicBezTo>
                <a:cubicBezTo>
                  <a:pt x="1158" y="52"/>
                  <a:pt x="1158" y="52"/>
                  <a:pt x="1158" y="52"/>
                </a:cubicBezTo>
                <a:cubicBezTo>
                  <a:pt x="1165" y="50"/>
                  <a:pt x="1165" y="50"/>
                  <a:pt x="1165" y="50"/>
                </a:cubicBezTo>
                <a:cubicBezTo>
                  <a:pt x="1163" y="47"/>
                  <a:pt x="1163" y="47"/>
                  <a:pt x="1163" y="47"/>
                </a:cubicBezTo>
                <a:cubicBezTo>
                  <a:pt x="1164" y="47"/>
                  <a:pt x="1164" y="46"/>
                  <a:pt x="1165" y="47"/>
                </a:cubicBezTo>
                <a:cubicBezTo>
                  <a:pt x="1161" y="44"/>
                  <a:pt x="1161" y="44"/>
                  <a:pt x="1161" y="44"/>
                </a:cubicBezTo>
                <a:cubicBezTo>
                  <a:pt x="1161" y="43"/>
                  <a:pt x="1161" y="43"/>
                  <a:pt x="1161" y="43"/>
                </a:cubicBezTo>
                <a:cubicBezTo>
                  <a:pt x="1168" y="43"/>
                  <a:pt x="1168" y="43"/>
                  <a:pt x="1168" y="43"/>
                </a:cubicBezTo>
                <a:cubicBezTo>
                  <a:pt x="1175" y="40"/>
                  <a:pt x="1175" y="40"/>
                  <a:pt x="1175" y="40"/>
                </a:cubicBezTo>
                <a:cubicBezTo>
                  <a:pt x="1175" y="38"/>
                  <a:pt x="1175" y="38"/>
                  <a:pt x="1175" y="38"/>
                </a:cubicBezTo>
                <a:cubicBezTo>
                  <a:pt x="1182" y="33"/>
                  <a:pt x="1182" y="33"/>
                  <a:pt x="1182" y="33"/>
                </a:cubicBezTo>
                <a:cubicBezTo>
                  <a:pt x="1181" y="31"/>
                  <a:pt x="1187" y="36"/>
                  <a:pt x="1186" y="29"/>
                </a:cubicBezTo>
                <a:cubicBezTo>
                  <a:pt x="1188" y="30"/>
                  <a:pt x="1188" y="30"/>
                  <a:pt x="1188" y="30"/>
                </a:cubicBezTo>
                <a:cubicBezTo>
                  <a:pt x="1192" y="25"/>
                  <a:pt x="1192" y="25"/>
                  <a:pt x="1192" y="25"/>
                </a:cubicBezTo>
                <a:cubicBezTo>
                  <a:pt x="1193" y="25"/>
                  <a:pt x="1193" y="25"/>
                  <a:pt x="1193" y="25"/>
                </a:cubicBezTo>
                <a:cubicBezTo>
                  <a:pt x="1193" y="22"/>
                  <a:pt x="1193" y="22"/>
                  <a:pt x="1193" y="22"/>
                </a:cubicBezTo>
                <a:cubicBezTo>
                  <a:pt x="1195" y="23"/>
                  <a:pt x="1197" y="20"/>
                  <a:pt x="1198" y="19"/>
                </a:cubicBezTo>
                <a:cubicBezTo>
                  <a:pt x="1199" y="17"/>
                  <a:pt x="1204" y="18"/>
                  <a:pt x="1200" y="15"/>
                </a:cubicBezTo>
                <a:cubicBezTo>
                  <a:pt x="1203" y="16"/>
                  <a:pt x="1204" y="10"/>
                  <a:pt x="1207" y="15"/>
                </a:cubicBezTo>
                <a:cubicBezTo>
                  <a:pt x="1210" y="14"/>
                  <a:pt x="1210" y="14"/>
                  <a:pt x="1210" y="14"/>
                </a:cubicBezTo>
                <a:cubicBezTo>
                  <a:pt x="1209" y="9"/>
                  <a:pt x="1209" y="9"/>
                  <a:pt x="1209" y="9"/>
                </a:cubicBezTo>
                <a:cubicBezTo>
                  <a:pt x="1210" y="9"/>
                  <a:pt x="1212" y="9"/>
                  <a:pt x="1211" y="6"/>
                </a:cubicBezTo>
                <a:cubicBezTo>
                  <a:pt x="1214" y="9"/>
                  <a:pt x="1214" y="9"/>
                  <a:pt x="1214" y="9"/>
                </a:cubicBezTo>
                <a:cubicBezTo>
                  <a:pt x="1215" y="7"/>
                  <a:pt x="1215" y="7"/>
                  <a:pt x="1215" y="7"/>
                </a:cubicBezTo>
                <a:cubicBezTo>
                  <a:pt x="1219" y="8"/>
                  <a:pt x="1219" y="8"/>
                  <a:pt x="1219" y="8"/>
                </a:cubicBezTo>
                <a:cubicBezTo>
                  <a:pt x="1218" y="11"/>
                  <a:pt x="1218" y="11"/>
                  <a:pt x="1218" y="11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6"/>
                  <a:pt x="1227" y="6"/>
                  <a:pt x="1227" y="8"/>
                </a:cubicBezTo>
                <a:cubicBezTo>
                  <a:pt x="1228" y="7"/>
                  <a:pt x="1230" y="6"/>
                  <a:pt x="1232" y="7"/>
                </a:cubicBezTo>
                <a:cubicBezTo>
                  <a:pt x="1229" y="10"/>
                  <a:pt x="1238" y="7"/>
                  <a:pt x="1231" y="11"/>
                </a:cubicBezTo>
                <a:cubicBezTo>
                  <a:pt x="1230" y="10"/>
                  <a:pt x="1230" y="10"/>
                  <a:pt x="1230" y="10"/>
                </a:cubicBezTo>
                <a:cubicBezTo>
                  <a:pt x="1223" y="11"/>
                  <a:pt x="1223" y="11"/>
                  <a:pt x="1223" y="11"/>
                </a:cubicBezTo>
                <a:cubicBezTo>
                  <a:pt x="1222" y="12"/>
                  <a:pt x="1232" y="4"/>
                  <a:pt x="1223" y="1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6" y="17"/>
                  <a:pt x="1226" y="17"/>
                  <a:pt x="1226" y="17"/>
                </a:cubicBezTo>
                <a:cubicBezTo>
                  <a:pt x="1224" y="17"/>
                  <a:pt x="1226" y="17"/>
                  <a:pt x="1225" y="14"/>
                </a:cubicBezTo>
                <a:cubicBezTo>
                  <a:pt x="1226" y="14"/>
                  <a:pt x="1227" y="14"/>
                  <a:pt x="1228" y="14"/>
                </a:cubicBezTo>
                <a:cubicBezTo>
                  <a:pt x="1227" y="17"/>
                  <a:pt x="1227" y="17"/>
                  <a:pt x="1227" y="17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9" y="21"/>
                  <a:pt x="1229" y="21"/>
                  <a:pt x="1229" y="21"/>
                </a:cubicBezTo>
                <a:cubicBezTo>
                  <a:pt x="1232" y="18"/>
                  <a:pt x="1232" y="18"/>
                  <a:pt x="1232" y="18"/>
                </a:cubicBezTo>
                <a:cubicBezTo>
                  <a:pt x="1232" y="19"/>
                  <a:pt x="1232" y="19"/>
                  <a:pt x="1232" y="19"/>
                </a:cubicBezTo>
                <a:cubicBezTo>
                  <a:pt x="1237" y="16"/>
                  <a:pt x="1214" y="26"/>
                  <a:pt x="1241" y="14"/>
                </a:cubicBezTo>
                <a:cubicBezTo>
                  <a:pt x="1242" y="15"/>
                  <a:pt x="1242" y="15"/>
                  <a:pt x="1242" y="15"/>
                </a:cubicBezTo>
                <a:cubicBezTo>
                  <a:pt x="1238" y="17"/>
                  <a:pt x="1238" y="17"/>
                  <a:pt x="1238" y="17"/>
                </a:cubicBezTo>
                <a:cubicBezTo>
                  <a:pt x="1234" y="21"/>
                  <a:pt x="1234" y="21"/>
                  <a:pt x="1234" y="21"/>
                </a:cubicBezTo>
                <a:cubicBezTo>
                  <a:pt x="1232" y="21"/>
                  <a:pt x="1232" y="21"/>
                  <a:pt x="1232" y="21"/>
                </a:cubicBezTo>
                <a:cubicBezTo>
                  <a:pt x="1232" y="22"/>
                  <a:pt x="1227" y="21"/>
                  <a:pt x="1232" y="23"/>
                </a:cubicBezTo>
                <a:cubicBezTo>
                  <a:pt x="1231" y="25"/>
                  <a:pt x="1231" y="25"/>
                  <a:pt x="1231" y="25"/>
                </a:cubicBezTo>
                <a:cubicBezTo>
                  <a:pt x="1224" y="26"/>
                  <a:pt x="1224" y="26"/>
                  <a:pt x="1224" y="26"/>
                </a:cubicBezTo>
                <a:cubicBezTo>
                  <a:pt x="1217" y="31"/>
                  <a:pt x="1217" y="31"/>
                  <a:pt x="1217" y="31"/>
                </a:cubicBezTo>
                <a:cubicBezTo>
                  <a:pt x="1215" y="29"/>
                  <a:pt x="1214" y="37"/>
                  <a:pt x="1212" y="30"/>
                </a:cubicBezTo>
                <a:cubicBezTo>
                  <a:pt x="1210" y="32"/>
                  <a:pt x="1210" y="32"/>
                  <a:pt x="1210" y="32"/>
                </a:cubicBezTo>
                <a:cubicBezTo>
                  <a:pt x="1210" y="33"/>
                  <a:pt x="1210" y="33"/>
                  <a:pt x="1210" y="33"/>
                </a:cubicBezTo>
                <a:cubicBezTo>
                  <a:pt x="1210" y="34"/>
                  <a:pt x="1210" y="34"/>
                  <a:pt x="1210" y="34"/>
                </a:cubicBezTo>
                <a:cubicBezTo>
                  <a:pt x="1212" y="32"/>
                  <a:pt x="1212" y="32"/>
                  <a:pt x="1212" y="32"/>
                </a:cubicBezTo>
                <a:cubicBezTo>
                  <a:pt x="1207" y="39"/>
                  <a:pt x="1207" y="39"/>
                  <a:pt x="1207" y="39"/>
                </a:cubicBezTo>
                <a:cubicBezTo>
                  <a:pt x="1206" y="39"/>
                  <a:pt x="1206" y="39"/>
                  <a:pt x="1206" y="39"/>
                </a:cubicBezTo>
                <a:cubicBezTo>
                  <a:pt x="1204" y="38"/>
                  <a:pt x="1204" y="38"/>
                  <a:pt x="1204" y="38"/>
                </a:cubicBezTo>
                <a:cubicBezTo>
                  <a:pt x="1202" y="43"/>
                  <a:pt x="1202" y="43"/>
                  <a:pt x="1202" y="43"/>
                </a:cubicBezTo>
                <a:cubicBezTo>
                  <a:pt x="1197" y="47"/>
                  <a:pt x="1197" y="47"/>
                  <a:pt x="1197" y="47"/>
                </a:cubicBezTo>
                <a:cubicBezTo>
                  <a:pt x="1193" y="53"/>
                  <a:pt x="1193" y="53"/>
                  <a:pt x="1193" y="53"/>
                </a:cubicBezTo>
                <a:cubicBezTo>
                  <a:pt x="1191" y="48"/>
                  <a:pt x="1191" y="48"/>
                  <a:pt x="1191" y="48"/>
                </a:cubicBezTo>
                <a:cubicBezTo>
                  <a:pt x="1188" y="49"/>
                  <a:pt x="1188" y="49"/>
                  <a:pt x="1188" y="49"/>
                </a:cubicBezTo>
                <a:cubicBezTo>
                  <a:pt x="1187" y="52"/>
                  <a:pt x="1187" y="52"/>
                  <a:pt x="1187" y="52"/>
                </a:cubicBezTo>
                <a:cubicBezTo>
                  <a:pt x="1189" y="55"/>
                  <a:pt x="1189" y="55"/>
                  <a:pt x="1189" y="55"/>
                </a:cubicBezTo>
                <a:cubicBezTo>
                  <a:pt x="1186" y="59"/>
                  <a:pt x="1186" y="59"/>
                  <a:pt x="1186" y="59"/>
                </a:cubicBezTo>
                <a:cubicBezTo>
                  <a:pt x="1184" y="60"/>
                  <a:pt x="1184" y="60"/>
                  <a:pt x="1184" y="60"/>
                </a:cubicBezTo>
                <a:cubicBezTo>
                  <a:pt x="1181" y="64"/>
                  <a:pt x="1181" y="64"/>
                  <a:pt x="1181" y="64"/>
                </a:cubicBezTo>
                <a:cubicBezTo>
                  <a:pt x="1179" y="66"/>
                  <a:pt x="1179" y="60"/>
                  <a:pt x="1177" y="66"/>
                </a:cubicBezTo>
                <a:cubicBezTo>
                  <a:pt x="1174" y="65"/>
                  <a:pt x="1184" y="62"/>
                  <a:pt x="1173" y="67"/>
                </a:cubicBezTo>
                <a:cubicBezTo>
                  <a:pt x="1174" y="68"/>
                  <a:pt x="1174" y="68"/>
                  <a:pt x="1174" y="68"/>
                </a:cubicBezTo>
                <a:cubicBezTo>
                  <a:pt x="1172" y="71"/>
                  <a:pt x="1172" y="71"/>
                  <a:pt x="1172" y="71"/>
                </a:cubicBezTo>
                <a:cubicBezTo>
                  <a:pt x="1168" y="72"/>
                  <a:pt x="1168" y="72"/>
                  <a:pt x="1168" y="72"/>
                </a:cubicBezTo>
                <a:cubicBezTo>
                  <a:pt x="1167" y="76"/>
                  <a:pt x="1167" y="76"/>
                  <a:pt x="1167" y="76"/>
                </a:cubicBezTo>
                <a:cubicBezTo>
                  <a:pt x="1159" y="85"/>
                  <a:pt x="1159" y="85"/>
                  <a:pt x="1159" y="85"/>
                </a:cubicBezTo>
                <a:cubicBezTo>
                  <a:pt x="1157" y="87"/>
                  <a:pt x="1157" y="87"/>
                  <a:pt x="1157" y="87"/>
                </a:cubicBezTo>
                <a:cubicBezTo>
                  <a:pt x="1157" y="88"/>
                  <a:pt x="1157" y="88"/>
                  <a:pt x="1157" y="88"/>
                </a:cubicBezTo>
                <a:cubicBezTo>
                  <a:pt x="1155" y="90"/>
                  <a:pt x="1155" y="90"/>
                  <a:pt x="1155" y="90"/>
                </a:cubicBezTo>
                <a:cubicBezTo>
                  <a:pt x="1153" y="91"/>
                  <a:pt x="1151" y="90"/>
                  <a:pt x="1150" y="93"/>
                </a:cubicBezTo>
                <a:cubicBezTo>
                  <a:pt x="1146" y="92"/>
                  <a:pt x="1146" y="92"/>
                  <a:pt x="1146" y="92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7" y="97"/>
                  <a:pt x="1147" y="97"/>
                  <a:pt x="1147" y="97"/>
                </a:cubicBezTo>
                <a:cubicBezTo>
                  <a:pt x="1145" y="99"/>
                  <a:pt x="1145" y="99"/>
                  <a:pt x="1145" y="99"/>
                </a:cubicBezTo>
                <a:cubicBezTo>
                  <a:pt x="1142" y="100"/>
                  <a:pt x="1142" y="100"/>
                  <a:pt x="1142" y="100"/>
                </a:cubicBezTo>
                <a:cubicBezTo>
                  <a:pt x="1139" y="105"/>
                  <a:pt x="1139" y="105"/>
                  <a:pt x="1139" y="105"/>
                </a:cubicBezTo>
                <a:cubicBezTo>
                  <a:pt x="1138" y="105"/>
                  <a:pt x="1138" y="105"/>
                  <a:pt x="1138" y="105"/>
                </a:cubicBezTo>
                <a:cubicBezTo>
                  <a:pt x="1137" y="108"/>
                  <a:pt x="1137" y="108"/>
                  <a:pt x="1137" y="108"/>
                </a:cubicBezTo>
                <a:cubicBezTo>
                  <a:pt x="1136" y="111"/>
                  <a:pt x="1134" y="105"/>
                  <a:pt x="1133" y="109"/>
                </a:cubicBezTo>
                <a:cubicBezTo>
                  <a:pt x="1130" y="115"/>
                  <a:pt x="1130" y="115"/>
                  <a:pt x="1130" y="115"/>
                </a:cubicBezTo>
                <a:cubicBezTo>
                  <a:pt x="1127" y="114"/>
                  <a:pt x="1123" y="117"/>
                  <a:pt x="1125" y="119"/>
                </a:cubicBezTo>
                <a:cubicBezTo>
                  <a:pt x="1124" y="119"/>
                  <a:pt x="1130" y="118"/>
                  <a:pt x="1123" y="118"/>
                </a:cubicBezTo>
                <a:cubicBezTo>
                  <a:pt x="1121" y="120"/>
                  <a:pt x="1121" y="120"/>
                  <a:pt x="1121" y="120"/>
                </a:cubicBezTo>
                <a:cubicBezTo>
                  <a:pt x="1123" y="121"/>
                  <a:pt x="1123" y="121"/>
                  <a:pt x="1123" y="121"/>
                </a:cubicBezTo>
                <a:cubicBezTo>
                  <a:pt x="1118" y="122"/>
                  <a:pt x="1118" y="122"/>
                  <a:pt x="1118" y="122"/>
                </a:cubicBezTo>
                <a:cubicBezTo>
                  <a:pt x="1117" y="121"/>
                  <a:pt x="1117" y="121"/>
                  <a:pt x="1117" y="121"/>
                </a:cubicBezTo>
                <a:cubicBezTo>
                  <a:pt x="1115" y="123"/>
                  <a:pt x="1115" y="123"/>
                  <a:pt x="1115" y="123"/>
                </a:cubicBezTo>
                <a:cubicBezTo>
                  <a:pt x="1119" y="124"/>
                  <a:pt x="1119" y="124"/>
                  <a:pt x="1119" y="124"/>
                </a:cubicBezTo>
                <a:cubicBezTo>
                  <a:pt x="1117" y="127"/>
                  <a:pt x="1117" y="127"/>
                  <a:pt x="1117" y="127"/>
                </a:cubicBezTo>
                <a:cubicBezTo>
                  <a:pt x="1113" y="132"/>
                  <a:pt x="1113" y="132"/>
                  <a:pt x="1113" y="132"/>
                </a:cubicBezTo>
                <a:cubicBezTo>
                  <a:pt x="1111" y="132"/>
                  <a:pt x="1108" y="135"/>
                  <a:pt x="1106" y="135"/>
                </a:cubicBezTo>
                <a:cubicBezTo>
                  <a:pt x="1103" y="141"/>
                  <a:pt x="1103" y="141"/>
                  <a:pt x="1103" y="141"/>
                </a:cubicBezTo>
                <a:cubicBezTo>
                  <a:pt x="1095" y="148"/>
                  <a:pt x="1095" y="148"/>
                  <a:pt x="1095" y="148"/>
                </a:cubicBezTo>
                <a:cubicBezTo>
                  <a:pt x="1089" y="147"/>
                  <a:pt x="1089" y="147"/>
                  <a:pt x="1089" y="147"/>
                </a:cubicBezTo>
                <a:cubicBezTo>
                  <a:pt x="1087" y="149"/>
                  <a:pt x="1087" y="149"/>
                  <a:pt x="1087" y="149"/>
                </a:cubicBezTo>
                <a:cubicBezTo>
                  <a:pt x="1087" y="152"/>
                  <a:pt x="1087" y="152"/>
                  <a:pt x="1087" y="152"/>
                </a:cubicBezTo>
                <a:cubicBezTo>
                  <a:pt x="1079" y="156"/>
                  <a:pt x="1079" y="156"/>
                  <a:pt x="1079" y="156"/>
                </a:cubicBezTo>
                <a:cubicBezTo>
                  <a:pt x="1079" y="159"/>
                  <a:pt x="1079" y="159"/>
                  <a:pt x="1079" y="159"/>
                </a:cubicBezTo>
                <a:cubicBezTo>
                  <a:pt x="1075" y="161"/>
                  <a:pt x="1075" y="161"/>
                  <a:pt x="1075" y="161"/>
                </a:cubicBezTo>
                <a:cubicBezTo>
                  <a:pt x="1071" y="165"/>
                  <a:pt x="1071" y="165"/>
                  <a:pt x="1071" y="165"/>
                </a:cubicBezTo>
                <a:cubicBezTo>
                  <a:pt x="1069" y="166"/>
                  <a:pt x="1069" y="166"/>
                  <a:pt x="1069" y="166"/>
                </a:cubicBezTo>
                <a:cubicBezTo>
                  <a:pt x="1067" y="169"/>
                  <a:pt x="1067" y="169"/>
                  <a:pt x="1067" y="169"/>
                </a:cubicBezTo>
                <a:cubicBezTo>
                  <a:pt x="1066" y="166"/>
                  <a:pt x="1062" y="177"/>
                  <a:pt x="1066" y="165"/>
                </a:cubicBezTo>
                <a:cubicBezTo>
                  <a:pt x="1065" y="164"/>
                  <a:pt x="1064" y="166"/>
                  <a:pt x="1064" y="165"/>
                </a:cubicBezTo>
                <a:cubicBezTo>
                  <a:pt x="1062" y="166"/>
                  <a:pt x="1062" y="166"/>
                  <a:pt x="1062" y="166"/>
                </a:cubicBezTo>
                <a:cubicBezTo>
                  <a:pt x="1063" y="167"/>
                  <a:pt x="1063" y="167"/>
                  <a:pt x="1063" y="167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1" y="168"/>
                  <a:pt x="1061" y="168"/>
                  <a:pt x="1061" y="168"/>
                </a:cubicBezTo>
                <a:cubicBezTo>
                  <a:pt x="1064" y="170"/>
                  <a:pt x="1064" y="170"/>
                  <a:pt x="1064" y="170"/>
                </a:cubicBezTo>
                <a:cubicBezTo>
                  <a:pt x="1063" y="172"/>
                  <a:pt x="1063" y="172"/>
                  <a:pt x="1063" y="172"/>
                </a:cubicBezTo>
                <a:cubicBezTo>
                  <a:pt x="1064" y="173"/>
                  <a:pt x="1064" y="173"/>
                  <a:pt x="1064" y="173"/>
                </a:cubicBezTo>
                <a:cubicBezTo>
                  <a:pt x="1062" y="172"/>
                  <a:pt x="1059" y="174"/>
                  <a:pt x="1060" y="176"/>
                </a:cubicBezTo>
                <a:cubicBezTo>
                  <a:pt x="1059" y="175"/>
                  <a:pt x="1059" y="175"/>
                  <a:pt x="1059" y="175"/>
                </a:cubicBezTo>
                <a:cubicBezTo>
                  <a:pt x="1057" y="179"/>
                  <a:pt x="1057" y="179"/>
                  <a:pt x="1057" y="179"/>
                </a:cubicBezTo>
                <a:cubicBezTo>
                  <a:pt x="1053" y="180"/>
                  <a:pt x="1053" y="180"/>
                  <a:pt x="1053" y="180"/>
                </a:cubicBezTo>
                <a:cubicBezTo>
                  <a:pt x="1054" y="180"/>
                  <a:pt x="1049" y="180"/>
                  <a:pt x="1055" y="180"/>
                </a:cubicBezTo>
                <a:cubicBezTo>
                  <a:pt x="1052" y="186"/>
                  <a:pt x="1054" y="176"/>
                  <a:pt x="1047" y="187"/>
                </a:cubicBezTo>
                <a:cubicBezTo>
                  <a:pt x="1044" y="188"/>
                  <a:pt x="1038" y="189"/>
                  <a:pt x="1039" y="193"/>
                </a:cubicBezTo>
                <a:cubicBezTo>
                  <a:pt x="1037" y="194"/>
                  <a:pt x="1037" y="194"/>
                  <a:pt x="1037" y="194"/>
                </a:cubicBezTo>
                <a:cubicBezTo>
                  <a:pt x="1038" y="197"/>
                  <a:pt x="1038" y="197"/>
                  <a:pt x="1038" y="197"/>
                </a:cubicBezTo>
                <a:cubicBezTo>
                  <a:pt x="1035" y="197"/>
                  <a:pt x="1035" y="197"/>
                  <a:pt x="1035" y="197"/>
                </a:cubicBezTo>
                <a:cubicBezTo>
                  <a:pt x="1034" y="201"/>
                  <a:pt x="1034" y="201"/>
                  <a:pt x="1034" y="201"/>
                </a:cubicBezTo>
                <a:cubicBezTo>
                  <a:pt x="1034" y="204"/>
                  <a:pt x="1028" y="200"/>
                  <a:pt x="1030" y="205"/>
                </a:cubicBezTo>
                <a:cubicBezTo>
                  <a:pt x="1027" y="206"/>
                  <a:pt x="1027" y="206"/>
                  <a:pt x="1027" y="206"/>
                </a:cubicBezTo>
                <a:cubicBezTo>
                  <a:pt x="1024" y="208"/>
                  <a:pt x="1024" y="208"/>
                  <a:pt x="1024" y="208"/>
                </a:cubicBezTo>
                <a:cubicBezTo>
                  <a:pt x="1020" y="210"/>
                  <a:pt x="1016" y="212"/>
                  <a:pt x="1015" y="215"/>
                </a:cubicBezTo>
                <a:cubicBezTo>
                  <a:pt x="1010" y="220"/>
                  <a:pt x="1010" y="220"/>
                  <a:pt x="1010" y="220"/>
                </a:cubicBezTo>
                <a:cubicBezTo>
                  <a:pt x="1011" y="223"/>
                  <a:pt x="1011" y="223"/>
                  <a:pt x="1011" y="223"/>
                </a:cubicBezTo>
                <a:cubicBezTo>
                  <a:pt x="1009" y="226"/>
                  <a:pt x="1009" y="226"/>
                  <a:pt x="1009" y="226"/>
                </a:cubicBezTo>
                <a:cubicBezTo>
                  <a:pt x="1006" y="224"/>
                  <a:pt x="1006" y="224"/>
                  <a:pt x="1006" y="224"/>
                </a:cubicBezTo>
                <a:cubicBezTo>
                  <a:pt x="1002" y="226"/>
                  <a:pt x="1002" y="226"/>
                  <a:pt x="1002" y="226"/>
                </a:cubicBezTo>
                <a:cubicBezTo>
                  <a:pt x="999" y="231"/>
                  <a:pt x="999" y="231"/>
                  <a:pt x="999" y="231"/>
                </a:cubicBezTo>
                <a:cubicBezTo>
                  <a:pt x="995" y="234"/>
                  <a:pt x="989" y="234"/>
                  <a:pt x="990" y="239"/>
                </a:cubicBezTo>
                <a:cubicBezTo>
                  <a:pt x="987" y="240"/>
                  <a:pt x="987" y="240"/>
                  <a:pt x="987" y="240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91" y="244"/>
                  <a:pt x="991" y="244"/>
                  <a:pt x="991" y="244"/>
                </a:cubicBezTo>
                <a:cubicBezTo>
                  <a:pt x="996" y="240"/>
                  <a:pt x="996" y="240"/>
                  <a:pt x="996" y="240"/>
                </a:cubicBezTo>
                <a:cubicBezTo>
                  <a:pt x="996" y="237"/>
                  <a:pt x="996" y="237"/>
                  <a:pt x="996" y="237"/>
                </a:cubicBezTo>
                <a:cubicBezTo>
                  <a:pt x="999" y="238"/>
                  <a:pt x="999" y="238"/>
                  <a:pt x="999" y="238"/>
                </a:cubicBezTo>
                <a:cubicBezTo>
                  <a:pt x="1004" y="234"/>
                  <a:pt x="1004" y="234"/>
                  <a:pt x="1004" y="234"/>
                </a:cubicBezTo>
                <a:cubicBezTo>
                  <a:pt x="1004" y="231"/>
                  <a:pt x="1004" y="231"/>
                  <a:pt x="1004" y="231"/>
                </a:cubicBezTo>
                <a:cubicBezTo>
                  <a:pt x="1005" y="232"/>
                  <a:pt x="1005" y="232"/>
                  <a:pt x="1005" y="232"/>
                </a:cubicBezTo>
                <a:cubicBezTo>
                  <a:pt x="1006" y="234"/>
                  <a:pt x="1006" y="234"/>
                  <a:pt x="1006" y="234"/>
                </a:cubicBezTo>
                <a:cubicBezTo>
                  <a:pt x="1004" y="238"/>
                  <a:pt x="1004" y="238"/>
                  <a:pt x="1004" y="238"/>
                </a:cubicBezTo>
                <a:cubicBezTo>
                  <a:pt x="1003" y="238"/>
                  <a:pt x="1001" y="231"/>
                  <a:pt x="1000" y="242"/>
                </a:cubicBezTo>
                <a:cubicBezTo>
                  <a:pt x="998" y="241"/>
                  <a:pt x="997" y="239"/>
                  <a:pt x="996" y="245"/>
                </a:cubicBezTo>
                <a:cubicBezTo>
                  <a:pt x="995" y="245"/>
                  <a:pt x="995" y="247"/>
                  <a:pt x="994" y="245"/>
                </a:cubicBezTo>
                <a:cubicBezTo>
                  <a:pt x="993" y="249"/>
                  <a:pt x="993" y="249"/>
                  <a:pt x="993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94" y="252"/>
                  <a:pt x="994" y="252"/>
                  <a:pt x="994" y="252"/>
                </a:cubicBezTo>
                <a:cubicBezTo>
                  <a:pt x="991" y="254"/>
                  <a:pt x="991" y="254"/>
                  <a:pt x="991" y="254"/>
                </a:cubicBezTo>
                <a:cubicBezTo>
                  <a:pt x="991" y="252"/>
                  <a:pt x="991" y="252"/>
                  <a:pt x="991" y="252"/>
                </a:cubicBezTo>
                <a:cubicBezTo>
                  <a:pt x="988" y="257"/>
                  <a:pt x="991" y="247"/>
                  <a:pt x="986" y="255"/>
                </a:cubicBezTo>
                <a:cubicBezTo>
                  <a:pt x="987" y="258"/>
                  <a:pt x="987" y="258"/>
                  <a:pt x="987" y="258"/>
                </a:cubicBezTo>
                <a:cubicBezTo>
                  <a:pt x="986" y="260"/>
                  <a:pt x="986" y="260"/>
                  <a:pt x="986" y="260"/>
                </a:cubicBezTo>
                <a:cubicBezTo>
                  <a:pt x="980" y="262"/>
                  <a:pt x="980" y="262"/>
                  <a:pt x="980" y="262"/>
                </a:cubicBezTo>
                <a:cubicBezTo>
                  <a:pt x="974" y="266"/>
                  <a:pt x="974" y="266"/>
                  <a:pt x="974" y="266"/>
                </a:cubicBezTo>
                <a:cubicBezTo>
                  <a:pt x="975" y="268"/>
                  <a:pt x="975" y="268"/>
                  <a:pt x="975" y="268"/>
                </a:cubicBezTo>
                <a:cubicBezTo>
                  <a:pt x="982" y="267"/>
                  <a:pt x="982" y="267"/>
                  <a:pt x="982" y="267"/>
                </a:cubicBezTo>
                <a:cubicBezTo>
                  <a:pt x="984" y="265"/>
                  <a:pt x="984" y="265"/>
                  <a:pt x="984" y="265"/>
                </a:cubicBezTo>
                <a:cubicBezTo>
                  <a:pt x="986" y="265"/>
                  <a:pt x="986" y="265"/>
                  <a:pt x="986" y="265"/>
                </a:cubicBezTo>
                <a:cubicBezTo>
                  <a:pt x="986" y="265"/>
                  <a:pt x="984" y="263"/>
                  <a:pt x="986" y="266"/>
                </a:cubicBezTo>
                <a:cubicBezTo>
                  <a:pt x="988" y="266"/>
                  <a:pt x="988" y="266"/>
                  <a:pt x="988" y="266"/>
                </a:cubicBezTo>
                <a:cubicBezTo>
                  <a:pt x="990" y="260"/>
                  <a:pt x="990" y="260"/>
                  <a:pt x="990" y="260"/>
                </a:cubicBezTo>
                <a:cubicBezTo>
                  <a:pt x="995" y="258"/>
                  <a:pt x="995" y="258"/>
                  <a:pt x="995" y="258"/>
                </a:cubicBezTo>
                <a:cubicBezTo>
                  <a:pt x="998" y="254"/>
                  <a:pt x="998" y="254"/>
                  <a:pt x="998" y="254"/>
                </a:cubicBezTo>
                <a:cubicBezTo>
                  <a:pt x="999" y="254"/>
                  <a:pt x="992" y="255"/>
                  <a:pt x="1000" y="254"/>
                </a:cubicBezTo>
                <a:cubicBezTo>
                  <a:pt x="999" y="252"/>
                  <a:pt x="999" y="252"/>
                  <a:pt x="999" y="252"/>
                </a:cubicBezTo>
                <a:cubicBezTo>
                  <a:pt x="1000" y="252"/>
                  <a:pt x="1000" y="252"/>
                  <a:pt x="1000" y="252"/>
                </a:cubicBezTo>
                <a:cubicBezTo>
                  <a:pt x="1000" y="250"/>
                  <a:pt x="1000" y="250"/>
                  <a:pt x="1000" y="250"/>
                </a:cubicBezTo>
                <a:cubicBezTo>
                  <a:pt x="998" y="249"/>
                  <a:pt x="998" y="249"/>
                  <a:pt x="998" y="249"/>
                </a:cubicBezTo>
                <a:cubicBezTo>
                  <a:pt x="999" y="251"/>
                  <a:pt x="1000" y="248"/>
                  <a:pt x="996" y="251"/>
                </a:cubicBezTo>
                <a:cubicBezTo>
                  <a:pt x="996" y="249"/>
                  <a:pt x="985" y="263"/>
                  <a:pt x="997" y="246"/>
                </a:cubicBezTo>
                <a:cubicBezTo>
                  <a:pt x="1001" y="245"/>
                  <a:pt x="1001" y="245"/>
                  <a:pt x="1001" y="245"/>
                </a:cubicBezTo>
                <a:cubicBezTo>
                  <a:pt x="1005" y="249"/>
                  <a:pt x="1005" y="249"/>
                  <a:pt x="1005" y="249"/>
                </a:cubicBezTo>
                <a:cubicBezTo>
                  <a:pt x="1008" y="246"/>
                  <a:pt x="1008" y="246"/>
                  <a:pt x="1008" y="246"/>
                </a:cubicBezTo>
                <a:cubicBezTo>
                  <a:pt x="1010" y="247"/>
                  <a:pt x="1009" y="245"/>
                  <a:pt x="1011" y="244"/>
                </a:cubicBezTo>
                <a:cubicBezTo>
                  <a:pt x="1010" y="242"/>
                  <a:pt x="1010" y="242"/>
                  <a:pt x="1010" y="242"/>
                </a:cubicBezTo>
                <a:cubicBezTo>
                  <a:pt x="1012" y="242"/>
                  <a:pt x="1015" y="239"/>
                  <a:pt x="1017" y="238"/>
                </a:cubicBezTo>
                <a:cubicBezTo>
                  <a:pt x="1020" y="237"/>
                  <a:pt x="1015" y="237"/>
                  <a:pt x="1018" y="235"/>
                </a:cubicBezTo>
                <a:cubicBezTo>
                  <a:pt x="1014" y="233"/>
                  <a:pt x="1014" y="233"/>
                  <a:pt x="1014" y="233"/>
                </a:cubicBezTo>
                <a:cubicBezTo>
                  <a:pt x="1014" y="231"/>
                  <a:pt x="1014" y="231"/>
                  <a:pt x="1014" y="231"/>
                </a:cubicBezTo>
                <a:cubicBezTo>
                  <a:pt x="1014" y="231"/>
                  <a:pt x="1013" y="238"/>
                  <a:pt x="1019" y="230"/>
                </a:cubicBezTo>
                <a:cubicBezTo>
                  <a:pt x="1016" y="227"/>
                  <a:pt x="1016" y="227"/>
                  <a:pt x="1016" y="227"/>
                </a:cubicBezTo>
                <a:cubicBezTo>
                  <a:pt x="1021" y="227"/>
                  <a:pt x="1021" y="227"/>
                  <a:pt x="1021" y="227"/>
                </a:cubicBezTo>
                <a:cubicBezTo>
                  <a:pt x="1019" y="229"/>
                  <a:pt x="1019" y="229"/>
                  <a:pt x="1019" y="229"/>
                </a:cubicBezTo>
                <a:cubicBezTo>
                  <a:pt x="1021" y="227"/>
                  <a:pt x="1009" y="225"/>
                  <a:pt x="1022" y="233"/>
                </a:cubicBezTo>
                <a:cubicBezTo>
                  <a:pt x="1023" y="227"/>
                  <a:pt x="1023" y="227"/>
                  <a:pt x="1023" y="227"/>
                </a:cubicBezTo>
                <a:cubicBezTo>
                  <a:pt x="1023" y="227"/>
                  <a:pt x="1025" y="226"/>
                  <a:pt x="1023" y="225"/>
                </a:cubicBezTo>
                <a:cubicBezTo>
                  <a:pt x="1025" y="226"/>
                  <a:pt x="1025" y="226"/>
                  <a:pt x="1025" y="226"/>
                </a:cubicBezTo>
                <a:cubicBezTo>
                  <a:pt x="1025" y="229"/>
                  <a:pt x="1025" y="229"/>
                  <a:pt x="1025" y="229"/>
                </a:cubicBezTo>
                <a:cubicBezTo>
                  <a:pt x="1028" y="226"/>
                  <a:pt x="1028" y="226"/>
                  <a:pt x="1028" y="226"/>
                </a:cubicBezTo>
                <a:cubicBezTo>
                  <a:pt x="1029" y="226"/>
                  <a:pt x="1029" y="226"/>
                  <a:pt x="1029" y="226"/>
                </a:cubicBezTo>
                <a:cubicBezTo>
                  <a:pt x="1024" y="222"/>
                  <a:pt x="1024" y="222"/>
                  <a:pt x="1024" y="222"/>
                </a:cubicBezTo>
                <a:cubicBezTo>
                  <a:pt x="1019" y="222"/>
                  <a:pt x="1019" y="222"/>
                  <a:pt x="1019" y="222"/>
                </a:cubicBezTo>
                <a:cubicBezTo>
                  <a:pt x="1018" y="224"/>
                  <a:pt x="1018" y="224"/>
                  <a:pt x="1018" y="224"/>
                </a:cubicBezTo>
                <a:cubicBezTo>
                  <a:pt x="1015" y="225"/>
                  <a:pt x="1015" y="225"/>
                  <a:pt x="1015" y="225"/>
                </a:cubicBezTo>
                <a:cubicBezTo>
                  <a:pt x="1014" y="230"/>
                  <a:pt x="1014" y="230"/>
                  <a:pt x="1014" y="230"/>
                </a:cubicBezTo>
                <a:cubicBezTo>
                  <a:pt x="1012" y="227"/>
                  <a:pt x="1012" y="227"/>
                  <a:pt x="1012" y="227"/>
                </a:cubicBezTo>
                <a:cubicBezTo>
                  <a:pt x="1014" y="223"/>
                  <a:pt x="1014" y="223"/>
                  <a:pt x="1014" y="223"/>
                </a:cubicBezTo>
                <a:cubicBezTo>
                  <a:pt x="1020" y="218"/>
                  <a:pt x="1020" y="218"/>
                  <a:pt x="1020" y="218"/>
                </a:cubicBezTo>
                <a:cubicBezTo>
                  <a:pt x="1017" y="215"/>
                  <a:pt x="1026" y="219"/>
                  <a:pt x="1022" y="212"/>
                </a:cubicBezTo>
                <a:cubicBezTo>
                  <a:pt x="1027" y="209"/>
                  <a:pt x="1018" y="219"/>
                  <a:pt x="1028" y="212"/>
                </a:cubicBezTo>
                <a:cubicBezTo>
                  <a:pt x="1024" y="215"/>
                  <a:pt x="1024" y="215"/>
                  <a:pt x="1024" y="215"/>
                </a:cubicBezTo>
                <a:cubicBezTo>
                  <a:pt x="1024" y="215"/>
                  <a:pt x="1027" y="214"/>
                  <a:pt x="1023" y="214"/>
                </a:cubicBezTo>
                <a:cubicBezTo>
                  <a:pt x="1024" y="216"/>
                  <a:pt x="1024" y="216"/>
                  <a:pt x="1024" y="216"/>
                </a:cubicBezTo>
                <a:cubicBezTo>
                  <a:pt x="1026" y="216"/>
                  <a:pt x="1026" y="216"/>
                  <a:pt x="1026" y="216"/>
                </a:cubicBezTo>
                <a:cubicBezTo>
                  <a:pt x="1028" y="216"/>
                  <a:pt x="1028" y="216"/>
                  <a:pt x="1028" y="216"/>
                </a:cubicBezTo>
                <a:cubicBezTo>
                  <a:pt x="1027" y="218"/>
                  <a:pt x="1027" y="218"/>
                  <a:pt x="1027" y="218"/>
                </a:cubicBezTo>
                <a:cubicBezTo>
                  <a:pt x="1027" y="217"/>
                  <a:pt x="1029" y="218"/>
                  <a:pt x="1029" y="219"/>
                </a:cubicBezTo>
                <a:cubicBezTo>
                  <a:pt x="1029" y="220"/>
                  <a:pt x="1029" y="220"/>
                  <a:pt x="1029" y="220"/>
                </a:cubicBezTo>
                <a:cubicBezTo>
                  <a:pt x="1025" y="220"/>
                  <a:pt x="1025" y="220"/>
                  <a:pt x="1025" y="220"/>
                </a:cubicBezTo>
                <a:cubicBezTo>
                  <a:pt x="1025" y="220"/>
                  <a:pt x="1029" y="218"/>
                  <a:pt x="1024" y="221"/>
                </a:cubicBezTo>
                <a:cubicBezTo>
                  <a:pt x="1027" y="221"/>
                  <a:pt x="1027" y="221"/>
                  <a:pt x="1027" y="221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32" y="225"/>
                  <a:pt x="1032" y="225"/>
                  <a:pt x="1032" y="225"/>
                </a:cubicBezTo>
                <a:cubicBezTo>
                  <a:pt x="1033" y="224"/>
                  <a:pt x="1033" y="224"/>
                  <a:pt x="1033" y="224"/>
                </a:cubicBezTo>
                <a:cubicBezTo>
                  <a:pt x="1032" y="224"/>
                  <a:pt x="1035" y="228"/>
                  <a:pt x="1032" y="222"/>
                </a:cubicBezTo>
                <a:cubicBezTo>
                  <a:pt x="1036" y="221"/>
                  <a:pt x="1036" y="221"/>
                  <a:pt x="1036" y="221"/>
                </a:cubicBezTo>
                <a:cubicBezTo>
                  <a:pt x="1035" y="220"/>
                  <a:pt x="1035" y="220"/>
                  <a:pt x="1035" y="220"/>
                </a:cubicBezTo>
                <a:cubicBezTo>
                  <a:pt x="1038" y="219"/>
                  <a:pt x="1038" y="219"/>
                  <a:pt x="1038" y="219"/>
                </a:cubicBezTo>
                <a:cubicBezTo>
                  <a:pt x="1038" y="216"/>
                  <a:pt x="1038" y="216"/>
                  <a:pt x="1038" y="216"/>
                </a:cubicBezTo>
                <a:cubicBezTo>
                  <a:pt x="1039" y="215"/>
                  <a:pt x="1039" y="215"/>
                  <a:pt x="1039" y="215"/>
                </a:cubicBezTo>
                <a:cubicBezTo>
                  <a:pt x="1039" y="215"/>
                  <a:pt x="1044" y="214"/>
                  <a:pt x="1038" y="214"/>
                </a:cubicBezTo>
                <a:cubicBezTo>
                  <a:pt x="1039" y="213"/>
                  <a:pt x="1039" y="213"/>
                  <a:pt x="1039" y="213"/>
                </a:cubicBezTo>
                <a:cubicBezTo>
                  <a:pt x="1044" y="215"/>
                  <a:pt x="1044" y="215"/>
                  <a:pt x="1044" y="215"/>
                </a:cubicBezTo>
                <a:cubicBezTo>
                  <a:pt x="1046" y="209"/>
                  <a:pt x="1046" y="209"/>
                  <a:pt x="1046" y="209"/>
                </a:cubicBezTo>
                <a:cubicBezTo>
                  <a:pt x="1045" y="208"/>
                  <a:pt x="1045" y="208"/>
                  <a:pt x="1045" y="208"/>
                </a:cubicBezTo>
                <a:cubicBezTo>
                  <a:pt x="1042" y="209"/>
                  <a:pt x="1042" y="209"/>
                  <a:pt x="1042" y="209"/>
                </a:cubicBezTo>
                <a:cubicBezTo>
                  <a:pt x="1041" y="208"/>
                  <a:pt x="1045" y="204"/>
                  <a:pt x="1037" y="207"/>
                </a:cubicBezTo>
                <a:cubicBezTo>
                  <a:pt x="1038" y="207"/>
                  <a:pt x="1038" y="207"/>
                  <a:pt x="1038" y="207"/>
                </a:cubicBezTo>
                <a:cubicBezTo>
                  <a:pt x="1037" y="206"/>
                  <a:pt x="1046" y="208"/>
                  <a:pt x="1034" y="206"/>
                </a:cubicBezTo>
                <a:cubicBezTo>
                  <a:pt x="1034" y="205"/>
                  <a:pt x="1034" y="205"/>
                  <a:pt x="1034" y="205"/>
                </a:cubicBezTo>
                <a:cubicBezTo>
                  <a:pt x="1050" y="207"/>
                  <a:pt x="1050" y="207"/>
                  <a:pt x="1050" y="207"/>
                </a:cubicBezTo>
                <a:cubicBezTo>
                  <a:pt x="1048" y="202"/>
                  <a:pt x="1055" y="209"/>
                  <a:pt x="1054" y="201"/>
                </a:cubicBezTo>
                <a:cubicBezTo>
                  <a:pt x="1057" y="199"/>
                  <a:pt x="1057" y="199"/>
                  <a:pt x="1057" y="199"/>
                </a:cubicBezTo>
                <a:cubicBezTo>
                  <a:pt x="1054" y="198"/>
                  <a:pt x="1054" y="198"/>
                  <a:pt x="1054" y="198"/>
                </a:cubicBezTo>
                <a:cubicBezTo>
                  <a:pt x="1051" y="200"/>
                  <a:pt x="1051" y="200"/>
                  <a:pt x="1051" y="200"/>
                </a:cubicBezTo>
                <a:cubicBezTo>
                  <a:pt x="1051" y="200"/>
                  <a:pt x="1048" y="199"/>
                  <a:pt x="1052" y="200"/>
                </a:cubicBezTo>
                <a:cubicBezTo>
                  <a:pt x="1052" y="199"/>
                  <a:pt x="1052" y="199"/>
                  <a:pt x="1051" y="198"/>
                </a:cubicBezTo>
                <a:cubicBezTo>
                  <a:pt x="1052" y="197"/>
                  <a:pt x="1057" y="197"/>
                  <a:pt x="1047" y="200"/>
                </a:cubicBezTo>
                <a:cubicBezTo>
                  <a:pt x="1045" y="202"/>
                  <a:pt x="1045" y="202"/>
                  <a:pt x="1045" y="202"/>
                </a:cubicBezTo>
                <a:cubicBezTo>
                  <a:pt x="1044" y="200"/>
                  <a:pt x="1052" y="201"/>
                  <a:pt x="1042" y="199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5" y="195"/>
                  <a:pt x="1051" y="200"/>
                  <a:pt x="1047" y="193"/>
                </a:cubicBezTo>
                <a:cubicBezTo>
                  <a:pt x="1048" y="194"/>
                  <a:pt x="1048" y="194"/>
                  <a:pt x="1049" y="195"/>
                </a:cubicBezTo>
                <a:cubicBezTo>
                  <a:pt x="1052" y="193"/>
                  <a:pt x="1051" y="202"/>
                  <a:pt x="1054" y="193"/>
                </a:cubicBezTo>
                <a:cubicBezTo>
                  <a:pt x="1052" y="196"/>
                  <a:pt x="1052" y="196"/>
                  <a:pt x="1052" y="196"/>
                </a:cubicBezTo>
                <a:cubicBezTo>
                  <a:pt x="1057" y="194"/>
                  <a:pt x="1057" y="194"/>
                  <a:pt x="1057" y="194"/>
                </a:cubicBezTo>
                <a:cubicBezTo>
                  <a:pt x="1060" y="198"/>
                  <a:pt x="1060" y="198"/>
                  <a:pt x="1060" y="198"/>
                </a:cubicBezTo>
                <a:cubicBezTo>
                  <a:pt x="1062" y="198"/>
                  <a:pt x="1061" y="196"/>
                  <a:pt x="1064" y="196"/>
                </a:cubicBezTo>
                <a:cubicBezTo>
                  <a:pt x="1063" y="195"/>
                  <a:pt x="1063" y="195"/>
                  <a:pt x="1063" y="195"/>
                </a:cubicBezTo>
                <a:cubicBezTo>
                  <a:pt x="1064" y="193"/>
                  <a:pt x="1064" y="193"/>
                  <a:pt x="1064" y="193"/>
                </a:cubicBezTo>
                <a:cubicBezTo>
                  <a:pt x="1064" y="192"/>
                  <a:pt x="1069" y="193"/>
                  <a:pt x="1074" y="188"/>
                </a:cubicBezTo>
                <a:cubicBezTo>
                  <a:pt x="1072" y="185"/>
                  <a:pt x="1072" y="185"/>
                  <a:pt x="1072" y="185"/>
                </a:cubicBezTo>
                <a:cubicBezTo>
                  <a:pt x="1072" y="184"/>
                  <a:pt x="1072" y="184"/>
                  <a:pt x="1072" y="184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2"/>
                  <a:pt x="1075" y="182"/>
                  <a:pt x="1075" y="182"/>
                </a:cubicBezTo>
                <a:cubicBezTo>
                  <a:pt x="1070" y="180"/>
                  <a:pt x="1070" y="180"/>
                  <a:pt x="1070" y="180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8" y="184"/>
                  <a:pt x="1068" y="184"/>
                  <a:pt x="1068" y="184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4" y="184"/>
                </a:cubicBezTo>
                <a:cubicBezTo>
                  <a:pt x="1065" y="179"/>
                  <a:pt x="1065" y="179"/>
                  <a:pt x="1065" y="179"/>
                </a:cubicBezTo>
                <a:cubicBezTo>
                  <a:pt x="1065" y="178"/>
                  <a:pt x="1063" y="178"/>
                  <a:pt x="1064" y="177"/>
                </a:cubicBezTo>
                <a:cubicBezTo>
                  <a:pt x="1070" y="177"/>
                  <a:pt x="1070" y="177"/>
                  <a:pt x="1070" y="177"/>
                </a:cubicBezTo>
                <a:cubicBezTo>
                  <a:pt x="1075" y="173"/>
                  <a:pt x="1075" y="173"/>
                  <a:pt x="1075" y="173"/>
                </a:cubicBezTo>
                <a:cubicBezTo>
                  <a:pt x="1076" y="173"/>
                  <a:pt x="1076" y="173"/>
                  <a:pt x="1076" y="173"/>
                </a:cubicBezTo>
                <a:cubicBezTo>
                  <a:pt x="1075" y="170"/>
                  <a:pt x="1075" y="170"/>
                  <a:pt x="1075" y="170"/>
                </a:cubicBezTo>
                <a:cubicBezTo>
                  <a:pt x="1081" y="166"/>
                  <a:pt x="1081" y="166"/>
                  <a:pt x="1081" y="166"/>
                </a:cubicBezTo>
                <a:cubicBezTo>
                  <a:pt x="1083" y="162"/>
                  <a:pt x="1083" y="162"/>
                  <a:pt x="1083" y="162"/>
                </a:cubicBezTo>
                <a:cubicBezTo>
                  <a:pt x="1087" y="162"/>
                  <a:pt x="1087" y="162"/>
                  <a:pt x="1087" y="162"/>
                </a:cubicBezTo>
                <a:cubicBezTo>
                  <a:pt x="1088" y="161"/>
                  <a:pt x="1088" y="161"/>
                  <a:pt x="1088" y="161"/>
                </a:cubicBezTo>
                <a:cubicBezTo>
                  <a:pt x="1086" y="159"/>
                  <a:pt x="1086" y="159"/>
                  <a:pt x="1086" y="159"/>
                </a:cubicBezTo>
                <a:cubicBezTo>
                  <a:pt x="1099" y="150"/>
                  <a:pt x="1099" y="150"/>
                  <a:pt x="1099" y="150"/>
                </a:cubicBezTo>
                <a:cubicBezTo>
                  <a:pt x="1102" y="152"/>
                  <a:pt x="1090" y="151"/>
                  <a:pt x="1103" y="151"/>
                </a:cubicBezTo>
                <a:cubicBezTo>
                  <a:pt x="1103" y="148"/>
                  <a:pt x="1103" y="148"/>
                  <a:pt x="1103" y="148"/>
                </a:cubicBezTo>
                <a:cubicBezTo>
                  <a:pt x="1104" y="148"/>
                  <a:pt x="1104" y="148"/>
                  <a:pt x="1104" y="148"/>
                </a:cubicBezTo>
                <a:cubicBezTo>
                  <a:pt x="1103" y="146"/>
                  <a:pt x="1103" y="146"/>
                  <a:pt x="1103" y="146"/>
                </a:cubicBezTo>
                <a:cubicBezTo>
                  <a:pt x="1106" y="146"/>
                  <a:pt x="1106" y="146"/>
                  <a:pt x="1106" y="146"/>
                </a:cubicBezTo>
                <a:cubicBezTo>
                  <a:pt x="1107" y="147"/>
                  <a:pt x="1107" y="147"/>
                  <a:pt x="1107" y="147"/>
                </a:cubicBezTo>
                <a:cubicBezTo>
                  <a:pt x="1109" y="148"/>
                  <a:pt x="1109" y="151"/>
                  <a:pt x="1111" y="145"/>
                </a:cubicBezTo>
                <a:cubicBezTo>
                  <a:pt x="1111" y="146"/>
                  <a:pt x="1111" y="146"/>
                  <a:pt x="1111" y="146"/>
                </a:cubicBezTo>
                <a:cubicBezTo>
                  <a:pt x="1108" y="147"/>
                  <a:pt x="1108" y="147"/>
                  <a:pt x="1108" y="147"/>
                </a:cubicBezTo>
                <a:cubicBezTo>
                  <a:pt x="1108" y="149"/>
                  <a:pt x="1108" y="149"/>
                  <a:pt x="1108" y="149"/>
                </a:cubicBezTo>
                <a:cubicBezTo>
                  <a:pt x="1107" y="148"/>
                  <a:pt x="1114" y="152"/>
                  <a:pt x="1116" y="144"/>
                </a:cubicBezTo>
                <a:cubicBezTo>
                  <a:pt x="1110" y="141"/>
                  <a:pt x="1110" y="141"/>
                  <a:pt x="1110" y="141"/>
                </a:cubicBezTo>
                <a:cubicBezTo>
                  <a:pt x="1109" y="142"/>
                  <a:pt x="1109" y="142"/>
                  <a:pt x="1109" y="142"/>
                </a:cubicBezTo>
                <a:cubicBezTo>
                  <a:pt x="1109" y="141"/>
                  <a:pt x="1109" y="141"/>
                  <a:pt x="1109" y="141"/>
                </a:cubicBezTo>
                <a:cubicBezTo>
                  <a:pt x="1106" y="141"/>
                  <a:pt x="1106" y="141"/>
                  <a:pt x="1106" y="141"/>
                </a:cubicBezTo>
                <a:cubicBezTo>
                  <a:pt x="1105" y="138"/>
                  <a:pt x="1108" y="137"/>
                  <a:pt x="1112" y="138"/>
                </a:cubicBezTo>
                <a:cubicBezTo>
                  <a:pt x="1109" y="137"/>
                  <a:pt x="1109" y="137"/>
                  <a:pt x="1109" y="137"/>
                </a:cubicBezTo>
                <a:cubicBezTo>
                  <a:pt x="1112" y="134"/>
                  <a:pt x="1112" y="134"/>
                  <a:pt x="1112" y="134"/>
                </a:cubicBezTo>
                <a:cubicBezTo>
                  <a:pt x="1118" y="132"/>
                  <a:pt x="1109" y="138"/>
                  <a:pt x="1117" y="133"/>
                </a:cubicBezTo>
                <a:cubicBezTo>
                  <a:pt x="1121" y="136"/>
                  <a:pt x="1121" y="136"/>
                  <a:pt x="1121" y="136"/>
                </a:cubicBezTo>
                <a:cubicBezTo>
                  <a:pt x="1120" y="136"/>
                  <a:pt x="1123" y="132"/>
                  <a:pt x="1121" y="137"/>
                </a:cubicBezTo>
                <a:cubicBezTo>
                  <a:pt x="1126" y="137"/>
                  <a:pt x="1126" y="137"/>
                  <a:pt x="1126" y="137"/>
                </a:cubicBezTo>
                <a:cubicBezTo>
                  <a:pt x="1131" y="138"/>
                  <a:pt x="1131" y="138"/>
                  <a:pt x="1131" y="138"/>
                </a:cubicBezTo>
                <a:cubicBezTo>
                  <a:pt x="1133" y="137"/>
                  <a:pt x="1133" y="137"/>
                  <a:pt x="1133" y="137"/>
                </a:cubicBezTo>
                <a:cubicBezTo>
                  <a:pt x="1134" y="137"/>
                  <a:pt x="1132" y="142"/>
                  <a:pt x="1134" y="136"/>
                </a:cubicBezTo>
                <a:cubicBezTo>
                  <a:pt x="1133" y="134"/>
                  <a:pt x="1133" y="134"/>
                  <a:pt x="1133" y="134"/>
                </a:cubicBezTo>
                <a:cubicBezTo>
                  <a:pt x="1133" y="135"/>
                  <a:pt x="1133" y="134"/>
                  <a:pt x="1134" y="133"/>
                </a:cubicBezTo>
                <a:cubicBezTo>
                  <a:pt x="1129" y="132"/>
                  <a:pt x="1129" y="132"/>
                  <a:pt x="1129" y="132"/>
                </a:cubicBezTo>
                <a:cubicBezTo>
                  <a:pt x="1129" y="130"/>
                  <a:pt x="1129" y="130"/>
                  <a:pt x="1129" y="130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5" y="128"/>
                  <a:pt x="1136" y="130"/>
                  <a:pt x="1125" y="125"/>
                </a:cubicBezTo>
                <a:cubicBezTo>
                  <a:pt x="1130" y="126"/>
                  <a:pt x="1126" y="120"/>
                  <a:pt x="1132" y="123"/>
                </a:cubicBezTo>
                <a:cubicBezTo>
                  <a:pt x="1127" y="125"/>
                  <a:pt x="1127" y="125"/>
                  <a:pt x="1127" y="125"/>
                </a:cubicBezTo>
                <a:cubicBezTo>
                  <a:pt x="1127" y="127"/>
                  <a:pt x="1127" y="127"/>
                  <a:pt x="1127" y="127"/>
                </a:cubicBezTo>
                <a:cubicBezTo>
                  <a:pt x="1134" y="125"/>
                  <a:pt x="1134" y="125"/>
                  <a:pt x="1134" y="125"/>
                </a:cubicBezTo>
                <a:cubicBezTo>
                  <a:pt x="1135" y="123"/>
                  <a:pt x="1135" y="123"/>
                  <a:pt x="1135" y="123"/>
                </a:cubicBezTo>
                <a:cubicBezTo>
                  <a:pt x="1138" y="123"/>
                  <a:pt x="1138" y="123"/>
                  <a:pt x="1138" y="123"/>
                </a:cubicBezTo>
                <a:cubicBezTo>
                  <a:pt x="1138" y="121"/>
                  <a:pt x="1138" y="121"/>
                  <a:pt x="1138" y="121"/>
                </a:cubicBezTo>
                <a:cubicBezTo>
                  <a:pt x="1140" y="121"/>
                  <a:pt x="1140" y="121"/>
                  <a:pt x="1140" y="121"/>
                </a:cubicBezTo>
                <a:cubicBezTo>
                  <a:pt x="1142" y="118"/>
                  <a:pt x="1124" y="136"/>
                  <a:pt x="1147" y="114"/>
                </a:cubicBezTo>
                <a:cubicBezTo>
                  <a:pt x="1148" y="112"/>
                  <a:pt x="1148" y="112"/>
                  <a:pt x="1148" y="112"/>
                </a:cubicBezTo>
                <a:cubicBezTo>
                  <a:pt x="1145" y="111"/>
                  <a:pt x="1145" y="111"/>
                  <a:pt x="1145" y="111"/>
                </a:cubicBezTo>
                <a:cubicBezTo>
                  <a:pt x="1144" y="111"/>
                  <a:pt x="1142" y="115"/>
                  <a:pt x="1140" y="111"/>
                </a:cubicBezTo>
                <a:cubicBezTo>
                  <a:pt x="1144" y="110"/>
                  <a:pt x="1144" y="110"/>
                  <a:pt x="1144" y="110"/>
                </a:cubicBezTo>
                <a:cubicBezTo>
                  <a:pt x="1145" y="109"/>
                  <a:pt x="1135" y="115"/>
                  <a:pt x="1147" y="107"/>
                </a:cubicBezTo>
                <a:cubicBezTo>
                  <a:pt x="1149" y="111"/>
                  <a:pt x="1149" y="111"/>
                  <a:pt x="1149" y="111"/>
                </a:cubicBezTo>
                <a:cubicBezTo>
                  <a:pt x="1156" y="105"/>
                  <a:pt x="1156" y="105"/>
                  <a:pt x="1156" y="105"/>
                </a:cubicBezTo>
                <a:cubicBezTo>
                  <a:pt x="1160" y="104"/>
                  <a:pt x="1160" y="104"/>
                  <a:pt x="1160" y="104"/>
                </a:cubicBezTo>
                <a:cubicBezTo>
                  <a:pt x="1167" y="95"/>
                  <a:pt x="1167" y="95"/>
                  <a:pt x="1167" y="95"/>
                </a:cubicBezTo>
                <a:cubicBezTo>
                  <a:pt x="1174" y="92"/>
                  <a:pt x="1174" y="92"/>
                  <a:pt x="1174" y="92"/>
                </a:cubicBezTo>
                <a:cubicBezTo>
                  <a:pt x="1173" y="90"/>
                  <a:pt x="1173" y="90"/>
                  <a:pt x="1173" y="90"/>
                </a:cubicBezTo>
                <a:cubicBezTo>
                  <a:pt x="1177" y="87"/>
                  <a:pt x="1177" y="87"/>
                  <a:pt x="1177" y="87"/>
                </a:cubicBezTo>
                <a:cubicBezTo>
                  <a:pt x="1179" y="86"/>
                  <a:pt x="1182" y="86"/>
                  <a:pt x="1182" y="85"/>
                </a:cubicBezTo>
                <a:cubicBezTo>
                  <a:pt x="1184" y="86"/>
                  <a:pt x="1184" y="86"/>
                  <a:pt x="1184" y="86"/>
                </a:cubicBezTo>
                <a:cubicBezTo>
                  <a:pt x="1177" y="89"/>
                  <a:pt x="1177" y="89"/>
                  <a:pt x="1177" y="89"/>
                </a:cubicBezTo>
                <a:cubicBezTo>
                  <a:pt x="1179" y="90"/>
                  <a:pt x="1179" y="90"/>
                  <a:pt x="1179" y="90"/>
                </a:cubicBezTo>
                <a:cubicBezTo>
                  <a:pt x="1177" y="92"/>
                  <a:pt x="1177" y="92"/>
                  <a:pt x="1177" y="92"/>
                </a:cubicBezTo>
                <a:cubicBezTo>
                  <a:pt x="1176" y="94"/>
                  <a:pt x="1176" y="94"/>
                  <a:pt x="1176" y="94"/>
                </a:cubicBezTo>
                <a:cubicBezTo>
                  <a:pt x="1176" y="96"/>
                  <a:pt x="1176" y="96"/>
                  <a:pt x="1176" y="96"/>
                </a:cubicBezTo>
                <a:cubicBezTo>
                  <a:pt x="1177" y="97"/>
                  <a:pt x="1177" y="97"/>
                  <a:pt x="1177" y="97"/>
                </a:cubicBezTo>
                <a:cubicBezTo>
                  <a:pt x="1179" y="95"/>
                  <a:pt x="1179" y="95"/>
                  <a:pt x="1179" y="95"/>
                </a:cubicBezTo>
                <a:cubicBezTo>
                  <a:pt x="1182" y="92"/>
                  <a:pt x="1182" y="92"/>
                  <a:pt x="1182" y="92"/>
                </a:cubicBezTo>
                <a:cubicBezTo>
                  <a:pt x="1185" y="91"/>
                  <a:pt x="1187" y="95"/>
                  <a:pt x="1188" y="91"/>
                </a:cubicBezTo>
                <a:cubicBezTo>
                  <a:pt x="1187" y="88"/>
                  <a:pt x="1187" y="88"/>
                  <a:pt x="1187" y="88"/>
                </a:cubicBezTo>
                <a:cubicBezTo>
                  <a:pt x="1190" y="86"/>
                  <a:pt x="1190" y="86"/>
                  <a:pt x="1190" y="86"/>
                </a:cubicBezTo>
                <a:cubicBezTo>
                  <a:pt x="1196" y="86"/>
                  <a:pt x="1196" y="86"/>
                  <a:pt x="1196" y="86"/>
                </a:cubicBezTo>
                <a:cubicBezTo>
                  <a:pt x="1189" y="88"/>
                  <a:pt x="1204" y="88"/>
                  <a:pt x="1192" y="89"/>
                </a:cubicBezTo>
                <a:cubicBezTo>
                  <a:pt x="1189" y="94"/>
                  <a:pt x="1189" y="94"/>
                  <a:pt x="1189" y="94"/>
                </a:cubicBezTo>
                <a:cubicBezTo>
                  <a:pt x="1184" y="98"/>
                  <a:pt x="1184" y="98"/>
                  <a:pt x="1184" y="98"/>
                </a:cubicBezTo>
                <a:cubicBezTo>
                  <a:pt x="1182" y="101"/>
                  <a:pt x="1182" y="101"/>
                  <a:pt x="1182" y="101"/>
                </a:cubicBezTo>
                <a:cubicBezTo>
                  <a:pt x="1177" y="101"/>
                  <a:pt x="1177" y="101"/>
                  <a:pt x="1177" y="101"/>
                </a:cubicBezTo>
                <a:cubicBezTo>
                  <a:pt x="1180" y="104"/>
                  <a:pt x="1180" y="104"/>
                  <a:pt x="1180" y="104"/>
                </a:cubicBezTo>
                <a:cubicBezTo>
                  <a:pt x="1177" y="108"/>
                  <a:pt x="1177" y="108"/>
                  <a:pt x="1177" y="108"/>
                </a:cubicBezTo>
                <a:cubicBezTo>
                  <a:pt x="1171" y="111"/>
                  <a:pt x="1171" y="111"/>
                  <a:pt x="1171" y="111"/>
                </a:cubicBezTo>
                <a:cubicBezTo>
                  <a:pt x="1172" y="110"/>
                  <a:pt x="1172" y="110"/>
                  <a:pt x="1172" y="110"/>
                </a:cubicBezTo>
                <a:cubicBezTo>
                  <a:pt x="1168" y="108"/>
                  <a:pt x="1168" y="108"/>
                  <a:pt x="1168" y="108"/>
                </a:cubicBezTo>
                <a:cubicBezTo>
                  <a:pt x="1165" y="110"/>
                  <a:pt x="1165" y="110"/>
                  <a:pt x="1165" y="110"/>
                </a:cubicBezTo>
                <a:cubicBezTo>
                  <a:pt x="1169" y="114"/>
                  <a:pt x="1169" y="114"/>
                  <a:pt x="1169" y="114"/>
                </a:cubicBezTo>
                <a:cubicBezTo>
                  <a:pt x="1166" y="117"/>
                  <a:pt x="1166" y="117"/>
                  <a:pt x="1166" y="117"/>
                </a:cubicBezTo>
                <a:cubicBezTo>
                  <a:pt x="1166" y="119"/>
                  <a:pt x="1175" y="110"/>
                  <a:pt x="1161" y="120"/>
                </a:cubicBezTo>
                <a:cubicBezTo>
                  <a:pt x="1161" y="122"/>
                  <a:pt x="1161" y="122"/>
                  <a:pt x="1161" y="122"/>
                </a:cubicBezTo>
                <a:cubicBezTo>
                  <a:pt x="1158" y="119"/>
                  <a:pt x="1158" y="119"/>
                  <a:pt x="1158" y="119"/>
                </a:cubicBezTo>
                <a:cubicBezTo>
                  <a:pt x="1154" y="123"/>
                  <a:pt x="1154" y="123"/>
                  <a:pt x="1154" y="123"/>
                </a:cubicBezTo>
                <a:cubicBezTo>
                  <a:pt x="1155" y="125"/>
                  <a:pt x="1155" y="125"/>
                  <a:pt x="1155" y="125"/>
                </a:cubicBezTo>
                <a:cubicBezTo>
                  <a:pt x="1157" y="125"/>
                  <a:pt x="1157" y="125"/>
                  <a:pt x="1157" y="125"/>
                </a:cubicBezTo>
                <a:cubicBezTo>
                  <a:pt x="1155" y="127"/>
                  <a:pt x="1155" y="127"/>
                  <a:pt x="1155" y="127"/>
                </a:cubicBezTo>
                <a:cubicBezTo>
                  <a:pt x="1151" y="126"/>
                  <a:pt x="1151" y="126"/>
                  <a:pt x="1151" y="126"/>
                </a:cubicBezTo>
                <a:cubicBezTo>
                  <a:pt x="1146" y="129"/>
                  <a:pt x="1146" y="129"/>
                  <a:pt x="1146" y="129"/>
                </a:cubicBezTo>
                <a:cubicBezTo>
                  <a:pt x="1147" y="127"/>
                  <a:pt x="1145" y="126"/>
                  <a:pt x="1150" y="132"/>
                </a:cubicBezTo>
                <a:cubicBezTo>
                  <a:pt x="1148" y="134"/>
                  <a:pt x="1148" y="134"/>
                  <a:pt x="1148" y="134"/>
                </a:cubicBezTo>
                <a:cubicBezTo>
                  <a:pt x="1142" y="134"/>
                  <a:pt x="1142" y="134"/>
                  <a:pt x="1142" y="134"/>
                </a:cubicBezTo>
                <a:cubicBezTo>
                  <a:pt x="1140" y="136"/>
                  <a:pt x="1140" y="136"/>
                  <a:pt x="1140" y="136"/>
                </a:cubicBezTo>
                <a:cubicBezTo>
                  <a:pt x="1141" y="137"/>
                  <a:pt x="1141" y="137"/>
                  <a:pt x="1141" y="137"/>
                </a:cubicBezTo>
                <a:cubicBezTo>
                  <a:pt x="1141" y="140"/>
                  <a:pt x="1137" y="136"/>
                  <a:pt x="1138" y="140"/>
                </a:cubicBezTo>
                <a:cubicBezTo>
                  <a:pt x="1136" y="141"/>
                  <a:pt x="1135" y="138"/>
                  <a:pt x="1135" y="143"/>
                </a:cubicBezTo>
                <a:cubicBezTo>
                  <a:pt x="1131" y="144"/>
                  <a:pt x="1131" y="144"/>
                  <a:pt x="1131" y="144"/>
                </a:cubicBezTo>
                <a:cubicBezTo>
                  <a:pt x="1130" y="146"/>
                  <a:pt x="1140" y="143"/>
                  <a:pt x="1128" y="147"/>
                </a:cubicBezTo>
                <a:cubicBezTo>
                  <a:pt x="1126" y="152"/>
                  <a:pt x="1126" y="152"/>
                  <a:pt x="1126" y="152"/>
                </a:cubicBezTo>
                <a:cubicBezTo>
                  <a:pt x="1121" y="154"/>
                  <a:pt x="1121" y="154"/>
                  <a:pt x="1121" y="154"/>
                </a:cubicBezTo>
                <a:cubicBezTo>
                  <a:pt x="1119" y="159"/>
                  <a:pt x="1119" y="159"/>
                  <a:pt x="1119" y="159"/>
                </a:cubicBezTo>
                <a:cubicBezTo>
                  <a:pt x="1112" y="161"/>
                  <a:pt x="1112" y="161"/>
                  <a:pt x="1112" y="161"/>
                </a:cubicBezTo>
                <a:cubicBezTo>
                  <a:pt x="1114" y="162"/>
                  <a:pt x="1114" y="162"/>
                  <a:pt x="1114" y="162"/>
                </a:cubicBezTo>
                <a:cubicBezTo>
                  <a:pt x="1109" y="165"/>
                  <a:pt x="1109" y="165"/>
                  <a:pt x="1109" y="165"/>
                </a:cubicBezTo>
                <a:cubicBezTo>
                  <a:pt x="1103" y="173"/>
                  <a:pt x="1103" y="173"/>
                  <a:pt x="1103" y="173"/>
                </a:cubicBezTo>
                <a:cubicBezTo>
                  <a:pt x="1095" y="179"/>
                  <a:pt x="1095" y="179"/>
                  <a:pt x="1095" y="179"/>
                </a:cubicBezTo>
                <a:cubicBezTo>
                  <a:pt x="1091" y="185"/>
                  <a:pt x="1091" y="185"/>
                  <a:pt x="1091" y="185"/>
                </a:cubicBezTo>
                <a:cubicBezTo>
                  <a:pt x="1060" y="213"/>
                  <a:pt x="1060" y="213"/>
                  <a:pt x="1060" y="213"/>
                </a:cubicBezTo>
                <a:cubicBezTo>
                  <a:pt x="1053" y="220"/>
                  <a:pt x="1053" y="220"/>
                  <a:pt x="1053" y="220"/>
                </a:cubicBezTo>
                <a:cubicBezTo>
                  <a:pt x="1048" y="221"/>
                  <a:pt x="1048" y="221"/>
                  <a:pt x="1048" y="221"/>
                </a:cubicBezTo>
                <a:cubicBezTo>
                  <a:pt x="1049" y="223"/>
                  <a:pt x="1049" y="223"/>
                  <a:pt x="1049" y="223"/>
                </a:cubicBezTo>
                <a:cubicBezTo>
                  <a:pt x="1032" y="239"/>
                  <a:pt x="1032" y="239"/>
                  <a:pt x="1032" y="239"/>
                </a:cubicBezTo>
                <a:cubicBezTo>
                  <a:pt x="1024" y="244"/>
                  <a:pt x="1024" y="244"/>
                  <a:pt x="1024" y="244"/>
                </a:cubicBezTo>
                <a:cubicBezTo>
                  <a:pt x="1021" y="249"/>
                  <a:pt x="1021" y="249"/>
                  <a:pt x="1021" y="249"/>
                </a:cubicBezTo>
                <a:cubicBezTo>
                  <a:pt x="1020" y="249"/>
                  <a:pt x="1020" y="249"/>
                  <a:pt x="1020" y="249"/>
                </a:cubicBezTo>
                <a:cubicBezTo>
                  <a:pt x="1019" y="252"/>
                  <a:pt x="1019" y="252"/>
                  <a:pt x="1019" y="252"/>
                </a:cubicBezTo>
                <a:cubicBezTo>
                  <a:pt x="1014" y="255"/>
                  <a:pt x="1014" y="255"/>
                  <a:pt x="1014" y="255"/>
                </a:cubicBezTo>
                <a:cubicBezTo>
                  <a:pt x="1012" y="256"/>
                  <a:pt x="1012" y="256"/>
                  <a:pt x="1012" y="256"/>
                </a:cubicBezTo>
                <a:cubicBezTo>
                  <a:pt x="1018" y="258"/>
                  <a:pt x="1018" y="258"/>
                  <a:pt x="1018" y="258"/>
                </a:cubicBezTo>
                <a:cubicBezTo>
                  <a:pt x="1020" y="256"/>
                  <a:pt x="1020" y="256"/>
                  <a:pt x="1020" y="256"/>
                </a:cubicBezTo>
                <a:cubicBezTo>
                  <a:pt x="1021" y="256"/>
                  <a:pt x="1022" y="255"/>
                  <a:pt x="1022" y="258"/>
                </a:cubicBezTo>
                <a:cubicBezTo>
                  <a:pt x="1025" y="255"/>
                  <a:pt x="1025" y="255"/>
                  <a:pt x="1025" y="255"/>
                </a:cubicBezTo>
                <a:cubicBezTo>
                  <a:pt x="1025" y="256"/>
                  <a:pt x="1027" y="255"/>
                  <a:pt x="1024" y="256"/>
                </a:cubicBezTo>
                <a:cubicBezTo>
                  <a:pt x="1026" y="255"/>
                  <a:pt x="1030" y="258"/>
                  <a:pt x="1029" y="254"/>
                </a:cubicBezTo>
                <a:cubicBezTo>
                  <a:pt x="1036" y="252"/>
                  <a:pt x="1036" y="252"/>
                  <a:pt x="1036" y="252"/>
                </a:cubicBezTo>
                <a:cubicBezTo>
                  <a:pt x="1044" y="248"/>
                  <a:pt x="1044" y="248"/>
                  <a:pt x="1044" y="248"/>
                </a:cubicBezTo>
                <a:cubicBezTo>
                  <a:pt x="1047" y="244"/>
                  <a:pt x="1047" y="244"/>
                  <a:pt x="1047" y="244"/>
                </a:cubicBezTo>
                <a:cubicBezTo>
                  <a:pt x="1049" y="243"/>
                  <a:pt x="1053" y="244"/>
                  <a:pt x="1053" y="241"/>
                </a:cubicBezTo>
                <a:cubicBezTo>
                  <a:pt x="1055" y="242"/>
                  <a:pt x="1055" y="242"/>
                  <a:pt x="1055" y="242"/>
                </a:cubicBezTo>
                <a:cubicBezTo>
                  <a:pt x="1059" y="240"/>
                  <a:pt x="1059" y="240"/>
                  <a:pt x="1059" y="240"/>
                </a:cubicBezTo>
                <a:cubicBezTo>
                  <a:pt x="1060" y="237"/>
                  <a:pt x="1060" y="237"/>
                  <a:pt x="1060" y="237"/>
                </a:cubicBezTo>
                <a:cubicBezTo>
                  <a:pt x="1063" y="232"/>
                  <a:pt x="1062" y="244"/>
                  <a:pt x="1064" y="233"/>
                </a:cubicBezTo>
                <a:cubicBezTo>
                  <a:pt x="1066" y="234"/>
                  <a:pt x="1066" y="234"/>
                  <a:pt x="1066" y="234"/>
                </a:cubicBezTo>
                <a:cubicBezTo>
                  <a:pt x="1070" y="229"/>
                  <a:pt x="1070" y="229"/>
                  <a:pt x="1070" y="229"/>
                </a:cubicBezTo>
                <a:cubicBezTo>
                  <a:pt x="1074" y="229"/>
                  <a:pt x="1074" y="229"/>
                  <a:pt x="1074" y="229"/>
                </a:cubicBezTo>
                <a:cubicBezTo>
                  <a:pt x="1074" y="226"/>
                  <a:pt x="1074" y="226"/>
                  <a:pt x="1074" y="226"/>
                </a:cubicBezTo>
                <a:cubicBezTo>
                  <a:pt x="1077" y="222"/>
                  <a:pt x="1077" y="222"/>
                  <a:pt x="1077" y="222"/>
                </a:cubicBezTo>
                <a:cubicBezTo>
                  <a:pt x="1077" y="221"/>
                  <a:pt x="1077" y="221"/>
                  <a:pt x="1077" y="221"/>
                </a:cubicBezTo>
                <a:cubicBezTo>
                  <a:pt x="1077" y="220"/>
                  <a:pt x="1077" y="220"/>
                  <a:pt x="1077" y="220"/>
                </a:cubicBezTo>
                <a:cubicBezTo>
                  <a:pt x="1082" y="220"/>
                  <a:pt x="1082" y="220"/>
                  <a:pt x="1082" y="220"/>
                </a:cubicBezTo>
                <a:cubicBezTo>
                  <a:pt x="1083" y="217"/>
                  <a:pt x="1083" y="217"/>
                  <a:pt x="1083" y="217"/>
                </a:cubicBezTo>
                <a:cubicBezTo>
                  <a:pt x="1086" y="215"/>
                  <a:pt x="1086" y="215"/>
                  <a:pt x="1086" y="215"/>
                </a:cubicBezTo>
                <a:cubicBezTo>
                  <a:pt x="1089" y="215"/>
                  <a:pt x="1089" y="215"/>
                  <a:pt x="1089" y="215"/>
                </a:cubicBezTo>
                <a:cubicBezTo>
                  <a:pt x="1092" y="210"/>
                  <a:pt x="1092" y="210"/>
                  <a:pt x="1092" y="210"/>
                </a:cubicBezTo>
                <a:cubicBezTo>
                  <a:pt x="1092" y="209"/>
                  <a:pt x="1092" y="209"/>
                  <a:pt x="1092" y="209"/>
                </a:cubicBezTo>
                <a:cubicBezTo>
                  <a:pt x="1090" y="209"/>
                  <a:pt x="1090" y="209"/>
                  <a:pt x="1090" y="209"/>
                </a:cubicBezTo>
                <a:cubicBezTo>
                  <a:pt x="1088" y="207"/>
                  <a:pt x="1088" y="207"/>
                  <a:pt x="1088" y="207"/>
                </a:cubicBezTo>
                <a:cubicBezTo>
                  <a:pt x="1091" y="205"/>
                  <a:pt x="1091" y="205"/>
                  <a:pt x="1091" y="205"/>
                </a:cubicBezTo>
                <a:cubicBezTo>
                  <a:pt x="1093" y="207"/>
                  <a:pt x="1093" y="207"/>
                  <a:pt x="1093" y="207"/>
                </a:cubicBezTo>
                <a:cubicBezTo>
                  <a:pt x="1101" y="206"/>
                  <a:pt x="1101" y="206"/>
                  <a:pt x="1101" y="206"/>
                </a:cubicBezTo>
                <a:cubicBezTo>
                  <a:pt x="1105" y="199"/>
                  <a:pt x="1105" y="199"/>
                  <a:pt x="1105" y="199"/>
                </a:cubicBezTo>
                <a:cubicBezTo>
                  <a:pt x="1109" y="198"/>
                  <a:pt x="1109" y="198"/>
                  <a:pt x="1109" y="198"/>
                </a:cubicBezTo>
                <a:cubicBezTo>
                  <a:pt x="1109" y="197"/>
                  <a:pt x="1100" y="200"/>
                  <a:pt x="1111" y="194"/>
                </a:cubicBezTo>
                <a:cubicBezTo>
                  <a:pt x="1112" y="195"/>
                  <a:pt x="1112" y="195"/>
                  <a:pt x="1112" y="195"/>
                </a:cubicBezTo>
                <a:cubicBezTo>
                  <a:pt x="1115" y="193"/>
                  <a:pt x="1115" y="193"/>
                  <a:pt x="1115" y="193"/>
                </a:cubicBezTo>
                <a:cubicBezTo>
                  <a:pt x="1114" y="192"/>
                  <a:pt x="1114" y="192"/>
                  <a:pt x="1114" y="192"/>
                </a:cubicBezTo>
                <a:cubicBezTo>
                  <a:pt x="1119" y="187"/>
                  <a:pt x="1119" y="187"/>
                  <a:pt x="1119" y="187"/>
                </a:cubicBezTo>
                <a:cubicBezTo>
                  <a:pt x="1120" y="187"/>
                  <a:pt x="1120" y="187"/>
                  <a:pt x="1120" y="187"/>
                </a:cubicBezTo>
                <a:cubicBezTo>
                  <a:pt x="1121" y="183"/>
                  <a:pt x="1121" y="183"/>
                  <a:pt x="1121" y="183"/>
                </a:cubicBezTo>
                <a:cubicBezTo>
                  <a:pt x="1120" y="183"/>
                  <a:pt x="1120" y="180"/>
                  <a:pt x="1118" y="183"/>
                </a:cubicBezTo>
                <a:cubicBezTo>
                  <a:pt x="1123" y="181"/>
                  <a:pt x="1123" y="181"/>
                  <a:pt x="1123" y="181"/>
                </a:cubicBezTo>
                <a:cubicBezTo>
                  <a:pt x="1126" y="180"/>
                  <a:pt x="1126" y="180"/>
                  <a:pt x="1126" y="180"/>
                </a:cubicBezTo>
                <a:cubicBezTo>
                  <a:pt x="1126" y="178"/>
                  <a:pt x="1126" y="178"/>
                  <a:pt x="1126" y="178"/>
                </a:cubicBezTo>
                <a:cubicBezTo>
                  <a:pt x="1130" y="176"/>
                  <a:pt x="1130" y="176"/>
                  <a:pt x="1130" y="176"/>
                </a:cubicBezTo>
                <a:cubicBezTo>
                  <a:pt x="1139" y="169"/>
                  <a:pt x="1139" y="169"/>
                  <a:pt x="1139" y="169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4" y="165"/>
                  <a:pt x="1144" y="165"/>
                  <a:pt x="1144" y="165"/>
                </a:cubicBezTo>
                <a:cubicBezTo>
                  <a:pt x="1146" y="165"/>
                  <a:pt x="1129" y="172"/>
                  <a:pt x="1148" y="158"/>
                </a:cubicBezTo>
                <a:cubicBezTo>
                  <a:pt x="1149" y="157"/>
                  <a:pt x="1149" y="157"/>
                  <a:pt x="1149" y="157"/>
                </a:cubicBezTo>
                <a:cubicBezTo>
                  <a:pt x="1148" y="157"/>
                  <a:pt x="1148" y="160"/>
                  <a:pt x="1147" y="156"/>
                </a:cubicBezTo>
                <a:cubicBezTo>
                  <a:pt x="1153" y="156"/>
                  <a:pt x="1153" y="156"/>
                  <a:pt x="1153" y="156"/>
                </a:cubicBezTo>
                <a:cubicBezTo>
                  <a:pt x="1152" y="154"/>
                  <a:pt x="1149" y="160"/>
                  <a:pt x="1152" y="154"/>
                </a:cubicBezTo>
                <a:cubicBezTo>
                  <a:pt x="1156" y="153"/>
                  <a:pt x="1156" y="153"/>
                  <a:pt x="1156" y="153"/>
                </a:cubicBezTo>
                <a:cubicBezTo>
                  <a:pt x="1156" y="151"/>
                  <a:pt x="1156" y="151"/>
                  <a:pt x="1156" y="151"/>
                </a:cubicBezTo>
                <a:cubicBezTo>
                  <a:pt x="1157" y="149"/>
                  <a:pt x="1157" y="149"/>
                  <a:pt x="1157" y="149"/>
                </a:cubicBezTo>
                <a:cubicBezTo>
                  <a:pt x="1159" y="149"/>
                  <a:pt x="1159" y="149"/>
                  <a:pt x="1159" y="149"/>
                </a:cubicBezTo>
                <a:cubicBezTo>
                  <a:pt x="1165" y="142"/>
                  <a:pt x="1165" y="142"/>
                  <a:pt x="1165" y="142"/>
                </a:cubicBezTo>
                <a:cubicBezTo>
                  <a:pt x="1168" y="141"/>
                  <a:pt x="1168" y="141"/>
                  <a:pt x="1168" y="141"/>
                </a:cubicBezTo>
                <a:cubicBezTo>
                  <a:pt x="1170" y="135"/>
                  <a:pt x="1170" y="135"/>
                  <a:pt x="1170" y="135"/>
                </a:cubicBezTo>
                <a:cubicBezTo>
                  <a:pt x="1176" y="137"/>
                  <a:pt x="1176" y="137"/>
                  <a:pt x="1176" y="137"/>
                </a:cubicBezTo>
                <a:cubicBezTo>
                  <a:pt x="1180" y="134"/>
                  <a:pt x="1180" y="134"/>
                  <a:pt x="1180" y="134"/>
                </a:cubicBezTo>
                <a:cubicBezTo>
                  <a:pt x="1179" y="131"/>
                  <a:pt x="1179" y="131"/>
                  <a:pt x="1179" y="131"/>
                </a:cubicBezTo>
                <a:cubicBezTo>
                  <a:pt x="1180" y="129"/>
                  <a:pt x="1180" y="129"/>
                  <a:pt x="1180" y="129"/>
                </a:cubicBezTo>
                <a:cubicBezTo>
                  <a:pt x="1177" y="126"/>
                  <a:pt x="1177" y="126"/>
                  <a:pt x="1177" y="126"/>
                </a:cubicBezTo>
                <a:cubicBezTo>
                  <a:pt x="1177" y="127"/>
                  <a:pt x="1178" y="127"/>
                  <a:pt x="1178" y="125"/>
                </a:cubicBezTo>
                <a:cubicBezTo>
                  <a:pt x="1178" y="126"/>
                  <a:pt x="1178" y="126"/>
                  <a:pt x="1178" y="126"/>
                </a:cubicBezTo>
                <a:cubicBezTo>
                  <a:pt x="1180" y="127"/>
                  <a:pt x="1180" y="127"/>
                  <a:pt x="1180" y="127"/>
                </a:cubicBezTo>
                <a:cubicBezTo>
                  <a:pt x="1181" y="127"/>
                  <a:pt x="1182" y="128"/>
                  <a:pt x="1183" y="126"/>
                </a:cubicBezTo>
                <a:cubicBezTo>
                  <a:pt x="1177" y="123"/>
                  <a:pt x="1177" y="123"/>
                  <a:pt x="1177" y="123"/>
                </a:cubicBezTo>
                <a:cubicBezTo>
                  <a:pt x="1179" y="120"/>
                  <a:pt x="1179" y="120"/>
                  <a:pt x="1179" y="120"/>
                </a:cubicBezTo>
                <a:cubicBezTo>
                  <a:pt x="1183" y="125"/>
                  <a:pt x="1183" y="125"/>
                  <a:pt x="1183" y="125"/>
                </a:cubicBezTo>
                <a:cubicBezTo>
                  <a:pt x="1194" y="119"/>
                  <a:pt x="1194" y="119"/>
                  <a:pt x="1194" y="119"/>
                </a:cubicBezTo>
                <a:cubicBezTo>
                  <a:pt x="1193" y="117"/>
                  <a:pt x="1193" y="117"/>
                  <a:pt x="1193" y="117"/>
                </a:cubicBezTo>
                <a:cubicBezTo>
                  <a:pt x="1208" y="103"/>
                  <a:pt x="1208" y="103"/>
                  <a:pt x="1208" y="103"/>
                </a:cubicBezTo>
                <a:cubicBezTo>
                  <a:pt x="1211" y="103"/>
                  <a:pt x="1211" y="103"/>
                  <a:pt x="1211" y="103"/>
                </a:cubicBezTo>
                <a:cubicBezTo>
                  <a:pt x="1212" y="102"/>
                  <a:pt x="1212" y="102"/>
                  <a:pt x="1212" y="102"/>
                </a:cubicBezTo>
                <a:cubicBezTo>
                  <a:pt x="1208" y="100"/>
                  <a:pt x="1208" y="100"/>
                  <a:pt x="1208" y="100"/>
                </a:cubicBezTo>
                <a:cubicBezTo>
                  <a:pt x="1207" y="100"/>
                  <a:pt x="1206" y="105"/>
                  <a:pt x="1203" y="101"/>
                </a:cubicBezTo>
                <a:cubicBezTo>
                  <a:pt x="1205" y="101"/>
                  <a:pt x="1205" y="101"/>
                  <a:pt x="1205" y="101"/>
                </a:cubicBezTo>
                <a:cubicBezTo>
                  <a:pt x="1207" y="97"/>
                  <a:pt x="1207" y="97"/>
                  <a:pt x="1207" y="97"/>
                </a:cubicBezTo>
                <a:cubicBezTo>
                  <a:pt x="1211" y="95"/>
                  <a:pt x="1211" y="95"/>
                  <a:pt x="1211" y="95"/>
                </a:cubicBezTo>
                <a:cubicBezTo>
                  <a:pt x="1212" y="91"/>
                  <a:pt x="1212" y="91"/>
                  <a:pt x="1212" y="91"/>
                </a:cubicBezTo>
                <a:cubicBezTo>
                  <a:pt x="1214" y="92"/>
                  <a:pt x="1214" y="92"/>
                  <a:pt x="1214" y="92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8" y="88"/>
                  <a:pt x="1218" y="88"/>
                  <a:pt x="1218" y="88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19" y="83"/>
                  <a:pt x="1219" y="83"/>
                  <a:pt x="1219" y="83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24" y="83"/>
                  <a:pt x="1224" y="83"/>
                  <a:pt x="1224" y="83"/>
                </a:cubicBezTo>
                <a:cubicBezTo>
                  <a:pt x="1225" y="80"/>
                  <a:pt x="1225" y="80"/>
                  <a:pt x="1225" y="80"/>
                </a:cubicBezTo>
                <a:cubicBezTo>
                  <a:pt x="1235" y="71"/>
                  <a:pt x="1235" y="71"/>
                  <a:pt x="1235" y="71"/>
                </a:cubicBezTo>
                <a:cubicBezTo>
                  <a:pt x="1235" y="71"/>
                  <a:pt x="1234" y="72"/>
                  <a:pt x="1236" y="72"/>
                </a:cubicBezTo>
                <a:cubicBezTo>
                  <a:pt x="1236" y="72"/>
                  <a:pt x="1237" y="73"/>
                  <a:pt x="1238" y="71"/>
                </a:cubicBezTo>
                <a:cubicBezTo>
                  <a:pt x="1236" y="69"/>
                  <a:pt x="1236" y="69"/>
                  <a:pt x="1236" y="69"/>
                </a:cubicBezTo>
                <a:cubicBezTo>
                  <a:pt x="1236" y="67"/>
                  <a:pt x="1236" y="67"/>
                  <a:pt x="1236" y="67"/>
                </a:cubicBezTo>
                <a:cubicBezTo>
                  <a:pt x="1240" y="66"/>
                  <a:pt x="1240" y="66"/>
                  <a:pt x="1240" y="66"/>
                </a:cubicBezTo>
                <a:cubicBezTo>
                  <a:pt x="1253" y="53"/>
                  <a:pt x="1253" y="53"/>
                  <a:pt x="1253" y="53"/>
                </a:cubicBezTo>
                <a:cubicBezTo>
                  <a:pt x="1257" y="51"/>
                  <a:pt x="1257" y="51"/>
                  <a:pt x="1257" y="51"/>
                </a:cubicBezTo>
                <a:cubicBezTo>
                  <a:pt x="1259" y="46"/>
                  <a:pt x="1251" y="54"/>
                  <a:pt x="1259" y="47"/>
                </a:cubicBezTo>
                <a:cubicBezTo>
                  <a:pt x="1261" y="48"/>
                  <a:pt x="1261" y="48"/>
                  <a:pt x="1261" y="48"/>
                </a:cubicBezTo>
                <a:cubicBezTo>
                  <a:pt x="1255" y="54"/>
                  <a:pt x="1255" y="54"/>
                  <a:pt x="1255" y="54"/>
                </a:cubicBezTo>
                <a:cubicBezTo>
                  <a:pt x="1259" y="55"/>
                  <a:pt x="1259" y="55"/>
                  <a:pt x="1259" y="55"/>
                </a:cubicBezTo>
                <a:cubicBezTo>
                  <a:pt x="1259" y="56"/>
                  <a:pt x="1259" y="56"/>
                  <a:pt x="1259" y="56"/>
                </a:cubicBezTo>
                <a:cubicBezTo>
                  <a:pt x="1256" y="56"/>
                  <a:pt x="1253" y="61"/>
                  <a:pt x="1252" y="59"/>
                </a:cubicBezTo>
                <a:cubicBezTo>
                  <a:pt x="1241" y="69"/>
                  <a:pt x="1241" y="69"/>
                  <a:pt x="1241" y="69"/>
                </a:cubicBezTo>
                <a:cubicBezTo>
                  <a:pt x="1241" y="72"/>
                  <a:pt x="1241" y="72"/>
                  <a:pt x="1241" y="72"/>
                </a:cubicBezTo>
                <a:cubicBezTo>
                  <a:pt x="1247" y="71"/>
                  <a:pt x="1247" y="71"/>
                  <a:pt x="1247" y="71"/>
                </a:cubicBezTo>
                <a:cubicBezTo>
                  <a:pt x="1249" y="66"/>
                  <a:pt x="1249" y="66"/>
                  <a:pt x="1249" y="66"/>
                </a:cubicBezTo>
                <a:cubicBezTo>
                  <a:pt x="1256" y="64"/>
                  <a:pt x="1256" y="64"/>
                  <a:pt x="1256" y="64"/>
                </a:cubicBezTo>
                <a:cubicBezTo>
                  <a:pt x="1266" y="52"/>
                  <a:pt x="1266" y="52"/>
                  <a:pt x="1266" y="52"/>
                </a:cubicBezTo>
                <a:cubicBezTo>
                  <a:pt x="1263" y="52"/>
                  <a:pt x="1263" y="52"/>
                  <a:pt x="1263" y="52"/>
                </a:cubicBezTo>
                <a:cubicBezTo>
                  <a:pt x="1270" y="46"/>
                  <a:pt x="1270" y="46"/>
                  <a:pt x="1270" y="46"/>
                </a:cubicBezTo>
                <a:cubicBezTo>
                  <a:pt x="1272" y="47"/>
                  <a:pt x="1272" y="47"/>
                  <a:pt x="1272" y="47"/>
                </a:cubicBezTo>
                <a:cubicBezTo>
                  <a:pt x="1278" y="44"/>
                  <a:pt x="1278" y="44"/>
                  <a:pt x="1278" y="44"/>
                </a:cubicBezTo>
                <a:cubicBezTo>
                  <a:pt x="1276" y="46"/>
                  <a:pt x="1270" y="40"/>
                  <a:pt x="1265" y="55"/>
                </a:cubicBezTo>
                <a:cubicBezTo>
                  <a:pt x="1268" y="56"/>
                  <a:pt x="1268" y="56"/>
                  <a:pt x="1268" y="56"/>
                </a:cubicBezTo>
                <a:cubicBezTo>
                  <a:pt x="1267" y="58"/>
                  <a:pt x="1267" y="58"/>
                  <a:pt x="1267" y="58"/>
                </a:cubicBezTo>
                <a:cubicBezTo>
                  <a:pt x="1268" y="61"/>
                  <a:pt x="1269" y="56"/>
                  <a:pt x="1272" y="60"/>
                </a:cubicBezTo>
                <a:cubicBezTo>
                  <a:pt x="1268" y="63"/>
                  <a:pt x="1268" y="63"/>
                  <a:pt x="1268" y="63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2" y="68"/>
                  <a:pt x="1271" y="64"/>
                  <a:pt x="1262" y="71"/>
                </a:cubicBezTo>
                <a:cubicBezTo>
                  <a:pt x="1261" y="70"/>
                  <a:pt x="1267" y="71"/>
                  <a:pt x="1260" y="69"/>
                </a:cubicBezTo>
                <a:cubicBezTo>
                  <a:pt x="1258" y="73"/>
                  <a:pt x="1258" y="73"/>
                  <a:pt x="1258" y="73"/>
                </a:cubicBezTo>
                <a:cubicBezTo>
                  <a:pt x="1260" y="74"/>
                  <a:pt x="1259" y="74"/>
                  <a:pt x="1254" y="76"/>
                </a:cubicBezTo>
                <a:cubicBezTo>
                  <a:pt x="1257" y="80"/>
                  <a:pt x="1257" y="80"/>
                  <a:pt x="1257" y="80"/>
                </a:cubicBezTo>
                <a:cubicBezTo>
                  <a:pt x="1262" y="78"/>
                  <a:pt x="1262" y="78"/>
                  <a:pt x="1262" y="78"/>
                </a:cubicBezTo>
                <a:cubicBezTo>
                  <a:pt x="1264" y="76"/>
                  <a:pt x="1264" y="76"/>
                  <a:pt x="1264" y="76"/>
                </a:cubicBezTo>
                <a:cubicBezTo>
                  <a:pt x="1263" y="74"/>
                  <a:pt x="1263" y="74"/>
                  <a:pt x="1263" y="74"/>
                </a:cubicBezTo>
                <a:cubicBezTo>
                  <a:pt x="1266" y="77"/>
                  <a:pt x="1266" y="77"/>
                  <a:pt x="1266" y="77"/>
                </a:cubicBezTo>
                <a:cubicBezTo>
                  <a:pt x="1276" y="75"/>
                  <a:pt x="1276" y="75"/>
                  <a:pt x="1276" y="75"/>
                </a:cubicBezTo>
                <a:cubicBezTo>
                  <a:pt x="1278" y="72"/>
                  <a:pt x="1278" y="72"/>
                  <a:pt x="1278" y="72"/>
                </a:cubicBezTo>
                <a:cubicBezTo>
                  <a:pt x="1275" y="70"/>
                  <a:pt x="1275" y="70"/>
                  <a:pt x="1275" y="70"/>
                </a:cubicBezTo>
                <a:cubicBezTo>
                  <a:pt x="1274" y="70"/>
                  <a:pt x="1287" y="67"/>
                  <a:pt x="1270" y="71"/>
                </a:cubicBezTo>
                <a:cubicBezTo>
                  <a:pt x="1272" y="68"/>
                  <a:pt x="1272" y="68"/>
                  <a:pt x="1272" y="68"/>
                </a:cubicBezTo>
                <a:cubicBezTo>
                  <a:pt x="1270" y="66"/>
                  <a:pt x="1270" y="66"/>
                  <a:pt x="1270" y="66"/>
                </a:cubicBezTo>
                <a:cubicBezTo>
                  <a:pt x="1273" y="66"/>
                  <a:pt x="1273" y="66"/>
                  <a:pt x="1273" y="66"/>
                </a:cubicBezTo>
                <a:cubicBezTo>
                  <a:pt x="1277" y="63"/>
                  <a:pt x="1277" y="63"/>
                  <a:pt x="1277" y="63"/>
                </a:cubicBezTo>
                <a:cubicBezTo>
                  <a:pt x="1278" y="63"/>
                  <a:pt x="1278" y="63"/>
                  <a:pt x="1278" y="63"/>
                </a:cubicBezTo>
                <a:cubicBezTo>
                  <a:pt x="1277" y="68"/>
                  <a:pt x="1277" y="68"/>
                  <a:pt x="1277" y="68"/>
                </a:cubicBezTo>
                <a:cubicBezTo>
                  <a:pt x="1281" y="70"/>
                  <a:pt x="1281" y="70"/>
                  <a:pt x="1281" y="70"/>
                </a:cubicBezTo>
                <a:cubicBezTo>
                  <a:pt x="1287" y="69"/>
                  <a:pt x="1287" y="69"/>
                  <a:pt x="1287" y="69"/>
                </a:cubicBezTo>
                <a:cubicBezTo>
                  <a:pt x="1285" y="70"/>
                  <a:pt x="1285" y="70"/>
                  <a:pt x="1285" y="70"/>
                </a:cubicBezTo>
                <a:cubicBezTo>
                  <a:pt x="1285" y="71"/>
                  <a:pt x="1285" y="71"/>
                  <a:pt x="1285" y="71"/>
                </a:cubicBezTo>
                <a:cubicBezTo>
                  <a:pt x="1262" y="94"/>
                  <a:pt x="1262" y="94"/>
                  <a:pt x="1262" y="94"/>
                </a:cubicBezTo>
                <a:cubicBezTo>
                  <a:pt x="1262" y="95"/>
                  <a:pt x="1262" y="95"/>
                  <a:pt x="1262" y="95"/>
                </a:cubicBezTo>
                <a:cubicBezTo>
                  <a:pt x="1258" y="95"/>
                  <a:pt x="1258" y="95"/>
                  <a:pt x="1258" y="95"/>
                </a:cubicBezTo>
                <a:cubicBezTo>
                  <a:pt x="1258" y="96"/>
                  <a:pt x="1258" y="96"/>
                  <a:pt x="1258" y="96"/>
                </a:cubicBezTo>
                <a:cubicBezTo>
                  <a:pt x="1259" y="97"/>
                  <a:pt x="1260" y="96"/>
                  <a:pt x="1260" y="97"/>
                </a:cubicBezTo>
                <a:cubicBezTo>
                  <a:pt x="1258" y="98"/>
                  <a:pt x="1258" y="98"/>
                  <a:pt x="1258" y="98"/>
                </a:cubicBezTo>
                <a:cubicBezTo>
                  <a:pt x="1259" y="98"/>
                  <a:pt x="1259" y="98"/>
                  <a:pt x="1259" y="98"/>
                </a:cubicBezTo>
                <a:cubicBezTo>
                  <a:pt x="1255" y="101"/>
                  <a:pt x="1255" y="101"/>
                  <a:pt x="1255" y="101"/>
                </a:cubicBezTo>
                <a:cubicBezTo>
                  <a:pt x="1259" y="104"/>
                  <a:pt x="1259" y="104"/>
                  <a:pt x="1259" y="104"/>
                </a:cubicBezTo>
                <a:cubicBezTo>
                  <a:pt x="1261" y="103"/>
                  <a:pt x="1262" y="105"/>
                  <a:pt x="1264" y="105"/>
                </a:cubicBezTo>
                <a:cubicBezTo>
                  <a:pt x="1262" y="110"/>
                  <a:pt x="1262" y="110"/>
                  <a:pt x="1262" y="110"/>
                </a:cubicBezTo>
                <a:cubicBezTo>
                  <a:pt x="1263" y="113"/>
                  <a:pt x="1263" y="113"/>
                  <a:pt x="1263" y="113"/>
                </a:cubicBezTo>
                <a:cubicBezTo>
                  <a:pt x="1262" y="112"/>
                  <a:pt x="1264" y="110"/>
                  <a:pt x="1268" y="113"/>
                </a:cubicBezTo>
                <a:cubicBezTo>
                  <a:pt x="1269" y="112"/>
                  <a:pt x="1269" y="112"/>
                  <a:pt x="1269" y="112"/>
                </a:cubicBezTo>
                <a:cubicBezTo>
                  <a:pt x="1271" y="116"/>
                  <a:pt x="1271" y="116"/>
                  <a:pt x="1271" y="116"/>
                </a:cubicBezTo>
                <a:cubicBezTo>
                  <a:pt x="1273" y="116"/>
                  <a:pt x="1273" y="116"/>
                  <a:pt x="1273" y="116"/>
                </a:cubicBezTo>
                <a:cubicBezTo>
                  <a:pt x="1269" y="120"/>
                  <a:pt x="1269" y="120"/>
                  <a:pt x="1269" y="120"/>
                </a:cubicBezTo>
                <a:cubicBezTo>
                  <a:pt x="1267" y="120"/>
                  <a:pt x="1267" y="120"/>
                  <a:pt x="1267" y="120"/>
                </a:cubicBezTo>
                <a:cubicBezTo>
                  <a:pt x="1267" y="121"/>
                  <a:pt x="1267" y="121"/>
                  <a:pt x="1267" y="121"/>
                </a:cubicBezTo>
                <a:cubicBezTo>
                  <a:pt x="1266" y="120"/>
                  <a:pt x="1266" y="120"/>
                  <a:pt x="1266" y="120"/>
                </a:cubicBezTo>
                <a:cubicBezTo>
                  <a:pt x="1265" y="121"/>
                  <a:pt x="1274" y="114"/>
                  <a:pt x="1263" y="124"/>
                </a:cubicBezTo>
                <a:cubicBezTo>
                  <a:pt x="1260" y="122"/>
                  <a:pt x="1260" y="122"/>
                  <a:pt x="1260" y="122"/>
                </a:cubicBezTo>
                <a:cubicBezTo>
                  <a:pt x="1257" y="123"/>
                  <a:pt x="1261" y="127"/>
                  <a:pt x="1257" y="125"/>
                </a:cubicBezTo>
                <a:cubicBezTo>
                  <a:pt x="1257" y="126"/>
                  <a:pt x="1257" y="126"/>
                  <a:pt x="1257" y="126"/>
                </a:cubicBezTo>
                <a:cubicBezTo>
                  <a:pt x="1258" y="126"/>
                  <a:pt x="1255" y="129"/>
                  <a:pt x="1259" y="127"/>
                </a:cubicBezTo>
                <a:cubicBezTo>
                  <a:pt x="1256" y="132"/>
                  <a:pt x="1256" y="132"/>
                  <a:pt x="1256" y="132"/>
                </a:cubicBezTo>
                <a:cubicBezTo>
                  <a:pt x="1248" y="137"/>
                  <a:pt x="1248" y="137"/>
                  <a:pt x="1248" y="137"/>
                </a:cubicBezTo>
                <a:cubicBezTo>
                  <a:pt x="1255" y="130"/>
                  <a:pt x="1255" y="130"/>
                  <a:pt x="1255" y="130"/>
                </a:cubicBezTo>
                <a:cubicBezTo>
                  <a:pt x="1250" y="131"/>
                  <a:pt x="1250" y="131"/>
                  <a:pt x="1250" y="131"/>
                </a:cubicBezTo>
                <a:cubicBezTo>
                  <a:pt x="1247" y="136"/>
                  <a:pt x="1247" y="136"/>
                  <a:pt x="1247" y="136"/>
                </a:cubicBezTo>
                <a:cubicBezTo>
                  <a:pt x="1242" y="137"/>
                  <a:pt x="1242" y="137"/>
                  <a:pt x="1242" y="137"/>
                </a:cubicBezTo>
                <a:cubicBezTo>
                  <a:pt x="1240" y="134"/>
                  <a:pt x="1240" y="134"/>
                  <a:pt x="1240" y="134"/>
                </a:cubicBezTo>
                <a:cubicBezTo>
                  <a:pt x="1246" y="132"/>
                  <a:pt x="1246" y="132"/>
                  <a:pt x="1246" y="132"/>
                </a:cubicBezTo>
                <a:cubicBezTo>
                  <a:pt x="1251" y="127"/>
                  <a:pt x="1251" y="127"/>
                  <a:pt x="1251" y="127"/>
                </a:cubicBezTo>
                <a:cubicBezTo>
                  <a:pt x="1254" y="125"/>
                  <a:pt x="1254" y="125"/>
                  <a:pt x="1254" y="125"/>
                </a:cubicBezTo>
                <a:cubicBezTo>
                  <a:pt x="1255" y="126"/>
                  <a:pt x="1255" y="126"/>
                  <a:pt x="1255" y="126"/>
                </a:cubicBezTo>
                <a:cubicBezTo>
                  <a:pt x="1257" y="124"/>
                  <a:pt x="1240" y="132"/>
                  <a:pt x="1260" y="121"/>
                </a:cubicBezTo>
                <a:cubicBezTo>
                  <a:pt x="1257" y="117"/>
                  <a:pt x="1257" y="117"/>
                  <a:pt x="1257" y="117"/>
                </a:cubicBezTo>
                <a:cubicBezTo>
                  <a:pt x="1256" y="116"/>
                  <a:pt x="1256" y="116"/>
                  <a:pt x="1256" y="116"/>
                </a:cubicBezTo>
                <a:cubicBezTo>
                  <a:pt x="1252" y="117"/>
                  <a:pt x="1252" y="117"/>
                  <a:pt x="1252" y="117"/>
                </a:cubicBezTo>
                <a:cubicBezTo>
                  <a:pt x="1254" y="120"/>
                  <a:pt x="1254" y="120"/>
                  <a:pt x="1254" y="120"/>
                </a:cubicBezTo>
                <a:cubicBezTo>
                  <a:pt x="1252" y="122"/>
                  <a:pt x="1248" y="123"/>
                  <a:pt x="1248" y="122"/>
                </a:cubicBezTo>
                <a:cubicBezTo>
                  <a:pt x="1246" y="124"/>
                  <a:pt x="1246" y="124"/>
                  <a:pt x="1246" y="124"/>
                </a:cubicBezTo>
                <a:cubicBezTo>
                  <a:pt x="1247" y="125"/>
                  <a:pt x="1246" y="120"/>
                  <a:pt x="1246" y="125"/>
                </a:cubicBezTo>
                <a:cubicBezTo>
                  <a:pt x="1245" y="124"/>
                  <a:pt x="1245" y="124"/>
                  <a:pt x="1245" y="124"/>
                </a:cubicBezTo>
                <a:cubicBezTo>
                  <a:pt x="1238" y="132"/>
                  <a:pt x="1238" y="132"/>
                  <a:pt x="1238" y="132"/>
                </a:cubicBezTo>
                <a:cubicBezTo>
                  <a:pt x="1237" y="132"/>
                  <a:pt x="1238" y="134"/>
                  <a:pt x="1237" y="132"/>
                </a:cubicBezTo>
                <a:cubicBezTo>
                  <a:pt x="1237" y="134"/>
                  <a:pt x="1237" y="134"/>
                  <a:pt x="1237" y="134"/>
                </a:cubicBezTo>
                <a:cubicBezTo>
                  <a:pt x="1234" y="134"/>
                  <a:pt x="1234" y="134"/>
                  <a:pt x="1234" y="134"/>
                </a:cubicBezTo>
                <a:cubicBezTo>
                  <a:pt x="1230" y="138"/>
                  <a:pt x="1230" y="138"/>
                  <a:pt x="1230" y="138"/>
                </a:cubicBezTo>
                <a:cubicBezTo>
                  <a:pt x="1225" y="142"/>
                  <a:pt x="1225" y="142"/>
                  <a:pt x="1225" y="142"/>
                </a:cubicBezTo>
                <a:cubicBezTo>
                  <a:pt x="1219" y="143"/>
                  <a:pt x="1219" y="143"/>
                  <a:pt x="1219" y="143"/>
                </a:cubicBezTo>
                <a:cubicBezTo>
                  <a:pt x="1218" y="144"/>
                  <a:pt x="1218" y="144"/>
                  <a:pt x="1218" y="144"/>
                </a:cubicBezTo>
                <a:cubicBezTo>
                  <a:pt x="1214" y="138"/>
                  <a:pt x="1214" y="138"/>
                  <a:pt x="1214" y="138"/>
                </a:cubicBezTo>
                <a:cubicBezTo>
                  <a:pt x="1210" y="141"/>
                  <a:pt x="1210" y="141"/>
                  <a:pt x="1210" y="141"/>
                </a:cubicBezTo>
                <a:cubicBezTo>
                  <a:pt x="1207" y="139"/>
                  <a:pt x="1207" y="139"/>
                  <a:pt x="1207" y="139"/>
                </a:cubicBezTo>
                <a:cubicBezTo>
                  <a:pt x="1217" y="132"/>
                  <a:pt x="1201" y="155"/>
                  <a:pt x="1215" y="132"/>
                </a:cubicBezTo>
                <a:cubicBezTo>
                  <a:pt x="1222" y="127"/>
                  <a:pt x="1222" y="127"/>
                  <a:pt x="1222" y="127"/>
                </a:cubicBezTo>
                <a:cubicBezTo>
                  <a:pt x="1229" y="128"/>
                  <a:pt x="1229" y="128"/>
                  <a:pt x="1229" y="128"/>
                </a:cubicBezTo>
                <a:cubicBezTo>
                  <a:pt x="1234" y="126"/>
                  <a:pt x="1234" y="126"/>
                  <a:pt x="1234" y="126"/>
                </a:cubicBezTo>
                <a:cubicBezTo>
                  <a:pt x="1234" y="122"/>
                  <a:pt x="1234" y="122"/>
                  <a:pt x="1234" y="122"/>
                </a:cubicBezTo>
                <a:cubicBezTo>
                  <a:pt x="1237" y="121"/>
                  <a:pt x="1237" y="121"/>
                  <a:pt x="1237" y="121"/>
                </a:cubicBezTo>
                <a:cubicBezTo>
                  <a:pt x="1236" y="118"/>
                  <a:pt x="1236" y="118"/>
                  <a:pt x="1236" y="118"/>
                </a:cubicBezTo>
                <a:cubicBezTo>
                  <a:pt x="1236" y="117"/>
                  <a:pt x="1236" y="117"/>
                  <a:pt x="1236" y="117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1238" y="117"/>
                  <a:pt x="1238" y="117"/>
                  <a:pt x="1238" y="117"/>
                </a:cubicBezTo>
                <a:cubicBezTo>
                  <a:pt x="1240" y="117"/>
                  <a:pt x="1240" y="117"/>
                  <a:pt x="1240" y="117"/>
                </a:cubicBezTo>
                <a:cubicBezTo>
                  <a:pt x="1240" y="115"/>
                  <a:pt x="1240" y="115"/>
                  <a:pt x="1240" y="115"/>
                </a:cubicBezTo>
                <a:cubicBezTo>
                  <a:pt x="1238" y="112"/>
                  <a:pt x="1238" y="112"/>
                  <a:pt x="1238" y="112"/>
                </a:cubicBezTo>
                <a:cubicBezTo>
                  <a:pt x="1236" y="111"/>
                  <a:pt x="1236" y="111"/>
                  <a:pt x="1236" y="111"/>
                </a:cubicBezTo>
                <a:cubicBezTo>
                  <a:pt x="1243" y="104"/>
                  <a:pt x="1243" y="104"/>
                  <a:pt x="1243" y="104"/>
                </a:cubicBezTo>
                <a:cubicBezTo>
                  <a:pt x="1240" y="104"/>
                  <a:pt x="1240" y="104"/>
                  <a:pt x="1240" y="104"/>
                </a:cubicBezTo>
                <a:cubicBezTo>
                  <a:pt x="1236" y="107"/>
                  <a:pt x="1236" y="107"/>
                  <a:pt x="1236" y="107"/>
                </a:cubicBezTo>
                <a:cubicBezTo>
                  <a:pt x="1236" y="106"/>
                  <a:pt x="1236" y="106"/>
                  <a:pt x="1236" y="106"/>
                </a:cubicBezTo>
                <a:cubicBezTo>
                  <a:pt x="1232" y="107"/>
                  <a:pt x="1232" y="107"/>
                  <a:pt x="1232" y="107"/>
                </a:cubicBezTo>
                <a:cubicBezTo>
                  <a:pt x="1221" y="117"/>
                  <a:pt x="1221" y="117"/>
                  <a:pt x="1221" y="117"/>
                </a:cubicBezTo>
                <a:cubicBezTo>
                  <a:pt x="1217" y="119"/>
                  <a:pt x="1217" y="119"/>
                  <a:pt x="1217" y="119"/>
                </a:cubicBezTo>
                <a:cubicBezTo>
                  <a:pt x="1215" y="122"/>
                  <a:pt x="1215" y="122"/>
                  <a:pt x="1215" y="122"/>
                </a:cubicBezTo>
                <a:cubicBezTo>
                  <a:pt x="1212" y="127"/>
                  <a:pt x="1212" y="127"/>
                  <a:pt x="1212" y="127"/>
                </a:cubicBezTo>
                <a:cubicBezTo>
                  <a:pt x="1209" y="128"/>
                  <a:pt x="1209" y="128"/>
                  <a:pt x="1209" y="128"/>
                </a:cubicBezTo>
                <a:cubicBezTo>
                  <a:pt x="1206" y="133"/>
                  <a:pt x="1206" y="133"/>
                  <a:pt x="1206" y="133"/>
                </a:cubicBezTo>
                <a:cubicBezTo>
                  <a:pt x="1203" y="132"/>
                  <a:pt x="1203" y="132"/>
                  <a:pt x="1203" y="132"/>
                </a:cubicBezTo>
                <a:cubicBezTo>
                  <a:pt x="1202" y="132"/>
                  <a:pt x="1202" y="132"/>
                  <a:pt x="1202" y="132"/>
                </a:cubicBezTo>
                <a:cubicBezTo>
                  <a:pt x="1203" y="135"/>
                  <a:pt x="1203" y="135"/>
                  <a:pt x="1203" y="135"/>
                </a:cubicBezTo>
                <a:cubicBezTo>
                  <a:pt x="1200" y="136"/>
                  <a:pt x="1200" y="136"/>
                  <a:pt x="1200" y="136"/>
                </a:cubicBezTo>
                <a:cubicBezTo>
                  <a:pt x="1200" y="137"/>
                  <a:pt x="1200" y="137"/>
                  <a:pt x="1200" y="137"/>
                </a:cubicBezTo>
                <a:cubicBezTo>
                  <a:pt x="1198" y="136"/>
                  <a:pt x="1203" y="142"/>
                  <a:pt x="1197" y="137"/>
                </a:cubicBezTo>
                <a:cubicBezTo>
                  <a:pt x="1194" y="140"/>
                  <a:pt x="1194" y="140"/>
                  <a:pt x="1194" y="140"/>
                </a:cubicBezTo>
                <a:cubicBezTo>
                  <a:pt x="1195" y="140"/>
                  <a:pt x="1194" y="141"/>
                  <a:pt x="1193" y="139"/>
                </a:cubicBezTo>
                <a:cubicBezTo>
                  <a:pt x="1193" y="146"/>
                  <a:pt x="1193" y="146"/>
                  <a:pt x="1193" y="146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185" y="151"/>
                  <a:pt x="1185" y="151"/>
                  <a:pt x="1185" y="151"/>
                </a:cubicBezTo>
                <a:cubicBezTo>
                  <a:pt x="1182" y="152"/>
                  <a:pt x="1177" y="153"/>
                  <a:pt x="1175" y="155"/>
                </a:cubicBezTo>
                <a:cubicBezTo>
                  <a:pt x="1174" y="159"/>
                  <a:pt x="1174" y="159"/>
                  <a:pt x="1174" y="159"/>
                </a:cubicBezTo>
                <a:cubicBezTo>
                  <a:pt x="1172" y="160"/>
                  <a:pt x="1172" y="160"/>
                  <a:pt x="1172" y="160"/>
                </a:cubicBezTo>
                <a:cubicBezTo>
                  <a:pt x="1170" y="163"/>
                  <a:pt x="1170" y="163"/>
                  <a:pt x="1170" y="163"/>
                </a:cubicBezTo>
                <a:cubicBezTo>
                  <a:pt x="1166" y="165"/>
                  <a:pt x="1166" y="165"/>
                  <a:pt x="1166" y="165"/>
                </a:cubicBezTo>
                <a:cubicBezTo>
                  <a:pt x="1165" y="165"/>
                  <a:pt x="1165" y="165"/>
                  <a:pt x="1165" y="165"/>
                </a:cubicBezTo>
                <a:cubicBezTo>
                  <a:pt x="1163" y="169"/>
                  <a:pt x="1163" y="169"/>
                  <a:pt x="1163" y="169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61" y="172"/>
                  <a:pt x="1161" y="172"/>
                  <a:pt x="1161" y="172"/>
                </a:cubicBezTo>
                <a:cubicBezTo>
                  <a:pt x="1141" y="189"/>
                  <a:pt x="1141" y="189"/>
                  <a:pt x="1141" y="189"/>
                </a:cubicBezTo>
                <a:cubicBezTo>
                  <a:pt x="1144" y="188"/>
                  <a:pt x="1142" y="189"/>
                  <a:pt x="1140" y="193"/>
                </a:cubicBezTo>
                <a:cubicBezTo>
                  <a:pt x="1144" y="193"/>
                  <a:pt x="1144" y="193"/>
                  <a:pt x="1144" y="193"/>
                </a:cubicBezTo>
                <a:cubicBezTo>
                  <a:pt x="1142" y="196"/>
                  <a:pt x="1142" y="196"/>
                  <a:pt x="1142" y="196"/>
                </a:cubicBezTo>
                <a:cubicBezTo>
                  <a:pt x="1133" y="206"/>
                  <a:pt x="1133" y="206"/>
                  <a:pt x="1133" y="206"/>
                </a:cubicBezTo>
                <a:cubicBezTo>
                  <a:pt x="1130" y="206"/>
                  <a:pt x="1130" y="206"/>
                  <a:pt x="1130" y="206"/>
                </a:cubicBezTo>
                <a:cubicBezTo>
                  <a:pt x="1130" y="202"/>
                  <a:pt x="1130" y="202"/>
                  <a:pt x="1130" y="202"/>
                </a:cubicBezTo>
                <a:cubicBezTo>
                  <a:pt x="1123" y="205"/>
                  <a:pt x="1123" y="205"/>
                  <a:pt x="1123" y="205"/>
                </a:cubicBezTo>
                <a:cubicBezTo>
                  <a:pt x="1123" y="207"/>
                  <a:pt x="1123" y="207"/>
                  <a:pt x="1123" y="207"/>
                </a:cubicBezTo>
                <a:cubicBezTo>
                  <a:pt x="1120" y="207"/>
                  <a:pt x="1120" y="207"/>
                  <a:pt x="1120" y="207"/>
                </a:cubicBezTo>
                <a:cubicBezTo>
                  <a:pt x="1119" y="208"/>
                  <a:pt x="1125" y="205"/>
                  <a:pt x="1117" y="208"/>
                </a:cubicBezTo>
                <a:cubicBezTo>
                  <a:pt x="1119" y="210"/>
                  <a:pt x="1119" y="210"/>
                  <a:pt x="1119" y="210"/>
                </a:cubicBezTo>
                <a:cubicBezTo>
                  <a:pt x="1115" y="214"/>
                  <a:pt x="1115" y="214"/>
                  <a:pt x="1115" y="214"/>
                </a:cubicBezTo>
                <a:cubicBezTo>
                  <a:pt x="1115" y="216"/>
                  <a:pt x="1115" y="216"/>
                  <a:pt x="1115" y="216"/>
                </a:cubicBezTo>
                <a:cubicBezTo>
                  <a:pt x="1112" y="215"/>
                  <a:pt x="1112" y="215"/>
                  <a:pt x="1112" y="215"/>
                </a:cubicBezTo>
                <a:cubicBezTo>
                  <a:pt x="1109" y="221"/>
                  <a:pt x="1109" y="221"/>
                  <a:pt x="1109" y="221"/>
                </a:cubicBezTo>
                <a:cubicBezTo>
                  <a:pt x="1112" y="223"/>
                  <a:pt x="1112" y="223"/>
                  <a:pt x="1112" y="223"/>
                </a:cubicBezTo>
                <a:cubicBezTo>
                  <a:pt x="1113" y="222"/>
                  <a:pt x="1113" y="222"/>
                  <a:pt x="1113" y="222"/>
                </a:cubicBezTo>
                <a:cubicBezTo>
                  <a:pt x="1112" y="226"/>
                  <a:pt x="1112" y="226"/>
                  <a:pt x="1112" y="226"/>
                </a:cubicBezTo>
                <a:cubicBezTo>
                  <a:pt x="1111" y="227"/>
                  <a:pt x="1111" y="227"/>
                  <a:pt x="1111" y="227"/>
                </a:cubicBezTo>
                <a:cubicBezTo>
                  <a:pt x="1103" y="226"/>
                  <a:pt x="1103" y="226"/>
                  <a:pt x="1103" y="226"/>
                </a:cubicBezTo>
                <a:cubicBezTo>
                  <a:pt x="1098" y="229"/>
                  <a:pt x="1098" y="229"/>
                  <a:pt x="1098" y="229"/>
                </a:cubicBezTo>
                <a:cubicBezTo>
                  <a:pt x="1097" y="230"/>
                  <a:pt x="1097" y="230"/>
                  <a:pt x="1097" y="230"/>
                </a:cubicBezTo>
                <a:cubicBezTo>
                  <a:pt x="1103" y="231"/>
                  <a:pt x="1103" y="231"/>
                  <a:pt x="1103" y="231"/>
                </a:cubicBezTo>
                <a:cubicBezTo>
                  <a:pt x="1106" y="232"/>
                  <a:pt x="1110" y="226"/>
                  <a:pt x="1113" y="233"/>
                </a:cubicBezTo>
                <a:cubicBezTo>
                  <a:pt x="1116" y="231"/>
                  <a:pt x="1116" y="231"/>
                  <a:pt x="1116" y="231"/>
                </a:cubicBezTo>
                <a:cubicBezTo>
                  <a:pt x="1117" y="231"/>
                  <a:pt x="1119" y="233"/>
                  <a:pt x="1120" y="230"/>
                </a:cubicBezTo>
                <a:cubicBezTo>
                  <a:pt x="1119" y="227"/>
                  <a:pt x="1119" y="227"/>
                  <a:pt x="1119" y="227"/>
                </a:cubicBezTo>
                <a:cubicBezTo>
                  <a:pt x="1130" y="221"/>
                  <a:pt x="1130" y="221"/>
                  <a:pt x="1130" y="221"/>
                </a:cubicBezTo>
                <a:cubicBezTo>
                  <a:pt x="1130" y="219"/>
                  <a:pt x="1130" y="219"/>
                  <a:pt x="1130" y="219"/>
                </a:cubicBezTo>
                <a:cubicBezTo>
                  <a:pt x="1139" y="215"/>
                  <a:pt x="1139" y="215"/>
                  <a:pt x="1139" y="215"/>
                </a:cubicBezTo>
                <a:cubicBezTo>
                  <a:pt x="1141" y="213"/>
                  <a:pt x="1141" y="213"/>
                  <a:pt x="1141" y="213"/>
                </a:cubicBezTo>
                <a:cubicBezTo>
                  <a:pt x="1141" y="212"/>
                  <a:pt x="1141" y="212"/>
                  <a:pt x="1141" y="212"/>
                </a:cubicBezTo>
                <a:cubicBezTo>
                  <a:pt x="1139" y="211"/>
                  <a:pt x="1139" y="211"/>
                  <a:pt x="1139" y="211"/>
                </a:cubicBezTo>
                <a:cubicBezTo>
                  <a:pt x="1137" y="212"/>
                  <a:pt x="1137" y="212"/>
                  <a:pt x="1137" y="212"/>
                </a:cubicBezTo>
                <a:cubicBezTo>
                  <a:pt x="1138" y="209"/>
                  <a:pt x="1138" y="209"/>
                  <a:pt x="1138" y="209"/>
                </a:cubicBezTo>
                <a:cubicBezTo>
                  <a:pt x="1143" y="211"/>
                  <a:pt x="1143" y="211"/>
                  <a:pt x="1143" y="211"/>
                </a:cubicBezTo>
                <a:cubicBezTo>
                  <a:pt x="1150" y="204"/>
                  <a:pt x="1150" y="204"/>
                  <a:pt x="1150" y="204"/>
                </a:cubicBezTo>
                <a:cubicBezTo>
                  <a:pt x="1154" y="201"/>
                  <a:pt x="1154" y="201"/>
                  <a:pt x="1154" y="201"/>
                </a:cubicBezTo>
                <a:cubicBezTo>
                  <a:pt x="1154" y="200"/>
                  <a:pt x="1154" y="200"/>
                  <a:pt x="1154" y="200"/>
                </a:cubicBezTo>
                <a:cubicBezTo>
                  <a:pt x="1152" y="205"/>
                  <a:pt x="1159" y="205"/>
                  <a:pt x="1162" y="193"/>
                </a:cubicBezTo>
                <a:cubicBezTo>
                  <a:pt x="1170" y="185"/>
                  <a:pt x="1170" y="185"/>
                  <a:pt x="1170" y="185"/>
                </a:cubicBezTo>
                <a:cubicBezTo>
                  <a:pt x="1170" y="186"/>
                  <a:pt x="1167" y="186"/>
                  <a:pt x="1171" y="186"/>
                </a:cubicBezTo>
                <a:cubicBezTo>
                  <a:pt x="1171" y="183"/>
                  <a:pt x="1171" y="183"/>
                  <a:pt x="1171" y="183"/>
                </a:cubicBezTo>
                <a:cubicBezTo>
                  <a:pt x="1175" y="183"/>
                  <a:pt x="1175" y="183"/>
                  <a:pt x="1175" y="183"/>
                </a:cubicBezTo>
                <a:cubicBezTo>
                  <a:pt x="1184" y="173"/>
                  <a:pt x="1184" y="173"/>
                  <a:pt x="1184" y="173"/>
                </a:cubicBezTo>
                <a:cubicBezTo>
                  <a:pt x="1190" y="172"/>
                  <a:pt x="1190" y="172"/>
                  <a:pt x="1190" y="172"/>
                </a:cubicBezTo>
                <a:cubicBezTo>
                  <a:pt x="1192" y="166"/>
                  <a:pt x="1192" y="166"/>
                  <a:pt x="1192" y="166"/>
                </a:cubicBezTo>
                <a:cubicBezTo>
                  <a:pt x="1196" y="164"/>
                  <a:pt x="1196" y="164"/>
                  <a:pt x="1196" y="164"/>
                </a:cubicBezTo>
                <a:cubicBezTo>
                  <a:pt x="1198" y="160"/>
                  <a:pt x="1198" y="160"/>
                  <a:pt x="1198" y="160"/>
                </a:cubicBezTo>
                <a:cubicBezTo>
                  <a:pt x="1202" y="159"/>
                  <a:pt x="1202" y="159"/>
                  <a:pt x="1202" y="159"/>
                </a:cubicBezTo>
                <a:cubicBezTo>
                  <a:pt x="1205" y="153"/>
                  <a:pt x="1205" y="153"/>
                  <a:pt x="1205" y="153"/>
                </a:cubicBezTo>
                <a:cubicBezTo>
                  <a:pt x="1207" y="152"/>
                  <a:pt x="1207" y="152"/>
                  <a:pt x="1207" y="152"/>
                </a:cubicBezTo>
                <a:cubicBezTo>
                  <a:pt x="1204" y="156"/>
                  <a:pt x="1204" y="156"/>
                  <a:pt x="1204" y="156"/>
                </a:cubicBezTo>
                <a:cubicBezTo>
                  <a:pt x="1210" y="155"/>
                  <a:pt x="1210" y="155"/>
                  <a:pt x="1210" y="155"/>
                </a:cubicBezTo>
                <a:cubicBezTo>
                  <a:pt x="1212" y="152"/>
                  <a:pt x="1212" y="152"/>
                  <a:pt x="1212" y="152"/>
                </a:cubicBezTo>
                <a:cubicBezTo>
                  <a:pt x="1210" y="150"/>
                  <a:pt x="1210" y="150"/>
                  <a:pt x="1210" y="150"/>
                </a:cubicBezTo>
                <a:cubicBezTo>
                  <a:pt x="1208" y="150"/>
                  <a:pt x="1207" y="150"/>
                  <a:pt x="1207" y="151"/>
                </a:cubicBezTo>
                <a:cubicBezTo>
                  <a:pt x="1206" y="149"/>
                  <a:pt x="1206" y="149"/>
                  <a:pt x="1206" y="149"/>
                </a:cubicBezTo>
                <a:cubicBezTo>
                  <a:pt x="1202" y="149"/>
                  <a:pt x="1202" y="149"/>
                  <a:pt x="1202" y="149"/>
                </a:cubicBezTo>
                <a:cubicBezTo>
                  <a:pt x="1199" y="151"/>
                  <a:pt x="1199" y="151"/>
                  <a:pt x="1199" y="151"/>
                </a:cubicBezTo>
                <a:cubicBezTo>
                  <a:pt x="1199" y="152"/>
                  <a:pt x="1198" y="151"/>
                  <a:pt x="1197" y="150"/>
                </a:cubicBezTo>
                <a:cubicBezTo>
                  <a:pt x="1199" y="147"/>
                  <a:pt x="1199" y="147"/>
                  <a:pt x="1199" y="147"/>
                </a:cubicBezTo>
                <a:cubicBezTo>
                  <a:pt x="1199" y="147"/>
                  <a:pt x="1202" y="154"/>
                  <a:pt x="1204" y="146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2" y="145"/>
                  <a:pt x="1202" y="145"/>
                  <a:pt x="1202" y="145"/>
                </a:cubicBezTo>
                <a:cubicBezTo>
                  <a:pt x="1203" y="144"/>
                  <a:pt x="1203" y="144"/>
                  <a:pt x="1203" y="144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7" y="143"/>
                  <a:pt x="1207" y="143"/>
                  <a:pt x="1207" y="143"/>
                </a:cubicBezTo>
                <a:cubicBezTo>
                  <a:pt x="1206" y="144"/>
                  <a:pt x="1203" y="140"/>
                  <a:pt x="1208" y="145"/>
                </a:cubicBezTo>
                <a:cubicBezTo>
                  <a:pt x="1208" y="144"/>
                  <a:pt x="1203" y="141"/>
                  <a:pt x="1207" y="147"/>
                </a:cubicBezTo>
                <a:cubicBezTo>
                  <a:pt x="1217" y="147"/>
                  <a:pt x="1217" y="147"/>
                  <a:pt x="1217" y="147"/>
                </a:cubicBezTo>
                <a:cubicBezTo>
                  <a:pt x="1216" y="148"/>
                  <a:pt x="1216" y="148"/>
                  <a:pt x="1216" y="148"/>
                </a:cubicBezTo>
                <a:cubicBezTo>
                  <a:pt x="1218" y="151"/>
                  <a:pt x="1218" y="151"/>
                  <a:pt x="1218" y="151"/>
                </a:cubicBezTo>
                <a:cubicBezTo>
                  <a:pt x="1216" y="153"/>
                  <a:pt x="1213" y="150"/>
                  <a:pt x="1212" y="155"/>
                </a:cubicBezTo>
                <a:cubicBezTo>
                  <a:pt x="1210" y="157"/>
                  <a:pt x="1210" y="157"/>
                  <a:pt x="1210" y="157"/>
                </a:cubicBezTo>
                <a:cubicBezTo>
                  <a:pt x="1210" y="159"/>
                  <a:pt x="1210" y="159"/>
                  <a:pt x="1210" y="159"/>
                </a:cubicBezTo>
                <a:cubicBezTo>
                  <a:pt x="1207" y="159"/>
                  <a:pt x="1207" y="159"/>
                  <a:pt x="1207" y="159"/>
                </a:cubicBezTo>
                <a:cubicBezTo>
                  <a:pt x="1199" y="166"/>
                  <a:pt x="1199" y="166"/>
                  <a:pt x="1199" y="166"/>
                </a:cubicBezTo>
                <a:cubicBezTo>
                  <a:pt x="1198" y="170"/>
                  <a:pt x="1198" y="170"/>
                  <a:pt x="1198" y="170"/>
                </a:cubicBezTo>
                <a:cubicBezTo>
                  <a:pt x="1195" y="173"/>
                  <a:pt x="1195" y="173"/>
                  <a:pt x="1195" y="173"/>
                </a:cubicBezTo>
                <a:cubicBezTo>
                  <a:pt x="1193" y="173"/>
                  <a:pt x="1193" y="173"/>
                  <a:pt x="1193" y="173"/>
                </a:cubicBezTo>
                <a:cubicBezTo>
                  <a:pt x="1192" y="176"/>
                  <a:pt x="1192" y="176"/>
                  <a:pt x="1192" y="176"/>
                </a:cubicBezTo>
                <a:cubicBezTo>
                  <a:pt x="1180" y="185"/>
                  <a:pt x="1180" y="185"/>
                  <a:pt x="1180" y="185"/>
                </a:cubicBezTo>
                <a:cubicBezTo>
                  <a:pt x="1175" y="190"/>
                  <a:pt x="1175" y="190"/>
                  <a:pt x="1175" y="190"/>
                </a:cubicBezTo>
                <a:cubicBezTo>
                  <a:pt x="1168" y="197"/>
                  <a:pt x="1168" y="197"/>
                  <a:pt x="1168" y="197"/>
                </a:cubicBezTo>
                <a:cubicBezTo>
                  <a:pt x="1167" y="196"/>
                  <a:pt x="1167" y="197"/>
                  <a:pt x="1166" y="195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3" y="200"/>
                  <a:pt x="1163" y="200"/>
                  <a:pt x="1163" y="200"/>
                </a:cubicBezTo>
                <a:cubicBezTo>
                  <a:pt x="1157" y="203"/>
                  <a:pt x="1157" y="203"/>
                  <a:pt x="1157" y="203"/>
                </a:cubicBezTo>
                <a:cubicBezTo>
                  <a:pt x="1155" y="203"/>
                  <a:pt x="1152" y="204"/>
                  <a:pt x="1157" y="207"/>
                </a:cubicBezTo>
                <a:cubicBezTo>
                  <a:pt x="1154" y="209"/>
                  <a:pt x="1154" y="209"/>
                  <a:pt x="1154" y="209"/>
                </a:cubicBezTo>
                <a:cubicBezTo>
                  <a:pt x="1153" y="210"/>
                  <a:pt x="1153" y="210"/>
                  <a:pt x="1153" y="210"/>
                </a:cubicBezTo>
                <a:cubicBezTo>
                  <a:pt x="1153" y="211"/>
                  <a:pt x="1153" y="211"/>
                  <a:pt x="1153" y="211"/>
                </a:cubicBezTo>
                <a:cubicBezTo>
                  <a:pt x="1156" y="211"/>
                  <a:pt x="1156" y="211"/>
                  <a:pt x="1156" y="211"/>
                </a:cubicBezTo>
                <a:cubicBezTo>
                  <a:pt x="1160" y="207"/>
                  <a:pt x="1160" y="207"/>
                  <a:pt x="1160" y="207"/>
                </a:cubicBezTo>
                <a:cubicBezTo>
                  <a:pt x="1160" y="206"/>
                  <a:pt x="1156" y="211"/>
                  <a:pt x="1162" y="206"/>
                </a:cubicBezTo>
                <a:cubicBezTo>
                  <a:pt x="1153" y="216"/>
                  <a:pt x="1153" y="216"/>
                  <a:pt x="1153" y="216"/>
                </a:cubicBezTo>
                <a:cubicBezTo>
                  <a:pt x="1148" y="215"/>
                  <a:pt x="1148" y="215"/>
                  <a:pt x="1148" y="215"/>
                </a:cubicBezTo>
                <a:cubicBezTo>
                  <a:pt x="1144" y="217"/>
                  <a:pt x="1144" y="217"/>
                  <a:pt x="1144" y="217"/>
                </a:cubicBezTo>
                <a:cubicBezTo>
                  <a:pt x="1145" y="217"/>
                  <a:pt x="1140" y="217"/>
                  <a:pt x="1145" y="217"/>
                </a:cubicBezTo>
                <a:cubicBezTo>
                  <a:pt x="1140" y="222"/>
                  <a:pt x="1140" y="222"/>
                  <a:pt x="1140" y="222"/>
                </a:cubicBezTo>
                <a:cubicBezTo>
                  <a:pt x="1142" y="224"/>
                  <a:pt x="1142" y="224"/>
                  <a:pt x="1142" y="224"/>
                </a:cubicBezTo>
                <a:cubicBezTo>
                  <a:pt x="1147" y="221"/>
                  <a:pt x="1147" y="221"/>
                  <a:pt x="1147" y="221"/>
                </a:cubicBezTo>
                <a:cubicBezTo>
                  <a:pt x="1145" y="224"/>
                  <a:pt x="1145" y="224"/>
                  <a:pt x="1145" y="224"/>
                </a:cubicBezTo>
                <a:cubicBezTo>
                  <a:pt x="1140" y="227"/>
                  <a:pt x="1140" y="227"/>
                  <a:pt x="1140" y="227"/>
                </a:cubicBezTo>
                <a:cubicBezTo>
                  <a:pt x="1138" y="231"/>
                  <a:pt x="1138" y="231"/>
                  <a:pt x="1138" y="231"/>
                </a:cubicBezTo>
                <a:cubicBezTo>
                  <a:pt x="1143" y="230"/>
                  <a:pt x="1143" y="230"/>
                  <a:pt x="1143" y="230"/>
                </a:cubicBezTo>
                <a:cubicBezTo>
                  <a:pt x="1144" y="229"/>
                  <a:pt x="1144" y="229"/>
                  <a:pt x="1144" y="229"/>
                </a:cubicBezTo>
                <a:cubicBezTo>
                  <a:pt x="1147" y="227"/>
                  <a:pt x="1147" y="227"/>
                  <a:pt x="1147" y="227"/>
                </a:cubicBezTo>
                <a:cubicBezTo>
                  <a:pt x="1148" y="227"/>
                  <a:pt x="1148" y="227"/>
                  <a:pt x="1148" y="227"/>
                </a:cubicBezTo>
                <a:cubicBezTo>
                  <a:pt x="1148" y="228"/>
                  <a:pt x="1146" y="226"/>
                  <a:pt x="1147" y="229"/>
                </a:cubicBezTo>
                <a:cubicBezTo>
                  <a:pt x="1157" y="226"/>
                  <a:pt x="1157" y="226"/>
                  <a:pt x="1157" y="226"/>
                </a:cubicBezTo>
                <a:cubicBezTo>
                  <a:pt x="1163" y="224"/>
                  <a:pt x="1163" y="224"/>
                  <a:pt x="1163" y="224"/>
                </a:cubicBezTo>
                <a:cubicBezTo>
                  <a:pt x="1163" y="219"/>
                  <a:pt x="1163" y="219"/>
                  <a:pt x="1163" y="219"/>
                </a:cubicBezTo>
                <a:cubicBezTo>
                  <a:pt x="1166" y="218"/>
                  <a:pt x="1166" y="218"/>
                  <a:pt x="1166" y="218"/>
                </a:cubicBezTo>
                <a:cubicBezTo>
                  <a:pt x="1169" y="219"/>
                  <a:pt x="1169" y="219"/>
                  <a:pt x="1169" y="219"/>
                </a:cubicBezTo>
                <a:cubicBezTo>
                  <a:pt x="1172" y="219"/>
                  <a:pt x="1172" y="219"/>
                  <a:pt x="1172" y="219"/>
                </a:cubicBezTo>
                <a:cubicBezTo>
                  <a:pt x="1172" y="216"/>
                  <a:pt x="1172" y="216"/>
                  <a:pt x="1172" y="216"/>
                </a:cubicBezTo>
                <a:cubicBezTo>
                  <a:pt x="1179" y="213"/>
                  <a:pt x="1179" y="213"/>
                  <a:pt x="1179" y="213"/>
                </a:cubicBezTo>
                <a:cubicBezTo>
                  <a:pt x="1179" y="212"/>
                  <a:pt x="1179" y="212"/>
                  <a:pt x="1179" y="212"/>
                </a:cubicBezTo>
                <a:cubicBezTo>
                  <a:pt x="1184" y="209"/>
                  <a:pt x="1184" y="209"/>
                  <a:pt x="1184" y="209"/>
                </a:cubicBezTo>
                <a:cubicBezTo>
                  <a:pt x="1184" y="206"/>
                  <a:pt x="1184" y="206"/>
                  <a:pt x="1184" y="206"/>
                </a:cubicBezTo>
                <a:cubicBezTo>
                  <a:pt x="1189" y="205"/>
                  <a:pt x="1189" y="205"/>
                  <a:pt x="1189" y="205"/>
                </a:cubicBezTo>
                <a:cubicBezTo>
                  <a:pt x="1195" y="198"/>
                  <a:pt x="1195" y="198"/>
                  <a:pt x="1195" y="198"/>
                </a:cubicBezTo>
                <a:cubicBezTo>
                  <a:pt x="1195" y="197"/>
                  <a:pt x="1196" y="198"/>
                  <a:pt x="1197" y="196"/>
                </a:cubicBezTo>
                <a:cubicBezTo>
                  <a:pt x="1198" y="200"/>
                  <a:pt x="1198" y="200"/>
                  <a:pt x="1198" y="200"/>
                </a:cubicBezTo>
                <a:cubicBezTo>
                  <a:pt x="1201" y="201"/>
                  <a:pt x="1201" y="201"/>
                  <a:pt x="1201" y="201"/>
                </a:cubicBezTo>
                <a:cubicBezTo>
                  <a:pt x="1200" y="203"/>
                  <a:pt x="1200" y="203"/>
                  <a:pt x="1200" y="203"/>
                </a:cubicBezTo>
                <a:cubicBezTo>
                  <a:pt x="1203" y="204"/>
                  <a:pt x="1203" y="204"/>
                  <a:pt x="1203" y="204"/>
                </a:cubicBezTo>
                <a:cubicBezTo>
                  <a:pt x="1205" y="201"/>
                  <a:pt x="1208" y="206"/>
                  <a:pt x="1207" y="200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9" y="193"/>
                  <a:pt x="1209" y="193"/>
                  <a:pt x="1209" y="193"/>
                </a:cubicBezTo>
                <a:cubicBezTo>
                  <a:pt x="1209" y="194"/>
                  <a:pt x="1209" y="194"/>
                  <a:pt x="1209" y="194"/>
                </a:cubicBezTo>
                <a:cubicBezTo>
                  <a:pt x="1210" y="195"/>
                  <a:pt x="1210" y="195"/>
                  <a:pt x="1210" y="195"/>
                </a:cubicBezTo>
                <a:cubicBezTo>
                  <a:pt x="1216" y="193"/>
                  <a:pt x="1216" y="193"/>
                  <a:pt x="1216" y="193"/>
                </a:cubicBezTo>
                <a:cubicBezTo>
                  <a:pt x="1216" y="195"/>
                  <a:pt x="1216" y="195"/>
                  <a:pt x="1216" y="195"/>
                </a:cubicBezTo>
                <a:cubicBezTo>
                  <a:pt x="1217" y="197"/>
                  <a:pt x="1217" y="197"/>
                  <a:pt x="1217" y="197"/>
                </a:cubicBezTo>
                <a:cubicBezTo>
                  <a:pt x="1219" y="194"/>
                  <a:pt x="1219" y="194"/>
                  <a:pt x="1219" y="194"/>
                </a:cubicBezTo>
                <a:cubicBezTo>
                  <a:pt x="1217" y="191"/>
                  <a:pt x="1217" y="191"/>
                  <a:pt x="1217" y="191"/>
                </a:cubicBezTo>
                <a:cubicBezTo>
                  <a:pt x="1217" y="188"/>
                  <a:pt x="1217" y="188"/>
                  <a:pt x="1217" y="188"/>
                </a:cubicBezTo>
                <a:cubicBezTo>
                  <a:pt x="1221" y="187"/>
                  <a:pt x="1221" y="187"/>
                  <a:pt x="1221" y="187"/>
                </a:cubicBezTo>
                <a:cubicBezTo>
                  <a:pt x="1222" y="183"/>
                  <a:pt x="1222" y="183"/>
                  <a:pt x="1222" y="183"/>
                </a:cubicBezTo>
                <a:cubicBezTo>
                  <a:pt x="1221" y="184"/>
                  <a:pt x="1223" y="186"/>
                  <a:pt x="1226" y="183"/>
                </a:cubicBezTo>
                <a:cubicBezTo>
                  <a:pt x="1224" y="181"/>
                  <a:pt x="1224" y="181"/>
                  <a:pt x="1224" y="181"/>
                </a:cubicBezTo>
                <a:cubicBezTo>
                  <a:pt x="1227" y="178"/>
                  <a:pt x="1227" y="178"/>
                  <a:pt x="1227" y="178"/>
                </a:cubicBezTo>
                <a:cubicBezTo>
                  <a:pt x="1228" y="179"/>
                  <a:pt x="1226" y="178"/>
                  <a:pt x="1228" y="179"/>
                </a:cubicBezTo>
                <a:cubicBezTo>
                  <a:pt x="1230" y="175"/>
                  <a:pt x="1230" y="175"/>
                  <a:pt x="1230" y="175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6" y="178"/>
                  <a:pt x="1236" y="178"/>
                  <a:pt x="1236" y="178"/>
                </a:cubicBezTo>
                <a:cubicBezTo>
                  <a:pt x="1238" y="178"/>
                  <a:pt x="1238" y="178"/>
                  <a:pt x="1238" y="178"/>
                </a:cubicBezTo>
                <a:cubicBezTo>
                  <a:pt x="1236" y="176"/>
                  <a:pt x="1236" y="176"/>
                  <a:pt x="1236" y="176"/>
                </a:cubicBezTo>
                <a:cubicBezTo>
                  <a:pt x="1232" y="176"/>
                  <a:pt x="1232" y="176"/>
                  <a:pt x="1232" y="176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36" y="172"/>
                  <a:pt x="1235" y="171"/>
                  <a:pt x="1241" y="168"/>
                </a:cubicBezTo>
                <a:cubicBezTo>
                  <a:pt x="1240" y="166"/>
                  <a:pt x="1240" y="166"/>
                  <a:pt x="1240" y="166"/>
                </a:cubicBezTo>
                <a:cubicBezTo>
                  <a:pt x="1242" y="163"/>
                  <a:pt x="1242" y="163"/>
                  <a:pt x="1242" y="163"/>
                </a:cubicBezTo>
                <a:cubicBezTo>
                  <a:pt x="1245" y="165"/>
                  <a:pt x="1245" y="165"/>
                  <a:pt x="1245" y="165"/>
                </a:cubicBezTo>
                <a:cubicBezTo>
                  <a:pt x="1247" y="160"/>
                  <a:pt x="1247" y="160"/>
                  <a:pt x="1247" y="160"/>
                </a:cubicBezTo>
                <a:cubicBezTo>
                  <a:pt x="1248" y="161"/>
                  <a:pt x="1249" y="160"/>
                  <a:pt x="1250" y="159"/>
                </a:cubicBezTo>
                <a:cubicBezTo>
                  <a:pt x="1250" y="154"/>
                  <a:pt x="1250" y="154"/>
                  <a:pt x="1250" y="154"/>
                </a:cubicBezTo>
                <a:cubicBezTo>
                  <a:pt x="1254" y="152"/>
                  <a:pt x="1254" y="152"/>
                  <a:pt x="1254" y="152"/>
                </a:cubicBezTo>
                <a:cubicBezTo>
                  <a:pt x="1256" y="156"/>
                  <a:pt x="1256" y="156"/>
                  <a:pt x="1256" y="156"/>
                </a:cubicBezTo>
                <a:cubicBezTo>
                  <a:pt x="1258" y="155"/>
                  <a:pt x="1258" y="155"/>
                  <a:pt x="1258" y="155"/>
                </a:cubicBezTo>
                <a:cubicBezTo>
                  <a:pt x="1259" y="155"/>
                  <a:pt x="1254" y="158"/>
                  <a:pt x="1259" y="153"/>
                </a:cubicBezTo>
                <a:cubicBezTo>
                  <a:pt x="1257" y="151"/>
                  <a:pt x="1257" y="151"/>
                  <a:pt x="1257" y="151"/>
                </a:cubicBezTo>
                <a:cubicBezTo>
                  <a:pt x="1259" y="149"/>
                  <a:pt x="1259" y="149"/>
                  <a:pt x="1259" y="149"/>
                </a:cubicBezTo>
                <a:cubicBezTo>
                  <a:pt x="1258" y="148"/>
                  <a:pt x="1258" y="148"/>
                  <a:pt x="1258" y="148"/>
                </a:cubicBezTo>
                <a:cubicBezTo>
                  <a:pt x="1261" y="148"/>
                  <a:pt x="1261" y="148"/>
                  <a:pt x="1261" y="148"/>
                </a:cubicBezTo>
                <a:cubicBezTo>
                  <a:pt x="1263" y="146"/>
                  <a:pt x="1263" y="146"/>
                  <a:pt x="1263" y="146"/>
                </a:cubicBezTo>
                <a:cubicBezTo>
                  <a:pt x="1261" y="144"/>
                  <a:pt x="1261" y="144"/>
                  <a:pt x="1261" y="144"/>
                </a:cubicBezTo>
                <a:cubicBezTo>
                  <a:pt x="1266" y="138"/>
                  <a:pt x="1266" y="138"/>
                  <a:pt x="1266" y="138"/>
                </a:cubicBezTo>
                <a:cubicBezTo>
                  <a:pt x="1270" y="138"/>
                  <a:pt x="1270" y="138"/>
                  <a:pt x="1270" y="138"/>
                </a:cubicBezTo>
                <a:cubicBezTo>
                  <a:pt x="1272" y="136"/>
                  <a:pt x="1272" y="136"/>
                  <a:pt x="1272" y="136"/>
                </a:cubicBezTo>
                <a:cubicBezTo>
                  <a:pt x="1269" y="134"/>
                  <a:pt x="1269" y="134"/>
                  <a:pt x="1269" y="134"/>
                </a:cubicBezTo>
                <a:cubicBezTo>
                  <a:pt x="1268" y="136"/>
                  <a:pt x="1268" y="136"/>
                  <a:pt x="1268" y="136"/>
                </a:cubicBezTo>
                <a:cubicBezTo>
                  <a:pt x="1269" y="133"/>
                  <a:pt x="1269" y="133"/>
                  <a:pt x="1269" y="133"/>
                </a:cubicBezTo>
                <a:cubicBezTo>
                  <a:pt x="1266" y="132"/>
                  <a:pt x="1266" y="132"/>
                  <a:pt x="1266" y="132"/>
                </a:cubicBezTo>
                <a:cubicBezTo>
                  <a:pt x="1269" y="132"/>
                  <a:pt x="1269" y="132"/>
                  <a:pt x="1269" y="132"/>
                </a:cubicBezTo>
                <a:cubicBezTo>
                  <a:pt x="1270" y="132"/>
                  <a:pt x="1270" y="132"/>
                  <a:pt x="1270" y="132"/>
                </a:cubicBezTo>
                <a:cubicBezTo>
                  <a:pt x="1270" y="133"/>
                  <a:pt x="1275" y="131"/>
                  <a:pt x="1272" y="134"/>
                </a:cubicBezTo>
                <a:cubicBezTo>
                  <a:pt x="1276" y="129"/>
                  <a:pt x="1276" y="129"/>
                  <a:pt x="1276" y="129"/>
                </a:cubicBezTo>
                <a:cubicBezTo>
                  <a:pt x="1280" y="132"/>
                  <a:pt x="1280" y="132"/>
                  <a:pt x="1280" y="132"/>
                </a:cubicBezTo>
                <a:cubicBezTo>
                  <a:pt x="1282" y="129"/>
                  <a:pt x="1282" y="129"/>
                  <a:pt x="1282" y="129"/>
                </a:cubicBezTo>
                <a:cubicBezTo>
                  <a:pt x="1278" y="128"/>
                  <a:pt x="1278" y="128"/>
                  <a:pt x="1278" y="128"/>
                </a:cubicBezTo>
                <a:cubicBezTo>
                  <a:pt x="1278" y="127"/>
                  <a:pt x="1278" y="127"/>
                  <a:pt x="1278" y="127"/>
                </a:cubicBezTo>
                <a:cubicBezTo>
                  <a:pt x="1276" y="127"/>
                  <a:pt x="1276" y="127"/>
                  <a:pt x="1276" y="127"/>
                </a:cubicBezTo>
                <a:cubicBezTo>
                  <a:pt x="1278" y="124"/>
                  <a:pt x="1278" y="124"/>
                  <a:pt x="1278" y="124"/>
                </a:cubicBezTo>
                <a:cubicBezTo>
                  <a:pt x="1280" y="125"/>
                  <a:pt x="1280" y="125"/>
                  <a:pt x="1280" y="125"/>
                </a:cubicBezTo>
                <a:cubicBezTo>
                  <a:pt x="1283" y="122"/>
                  <a:pt x="1283" y="122"/>
                  <a:pt x="1283" y="122"/>
                </a:cubicBezTo>
                <a:cubicBezTo>
                  <a:pt x="1283" y="121"/>
                  <a:pt x="1283" y="121"/>
                  <a:pt x="1283" y="121"/>
                </a:cubicBezTo>
                <a:cubicBezTo>
                  <a:pt x="1281" y="121"/>
                  <a:pt x="1281" y="121"/>
                  <a:pt x="1281" y="121"/>
                </a:cubicBezTo>
                <a:cubicBezTo>
                  <a:pt x="1282" y="118"/>
                  <a:pt x="1282" y="118"/>
                  <a:pt x="1282" y="118"/>
                </a:cubicBezTo>
                <a:cubicBezTo>
                  <a:pt x="1294" y="105"/>
                  <a:pt x="1294" y="105"/>
                  <a:pt x="1294" y="105"/>
                </a:cubicBezTo>
                <a:cubicBezTo>
                  <a:pt x="1299" y="104"/>
                  <a:pt x="1299" y="104"/>
                  <a:pt x="1299" y="104"/>
                </a:cubicBezTo>
                <a:cubicBezTo>
                  <a:pt x="1303" y="97"/>
                  <a:pt x="1303" y="97"/>
                  <a:pt x="1303" y="97"/>
                </a:cubicBezTo>
                <a:cubicBezTo>
                  <a:pt x="1305" y="100"/>
                  <a:pt x="1304" y="95"/>
                  <a:pt x="1307" y="97"/>
                </a:cubicBezTo>
                <a:cubicBezTo>
                  <a:pt x="1307" y="97"/>
                  <a:pt x="1314" y="100"/>
                  <a:pt x="1309" y="93"/>
                </a:cubicBezTo>
                <a:cubicBezTo>
                  <a:pt x="1311" y="90"/>
                  <a:pt x="1311" y="90"/>
                  <a:pt x="1311" y="90"/>
                </a:cubicBezTo>
                <a:cubicBezTo>
                  <a:pt x="1315" y="90"/>
                  <a:pt x="1315" y="90"/>
                  <a:pt x="1315" y="90"/>
                </a:cubicBezTo>
                <a:cubicBezTo>
                  <a:pt x="1317" y="88"/>
                  <a:pt x="1317" y="88"/>
                  <a:pt x="1317" y="88"/>
                </a:cubicBezTo>
                <a:cubicBezTo>
                  <a:pt x="1315" y="92"/>
                  <a:pt x="1315" y="92"/>
                  <a:pt x="1315" y="92"/>
                </a:cubicBezTo>
                <a:cubicBezTo>
                  <a:pt x="1315" y="91"/>
                  <a:pt x="1315" y="93"/>
                  <a:pt x="1314" y="91"/>
                </a:cubicBezTo>
                <a:cubicBezTo>
                  <a:pt x="1313" y="93"/>
                  <a:pt x="1313" y="93"/>
                  <a:pt x="1313" y="93"/>
                </a:cubicBezTo>
                <a:cubicBezTo>
                  <a:pt x="1314" y="94"/>
                  <a:pt x="1314" y="94"/>
                  <a:pt x="1314" y="94"/>
                </a:cubicBezTo>
                <a:cubicBezTo>
                  <a:pt x="1303" y="105"/>
                  <a:pt x="1303" y="105"/>
                  <a:pt x="1303" y="105"/>
                </a:cubicBezTo>
                <a:cubicBezTo>
                  <a:pt x="1304" y="106"/>
                  <a:pt x="1304" y="106"/>
                  <a:pt x="1304" y="106"/>
                </a:cubicBezTo>
                <a:cubicBezTo>
                  <a:pt x="1296" y="115"/>
                  <a:pt x="1296" y="115"/>
                  <a:pt x="1296" y="115"/>
                </a:cubicBezTo>
                <a:cubicBezTo>
                  <a:pt x="1290" y="116"/>
                  <a:pt x="1290" y="116"/>
                  <a:pt x="1290" y="116"/>
                </a:cubicBezTo>
                <a:cubicBezTo>
                  <a:pt x="1290" y="117"/>
                  <a:pt x="1292" y="112"/>
                  <a:pt x="1289" y="118"/>
                </a:cubicBezTo>
                <a:cubicBezTo>
                  <a:pt x="1296" y="116"/>
                  <a:pt x="1296" y="116"/>
                  <a:pt x="1296" y="116"/>
                </a:cubicBezTo>
                <a:cubicBezTo>
                  <a:pt x="1290" y="124"/>
                  <a:pt x="1290" y="124"/>
                  <a:pt x="1290" y="124"/>
                </a:cubicBezTo>
                <a:cubicBezTo>
                  <a:pt x="1287" y="125"/>
                  <a:pt x="1287" y="125"/>
                  <a:pt x="1287" y="125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85" y="130"/>
                  <a:pt x="1285" y="130"/>
                  <a:pt x="1285" y="130"/>
                </a:cubicBezTo>
                <a:cubicBezTo>
                  <a:pt x="1283" y="130"/>
                  <a:pt x="1283" y="130"/>
                  <a:pt x="1283" y="130"/>
                </a:cubicBezTo>
                <a:cubicBezTo>
                  <a:pt x="1281" y="132"/>
                  <a:pt x="1281" y="132"/>
                  <a:pt x="1281" y="132"/>
                </a:cubicBezTo>
                <a:cubicBezTo>
                  <a:pt x="1281" y="133"/>
                  <a:pt x="1278" y="134"/>
                  <a:pt x="1283" y="134"/>
                </a:cubicBezTo>
                <a:cubicBezTo>
                  <a:pt x="1280" y="136"/>
                  <a:pt x="1280" y="136"/>
                  <a:pt x="1280" y="136"/>
                </a:cubicBezTo>
                <a:cubicBezTo>
                  <a:pt x="1273" y="147"/>
                  <a:pt x="1273" y="147"/>
                  <a:pt x="1273" y="147"/>
                </a:cubicBezTo>
                <a:cubicBezTo>
                  <a:pt x="1274" y="147"/>
                  <a:pt x="1274" y="147"/>
                  <a:pt x="1274" y="147"/>
                </a:cubicBezTo>
                <a:cubicBezTo>
                  <a:pt x="1274" y="151"/>
                  <a:pt x="1274" y="151"/>
                  <a:pt x="1274" y="151"/>
                </a:cubicBezTo>
                <a:cubicBezTo>
                  <a:pt x="1273" y="149"/>
                  <a:pt x="1273" y="149"/>
                  <a:pt x="1273" y="149"/>
                </a:cubicBezTo>
                <a:cubicBezTo>
                  <a:pt x="1268" y="153"/>
                  <a:pt x="1268" y="153"/>
                  <a:pt x="1268" y="153"/>
                </a:cubicBezTo>
                <a:cubicBezTo>
                  <a:pt x="1269" y="155"/>
                  <a:pt x="1269" y="155"/>
                  <a:pt x="1269" y="155"/>
                </a:cubicBezTo>
                <a:cubicBezTo>
                  <a:pt x="1265" y="154"/>
                  <a:pt x="1267" y="160"/>
                  <a:pt x="1264" y="157"/>
                </a:cubicBezTo>
                <a:cubicBezTo>
                  <a:pt x="1264" y="158"/>
                  <a:pt x="1261" y="156"/>
                  <a:pt x="1263" y="159"/>
                </a:cubicBezTo>
                <a:cubicBezTo>
                  <a:pt x="1260" y="160"/>
                  <a:pt x="1257" y="161"/>
                  <a:pt x="1257" y="164"/>
                </a:cubicBezTo>
                <a:cubicBezTo>
                  <a:pt x="1259" y="168"/>
                  <a:pt x="1259" y="168"/>
                  <a:pt x="1259" y="168"/>
                </a:cubicBezTo>
                <a:cubicBezTo>
                  <a:pt x="1255" y="170"/>
                  <a:pt x="1255" y="170"/>
                  <a:pt x="1255" y="170"/>
                </a:cubicBezTo>
                <a:cubicBezTo>
                  <a:pt x="1254" y="173"/>
                  <a:pt x="1254" y="173"/>
                  <a:pt x="1254" y="173"/>
                </a:cubicBezTo>
                <a:cubicBezTo>
                  <a:pt x="1250" y="175"/>
                  <a:pt x="1250" y="175"/>
                  <a:pt x="1250" y="175"/>
                </a:cubicBezTo>
                <a:cubicBezTo>
                  <a:pt x="1249" y="177"/>
                  <a:pt x="1249" y="177"/>
                  <a:pt x="1249" y="177"/>
                </a:cubicBezTo>
                <a:cubicBezTo>
                  <a:pt x="1249" y="181"/>
                  <a:pt x="1240" y="180"/>
                  <a:pt x="1242" y="184"/>
                </a:cubicBezTo>
                <a:cubicBezTo>
                  <a:pt x="1232" y="193"/>
                  <a:pt x="1232" y="193"/>
                  <a:pt x="1232" y="193"/>
                </a:cubicBezTo>
                <a:cubicBezTo>
                  <a:pt x="1225" y="200"/>
                  <a:pt x="1225" y="200"/>
                  <a:pt x="1225" y="200"/>
                </a:cubicBezTo>
                <a:cubicBezTo>
                  <a:pt x="1223" y="203"/>
                  <a:pt x="1217" y="200"/>
                  <a:pt x="1219" y="208"/>
                </a:cubicBezTo>
                <a:cubicBezTo>
                  <a:pt x="1219" y="206"/>
                  <a:pt x="1217" y="208"/>
                  <a:pt x="1217" y="207"/>
                </a:cubicBezTo>
                <a:cubicBezTo>
                  <a:pt x="1215" y="209"/>
                  <a:pt x="1215" y="209"/>
                  <a:pt x="1215" y="209"/>
                </a:cubicBezTo>
                <a:cubicBezTo>
                  <a:pt x="1219" y="210"/>
                  <a:pt x="1219" y="210"/>
                  <a:pt x="1219" y="210"/>
                </a:cubicBezTo>
                <a:cubicBezTo>
                  <a:pt x="1211" y="212"/>
                  <a:pt x="1211" y="212"/>
                  <a:pt x="1211" y="212"/>
                </a:cubicBezTo>
                <a:cubicBezTo>
                  <a:pt x="1210" y="214"/>
                  <a:pt x="1210" y="214"/>
                  <a:pt x="1210" y="214"/>
                </a:cubicBezTo>
                <a:cubicBezTo>
                  <a:pt x="1214" y="215"/>
                  <a:pt x="1214" y="215"/>
                  <a:pt x="1214" y="215"/>
                </a:cubicBezTo>
                <a:cubicBezTo>
                  <a:pt x="1222" y="212"/>
                  <a:pt x="1222" y="212"/>
                  <a:pt x="1222" y="212"/>
                </a:cubicBezTo>
                <a:cubicBezTo>
                  <a:pt x="1229" y="211"/>
                  <a:pt x="1229" y="211"/>
                  <a:pt x="1229" y="211"/>
                </a:cubicBezTo>
                <a:cubicBezTo>
                  <a:pt x="1230" y="209"/>
                  <a:pt x="1230" y="209"/>
                  <a:pt x="1230" y="209"/>
                </a:cubicBezTo>
                <a:cubicBezTo>
                  <a:pt x="1229" y="207"/>
                  <a:pt x="1229" y="207"/>
                  <a:pt x="1229" y="207"/>
                </a:cubicBezTo>
                <a:cubicBezTo>
                  <a:pt x="1236" y="207"/>
                  <a:pt x="1236" y="207"/>
                  <a:pt x="1236" y="207"/>
                </a:cubicBezTo>
                <a:cubicBezTo>
                  <a:pt x="1236" y="208"/>
                  <a:pt x="1236" y="208"/>
                  <a:pt x="1236" y="208"/>
                </a:cubicBezTo>
                <a:cubicBezTo>
                  <a:pt x="1232" y="209"/>
                  <a:pt x="1232" y="209"/>
                  <a:pt x="1232" y="209"/>
                </a:cubicBezTo>
                <a:cubicBezTo>
                  <a:pt x="1234" y="210"/>
                  <a:pt x="1234" y="210"/>
                  <a:pt x="1234" y="210"/>
                </a:cubicBezTo>
                <a:cubicBezTo>
                  <a:pt x="1249" y="206"/>
                  <a:pt x="1249" y="206"/>
                  <a:pt x="1249" y="206"/>
                </a:cubicBezTo>
                <a:cubicBezTo>
                  <a:pt x="1249" y="204"/>
                  <a:pt x="1249" y="204"/>
                  <a:pt x="1249" y="204"/>
                </a:cubicBezTo>
                <a:cubicBezTo>
                  <a:pt x="1253" y="206"/>
                  <a:pt x="1253" y="206"/>
                  <a:pt x="1253" y="206"/>
                </a:cubicBezTo>
                <a:cubicBezTo>
                  <a:pt x="1262" y="203"/>
                  <a:pt x="1262" y="203"/>
                  <a:pt x="1262" y="203"/>
                </a:cubicBezTo>
                <a:cubicBezTo>
                  <a:pt x="1262" y="202"/>
                  <a:pt x="1262" y="202"/>
                  <a:pt x="1262" y="202"/>
                </a:cubicBezTo>
                <a:cubicBezTo>
                  <a:pt x="1264" y="204"/>
                  <a:pt x="1264" y="204"/>
                  <a:pt x="1264" y="204"/>
                </a:cubicBezTo>
                <a:cubicBezTo>
                  <a:pt x="1265" y="203"/>
                  <a:pt x="1265" y="203"/>
                  <a:pt x="1265" y="203"/>
                </a:cubicBezTo>
                <a:cubicBezTo>
                  <a:pt x="1267" y="204"/>
                  <a:pt x="1267" y="204"/>
                  <a:pt x="1267" y="204"/>
                </a:cubicBezTo>
                <a:cubicBezTo>
                  <a:pt x="1270" y="201"/>
                  <a:pt x="1270" y="201"/>
                  <a:pt x="1270" y="201"/>
                </a:cubicBezTo>
                <a:cubicBezTo>
                  <a:pt x="1273" y="202"/>
                  <a:pt x="1273" y="202"/>
                  <a:pt x="1273" y="202"/>
                </a:cubicBezTo>
                <a:cubicBezTo>
                  <a:pt x="1273" y="199"/>
                  <a:pt x="1273" y="199"/>
                  <a:pt x="1273" y="199"/>
                </a:cubicBezTo>
                <a:cubicBezTo>
                  <a:pt x="1277" y="201"/>
                  <a:pt x="1277" y="201"/>
                  <a:pt x="1277" y="201"/>
                </a:cubicBezTo>
                <a:cubicBezTo>
                  <a:pt x="1278" y="200"/>
                  <a:pt x="1268" y="205"/>
                  <a:pt x="1280" y="198"/>
                </a:cubicBezTo>
                <a:cubicBezTo>
                  <a:pt x="1281" y="200"/>
                  <a:pt x="1281" y="200"/>
                  <a:pt x="1281" y="200"/>
                </a:cubicBezTo>
                <a:cubicBezTo>
                  <a:pt x="1285" y="194"/>
                  <a:pt x="1285" y="194"/>
                  <a:pt x="1285" y="194"/>
                </a:cubicBezTo>
                <a:cubicBezTo>
                  <a:pt x="1288" y="194"/>
                  <a:pt x="1288" y="194"/>
                  <a:pt x="1288" y="194"/>
                </a:cubicBezTo>
                <a:cubicBezTo>
                  <a:pt x="1288" y="193"/>
                  <a:pt x="1284" y="199"/>
                  <a:pt x="1288" y="192"/>
                </a:cubicBezTo>
                <a:cubicBezTo>
                  <a:pt x="1289" y="194"/>
                  <a:pt x="1282" y="191"/>
                  <a:pt x="1291" y="193"/>
                </a:cubicBezTo>
                <a:cubicBezTo>
                  <a:pt x="1291" y="189"/>
                  <a:pt x="1291" y="189"/>
                  <a:pt x="1291" y="189"/>
                </a:cubicBezTo>
                <a:cubicBezTo>
                  <a:pt x="1297" y="187"/>
                  <a:pt x="1297" y="187"/>
                  <a:pt x="1297" y="187"/>
                </a:cubicBezTo>
                <a:cubicBezTo>
                  <a:pt x="1300" y="184"/>
                  <a:pt x="1300" y="184"/>
                  <a:pt x="1300" y="184"/>
                </a:cubicBezTo>
                <a:cubicBezTo>
                  <a:pt x="1299" y="182"/>
                  <a:pt x="1299" y="182"/>
                  <a:pt x="1299" y="182"/>
                </a:cubicBezTo>
                <a:cubicBezTo>
                  <a:pt x="1300" y="182"/>
                  <a:pt x="1300" y="182"/>
                  <a:pt x="1300" y="182"/>
                </a:cubicBezTo>
                <a:cubicBezTo>
                  <a:pt x="1299" y="179"/>
                  <a:pt x="1299" y="179"/>
                  <a:pt x="1299" y="179"/>
                </a:cubicBezTo>
                <a:cubicBezTo>
                  <a:pt x="1304" y="176"/>
                  <a:pt x="1304" y="176"/>
                  <a:pt x="1304" y="176"/>
                </a:cubicBezTo>
                <a:cubicBezTo>
                  <a:pt x="1305" y="174"/>
                  <a:pt x="1293" y="182"/>
                  <a:pt x="1308" y="172"/>
                </a:cubicBezTo>
                <a:cubicBezTo>
                  <a:pt x="1308" y="172"/>
                  <a:pt x="1302" y="175"/>
                  <a:pt x="1309" y="170"/>
                </a:cubicBezTo>
                <a:cubicBezTo>
                  <a:pt x="1310" y="170"/>
                  <a:pt x="1310" y="170"/>
                  <a:pt x="1310" y="170"/>
                </a:cubicBezTo>
                <a:cubicBezTo>
                  <a:pt x="1309" y="172"/>
                  <a:pt x="1309" y="172"/>
                  <a:pt x="1309" y="172"/>
                </a:cubicBezTo>
                <a:cubicBezTo>
                  <a:pt x="1313" y="175"/>
                  <a:pt x="1313" y="175"/>
                  <a:pt x="1313" y="175"/>
                </a:cubicBezTo>
                <a:cubicBezTo>
                  <a:pt x="1314" y="174"/>
                  <a:pt x="1314" y="174"/>
                  <a:pt x="1314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16" y="169"/>
                  <a:pt x="1316" y="169"/>
                  <a:pt x="1316" y="169"/>
                </a:cubicBezTo>
                <a:cubicBezTo>
                  <a:pt x="1317" y="169"/>
                  <a:pt x="1311" y="174"/>
                  <a:pt x="1317" y="165"/>
                </a:cubicBezTo>
                <a:cubicBezTo>
                  <a:pt x="1319" y="165"/>
                  <a:pt x="1319" y="165"/>
                  <a:pt x="1319" y="165"/>
                </a:cubicBezTo>
                <a:cubicBezTo>
                  <a:pt x="1322" y="164"/>
                  <a:pt x="1302" y="173"/>
                  <a:pt x="1326" y="160"/>
                </a:cubicBezTo>
                <a:cubicBezTo>
                  <a:pt x="1335" y="151"/>
                  <a:pt x="1335" y="151"/>
                  <a:pt x="1335" y="151"/>
                </a:cubicBezTo>
                <a:cubicBezTo>
                  <a:pt x="1339" y="148"/>
                  <a:pt x="1339" y="148"/>
                  <a:pt x="1339" y="148"/>
                </a:cubicBezTo>
                <a:cubicBezTo>
                  <a:pt x="1339" y="146"/>
                  <a:pt x="1328" y="156"/>
                  <a:pt x="1342" y="143"/>
                </a:cubicBezTo>
                <a:cubicBezTo>
                  <a:pt x="1335" y="153"/>
                  <a:pt x="1335" y="153"/>
                  <a:pt x="1335" y="153"/>
                </a:cubicBezTo>
                <a:cubicBezTo>
                  <a:pt x="1333" y="155"/>
                  <a:pt x="1333" y="155"/>
                  <a:pt x="1333" y="155"/>
                </a:cubicBezTo>
                <a:cubicBezTo>
                  <a:pt x="1333" y="158"/>
                  <a:pt x="1333" y="158"/>
                  <a:pt x="1333" y="158"/>
                </a:cubicBezTo>
                <a:cubicBezTo>
                  <a:pt x="1322" y="168"/>
                  <a:pt x="1322" y="168"/>
                  <a:pt x="1322" y="168"/>
                </a:cubicBezTo>
                <a:cubicBezTo>
                  <a:pt x="1321" y="173"/>
                  <a:pt x="1315" y="172"/>
                  <a:pt x="1315" y="178"/>
                </a:cubicBezTo>
                <a:cubicBezTo>
                  <a:pt x="1320" y="179"/>
                  <a:pt x="1320" y="179"/>
                  <a:pt x="1320" y="179"/>
                </a:cubicBezTo>
                <a:cubicBezTo>
                  <a:pt x="1317" y="181"/>
                  <a:pt x="1312" y="181"/>
                  <a:pt x="1314" y="185"/>
                </a:cubicBezTo>
                <a:cubicBezTo>
                  <a:pt x="1316" y="186"/>
                  <a:pt x="1316" y="186"/>
                  <a:pt x="1316" y="186"/>
                </a:cubicBezTo>
                <a:cubicBezTo>
                  <a:pt x="1319" y="183"/>
                  <a:pt x="1319" y="183"/>
                  <a:pt x="1319" y="183"/>
                </a:cubicBezTo>
                <a:cubicBezTo>
                  <a:pt x="1319" y="186"/>
                  <a:pt x="1319" y="186"/>
                  <a:pt x="1319" y="186"/>
                </a:cubicBezTo>
                <a:cubicBezTo>
                  <a:pt x="1315" y="190"/>
                  <a:pt x="1315" y="190"/>
                  <a:pt x="1315" y="190"/>
                </a:cubicBezTo>
                <a:cubicBezTo>
                  <a:pt x="1315" y="191"/>
                  <a:pt x="1315" y="191"/>
                  <a:pt x="1315" y="191"/>
                </a:cubicBezTo>
                <a:cubicBezTo>
                  <a:pt x="1320" y="189"/>
                  <a:pt x="1320" y="189"/>
                  <a:pt x="1320" y="189"/>
                </a:cubicBezTo>
                <a:cubicBezTo>
                  <a:pt x="1325" y="182"/>
                  <a:pt x="1325" y="182"/>
                  <a:pt x="1325" y="182"/>
                </a:cubicBezTo>
                <a:cubicBezTo>
                  <a:pt x="1325" y="185"/>
                  <a:pt x="1325" y="185"/>
                  <a:pt x="1325" y="185"/>
                </a:cubicBezTo>
                <a:cubicBezTo>
                  <a:pt x="1327" y="185"/>
                  <a:pt x="1327" y="185"/>
                  <a:pt x="1327" y="185"/>
                </a:cubicBezTo>
                <a:cubicBezTo>
                  <a:pt x="1327" y="186"/>
                  <a:pt x="1327" y="186"/>
                  <a:pt x="1327" y="186"/>
                </a:cubicBezTo>
                <a:cubicBezTo>
                  <a:pt x="1325" y="186"/>
                  <a:pt x="1326" y="190"/>
                  <a:pt x="1323" y="186"/>
                </a:cubicBezTo>
                <a:cubicBezTo>
                  <a:pt x="1320" y="191"/>
                  <a:pt x="1320" y="191"/>
                  <a:pt x="1320" y="191"/>
                </a:cubicBezTo>
                <a:cubicBezTo>
                  <a:pt x="1325" y="191"/>
                  <a:pt x="1325" y="191"/>
                  <a:pt x="1325" y="191"/>
                </a:cubicBezTo>
                <a:cubicBezTo>
                  <a:pt x="1328" y="188"/>
                  <a:pt x="1328" y="188"/>
                  <a:pt x="1328" y="188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27" y="193"/>
                  <a:pt x="1331" y="193"/>
                  <a:pt x="1319" y="195"/>
                </a:cubicBezTo>
                <a:cubicBezTo>
                  <a:pt x="1335" y="193"/>
                  <a:pt x="1335" y="193"/>
                  <a:pt x="1335" y="193"/>
                </a:cubicBezTo>
                <a:cubicBezTo>
                  <a:pt x="1340" y="191"/>
                  <a:pt x="1340" y="191"/>
                  <a:pt x="1340" y="191"/>
                </a:cubicBezTo>
                <a:cubicBezTo>
                  <a:pt x="1341" y="194"/>
                  <a:pt x="1330" y="191"/>
                  <a:pt x="1346" y="188"/>
                </a:cubicBezTo>
                <a:cubicBezTo>
                  <a:pt x="1346" y="188"/>
                  <a:pt x="1347" y="189"/>
                  <a:pt x="1346" y="189"/>
                </a:cubicBezTo>
                <a:cubicBezTo>
                  <a:pt x="1351" y="190"/>
                  <a:pt x="1351" y="190"/>
                  <a:pt x="1351" y="190"/>
                </a:cubicBezTo>
                <a:cubicBezTo>
                  <a:pt x="1353" y="188"/>
                  <a:pt x="1353" y="188"/>
                  <a:pt x="1353" y="188"/>
                </a:cubicBezTo>
                <a:cubicBezTo>
                  <a:pt x="1354" y="189"/>
                  <a:pt x="1354" y="189"/>
                  <a:pt x="1354" y="189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60" y="188"/>
                  <a:pt x="1360" y="188"/>
                  <a:pt x="1360" y="188"/>
                </a:cubicBezTo>
                <a:cubicBezTo>
                  <a:pt x="1364" y="186"/>
                  <a:pt x="1364" y="186"/>
                  <a:pt x="1364" y="186"/>
                </a:cubicBezTo>
                <a:cubicBezTo>
                  <a:pt x="1369" y="185"/>
                  <a:pt x="1369" y="185"/>
                  <a:pt x="1369" y="185"/>
                </a:cubicBezTo>
                <a:cubicBezTo>
                  <a:pt x="1368" y="185"/>
                  <a:pt x="1368" y="185"/>
                  <a:pt x="1368" y="185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372" y="190"/>
                  <a:pt x="1372" y="190"/>
                  <a:pt x="1372" y="190"/>
                </a:cubicBezTo>
                <a:cubicBezTo>
                  <a:pt x="1371" y="191"/>
                  <a:pt x="1371" y="191"/>
                  <a:pt x="1371" y="191"/>
                </a:cubicBezTo>
                <a:cubicBezTo>
                  <a:pt x="1362" y="190"/>
                  <a:pt x="1362" y="190"/>
                  <a:pt x="1362" y="190"/>
                </a:cubicBezTo>
                <a:cubicBezTo>
                  <a:pt x="1358" y="190"/>
                  <a:pt x="1360" y="192"/>
                  <a:pt x="1360" y="194"/>
                </a:cubicBezTo>
                <a:cubicBezTo>
                  <a:pt x="1357" y="193"/>
                  <a:pt x="1357" y="193"/>
                  <a:pt x="1357" y="193"/>
                </a:cubicBezTo>
                <a:cubicBezTo>
                  <a:pt x="1356" y="193"/>
                  <a:pt x="1356" y="193"/>
                  <a:pt x="1356" y="193"/>
                </a:cubicBezTo>
                <a:cubicBezTo>
                  <a:pt x="1348" y="195"/>
                  <a:pt x="1348" y="195"/>
                  <a:pt x="1348" y="195"/>
                </a:cubicBezTo>
                <a:cubicBezTo>
                  <a:pt x="1348" y="195"/>
                  <a:pt x="1346" y="196"/>
                  <a:pt x="1349" y="196"/>
                </a:cubicBezTo>
                <a:cubicBezTo>
                  <a:pt x="1347" y="196"/>
                  <a:pt x="1347" y="200"/>
                  <a:pt x="1346" y="195"/>
                </a:cubicBezTo>
                <a:cubicBezTo>
                  <a:pt x="1344" y="195"/>
                  <a:pt x="1343" y="195"/>
                  <a:pt x="1343" y="198"/>
                </a:cubicBezTo>
                <a:cubicBezTo>
                  <a:pt x="1343" y="198"/>
                  <a:pt x="1343" y="198"/>
                  <a:pt x="1343" y="198"/>
                </a:cubicBezTo>
                <a:cubicBezTo>
                  <a:pt x="1340" y="197"/>
                  <a:pt x="1340" y="197"/>
                  <a:pt x="1340" y="197"/>
                </a:cubicBezTo>
                <a:cubicBezTo>
                  <a:pt x="1339" y="199"/>
                  <a:pt x="1339" y="199"/>
                  <a:pt x="1339" y="199"/>
                </a:cubicBezTo>
                <a:cubicBezTo>
                  <a:pt x="1337" y="198"/>
                  <a:pt x="1337" y="198"/>
                  <a:pt x="1337" y="198"/>
                </a:cubicBezTo>
                <a:cubicBezTo>
                  <a:pt x="1336" y="200"/>
                  <a:pt x="1332" y="199"/>
                  <a:pt x="1334" y="203"/>
                </a:cubicBezTo>
                <a:cubicBezTo>
                  <a:pt x="1332" y="202"/>
                  <a:pt x="1332" y="202"/>
                  <a:pt x="1332" y="202"/>
                </a:cubicBezTo>
                <a:cubicBezTo>
                  <a:pt x="1332" y="200"/>
                  <a:pt x="1332" y="200"/>
                  <a:pt x="1332" y="200"/>
                </a:cubicBezTo>
                <a:cubicBezTo>
                  <a:pt x="1330" y="199"/>
                  <a:pt x="1331" y="197"/>
                  <a:pt x="1325" y="201"/>
                </a:cubicBezTo>
                <a:cubicBezTo>
                  <a:pt x="1324" y="203"/>
                  <a:pt x="1324" y="203"/>
                  <a:pt x="1324" y="203"/>
                </a:cubicBezTo>
                <a:cubicBezTo>
                  <a:pt x="1322" y="201"/>
                  <a:pt x="1322" y="201"/>
                  <a:pt x="1322" y="201"/>
                </a:cubicBezTo>
                <a:cubicBezTo>
                  <a:pt x="1323" y="201"/>
                  <a:pt x="1318" y="202"/>
                  <a:pt x="1323" y="198"/>
                </a:cubicBezTo>
                <a:cubicBezTo>
                  <a:pt x="1318" y="198"/>
                  <a:pt x="1318" y="198"/>
                  <a:pt x="1318" y="198"/>
                </a:cubicBezTo>
                <a:cubicBezTo>
                  <a:pt x="1320" y="203"/>
                  <a:pt x="1320" y="203"/>
                  <a:pt x="1320" y="203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0" y="204"/>
                  <a:pt x="1310" y="204"/>
                  <a:pt x="1310" y="204"/>
                </a:cubicBezTo>
                <a:cubicBezTo>
                  <a:pt x="1310" y="207"/>
                  <a:pt x="1306" y="208"/>
                  <a:pt x="1303" y="207"/>
                </a:cubicBezTo>
                <a:cubicBezTo>
                  <a:pt x="1296" y="209"/>
                  <a:pt x="1296" y="209"/>
                  <a:pt x="1296" y="209"/>
                </a:cubicBezTo>
                <a:cubicBezTo>
                  <a:pt x="1293" y="210"/>
                  <a:pt x="1294" y="215"/>
                  <a:pt x="1287" y="216"/>
                </a:cubicBezTo>
                <a:cubicBezTo>
                  <a:pt x="1290" y="218"/>
                  <a:pt x="1290" y="218"/>
                  <a:pt x="1290" y="218"/>
                </a:cubicBezTo>
                <a:cubicBezTo>
                  <a:pt x="1278" y="227"/>
                  <a:pt x="1278" y="227"/>
                  <a:pt x="1278" y="227"/>
                </a:cubicBezTo>
                <a:cubicBezTo>
                  <a:pt x="1277" y="228"/>
                  <a:pt x="1271" y="234"/>
                  <a:pt x="1275" y="233"/>
                </a:cubicBezTo>
                <a:cubicBezTo>
                  <a:pt x="1275" y="233"/>
                  <a:pt x="1273" y="235"/>
                  <a:pt x="1277" y="233"/>
                </a:cubicBezTo>
                <a:cubicBezTo>
                  <a:pt x="1278" y="231"/>
                  <a:pt x="1278" y="231"/>
                  <a:pt x="1278" y="231"/>
                </a:cubicBezTo>
                <a:cubicBezTo>
                  <a:pt x="1281" y="237"/>
                  <a:pt x="1281" y="237"/>
                  <a:pt x="1281" y="237"/>
                </a:cubicBezTo>
                <a:cubicBezTo>
                  <a:pt x="1285" y="237"/>
                  <a:pt x="1285" y="237"/>
                  <a:pt x="1285" y="237"/>
                </a:cubicBezTo>
                <a:cubicBezTo>
                  <a:pt x="1286" y="236"/>
                  <a:pt x="1286" y="236"/>
                  <a:pt x="1286" y="236"/>
                </a:cubicBezTo>
                <a:cubicBezTo>
                  <a:pt x="1283" y="235"/>
                  <a:pt x="1283" y="235"/>
                  <a:pt x="1283" y="235"/>
                </a:cubicBezTo>
                <a:cubicBezTo>
                  <a:pt x="1290" y="232"/>
                  <a:pt x="1290" y="232"/>
                  <a:pt x="1290" y="232"/>
                </a:cubicBezTo>
                <a:cubicBezTo>
                  <a:pt x="1291" y="233"/>
                  <a:pt x="1291" y="233"/>
                  <a:pt x="1291" y="233"/>
                </a:cubicBezTo>
                <a:cubicBezTo>
                  <a:pt x="1294" y="231"/>
                  <a:pt x="1294" y="231"/>
                  <a:pt x="1294" y="231"/>
                </a:cubicBezTo>
                <a:cubicBezTo>
                  <a:pt x="1293" y="230"/>
                  <a:pt x="1292" y="236"/>
                  <a:pt x="1292" y="229"/>
                </a:cubicBezTo>
                <a:cubicBezTo>
                  <a:pt x="1296" y="231"/>
                  <a:pt x="1296" y="231"/>
                  <a:pt x="1296" y="231"/>
                </a:cubicBezTo>
                <a:cubicBezTo>
                  <a:pt x="1302" y="231"/>
                  <a:pt x="1302" y="231"/>
                  <a:pt x="1302" y="231"/>
                </a:cubicBezTo>
                <a:cubicBezTo>
                  <a:pt x="1304" y="230"/>
                  <a:pt x="1304" y="230"/>
                  <a:pt x="1304" y="230"/>
                </a:cubicBezTo>
                <a:cubicBezTo>
                  <a:pt x="1310" y="228"/>
                  <a:pt x="1310" y="228"/>
                  <a:pt x="1310" y="228"/>
                </a:cubicBezTo>
                <a:cubicBezTo>
                  <a:pt x="1309" y="231"/>
                  <a:pt x="1309" y="231"/>
                  <a:pt x="1309" y="231"/>
                </a:cubicBezTo>
                <a:cubicBezTo>
                  <a:pt x="1311" y="232"/>
                  <a:pt x="1311" y="232"/>
                  <a:pt x="1311" y="232"/>
                </a:cubicBezTo>
                <a:cubicBezTo>
                  <a:pt x="1324" y="230"/>
                  <a:pt x="1324" y="230"/>
                  <a:pt x="1324" y="230"/>
                </a:cubicBezTo>
                <a:cubicBezTo>
                  <a:pt x="1342" y="226"/>
                  <a:pt x="1342" y="226"/>
                  <a:pt x="1342" y="226"/>
                </a:cubicBezTo>
                <a:cubicBezTo>
                  <a:pt x="1349" y="224"/>
                  <a:pt x="1349" y="224"/>
                  <a:pt x="1349" y="224"/>
                </a:cubicBezTo>
                <a:cubicBezTo>
                  <a:pt x="1350" y="224"/>
                  <a:pt x="1350" y="224"/>
                  <a:pt x="1350" y="224"/>
                </a:cubicBezTo>
                <a:cubicBezTo>
                  <a:pt x="1353" y="222"/>
                  <a:pt x="1353" y="222"/>
                  <a:pt x="1353" y="222"/>
                </a:cubicBezTo>
                <a:cubicBezTo>
                  <a:pt x="1346" y="221"/>
                  <a:pt x="1346" y="221"/>
                  <a:pt x="1346" y="221"/>
                </a:cubicBezTo>
                <a:cubicBezTo>
                  <a:pt x="1350" y="220"/>
                  <a:pt x="1350" y="220"/>
                  <a:pt x="1350" y="220"/>
                </a:cubicBezTo>
                <a:cubicBezTo>
                  <a:pt x="1352" y="219"/>
                  <a:pt x="1352" y="219"/>
                  <a:pt x="1352" y="219"/>
                </a:cubicBezTo>
                <a:cubicBezTo>
                  <a:pt x="1361" y="217"/>
                  <a:pt x="1361" y="217"/>
                  <a:pt x="1361" y="217"/>
                </a:cubicBezTo>
                <a:cubicBezTo>
                  <a:pt x="1362" y="215"/>
                  <a:pt x="1362" y="215"/>
                  <a:pt x="1362" y="215"/>
                </a:cubicBezTo>
                <a:cubicBezTo>
                  <a:pt x="1367" y="216"/>
                  <a:pt x="1367" y="216"/>
                  <a:pt x="1367" y="216"/>
                </a:cubicBezTo>
                <a:cubicBezTo>
                  <a:pt x="1369" y="216"/>
                  <a:pt x="1369" y="216"/>
                  <a:pt x="1369" y="216"/>
                </a:cubicBezTo>
                <a:cubicBezTo>
                  <a:pt x="1371" y="214"/>
                  <a:pt x="1371" y="214"/>
                  <a:pt x="1371" y="214"/>
                </a:cubicBezTo>
                <a:cubicBezTo>
                  <a:pt x="1377" y="213"/>
                  <a:pt x="1377" y="213"/>
                  <a:pt x="1377" y="213"/>
                </a:cubicBezTo>
                <a:cubicBezTo>
                  <a:pt x="1376" y="211"/>
                  <a:pt x="1376" y="211"/>
                  <a:pt x="1376" y="211"/>
                </a:cubicBezTo>
                <a:cubicBezTo>
                  <a:pt x="1378" y="211"/>
                  <a:pt x="1378" y="211"/>
                  <a:pt x="1378" y="211"/>
                </a:cubicBezTo>
                <a:cubicBezTo>
                  <a:pt x="1381" y="213"/>
                  <a:pt x="1381" y="213"/>
                  <a:pt x="1381" y="213"/>
                </a:cubicBezTo>
                <a:cubicBezTo>
                  <a:pt x="1388" y="210"/>
                  <a:pt x="1388" y="210"/>
                  <a:pt x="1388" y="210"/>
                </a:cubicBezTo>
                <a:cubicBezTo>
                  <a:pt x="1390" y="210"/>
                  <a:pt x="1390" y="210"/>
                  <a:pt x="1390" y="210"/>
                </a:cubicBezTo>
                <a:cubicBezTo>
                  <a:pt x="1389" y="211"/>
                  <a:pt x="1389" y="211"/>
                  <a:pt x="1389" y="211"/>
                </a:cubicBezTo>
                <a:cubicBezTo>
                  <a:pt x="1392" y="212"/>
                  <a:pt x="1392" y="212"/>
                  <a:pt x="1392" y="212"/>
                </a:cubicBezTo>
                <a:cubicBezTo>
                  <a:pt x="1402" y="207"/>
                  <a:pt x="1402" y="207"/>
                  <a:pt x="1402" y="207"/>
                </a:cubicBezTo>
                <a:cubicBezTo>
                  <a:pt x="1405" y="209"/>
                  <a:pt x="1405" y="209"/>
                  <a:pt x="1405" y="209"/>
                </a:cubicBezTo>
                <a:cubicBezTo>
                  <a:pt x="1409" y="208"/>
                  <a:pt x="1409" y="208"/>
                  <a:pt x="1409" y="208"/>
                </a:cubicBezTo>
                <a:cubicBezTo>
                  <a:pt x="1410" y="206"/>
                  <a:pt x="1410" y="206"/>
                  <a:pt x="1410" y="206"/>
                </a:cubicBezTo>
                <a:cubicBezTo>
                  <a:pt x="1416" y="203"/>
                  <a:pt x="1416" y="203"/>
                  <a:pt x="1416" y="203"/>
                </a:cubicBezTo>
                <a:cubicBezTo>
                  <a:pt x="1424" y="203"/>
                  <a:pt x="1424" y="203"/>
                  <a:pt x="1424" y="203"/>
                </a:cubicBezTo>
                <a:cubicBezTo>
                  <a:pt x="1416" y="206"/>
                  <a:pt x="1416" y="206"/>
                  <a:pt x="1416" y="206"/>
                </a:cubicBezTo>
                <a:cubicBezTo>
                  <a:pt x="1412" y="208"/>
                  <a:pt x="1417" y="200"/>
                  <a:pt x="1411" y="208"/>
                </a:cubicBezTo>
                <a:cubicBezTo>
                  <a:pt x="1412" y="209"/>
                  <a:pt x="1412" y="209"/>
                  <a:pt x="1412" y="209"/>
                </a:cubicBezTo>
                <a:cubicBezTo>
                  <a:pt x="1408" y="211"/>
                  <a:pt x="1408" y="211"/>
                  <a:pt x="1408" y="211"/>
                </a:cubicBezTo>
                <a:cubicBezTo>
                  <a:pt x="1411" y="212"/>
                  <a:pt x="1411" y="212"/>
                  <a:pt x="1411" y="212"/>
                </a:cubicBezTo>
                <a:cubicBezTo>
                  <a:pt x="1420" y="210"/>
                  <a:pt x="1420" y="210"/>
                  <a:pt x="1420" y="210"/>
                </a:cubicBezTo>
                <a:cubicBezTo>
                  <a:pt x="1420" y="209"/>
                  <a:pt x="1420" y="209"/>
                  <a:pt x="1423" y="211"/>
                </a:cubicBezTo>
                <a:cubicBezTo>
                  <a:pt x="1425" y="209"/>
                  <a:pt x="1425" y="209"/>
                  <a:pt x="1425" y="209"/>
                </a:cubicBezTo>
                <a:cubicBezTo>
                  <a:pt x="1425" y="210"/>
                  <a:pt x="1425" y="210"/>
                  <a:pt x="1425" y="210"/>
                </a:cubicBezTo>
                <a:cubicBezTo>
                  <a:pt x="1423" y="211"/>
                  <a:pt x="1423" y="211"/>
                  <a:pt x="1423" y="211"/>
                </a:cubicBezTo>
                <a:cubicBezTo>
                  <a:pt x="1422" y="211"/>
                  <a:pt x="1421" y="208"/>
                  <a:pt x="1419" y="211"/>
                </a:cubicBezTo>
                <a:cubicBezTo>
                  <a:pt x="1420" y="213"/>
                  <a:pt x="1420" y="213"/>
                  <a:pt x="1420" y="213"/>
                </a:cubicBezTo>
                <a:cubicBezTo>
                  <a:pt x="1420" y="213"/>
                  <a:pt x="1423" y="205"/>
                  <a:pt x="1416" y="214"/>
                </a:cubicBezTo>
                <a:cubicBezTo>
                  <a:pt x="1409" y="213"/>
                  <a:pt x="1409" y="213"/>
                  <a:pt x="1409" y="213"/>
                </a:cubicBezTo>
                <a:cubicBezTo>
                  <a:pt x="1407" y="215"/>
                  <a:pt x="1404" y="210"/>
                  <a:pt x="1406" y="215"/>
                </a:cubicBezTo>
                <a:cubicBezTo>
                  <a:pt x="1404" y="213"/>
                  <a:pt x="1404" y="213"/>
                  <a:pt x="1404" y="213"/>
                </a:cubicBezTo>
                <a:cubicBezTo>
                  <a:pt x="1403" y="215"/>
                  <a:pt x="1403" y="215"/>
                  <a:pt x="1403" y="215"/>
                </a:cubicBezTo>
                <a:cubicBezTo>
                  <a:pt x="1398" y="214"/>
                  <a:pt x="1398" y="214"/>
                  <a:pt x="1398" y="214"/>
                </a:cubicBezTo>
                <a:cubicBezTo>
                  <a:pt x="1388" y="217"/>
                  <a:pt x="1388" y="217"/>
                  <a:pt x="1388" y="217"/>
                </a:cubicBezTo>
                <a:cubicBezTo>
                  <a:pt x="1384" y="219"/>
                  <a:pt x="1384" y="219"/>
                  <a:pt x="1384" y="219"/>
                </a:cubicBezTo>
                <a:cubicBezTo>
                  <a:pt x="1381" y="219"/>
                  <a:pt x="1381" y="219"/>
                  <a:pt x="1381" y="219"/>
                </a:cubicBezTo>
                <a:cubicBezTo>
                  <a:pt x="1367" y="223"/>
                  <a:pt x="1367" y="223"/>
                  <a:pt x="1367" y="223"/>
                </a:cubicBezTo>
                <a:cubicBezTo>
                  <a:pt x="1365" y="223"/>
                  <a:pt x="1365" y="223"/>
                  <a:pt x="1365" y="223"/>
                </a:cubicBezTo>
                <a:cubicBezTo>
                  <a:pt x="1363" y="223"/>
                  <a:pt x="1363" y="223"/>
                  <a:pt x="1363" y="223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9" y="226"/>
                  <a:pt x="1359" y="226"/>
                  <a:pt x="1359" y="226"/>
                </a:cubicBezTo>
                <a:cubicBezTo>
                  <a:pt x="1361" y="226"/>
                  <a:pt x="1361" y="226"/>
                  <a:pt x="1361" y="226"/>
                </a:cubicBezTo>
                <a:cubicBezTo>
                  <a:pt x="1346" y="229"/>
                  <a:pt x="1346" y="229"/>
                  <a:pt x="1346" y="229"/>
                </a:cubicBezTo>
                <a:cubicBezTo>
                  <a:pt x="1347" y="230"/>
                  <a:pt x="1347" y="230"/>
                  <a:pt x="1347" y="230"/>
                </a:cubicBezTo>
                <a:cubicBezTo>
                  <a:pt x="1345" y="227"/>
                  <a:pt x="1342" y="231"/>
                  <a:pt x="1336" y="231"/>
                </a:cubicBezTo>
                <a:cubicBezTo>
                  <a:pt x="1328" y="231"/>
                  <a:pt x="1328" y="231"/>
                  <a:pt x="1328" y="231"/>
                </a:cubicBezTo>
                <a:cubicBezTo>
                  <a:pt x="1309" y="235"/>
                  <a:pt x="1309" y="235"/>
                  <a:pt x="1309" y="235"/>
                </a:cubicBezTo>
                <a:cubicBezTo>
                  <a:pt x="1299" y="238"/>
                  <a:pt x="1299" y="238"/>
                  <a:pt x="1299" y="238"/>
                </a:cubicBezTo>
                <a:cubicBezTo>
                  <a:pt x="1303" y="234"/>
                  <a:pt x="1292" y="238"/>
                  <a:pt x="1302" y="234"/>
                </a:cubicBezTo>
                <a:cubicBezTo>
                  <a:pt x="1301" y="233"/>
                  <a:pt x="1301" y="233"/>
                  <a:pt x="1301" y="233"/>
                </a:cubicBezTo>
                <a:cubicBezTo>
                  <a:pt x="1298" y="234"/>
                  <a:pt x="1298" y="234"/>
                  <a:pt x="1298" y="234"/>
                </a:cubicBezTo>
                <a:cubicBezTo>
                  <a:pt x="1296" y="235"/>
                  <a:pt x="1296" y="235"/>
                  <a:pt x="1296" y="235"/>
                </a:cubicBezTo>
                <a:cubicBezTo>
                  <a:pt x="1297" y="236"/>
                  <a:pt x="1297" y="236"/>
                  <a:pt x="1297" y="236"/>
                </a:cubicBezTo>
                <a:cubicBezTo>
                  <a:pt x="1297" y="238"/>
                  <a:pt x="1297" y="238"/>
                  <a:pt x="1297" y="238"/>
                </a:cubicBezTo>
                <a:cubicBezTo>
                  <a:pt x="1291" y="240"/>
                  <a:pt x="1291" y="240"/>
                  <a:pt x="1291" y="240"/>
                </a:cubicBezTo>
                <a:cubicBezTo>
                  <a:pt x="1286" y="240"/>
                  <a:pt x="1286" y="240"/>
                  <a:pt x="1286" y="240"/>
                </a:cubicBezTo>
                <a:cubicBezTo>
                  <a:pt x="1283" y="242"/>
                  <a:pt x="1279" y="246"/>
                  <a:pt x="1278" y="246"/>
                </a:cubicBezTo>
                <a:cubicBezTo>
                  <a:pt x="1279" y="243"/>
                  <a:pt x="1279" y="243"/>
                  <a:pt x="1279" y="243"/>
                </a:cubicBezTo>
                <a:cubicBezTo>
                  <a:pt x="1276" y="242"/>
                  <a:pt x="1276" y="242"/>
                  <a:pt x="1276" y="242"/>
                </a:cubicBezTo>
                <a:cubicBezTo>
                  <a:pt x="1267" y="245"/>
                  <a:pt x="1267" y="245"/>
                  <a:pt x="1267" y="245"/>
                </a:cubicBezTo>
                <a:cubicBezTo>
                  <a:pt x="1265" y="246"/>
                  <a:pt x="1265" y="246"/>
                  <a:pt x="1265" y="246"/>
                </a:cubicBezTo>
                <a:cubicBezTo>
                  <a:pt x="1266" y="247"/>
                  <a:pt x="1266" y="247"/>
                  <a:pt x="1266" y="247"/>
                </a:cubicBezTo>
                <a:cubicBezTo>
                  <a:pt x="1257" y="248"/>
                  <a:pt x="1257" y="248"/>
                  <a:pt x="1257" y="248"/>
                </a:cubicBezTo>
                <a:cubicBezTo>
                  <a:pt x="1254" y="252"/>
                  <a:pt x="1254" y="252"/>
                  <a:pt x="1254" y="252"/>
                </a:cubicBezTo>
                <a:cubicBezTo>
                  <a:pt x="1258" y="252"/>
                  <a:pt x="1258" y="252"/>
                  <a:pt x="1258" y="252"/>
                </a:cubicBezTo>
                <a:cubicBezTo>
                  <a:pt x="1259" y="252"/>
                  <a:pt x="1259" y="252"/>
                  <a:pt x="1259" y="252"/>
                </a:cubicBezTo>
                <a:cubicBezTo>
                  <a:pt x="1255" y="256"/>
                  <a:pt x="1255" y="256"/>
                  <a:pt x="1255" y="256"/>
                </a:cubicBezTo>
                <a:cubicBezTo>
                  <a:pt x="1253" y="256"/>
                  <a:pt x="1270" y="247"/>
                  <a:pt x="1249" y="257"/>
                </a:cubicBezTo>
                <a:cubicBezTo>
                  <a:pt x="1249" y="259"/>
                  <a:pt x="1249" y="259"/>
                  <a:pt x="1249" y="259"/>
                </a:cubicBezTo>
                <a:cubicBezTo>
                  <a:pt x="1256" y="263"/>
                  <a:pt x="1256" y="263"/>
                  <a:pt x="1256" y="263"/>
                </a:cubicBezTo>
                <a:cubicBezTo>
                  <a:pt x="1259" y="263"/>
                  <a:pt x="1259" y="263"/>
                  <a:pt x="1259" y="263"/>
                </a:cubicBezTo>
                <a:cubicBezTo>
                  <a:pt x="1259" y="260"/>
                  <a:pt x="1259" y="260"/>
                  <a:pt x="1259" y="260"/>
                </a:cubicBezTo>
                <a:cubicBezTo>
                  <a:pt x="1263" y="258"/>
                  <a:pt x="1263" y="258"/>
                  <a:pt x="1263" y="258"/>
                </a:cubicBezTo>
                <a:cubicBezTo>
                  <a:pt x="1267" y="259"/>
                  <a:pt x="1267" y="259"/>
                  <a:pt x="1267" y="259"/>
                </a:cubicBezTo>
                <a:cubicBezTo>
                  <a:pt x="1268" y="261"/>
                  <a:pt x="1268" y="261"/>
                  <a:pt x="1268" y="261"/>
                </a:cubicBezTo>
                <a:cubicBezTo>
                  <a:pt x="1272" y="260"/>
                  <a:pt x="1272" y="260"/>
                  <a:pt x="1272" y="260"/>
                </a:cubicBezTo>
                <a:cubicBezTo>
                  <a:pt x="1276" y="256"/>
                  <a:pt x="1276" y="256"/>
                  <a:pt x="1276" y="256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81" y="254"/>
                  <a:pt x="1281" y="254"/>
                  <a:pt x="1281" y="254"/>
                </a:cubicBezTo>
                <a:cubicBezTo>
                  <a:pt x="1285" y="252"/>
                  <a:pt x="1285" y="252"/>
                  <a:pt x="1285" y="252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90" y="248"/>
                  <a:pt x="1290" y="248"/>
                  <a:pt x="1290" y="248"/>
                </a:cubicBezTo>
                <a:cubicBezTo>
                  <a:pt x="1290" y="247"/>
                  <a:pt x="1290" y="247"/>
                  <a:pt x="1290" y="247"/>
                </a:cubicBezTo>
                <a:cubicBezTo>
                  <a:pt x="1294" y="249"/>
                  <a:pt x="1294" y="249"/>
                  <a:pt x="1294" y="249"/>
                </a:cubicBezTo>
                <a:cubicBezTo>
                  <a:pt x="1295" y="247"/>
                  <a:pt x="1300" y="254"/>
                  <a:pt x="1296" y="245"/>
                </a:cubicBezTo>
                <a:cubicBezTo>
                  <a:pt x="1299" y="249"/>
                  <a:pt x="1299" y="249"/>
                  <a:pt x="1299" y="249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292" y="251"/>
                  <a:pt x="1292" y="251"/>
                  <a:pt x="1292" y="251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88" y="254"/>
                  <a:pt x="1288" y="254"/>
                  <a:pt x="1288" y="254"/>
                </a:cubicBezTo>
                <a:cubicBezTo>
                  <a:pt x="1284" y="253"/>
                  <a:pt x="1290" y="258"/>
                  <a:pt x="1284" y="254"/>
                </a:cubicBezTo>
                <a:cubicBezTo>
                  <a:pt x="1284" y="257"/>
                  <a:pt x="1277" y="254"/>
                  <a:pt x="1285" y="258"/>
                </a:cubicBezTo>
                <a:cubicBezTo>
                  <a:pt x="1290" y="256"/>
                  <a:pt x="1290" y="256"/>
                  <a:pt x="1290" y="256"/>
                </a:cubicBezTo>
                <a:cubicBezTo>
                  <a:pt x="1292" y="257"/>
                  <a:pt x="1292" y="257"/>
                  <a:pt x="1292" y="257"/>
                </a:cubicBezTo>
                <a:cubicBezTo>
                  <a:pt x="1306" y="252"/>
                  <a:pt x="1306" y="252"/>
                  <a:pt x="1306" y="252"/>
                </a:cubicBezTo>
                <a:cubicBezTo>
                  <a:pt x="1321" y="249"/>
                  <a:pt x="1321" y="249"/>
                  <a:pt x="1321" y="249"/>
                </a:cubicBezTo>
                <a:cubicBezTo>
                  <a:pt x="1327" y="248"/>
                  <a:pt x="1327" y="248"/>
                  <a:pt x="1327" y="248"/>
                </a:cubicBezTo>
                <a:cubicBezTo>
                  <a:pt x="1326" y="249"/>
                  <a:pt x="1324" y="250"/>
                  <a:pt x="1327" y="251"/>
                </a:cubicBezTo>
                <a:cubicBezTo>
                  <a:pt x="1329" y="250"/>
                  <a:pt x="1329" y="250"/>
                  <a:pt x="1329" y="250"/>
                </a:cubicBezTo>
                <a:cubicBezTo>
                  <a:pt x="1328" y="248"/>
                  <a:pt x="1328" y="248"/>
                  <a:pt x="1328" y="248"/>
                </a:cubicBezTo>
                <a:cubicBezTo>
                  <a:pt x="1335" y="249"/>
                  <a:pt x="1335" y="249"/>
                  <a:pt x="1335" y="249"/>
                </a:cubicBezTo>
                <a:cubicBezTo>
                  <a:pt x="1336" y="247"/>
                  <a:pt x="1336" y="247"/>
                  <a:pt x="1336" y="247"/>
                </a:cubicBezTo>
                <a:cubicBezTo>
                  <a:pt x="1346" y="245"/>
                  <a:pt x="1346" y="245"/>
                  <a:pt x="1346" y="245"/>
                </a:cubicBezTo>
                <a:cubicBezTo>
                  <a:pt x="1354" y="245"/>
                  <a:pt x="1354" y="245"/>
                  <a:pt x="1354" y="245"/>
                </a:cubicBezTo>
                <a:cubicBezTo>
                  <a:pt x="1377" y="239"/>
                  <a:pt x="1377" y="239"/>
                  <a:pt x="1377" y="239"/>
                </a:cubicBezTo>
                <a:cubicBezTo>
                  <a:pt x="1379" y="238"/>
                  <a:pt x="1379" y="238"/>
                  <a:pt x="1379" y="238"/>
                </a:cubicBezTo>
                <a:cubicBezTo>
                  <a:pt x="1389" y="236"/>
                  <a:pt x="1389" y="236"/>
                  <a:pt x="1389" y="236"/>
                </a:cubicBezTo>
                <a:cubicBezTo>
                  <a:pt x="1389" y="234"/>
                  <a:pt x="1389" y="234"/>
                  <a:pt x="1389" y="234"/>
                </a:cubicBezTo>
                <a:cubicBezTo>
                  <a:pt x="1392" y="232"/>
                  <a:pt x="1392" y="232"/>
                  <a:pt x="1392" y="232"/>
                </a:cubicBezTo>
                <a:cubicBezTo>
                  <a:pt x="1393" y="234"/>
                  <a:pt x="1393" y="234"/>
                  <a:pt x="1393" y="234"/>
                </a:cubicBezTo>
                <a:cubicBezTo>
                  <a:pt x="1392" y="236"/>
                  <a:pt x="1392" y="236"/>
                  <a:pt x="1392" y="236"/>
                </a:cubicBezTo>
                <a:cubicBezTo>
                  <a:pt x="1384" y="238"/>
                  <a:pt x="1384" y="238"/>
                  <a:pt x="1384" y="238"/>
                </a:cubicBezTo>
                <a:cubicBezTo>
                  <a:pt x="1391" y="240"/>
                  <a:pt x="1391" y="240"/>
                  <a:pt x="1391" y="240"/>
                </a:cubicBezTo>
                <a:cubicBezTo>
                  <a:pt x="1396" y="235"/>
                  <a:pt x="1396" y="235"/>
                  <a:pt x="1396" y="235"/>
                </a:cubicBezTo>
                <a:cubicBezTo>
                  <a:pt x="1397" y="238"/>
                  <a:pt x="1397" y="238"/>
                  <a:pt x="1397" y="238"/>
                </a:cubicBezTo>
                <a:cubicBezTo>
                  <a:pt x="1403" y="239"/>
                  <a:pt x="1403" y="239"/>
                  <a:pt x="1403" y="239"/>
                </a:cubicBezTo>
                <a:cubicBezTo>
                  <a:pt x="1402" y="241"/>
                  <a:pt x="1402" y="241"/>
                  <a:pt x="1402" y="241"/>
                </a:cubicBezTo>
                <a:cubicBezTo>
                  <a:pt x="1409" y="242"/>
                  <a:pt x="1409" y="242"/>
                  <a:pt x="1409" y="242"/>
                </a:cubicBezTo>
                <a:cubicBezTo>
                  <a:pt x="1420" y="240"/>
                  <a:pt x="1420" y="240"/>
                  <a:pt x="1420" y="240"/>
                </a:cubicBezTo>
                <a:cubicBezTo>
                  <a:pt x="1424" y="239"/>
                  <a:pt x="1424" y="239"/>
                  <a:pt x="1424" y="239"/>
                </a:cubicBezTo>
                <a:cubicBezTo>
                  <a:pt x="1423" y="238"/>
                  <a:pt x="1423" y="238"/>
                  <a:pt x="1423" y="238"/>
                </a:cubicBezTo>
                <a:cubicBezTo>
                  <a:pt x="1426" y="238"/>
                  <a:pt x="1426" y="238"/>
                  <a:pt x="1426" y="238"/>
                </a:cubicBezTo>
                <a:cubicBezTo>
                  <a:pt x="1426" y="240"/>
                  <a:pt x="1425" y="233"/>
                  <a:pt x="1428" y="240"/>
                </a:cubicBezTo>
                <a:cubicBezTo>
                  <a:pt x="1435" y="240"/>
                  <a:pt x="1435" y="240"/>
                  <a:pt x="1435" y="240"/>
                </a:cubicBezTo>
                <a:cubicBezTo>
                  <a:pt x="1447" y="239"/>
                  <a:pt x="1447" y="239"/>
                  <a:pt x="1447" y="239"/>
                </a:cubicBezTo>
                <a:cubicBezTo>
                  <a:pt x="1454" y="239"/>
                  <a:pt x="1454" y="239"/>
                  <a:pt x="1454" y="239"/>
                </a:cubicBezTo>
                <a:cubicBezTo>
                  <a:pt x="1454" y="239"/>
                  <a:pt x="1451" y="241"/>
                  <a:pt x="1454" y="237"/>
                </a:cubicBezTo>
                <a:cubicBezTo>
                  <a:pt x="1457" y="239"/>
                  <a:pt x="1457" y="239"/>
                  <a:pt x="1457" y="239"/>
                </a:cubicBezTo>
                <a:cubicBezTo>
                  <a:pt x="1461" y="238"/>
                  <a:pt x="1461" y="238"/>
                  <a:pt x="1461" y="238"/>
                </a:cubicBezTo>
                <a:cubicBezTo>
                  <a:pt x="1480" y="240"/>
                  <a:pt x="1480" y="240"/>
                  <a:pt x="1480" y="240"/>
                </a:cubicBezTo>
                <a:cubicBezTo>
                  <a:pt x="1488" y="241"/>
                  <a:pt x="1488" y="241"/>
                  <a:pt x="1488" y="241"/>
                </a:cubicBezTo>
                <a:cubicBezTo>
                  <a:pt x="1492" y="242"/>
                  <a:pt x="1492" y="242"/>
                  <a:pt x="1492" y="242"/>
                </a:cubicBezTo>
                <a:cubicBezTo>
                  <a:pt x="1490" y="243"/>
                  <a:pt x="1490" y="243"/>
                  <a:pt x="1490" y="243"/>
                </a:cubicBezTo>
                <a:cubicBezTo>
                  <a:pt x="1490" y="244"/>
                  <a:pt x="1489" y="244"/>
                  <a:pt x="1493" y="245"/>
                </a:cubicBezTo>
                <a:cubicBezTo>
                  <a:pt x="1493" y="245"/>
                  <a:pt x="1493" y="245"/>
                  <a:pt x="1493" y="245"/>
                </a:cubicBezTo>
                <a:cubicBezTo>
                  <a:pt x="1494" y="242"/>
                  <a:pt x="1494" y="242"/>
                  <a:pt x="1494" y="242"/>
                </a:cubicBezTo>
                <a:cubicBezTo>
                  <a:pt x="1498" y="244"/>
                  <a:pt x="1498" y="244"/>
                  <a:pt x="1498" y="244"/>
                </a:cubicBezTo>
                <a:cubicBezTo>
                  <a:pt x="1497" y="248"/>
                  <a:pt x="1497" y="248"/>
                  <a:pt x="1497" y="248"/>
                </a:cubicBezTo>
                <a:cubicBezTo>
                  <a:pt x="1494" y="249"/>
                  <a:pt x="1494" y="249"/>
                  <a:pt x="1494" y="249"/>
                </a:cubicBezTo>
                <a:cubicBezTo>
                  <a:pt x="1488" y="256"/>
                  <a:pt x="1488" y="256"/>
                  <a:pt x="1488" y="256"/>
                </a:cubicBezTo>
                <a:cubicBezTo>
                  <a:pt x="1468" y="267"/>
                  <a:pt x="1468" y="267"/>
                  <a:pt x="1468" y="267"/>
                </a:cubicBezTo>
                <a:cubicBezTo>
                  <a:pt x="1469" y="269"/>
                  <a:pt x="1466" y="268"/>
                  <a:pt x="1466" y="270"/>
                </a:cubicBezTo>
                <a:cubicBezTo>
                  <a:pt x="1464" y="268"/>
                  <a:pt x="1464" y="268"/>
                  <a:pt x="1464" y="268"/>
                </a:cubicBezTo>
                <a:cubicBezTo>
                  <a:pt x="1457" y="272"/>
                  <a:pt x="1457" y="272"/>
                  <a:pt x="1457" y="272"/>
                </a:cubicBezTo>
                <a:cubicBezTo>
                  <a:pt x="1454" y="270"/>
                  <a:pt x="1454" y="270"/>
                  <a:pt x="1454" y="270"/>
                </a:cubicBezTo>
                <a:cubicBezTo>
                  <a:pt x="1452" y="272"/>
                  <a:pt x="1452" y="272"/>
                  <a:pt x="1452" y="272"/>
                </a:cubicBezTo>
                <a:cubicBezTo>
                  <a:pt x="1454" y="273"/>
                  <a:pt x="1454" y="273"/>
                  <a:pt x="1454" y="273"/>
                </a:cubicBezTo>
                <a:cubicBezTo>
                  <a:pt x="1452" y="274"/>
                  <a:pt x="1452" y="274"/>
                  <a:pt x="1452" y="274"/>
                </a:cubicBezTo>
                <a:cubicBezTo>
                  <a:pt x="1457" y="275"/>
                  <a:pt x="1457" y="275"/>
                  <a:pt x="1457" y="275"/>
                </a:cubicBezTo>
                <a:cubicBezTo>
                  <a:pt x="1468" y="272"/>
                  <a:pt x="1468" y="272"/>
                  <a:pt x="1468" y="272"/>
                </a:cubicBezTo>
                <a:cubicBezTo>
                  <a:pt x="1470" y="275"/>
                  <a:pt x="1470" y="275"/>
                  <a:pt x="1470" y="275"/>
                </a:cubicBezTo>
                <a:cubicBezTo>
                  <a:pt x="1470" y="276"/>
                  <a:pt x="1469" y="277"/>
                  <a:pt x="1471" y="278"/>
                </a:cubicBezTo>
                <a:cubicBezTo>
                  <a:pt x="1474" y="275"/>
                  <a:pt x="1474" y="275"/>
                  <a:pt x="1474" y="275"/>
                </a:cubicBezTo>
                <a:cubicBezTo>
                  <a:pt x="1473" y="275"/>
                  <a:pt x="1473" y="275"/>
                  <a:pt x="1473" y="275"/>
                </a:cubicBezTo>
                <a:cubicBezTo>
                  <a:pt x="1475" y="273"/>
                  <a:pt x="1475" y="273"/>
                  <a:pt x="1475" y="273"/>
                </a:cubicBezTo>
                <a:cubicBezTo>
                  <a:pt x="1476" y="274"/>
                  <a:pt x="1476" y="274"/>
                  <a:pt x="1476" y="274"/>
                </a:cubicBezTo>
                <a:cubicBezTo>
                  <a:pt x="1477" y="271"/>
                  <a:pt x="1477" y="271"/>
                  <a:pt x="1477" y="271"/>
                </a:cubicBezTo>
                <a:cubicBezTo>
                  <a:pt x="1479" y="273"/>
                  <a:pt x="1479" y="273"/>
                  <a:pt x="1479" y="273"/>
                </a:cubicBezTo>
                <a:cubicBezTo>
                  <a:pt x="1479" y="274"/>
                  <a:pt x="1479" y="274"/>
                  <a:pt x="1479" y="274"/>
                </a:cubicBezTo>
                <a:cubicBezTo>
                  <a:pt x="1482" y="272"/>
                  <a:pt x="1482" y="272"/>
                  <a:pt x="1482" y="272"/>
                </a:cubicBezTo>
                <a:cubicBezTo>
                  <a:pt x="1485" y="273"/>
                  <a:pt x="1485" y="273"/>
                  <a:pt x="1485" y="273"/>
                </a:cubicBezTo>
                <a:cubicBezTo>
                  <a:pt x="1484" y="275"/>
                  <a:pt x="1484" y="275"/>
                  <a:pt x="1484" y="275"/>
                </a:cubicBezTo>
                <a:cubicBezTo>
                  <a:pt x="1486" y="276"/>
                  <a:pt x="1486" y="276"/>
                  <a:pt x="1486" y="276"/>
                </a:cubicBezTo>
                <a:cubicBezTo>
                  <a:pt x="1488" y="276"/>
                  <a:pt x="1488" y="276"/>
                  <a:pt x="1488" y="276"/>
                </a:cubicBezTo>
                <a:cubicBezTo>
                  <a:pt x="1486" y="273"/>
                  <a:pt x="1486" y="273"/>
                  <a:pt x="1486" y="273"/>
                </a:cubicBezTo>
                <a:cubicBezTo>
                  <a:pt x="1488" y="272"/>
                  <a:pt x="1488" y="272"/>
                  <a:pt x="1488" y="272"/>
                </a:cubicBezTo>
                <a:cubicBezTo>
                  <a:pt x="1490" y="275"/>
                  <a:pt x="1490" y="275"/>
                  <a:pt x="1490" y="275"/>
                </a:cubicBezTo>
                <a:cubicBezTo>
                  <a:pt x="1492" y="274"/>
                  <a:pt x="1492" y="274"/>
                  <a:pt x="1492" y="274"/>
                </a:cubicBezTo>
                <a:cubicBezTo>
                  <a:pt x="1492" y="274"/>
                  <a:pt x="1491" y="273"/>
                  <a:pt x="1492" y="275"/>
                </a:cubicBezTo>
                <a:cubicBezTo>
                  <a:pt x="1494" y="275"/>
                  <a:pt x="1494" y="275"/>
                  <a:pt x="1494" y="275"/>
                </a:cubicBezTo>
                <a:cubicBezTo>
                  <a:pt x="1496" y="272"/>
                  <a:pt x="1496" y="272"/>
                  <a:pt x="1496" y="272"/>
                </a:cubicBezTo>
                <a:cubicBezTo>
                  <a:pt x="1494" y="271"/>
                  <a:pt x="1494" y="271"/>
                  <a:pt x="1494" y="271"/>
                </a:cubicBezTo>
                <a:cubicBezTo>
                  <a:pt x="1496" y="269"/>
                  <a:pt x="1496" y="269"/>
                  <a:pt x="1496" y="269"/>
                </a:cubicBezTo>
                <a:cubicBezTo>
                  <a:pt x="1507" y="268"/>
                  <a:pt x="1507" y="268"/>
                  <a:pt x="1507" y="268"/>
                </a:cubicBezTo>
                <a:cubicBezTo>
                  <a:pt x="1513" y="269"/>
                  <a:pt x="1513" y="269"/>
                  <a:pt x="1513" y="269"/>
                </a:cubicBezTo>
                <a:cubicBezTo>
                  <a:pt x="1507" y="270"/>
                  <a:pt x="1507" y="270"/>
                  <a:pt x="1507" y="270"/>
                </a:cubicBezTo>
                <a:cubicBezTo>
                  <a:pt x="1508" y="274"/>
                  <a:pt x="1508" y="274"/>
                  <a:pt x="1508" y="274"/>
                </a:cubicBezTo>
                <a:cubicBezTo>
                  <a:pt x="1506" y="275"/>
                  <a:pt x="1506" y="275"/>
                  <a:pt x="1506" y="275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6" y="276"/>
                  <a:pt x="1516" y="276"/>
                  <a:pt x="1516" y="276"/>
                </a:cubicBezTo>
                <a:cubicBezTo>
                  <a:pt x="1517" y="277"/>
                  <a:pt x="1517" y="277"/>
                  <a:pt x="1517" y="277"/>
                </a:cubicBezTo>
                <a:cubicBezTo>
                  <a:pt x="1518" y="277"/>
                  <a:pt x="1513" y="280"/>
                  <a:pt x="1518" y="275"/>
                </a:cubicBezTo>
                <a:cubicBezTo>
                  <a:pt x="1520" y="276"/>
                  <a:pt x="1520" y="276"/>
                  <a:pt x="1520" y="276"/>
                </a:cubicBezTo>
                <a:cubicBezTo>
                  <a:pt x="1523" y="273"/>
                  <a:pt x="1523" y="273"/>
                  <a:pt x="1523" y="273"/>
                </a:cubicBezTo>
                <a:cubicBezTo>
                  <a:pt x="1526" y="272"/>
                  <a:pt x="1526" y="272"/>
                  <a:pt x="1526" y="272"/>
                </a:cubicBezTo>
                <a:cubicBezTo>
                  <a:pt x="1527" y="269"/>
                  <a:pt x="1527" y="269"/>
                  <a:pt x="1527" y="269"/>
                </a:cubicBezTo>
                <a:cubicBezTo>
                  <a:pt x="1530" y="271"/>
                  <a:pt x="1530" y="271"/>
                  <a:pt x="1530" y="271"/>
                </a:cubicBezTo>
                <a:cubicBezTo>
                  <a:pt x="1533" y="269"/>
                  <a:pt x="1533" y="269"/>
                  <a:pt x="1533" y="269"/>
                </a:cubicBezTo>
                <a:cubicBezTo>
                  <a:pt x="1534" y="272"/>
                  <a:pt x="1534" y="272"/>
                  <a:pt x="1534" y="272"/>
                </a:cubicBezTo>
                <a:cubicBezTo>
                  <a:pt x="1536" y="273"/>
                  <a:pt x="1536" y="273"/>
                  <a:pt x="1536" y="273"/>
                </a:cubicBezTo>
                <a:cubicBezTo>
                  <a:pt x="1548" y="270"/>
                  <a:pt x="1548" y="270"/>
                  <a:pt x="1548" y="270"/>
                </a:cubicBezTo>
                <a:cubicBezTo>
                  <a:pt x="1553" y="264"/>
                  <a:pt x="1553" y="264"/>
                  <a:pt x="1553" y="264"/>
                </a:cubicBezTo>
                <a:cubicBezTo>
                  <a:pt x="1554" y="265"/>
                  <a:pt x="1554" y="265"/>
                  <a:pt x="1554" y="265"/>
                </a:cubicBezTo>
                <a:cubicBezTo>
                  <a:pt x="1559" y="262"/>
                  <a:pt x="1559" y="262"/>
                  <a:pt x="1559" y="262"/>
                </a:cubicBezTo>
                <a:cubicBezTo>
                  <a:pt x="1557" y="267"/>
                  <a:pt x="1557" y="267"/>
                  <a:pt x="1557" y="267"/>
                </a:cubicBezTo>
                <a:cubicBezTo>
                  <a:pt x="1553" y="271"/>
                  <a:pt x="1553" y="271"/>
                  <a:pt x="1553" y="271"/>
                </a:cubicBezTo>
                <a:cubicBezTo>
                  <a:pt x="1552" y="270"/>
                  <a:pt x="1552" y="270"/>
                  <a:pt x="1552" y="270"/>
                </a:cubicBezTo>
                <a:cubicBezTo>
                  <a:pt x="1551" y="271"/>
                  <a:pt x="1551" y="271"/>
                  <a:pt x="1551" y="271"/>
                </a:cubicBezTo>
                <a:cubicBezTo>
                  <a:pt x="1553" y="274"/>
                  <a:pt x="1553" y="274"/>
                  <a:pt x="1553" y="274"/>
                </a:cubicBezTo>
                <a:cubicBezTo>
                  <a:pt x="1554" y="272"/>
                  <a:pt x="1554" y="272"/>
                  <a:pt x="1554" y="272"/>
                </a:cubicBezTo>
                <a:cubicBezTo>
                  <a:pt x="1558" y="275"/>
                  <a:pt x="1558" y="275"/>
                  <a:pt x="1558" y="275"/>
                </a:cubicBezTo>
                <a:cubicBezTo>
                  <a:pt x="1562" y="275"/>
                  <a:pt x="1562" y="275"/>
                  <a:pt x="1562" y="275"/>
                </a:cubicBezTo>
                <a:cubicBezTo>
                  <a:pt x="1563" y="277"/>
                  <a:pt x="1563" y="277"/>
                  <a:pt x="1563" y="277"/>
                </a:cubicBezTo>
                <a:cubicBezTo>
                  <a:pt x="1563" y="278"/>
                  <a:pt x="1563" y="278"/>
                  <a:pt x="1563" y="278"/>
                </a:cubicBezTo>
                <a:cubicBezTo>
                  <a:pt x="1567" y="275"/>
                  <a:pt x="1567" y="275"/>
                  <a:pt x="1567" y="275"/>
                </a:cubicBezTo>
                <a:cubicBezTo>
                  <a:pt x="1565" y="278"/>
                  <a:pt x="1571" y="273"/>
                  <a:pt x="1567" y="277"/>
                </a:cubicBezTo>
                <a:cubicBezTo>
                  <a:pt x="1572" y="281"/>
                  <a:pt x="1572" y="281"/>
                  <a:pt x="1572" y="281"/>
                </a:cubicBezTo>
                <a:cubicBezTo>
                  <a:pt x="1568" y="280"/>
                  <a:pt x="1568" y="280"/>
                  <a:pt x="1568" y="280"/>
                </a:cubicBezTo>
                <a:cubicBezTo>
                  <a:pt x="1567" y="280"/>
                  <a:pt x="1576" y="277"/>
                  <a:pt x="1565" y="281"/>
                </a:cubicBezTo>
                <a:cubicBezTo>
                  <a:pt x="1566" y="283"/>
                  <a:pt x="1566" y="283"/>
                  <a:pt x="1566" y="283"/>
                </a:cubicBezTo>
                <a:cubicBezTo>
                  <a:pt x="1574" y="285"/>
                  <a:pt x="1574" y="285"/>
                  <a:pt x="1574" y="285"/>
                </a:cubicBezTo>
                <a:cubicBezTo>
                  <a:pt x="1569" y="290"/>
                  <a:pt x="1569" y="290"/>
                  <a:pt x="1569" y="290"/>
                </a:cubicBezTo>
                <a:cubicBezTo>
                  <a:pt x="1569" y="290"/>
                  <a:pt x="1575" y="286"/>
                  <a:pt x="1567" y="291"/>
                </a:cubicBezTo>
                <a:cubicBezTo>
                  <a:pt x="1567" y="292"/>
                  <a:pt x="1567" y="292"/>
                  <a:pt x="1567" y="292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1" y="291"/>
                  <a:pt x="1571" y="291"/>
                  <a:pt x="1571" y="291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5" y="293"/>
                  <a:pt x="1572" y="286"/>
                  <a:pt x="1577" y="292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3" y="292"/>
                  <a:pt x="1583" y="292"/>
                  <a:pt x="1583" y="292"/>
                </a:cubicBezTo>
                <a:cubicBezTo>
                  <a:pt x="1583" y="293"/>
                  <a:pt x="1583" y="293"/>
                  <a:pt x="1583" y="293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1" y="296"/>
                  <a:pt x="1581" y="296"/>
                  <a:pt x="1581" y="296"/>
                </a:cubicBezTo>
                <a:cubicBezTo>
                  <a:pt x="1585" y="296"/>
                  <a:pt x="1585" y="296"/>
                  <a:pt x="1585" y="296"/>
                </a:cubicBezTo>
                <a:cubicBezTo>
                  <a:pt x="1582" y="298"/>
                  <a:pt x="1582" y="298"/>
                  <a:pt x="1582" y="298"/>
                </a:cubicBezTo>
                <a:cubicBezTo>
                  <a:pt x="1582" y="300"/>
                  <a:pt x="1582" y="300"/>
                  <a:pt x="1582" y="300"/>
                </a:cubicBezTo>
                <a:cubicBezTo>
                  <a:pt x="1586" y="301"/>
                  <a:pt x="1586" y="301"/>
                  <a:pt x="1586" y="301"/>
                </a:cubicBezTo>
                <a:cubicBezTo>
                  <a:pt x="1584" y="305"/>
                  <a:pt x="1584" y="305"/>
                  <a:pt x="1584" y="305"/>
                </a:cubicBezTo>
                <a:cubicBezTo>
                  <a:pt x="1590" y="304"/>
                  <a:pt x="1590" y="304"/>
                  <a:pt x="1590" y="304"/>
                </a:cubicBezTo>
                <a:cubicBezTo>
                  <a:pt x="1590" y="303"/>
                  <a:pt x="1590" y="303"/>
                  <a:pt x="1590" y="303"/>
                </a:cubicBezTo>
                <a:cubicBezTo>
                  <a:pt x="1593" y="303"/>
                  <a:pt x="1593" y="303"/>
                  <a:pt x="1593" y="303"/>
                </a:cubicBezTo>
                <a:cubicBezTo>
                  <a:pt x="1594" y="304"/>
                  <a:pt x="1594" y="304"/>
                  <a:pt x="1594" y="304"/>
                </a:cubicBezTo>
                <a:cubicBezTo>
                  <a:pt x="1590" y="306"/>
                  <a:pt x="1590" y="306"/>
                  <a:pt x="1590" y="306"/>
                </a:cubicBezTo>
                <a:cubicBezTo>
                  <a:pt x="1591" y="307"/>
                  <a:pt x="1591" y="307"/>
                  <a:pt x="1591" y="307"/>
                </a:cubicBezTo>
                <a:cubicBezTo>
                  <a:pt x="1588" y="307"/>
                  <a:pt x="1588" y="307"/>
                  <a:pt x="1588" y="307"/>
                </a:cubicBezTo>
                <a:cubicBezTo>
                  <a:pt x="1580" y="313"/>
                  <a:pt x="1580" y="313"/>
                  <a:pt x="1580" y="313"/>
                </a:cubicBezTo>
                <a:cubicBezTo>
                  <a:pt x="1585" y="314"/>
                  <a:pt x="1585" y="314"/>
                  <a:pt x="1585" y="314"/>
                </a:cubicBezTo>
                <a:cubicBezTo>
                  <a:pt x="1594" y="313"/>
                  <a:pt x="1594" y="313"/>
                  <a:pt x="1594" y="313"/>
                </a:cubicBezTo>
                <a:cubicBezTo>
                  <a:pt x="1590" y="316"/>
                  <a:pt x="1590" y="316"/>
                  <a:pt x="1590" y="316"/>
                </a:cubicBezTo>
                <a:cubicBezTo>
                  <a:pt x="1587" y="316"/>
                  <a:pt x="1587" y="316"/>
                  <a:pt x="1587" y="316"/>
                </a:cubicBezTo>
                <a:cubicBezTo>
                  <a:pt x="1584" y="319"/>
                  <a:pt x="1593" y="316"/>
                  <a:pt x="1586" y="319"/>
                </a:cubicBezTo>
                <a:cubicBezTo>
                  <a:pt x="1594" y="320"/>
                  <a:pt x="1594" y="320"/>
                  <a:pt x="1594" y="320"/>
                </a:cubicBezTo>
                <a:cubicBezTo>
                  <a:pt x="1595" y="320"/>
                  <a:pt x="1595" y="320"/>
                  <a:pt x="1595" y="320"/>
                </a:cubicBezTo>
                <a:cubicBezTo>
                  <a:pt x="1600" y="322"/>
                  <a:pt x="1600" y="322"/>
                  <a:pt x="1600" y="322"/>
                </a:cubicBezTo>
                <a:cubicBezTo>
                  <a:pt x="1603" y="321"/>
                  <a:pt x="1603" y="321"/>
                  <a:pt x="1603" y="321"/>
                </a:cubicBezTo>
                <a:cubicBezTo>
                  <a:pt x="1604" y="323"/>
                  <a:pt x="1604" y="323"/>
                  <a:pt x="1604" y="323"/>
                </a:cubicBezTo>
                <a:cubicBezTo>
                  <a:pt x="1600" y="324"/>
                  <a:pt x="1600" y="324"/>
                  <a:pt x="1600" y="324"/>
                </a:cubicBezTo>
                <a:cubicBezTo>
                  <a:pt x="1608" y="332"/>
                  <a:pt x="1608" y="332"/>
                  <a:pt x="1608" y="332"/>
                </a:cubicBezTo>
                <a:cubicBezTo>
                  <a:pt x="1607" y="334"/>
                  <a:pt x="1609" y="332"/>
                  <a:pt x="1612" y="332"/>
                </a:cubicBezTo>
                <a:cubicBezTo>
                  <a:pt x="1611" y="329"/>
                  <a:pt x="1611" y="329"/>
                  <a:pt x="1611" y="329"/>
                </a:cubicBezTo>
                <a:cubicBezTo>
                  <a:pt x="1608" y="329"/>
                  <a:pt x="1608" y="329"/>
                  <a:pt x="1608" y="329"/>
                </a:cubicBezTo>
                <a:cubicBezTo>
                  <a:pt x="1608" y="328"/>
                  <a:pt x="1610" y="328"/>
                  <a:pt x="1609" y="327"/>
                </a:cubicBezTo>
                <a:cubicBezTo>
                  <a:pt x="1607" y="326"/>
                  <a:pt x="1607" y="326"/>
                  <a:pt x="1607" y="326"/>
                </a:cubicBezTo>
                <a:cubicBezTo>
                  <a:pt x="1605" y="324"/>
                  <a:pt x="1605" y="324"/>
                  <a:pt x="1605" y="324"/>
                </a:cubicBezTo>
                <a:cubicBezTo>
                  <a:pt x="1607" y="328"/>
                  <a:pt x="1606" y="321"/>
                  <a:pt x="1611" y="324"/>
                </a:cubicBezTo>
                <a:cubicBezTo>
                  <a:pt x="1610" y="326"/>
                  <a:pt x="1610" y="326"/>
                  <a:pt x="1610" y="326"/>
                </a:cubicBezTo>
                <a:cubicBezTo>
                  <a:pt x="1614" y="332"/>
                  <a:pt x="1614" y="332"/>
                  <a:pt x="1614" y="332"/>
                </a:cubicBezTo>
                <a:cubicBezTo>
                  <a:pt x="1614" y="335"/>
                  <a:pt x="1614" y="335"/>
                  <a:pt x="1614" y="335"/>
                </a:cubicBezTo>
                <a:cubicBezTo>
                  <a:pt x="1618" y="338"/>
                  <a:pt x="1618" y="338"/>
                  <a:pt x="1618" y="338"/>
                </a:cubicBezTo>
                <a:cubicBezTo>
                  <a:pt x="1621" y="338"/>
                  <a:pt x="1621" y="338"/>
                  <a:pt x="1621" y="338"/>
                </a:cubicBezTo>
                <a:cubicBezTo>
                  <a:pt x="1619" y="343"/>
                  <a:pt x="1619" y="343"/>
                  <a:pt x="1619" y="343"/>
                </a:cubicBezTo>
                <a:cubicBezTo>
                  <a:pt x="1616" y="341"/>
                  <a:pt x="1616" y="341"/>
                  <a:pt x="1616" y="341"/>
                </a:cubicBezTo>
                <a:cubicBezTo>
                  <a:pt x="1613" y="342"/>
                  <a:pt x="1617" y="337"/>
                  <a:pt x="1613" y="343"/>
                </a:cubicBezTo>
                <a:cubicBezTo>
                  <a:pt x="1615" y="344"/>
                  <a:pt x="1615" y="344"/>
                  <a:pt x="1615" y="344"/>
                </a:cubicBezTo>
                <a:cubicBezTo>
                  <a:pt x="1614" y="344"/>
                  <a:pt x="1614" y="344"/>
                  <a:pt x="1614" y="344"/>
                </a:cubicBezTo>
                <a:cubicBezTo>
                  <a:pt x="1614" y="343"/>
                  <a:pt x="1609" y="350"/>
                  <a:pt x="1619" y="344"/>
                </a:cubicBezTo>
                <a:cubicBezTo>
                  <a:pt x="1622" y="345"/>
                  <a:pt x="1622" y="345"/>
                  <a:pt x="1622" y="345"/>
                </a:cubicBezTo>
                <a:cubicBezTo>
                  <a:pt x="1625" y="343"/>
                  <a:pt x="1625" y="343"/>
                  <a:pt x="1625" y="343"/>
                </a:cubicBezTo>
                <a:cubicBezTo>
                  <a:pt x="1628" y="347"/>
                  <a:pt x="1628" y="347"/>
                  <a:pt x="1628" y="347"/>
                </a:cubicBezTo>
                <a:cubicBezTo>
                  <a:pt x="1627" y="349"/>
                  <a:pt x="1627" y="349"/>
                  <a:pt x="1627" y="349"/>
                </a:cubicBezTo>
                <a:cubicBezTo>
                  <a:pt x="1628" y="351"/>
                  <a:pt x="1628" y="351"/>
                  <a:pt x="1628" y="351"/>
                </a:cubicBezTo>
                <a:cubicBezTo>
                  <a:pt x="1627" y="353"/>
                  <a:pt x="1627" y="353"/>
                  <a:pt x="1627" y="353"/>
                </a:cubicBezTo>
                <a:cubicBezTo>
                  <a:pt x="1618" y="353"/>
                  <a:pt x="1618" y="353"/>
                  <a:pt x="1618" y="353"/>
                </a:cubicBezTo>
                <a:cubicBezTo>
                  <a:pt x="1618" y="355"/>
                  <a:pt x="1613" y="353"/>
                  <a:pt x="1617" y="357"/>
                </a:cubicBezTo>
                <a:cubicBezTo>
                  <a:pt x="1615" y="352"/>
                  <a:pt x="1615" y="352"/>
                  <a:pt x="1615" y="352"/>
                </a:cubicBezTo>
                <a:cubicBezTo>
                  <a:pt x="1617" y="352"/>
                  <a:pt x="1620" y="351"/>
                  <a:pt x="1618" y="348"/>
                </a:cubicBezTo>
                <a:cubicBezTo>
                  <a:pt x="1610" y="347"/>
                  <a:pt x="1610" y="347"/>
                  <a:pt x="1610" y="347"/>
                </a:cubicBezTo>
                <a:cubicBezTo>
                  <a:pt x="1607" y="348"/>
                  <a:pt x="1607" y="348"/>
                  <a:pt x="1607" y="348"/>
                </a:cubicBezTo>
                <a:cubicBezTo>
                  <a:pt x="1603" y="348"/>
                  <a:pt x="1603" y="348"/>
                  <a:pt x="1603" y="348"/>
                </a:cubicBezTo>
                <a:cubicBezTo>
                  <a:pt x="1601" y="349"/>
                  <a:pt x="1624" y="343"/>
                  <a:pt x="1594" y="351"/>
                </a:cubicBezTo>
                <a:cubicBezTo>
                  <a:pt x="1594" y="353"/>
                  <a:pt x="1594" y="353"/>
                  <a:pt x="1594" y="353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3"/>
                  <a:pt x="1601" y="353"/>
                  <a:pt x="1601" y="353"/>
                </a:cubicBezTo>
                <a:cubicBezTo>
                  <a:pt x="1609" y="356"/>
                  <a:pt x="1609" y="356"/>
                  <a:pt x="1609" y="356"/>
                </a:cubicBezTo>
                <a:cubicBezTo>
                  <a:pt x="1613" y="353"/>
                  <a:pt x="1613" y="353"/>
                  <a:pt x="1613" y="353"/>
                </a:cubicBezTo>
                <a:cubicBezTo>
                  <a:pt x="1612" y="357"/>
                  <a:pt x="1612" y="357"/>
                  <a:pt x="1612" y="357"/>
                </a:cubicBezTo>
                <a:cubicBezTo>
                  <a:pt x="1614" y="357"/>
                  <a:pt x="1614" y="357"/>
                  <a:pt x="1614" y="357"/>
                </a:cubicBezTo>
                <a:cubicBezTo>
                  <a:pt x="1614" y="359"/>
                  <a:pt x="1614" y="359"/>
                  <a:pt x="1614" y="359"/>
                </a:cubicBezTo>
                <a:cubicBezTo>
                  <a:pt x="1618" y="362"/>
                  <a:pt x="1618" y="362"/>
                  <a:pt x="1618" y="362"/>
                </a:cubicBezTo>
                <a:cubicBezTo>
                  <a:pt x="1617" y="362"/>
                  <a:pt x="1617" y="362"/>
                  <a:pt x="1617" y="362"/>
                </a:cubicBezTo>
                <a:cubicBezTo>
                  <a:pt x="1619" y="364"/>
                  <a:pt x="1619" y="364"/>
                  <a:pt x="1619" y="364"/>
                </a:cubicBezTo>
                <a:cubicBezTo>
                  <a:pt x="1620" y="360"/>
                  <a:pt x="1620" y="360"/>
                  <a:pt x="1620" y="360"/>
                </a:cubicBezTo>
                <a:cubicBezTo>
                  <a:pt x="1622" y="360"/>
                  <a:pt x="1622" y="360"/>
                  <a:pt x="1622" y="360"/>
                </a:cubicBezTo>
                <a:cubicBezTo>
                  <a:pt x="1623" y="365"/>
                  <a:pt x="1623" y="365"/>
                  <a:pt x="1623" y="365"/>
                </a:cubicBezTo>
                <a:cubicBezTo>
                  <a:pt x="1620" y="365"/>
                  <a:pt x="1620" y="365"/>
                  <a:pt x="1620" y="365"/>
                </a:cubicBezTo>
                <a:cubicBezTo>
                  <a:pt x="1619" y="365"/>
                  <a:pt x="1619" y="365"/>
                  <a:pt x="1619" y="365"/>
                </a:cubicBezTo>
                <a:cubicBezTo>
                  <a:pt x="1618" y="369"/>
                  <a:pt x="1618" y="369"/>
                  <a:pt x="1618" y="369"/>
                </a:cubicBezTo>
                <a:cubicBezTo>
                  <a:pt x="1621" y="368"/>
                  <a:pt x="1621" y="368"/>
                  <a:pt x="1621" y="368"/>
                </a:cubicBezTo>
                <a:cubicBezTo>
                  <a:pt x="1624" y="370"/>
                  <a:pt x="1624" y="370"/>
                  <a:pt x="1624" y="370"/>
                </a:cubicBezTo>
                <a:cubicBezTo>
                  <a:pt x="1621" y="371"/>
                  <a:pt x="1621" y="371"/>
                  <a:pt x="1621" y="371"/>
                </a:cubicBezTo>
                <a:cubicBezTo>
                  <a:pt x="1618" y="370"/>
                  <a:pt x="1618" y="370"/>
                  <a:pt x="1618" y="370"/>
                </a:cubicBezTo>
                <a:cubicBezTo>
                  <a:pt x="1615" y="371"/>
                  <a:pt x="1615" y="371"/>
                  <a:pt x="1615" y="371"/>
                </a:cubicBezTo>
                <a:cubicBezTo>
                  <a:pt x="1614" y="372"/>
                  <a:pt x="1614" y="372"/>
                  <a:pt x="1614" y="372"/>
                </a:cubicBezTo>
                <a:cubicBezTo>
                  <a:pt x="1617" y="373"/>
                  <a:pt x="1612" y="372"/>
                  <a:pt x="1615" y="374"/>
                </a:cubicBezTo>
                <a:cubicBezTo>
                  <a:pt x="1618" y="373"/>
                  <a:pt x="1618" y="373"/>
                  <a:pt x="1618" y="373"/>
                </a:cubicBezTo>
                <a:cubicBezTo>
                  <a:pt x="1619" y="374"/>
                  <a:pt x="1619" y="374"/>
                  <a:pt x="1619" y="374"/>
                </a:cubicBezTo>
                <a:cubicBezTo>
                  <a:pt x="1626" y="374"/>
                  <a:pt x="1619" y="366"/>
                  <a:pt x="1628" y="374"/>
                </a:cubicBezTo>
                <a:cubicBezTo>
                  <a:pt x="1633" y="372"/>
                  <a:pt x="1633" y="372"/>
                  <a:pt x="1633" y="372"/>
                </a:cubicBezTo>
                <a:cubicBezTo>
                  <a:pt x="1635" y="369"/>
                  <a:pt x="1635" y="369"/>
                  <a:pt x="1635" y="369"/>
                </a:cubicBezTo>
                <a:cubicBezTo>
                  <a:pt x="1636" y="371"/>
                  <a:pt x="1636" y="371"/>
                  <a:pt x="1636" y="371"/>
                </a:cubicBezTo>
                <a:cubicBezTo>
                  <a:pt x="1637" y="370"/>
                  <a:pt x="1637" y="370"/>
                  <a:pt x="1637" y="370"/>
                </a:cubicBezTo>
                <a:cubicBezTo>
                  <a:pt x="1639" y="371"/>
                  <a:pt x="1639" y="371"/>
                  <a:pt x="1639" y="371"/>
                </a:cubicBezTo>
                <a:cubicBezTo>
                  <a:pt x="1636" y="374"/>
                  <a:pt x="1636" y="374"/>
                  <a:pt x="1636" y="374"/>
                </a:cubicBezTo>
                <a:cubicBezTo>
                  <a:pt x="1630" y="376"/>
                  <a:pt x="1630" y="376"/>
                  <a:pt x="1630" y="376"/>
                </a:cubicBezTo>
                <a:cubicBezTo>
                  <a:pt x="1635" y="377"/>
                  <a:pt x="1635" y="377"/>
                  <a:pt x="1635" y="377"/>
                </a:cubicBezTo>
                <a:cubicBezTo>
                  <a:pt x="1625" y="389"/>
                  <a:pt x="1625" y="389"/>
                  <a:pt x="1625" y="389"/>
                </a:cubicBezTo>
                <a:cubicBezTo>
                  <a:pt x="1623" y="394"/>
                  <a:pt x="1623" y="394"/>
                  <a:pt x="1623" y="394"/>
                </a:cubicBezTo>
                <a:cubicBezTo>
                  <a:pt x="1622" y="393"/>
                  <a:pt x="1622" y="393"/>
                  <a:pt x="1622" y="393"/>
                </a:cubicBezTo>
                <a:cubicBezTo>
                  <a:pt x="1618" y="395"/>
                  <a:pt x="1618" y="395"/>
                  <a:pt x="1618" y="395"/>
                </a:cubicBezTo>
                <a:cubicBezTo>
                  <a:pt x="1617" y="398"/>
                  <a:pt x="1617" y="398"/>
                  <a:pt x="1617" y="398"/>
                </a:cubicBezTo>
                <a:cubicBezTo>
                  <a:pt x="1616" y="398"/>
                  <a:pt x="1620" y="397"/>
                  <a:pt x="1615" y="397"/>
                </a:cubicBezTo>
                <a:cubicBezTo>
                  <a:pt x="1614" y="399"/>
                  <a:pt x="1614" y="399"/>
                  <a:pt x="1614" y="399"/>
                </a:cubicBezTo>
                <a:cubicBezTo>
                  <a:pt x="1611" y="398"/>
                  <a:pt x="1611" y="398"/>
                  <a:pt x="1611" y="398"/>
                </a:cubicBezTo>
                <a:cubicBezTo>
                  <a:pt x="1611" y="404"/>
                  <a:pt x="1611" y="404"/>
                  <a:pt x="1611" y="404"/>
                </a:cubicBezTo>
                <a:cubicBezTo>
                  <a:pt x="1605" y="404"/>
                  <a:pt x="1605" y="404"/>
                  <a:pt x="1605" y="404"/>
                </a:cubicBezTo>
                <a:cubicBezTo>
                  <a:pt x="1607" y="407"/>
                  <a:pt x="1607" y="407"/>
                  <a:pt x="1607" y="407"/>
                </a:cubicBezTo>
                <a:cubicBezTo>
                  <a:pt x="1601" y="412"/>
                  <a:pt x="1601" y="412"/>
                  <a:pt x="1601" y="412"/>
                </a:cubicBezTo>
                <a:cubicBezTo>
                  <a:pt x="1602" y="414"/>
                  <a:pt x="1602" y="414"/>
                  <a:pt x="1602" y="414"/>
                </a:cubicBezTo>
                <a:cubicBezTo>
                  <a:pt x="1604" y="413"/>
                  <a:pt x="1604" y="413"/>
                  <a:pt x="1604" y="413"/>
                </a:cubicBezTo>
                <a:cubicBezTo>
                  <a:pt x="1605" y="413"/>
                  <a:pt x="1605" y="413"/>
                  <a:pt x="1605" y="413"/>
                </a:cubicBezTo>
                <a:cubicBezTo>
                  <a:pt x="1605" y="413"/>
                  <a:pt x="1604" y="412"/>
                  <a:pt x="1605" y="414"/>
                </a:cubicBezTo>
                <a:cubicBezTo>
                  <a:pt x="1611" y="412"/>
                  <a:pt x="1611" y="412"/>
                  <a:pt x="1611" y="412"/>
                </a:cubicBezTo>
                <a:cubicBezTo>
                  <a:pt x="1613" y="411"/>
                  <a:pt x="1613" y="411"/>
                  <a:pt x="1613" y="411"/>
                </a:cubicBezTo>
                <a:cubicBezTo>
                  <a:pt x="1615" y="414"/>
                  <a:pt x="1615" y="414"/>
                  <a:pt x="1615" y="414"/>
                </a:cubicBezTo>
                <a:cubicBezTo>
                  <a:pt x="1621" y="413"/>
                  <a:pt x="1621" y="413"/>
                  <a:pt x="1621" y="413"/>
                </a:cubicBezTo>
                <a:cubicBezTo>
                  <a:pt x="1626" y="411"/>
                  <a:pt x="1611" y="409"/>
                  <a:pt x="1625" y="410"/>
                </a:cubicBezTo>
                <a:cubicBezTo>
                  <a:pt x="1626" y="411"/>
                  <a:pt x="1626" y="411"/>
                  <a:pt x="1626" y="411"/>
                </a:cubicBezTo>
                <a:cubicBezTo>
                  <a:pt x="1629" y="409"/>
                  <a:pt x="1629" y="409"/>
                  <a:pt x="1629" y="409"/>
                </a:cubicBezTo>
                <a:cubicBezTo>
                  <a:pt x="1631" y="412"/>
                  <a:pt x="1631" y="412"/>
                  <a:pt x="1631" y="412"/>
                </a:cubicBezTo>
                <a:cubicBezTo>
                  <a:pt x="1629" y="413"/>
                  <a:pt x="1629" y="413"/>
                  <a:pt x="1629" y="413"/>
                </a:cubicBezTo>
                <a:cubicBezTo>
                  <a:pt x="1632" y="413"/>
                  <a:pt x="1632" y="413"/>
                  <a:pt x="1632" y="413"/>
                </a:cubicBezTo>
                <a:cubicBezTo>
                  <a:pt x="1633" y="411"/>
                  <a:pt x="1633" y="411"/>
                  <a:pt x="1633" y="411"/>
                </a:cubicBezTo>
                <a:cubicBezTo>
                  <a:pt x="1636" y="408"/>
                  <a:pt x="1636" y="408"/>
                  <a:pt x="1636" y="408"/>
                </a:cubicBezTo>
                <a:cubicBezTo>
                  <a:pt x="1636" y="409"/>
                  <a:pt x="1636" y="409"/>
                  <a:pt x="1636" y="409"/>
                </a:cubicBezTo>
                <a:cubicBezTo>
                  <a:pt x="1642" y="410"/>
                  <a:pt x="1642" y="410"/>
                  <a:pt x="1642" y="410"/>
                </a:cubicBezTo>
                <a:cubicBezTo>
                  <a:pt x="1649" y="414"/>
                  <a:pt x="1638" y="402"/>
                  <a:pt x="1651" y="409"/>
                </a:cubicBezTo>
                <a:cubicBezTo>
                  <a:pt x="1652" y="409"/>
                  <a:pt x="1653" y="410"/>
                  <a:pt x="1654" y="409"/>
                </a:cubicBezTo>
                <a:cubicBezTo>
                  <a:pt x="1653" y="413"/>
                  <a:pt x="1653" y="413"/>
                  <a:pt x="1653" y="413"/>
                </a:cubicBezTo>
                <a:cubicBezTo>
                  <a:pt x="1651" y="413"/>
                  <a:pt x="1651" y="413"/>
                  <a:pt x="1651" y="413"/>
                </a:cubicBezTo>
                <a:cubicBezTo>
                  <a:pt x="1652" y="416"/>
                  <a:pt x="1652" y="416"/>
                  <a:pt x="1652" y="416"/>
                </a:cubicBezTo>
                <a:cubicBezTo>
                  <a:pt x="1652" y="419"/>
                  <a:pt x="1658" y="416"/>
                  <a:pt x="1655" y="420"/>
                </a:cubicBezTo>
                <a:cubicBezTo>
                  <a:pt x="1652" y="418"/>
                  <a:pt x="1652" y="418"/>
                  <a:pt x="1652" y="418"/>
                </a:cubicBezTo>
                <a:cubicBezTo>
                  <a:pt x="1651" y="419"/>
                  <a:pt x="1651" y="419"/>
                  <a:pt x="1651" y="419"/>
                </a:cubicBezTo>
                <a:cubicBezTo>
                  <a:pt x="1653" y="423"/>
                  <a:pt x="1653" y="423"/>
                  <a:pt x="1653" y="423"/>
                </a:cubicBezTo>
                <a:cubicBezTo>
                  <a:pt x="1658" y="423"/>
                  <a:pt x="1658" y="423"/>
                  <a:pt x="1658" y="423"/>
                </a:cubicBezTo>
                <a:cubicBezTo>
                  <a:pt x="1656" y="425"/>
                  <a:pt x="1656" y="425"/>
                  <a:pt x="1656" y="425"/>
                </a:cubicBezTo>
                <a:cubicBezTo>
                  <a:pt x="1661" y="428"/>
                  <a:pt x="1661" y="428"/>
                  <a:pt x="1661" y="428"/>
                </a:cubicBezTo>
                <a:cubicBezTo>
                  <a:pt x="1661" y="429"/>
                  <a:pt x="1657" y="428"/>
                  <a:pt x="1662" y="430"/>
                </a:cubicBezTo>
                <a:cubicBezTo>
                  <a:pt x="1658" y="431"/>
                  <a:pt x="1666" y="429"/>
                  <a:pt x="1659" y="429"/>
                </a:cubicBezTo>
                <a:cubicBezTo>
                  <a:pt x="1655" y="433"/>
                  <a:pt x="1655" y="433"/>
                  <a:pt x="1655" y="433"/>
                </a:cubicBezTo>
                <a:cubicBezTo>
                  <a:pt x="1654" y="432"/>
                  <a:pt x="1661" y="433"/>
                  <a:pt x="1651" y="431"/>
                </a:cubicBezTo>
                <a:cubicBezTo>
                  <a:pt x="1650" y="432"/>
                  <a:pt x="1650" y="432"/>
                  <a:pt x="1650" y="432"/>
                </a:cubicBezTo>
                <a:cubicBezTo>
                  <a:pt x="1652" y="434"/>
                  <a:pt x="1652" y="434"/>
                  <a:pt x="1652" y="434"/>
                </a:cubicBezTo>
                <a:cubicBezTo>
                  <a:pt x="1650" y="434"/>
                  <a:pt x="1650" y="434"/>
                  <a:pt x="1650" y="434"/>
                </a:cubicBezTo>
                <a:cubicBezTo>
                  <a:pt x="1650" y="435"/>
                  <a:pt x="1654" y="431"/>
                  <a:pt x="1650" y="436"/>
                </a:cubicBezTo>
                <a:cubicBezTo>
                  <a:pt x="1641" y="436"/>
                  <a:pt x="1658" y="430"/>
                  <a:pt x="1642" y="435"/>
                </a:cubicBezTo>
                <a:cubicBezTo>
                  <a:pt x="1642" y="436"/>
                  <a:pt x="1649" y="431"/>
                  <a:pt x="1640" y="438"/>
                </a:cubicBezTo>
                <a:cubicBezTo>
                  <a:pt x="1640" y="439"/>
                  <a:pt x="1640" y="439"/>
                  <a:pt x="1640" y="439"/>
                </a:cubicBezTo>
                <a:cubicBezTo>
                  <a:pt x="1643" y="438"/>
                  <a:pt x="1643" y="438"/>
                  <a:pt x="1643" y="438"/>
                </a:cubicBezTo>
                <a:cubicBezTo>
                  <a:pt x="1641" y="442"/>
                  <a:pt x="1641" y="442"/>
                  <a:pt x="1641" y="442"/>
                </a:cubicBezTo>
                <a:cubicBezTo>
                  <a:pt x="1642" y="442"/>
                  <a:pt x="1642" y="442"/>
                  <a:pt x="1642" y="442"/>
                </a:cubicBezTo>
                <a:cubicBezTo>
                  <a:pt x="1635" y="445"/>
                  <a:pt x="1635" y="445"/>
                  <a:pt x="1635" y="445"/>
                </a:cubicBezTo>
                <a:cubicBezTo>
                  <a:pt x="1632" y="449"/>
                  <a:pt x="1632" y="449"/>
                  <a:pt x="1632" y="449"/>
                </a:cubicBezTo>
                <a:cubicBezTo>
                  <a:pt x="1629" y="449"/>
                  <a:pt x="1629" y="449"/>
                  <a:pt x="1629" y="449"/>
                </a:cubicBezTo>
                <a:cubicBezTo>
                  <a:pt x="1628" y="447"/>
                  <a:pt x="1628" y="447"/>
                  <a:pt x="1628" y="447"/>
                </a:cubicBezTo>
                <a:cubicBezTo>
                  <a:pt x="1627" y="446"/>
                  <a:pt x="1627" y="446"/>
                  <a:pt x="1627" y="446"/>
                </a:cubicBezTo>
                <a:cubicBezTo>
                  <a:pt x="1622" y="449"/>
                  <a:pt x="1622" y="449"/>
                  <a:pt x="1622" y="449"/>
                </a:cubicBezTo>
                <a:cubicBezTo>
                  <a:pt x="1622" y="449"/>
                  <a:pt x="1624" y="446"/>
                  <a:pt x="1623" y="450"/>
                </a:cubicBezTo>
                <a:cubicBezTo>
                  <a:pt x="1625" y="449"/>
                  <a:pt x="1625" y="449"/>
                  <a:pt x="1625" y="449"/>
                </a:cubicBezTo>
                <a:cubicBezTo>
                  <a:pt x="1631" y="451"/>
                  <a:pt x="1631" y="451"/>
                  <a:pt x="1631" y="451"/>
                </a:cubicBezTo>
                <a:cubicBezTo>
                  <a:pt x="1629" y="453"/>
                  <a:pt x="1629" y="453"/>
                  <a:pt x="1629" y="453"/>
                </a:cubicBezTo>
                <a:cubicBezTo>
                  <a:pt x="1630" y="453"/>
                  <a:pt x="1632" y="451"/>
                  <a:pt x="1631" y="454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6"/>
                  <a:pt x="1627" y="456"/>
                  <a:pt x="1627" y="456"/>
                </a:cubicBezTo>
                <a:cubicBezTo>
                  <a:pt x="1622" y="457"/>
                  <a:pt x="1622" y="457"/>
                  <a:pt x="1622" y="457"/>
                </a:cubicBezTo>
                <a:cubicBezTo>
                  <a:pt x="1622" y="458"/>
                  <a:pt x="1626" y="451"/>
                  <a:pt x="1621" y="459"/>
                </a:cubicBezTo>
                <a:cubicBezTo>
                  <a:pt x="1619" y="459"/>
                  <a:pt x="1619" y="459"/>
                  <a:pt x="1619" y="459"/>
                </a:cubicBezTo>
                <a:cubicBezTo>
                  <a:pt x="1619" y="461"/>
                  <a:pt x="1619" y="461"/>
                  <a:pt x="1619" y="461"/>
                </a:cubicBezTo>
                <a:cubicBezTo>
                  <a:pt x="1619" y="462"/>
                  <a:pt x="1617" y="457"/>
                  <a:pt x="1621" y="462"/>
                </a:cubicBezTo>
                <a:cubicBezTo>
                  <a:pt x="1621" y="464"/>
                  <a:pt x="1621" y="464"/>
                  <a:pt x="1621" y="464"/>
                </a:cubicBezTo>
                <a:cubicBezTo>
                  <a:pt x="1613" y="463"/>
                  <a:pt x="1613" y="463"/>
                  <a:pt x="1613" y="463"/>
                </a:cubicBezTo>
                <a:cubicBezTo>
                  <a:pt x="1613" y="464"/>
                  <a:pt x="1609" y="464"/>
                  <a:pt x="1611" y="463"/>
                </a:cubicBezTo>
                <a:cubicBezTo>
                  <a:pt x="1615" y="461"/>
                  <a:pt x="1615" y="461"/>
                  <a:pt x="1615" y="461"/>
                </a:cubicBezTo>
                <a:cubicBezTo>
                  <a:pt x="1615" y="460"/>
                  <a:pt x="1615" y="460"/>
                  <a:pt x="1615" y="460"/>
                </a:cubicBezTo>
                <a:cubicBezTo>
                  <a:pt x="1604" y="460"/>
                  <a:pt x="1604" y="460"/>
                  <a:pt x="1604" y="460"/>
                </a:cubicBezTo>
                <a:cubicBezTo>
                  <a:pt x="1600" y="463"/>
                  <a:pt x="1600" y="463"/>
                  <a:pt x="1600" y="463"/>
                </a:cubicBezTo>
                <a:cubicBezTo>
                  <a:pt x="1601" y="464"/>
                  <a:pt x="1591" y="464"/>
                  <a:pt x="1603" y="465"/>
                </a:cubicBezTo>
                <a:cubicBezTo>
                  <a:pt x="1602" y="465"/>
                  <a:pt x="1603" y="466"/>
                  <a:pt x="1602" y="466"/>
                </a:cubicBezTo>
                <a:cubicBezTo>
                  <a:pt x="1597" y="465"/>
                  <a:pt x="1597" y="465"/>
                  <a:pt x="1597" y="465"/>
                </a:cubicBezTo>
                <a:cubicBezTo>
                  <a:pt x="1595" y="469"/>
                  <a:pt x="1595" y="469"/>
                  <a:pt x="1595" y="469"/>
                </a:cubicBezTo>
                <a:cubicBezTo>
                  <a:pt x="1593" y="469"/>
                  <a:pt x="1593" y="469"/>
                  <a:pt x="1593" y="469"/>
                </a:cubicBezTo>
                <a:cubicBezTo>
                  <a:pt x="1577" y="479"/>
                  <a:pt x="1577" y="479"/>
                  <a:pt x="1577" y="479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8" y="485"/>
                  <a:pt x="1578" y="478"/>
                  <a:pt x="1566" y="485"/>
                </a:cubicBezTo>
                <a:cubicBezTo>
                  <a:pt x="1571" y="487"/>
                  <a:pt x="1571" y="487"/>
                  <a:pt x="1571" y="487"/>
                </a:cubicBezTo>
                <a:cubicBezTo>
                  <a:pt x="1572" y="487"/>
                  <a:pt x="1567" y="490"/>
                  <a:pt x="1573" y="486"/>
                </a:cubicBezTo>
                <a:cubicBezTo>
                  <a:pt x="1572" y="485"/>
                  <a:pt x="1572" y="485"/>
                  <a:pt x="1572" y="485"/>
                </a:cubicBezTo>
                <a:cubicBezTo>
                  <a:pt x="1574" y="484"/>
                  <a:pt x="1574" y="484"/>
                  <a:pt x="1574" y="484"/>
                </a:cubicBezTo>
                <a:cubicBezTo>
                  <a:pt x="1575" y="485"/>
                  <a:pt x="1575" y="485"/>
                  <a:pt x="1575" y="485"/>
                </a:cubicBezTo>
                <a:cubicBezTo>
                  <a:pt x="1578" y="483"/>
                  <a:pt x="1578" y="483"/>
                  <a:pt x="1578" y="483"/>
                </a:cubicBezTo>
                <a:cubicBezTo>
                  <a:pt x="1579" y="484"/>
                  <a:pt x="1579" y="484"/>
                  <a:pt x="1579" y="484"/>
                </a:cubicBezTo>
                <a:cubicBezTo>
                  <a:pt x="1578" y="483"/>
                  <a:pt x="1579" y="484"/>
                  <a:pt x="1581" y="482"/>
                </a:cubicBezTo>
                <a:cubicBezTo>
                  <a:pt x="1581" y="484"/>
                  <a:pt x="1581" y="484"/>
                  <a:pt x="1581" y="484"/>
                </a:cubicBezTo>
                <a:cubicBezTo>
                  <a:pt x="1582" y="484"/>
                  <a:pt x="1582" y="484"/>
                  <a:pt x="1582" y="484"/>
                </a:cubicBezTo>
                <a:cubicBezTo>
                  <a:pt x="1583" y="483"/>
                  <a:pt x="1585" y="483"/>
                  <a:pt x="1586" y="481"/>
                </a:cubicBezTo>
                <a:cubicBezTo>
                  <a:pt x="1583" y="477"/>
                  <a:pt x="1582" y="483"/>
                  <a:pt x="1579" y="482"/>
                </a:cubicBezTo>
                <a:cubicBezTo>
                  <a:pt x="1578" y="480"/>
                  <a:pt x="1581" y="481"/>
                  <a:pt x="1579" y="480"/>
                </a:cubicBezTo>
                <a:cubicBezTo>
                  <a:pt x="1585" y="481"/>
                  <a:pt x="1577" y="475"/>
                  <a:pt x="1586" y="480"/>
                </a:cubicBezTo>
                <a:cubicBezTo>
                  <a:pt x="1587" y="477"/>
                  <a:pt x="1587" y="477"/>
                  <a:pt x="1587" y="477"/>
                </a:cubicBezTo>
                <a:cubicBezTo>
                  <a:pt x="1590" y="477"/>
                  <a:pt x="1590" y="477"/>
                  <a:pt x="1590" y="477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97" y="479"/>
                  <a:pt x="1597" y="479"/>
                  <a:pt x="1597" y="479"/>
                </a:cubicBezTo>
                <a:cubicBezTo>
                  <a:pt x="1596" y="475"/>
                  <a:pt x="1596" y="475"/>
                  <a:pt x="1596" y="475"/>
                </a:cubicBezTo>
                <a:cubicBezTo>
                  <a:pt x="1603" y="478"/>
                  <a:pt x="1600" y="471"/>
                  <a:pt x="1608" y="473"/>
                </a:cubicBezTo>
                <a:cubicBezTo>
                  <a:pt x="1612" y="473"/>
                  <a:pt x="1612" y="473"/>
                  <a:pt x="1612" y="473"/>
                </a:cubicBezTo>
                <a:cubicBezTo>
                  <a:pt x="1612" y="473"/>
                  <a:pt x="1615" y="473"/>
                  <a:pt x="1611" y="474"/>
                </a:cubicBezTo>
                <a:cubicBezTo>
                  <a:pt x="1613" y="475"/>
                  <a:pt x="1613" y="475"/>
                  <a:pt x="1613" y="475"/>
                </a:cubicBezTo>
                <a:cubicBezTo>
                  <a:pt x="1621" y="472"/>
                  <a:pt x="1621" y="472"/>
                  <a:pt x="1621" y="472"/>
                </a:cubicBezTo>
                <a:cubicBezTo>
                  <a:pt x="1636" y="468"/>
                  <a:pt x="1636" y="468"/>
                  <a:pt x="1636" y="468"/>
                </a:cubicBezTo>
                <a:cubicBezTo>
                  <a:pt x="1645" y="467"/>
                  <a:pt x="1645" y="467"/>
                  <a:pt x="1645" y="467"/>
                </a:cubicBezTo>
                <a:cubicBezTo>
                  <a:pt x="1654" y="463"/>
                  <a:pt x="1654" y="463"/>
                  <a:pt x="1654" y="463"/>
                </a:cubicBezTo>
                <a:cubicBezTo>
                  <a:pt x="1668" y="460"/>
                  <a:pt x="1668" y="460"/>
                  <a:pt x="1668" y="460"/>
                </a:cubicBezTo>
                <a:cubicBezTo>
                  <a:pt x="1670" y="459"/>
                  <a:pt x="1670" y="459"/>
                  <a:pt x="1670" y="459"/>
                </a:cubicBezTo>
                <a:cubicBezTo>
                  <a:pt x="1675" y="461"/>
                  <a:pt x="1675" y="461"/>
                  <a:pt x="1675" y="461"/>
                </a:cubicBezTo>
                <a:cubicBezTo>
                  <a:pt x="1677" y="459"/>
                  <a:pt x="1677" y="459"/>
                  <a:pt x="1677" y="459"/>
                </a:cubicBezTo>
                <a:cubicBezTo>
                  <a:pt x="1676" y="463"/>
                  <a:pt x="1676" y="463"/>
                  <a:pt x="1676" y="463"/>
                </a:cubicBezTo>
                <a:cubicBezTo>
                  <a:pt x="1680" y="459"/>
                  <a:pt x="1659" y="461"/>
                  <a:pt x="1683" y="462"/>
                </a:cubicBezTo>
                <a:cubicBezTo>
                  <a:pt x="1684" y="462"/>
                  <a:pt x="1682" y="461"/>
                  <a:pt x="1684" y="461"/>
                </a:cubicBezTo>
                <a:cubicBezTo>
                  <a:pt x="1682" y="459"/>
                  <a:pt x="1682" y="459"/>
                  <a:pt x="1682" y="459"/>
                </a:cubicBezTo>
                <a:cubicBezTo>
                  <a:pt x="1690" y="457"/>
                  <a:pt x="1690" y="457"/>
                  <a:pt x="1690" y="457"/>
                </a:cubicBezTo>
                <a:cubicBezTo>
                  <a:pt x="1692" y="457"/>
                  <a:pt x="1692" y="457"/>
                  <a:pt x="1692" y="457"/>
                </a:cubicBezTo>
                <a:cubicBezTo>
                  <a:pt x="1692" y="461"/>
                  <a:pt x="1692" y="461"/>
                  <a:pt x="1692" y="461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686" y="462"/>
                  <a:pt x="1686" y="462"/>
                  <a:pt x="1686" y="462"/>
                </a:cubicBezTo>
                <a:cubicBezTo>
                  <a:pt x="1683" y="463"/>
                  <a:pt x="1688" y="457"/>
                  <a:pt x="1682" y="462"/>
                </a:cubicBezTo>
                <a:cubicBezTo>
                  <a:pt x="1686" y="465"/>
                  <a:pt x="1686" y="465"/>
                  <a:pt x="1686" y="465"/>
                </a:cubicBezTo>
                <a:cubicBezTo>
                  <a:pt x="1684" y="466"/>
                  <a:pt x="1684" y="466"/>
                  <a:pt x="1684" y="466"/>
                </a:cubicBezTo>
                <a:cubicBezTo>
                  <a:pt x="1683" y="465"/>
                  <a:pt x="1683" y="465"/>
                  <a:pt x="1683" y="465"/>
                </a:cubicBezTo>
                <a:cubicBezTo>
                  <a:pt x="1673" y="473"/>
                  <a:pt x="1673" y="473"/>
                  <a:pt x="1673" y="473"/>
                </a:cubicBezTo>
                <a:cubicBezTo>
                  <a:pt x="1668" y="475"/>
                  <a:pt x="1668" y="475"/>
                  <a:pt x="1668" y="475"/>
                </a:cubicBezTo>
                <a:cubicBezTo>
                  <a:pt x="1665" y="477"/>
                  <a:pt x="1665" y="477"/>
                  <a:pt x="1665" y="477"/>
                </a:cubicBezTo>
                <a:cubicBezTo>
                  <a:pt x="1656" y="481"/>
                  <a:pt x="1656" y="481"/>
                  <a:pt x="1656" y="481"/>
                </a:cubicBezTo>
                <a:cubicBezTo>
                  <a:pt x="1654" y="479"/>
                  <a:pt x="1663" y="480"/>
                  <a:pt x="1653" y="483"/>
                </a:cubicBezTo>
                <a:cubicBezTo>
                  <a:pt x="1653" y="480"/>
                  <a:pt x="1653" y="480"/>
                  <a:pt x="1653" y="480"/>
                </a:cubicBezTo>
                <a:cubicBezTo>
                  <a:pt x="1650" y="481"/>
                  <a:pt x="1650" y="481"/>
                  <a:pt x="1650" y="481"/>
                </a:cubicBezTo>
                <a:cubicBezTo>
                  <a:pt x="1650" y="484"/>
                  <a:pt x="1650" y="484"/>
                  <a:pt x="1650" y="484"/>
                </a:cubicBezTo>
                <a:cubicBezTo>
                  <a:pt x="1649" y="484"/>
                  <a:pt x="1649" y="484"/>
                  <a:pt x="1649" y="484"/>
                </a:cubicBezTo>
                <a:cubicBezTo>
                  <a:pt x="1648" y="483"/>
                  <a:pt x="1648" y="483"/>
                  <a:pt x="1648" y="483"/>
                </a:cubicBezTo>
                <a:cubicBezTo>
                  <a:pt x="1655" y="478"/>
                  <a:pt x="1655" y="478"/>
                  <a:pt x="1655" y="478"/>
                </a:cubicBezTo>
                <a:cubicBezTo>
                  <a:pt x="1658" y="479"/>
                  <a:pt x="1658" y="479"/>
                  <a:pt x="1658" y="479"/>
                </a:cubicBezTo>
                <a:cubicBezTo>
                  <a:pt x="1659" y="477"/>
                  <a:pt x="1659" y="477"/>
                  <a:pt x="1659" y="477"/>
                </a:cubicBezTo>
                <a:cubicBezTo>
                  <a:pt x="1650" y="475"/>
                  <a:pt x="1650" y="475"/>
                  <a:pt x="1650" y="475"/>
                </a:cubicBezTo>
                <a:cubicBezTo>
                  <a:pt x="1644" y="477"/>
                  <a:pt x="1644" y="477"/>
                  <a:pt x="1644" y="477"/>
                </a:cubicBezTo>
                <a:cubicBezTo>
                  <a:pt x="1646" y="475"/>
                  <a:pt x="1646" y="475"/>
                  <a:pt x="1646" y="475"/>
                </a:cubicBezTo>
                <a:cubicBezTo>
                  <a:pt x="1651" y="471"/>
                  <a:pt x="1648" y="478"/>
                  <a:pt x="1656" y="473"/>
                </a:cubicBezTo>
                <a:cubicBezTo>
                  <a:pt x="1657" y="474"/>
                  <a:pt x="1657" y="474"/>
                  <a:pt x="1657" y="474"/>
                </a:cubicBezTo>
                <a:cubicBezTo>
                  <a:pt x="1664" y="470"/>
                  <a:pt x="1664" y="470"/>
                  <a:pt x="1664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1"/>
                  <a:pt x="1656" y="470"/>
                </a:cubicBezTo>
                <a:cubicBezTo>
                  <a:pt x="1658" y="468"/>
                  <a:pt x="1658" y="468"/>
                  <a:pt x="1658" y="468"/>
                </a:cubicBezTo>
                <a:cubicBezTo>
                  <a:pt x="1664" y="469"/>
                  <a:pt x="1648" y="476"/>
                  <a:pt x="1667" y="468"/>
                </a:cubicBezTo>
                <a:cubicBezTo>
                  <a:pt x="1668" y="469"/>
                  <a:pt x="1668" y="469"/>
                  <a:pt x="1668" y="469"/>
                </a:cubicBezTo>
                <a:cubicBezTo>
                  <a:pt x="1677" y="467"/>
                  <a:pt x="1677" y="467"/>
                  <a:pt x="1677" y="467"/>
                </a:cubicBezTo>
                <a:cubicBezTo>
                  <a:pt x="1679" y="466"/>
                  <a:pt x="1679" y="466"/>
                  <a:pt x="1679" y="466"/>
                </a:cubicBezTo>
                <a:cubicBezTo>
                  <a:pt x="1672" y="464"/>
                  <a:pt x="1672" y="464"/>
                  <a:pt x="1672" y="464"/>
                </a:cubicBezTo>
                <a:cubicBezTo>
                  <a:pt x="1655" y="467"/>
                  <a:pt x="1655" y="467"/>
                  <a:pt x="1655" y="467"/>
                </a:cubicBezTo>
                <a:cubicBezTo>
                  <a:pt x="1651" y="470"/>
                  <a:pt x="1651" y="470"/>
                  <a:pt x="1651" y="470"/>
                </a:cubicBezTo>
                <a:cubicBezTo>
                  <a:pt x="1650" y="471"/>
                  <a:pt x="1664" y="461"/>
                  <a:pt x="1644" y="473"/>
                </a:cubicBezTo>
                <a:cubicBezTo>
                  <a:pt x="1639" y="473"/>
                  <a:pt x="1639" y="473"/>
                  <a:pt x="1639" y="473"/>
                </a:cubicBezTo>
                <a:cubicBezTo>
                  <a:pt x="1632" y="477"/>
                  <a:pt x="1632" y="477"/>
                  <a:pt x="1632" y="477"/>
                </a:cubicBezTo>
                <a:cubicBezTo>
                  <a:pt x="1630" y="475"/>
                  <a:pt x="1630" y="475"/>
                  <a:pt x="1630" y="475"/>
                </a:cubicBezTo>
                <a:cubicBezTo>
                  <a:pt x="1629" y="479"/>
                  <a:pt x="1629" y="479"/>
                  <a:pt x="1629" y="479"/>
                </a:cubicBezTo>
                <a:cubicBezTo>
                  <a:pt x="1620" y="482"/>
                  <a:pt x="1620" y="482"/>
                  <a:pt x="1620" y="482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27" y="482"/>
                  <a:pt x="1627" y="482"/>
                  <a:pt x="1627" y="482"/>
                </a:cubicBezTo>
                <a:cubicBezTo>
                  <a:pt x="1623" y="485"/>
                  <a:pt x="1623" y="485"/>
                  <a:pt x="1623" y="485"/>
                </a:cubicBezTo>
                <a:cubicBezTo>
                  <a:pt x="1617" y="486"/>
                  <a:pt x="1617" y="486"/>
                  <a:pt x="1617" y="486"/>
                </a:cubicBezTo>
                <a:cubicBezTo>
                  <a:pt x="1621" y="483"/>
                  <a:pt x="1621" y="489"/>
                  <a:pt x="1609" y="489"/>
                </a:cubicBezTo>
                <a:cubicBezTo>
                  <a:pt x="1607" y="491"/>
                  <a:pt x="1607" y="491"/>
                  <a:pt x="1607" y="491"/>
                </a:cubicBezTo>
                <a:cubicBezTo>
                  <a:pt x="1602" y="493"/>
                  <a:pt x="1602" y="493"/>
                  <a:pt x="1602" y="493"/>
                </a:cubicBezTo>
                <a:cubicBezTo>
                  <a:pt x="1600" y="490"/>
                  <a:pt x="1608" y="491"/>
                  <a:pt x="1597" y="494"/>
                </a:cubicBezTo>
                <a:cubicBezTo>
                  <a:pt x="1598" y="490"/>
                  <a:pt x="1602" y="496"/>
                  <a:pt x="1603" y="490"/>
                </a:cubicBezTo>
                <a:cubicBezTo>
                  <a:pt x="1604" y="488"/>
                  <a:pt x="1607" y="492"/>
                  <a:pt x="1608" y="489"/>
                </a:cubicBezTo>
                <a:cubicBezTo>
                  <a:pt x="1608" y="488"/>
                  <a:pt x="1608" y="488"/>
                  <a:pt x="1608" y="488"/>
                </a:cubicBezTo>
                <a:cubicBezTo>
                  <a:pt x="1604" y="484"/>
                  <a:pt x="1608" y="491"/>
                  <a:pt x="1615" y="486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15" y="482"/>
                  <a:pt x="1611" y="481"/>
                  <a:pt x="1608" y="484"/>
                </a:cubicBezTo>
                <a:cubicBezTo>
                  <a:pt x="1601" y="487"/>
                  <a:pt x="1601" y="487"/>
                  <a:pt x="1601" y="487"/>
                </a:cubicBezTo>
                <a:cubicBezTo>
                  <a:pt x="1601" y="489"/>
                  <a:pt x="1601" y="489"/>
                  <a:pt x="1601" y="489"/>
                </a:cubicBezTo>
                <a:cubicBezTo>
                  <a:pt x="1593" y="488"/>
                  <a:pt x="1592" y="491"/>
                  <a:pt x="1584" y="494"/>
                </a:cubicBezTo>
                <a:cubicBezTo>
                  <a:pt x="1584" y="495"/>
                  <a:pt x="1584" y="495"/>
                  <a:pt x="1584" y="495"/>
                </a:cubicBezTo>
                <a:cubicBezTo>
                  <a:pt x="1582" y="494"/>
                  <a:pt x="1582" y="494"/>
                  <a:pt x="1582" y="494"/>
                </a:cubicBezTo>
                <a:cubicBezTo>
                  <a:pt x="1567" y="500"/>
                  <a:pt x="1567" y="500"/>
                  <a:pt x="1567" y="500"/>
                </a:cubicBezTo>
                <a:cubicBezTo>
                  <a:pt x="1557" y="503"/>
                  <a:pt x="1557" y="503"/>
                  <a:pt x="1557" y="503"/>
                </a:cubicBezTo>
                <a:cubicBezTo>
                  <a:pt x="1557" y="505"/>
                  <a:pt x="1557" y="505"/>
                  <a:pt x="1557" y="505"/>
                </a:cubicBezTo>
                <a:cubicBezTo>
                  <a:pt x="1557" y="504"/>
                  <a:pt x="1557" y="504"/>
                  <a:pt x="1557" y="504"/>
                </a:cubicBezTo>
                <a:cubicBezTo>
                  <a:pt x="1544" y="509"/>
                  <a:pt x="1544" y="509"/>
                  <a:pt x="1544" y="509"/>
                </a:cubicBezTo>
                <a:cubicBezTo>
                  <a:pt x="1541" y="512"/>
                  <a:pt x="1541" y="512"/>
                  <a:pt x="1541" y="512"/>
                </a:cubicBezTo>
                <a:cubicBezTo>
                  <a:pt x="1535" y="514"/>
                  <a:pt x="1535" y="514"/>
                  <a:pt x="1535" y="514"/>
                </a:cubicBezTo>
                <a:cubicBezTo>
                  <a:pt x="1535" y="512"/>
                  <a:pt x="1535" y="512"/>
                  <a:pt x="1535" y="512"/>
                </a:cubicBezTo>
                <a:cubicBezTo>
                  <a:pt x="1528" y="516"/>
                  <a:pt x="1528" y="516"/>
                  <a:pt x="1528" y="516"/>
                </a:cubicBezTo>
                <a:cubicBezTo>
                  <a:pt x="1526" y="515"/>
                  <a:pt x="1526" y="515"/>
                  <a:pt x="1526" y="515"/>
                </a:cubicBezTo>
                <a:cubicBezTo>
                  <a:pt x="1524" y="518"/>
                  <a:pt x="1524" y="518"/>
                  <a:pt x="1524" y="518"/>
                </a:cubicBezTo>
                <a:cubicBezTo>
                  <a:pt x="1518" y="516"/>
                  <a:pt x="1518" y="516"/>
                  <a:pt x="1518" y="516"/>
                </a:cubicBezTo>
                <a:cubicBezTo>
                  <a:pt x="1502" y="525"/>
                  <a:pt x="1502" y="525"/>
                  <a:pt x="1502" y="525"/>
                </a:cubicBezTo>
                <a:cubicBezTo>
                  <a:pt x="1499" y="525"/>
                  <a:pt x="1499" y="525"/>
                  <a:pt x="1499" y="525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8" y="525"/>
                  <a:pt x="1498" y="525"/>
                  <a:pt x="1498" y="525"/>
                </a:cubicBezTo>
                <a:cubicBezTo>
                  <a:pt x="1499" y="528"/>
                  <a:pt x="1499" y="528"/>
                  <a:pt x="1499" y="528"/>
                </a:cubicBezTo>
                <a:cubicBezTo>
                  <a:pt x="1498" y="528"/>
                  <a:pt x="1498" y="528"/>
                  <a:pt x="1498" y="528"/>
                </a:cubicBezTo>
                <a:cubicBezTo>
                  <a:pt x="1499" y="531"/>
                  <a:pt x="1499" y="531"/>
                  <a:pt x="1499" y="531"/>
                </a:cubicBezTo>
                <a:cubicBezTo>
                  <a:pt x="1480" y="540"/>
                  <a:pt x="1480" y="540"/>
                  <a:pt x="1480" y="540"/>
                </a:cubicBezTo>
                <a:cubicBezTo>
                  <a:pt x="1470" y="545"/>
                  <a:pt x="1470" y="545"/>
                  <a:pt x="1470" y="545"/>
                </a:cubicBezTo>
                <a:cubicBezTo>
                  <a:pt x="1465" y="547"/>
                  <a:pt x="1465" y="547"/>
                  <a:pt x="1465" y="547"/>
                </a:cubicBezTo>
                <a:cubicBezTo>
                  <a:pt x="1465" y="548"/>
                  <a:pt x="1468" y="542"/>
                  <a:pt x="1464" y="550"/>
                </a:cubicBezTo>
                <a:cubicBezTo>
                  <a:pt x="1465" y="551"/>
                  <a:pt x="1465" y="551"/>
                  <a:pt x="1465" y="551"/>
                </a:cubicBezTo>
                <a:cubicBezTo>
                  <a:pt x="1466" y="550"/>
                  <a:pt x="1466" y="550"/>
                  <a:pt x="1466" y="550"/>
                </a:cubicBezTo>
                <a:cubicBezTo>
                  <a:pt x="1464" y="554"/>
                  <a:pt x="1464" y="554"/>
                  <a:pt x="1464" y="554"/>
                </a:cubicBezTo>
                <a:cubicBezTo>
                  <a:pt x="1465" y="554"/>
                  <a:pt x="1459" y="553"/>
                  <a:pt x="1466" y="554"/>
                </a:cubicBezTo>
                <a:cubicBezTo>
                  <a:pt x="1466" y="556"/>
                  <a:pt x="1466" y="556"/>
                  <a:pt x="1466" y="556"/>
                </a:cubicBezTo>
                <a:cubicBezTo>
                  <a:pt x="1465" y="556"/>
                  <a:pt x="1462" y="555"/>
                  <a:pt x="1464" y="558"/>
                </a:cubicBezTo>
                <a:cubicBezTo>
                  <a:pt x="1464" y="557"/>
                  <a:pt x="1463" y="558"/>
                  <a:pt x="1462" y="557"/>
                </a:cubicBezTo>
                <a:cubicBezTo>
                  <a:pt x="1464" y="556"/>
                  <a:pt x="1464" y="556"/>
                  <a:pt x="1464" y="556"/>
                </a:cubicBezTo>
                <a:cubicBezTo>
                  <a:pt x="1463" y="554"/>
                  <a:pt x="1463" y="554"/>
                  <a:pt x="1463" y="554"/>
                </a:cubicBezTo>
                <a:cubicBezTo>
                  <a:pt x="1457" y="552"/>
                  <a:pt x="1457" y="552"/>
                  <a:pt x="1457" y="552"/>
                </a:cubicBezTo>
                <a:cubicBezTo>
                  <a:pt x="1457" y="554"/>
                  <a:pt x="1457" y="554"/>
                  <a:pt x="1457" y="554"/>
                </a:cubicBezTo>
                <a:cubicBezTo>
                  <a:pt x="1451" y="554"/>
                  <a:pt x="1451" y="554"/>
                  <a:pt x="1451" y="554"/>
                </a:cubicBezTo>
                <a:cubicBezTo>
                  <a:pt x="1452" y="555"/>
                  <a:pt x="1452" y="555"/>
                  <a:pt x="1452" y="555"/>
                </a:cubicBezTo>
                <a:cubicBezTo>
                  <a:pt x="1450" y="555"/>
                  <a:pt x="1450" y="555"/>
                  <a:pt x="1450" y="555"/>
                </a:cubicBezTo>
                <a:cubicBezTo>
                  <a:pt x="1448" y="557"/>
                  <a:pt x="1448" y="557"/>
                  <a:pt x="1448" y="557"/>
                </a:cubicBezTo>
                <a:cubicBezTo>
                  <a:pt x="1452" y="561"/>
                  <a:pt x="1452" y="561"/>
                  <a:pt x="1452" y="561"/>
                </a:cubicBezTo>
                <a:cubicBezTo>
                  <a:pt x="1451" y="562"/>
                  <a:pt x="1451" y="562"/>
                  <a:pt x="1451" y="562"/>
                </a:cubicBezTo>
                <a:cubicBezTo>
                  <a:pt x="1450" y="559"/>
                  <a:pt x="1450" y="559"/>
                  <a:pt x="1450" y="559"/>
                </a:cubicBezTo>
                <a:cubicBezTo>
                  <a:pt x="1449" y="560"/>
                  <a:pt x="1449" y="560"/>
                  <a:pt x="1449" y="560"/>
                </a:cubicBezTo>
                <a:cubicBezTo>
                  <a:pt x="1444" y="563"/>
                  <a:pt x="1444" y="563"/>
                  <a:pt x="1444" y="563"/>
                </a:cubicBezTo>
                <a:cubicBezTo>
                  <a:pt x="1443" y="562"/>
                  <a:pt x="1443" y="562"/>
                  <a:pt x="1443" y="562"/>
                </a:cubicBezTo>
                <a:cubicBezTo>
                  <a:pt x="1441" y="564"/>
                  <a:pt x="1441" y="564"/>
                  <a:pt x="1441" y="564"/>
                </a:cubicBezTo>
                <a:cubicBezTo>
                  <a:pt x="1439" y="564"/>
                  <a:pt x="1439" y="564"/>
                  <a:pt x="1439" y="564"/>
                </a:cubicBezTo>
                <a:cubicBezTo>
                  <a:pt x="1440" y="563"/>
                  <a:pt x="1437" y="563"/>
                  <a:pt x="1439" y="562"/>
                </a:cubicBezTo>
                <a:cubicBezTo>
                  <a:pt x="1437" y="562"/>
                  <a:pt x="1437" y="562"/>
                  <a:pt x="1437" y="562"/>
                </a:cubicBezTo>
                <a:cubicBezTo>
                  <a:pt x="1435" y="564"/>
                  <a:pt x="1435" y="564"/>
                  <a:pt x="1435" y="564"/>
                </a:cubicBezTo>
                <a:cubicBezTo>
                  <a:pt x="1434" y="566"/>
                  <a:pt x="1434" y="566"/>
                  <a:pt x="1434" y="566"/>
                </a:cubicBezTo>
                <a:cubicBezTo>
                  <a:pt x="1433" y="566"/>
                  <a:pt x="1429" y="563"/>
                  <a:pt x="1430" y="567"/>
                </a:cubicBezTo>
                <a:cubicBezTo>
                  <a:pt x="1429" y="567"/>
                  <a:pt x="1439" y="564"/>
                  <a:pt x="1427" y="568"/>
                </a:cubicBezTo>
                <a:cubicBezTo>
                  <a:pt x="1425" y="567"/>
                  <a:pt x="1425" y="567"/>
                  <a:pt x="1425" y="567"/>
                </a:cubicBezTo>
                <a:cubicBezTo>
                  <a:pt x="1407" y="576"/>
                  <a:pt x="1407" y="576"/>
                  <a:pt x="1407" y="576"/>
                </a:cubicBezTo>
                <a:cubicBezTo>
                  <a:pt x="1398" y="580"/>
                  <a:pt x="1398" y="580"/>
                  <a:pt x="1398" y="580"/>
                </a:cubicBezTo>
                <a:cubicBezTo>
                  <a:pt x="1398" y="581"/>
                  <a:pt x="1398" y="581"/>
                  <a:pt x="1398" y="581"/>
                </a:cubicBezTo>
                <a:cubicBezTo>
                  <a:pt x="1393" y="583"/>
                  <a:pt x="1393" y="583"/>
                  <a:pt x="1393" y="583"/>
                </a:cubicBezTo>
                <a:cubicBezTo>
                  <a:pt x="1392" y="586"/>
                  <a:pt x="1392" y="586"/>
                  <a:pt x="1392" y="586"/>
                </a:cubicBezTo>
                <a:cubicBezTo>
                  <a:pt x="1395" y="587"/>
                  <a:pt x="1395" y="587"/>
                  <a:pt x="1395" y="587"/>
                </a:cubicBezTo>
                <a:cubicBezTo>
                  <a:pt x="1399" y="586"/>
                  <a:pt x="1397" y="586"/>
                  <a:pt x="1401" y="585"/>
                </a:cubicBezTo>
                <a:cubicBezTo>
                  <a:pt x="1402" y="585"/>
                  <a:pt x="1402" y="585"/>
                  <a:pt x="1402" y="585"/>
                </a:cubicBezTo>
                <a:cubicBezTo>
                  <a:pt x="1403" y="584"/>
                  <a:pt x="1403" y="584"/>
                  <a:pt x="1403" y="584"/>
                </a:cubicBezTo>
                <a:cubicBezTo>
                  <a:pt x="1402" y="584"/>
                  <a:pt x="1402" y="585"/>
                  <a:pt x="1401" y="584"/>
                </a:cubicBezTo>
                <a:cubicBezTo>
                  <a:pt x="1403" y="583"/>
                  <a:pt x="1403" y="583"/>
                  <a:pt x="1403" y="583"/>
                </a:cubicBezTo>
                <a:cubicBezTo>
                  <a:pt x="1402" y="582"/>
                  <a:pt x="1402" y="582"/>
                  <a:pt x="1402" y="582"/>
                </a:cubicBezTo>
                <a:cubicBezTo>
                  <a:pt x="1403" y="580"/>
                  <a:pt x="1388" y="585"/>
                  <a:pt x="1407" y="579"/>
                </a:cubicBezTo>
                <a:cubicBezTo>
                  <a:pt x="1408" y="580"/>
                  <a:pt x="1408" y="580"/>
                  <a:pt x="1408" y="580"/>
                </a:cubicBezTo>
                <a:cubicBezTo>
                  <a:pt x="1410" y="579"/>
                  <a:pt x="1410" y="579"/>
                  <a:pt x="1410" y="579"/>
                </a:cubicBezTo>
                <a:cubicBezTo>
                  <a:pt x="1409" y="578"/>
                  <a:pt x="1409" y="578"/>
                  <a:pt x="1409" y="578"/>
                </a:cubicBezTo>
                <a:cubicBezTo>
                  <a:pt x="1411" y="578"/>
                  <a:pt x="1411" y="578"/>
                  <a:pt x="1411" y="578"/>
                </a:cubicBezTo>
                <a:cubicBezTo>
                  <a:pt x="1410" y="580"/>
                  <a:pt x="1403" y="572"/>
                  <a:pt x="1407" y="584"/>
                </a:cubicBezTo>
                <a:cubicBezTo>
                  <a:pt x="1417" y="582"/>
                  <a:pt x="1417" y="582"/>
                  <a:pt x="1417" y="582"/>
                </a:cubicBezTo>
                <a:cubicBezTo>
                  <a:pt x="1420" y="580"/>
                  <a:pt x="1420" y="580"/>
                  <a:pt x="1420" y="580"/>
                </a:cubicBezTo>
                <a:cubicBezTo>
                  <a:pt x="1419" y="580"/>
                  <a:pt x="1417" y="578"/>
                  <a:pt x="1417" y="579"/>
                </a:cubicBezTo>
                <a:cubicBezTo>
                  <a:pt x="1417" y="579"/>
                  <a:pt x="1417" y="579"/>
                  <a:pt x="1417" y="579"/>
                </a:cubicBezTo>
                <a:cubicBezTo>
                  <a:pt x="1418" y="576"/>
                  <a:pt x="1418" y="576"/>
                  <a:pt x="1418" y="576"/>
                </a:cubicBezTo>
                <a:cubicBezTo>
                  <a:pt x="1418" y="575"/>
                  <a:pt x="1414" y="576"/>
                  <a:pt x="1417" y="573"/>
                </a:cubicBezTo>
                <a:cubicBezTo>
                  <a:pt x="1419" y="572"/>
                  <a:pt x="1419" y="572"/>
                  <a:pt x="1419" y="572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19" y="573"/>
                  <a:pt x="1424" y="568"/>
                  <a:pt x="1419" y="575"/>
                </a:cubicBezTo>
                <a:cubicBezTo>
                  <a:pt x="1421" y="576"/>
                  <a:pt x="1421" y="576"/>
                  <a:pt x="1421" y="576"/>
                </a:cubicBezTo>
                <a:cubicBezTo>
                  <a:pt x="1423" y="576"/>
                  <a:pt x="1423" y="576"/>
                  <a:pt x="1423" y="576"/>
                </a:cubicBezTo>
                <a:cubicBezTo>
                  <a:pt x="1420" y="577"/>
                  <a:pt x="1420" y="577"/>
                  <a:pt x="1420" y="577"/>
                </a:cubicBezTo>
                <a:cubicBezTo>
                  <a:pt x="1420" y="579"/>
                  <a:pt x="1420" y="579"/>
                  <a:pt x="1420" y="579"/>
                </a:cubicBezTo>
                <a:cubicBezTo>
                  <a:pt x="1423" y="580"/>
                  <a:pt x="1427" y="578"/>
                  <a:pt x="1428" y="579"/>
                </a:cubicBezTo>
                <a:cubicBezTo>
                  <a:pt x="1434" y="575"/>
                  <a:pt x="1434" y="575"/>
                  <a:pt x="1434" y="575"/>
                </a:cubicBezTo>
                <a:cubicBezTo>
                  <a:pt x="1435" y="575"/>
                  <a:pt x="1435" y="575"/>
                  <a:pt x="1435" y="575"/>
                </a:cubicBezTo>
                <a:cubicBezTo>
                  <a:pt x="1438" y="572"/>
                  <a:pt x="1438" y="572"/>
                  <a:pt x="1438" y="572"/>
                </a:cubicBezTo>
                <a:cubicBezTo>
                  <a:pt x="1438" y="572"/>
                  <a:pt x="1441" y="574"/>
                  <a:pt x="1437" y="572"/>
                </a:cubicBezTo>
                <a:cubicBezTo>
                  <a:pt x="1440" y="570"/>
                  <a:pt x="1440" y="570"/>
                  <a:pt x="1440" y="570"/>
                </a:cubicBezTo>
                <a:cubicBezTo>
                  <a:pt x="1444" y="573"/>
                  <a:pt x="1444" y="573"/>
                  <a:pt x="1444" y="573"/>
                </a:cubicBezTo>
                <a:cubicBezTo>
                  <a:pt x="1446" y="573"/>
                  <a:pt x="1446" y="573"/>
                  <a:pt x="1446" y="573"/>
                </a:cubicBezTo>
                <a:cubicBezTo>
                  <a:pt x="1446" y="572"/>
                  <a:pt x="1436" y="575"/>
                  <a:pt x="1447" y="569"/>
                </a:cubicBezTo>
                <a:cubicBezTo>
                  <a:pt x="1448" y="570"/>
                  <a:pt x="1448" y="570"/>
                  <a:pt x="1448" y="570"/>
                </a:cubicBezTo>
                <a:cubicBezTo>
                  <a:pt x="1449" y="568"/>
                  <a:pt x="1449" y="568"/>
                  <a:pt x="1449" y="568"/>
                </a:cubicBezTo>
                <a:cubicBezTo>
                  <a:pt x="1451" y="568"/>
                  <a:pt x="1451" y="568"/>
                  <a:pt x="1451" y="568"/>
                </a:cubicBezTo>
                <a:cubicBezTo>
                  <a:pt x="1450" y="571"/>
                  <a:pt x="1450" y="571"/>
                  <a:pt x="1450" y="571"/>
                </a:cubicBezTo>
                <a:cubicBezTo>
                  <a:pt x="1449" y="570"/>
                  <a:pt x="1453" y="571"/>
                  <a:pt x="1448" y="572"/>
                </a:cubicBezTo>
                <a:cubicBezTo>
                  <a:pt x="1451" y="576"/>
                  <a:pt x="1452" y="568"/>
                  <a:pt x="1456" y="571"/>
                </a:cubicBezTo>
                <a:cubicBezTo>
                  <a:pt x="1457" y="570"/>
                  <a:pt x="1457" y="570"/>
                  <a:pt x="1457" y="570"/>
                </a:cubicBezTo>
                <a:cubicBezTo>
                  <a:pt x="1463" y="569"/>
                  <a:pt x="1463" y="569"/>
                  <a:pt x="1463" y="569"/>
                </a:cubicBezTo>
                <a:cubicBezTo>
                  <a:pt x="1464" y="564"/>
                  <a:pt x="1464" y="564"/>
                  <a:pt x="1464" y="564"/>
                </a:cubicBezTo>
                <a:cubicBezTo>
                  <a:pt x="1465" y="562"/>
                  <a:pt x="1469" y="567"/>
                  <a:pt x="1469" y="563"/>
                </a:cubicBezTo>
                <a:cubicBezTo>
                  <a:pt x="1471" y="561"/>
                  <a:pt x="1471" y="561"/>
                  <a:pt x="1471" y="561"/>
                </a:cubicBezTo>
                <a:cubicBezTo>
                  <a:pt x="1472" y="562"/>
                  <a:pt x="1472" y="562"/>
                  <a:pt x="1472" y="562"/>
                </a:cubicBezTo>
                <a:cubicBezTo>
                  <a:pt x="1475" y="561"/>
                  <a:pt x="1475" y="561"/>
                  <a:pt x="1475" y="561"/>
                </a:cubicBezTo>
                <a:cubicBezTo>
                  <a:pt x="1476" y="564"/>
                  <a:pt x="1476" y="564"/>
                  <a:pt x="1476" y="564"/>
                </a:cubicBezTo>
                <a:cubicBezTo>
                  <a:pt x="1485" y="563"/>
                  <a:pt x="1485" y="563"/>
                  <a:pt x="1485" y="563"/>
                </a:cubicBezTo>
                <a:cubicBezTo>
                  <a:pt x="1488" y="559"/>
                  <a:pt x="1488" y="559"/>
                  <a:pt x="1488" y="559"/>
                </a:cubicBezTo>
                <a:cubicBezTo>
                  <a:pt x="1491" y="558"/>
                  <a:pt x="1491" y="558"/>
                  <a:pt x="1491" y="558"/>
                </a:cubicBezTo>
                <a:cubicBezTo>
                  <a:pt x="1492" y="559"/>
                  <a:pt x="1492" y="559"/>
                  <a:pt x="1492" y="559"/>
                </a:cubicBezTo>
                <a:cubicBezTo>
                  <a:pt x="1498" y="557"/>
                  <a:pt x="1498" y="557"/>
                  <a:pt x="1498" y="557"/>
                </a:cubicBezTo>
                <a:cubicBezTo>
                  <a:pt x="1499" y="556"/>
                  <a:pt x="1484" y="556"/>
                  <a:pt x="1502" y="560"/>
                </a:cubicBezTo>
                <a:cubicBezTo>
                  <a:pt x="1502" y="555"/>
                  <a:pt x="1502" y="555"/>
                  <a:pt x="1502" y="555"/>
                </a:cubicBezTo>
                <a:cubicBezTo>
                  <a:pt x="1509" y="555"/>
                  <a:pt x="1509" y="555"/>
                  <a:pt x="1509" y="555"/>
                </a:cubicBezTo>
                <a:cubicBezTo>
                  <a:pt x="1512" y="553"/>
                  <a:pt x="1512" y="553"/>
                  <a:pt x="1512" y="553"/>
                </a:cubicBezTo>
                <a:cubicBezTo>
                  <a:pt x="1513" y="554"/>
                  <a:pt x="1513" y="554"/>
                  <a:pt x="1513" y="554"/>
                </a:cubicBezTo>
                <a:cubicBezTo>
                  <a:pt x="1516" y="553"/>
                  <a:pt x="1516" y="553"/>
                  <a:pt x="1516" y="553"/>
                </a:cubicBezTo>
                <a:cubicBezTo>
                  <a:pt x="1517" y="551"/>
                  <a:pt x="1517" y="551"/>
                  <a:pt x="1517" y="551"/>
                </a:cubicBezTo>
                <a:cubicBezTo>
                  <a:pt x="1514" y="550"/>
                  <a:pt x="1514" y="550"/>
                  <a:pt x="1514" y="550"/>
                </a:cubicBezTo>
                <a:cubicBezTo>
                  <a:pt x="1512" y="552"/>
                  <a:pt x="1512" y="552"/>
                  <a:pt x="1512" y="552"/>
                </a:cubicBezTo>
                <a:cubicBezTo>
                  <a:pt x="1512" y="550"/>
                  <a:pt x="1512" y="550"/>
                  <a:pt x="1512" y="550"/>
                </a:cubicBezTo>
                <a:cubicBezTo>
                  <a:pt x="1516" y="550"/>
                  <a:pt x="1516" y="550"/>
                  <a:pt x="1516" y="550"/>
                </a:cubicBezTo>
                <a:cubicBezTo>
                  <a:pt x="1520" y="551"/>
                  <a:pt x="1520" y="551"/>
                  <a:pt x="1520" y="551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5" y="549"/>
                  <a:pt x="1525" y="549"/>
                  <a:pt x="1525" y="549"/>
                </a:cubicBezTo>
                <a:cubicBezTo>
                  <a:pt x="1526" y="549"/>
                  <a:pt x="1526" y="549"/>
                  <a:pt x="1526" y="549"/>
                </a:cubicBezTo>
                <a:cubicBezTo>
                  <a:pt x="1526" y="549"/>
                  <a:pt x="1515" y="552"/>
                  <a:pt x="1527" y="545"/>
                </a:cubicBezTo>
                <a:cubicBezTo>
                  <a:pt x="1527" y="545"/>
                  <a:pt x="1522" y="544"/>
                  <a:pt x="1527" y="547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7" y="541"/>
                  <a:pt x="1537" y="541"/>
                  <a:pt x="1537" y="541"/>
                </a:cubicBezTo>
                <a:cubicBezTo>
                  <a:pt x="1538" y="542"/>
                  <a:pt x="1538" y="542"/>
                  <a:pt x="1538" y="542"/>
                </a:cubicBezTo>
                <a:cubicBezTo>
                  <a:pt x="1539" y="540"/>
                  <a:pt x="1539" y="540"/>
                  <a:pt x="1539" y="540"/>
                </a:cubicBezTo>
                <a:cubicBezTo>
                  <a:pt x="1543" y="544"/>
                  <a:pt x="1543" y="544"/>
                  <a:pt x="1543" y="544"/>
                </a:cubicBezTo>
                <a:cubicBezTo>
                  <a:pt x="1549" y="541"/>
                  <a:pt x="1549" y="541"/>
                  <a:pt x="1549" y="541"/>
                </a:cubicBezTo>
                <a:cubicBezTo>
                  <a:pt x="1549" y="539"/>
                  <a:pt x="1549" y="539"/>
                  <a:pt x="1549" y="539"/>
                </a:cubicBezTo>
                <a:cubicBezTo>
                  <a:pt x="1554" y="539"/>
                  <a:pt x="1554" y="539"/>
                  <a:pt x="1554" y="539"/>
                </a:cubicBezTo>
                <a:cubicBezTo>
                  <a:pt x="1554" y="538"/>
                  <a:pt x="1554" y="538"/>
                  <a:pt x="1554" y="538"/>
                </a:cubicBezTo>
                <a:cubicBezTo>
                  <a:pt x="1554" y="538"/>
                  <a:pt x="1556" y="537"/>
                  <a:pt x="1555" y="539"/>
                </a:cubicBezTo>
                <a:cubicBezTo>
                  <a:pt x="1558" y="536"/>
                  <a:pt x="1558" y="536"/>
                  <a:pt x="1558" y="536"/>
                </a:cubicBezTo>
                <a:cubicBezTo>
                  <a:pt x="1563" y="536"/>
                  <a:pt x="1563" y="536"/>
                  <a:pt x="1563" y="536"/>
                </a:cubicBezTo>
                <a:cubicBezTo>
                  <a:pt x="1566" y="539"/>
                  <a:pt x="1568" y="534"/>
                  <a:pt x="1569" y="535"/>
                </a:cubicBezTo>
                <a:cubicBezTo>
                  <a:pt x="1569" y="532"/>
                  <a:pt x="1572" y="537"/>
                  <a:pt x="1569" y="532"/>
                </a:cubicBezTo>
                <a:cubicBezTo>
                  <a:pt x="1572" y="532"/>
                  <a:pt x="1572" y="532"/>
                  <a:pt x="1572" y="532"/>
                </a:cubicBezTo>
                <a:cubicBezTo>
                  <a:pt x="1569" y="529"/>
                  <a:pt x="1569" y="529"/>
                  <a:pt x="1569" y="529"/>
                </a:cubicBezTo>
                <a:cubicBezTo>
                  <a:pt x="1575" y="529"/>
                  <a:pt x="1575" y="529"/>
                  <a:pt x="1575" y="529"/>
                </a:cubicBezTo>
                <a:cubicBezTo>
                  <a:pt x="1575" y="526"/>
                  <a:pt x="1575" y="526"/>
                  <a:pt x="1575" y="526"/>
                </a:cubicBezTo>
                <a:cubicBezTo>
                  <a:pt x="1576" y="526"/>
                  <a:pt x="1576" y="527"/>
                  <a:pt x="1577" y="526"/>
                </a:cubicBezTo>
                <a:cubicBezTo>
                  <a:pt x="1577" y="525"/>
                  <a:pt x="1577" y="525"/>
                  <a:pt x="1577" y="525"/>
                </a:cubicBezTo>
                <a:cubicBezTo>
                  <a:pt x="1572" y="525"/>
                  <a:pt x="1572" y="525"/>
                  <a:pt x="1572" y="525"/>
                </a:cubicBezTo>
                <a:cubicBezTo>
                  <a:pt x="1568" y="529"/>
                  <a:pt x="1568" y="529"/>
                  <a:pt x="1568" y="529"/>
                </a:cubicBezTo>
                <a:cubicBezTo>
                  <a:pt x="1568" y="531"/>
                  <a:pt x="1568" y="531"/>
                  <a:pt x="1568" y="531"/>
                </a:cubicBezTo>
                <a:cubicBezTo>
                  <a:pt x="1563" y="532"/>
                  <a:pt x="1563" y="532"/>
                  <a:pt x="1563" y="532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6" y="533"/>
                  <a:pt x="1556" y="533"/>
                  <a:pt x="1556" y="533"/>
                </a:cubicBezTo>
                <a:cubicBezTo>
                  <a:pt x="1557" y="533"/>
                  <a:pt x="1559" y="531"/>
                  <a:pt x="1561" y="535"/>
                </a:cubicBezTo>
                <a:cubicBezTo>
                  <a:pt x="1556" y="535"/>
                  <a:pt x="1556" y="535"/>
                  <a:pt x="1556" y="535"/>
                </a:cubicBezTo>
                <a:cubicBezTo>
                  <a:pt x="1550" y="538"/>
                  <a:pt x="1550" y="538"/>
                  <a:pt x="1550" y="538"/>
                </a:cubicBezTo>
                <a:cubicBezTo>
                  <a:pt x="1548" y="537"/>
                  <a:pt x="1548" y="537"/>
                  <a:pt x="1548" y="537"/>
                </a:cubicBezTo>
                <a:cubicBezTo>
                  <a:pt x="1548" y="540"/>
                  <a:pt x="1548" y="540"/>
                  <a:pt x="1548" y="540"/>
                </a:cubicBezTo>
                <a:cubicBezTo>
                  <a:pt x="1546" y="540"/>
                  <a:pt x="1546" y="540"/>
                  <a:pt x="1546" y="540"/>
                </a:cubicBezTo>
                <a:cubicBezTo>
                  <a:pt x="1546" y="538"/>
                  <a:pt x="1546" y="538"/>
                  <a:pt x="1546" y="538"/>
                </a:cubicBezTo>
                <a:cubicBezTo>
                  <a:pt x="1543" y="538"/>
                  <a:pt x="1543" y="538"/>
                  <a:pt x="1543" y="538"/>
                </a:cubicBezTo>
                <a:cubicBezTo>
                  <a:pt x="1544" y="534"/>
                  <a:pt x="1544" y="534"/>
                  <a:pt x="1544" y="534"/>
                </a:cubicBezTo>
                <a:cubicBezTo>
                  <a:pt x="1545" y="536"/>
                  <a:pt x="1545" y="536"/>
                  <a:pt x="1545" y="536"/>
                </a:cubicBezTo>
                <a:cubicBezTo>
                  <a:pt x="1549" y="536"/>
                  <a:pt x="1549" y="536"/>
                  <a:pt x="1549" y="536"/>
                </a:cubicBezTo>
                <a:cubicBezTo>
                  <a:pt x="1549" y="534"/>
                  <a:pt x="1549" y="534"/>
                  <a:pt x="1549" y="534"/>
                </a:cubicBezTo>
                <a:cubicBezTo>
                  <a:pt x="1545" y="534"/>
                  <a:pt x="1545" y="534"/>
                  <a:pt x="1545" y="534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55" y="528"/>
                  <a:pt x="1555" y="528"/>
                  <a:pt x="1555" y="528"/>
                </a:cubicBezTo>
                <a:cubicBezTo>
                  <a:pt x="1556" y="529"/>
                  <a:pt x="1556" y="529"/>
                  <a:pt x="1556" y="529"/>
                </a:cubicBezTo>
                <a:cubicBezTo>
                  <a:pt x="1561" y="525"/>
                  <a:pt x="1561" y="525"/>
                  <a:pt x="1561" y="525"/>
                </a:cubicBezTo>
                <a:cubicBezTo>
                  <a:pt x="1565" y="525"/>
                  <a:pt x="1565" y="525"/>
                  <a:pt x="1565" y="525"/>
                </a:cubicBezTo>
                <a:cubicBezTo>
                  <a:pt x="1564" y="525"/>
                  <a:pt x="1564" y="525"/>
                  <a:pt x="1564" y="525"/>
                </a:cubicBezTo>
                <a:cubicBezTo>
                  <a:pt x="1567" y="526"/>
                  <a:pt x="1567" y="526"/>
                  <a:pt x="1567" y="526"/>
                </a:cubicBezTo>
                <a:cubicBezTo>
                  <a:pt x="1571" y="525"/>
                  <a:pt x="1571" y="525"/>
                  <a:pt x="1571" y="525"/>
                </a:cubicBezTo>
                <a:cubicBezTo>
                  <a:pt x="1571" y="523"/>
                  <a:pt x="1571" y="523"/>
                  <a:pt x="1571" y="523"/>
                </a:cubicBezTo>
                <a:cubicBezTo>
                  <a:pt x="1573" y="523"/>
                  <a:pt x="1573" y="523"/>
                  <a:pt x="1573" y="523"/>
                </a:cubicBezTo>
                <a:cubicBezTo>
                  <a:pt x="1575" y="522"/>
                  <a:pt x="1575" y="522"/>
                  <a:pt x="1575" y="522"/>
                </a:cubicBezTo>
                <a:cubicBezTo>
                  <a:pt x="1573" y="521"/>
                  <a:pt x="1573" y="521"/>
                  <a:pt x="1573" y="521"/>
                </a:cubicBezTo>
                <a:cubicBezTo>
                  <a:pt x="1576" y="520"/>
                  <a:pt x="1576" y="520"/>
                  <a:pt x="1576" y="520"/>
                </a:cubicBezTo>
                <a:cubicBezTo>
                  <a:pt x="1578" y="516"/>
                  <a:pt x="1578" y="516"/>
                  <a:pt x="1578" y="516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84" y="514"/>
                  <a:pt x="1584" y="514"/>
                  <a:pt x="1584" y="514"/>
                </a:cubicBezTo>
                <a:cubicBezTo>
                  <a:pt x="1585" y="516"/>
                  <a:pt x="1585" y="516"/>
                  <a:pt x="1585" y="516"/>
                </a:cubicBezTo>
                <a:cubicBezTo>
                  <a:pt x="1586" y="515"/>
                  <a:pt x="1586" y="515"/>
                  <a:pt x="1586" y="515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18"/>
                  <a:pt x="1579" y="522"/>
                  <a:pt x="1583" y="517"/>
                </a:cubicBezTo>
                <a:cubicBezTo>
                  <a:pt x="1582" y="520"/>
                  <a:pt x="1582" y="520"/>
                  <a:pt x="1582" y="520"/>
                </a:cubicBezTo>
                <a:cubicBezTo>
                  <a:pt x="1577" y="521"/>
                  <a:pt x="1577" y="521"/>
                  <a:pt x="1577" y="521"/>
                </a:cubicBezTo>
                <a:cubicBezTo>
                  <a:pt x="1578" y="525"/>
                  <a:pt x="1578" y="525"/>
                  <a:pt x="1578" y="525"/>
                </a:cubicBezTo>
                <a:cubicBezTo>
                  <a:pt x="1581" y="525"/>
                  <a:pt x="1581" y="525"/>
                  <a:pt x="1581" y="525"/>
                </a:cubicBezTo>
                <a:cubicBezTo>
                  <a:pt x="1581" y="523"/>
                  <a:pt x="1583" y="527"/>
                  <a:pt x="1582" y="523"/>
                </a:cubicBezTo>
                <a:cubicBezTo>
                  <a:pt x="1583" y="525"/>
                  <a:pt x="1583" y="525"/>
                  <a:pt x="1583" y="525"/>
                </a:cubicBezTo>
                <a:cubicBezTo>
                  <a:pt x="1584" y="524"/>
                  <a:pt x="1593" y="529"/>
                  <a:pt x="1590" y="522"/>
                </a:cubicBezTo>
                <a:cubicBezTo>
                  <a:pt x="1593" y="520"/>
                  <a:pt x="1593" y="520"/>
                  <a:pt x="1593" y="520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599" y="515"/>
                  <a:pt x="1599" y="515"/>
                  <a:pt x="1599" y="515"/>
                </a:cubicBezTo>
                <a:cubicBezTo>
                  <a:pt x="1601" y="515"/>
                  <a:pt x="1601" y="515"/>
                  <a:pt x="1601" y="515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600" y="519"/>
                  <a:pt x="1600" y="519"/>
                  <a:pt x="1600" y="519"/>
                </a:cubicBezTo>
                <a:cubicBezTo>
                  <a:pt x="1594" y="522"/>
                  <a:pt x="1594" y="522"/>
                  <a:pt x="1594" y="522"/>
                </a:cubicBezTo>
                <a:cubicBezTo>
                  <a:pt x="1592" y="522"/>
                  <a:pt x="1597" y="520"/>
                  <a:pt x="1591" y="521"/>
                </a:cubicBezTo>
                <a:cubicBezTo>
                  <a:pt x="1588" y="525"/>
                  <a:pt x="1588" y="525"/>
                  <a:pt x="1588" y="525"/>
                </a:cubicBezTo>
                <a:cubicBezTo>
                  <a:pt x="1583" y="527"/>
                  <a:pt x="1619" y="508"/>
                  <a:pt x="1572" y="534"/>
                </a:cubicBezTo>
                <a:cubicBezTo>
                  <a:pt x="1563" y="539"/>
                  <a:pt x="1563" y="539"/>
                  <a:pt x="1563" y="539"/>
                </a:cubicBezTo>
                <a:cubicBezTo>
                  <a:pt x="1562" y="537"/>
                  <a:pt x="1562" y="537"/>
                  <a:pt x="1562" y="537"/>
                </a:cubicBezTo>
                <a:cubicBezTo>
                  <a:pt x="1555" y="545"/>
                  <a:pt x="1555" y="545"/>
                  <a:pt x="1555" y="545"/>
                </a:cubicBezTo>
                <a:cubicBezTo>
                  <a:pt x="1552" y="546"/>
                  <a:pt x="1552" y="546"/>
                  <a:pt x="1552" y="546"/>
                </a:cubicBezTo>
                <a:cubicBezTo>
                  <a:pt x="1552" y="545"/>
                  <a:pt x="1552" y="545"/>
                  <a:pt x="1552" y="545"/>
                </a:cubicBezTo>
                <a:cubicBezTo>
                  <a:pt x="1543" y="549"/>
                  <a:pt x="1543" y="549"/>
                  <a:pt x="1543" y="549"/>
                </a:cubicBezTo>
                <a:cubicBezTo>
                  <a:pt x="1543" y="549"/>
                  <a:pt x="1546" y="550"/>
                  <a:pt x="1542" y="550"/>
                </a:cubicBezTo>
                <a:cubicBezTo>
                  <a:pt x="1544" y="553"/>
                  <a:pt x="1550" y="546"/>
                  <a:pt x="1561" y="547"/>
                </a:cubicBezTo>
                <a:cubicBezTo>
                  <a:pt x="1559" y="547"/>
                  <a:pt x="1559" y="545"/>
                  <a:pt x="1561" y="545"/>
                </a:cubicBezTo>
                <a:cubicBezTo>
                  <a:pt x="1561" y="546"/>
                  <a:pt x="1561" y="546"/>
                  <a:pt x="1561" y="546"/>
                </a:cubicBezTo>
                <a:cubicBezTo>
                  <a:pt x="1557" y="546"/>
                  <a:pt x="1564" y="551"/>
                  <a:pt x="1564" y="543"/>
                </a:cubicBezTo>
                <a:cubicBezTo>
                  <a:pt x="1564" y="544"/>
                  <a:pt x="1564" y="544"/>
                  <a:pt x="1564" y="544"/>
                </a:cubicBezTo>
                <a:cubicBezTo>
                  <a:pt x="1566" y="543"/>
                  <a:pt x="1566" y="543"/>
                  <a:pt x="1566" y="543"/>
                </a:cubicBezTo>
                <a:cubicBezTo>
                  <a:pt x="1572" y="542"/>
                  <a:pt x="1572" y="542"/>
                  <a:pt x="1572" y="542"/>
                </a:cubicBezTo>
                <a:cubicBezTo>
                  <a:pt x="1569" y="544"/>
                  <a:pt x="1569" y="544"/>
                  <a:pt x="1569" y="544"/>
                </a:cubicBezTo>
                <a:cubicBezTo>
                  <a:pt x="1577" y="546"/>
                  <a:pt x="1577" y="546"/>
                  <a:pt x="1577" y="546"/>
                </a:cubicBezTo>
                <a:cubicBezTo>
                  <a:pt x="1578" y="545"/>
                  <a:pt x="1578" y="545"/>
                  <a:pt x="1578" y="545"/>
                </a:cubicBezTo>
                <a:cubicBezTo>
                  <a:pt x="1578" y="547"/>
                  <a:pt x="1578" y="547"/>
                  <a:pt x="1578" y="547"/>
                </a:cubicBezTo>
                <a:cubicBezTo>
                  <a:pt x="1579" y="547"/>
                  <a:pt x="1580" y="549"/>
                  <a:pt x="1581" y="547"/>
                </a:cubicBezTo>
                <a:cubicBezTo>
                  <a:pt x="1581" y="545"/>
                  <a:pt x="1581" y="545"/>
                  <a:pt x="1581" y="545"/>
                </a:cubicBezTo>
                <a:cubicBezTo>
                  <a:pt x="1584" y="543"/>
                  <a:pt x="1584" y="543"/>
                  <a:pt x="1584" y="543"/>
                </a:cubicBezTo>
                <a:cubicBezTo>
                  <a:pt x="1583" y="546"/>
                  <a:pt x="1583" y="546"/>
                  <a:pt x="1583" y="546"/>
                </a:cubicBezTo>
                <a:cubicBezTo>
                  <a:pt x="1588" y="546"/>
                  <a:pt x="1588" y="546"/>
                  <a:pt x="1588" y="546"/>
                </a:cubicBezTo>
                <a:cubicBezTo>
                  <a:pt x="1590" y="543"/>
                  <a:pt x="1590" y="543"/>
                  <a:pt x="1590" y="543"/>
                </a:cubicBezTo>
                <a:cubicBezTo>
                  <a:pt x="1591" y="543"/>
                  <a:pt x="1592" y="543"/>
                  <a:pt x="1593" y="543"/>
                </a:cubicBezTo>
                <a:cubicBezTo>
                  <a:pt x="1589" y="542"/>
                  <a:pt x="1589" y="542"/>
                  <a:pt x="1589" y="542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9" y="541"/>
                  <a:pt x="1589" y="541"/>
                  <a:pt x="1589" y="541"/>
                </a:cubicBezTo>
                <a:cubicBezTo>
                  <a:pt x="1587" y="540"/>
                  <a:pt x="1587" y="540"/>
                  <a:pt x="1587" y="540"/>
                </a:cubicBezTo>
                <a:cubicBezTo>
                  <a:pt x="1587" y="536"/>
                  <a:pt x="1587" y="536"/>
                  <a:pt x="1587" y="536"/>
                </a:cubicBezTo>
                <a:cubicBezTo>
                  <a:pt x="1590" y="537"/>
                  <a:pt x="1590" y="537"/>
                  <a:pt x="1590" y="537"/>
                </a:cubicBezTo>
                <a:cubicBezTo>
                  <a:pt x="1590" y="540"/>
                  <a:pt x="1590" y="540"/>
                  <a:pt x="1590" y="540"/>
                </a:cubicBezTo>
                <a:cubicBezTo>
                  <a:pt x="1594" y="539"/>
                  <a:pt x="1594" y="539"/>
                  <a:pt x="1594" y="539"/>
                </a:cubicBezTo>
                <a:cubicBezTo>
                  <a:pt x="1594" y="535"/>
                  <a:pt x="1594" y="535"/>
                  <a:pt x="1594" y="535"/>
                </a:cubicBezTo>
                <a:cubicBezTo>
                  <a:pt x="1597" y="535"/>
                  <a:pt x="1598" y="532"/>
                  <a:pt x="1601" y="535"/>
                </a:cubicBezTo>
                <a:cubicBezTo>
                  <a:pt x="1603" y="535"/>
                  <a:pt x="1604" y="531"/>
                  <a:pt x="1605" y="535"/>
                </a:cubicBezTo>
                <a:cubicBezTo>
                  <a:pt x="1603" y="538"/>
                  <a:pt x="1603" y="538"/>
                  <a:pt x="1603" y="53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4" y="535"/>
                  <a:pt x="1614" y="535"/>
                  <a:pt x="1614" y="535"/>
                </a:cubicBezTo>
                <a:cubicBezTo>
                  <a:pt x="1614" y="533"/>
                  <a:pt x="1614" y="533"/>
                  <a:pt x="1614" y="533"/>
                </a:cubicBezTo>
                <a:cubicBezTo>
                  <a:pt x="1623" y="531"/>
                  <a:pt x="1623" y="531"/>
                  <a:pt x="1623" y="531"/>
                </a:cubicBezTo>
                <a:cubicBezTo>
                  <a:pt x="1631" y="527"/>
                  <a:pt x="1631" y="527"/>
                  <a:pt x="1631" y="527"/>
                </a:cubicBezTo>
                <a:cubicBezTo>
                  <a:pt x="1636" y="527"/>
                  <a:pt x="1636" y="527"/>
                  <a:pt x="1636" y="527"/>
                </a:cubicBezTo>
                <a:cubicBezTo>
                  <a:pt x="1636" y="524"/>
                  <a:pt x="1636" y="524"/>
                  <a:pt x="1636" y="524"/>
                </a:cubicBezTo>
                <a:cubicBezTo>
                  <a:pt x="1640" y="524"/>
                  <a:pt x="1640" y="524"/>
                  <a:pt x="1640" y="524"/>
                </a:cubicBezTo>
                <a:cubicBezTo>
                  <a:pt x="1640" y="523"/>
                  <a:pt x="1639" y="523"/>
                  <a:pt x="1640" y="522"/>
                </a:cubicBezTo>
                <a:cubicBezTo>
                  <a:pt x="1641" y="524"/>
                  <a:pt x="1641" y="524"/>
                  <a:pt x="1641" y="524"/>
                </a:cubicBezTo>
                <a:cubicBezTo>
                  <a:pt x="1642" y="522"/>
                  <a:pt x="1644" y="524"/>
                  <a:pt x="1646" y="523"/>
                </a:cubicBezTo>
                <a:cubicBezTo>
                  <a:pt x="1647" y="524"/>
                  <a:pt x="1647" y="524"/>
                  <a:pt x="1647" y="524"/>
                </a:cubicBezTo>
                <a:cubicBezTo>
                  <a:pt x="1643" y="525"/>
                  <a:pt x="1643" y="525"/>
                  <a:pt x="1643" y="525"/>
                </a:cubicBezTo>
                <a:cubicBezTo>
                  <a:pt x="1647" y="522"/>
                  <a:pt x="1640" y="522"/>
                  <a:pt x="1636" y="528"/>
                </a:cubicBezTo>
                <a:cubicBezTo>
                  <a:pt x="1634" y="528"/>
                  <a:pt x="1631" y="528"/>
                  <a:pt x="1631" y="530"/>
                </a:cubicBezTo>
                <a:cubicBezTo>
                  <a:pt x="1631" y="531"/>
                  <a:pt x="1631" y="531"/>
                  <a:pt x="1631" y="531"/>
                </a:cubicBezTo>
                <a:cubicBezTo>
                  <a:pt x="1635" y="532"/>
                  <a:pt x="1635" y="532"/>
                  <a:pt x="1635" y="532"/>
                </a:cubicBezTo>
                <a:cubicBezTo>
                  <a:pt x="1639" y="531"/>
                  <a:pt x="1639" y="531"/>
                  <a:pt x="1639" y="531"/>
                </a:cubicBezTo>
                <a:cubicBezTo>
                  <a:pt x="1640" y="528"/>
                  <a:pt x="1640" y="528"/>
                  <a:pt x="1640" y="528"/>
                </a:cubicBezTo>
                <a:cubicBezTo>
                  <a:pt x="1644" y="528"/>
                  <a:pt x="1644" y="528"/>
                  <a:pt x="1644" y="528"/>
                </a:cubicBezTo>
                <a:cubicBezTo>
                  <a:pt x="1645" y="528"/>
                  <a:pt x="1640" y="528"/>
                  <a:pt x="1646" y="527"/>
                </a:cubicBezTo>
                <a:cubicBezTo>
                  <a:pt x="1640" y="532"/>
                  <a:pt x="1640" y="532"/>
                  <a:pt x="1640" y="532"/>
                </a:cubicBezTo>
                <a:cubicBezTo>
                  <a:pt x="1649" y="529"/>
                  <a:pt x="1649" y="529"/>
                  <a:pt x="1649" y="529"/>
                </a:cubicBezTo>
                <a:cubicBezTo>
                  <a:pt x="1650" y="529"/>
                  <a:pt x="1642" y="531"/>
                  <a:pt x="1653" y="529"/>
                </a:cubicBezTo>
                <a:cubicBezTo>
                  <a:pt x="1654" y="525"/>
                  <a:pt x="1632" y="538"/>
                  <a:pt x="1660" y="522"/>
                </a:cubicBezTo>
                <a:cubicBezTo>
                  <a:pt x="1661" y="522"/>
                  <a:pt x="1661" y="522"/>
                  <a:pt x="1661" y="522"/>
                </a:cubicBezTo>
                <a:cubicBezTo>
                  <a:pt x="1664" y="520"/>
                  <a:pt x="1664" y="520"/>
                  <a:pt x="1664" y="520"/>
                </a:cubicBezTo>
                <a:cubicBezTo>
                  <a:pt x="1660" y="517"/>
                  <a:pt x="1660" y="517"/>
                  <a:pt x="1660" y="517"/>
                </a:cubicBezTo>
                <a:cubicBezTo>
                  <a:pt x="1657" y="516"/>
                  <a:pt x="1659" y="522"/>
                  <a:pt x="1655" y="517"/>
                </a:cubicBezTo>
                <a:cubicBezTo>
                  <a:pt x="1654" y="518"/>
                  <a:pt x="1654" y="518"/>
                  <a:pt x="1654" y="518"/>
                </a:cubicBezTo>
                <a:cubicBezTo>
                  <a:pt x="1653" y="517"/>
                  <a:pt x="1653" y="517"/>
                  <a:pt x="1653" y="517"/>
                </a:cubicBezTo>
                <a:cubicBezTo>
                  <a:pt x="1655" y="515"/>
                  <a:pt x="1655" y="515"/>
                  <a:pt x="1655" y="515"/>
                </a:cubicBezTo>
                <a:cubicBezTo>
                  <a:pt x="1655" y="514"/>
                  <a:pt x="1655" y="514"/>
                  <a:pt x="1655" y="514"/>
                </a:cubicBezTo>
                <a:cubicBezTo>
                  <a:pt x="1657" y="511"/>
                  <a:pt x="1657" y="511"/>
                  <a:pt x="1657" y="511"/>
                </a:cubicBezTo>
                <a:cubicBezTo>
                  <a:pt x="1659" y="512"/>
                  <a:pt x="1659" y="512"/>
                  <a:pt x="1659" y="512"/>
                </a:cubicBezTo>
                <a:cubicBezTo>
                  <a:pt x="1659" y="513"/>
                  <a:pt x="1654" y="509"/>
                  <a:pt x="1658" y="515"/>
                </a:cubicBezTo>
                <a:cubicBezTo>
                  <a:pt x="1660" y="513"/>
                  <a:pt x="1660" y="513"/>
                  <a:pt x="1660" y="513"/>
                </a:cubicBezTo>
                <a:cubicBezTo>
                  <a:pt x="1660" y="515"/>
                  <a:pt x="1660" y="515"/>
                  <a:pt x="1660" y="515"/>
                </a:cubicBezTo>
                <a:cubicBezTo>
                  <a:pt x="1664" y="516"/>
                  <a:pt x="1664" y="516"/>
                  <a:pt x="1664" y="516"/>
                </a:cubicBezTo>
                <a:cubicBezTo>
                  <a:pt x="1667" y="515"/>
                  <a:pt x="1667" y="515"/>
                  <a:pt x="1667" y="515"/>
                </a:cubicBezTo>
                <a:cubicBezTo>
                  <a:pt x="1668" y="517"/>
                  <a:pt x="1668" y="517"/>
                  <a:pt x="1668" y="517"/>
                </a:cubicBezTo>
                <a:cubicBezTo>
                  <a:pt x="1673" y="514"/>
                  <a:pt x="1673" y="514"/>
                  <a:pt x="1673" y="514"/>
                </a:cubicBezTo>
                <a:cubicBezTo>
                  <a:pt x="1672" y="511"/>
                  <a:pt x="1672" y="511"/>
                  <a:pt x="1672" y="511"/>
                </a:cubicBezTo>
                <a:cubicBezTo>
                  <a:pt x="1674" y="509"/>
                  <a:pt x="1674" y="509"/>
                  <a:pt x="1674" y="509"/>
                </a:cubicBezTo>
                <a:cubicBezTo>
                  <a:pt x="1677" y="510"/>
                  <a:pt x="1677" y="510"/>
                  <a:pt x="1677" y="510"/>
                </a:cubicBezTo>
                <a:cubicBezTo>
                  <a:pt x="1679" y="507"/>
                  <a:pt x="1679" y="507"/>
                  <a:pt x="1679" y="507"/>
                </a:cubicBezTo>
                <a:cubicBezTo>
                  <a:pt x="1681" y="507"/>
                  <a:pt x="1681" y="507"/>
                  <a:pt x="1681" y="507"/>
                </a:cubicBezTo>
                <a:cubicBezTo>
                  <a:pt x="1681" y="512"/>
                  <a:pt x="1681" y="512"/>
                  <a:pt x="1681" y="512"/>
                </a:cubicBezTo>
                <a:cubicBezTo>
                  <a:pt x="1678" y="513"/>
                  <a:pt x="1678" y="513"/>
                  <a:pt x="1678" y="513"/>
                </a:cubicBezTo>
                <a:cubicBezTo>
                  <a:pt x="1679" y="514"/>
                  <a:pt x="1679" y="514"/>
                  <a:pt x="1679" y="514"/>
                </a:cubicBezTo>
                <a:cubicBezTo>
                  <a:pt x="1677" y="516"/>
                  <a:pt x="1677" y="516"/>
                  <a:pt x="1677" y="516"/>
                </a:cubicBezTo>
                <a:cubicBezTo>
                  <a:pt x="1678" y="519"/>
                  <a:pt x="1678" y="519"/>
                  <a:pt x="1678" y="519"/>
                </a:cubicBezTo>
                <a:cubicBezTo>
                  <a:pt x="1673" y="519"/>
                  <a:pt x="1673" y="519"/>
                  <a:pt x="1673" y="519"/>
                </a:cubicBezTo>
                <a:cubicBezTo>
                  <a:pt x="1672" y="519"/>
                  <a:pt x="1672" y="520"/>
                  <a:pt x="1675" y="521"/>
                </a:cubicBezTo>
                <a:cubicBezTo>
                  <a:pt x="1668" y="520"/>
                  <a:pt x="1668" y="520"/>
                  <a:pt x="1668" y="520"/>
                </a:cubicBezTo>
                <a:cubicBezTo>
                  <a:pt x="1670" y="522"/>
                  <a:pt x="1670" y="522"/>
                  <a:pt x="1670" y="522"/>
                </a:cubicBezTo>
                <a:cubicBezTo>
                  <a:pt x="1668" y="520"/>
                  <a:pt x="1666" y="527"/>
                  <a:pt x="1665" y="521"/>
                </a:cubicBezTo>
                <a:cubicBezTo>
                  <a:pt x="1657" y="528"/>
                  <a:pt x="1657" y="528"/>
                  <a:pt x="1657" y="528"/>
                </a:cubicBezTo>
                <a:cubicBezTo>
                  <a:pt x="1659" y="529"/>
                  <a:pt x="1659" y="529"/>
                  <a:pt x="1659" y="529"/>
                </a:cubicBezTo>
                <a:cubicBezTo>
                  <a:pt x="1667" y="527"/>
                  <a:pt x="1667" y="527"/>
                  <a:pt x="1667" y="527"/>
                </a:cubicBezTo>
                <a:cubicBezTo>
                  <a:pt x="1672" y="529"/>
                  <a:pt x="1672" y="529"/>
                  <a:pt x="1672" y="529"/>
                </a:cubicBezTo>
                <a:cubicBezTo>
                  <a:pt x="1679" y="527"/>
                  <a:pt x="1679" y="527"/>
                  <a:pt x="1679" y="527"/>
                </a:cubicBezTo>
                <a:cubicBezTo>
                  <a:pt x="1716" y="525"/>
                  <a:pt x="1716" y="525"/>
                  <a:pt x="1716" y="525"/>
                </a:cubicBezTo>
                <a:cubicBezTo>
                  <a:pt x="1721" y="525"/>
                  <a:pt x="1721" y="525"/>
                  <a:pt x="1721" y="525"/>
                </a:cubicBezTo>
                <a:cubicBezTo>
                  <a:pt x="1722" y="526"/>
                  <a:pt x="1722" y="526"/>
                  <a:pt x="1722" y="526"/>
                </a:cubicBezTo>
                <a:cubicBezTo>
                  <a:pt x="1714" y="528"/>
                  <a:pt x="1714" y="528"/>
                  <a:pt x="1714" y="528"/>
                </a:cubicBezTo>
                <a:cubicBezTo>
                  <a:pt x="1752" y="530"/>
                  <a:pt x="1752" y="530"/>
                  <a:pt x="1752" y="530"/>
                </a:cubicBezTo>
                <a:cubicBezTo>
                  <a:pt x="1771" y="528"/>
                  <a:pt x="1771" y="528"/>
                  <a:pt x="1771" y="528"/>
                </a:cubicBezTo>
                <a:cubicBezTo>
                  <a:pt x="1770" y="529"/>
                  <a:pt x="1770" y="529"/>
                  <a:pt x="1770" y="529"/>
                </a:cubicBezTo>
                <a:cubicBezTo>
                  <a:pt x="1771" y="531"/>
                  <a:pt x="1771" y="531"/>
                  <a:pt x="1771" y="531"/>
                </a:cubicBezTo>
                <a:cubicBezTo>
                  <a:pt x="1756" y="532"/>
                  <a:pt x="1756" y="532"/>
                  <a:pt x="1756" y="532"/>
                </a:cubicBezTo>
                <a:cubicBezTo>
                  <a:pt x="1757" y="536"/>
                  <a:pt x="1757" y="536"/>
                  <a:pt x="1757" y="536"/>
                </a:cubicBezTo>
                <a:cubicBezTo>
                  <a:pt x="1757" y="539"/>
                  <a:pt x="1757" y="539"/>
                  <a:pt x="1757" y="539"/>
                </a:cubicBezTo>
                <a:cubicBezTo>
                  <a:pt x="1756" y="539"/>
                  <a:pt x="1756" y="539"/>
                  <a:pt x="1756" y="539"/>
                </a:cubicBezTo>
                <a:cubicBezTo>
                  <a:pt x="1755" y="540"/>
                  <a:pt x="1755" y="540"/>
                  <a:pt x="1755" y="540"/>
                </a:cubicBezTo>
                <a:cubicBezTo>
                  <a:pt x="1757" y="541"/>
                  <a:pt x="1757" y="541"/>
                  <a:pt x="1757" y="541"/>
                </a:cubicBezTo>
                <a:cubicBezTo>
                  <a:pt x="1753" y="542"/>
                  <a:pt x="1753" y="542"/>
                  <a:pt x="1753" y="542"/>
                </a:cubicBezTo>
                <a:cubicBezTo>
                  <a:pt x="1751" y="540"/>
                  <a:pt x="1751" y="540"/>
                  <a:pt x="1751" y="540"/>
                </a:cubicBezTo>
                <a:cubicBezTo>
                  <a:pt x="1749" y="542"/>
                  <a:pt x="1749" y="542"/>
                  <a:pt x="1749" y="542"/>
                </a:cubicBezTo>
                <a:cubicBezTo>
                  <a:pt x="1744" y="542"/>
                  <a:pt x="1744" y="542"/>
                  <a:pt x="1744" y="542"/>
                </a:cubicBezTo>
                <a:cubicBezTo>
                  <a:pt x="1741" y="544"/>
                  <a:pt x="1741" y="544"/>
                  <a:pt x="1741" y="544"/>
                </a:cubicBezTo>
                <a:cubicBezTo>
                  <a:pt x="1742" y="543"/>
                  <a:pt x="1742" y="543"/>
                  <a:pt x="1742" y="543"/>
                </a:cubicBezTo>
                <a:cubicBezTo>
                  <a:pt x="1735" y="544"/>
                  <a:pt x="1735" y="544"/>
                  <a:pt x="1735" y="544"/>
                </a:cubicBezTo>
                <a:cubicBezTo>
                  <a:pt x="1732" y="546"/>
                  <a:pt x="1754" y="540"/>
                  <a:pt x="1728" y="547"/>
                </a:cubicBezTo>
                <a:cubicBezTo>
                  <a:pt x="1726" y="546"/>
                  <a:pt x="1726" y="546"/>
                  <a:pt x="1726" y="546"/>
                </a:cubicBezTo>
                <a:cubicBezTo>
                  <a:pt x="1725" y="546"/>
                  <a:pt x="1729" y="549"/>
                  <a:pt x="1724" y="547"/>
                </a:cubicBezTo>
                <a:cubicBezTo>
                  <a:pt x="1724" y="549"/>
                  <a:pt x="1724" y="549"/>
                  <a:pt x="1724" y="549"/>
                </a:cubicBezTo>
                <a:cubicBezTo>
                  <a:pt x="1721" y="550"/>
                  <a:pt x="1721" y="550"/>
                  <a:pt x="1721" y="550"/>
                </a:cubicBezTo>
                <a:cubicBezTo>
                  <a:pt x="1710" y="552"/>
                  <a:pt x="1710" y="552"/>
                  <a:pt x="1710" y="552"/>
                </a:cubicBezTo>
                <a:cubicBezTo>
                  <a:pt x="1706" y="554"/>
                  <a:pt x="1706" y="554"/>
                  <a:pt x="1706" y="554"/>
                </a:cubicBezTo>
                <a:cubicBezTo>
                  <a:pt x="1704" y="553"/>
                  <a:pt x="1704" y="553"/>
                  <a:pt x="1704" y="553"/>
                </a:cubicBezTo>
                <a:cubicBezTo>
                  <a:pt x="1700" y="553"/>
                  <a:pt x="1700" y="553"/>
                  <a:pt x="1700" y="553"/>
                </a:cubicBezTo>
                <a:cubicBezTo>
                  <a:pt x="1700" y="551"/>
                  <a:pt x="1697" y="554"/>
                  <a:pt x="1698" y="551"/>
                </a:cubicBezTo>
                <a:cubicBezTo>
                  <a:pt x="1695" y="555"/>
                  <a:pt x="1695" y="555"/>
                  <a:pt x="1695" y="555"/>
                </a:cubicBezTo>
                <a:cubicBezTo>
                  <a:pt x="1691" y="558"/>
                  <a:pt x="1691" y="558"/>
                  <a:pt x="1691" y="558"/>
                </a:cubicBezTo>
                <a:cubicBezTo>
                  <a:pt x="1691" y="557"/>
                  <a:pt x="1691" y="557"/>
                  <a:pt x="1691" y="557"/>
                </a:cubicBezTo>
                <a:cubicBezTo>
                  <a:pt x="1684" y="560"/>
                  <a:pt x="1684" y="560"/>
                  <a:pt x="1684" y="560"/>
                </a:cubicBezTo>
                <a:cubicBezTo>
                  <a:pt x="1683" y="561"/>
                  <a:pt x="1683" y="561"/>
                  <a:pt x="1683" y="561"/>
                </a:cubicBezTo>
                <a:cubicBezTo>
                  <a:pt x="1686" y="563"/>
                  <a:pt x="1686" y="563"/>
                  <a:pt x="1686" y="563"/>
                </a:cubicBezTo>
                <a:cubicBezTo>
                  <a:pt x="1708" y="558"/>
                  <a:pt x="1708" y="558"/>
                  <a:pt x="1708" y="558"/>
                </a:cubicBezTo>
                <a:cubicBezTo>
                  <a:pt x="1716" y="556"/>
                  <a:pt x="1716" y="556"/>
                  <a:pt x="1716" y="556"/>
                </a:cubicBezTo>
                <a:cubicBezTo>
                  <a:pt x="1730" y="557"/>
                  <a:pt x="1730" y="557"/>
                  <a:pt x="1730" y="557"/>
                </a:cubicBezTo>
                <a:cubicBezTo>
                  <a:pt x="1732" y="556"/>
                  <a:pt x="1732" y="556"/>
                  <a:pt x="1732" y="556"/>
                </a:cubicBezTo>
                <a:cubicBezTo>
                  <a:pt x="1736" y="557"/>
                  <a:pt x="1736" y="557"/>
                  <a:pt x="1736" y="557"/>
                </a:cubicBezTo>
                <a:cubicBezTo>
                  <a:pt x="1736" y="560"/>
                  <a:pt x="1736" y="560"/>
                  <a:pt x="1736" y="560"/>
                </a:cubicBezTo>
                <a:cubicBezTo>
                  <a:pt x="1732" y="562"/>
                  <a:pt x="1732" y="562"/>
                  <a:pt x="1732" y="562"/>
                </a:cubicBezTo>
                <a:cubicBezTo>
                  <a:pt x="1725" y="562"/>
                  <a:pt x="1725" y="562"/>
                  <a:pt x="1725" y="562"/>
                </a:cubicBezTo>
                <a:cubicBezTo>
                  <a:pt x="1724" y="561"/>
                  <a:pt x="1724" y="561"/>
                  <a:pt x="1724" y="561"/>
                </a:cubicBezTo>
                <a:cubicBezTo>
                  <a:pt x="1714" y="564"/>
                  <a:pt x="1714" y="564"/>
                  <a:pt x="1714" y="564"/>
                </a:cubicBezTo>
                <a:cubicBezTo>
                  <a:pt x="1708" y="563"/>
                  <a:pt x="1708" y="563"/>
                  <a:pt x="1708" y="563"/>
                </a:cubicBezTo>
                <a:cubicBezTo>
                  <a:pt x="1700" y="564"/>
                  <a:pt x="1700" y="564"/>
                  <a:pt x="1700" y="564"/>
                </a:cubicBezTo>
                <a:cubicBezTo>
                  <a:pt x="1701" y="564"/>
                  <a:pt x="1701" y="564"/>
                  <a:pt x="1701" y="564"/>
                </a:cubicBezTo>
                <a:cubicBezTo>
                  <a:pt x="1698" y="568"/>
                  <a:pt x="1698" y="568"/>
                  <a:pt x="1698" y="568"/>
                </a:cubicBezTo>
                <a:cubicBezTo>
                  <a:pt x="1697" y="566"/>
                  <a:pt x="1697" y="566"/>
                  <a:pt x="1697" y="566"/>
                </a:cubicBezTo>
                <a:cubicBezTo>
                  <a:pt x="1694" y="567"/>
                  <a:pt x="1694" y="567"/>
                  <a:pt x="1694" y="567"/>
                </a:cubicBezTo>
                <a:cubicBezTo>
                  <a:pt x="1695" y="568"/>
                  <a:pt x="1693" y="566"/>
                  <a:pt x="1693" y="569"/>
                </a:cubicBezTo>
                <a:cubicBezTo>
                  <a:pt x="1709" y="567"/>
                  <a:pt x="1709" y="567"/>
                  <a:pt x="1709" y="567"/>
                </a:cubicBezTo>
                <a:cubicBezTo>
                  <a:pt x="1708" y="568"/>
                  <a:pt x="1708" y="568"/>
                  <a:pt x="1708" y="568"/>
                </a:cubicBezTo>
                <a:cubicBezTo>
                  <a:pt x="1709" y="569"/>
                  <a:pt x="1709" y="569"/>
                  <a:pt x="1709" y="569"/>
                </a:cubicBezTo>
                <a:cubicBezTo>
                  <a:pt x="1706" y="568"/>
                  <a:pt x="1706" y="568"/>
                  <a:pt x="1706" y="568"/>
                </a:cubicBezTo>
                <a:cubicBezTo>
                  <a:pt x="1704" y="571"/>
                  <a:pt x="1704" y="571"/>
                  <a:pt x="1704" y="571"/>
                </a:cubicBezTo>
                <a:cubicBezTo>
                  <a:pt x="1707" y="576"/>
                  <a:pt x="1707" y="576"/>
                  <a:pt x="1707" y="576"/>
                </a:cubicBezTo>
                <a:cubicBezTo>
                  <a:pt x="1714" y="575"/>
                  <a:pt x="1714" y="575"/>
                  <a:pt x="1714" y="575"/>
                </a:cubicBezTo>
                <a:cubicBezTo>
                  <a:pt x="1715" y="573"/>
                  <a:pt x="1715" y="573"/>
                  <a:pt x="1715" y="573"/>
                </a:cubicBezTo>
                <a:cubicBezTo>
                  <a:pt x="1720" y="573"/>
                  <a:pt x="1720" y="573"/>
                  <a:pt x="1720" y="573"/>
                </a:cubicBezTo>
                <a:cubicBezTo>
                  <a:pt x="1720" y="572"/>
                  <a:pt x="1720" y="572"/>
                  <a:pt x="1720" y="572"/>
                </a:cubicBezTo>
                <a:cubicBezTo>
                  <a:pt x="1720" y="574"/>
                  <a:pt x="1720" y="574"/>
                  <a:pt x="1720" y="574"/>
                </a:cubicBezTo>
                <a:cubicBezTo>
                  <a:pt x="1724" y="574"/>
                  <a:pt x="1724" y="574"/>
                  <a:pt x="1724" y="574"/>
                </a:cubicBezTo>
                <a:cubicBezTo>
                  <a:pt x="1724" y="575"/>
                  <a:pt x="1724" y="575"/>
                  <a:pt x="1724" y="575"/>
                </a:cubicBezTo>
                <a:cubicBezTo>
                  <a:pt x="1710" y="578"/>
                  <a:pt x="1710" y="578"/>
                  <a:pt x="1710" y="578"/>
                </a:cubicBezTo>
                <a:cubicBezTo>
                  <a:pt x="1710" y="579"/>
                  <a:pt x="1719" y="574"/>
                  <a:pt x="1707" y="580"/>
                </a:cubicBezTo>
                <a:cubicBezTo>
                  <a:pt x="1702" y="580"/>
                  <a:pt x="1702" y="580"/>
                  <a:pt x="1702" y="580"/>
                </a:cubicBezTo>
                <a:cubicBezTo>
                  <a:pt x="1701" y="577"/>
                  <a:pt x="1701" y="577"/>
                  <a:pt x="1701" y="577"/>
                </a:cubicBezTo>
                <a:cubicBezTo>
                  <a:pt x="1693" y="581"/>
                  <a:pt x="1693" y="581"/>
                  <a:pt x="1693" y="581"/>
                </a:cubicBezTo>
                <a:cubicBezTo>
                  <a:pt x="1687" y="581"/>
                  <a:pt x="1687" y="581"/>
                  <a:pt x="1687" y="581"/>
                </a:cubicBezTo>
                <a:cubicBezTo>
                  <a:pt x="1679" y="585"/>
                  <a:pt x="1679" y="585"/>
                  <a:pt x="1679" y="585"/>
                </a:cubicBezTo>
                <a:cubicBezTo>
                  <a:pt x="1678" y="586"/>
                  <a:pt x="1678" y="586"/>
                  <a:pt x="1678" y="586"/>
                </a:cubicBezTo>
                <a:cubicBezTo>
                  <a:pt x="1680" y="584"/>
                  <a:pt x="1680" y="584"/>
                  <a:pt x="1680" y="584"/>
                </a:cubicBezTo>
                <a:cubicBezTo>
                  <a:pt x="1677" y="579"/>
                  <a:pt x="1677" y="579"/>
                  <a:pt x="1677" y="579"/>
                </a:cubicBezTo>
                <a:cubicBezTo>
                  <a:pt x="1682" y="579"/>
                  <a:pt x="1682" y="579"/>
                  <a:pt x="1682" y="579"/>
                </a:cubicBezTo>
                <a:cubicBezTo>
                  <a:pt x="1679" y="577"/>
                  <a:pt x="1679" y="577"/>
                  <a:pt x="1679" y="577"/>
                </a:cubicBezTo>
                <a:cubicBezTo>
                  <a:pt x="1672" y="578"/>
                  <a:pt x="1672" y="578"/>
                  <a:pt x="1672" y="578"/>
                </a:cubicBezTo>
                <a:cubicBezTo>
                  <a:pt x="1669" y="574"/>
                  <a:pt x="1669" y="574"/>
                  <a:pt x="1669" y="574"/>
                </a:cubicBezTo>
                <a:cubicBezTo>
                  <a:pt x="1667" y="579"/>
                  <a:pt x="1667" y="579"/>
                  <a:pt x="1667" y="579"/>
                </a:cubicBezTo>
                <a:cubicBezTo>
                  <a:pt x="1656" y="581"/>
                  <a:pt x="1656" y="581"/>
                  <a:pt x="1656" y="581"/>
                </a:cubicBezTo>
                <a:cubicBezTo>
                  <a:pt x="1655" y="581"/>
                  <a:pt x="1654" y="581"/>
                  <a:pt x="1653" y="582"/>
                </a:cubicBezTo>
                <a:cubicBezTo>
                  <a:pt x="1646" y="583"/>
                  <a:pt x="1646" y="583"/>
                  <a:pt x="1646" y="583"/>
                </a:cubicBezTo>
                <a:cubicBezTo>
                  <a:pt x="1641" y="583"/>
                  <a:pt x="1641" y="583"/>
                  <a:pt x="1641" y="583"/>
                </a:cubicBezTo>
                <a:cubicBezTo>
                  <a:pt x="1641" y="583"/>
                  <a:pt x="1639" y="585"/>
                  <a:pt x="1641" y="581"/>
                </a:cubicBezTo>
                <a:cubicBezTo>
                  <a:pt x="1633" y="585"/>
                  <a:pt x="1633" y="585"/>
                  <a:pt x="1633" y="585"/>
                </a:cubicBezTo>
                <a:cubicBezTo>
                  <a:pt x="1631" y="583"/>
                  <a:pt x="1631" y="583"/>
                  <a:pt x="1631" y="583"/>
                </a:cubicBezTo>
                <a:cubicBezTo>
                  <a:pt x="1628" y="587"/>
                  <a:pt x="1628" y="587"/>
                  <a:pt x="1628" y="587"/>
                </a:cubicBezTo>
                <a:cubicBezTo>
                  <a:pt x="1627" y="586"/>
                  <a:pt x="1627" y="586"/>
                  <a:pt x="1627" y="586"/>
                </a:cubicBezTo>
                <a:cubicBezTo>
                  <a:pt x="1626" y="591"/>
                  <a:pt x="1627" y="583"/>
                  <a:pt x="1622" y="587"/>
                </a:cubicBezTo>
                <a:cubicBezTo>
                  <a:pt x="1625" y="588"/>
                  <a:pt x="1625" y="588"/>
                  <a:pt x="1625" y="588"/>
                </a:cubicBezTo>
                <a:cubicBezTo>
                  <a:pt x="1628" y="590"/>
                  <a:pt x="1628" y="590"/>
                  <a:pt x="1628" y="590"/>
                </a:cubicBezTo>
                <a:cubicBezTo>
                  <a:pt x="1625" y="592"/>
                  <a:pt x="1625" y="592"/>
                  <a:pt x="1625" y="592"/>
                </a:cubicBezTo>
                <a:cubicBezTo>
                  <a:pt x="1631" y="593"/>
                  <a:pt x="1631" y="593"/>
                  <a:pt x="1631" y="593"/>
                </a:cubicBezTo>
                <a:cubicBezTo>
                  <a:pt x="1635" y="593"/>
                  <a:pt x="1635" y="593"/>
                  <a:pt x="1635" y="593"/>
                </a:cubicBezTo>
                <a:cubicBezTo>
                  <a:pt x="1639" y="590"/>
                  <a:pt x="1639" y="590"/>
                  <a:pt x="1639" y="590"/>
                </a:cubicBezTo>
                <a:cubicBezTo>
                  <a:pt x="1652" y="587"/>
                  <a:pt x="1652" y="587"/>
                  <a:pt x="1652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42" y="591"/>
                  <a:pt x="1642" y="591"/>
                  <a:pt x="1642" y="591"/>
                </a:cubicBezTo>
                <a:cubicBezTo>
                  <a:pt x="1641" y="592"/>
                  <a:pt x="1645" y="590"/>
                  <a:pt x="1641" y="593"/>
                </a:cubicBezTo>
                <a:cubicBezTo>
                  <a:pt x="1642" y="594"/>
                  <a:pt x="1642" y="594"/>
                  <a:pt x="1642" y="594"/>
                </a:cubicBezTo>
                <a:cubicBezTo>
                  <a:pt x="1641" y="594"/>
                  <a:pt x="1641" y="594"/>
                  <a:pt x="1641" y="594"/>
                </a:cubicBezTo>
                <a:cubicBezTo>
                  <a:pt x="1641" y="596"/>
                  <a:pt x="1641" y="596"/>
                  <a:pt x="1641" y="596"/>
                </a:cubicBezTo>
                <a:cubicBezTo>
                  <a:pt x="1642" y="597"/>
                  <a:pt x="1642" y="597"/>
                  <a:pt x="1642" y="597"/>
                </a:cubicBezTo>
                <a:cubicBezTo>
                  <a:pt x="1643" y="596"/>
                  <a:pt x="1643" y="596"/>
                  <a:pt x="1643" y="596"/>
                </a:cubicBezTo>
                <a:cubicBezTo>
                  <a:pt x="1644" y="597"/>
                  <a:pt x="1644" y="597"/>
                  <a:pt x="1644" y="597"/>
                </a:cubicBezTo>
                <a:cubicBezTo>
                  <a:pt x="1650" y="595"/>
                  <a:pt x="1647" y="600"/>
                  <a:pt x="1665" y="597"/>
                </a:cubicBezTo>
                <a:cubicBezTo>
                  <a:pt x="1667" y="598"/>
                  <a:pt x="1667" y="598"/>
                  <a:pt x="1667" y="598"/>
                </a:cubicBezTo>
                <a:cubicBezTo>
                  <a:pt x="1662" y="600"/>
                  <a:pt x="1662" y="600"/>
                  <a:pt x="1662" y="600"/>
                </a:cubicBezTo>
                <a:cubicBezTo>
                  <a:pt x="1660" y="601"/>
                  <a:pt x="1660" y="601"/>
                  <a:pt x="1660" y="601"/>
                </a:cubicBezTo>
                <a:cubicBezTo>
                  <a:pt x="1662" y="603"/>
                  <a:pt x="1662" y="603"/>
                  <a:pt x="1662" y="603"/>
                </a:cubicBezTo>
                <a:cubicBezTo>
                  <a:pt x="1673" y="599"/>
                  <a:pt x="1673" y="599"/>
                  <a:pt x="1673" y="599"/>
                </a:cubicBezTo>
                <a:cubicBezTo>
                  <a:pt x="1679" y="599"/>
                  <a:pt x="1679" y="599"/>
                  <a:pt x="1679" y="599"/>
                </a:cubicBezTo>
                <a:cubicBezTo>
                  <a:pt x="1683" y="595"/>
                  <a:pt x="1685" y="599"/>
                  <a:pt x="1693" y="596"/>
                </a:cubicBezTo>
                <a:cubicBezTo>
                  <a:pt x="1705" y="594"/>
                  <a:pt x="1705" y="594"/>
                  <a:pt x="1705" y="594"/>
                </a:cubicBezTo>
                <a:cubicBezTo>
                  <a:pt x="1724" y="590"/>
                  <a:pt x="1724" y="590"/>
                  <a:pt x="1724" y="590"/>
                </a:cubicBezTo>
                <a:cubicBezTo>
                  <a:pt x="1733" y="593"/>
                  <a:pt x="1733" y="593"/>
                  <a:pt x="1733" y="593"/>
                </a:cubicBezTo>
                <a:cubicBezTo>
                  <a:pt x="1738" y="596"/>
                  <a:pt x="1738" y="596"/>
                  <a:pt x="1738" y="596"/>
                </a:cubicBezTo>
                <a:cubicBezTo>
                  <a:pt x="1740" y="596"/>
                  <a:pt x="1740" y="596"/>
                  <a:pt x="1740" y="596"/>
                </a:cubicBezTo>
                <a:cubicBezTo>
                  <a:pt x="1740" y="594"/>
                  <a:pt x="1740" y="594"/>
                  <a:pt x="1740" y="594"/>
                </a:cubicBezTo>
                <a:cubicBezTo>
                  <a:pt x="1740" y="596"/>
                  <a:pt x="1734" y="591"/>
                  <a:pt x="1742" y="596"/>
                </a:cubicBezTo>
                <a:cubicBezTo>
                  <a:pt x="1743" y="593"/>
                  <a:pt x="1743" y="593"/>
                  <a:pt x="1743" y="593"/>
                </a:cubicBezTo>
                <a:cubicBezTo>
                  <a:pt x="1747" y="592"/>
                  <a:pt x="1747" y="592"/>
                  <a:pt x="1747" y="592"/>
                </a:cubicBezTo>
                <a:cubicBezTo>
                  <a:pt x="1750" y="593"/>
                  <a:pt x="1750" y="593"/>
                  <a:pt x="1750" y="593"/>
                </a:cubicBezTo>
                <a:cubicBezTo>
                  <a:pt x="1755" y="591"/>
                  <a:pt x="1755" y="591"/>
                  <a:pt x="1755" y="591"/>
                </a:cubicBezTo>
                <a:cubicBezTo>
                  <a:pt x="1757" y="592"/>
                  <a:pt x="1757" y="592"/>
                  <a:pt x="1757" y="592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5" y="590"/>
                  <a:pt x="1775" y="590"/>
                  <a:pt x="1775" y="590"/>
                </a:cubicBezTo>
                <a:cubicBezTo>
                  <a:pt x="1773" y="592"/>
                  <a:pt x="1773" y="592"/>
                  <a:pt x="1773" y="592"/>
                </a:cubicBezTo>
                <a:cubicBezTo>
                  <a:pt x="1778" y="593"/>
                  <a:pt x="1778" y="593"/>
                  <a:pt x="1778" y="593"/>
                </a:cubicBezTo>
                <a:cubicBezTo>
                  <a:pt x="1775" y="596"/>
                  <a:pt x="1775" y="596"/>
                  <a:pt x="1775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1" y="596"/>
                  <a:pt x="1761" y="596"/>
                  <a:pt x="1761" y="596"/>
                </a:cubicBezTo>
                <a:cubicBezTo>
                  <a:pt x="1762" y="599"/>
                  <a:pt x="1762" y="599"/>
                  <a:pt x="1762" y="599"/>
                </a:cubicBezTo>
                <a:cubicBezTo>
                  <a:pt x="1756" y="599"/>
                  <a:pt x="1756" y="599"/>
                  <a:pt x="1756" y="599"/>
                </a:cubicBezTo>
                <a:cubicBezTo>
                  <a:pt x="1748" y="603"/>
                  <a:pt x="1748" y="603"/>
                  <a:pt x="1748" y="603"/>
                </a:cubicBezTo>
                <a:cubicBezTo>
                  <a:pt x="1736" y="608"/>
                  <a:pt x="1736" y="608"/>
                  <a:pt x="1736" y="608"/>
                </a:cubicBezTo>
                <a:cubicBezTo>
                  <a:pt x="1734" y="607"/>
                  <a:pt x="1734" y="607"/>
                  <a:pt x="1734" y="607"/>
                </a:cubicBezTo>
                <a:cubicBezTo>
                  <a:pt x="1733" y="607"/>
                  <a:pt x="1733" y="607"/>
                  <a:pt x="1733" y="607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29" y="608"/>
                  <a:pt x="1729" y="608"/>
                  <a:pt x="1729" y="608"/>
                </a:cubicBezTo>
                <a:cubicBezTo>
                  <a:pt x="1727" y="609"/>
                  <a:pt x="1727" y="609"/>
                  <a:pt x="1727" y="609"/>
                </a:cubicBezTo>
                <a:cubicBezTo>
                  <a:pt x="1729" y="610"/>
                  <a:pt x="1729" y="610"/>
                  <a:pt x="1729" y="610"/>
                </a:cubicBezTo>
                <a:cubicBezTo>
                  <a:pt x="1720" y="612"/>
                  <a:pt x="1720" y="612"/>
                  <a:pt x="1720" y="612"/>
                </a:cubicBezTo>
                <a:cubicBezTo>
                  <a:pt x="1715" y="616"/>
                  <a:pt x="1715" y="616"/>
                  <a:pt x="1715" y="616"/>
                </a:cubicBezTo>
                <a:cubicBezTo>
                  <a:pt x="1702" y="620"/>
                  <a:pt x="1702" y="620"/>
                  <a:pt x="1702" y="620"/>
                </a:cubicBezTo>
                <a:cubicBezTo>
                  <a:pt x="1701" y="619"/>
                  <a:pt x="1701" y="619"/>
                  <a:pt x="1701" y="619"/>
                </a:cubicBezTo>
                <a:cubicBezTo>
                  <a:pt x="1700" y="621"/>
                  <a:pt x="1700" y="621"/>
                  <a:pt x="1700" y="621"/>
                </a:cubicBezTo>
                <a:cubicBezTo>
                  <a:pt x="1703" y="620"/>
                  <a:pt x="1699" y="621"/>
                  <a:pt x="1699" y="618"/>
                </a:cubicBezTo>
                <a:cubicBezTo>
                  <a:pt x="1694" y="621"/>
                  <a:pt x="1694" y="621"/>
                  <a:pt x="1694" y="621"/>
                </a:cubicBezTo>
                <a:cubicBezTo>
                  <a:pt x="1693" y="620"/>
                  <a:pt x="1693" y="620"/>
                  <a:pt x="1693" y="620"/>
                </a:cubicBezTo>
                <a:cubicBezTo>
                  <a:pt x="1692" y="622"/>
                  <a:pt x="1692" y="622"/>
                  <a:pt x="1692" y="622"/>
                </a:cubicBezTo>
                <a:cubicBezTo>
                  <a:pt x="1693" y="626"/>
                  <a:pt x="1693" y="626"/>
                  <a:pt x="1693" y="626"/>
                </a:cubicBezTo>
                <a:cubicBezTo>
                  <a:pt x="1689" y="629"/>
                  <a:pt x="1708" y="630"/>
                  <a:pt x="1687" y="627"/>
                </a:cubicBezTo>
                <a:cubicBezTo>
                  <a:pt x="1691" y="629"/>
                  <a:pt x="1691" y="629"/>
                  <a:pt x="1691" y="629"/>
                </a:cubicBezTo>
                <a:cubicBezTo>
                  <a:pt x="1696" y="629"/>
                  <a:pt x="1696" y="629"/>
                  <a:pt x="1696" y="629"/>
                </a:cubicBezTo>
                <a:cubicBezTo>
                  <a:pt x="1697" y="628"/>
                  <a:pt x="1697" y="628"/>
                  <a:pt x="1697" y="628"/>
                </a:cubicBezTo>
                <a:cubicBezTo>
                  <a:pt x="1700" y="628"/>
                  <a:pt x="1698" y="625"/>
                  <a:pt x="1704" y="624"/>
                </a:cubicBezTo>
                <a:cubicBezTo>
                  <a:pt x="1706" y="625"/>
                  <a:pt x="1706" y="625"/>
                  <a:pt x="1706" y="625"/>
                </a:cubicBezTo>
                <a:cubicBezTo>
                  <a:pt x="1707" y="624"/>
                  <a:pt x="1707" y="624"/>
                  <a:pt x="1707" y="624"/>
                </a:cubicBezTo>
                <a:cubicBezTo>
                  <a:pt x="1712" y="625"/>
                  <a:pt x="1712" y="625"/>
                  <a:pt x="1712" y="625"/>
                </a:cubicBezTo>
                <a:cubicBezTo>
                  <a:pt x="1716" y="623"/>
                  <a:pt x="1716" y="623"/>
                  <a:pt x="1716" y="623"/>
                </a:cubicBezTo>
                <a:cubicBezTo>
                  <a:pt x="1719" y="624"/>
                  <a:pt x="1719" y="624"/>
                  <a:pt x="1719" y="624"/>
                </a:cubicBezTo>
                <a:cubicBezTo>
                  <a:pt x="1719" y="626"/>
                  <a:pt x="1719" y="626"/>
                  <a:pt x="1719" y="626"/>
                </a:cubicBezTo>
                <a:cubicBezTo>
                  <a:pt x="1717" y="629"/>
                  <a:pt x="1717" y="629"/>
                  <a:pt x="1717" y="629"/>
                </a:cubicBezTo>
                <a:cubicBezTo>
                  <a:pt x="1709" y="629"/>
                  <a:pt x="1709" y="629"/>
                  <a:pt x="1709" y="629"/>
                </a:cubicBezTo>
                <a:cubicBezTo>
                  <a:pt x="1705" y="632"/>
                  <a:pt x="1705" y="632"/>
                  <a:pt x="1705" y="632"/>
                </a:cubicBezTo>
                <a:cubicBezTo>
                  <a:pt x="1701" y="634"/>
                  <a:pt x="1701" y="634"/>
                  <a:pt x="1701" y="634"/>
                </a:cubicBezTo>
                <a:cubicBezTo>
                  <a:pt x="1700" y="633"/>
                  <a:pt x="1700" y="633"/>
                  <a:pt x="1700" y="633"/>
                </a:cubicBezTo>
                <a:cubicBezTo>
                  <a:pt x="1695" y="632"/>
                  <a:pt x="1695" y="632"/>
                  <a:pt x="1695" y="632"/>
                </a:cubicBezTo>
                <a:cubicBezTo>
                  <a:pt x="1693" y="632"/>
                  <a:pt x="1693" y="632"/>
                  <a:pt x="1693" y="632"/>
                </a:cubicBezTo>
                <a:cubicBezTo>
                  <a:pt x="1692" y="633"/>
                  <a:pt x="1692" y="633"/>
                  <a:pt x="1692" y="633"/>
                </a:cubicBezTo>
                <a:cubicBezTo>
                  <a:pt x="1696" y="636"/>
                  <a:pt x="1696" y="636"/>
                  <a:pt x="1696" y="636"/>
                </a:cubicBezTo>
                <a:cubicBezTo>
                  <a:pt x="1693" y="638"/>
                  <a:pt x="1693" y="638"/>
                  <a:pt x="1693" y="638"/>
                </a:cubicBezTo>
                <a:cubicBezTo>
                  <a:pt x="1687" y="638"/>
                  <a:pt x="1687" y="638"/>
                  <a:pt x="1687" y="638"/>
                </a:cubicBezTo>
                <a:cubicBezTo>
                  <a:pt x="1683" y="640"/>
                  <a:pt x="1683" y="640"/>
                  <a:pt x="1683" y="640"/>
                </a:cubicBezTo>
                <a:cubicBezTo>
                  <a:pt x="1680" y="640"/>
                  <a:pt x="1688" y="635"/>
                  <a:pt x="1678" y="642"/>
                </a:cubicBezTo>
                <a:cubicBezTo>
                  <a:pt x="1678" y="643"/>
                  <a:pt x="1678" y="643"/>
                  <a:pt x="1678" y="643"/>
                </a:cubicBezTo>
                <a:cubicBezTo>
                  <a:pt x="1684" y="642"/>
                  <a:pt x="1684" y="642"/>
                  <a:pt x="1684" y="642"/>
                </a:cubicBezTo>
                <a:cubicBezTo>
                  <a:pt x="1679" y="645"/>
                  <a:pt x="1679" y="645"/>
                  <a:pt x="1679" y="645"/>
                </a:cubicBezTo>
                <a:cubicBezTo>
                  <a:pt x="1681" y="646"/>
                  <a:pt x="1681" y="646"/>
                  <a:pt x="1681" y="646"/>
                </a:cubicBezTo>
                <a:cubicBezTo>
                  <a:pt x="1686" y="645"/>
                  <a:pt x="1686" y="645"/>
                  <a:pt x="1686" y="645"/>
                </a:cubicBezTo>
                <a:cubicBezTo>
                  <a:pt x="1686" y="647"/>
                  <a:pt x="1679" y="644"/>
                  <a:pt x="1687" y="648"/>
                </a:cubicBezTo>
                <a:cubicBezTo>
                  <a:pt x="1683" y="648"/>
                  <a:pt x="1683" y="648"/>
                  <a:pt x="1683" y="648"/>
                </a:cubicBezTo>
                <a:cubicBezTo>
                  <a:pt x="1683" y="649"/>
                  <a:pt x="1683" y="649"/>
                  <a:pt x="1683" y="649"/>
                </a:cubicBezTo>
                <a:cubicBezTo>
                  <a:pt x="1684" y="650"/>
                  <a:pt x="1684" y="650"/>
                  <a:pt x="1684" y="650"/>
                </a:cubicBezTo>
                <a:cubicBezTo>
                  <a:pt x="1681" y="649"/>
                  <a:pt x="1681" y="649"/>
                  <a:pt x="1681" y="649"/>
                </a:cubicBezTo>
                <a:cubicBezTo>
                  <a:pt x="1680" y="650"/>
                  <a:pt x="1680" y="650"/>
                  <a:pt x="1680" y="650"/>
                </a:cubicBezTo>
                <a:cubicBezTo>
                  <a:pt x="1677" y="646"/>
                  <a:pt x="1677" y="646"/>
                  <a:pt x="1677" y="646"/>
                </a:cubicBezTo>
                <a:cubicBezTo>
                  <a:pt x="1673" y="645"/>
                  <a:pt x="1673" y="645"/>
                  <a:pt x="1673" y="645"/>
                </a:cubicBezTo>
                <a:cubicBezTo>
                  <a:pt x="1676" y="644"/>
                  <a:pt x="1676" y="644"/>
                  <a:pt x="1676" y="644"/>
                </a:cubicBezTo>
                <a:cubicBezTo>
                  <a:pt x="1675" y="643"/>
                  <a:pt x="1673" y="650"/>
                  <a:pt x="1677" y="642"/>
                </a:cubicBezTo>
                <a:cubicBezTo>
                  <a:pt x="1670" y="642"/>
                  <a:pt x="1670" y="642"/>
                  <a:pt x="1670" y="642"/>
                </a:cubicBezTo>
                <a:cubicBezTo>
                  <a:pt x="1669" y="643"/>
                  <a:pt x="1669" y="643"/>
                  <a:pt x="1669" y="643"/>
                </a:cubicBezTo>
                <a:cubicBezTo>
                  <a:pt x="1660" y="644"/>
                  <a:pt x="1660" y="644"/>
                  <a:pt x="1660" y="644"/>
                </a:cubicBezTo>
                <a:cubicBezTo>
                  <a:pt x="1657" y="647"/>
                  <a:pt x="1657" y="647"/>
                  <a:pt x="1657" y="647"/>
                </a:cubicBezTo>
                <a:cubicBezTo>
                  <a:pt x="1657" y="648"/>
                  <a:pt x="1657" y="648"/>
                  <a:pt x="1657" y="648"/>
                </a:cubicBezTo>
                <a:cubicBezTo>
                  <a:pt x="1656" y="647"/>
                  <a:pt x="1656" y="647"/>
                  <a:pt x="1656" y="647"/>
                </a:cubicBezTo>
                <a:cubicBezTo>
                  <a:pt x="1653" y="650"/>
                  <a:pt x="1653" y="650"/>
                  <a:pt x="1653" y="650"/>
                </a:cubicBezTo>
                <a:cubicBezTo>
                  <a:pt x="1648" y="657"/>
                  <a:pt x="1652" y="647"/>
                  <a:pt x="1640" y="652"/>
                </a:cubicBezTo>
                <a:cubicBezTo>
                  <a:pt x="1641" y="651"/>
                  <a:pt x="1641" y="651"/>
                  <a:pt x="1641" y="651"/>
                </a:cubicBezTo>
                <a:cubicBezTo>
                  <a:pt x="1640" y="650"/>
                  <a:pt x="1640" y="650"/>
                  <a:pt x="1640" y="650"/>
                </a:cubicBezTo>
                <a:cubicBezTo>
                  <a:pt x="1628" y="654"/>
                  <a:pt x="1628" y="654"/>
                  <a:pt x="1628" y="654"/>
                </a:cubicBezTo>
                <a:cubicBezTo>
                  <a:pt x="1627" y="654"/>
                  <a:pt x="1635" y="650"/>
                  <a:pt x="1625" y="655"/>
                </a:cubicBezTo>
                <a:cubicBezTo>
                  <a:pt x="1625" y="657"/>
                  <a:pt x="1625" y="657"/>
                  <a:pt x="1625" y="657"/>
                </a:cubicBezTo>
                <a:cubicBezTo>
                  <a:pt x="1627" y="658"/>
                  <a:pt x="1627" y="658"/>
                  <a:pt x="1627" y="658"/>
                </a:cubicBezTo>
                <a:cubicBezTo>
                  <a:pt x="1629" y="657"/>
                  <a:pt x="1629" y="657"/>
                  <a:pt x="1629" y="657"/>
                </a:cubicBezTo>
                <a:cubicBezTo>
                  <a:pt x="1649" y="658"/>
                  <a:pt x="1649" y="658"/>
                  <a:pt x="1649" y="658"/>
                </a:cubicBezTo>
                <a:cubicBezTo>
                  <a:pt x="1650" y="658"/>
                  <a:pt x="1650" y="658"/>
                  <a:pt x="1650" y="658"/>
                </a:cubicBezTo>
                <a:cubicBezTo>
                  <a:pt x="1651" y="657"/>
                  <a:pt x="1651" y="657"/>
                  <a:pt x="1651" y="657"/>
                </a:cubicBezTo>
                <a:cubicBezTo>
                  <a:pt x="1650" y="655"/>
                  <a:pt x="1650" y="655"/>
                  <a:pt x="1650" y="655"/>
                </a:cubicBezTo>
                <a:cubicBezTo>
                  <a:pt x="1651" y="655"/>
                  <a:pt x="1654" y="657"/>
                  <a:pt x="1653" y="654"/>
                </a:cubicBezTo>
                <a:cubicBezTo>
                  <a:pt x="1649" y="652"/>
                  <a:pt x="1649" y="652"/>
                  <a:pt x="1649" y="652"/>
                </a:cubicBezTo>
                <a:cubicBezTo>
                  <a:pt x="1658" y="651"/>
                  <a:pt x="1658" y="651"/>
                  <a:pt x="1658" y="651"/>
                </a:cubicBezTo>
                <a:cubicBezTo>
                  <a:pt x="1656" y="653"/>
                  <a:pt x="1656" y="653"/>
                  <a:pt x="1656" y="653"/>
                </a:cubicBezTo>
                <a:cubicBezTo>
                  <a:pt x="1661" y="658"/>
                  <a:pt x="1661" y="658"/>
                  <a:pt x="1661" y="658"/>
                </a:cubicBezTo>
                <a:cubicBezTo>
                  <a:pt x="1663" y="657"/>
                  <a:pt x="1663" y="657"/>
                  <a:pt x="1663" y="657"/>
                </a:cubicBezTo>
                <a:cubicBezTo>
                  <a:pt x="1665" y="658"/>
                  <a:pt x="1665" y="658"/>
                  <a:pt x="1665" y="658"/>
                </a:cubicBezTo>
                <a:cubicBezTo>
                  <a:pt x="1665" y="657"/>
                  <a:pt x="1665" y="657"/>
                  <a:pt x="1665" y="657"/>
                </a:cubicBezTo>
                <a:cubicBezTo>
                  <a:pt x="1671" y="657"/>
                  <a:pt x="1671" y="657"/>
                  <a:pt x="1671" y="657"/>
                </a:cubicBezTo>
                <a:cubicBezTo>
                  <a:pt x="1670" y="658"/>
                  <a:pt x="1670" y="658"/>
                  <a:pt x="1670" y="658"/>
                </a:cubicBezTo>
                <a:cubicBezTo>
                  <a:pt x="1675" y="657"/>
                  <a:pt x="1675" y="657"/>
                  <a:pt x="1675" y="657"/>
                </a:cubicBezTo>
                <a:cubicBezTo>
                  <a:pt x="1673" y="655"/>
                  <a:pt x="1673" y="655"/>
                  <a:pt x="1673" y="655"/>
                </a:cubicBezTo>
                <a:cubicBezTo>
                  <a:pt x="1676" y="657"/>
                  <a:pt x="1676" y="657"/>
                  <a:pt x="1676" y="657"/>
                </a:cubicBezTo>
                <a:cubicBezTo>
                  <a:pt x="1677" y="657"/>
                  <a:pt x="1677" y="657"/>
                  <a:pt x="1677" y="657"/>
                </a:cubicBezTo>
                <a:cubicBezTo>
                  <a:pt x="1678" y="657"/>
                  <a:pt x="1678" y="657"/>
                  <a:pt x="1678" y="657"/>
                </a:cubicBezTo>
                <a:cubicBezTo>
                  <a:pt x="1679" y="656"/>
                  <a:pt x="1679" y="656"/>
                  <a:pt x="1679" y="656"/>
                </a:cubicBezTo>
                <a:cubicBezTo>
                  <a:pt x="1683" y="659"/>
                  <a:pt x="1683" y="659"/>
                  <a:pt x="1683" y="659"/>
                </a:cubicBezTo>
                <a:cubicBezTo>
                  <a:pt x="1685" y="658"/>
                  <a:pt x="1685" y="658"/>
                  <a:pt x="1685" y="658"/>
                </a:cubicBezTo>
                <a:cubicBezTo>
                  <a:pt x="1686" y="657"/>
                  <a:pt x="1686" y="657"/>
                  <a:pt x="1686" y="657"/>
                </a:cubicBezTo>
                <a:cubicBezTo>
                  <a:pt x="1687" y="658"/>
                  <a:pt x="1687" y="658"/>
                  <a:pt x="1687" y="658"/>
                </a:cubicBezTo>
                <a:cubicBezTo>
                  <a:pt x="1690" y="655"/>
                  <a:pt x="1690" y="655"/>
                  <a:pt x="1690" y="655"/>
                </a:cubicBezTo>
                <a:cubicBezTo>
                  <a:pt x="1689" y="653"/>
                  <a:pt x="1689" y="653"/>
                  <a:pt x="1689" y="653"/>
                </a:cubicBezTo>
                <a:cubicBezTo>
                  <a:pt x="1693" y="654"/>
                  <a:pt x="1693" y="654"/>
                  <a:pt x="1693" y="654"/>
                </a:cubicBezTo>
                <a:cubicBezTo>
                  <a:pt x="1694" y="653"/>
                  <a:pt x="1694" y="653"/>
                  <a:pt x="1694" y="653"/>
                </a:cubicBezTo>
                <a:cubicBezTo>
                  <a:pt x="1700" y="654"/>
                  <a:pt x="1681" y="660"/>
                  <a:pt x="1700" y="653"/>
                </a:cubicBezTo>
                <a:cubicBezTo>
                  <a:pt x="1704" y="652"/>
                  <a:pt x="1704" y="652"/>
                  <a:pt x="1704" y="652"/>
                </a:cubicBezTo>
                <a:cubicBezTo>
                  <a:pt x="1729" y="648"/>
                  <a:pt x="1729" y="648"/>
                  <a:pt x="1729" y="648"/>
                </a:cubicBezTo>
                <a:cubicBezTo>
                  <a:pt x="1743" y="645"/>
                  <a:pt x="1743" y="645"/>
                  <a:pt x="1743" y="645"/>
                </a:cubicBezTo>
                <a:cubicBezTo>
                  <a:pt x="1767" y="644"/>
                  <a:pt x="1767" y="644"/>
                  <a:pt x="1767" y="644"/>
                </a:cubicBezTo>
                <a:cubicBezTo>
                  <a:pt x="1769" y="644"/>
                  <a:pt x="1769" y="644"/>
                  <a:pt x="1769" y="644"/>
                </a:cubicBezTo>
                <a:cubicBezTo>
                  <a:pt x="1764" y="647"/>
                  <a:pt x="1764" y="647"/>
                  <a:pt x="1764" y="647"/>
                </a:cubicBezTo>
                <a:cubicBezTo>
                  <a:pt x="1751" y="650"/>
                  <a:pt x="1751" y="650"/>
                  <a:pt x="1751" y="650"/>
                </a:cubicBezTo>
                <a:cubicBezTo>
                  <a:pt x="1745" y="653"/>
                  <a:pt x="1745" y="653"/>
                  <a:pt x="1745" y="653"/>
                </a:cubicBezTo>
                <a:cubicBezTo>
                  <a:pt x="1737" y="655"/>
                  <a:pt x="1737" y="655"/>
                  <a:pt x="1737" y="655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43" y="658"/>
                  <a:pt x="1743" y="658"/>
                  <a:pt x="1743" y="658"/>
                </a:cubicBezTo>
                <a:cubicBezTo>
                  <a:pt x="1743" y="659"/>
                  <a:pt x="1743" y="659"/>
                  <a:pt x="1743" y="659"/>
                </a:cubicBezTo>
                <a:cubicBezTo>
                  <a:pt x="1736" y="664"/>
                  <a:pt x="1736" y="664"/>
                  <a:pt x="1736" y="664"/>
                </a:cubicBezTo>
                <a:cubicBezTo>
                  <a:pt x="1720" y="667"/>
                  <a:pt x="1720" y="667"/>
                  <a:pt x="1720" y="667"/>
                </a:cubicBezTo>
                <a:cubicBezTo>
                  <a:pt x="1712" y="670"/>
                  <a:pt x="1712" y="670"/>
                  <a:pt x="1712" y="670"/>
                </a:cubicBezTo>
                <a:cubicBezTo>
                  <a:pt x="1714" y="671"/>
                  <a:pt x="1714" y="671"/>
                  <a:pt x="1714" y="671"/>
                </a:cubicBezTo>
                <a:cubicBezTo>
                  <a:pt x="1714" y="671"/>
                  <a:pt x="1711" y="669"/>
                  <a:pt x="1713" y="673"/>
                </a:cubicBezTo>
                <a:cubicBezTo>
                  <a:pt x="1707" y="668"/>
                  <a:pt x="1707" y="668"/>
                  <a:pt x="1707" y="668"/>
                </a:cubicBezTo>
                <a:cubicBezTo>
                  <a:pt x="1706" y="670"/>
                  <a:pt x="1713" y="665"/>
                  <a:pt x="1704" y="670"/>
                </a:cubicBezTo>
                <a:cubicBezTo>
                  <a:pt x="1706" y="673"/>
                  <a:pt x="1706" y="673"/>
                  <a:pt x="1706" y="673"/>
                </a:cubicBezTo>
                <a:cubicBezTo>
                  <a:pt x="1702" y="674"/>
                  <a:pt x="1702" y="674"/>
                  <a:pt x="1702" y="674"/>
                </a:cubicBezTo>
                <a:cubicBezTo>
                  <a:pt x="1702" y="677"/>
                  <a:pt x="1702" y="677"/>
                  <a:pt x="1702" y="677"/>
                </a:cubicBezTo>
                <a:cubicBezTo>
                  <a:pt x="1698" y="677"/>
                  <a:pt x="1698" y="677"/>
                  <a:pt x="1698" y="677"/>
                </a:cubicBezTo>
                <a:cubicBezTo>
                  <a:pt x="1693" y="681"/>
                  <a:pt x="1693" y="681"/>
                  <a:pt x="1693" y="681"/>
                </a:cubicBezTo>
                <a:cubicBezTo>
                  <a:pt x="1688" y="682"/>
                  <a:pt x="1688" y="682"/>
                  <a:pt x="1688" y="682"/>
                </a:cubicBezTo>
                <a:cubicBezTo>
                  <a:pt x="1687" y="685"/>
                  <a:pt x="1687" y="685"/>
                  <a:pt x="1687" y="685"/>
                </a:cubicBezTo>
                <a:cubicBezTo>
                  <a:pt x="1688" y="686"/>
                  <a:pt x="1688" y="686"/>
                  <a:pt x="1688" y="686"/>
                </a:cubicBezTo>
                <a:cubicBezTo>
                  <a:pt x="1687" y="687"/>
                  <a:pt x="1687" y="687"/>
                  <a:pt x="1687" y="687"/>
                </a:cubicBezTo>
                <a:cubicBezTo>
                  <a:pt x="1677" y="684"/>
                  <a:pt x="1677" y="684"/>
                  <a:pt x="1677" y="684"/>
                </a:cubicBezTo>
                <a:cubicBezTo>
                  <a:pt x="1672" y="683"/>
                  <a:pt x="1693" y="690"/>
                  <a:pt x="1670" y="683"/>
                </a:cubicBezTo>
                <a:cubicBezTo>
                  <a:pt x="1665" y="685"/>
                  <a:pt x="1665" y="685"/>
                  <a:pt x="1665" y="685"/>
                </a:cubicBezTo>
                <a:cubicBezTo>
                  <a:pt x="1672" y="690"/>
                  <a:pt x="1672" y="690"/>
                  <a:pt x="1672" y="690"/>
                </a:cubicBezTo>
                <a:cubicBezTo>
                  <a:pt x="1673" y="692"/>
                  <a:pt x="1673" y="692"/>
                  <a:pt x="1673" y="692"/>
                </a:cubicBezTo>
                <a:cubicBezTo>
                  <a:pt x="1669" y="693"/>
                  <a:pt x="1669" y="693"/>
                  <a:pt x="1669" y="693"/>
                </a:cubicBezTo>
                <a:cubicBezTo>
                  <a:pt x="1664" y="690"/>
                  <a:pt x="1664" y="690"/>
                  <a:pt x="1664" y="690"/>
                </a:cubicBezTo>
                <a:cubicBezTo>
                  <a:pt x="1660" y="690"/>
                  <a:pt x="1660" y="690"/>
                  <a:pt x="1660" y="690"/>
                </a:cubicBezTo>
                <a:cubicBezTo>
                  <a:pt x="1659" y="690"/>
                  <a:pt x="1659" y="690"/>
                  <a:pt x="1659" y="690"/>
                </a:cubicBezTo>
                <a:cubicBezTo>
                  <a:pt x="1661" y="687"/>
                  <a:pt x="1661" y="687"/>
                  <a:pt x="1661" y="687"/>
                </a:cubicBezTo>
                <a:cubicBezTo>
                  <a:pt x="1653" y="688"/>
                  <a:pt x="1653" y="688"/>
                  <a:pt x="1653" y="688"/>
                </a:cubicBezTo>
                <a:cubicBezTo>
                  <a:pt x="1650" y="690"/>
                  <a:pt x="1650" y="690"/>
                  <a:pt x="1650" y="690"/>
                </a:cubicBezTo>
                <a:cubicBezTo>
                  <a:pt x="1639" y="690"/>
                  <a:pt x="1639" y="690"/>
                  <a:pt x="1639" y="690"/>
                </a:cubicBezTo>
                <a:cubicBezTo>
                  <a:pt x="1638" y="695"/>
                  <a:pt x="1638" y="695"/>
                  <a:pt x="1638" y="695"/>
                </a:cubicBezTo>
                <a:cubicBezTo>
                  <a:pt x="1638" y="695"/>
                  <a:pt x="1639" y="695"/>
                  <a:pt x="1640" y="695"/>
                </a:cubicBezTo>
                <a:cubicBezTo>
                  <a:pt x="1634" y="696"/>
                  <a:pt x="1634" y="696"/>
                  <a:pt x="1634" y="696"/>
                </a:cubicBezTo>
                <a:cubicBezTo>
                  <a:pt x="1636" y="696"/>
                  <a:pt x="1636" y="696"/>
                  <a:pt x="1636" y="696"/>
                </a:cubicBezTo>
                <a:cubicBezTo>
                  <a:pt x="1633" y="694"/>
                  <a:pt x="1633" y="694"/>
                  <a:pt x="1633" y="694"/>
                </a:cubicBezTo>
                <a:cubicBezTo>
                  <a:pt x="1630" y="694"/>
                  <a:pt x="1630" y="694"/>
                  <a:pt x="1630" y="694"/>
                </a:cubicBezTo>
                <a:cubicBezTo>
                  <a:pt x="1620" y="696"/>
                  <a:pt x="1620" y="696"/>
                  <a:pt x="1620" y="696"/>
                </a:cubicBezTo>
                <a:cubicBezTo>
                  <a:pt x="1613" y="699"/>
                  <a:pt x="1613" y="699"/>
                  <a:pt x="1613" y="699"/>
                </a:cubicBezTo>
                <a:cubicBezTo>
                  <a:pt x="1611" y="698"/>
                  <a:pt x="1611" y="698"/>
                  <a:pt x="1611" y="698"/>
                </a:cubicBezTo>
                <a:cubicBezTo>
                  <a:pt x="1597" y="702"/>
                  <a:pt x="1597" y="702"/>
                  <a:pt x="1597" y="702"/>
                </a:cubicBezTo>
                <a:cubicBezTo>
                  <a:pt x="1594" y="702"/>
                  <a:pt x="1594" y="702"/>
                  <a:pt x="1594" y="702"/>
                </a:cubicBezTo>
                <a:cubicBezTo>
                  <a:pt x="1594" y="701"/>
                  <a:pt x="1594" y="700"/>
                  <a:pt x="1597" y="701"/>
                </a:cubicBezTo>
                <a:cubicBezTo>
                  <a:pt x="1597" y="701"/>
                  <a:pt x="1597" y="701"/>
                  <a:pt x="1597" y="701"/>
                </a:cubicBezTo>
                <a:cubicBezTo>
                  <a:pt x="1596" y="699"/>
                  <a:pt x="1607" y="702"/>
                  <a:pt x="1593" y="699"/>
                </a:cubicBezTo>
                <a:cubicBezTo>
                  <a:pt x="1592" y="701"/>
                  <a:pt x="1592" y="701"/>
                  <a:pt x="1592" y="701"/>
                </a:cubicBezTo>
                <a:cubicBezTo>
                  <a:pt x="1589" y="700"/>
                  <a:pt x="1597" y="698"/>
                  <a:pt x="1589" y="702"/>
                </a:cubicBezTo>
                <a:cubicBezTo>
                  <a:pt x="1587" y="700"/>
                  <a:pt x="1587" y="700"/>
                  <a:pt x="1587" y="700"/>
                </a:cubicBezTo>
                <a:cubicBezTo>
                  <a:pt x="1587" y="703"/>
                  <a:pt x="1587" y="703"/>
                  <a:pt x="1587" y="703"/>
                </a:cubicBezTo>
                <a:cubicBezTo>
                  <a:pt x="1586" y="702"/>
                  <a:pt x="1586" y="702"/>
                  <a:pt x="1586" y="702"/>
                </a:cubicBezTo>
                <a:cubicBezTo>
                  <a:pt x="1582" y="703"/>
                  <a:pt x="1582" y="703"/>
                  <a:pt x="1582" y="703"/>
                </a:cubicBezTo>
                <a:cubicBezTo>
                  <a:pt x="1581" y="705"/>
                  <a:pt x="1581" y="705"/>
                  <a:pt x="1581" y="705"/>
                </a:cubicBezTo>
                <a:cubicBezTo>
                  <a:pt x="1582" y="705"/>
                  <a:pt x="1583" y="704"/>
                  <a:pt x="1581" y="702"/>
                </a:cubicBezTo>
                <a:cubicBezTo>
                  <a:pt x="1577" y="704"/>
                  <a:pt x="1577" y="704"/>
                  <a:pt x="1577" y="704"/>
                </a:cubicBezTo>
                <a:cubicBezTo>
                  <a:pt x="1572" y="705"/>
                  <a:pt x="1572" y="705"/>
                  <a:pt x="1572" y="705"/>
                </a:cubicBezTo>
                <a:cubicBezTo>
                  <a:pt x="1570" y="707"/>
                  <a:pt x="1570" y="707"/>
                  <a:pt x="1570" y="707"/>
                </a:cubicBezTo>
                <a:cubicBezTo>
                  <a:pt x="1566" y="707"/>
                  <a:pt x="1566" y="707"/>
                  <a:pt x="1566" y="707"/>
                </a:cubicBezTo>
                <a:cubicBezTo>
                  <a:pt x="1561" y="709"/>
                  <a:pt x="1561" y="709"/>
                  <a:pt x="1561" y="709"/>
                </a:cubicBezTo>
                <a:cubicBezTo>
                  <a:pt x="1559" y="708"/>
                  <a:pt x="1559" y="708"/>
                  <a:pt x="1559" y="708"/>
                </a:cubicBezTo>
                <a:cubicBezTo>
                  <a:pt x="1557" y="710"/>
                  <a:pt x="1571" y="706"/>
                  <a:pt x="1554" y="709"/>
                </a:cubicBezTo>
                <a:cubicBezTo>
                  <a:pt x="1553" y="710"/>
                  <a:pt x="1556" y="710"/>
                  <a:pt x="1554" y="711"/>
                </a:cubicBezTo>
                <a:cubicBezTo>
                  <a:pt x="1559" y="712"/>
                  <a:pt x="1559" y="712"/>
                  <a:pt x="1559" y="712"/>
                </a:cubicBezTo>
                <a:cubicBezTo>
                  <a:pt x="1555" y="715"/>
                  <a:pt x="1555" y="715"/>
                  <a:pt x="1555" y="715"/>
                </a:cubicBezTo>
                <a:cubicBezTo>
                  <a:pt x="1549" y="717"/>
                  <a:pt x="1549" y="717"/>
                  <a:pt x="1549" y="717"/>
                </a:cubicBezTo>
                <a:cubicBezTo>
                  <a:pt x="1548" y="718"/>
                  <a:pt x="1548" y="718"/>
                  <a:pt x="1548" y="718"/>
                </a:cubicBezTo>
                <a:cubicBezTo>
                  <a:pt x="1546" y="718"/>
                  <a:pt x="1546" y="718"/>
                  <a:pt x="1546" y="718"/>
                </a:cubicBezTo>
                <a:cubicBezTo>
                  <a:pt x="1541" y="725"/>
                  <a:pt x="1541" y="725"/>
                  <a:pt x="1541" y="725"/>
                </a:cubicBezTo>
                <a:cubicBezTo>
                  <a:pt x="1534" y="733"/>
                  <a:pt x="1534" y="733"/>
                  <a:pt x="1534" y="733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41" y="732"/>
                  <a:pt x="1541" y="732"/>
                  <a:pt x="1541" y="732"/>
                </a:cubicBezTo>
                <a:cubicBezTo>
                  <a:pt x="1548" y="733"/>
                  <a:pt x="1548" y="733"/>
                  <a:pt x="1548" y="733"/>
                </a:cubicBezTo>
                <a:cubicBezTo>
                  <a:pt x="1544" y="731"/>
                  <a:pt x="1544" y="731"/>
                  <a:pt x="1544" y="731"/>
                </a:cubicBezTo>
                <a:cubicBezTo>
                  <a:pt x="1545" y="730"/>
                  <a:pt x="1545" y="730"/>
                  <a:pt x="1545" y="730"/>
                </a:cubicBezTo>
                <a:cubicBezTo>
                  <a:pt x="1548" y="732"/>
                  <a:pt x="1548" y="732"/>
                  <a:pt x="1548" y="732"/>
                </a:cubicBezTo>
                <a:cubicBezTo>
                  <a:pt x="1559" y="728"/>
                  <a:pt x="1559" y="728"/>
                  <a:pt x="1559" y="728"/>
                </a:cubicBezTo>
                <a:cubicBezTo>
                  <a:pt x="1558" y="730"/>
                  <a:pt x="1558" y="730"/>
                  <a:pt x="1558" y="730"/>
                </a:cubicBezTo>
                <a:cubicBezTo>
                  <a:pt x="1566" y="730"/>
                  <a:pt x="1566" y="730"/>
                  <a:pt x="1566" y="730"/>
                </a:cubicBezTo>
                <a:cubicBezTo>
                  <a:pt x="1567" y="729"/>
                  <a:pt x="1567" y="729"/>
                  <a:pt x="1567" y="729"/>
                </a:cubicBezTo>
                <a:cubicBezTo>
                  <a:pt x="1562" y="728"/>
                  <a:pt x="1562" y="728"/>
                  <a:pt x="1562" y="728"/>
                </a:cubicBezTo>
                <a:cubicBezTo>
                  <a:pt x="1562" y="726"/>
                  <a:pt x="1562" y="726"/>
                  <a:pt x="1562" y="726"/>
                </a:cubicBezTo>
                <a:cubicBezTo>
                  <a:pt x="1567" y="723"/>
                  <a:pt x="1563" y="733"/>
                  <a:pt x="1568" y="723"/>
                </a:cubicBezTo>
                <a:cubicBezTo>
                  <a:pt x="1569" y="726"/>
                  <a:pt x="1569" y="726"/>
                  <a:pt x="1569" y="726"/>
                </a:cubicBezTo>
                <a:cubicBezTo>
                  <a:pt x="1578" y="726"/>
                  <a:pt x="1578" y="726"/>
                  <a:pt x="1578" y="726"/>
                </a:cubicBezTo>
                <a:cubicBezTo>
                  <a:pt x="1585" y="725"/>
                  <a:pt x="1585" y="725"/>
                  <a:pt x="1585" y="725"/>
                </a:cubicBezTo>
                <a:cubicBezTo>
                  <a:pt x="1583" y="723"/>
                  <a:pt x="1583" y="731"/>
                  <a:pt x="1585" y="723"/>
                </a:cubicBezTo>
                <a:cubicBezTo>
                  <a:pt x="1586" y="723"/>
                  <a:pt x="1586" y="723"/>
                  <a:pt x="1586" y="723"/>
                </a:cubicBezTo>
                <a:cubicBezTo>
                  <a:pt x="1586" y="724"/>
                  <a:pt x="1586" y="724"/>
                  <a:pt x="1586" y="724"/>
                </a:cubicBezTo>
                <a:cubicBezTo>
                  <a:pt x="1591" y="723"/>
                  <a:pt x="1591" y="723"/>
                  <a:pt x="1591" y="723"/>
                </a:cubicBezTo>
                <a:cubicBezTo>
                  <a:pt x="1591" y="722"/>
                  <a:pt x="1591" y="722"/>
                  <a:pt x="1591" y="722"/>
                </a:cubicBezTo>
                <a:cubicBezTo>
                  <a:pt x="1594" y="720"/>
                  <a:pt x="1597" y="723"/>
                  <a:pt x="1597" y="720"/>
                </a:cubicBezTo>
                <a:cubicBezTo>
                  <a:pt x="1597" y="721"/>
                  <a:pt x="1600" y="719"/>
                  <a:pt x="1597" y="722"/>
                </a:cubicBezTo>
                <a:cubicBezTo>
                  <a:pt x="1598" y="721"/>
                  <a:pt x="1598" y="724"/>
                  <a:pt x="1599" y="720"/>
                </a:cubicBezTo>
                <a:cubicBezTo>
                  <a:pt x="1599" y="719"/>
                  <a:pt x="1599" y="719"/>
                  <a:pt x="1599" y="719"/>
                </a:cubicBezTo>
                <a:cubicBezTo>
                  <a:pt x="1603" y="717"/>
                  <a:pt x="1603" y="717"/>
                  <a:pt x="1603" y="717"/>
                </a:cubicBezTo>
                <a:cubicBezTo>
                  <a:pt x="1602" y="715"/>
                  <a:pt x="1609" y="717"/>
                  <a:pt x="1601" y="715"/>
                </a:cubicBezTo>
                <a:cubicBezTo>
                  <a:pt x="1603" y="714"/>
                  <a:pt x="1603" y="714"/>
                  <a:pt x="1603" y="714"/>
                </a:cubicBezTo>
                <a:cubicBezTo>
                  <a:pt x="1605" y="717"/>
                  <a:pt x="1605" y="717"/>
                  <a:pt x="1605" y="717"/>
                </a:cubicBezTo>
                <a:cubicBezTo>
                  <a:pt x="1613" y="715"/>
                  <a:pt x="1613" y="715"/>
                  <a:pt x="1613" y="715"/>
                </a:cubicBezTo>
                <a:cubicBezTo>
                  <a:pt x="1614" y="717"/>
                  <a:pt x="1614" y="717"/>
                  <a:pt x="1614" y="717"/>
                </a:cubicBezTo>
                <a:cubicBezTo>
                  <a:pt x="1611" y="716"/>
                  <a:pt x="1611" y="716"/>
                  <a:pt x="1611" y="716"/>
                </a:cubicBezTo>
                <a:cubicBezTo>
                  <a:pt x="1611" y="718"/>
                  <a:pt x="1611" y="718"/>
                  <a:pt x="1611" y="718"/>
                </a:cubicBezTo>
                <a:cubicBezTo>
                  <a:pt x="1614" y="718"/>
                  <a:pt x="1614" y="718"/>
                  <a:pt x="1614" y="718"/>
                </a:cubicBezTo>
                <a:cubicBezTo>
                  <a:pt x="1617" y="715"/>
                  <a:pt x="1617" y="715"/>
                  <a:pt x="1617" y="715"/>
                </a:cubicBezTo>
                <a:cubicBezTo>
                  <a:pt x="1616" y="714"/>
                  <a:pt x="1615" y="717"/>
                  <a:pt x="1615" y="715"/>
                </a:cubicBezTo>
                <a:cubicBezTo>
                  <a:pt x="1615" y="714"/>
                  <a:pt x="1613" y="715"/>
                  <a:pt x="1615" y="714"/>
                </a:cubicBezTo>
                <a:cubicBezTo>
                  <a:pt x="1618" y="716"/>
                  <a:pt x="1618" y="716"/>
                  <a:pt x="1618" y="716"/>
                </a:cubicBezTo>
                <a:cubicBezTo>
                  <a:pt x="1623" y="718"/>
                  <a:pt x="1604" y="720"/>
                  <a:pt x="1624" y="712"/>
                </a:cubicBezTo>
                <a:cubicBezTo>
                  <a:pt x="1623" y="714"/>
                  <a:pt x="1623" y="714"/>
                  <a:pt x="1623" y="714"/>
                </a:cubicBezTo>
                <a:cubicBezTo>
                  <a:pt x="1625" y="714"/>
                  <a:pt x="1625" y="714"/>
                  <a:pt x="1625" y="714"/>
                </a:cubicBezTo>
                <a:cubicBezTo>
                  <a:pt x="1626" y="712"/>
                  <a:pt x="1626" y="712"/>
                  <a:pt x="1626" y="712"/>
                </a:cubicBezTo>
                <a:cubicBezTo>
                  <a:pt x="1639" y="708"/>
                  <a:pt x="1639" y="708"/>
                  <a:pt x="1639" y="708"/>
                </a:cubicBezTo>
                <a:cubicBezTo>
                  <a:pt x="1641" y="708"/>
                  <a:pt x="1641" y="703"/>
                  <a:pt x="1645" y="707"/>
                </a:cubicBezTo>
                <a:cubicBezTo>
                  <a:pt x="1639" y="704"/>
                  <a:pt x="1639" y="704"/>
                  <a:pt x="1639" y="704"/>
                </a:cubicBezTo>
                <a:cubicBezTo>
                  <a:pt x="1636" y="705"/>
                  <a:pt x="1636" y="705"/>
                  <a:pt x="1636" y="705"/>
                </a:cubicBezTo>
                <a:cubicBezTo>
                  <a:pt x="1635" y="703"/>
                  <a:pt x="1635" y="703"/>
                  <a:pt x="1635" y="703"/>
                </a:cubicBezTo>
                <a:cubicBezTo>
                  <a:pt x="1625" y="703"/>
                  <a:pt x="1625" y="703"/>
                  <a:pt x="1625" y="703"/>
                </a:cubicBezTo>
                <a:cubicBezTo>
                  <a:pt x="1625" y="704"/>
                  <a:pt x="1625" y="703"/>
                  <a:pt x="1624" y="701"/>
                </a:cubicBezTo>
                <a:cubicBezTo>
                  <a:pt x="1622" y="702"/>
                  <a:pt x="1623" y="707"/>
                  <a:pt x="1619" y="703"/>
                </a:cubicBezTo>
                <a:cubicBezTo>
                  <a:pt x="1617" y="701"/>
                  <a:pt x="1617" y="701"/>
                  <a:pt x="1617" y="701"/>
                </a:cubicBezTo>
                <a:cubicBezTo>
                  <a:pt x="1625" y="698"/>
                  <a:pt x="1625" y="698"/>
                  <a:pt x="1625" y="698"/>
                </a:cubicBezTo>
                <a:cubicBezTo>
                  <a:pt x="1627" y="699"/>
                  <a:pt x="1627" y="699"/>
                  <a:pt x="1627" y="699"/>
                </a:cubicBezTo>
                <a:cubicBezTo>
                  <a:pt x="1625" y="700"/>
                  <a:pt x="1629" y="701"/>
                  <a:pt x="1625" y="700"/>
                </a:cubicBezTo>
                <a:cubicBezTo>
                  <a:pt x="1630" y="702"/>
                  <a:pt x="1630" y="702"/>
                  <a:pt x="1630" y="702"/>
                </a:cubicBezTo>
                <a:cubicBezTo>
                  <a:pt x="1631" y="702"/>
                  <a:pt x="1631" y="702"/>
                  <a:pt x="1631" y="702"/>
                </a:cubicBezTo>
                <a:cubicBezTo>
                  <a:pt x="1630" y="700"/>
                  <a:pt x="1639" y="704"/>
                  <a:pt x="1629" y="699"/>
                </a:cubicBezTo>
                <a:cubicBezTo>
                  <a:pt x="1628" y="698"/>
                  <a:pt x="1628" y="698"/>
                  <a:pt x="1628" y="698"/>
                </a:cubicBezTo>
                <a:cubicBezTo>
                  <a:pt x="1629" y="697"/>
                  <a:pt x="1631" y="696"/>
                  <a:pt x="1631" y="697"/>
                </a:cubicBezTo>
                <a:cubicBezTo>
                  <a:pt x="1631" y="698"/>
                  <a:pt x="1631" y="698"/>
                  <a:pt x="1631" y="698"/>
                </a:cubicBezTo>
                <a:cubicBezTo>
                  <a:pt x="1637" y="703"/>
                  <a:pt x="1637" y="703"/>
                  <a:pt x="1637" y="703"/>
                </a:cubicBezTo>
                <a:cubicBezTo>
                  <a:pt x="1646" y="703"/>
                  <a:pt x="1646" y="703"/>
                  <a:pt x="1646" y="703"/>
                </a:cubicBezTo>
                <a:cubicBezTo>
                  <a:pt x="1645" y="707"/>
                  <a:pt x="1649" y="704"/>
                  <a:pt x="1651" y="705"/>
                </a:cubicBezTo>
                <a:cubicBezTo>
                  <a:pt x="1650" y="709"/>
                  <a:pt x="1650" y="709"/>
                  <a:pt x="1650" y="709"/>
                </a:cubicBezTo>
                <a:cubicBezTo>
                  <a:pt x="1651" y="712"/>
                  <a:pt x="1654" y="708"/>
                  <a:pt x="1654" y="711"/>
                </a:cubicBezTo>
                <a:cubicBezTo>
                  <a:pt x="1654" y="710"/>
                  <a:pt x="1654" y="710"/>
                  <a:pt x="1654" y="710"/>
                </a:cubicBezTo>
                <a:cubicBezTo>
                  <a:pt x="1655" y="711"/>
                  <a:pt x="1655" y="711"/>
                  <a:pt x="1655" y="711"/>
                </a:cubicBezTo>
                <a:cubicBezTo>
                  <a:pt x="1656" y="711"/>
                  <a:pt x="1656" y="711"/>
                  <a:pt x="1656" y="711"/>
                </a:cubicBezTo>
                <a:cubicBezTo>
                  <a:pt x="1657" y="710"/>
                  <a:pt x="1657" y="710"/>
                  <a:pt x="1657" y="710"/>
                </a:cubicBezTo>
                <a:cubicBezTo>
                  <a:pt x="1656" y="709"/>
                  <a:pt x="1656" y="709"/>
                  <a:pt x="1656" y="709"/>
                </a:cubicBezTo>
                <a:cubicBezTo>
                  <a:pt x="1665" y="710"/>
                  <a:pt x="1665" y="710"/>
                  <a:pt x="1665" y="710"/>
                </a:cubicBezTo>
                <a:cubicBezTo>
                  <a:pt x="1672" y="706"/>
                  <a:pt x="1672" y="706"/>
                  <a:pt x="1672" y="706"/>
                </a:cubicBezTo>
                <a:cubicBezTo>
                  <a:pt x="1681" y="704"/>
                  <a:pt x="1681" y="704"/>
                  <a:pt x="1681" y="704"/>
                </a:cubicBezTo>
                <a:cubicBezTo>
                  <a:pt x="1681" y="702"/>
                  <a:pt x="1677" y="707"/>
                  <a:pt x="1681" y="702"/>
                </a:cubicBezTo>
                <a:cubicBezTo>
                  <a:pt x="1686" y="703"/>
                  <a:pt x="1686" y="703"/>
                  <a:pt x="1686" y="703"/>
                </a:cubicBezTo>
                <a:cubicBezTo>
                  <a:pt x="1702" y="700"/>
                  <a:pt x="1702" y="700"/>
                  <a:pt x="1702" y="700"/>
                </a:cubicBezTo>
                <a:cubicBezTo>
                  <a:pt x="1702" y="701"/>
                  <a:pt x="1702" y="701"/>
                  <a:pt x="1702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11" y="702"/>
                  <a:pt x="1700" y="703"/>
                  <a:pt x="1711" y="699"/>
                </a:cubicBezTo>
                <a:cubicBezTo>
                  <a:pt x="1711" y="701"/>
                  <a:pt x="1711" y="701"/>
                  <a:pt x="1711" y="701"/>
                </a:cubicBezTo>
                <a:cubicBezTo>
                  <a:pt x="1718" y="700"/>
                  <a:pt x="1718" y="700"/>
                  <a:pt x="1718" y="700"/>
                </a:cubicBezTo>
                <a:cubicBezTo>
                  <a:pt x="1719" y="699"/>
                  <a:pt x="1719" y="699"/>
                  <a:pt x="1719" y="699"/>
                </a:cubicBezTo>
                <a:cubicBezTo>
                  <a:pt x="1716" y="697"/>
                  <a:pt x="1716" y="697"/>
                  <a:pt x="1716" y="697"/>
                </a:cubicBezTo>
                <a:cubicBezTo>
                  <a:pt x="1721" y="696"/>
                  <a:pt x="1721" y="696"/>
                  <a:pt x="1721" y="696"/>
                </a:cubicBezTo>
                <a:cubicBezTo>
                  <a:pt x="1722" y="697"/>
                  <a:pt x="1722" y="697"/>
                  <a:pt x="1722" y="697"/>
                </a:cubicBezTo>
                <a:cubicBezTo>
                  <a:pt x="1731" y="692"/>
                  <a:pt x="1731" y="692"/>
                  <a:pt x="1731" y="692"/>
                </a:cubicBezTo>
                <a:cubicBezTo>
                  <a:pt x="1734" y="693"/>
                  <a:pt x="1737" y="686"/>
                  <a:pt x="1739" y="693"/>
                </a:cubicBezTo>
                <a:cubicBezTo>
                  <a:pt x="1751" y="688"/>
                  <a:pt x="1751" y="688"/>
                  <a:pt x="1751" y="688"/>
                </a:cubicBezTo>
                <a:cubicBezTo>
                  <a:pt x="1752" y="686"/>
                  <a:pt x="1752" y="686"/>
                  <a:pt x="1752" y="686"/>
                </a:cubicBezTo>
                <a:cubicBezTo>
                  <a:pt x="1753" y="688"/>
                  <a:pt x="1753" y="688"/>
                  <a:pt x="1753" y="688"/>
                </a:cubicBezTo>
                <a:cubicBezTo>
                  <a:pt x="1756" y="687"/>
                  <a:pt x="1756" y="687"/>
                  <a:pt x="1756" y="687"/>
                </a:cubicBezTo>
                <a:cubicBezTo>
                  <a:pt x="1760" y="689"/>
                  <a:pt x="1760" y="689"/>
                  <a:pt x="1760" y="689"/>
                </a:cubicBezTo>
                <a:cubicBezTo>
                  <a:pt x="1765" y="693"/>
                  <a:pt x="1765" y="693"/>
                  <a:pt x="1765" y="693"/>
                </a:cubicBezTo>
                <a:cubicBezTo>
                  <a:pt x="1761" y="696"/>
                  <a:pt x="1761" y="696"/>
                  <a:pt x="1761" y="696"/>
                </a:cubicBezTo>
                <a:cubicBezTo>
                  <a:pt x="1758" y="695"/>
                  <a:pt x="1758" y="695"/>
                  <a:pt x="1758" y="695"/>
                </a:cubicBezTo>
                <a:cubicBezTo>
                  <a:pt x="1758" y="697"/>
                  <a:pt x="1754" y="693"/>
                  <a:pt x="1756" y="698"/>
                </a:cubicBezTo>
                <a:cubicBezTo>
                  <a:pt x="1755" y="697"/>
                  <a:pt x="1755" y="697"/>
                  <a:pt x="1755" y="697"/>
                </a:cubicBezTo>
                <a:cubicBezTo>
                  <a:pt x="1743" y="701"/>
                  <a:pt x="1743" y="701"/>
                  <a:pt x="1743" y="701"/>
                </a:cubicBezTo>
                <a:cubicBezTo>
                  <a:pt x="1742" y="704"/>
                  <a:pt x="1742" y="704"/>
                  <a:pt x="1742" y="704"/>
                </a:cubicBezTo>
                <a:cubicBezTo>
                  <a:pt x="1728" y="705"/>
                  <a:pt x="1728" y="705"/>
                  <a:pt x="1728" y="705"/>
                </a:cubicBezTo>
                <a:cubicBezTo>
                  <a:pt x="1726" y="708"/>
                  <a:pt x="1726" y="708"/>
                  <a:pt x="1726" y="708"/>
                </a:cubicBezTo>
                <a:cubicBezTo>
                  <a:pt x="1718" y="710"/>
                  <a:pt x="1718" y="710"/>
                  <a:pt x="1718" y="710"/>
                </a:cubicBezTo>
                <a:cubicBezTo>
                  <a:pt x="1715" y="712"/>
                  <a:pt x="1715" y="712"/>
                  <a:pt x="1715" y="712"/>
                </a:cubicBezTo>
                <a:cubicBezTo>
                  <a:pt x="1707" y="715"/>
                  <a:pt x="1707" y="715"/>
                  <a:pt x="1707" y="715"/>
                </a:cubicBezTo>
                <a:cubicBezTo>
                  <a:pt x="1707" y="718"/>
                  <a:pt x="1707" y="718"/>
                  <a:pt x="1707" y="718"/>
                </a:cubicBezTo>
                <a:cubicBezTo>
                  <a:pt x="1701" y="718"/>
                  <a:pt x="1701" y="718"/>
                  <a:pt x="1701" y="718"/>
                </a:cubicBezTo>
                <a:cubicBezTo>
                  <a:pt x="1701" y="718"/>
                  <a:pt x="1702" y="720"/>
                  <a:pt x="1701" y="717"/>
                </a:cubicBezTo>
                <a:cubicBezTo>
                  <a:pt x="1693" y="722"/>
                  <a:pt x="1693" y="722"/>
                  <a:pt x="1693" y="722"/>
                </a:cubicBezTo>
                <a:cubicBezTo>
                  <a:pt x="1690" y="722"/>
                  <a:pt x="1690" y="722"/>
                  <a:pt x="1690" y="722"/>
                </a:cubicBezTo>
                <a:cubicBezTo>
                  <a:pt x="1688" y="725"/>
                  <a:pt x="1688" y="725"/>
                  <a:pt x="1688" y="725"/>
                </a:cubicBezTo>
                <a:cubicBezTo>
                  <a:pt x="1687" y="722"/>
                  <a:pt x="1687" y="722"/>
                  <a:pt x="1687" y="722"/>
                </a:cubicBezTo>
                <a:cubicBezTo>
                  <a:pt x="1683" y="724"/>
                  <a:pt x="1683" y="724"/>
                  <a:pt x="1683" y="724"/>
                </a:cubicBezTo>
                <a:cubicBezTo>
                  <a:pt x="1683" y="724"/>
                  <a:pt x="1679" y="722"/>
                  <a:pt x="1683" y="727"/>
                </a:cubicBezTo>
                <a:cubicBezTo>
                  <a:pt x="1680" y="727"/>
                  <a:pt x="1680" y="727"/>
                  <a:pt x="1680" y="727"/>
                </a:cubicBezTo>
                <a:cubicBezTo>
                  <a:pt x="1679" y="729"/>
                  <a:pt x="1679" y="729"/>
                  <a:pt x="1679" y="729"/>
                </a:cubicBezTo>
                <a:cubicBezTo>
                  <a:pt x="1675" y="729"/>
                  <a:pt x="1675" y="729"/>
                  <a:pt x="1675" y="729"/>
                </a:cubicBezTo>
                <a:cubicBezTo>
                  <a:pt x="1673" y="732"/>
                  <a:pt x="1673" y="732"/>
                  <a:pt x="1673" y="732"/>
                </a:cubicBezTo>
                <a:cubicBezTo>
                  <a:pt x="1667" y="730"/>
                  <a:pt x="1667" y="730"/>
                  <a:pt x="1667" y="730"/>
                </a:cubicBezTo>
                <a:cubicBezTo>
                  <a:pt x="1662" y="731"/>
                  <a:pt x="1662" y="731"/>
                  <a:pt x="1662" y="731"/>
                </a:cubicBezTo>
                <a:cubicBezTo>
                  <a:pt x="1662" y="733"/>
                  <a:pt x="1662" y="733"/>
                  <a:pt x="1662" y="733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1" y="740"/>
                  <a:pt x="1671" y="740"/>
                  <a:pt x="1671" y="740"/>
                </a:cubicBezTo>
                <a:cubicBezTo>
                  <a:pt x="1668" y="742"/>
                  <a:pt x="1668" y="742"/>
                  <a:pt x="1668" y="742"/>
                </a:cubicBezTo>
                <a:cubicBezTo>
                  <a:pt x="1664" y="738"/>
                  <a:pt x="1664" y="738"/>
                  <a:pt x="1664" y="738"/>
                </a:cubicBezTo>
                <a:cubicBezTo>
                  <a:pt x="1645" y="741"/>
                  <a:pt x="1645" y="741"/>
                  <a:pt x="1645" y="741"/>
                </a:cubicBezTo>
                <a:cubicBezTo>
                  <a:pt x="1643" y="740"/>
                  <a:pt x="1643" y="740"/>
                  <a:pt x="1643" y="740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25" y="743"/>
                  <a:pt x="1625" y="743"/>
                  <a:pt x="1625" y="743"/>
                </a:cubicBezTo>
                <a:cubicBezTo>
                  <a:pt x="1625" y="744"/>
                  <a:pt x="1625" y="744"/>
                  <a:pt x="1625" y="744"/>
                </a:cubicBezTo>
                <a:cubicBezTo>
                  <a:pt x="1622" y="743"/>
                  <a:pt x="1622" y="743"/>
                  <a:pt x="1622" y="743"/>
                </a:cubicBezTo>
                <a:cubicBezTo>
                  <a:pt x="1618" y="746"/>
                  <a:pt x="1618" y="746"/>
                  <a:pt x="1618" y="746"/>
                </a:cubicBezTo>
                <a:cubicBezTo>
                  <a:pt x="1618" y="746"/>
                  <a:pt x="1616" y="748"/>
                  <a:pt x="1616" y="745"/>
                </a:cubicBezTo>
                <a:cubicBezTo>
                  <a:pt x="1615" y="746"/>
                  <a:pt x="1615" y="746"/>
                  <a:pt x="1615" y="746"/>
                </a:cubicBezTo>
                <a:cubicBezTo>
                  <a:pt x="1602" y="748"/>
                  <a:pt x="1602" y="748"/>
                  <a:pt x="1602" y="748"/>
                </a:cubicBezTo>
                <a:cubicBezTo>
                  <a:pt x="1574" y="757"/>
                  <a:pt x="1574" y="757"/>
                  <a:pt x="1574" y="757"/>
                </a:cubicBezTo>
                <a:cubicBezTo>
                  <a:pt x="1569" y="760"/>
                  <a:pt x="1569" y="760"/>
                  <a:pt x="1569" y="760"/>
                </a:cubicBezTo>
                <a:cubicBezTo>
                  <a:pt x="1566" y="759"/>
                  <a:pt x="1566" y="759"/>
                  <a:pt x="1566" y="759"/>
                </a:cubicBezTo>
                <a:cubicBezTo>
                  <a:pt x="1563" y="760"/>
                  <a:pt x="1563" y="760"/>
                  <a:pt x="1563" y="760"/>
                </a:cubicBezTo>
                <a:cubicBezTo>
                  <a:pt x="1563" y="761"/>
                  <a:pt x="1563" y="761"/>
                  <a:pt x="1563" y="761"/>
                </a:cubicBezTo>
                <a:cubicBezTo>
                  <a:pt x="1565" y="762"/>
                  <a:pt x="1565" y="762"/>
                  <a:pt x="1565" y="762"/>
                </a:cubicBezTo>
                <a:cubicBezTo>
                  <a:pt x="1539" y="771"/>
                  <a:pt x="1539" y="771"/>
                  <a:pt x="1539" y="771"/>
                </a:cubicBezTo>
                <a:cubicBezTo>
                  <a:pt x="1531" y="775"/>
                  <a:pt x="1531" y="775"/>
                  <a:pt x="1531" y="775"/>
                </a:cubicBezTo>
                <a:cubicBezTo>
                  <a:pt x="1528" y="775"/>
                  <a:pt x="1528" y="775"/>
                  <a:pt x="1528" y="775"/>
                </a:cubicBezTo>
                <a:cubicBezTo>
                  <a:pt x="1527" y="777"/>
                  <a:pt x="1527" y="777"/>
                  <a:pt x="1527" y="777"/>
                </a:cubicBezTo>
                <a:cubicBezTo>
                  <a:pt x="1525" y="776"/>
                  <a:pt x="1525" y="776"/>
                  <a:pt x="1525" y="776"/>
                </a:cubicBezTo>
                <a:cubicBezTo>
                  <a:pt x="1519" y="779"/>
                  <a:pt x="1519" y="779"/>
                  <a:pt x="1519" y="779"/>
                </a:cubicBezTo>
                <a:cubicBezTo>
                  <a:pt x="1519" y="779"/>
                  <a:pt x="1521" y="781"/>
                  <a:pt x="1518" y="778"/>
                </a:cubicBezTo>
                <a:cubicBezTo>
                  <a:pt x="1502" y="782"/>
                  <a:pt x="1502" y="782"/>
                  <a:pt x="1502" y="782"/>
                </a:cubicBezTo>
                <a:cubicBezTo>
                  <a:pt x="1498" y="783"/>
                  <a:pt x="1498" y="783"/>
                  <a:pt x="1498" y="783"/>
                </a:cubicBezTo>
                <a:cubicBezTo>
                  <a:pt x="1486" y="787"/>
                  <a:pt x="1486" y="787"/>
                  <a:pt x="1486" y="787"/>
                </a:cubicBezTo>
                <a:cubicBezTo>
                  <a:pt x="1480" y="790"/>
                  <a:pt x="1480" y="790"/>
                  <a:pt x="1480" y="790"/>
                </a:cubicBezTo>
                <a:cubicBezTo>
                  <a:pt x="1465" y="805"/>
                  <a:pt x="1465" y="805"/>
                  <a:pt x="1465" y="805"/>
                </a:cubicBezTo>
                <a:cubicBezTo>
                  <a:pt x="1459" y="812"/>
                  <a:pt x="1459" y="812"/>
                  <a:pt x="1459" y="812"/>
                </a:cubicBezTo>
                <a:cubicBezTo>
                  <a:pt x="1454" y="816"/>
                  <a:pt x="1454" y="816"/>
                  <a:pt x="1454" y="816"/>
                </a:cubicBezTo>
                <a:cubicBezTo>
                  <a:pt x="1454" y="820"/>
                  <a:pt x="1467" y="802"/>
                  <a:pt x="1448" y="822"/>
                </a:cubicBezTo>
                <a:cubicBezTo>
                  <a:pt x="1440" y="828"/>
                  <a:pt x="1440" y="828"/>
                  <a:pt x="1440" y="828"/>
                </a:cubicBezTo>
                <a:cubicBezTo>
                  <a:pt x="1439" y="829"/>
                  <a:pt x="1439" y="829"/>
                  <a:pt x="1439" y="829"/>
                </a:cubicBezTo>
                <a:cubicBezTo>
                  <a:pt x="1440" y="830"/>
                  <a:pt x="1440" y="830"/>
                  <a:pt x="1440" y="830"/>
                </a:cubicBezTo>
                <a:cubicBezTo>
                  <a:pt x="1439" y="832"/>
                  <a:pt x="1439" y="832"/>
                  <a:pt x="1439" y="832"/>
                </a:cubicBezTo>
                <a:cubicBezTo>
                  <a:pt x="1438" y="831"/>
                  <a:pt x="1438" y="831"/>
                  <a:pt x="1438" y="831"/>
                </a:cubicBezTo>
                <a:cubicBezTo>
                  <a:pt x="1433" y="835"/>
                  <a:pt x="1433" y="835"/>
                  <a:pt x="1433" y="835"/>
                </a:cubicBezTo>
                <a:cubicBezTo>
                  <a:pt x="1433" y="837"/>
                  <a:pt x="1433" y="837"/>
                  <a:pt x="1433" y="837"/>
                </a:cubicBezTo>
                <a:cubicBezTo>
                  <a:pt x="1429" y="841"/>
                  <a:pt x="1429" y="841"/>
                  <a:pt x="1429" y="841"/>
                </a:cubicBezTo>
                <a:cubicBezTo>
                  <a:pt x="1417" y="851"/>
                  <a:pt x="1417" y="851"/>
                  <a:pt x="1417" y="851"/>
                </a:cubicBezTo>
                <a:cubicBezTo>
                  <a:pt x="1415" y="855"/>
                  <a:pt x="1415" y="855"/>
                  <a:pt x="1415" y="855"/>
                </a:cubicBezTo>
                <a:cubicBezTo>
                  <a:pt x="1409" y="858"/>
                  <a:pt x="1409" y="858"/>
                  <a:pt x="1409" y="858"/>
                </a:cubicBezTo>
                <a:cubicBezTo>
                  <a:pt x="1408" y="857"/>
                  <a:pt x="1407" y="857"/>
                  <a:pt x="1407" y="858"/>
                </a:cubicBezTo>
                <a:cubicBezTo>
                  <a:pt x="1406" y="862"/>
                  <a:pt x="1406" y="862"/>
                  <a:pt x="1406" y="862"/>
                </a:cubicBezTo>
                <a:cubicBezTo>
                  <a:pt x="1398" y="869"/>
                  <a:pt x="1398" y="869"/>
                  <a:pt x="1398" y="869"/>
                </a:cubicBezTo>
                <a:cubicBezTo>
                  <a:pt x="1397" y="869"/>
                  <a:pt x="1397" y="869"/>
                  <a:pt x="1397" y="869"/>
                </a:cubicBezTo>
                <a:cubicBezTo>
                  <a:pt x="1396" y="869"/>
                  <a:pt x="1396" y="869"/>
                  <a:pt x="1396" y="869"/>
                </a:cubicBezTo>
                <a:cubicBezTo>
                  <a:pt x="1396" y="872"/>
                  <a:pt x="1396" y="872"/>
                  <a:pt x="1396" y="872"/>
                </a:cubicBezTo>
                <a:cubicBezTo>
                  <a:pt x="1389" y="878"/>
                  <a:pt x="1389" y="878"/>
                  <a:pt x="1389" y="878"/>
                </a:cubicBezTo>
                <a:cubicBezTo>
                  <a:pt x="1386" y="880"/>
                  <a:pt x="1386" y="880"/>
                  <a:pt x="1386" y="880"/>
                </a:cubicBezTo>
                <a:cubicBezTo>
                  <a:pt x="1386" y="880"/>
                  <a:pt x="1389" y="874"/>
                  <a:pt x="1385" y="881"/>
                </a:cubicBezTo>
                <a:cubicBezTo>
                  <a:pt x="1384" y="881"/>
                  <a:pt x="1384" y="881"/>
                  <a:pt x="1384" y="881"/>
                </a:cubicBezTo>
                <a:cubicBezTo>
                  <a:pt x="1385" y="884"/>
                  <a:pt x="1385" y="884"/>
                  <a:pt x="1385" y="884"/>
                </a:cubicBezTo>
                <a:cubicBezTo>
                  <a:pt x="1381" y="886"/>
                  <a:pt x="1381" y="886"/>
                  <a:pt x="1381" y="886"/>
                </a:cubicBezTo>
                <a:cubicBezTo>
                  <a:pt x="1380" y="887"/>
                  <a:pt x="1380" y="887"/>
                  <a:pt x="1380" y="887"/>
                </a:cubicBezTo>
                <a:cubicBezTo>
                  <a:pt x="1378" y="886"/>
                  <a:pt x="1388" y="884"/>
                  <a:pt x="1377" y="886"/>
                </a:cubicBezTo>
                <a:cubicBezTo>
                  <a:pt x="1375" y="889"/>
                  <a:pt x="1375" y="889"/>
                  <a:pt x="1375" y="889"/>
                </a:cubicBezTo>
                <a:cubicBezTo>
                  <a:pt x="1377" y="890"/>
                  <a:pt x="1377" y="890"/>
                  <a:pt x="1377" y="890"/>
                </a:cubicBezTo>
                <a:cubicBezTo>
                  <a:pt x="1371" y="894"/>
                  <a:pt x="1371" y="894"/>
                  <a:pt x="1371" y="894"/>
                </a:cubicBezTo>
                <a:cubicBezTo>
                  <a:pt x="1369" y="894"/>
                  <a:pt x="1369" y="894"/>
                  <a:pt x="1369" y="894"/>
                </a:cubicBezTo>
                <a:cubicBezTo>
                  <a:pt x="1369" y="897"/>
                  <a:pt x="1369" y="897"/>
                  <a:pt x="1369" y="897"/>
                </a:cubicBezTo>
                <a:cubicBezTo>
                  <a:pt x="1365" y="900"/>
                  <a:pt x="1365" y="900"/>
                  <a:pt x="1365" y="900"/>
                </a:cubicBezTo>
                <a:cubicBezTo>
                  <a:pt x="1364" y="902"/>
                  <a:pt x="1364" y="902"/>
                  <a:pt x="1364" y="902"/>
                </a:cubicBezTo>
                <a:cubicBezTo>
                  <a:pt x="1360" y="902"/>
                  <a:pt x="1360" y="902"/>
                  <a:pt x="1360" y="902"/>
                </a:cubicBezTo>
                <a:cubicBezTo>
                  <a:pt x="1360" y="904"/>
                  <a:pt x="1360" y="904"/>
                  <a:pt x="1360" y="904"/>
                </a:cubicBezTo>
                <a:cubicBezTo>
                  <a:pt x="1353" y="909"/>
                  <a:pt x="1353" y="909"/>
                  <a:pt x="1353" y="909"/>
                </a:cubicBezTo>
                <a:cubicBezTo>
                  <a:pt x="1352" y="909"/>
                  <a:pt x="1355" y="904"/>
                  <a:pt x="1355" y="911"/>
                </a:cubicBezTo>
                <a:cubicBezTo>
                  <a:pt x="1352" y="912"/>
                  <a:pt x="1352" y="912"/>
                  <a:pt x="1352" y="912"/>
                </a:cubicBezTo>
                <a:cubicBezTo>
                  <a:pt x="1350" y="915"/>
                  <a:pt x="1350" y="915"/>
                  <a:pt x="1350" y="915"/>
                </a:cubicBezTo>
                <a:cubicBezTo>
                  <a:pt x="1345" y="916"/>
                  <a:pt x="1345" y="916"/>
                  <a:pt x="1345" y="916"/>
                </a:cubicBezTo>
                <a:cubicBezTo>
                  <a:pt x="1345" y="919"/>
                  <a:pt x="1345" y="919"/>
                  <a:pt x="1345" y="919"/>
                </a:cubicBezTo>
                <a:cubicBezTo>
                  <a:pt x="1341" y="922"/>
                  <a:pt x="1341" y="922"/>
                  <a:pt x="1341" y="922"/>
                </a:cubicBezTo>
                <a:cubicBezTo>
                  <a:pt x="1338" y="922"/>
                  <a:pt x="1338" y="922"/>
                  <a:pt x="1338" y="922"/>
                </a:cubicBezTo>
                <a:cubicBezTo>
                  <a:pt x="1339" y="925"/>
                  <a:pt x="1339" y="925"/>
                  <a:pt x="1339" y="925"/>
                </a:cubicBezTo>
                <a:cubicBezTo>
                  <a:pt x="1335" y="929"/>
                  <a:pt x="1335" y="929"/>
                  <a:pt x="1335" y="929"/>
                </a:cubicBezTo>
                <a:cubicBezTo>
                  <a:pt x="1333" y="929"/>
                  <a:pt x="1333" y="929"/>
                  <a:pt x="1333" y="929"/>
                </a:cubicBezTo>
                <a:cubicBezTo>
                  <a:pt x="1320" y="939"/>
                  <a:pt x="1320" y="939"/>
                  <a:pt x="1320" y="939"/>
                </a:cubicBezTo>
                <a:cubicBezTo>
                  <a:pt x="1321" y="940"/>
                  <a:pt x="1321" y="940"/>
                  <a:pt x="1321" y="940"/>
                </a:cubicBezTo>
                <a:cubicBezTo>
                  <a:pt x="1318" y="942"/>
                  <a:pt x="1318" y="942"/>
                  <a:pt x="1318" y="942"/>
                </a:cubicBezTo>
                <a:cubicBezTo>
                  <a:pt x="1318" y="944"/>
                  <a:pt x="1314" y="939"/>
                  <a:pt x="1319" y="944"/>
                </a:cubicBezTo>
                <a:cubicBezTo>
                  <a:pt x="1317" y="942"/>
                  <a:pt x="1317" y="942"/>
                  <a:pt x="1317" y="942"/>
                </a:cubicBezTo>
                <a:cubicBezTo>
                  <a:pt x="1313" y="947"/>
                  <a:pt x="1313" y="947"/>
                  <a:pt x="1313" y="947"/>
                </a:cubicBezTo>
                <a:cubicBezTo>
                  <a:pt x="1309" y="948"/>
                  <a:pt x="1309" y="948"/>
                  <a:pt x="1309" y="948"/>
                </a:cubicBezTo>
                <a:cubicBezTo>
                  <a:pt x="1311" y="949"/>
                  <a:pt x="1310" y="950"/>
                  <a:pt x="1309" y="951"/>
                </a:cubicBezTo>
                <a:cubicBezTo>
                  <a:pt x="1304" y="954"/>
                  <a:pt x="1304" y="954"/>
                  <a:pt x="1304" y="954"/>
                </a:cubicBezTo>
                <a:cubicBezTo>
                  <a:pt x="1303" y="957"/>
                  <a:pt x="1303" y="957"/>
                  <a:pt x="1303" y="957"/>
                </a:cubicBezTo>
                <a:cubicBezTo>
                  <a:pt x="1299" y="958"/>
                  <a:pt x="1299" y="958"/>
                  <a:pt x="1299" y="958"/>
                </a:cubicBezTo>
                <a:cubicBezTo>
                  <a:pt x="1296" y="963"/>
                  <a:pt x="1296" y="963"/>
                  <a:pt x="1296" y="963"/>
                </a:cubicBezTo>
                <a:cubicBezTo>
                  <a:pt x="1276" y="981"/>
                  <a:pt x="1255" y="1001"/>
                  <a:pt x="1234" y="1020"/>
                </a:cubicBezTo>
                <a:cubicBezTo>
                  <a:pt x="1235" y="1021"/>
                  <a:pt x="1235" y="1021"/>
                  <a:pt x="1235" y="1021"/>
                </a:cubicBezTo>
                <a:cubicBezTo>
                  <a:pt x="1228" y="1024"/>
                  <a:pt x="1224" y="1034"/>
                  <a:pt x="1217" y="1034"/>
                </a:cubicBezTo>
                <a:cubicBezTo>
                  <a:pt x="1218" y="1035"/>
                  <a:pt x="1218" y="1035"/>
                  <a:pt x="1218" y="1035"/>
                </a:cubicBezTo>
                <a:cubicBezTo>
                  <a:pt x="1214" y="1040"/>
                  <a:pt x="1205" y="1047"/>
                  <a:pt x="1203" y="1051"/>
                </a:cubicBezTo>
                <a:cubicBezTo>
                  <a:pt x="1203" y="1054"/>
                  <a:pt x="1200" y="1055"/>
                  <a:pt x="1198" y="1056"/>
                </a:cubicBezTo>
                <a:cubicBezTo>
                  <a:pt x="1199" y="1057"/>
                  <a:pt x="1199" y="1057"/>
                  <a:pt x="1199" y="1057"/>
                </a:cubicBezTo>
                <a:cubicBezTo>
                  <a:pt x="1199" y="1057"/>
                  <a:pt x="1203" y="1056"/>
                  <a:pt x="1198" y="1059"/>
                </a:cubicBezTo>
                <a:cubicBezTo>
                  <a:pt x="1200" y="1060"/>
                  <a:pt x="1200" y="1060"/>
                  <a:pt x="1200" y="1060"/>
                </a:cubicBezTo>
                <a:cubicBezTo>
                  <a:pt x="1200" y="1062"/>
                  <a:pt x="1198" y="1056"/>
                  <a:pt x="1199" y="1062"/>
                </a:cubicBezTo>
                <a:cubicBezTo>
                  <a:pt x="1195" y="1060"/>
                  <a:pt x="1195" y="1060"/>
                  <a:pt x="1195" y="1060"/>
                </a:cubicBezTo>
                <a:cubicBezTo>
                  <a:pt x="1189" y="1063"/>
                  <a:pt x="1183" y="1068"/>
                  <a:pt x="1179" y="1073"/>
                </a:cubicBezTo>
                <a:cubicBezTo>
                  <a:pt x="1178" y="1076"/>
                  <a:pt x="1178" y="1076"/>
                  <a:pt x="1178" y="1076"/>
                </a:cubicBezTo>
                <a:cubicBezTo>
                  <a:pt x="1172" y="1078"/>
                  <a:pt x="1172" y="1078"/>
                  <a:pt x="1172" y="1078"/>
                </a:cubicBezTo>
                <a:cubicBezTo>
                  <a:pt x="1158" y="1078"/>
                  <a:pt x="1158" y="1078"/>
                  <a:pt x="1158" y="1078"/>
                </a:cubicBezTo>
                <a:cubicBezTo>
                  <a:pt x="1154" y="1075"/>
                  <a:pt x="1154" y="1075"/>
                  <a:pt x="1154" y="1075"/>
                </a:cubicBezTo>
                <a:cubicBezTo>
                  <a:pt x="1157" y="1074"/>
                  <a:pt x="1157" y="1074"/>
                  <a:pt x="1157" y="1074"/>
                </a:cubicBezTo>
                <a:cubicBezTo>
                  <a:pt x="1157" y="1072"/>
                  <a:pt x="1157" y="1072"/>
                  <a:pt x="1157" y="1072"/>
                </a:cubicBezTo>
                <a:cubicBezTo>
                  <a:pt x="1162" y="1066"/>
                  <a:pt x="1162" y="1066"/>
                  <a:pt x="1162" y="1066"/>
                </a:cubicBezTo>
                <a:cubicBezTo>
                  <a:pt x="1161" y="1065"/>
                  <a:pt x="1161" y="1065"/>
                  <a:pt x="1161" y="1065"/>
                </a:cubicBezTo>
                <a:cubicBezTo>
                  <a:pt x="1163" y="1063"/>
                  <a:pt x="1163" y="1063"/>
                  <a:pt x="1163" y="1063"/>
                </a:cubicBezTo>
                <a:cubicBezTo>
                  <a:pt x="1162" y="1062"/>
                  <a:pt x="1162" y="1062"/>
                  <a:pt x="1162" y="1062"/>
                </a:cubicBezTo>
                <a:cubicBezTo>
                  <a:pt x="1160" y="1064"/>
                  <a:pt x="1156" y="1064"/>
                  <a:pt x="1154" y="1066"/>
                </a:cubicBezTo>
                <a:cubicBezTo>
                  <a:pt x="1151" y="1072"/>
                  <a:pt x="1151" y="1072"/>
                  <a:pt x="1151" y="1072"/>
                </a:cubicBezTo>
                <a:cubicBezTo>
                  <a:pt x="1147" y="1074"/>
                  <a:pt x="1147" y="1074"/>
                  <a:pt x="1147" y="1074"/>
                </a:cubicBezTo>
                <a:cubicBezTo>
                  <a:pt x="1148" y="1075"/>
                  <a:pt x="1148" y="1075"/>
                  <a:pt x="1148" y="1075"/>
                </a:cubicBezTo>
                <a:cubicBezTo>
                  <a:pt x="1145" y="1078"/>
                  <a:pt x="1145" y="1078"/>
                  <a:pt x="1145" y="1078"/>
                </a:cubicBezTo>
                <a:cubicBezTo>
                  <a:pt x="1127" y="1078"/>
                  <a:pt x="1127" y="1078"/>
                  <a:pt x="1127" y="1078"/>
                </a:cubicBezTo>
                <a:cubicBezTo>
                  <a:pt x="1127" y="1076"/>
                  <a:pt x="1127" y="1076"/>
                  <a:pt x="1127" y="1076"/>
                </a:cubicBezTo>
                <a:cubicBezTo>
                  <a:pt x="1133" y="1074"/>
                  <a:pt x="1133" y="1074"/>
                  <a:pt x="1133" y="1074"/>
                </a:cubicBezTo>
                <a:cubicBezTo>
                  <a:pt x="1136" y="1071"/>
                  <a:pt x="1136" y="1071"/>
                  <a:pt x="1136" y="1071"/>
                </a:cubicBezTo>
                <a:cubicBezTo>
                  <a:pt x="1135" y="1069"/>
                  <a:pt x="1135" y="1069"/>
                  <a:pt x="1135" y="1069"/>
                </a:cubicBezTo>
                <a:cubicBezTo>
                  <a:pt x="1141" y="1065"/>
                  <a:pt x="1141" y="1065"/>
                  <a:pt x="1141" y="1065"/>
                </a:cubicBezTo>
                <a:cubicBezTo>
                  <a:pt x="1141" y="1064"/>
                  <a:pt x="1142" y="1067"/>
                  <a:pt x="1140" y="1064"/>
                </a:cubicBezTo>
                <a:cubicBezTo>
                  <a:pt x="1146" y="1067"/>
                  <a:pt x="1146" y="1067"/>
                  <a:pt x="1146" y="1067"/>
                </a:cubicBezTo>
                <a:cubicBezTo>
                  <a:pt x="1147" y="1066"/>
                  <a:pt x="1147" y="1066"/>
                  <a:pt x="1147" y="1066"/>
                </a:cubicBezTo>
                <a:cubicBezTo>
                  <a:pt x="1146" y="1065"/>
                  <a:pt x="1146" y="1065"/>
                  <a:pt x="1146" y="1065"/>
                </a:cubicBezTo>
                <a:cubicBezTo>
                  <a:pt x="1143" y="1064"/>
                  <a:pt x="1143" y="1064"/>
                  <a:pt x="1143" y="1064"/>
                </a:cubicBezTo>
                <a:cubicBezTo>
                  <a:pt x="1145" y="1062"/>
                  <a:pt x="1145" y="1062"/>
                  <a:pt x="1145" y="1062"/>
                </a:cubicBezTo>
                <a:cubicBezTo>
                  <a:pt x="1145" y="1060"/>
                  <a:pt x="1145" y="1060"/>
                  <a:pt x="1145" y="1060"/>
                </a:cubicBezTo>
                <a:cubicBezTo>
                  <a:pt x="1142" y="1066"/>
                  <a:pt x="1135" y="1060"/>
                  <a:pt x="1133" y="1062"/>
                </a:cubicBezTo>
                <a:cubicBezTo>
                  <a:pt x="1126" y="1068"/>
                  <a:pt x="1126" y="1068"/>
                  <a:pt x="1126" y="1068"/>
                </a:cubicBezTo>
                <a:cubicBezTo>
                  <a:pt x="1127" y="1068"/>
                  <a:pt x="1127" y="1068"/>
                  <a:pt x="1127" y="1068"/>
                </a:cubicBezTo>
                <a:cubicBezTo>
                  <a:pt x="1117" y="1078"/>
                  <a:pt x="1117" y="1078"/>
                  <a:pt x="1117" y="1078"/>
                </a:cubicBezTo>
                <a:cubicBezTo>
                  <a:pt x="1100" y="1078"/>
                  <a:pt x="1100" y="1078"/>
                  <a:pt x="1100" y="1078"/>
                </a:cubicBezTo>
                <a:cubicBezTo>
                  <a:pt x="1102" y="1076"/>
                  <a:pt x="1096" y="1079"/>
                  <a:pt x="1101" y="1075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5"/>
                  <a:pt x="1098" y="1075"/>
                  <a:pt x="1098" y="1075"/>
                </a:cubicBezTo>
                <a:cubicBezTo>
                  <a:pt x="1095" y="1078"/>
                  <a:pt x="1095" y="1078"/>
                  <a:pt x="1095" y="1078"/>
                </a:cubicBezTo>
                <a:cubicBezTo>
                  <a:pt x="1091" y="1078"/>
                  <a:pt x="1091" y="1078"/>
                  <a:pt x="1091" y="1078"/>
                </a:cubicBezTo>
                <a:cubicBezTo>
                  <a:pt x="1093" y="1075"/>
                  <a:pt x="1093" y="1075"/>
                  <a:pt x="1093" y="1075"/>
                </a:cubicBezTo>
                <a:cubicBezTo>
                  <a:pt x="1095" y="1073"/>
                  <a:pt x="1095" y="1077"/>
                  <a:pt x="1097" y="1074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100" y="1071"/>
                  <a:pt x="1100" y="1071"/>
                  <a:pt x="1100" y="1071"/>
                </a:cubicBezTo>
                <a:cubicBezTo>
                  <a:pt x="1104" y="1071"/>
                  <a:pt x="1097" y="1069"/>
                  <a:pt x="1104" y="1069"/>
                </a:cubicBezTo>
                <a:cubicBezTo>
                  <a:pt x="1103" y="1068"/>
                  <a:pt x="1103" y="1068"/>
                  <a:pt x="1103" y="1068"/>
                </a:cubicBezTo>
                <a:cubicBezTo>
                  <a:pt x="1100" y="1070"/>
                  <a:pt x="1096" y="1069"/>
                  <a:pt x="1095" y="1070"/>
                </a:cubicBezTo>
                <a:cubicBezTo>
                  <a:pt x="1104" y="1062"/>
                  <a:pt x="1104" y="1062"/>
                  <a:pt x="1104" y="1062"/>
                </a:cubicBezTo>
                <a:cubicBezTo>
                  <a:pt x="1114" y="1055"/>
                  <a:pt x="1114" y="1055"/>
                  <a:pt x="1114" y="1055"/>
                </a:cubicBezTo>
                <a:cubicBezTo>
                  <a:pt x="1114" y="1052"/>
                  <a:pt x="1114" y="1052"/>
                  <a:pt x="1114" y="1052"/>
                </a:cubicBezTo>
                <a:cubicBezTo>
                  <a:pt x="1117" y="1052"/>
                  <a:pt x="1117" y="1052"/>
                  <a:pt x="1117" y="1052"/>
                </a:cubicBezTo>
                <a:cubicBezTo>
                  <a:pt x="1120" y="1050"/>
                  <a:pt x="1122" y="1046"/>
                  <a:pt x="1122" y="1043"/>
                </a:cubicBezTo>
                <a:cubicBezTo>
                  <a:pt x="1119" y="1046"/>
                  <a:pt x="1119" y="1046"/>
                  <a:pt x="1119" y="1046"/>
                </a:cubicBezTo>
                <a:cubicBezTo>
                  <a:pt x="1108" y="1051"/>
                  <a:pt x="1098" y="1064"/>
                  <a:pt x="1088" y="1071"/>
                </a:cubicBezTo>
                <a:cubicBezTo>
                  <a:pt x="1088" y="1074"/>
                  <a:pt x="1088" y="1074"/>
                  <a:pt x="1088" y="1074"/>
                </a:cubicBezTo>
                <a:cubicBezTo>
                  <a:pt x="1084" y="1078"/>
                  <a:pt x="1084" y="1078"/>
                  <a:pt x="1084" y="1078"/>
                </a:cubicBezTo>
                <a:cubicBezTo>
                  <a:pt x="1070" y="1078"/>
                  <a:pt x="1070" y="1078"/>
                  <a:pt x="1070" y="1078"/>
                </a:cubicBezTo>
                <a:cubicBezTo>
                  <a:pt x="1077" y="1070"/>
                  <a:pt x="1077" y="1070"/>
                  <a:pt x="1077" y="1070"/>
                </a:cubicBezTo>
                <a:cubicBezTo>
                  <a:pt x="1077" y="1069"/>
                  <a:pt x="1077" y="1069"/>
                  <a:pt x="1077" y="1069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4" y="1055"/>
                  <a:pt x="1088" y="1055"/>
                  <a:pt x="1087" y="1052"/>
                </a:cubicBezTo>
                <a:cubicBezTo>
                  <a:pt x="1087" y="1051"/>
                  <a:pt x="1087" y="1051"/>
                  <a:pt x="1087" y="1051"/>
                </a:cubicBezTo>
                <a:cubicBezTo>
                  <a:pt x="1081" y="1055"/>
                  <a:pt x="1081" y="1055"/>
                  <a:pt x="1081" y="1055"/>
                </a:cubicBezTo>
                <a:cubicBezTo>
                  <a:pt x="1075" y="1059"/>
                  <a:pt x="1075" y="1059"/>
                  <a:pt x="1075" y="1059"/>
                </a:cubicBezTo>
                <a:cubicBezTo>
                  <a:pt x="1081" y="1051"/>
                  <a:pt x="1081" y="1051"/>
                  <a:pt x="1081" y="1051"/>
                </a:cubicBezTo>
                <a:cubicBezTo>
                  <a:pt x="1083" y="1049"/>
                  <a:pt x="1083" y="1049"/>
                  <a:pt x="1083" y="1049"/>
                </a:cubicBezTo>
                <a:cubicBezTo>
                  <a:pt x="1082" y="1048"/>
                  <a:pt x="1082" y="1048"/>
                  <a:pt x="1082" y="1048"/>
                </a:cubicBezTo>
                <a:cubicBezTo>
                  <a:pt x="1084" y="1045"/>
                  <a:pt x="1084" y="1045"/>
                  <a:pt x="1084" y="1045"/>
                </a:cubicBezTo>
                <a:cubicBezTo>
                  <a:pt x="1083" y="1044"/>
                  <a:pt x="1083" y="1044"/>
                  <a:pt x="1083" y="1044"/>
                </a:cubicBezTo>
                <a:cubicBezTo>
                  <a:pt x="1080" y="1045"/>
                  <a:pt x="1080" y="1045"/>
                  <a:pt x="1080" y="1045"/>
                </a:cubicBezTo>
                <a:cubicBezTo>
                  <a:pt x="1077" y="1047"/>
                  <a:pt x="1083" y="1047"/>
                  <a:pt x="1079" y="1048"/>
                </a:cubicBezTo>
                <a:cubicBezTo>
                  <a:pt x="1080" y="1049"/>
                  <a:pt x="1080" y="1049"/>
                  <a:pt x="1080" y="1049"/>
                </a:cubicBezTo>
                <a:cubicBezTo>
                  <a:pt x="1078" y="1051"/>
                  <a:pt x="1078" y="1051"/>
                  <a:pt x="1078" y="1051"/>
                </a:cubicBezTo>
                <a:cubicBezTo>
                  <a:pt x="1077" y="1048"/>
                  <a:pt x="1077" y="1048"/>
                  <a:pt x="1077" y="1048"/>
                </a:cubicBezTo>
                <a:cubicBezTo>
                  <a:pt x="1067" y="1057"/>
                  <a:pt x="1067" y="1057"/>
                  <a:pt x="1067" y="1057"/>
                </a:cubicBezTo>
                <a:cubicBezTo>
                  <a:pt x="1065" y="1056"/>
                  <a:pt x="1065" y="1056"/>
                  <a:pt x="1065" y="1056"/>
                </a:cubicBezTo>
                <a:cubicBezTo>
                  <a:pt x="1069" y="1054"/>
                  <a:pt x="1064" y="1053"/>
                  <a:pt x="1066" y="1051"/>
                </a:cubicBezTo>
                <a:cubicBezTo>
                  <a:pt x="1069" y="1051"/>
                  <a:pt x="1069" y="1051"/>
                  <a:pt x="1069" y="1051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71" y="1049"/>
                  <a:pt x="1071" y="1049"/>
                  <a:pt x="1071" y="1049"/>
                </a:cubicBezTo>
                <a:cubicBezTo>
                  <a:pt x="1070" y="1050"/>
                  <a:pt x="1073" y="1048"/>
                  <a:pt x="1069" y="1047"/>
                </a:cubicBezTo>
                <a:cubicBezTo>
                  <a:pt x="1069" y="1046"/>
                  <a:pt x="1069" y="1046"/>
                  <a:pt x="1069" y="1046"/>
                </a:cubicBezTo>
                <a:cubicBezTo>
                  <a:pt x="1063" y="1050"/>
                  <a:pt x="1063" y="1050"/>
                  <a:pt x="1063" y="1050"/>
                </a:cubicBezTo>
                <a:cubicBezTo>
                  <a:pt x="1061" y="1053"/>
                  <a:pt x="1061" y="1053"/>
                  <a:pt x="1061" y="1053"/>
                </a:cubicBezTo>
                <a:cubicBezTo>
                  <a:pt x="1059" y="1055"/>
                  <a:pt x="1059" y="1055"/>
                  <a:pt x="1059" y="1055"/>
                </a:cubicBezTo>
                <a:cubicBezTo>
                  <a:pt x="1058" y="1052"/>
                  <a:pt x="1058" y="1052"/>
                  <a:pt x="1058" y="1052"/>
                </a:cubicBezTo>
                <a:cubicBezTo>
                  <a:pt x="1053" y="1056"/>
                  <a:pt x="1053" y="1056"/>
                  <a:pt x="1053" y="1056"/>
                </a:cubicBezTo>
                <a:cubicBezTo>
                  <a:pt x="1053" y="1059"/>
                  <a:pt x="1053" y="1059"/>
                  <a:pt x="1053" y="1059"/>
                </a:cubicBezTo>
                <a:cubicBezTo>
                  <a:pt x="1049" y="1060"/>
                  <a:pt x="1049" y="1060"/>
                  <a:pt x="1049" y="1060"/>
                </a:cubicBezTo>
                <a:cubicBezTo>
                  <a:pt x="1045" y="1064"/>
                  <a:pt x="1045" y="1064"/>
                  <a:pt x="1045" y="1064"/>
                </a:cubicBezTo>
                <a:cubicBezTo>
                  <a:pt x="1045" y="1066"/>
                  <a:pt x="1045" y="1066"/>
                  <a:pt x="1045" y="1066"/>
                </a:cubicBezTo>
                <a:cubicBezTo>
                  <a:pt x="1043" y="1067"/>
                  <a:pt x="1043" y="1067"/>
                  <a:pt x="1043" y="1067"/>
                </a:cubicBezTo>
                <a:cubicBezTo>
                  <a:pt x="1039" y="1064"/>
                  <a:pt x="1039" y="1064"/>
                  <a:pt x="1039" y="1064"/>
                </a:cubicBezTo>
                <a:cubicBezTo>
                  <a:pt x="1037" y="1066"/>
                  <a:pt x="1037" y="1066"/>
                  <a:pt x="1037" y="1066"/>
                </a:cubicBezTo>
                <a:cubicBezTo>
                  <a:pt x="1033" y="1066"/>
                  <a:pt x="1033" y="1066"/>
                  <a:pt x="1033" y="1066"/>
                </a:cubicBezTo>
                <a:cubicBezTo>
                  <a:pt x="1036" y="1065"/>
                  <a:pt x="1031" y="1067"/>
                  <a:pt x="1036" y="1068"/>
                </a:cubicBezTo>
                <a:cubicBezTo>
                  <a:pt x="1030" y="1071"/>
                  <a:pt x="1030" y="1071"/>
                  <a:pt x="1030" y="1071"/>
                </a:cubicBezTo>
                <a:cubicBezTo>
                  <a:pt x="1029" y="1074"/>
                  <a:pt x="1029" y="1074"/>
                  <a:pt x="1029" y="1074"/>
                </a:cubicBezTo>
                <a:cubicBezTo>
                  <a:pt x="1028" y="1074"/>
                  <a:pt x="1028" y="1074"/>
                  <a:pt x="1028" y="1074"/>
                </a:cubicBezTo>
                <a:cubicBezTo>
                  <a:pt x="1027" y="1070"/>
                  <a:pt x="1038" y="1067"/>
                  <a:pt x="1033" y="1062"/>
                </a:cubicBezTo>
                <a:cubicBezTo>
                  <a:pt x="1042" y="1056"/>
                  <a:pt x="1042" y="1056"/>
                  <a:pt x="1042" y="1056"/>
                </a:cubicBezTo>
                <a:cubicBezTo>
                  <a:pt x="1042" y="1053"/>
                  <a:pt x="1042" y="1053"/>
                  <a:pt x="1042" y="1053"/>
                </a:cubicBezTo>
                <a:cubicBezTo>
                  <a:pt x="1038" y="1051"/>
                  <a:pt x="1038" y="1051"/>
                  <a:pt x="1038" y="1051"/>
                </a:cubicBezTo>
                <a:cubicBezTo>
                  <a:pt x="1036" y="1051"/>
                  <a:pt x="1036" y="1051"/>
                  <a:pt x="1036" y="1051"/>
                </a:cubicBezTo>
                <a:cubicBezTo>
                  <a:pt x="1033" y="1055"/>
                  <a:pt x="1033" y="1055"/>
                  <a:pt x="1033" y="1055"/>
                </a:cubicBezTo>
                <a:cubicBezTo>
                  <a:pt x="1032" y="1053"/>
                  <a:pt x="1032" y="1053"/>
                  <a:pt x="1032" y="1053"/>
                </a:cubicBezTo>
                <a:cubicBezTo>
                  <a:pt x="1028" y="1056"/>
                  <a:pt x="1028" y="1056"/>
                  <a:pt x="1028" y="1056"/>
                </a:cubicBezTo>
                <a:cubicBezTo>
                  <a:pt x="1027" y="1055"/>
                  <a:pt x="1027" y="1055"/>
                  <a:pt x="1027" y="1055"/>
                </a:cubicBezTo>
                <a:cubicBezTo>
                  <a:pt x="1024" y="1056"/>
                  <a:pt x="1024" y="1056"/>
                  <a:pt x="1024" y="1056"/>
                </a:cubicBezTo>
                <a:cubicBezTo>
                  <a:pt x="1023" y="1056"/>
                  <a:pt x="1023" y="1056"/>
                  <a:pt x="1023" y="1056"/>
                </a:cubicBezTo>
                <a:cubicBezTo>
                  <a:pt x="1027" y="1048"/>
                  <a:pt x="1034" y="1048"/>
                  <a:pt x="1036" y="1039"/>
                </a:cubicBezTo>
                <a:cubicBezTo>
                  <a:pt x="1035" y="1039"/>
                  <a:pt x="1035" y="1039"/>
                  <a:pt x="1035" y="1039"/>
                </a:cubicBezTo>
                <a:cubicBezTo>
                  <a:pt x="1031" y="1041"/>
                  <a:pt x="1028" y="1045"/>
                  <a:pt x="1022" y="1045"/>
                </a:cubicBezTo>
                <a:cubicBezTo>
                  <a:pt x="1024" y="1044"/>
                  <a:pt x="1024" y="1044"/>
                  <a:pt x="1024" y="1044"/>
                </a:cubicBezTo>
                <a:cubicBezTo>
                  <a:pt x="1025" y="1040"/>
                  <a:pt x="1025" y="1040"/>
                  <a:pt x="1025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0" y="1043"/>
                  <a:pt x="1016" y="1046"/>
                  <a:pt x="1014" y="1049"/>
                </a:cubicBezTo>
                <a:cubicBezTo>
                  <a:pt x="1012" y="1049"/>
                  <a:pt x="1014" y="1053"/>
                  <a:pt x="1012" y="1048"/>
                </a:cubicBezTo>
                <a:cubicBezTo>
                  <a:pt x="1011" y="1049"/>
                  <a:pt x="1011" y="1049"/>
                  <a:pt x="1011" y="1049"/>
                </a:cubicBezTo>
                <a:cubicBezTo>
                  <a:pt x="1012" y="1051"/>
                  <a:pt x="1012" y="1051"/>
                  <a:pt x="1012" y="1051"/>
                </a:cubicBezTo>
                <a:cubicBezTo>
                  <a:pt x="1010" y="1050"/>
                  <a:pt x="1010" y="1050"/>
                  <a:pt x="1010" y="1050"/>
                </a:cubicBezTo>
                <a:cubicBezTo>
                  <a:pt x="1007" y="1051"/>
                  <a:pt x="1012" y="1048"/>
                  <a:pt x="1006" y="1051"/>
                </a:cubicBezTo>
                <a:cubicBezTo>
                  <a:pt x="1009" y="1048"/>
                  <a:pt x="1009" y="1048"/>
                  <a:pt x="1009" y="1048"/>
                </a:cubicBezTo>
                <a:cubicBezTo>
                  <a:pt x="1009" y="1046"/>
                  <a:pt x="1009" y="1046"/>
                  <a:pt x="1009" y="1046"/>
                </a:cubicBezTo>
                <a:cubicBezTo>
                  <a:pt x="1016" y="1041"/>
                  <a:pt x="1016" y="1041"/>
                  <a:pt x="1016" y="1041"/>
                </a:cubicBezTo>
                <a:cubicBezTo>
                  <a:pt x="1017" y="1039"/>
                  <a:pt x="1017" y="1039"/>
                  <a:pt x="1017" y="1039"/>
                </a:cubicBezTo>
                <a:cubicBezTo>
                  <a:pt x="1016" y="1038"/>
                  <a:pt x="1016" y="1038"/>
                  <a:pt x="1016" y="1038"/>
                </a:cubicBezTo>
                <a:cubicBezTo>
                  <a:pt x="1015" y="1036"/>
                  <a:pt x="1015" y="1036"/>
                  <a:pt x="1015" y="1036"/>
                </a:cubicBezTo>
                <a:cubicBezTo>
                  <a:pt x="1017" y="1034"/>
                  <a:pt x="1017" y="1034"/>
                  <a:pt x="1017" y="1034"/>
                </a:cubicBezTo>
                <a:cubicBezTo>
                  <a:pt x="1016" y="1033"/>
                  <a:pt x="1016" y="1033"/>
                  <a:pt x="1016" y="1033"/>
                </a:cubicBezTo>
                <a:cubicBezTo>
                  <a:pt x="1012" y="1032"/>
                  <a:pt x="1011" y="1035"/>
                  <a:pt x="1009" y="1035"/>
                </a:cubicBezTo>
                <a:cubicBezTo>
                  <a:pt x="1008" y="1036"/>
                  <a:pt x="1008" y="1036"/>
                  <a:pt x="1008" y="1036"/>
                </a:cubicBezTo>
                <a:cubicBezTo>
                  <a:pt x="1013" y="1036"/>
                  <a:pt x="1013" y="1036"/>
                  <a:pt x="1013" y="1036"/>
                </a:cubicBezTo>
                <a:cubicBezTo>
                  <a:pt x="1009" y="1037"/>
                  <a:pt x="1007" y="1037"/>
                  <a:pt x="1003" y="1037"/>
                </a:cubicBezTo>
                <a:cubicBezTo>
                  <a:pt x="1006" y="1033"/>
                  <a:pt x="1006" y="1033"/>
                  <a:pt x="1006" y="1033"/>
                </a:cubicBezTo>
                <a:cubicBezTo>
                  <a:pt x="1005" y="1031"/>
                  <a:pt x="1005" y="1031"/>
                  <a:pt x="1005" y="1031"/>
                </a:cubicBezTo>
                <a:cubicBezTo>
                  <a:pt x="1005" y="1032"/>
                  <a:pt x="1003" y="1028"/>
                  <a:pt x="1004" y="1033"/>
                </a:cubicBezTo>
                <a:cubicBezTo>
                  <a:pt x="1002" y="1032"/>
                  <a:pt x="1002" y="1032"/>
                  <a:pt x="1002" y="1032"/>
                </a:cubicBezTo>
                <a:cubicBezTo>
                  <a:pt x="1005" y="1030"/>
                  <a:pt x="1005" y="1026"/>
                  <a:pt x="1006" y="1025"/>
                </a:cubicBezTo>
                <a:cubicBezTo>
                  <a:pt x="1012" y="1023"/>
                  <a:pt x="1012" y="1023"/>
                  <a:pt x="1012" y="1023"/>
                </a:cubicBezTo>
                <a:cubicBezTo>
                  <a:pt x="1015" y="1018"/>
                  <a:pt x="1015" y="1018"/>
                  <a:pt x="1015" y="1018"/>
                </a:cubicBezTo>
                <a:cubicBezTo>
                  <a:pt x="1018" y="1017"/>
                  <a:pt x="1018" y="1017"/>
                  <a:pt x="1018" y="1017"/>
                </a:cubicBezTo>
                <a:cubicBezTo>
                  <a:pt x="1019" y="1015"/>
                  <a:pt x="1019" y="1015"/>
                  <a:pt x="1019" y="1015"/>
                </a:cubicBezTo>
                <a:cubicBezTo>
                  <a:pt x="1015" y="1015"/>
                  <a:pt x="1015" y="1015"/>
                  <a:pt x="1015" y="1015"/>
                </a:cubicBezTo>
                <a:cubicBezTo>
                  <a:pt x="1013" y="1019"/>
                  <a:pt x="1013" y="1019"/>
                  <a:pt x="1013" y="1019"/>
                </a:cubicBezTo>
                <a:cubicBezTo>
                  <a:pt x="1011" y="1017"/>
                  <a:pt x="1011" y="1017"/>
                  <a:pt x="1011" y="1017"/>
                </a:cubicBezTo>
                <a:cubicBezTo>
                  <a:pt x="1012" y="1016"/>
                  <a:pt x="1012" y="1016"/>
                  <a:pt x="1012" y="1016"/>
                </a:cubicBezTo>
                <a:cubicBezTo>
                  <a:pt x="1011" y="1015"/>
                  <a:pt x="1011" y="1015"/>
                  <a:pt x="1011" y="1015"/>
                </a:cubicBezTo>
                <a:cubicBezTo>
                  <a:pt x="1015" y="1007"/>
                  <a:pt x="1015" y="1007"/>
                  <a:pt x="1015" y="1007"/>
                </a:cubicBezTo>
                <a:cubicBezTo>
                  <a:pt x="1024" y="1001"/>
                  <a:pt x="1024" y="1001"/>
                  <a:pt x="1024" y="1001"/>
                </a:cubicBezTo>
                <a:cubicBezTo>
                  <a:pt x="1024" y="1000"/>
                  <a:pt x="1024" y="1000"/>
                  <a:pt x="1024" y="1000"/>
                </a:cubicBezTo>
                <a:cubicBezTo>
                  <a:pt x="1023" y="999"/>
                  <a:pt x="1023" y="999"/>
                  <a:pt x="1023" y="999"/>
                </a:cubicBezTo>
                <a:cubicBezTo>
                  <a:pt x="1021" y="1001"/>
                  <a:pt x="1021" y="1001"/>
                  <a:pt x="1021" y="1001"/>
                </a:cubicBezTo>
                <a:cubicBezTo>
                  <a:pt x="1018" y="1002"/>
                  <a:pt x="1018" y="1002"/>
                  <a:pt x="1018" y="1002"/>
                </a:cubicBezTo>
                <a:cubicBezTo>
                  <a:pt x="1016" y="1010"/>
                  <a:pt x="1005" y="1009"/>
                  <a:pt x="1002" y="1018"/>
                </a:cubicBezTo>
                <a:cubicBezTo>
                  <a:pt x="998" y="1018"/>
                  <a:pt x="998" y="1018"/>
                  <a:pt x="998" y="1018"/>
                </a:cubicBezTo>
                <a:cubicBezTo>
                  <a:pt x="997" y="1020"/>
                  <a:pt x="997" y="1020"/>
                  <a:pt x="997" y="1020"/>
                </a:cubicBezTo>
                <a:cubicBezTo>
                  <a:pt x="992" y="1023"/>
                  <a:pt x="992" y="1023"/>
                  <a:pt x="992" y="1023"/>
                </a:cubicBezTo>
                <a:cubicBezTo>
                  <a:pt x="993" y="1024"/>
                  <a:pt x="993" y="1024"/>
                  <a:pt x="993" y="1024"/>
                </a:cubicBezTo>
                <a:cubicBezTo>
                  <a:pt x="988" y="1028"/>
                  <a:pt x="988" y="1028"/>
                  <a:pt x="988" y="1028"/>
                </a:cubicBezTo>
                <a:cubicBezTo>
                  <a:pt x="986" y="1027"/>
                  <a:pt x="986" y="1027"/>
                  <a:pt x="986" y="1027"/>
                </a:cubicBezTo>
                <a:cubicBezTo>
                  <a:pt x="986" y="1029"/>
                  <a:pt x="986" y="1029"/>
                  <a:pt x="986" y="1029"/>
                </a:cubicBezTo>
                <a:cubicBezTo>
                  <a:pt x="982" y="1034"/>
                  <a:pt x="982" y="1034"/>
                  <a:pt x="982" y="1034"/>
                </a:cubicBezTo>
                <a:cubicBezTo>
                  <a:pt x="982" y="1037"/>
                  <a:pt x="982" y="1037"/>
                  <a:pt x="982" y="1037"/>
                </a:cubicBezTo>
                <a:cubicBezTo>
                  <a:pt x="979" y="1037"/>
                  <a:pt x="979" y="1037"/>
                  <a:pt x="979" y="1037"/>
                </a:cubicBezTo>
                <a:cubicBezTo>
                  <a:pt x="979" y="1037"/>
                  <a:pt x="976" y="1037"/>
                  <a:pt x="980" y="1035"/>
                </a:cubicBezTo>
                <a:cubicBezTo>
                  <a:pt x="978" y="1034"/>
                  <a:pt x="978" y="1034"/>
                  <a:pt x="978" y="1034"/>
                </a:cubicBezTo>
                <a:cubicBezTo>
                  <a:pt x="976" y="1037"/>
                  <a:pt x="976" y="1037"/>
                  <a:pt x="976" y="1037"/>
                </a:cubicBezTo>
                <a:cubicBezTo>
                  <a:pt x="972" y="1035"/>
                  <a:pt x="972" y="1035"/>
                  <a:pt x="972" y="1035"/>
                </a:cubicBezTo>
                <a:cubicBezTo>
                  <a:pt x="970" y="1036"/>
                  <a:pt x="970" y="1036"/>
                  <a:pt x="970" y="1036"/>
                </a:cubicBezTo>
                <a:cubicBezTo>
                  <a:pt x="969" y="1039"/>
                  <a:pt x="969" y="1039"/>
                  <a:pt x="969" y="1039"/>
                </a:cubicBezTo>
                <a:cubicBezTo>
                  <a:pt x="968" y="1037"/>
                  <a:pt x="968" y="1037"/>
                  <a:pt x="968" y="1037"/>
                </a:cubicBezTo>
                <a:cubicBezTo>
                  <a:pt x="963" y="1040"/>
                  <a:pt x="963" y="1040"/>
                  <a:pt x="963" y="1040"/>
                </a:cubicBezTo>
                <a:cubicBezTo>
                  <a:pt x="961" y="1042"/>
                  <a:pt x="960" y="1044"/>
                  <a:pt x="959" y="1046"/>
                </a:cubicBezTo>
                <a:cubicBezTo>
                  <a:pt x="958" y="1046"/>
                  <a:pt x="958" y="1046"/>
                  <a:pt x="958" y="1046"/>
                </a:cubicBezTo>
                <a:cubicBezTo>
                  <a:pt x="958" y="1043"/>
                  <a:pt x="958" y="1043"/>
                  <a:pt x="958" y="1043"/>
                </a:cubicBezTo>
                <a:cubicBezTo>
                  <a:pt x="954" y="1043"/>
                  <a:pt x="954" y="1043"/>
                  <a:pt x="954" y="1043"/>
                </a:cubicBezTo>
                <a:cubicBezTo>
                  <a:pt x="958" y="1041"/>
                  <a:pt x="958" y="1041"/>
                  <a:pt x="958" y="1041"/>
                </a:cubicBezTo>
                <a:cubicBezTo>
                  <a:pt x="958" y="1039"/>
                  <a:pt x="958" y="1039"/>
                  <a:pt x="958" y="1039"/>
                </a:cubicBezTo>
                <a:cubicBezTo>
                  <a:pt x="959" y="1039"/>
                  <a:pt x="959" y="1039"/>
                  <a:pt x="959" y="1039"/>
                </a:cubicBezTo>
                <a:cubicBezTo>
                  <a:pt x="960" y="1035"/>
                  <a:pt x="960" y="1035"/>
                  <a:pt x="960" y="1035"/>
                </a:cubicBezTo>
                <a:cubicBezTo>
                  <a:pt x="963" y="1036"/>
                  <a:pt x="963" y="1036"/>
                  <a:pt x="963" y="1036"/>
                </a:cubicBezTo>
                <a:cubicBezTo>
                  <a:pt x="968" y="1033"/>
                  <a:pt x="968" y="1033"/>
                  <a:pt x="968" y="1033"/>
                </a:cubicBezTo>
                <a:cubicBezTo>
                  <a:pt x="969" y="1030"/>
                  <a:pt x="969" y="1030"/>
                  <a:pt x="969" y="1030"/>
                </a:cubicBezTo>
                <a:cubicBezTo>
                  <a:pt x="966" y="1030"/>
                  <a:pt x="966" y="1030"/>
                  <a:pt x="966" y="1030"/>
                </a:cubicBezTo>
                <a:cubicBezTo>
                  <a:pt x="964" y="1032"/>
                  <a:pt x="964" y="1032"/>
                  <a:pt x="964" y="1032"/>
                </a:cubicBezTo>
                <a:cubicBezTo>
                  <a:pt x="963" y="1031"/>
                  <a:pt x="967" y="1031"/>
                  <a:pt x="962" y="1032"/>
                </a:cubicBezTo>
                <a:cubicBezTo>
                  <a:pt x="962" y="1031"/>
                  <a:pt x="966" y="1030"/>
                  <a:pt x="966" y="1028"/>
                </a:cubicBezTo>
                <a:cubicBezTo>
                  <a:pt x="961" y="1028"/>
                  <a:pt x="961" y="1028"/>
                  <a:pt x="961" y="1028"/>
                </a:cubicBezTo>
                <a:cubicBezTo>
                  <a:pt x="964" y="1026"/>
                  <a:pt x="964" y="1026"/>
                  <a:pt x="964" y="1026"/>
                </a:cubicBezTo>
                <a:cubicBezTo>
                  <a:pt x="964" y="1023"/>
                  <a:pt x="964" y="1023"/>
                  <a:pt x="964" y="1023"/>
                </a:cubicBezTo>
                <a:cubicBezTo>
                  <a:pt x="962" y="1024"/>
                  <a:pt x="959" y="1028"/>
                  <a:pt x="955" y="1028"/>
                </a:cubicBezTo>
                <a:cubicBezTo>
                  <a:pt x="955" y="1025"/>
                  <a:pt x="955" y="1025"/>
                  <a:pt x="955" y="1025"/>
                </a:cubicBezTo>
                <a:cubicBezTo>
                  <a:pt x="952" y="1027"/>
                  <a:pt x="952" y="1027"/>
                  <a:pt x="952" y="1027"/>
                </a:cubicBezTo>
                <a:cubicBezTo>
                  <a:pt x="954" y="1024"/>
                  <a:pt x="954" y="1024"/>
                  <a:pt x="954" y="1024"/>
                </a:cubicBezTo>
                <a:cubicBezTo>
                  <a:pt x="956" y="1024"/>
                  <a:pt x="956" y="1024"/>
                  <a:pt x="956" y="1024"/>
                </a:cubicBezTo>
                <a:cubicBezTo>
                  <a:pt x="958" y="1022"/>
                  <a:pt x="958" y="1022"/>
                  <a:pt x="958" y="1022"/>
                </a:cubicBezTo>
                <a:cubicBezTo>
                  <a:pt x="960" y="1023"/>
                  <a:pt x="960" y="1023"/>
                  <a:pt x="960" y="1023"/>
                </a:cubicBezTo>
                <a:cubicBezTo>
                  <a:pt x="961" y="1022"/>
                  <a:pt x="957" y="1021"/>
                  <a:pt x="962" y="1022"/>
                </a:cubicBezTo>
                <a:cubicBezTo>
                  <a:pt x="961" y="1020"/>
                  <a:pt x="961" y="1020"/>
                  <a:pt x="961" y="1020"/>
                </a:cubicBezTo>
                <a:cubicBezTo>
                  <a:pt x="957" y="1019"/>
                  <a:pt x="957" y="1019"/>
                  <a:pt x="957" y="1019"/>
                </a:cubicBezTo>
                <a:cubicBezTo>
                  <a:pt x="959" y="1017"/>
                  <a:pt x="959" y="1017"/>
                  <a:pt x="959" y="1017"/>
                </a:cubicBezTo>
                <a:cubicBezTo>
                  <a:pt x="958" y="1017"/>
                  <a:pt x="958" y="1017"/>
                  <a:pt x="958" y="1017"/>
                </a:cubicBezTo>
                <a:cubicBezTo>
                  <a:pt x="961" y="1017"/>
                  <a:pt x="956" y="1012"/>
                  <a:pt x="959" y="1014"/>
                </a:cubicBezTo>
                <a:cubicBezTo>
                  <a:pt x="958" y="1013"/>
                  <a:pt x="958" y="1013"/>
                  <a:pt x="958" y="1013"/>
                </a:cubicBezTo>
                <a:cubicBezTo>
                  <a:pt x="956" y="1015"/>
                  <a:pt x="956" y="1015"/>
                  <a:pt x="956" y="1015"/>
                </a:cubicBezTo>
                <a:cubicBezTo>
                  <a:pt x="959" y="1010"/>
                  <a:pt x="959" y="1010"/>
                  <a:pt x="959" y="1010"/>
                </a:cubicBezTo>
                <a:cubicBezTo>
                  <a:pt x="957" y="1005"/>
                  <a:pt x="957" y="1005"/>
                  <a:pt x="957" y="1005"/>
                </a:cubicBezTo>
                <a:cubicBezTo>
                  <a:pt x="959" y="1002"/>
                  <a:pt x="959" y="1002"/>
                  <a:pt x="959" y="1002"/>
                </a:cubicBezTo>
                <a:cubicBezTo>
                  <a:pt x="963" y="1003"/>
                  <a:pt x="963" y="1003"/>
                  <a:pt x="963" y="1003"/>
                </a:cubicBezTo>
                <a:cubicBezTo>
                  <a:pt x="964" y="1003"/>
                  <a:pt x="964" y="1003"/>
                  <a:pt x="964" y="1003"/>
                </a:cubicBezTo>
                <a:cubicBezTo>
                  <a:pt x="966" y="1002"/>
                  <a:pt x="966" y="1002"/>
                  <a:pt x="966" y="1002"/>
                </a:cubicBezTo>
                <a:cubicBezTo>
                  <a:pt x="963" y="999"/>
                  <a:pt x="963" y="999"/>
                  <a:pt x="963" y="999"/>
                </a:cubicBezTo>
                <a:cubicBezTo>
                  <a:pt x="966" y="997"/>
                  <a:pt x="964" y="994"/>
                  <a:pt x="966" y="992"/>
                </a:cubicBezTo>
                <a:cubicBezTo>
                  <a:pt x="969" y="992"/>
                  <a:pt x="969" y="992"/>
                  <a:pt x="969" y="992"/>
                </a:cubicBezTo>
                <a:cubicBezTo>
                  <a:pt x="974" y="985"/>
                  <a:pt x="974" y="985"/>
                  <a:pt x="974" y="985"/>
                </a:cubicBezTo>
                <a:cubicBezTo>
                  <a:pt x="975" y="982"/>
                  <a:pt x="975" y="982"/>
                  <a:pt x="975" y="982"/>
                </a:cubicBezTo>
                <a:cubicBezTo>
                  <a:pt x="976" y="981"/>
                  <a:pt x="976" y="981"/>
                  <a:pt x="976" y="981"/>
                </a:cubicBezTo>
                <a:cubicBezTo>
                  <a:pt x="977" y="984"/>
                  <a:pt x="977" y="984"/>
                  <a:pt x="977" y="984"/>
                </a:cubicBezTo>
                <a:cubicBezTo>
                  <a:pt x="980" y="984"/>
                  <a:pt x="980" y="984"/>
                  <a:pt x="980" y="984"/>
                </a:cubicBezTo>
                <a:cubicBezTo>
                  <a:pt x="980" y="982"/>
                  <a:pt x="980" y="982"/>
                  <a:pt x="980" y="982"/>
                </a:cubicBezTo>
                <a:cubicBezTo>
                  <a:pt x="983" y="980"/>
                  <a:pt x="983" y="980"/>
                  <a:pt x="983" y="980"/>
                </a:cubicBezTo>
                <a:cubicBezTo>
                  <a:pt x="986" y="976"/>
                  <a:pt x="986" y="976"/>
                  <a:pt x="986" y="976"/>
                </a:cubicBezTo>
                <a:cubicBezTo>
                  <a:pt x="992" y="973"/>
                  <a:pt x="992" y="973"/>
                  <a:pt x="992" y="973"/>
                </a:cubicBezTo>
                <a:cubicBezTo>
                  <a:pt x="992" y="970"/>
                  <a:pt x="992" y="970"/>
                  <a:pt x="992" y="970"/>
                </a:cubicBezTo>
                <a:cubicBezTo>
                  <a:pt x="1001" y="965"/>
                  <a:pt x="1004" y="959"/>
                  <a:pt x="1014" y="953"/>
                </a:cubicBezTo>
                <a:cubicBezTo>
                  <a:pt x="1014" y="950"/>
                  <a:pt x="1014" y="950"/>
                  <a:pt x="1014" y="950"/>
                </a:cubicBezTo>
                <a:cubicBezTo>
                  <a:pt x="1015" y="951"/>
                  <a:pt x="1015" y="951"/>
                  <a:pt x="1015" y="951"/>
                </a:cubicBezTo>
                <a:cubicBezTo>
                  <a:pt x="1018" y="950"/>
                  <a:pt x="1018" y="950"/>
                  <a:pt x="1018" y="950"/>
                </a:cubicBezTo>
                <a:cubicBezTo>
                  <a:pt x="1019" y="946"/>
                  <a:pt x="1019" y="946"/>
                  <a:pt x="1019" y="946"/>
                </a:cubicBezTo>
                <a:cubicBezTo>
                  <a:pt x="1021" y="947"/>
                  <a:pt x="1021" y="947"/>
                  <a:pt x="1021" y="947"/>
                </a:cubicBezTo>
                <a:cubicBezTo>
                  <a:pt x="1025" y="941"/>
                  <a:pt x="1025" y="941"/>
                  <a:pt x="1025" y="941"/>
                </a:cubicBezTo>
                <a:cubicBezTo>
                  <a:pt x="1021" y="939"/>
                  <a:pt x="1021" y="939"/>
                  <a:pt x="1021" y="939"/>
                </a:cubicBezTo>
                <a:cubicBezTo>
                  <a:pt x="1025" y="939"/>
                  <a:pt x="1026" y="933"/>
                  <a:pt x="1026" y="934"/>
                </a:cubicBezTo>
                <a:cubicBezTo>
                  <a:pt x="1029" y="934"/>
                  <a:pt x="1029" y="934"/>
                  <a:pt x="1029" y="934"/>
                </a:cubicBezTo>
                <a:cubicBezTo>
                  <a:pt x="1029" y="933"/>
                  <a:pt x="1029" y="933"/>
                  <a:pt x="1029" y="933"/>
                </a:cubicBezTo>
                <a:cubicBezTo>
                  <a:pt x="1032" y="935"/>
                  <a:pt x="1030" y="930"/>
                  <a:pt x="1034" y="931"/>
                </a:cubicBezTo>
                <a:cubicBezTo>
                  <a:pt x="1031" y="930"/>
                  <a:pt x="1031" y="930"/>
                  <a:pt x="1031" y="930"/>
                </a:cubicBezTo>
                <a:cubicBezTo>
                  <a:pt x="1034" y="929"/>
                  <a:pt x="1034" y="929"/>
                  <a:pt x="1034" y="929"/>
                </a:cubicBezTo>
                <a:cubicBezTo>
                  <a:pt x="1036" y="928"/>
                  <a:pt x="1036" y="928"/>
                  <a:pt x="1036" y="928"/>
                </a:cubicBezTo>
                <a:cubicBezTo>
                  <a:pt x="1034" y="927"/>
                  <a:pt x="1034" y="927"/>
                  <a:pt x="1034" y="927"/>
                </a:cubicBezTo>
                <a:cubicBezTo>
                  <a:pt x="1040" y="924"/>
                  <a:pt x="1040" y="924"/>
                  <a:pt x="1040" y="924"/>
                </a:cubicBezTo>
                <a:cubicBezTo>
                  <a:pt x="1042" y="924"/>
                  <a:pt x="1042" y="924"/>
                  <a:pt x="1042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5" y="923"/>
                  <a:pt x="1045" y="923"/>
                  <a:pt x="1045" y="923"/>
                </a:cubicBezTo>
                <a:cubicBezTo>
                  <a:pt x="1039" y="922"/>
                  <a:pt x="1039" y="922"/>
                  <a:pt x="1039" y="922"/>
                </a:cubicBezTo>
                <a:cubicBezTo>
                  <a:pt x="1042" y="921"/>
                  <a:pt x="1042" y="921"/>
                  <a:pt x="1042" y="921"/>
                </a:cubicBezTo>
                <a:cubicBezTo>
                  <a:pt x="1046" y="922"/>
                  <a:pt x="1046" y="922"/>
                  <a:pt x="1046" y="922"/>
                </a:cubicBezTo>
                <a:cubicBezTo>
                  <a:pt x="1047" y="921"/>
                  <a:pt x="1047" y="921"/>
                  <a:pt x="1047" y="921"/>
                </a:cubicBezTo>
                <a:cubicBezTo>
                  <a:pt x="1045" y="917"/>
                  <a:pt x="1045" y="917"/>
                  <a:pt x="1045" y="917"/>
                </a:cubicBezTo>
                <a:cubicBezTo>
                  <a:pt x="1051" y="909"/>
                  <a:pt x="1051" y="909"/>
                  <a:pt x="1051" y="909"/>
                </a:cubicBezTo>
                <a:cubicBezTo>
                  <a:pt x="1052" y="911"/>
                  <a:pt x="1052" y="911"/>
                  <a:pt x="1052" y="911"/>
                </a:cubicBezTo>
                <a:cubicBezTo>
                  <a:pt x="1056" y="908"/>
                  <a:pt x="1056" y="908"/>
                  <a:pt x="1056" y="908"/>
                </a:cubicBezTo>
                <a:cubicBezTo>
                  <a:pt x="1056" y="910"/>
                  <a:pt x="1056" y="910"/>
                  <a:pt x="1056" y="910"/>
                </a:cubicBezTo>
                <a:cubicBezTo>
                  <a:pt x="1059" y="909"/>
                  <a:pt x="1059" y="909"/>
                  <a:pt x="1059" y="909"/>
                </a:cubicBezTo>
                <a:cubicBezTo>
                  <a:pt x="1060" y="907"/>
                  <a:pt x="1060" y="907"/>
                  <a:pt x="1060" y="907"/>
                </a:cubicBezTo>
                <a:cubicBezTo>
                  <a:pt x="1059" y="904"/>
                  <a:pt x="1059" y="904"/>
                  <a:pt x="1059" y="904"/>
                </a:cubicBezTo>
                <a:cubicBezTo>
                  <a:pt x="1056" y="904"/>
                  <a:pt x="1056" y="904"/>
                  <a:pt x="1056" y="904"/>
                </a:cubicBezTo>
                <a:cubicBezTo>
                  <a:pt x="1053" y="907"/>
                  <a:pt x="1053" y="907"/>
                  <a:pt x="1053" y="907"/>
                </a:cubicBezTo>
                <a:cubicBezTo>
                  <a:pt x="1046" y="906"/>
                  <a:pt x="1046" y="906"/>
                  <a:pt x="1046" y="906"/>
                </a:cubicBezTo>
                <a:cubicBezTo>
                  <a:pt x="1045" y="904"/>
                  <a:pt x="1045" y="904"/>
                  <a:pt x="1045" y="904"/>
                </a:cubicBezTo>
                <a:cubicBezTo>
                  <a:pt x="1048" y="903"/>
                  <a:pt x="1048" y="903"/>
                  <a:pt x="1048" y="903"/>
                </a:cubicBezTo>
                <a:cubicBezTo>
                  <a:pt x="1048" y="900"/>
                  <a:pt x="1050" y="902"/>
                  <a:pt x="1051" y="899"/>
                </a:cubicBezTo>
                <a:cubicBezTo>
                  <a:pt x="1051" y="901"/>
                  <a:pt x="1051" y="901"/>
                  <a:pt x="1051" y="901"/>
                </a:cubicBezTo>
                <a:cubicBezTo>
                  <a:pt x="1057" y="899"/>
                  <a:pt x="1057" y="899"/>
                  <a:pt x="1057" y="899"/>
                </a:cubicBezTo>
                <a:cubicBezTo>
                  <a:pt x="1059" y="901"/>
                  <a:pt x="1059" y="901"/>
                  <a:pt x="1059" y="901"/>
                </a:cubicBezTo>
                <a:cubicBezTo>
                  <a:pt x="1060" y="897"/>
                  <a:pt x="1060" y="897"/>
                  <a:pt x="1060" y="897"/>
                </a:cubicBezTo>
                <a:cubicBezTo>
                  <a:pt x="1064" y="895"/>
                  <a:pt x="1064" y="895"/>
                  <a:pt x="1064" y="895"/>
                </a:cubicBezTo>
                <a:cubicBezTo>
                  <a:pt x="1066" y="897"/>
                  <a:pt x="1066" y="897"/>
                  <a:pt x="1066" y="897"/>
                </a:cubicBezTo>
                <a:cubicBezTo>
                  <a:pt x="1069" y="893"/>
                  <a:pt x="1069" y="893"/>
                  <a:pt x="1069" y="893"/>
                </a:cubicBezTo>
                <a:cubicBezTo>
                  <a:pt x="1074" y="892"/>
                  <a:pt x="1074" y="892"/>
                  <a:pt x="1074" y="892"/>
                </a:cubicBezTo>
                <a:cubicBezTo>
                  <a:pt x="1073" y="891"/>
                  <a:pt x="1071" y="895"/>
                  <a:pt x="1073" y="890"/>
                </a:cubicBezTo>
                <a:cubicBezTo>
                  <a:pt x="1067" y="892"/>
                  <a:pt x="1067" y="892"/>
                  <a:pt x="1067" y="892"/>
                </a:cubicBezTo>
                <a:cubicBezTo>
                  <a:pt x="1070" y="888"/>
                  <a:pt x="1070" y="888"/>
                  <a:pt x="1070" y="888"/>
                </a:cubicBezTo>
                <a:cubicBezTo>
                  <a:pt x="1066" y="888"/>
                  <a:pt x="1066" y="890"/>
                  <a:pt x="1063" y="889"/>
                </a:cubicBezTo>
                <a:cubicBezTo>
                  <a:pt x="1066" y="890"/>
                  <a:pt x="1066" y="890"/>
                  <a:pt x="1066" y="890"/>
                </a:cubicBezTo>
                <a:cubicBezTo>
                  <a:pt x="1064" y="893"/>
                  <a:pt x="1064" y="893"/>
                  <a:pt x="1064" y="893"/>
                </a:cubicBezTo>
                <a:cubicBezTo>
                  <a:pt x="1061" y="892"/>
                  <a:pt x="1061" y="892"/>
                  <a:pt x="1061" y="892"/>
                </a:cubicBezTo>
                <a:cubicBezTo>
                  <a:pt x="1063" y="890"/>
                  <a:pt x="1063" y="890"/>
                  <a:pt x="1063" y="890"/>
                </a:cubicBezTo>
                <a:cubicBezTo>
                  <a:pt x="1057" y="890"/>
                  <a:pt x="1057" y="890"/>
                  <a:pt x="1057" y="890"/>
                </a:cubicBezTo>
                <a:cubicBezTo>
                  <a:pt x="1059" y="894"/>
                  <a:pt x="1059" y="894"/>
                  <a:pt x="1059" y="894"/>
                </a:cubicBezTo>
                <a:cubicBezTo>
                  <a:pt x="1057" y="893"/>
                  <a:pt x="1057" y="893"/>
                  <a:pt x="1057" y="893"/>
                </a:cubicBezTo>
                <a:cubicBezTo>
                  <a:pt x="1056" y="893"/>
                  <a:pt x="1056" y="893"/>
                  <a:pt x="1056" y="893"/>
                </a:cubicBezTo>
                <a:cubicBezTo>
                  <a:pt x="1056" y="895"/>
                  <a:pt x="1056" y="895"/>
                  <a:pt x="1056" y="895"/>
                </a:cubicBezTo>
                <a:cubicBezTo>
                  <a:pt x="1047" y="896"/>
                  <a:pt x="1047" y="896"/>
                  <a:pt x="1047" y="896"/>
                </a:cubicBezTo>
                <a:cubicBezTo>
                  <a:pt x="1042" y="898"/>
                  <a:pt x="1042" y="898"/>
                  <a:pt x="1042" y="898"/>
                </a:cubicBezTo>
                <a:cubicBezTo>
                  <a:pt x="1040" y="897"/>
                  <a:pt x="1040" y="897"/>
                  <a:pt x="1040" y="897"/>
                </a:cubicBezTo>
                <a:cubicBezTo>
                  <a:pt x="1038" y="899"/>
                  <a:pt x="1038" y="899"/>
                  <a:pt x="1038" y="899"/>
                </a:cubicBezTo>
                <a:cubicBezTo>
                  <a:pt x="1036" y="901"/>
                  <a:pt x="1033" y="898"/>
                  <a:pt x="1032" y="899"/>
                </a:cubicBezTo>
                <a:cubicBezTo>
                  <a:pt x="1032" y="898"/>
                  <a:pt x="1032" y="898"/>
                  <a:pt x="1032" y="898"/>
                </a:cubicBezTo>
                <a:cubicBezTo>
                  <a:pt x="1037" y="897"/>
                  <a:pt x="1037" y="897"/>
                  <a:pt x="1037" y="897"/>
                </a:cubicBezTo>
                <a:cubicBezTo>
                  <a:pt x="1039" y="894"/>
                  <a:pt x="1039" y="894"/>
                  <a:pt x="1039" y="894"/>
                </a:cubicBezTo>
                <a:cubicBezTo>
                  <a:pt x="1039" y="893"/>
                  <a:pt x="1039" y="893"/>
                  <a:pt x="1039" y="893"/>
                </a:cubicBezTo>
                <a:cubicBezTo>
                  <a:pt x="1038" y="894"/>
                  <a:pt x="1037" y="896"/>
                  <a:pt x="1034" y="895"/>
                </a:cubicBezTo>
                <a:cubicBezTo>
                  <a:pt x="1034" y="896"/>
                  <a:pt x="1034" y="896"/>
                  <a:pt x="1034" y="896"/>
                </a:cubicBezTo>
                <a:cubicBezTo>
                  <a:pt x="1032" y="892"/>
                  <a:pt x="1032" y="892"/>
                  <a:pt x="1032" y="892"/>
                </a:cubicBezTo>
                <a:cubicBezTo>
                  <a:pt x="1032" y="890"/>
                  <a:pt x="1032" y="890"/>
                  <a:pt x="1032" y="890"/>
                </a:cubicBezTo>
                <a:cubicBezTo>
                  <a:pt x="1036" y="890"/>
                  <a:pt x="1036" y="890"/>
                  <a:pt x="1036" y="890"/>
                </a:cubicBezTo>
                <a:cubicBezTo>
                  <a:pt x="1038" y="889"/>
                  <a:pt x="1038" y="889"/>
                  <a:pt x="1038" y="889"/>
                </a:cubicBezTo>
                <a:cubicBezTo>
                  <a:pt x="1039" y="890"/>
                  <a:pt x="1039" y="890"/>
                  <a:pt x="1039" y="890"/>
                </a:cubicBezTo>
                <a:cubicBezTo>
                  <a:pt x="1039" y="891"/>
                  <a:pt x="1042" y="891"/>
                  <a:pt x="1038" y="891"/>
                </a:cubicBezTo>
                <a:cubicBezTo>
                  <a:pt x="1038" y="892"/>
                  <a:pt x="1038" y="892"/>
                  <a:pt x="1038" y="892"/>
                </a:cubicBezTo>
                <a:cubicBezTo>
                  <a:pt x="1043" y="891"/>
                  <a:pt x="1043" y="891"/>
                  <a:pt x="1043" y="891"/>
                </a:cubicBezTo>
                <a:cubicBezTo>
                  <a:pt x="1044" y="889"/>
                  <a:pt x="1044" y="889"/>
                  <a:pt x="1044" y="889"/>
                </a:cubicBezTo>
                <a:cubicBezTo>
                  <a:pt x="1044" y="888"/>
                  <a:pt x="1041" y="887"/>
                  <a:pt x="1043" y="886"/>
                </a:cubicBezTo>
                <a:cubicBezTo>
                  <a:pt x="1042" y="885"/>
                  <a:pt x="1042" y="885"/>
                  <a:pt x="1042" y="885"/>
                </a:cubicBezTo>
                <a:cubicBezTo>
                  <a:pt x="1039" y="886"/>
                  <a:pt x="1039" y="886"/>
                  <a:pt x="1039" y="886"/>
                </a:cubicBezTo>
                <a:cubicBezTo>
                  <a:pt x="1038" y="884"/>
                  <a:pt x="1038" y="884"/>
                  <a:pt x="1038" y="884"/>
                </a:cubicBezTo>
                <a:cubicBezTo>
                  <a:pt x="1042" y="881"/>
                  <a:pt x="1042" y="881"/>
                  <a:pt x="1042" y="881"/>
                </a:cubicBezTo>
                <a:cubicBezTo>
                  <a:pt x="1039" y="880"/>
                  <a:pt x="1039" y="880"/>
                  <a:pt x="1039" y="880"/>
                </a:cubicBezTo>
                <a:cubicBezTo>
                  <a:pt x="1039" y="878"/>
                  <a:pt x="1039" y="878"/>
                  <a:pt x="1039" y="878"/>
                </a:cubicBezTo>
                <a:cubicBezTo>
                  <a:pt x="1043" y="877"/>
                  <a:pt x="1037" y="882"/>
                  <a:pt x="1043" y="877"/>
                </a:cubicBezTo>
                <a:cubicBezTo>
                  <a:pt x="1044" y="878"/>
                  <a:pt x="1042" y="879"/>
                  <a:pt x="1043" y="881"/>
                </a:cubicBezTo>
                <a:cubicBezTo>
                  <a:pt x="1042" y="882"/>
                  <a:pt x="1042" y="882"/>
                  <a:pt x="1042" y="882"/>
                </a:cubicBezTo>
                <a:cubicBezTo>
                  <a:pt x="1045" y="882"/>
                  <a:pt x="1045" y="882"/>
                  <a:pt x="1045" y="882"/>
                </a:cubicBezTo>
                <a:cubicBezTo>
                  <a:pt x="1044" y="882"/>
                  <a:pt x="1044" y="882"/>
                  <a:pt x="1044" y="882"/>
                </a:cubicBezTo>
                <a:cubicBezTo>
                  <a:pt x="1046" y="885"/>
                  <a:pt x="1046" y="885"/>
                  <a:pt x="1046" y="885"/>
                </a:cubicBezTo>
                <a:cubicBezTo>
                  <a:pt x="1047" y="885"/>
                  <a:pt x="1047" y="885"/>
                  <a:pt x="1047" y="885"/>
                </a:cubicBezTo>
                <a:cubicBezTo>
                  <a:pt x="1051" y="883"/>
                  <a:pt x="1051" y="883"/>
                  <a:pt x="1051" y="883"/>
                </a:cubicBezTo>
                <a:cubicBezTo>
                  <a:pt x="1051" y="881"/>
                  <a:pt x="1051" y="881"/>
                  <a:pt x="1051" y="881"/>
                </a:cubicBezTo>
                <a:cubicBezTo>
                  <a:pt x="1055" y="880"/>
                  <a:pt x="1055" y="880"/>
                  <a:pt x="1055" y="880"/>
                </a:cubicBezTo>
                <a:cubicBezTo>
                  <a:pt x="1056" y="877"/>
                  <a:pt x="1056" y="877"/>
                  <a:pt x="1056" y="877"/>
                </a:cubicBezTo>
                <a:cubicBezTo>
                  <a:pt x="1060" y="879"/>
                  <a:pt x="1060" y="879"/>
                  <a:pt x="1060" y="879"/>
                </a:cubicBezTo>
                <a:cubicBezTo>
                  <a:pt x="1063" y="877"/>
                  <a:pt x="1063" y="877"/>
                  <a:pt x="1063" y="877"/>
                </a:cubicBezTo>
                <a:cubicBezTo>
                  <a:pt x="1060" y="881"/>
                  <a:pt x="1060" y="881"/>
                  <a:pt x="1060" y="881"/>
                </a:cubicBezTo>
                <a:cubicBezTo>
                  <a:pt x="1057" y="879"/>
                  <a:pt x="1057" y="879"/>
                  <a:pt x="1057" y="879"/>
                </a:cubicBezTo>
                <a:cubicBezTo>
                  <a:pt x="1056" y="880"/>
                  <a:pt x="1056" y="880"/>
                  <a:pt x="1056" y="880"/>
                </a:cubicBezTo>
                <a:cubicBezTo>
                  <a:pt x="1055" y="880"/>
                  <a:pt x="1059" y="880"/>
                  <a:pt x="1055" y="882"/>
                </a:cubicBezTo>
                <a:cubicBezTo>
                  <a:pt x="1059" y="883"/>
                  <a:pt x="1059" y="883"/>
                  <a:pt x="1059" y="883"/>
                </a:cubicBezTo>
                <a:cubicBezTo>
                  <a:pt x="1056" y="884"/>
                  <a:pt x="1056" y="884"/>
                  <a:pt x="1056" y="884"/>
                </a:cubicBezTo>
                <a:cubicBezTo>
                  <a:pt x="1055" y="885"/>
                  <a:pt x="1055" y="885"/>
                  <a:pt x="1055" y="885"/>
                </a:cubicBezTo>
                <a:cubicBezTo>
                  <a:pt x="1056" y="886"/>
                  <a:pt x="1056" y="886"/>
                  <a:pt x="1056" y="886"/>
                </a:cubicBezTo>
                <a:cubicBezTo>
                  <a:pt x="1063" y="882"/>
                  <a:pt x="1063" y="882"/>
                  <a:pt x="1063" y="882"/>
                </a:cubicBezTo>
                <a:cubicBezTo>
                  <a:pt x="1064" y="880"/>
                  <a:pt x="1064" y="880"/>
                  <a:pt x="1064" y="880"/>
                </a:cubicBezTo>
                <a:cubicBezTo>
                  <a:pt x="1063" y="879"/>
                  <a:pt x="1063" y="879"/>
                  <a:pt x="1063" y="879"/>
                </a:cubicBezTo>
                <a:cubicBezTo>
                  <a:pt x="1066" y="878"/>
                  <a:pt x="1066" y="878"/>
                  <a:pt x="1066" y="878"/>
                </a:cubicBezTo>
                <a:cubicBezTo>
                  <a:pt x="1074" y="873"/>
                  <a:pt x="1074" y="873"/>
                  <a:pt x="1074" y="873"/>
                </a:cubicBezTo>
                <a:cubicBezTo>
                  <a:pt x="1075" y="873"/>
                  <a:pt x="1075" y="873"/>
                  <a:pt x="1075" y="873"/>
                </a:cubicBezTo>
                <a:cubicBezTo>
                  <a:pt x="1078" y="872"/>
                  <a:pt x="1078" y="872"/>
                  <a:pt x="1078" y="872"/>
                </a:cubicBezTo>
                <a:cubicBezTo>
                  <a:pt x="1078" y="873"/>
                  <a:pt x="1072" y="871"/>
                  <a:pt x="1079" y="875"/>
                </a:cubicBezTo>
                <a:cubicBezTo>
                  <a:pt x="1082" y="875"/>
                  <a:pt x="1082" y="875"/>
                  <a:pt x="1082" y="875"/>
                </a:cubicBezTo>
                <a:cubicBezTo>
                  <a:pt x="1081" y="875"/>
                  <a:pt x="1084" y="870"/>
                  <a:pt x="1081" y="877"/>
                </a:cubicBezTo>
                <a:cubicBezTo>
                  <a:pt x="1084" y="873"/>
                  <a:pt x="1084" y="873"/>
                  <a:pt x="1084" y="873"/>
                </a:cubicBezTo>
                <a:cubicBezTo>
                  <a:pt x="1084" y="874"/>
                  <a:pt x="1087" y="876"/>
                  <a:pt x="1087" y="872"/>
                </a:cubicBezTo>
                <a:cubicBezTo>
                  <a:pt x="1091" y="871"/>
                  <a:pt x="1093" y="872"/>
                  <a:pt x="1096" y="869"/>
                </a:cubicBezTo>
                <a:cubicBezTo>
                  <a:pt x="1100" y="862"/>
                  <a:pt x="1100" y="862"/>
                  <a:pt x="1100" y="862"/>
                </a:cubicBezTo>
                <a:cubicBezTo>
                  <a:pt x="1102" y="861"/>
                  <a:pt x="1102" y="861"/>
                  <a:pt x="1102" y="861"/>
                </a:cubicBezTo>
                <a:cubicBezTo>
                  <a:pt x="1104" y="858"/>
                  <a:pt x="1104" y="858"/>
                  <a:pt x="1104" y="858"/>
                </a:cubicBezTo>
                <a:cubicBezTo>
                  <a:pt x="1106" y="858"/>
                  <a:pt x="1106" y="858"/>
                  <a:pt x="1106" y="858"/>
                </a:cubicBezTo>
                <a:cubicBezTo>
                  <a:pt x="1106" y="858"/>
                  <a:pt x="1101" y="856"/>
                  <a:pt x="1107" y="860"/>
                </a:cubicBezTo>
                <a:cubicBezTo>
                  <a:pt x="1109" y="857"/>
                  <a:pt x="1109" y="857"/>
                  <a:pt x="1109" y="857"/>
                </a:cubicBezTo>
                <a:cubicBezTo>
                  <a:pt x="1114" y="859"/>
                  <a:pt x="1114" y="859"/>
                  <a:pt x="1114" y="859"/>
                </a:cubicBezTo>
                <a:cubicBezTo>
                  <a:pt x="1116" y="856"/>
                  <a:pt x="1116" y="856"/>
                  <a:pt x="1116" y="856"/>
                </a:cubicBezTo>
                <a:cubicBezTo>
                  <a:pt x="1115" y="855"/>
                  <a:pt x="1115" y="855"/>
                  <a:pt x="1115" y="855"/>
                </a:cubicBezTo>
                <a:cubicBezTo>
                  <a:pt x="1114" y="854"/>
                  <a:pt x="1114" y="854"/>
                  <a:pt x="1114" y="854"/>
                </a:cubicBezTo>
                <a:cubicBezTo>
                  <a:pt x="1114" y="855"/>
                  <a:pt x="1112" y="854"/>
                  <a:pt x="1111" y="855"/>
                </a:cubicBezTo>
                <a:cubicBezTo>
                  <a:pt x="1116" y="851"/>
                  <a:pt x="1116" y="851"/>
                  <a:pt x="1116" y="851"/>
                </a:cubicBezTo>
                <a:cubicBezTo>
                  <a:pt x="1121" y="848"/>
                  <a:pt x="1121" y="848"/>
                  <a:pt x="1121" y="848"/>
                </a:cubicBezTo>
                <a:cubicBezTo>
                  <a:pt x="1121" y="849"/>
                  <a:pt x="1117" y="848"/>
                  <a:pt x="1121" y="850"/>
                </a:cubicBezTo>
                <a:cubicBezTo>
                  <a:pt x="1124" y="848"/>
                  <a:pt x="1124" y="848"/>
                  <a:pt x="1124" y="848"/>
                </a:cubicBezTo>
                <a:cubicBezTo>
                  <a:pt x="1120" y="846"/>
                  <a:pt x="1120" y="846"/>
                  <a:pt x="1120" y="846"/>
                </a:cubicBezTo>
                <a:cubicBezTo>
                  <a:pt x="1125" y="842"/>
                  <a:pt x="1125" y="842"/>
                  <a:pt x="1125" y="842"/>
                </a:cubicBezTo>
                <a:cubicBezTo>
                  <a:pt x="1124" y="843"/>
                  <a:pt x="1124" y="843"/>
                  <a:pt x="1124" y="843"/>
                </a:cubicBezTo>
                <a:cubicBezTo>
                  <a:pt x="1129" y="842"/>
                  <a:pt x="1129" y="842"/>
                  <a:pt x="1129" y="842"/>
                </a:cubicBezTo>
                <a:cubicBezTo>
                  <a:pt x="1131" y="838"/>
                  <a:pt x="1131" y="838"/>
                  <a:pt x="1131" y="838"/>
                </a:cubicBezTo>
                <a:cubicBezTo>
                  <a:pt x="1139" y="831"/>
                  <a:pt x="1139" y="831"/>
                  <a:pt x="1139" y="831"/>
                </a:cubicBezTo>
                <a:cubicBezTo>
                  <a:pt x="1139" y="830"/>
                  <a:pt x="1142" y="834"/>
                  <a:pt x="1138" y="830"/>
                </a:cubicBezTo>
                <a:cubicBezTo>
                  <a:pt x="1134" y="832"/>
                  <a:pt x="1134" y="832"/>
                  <a:pt x="1134" y="832"/>
                </a:cubicBezTo>
                <a:cubicBezTo>
                  <a:pt x="1131" y="831"/>
                  <a:pt x="1131" y="831"/>
                  <a:pt x="1131" y="831"/>
                </a:cubicBezTo>
                <a:cubicBezTo>
                  <a:pt x="1129" y="831"/>
                  <a:pt x="1129" y="831"/>
                  <a:pt x="1129" y="831"/>
                </a:cubicBezTo>
                <a:cubicBezTo>
                  <a:pt x="1127" y="834"/>
                  <a:pt x="1127" y="834"/>
                  <a:pt x="1127" y="834"/>
                </a:cubicBezTo>
                <a:cubicBezTo>
                  <a:pt x="1117" y="836"/>
                  <a:pt x="1117" y="836"/>
                  <a:pt x="1117" y="836"/>
                </a:cubicBezTo>
                <a:cubicBezTo>
                  <a:pt x="1115" y="837"/>
                  <a:pt x="1115" y="837"/>
                  <a:pt x="1115" y="837"/>
                </a:cubicBezTo>
                <a:cubicBezTo>
                  <a:pt x="1109" y="839"/>
                  <a:pt x="1109" y="839"/>
                  <a:pt x="1109" y="839"/>
                </a:cubicBezTo>
                <a:cubicBezTo>
                  <a:pt x="1105" y="836"/>
                  <a:pt x="1105" y="836"/>
                  <a:pt x="1105" y="836"/>
                </a:cubicBezTo>
                <a:cubicBezTo>
                  <a:pt x="1099" y="837"/>
                  <a:pt x="1099" y="837"/>
                  <a:pt x="1099" y="837"/>
                </a:cubicBezTo>
                <a:cubicBezTo>
                  <a:pt x="1101" y="838"/>
                  <a:pt x="1094" y="839"/>
                  <a:pt x="1100" y="840"/>
                </a:cubicBezTo>
                <a:cubicBezTo>
                  <a:pt x="1098" y="842"/>
                  <a:pt x="1098" y="842"/>
                  <a:pt x="1098" y="842"/>
                </a:cubicBezTo>
                <a:cubicBezTo>
                  <a:pt x="1097" y="841"/>
                  <a:pt x="1097" y="841"/>
                  <a:pt x="1097" y="841"/>
                </a:cubicBezTo>
                <a:cubicBezTo>
                  <a:pt x="1091" y="843"/>
                  <a:pt x="1091" y="843"/>
                  <a:pt x="1091" y="843"/>
                </a:cubicBezTo>
                <a:cubicBezTo>
                  <a:pt x="1088" y="840"/>
                  <a:pt x="1088" y="840"/>
                  <a:pt x="1088" y="840"/>
                </a:cubicBezTo>
                <a:cubicBezTo>
                  <a:pt x="1071" y="844"/>
                  <a:pt x="1071" y="844"/>
                  <a:pt x="1071" y="844"/>
                </a:cubicBezTo>
                <a:cubicBezTo>
                  <a:pt x="1065" y="845"/>
                  <a:pt x="1065" y="845"/>
                  <a:pt x="1065" y="845"/>
                </a:cubicBezTo>
                <a:cubicBezTo>
                  <a:pt x="1064" y="849"/>
                  <a:pt x="1071" y="843"/>
                  <a:pt x="1064" y="848"/>
                </a:cubicBezTo>
                <a:cubicBezTo>
                  <a:pt x="1067" y="847"/>
                  <a:pt x="1071" y="848"/>
                  <a:pt x="1074" y="846"/>
                </a:cubicBezTo>
                <a:cubicBezTo>
                  <a:pt x="1075" y="848"/>
                  <a:pt x="1075" y="848"/>
                  <a:pt x="1075" y="848"/>
                </a:cubicBezTo>
                <a:cubicBezTo>
                  <a:pt x="1063" y="851"/>
                  <a:pt x="1063" y="851"/>
                  <a:pt x="1063" y="851"/>
                </a:cubicBezTo>
                <a:cubicBezTo>
                  <a:pt x="1054" y="852"/>
                  <a:pt x="1054" y="852"/>
                  <a:pt x="1054" y="852"/>
                </a:cubicBezTo>
                <a:cubicBezTo>
                  <a:pt x="1057" y="849"/>
                  <a:pt x="1057" y="849"/>
                  <a:pt x="1057" y="849"/>
                </a:cubicBezTo>
                <a:cubicBezTo>
                  <a:pt x="1059" y="850"/>
                  <a:pt x="1059" y="850"/>
                  <a:pt x="1059" y="850"/>
                </a:cubicBezTo>
                <a:cubicBezTo>
                  <a:pt x="1063" y="848"/>
                  <a:pt x="1063" y="848"/>
                  <a:pt x="1063" y="848"/>
                </a:cubicBezTo>
                <a:cubicBezTo>
                  <a:pt x="1059" y="847"/>
                  <a:pt x="1059" y="847"/>
                  <a:pt x="1059" y="847"/>
                </a:cubicBezTo>
                <a:cubicBezTo>
                  <a:pt x="1047" y="851"/>
                  <a:pt x="1047" y="851"/>
                  <a:pt x="1047" y="851"/>
                </a:cubicBezTo>
                <a:cubicBezTo>
                  <a:pt x="1048" y="853"/>
                  <a:pt x="1048" y="853"/>
                  <a:pt x="1048" y="853"/>
                </a:cubicBezTo>
                <a:cubicBezTo>
                  <a:pt x="1050" y="853"/>
                  <a:pt x="1050" y="853"/>
                  <a:pt x="1050" y="853"/>
                </a:cubicBezTo>
                <a:cubicBezTo>
                  <a:pt x="1048" y="854"/>
                  <a:pt x="1048" y="854"/>
                  <a:pt x="1048" y="854"/>
                </a:cubicBezTo>
                <a:cubicBezTo>
                  <a:pt x="1047" y="854"/>
                  <a:pt x="1047" y="854"/>
                  <a:pt x="1047" y="854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4"/>
                  <a:pt x="1041" y="854"/>
                  <a:pt x="1041" y="854"/>
                </a:cubicBezTo>
                <a:cubicBezTo>
                  <a:pt x="1045" y="854"/>
                  <a:pt x="1045" y="854"/>
                  <a:pt x="1045" y="854"/>
                </a:cubicBezTo>
                <a:cubicBezTo>
                  <a:pt x="1045" y="852"/>
                  <a:pt x="1045" y="852"/>
                  <a:pt x="1045" y="852"/>
                </a:cubicBezTo>
                <a:cubicBezTo>
                  <a:pt x="1046" y="852"/>
                  <a:pt x="1044" y="849"/>
                  <a:pt x="1046" y="853"/>
                </a:cubicBezTo>
                <a:cubicBezTo>
                  <a:pt x="1043" y="850"/>
                  <a:pt x="1043" y="850"/>
                  <a:pt x="1043" y="850"/>
                </a:cubicBezTo>
                <a:cubicBezTo>
                  <a:pt x="1040" y="852"/>
                  <a:pt x="1040" y="852"/>
                  <a:pt x="1040" y="852"/>
                </a:cubicBezTo>
                <a:cubicBezTo>
                  <a:pt x="1034" y="850"/>
                  <a:pt x="1049" y="851"/>
                  <a:pt x="1035" y="852"/>
                </a:cubicBezTo>
                <a:cubicBezTo>
                  <a:pt x="1027" y="855"/>
                  <a:pt x="1027" y="855"/>
                  <a:pt x="1027" y="855"/>
                </a:cubicBezTo>
                <a:cubicBezTo>
                  <a:pt x="1022" y="855"/>
                  <a:pt x="1022" y="855"/>
                  <a:pt x="1022" y="855"/>
                </a:cubicBezTo>
                <a:cubicBezTo>
                  <a:pt x="1010" y="857"/>
                  <a:pt x="1010" y="857"/>
                  <a:pt x="1010" y="857"/>
                </a:cubicBezTo>
                <a:cubicBezTo>
                  <a:pt x="1009" y="858"/>
                  <a:pt x="1009" y="858"/>
                  <a:pt x="1009" y="858"/>
                </a:cubicBezTo>
                <a:cubicBezTo>
                  <a:pt x="1005" y="858"/>
                  <a:pt x="1005" y="858"/>
                  <a:pt x="1005" y="858"/>
                </a:cubicBezTo>
                <a:cubicBezTo>
                  <a:pt x="1001" y="860"/>
                  <a:pt x="1001" y="860"/>
                  <a:pt x="1001" y="860"/>
                </a:cubicBezTo>
                <a:cubicBezTo>
                  <a:pt x="996" y="861"/>
                  <a:pt x="996" y="861"/>
                  <a:pt x="996" y="861"/>
                </a:cubicBezTo>
                <a:cubicBezTo>
                  <a:pt x="995" y="860"/>
                  <a:pt x="995" y="860"/>
                  <a:pt x="995" y="860"/>
                </a:cubicBezTo>
                <a:cubicBezTo>
                  <a:pt x="992" y="862"/>
                  <a:pt x="992" y="862"/>
                  <a:pt x="992" y="862"/>
                </a:cubicBezTo>
                <a:cubicBezTo>
                  <a:pt x="989" y="862"/>
                  <a:pt x="1000" y="855"/>
                  <a:pt x="987" y="864"/>
                </a:cubicBezTo>
                <a:cubicBezTo>
                  <a:pt x="986" y="861"/>
                  <a:pt x="986" y="861"/>
                  <a:pt x="986" y="861"/>
                </a:cubicBezTo>
                <a:cubicBezTo>
                  <a:pt x="985" y="861"/>
                  <a:pt x="1006" y="861"/>
                  <a:pt x="976" y="865"/>
                </a:cubicBezTo>
                <a:cubicBezTo>
                  <a:pt x="965" y="867"/>
                  <a:pt x="965" y="867"/>
                  <a:pt x="965" y="867"/>
                </a:cubicBezTo>
                <a:cubicBezTo>
                  <a:pt x="944" y="870"/>
                  <a:pt x="944" y="870"/>
                  <a:pt x="944" y="870"/>
                </a:cubicBezTo>
                <a:cubicBezTo>
                  <a:pt x="942" y="868"/>
                  <a:pt x="942" y="868"/>
                  <a:pt x="942" y="868"/>
                </a:cubicBezTo>
                <a:cubicBezTo>
                  <a:pt x="941" y="868"/>
                  <a:pt x="941" y="868"/>
                  <a:pt x="941" y="868"/>
                </a:cubicBezTo>
                <a:cubicBezTo>
                  <a:pt x="941" y="870"/>
                  <a:pt x="941" y="870"/>
                  <a:pt x="941" y="870"/>
                </a:cubicBezTo>
                <a:cubicBezTo>
                  <a:pt x="935" y="873"/>
                  <a:pt x="935" y="873"/>
                  <a:pt x="935" y="873"/>
                </a:cubicBezTo>
                <a:cubicBezTo>
                  <a:pt x="918" y="874"/>
                  <a:pt x="918" y="874"/>
                  <a:pt x="918" y="874"/>
                </a:cubicBezTo>
                <a:cubicBezTo>
                  <a:pt x="918" y="873"/>
                  <a:pt x="918" y="873"/>
                  <a:pt x="918" y="873"/>
                </a:cubicBezTo>
                <a:cubicBezTo>
                  <a:pt x="914" y="873"/>
                  <a:pt x="914" y="873"/>
                  <a:pt x="914" y="873"/>
                </a:cubicBezTo>
                <a:cubicBezTo>
                  <a:pt x="912" y="875"/>
                  <a:pt x="912" y="875"/>
                  <a:pt x="912" y="875"/>
                </a:cubicBezTo>
                <a:cubicBezTo>
                  <a:pt x="903" y="877"/>
                  <a:pt x="903" y="877"/>
                  <a:pt x="903" y="877"/>
                </a:cubicBezTo>
                <a:cubicBezTo>
                  <a:pt x="899" y="875"/>
                  <a:pt x="899" y="875"/>
                  <a:pt x="899" y="875"/>
                </a:cubicBezTo>
                <a:cubicBezTo>
                  <a:pt x="898" y="873"/>
                  <a:pt x="895" y="873"/>
                  <a:pt x="896" y="878"/>
                </a:cubicBezTo>
                <a:cubicBezTo>
                  <a:pt x="895" y="879"/>
                  <a:pt x="895" y="879"/>
                  <a:pt x="895" y="879"/>
                </a:cubicBezTo>
                <a:cubicBezTo>
                  <a:pt x="891" y="875"/>
                  <a:pt x="891" y="875"/>
                  <a:pt x="891" y="875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86" y="879"/>
                  <a:pt x="886" y="879"/>
                  <a:pt x="886" y="879"/>
                </a:cubicBezTo>
                <a:cubicBezTo>
                  <a:pt x="881" y="881"/>
                  <a:pt x="881" y="881"/>
                  <a:pt x="881" y="881"/>
                </a:cubicBezTo>
                <a:cubicBezTo>
                  <a:pt x="863" y="882"/>
                  <a:pt x="863" y="882"/>
                  <a:pt x="863" y="882"/>
                </a:cubicBezTo>
                <a:cubicBezTo>
                  <a:pt x="862" y="883"/>
                  <a:pt x="862" y="883"/>
                  <a:pt x="862" y="883"/>
                </a:cubicBezTo>
                <a:cubicBezTo>
                  <a:pt x="860" y="883"/>
                  <a:pt x="860" y="883"/>
                  <a:pt x="860" y="883"/>
                </a:cubicBezTo>
                <a:cubicBezTo>
                  <a:pt x="859" y="882"/>
                  <a:pt x="859" y="882"/>
                  <a:pt x="859" y="882"/>
                </a:cubicBezTo>
                <a:cubicBezTo>
                  <a:pt x="858" y="883"/>
                  <a:pt x="858" y="883"/>
                  <a:pt x="858" y="883"/>
                </a:cubicBezTo>
                <a:cubicBezTo>
                  <a:pt x="853" y="884"/>
                  <a:pt x="853" y="884"/>
                  <a:pt x="853" y="884"/>
                </a:cubicBezTo>
                <a:cubicBezTo>
                  <a:pt x="835" y="886"/>
                  <a:pt x="835" y="886"/>
                  <a:pt x="835" y="886"/>
                </a:cubicBezTo>
                <a:cubicBezTo>
                  <a:pt x="832" y="887"/>
                  <a:pt x="832" y="887"/>
                  <a:pt x="832" y="887"/>
                </a:cubicBezTo>
                <a:cubicBezTo>
                  <a:pt x="821" y="889"/>
                  <a:pt x="821" y="889"/>
                  <a:pt x="821" y="889"/>
                </a:cubicBezTo>
                <a:cubicBezTo>
                  <a:pt x="815" y="890"/>
                  <a:pt x="815" y="890"/>
                  <a:pt x="815" y="890"/>
                </a:cubicBezTo>
                <a:cubicBezTo>
                  <a:pt x="813" y="889"/>
                  <a:pt x="813" y="889"/>
                  <a:pt x="813" y="889"/>
                </a:cubicBezTo>
                <a:cubicBezTo>
                  <a:pt x="808" y="890"/>
                  <a:pt x="808" y="890"/>
                  <a:pt x="808" y="890"/>
                </a:cubicBezTo>
                <a:cubicBezTo>
                  <a:pt x="807" y="890"/>
                  <a:pt x="807" y="890"/>
                  <a:pt x="807" y="890"/>
                </a:cubicBezTo>
                <a:cubicBezTo>
                  <a:pt x="806" y="889"/>
                  <a:pt x="806" y="889"/>
                  <a:pt x="806" y="889"/>
                </a:cubicBezTo>
                <a:cubicBezTo>
                  <a:pt x="797" y="892"/>
                  <a:pt x="797" y="892"/>
                  <a:pt x="797" y="892"/>
                </a:cubicBezTo>
                <a:cubicBezTo>
                  <a:pt x="786" y="893"/>
                  <a:pt x="786" y="893"/>
                  <a:pt x="786" y="893"/>
                </a:cubicBezTo>
                <a:cubicBezTo>
                  <a:pt x="775" y="894"/>
                  <a:pt x="775" y="894"/>
                  <a:pt x="775" y="894"/>
                </a:cubicBezTo>
                <a:cubicBezTo>
                  <a:pt x="774" y="894"/>
                  <a:pt x="774" y="894"/>
                  <a:pt x="774" y="894"/>
                </a:cubicBezTo>
                <a:cubicBezTo>
                  <a:pt x="771" y="895"/>
                  <a:pt x="771" y="895"/>
                  <a:pt x="771" y="895"/>
                </a:cubicBezTo>
                <a:cubicBezTo>
                  <a:pt x="770" y="894"/>
                  <a:pt x="770" y="894"/>
                  <a:pt x="770" y="894"/>
                </a:cubicBezTo>
                <a:cubicBezTo>
                  <a:pt x="762" y="897"/>
                  <a:pt x="762" y="897"/>
                  <a:pt x="762" y="897"/>
                </a:cubicBezTo>
                <a:cubicBezTo>
                  <a:pt x="753" y="897"/>
                  <a:pt x="753" y="897"/>
                  <a:pt x="753" y="897"/>
                </a:cubicBezTo>
                <a:cubicBezTo>
                  <a:pt x="751" y="898"/>
                  <a:pt x="751" y="898"/>
                  <a:pt x="751" y="898"/>
                </a:cubicBezTo>
                <a:cubicBezTo>
                  <a:pt x="747" y="897"/>
                  <a:pt x="747" y="897"/>
                  <a:pt x="747" y="897"/>
                </a:cubicBezTo>
                <a:cubicBezTo>
                  <a:pt x="735" y="899"/>
                  <a:pt x="735" y="899"/>
                  <a:pt x="735" y="899"/>
                </a:cubicBezTo>
                <a:cubicBezTo>
                  <a:pt x="732" y="899"/>
                  <a:pt x="732" y="899"/>
                  <a:pt x="732" y="899"/>
                </a:cubicBezTo>
                <a:cubicBezTo>
                  <a:pt x="731" y="901"/>
                  <a:pt x="731" y="901"/>
                  <a:pt x="731" y="901"/>
                </a:cubicBezTo>
                <a:cubicBezTo>
                  <a:pt x="700" y="905"/>
                  <a:pt x="700" y="905"/>
                  <a:pt x="700" y="905"/>
                </a:cubicBezTo>
                <a:cubicBezTo>
                  <a:pt x="692" y="906"/>
                  <a:pt x="692" y="906"/>
                  <a:pt x="692" y="906"/>
                </a:cubicBezTo>
                <a:cubicBezTo>
                  <a:pt x="691" y="908"/>
                  <a:pt x="691" y="908"/>
                  <a:pt x="691" y="908"/>
                </a:cubicBezTo>
                <a:cubicBezTo>
                  <a:pt x="691" y="909"/>
                  <a:pt x="690" y="910"/>
                  <a:pt x="688" y="909"/>
                </a:cubicBezTo>
                <a:cubicBezTo>
                  <a:pt x="691" y="906"/>
                  <a:pt x="691" y="906"/>
                  <a:pt x="691" y="906"/>
                </a:cubicBezTo>
                <a:cubicBezTo>
                  <a:pt x="686" y="906"/>
                  <a:pt x="686" y="906"/>
                  <a:pt x="686" y="906"/>
                </a:cubicBezTo>
                <a:cubicBezTo>
                  <a:pt x="677" y="907"/>
                  <a:pt x="677" y="907"/>
                  <a:pt x="677" y="907"/>
                </a:cubicBezTo>
                <a:cubicBezTo>
                  <a:pt x="674" y="909"/>
                  <a:pt x="674" y="909"/>
                  <a:pt x="674" y="909"/>
                </a:cubicBezTo>
                <a:cubicBezTo>
                  <a:pt x="669" y="908"/>
                  <a:pt x="669" y="908"/>
                  <a:pt x="669" y="908"/>
                </a:cubicBezTo>
                <a:cubicBezTo>
                  <a:pt x="663" y="910"/>
                  <a:pt x="663" y="910"/>
                  <a:pt x="663" y="910"/>
                </a:cubicBezTo>
                <a:cubicBezTo>
                  <a:pt x="660" y="909"/>
                  <a:pt x="660" y="909"/>
                  <a:pt x="660" y="909"/>
                </a:cubicBezTo>
                <a:cubicBezTo>
                  <a:pt x="649" y="911"/>
                  <a:pt x="649" y="911"/>
                  <a:pt x="649" y="911"/>
                </a:cubicBezTo>
                <a:cubicBezTo>
                  <a:pt x="640" y="912"/>
                  <a:pt x="640" y="912"/>
                  <a:pt x="640" y="912"/>
                </a:cubicBezTo>
                <a:cubicBezTo>
                  <a:pt x="635" y="913"/>
                  <a:pt x="635" y="913"/>
                  <a:pt x="635" y="913"/>
                </a:cubicBezTo>
                <a:cubicBezTo>
                  <a:pt x="625" y="914"/>
                  <a:pt x="625" y="914"/>
                  <a:pt x="625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15" y="917"/>
                  <a:pt x="615" y="917"/>
                  <a:pt x="615" y="917"/>
                </a:cubicBezTo>
                <a:cubicBezTo>
                  <a:pt x="596" y="918"/>
                  <a:pt x="596" y="918"/>
                  <a:pt x="596" y="918"/>
                </a:cubicBezTo>
                <a:cubicBezTo>
                  <a:pt x="585" y="919"/>
                  <a:pt x="585" y="919"/>
                  <a:pt x="585" y="919"/>
                </a:cubicBezTo>
                <a:cubicBezTo>
                  <a:pt x="583" y="922"/>
                  <a:pt x="583" y="922"/>
                  <a:pt x="583" y="922"/>
                </a:cubicBezTo>
                <a:cubicBezTo>
                  <a:pt x="583" y="920"/>
                  <a:pt x="583" y="920"/>
                  <a:pt x="583" y="920"/>
                </a:cubicBezTo>
                <a:cubicBezTo>
                  <a:pt x="581" y="922"/>
                  <a:pt x="581" y="922"/>
                  <a:pt x="581" y="922"/>
                </a:cubicBezTo>
                <a:cubicBezTo>
                  <a:pt x="581" y="921"/>
                  <a:pt x="587" y="924"/>
                  <a:pt x="579" y="921"/>
                </a:cubicBezTo>
                <a:cubicBezTo>
                  <a:pt x="579" y="923"/>
                  <a:pt x="579" y="923"/>
                  <a:pt x="579" y="923"/>
                </a:cubicBezTo>
                <a:cubicBezTo>
                  <a:pt x="576" y="922"/>
                  <a:pt x="576" y="922"/>
                  <a:pt x="576" y="922"/>
                </a:cubicBezTo>
                <a:cubicBezTo>
                  <a:pt x="576" y="922"/>
                  <a:pt x="577" y="924"/>
                  <a:pt x="577" y="921"/>
                </a:cubicBezTo>
                <a:cubicBezTo>
                  <a:pt x="572" y="922"/>
                  <a:pt x="572" y="922"/>
                  <a:pt x="572" y="922"/>
                </a:cubicBezTo>
                <a:cubicBezTo>
                  <a:pt x="570" y="921"/>
                  <a:pt x="570" y="921"/>
                  <a:pt x="570" y="921"/>
                </a:cubicBezTo>
                <a:cubicBezTo>
                  <a:pt x="556" y="925"/>
                  <a:pt x="556" y="925"/>
                  <a:pt x="556" y="925"/>
                </a:cubicBezTo>
                <a:cubicBezTo>
                  <a:pt x="561" y="927"/>
                  <a:pt x="565" y="920"/>
                  <a:pt x="568" y="925"/>
                </a:cubicBezTo>
                <a:cubicBezTo>
                  <a:pt x="573" y="924"/>
                  <a:pt x="573" y="924"/>
                  <a:pt x="573" y="924"/>
                </a:cubicBezTo>
                <a:cubicBezTo>
                  <a:pt x="573" y="925"/>
                  <a:pt x="573" y="925"/>
                  <a:pt x="573" y="925"/>
                </a:cubicBezTo>
                <a:cubicBezTo>
                  <a:pt x="575" y="925"/>
                  <a:pt x="575" y="925"/>
                  <a:pt x="575" y="925"/>
                </a:cubicBezTo>
                <a:cubicBezTo>
                  <a:pt x="573" y="926"/>
                  <a:pt x="573" y="926"/>
                  <a:pt x="573" y="926"/>
                </a:cubicBezTo>
                <a:cubicBezTo>
                  <a:pt x="571" y="924"/>
                  <a:pt x="571" y="924"/>
                  <a:pt x="571" y="924"/>
                </a:cubicBezTo>
                <a:cubicBezTo>
                  <a:pt x="565" y="928"/>
                  <a:pt x="565" y="928"/>
                  <a:pt x="565" y="928"/>
                </a:cubicBezTo>
                <a:cubicBezTo>
                  <a:pt x="555" y="928"/>
                  <a:pt x="555" y="928"/>
                  <a:pt x="555" y="928"/>
                </a:cubicBezTo>
                <a:cubicBezTo>
                  <a:pt x="551" y="933"/>
                  <a:pt x="551" y="933"/>
                  <a:pt x="551" y="933"/>
                </a:cubicBezTo>
                <a:cubicBezTo>
                  <a:pt x="546" y="933"/>
                  <a:pt x="546" y="933"/>
                  <a:pt x="546" y="933"/>
                </a:cubicBezTo>
                <a:cubicBezTo>
                  <a:pt x="548" y="932"/>
                  <a:pt x="541" y="929"/>
                  <a:pt x="550" y="929"/>
                </a:cubicBezTo>
                <a:cubicBezTo>
                  <a:pt x="545" y="930"/>
                  <a:pt x="545" y="930"/>
                  <a:pt x="545" y="930"/>
                </a:cubicBezTo>
                <a:cubicBezTo>
                  <a:pt x="543" y="929"/>
                  <a:pt x="543" y="929"/>
                  <a:pt x="543" y="929"/>
                </a:cubicBezTo>
                <a:cubicBezTo>
                  <a:pt x="540" y="931"/>
                  <a:pt x="540" y="931"/>
                  <a:pt x="540" y="931"/>
                </a:cubicBezTo>
                <a:cubicBezTo>
                  <a:pt x="543" y="933"/>
                  <a:pt x="543" y="933"/>
                  <a:pt x="543" y="933"/>
                </a:cubicBezTo>
                <a:cubicBezTo>
                  <a:pt x="538" y="933"/>
                  <a:pt x="538" y="933"/>
                  <a:pt x="538" y="933"/>
                </a:cubicBezTo>
                <a:cubicBezTo>
                  <a:pt x="538" y="932"/>
                  <a:pt x="538" y="932"/>
                  <a:pt x="538" y="932"/>
                </a:cubicBezTo>
                <a:cubicBezTo>
                  <a:pt x="538" y="932"/>
                  <a:pt x="540" y="930"/>
                  <a:pt x="536" y="931"/>
                </a:cubicBezTo>
                <a:cubicBezTo>
                  <a:pt x="535" y="933"/>
                  <a:pt x="535" y="933"/>
                  <a:pt x="535" y="933"/>
                </a:cubicBezTo>
                <a:cubicBezTo>
                  <a:pt x="535" y="936"/>
                  <a:pt x="543" y="922"/>
                  <a:pt x="536" y="939"/>
                </a:cubicBezTo>
                <a:cubicBezTo>
                  <a:pt x="535" y="939"/>
                  <a:pt x="535" y="939"/>
                  <a:pt x="535" y="939"/>
                </a:cubicBezTo>
                <a:cubicBezTo>
                  <a:pt x="536" y="937"/>
                  <a:pt x="536" y="937"/>
                  <a:pt x="536" y="937"/>
                </a:cubicBezTo>
                <a:cubicBezTo>
                  <a:pt x="536" y="935"/>
                  <a:pt x="536" y="935"/>
                  <a:pt x="536" y="935"/>
                </a:cubicBezTo>
                <a:cubicBezTo>
                  <a:pt x="531" y="934"/>
                  <a:pt x="531" y="934"/>
                  <a:pt x="531" y="934"/>
                </a:cubicBezTo>
                <a:cubicBezTo>
                  <a:pt x="532" y="934"/>
                  <a:pt x="532" y="934"/>
                  <a:pt x="532" y="934"/>
                </a:cubicBezTo>
                <a:cubicBezTo>
                  <a:pt x="531" y="933"/>
                  <a:pt x="531" y="933"/>
                  <a:pt x="531" y="933"/>
                </a:cubicBezTo>
                <a:cubicBezTo>
                  <a:pt x="527" y="934"/>
                  <a:pt x="527" y="934"/>
                  <a:pt x="527" y="934"/>
                </a:cubicBezTo>
                <a:cubicBezTo>
                  <a:pt x="526" y="935"/>
                  <a:pt x="526" y="935"/>
                  <a:pt x="526" y="935"/>
                </a:cubicBezTo>
                <a:cubicBezTo>
                  <a:pt x="518" y="933"/>
                  <a:pt x="518" y="933"/>
                  <a:pt x="518" y="933"/>
                </a:cubicBezTo>
                <a:cubicBezTo>
                  <a:pt x="517" y="934"/>
                  <a:pt x="517" y="934"/>
                  <a:pt x="517" y="934"/>
                </a:cubicBezTo>
                <a:cubicBezTo>
                  <a:pt x="517" y="933"/>
                  <a:pt x="521" y="934"/>
                  <a:pt x="517" y="932"/>
                </a:cubicBezTo>
                <a:cubicBezTo>
                  <a:pt x="524" y="930"/>
                  <a:pt x="524" y="930"/>
                  <a:pt x="524" y="930"/>
                </a:cubicBezTo>
                <a:cubicBezTo>
                  <a:pt x="526" y="929"/>
                  <a:pt x="528" y="926"/>
                  <a:pt x="529" y="928"/>
                </a:cubicBezTo>
                <a:cubicBezTo>
                  <a:pt x="529" y="928"/>
                  <a:pt x="531" y="926"/>
                  <a:pt x="530" y="929"/>
                </a:cubicBezTo>
                <a:cubicBezTo>
                  <a:pt x="532" y="929"/>
                  <a:pt x="532" y="929"/>
                  <a:pt x="532" y="929"/>
                </a:cubicBezTo>
                <a:cubicBezTo>
                  <a:pt x="530" y="927"/>
                  <a:pt x="533" y="929"/>
                  <a:pt x="533" y="926"/>
                </a:cubicBezTo>
                <a:cubicBezTo>
                  <a:pt x="535" y="924"/>
                  <a:pt x="535" y="924"/>
                  <a:pt x="535" y="924"/>
                </a:cubicBezTo>
                <a:cubicBezTo>
                  <a:pt x="529" y="924"/>
                  <a:pt x="529" y="924"/>
                  <a:pt x="529" y="924"/>
                </a:cubicBezTo>
                <a:cubicBezTo>
                  <a:pt x="527" y="925"/>
                  <a:pt x="527" y="925"/>
                  <a:pt x="527" y="925"/>
                </a:cubicBezTo>
                <a:cubicBezTo>
                  <a:pt x="530" y="925"/>
                  <a:pt x="519" y="931"/>
                  <a:pt x="532" y="925"/>
                </a:cubicBezTo>
                <a:cubicBezTo>
                  <a:pt x="526" y="925"/>
                  <a:pt x="536" y="936"/>
                  <a:pt x="523" y="927"/>
                </a:cubicBezTo>
                <a:cubicBezTo>
                  <a:pt x="522" y="926"/>
                  <a:pt x="522" y="926"/>
                  <a:pt x="522" y="926"/>
                </a:cubicBezTo>
                <a:cubicBezTo>
                  <a:pt x="521" y="927"/>
                  <a:pt x="521" y="927"/>
                  <a:pt x="521" y="927"/>
                </a:cubicBezTo>
                <a:cubicBezTo>
                  <a:pt x="520" y="927"/>
                  <a:pt x="517" y="935"/>
                  <a:pt x="515" y="927"/>
                </a:cubicBezTo>
                <a:cubicBezTo>
                  <a:pt x="514" y="927"/>
                  <a:pt x="514" y="927"/>
                  <a:pt x="514" y="927"/>
                </a:cubicBezTo>
                <a:cubicBezTo>
                  <a:pt x="514" y="929"/>
                  <a:pt x="514" y="929"/>
                  <a:pt x="514" y="929"/>
                </a:cubicBezTo>
                <a:cubicBezTo>
                  <a:pt x="516" y="930"/>
                  <a:pt x="516" y="930"/>
                  <a:pt x="516" y="930"/>
                </a:cubicBezTo>
                <a:cubicBezTo>
                  <a:pt x="513" y="931"/>
                  <a:pt x="513" y="931"/>
                  <a:pt x="513" y="931"/>
                </a:cubicBezTo>
                <a:cubicBezTo>
                  <a:pt x="512" y="928"/>
                  <a:pt x="512" y="928"/>
                  <a:pt x="512" y="928"/>
                </a:cubicBezTo>
                <a:cubicBezTo>
                  <a:pt x="508" y="928"/>
                  <a:pt x="508" y="928"/>
                  <a:pt x="508" y="928"/>
                </a:cubicBezTo>
                <a:cubicBezTo>
                  <a:pt x="511" y="927"/>
                  <a:pt x="511" y="927"/>
                  <a:pt x="511" y="927"/>
                </a:cubicBezTo>
                <a:cubicBezTo>
                  <a:pt x="510" y="925"/>
                  <a:pt x="510" y="925"/>
                  <a:pt x="510" y="925"/>
                </a:cubicBezTo>
                <a:cubicBezTo>
                  <a:pt x="511" y="921"/>
                  <a:pt x="511" y="921"/>
                  <a:pt x="511" y="921"/>
                </a:cubicBezTo>
                <a:cubicBezTo>
                  <a:pt x="516" y="921"/>
                  <a:pt x="516" y="921"/>
                  <a:pt x="516" y="921"/>
                </a:cubicBezTo>
                <a:cubicBezTo>
                  <a:pt x="518" y="920"/>
                  <a:pt x="518" y="920"/>
                  <a:pt x="518" y="920"/>
                </a:cubicBezTo>
                <a:cubicBezTo>
                  <a:pt x="521" y="920"/>
                  <a:pt x="521" y="920"/>
                  <a:pt x="521" y="920"/>
                </a:cubicBezTo>
                <a:cubicBezTo>
                  <a:pt x="526" y="919"/>
                  <a:pt x="526" y="919"/>
                  <a:pt x="526" y="919"/>
                </a:cubicBezTo>
                <a:cubicBezTo>
                  <a:pt x="526" y="918"/>
                  <a:pt x="526" y="918"/>
                  <a:pt x="526" y="918"/>
                </a:cubicBezTo>
                <a:cubicBezTo>
                  <a:pt x="526" y="917"/>
                  <a:pt x="528" y="914"/>
                  <a:pt x="530" y="919"/>
                </a:cubicBezTo>
                <a:cubicBezTo>
                  <a:pt x="527" y="920"/>
                  <a:pt x="533" y="912"/>
                  <a:pt x="528" y="922"/>
                </a:cubicBezTo>
                <a:cubicBezTo>
                  <a:pt x="527" y="920"/>
                  <a:pt x="538" y="916"/>
                  <a:pt x="521" y="923"/>
                </a:cubicBezTo>
                <a:cubicBezTo>
                  <a:pt x="521" y="923"/>
                  <a:pt x="521" y="923"/>
                  <a:pt x="521" y="923"/>
                </a:cubicBezTo>
                <a:cubicBezTo>
                  <a:pt x="516" y="925"/>
                  <a:pt x="516" y="925"/>
                  <a:pt x="516" y="925"/>
                </a:cubicBezTo>
                <a:cubicBezTo>
                  <a:pt x="518" y="926"/>
                  <a:pt x="518" y="926"/>
                  <a:pt x="518" y="926"/>
                </a:cubicBezTo>
                <a:cubicBezTo>
                  <a:pt x="526" y="925"/>
                  <a:pt x="526" y="925"/>
                  <a:pt x="526" y="925"/>
                </a:cubicBezTo>
                <a:cubicBezTo>
                  <a:pt x="527" y="923"/>
                  <a:pt x="527" y="923"/>
                  <a:pt x="527" y="923"/>
                </a:cubicBezTo>
                <a:cubicBezTo>
                  <a:pt x="532" y="922"/>
                  <a:pt x="532" y="922"/>
                  <a:pt x="532" y="922"/>
                </a:cubicBezTo>
                <a:cubicBezTo>
                  <a:pt x="531" y="920"/>
                  <a:pt x="531" y="920"/>
                  <a:pt x="531" y="920"/>
                </a:cubicBezTo>
                <a:cubicBezTo>
                  <a:pt x="535" y="920"/>
                  <a:pt x="535" y="920"/>
                  <a:pt x="535" y="920"/>
                </a:cubicBezTo>
                <a:cubicBezTo>
                  <a:pt x="535" y="922"/>
                  <a:pt x="535" y="922"/>
                  <a:pt x="535" y="922"/>
                </a:cubicBezTo>
                <a:cubicBezTo>
                  <a:pt x="538" y="922"/>
                  <a:pt x="538" y="922"/>
                  <a:pt x="538" y="922"/>
                </a:cubicBezTo>
                <a:cubicBezTo>
                  <a:pt x="539" y="920"/>
                  <a:pt x="539" y="920"/>
                  <a:pt x="539" y="920"/>
                </a:cubicBezTo>
                <a:cubicBezTo>
                  <a:pt x="552" y="918"/>
                  <a:pt x="552" y="918"/>
                  <a:pt x="552" y="918"/>
                </a:cubicBezTo>
                <a:cubicBezTo>
                  <a:pt x="551" y="916"/>
                  <a:pt x="551" y="916"/>
                  <a:pt x="551" y="916"/>
                </a:cubicBezTo>
                <a:cubicBezTo>
                  <a:pt x="547" y="916"/>
                  <a:pt x="547" y="916"/>
                  <a:pt x="547" y="916"/>
                </a:cubicBezTo>
                <a:cubicBezTo>
                  <a:pt x="548" y="916"/>
                  <a:pt x="548" y="916"/>
                  <a:pt x="548" y="916"/>
                </a:cubicBezTo>
                <a:cubicBezTo>
                  <a:pt x="544" y="916"/>
                  <a:pt x="544" y="916"/>
                  <a:pt x="544" y="916"/>
                </a:cubicBezTo>
                <a:cubicBezTo>
                  <a:pt x="542" y="914"/>
                  <a:pt x="542" y="914"/>
                  <a:pt x="542" y="914"/>
                </a:cubicBezTo>
                <a:cubicBezTo>
                  <a:pt x="536" y="916"/>
                  <a:pt x="536" y="916"/>
                  <a:pt x="536" y="916"/>
                </a:cubicBezTo>
                <a:cubicBezTo>
                  <a:pt x="535" y="915"/>
                  <a:pt x="535" y="915"/>
                  <a:pt x="535" y="915"/>
                </a:cubicBezTo>
                <a:cubicBezTo>
                  <a:pt x="531" y="917"/>
                  <a:pt x="531" y="917"/>
                  <a:pt x="531" y="917"/>
                </a:cubicBezTo>
                <a:cubicBezTo>
                  <a:pt x="528" y="915"/>
                  <a:pt x="528" y="915"/>
                  <a:pt x="528" y="915"/>
                </a:cubicBezTo>
                <a:cubicBezTo>
                  <a:pt x="529" y="912"/>
                  <a:pt x="529" y="912"/>
                  <a:pt x="529" y="912"/>
                </a:cubicBezTo>
                <a:cubicBezTo>
                  <a:pt x="536" y="913"/>
                  <a:pt x="536" y="913"/>
                  <a:pt x="536" y="913"/>
                </a:cubicBezTo>
                <a:cubicBezTo>
                  <a:pt x="536" y="911"/>
                  <a:pt x="536" y="911"/>
                  <a:pt x="536" y="911"/>
                </a:cubicBezTo>
                <a:cubicBezTo>
                  <a:pt x="541" y="910"/>
                  <a:pt x="541" y="910"/>
                  <a:pt x="541" y="910"/>
                </a:cubicBezTo>
                <a:cubicBezTo>
                  <a:pt x="542" y="910"/>
                  <a:pt x="536" y="910"/>
                  <a:pt x="544" y="913"/>
                </a:cubicBezTo>
                <a:cubicBezTo>
                  <a:pt x="549" y="910"/>
                  <a:pt x="549" y="910"/>
                  <a:pt x="549" y="910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57" y="909"/>
                  <a:pt x="557" y="909"/>
                  <a:pt x="557" y="909"/>
                </a:cubicBezTo>
                <a:cubicBezTo>
                  <a:pt x="581" y="906"/>
                  <a:pt x="581" y="906"/>
                  <a:pt x="581" y="906"/>
                </a:cubicBezTo>
                <a:cubicBezTo>
                  <a:pt x="585" y="906"/>
                  <a:pt x="585" y="906"/>
                  <a:pt x="585" y="906"/>
                </a:cubicBezTo>
                <a:cubicBezTo>
                  <a:pt x="589" y="904"/>
                  <a:pt x="589" y="904"/>
                  <a:pt x="589" y="904"/>
                </a:cubicBezTo>
                <a:cubicBezTo>
                  <a:pt x="584" y="902"/>
                  <a:pt x="583" y="906"/>
                  <a:pt x="570" y="906"/>
                </a:cubicBezTo>
                <a:cubicBezTo>
                  <a:pt x="569" y="903"/>
                  <a:pt x="569" y="903"/>
                  <a:pt x="569" y="903"/>
                </a:cubicBezTo>
                <a:cubicBezTo>
                  <a:pt x="568" y="905"/>
                  <a:pt x="568" y="905"/>
                  <a:pt x="568" y="905"/>
                </a:cubicBezTo>
                <a:cubicBezTo>
                  <a:pt x="568" y="901"/>
                  <a:pt x="568" y="901"/>
                  <a:pt x="568" y="901"/>
                </a:cubicBezTo>
                <a:cubicBezTo>
                  <a:pt x="571" y="899"/>
                  <a:pt x="571" y="899"/>
                  <a:pt x="571" y="899"/>
                </a:cubicBezTo>
                <a:cubicBezTo>
                  <a:pt x="571" y="901"/>
                  <a:pt x="571" y="901"/>
                  <a:pt x="571" y="901"/>
                </a:cubicBezTo>
                <a:cubicBezTo>
                  <a:pt x="573" y="901"/>
                  <a:pt x="573" y="901"/>
                  <a:pt x="573" y="901"/>
                </a:cubicBezTo>
                <a:cubicBezTo>
                  <a:pt x="570" y="903"/>
                  <a:pt x="570" y="903"/>
                  <a:pt x="570" y="903"/>
                </a:cubicBezTo>
                <a:cubicBezTo>
                  <a:pt x="588" y="903"/>
                  <a:pt x="517" y="919"/>
                  <a:pt x="599" y="901"/>
                </a:cubicBezTo>
                <a:cubicBezTo>
                  <a:pt x="607" y="897"/>
                  <a:pt x="607" y="897"/>
                  <a:pt x="607" y="897"/>
                </a:cubicBezTo>
                <a:cubicBezTo>
                  <a:pt x="614" y="896"/>
                  <a:pt x="614" y="896"/>
                  <a:pt x="614" y="896"/>
                </a:cubicBezTo>
                <a:cubicBezTo>
                  <a:pt x="614" y="894"/>
                  <a:pt x="614" y="894"/>
                  <a:pt x="614" y="894"/>
                </a:cubicBezTo>
                <a:cubicBezTo>
                  <a:pt x="615" y="894"/>
                  <a:pt x="615" y="894"/>
                  <a:pt x="615" y="894"/>
                </a:cubicBezTo>
                <a:cubicBezTo>
                  <a:pt x="615" y="895"/>
                  <a:pt x="614" y="895"/>
                  <a:pt x="615" y="895"/>
                </a:cubicBezTo>
                <a:cubicBezTo>
                  <a:pt x="617" y="897"/>
                  <a:pt x="617" y="897"/>
                  <a:pt x="617" y="897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17" y="894"/>
                  <a:pt x="613" y="901"/>
                  <a:pt x="618" y="893"/>
                </a:cubicBezTo>
                <a:cubicBezTo>
                  <a:pt x="622" y="890"/>
                  <a:pt x="622" y="890"/>
                  <a:pt x="622" y="890"/>
                </a:cubicBezTo>
                <a:cubicBezTo>
                  <a:pt x="631" y="888"/>
                  <a:pt x="631" y="888"/>
                  <a:pt x="631" y="888"/>
                </a:cubicBezTo>
                <a:cubicBezTo>
                  <a:pt x="638" y="887"/>
                  <a:pt x="638" y="887"/>
                  <a:pt x="638" y="887"/>
                </a:cubicBezTo>
                <a:cubicBezTo>
                  <a:pt x="639" y="886"/>
                  <a:pt x="639" y="886"/>
                  <a:pt x="639" y="886"/>
                </a:cubicBezTo>
                <a:cubicBezTo>
                  <a:pt x="629" y="885"/>
                  <a:pt x="629" y="885"/>
                  <a:pt x="629" y="885"/>
                </a:cubicBezTo>
                <a:cubicBezTo>
                  <a:pt x="632" y="883"/>
                  <a:pt x="632" y="883"/>
                  <a:pt x="632" y="883"/>
                </a:cubicBezTo>
                <a:cubicBezTo>
                  <a:pt x="628" y="881"/>
                  <a:pt x="628" y="881"/>
                  <a:pt x="628" y="881"/>
                </a:cubicBezTo>
                <a:cubicBezTo>
                  <a:pt x="623" y="884"/>
                  <a:pt x="623" y="884"/>
                  <a:pt x="623" y="884"/>
                </a:cubicBezTo>
                <a:cubicBezTo>
                  <a:pt x="624" y="884"/>
                  <a:pt x="626" y="883"/>
                  <a:pt x="627" y="885"/>
                </a:cubicBezTo>
                <a:cubicBezTo>
                  <a:pt x="623" y="888"/>
                  <a:pt x="623" y="888"/>
                  <a:pt x="623" y="888"/>
                </a:cubicBezTo>
                <a:cubicBezTo>
                  <a:pt x="621" y="888"/>
                  <a:pt x="635" y="886"/>
                  <a:pt x="618" y="888"/>
                </a:cubicBezTo>
                <a:cubicBezTo>
                  <a:pt x="617" y="889"/>
                  <a:pt x="617" y="889"/>
                  <a:pt x="617" y="889"/>
                </a:cubicBezTo>
                <a:cubicBezTo>
                  <a:pt x="619" y="887"/>
                  <a:pt x="619" y="887"/>
                  <a:pt x="619" y="887"/>
                </a:cubicBezTo>
                <a:cubicBezTo>
                  <a:pt x="620" y="888"/>
                  <a:pt x="622" y="888"/>
                  <a:pt x="623" y="887"/>
                </a:cubicBezTo>
                <a:cubicBezTo>
                  <a:pt x="621" y="883"/>
                  <a:pt x="621" y="883"/>
                  <a:pt x="621" y="883"/>
                </a:cubicBezTo>
                <a:cubicBezTo>
                  <a:pt x="620" y="884"/>
                  <a:pt x="627" y="882"/>
                  <a:pt x="618" y="884"/>
                </a:cubicBezTo>
                <a:cubicBezTo>
                  <a:pt x="618" y="885"/>
                  <a:pt x="618" y="885"/>
                  <a:pt x="618" y="885"/>
                </a:cubicBezTo>
                <a:cubicBezTo>
                  <a:pt x="615" y="882"/>
                  <a:pt x="615" y="882"/>
                  <a:pt x="615" y="882"/>
                </a:cubicBezTo>
                <a:cubicBezTo>
                  <a:pt x="619" y="882"/>
                  <a:pt x="622" y="880"/>
                  <a:pt x="626" y="879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32" y="879"/>
                  <a:pt x="635" y="879"/>
                  <a:pt x="637" y="880"/>
                </a:cubicBezTo>
                <a:cubicBezTo>
                  <a:pt x="639" y="877"/>
                  <a:pt x="639" y="877"/>
                  <a:pt x="639" y="877"/>
                </a:cubicBezTo>
                <a:cubicBezTo>
                  <a:pt x="640" y="876"/>
                  <a:pt x="640" y="876"/>
                  <a:pt x="640" y="876"/>
                </a:cubicBezTo>
                <a:cubicBezTo>
                  <a:pt x="642" y="878"/>
                  <a:pt x="642" y="878"/>
                  <a:pt x="642" y="878"/>
                </a:cubicBezTo>
                <a:cubicBezTo>
                  <a:pt x="646" y="877"/>
                  <a:pt x="646" y="877"/>
                  <a:pt x="646" y="877"/>
                </a:cubicBezTo>
                <a:cubicBezTo>
                  <a:pt x="649" y="880"/>
                  <a:pt x="649" y="880"/>
                  <a:pt x="649" y="880"/>
                </a:cubicBezTo>
                <a:cubicBezTo>
                  <a:pt x="651" y="879"/>
                  <a:pt x="651" y="879"/>
                  <a:pt x="651" y="879"/>
                </a:cubicBezTo>
                <a:cubicBezTo>
                  <a:pt x="650" y="877"/>
                  <a:pt x="650" y="877"/>
                  <a:pt x="650" y="877"/>
                </a:cubicBezTo>
                <a:cubicBezTo>
                  <a:pt x="656" y="873"/>
                  <a:pt x="656" y="873"/>
                  <a:pt x="656" y="873"/>
                </a:cubicBezTo>
                <a:cubicBezTo>
                  <a:pt x="646" y="873"/>
                  <a:pt x="646" y="873"/>
                  <a:pt x="646" y="873"/>
                </a:cubicBezTo>
                <a:cubicBezTo>
                  <a:pt x="641" y="875"/>
                  <a:pt x="641" y="875"/>
                  <a:pt x="641" y="875"/>
                </a:cubicBezTo>
                <a:cubicBezTo>
                  <a:pt x="640" y="875"/>
                  <a:pt x="640" y="875"/>
                  <a:pt x="640" y="875"/>
                </a:cubicBezTo>
                <a:cubicBezTo>
                  <a:pt x="640" y="873"/>
                  <a:pt x="640" y="873"/>
                  <a:pt x="640" y="873"/>
                </a:cubicBezTo>
                <a:cubicBezTo>
                  <a:pt x="634" y="871"/>
                  <a:pt x="634" y="871"/>
                  <a:pt x="634" y="871"/>
                </a:cubicBezTo>
                <a:cubicBezTo>
                  <a:pt x="624" y="873"/>
                  <a:pt x="624" y="873"/>
                  <a:pt x="624" y="873"/>
                </a:cubicBezTo>
                <a:cubicBezTo>
                  <a:pt x="623" y="875"/>
                  <a:pt x="623" y="875"/>
                  <a:pt x="623" y="875"/>
                </a:cubicBezTo>
                <a:cubicBezTo>
                  <a:pt x="627" y="875"/>
                  <a:pt x="627" y="875"/>
                  <a:pt x="627" y="875"/>
                </a:cubicBezTo>
                <a:cubicBezTo>
                  <a:pt x="622" y="877"/>
                  <a:pt x="622" y="877"/>
                  <a:pt x="622" y="877"/>
                </a:cubicBezTo>
                <a:cubicBezTo>
                  <a:pt x="619" y="877"/>
                  <a:pt x="643" y="872"/>
                  <a:pt x="613" y="878"/>
                </a:cubicBezTo>
                <a:cubicBezTo>
                  <a:pt x="611" y="877"/>
                  <a:pt x="611" y="877"/>
                  <a:pt x="611" y="877"/>
                </a:cubicBezTo>
                <a:cubicBezTo>
                  <a:pt x="609" y="878"/>
                  <a:pt x="609" y="878"/>
                  <a:pt x="609" y="878"/>
                </a:cubicBezTo>
                <a:cubicBezTo>
                  <a:pt x="596" y="880"/>
                  <a:pt x="596" y="880"/>
                  <a:pt x="596" y="880"/>
                </a:cubicBezTo>
                <a:cubicBezTo>
                  <a:pt x="595" y="879"/>
                  <a:pt x="595" y="879"/>
                  <a:pt x="595" y="879"/>
                </a:cubicBezTo>
                <a:cubicBezTo>
                  <a:pt x="590" y="882"/>
                  <a:pt x="590" y="882"/>
                  <a:pt x="590" y="882"/>
                </a:cubicBezTo>
                <a:cubicBezTo>
                  <a:pt x="588" y="881"/>
                  <a:pt x="588" y="881"/>
                  <a:pt x="588" y="881"/>
                </a:cubicBezTo>
                <a:cubicBezTo>
                  <a:pt x="569" y="884"/>
                  <a:pt x="569" y="884"/>
                  <a:pt x="569" y="884"/>
                </a:cubicBezTo>
                <a:cubicBezTo>
                  <a:pt x="568" y="886"/>
                  <a:pt x="568" y="886"/>
                  <a:pt x="568" y="886"/>
                </a:cubicBezTo>
                <a:cubicBezTo>
                  <a:pt x="568" y="887"/>
                  <a:pt x="570" y="883"/>
                  <a:pt x="569" y="888"/>
                </a:cubicBezTo>
                <a:cubicBezTo>
                  <a:pt x="571" y="886"/>
                  <a:pt x="571" y="886"/>
                  <a:pt x="571" y="886"/>
                </a:cubicBezTo>
                <a:cubicBezTo>
                  <a:pt x="578" y="887"/>
                  <a:pt x="575" y="882"/>
                  <a:pt x="583" y="887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79" y="887"/>
                  <a:pt x="579" y="887"/>
                  <a:pt x="579" y="887"/>
                </a:cubicBezTo>
                <a:cubicBezTo>
                  <a:pt x="576" y="891"/>
                  <a:pt x="576" y="891"/>
                  <a:pt x="576" y="891"/>
                </a:cubicBezTo>
                <a:cubicBezTo>
                  <a:pt x="578" y="892"/>
                  <a:pt x="578" y="892"/>
                  <a:pt x="578" y="892"/>
                </a:cubicBezTo>
                <a:cubicBezTo>
                  <a:pt x="572" y="891"/>
                  <a:pt x="572" y="891"/>
                  <a:pt x="572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7" y="886"/>
                  <a:pt x="567" y="886"/>
                  <a:pt x="567" y="886"/>
                </a:cubicBezTo>
                <a:cubicBezTo>
                  <a:pt x="566" y="886"/>
                  <a:pt x="564" y="884"/>
                  <a:pt x="563" y="888"/>
                </a:cubicBezTo>
                <a:cubicBezTo>
                  <a:pt x="565" y="890"/>
                  <a:pt x="565" y="890"/>
                  <a:pt x="565" y="890"/>
                </a:cubicBezTo>
                <a:cubicBezTo>
                  <a:pt x="559" y="891"/>
                  <a:pt x="559" y="891"/>
                  <a:pt x="559" y="891"/>
                </a:cubicBezTo>
                <a:cubicBezTo>
                  <a:pt x="556" y="895"/>
                  <a:pt x="556" y="895"/>
                  <a:pt x="556" y="895"/>
                </a:cubicBezTo>
                <a:cubicBezTo>
                  <a:pt x="554" y="894"/>
                  <a:pt x="554" y="894"/>
                  <a:pt x="554" y="894"/>
                </a:cubicBezTo>
                <a:cubicBezTo>
                  <a:pt x="552" y="896"/>
                  <a:pt x="552" y="896"/>
                  <a:pt x="552" y="896"/>
                </a:cubicBezTo>
                <a:cubicBezTo>
                  <a:pt x="551" y="893"/>
                  <a:pt x="551" y="893"/>
                  <a:pt x="551" y="893"/>
                </a:cubicBezTo>
                <a:cubicBezTo>
                  <a:pt x="550" y="892"/>
                  <a:pt x="548" y="896"/>
                  <a:pt x="548" y="892"/>
                </a:cubicBezTo>
                <a:cubicBezTo>
                  <a:pt x="544" y="894"/>
                  <a:pt x="544" y="894"/>
                  <a:pt x="544" y="894"/>
                </a:cubicBezTo>
                <a:cubicBezTo>
                  <a:pt x="544" y="899"/>
                  <a:pt x="540" y="890"/>
                  <a:pt x="541" y="898"/>
                </a:cubicBezTo>
                <a:cubicBezTo>
                  <a:pt x="538" y="895"/>
                  <a:pt x="538" y="895"/>
                  <a:pt x="538" y="895"/>
                </a:cubicBezTo>
                <a:cubicBezTo>
                  <a:pt x="536" y="896"/>
                  <a:pt x="536" y="896"/>
                  <a:pt x="536" y="896"/>
                </a:cubicBezTo>
                <a:cubicBezTo>
                  <a:pt x="537" y="899"/>
                  <a:pt x="529" y="894"/>
                  <a:pt x="539" y="898"/>
                </a:cubicBezTo>
                <a:cubicBezTo>
                  <a:pt x="534" y="898"/>
                  <a:pt x="534" y="898"/>
                  <a:pt x="534" y="898"/>
                </a:cubicBezTo>
                <a:cubicBezTo>
                  <a:pt x="534" y="896"/>
                  <a:pt x="534" y="896"/>
                  <a:pt x="534" y="896"/>
                </a:cubicBezTo>
                <a:cubicBezTo>
                  <a:pt x="543" y="893"/>
                  <a:pt x="543" y="893"/>
                  <a:pt x="543" y="893"/>
                </a:cubicBezTo>
                <a:cubicBezTo>
                  <a:pt x="542" y="891"/>
                  <a:pt x="542" y="891"/>
                  <a:pt x="542" y="891"/>
                </a:cubicBezTo>
                <a:cubicBezTo>
                  <a:pt x="541" y="890"/>
                  <a:pt x="541" y="890"/>
                  <a:pt x="541" y="890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26" y="895"/>
                  <a:pt x="526" y="895"/>
                  <a:pt x="526" y="895"/>
                </a:cubicBezTo>
                <a:cubicBezTo>
                  <a:pt x="522" y="897"/>
                  <a:pt x="522" y="897"/>
                  <a:pt x="522" y="897"/>
                </a:cubicBezTo>
                <a:cubicBezTo>
                  <a:pt x="526" y="900"/>
                  <a:pt x="526" y="900"/>
                  <a:pt x="526" y="900"/>
                </a:cubicBezTo>
                <a:cubicBezTo>
                  <a:pt x="528" y="898"/>
                  <a:pt x="528" y="898"/>
                  <a:pt x="528" y="898"/>
                </a:cubicBezTo>
                <a:cubicBezTo>
                  <a:pt x="533" y="898"/>
                  <a:pt x="533" y="898"/>
                  <a:pt x="533" y="898"/>
                </a:cubicBezTo>
                <a:cubicBezTo>
                  <a:pt x="526" y="902"/>
                  <a:pt x="526" y="902"/>
                  <a:pt x="526" y="902"/>
                </a:cubicBezTo>
                <a:cubicBezTo>
                  <a:pt x="520" y="902"/>
                  <a:pt x="520" y="902"/>
                  <a:pt x="520" y="902"/>
                </a:cubicBezTo>
                <a:cubicBezTo>
                  <a:pt x="515" y="901"/>
                  <a:pt x="515" y="901"/>
                  <a:pt x="515" y="901"/>
                </a:cubicBezTo>
                <a:cubicBezTo>
                  <a:pt x="510" y="903"/>
                  <a:pt x="510" y="903"/>
                  <a:pt x="510" y="903"/>
                </a:cubicBezTo>
                <a:cubicBezTo>
                  <a:pt x="506" y="902"/>
                  <a:pt x="506" y="902"/>
                  <a:pt x="506" y="902"/>
                </a:cubicBezTo>
                <a:cubicBezTo>
                  <a:pt x="482" y="906"/>
                  <a:pt x="482" y="906"/>
                  <a:pt x="482" y="906"/>
                </a:cubicBezTo>
                <a:cubicBezTo>
                  <a:pt x="479" y="908"/>
                  <a:pt x="474" y="906"/>
                  <a:pt x="472" y="910"/>
                </a:cubicBezTo>
                <a:cubicBezTo>
                  <a:pt x="474" y="911"/>
                  <a:pt x="474" y="911"/>
                  <a:pt x="474" y="911"/>
                </a:cubicBezTo>
                <a:cubicBezTo>
                  <a:pt x="480" y="909"/>
                  <a:pt x="480" y="909"/>
                  <a:pt x="480" y="909"/>
                </a:cubicBezTo>
                <a:cubicBezTo>
                  <a:pt x="485" y="909"/>
                  <a:pt x="485" y="909"/>
                  <a:pt x="485" y="909"/>
                </a:cubicBezTo>
                <a:cubicBezTo>
                  <a:pt x="484" y="909"/>
                  <a:pt x="487" y="909"/>
                  <a:pt x="484" y="910"/>
                </a:cubicBezTo>
                <a:cubicBezTo>
                  <a:pt x="484" y="911"/>
                  <a:pt x="484" y="911"/>
                  <a:pt x="484" y="911"/>
                </a:cubicBezTo>
                <a:cubicBezTo>
                  <a:pt x="506" y="909"/>
                  <a:pt x="506" y="909"/>
                  <a:pt x="506" y="909"/>
                </a:cubicBezTo>
                <a:cubicBezTo>
                  <a:pt x="513" y="909"/>
                  <a:pt x="513" y="909"/>
                  <a:pt x="513" y="909"/>
                </a:cubicBezTo>
                <a:cubicBezTo>
                  <a:pt x="515" y="912"/>
                  <a:pt x="515" y="912"/>
                  <a:pt x="515" y="912"/>
                </a:cubicBezTo>
                <a:cubicBezTo>
                  <a:pt x="511" y="912"/>
                  <a:pt x="511" y="912"/>
                  <a:pt x="511" y="912"/>
                </a:cubicBezTo>
                <a:cubicBezTo>
                  <a:pt x="504" y="910"/>
                  <a:pt x="504" y="910"/>
                  <a:pt x="504" y="910"/>
                </a:cubicBezTo>
                <a:cubicBezTo>
                  <a:pt x="488" y="912"/>
                  <a:pt x="488" y="912"/>
                  <a:pt x="488" y="912"/>
                </a:cubicBezTo>
                <a:cubicBezTo>
                  <a:pt x="487" y="911"/>
                  <a:pt x="487" y="911"/>
                  <a:pt x="487" y="911"/>
                </a:cubicBezTo>
                <a:cubicBezTo>
                  <a:pt x="468" y="913"/>
                  <a:pt x="468" y="913"/>
                  <a:pt x="468" y="913"/>
                </a:cubicBezTo>
                <a:cubicBezTo>
                  <a:pt x="462" y="912"/>
                  <a:pt x="462" y="912"/>
                  <a:pt x="462" y="912"/>
                </a:cubicBezTo>
                <a:cubicBezTo>
                  <a:pt x="457" y="913"/>
                  <a:pt x="457" y="913"/>
                  <a:pt x="457" y="913"/>
                </a:cubicBezTo>
                <a:cubicBezTo>
                  <a:pt x="456" y="915"/>
                  <a:pt x="456" y="915"/>
                  <a:pt x="456" y="915"/>
                </a:cubicBezTo>
                <a:cubicBezTo>
                  <a:pt x="452" y="914"/>
                  <a:pt x="452" y="914"/>
                  <a:pt x="452" y="914"/>
                </a:cubicBezTo>
                <a:cubicBezTo>
                  <a:pt x="446" y="915"/>
                  <a:pt x="446" y="915"/>
                  <a:pt x="446" y="915"/>
                </a:cubicBezTo>
                <a:cubicBezTo>
                  <a:pt x="443" y="918"/>
                  <a:pt x="438" y="919"/>
                  <a:pt x="431" y="919"/>
                </a:cubicBezTo>
                <a:cubicBezTo>
                  <a:pt x="431" y="920"/>
                  <a:pt x="431" y="920"/>
                  <a:pt x="431" y="920"/>
                </a:cubicBezTo>
                <a:cubicBezTo>
                  <a:pt x="438" y="920"/>
                  <a:pt x="438" y="920"/>
                  <a:pt x="438" y="920"/>
                </a:cubicBezTo>
                <a:cubicBezTo>
                  <a:pt x="439" y="918"/>
                  <a:pt x="439" y="918"/>
                  <a:pt x="439" y="918"/>
                </a:cubicBezTo>
                <a:cubicBezTo>
                  <a:pt x="443" y="918"/>
                  <a:pt x="443" y="918"/>
                  <a:pt x="443" y="918"/>
                </a:cubicBezTo>
                <a:cubicBezTo>
                  <a:pt x="443" y="920"/>
                  <a:pt x="451" y="914"/>
                  <a:pt x="438" y="920"/>
                </a:cubicBezTo>
                <a:cubicBezTo>
                  <a:pt x="448" y="919"/>
                  <a:pt x="448" y="919"/>
                  <a:pt x="448" y="919"/>
                </a:cubicBezTo>
                <a:cubicBezTo>
                  <a:pt x="452" y="921"/>
                  <a:pt x="452" y="921"/>
                  <a:pt x="452" y="921"/>
                </a:cubicBezTo>
                <a:cubicBezTo>
                  <a:pt x="456" y="920"/>
                  <a:pt x="456" y="920"/>
                  <a:pt x="456" y="920"/>
                </a:cubicBezTo>
                <a:cubicBezTo>
                  <a:pt x="456" y="921"/>
                  <a:pt x="456" y="921"/>
                  <a:pt x="456" y="921"/>
                </a:cubicBezTo>
                <a:cubicBezTo>
                  <a:pt x="461" y="921"/>
                  <a:pt x="461" y="921"/>
                  <a:pt x="461" y="921"/>
                </a:cubicBezTo>
                <a:cubicBezTo>
                  <a:pt x="468" y="928"/>
                  <a:pt x="453" y="917"/>
                  <a:pt x="473" y="921"/>
                </a:cubicBezTo>
                <a:cubicBezTo>
                  <a:pt x="481" y="919"/>
                  <a:pt x="481" y="919"/>
                  <a:pt x="481" y="919"/>
                </a:cubicBezTo>
                <a:cubicBezTo>
                  <a:pt x="479" y="921"/>
                  <a:pt x="479" y="921"/>
                  <a:pt x="479" y="921"/>
                </a:cubicBezTo>
                <a:cubicBezTo>
                  <a:pt x="482" y="922"/>
                  <a:pt x="482" y="922"/>
                  <a:pt x="482" y="922"/>
                </a:cubicBezTo>
                <a:cubicBezTo>
                  <a:pt x="486" y="921"/>
                  <a:pt x="489" y="922"/>
                  <a:pt x="492" y="921"/>
                </a:cubicBezTo>
                <a:cubicBezTo>
                  <a:pt x="489" y="923"/>
                  <a:pt x="489" y="923"/>
                  <a:pt x="489" y="923"/>
                </a:cubicBezTo>
                <a:cubicBezTo>
                  <a:pt x="491" y="924"/>
                  <a:pt x="491" y="924"/>
                  <a:pt x="491" y="924"/>
                </a:cubicBezTo>
                <a:cubicBezTo>
                  <a:pt x="493" y="924"/>
                  <a:pt x="493" y="925"/>
                  <a:pt x="494" y="921"/>
                </a:cubicBezTo>
                <a:cubicBezTo>
                  <a:pt x="496" y="923"/>
                  <a:pt x="496" y="923"/>
                  <a:pt x="496" y="923"/>
                </a:cubicBezTo>
                <a:cubicBezTo>
                  <a:pt x="496" y="921"/>
                  <a:pt x="496" y="921"/>
                  <a:pt x="496" y="921"/>
                </a:cubicBezTo>
                <a:cubicBezTo>
                  <a:pt x="498" y="922"/>
                  <a:pt x="498" y="922"/>
                  <a:pt x="498" y="922"/>
                </a:cubicBezTo>
                <a:cubicBezTo>
                  <a:pt x="501" y="922"/>
                  <a:pt x="506" y="918"/>
                  <a:pt x="508" y="921"/>
                </a:cubicBezTo>
                <a:cubicBezTo>
                  <a:pt x="506" y="922"/>
                  <a:pt x="506" y="922"/>
                  <a:pt x="506" y="922"/>
                </a:cubicBezTo>
                <a:cubicBezTo>
                  <a:pt x="505" y="923"/>
                  <a:pt x="513" y="916"/>
                  <a:pt x="504" y="925"/>
                </a:cubicBezTo>
                <a:cubicBezTo>
                  <a:pt x="503" y="924"/>
                  <a:pt x="503" y="924"/>
                  <a:pt x="503" y="924"/>
                </a:cubicBezTo>
                <a:cubicBezTo>
                  <a:pt x="501" y="926"/>
                  <a:pt x="501" y="926"/>
                  <a:pt x="501" y="926"/>
                </a:cubicBezTo>
                <a:cubicBezTo>
                  <a:pt x="492" y="927"/>
                  <a:pt x="492" y="927"/>
                  <a:pt x="492" y="927"/>
                </a:cubicBezTo>
                <a:cubicBezTo>
                  <a:pt x="489" y="926"/>
                  <a:pt x="489" y="926"/>
                  <a:pt x="489" y="926"/>
                </a:cubicBezTo>
                <a:cubicBezTo>
                  <a:pt x="485" y="925"/>
                  <a:pt x="485" y="925"/>
                  <a:pt x="485" y="925"/>
                </a:cubicBezTo>
                <a:cubicBezTo>
                  <a:pt x="485" y="929"/>
                  <a:pt x="485" y="929"/>
                  <a:pt x="485" y="929"/>
                </a:cubicBezTo>
                <a:cubicBezTo>
                  <a:pt x="484" y="929"/>
                  <a:pt x="484" y="929"/>
                  <a:pt x="484" y="929"/>
                </a:cubicBezTo>
                <a:cubicBezTo>
                  <a:pt x="484" y="926"/>
                  <a:pt x="484" y="926"/>
                  <a:pt x="484" y="926"/>
                </a:cubicBezTo>
                <a:cubicBezTo>
                  <a:pt x="474" y="928"/>
                  <a:pt x="474" y="928"/>
                  <a:pt x="474" y="928"/>
                </a:cubicBezTo>
                <a:cubicBezTo>
                  <a:pt x="472" y="930"/>
                  <a:pt x="472" y="930"/>
                  <a:pt x="472" y="930"/>
                </a:cubicBezTo>
                <a:cubicBezTo>
                  <a:pt x="470" y="930"/>
                  <a:pt x="470" y="930"/>
                  <a:pt x="470" y="930"/>
                </a:cubicBezTo>
                <a:cubicBezTo>
                  <a:pt x="472" y="929"/>
                  <a:pt x="472" y="929"/>
                  <a:pt x="472" y="929"/>
                </a:cubicBezTo>
                <a:cubicBezTo>
                  <a:pt x="468" y="927"/>
                  <a:pt x="468" y="927"/>
                  <a:pt x="468" y="927"/>
                </a:cubicBezTo>
                <a:cubicBezTo>
                  <a:pt x="465" y="927"/>
                  <a:pt x="480" y="933"/>
                  <a:pt x="464" y="923"/>
                </a:cubicBezTo>
                <a:cubicBezTo>
                  <a:pt x="462" y="927"/>
                  <a:pt x="462" y="927"/>
                  <a:pt x="462" y="927"/>
                </a:cubicBezTo>
                <a:cubicBezTo>
                  <a:pt x="460" y="928"/>
                  <a:pt x="460" y="928"/>
                  <a:pt x="460" y="928"/>
                </a:cubicBezTo>
                <a:cubicBezTo>
                  <a:pt x="458" y="926"/>
                  <a:pt x="458" y="926"/>
                  <a:pt x="458" y="926"/>
                </a:cubicBezTo>
                <a:cubicBezTo>
                  <a:pt x="452" y="930"/>
                  <a:pt x="452" y="930"/>
                  <a:pt x="452" y="930"/>
                </a:cubicBezTo>
                <a:cubicBezTo>
                  <a:pt x="450" y="929"/>
                  <a:pt x="450" y="929"/>
                  <a:pt x="450" y="929"/>
                </a:cubicBezTo>
                <a:cubicBezTo>
                  <a:pt x="443" y="931"/>
                  <a:pt x="443" y="931"/>
                  <a:pt x="443" y="931"/>
                </a:cubicBezTo>
                <a:cubicBezTo>
                  <a:pt x="434" y="930"/>
                  <a:pt x="434" y="930"/>
                  <a:pt x="434" y="930"/>
                </a:cubicBezTo>
                <a:cubicBezTo>
                  <a:pt x="430" y="933"/>
                  <a:pt x="430" y="933"/>
                  <a:pt x="430" y="933"/>
                </a:cubicBezTo>
                <a:cubicBezTo>
                  <a:pt x="430" y="933"/>
                  <a:pt x="437" y="933"/>
                  <a:pt x="428" y="931"/>
                </a:cubicBezTo>
                <a:cubicBezTo>
                  <a:pt x="426" y="932"/>
                  <a:pt x="438" y="931"/>
                  <a:pt x="424" y="933"/>
                </a:cubicBezTo>
                <a:cubicBezTo>
                  <a:pt x="421" y="930"/>
                  <a:pt x="421" y="930"/>
                  <a:pt x="421" y="930"/>
                </a:cubicBezTo>
                <a:cubicBezTo>
                  <a:pt x="421" y="931"/>
                  <a:pt x="424" y="928"/>
                  <a:pt x="421" y="932"/>
                </a:cubicBezTo>
                <a:cubicBezTo>
                  <a:pt x="421" y="931"/>
                  <a:pt x="421" y="931"/>
                  <a:pt x="421" y="931"/>
                </a:cubicBezTo>
                <a:cubicBezTo>
                  <a:pt x="418" y="932"/>
                  <a:pt x="418" y="932"/>
                  <a:pt x="418" y="932"/>
                </a:cubicBezTo>
                <a:cubicBezTo>
                  <a:pt x="418" y="934"/>
                  <a:pt x="418" y="934"/>
                  <a:pt x="418" y="934"/>
                </a:cubicBezTo>
                <a:cubicBezTo>
                  <a:pt x="409" y="933"/>
                  <a:pt x="409" y="933"/>
                  <a:pt x="409" y="933"/>
                </a:cubicBezTo>
                <a:cubicBezTo>
                  <a:pt x="414" y="931"/>
                  <a:pt x="414" y="931"/>
                  <a:pt x="414" y="931"/>
                </a:cubicBezTo>
                <a:cubicBezTo>
                  <a:pt x="413" y="930"/>
                  <a:pt x="419" y="933"/>
                  <a:pt x="412" y="929"/>
                </a:cubicBezTo>
                <a:cubicBezTo>
                  <a:pt x="407" y="931"/>
                  <a:pt x="407" y="931"/>
                  <a:pt x="407" y="931"/>
                </a:cubicBezTo>
                <a:cubicBezTo>
                  <a:pt x="405" y="932"/>
                  <a:pt x="420" y="934"/>
                  <a:pt x="402" y="929"/>
                </a:cubicBezTo>
                <a:cubicBezTo>
                  <a:pt x="401" y="931"/>
                  <a:pt x="401" y="931"/>
                  <a:pt x="401" y="931"/>
                </a:cubicBezTo>
                <a:cubicBezTo>
                  <a:pt x="400" y="933"/>
                  <a:pt x="400" y="933"/>
                  <a:pt x="400" y="933"/>
                </a:cubicBezTo>
                <a:cubicBezTo>
                  <a:pt x="402" y="934"/>
                  <a:pt x="402" y="934"/>
                  <a:pt x="402" y="934"/>
                </a:cubicBezTo>
                <a:cubicBezTo>
                  <a:pt x="390" y="934"/>
                  <a:pt x="390" y="934"/>
                  <a:pt x="390" y="934"/>
                </a:cubicBezTo>
                <a:cubicBezTo>
                  <a:pt x="392" y="932"/>
                  <a:pt x="392" y="932"/>
                  <a:pt x="392" y="932"/>
                </a:cubicBezTo>
                <a:cubicBezTo>
                  <a:pt x="396" y="934"/>
                  <a:pt x="386" y="934"/>
                  <a:pt x="395" y="931"/>
                </a:cubicBezTo>
                <a:cubicBezTo>
                  <a:pt x="390" y="930"/>
                  <a:pt x="390" y="930"/>
                  <a:pt x="390" y="930"/>
                </a:cubicBezTo>
                <a:cubicBezTo>
                  <a:pt x="389" y="931"/>
                  <a:pt x="389" y="931"/>
                  <a:pt x="389" y="931"/>
                </a:cubicBezTo>
                <a:cubicBezTo>
                  <a:pt x="388" y="930"/>
                  <a:pt x="388" y="930"/>
                  <a:pt x="388" y="930"/>
                </a:cubicBezTo>
                <a:cubicBezTo>
                  <a:pt x="386" y="931"/>
                  <a:pt x="386" y="931"/>
                  <a:pt x="386" y="931"/>
                </a:cubicBezTo>
                <a:cubicBezTo>
                  <a:pt x="387" y="933"/>
                  <a:pt x="373" y="932"/>
                  <a:pt x="388" y="934"/>
                </a:cubicBezTo>
                <a:cubicBezTo>
                  <a:pt x="387" y="935"/>
                  <a:pt x="387" y="935"/>
                  <a:pt x="387" y="935"/>
                </a:cubicBezTo>
                <a:cubicBezTo>
                  <a:pt x="386" y="934"/>
                  <a:pt x="386" y="934"/>
                  <a:pt x="386" y="934"/>
                </a:cubicBezTo>
                <a:cubicBezTo>
                  <a:pt x="385" y="934"/>
                  <a:pt x="384" y="934"/>
                  <a:pt x="383" y="935"/>
                </a:cubicBezTo>
                <a:cubicBezTo>
                  <a:pt x="384" y="933"/>
                  <a:pt x="384" y="933"/>
                  <a:pt x="384" y="933"/>
                </a:cubicBezTo>
                <a:cubicBezTo>
                  <a:pt x="385" y="933"/>
                  <a:pt x="382" y="935"/>
                  <a:pt x="386" y="933"/>
                </a:cubicBezTo>
                <a:cubicBezTo>
                  <a:pt x="380" y="931"/>
                  <a:pt x="380" y="931"/>
                  <a:pt x="380" y="931"/>
                </a:cubicBezTo>
                <a:cubicBezTo>
                  <a:pt x="375" y="933"/>
                  <a:pt x="375" y="933"/>
                  <a:pt x="375" y="933"/>
                </a:cubicBezTo>
                <a:cubicBezTo>
                  <a:pt x="375" y="933"/>
                  <a:pt x="373" y="933"/>
                  <a:pt x="376" y="934"/>
                </a:cubicBezTo>
                <a:cubicBezTo>
                  <a:pt x="375" y="932"/>
                  <a:pt x="375" y="932"/>
                  <a:pt x="375" y="932"/>
                </a:cubicBezTo>
                <a:cubicBezTo>
                  <a:pt x="374" y="935"/>
                  <a:pt x="374" y="935"/>
                  <a:pt x="374" y="935"/>
                </a:cubicBezTo>
                <a:cubicBezTo>
                  <a:pt x="373" y="934"/>
                  <a:pt x="373" y="934"/>
                  <a:pt x="373" y="934"/>
                </a:cubicBezTo>
                <a:cubicBezTo>
                  <a:pt x="371" y="936"/>
                  <a:pt x="371" y="936"/>
                  <a:pt x="371" y="936"/>
                </a:cubicBezTo>
                <a:cubicBezTo>
                  <a:pt x="371" y="936"/>
                  <a:pt x="369" y="938"/>
                  <a:pt x="371" y="935"/>
                </a:cubicBezTo>
                <a:cubicBezTo>
                  <a:pt x="370" y="934"/>
                  <a:pt x="370" y="934"/>
                  <a:pt x="370" y="934"/>
                </a:cubicBezTo>
                <a:cubicBezTo>
                  <a:pt x="362" y="936"/>
                  <a:pt x="362" y="936"/>
                  <a:pt x="362" y="936"/>
                </a:cubicBezTo>
                <a:cubicBezTo>
                  <a:pt x="363" y="934"/>
                  <a:pt x="363" y="934"/>
                  <a:pt x="363" y="934"/>
                </a:cubicBezTo>
                <a:cubicBezTo>
                  <a:pt x="359" y="933"/>
                  <a:pt x="359" y="933"/>
                  <a:pt x="359" y="933"/>
                </a:cubicBezTo>
                <a:cubicBezTo>
                  <a:pt x="358" y="933"/>
                  <a:pt x="367" y="931"/>
                  <a:pt x="356" y="934"/>
                </a:cubicBezTo>
                <a:cubicBezTo>
                  <a:pt x="360" y="935"/>
                  <a:pt x="360" y="935"/>
                  <a:pt x="360" y="935"/>
                </a:cubicBezTo>
                <a:cubicBezTo>
                  <a:pt x="357" y="935"/>
                  <a:pt x="357" y="935"/>
                  <a:pt x="357" y="935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7" y="937"/>
                  <a:pt x="356" y="933"/>
                  <a:pt x="357" y="938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5" y="935"/>
                  <a:pt x="360" y="937"/>
                  <a:pt x="354" y="937"/>
                </a:cubicBezTo>
                <a:cubicBezTo>
                  <a:pt x="356" y="936"/>
                  <a:pt x="353" y="934"/>
                  <a:pt x="356" y="934"/>
                </a:cubicBezTo>
                <a:cubicBezTo>
                  <a:pt x="355" y="934"/>
                  <a:pt x="355" y="934"/>
                  <a:pt x="355" y="934"/>
                </a:cubicBezTo>
                <a:cubicBezTo>
                  <a:pt x="350" y="935"/>
                  <a:pt x="350" y="935"/>
                  <a:pt x="350" y="935"/>
                </a:cubicBezTo>
                <a:cubicBezTo>
                  <a:pt x="347" y="935"/>
                  <a:pt x="347" y="935"/>
                  <a:pt x="347" y="935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2" y="938"/>
                  <a:pt x="357" y="944"/>
                  <a:pt x="342" y="936"/>
                </a:cubicBezTo>
                <a:cubicBezTo>
                  <a:pt x="341" y="938"/>
                  <a:pt x="341" y="938"/>
                  <a:pt x="341" y="938"/>
                </a:cubicBezTo>
                <a:cubicBezTo>
                  <a:pt x="334" y="935"/>
                  <a:pt x="334" y="935"/>
                  <a:pt x="334" y="935"/>
                </a:cubicBezTo>
                <a:cubicBezTo>
                  <a:pt x="339" y="935"/>
                  <a:pt x="339" y="935"/>
                  <a:pt x="339" y="935"/>
                </a:cubicBezTo>
                <a:cubicBezTo>
                  <a:pt x="339" y="932"/>
                  <a:pt x="339" y="932"/>
                  <a:pt x="339" y="932"/>
                </a:cubicBezTo>
                <a:cubicBezTo>
                  <a:pt x="340" y="931"/>
                  <a:pt x="336" y="932"/>
                  <a:pt x="341" y="931"/>
                </a:cubicBezTo>
                <a:cubicBezTo>
                  <a:pt x="339" y="931"/>
                  <a:pt x="339" y="931"/>
                  <a:pt x="339" y="931"/>
                </a:cubicBezTo>
                <a:cubicBezTo>
                  <a:pt x="335" y="934"/>
                  <a:pt x="335" y="934"/>
                  <a:pt x="335" y="934"/>
                </a:cubicBezTo>
                <a:cubicBezTo>
                  <a:pt x="327" y="933"/>
                  <a:pt x="327" y="933"/>
                  <a:pt x="327" y="933"/>
                </a:cubicBezTo>
                <a:cubicBezTo>
                  <a:pt x="323" y="934"/>
                  <a:pt x="323" y="934"/>
                  <a:pt x="323" y="934"/>
                </a:cubicBezTo>
                <a:cubicBezTo>
                  <a:pt x="332" y="933"/>
                  <a:pt x="315" y="937"/>
                  <a:pt x="331" y="935"/>
                </a:cubicBezTo>
                <a:cubicBezTo>
                  <a:pt x="329" y="937"/>
                  <a:pt x="329" y="937"/>
                  <a:pt x="329" y="937"/>
                </a:cubicBezTo>
                <a:cubicBezTo>
                  <a:pt x="330" y="937"/>
                  <a:pt x="328" y="939"/>
                  <a:pt x="331" y="937"/>
                </a:cubicBezTo>
                <a:cubicBezTo>
                  <a:pt x="327" y="938"/>
                  <a:pt x="327" y="938"/>
                  <a:pt x="327" y="938"/>
                </a:cubicBezTo>
                <a:cubicBezTo>
                  <a:pt x="325" y="939"/>
                  <a:pt x="325" y="939"/>
                  <a:pt x="325" y="939"/>
                </a:cubicBezTo>
                <a:cubicBezTo>
                  <a:pt x="328" y="941"/>
                  <a:pt x="328" y="941"/>
                  <a:pt x="328" y="941"/>
                </a:cubicBezTo>
                <a:cubicBezTo>
                  <a:pt x="319" y="944"/>
                  <a:pt x="319" y="944"/>
                  <a:pt x="319" y="944"/>
                </a:cubicBezTo>
                <a:cubicBezTo>
                  <a:pt x="315" y="943"/>
                  <a:pt x="315" y="943"/>
                  <a:pt x="315" y="943"/>
                </a:cubicBezTo>
                <a:cubicBezTo>
                  <a:pt x="318" y="942"/>
                  <a:pt x="318" y="942"/>
                  <a:pt x="318" y="942"/>
                </a:cubicBezTo>
                <a:cubicBezTo>
                  <a:pt x="314" y="940"/>
                  <a:pt x="314" y="940"/>
                  <a:pt x="314" y="940"/>
                </a:cubicBezTo>
                <a:cubicBezTo>
                  <a:pt x="310" y="942"/>
                  <a:pt x="310" y="942"/>
                  <a:pt x="310" y="942"/>
                </a:cubicBezTo>
                <a:cubicBezTo>
                  <a:pt x="309" y="944"/>
                  <a:pt x="309" y="944"/>
                  <a:pt x="309" y="944"/>
                </a:cubicBezTo>
                <a:cubicBezTo>
                  <a:pt x="306" y="947"/>
                  <a:pt x="306" y="947"/>
                  <a:pt x="306" y="947"/>
                </a:cubicBezTo>
                <a:cubicBezTo>
                  <a:pt x="307" y="949"/>
                  <a:pt x="307" y="949"/>
                  <a:pt x="307" y="949"/>
                </a:cubicBezTo>
                <a:cubicBezTo>
                  <a:pt x="308" y="950"/>
                  <a:pt x="308" y="950"/>
                  <a:pt x="308" y="950"/>
                </a:cubicBezTo>
                <a:cubicBezTo>
                  <a:pt x="310" y="948"/>
                  <a:pt x="310" y="948"/>
                  <a:pt x="310" y="948"/>
                </a:cubicBezTo>
                <a:cubicBezTo>
                  <a:pt x="314" y="948"/>
                  <a:pt x="314" y="948"/>
                  <a:pt x="314" y="948"/>
                </a:cubicBezTo>
                <a:cubicBezTo>
                  <a:pt x="313" y="949"/>
                  <a:pt x="313" y="949"/>
                  <a:pt x="313" y="949"/>
                </a:cubicBezTo>
                <a:cubicBezTo>
                  <a:pt x="314" y="951"/>
                  <a:pt x="314" y="951"/>
                  <a:pt x="314" y="951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5" y="954"/>
                  <a:pt x="315" y="954"/>
                  <a:pt x="315" y="954"/>
                </a:cubicBezTo>
                <a:cubicBezTo>
                  <a:pt x="316" y="956"/>
                  <a:pt x="316" y="956"/>
                  <a:pt x="316" y="956"/>
                </a:cubicBezTo>
                <a:cubicBezTo>
                  <a:pt x="318" y="955"/>
                  <a:pt x="318" y="955"/>
                  <a:pt x="318" y="955"/>
                </a:cubicBezTo>
                <a:cubicBezTo>
                  <a:pt x="317" y="954"/>
                  <a:pt x="317" y="954"/>
                  <a:pt x="317" y="954"/>
                </a:cubicBezTo>
                <a:cubicBezTo>
                  <a:pt x="322" y="950"/>
                  <a:pt x="322" y="950"/>
                  <a:pt x="322" y="950"/>
                </a:cubicBezTo>
                <a:cubicBezTo>
                  <a:pt x="325" y="951"/>
                  <a:pt x="325" y="951"/>
                  <a:pt x="325" y="951"/>
                </a:cubicBezTo>
                <a:cubicBezTo>
                  <a:pt x="329" y="941"/>
                  <a:pt x="329" y="941"/>
                  <a:pt x="329" y="941"/>
                </a:cubicBezTo>
                <a:cubicBezTo>
                  <a:pt x="329" y="941"/>
                  <a:pt x="327" y="945"/>
                  <a:pt x="332" y="940"/>
                </a:cubicBezTo>
                <a:cubicBezTo>
                  <a:pt x="332" y="939"/>
                  <a:pt x="334" y="942"/>
                  <a:pt x="330" y="940"/>
                </a:cubicBezTo>
                <a:cubicBezTo>
                  <a:pt x="332" y="938"/>
                  <a:pt x="332" y="938"/>
                  <a:pt x="332" y="938"/>
                </a:cubicBezTo>
                <a:cubicBezTo>
                  <a:pt x="333" y="938"/>
                  <a:pt x="333" y="938"/>
                  <a:pt x="333" y="938"/>
                </a:cubicBezTo>
                <a:cubicBezTo>
                  <a:pt x="332" y="939"/>
                  <a:pt x="332" y="939"/>
                  <a:pt x="332" y="939"/>
                </a:cubicBezTo>
                <a:cubicBezTo>
                  <a:pt x="335" y="936"/>
                  <a:pt x="332" y="946"/>
                  <a:pt x="339" y="938"/>
                </a:cubicBezTo>
                <a:cubicBezTo>
                  <a:pt x="341" y="937"/>
                  <a:pt x="340" y="941"/>
                  <a:pt x="343" y="939"/>
                </a:cubicBezTo>
                <a:cubicBezTo>
                  <a:pt x="342" y="940"/>
                  <a:pt x="342" y="940"/>
                  <a:pt x="342" y="940"/>
                </a:cubicBezTo>
                <a:cubicBezTo>
                  <a:pt x="350" y="939"/>
                  <a:pt x="350" y="939"/>
                  <a:pt x="350" y="939"/>
                </a:cubicBezTo>
                <a:cubicBezTo>
                  <a:pt x="343" y="942"/>
                  <a:pt x="343" y="942"/>
                  <a:pt x="343" y="942"/>
                </a:cubicBezTo>
                <a:cubicBezTo>
                  <a:pt x="339" y="943"/>
                  <a:pt x="339" y="943"/>
                  <a:pt x="339" y="943"/>
                </a:cubicBezTo>
                <a:cubicBezTo>
                  <a:pt x="336" y="945"/>
                  <a:pt x="336" y="945"/>
                  <a:pt x="336" y="945"/>
                </a:cubicBezTo>
                <a:cubicBezTo>
                  <a:pt x="333" y="944"/>
                  <a:pt x="333" y="944"/>
                  <a:pt x="333" y="944"/>
                </a:cubicBezTo>
                <a:cubicBezTo>
                  <a:pt x="332" y="945"/>
                  <a:pt x="332" y="945"/>
                  <a:pt x="332" y="945"/>
                </a:cubicBezTo>
                <a:cubicBezTo>
                  <a:pt x="332" y="942"/>
                  <a:pt x="332" y="942"/>
                  <a:pt x="332" y="942"/>
                </a:cubicBezTo>
                <a:cubicBezTo>
                  <a:pt x="329" y="943"/>
                  <a:pt x="329" y="943"/>
                  <a:pt x="329" y="943"/>
                </a:cubicBezTo>
                <a:cubicBezTo>
                  <a:pt x="329" y="943"/>
                  <a:pt x="325" y="944"/>
                  <a:pt x="330" y="946"/>
                </a:cubicBezTo>
                <a:cubicBezTo>
                  <a:pt x="328" y="946"/>
                  <a:pt x="328" y="946"/>
                  <a:pt x="328" y="946"/>
                </a:cubicBezTo>
                <a:cubicBezTo>
                  <a:pt x="325" y="947"/>
                  <a:pt x="325" y="948"/>
                  <a:pt x="332" y="949"/>
                </a:cubicBezTo>
                <a:cubicBezTo>
                  <a:pt x="336" y="950"/>
                  <a:pt x="330" y="948"/>
                  <a:pt x="335" y="947"/>
                </a:cubicBezTo>
                <a:cubicBezTo>
                  <a:pt x="337" y="948"/>
                  <a:pt x="337" y="948"/>
                  <a:pt x="337" y="948"/>
                </a:cubicBezTo>
                <a:cubicBezTo>
                  <a:pt x="335" y="950"/>
                  <a:pt x="335" y="950"/>
                  <a:pt x="335" y="950"/>
                </a:cubicBezTo>
                <a:cubicBezTo>
                  <a:pt x="338" y="953"/>
                  <a:pt x="338" y="953"/>
                  <a:pt x="338" y="953"/>
                </a:cubicBezTo>
                <a:cubicBezTo>
                  <a:pt x="343" y="952"/>
                  <a:pt x="343" y="952"/>
                  <a:pt x="343" y="952"/>
                </a:cubicBezTo>
                <a:cubicBezTo>
                  <a:pt x="349" y="952"/>
                  <a:pt x="349" y="952"/>
                  <a:pt x="349" y="952"/>
                </a:cubicBezTo>
                <a:cubicBezTo>
                  <a:pt x="349" y="953"/>
                  <a:pt x="349" y="953"/>
                  <a:pt x="349" y="953"/>
                </a:cubicBezTo>
                <a:cubicBezTo>
                  <a:pt x="342" y="956"/>
                  <a:pt x="342" y="956"/>
                  <a:pt x="342" y="956"/>
                </a:cubicBezTo>
                <a:cubicBezTo>
                  <a:pt x="339" y="962"/>
                  <a:pt x="339" y="962"/>
                  <a:pt x="339" y="962"/>
                </a:cubicBezTo>
                <a:cubicBezTo>
                  <a:pt x="329" y="962"/>
                  <a:pt x="329" y="962"/>
                  <a:pt x="329" y="962"/>
                </a:cubicBezTo>
                <a:cubicBezTo>
                  <a:pt x="329" y="961"/>
                  <a:pt x="329" y="961"/>
                  <a:pt x="329" y="961"/>
                </a:cubicBezTo>
                <a:cubicBezTo>
                  <a:pt x="332" y="961"/>
                  <a:pt x="332" y="961"/>
                  <a:pt x="332" y="961"/>
                </a:cubicBezTo>
                <a:cubicBezTo>
                  <a:pt x="330" y="959"/>
                  <a:pt x="330" y="959"/>
                  <a:pt x="330" y="959"/>
                </a:cubicBezTo>
                <a:cubicBezTo>
                  <a:pt x="323" y="959"/>
                  <a:pt x="323" y="959"/>
                  <a:pt x="323" y="959"/>
                </a:cubicBezTo>
                <a:cubicBezTo>
                  <a:pt x="322" y="958"/>
                  <a:pt x="322" y="958"/>
                  <a:pt x="322" y="958"/>
                </a:cubicBezTo>
                <a:cubicBezTo>
                  <a:pt x="319" y="959"/>
                  <a:pt x="319" y="959"/>
                  <a:pt x="319" y="959"/>
                </a:cubicBezTo>
                <a:cubicBezTo>
                  <a:pt x="321" y="962"/>
                  <a:pt x="321" y="962"/>
                  <a:pt x="321" y="962"/>
                </a:cubicBezTo>
                <a:cubicBezTo>
                  <a:pt x="318" y="963"/>
                  <a:pt x="318" y="963"/>
                  <a:pt x="318" y="963"/>
                </a:cubicBezTo>
                <a:cubicBezTo>
                  <a:pt x="320" y="964"/>
                  <a:pt x="320" y="964"/>
                  <a:pt x="320" y="964"/>
                </a:cubicBezTo>
                <a:cubicBezTo>
                  <a:pt x="320" y="966"/>
                  <a:pt x="320" y="966"/>
                  <a:pt x="320" y="966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69"/>
                  <a:pt x="317" y="969"/>
                </a:cubicBezTo>
                <a:cubicBezTo>
                  <a:pt x="321" y="967"/>
                  <a:pt x="321" y="967"/>
                  <a:pt x="321" y="967"/>
                </a:cubicBezTo>
                <a:cubicBezTo>
                  <a:pt x="317" y="971"/>
                  <a:pt x="317" y="971"/>
                  <a:pt x="317" y="971"/>
                </a:cubicBezTo>
                <a:cubicBezTo>
                  <a:pt x="325" y="971"/>
                  <a:pt x="325" y="971"/>
                  <a:pt x="325" y="971"/>
                </a:cubicBezTo>
                <a:cubicBezTo>
                  <a:pt x="322" y="973"/>
                  <a:pt x="322" y="975"/>
                  <a:pt x="331" y="973"/>
                </a:cubicBezTo>
                <a:cubicBezTo>
                  <a:pt x="332" y="974"/>
                  <a:pt x="332" y="974"/>
                  <a:pt x="332" y="974"/>
                </a:cubicBezTo>
                <a:cubicBezTo>
                  <a:pt x="333" y="972"/>
                  <a:pt x="333" y="972"/>
                  <a:pt x="333" y="972"/>
                </a:cubicBezTo>
                <a:cubicBezTo>
                  <a:pt x="339" y="974"/>
                  <a:pt x="339" y="974"/>
                  <a:pt x="339" y="974"/>
                </a:cubicBezTo>
                <a:cubicBezTo>
                  <a:pt x="339" y="975"/>
                  <a:pt x="339" y="975"/>
                  <a:pt x="339" y="975"/>
                </a:cubicBezTo>
                <a:cubicBezTo>
                  <a:pt x="345" y="972"/>
                  <a:pt x="345" y="972"/>
                  <a:pt x="345" y="972"/>
                </a:cubicBezTo>
                <a:cubicBezTo>
                  <a:pt x="344" y="969"/>
                  <a:pt x="344" y="969"/>
                  <a:pt x="344" y="969"/>
                </a:cubicBezTo>
                <a:cubicBezTo>
                  <a:pt x="349" y="970"/>
                  <a:pt x="349" y="970"/>
                  <a:pt x="349" y="970"/>
                </a:cubicBezTo>
                <a:cubicBezTo>
                  <a:pt x="350" y="969"/>
                  <a:pt x="350" y="969"/>
                  <a:pt x="350" y="969"/>
                </a:cubicBezTo>
                <a:cubicBezTo>
                  <a:pt x="351" y="968"/>
                  <a:pt x="351" y="968"/>
                  <a:pt x="351" y="968"/>
                </a:cubicBezTo>
                <a:cubicBezTo>
                  <a:pt x="351" y="968"/>
                  <a:pt x="353" y="969"/>
                  <a:pt x="351" y="969"/>
                </a:cubicBezTo>
                <a:cubicBezTo>
                  <a:pt x="353" y="970"/>
                  <a:pt x="353" y="970"/>
                  <a:pt x="353" y="970"/>
                </a:cubicBezTo>
                <a:cubicBezTo>
                  <a:pt x="353" y="969"/>
                  <a:pt x="353" y="969"/>
                  <a:pt x="353" y="969"/>
                </a:cubicBezTo>
                <a:cubicBezTo>
                  <a:pt x="355" y="972"/>
                  <a:pt x="355" y="972"/>
                  <a:pt x="355" y="972"/>
                </a:cubicBezTo>
                <a:cubicBezTo>
                  <a:pt x="370" y="969"/>
                  <a:pt x="370" y="969"/>
                  <a:pt x="370" y="969"/>
                </a:cubicBezTo>
                <a:cubicBezTo>
                  <a:pt x="369" y="970"/>
                  <a:pt x="369" y="970"/>
                  <a:pt x="369" y="970"/>
                </a:cubicBezTo>
                <a:cubicBezTo>
                  <a:pt x="363" y="972"/>
                  <a:pt x="363" y="972"/>
                  <a:pt x="363" y="972"/>
                </a:cubicBezTo>
                <a:cubicBezTo>
                  <a:pt x="357" y="974"/>
                  <a:pt x="357" y="974"/>
                  <a:pt x="357" y="974"/>
                </a:cubicBezTo>
                <a:cubicBezTo>
                  <a:pt x="357" y="976"/>
                  <a:pt x="357" y="976"/>
                  <a:pt x="357" y="976"/>
                </a:cubicBezTo>
                <a:cubicBezTo>
                  <a:pt x="357" y="976"/>
                  <a:pt x="362" y="977"/>
                  <a:pt x="356" y="976"/>
                </a:cubicBezTo>
                <a:cubicBezTo>
                  <a:pt x="356" y="977"/>
                  <a:pt x="356" y="977"/>
                  <a:pt x="356" y="977"/>
                </a:cubicBezTo>
                <a:cubicBezTo>
                  <a:pt x="360" y="976"/>
                  <a:pt x="360" y="976"/>
                  <a:pt x="360" y="976"/>
                </a:cubicBezTo>
                <a:cubicBezTo>
                  <a:pt x="367" y="977"/>
                  <a:pt x="367" y="977"/>
                  <a:pt x="367" y="977"/>
                </a:cubicBezTo>
                <a:cubicBezTo>
                  <a:pt x="373" y="974"/>
                  <a:pt x="373" y="974"/>
                  <a:pt x="373" y="974"/>
                </a:cubicBezTo>
                <a:cubicBezTo>
                  <a:pt x="376" y="974"/>
                  <a:pt x="376" y="974"/>
                  <a:pt x="376" y="974"/>
                </a:cubicBezTo>
                <a:cubicBezTo>
                  <a:pt x="379" y="970"/>
                  <a:pt x="379" y="970"/>
                  <a:pt x="379" y="970"/>
                </a:cubicBezTo>
                <a:cubicBezTo>
                  <a:pt x="381" y="971"/>
                  <a:pt x="381" y="971"/>
                  <a:pt x="381" y="971"/>
                </a:cubicBezTo>
                <a:cubicBezTo>
                  <a:pt x="388" y="970"/>
                  <a:pt x="388" y="970"/>
                  <a:pt x="388" y="970"/>
                </a:cubicBezTo>
                <a:cubicBezTo>
                  <a:pt x="387" y="973"/>
                  <a:pt x="387" y="973"/>
                  <a:pt x="387" y="973"/>
                </a:cubicBezTo>
                <a:cubicBezTo>
                  <a:pt x="387" y="971"/>
                  <a:pt x="387" y="971"/>
                  <a:pt x="387" y="971"/>
                </a:cubicBezTo>
                <a:cubicBezTo>
                  <a:pt x="383" y="972"/>
                  <a:pt x="383" y="972"/>
                  <a:pt x="383" y="972"/>
                </a:cubicBezTo>
                <a:cubicBezTo>
                  <a:pt x="380" y="975"/>
                  <a:pt x="380" y="975"/>
                  <a:pt x="380" y="975"/>
                </a:cubicBezTo>
                <a:cubicBezTo>
                  <a:pt x="380" y="975"/>
                  <a:pt x="380" y="977"/>
                  <a:pt x="379" y="974"/>
                </a:cubicBezTo>
                <a:cubicBezTo>
                  <a:pt x="379" y="977"/>
                  <a:pt x="379" y="977"/>
                  <a:pt x="379" y="977"/>
                </a:cubicBezTo>
                <a:cubicBezTo>
                  <a:pt x="383" y="977"/>
                  <a:pt x="383" y="977"/>
                  <a:pt x="383" y="977"/>
                </a:cubicBezTo>
                <a:cubicBezTo>
                  <a:pt x="386" y="979"/>
                  <a:pt x="386" y="979"/>
                  <a:pt x="386" y="979"/>
                </a:cubicBezTo>
                <a:cubicBezTo>
                  <a:pt x="391" y="978"/>
                  <a:pt x="391" y="978"/>
                  <a:pt x="391" y="978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393" y="975"/>
                  <a:pt x="392" y="971"/>
                  <a:pt x="394" y="974"/>
                </a:cubicBezTo>
                <a:cubicBezTo>
                  <a:pt x="395" y="974"/>
                  <a:pt x="389" y="971"/>
                  <a:pt x="396" y="977"/>
                </a:cubicBezTo>
                <a:cubicBezTo>
                  <a:pt x="397" y="976"/>
                  <a:pt x="397" y="976"/>
                  <a:pt x="397" y="976"/>
                </a:cubicBezTo>
                <a:cubicBezTo>
                  <a:pt x="397" y="978"/>
                  <a:pt x="397" y="978"/>
                  <a:pt x="397" y="978"/>
                </a:cubicBezTo>
                <a:cubicBezTo>
                  <a:pt x="402" y="974"/>
                  <a:pt x="402" y="974"/>
                  <a:pt x="402" y="974"/>
                </a:cubicBezTo>
                <a:cubicBezTo>
                  <a:pt x="402" y="973"/>
                  <a:pt x="402" y="973"/>
                  <a:pt x="402" y="973"/>
                </a:cubicBezTo>
                <a:cubicBezTo>
                  <a:pt x="400" y="972"/>
                  <a:pt x="400" y="972"/>
                  <a:pt x="400" y="972"/>
                </a:cubicBezTo>
                <a:cubicBezTo>
                  <a:pt x="400" y="971"/>
                  <a:pt x="400" y="971"/>
                  <a:pt x="400" y="971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404" y="974"/>
                  <a:pt x="404" y="974"/>
                  <a:pt x="404" y="974"/>
                </a:cubicBezTo>
                <a:cubicBezTo>
                  <a:pt x="406" y="973"/>
                  <a:pt x="406" y="973"/>
                  <a:pt x="406" y="973"/>
                </a:cubicBezTo>
                <a:cubicBezTo>
                  <a:pt x="407" y="971"/>
                  <a:pt x="409" y="976"/>
                  <a:pt x="407" y="970"/>
                </a:cubicBezTo>
                <a:cubicBezTo>
                  <a:pt x="409" y="973"/>
                  <a:pt x="409" y="973"/>
                  <a:pt x="409" y="973"/>
                </a:cubicBezTo>
                <a:cubicBezTo>
                  <a:pt x="411" y="971"/>
                  <a:pt x="411" y="971"/>
                  <a:pt x="411" y="971"/>
                </a:cubicBezTo>
                <a:cubicBezTo>
                  <a:pt x="412" y="974"/>
                  <a:pt x="412" y="974"/>
                  <a:pt x="412" y="974"/>
                </a:cubicBezTo>
                <a:cubicBezTo>
                  <a:pt x="411" y="976"/>
                  <a:pt x="411" y="976"/>
                  <a:pt x="411" y="976"/>
                </a:cubicBezTo>
                <a:cubicBezTo>
                  <a:pt x="412" y="977"/>
                  <a:pt x="412" y="977"/>
                  <a:pt x="412" y="977"/>
                </a:cubicBezTo>
                <a:cubicBezTo>
                  <a:pt x="419" y="976"/>
                  <a:pt x="419" y="976"/>
                  <a:pt x="419" y="976"/>
                </a:cubicBezTo>
                <a:cubicBezTo>
                  <a:pt x="419" y="975"/>
                  <a:pt x="419" y="975"/>
                  <a:pt x="419" y="975"/>
                </a:cubicBezTo>
                <a:cubicBezTo>
                  <a:pt x="424" y="976"/>
                  <a:pt x="424" y="976"/>
                  <a:pt x="424" y="976"/>
                </a:cubicBezTo>
                <a:cubicBezTo>
                  <a:pt x="427" y="975"/>
                  <a:pt x="427" y="975"/>
                  <a:pt x="427" y="975"/>
                </a:cubicBezTo>
                <a:cubicBezTo>
                  <a:pt x="429" y="976"/>
                  <a:pt x="429" y="976"/>
                  <a:pt x="429" y="976"/>
                </a:cubicBezTo>
                <a:cubicBezTo>
                  <a:pt x="436" y="973"/>
                  <a:pt x="436" y="973"/>
                  <a:pt x="436" y="973"/>
                </a:cubicBezTo>
                <a:cubicBezTo>
                  <a:pt x="438" y="971"/>
                  <a:pt x="438" y="971"/>
                  <a:pt x="438" y="971"/>
                </a:cubicBezTo>
                <a:cubicBezTo>
                  <a:pt x="437" y="970"/>
                  <a:pt x="442" y="972"/>
                  <a:pt x="437" y="969"/>
                </a:cubicBezTo>
                <a:cubicBezTo>
                  <a:pt x="438" y="967"/>
                  <a:pt x="438" y="967"/>
                  <a:pt x="438" y="967"/>
                </a:cubicBezTo>
                <a:cubicBezTo>
                  <a:pt x="444" y="969"/>
                  <a:pt x="444" y="969"/>
                  <a:pt x="444" y="969"/>
                </a:cubicBezTo>
                <a:cubicBezTo>
                  <a:pt x="447" y="972"/>
                  <a:pt x="447" y="972"/>
                  <a:pt x="447" y="972"/>
                </a:cubicBezTo>
                <a:cubicBezTo>
                  <a:pt x="447" y="973"/>
                  <a:pt x="449" y="974"/>
                  <a:pt x="455" y="972"/>
                </a:cubicBezTo>
                <a:cubicBezTo>
                  <a:pt x="460" y="974"/>
                  <a:pt x="460" y="974"/>
                  <a:pt x="460" y="974"/>
                </a:cubicBezTo>
                <a:cubicBezTo>
                  <a:pt x="469" y="972"/>
                  <a:pt x="469" y="972"/>
                  <a:pt x="469" y="972"/>
                </a:cubicBezTo>
                <a:cubicBezTo>
                  <a:pt x="472" y="969"/>
                  <a:pt x="472" y="969"/>
                  <a:pt x="472" y="969"/>
                </a:cubicBezTo>
                <a:cubicBezTo>
                  <a:pt x="477" y="971"/>
                  <a:pt x="477" y="971"/>
                  <a:pt x="477" y="971"/>
                </a:cubicBezTo>
                <a:cubicBezTo>
                  <a:pt x="479" y="967"/>
                  <a:pt x="479" y="967"/>
                  <a:pt x="479" y="967"/>
                </a:cubicBezTo>
                <a:cubicBezTo>
                  <a:pt x="481" y="967"/>
                  <a:pt x="477" y="965"/>
                  <a:pt x="481" y="966"/>
                </a:cubicBezTo>
                <a:cubicBezTo>
                  <a:pt x="483" y="966"/>
                  <a:pt x="482" y="969"/>
                  <a:pt x="484" y="967"/>
                </a:cubicBezTo>
                <a:cubicBezTo>
                  <a:pt x="485" y="965"/>
                  <a:pt x="485" y="965"/>
                  <a:pt x="485" y="965"/>
                </a:cubicBezTo>
                <a:cubicBezTo>
                  <a:pt x="482" y="964"/>
                  <a:pt x="482" y="964"/>
                  <a:pt x="482" y="964"/>
                </a:cubicBezTo>
                <a:cubicBezTo>
                  <a:pt x="498" y="963"/>
                  <a:pt x="498" y="963"/>
                  <a:pt x="498" y="963"/>
                </a:cubicBezTo>
                <a:cubicBezTo>
                  <a:pt x="500" y="963"/>
                  <a:pt x="500" y="963"/>
                  <a:pt x="500" y="963"/>
                </a:cubicBezTo>
                <a:cubicBezTo>
                  <a:pt x="498" y="963"/>
                  <a:pt x="501" y="974"/>
                  <a:pt x="492" y="965"/>
                </a:cubicBezTo>
                <a:cubicBezTo>
                  <a:pt x="492" y="965"/>
                  <a:pt x="493" y="967"/>
                  <a:pt x="489" y="966"/>
                </a:cubicBezTo>
                <a:cubicBezTo>
                  <a:pt x="488" y="965"/>
                  <a:pt x="488" y="965"/>
                  <a:pt x="488" y="965"/>
                </a:cubicBezTo>
                <a:cubicBezTo>
                  <a:pt x="488" y="967"/>
                  <a:pt x="487" y="961"/>
                  <a:pt x="485" y="967"/>
                </a:cubicBezTo>
                <a:cubicBezTo>
                  <a:pt x="493" y="967"/>
                  <a:pt x="493" y="967"/>
                  <a:pt x="493" y="967"/>
                </a:cubicBezTo>
                <a:cubicBezTo>
                  <a:pt x="503" y="965"/>
                  <a:pt x="503" y="965"/>
                  <a:pt x="503" y="965"/>
                </a:cubicBezTo>
                <a:cubicBezTo>
                  <a:pt x="501" y="970"/>
                  <a:pt x="498" y="966"/>
                  <a:pt x="492" y="969"/>
                </a:cubicBezTo>
                <a:cubicBezTo>
                  <a:pt x="493" y="970"/>
                  <a:pt x="487" y="969"/>
                  <a:pt x="494" y="971"/>
                </a:cubicBezTo>
                <a:cubicBezTo>
                  <a:pt x="498" y="971"/>
                  <a:pt x="498" y="971"/>
                  <a:pt x="498" y="971"/>
                </a:cubicBezTo>
                <a:cubicBezTo>
                  <a:pt x="499" y="971"/>
                  <a:pt x="499" y="971"/>
                  <a:pt x="499" y="971"/>
                </a:cubicBezTo>
                <a:cubicBezTo>
                  <a:pt x="496" y="975"/>
                  <a:pt x="496" y="975"/>
                  <a:pt x="496" y="975"/>
                </a:cubicBezTo>
                <a:cubicBezTo>
                  <a:pt x="499" y="975"/>
                  <a:pt x="499" y="975"/>
                  <a:pt x="499" y="975"/>
                </a:cubicBezTo>
                <a:cubicBezTo>
                  <a:pt x="499" y="975"/>
                  <a:pt x="502" y="974"/>
                  <a:pt x="498" y="975"/>
                </a:cubicBezTo>
                <a:cubicBezTo>
                  <a:pt x="500" y="972"/>
                  <a:pt x="499" y="980"/>
                  <a:pt x="507" y="972"/>
                </a:cubicBezTo>
                <a:cubicBezTo>
                  <a:pt x="506" y="971"/>
                  <a:pt x="506" y="971"/>
                  <a:pt x="506" y="971"/>
                </a:cubicBezTo>
                <a:cubicBezTo>
                  <a:pt x="510" y="967"/>
                  <a:pt x="510" y="967"/>
                  <a:pt x="510" y="967"/>
                </a:cubicBezTo>
                <a:cubicBezTo>
                  <a:pt x="511" y="967"/>
                  <a:pt x="511" y="967"/>
                  <a:pt x="511" y="967"/>
                </a:cubicBezTo>
                <a:cubicBezTo>
                  <a:pt x="511" y="963"/>
                  <a:pt x="511" y="963"/>
                  <a:pt x="511" y="963"/>
                </a:cubicBezTo>
                <a:cubicBezTo>
                  <a:pt x="521" y="965"/>
                  <a:pt x="521" y="965"/>
                  <a:pt x="521" y="965"/>
                </a:cubicBezTo>
                <a:cubicBezTo>
                  <a:pt x="524" y="963"/>
                  <a:pt x="524" y="963"/>
                  <a:pt x="524" y="963"/>
                </a:cubicBezTo>
                <a:cubicBezTo>
                  <a:pt x="530" y="965"/>
                  <a:pt x="530" y="965"/>
                  <a:pt x="530" y="965"/>
                </a:cubicBezTo>
                <a:cubicBezTo>
                  <a:pt x="538" y="962"/>
                  <a:pt x="538" y="962"/>
                  <a:pt x="538" y="962"/>
                </a:cubicBezTo>
                <a:cubicBezTo>
                  <a:pt x="538" y="963"/>
                  <a:pt x="540" y="961"/>
                  <a:pt x="538" y="964"/>
                </a:cubicBezTo>
                <a:cubicBezTo>
                  <a:pt x="539" y="964"/>
                  <a:pt x="539" y="964"/>
                  <a:pt x="539" y="964"/>
                </a:cubicBezTo>
                <a:cubicBezTo>
                  <a:pt x="540" y="961"/>
                  <a:pt x="540" y="961"/>
                  <a:pt x="540" y="961"/>
                </a:cubicBezTo>
                <a:cubicBezTo>
                  <a:pt x="541" y="962"/>
                  <a:pt x="541" y="962"/>
                  <a:pt x="541" y="962"/>
                </a:cubicBezTo>
                <a:cubicBezTo>
                  <a:pt x="547" y="962"/>
                  <a:pt x="547" y="962"/>
                  <a:pt x="547" y="962"/>
                </a:cubicBezTo>
                <a:cubicBezTo>
                  <a:pt x="548" y="961"/>
                  <a:pt x="548" y="961"/>
                  <a:pt x="548" y="961"/>
                </a:cubicBezTo>
                <a:cubicBezTo>
                  <a:pt x="546" y="960"/>
                  <a:pt x="546" y="960"/>
                  <a:pt x="546" y="960"/>
                </a:cubicBezTo>
                <a:cubicBezTo>
                  <a:pt x="551" y="957"/>
                  <a:pt x="551" y="957"/>
                  <a:pt x="551" y="957"/>
                </a:cubicBezTo>
                <a:cubicBezTo>
                  <a:pt x="558" y="958"/>
                  <a:pt x="558" y="958"/>
                  <a:pt x="558" y="958"/>
                </a:cubicBezTo>
                <a:cubicBezTo>
                  <a:pt x="575" y="954"/>
                  <a:pt x="575" y="954"/>
                  <a:pt x="575" y="954"/>
                </a:cubicBezTo>
                <a:cubicBezTo>
                  <a:pt x="576" y="954"/>
                  <a:pt x="578" y="958"/>
                  <a:pt x="580" y="952"/>
                </a:cubicBezTo>
                <a:cubicBezTo>
                  <a:pt x="579" y="954"/>
                  <a:pt x="579" y="954"/>
                  <a:pt x="579" y="954"/>
                </a:cubicBezTo>
                <a:cubicBezTo>
                  <a:pt x="581" y="954"/>
                  <a:pt x="581" y="954"/>
                  <a:pt x="581" y="954"/>
                </a:cubicBezTo>
                <a:cubicBezTo>
                  <a:pt x="582" y="952"/>
                  <a:pt x="582" y="952"/>
                  <a:pt x="582" y="952"/>
                </a:cubicBezTo>
                <a:cubicBezTo>
                  <a:pt x="583" y="953"/>
                  <a:pt x="583" y="953"/>
                  <a:pt x="583" y="953"/>
                </a:cubicBezTo>
                <a:cubicBezTo>
                  <a:pt x="579" y="956"/>
                  <a:pt x="579" y="956"/>
                  <a:pt x="579" y="956"/>
                </a:cubicBezTo>
                <a:cubicBezTo>
                  <a:pt x="578" y="956"/>
                  <a:pt x="576" y="953"/>
                  <a:pt x="575" y="955"/>
                </a:cubicBezTo>
                <a:cubicBezTo>
                  <a:pt x="577" y="956"/>
                  <a:pt x="577" y="956"/>
                  <a:pt x="577" y="956"/>
                </a:cubicBezTo>
                <a:cubicBezTo>
                  <a:pt x="575" y="958"/>
                  <a:pt x="575" y="958"/>
                  <a:pt x="575" y="958"/>
                </a:cubicBezTo>
                <a:cubicBezTo>
                  <a:pt x="577" y="960"/>
                  <a:pt x="577" y="960"/>
                  <a:pt x="577" y="960"/>
                </a:cubicBezTo>
                <a:cubicBezTo>
                  <a:pt x="589" y="958"/>
                  <a:pt x="589" y="958"/>
                  <a:pt x="589" y="958"/>
                </a:cubicBezTo>
                <a:cubicBezTo>
                  <a:pt x="590" y="956"/>
                  <a:pt x="590" y="956"/>
                  <a:pt x="590" y="956"/>
                </a:cubicBezTo>
                <a:cubicBezTo>
                  <a:pt x="589" y="955"/>
                  <a:pt x="583" y="965"/>
                  <a:pt x="597" y="953"/>
                </a:cubicBezTo>
                <a:cubicBezTo>
                  <a:pt x="597" y="948"/>
                  <a:pt x="597" y="948"/>
                  <a:pt x="597" y="948"/>
                </a:cubicBezTo>
                <a:cubicBezTo>
                  <a:pt x="599" y="947"/>
                  <a:pt x="599" y="947"/>
                  <a:pt x="599" y="947"/>
                </a:cubicBezTo>
                <a:cubicBezTo>
                  <a:pt x="600" y="948"/>
                  <a:pt x="596" y="950"/>
                  <a:pt x="601" y="948"/>
                </a:cubicBezTo>
                <a:cubicBezTo>
                  <a:pt x="598" y="951"/>
                  <a:pt x="598" y="951"/>
                  <a:pt x="598" y="951"/>
                </a:cubicBezTo>
                <a:cubicBezTo>
                  <a:pt x="600" y="954"/>
                  <a:pt x="600" y="954"/>
                  <a:pt x="600" y="954"/>
                </a:cubicBezTo>
                <a:cubicBezTo>
                  <a:pt x="601" y="953"/>
                  <a:pt x="601" y="953"/>
                  <a:pt x="601" y="953"/>
                </a:cubicBezTo>
                <a:cubicBezTo>
                  <a:pt x="602" y="951"/>
                  <a:pt x="602" y="951"/>
                  <a:pt x="602" y="951"/>
                </a:cubicBezTo>
                <a:cubicBezTo>
                  <a:pt x="605" y="950"/>
                  <a:pt x="605" y="950"/>
                  <a:pt x="605" y="950"/>
                </a:cubicBezTo>
                <a:cubicBezTo>
                  <a:pt x="607" y="950"/>
                  <a:pt x="607" y="950"/>
                  <a:pt x="607" y="950"/>
                </a:cubicBezTo>
                <a:cubicBezTo>
                  <a:pt x="606" y="952"/>
                  <a:pt x="606" y="952"/>
                  <a:pt x="606" y="952"/>
                </a:cubicBezTo>
                <a:cubicBezTo>
                  <a:pt x="604" y="953"/>
                  <a:pt x="604" y="953"/>
                  <a:pt x="604" y="953"/>
                </a:cubicBezTo>
                <a:cubicBezTo>
                  <a:pt x="607" y="955"/>
                  <a:pt x="607" y="955"/>
                  <a:pt x="607" y="955"/>
                </a:cubicBezTo>
                <a:cubicBezTo>
                  <a:pt x="613" y="956"/>
                  <a:pt x="613" y="956"/>
                  <a:pt x="613" y="956"/>
                </a:cubicBezTo>
                <a:cubicBezTo>
                  <a:pt x="612" y="957"/>
                  <a:pt x="606" y="955"/>
                  <a:pt x="620" y="953"/>
                </a:cubicBezTo>
                <a:cubicBezTo>
                  <a:pt x="622" y="954"/>
                  <a:pt x="622" y="954"/>
                  <a:pt x="622" y="954"/>
                </a:cubicBezTo>
                <a:cubicBezTo>
                  <a:pt x="627" y="951"/>
                  <a:pt x="627" y="951"/>
                  <a:pt x="627" y="951"/>
                </a:cubicBezTo>
                <a:cubicBezTo>
                  <a:pt x="628" y="953"/>
                  <a:pt x="628" y="953"/>
                  <a:pt x="628" y="953"/>
                </a:cubicBezTo>
                <a:cubicBezTo>
                  <a:pt x="633" y="950"/>
                  <a:pt x="633" y="950"/>
                  <a:pt x="633" y="950"/>
                </a:cubicBezTo>
                <a:cubicBezTo>
                  <a:pt x="654" y="947"/>
                  <a:pt x="654" y="947"/>
                  <a:pt x="654" y="947"/>
                </a:cubicBezTo>
                <a:cubicBezTo>
                  <a:pt x="656" y="945"/>
                  <a:pt x="656" y="945"/>
                  <a:pt x="656" y="945"/>
                </a:cubicBezTo>
                <a:cubicBezTo>
                  <a:pt x="662" y="947"/>
                  <a:pt x="662" y="947"/>
                  <a:pt x="662" y="947"/>
                </a:cubicBezTo>
                <a:cubicBezTo>
                  <a:pt x="666" y="948"/>
                  <a:pt x="666" y="948"/>
                  <a:pt x="666" y="948"/>
                </a:cubicBezTo>
                <a:cubicBezTo>
                  <a:pt x="667" y="950"/>
                  <a:pt x="654" y="951"/>
                  <a:pt x="667" y="941"/>
                </a:cubicBezTo>
                <a:cubicBezTo>
                  <a:pt x="667" y="942"/>
                  <a:pt x="666" y="942"/>
                  <a:pt x="668" y="943"/>
                </a:cubicBezTo>
                <a:cubicBezTo>
                  <a:pt x="669" y="944"/>
                  <a:pt x="659" y="947"/>
                  <a:pt x="670" y="938"/>
                </a:cubicBezTo>
                <a:cubicBezTo>
                  <a:pt x="674" y="939"/>
                  <a:pt x="674" y="939"/>
                  <a:pt x="674" y="939"/>
                </a:cubicBezTo>
                <a:cubicBezTo>
                  <a:pt x="680" y="937"/>
                  <a:pt x="680" y="937"/>
                  <a:pt x="680" y="937"/>
                </a:cubicBezTo>
                <a:cubicBezTo>
                  <a:pt x="681" y="937"/>
                  <a:pt x="672" y="939"/>
                  <a:pt x="683" y="938"/>
                </a:cubicBezTo>
                <a:cubicBezTo>
                  <a:pt x="684" y="936"/>
                  <a:pt x="684" y="936"/>
                  <a:pt x="684" y="936"/>
                </a:cubicBezTo>
                <a:cubicBezTo>
                  <a:pt x="685" y="937"/>
                  <a:pt x="685" y="937"/>
                  <a:pt x="685" y="937"/>
                </a:cubicBezTo>
                <a:cubicBezTo>
                  <a:pt x="681" y="940"/>
                  <a:pt x="681" y="940"/>
                  <a:pt x="681" y="940"/>
                </a:cubicBezTo>
                <a:cubicBezTo>
                  <a:pt x="680" y="938"/>
                  <a:pt x="680" y="938"/>
                  <a:pt x="680" y="938"/>
                </a:cubicBezTo>
                <a:cubicBezTo>
                  <a:pt x="678" y="940"/>
                  <a:pt x="676" y="939"/>
                  <a:pt x="676" y="940"/>
                </a:cubicBezTo>
                <a:cubicBezTo>
                  <a:pt x="670" y="945"/>
                  <a:pt x="670" y="945"/>
                  <a:pt x="670" y="945"/>
                </a:cubicBezTo>
                <a:cubicBezTo>
                  <a:pt x="671" y="947"/>
                  <a:pt x="671" y="947"/>
                  <a:pt x="671" y="947"/>
                </a:cubicBezTo>
                <a:cubicBezTo>
                  <a:pt x="679" y="946"/>
                  <a:pt x="679" y="946"/>
                  <a:pt x="679" y="946"/>
                </a:cubicBezTo>
                <a:cubicBezTo>
                  <a:pt x="682" y="944"/>
                  <a:pt x="682" y="944"/>
                  <a:pt x="682" y="944"/>
                </a:cubicBezTo>
                <a:cubicBezTo>
                  <a:pt x="690" y="944"/>
                  <a:pt x="690" y="944"/>
                  <a:pt x="690" y="944"/>
                </a:cubicBezTo>
                <a:cubicBezTo>
                  <a:pt x="697" y="941"/>
                  <a:pt x="697" y="941"/>
                  <a:pt x="697" y="941"/>
                </a:cubicBezTo>
                <a:cubicBezTo>
                  <a:pt x="702" y="942"/>
                  <a:pt x="702" y="942"/>
                  <a:pt x="702" y="942"/>
                </a:cubicBezTo>
                <a:cubicBezTo>
                  <a:pt x="712" y="941"/>
                  <a:pt x="712" y="941"/>
                  <a:pt x="712" y="941"/>
                </a:cubicBezTo>
                <a:cubicBezTo>
                  <a:pt x="712" y="940"/>
                  <a:pt x="712" y="940"/>
                  <a:pt x="712" y="940"/>
                </a:cubicBezTo>
                <a:cubicBezTo>
                  <a:pt x="706" y="941"/>
                  <a:pt x="711" y="948"/>
                  <a:pt x="720" y="934"/>
                </a:cubicBezTo>
                <a:cubicBezTo>
                  <a:pt x="720" y="933"/>
                  <a:pt x="720" y="933"/>
                  <a:pt x="720" y="933"/>
                </a:cubicBezTo>
                <a:cubicBezTo>
                  <a:pt x="722" y="933"/>
                  <a:pt x="722" y="933"/>
                  <a:pt x="722" y="933"/>
                </a:cubicBezTo>
                <a:cubicBezTo>
                  <a:pt x="723" y="931"/>
                  <a:pt x="723" y="931"/>
                  <a:pt x="723" y="931"/>
                </a:cubicBezTo>
                <a:cubicBezTo>
                  <a:pt x="726" y="934"/>
                  <a:pt x="726" y="934"/>
                  <a:pt x="726" y="934"/>
                </a:cubicBezTo>
                <a:cubicBezTo>
                  <a:pt x="726" y="932"/>
                  <a:pt x="736" y="935"/>
                  <a:pt x="725" y="930"/>
                </a:cubicBezTo>
                <a:cubicBezTo>
                  <a:pt x="726" y="931"/>
                  <a:pt x="727" y="930"/>
                  <a:pt x="728" y="930"/>
                </a:cubicBezTo>
                <a:cubicBezTo>
                  <a:pt x="728" y="936"/>
                  <a:pt x="728" y="936"/>
                  <a:pt x="728" y="936"/>
                </a:cubicBezTo>
                <a:cubicBezTo>
                  <a:pt x="723" y="937"/>
                  <a:pt x="723" y="937"/>
                  <a:pt x="723" y="937"/>
                </a:cubicBezTo>
                <a:cubicBezTo>
                  <a:pt x="723" y="938"/>
                  <a:pt x="723" y="938"/>
                  <a:pt x="723" y="938"/>
                </a:cubicBezTo>
                <a:cubicBezTo>
                  <a:pt x="747" y="937"/>
                  <a:pt x="747" y="937"/>
                  <a:pt x="747" y="937"/>
                </a:cubicBezTo>
                <a:cubicBezTo>
                  <a:pt x="750" y="935"/>
                  <a:pt x="750" y="935"/>
                  <a:pt x="750" y="935"/>
                </a:cubicBezTo>
                <a:cubicBezTo>
                  <a:pt x="748" y="933"/>
                  <a:pt x="748" y="933"/>
                  <a:pt x="748" y="933"/>
                </a:cubicBezTo>
                <a:cubicBezTo>
                  <a:pt x="744" y="933"/>
                  <a:pt x="744" y="933"/>
                  <a:pt x="744" y="933"/>
                </a:cubicBezTo>
                <a:cubicBezTo>
                  <a:pt x="746" y="931"/>
                  <a:pt x="746" y="931"/>
                  <a:pt x="746" y="931"/>
                </a:cubicBezTo>
                <a:cubicBezTo>
                  <a:pt x="751" y="932"/>
                  <a:pt x="751" y="932"/>
                  <a:pt x="751" y="932"/>
                </a:cubicBezTo>
                <a:cubicBezTo>
                  <a:pt x="752" y="931"/>
                  <a:pt x="752" y="931"/>
                  <a:pt x="752" y="931"/>
                </a:cubicBezTo>
                <a:cubicBezTo>
                  <a:pt x="751" y="930"/>
                  <a:pt x="751" y="930"/>
                  <a:pt x="751" y="930"/>
                </a:cubicBezTo>
                <a:cubicBezTo>
                  <a:pt x="751" y="927"/>
                  <a:pt x="751" y="927"/>
                  <a:pt x="751" y="927"/>
                </a:cubicBezTo>
                <a:cubicBezTo>
                  <a:pt x="756" y="925"/>
                  <a:pt x="756" y="925"/>
                  <a:pt x="756" y="925"/>
                </a:cubicBezTo>
                <a:cubicBezTo>
                  <a:pt x="761" y="924"/>
                  <a:pt x="752" y="927"/>
                  <a:pt x="760" y="926"/>
                </a:cubicBezTo>
                <a:cubicBezTo>
                  <a:pt x="760" y="925"/>
                  <a:pt x="760" y="925"/>
                  <a:pt x="760" y="925"/>
                </a:cubicBezTo>
                <a:cubicBezTo>
                  <a:pt x="762" y="927"/>
                  <a:pt x="764" y="922"/>
                  <a:pt x="764" y="929"/>
                </a:cubicBezTo>
                <a:cubicBezTo>
                  <a:pt x="764" y="926"/>
                  <a:pt x="764" y="926"/>
                  <a:pt x="764" y="926"/>
                </a:cubicBezTo>
                <a:cubicBezTo>
                  <a:pt x="765" y="926"/>
                  <a:pt x="765" y="926"/>
                  <a:pt x="765" y="926"/>
                </a:cubicBezTo>
                <a:cubicBezTo>
                  <a:pt x="766" y="927"/>
                  <a:pt x="766" y="927"/>
                  <a:pt x="766" y="927"/>
                </a:cubicBezTo>
                <a:cubicBezTo>
                  <a:pt x="761" y="931"/>
                  <a:pt x="761" y="931"/>
                  <a:pt x="761" y="931"/>
                </a:cubicBezTo>
                <a:cubicBezTo>
                  <a:pt x="762" y="933"/>
                  <a:pt x="762" y="933"/>
                  <a:pt x="762" y="933"/>
                </a:cubicBezTo>
                <a:cubicBezTo>
                  <a:pt x="765" y="933"/>
                  <a:pt x="765" y="933"/>
                  <a:pt x="765" y="933"/>
                </a:cubicBezTo>
                <a:cubicBezTo>
                  <a:pt x="765" y="934"/>
                  <a:pt x="765" y="934"/>
                  <a:pt x="765" y="934"/>
                </a:cubicBezTo>
                <a:cubicBezTo>
                  <a:pt x="770" y="934"/>
                  <a:pt x="770" y="934"/>
                  <a:pt x="770" y="934"/>
                </a:cubicBezTo>
                <a:cubicBezTo>
                  <a:pt x="771" y="934"/>
                  <a:pt x="771" y="934"/>
                  <a:pt x="771" y="934"/>
                </a:cubicBezTo>
                <a:cubicBezTo>
                  <a:pt x="767" y="932"/>
                  <a:pt x="767" y="932"/>
                  <a:pt x="767" y="932"/>
                </a:cubicBezTo>
                <a:cubicBezTo>
                  <a:pt x="769" y="930"/>
                  <a:pt x="769" y="930"/>
                  <a:pt x="769" y="930"/>
                </a:cubicBezTo>
                <a:cubicBezTo>
                  <a:pt x="770" y="930"/>
                  <a:pt x="762" y="929"/>
                  <a:pt x="772" y="930"/>
                </a:cubicBezTo>
                <a:cubicBezTo>
                  <a:pt x="768" y="924"/>
                  <a:pt x="770" y="940"/>
                  <a:pt x="769" y="925"/>
                </a:cubicBezTo>
                <a:cubicBezTo>
                  <a:pt x="766" y="926"/>
                  <a:pt x="770" y="928"/>
                  <a:pt x="772" y="923"/>
                </a:cubicBezTo>
                <a:cubicBezTo>
                  <a:pt x="775" y="926"/>
                  <a:pt x="770" y="924"/>
                  <a:pt x="770" y="927"/>
                </a:cubicBezTo>
                <a:cubicBezTo>
                  <a:pt x="772" y="927"/>
                  <a:pt x="772" y="927"/>
                  <a:pt x="772" y="927"/>
                </a:cubicBezTo>
                <a:cubicBezTo>
                  <a:pt x="773" y="929"/>
                  <a:pt x="773" y="929"/>
                  <a:pt x="773" y="929"/>
                </a:cubicBezTo>
                <a:cubicBezTo>
                  <a:pt x="780" y="926"/>
                  <a:pt x="780" y="926"/>
                  <a:pt x="780" y="926"/>
                </a:cubicBezTo>
                <a:cubicBezTo>
                  <a:pt x="780" y="926"/>
                  <a:pt x="773" y="930"/>
                  <a:pt x="783" y="927"/>
                </a:cubicBezTo>
                <a:cubicBezTo>
                  <a:pt x="783" y="925"/>
                  <a:pt x="783" y="925"/>
                  <a:pt x="783" y="925"/>
                </a:cubicBezTo>
                <a:cubicBezTo>
                  <a:pt x="785" y="926"/>
                  <a:pt x="785" y="926"/>
                  <a:pt x="785" y="926"/>
                </a:cubicBezTo>
                <a:cubicBezTo>
                  <a:pt x="792" y="923"/>
                  <a:pt x="792" y="923"/>
                  <a:pt x="792" y="923"/>
                </a:cubicBezTo>
                <a:cubicBezTo>
                  <a:pt x="793" y="922"/>
                  <a:pt x="793" y="922"/>
                  <a:pt x="793" y="922"/>
                </a:cubicBezTo>
                <a:cubicBezTo>
                  <a:pt x="797" y="923"/>
                  <a:pt x="797" y="923"/>
                  <a:pt x="797" y="923"/>
                </a:cubicBezTo>
                <a:cubicBezTo>
                  <a:pt x="792" y="926"/>
                  <a:pt x="792" y="926"/>
                  <a:pt x="792" y="926"/>
                </a:cubicBezTo>
                <a:cubicBezTo>
                  <a:pt x="796" y="930"/>
                  <a:pt x="796" y="930"/>
                  <a:pt x="79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8" y="928"/>
                  <a:pt x="808" y="928"/>
                  <a:pt x="808" y="928"/>
                </a:cubicBezTo>
                <a:cubicBezTo>
                  <a:pt x="808" y="927"/>
                  <a:pt x="808" y="927"/>
                  <a:pt x="808" y="927"/>
                </a:cubicBezTo>
                <a:cubicBezTo>
                  <a:pt x="813" y="929"/>
                  <a:pt x="813" y="929"/>
                  <a:pt x="813" y="929"/>
                </a:cubicBezTo>
                <a:cubicBezTo>
                  <a:pt x="814" y="929"/>
                  <a:pt x="808" y="931"/>
                  <a:pt x="815" y="926"/>
                </a:cubicBezTo>
                <a:cubicBezTo>
                  <a:pt x="817" y="927"/>
                  <a:pt x="817" y="927"/>
                  <a:pt x="817" y="927"/>
                </a:cubicBezTo>
                <a:cubicBezTo>
                  <a:pt x="823" y="925"/>
                  <a:pt x="823" y="925"/>
                  <a:pt x="823" y="925"/>
                </a:cubicBezTo>
                <a:cubicBezTo>
                  <a:pt x="824" y="925"/>
                  <a:pt x="826" y="927"/>
                  <a:pt x="827" y="925"/>
                </a:cubicBezTo>
                <a:cubicBezTo>
                  <a:pt x="827" y="921"/>
                  <a:pt x="830" y="929"/>
                  <a:pt x="830" y="922"/>
                </a:cubicBezTo>
                <a:cubicBezTo>
                  <a:pt x="831" y="925"/>
                  <a:pt x="831" y="925"/>
                  <a:pt x="831" y="925"/>
                </a:cubicBezTo>
                <a:cubicBezTo>
                  <a:pt x="834" y="925"/>
                  <a:pt x="832" y="922"/>
                  <a:pt x="834" y="922"/>
                </a:cubicBezTo>
                <a:cubicBezTo>
                  <a:pt x="837" y="921"/>
                  <a:pt x="837" y="921"/>
                  <a:pt x="837" y="921"/>
                </a:cubicBezTo>
                <a:cubicBezTo>
                  <a:pt x="839" y="917"/>
                  <a:pt x="839" y="917"/>
                  <a:pt x="839" y="917"/>
                </a:cubicBezTo>
                <a:cubicBezTo>
                  <a:pt x="845" y="918"/>
                  <a:pt x="845" y="918"/>
                  <a:pt x="845" y="918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50" y="916"/>
                  <a:pt x="850" y="916"/>
                  <a:pt x="850" y="916"/>
                </a:cubicBezTo>
                <a:cubicBezTo>
                  <a:pt x="853" y="918"/>
                  <a:pt x="853" y="918"/>
                  <a:pt x="853" y="918"/>
                </a:cubicBezTo>
                <a:cubicBezTo>
                  <a:pt x="856" y="914"/>
                  <a:pt x="856" y="914"/>
                  <a:pt x="856" y="914"/>
                </a:cubicBezTo>
                <a:cubicBezTo>
                  <a:pt x="858" y="915"/>
                  <a:pt x="858" y="915"/>
                  <a:pt x="858" y="915"/>
                </a:cubicBezTo>
                <a:cubicBezTo>
                  <a:pt x="853" y="919"/>
                  <a:pt x="853" y="919"/>
                  <a:pt x="853" y="919"/>
                </a:cubicBezTo>
                <a:cubicBezTo>
                  <a:pt x="857" y="919"/>
                  <a:pt x="857" y="919"/>
                  <a:pt x="857" y="919"/>
                </a:cubicBezTo>
                <a:cubicBezTo>
                  <a:pt x="856" y="921"/>
                  <a:pt x="853" y="919"/>
                  <a:pt x="853" y="921"/>
                </a:cubicBezTo>
                <a:cubicBezTo>
                  <a:pt x="854" y="923"/>
                  <a:pt x="854" y="923"/>
                  <a:pt x="854" y="923"/>
                </a:cubicBezTo>
                <a:cubicBezTo>
                  <a:pt x="855" y="922"/>
                  <a:pt x="855" y="922"/>
                  <a:pt x="855" y="922"/>
                </a:cubicBezTo>
                <a:cubicBezTo>
                  <a:pt x="858" y="923"/>
                  <a:pt x="847" y="926"/>
                  <a:pt x="859" y="922"/>
                </a:cubicBezTo>
                <a:cubicBezTo>
                  <a:pt x="859" y="917"/>
                  <a:pt x="859" y="917"/>
                  <a:pt x="859" y="917"/>
                </a:cubicBezTo>
                <a:cubicBezTo>
                  <a:pt x="858" y="917"/>
                  <a:pt x="858" y="917"/>
                  <a:pt x="858" y="917"/>
                </a:cubicBezTo>
                <a:cubicBezTo>
                  <a:pt x="862" y="916"/>
                  <a:pt x="862" y="916"/>
                  <a:pt x="862" y="916"/>
                </a:cubicBezTo>
                <a:cubicBezTo>
                  <a:pt x="863" y="914"/>
                  <a:pt x="863" y="914"/>
                  <a:pt x="863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69" y="912"/>
                  <a:pt x="869" y="912"/>
                  <a:pt x="869" y="912"/>
                </a:cubicBezTo>
                <a:cubicBezTo>
                  <a:pt x="872" y="912"/>
                  <a:pt x="872" y="912"/>
                  <a:pt x="872" y="912"/>
                </a:cubicBezTo>
                <a:cubicBezTo>
                  <a:pt x="873" y="914"/>
                  <a:pt x="873" y="914"/>
                  <a:pt x="873" y="914"/>
                </a:cubicBezTo>
                <a:cubicBezTo>
                  <a:pt x="877" y="911"/>
                  <a:pt x="877" y="911"/>
                  <a:pt x="877" y="911"/>
                </a:cubicBezTo>
                <a:cubicBezTo>
                  <a:pt x="888" y="910"/>
                  <a:pt x="888" y="910"/>
                  <a:pt x="888" y="910"/>
                </a:cubicBezTo>
                <a:cubicBezTo>
                  <a:pt x="884" y="914"/>
                  <a:pt x="884" y="914"/>
                  <a:pt x="884" y="914"/>
                </a:cubicBezTo>
                <a:cubicBezTo>
                  <a:pt x="885" y="916"/>
                  <a:pt x="885" y="916"/>
                  <a:pt x="885" y="916"/>
                </a:cubicBezTo>
                <a:cubicBezTo>
                  <a:pt x="880" y="916"/>
                  <a:pt x="880" y="916"/>
                  <a:pt x="880" y="916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80" y="917"/>
                  <a:pt x="880" y="917"/>
                  <a:pt x="880" y="917"/>
                </a:cubicBezTo>
                <a:cubicBezTo>
                  <a:pt x="882" y="920"/>
                  <a:pt x="882" y="920"/>
                  <a:pt x="882" y="920"/>
                </a:cubicBezTo>
                <a:cubicBezTo>
                  <a:pt x="884" y="920"/>
                  <a:pt x="873" y="922"/>
                  <a:pt x="886" y="917"/>
                </a:cubicBezTo>
                <a:cubicBezTo>
                  <a:pt x="887" y="918"/>
                  <a:pt x="887" y="918"/>
                  <a:pt x="887" y="918"/>
                </a:cubicBezTo>
                <a:cubicBezTo>
                  <a:pt x="893" y="909"/>
                  <a:pt x="893" y="909"/>
                  <a:pt x="893" y="909"/>
                </a:cubicBezTo>
                <a:cubicBezTo>
                  <a:pt x="896" y="909"/>
                  <a:pt x="896" y="905"/>
                  <a:pt x="899" y="906"/>
                </a:cubicBezTo>
                <a:cubicBezTo>
                  <a:pt x="900" y="909"/>
                  <a:pt x="900" y="909"/>
                  <a:pt x="900" y="909"/>
                </a:cubicBezTo>
                <a:cubicBezTo>
                  <a:pt x="902" y="908"/>
                  <a:pt x="902" y="908"/>
                  <a:pt x="902" y="908"/>
                </a:cubicBezTo>
                <a:cubicBezTo>
                  <a:pt x="905" y="911"/>
                  <a:pt x="905" y="911"/>
                  <a:pt x="905" y="911"/>
                </a:cubicBezTo>
                <a:cubicBezTo>
                  <a:pt x="905" y="911"/>
                  <a:pt x="906" y="911"/>
                  <a:pt x="907" y="910"/>
                </a:cubicBezTo>
                <a:cubicBezTo>
                  <a:pt x="903" y="912"/>
                  <a:pt x="903" y="912"/>
                  <a:pt x="903" y="912"/>
                </a:cubicBezTo>
                <a:cubicBezTo>
                  <a:pt x="900" y="910"/>
                  <a:pt x="896" y="909"/>
                  <a:pt x="893" y="913"/>
                </a:cubicBezTo>
                <a:cubicBezTo>
                  <a:pt x="892" y="914"/>
                  <a:pt x="892" y="914"/>
                  <a:pt x="892" y="914"/>
                </a:cubicBezTo>
                <a:cubicBezTo>
                  <a:pt x="894" y="915"/>
                  <a:pt x="894" y="915"/>
                  <a:pt x="894" y="915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9" y="914"/>
                  <a:pt x="899" y="914"/>
                  <a:pt x="899" y="914"/>
                </a:cubicBezTo>
                <a:cubicBezTo>
                  <a:pt x="904" y="918"/>
                  <a:pt x="904" y="918"/>
                  <a:pt x="904" y="918"/>
                </a:cubicBezTo>
                <a:cubicBezTo>
                  <a:pt x="909" y="915"/>
                  <a:pt x="909" y="915"/>
                  <a:pt x="909" y="915"/>
                </a:cubicBezTo>
                <a:cubicBezTo>
                  <a:pt x="910" y="916"/>
                  <a:pt x="910" y="916"/>
                  <a:pt x="910" y="916"/>
                </a:cubicBezTo>
                <a:cubicBezTo>
                  <a:pt x="924" y="911"/>
                  <a:pt x="924" y="911"/>
                  <a:pt x="924" y="911"/>
                </a:cubicBezTo>
                <a:cubicBezTo>
                  <a:pt x="931" y="910"/>
                  <a:pt x="931" y="910"/>
                  <a:pt x="931" y="910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7" y="912"/>
                  <a:pt x="932" y="906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8" y="910"/>
                  <a:pt x="934" y="909"/>
                </a:cubicBezTo>
                <a:cubicBezTo>
                  <a:pt x="932" y="913"/>
                  <a:pt x="932" y="913"/>
                  <a:pt x="932" y="913"/>
                </a:cubicBezTo>
                <a:cubicBezTo>
                  <a:pt x="927" y="911"/>
                  <a:pt x="921" y="923"/>
                  <a:pt x="921" y="912"/>
                </a:cubicBezTo>
                <a:cubicBezTo>
                  <a:pt x="919" y="912"/>
                  <a:pt x="920" y="916"/>
                  <a:pt x="919" y="914"/>
                </a:cubicBezTo>
                <a:cubicBezTo>
                  <a:pt x="914" y="919"/>
                  <a:pt x="911" y="907"/>
                  <a:pt x="914" y="922"/>
                </a:cubicBezTo>
                <a:cubicBezTo>
                  <a:pt x="914" y="924"/>
                  <a:pt x="911" y="921"/>
                  <a:pt x="913" y="924"/>
                </a:cubicBezTo>
                <a:cubicBezTo>
                  <a:pt x="909" y="921"/>
                  <a:pt x="909" y="921"/>
                  <a:pt x="909" y="921"/>
                </a:cubicBezTo>
                <a:cubicBezTo>
                  <a:pt x="911" y="918"/>
                  <a:pt x="899" y="922"/>
                  <a:pt x="912" y="918"/>
                </a:cubicBezTo>
                <a:cubicBezTo>
                  <a:pt x="909" y="917"/>
                  <a:pt x="909" y="917"/>
                  <a:pt x="909" y="917"/>
                </a:cubicBezTo>
                <a:cubicBezTo>
                  <a:pt x="907" y="919"/>
                  <a:pt x="907" y="919"/>
                  <a:pt x="907" y="919"/>
                </a:cubicBezTo>
                <a:cubicBezTo>
                  <a:pt x="905" y="918"/>
                  <a:pt x="905" y="918"/>
                  <a:pt x="905" y="918"/>
                </a:cubicBezTo>
                <a:cubicBezTo>
                  <a:pt x="902" y="919"/>
                  <a:pt x="902" y="919"/>
                  <a:pt x="902" y="919"/>
                </a:cubicBezTo>
                <a:cubicBezTo>
                  <a:pt x="896" y="918"/>
                  <a:pt x="896" y="918"/>
                  <a:pt x="896" y="918"/>
                </a:cubicBezTo>
                <a:cubicBezTo>
                  <a:pt x="895" y="921"/>
                  <a:pt x="895" y="921"/>
                  <a:pt x="895" y="921"/>
                </a:cubicBezTo>
                <a:cubicBezTo>
                  <a:pt x="894" y="919"/>
                  <a:pt x="894" y="919"/>
                  <a:pt x="894" y="919"/>
                </a:cubicBezTo>
                <a:cubicBezTo>
                  <a:pt x="885" y="920"/>
                  <a:pt x="885" y="920"/>
                  <a:pt x="885" y="920"/>
                </a:cubicBezTo>
                <a:cubicBezTo>
                  <a:pt x="881" y="920"/>
                  <a:pt x="881" y="920"/>
                  <a:pt x="881" y="920"/>
                </a:cubicBezTo>
                <a:cubicBezTo>
                  <a:pt x="880" y="922"/>
                  <a:pt x="880" y="922"/>
                  <a:pt x="880" y="922"/>
                </a:cubicBezTo>
                <a:cubicBezTo>
                  <a:pt x="879" y="921"/>
                  <a:pt x="879" y="921"/>
                  <a:pt x="879" y="921"/>
                </a:cubicBezTo>
                <a:cubicBezTo>
                  <a:pt x="877" y="922"/>
                  <a:pt x="875" y="925"/>
                  <a:pt x="873" y="921"/>
                </a:cubicBezTo>
                <a:cubicBezTo>
                  <a:pt x="872" y="924"/>
                  <a:pt x="872" y="924"/>
                  <a:pt x="872" y="924"/>
                </a:cubicBezTo>
                <a:cubicBezTo>
                  <a:pt x="861" y="924"/>
                  <a:pt x="861" y="924"/>
                  <a:pt x="861" y="924"/>
                </a:cubicBezTo>
                <a:cubicBezTo>
                  <a:pt x="849" y="926"/>
                  <a:pt x="849" y="926"/>
                  <a:pt x="849" y="926"/>
                </a:cubicBezTo>
                <a:cubicBezTo>
                  <a:pt x="841" y="926"/>
                  <a:pt x="841" y="926"/>
                  <a:pt x="841" y="926"/>
                </a:cubicBezTo>
                <a:cubicBezTo>
                  <a:pt x="839" y="928"/>
                  <a:pt x="839" y="928"/>
                  <a:pt x="839" y="928"/>
                </a:cubicBezTo>
                <a:cubicBezTo>
                  <a:pt x="823" y="929"/>
                  <a:pt x="823" y="929"/>
                  <a:pt x="823" y="929"/>
                </a:cubicBezTo>
                <a:cubicBezTo>
                  <a:pt x="819" y="932"/>
                  <a:pt x="819" y="932"/>
                  <a:pt x="819" y="932"/>
                </a:cubicBezTo>
                <a:cubicBezTo>
                  <a:pt x="820" y="933"/>
                  <a:pt x="820" y="933"/>
                  <a:pt x="820" y="933"/>
                </a:cubicBezTo>
                <a:cubicBezTo>
                  <a:pt x="826" y="931"/>
                  <a:pt x="826" y="931"/>
                  <a:pt x="826" y="931"/>
                </a:cubicBezTo>
                <a:cubicBezTo>
                  <a:pt x="826" y="935"/>
                  <a:pt x="826" y="935"/>
                  <a:pt x="826" y="935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5" y="929"/>
                  <a:pt x="815" y="929"/>
                  <a:pt x="815" y="929"/>
                </a:cubicBezTo>
                <a:cubicBezTo>
                  <a:pt x="807" y="931"/>
                  <a:pt x="807" y="931"/>
                  <a:pt x="807" y="931"/>
                </a:cubicBezTo>
                <a:cubicBezTo>
                  <a:pt x="801" y="931"/>
                  <a:pt x="801" y="931"/>
                  <a:pt x="801" y="931"/>
                </a:cubicBezTo>
                <a:cubicBezTo>
                  <a:pt x="797" y="934"/>
                  <a:pt x="797" y="934"/>
                  <a:pt x="797" y="934"/>
                </a:cubicBezTo>
                <a:cubicBezTo>
                  <a:pt x="793" y="931"/>
                  <a:pt x="793" y="931"/>
                  <a:pt x="793" y="931"/>
                </a:cubicBezTo>
                <a:cubicBezTo>
                  <a:pt x="792" y="933"/>
                  <a:pt x="791" y="934"/>
                  <a:pt x="785" y="933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77" y="934"/>
                  <a:pt x="777" y="934"/>
                  <a:pt x="777" y="934"/>
                </a:cubicBezTo>
                <a:cubicBezTo>
                  <a:pt x="776" y="935"/>
                  <a:pt x="776" y="935"/>
                  <a:pt x="776" y="935"/>
                </a:cubicBezTo>
                <a:cubicBezTo>
                  <a:pt x="774" y="935"/>
                  <a:pt x="774" y="935"/>
                  <a:pt x="774" y="935"/>
                </a:cubicBezTo>
                <a:cubicBezTo>
                  <a:pt x="774" y="933"/>
                  <a:pt x="774" y="933"/>
                  <a:pt x="774" y="933"/>
                </a:cubicBezTo>
                <a:cubicBezTo>
                  <a:pt x="769" y="937"/>
                  <a:pt x="769" y="937"/>
                  <a:pt x="769" y="937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2" y="935"/>
                  <a:pt x="762" y="935"/>
                  <a:pt x="762" y="935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9"/>
                  <a:pt x="757" y="939"/>
                  <a:pt x="757" y="939"/>
                </a:cubicBezTo>
                <a:cubicBezTo>
                  <a:pt x="755" y="938"/>
                  <a:pt x="755" y="938"/>
                  <a:pt x="755" y="938"/>
                </a:cubicBezTo>
                <a:cubicBezTo>
                  <a:pt x="753" y="938"/>
                  <a:pt x="753" y="938"/>
                  <a:pt x="753" y="938"/>
                </a:cubicBezTo>
                <a:cubicBezTo>
                  <a:pt x="752" y="939"/>
                  <a:pt x="752" y="939"/>
                  <a:pt x="752" y="939"/>
                </a:cubicBezTo>
                <a:cubicBezTo>
                  <a:pt x="750" y="938"/>
                  <a:pt x="750" y="938"/>
                  <a:pt x="750" y="938"/>
                </a:cubicBezTo>
                <a:cubicBezTo>
                  <a:pt x="740" y="940"/>
                  <a:pt x="740" y="940"/>
                  <a:pt x="740" y="940"/>
                </a:cubicBezTo>
                <a:cubicBezTo>
                  <a:pt x="736" y="941"/>
                  <a:pt x="736" y="941"/>
                  <a:pt x="736" y="941"/>
                </a:cubicBezTo>
                <a:cubicBezTo>
                  <a:pt x="729" y="940"/>
                  <a:pt x="729" y="940"/>
                  <a:pt x="729" y="940"/>
                </a:cubicBezTo>
                <a:cubicBezTo>
                  <a:pt x="729" y="941"/>
                  <a:pt x="727" y="937"/>
                  <a:pt x="729" y="942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28" y="941"/>
                  <a:pt x="728" y="941"/>
                  <a:pt x="728" y="941"/>
                </a:cubicBezTo>
                <a:cubicBezTo>
                  <a:pt x="727" y="940"/>
                  <a:pt x="727" y="940"/>
                  <a:pt x="727" y="940"/>
                </a:cubicBezTo>
                <a:cubicBezTo>
                  <a:pt x="722" y="942"/>
                  <a:pt x="722" y="942"/>
                  <a:pt x="722" y="942"/>
                </a:cubicBezTo>
                <a:cubicBezTo>
                  <a:pt x="721" y="941"/>
                  <a:pt x="731" y="942"/>
                  <a:pt x="720" y="940"/>
                </a:cubicBezTo>
                <a:cubicBezTo>
                  <a:pt x="719" y="945"/>
                  <a:pt x="719" y="945"/>
                  <a:pt x="719" y="945"/>
                </a:cubicBezTo>
                <a:cubicBezTo>
                  <a:pt x="716" y="946"/>
                  <a:pt x="716" y="946"/>
                  <a:pt x="716" y="946"/>
                </a:cubicBezTo>
                <a:cubicBezTo>
                  <a:pt x="704" y="943"/>
                  <a:pt x="704" y="943"/>
                  <a:pt x="704" y="943"/>
                </a:cubicBezTo>
                <a:cubicBezTo>
                  <a:pt x="704" y="944"/>
                  <a:pt x="704" y="944"/>
                  <a:pt x="704" y="944"/>
                </a:cubicBezTo>
                <a:cubicBezTo>
                  <a:pt x="706" y="945"/>
                  <a:pt x="706" y="945"/>
                  <a:pt x="706" y="945"/>
                </a:cubicBezTo>
                <a:cubicBezTo>
                  <a:pt x="698" y="948"/>
                  <a:pt x="698" y="948"/>
                  <a:pt x="698" y="948"/>
                </a:cubicBezTo>
                <a:cubicBezTo>
                  <a:pt x="696" y="947"/>
                  <a:pt x="696" y="947"/>
                  <a:pt x="696" y="947"/>
                </a:cubicBezTo>
                <a:cubicBezTo>
                  <a:pt x="694" y="948"/>
                  <a:pt x="694" y="948"/>
                  <a:pt x="694" y="948"/>
                </a:cubicBezTo>
                <a:cubicBezTo>
                  <a:pt x="690" y="946"/>
                  <a:pt x="690" y="946"/>
                  <a:pt x="690" y="946"/>
                </a:cubicBezTo>
                <a:cubicBezTo>
                  <a:pt x="684" y="949"/>
                  <a:pt x="684" y="949"/>
                  <a:pt x="684" y="949"/>
                </a:cubicBezTo>
                <a:cubicBezTo>
                  <a:pt x="679" y="948"/>
                  <a:pt x="679" y="948"/>
                  <a:pt x="679" y="948"/>
                </a:cubicBezTo>
                <a:cubicBezTo>
                  <a:pt x="677" y="948"/>
                  <a:pt x="687" y="940"/>
                  <a:pt x="676" y="950"/>
                </a:cubicBezTo>
                <a:cubicBezTo>
                  <a:pt x="670" y="951"/>
                  <a:pt x="670" y="951"/>
                  <a:pt x="670" y="951"/>
                </a:cubicBezTo>
                <a:cubicBezTo>
                  <a:pt x="666" y="952"/>
                  <a:pt x="666" y="952"/>
                  <a:pt x="666" y="952"/>
                </a:cubicBezTo>
                <a:cubicBezTo>
                  <a:pt x="668" y="950"/>
                  <a:pt x="668" y="950"/>
                  <a:pt x="668" y="950"/>
                </a:cubicBezTo>
                <a:cubicBezTo>
                  <a:pt x="664" y="949"/>
                  <a:pt x="664" y="949"/>
                  <a:pt x="664" y="949"/>
                </a:cubicBezTo>
                <a:cubicBezTo>
                  <a:pt x="663" y="948"/>
                  <a:pt x="669" y="957"/>
                  <a:pt x="658" y="951"/>
                </a:cubicBezTo>
                <a:cubicBezTo>
                  <a:pt x="653" y="953"/>
                  <a:pt x="653" y="953"/>
                  <a:pt x="653" y="953"/>
                </a:cubicBezTo>
                <a:cubicBezTo>
                  <a:pt x="651" y="953"/>
                  <a:pt x="651" y="953"/>
                  <a:pt x="651" y="953"/>
                </a:cubicBezTo>
                <a:cubicBezTo>
                  <a:pt x="652" y="953"/>
                  <a:pt x="653" y="952"/>
                  <a:pt x="652" y="951"/>
                </a:cubicBezTo>
                <a:cubicBezTo>
                  <a:pt x="640" y="955"/>
                  <a:pt x="640" y="955"/>
                  <a:pt x="640" y="955"/>
                </a:cubicBezTo>
                <a:cubicBezTo>
                  <a:pt x="633" y="956"/>
                  <a:pt x="633" y="956"/>
                  <a:pt x="633" y="956"/>
                </a:cubicBezTo>
                <a:cubicBezTo>
                  <a:pt x="632" y="955"/>
                  <a:pt x="632" y="955"/>
                  <a:pt x="632" y="955"/>
                </a:cubicBezTo>
                <a:cubicBezTo>
                  <a:pt x="627" y="957"/>
                  <a:pt x="627" y="957"/>
                  <a:pt x="627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21" y="958"/>
                  <a:pt x="621" y="958"/>
                  <a:pt x="621" y="958"/>
                </a:cubicBezTo>
                <a:cubicBezTo>
                  <a:pt x="621" y="957"/>
                  <a:pt x="628" y="958"/>
                  <a:pt x="619" y="957"/>
                </a:cubicBezTo>
                <a:cubicBezTo>
                  <a:pt x="619" y="956"/>
                  <a:pt x="619" y="956"/>
                  <a:pt x="619" y="956"/>
                </a:cubicBezTo>
                <a:cubicBezTo>
                  <a:pt x="615" y="958"/>
                  <a:pt x="615" y="958"/>
                  <a:pt x="615" y="958"/>
                </a:cubicBezTo>
                <a:cubicBezTo>
                  <a:pt x="615" y="958"/>
                  <a:pt x="616" y="959"/>
                  <a:pt x="615" y="957"/>
                </a:cubicBezTo>
                <a:cubicBezTo>
                  <a:pt x="614" y="959"/>
                  <a:pt x="628" y="955"/>
                  <a:pt x="609" y="957"/>
                </a:cubicBezTo>
                <a:cubicBezTo>
                  <a:pt x="611" y="958"/>
                  <a:pt x="611" y="958"/>
                  <a:pt x="611" y="958"/>
                </a:cubicBezTo>
                <a:cubicBezTo>
                  <a:pt x="610" y="960"/>
                  <a:pt x="610" y="960"/>
                  <a:pt x="610" y="960"/>
                </a:cubicBezTo>
                <a:cubicBezTo>
                  <a:pt x="608" y="959"/>
                  <a:pt x="608" y="959"/>
                  <a:pt x="608" y="959"/>
                </a:cubicBezTo>
                <a:cubicBezTo>
                  <a:pt x="604" y="960"/>
                  <a:pt x="604" y="960"/>
                  <a:pt x="604" y="960"/>
                </a:cubicBezTo>
                <a:cubicBezTo>
                  <a:pt x="607" y="960"/>
                  <a:pt x="601" y="959"/>
                  <a:pt x="607" y="958"/>
                </a:cubicBezTo>
                <a:cubicBezTo>
                  <a:pt x="604" y="957"/>
                  <a:pt x="604" y="957"/>
                  <a:pt x="604" y="957"/>
                </a:cubicBezTo>
                <a:cubicBezTo>
                  <a:pt x="599" y="959"/>
                  <a:pt x="599" y="959"/>
                  <a:pt x="599" y="959"/>
                </a:cubicBezTo>
                <a:cubicBezTo>
                  <a:pt x="600" y="959"/>
                  <a:pt x="598" y="956"/>
                  <a:pt x="600" y="959"/>
                </a:cubicBezTo>
                <a:cubicBezTo>
                  <a:pt x="599" y="961"/>
                  <a:pt x="599" y="961"/>
                  <a:pt x="599" y="961"/>
                </a:cubicBezTo>
                <a:cubicBezTo>
                  <a:pt x="591" y="961"/>
                  <a:pt x="591" y="961"/>
                  <a:pt x="591" y="961"/>
                </a:cubicBezTo>
                <a:cubicBezTo>
                  <a:pt x="591" y="960"/>
                  <a:pt x="590" y="963"/>
                  <a:pt x="590" y="959"/>
                </a:cubicBezTo>
                <a:cubicBezTo>
                  <a:pt x="586" y="962"/>
                  <a:pt x="597" y="952"/>
                  <a:pt x="585" y="963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90" y="965"/>
                  <a:pt x="590" y="965"/>
                  <a:pt x="590" y="965"/>
                </a:cubicBezTo>
                <a:cubicBezTo>
                  <a:pt x="591" y="963"/>
                  <a:pt x="591" y="963"/>
                  <a:pt x="591" y="963"/>
                </a:cubicBezTo>
                <a:cubicBezTo>
                  <a:pt x="593" y="967"/>
                  <a:pt x="593" y="967"/>
                  <a:pt x="593" y="967"/>
                </a:cubicBezTo>
                <a:cubicBezTo>
                  <a:pt x="593" y="966"/>
                  <a:pt x="593" y="966"/>
                  <a:pt x="594" y="966"/>
                </a:cubicBezTo>
                <a:cubicBezTo>
                  <a:pt x="594" y="967"/>
                  <a:pt x="594" y="967"/>
                  <a:pt x="594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0" y="966"/>
                  <a:pt x="590" y="966"/>
                  <a:pt x="590" y="966"/>
                </a:cubicBezTo>
                <a:cubicBezTo>
                  <a:pt x="587" y="967"/>
                  <a:pt x="587" y="967"/>
                  <a:pt x="587" y="967"/>
                </a:cubicBezTo>
                <a:cubicBezTo>
                  <a:pt x="590" y="969"/>
                  <a:pt x="590" y="969"/>
                  <a:pt x="590" y="969"/>
                </a:cubicBezTo>
                <a:cubicBezTo>
                  <a:pt x="589" y="970"/>
                  <a:pt x="589" y="970"/>
                  <a:pt x="589" y="970"/>
                </a:cubicBezTo>
                <a:cubicBezTo>
                  <a:pt x="584" y="969"/>
                  <a:pt x="584" y="969"/>
                  <a:pt x="584" y="969"/>
                </a:cubicBezTo>
                <a:cubicBezTo>
                  <a:pt x="586" y="967"/>
                  <a:pt x="586" y="967"/>
                  <a:pt x="586" y="967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0"/>
                  <a:pt x="583" y="960"/>
                  <a:pt x="583" y="960"/>
                </a:cubicBezTo>
                <a:cubicBezTo>
                  <a:pt x="566" y="963"/>
                  <a:pt x="566" y="963"/>
                  <a:pt x="566" y="963"/>
                </a:cubicBezTo>
                <a:cubicBezTo>
                  <a:pt x="565" y="965"/>
                  <a:pt x="565" y="965"/>
                  <a:pt x="565" y="965"/>
                </a:cubicBezTo>
                <a:cubicBezTo>
                  <a:pt x="563" y="965"/>
                  <a:pt x="576" y="963"/>
                  <a:pt x="559" y="965"/>
                </a:cubicBezTo>
                <a:cubicBezTo>
                  <a:pt x="564" y="967"/>
                  <a:pt x="564" y="967"/>
                  <a:pt x="564" y="967"/>
                </a:cubicBezTo>
                <a:cubicBezTo>
                  <a:pt x="560" y="967"/>
                  <a:pt x="560" y="967"/>
                  <a:pt x="560" y="967"/>
                </a:cubicBezTo>
                <a:cubicBezTo>
                  <a:pt x="556" y="968"/>
                  <a:pt x="556" y="968"/>
                  <a:pt x="556" y="968"/>
                </a:cubicBezTo>
                <a:cubicBezTo>
                  <a:pt x="553" y="965"/>
                  <a:pt x="553" y="965"/>
                  <a:pt x="553" y="965"/>
                </a:cubicBezTo>
                <a:cubicBezTo>
                  <a:pt x="554" y="962"/>
                  <a:pt x="554" y="962"/>
                  <a:pt x="554" y="962"/>
                </a:cubicBezTo>
                <a:cubicBezTo>
                  <a:pt x="550" y="962"/>
                  <a:pt x="550" y="962"/>
                  <a:pt x="550" y="962"/>
                </a:cubicBezTo>
                <a:cubicBezTo>
                  <a:pt x="550" y="963"/>
                  <a:pt x="550" y="963"/>
                  <a:pt x="550" y="963"/>
                </a:cubicBezTo>
                <a:cubicBezTo>
                  <a:pt x="552" y="965"/>
                  <a:pt x="552" y="965"/>
                  <a:pt x="552" y="965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5" y="967"/>
                  <a:pt x="542" y="968"/>
                  <a:pt x="547" y="967"/>
                </a:cubicBezTo>
                <a:cubicBezTo>
                  <a:pt x="546" y="968"/>
                  <a:pt x="549" y="968"/>
                  <a:pt x="545" y="969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4" y="967"/>
                  <a:pt x="543" y="966"/>
                  <a:pt x="542" y="969"/>
                </a:cubicBezTo>
                <a:cubicBezTo>
                  <a:pt x="543" y="970"/>
                  <a:pt x="543" y="970"/>
                  <a:pt x="543" y="970"/>
                </a:cubicBezTo>
                <a:cubicBezTo>
                  <a:pt x="546" y="970"/>
                  <a:pt x="546" y="970"/>
                  <a:pt x="546" y="970"/>
                </a:cubicBezTo>
                <a:cubicBezTo>
                  <a:pt x="543" y="972"/>
                  <a:pt x="543" y="972"/>
                  <a:pt x="543" y="972"/>
                </a:cubicBezTo>
                <a:cubicBezTo>
                  <a:pt x="536" y="970"/>
                  <a:pt x="536" y="970"/>
                  <a:pt x="536" y="970"/>
                </a:cubicBezTo>
                <a:cubicBezTo>
                  <a:pt x="535" y="972"/>
                  <a:pt x="535" y="972"/>
                  <a:pt x="535" y="972"/>
                </a:cubicBezTo>
                <a:cubicBezTo>
                  <a:pt x="533" y="972"/>
                  <a:pt x="531" y="976"/>
                  <a:pt x="529" y="972"/>
                </a:cubicBezTo>
                <a:cubicBezTo>
                  <a:pt x="527" y="974"/>
                  <a:pt x="527" y="974"/>
                  <a:pt x="527" y="974"/>
                </a:cubicBezTo>
                <a:cubicBezTo>
                  <a:pt x="529" y="976"/>
                  <a:pt x="529" y="976"/>
                  <a:pt x="529" y="976"/>
                </a:cubicBezTo>
                <a:cubicBezTo>
                  <a:pt x="523" y="974"/>
                  <a:pt x="523" y="974"/>
                  <a:pt x="523" y="974"/>
                </a:cubicBezTo>
                <a:cubicBezTo>
                  <a:pt x="522" y="974"/>
                  <a:pt x="520" y="973"/>
                  <a:pt x="519" y="975"/>
                </a:cubicBezTo>
                <a:cubicBezTo>
                  <a:pt x="520" y="977"/>
                  <a:pt x="520" y="977"/>
                  <a:pt x="520" y="977"/>
                </a:cubicBezTo>
                <a:cubicBezTo>
                  <a:pt x="516" y="974"/>
                  <a:pt x="516" y="974"/>
                  <a:pt x="516" y="974"/>
                </a:cubicBezTo>
                <a:cubicBezTo>
                  <a:pt x="511" y="977"/>
                  <a:pt x="511" y="977"/>
                  <a:pt x="511" y="977"/>
                </a:cubicBezTo>
                <a:cubicBezTo>
                  <a:pt x="511" y="974"/>
                  <a:pt x="511" y="974"/>
                  <a:pt x="511" y="974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8" y="975"/>
                  <a:pt x="509" y="975"/>
                  <a:pt x="508" y="974"/>
                </a:cubicBezTo>
                <a:cubicBezTo>
                  <a:pt x="508" y="973"/>
                  <a:pt x="508" y="973"/>
                  <a:pt x="508" y="973"/>
                </a:cubicBezTo>
                <a:cubicBezTo>
                  <a:pt x="503" y="977"/>
                  <a:pt x="503" y="977"/>
                  <a:pt x="503" y="977"/>
                </a:cubicBezTo>
                <a:cubicBezTo>
                  <a:pt x="498" y="977"/>
                  <a:pt x="498" y="977"/>
                  <a:pt x="498" y="977"/>
                </a:cubicBezTo>
                <a:cubicBezTo>
                  <a:pt x="499" y="979"/>
                  <a:pt x="499" y="979"/>
                  <a:pt x="499" y="979"/>
                </a:cubicBezTo>
                <a:cubicBezTo>
                  <a:pt x="498" y="979"/>
                  <a:pt x="498" y="979"/>
                  <a:pt x="498" y="979"/>
                </a:cubicBezTo>
                <a:cubicBezTo>
                  <a:pt x="499" y="982"/>
                  <a:pt x="499" y="982"/>
                  <a:pt x="499" y="982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74" y="984"/>
                  <a:pt x="474" y="984"/>
                  <a:pt x="474" y="984"/>
                </a:cubicBezTo>
                <a:cubicBezTo>
                  <a:pt x="473" y="983"/>
                  <a:pt x="473" y="983"/>
                  <a:pt x="473" y="983"/>
                </a:cubicBezTo>
                <a:cubicBezTo>
                  <a:pt x="486" y="980"/>
                  <a:pt x="486" y="980"/>
                  <a:pt x="486" y="980"/>
                </a:cubicBezTo>
                <a:cubicBezTo>
                  <a:pt x="489" y="979"/>
                  <a:pt x="489" y="979"/>
                  <a:pt x="489" y="979"/>
                </a:cubicBezTo>
                <a:cubicBezTo>
                  <a:pt x="490" y="978"/>
                  <a:pt x="490" y="978"/>
                  <a:pt x="490" y="978"/>
                </a:cubicBezTo>
                <a:cubicBezTo>
                  <a:pt x="485" y="978"/>
                  <a:pt x="485" y="978"/>
                  <a:pt x="485" y="978"/>
                </a:cubicBezTo>
                <a:cubicBezTo>
                  <a:pt x="484" y="976"/>
                  <a:pt x="484" y="976"/>
                  <a:pt x="484" y="976"/>
                </a:cubicBezTo>
                <a:cubicBezTo>
                  <a:pt x="477" y="978"/>
                  <a:pt x="477" y="978"/>
                  <a:pt x="477" y="978"/>
                </a:cubicBezTo>
                <a:cubicBezTo>
                  <a:pt x="475" y="978"/>
                  <a:pt x="475" y="978"/>
                  <a:pt x="475" y="978"/>
                </a:cubicBezTo>
                <a:cubicBezTo>
                  <a:pt x="470" y="981"/>
                  <a:pt x="470" y="981"/>
                  <a:pt x="470" y="981"/>
                </a:cubicBezTo>
                <a:cubicBezTo>
                  <a:pt x="469" y="980"/>
                  <a:pt x="469" y="980"/>
                  <a:pt x="469" y="980"/>
                </a:cubicBezTo>
                <a:cubicBezTo>
                  <a:pt x="465" y="981"/>
                  <a:pt x="465" y="981"/>
                  <a:pt x="465" y="981"/>
                </a:cubicBezTo>
                <a:cubicBezTo>
                  <a:pt x="465" y="981"/>
                  <a:pt x="469" y="978"/>
                  <a:pt x="463" y="980"/>
                </a:cubicBezTo>
                <a:cubicBezTo>
                  <a:pt x="466" y="975"/>
                  <a:pt x="466" y="975"/>
                  <a:pt x="466" y="975"/>
                </a:cubicBezTo>
                <a:cubicBezTo>
                  <a:pt x="462" y="976"/>
                  <a:pt x="462" y="976"/>
                  <a:pt x="462" y="976"/>
                </a:cubicBezTo>
                <a:cubicBezTo>
                  <a:pt x="460" y="981"/>
                  <a:pt x="460" y="981"/>
                  <a:pt x="460" y="981"/>
                </a:cubicBezTo>
                <a:cubicBezTo>
                  <a:pt x="453" y="978"/>
                  <a:pt x="473" y="980"/>
                  <a:pt x="453" y="981"/>
                </a:cubicBezTo>
                <a:cubicBezTo>
                  <a:pt x="448" y="979"/>
                  <a:pt x="448" y="979"/>
                  <a:pt x="448" y="979"/>
                </a:cubicBezTo>
                <a:cubicBezTo>
                  <a:pt x="447" y="977"/>
                  <a:pt x="447" y="977"/>
                  <a:pt x="447" y="977"/>
                </a:cubicBezTo>
                <a:cubicBezTo>
                  <a:pt x="438" y="978"/>
                  <a:pt x="438" y="978"/>
                  <a:pt x="438" y="978"/>
                </a:cubicBezTo>
                <a:cubicBezTo>
                  <a:pt x="440" y="979"/>
                  <a:pt x="440" y="979"/>
                  <a:pt x="440" y="979"/>
                </a:cubicBezTo>
                <a:cubicBezTo>
                  <a:pt x="447" y="979"/>
                  <a:pt x="447" y="979"/>
                  <a:pt x="447" y="979"/>
                </a:cubicBezTo>
                <a:cubicBezTo>
                  <a:pt x="443" y="983"/>
                  <a:pt x="443" y="983"/>
                  <a:pt x="443" y="983"/>
                </a:cubicBezTo>
                <a:cubicBezTo>
                  <a:pt x="436" y="984"/>
                  <a:pt x="436" y="984"/>
                  <a:pt x="436" y="984"/>
                </a:cubicBezTo>
                <a:cubicBezTo>
                  <a:pt x="437" y="983"/>
                  <a:pt x="437" y="983"/>
                  <a:pt x="437" y="983"/>
                </a:cubicBezTo>
                <a:cubicBezTo>
                  <a:pt x="434" y="982"/>
                  <a:pt x="434" y="982"/>
                  <a:pt x="434" y="982"/>
                </a:cubicBezTo>
                <a:cubicBezTo>
                  <a:pt x="428" y="983"/>
                  <a:pt x="428" y="983"/>
                  <a:pt x="428" y="983"/>
                </a:cubicBezTo>
                <a:cubicBezTo>
                  <a:pt x="420" y="983"/>
                  <a:pt x="420" y="983"/>
                  <a:pt x="420" y="983"/>
                </a:cubicBezTo>
                <a:cubicBezTo>
                  <a:pt x="412" y="982"/>
                  <a:pt x="412" y="982"/>
                  <a:pt x="412" y="982"/>
                </a:cubicBezTo>
                <a:cubicBezTo>
                  <a:pt x="402" y="984"/>
                  <a:pt x="402" y="984"/>
                  <a:pt x="402" y="984"/>
                </a:cubicBezTo>
                <a:cubicBezTo>
                  <a:pt x="399" y="983"/>
                  <a:pt x="399" y="983"/>
                  <a:pt x="399" y="983"/>
                </a:cubicBezTo>
                <a:cubicBezTo>
                  <a:pt x="397" y="984"/>
                  <a:pt x="397" y="984"/>
                  <a:pt x="397" y="984"/>
                </a:cubicBezTo>
                <a:cubicBezTo>
                  <a:pt x="389" y="984"/>
                  <a:pt x="389" y="984"/>
                  <a:pt x="389" y="984"/>
                </a:cubicBezTo>
                <a:cubicBezTo>
                  <a:pt x="391" y="985"/>
                  <a:pt x="393" y="984"/>
                  <a:pt x="394" y="983"/>
                </a:cubicBezTo>
                <a:cubicBezTo>
                  <a:pt x="392" y="982"/>
                  <a:pt x="400" y="981"/>
                  <a:pt x="391" y="981"/>
                </a:cubicBezTo>
                <a:cubicBezTo>
                  <a:pt x="391" y="982"/>
                  <a:pt x="391" y="982"/>
                  <a:pt x="391" y="982"/>
                </a:cubicBezTo>
                <a:cubicBezTo>
                  <a:pt x="390" y="981"/>
                  <a:pt x="398" y="978"/>
                  <a:pt x="384" y="982"/>
                </a:cubicBezTo>
                <a:cubicBezTo>
                  <a:pt x="379" y="981"/>
                  <a:pt x="379" y="981"/>
                  <a:pt x="379" y="981"/>
                </a:cubicBezTo>
                <a:cubicBezTo>
                  <a:pt x="378" y="981"/>
                  <a:pt x="383" y="979"/>
                  <a:pt x="377" y="982"/>
                </a:cubicBezTo>
                <a:cubicBezTo>
                  <a:pt x="379" y="985"/>
                  <a:pt x="379" y="985"/>
                  <a:pt x="379" y="985"/>
                </a:cubicBezTo>
                <a:cubicBezTo>
                  <a:pt x="377" y="986"/>
                  <a:pt x="377" y="986"/>
                  <a:pt x="377" y="986"/>
                </a:cubicBezTo>
                <a:cubicBezTo>
                  <a:pt x="375" y="986"/>
                  <a:pt x="375" y="986"/>
                  <a:pt x="375" y="986"/>
                </a:cubicBezTo>
                <a:cubicBezTo>
                  <a:pt x="374" y="984"/>
                  <a:pt x="374" y="984"/>
                  <a:pt x="374" y="984"/>
                </a:cubicBezTo>
                <a:cubicBezTo>
                  <a:pt x="376" y="981"/>
                  <a:pt x="385" y="985"/>
                  <a:pt x="367" y="987"/>
                </a:cubicBezTo>
                <a:cubicBezTo>
                  <a:pt x="364" y="988"/>
                  <a:pt x="364" y="988"/>
                  <a:pt x="364" y="988"/>
                </a:cubicBezTo>
                <a:cubicBezTo>
                  <a:pt x="361" y="988"/>
                  <a:pt x="361" y="988"/>
                  <a:pt x="361" y="988"/>
                </a:cubicBezTo>
                <a:cubicBezTo>
                  <a:pt x="363" y="987"/>
                  <a:pt x="363" y="987"/>
                  <a:pt x="363" y="987"/>
                </a:cubicBezTo>
                <a:cubicBezTo>
                  <a:pt x="356" y="984"/>
                  <a:pt x="356" y="984"/>
                  <a:pt x="356" y="984"/>
                </a:cubicBezTo>
                <a:cubicBezTo>
                  <a:pt x="353" y="984"/>
                  <a:pt x="353" y="984"/>
                  <a:pt x="353" y="984"/>
                </a:cubicBezTo>
                <a:cubicBezTo>
                  <a:pt x="353" y="983"/>
                  <a:pt x="353" y="983"/>
                  <a:pt x="353" y="983"/>
                </a:cubicBezTo>
                <a:cubicBezTo>
                  <a:pt x="355" y="982"/>
                  <a:pt x="355" y="982"/>
                  <a:pt x="355" y="982"/>
                </a:cubicBezTo>
                <a:cubicBezTo>
                  <a:pt x="352" y="981"/>
                  <a:pt x="352" y="981"/>
                  <a:pt x="352" y="981"/>
                </a:cubicBezTo>
                <a:cubicBezTo>
                  <a:pt x="351" y="984"/>
                  <a:pt x="351" y="984"/>
                  <a:pt x="351" y="984"/>
                </a:cubicBezTo>
                <a:cubicBezTo>
                  <a:pt x="350" y="984"/>
                  <a:pt x="353" y="983"/>
                  <a:pt x="349" y="983"/>
                </a:cubicBezTo>
                <a:cubicBezTo>
                  <a:pt x="350" y="982"/>
                  <a:pt x="350" y="982"/>
                  <a:pt x="350" y="982"/>
                </a:cubicBezTo>
                <a:cubicBezTo>
                  <a:pt x="350" y="981"/>
                  <a:pt x="350" y="981"/>
                  <a:pt x="350" y="981"/>
                </a:cubicBezTo>
                <a:cubicBezTo>
                  <a:pt x="346" y="983"/>
                  <a:pt x="346" y="983"/>
                  <a:pt x="346" y="983"/>
                </a:cubicBezTo>
                <a:cubicBezTo>
                  <a:pt x="347" y="981"/>
                  <a:pt x="347" y="981"/>
                  <a:pt x="347" y="981"/>
                </a:cubicBezTo>
                <a:cubicBezTo>
                  <a:pt x="342" y="982"/>
                  <a:pt x="342" y="982"/>
                  <a:pt x="342" y="982"/>
                </a:cubicBezTo>
                <a:cubicBezTo>
                  <a:pt x="341" y="984"/>
                  <a:pt x="341" y="984"/>
                  <a:pt x="341" y="984"/>
                </a:cubicBezTo>
                <a:cubicBezTo>
                  <a:pt x="338" y="983"/>
                  <a:pt x="346" y="980"/>
                  <a:pt x="339" y="982"/>
                </a:cubicBezTo>
                <a:cubicBezTo>
                  <a:pt x="337" y="985"/>
                  <a:pt x="337" y="985"/>
                  <a:pt x="337" y="985"/>
                </a:cubicBezTo>
                <a:cubicBezTo>
                  <a:pt x="337" y="984"/>
                  <a:pt x="337" y="984"/>
                  <a:pt x="337" y="984"/>
                </a:cubicBezTo>
                <a:cubicBezTo>
                  <a:pt x="335" y="986"/>
                  <a:pt x="335" y="986"/>
                  <a:pt x="335" y="986"/>
                </a:cubicBezTo>
                <a:cubicBezTo>
                  <a:pt x="337" y="983"/>
                  <a:pt x="337" y="983"/>
                  <a:pt x="337" y="983"/>
                </a:cubicBezTo>
                <a:cubicBezTo>
                  <a:pt x="334" y="980"/>
                  <a:pt x="334" y="980"/>
                  <a:pt x="334" y="980"/>
                </a:cubicBezTo>
                <a:cubicBezTo>
                  <a:pt x="331" y="982"/>
                  <a:pt x="331" y="982"/>
                  <a:pt x="331" y="982"/>
                </a:cubicBezTo>
                <a:cubicBezTo>
                  <a:pt x="330" y="983"/>
                  <a:pt x="330" y="983"/>
                  <a:pt x="332" y="983"/>
                </a:cubicBezTo>
                <a:cubicBezTo>
                  <a:pt x="332" y="984"/>
                  <a:pt x="332" y="984"/>
                  <a:pt x="331" y="984"/>
                </a:cubicBezTo>
                <a:cubicBezTo>
                  <a:pt x="329" y="983"/>
                  <a:pt x="329" y="983"/>
                  <a:pt x="329" y="983"/>
                </a:cubicBezTo>
                <a:cubicBezTo>
                  <a:pt x="327" y="984"/>
                  <a:pt x="327" y="984"/>
                  <a:pt x="327" y="984"/>
                </a:cubicBezTo>
                <a:cubicBezTo>
                  <a:pt x="327" y="986"/>
                  <a:pt x="327" y="986"/>
                  <a:pt x="327" y="986"/>
                </a:cubicBezTo>
                <a:cubicBezTo>
                  <a:pt x="327" y="987"/>
                  <a:pt x="327" y="987"/>
                  <a:pt x="327" y="987"/>
                </a:cubicBezTo>
                <a:cubicBezTo>
                  <a:pt x="325" y="987"/>
                  <a:pt x="325" y="987"/>
                  <a:pt x="325" y="987"/>
                </a:cubicBezTo>
                <a:cubicBezTo>
                  <a:pt x="325" y="983"/>
                  <a:pt x="325" y="983"/>
                  <a:pt x="325" y="983"/>
                </a:cubicBezTo>
                <a:cubicBezTo>
                  <a:pt x="321" y="982"/>
                  <a:pt x="321" y="982"/>
                  <a:pt x="321" y="982"/>
                </a:cubicBezTo>
                <a:cubicBezTo>
                  <a:pt x="327" y="981"/>
                  <a:pt x="327" y="981"/>
                  <a:pt x="327" y="981"/>
                </a:cubicBezTo>
                <a:cubicBezTo>
                  <a:pt x="327" y="978"/>
                  <a:pt x="319" y="986"/>
                  <a:pt x="328" y="978"/>
                </a:cubicBezTo>
                <a:cubicBezTo>
                  <a:pt x="327" y="978"/>
                  <a:pt x="327" y="978"/>
                  <a:pt x="327" y="978"/>
                </a:cubicBezTo>
                <a:cubicBezTo>
                  <a:pt x="325" y="975"/>
                  <a:pt x="325" y="975"/>
                  <a:pt x="325" y="975"/>
                </a:cubicBezTo>
                <a:cubicBezTo>
                  <a:pt x="325" y="973"/>
                  <a:pt x="325" y="973"/>
                  <a:pt x="325" y="973"/>
                </a:cubicBezTo>
                <a:cubicBezTo>
                  <a:pt x="323" y="972"/>
                  <a:pt x="323" y="972"/>
                  <a:pt x="323" y="972"/>
                </a:cubicBezTo>
                <a:cubicBezTo>
                  <a:pt x="319" y="975"/>
                  <a:pt x="319" y="975"/>
                  <a:pt x="319" y="975"/>
                </a:cubicBezTo>
                <a:cubicBezTo>
                  <a:pt x="314" y="976"/>
                  <a:pt x="314" y="976"/>
                  <a:pt x="314" y="976"/>
                </a:cubicBezTo>
                <a:cubicBezTo>
                  <a:pt x="314" y="973"/>
                  <a:pt x="314" y="973"/>
                  <a:pt x="314" y="973"/>
                </a:cubicBezTo>
                <a:cubicBezTo>
                  <a:pt x="312" y="970"/>
                  <a:pt x="312" y="970"/>
                  <a:pt x="312" y="970"/>
                </a:cubicBezTo>
                <a:cubicBezTo>
                  <a:pt x="313" y="968"/>
                  <a:pt x="313" y="968"/>
                  <a:pt x="313" y="968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5" y="965"/>
                  <a:pt x="315" y="965"/>
                  <a:pt x="315" y="965"/>
                </a:cubicBezTo>
                <a:cubicBezTo>
                  <a:pt x="314" y="966"/>
                  <a:pt x="314" y="966"/>
                  <a:pt x="314" y="966"/>
                </a:cubicBezTo>
                <a:cubicBezTo>
                  <a:pt x="314" y="962"/>
                  <a:pt x="314" y="962"/>
                  <a:pt x="314" y="962"/>
                </a:cubicBezTo>
                <a:cubicBezTo>
                  <a:pt x="312" y="963"/>
                  <a:pt x="312" y="963"/>
                  <a:pt x="312" y="963"/>
                </a:cubicBezTo>
                <a:cubicBezTo>
                  <a:pt x="311" y="961"/>
                  <a:pt x="323" y="976"/>
                  <a:pt x="314" y="955"/>
                </a:cubicBezTo>
                <a:cubicBezTo>
                  <a:pt x="313" y="955"/>
                  <a:pt x="313" y="955"/>
                  <a:pt x="313" y="955"/>
                </a:cubicBezTo>
                <a:cubicBezTo>
                  <a:pt x="310" y="957"/>
                  <a:pt x="310" y="957"/>
                  <a:pt x="310" y="957"/>
                </a:cubicBezTo>
                <a:cubicBezTo>
                  <a:pt x="307" y="954"/>
                  <a:pt x="307" y="954"/>
                  <a:pt x="307" y="954"/>
                </a:cubicBezTo>
                <a:cubicBezTo>
                  <a:pt x="304" y="955"/>
                  <a:pt x="304" y="955"/>
                  <a:pt x="304" y="955"/>
                </a:cubicBezTo>
                <a:cubicBezTo>
                  <a:pt x="301" y="958"/>
                  <a:pt x="301" y="958"/>
                  <a:pt x="301" y="958"/>
                </a:cubicBezTo>
                <a:cubicBezTo>
                  <a:pt x="301" y="959"/>
                  <a:pt x="297" y="958"/>
                  <a:pt x="302" y="960"/>
                </a:cubicBezTo>
                <a:cubicBezTo>
                  <a:pt x="300" y="960"/>
                  <a:pt x="300" y="960"/>
                  <a:pt x="300" y="960"/>
                </a:cubicBezTo>
                <a:cubicBezTo>
                  <a:pt x="301" y="962"/>
                  <a:pt x="301" y="962"/>
                  <a:pt x="301" y="962"/>
                </a:cubicBezTo>
                <a:cubicBezTo>
                  <a:pt x="300" y="965"/>
                  <a:pt x="300" y="965"/>
                  <a:pt x="300" y="965"/>
                </a:cubicBezTo>
                <a:cubicBezTo>
                  <a:pt x="297" y="964"/>
                  <a:pt x="297" y="964"/>
                  <a:pt x="297" y="964"/>
                </a:cubicBezTo>
                <a:cubicBezTo>
                  <a:pt x="296" y="961"/>
                  <a:pt x="296" y="961"/>
                  <a:pt x="296" y="961"/>
                </a:cubicBezTo>
                <a:cubicBezTo>
                  <a:pt x="297" y="958"/>
                  <a:pt x="297" y="958"/>
                  <a:pt x="297" y="958"/>
                </a:cubicBezTo>
                <a:cubicBezTo>
                  <a:pt x="296" y="955"/>
                  <a:pt x="296" y="955"/>
                  <a:pt x="296" y="955"/>
                </a:cubicBezTo>
                <a:cubicBezTo>
                  <a:pt x="294" y="953"/>
                  <a:pt x="294" y="953"/>
                  <a:pt x="294" y="953"/>
                </a:cubicBezTo>
                <a:cubicBezTo>
                  <a:pt x="288" y="954"/>
                  <a:pt x="288" y="954"/>
                  <a:pt x="288" y="954"/>
                </a:cubicBezTo>
                <a:cubicBezTo>
                  <a:pt x="285" y="956"/>
                  <a:pt x="285" y="956"/>
                  <a:pt x="285" y="956"/>
                </a:cubicBezTo>
                <a:cubicBezTo>
                  <a:pt x="282" y="951"/>
                  <a:pt x="282" y="951"/>
                  <a:pt x="282" y="951"/>
                </a:cubicBezTo>
                <a:cubicBezTo>
                  <a:pt x="284" y="952"/>
                  <a:pt x="278" y="954"/>
                  <a:pt x="285" y="950"/>
                </a:cubicBezTo>
                <a:cubicBezTo>
                  <a:pt x="285" y="952"/>
                  <a:pt x="285" y="952"/>
                  <a:pt x="285" y="952"/>
                </a:cubicBezTo>
                <a:cubicBezTo>
                  <a:pt x="287" y="954"/>
                  <a:pt x="287" y="954"/>
                  <a:pt x="287" y="954"/>
                </a:cubicBezTo>
                <a:cubicBezTo>
                  <a:pt x="289" y="952"/>
                  <a:pt x="289" y="952"/>
                  <a:pt x="289" y="952"/>
                </a:cubicBezTo>
                <a:cubicBezTo>
                  <a:pt x="289" y="950"/>
                  <a:pt x="280" y="957"/>
                  <a:pt x="294" y="952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95" y="951"/>
                  <a:pt x="278" y="953"/>
                  <a:pt x="298" y="950"/>
                </a:cubicBezTo>
                <a:cubicBezTo>
                  <a:pt x="301" y="946"/>
                  <a:pt x="301" y="946"/>
                  <a:pt x="301" y="946"/>
                </a:cubicBezTo>
                <a:cubicBezTo>
                  <a:pt x="305" y="946"/>
                  <a:pt x="305" y="946"/>
                  <a:pt x="305" y="946"/>
                </a:cubicBezTo>
                <a:cubicBezTo>
                  <a:pt x="306" y="945"/>
                  <a:pt x="306" y="945"/>
                  <a:pt x="306" y="945"/>
                </a:cubicBezTo>
                <a:cubicBezTo>
                  <a:pt x="301" y="944"/>
                  <a:pt x="301" y="944"/>
                  <a:pt x="301" y="944"/>
                </a:cubicBezTo>
                <a:cubicBezTo>
                  <a:pt x="305" y="942"/>
                  <a:pt x="305" y="942"/>
                  <a:pt x="305" y="942"/>
                </a:cubicBezTo>
                <a:cubicBezTo>
                  <a:pt x="315" y="938"/>
                  <a:pt x="315" y="938"/>
                  <a:pt x="315" y="938"/>
                </a:cubicBezTo>
                <a:cubicBezTo>
                  <a:pt x="310" y="937"/>
                  <a:pt x="310" y="937"/>
                  <a:pt x="310" y="937"/>
                </a:cubicBezTo>
                <a:cubicBezTo>
                  <a:pt x="311" y="934"/>
                  <a:pt x="311" y="934"/>
                  <a:pt x="311" y="934"/>
                </a:cubicBezTo>
                <a:cubicBezTo>
                  <a:pt x="314" y="933"/>
                  <a:pt x="314" y="933"/>
                  <a:pt x="314" y="933"/>
                </a:cubicBezTo>
                <a:cubicBezTo>
                  <a:pt x="319" y="931"/>
                  <a:pt x="319" y="931"/>
                  <a:pt x="319" y="931"/>
                </a:cubicBezTo>
                <a:cubicBezTo>
                  <a:pt x="318" y="927"/>
                  <a:pt x="318" y="927"/>
                  <a:pt x="318" y="927"/>
                </a:cubicBezTo>
                <a:cubicBezTo>
                  <a:pt x="321" y="926"/>
                  <a:pt x="321" y="926"/>
                  <a:pt x="321" y="926"/>
                </a:cubicBezTo>
                <a:cubicBezTo>
                  <a:pt x="323" y="928"/>
                  <a:pt x="323" y="928"/>
                  <a:pt x="323" y="928"/>
                </a:cubicBezTo>
                <a:cubicBezTo>
                  <a:pt x="331" y="925"/>
                  <a:pt x="331" y="925"/>
                  <a:pt x="331" y="925"/>
                </a:cubicBezTo>
                <a:cubicBezTo>
                  <a:pt x="331" y="926"/>
                  <a:pt x="319" y="928"/>
                  <a:pt x="337" y="926"/>
                </a:cubicBezTo>
                <a:cubicBezTo>
                  <a:pt x="336" y="924"/>
                  <a:pt x="336" y="924"/>
                  <a:pt x="336" y="924"/>
                </a:cubicBezTo>
                <a:cubicBezTo>
                  <a:pt x="337" y="924"/>
                  <a:pt x="335" y="928"/>
                  <a:pt x="337" y="923"/>
                </a:cubicBezTo>
                <a:cubicBezTo>
                  <a:pt x="332" y="924"/>
                  <a:pt x="332" y="924"/>
                  <a:pt x="332" y="924"/>
                </a:cubicBezTo>
                <a:cubicBezTo>
                  <a:pt x="332" y="921"/>
                  <a:pt x="332" y="921"/>
                  <a:pt x="332" y="921"/>
                </a:cubicBezTo>
                <a:cubicBezTo>
                  <a:pt x="335" y="921"/>
                  <a:pt x="335" y="921"/>
                  <a:pt x="335" y="921"/>
                </a:cubicBezTo>
                <a:cubicBezTo>
                  <a:pt x="335" y="919"/>
                  <a:pt x="335" y="919"/>
                  <a:pt x="335" y="919"/>
                </a:cubicBezTo>
                <a:cubicBezTo>
                  <a:pt x="336" y="918"/>
                  <a:pt x="336" y="918"/>
                  <a:pt x="336" y="918"/>
                </a:cubicBezTo>
                <a:cubicBezTo>
                  <a:pt x="335" y="916"/>
                  <a:pt x="335" y="916"/>
                  <a:pt x="335" y="916"/>
                </a:cubicBezTo>
                <a:cubicBezTo>
                  <a:pt x="331" y="916"/>
                  <a:pt x="331" y="916"/>
                  <a:pt x="331" y="916"/>
                </a:cubicBezTo>
                <a:cubicBezTo>
                  <a:pt x="332" y="914"/>
                  <a:pt x="332" y="914"/>
                  <a:pt x="332" y="914"/>
                </a:cubicBezTo>
                <a:cubicBezTo>
                  <a:pt x="326" y="908"/>
                  <a:pt x="326" y="908"/>
                  <a:pt x="326" y="908"/>
                </a:cubicBezTo>
                <a:cubicBezTo>
                  <a:pt x="325" y="908"/>
                  <a:pt x="331" y="908"/>
                  <a:pt x="324" y="910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18" y="906"/>
                  <a:pt x="318" y="906"/>
                  <a:pt x="318" y="906"/>
                </a:cubicBezTo>
                <a:cubicBezTo>
                  <a:pt x="316" y="909"/>
                  <a:pt x="316" y="909"/>
                  <a:pt x="316" y="909"/>
                </a:cubicBezTo>
                <a:cubicBezTo>
                  <a:pt x="314" y="907"/>
                  <a:pt x="314" y="907"/>
                  <a:pt x="314" y="907"/>
                </a:cubicBezTo>
                <a:cubicBezTo>
                  <a:pt x="315" y="907"/>
                  <a:pt x="315" y="910"/>
                  <a:pt x="316" y="906"/>
                </a:cubicBezTo>
                <a:cubicBezTo>
                  <a:pt x="313" y="906"/>
                  <a:pt x="313" y="906"/>
                  <a:pt x="313" y="906"/>
                </a:cubicBezTo>
                <a:cubicBezTo>
                  <a:pt x="313" y="907"/>
                  <a:pt x="310" y="907"/>
                  <a:pt x="311" y="908"/>
                </a:cubicBezTo>
                <a:cubicBezTo>
                  <a:pt x="310" y="910"/>
                  <a:pt x="310" y="910"/>
                  <a:pt x="310" y="910"/>
                </a:cubicBezTo>
                <a:cubicBezTo>
                  <a:pt x="310" y="907"/>
                  <a:pt x="310" y="907"/>
                  <a:pt x="310" y="907"/>
                </a:cubicBezTo>
                <a:cubicBezTo>
                  <a:pt x="304" y="905"/>
                  <a:pt x="304" y="905"/>
                  <a:pt x="304" y="905"/>
                </a:cubicBezTo>
                <a:cubicBezTo>
                  <a:pt x="303" y="909"/>
                  <a:pt x="300" y="903"/>
                  <a:pt x="297" y="909"/>
                </a:cubicBezTo>
                <a:cubicBezTo>
                  <a:pt x="295" y="908"/>
                  <a:pt x="295" y="908"/>
                  <a:pt x="295" y="908"/>
                </a:cubicBezTo>
                <a:cubicBezTo>
                  <a:pt x="291" y="912"/>
                  <a:pt x="291" y="912"/>
                  <a:pt x="291" y="912"/>
                </a:cubicBezTo>
                <a:cubicBezTo>
                  <a:pt x="285" y="911"/>
                  <a:pt x="285" y="911"/>
                  <a:pt x="285" y="911"/>
                </a:cubicBezTo>
                <a:cubicBezTo>
                  <a:pt x="287" y="911"/>
                  <a:pt x="287" y="911"/>
                  <a:pt x="287" y="911"/>
                </a:cubicBezTo>
                <a:cubicBezTo>
                  <a:pt x="287" y="909"/>
                  <a:pt x="287" y="909"/>
                  <a:pt x="287" y="909"/>
                </a:cubicBezTo>
                <a:cubicBezTo>
                  <a:pt x="288" y="907"/>
                  <a:pt x="275" y="916"/>
                  <a:pt x="293" y="908"/>
                </a:cubicBezTo>
                <a:cubicBezTo>
                  <a:pt x="291" y="906"/>
                  <a:pt x="291" y="906"/>
                  <a:pt x="291" y="906"/>
                </a:cubicBezTo>
                <a:cubicBezTo>
                  <a:pt x="287" y="910"/>
                  <a:pt x="290" y="901"/>
                  <a:pt x="282" y="909"/>
                </a:cubicBezTo>
                <a:cubicBezTo>
                  <a:pt x="282" y="908"/>
                  <a:pt x="282" y="908"/>
                  <a:pt x="282" y="908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90" y="906"/>
                  <a:pt x="290" y="906"/>
                  <a:pt x="290" y="906"/>
                </a:cubicBezTo>
                <a:cubicBezTo>
                  <a:pt x="295" y="903"/>
                  <a:pt x="295" y="903"/>
                  <a:pt x="295" y="903"/>
                </a:cubicBezTo>
                <a:cubicBezTo>
                  <a:pt x="292" y="899"/>
                  <a:pt x="292" y="899"/>
                  <a:pt x="292" y="899"/>
                </a:cubicBezTo>
                <a:cubicBezTo>
                  <a:pt x="294" y="897"/>
                  <a:pt x="294" y="897"/>
                  <a:pt x="294" y="897"/>
                </a:cubicBezTo>
                <a:cubicBezTo>
                  <a:pt x="293" y="899"/>
                  <a:pt x="293" y="899"/>
                  <a:pt x="293" y="899"/>
                </a:cubicBezTo>
                <a:cubicBezTo>
                  <a:pt x="294" y="900"/>
                  <a:pt x="294" y="900"/>
                  <a:pt x="294" y="900"/>
                </a:cubicBezTo>
                <a:cubicBezTo>
                  <a:pt x="301" y="897"/>
                  <a:pt x="301" y="897"/>
                  <a:pt x="301" y="897"/>
                </a:cubicBezTo>
                <a:cubicBezTo>
                  <a:pt x="304" y="898"/>
                  <a:pt x="304" y="898"/>
                  <a:pt x="304" y="898"/>
                </a:cubicBezTo>
                <a:cubicBezTo>
                  <a:pt x="312" y="894"/>
                  <a:pt x="312" y="894"/>
                  <a:pt x="312" y="894"/>
                </a:cubicBezTo>
                <a:cubicBezTo>
                  <a:pt x="311" y="894"/>
                  <a:pt x="311" y="894"/>
                  <a:pt x="311" y="894"/>
                </a:cubicBezTo>
                <a:cubicBezTo>
                  <a:pt x="309" y="892"/>
                  <a:pt x="309" y="892"/>
                  <a:pt x="309" y="892"/>
                </a:cubicBezTo>
                <a:cubicBezTo>
                  <a:pt x="309" y="893"/>
                  <a:pt x="311" y="889"/>
                  <a:pt x="308" y="893"/>
                </a:cubicBezTo>
                <a:cubicBezTo>
                  <a:pt x="307" y="893"/>
                  <a:pt x="307" y="893"/>
                  <a:pt x="307" y="893"/>
                </a:cubicBezTo>
                <a:cubicBezTo>
                  <a:pt x="306" y="891"/>
                  <a:pt x="320" y="898"/>
                  <a:pt x="303" y="889"/>
                </a:cubicBezTo>
                <a:cubicBezTo>
                  <a:pt x="303" y="887"/>
                  <a:pt x="303" y="887"/>
                  <a:pt x="303" y="887"/>
                </a:cubicBezTo>
                <a:cubicBezTo>
                  <a:pt x="303" y="887"/>
                  <a:pt x="302" y="886"/>
                  <a:pt x="304" y="886"/>
                </a:cubicBezTo>
                <a:cubicBezTo>
                  <a:pt x="300" y="885"/>
                  <a:pt x="300" y="885"/>
                  <a:pt x="300" y="885"/>
                </a:cubicBezTo>
                <a:cubicBezTo>
                  <a:pt x="300" y="884"/>
                  <a:pt x="300" y="884"/>
                  <a:pt x="300" y="884"/>
                </a:cubicBezTo>
                <a:cubicBezTo>
                  <a:pt x="298" y="883"/>
                  <a:pt x="298" y="883"/>
                  <a:pt x="298" y="883"/>
                </a:cubicBezTo>
                <a:cubicBezTo>
                  <a:pt x="297" y="883"/>
                  <a:pt x="303" y="880"/>
                  <a:pt x="296" y="884"/>
                </a:cubicBezTo>
                <a:cubicBezTo>
                  <a:pt x="297" y="885"/>
                  <a:pt x="297" y="883"/>
                  <a:pt x="298" y="885"/>
                </a:cubicBezTo>
                <a:cubicBezTo>
                  <a:pt x="295" y="886"/>
                  <a:pt x="295" y="886"/>
                  <a:pt x="295" y="886"/>
                </a:cubicBezTo>
                <a:cubicBezTo>
                  <a:pt x="298" y="887"/>
                  <a:pt x="298" y="887"/>
                  <a:pt x="298" y="887"/>
                </a:cubicBezTo>
                <a:cubicBezTo>
                  <a:pt x="294" y="892"/>
                  <a:pt x="294" y="892"/>
                  <a:pt x="294" y="892"/>
                </a:cubicBezTo>
                <a:cubicBezTo>
                  <a:pt x="291" y="892"/>
                  <a:pt x="291" y="892"/>
                  <a:pt x="291" y="892"/>
                </a:cubicBezTo>
                <a:cubicBezTo>
                  <a:pt x="291" y="892"/>
                  <a:pt x="295" y="889"/>
                  <a:pt x="291" y="894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4" y="887"/>
                  <a:pt x="294" y="887"/>
                  <a:pt x="294" y="887"/>
                </a:cubicBezTo>
                <a:cubicBezTo>
                  <a:pt x="292" y="887"/>
                  <a:pt x="297" y="885"/>
                  <a:pt x="291" y="886"/>
                </a:cubicBezTo>
                <a:cubicBezTo>
                  <a:pt x="291" y="888"/>
                  <a:pt x="291" y="888"/>
                  <a:pt x="291" y="888"/>
                </a:cubicBezTo>
                <a:cubicBezTo>
                  <a:pt x="289" y="885"/>
                  <a:pt x="289" y="885"/>
                  <a:pt x="289" y="885"/>
                </a:cubicBezTo>
                <a:cubicBezTo>
                  <a:pt x="286" y="885"/>
                  <a:pt x="299" y="879"/>
                  <a:pt x="285" y="888"/>
                </a:cubicBezTo>
                <a:cubicBezTo>
                  <a:pt x="285" y="889"/>
                  <a:pt x="285" y="889"/>
                  <a:pt x="285" y="889"/>
                </a:cubicBezTo>
                <a:cubicBezTo>
                  <a:pt x="287" y="889"/>
                  <a:pt x="287" y="889"/>
                  <a:pt x="287" y="889"/>
                </a:cubicBezTo>
                <a:cubicBezTo>
                  <a:pt x="279" y="895"/>
                  <a:pt x="279" y="895"/>
                  <a:pt x="279" y="895"/>
                </a:cubicBezTo>
                <a:cubicBezTo>
                  <a:pt x="284" y="889"/>
                  <a:pt x="284" y="889"/>
                  <a:pt x="284" y="889"/>
                </a:cubicBezTo>
                <a:cubicBezTo>
                  <a:pt x="281" y="889"/>
                  <a:pt x="281" y="889"/>
                  <a:pt x="281" y="889"/>
                </a:cubicBezTo>
                <a:cubicBezTo>
                  <a:pt x="286" y="890"/>
                  <a:pt x="279" y="887"/>
                  <a:pt x="285" y="885"/>
                </a:cubicBezTo>
                <a:cubicBezTo>
                  <a:pt x="283" y="884"/>
                  <a:pt x="283" y="884"/>
                  <a:pt x="283" y="884"/>
                </a:cubicBezTo>
                <a:cubicBezTo>
                  <a:pt x="287" y="883"/>
                  <a:pt x="287" y="883"/>
                  <a:pt x="287" y="883"/>
                </a:cubicBezTo>
                <a:cubicBezTo>
                  <a:pt x="288" y="883"/>
                  <a:pt x="289" y="882"/>
                  <a:pt x="288" y="884"/>
                </a:cubicBezTo>
                <a:cubicBezTo>
                  <a:pt x="289" y="883"/>
                  <a:pt x="289" y="883"/>
                  <a:pt x="289" y="883"/>
                </a:cubicBezTo>
                <a:cubicBezTo>
                  <a:pt x="293" y="878"/>
                  <a:pt x="287" y="886"/>
                  <a:pt x="296" y="878"/>
                </a:cubicBezTo>
                <a:cubicBezTo>
                  <a:pt x="299" y="876"/>
                  <a:pt x="299" y="876"/>
                  <a:pt x="299" y="876"/>
                </a:cubicBezTo>
                <a:cubicBezTo>
                  <a:pt x="293" y="875"/>
                  <a:pt x="293" y="875"/>
                  <a:pt x="293" y="875"/>
                </a:cubicBezTo>
                <a:cubicBezTo>
                  <a:pt x="291" y="877"/>
                  <a:pt x="291" y="877"/>
                  <a:pt x="291" y="877"/>
                </a:cubicBezTo>
                <a:cubicBezTo>
                  <a:pt x="289" y="877"/>
                  <a:pt x="289" y="877"/>
                  <a:pt x="289" y="877"/>
                </a:cubicBezTo>
                <a:cubicBezTo>
                  <a:pt x="287" y="875"/>
                  <a:pt x="304" y="875"/>
                  <a:pt x="285" y="873"/>
                </a:cubicBezTo>
                <a:cubicBezTo>
                  <a:pt x="289" y="871"/>
                  <a:pt x="289" y="871"/>
                  <a:pt x="289" y="871"/>
                </a:cubicBezTo>
                <a:cubicBezTo>
                  <a:pt x="287" y="873"/>
                  <a:pt x="287" y="873"/>
                  <a:pt x="287" y="873"/>
                </a:cubicBezTo>
                <a:cubicBezTo>
                  <a:pt x="292" y="874"/>
                  <a:pt x="292" y="874"/>
                  <a:pt x="292" y="874"/>
                </a:cubicBezTo>
                <a:cubicBezTo>
                  <a:pt x="297" y="872"/>
                  <a:pt x="297" y="872"/>
                  <a:pt x="297" y="872"/>
                </a:cubicBezTo>
                <a:cubicBezTo>
                  <a:pt x="298" y="871"/>
                  <a:pt x="301" y="870"/>
                  <a:pt x="299" y="868"/>
                </a:cubicBezTo>
                <a:cubicBezTo>
                  <a:pt x="295" y="869"/>
                  <a:pt x="295" y="869"/>
                  <a:pt x="295" y="869"/>
                </a:cubicBezTo>
                <a:cubicBezTo>
                  <a:pt x="296" y="866"/>
                  <a:pt x="300" y="866"/>
                  <a:pt x="302" y="864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299" y="866"/>
                  <a:pt x="299" y="866"/>
                  <a:pt x="299" y="866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4" y="869"/>
                  <a:pt x="304" y="869"/>
                  <a:pt x="304" y="869"/>
                </a:cubicBezTo>
                <a:cubicBezTo>
                  <a:pt x="303" y="869"/>
                  <a:pt x="307" y="869"/>
                  <a:pt x="304" y="866"/>
                </a:cubicBezTo>
                <a:cubicBezTo>
                  <a:pt x="305" y="867"/>
                  <a:pt x="305" y="867"/>
                  <a:pt x="305" y="867"/>
                </a:cubicBezTo>
                <a:cubicBezTo>
                  <a:pt x="307" y="866"/>
                  <a:pt x="307" y="865"/>
                  <a:pt x="310" y="865"/>
                </a:cubicBezTo>
                <a:cubicBezTo>
                  <a:pt x="310" y="865"/>
                  <a:pt x="310" y="865"/>
                  <a:pt x="310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08" y="863"/>
                  <a:pt x="308" y="863"/>
                  <a:pt x="308" y="863"/>
                </a:cubicBezTo>
                <a:cubicBezTo>
                  <a:pt x="309" y="860"/>
                  <a:pt x="309" y="860"/>
                  <a:pt x="309" y="860"/>
                </a:cubicBezTo>
                <a:cubicBezTo>
                  <a:pt x="312" y="863"/>
                  <a:pt x="316" y="853"/>
                  <a:pt x="315" y="863"/>
                </a:cubicBezTo>
                <a:cubicBezTo>
                  <a:pt x="318" y="862"/>
                  <a:pt x="318" y="862"/>
                  <a:pt x="318" y="862"/>
                </a:cubicBezTo>
                <a:cubicBezTo>
                  <a:pt x="318" y="861"/>
                  <a:pt x="320" y="862"/>
                  <a:pt x="319" y="860"/>
                </a:cubicBezTo>
                <a:cubicBezTo>
                  <a:pt x="317" y="860"/>
                  <a:pt x="317" y="860"/>
                  <a:pt x="317" y="860"/>
                </a:cubicBezTo>
                <a:cubicBezTo>
                  <a:pt x="316" y="859"/>
                  <a:pt x="325" y="864"/>
                  <a:pt x="314" y="859"/>
                </a:cubicBezTo>
                <a:cubicBezTo>
                  <a:pt x="316" y="856"/>
                  <a:pt x="297" y="870"/>
                  <a:pt x="321" y="854"/>
                </a:cubicBezTo>
                <a:cubicBezTo>
                  <a:pt x="320" y="854"/>
                  <a:pt x="322" y="854"/>
                  <a:pt x="320" y="855"/>
                </a:cubicBezTo>
                <a:cubicBezTo>
                  <a:pt x="322" y="852"/>
                  <a:pt x="325" y="855"/>
                  <a:pt x="326" y="852"/>
                </a:cubicBezTo>
                <a:cubicBezTo>
                  <a:pt x="327" y="853"/>
                  <a:pt x="330" y="854"/>
                  <a:pt x="331" y="852"/>
                </a:cubicBezTo>
                <a:cubicBezTo>
                  <a:pt x="332" y="851"/>
                  <a:pt x="332" y="851"/>
                  <a:pt x="332" y="851"/>
                </a:cubicBezTo>
                <a:cubicBezTo>
                  <a:pt x="325" y="850"/>
                  <a:pt x="325" y="850"/>
                  <a:pt x="325" y="850"/>
                </a:cubicBezTo>
                <a:cubicBezTo>
                  <a:pt x="319" y="847"/>
                  <a:pt x="319" y="847"/>
                  <a:pt x="319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8" y="852"/>
                  <a:pt x="308" y="852"/>
                  <a:pt x="308" y="852"/>
                </a:cubicBezTo>
                <a:cubicBezTo>
                  <a:pt x="310" y="848"/>
                  <a:pt x="310" y="848"/>
                  <a:pt x="310" y="848"/>
                </a:cubicBezTo>
                <a:cubicBezTo>
                  <a:pt x="307" y="848"/>
                  <a:pt x="307" y="848"/>
                  <a:pt x="307" y="848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305" y="852"/>
                  <a:pt x="305" y="852"/>
                  <a:pt x="305" y="852"/>
                </a:cubicBezTo>
                <a:cubicBezTo>
                  <a:pt x="305" y="854"/>
                  <a:pt x="305" y="854"/>
                  <a:pt x="305" y="854"/>
                </a:cubicBezTo>
                <a:cubicBezTo>
                  <a:pt x="305" y="854"/>
                  <a:pt x="304" y="855"/>
                  <a:pt x="303" y="854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297" y="853"/>
                  <a:pt x="297" y="853"/>
                  <a:pt x="297" y="853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9" y="856"/>
                  <a:pt x="299" y="856"/>
                  <a:pt x="299" y="856"/>
                </a:cubicBezTo>
                <a:cubicBezTo>
                  <a:pt x="297" y="856"/>
                  <a:pt x="297" y="856"/>
                  <a:pt x="297" y="856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5" y="856"/>
                  <a:pt x="295" y="856"/>
                  <a:pt x="295" y="856"/>
                </a:cubicBezTo>
                <a:cubicBezTo>
                  <a:pt x="294" y="855"/>
                  <a:pt x="294" y="855"/>
                  <a:pt x="294" y="855"/>
                </a:cubicBezTo>
                <a:cubicBezTo>
                  <a:pt x="298" y="856"/>
                  <a:pt x="299" y="854"/>
                  <a:pt x="292" y="860"/>
                </a:cubicBezTo>
                <a:cubicBezTo>
                  <a:pt x="293" y="860"/>
                  <a:pt x="293" y="860"/>
                  <a:pt x="293" y="860"/>
                </a:cubicBezTo>
                <a:cubicBezTo>
                  <a:pt x="292" y="858"/>
                  <a:pt x="292" y="858"/>
                  <a:pt x="292" y="858"/>
                </a:cubicBezTo>
                <a:cubicBezTo>
                  <a:pt x="290" y="861"/>
                  <a:pt x="295" y="853"/>
                  <a:pt x="287" y="859"/>
                </a:cubicBezTo>
                <a:cubicBezTo>
                  <a:pt x="290" y="861"/>
                  <a:pt x="290" y="861"/>
                  <a:pt x="290" y="861"/>
                </a:cubicBezTo>
                <a:cubicBezTo>
                  <a:pt x="291" y="862"/>
                  <a:pt x="291" y="862"/>
                  <a:pt x="291" y="862"/>
                </a:cubicBezTo>
                <a:cubicBezTo>
                  <a:pt x="291" y="863"/>
                  <a:pt x="291" y="863"/>
                  <a:pt x="291" y="863"/>
                </a:cubicBezTo>
                <a:cubicBezTo>
                  <a:pt x="285" y="864"/>
                  <a:pt x="285" y="864"/>
                  <a:pt x="285" y="864"/>
                </a:cubicBezTo>
                <a:cubicBezTo>
                  <a:pt x="285" y="865"/>
                  <a:pt x="290" y="866"/>
                  <a:pt x="287" y="866"/>
                </a:cubicBezTo>
                <a:cubicBezTo>
                  <a:pt x="287" y="867"/>
                  <a:pt x="287" y="867"/>
                  <a:pt x="287" y="867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82" y="866"/>
                  <a:pt x="282" y="866"/>
                  <a:pt x="282" y="866"/>
                </a:cubicBezTo>
                <a:cubicBezTo>
                  <a:pt x="281" y="870"/>
                  <a:pt x="281" y="870"/>
                  <a:pt x="281" y="870"/>
                </a:cubicBezTo>
                <a:cubicBezTo>
                  <a:pt x="277" y="872"/>
                  <a:pt x="277" y="872"/>
                  <a:pt x="277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6" y="870"/>
                  <a:pt x="276" y="870"/>
                  <a:pt x="276" y="870"/>
                </a:cubicBezTo>
                <a:cubicBezTo>
                  <a:pt x="277" y="870"/>
                  <a:pt x="270" y="875"/>
                  <a:pt x="276" y="867"/>
                </a:cubicBezTo>
                <a:cubicBezTo>
                  <a:pt x="272" y="868"/>
                  <a:pt x="272" y="868"/>
                  <a:pt x="272" y="868"/>
                </a:cubicBezTo>
                <a:cubicBezTo>
                  <a:pt x="272" y="868"/>
                  <a:pt x="271" y="871"/>
                  <a:pt x="272" y="867"/>
                </a:cubicBezTo>
                <a:cubicBezTo>
                  <a:pt x="275" y="866"/>
                  <a:pt x="275" y="866"/>
                  <a:pt x="275" y="866"/>
                </a:cubicBezTo>
                <a:cubicBezTo>
                  <a:pt x="277" y="861"/>
                  <a:pt x="277" y="861"/>
                  <a:pt x="277" y="861"/>
                </a:cubicBezTo>
                <a:cubicBezTo>
                  <a:pt x="275" y="860"/>
                  <a:pt x="275" y="860"/>
                  <a:pt x="275" y="860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85" y="854"/>
                  <a:pt x="285" y="854"/>
                  <a:pt x="285" y="854"/>
                </a:cubicBezTo>
                <a:cubicBezTo>
                  <a:pt x="286" y="854"/>
                  <a:pt x="286" y="854"/>
                  <a:pt x="286" y="854"/>
                </a:cubicBezTo>
                <a:cubicBezTo>
                  <a:pt x="293" y="853"/>
                  <a:pt x="293" y="853"/>
                  <a:pt x="293" y="853"/>
                </a:cubicBezTo>
                <a:cubicBezTo>
                  <a:pt x="293" y="854"/>
                  <a:pt x="293" y="854"/>
                  <a:pt x="292" y="854"/>
                </a:cubicBezTo>
                <a:cubicBezTo>
                  <a:pt x="293" y="855"/>
                  <a:pt x="293" y="855"/>
                  <a:pt x="293" y="855"/>
                </a:cubicBezTo>
                <a:cubicBezTo>
                  <a:pt x="295" y="853"/>
                  <a:pt x="295" y="853"/>
                  <a:pt x="295" y="853"/>
                </a:cubicBezTo>
                <a:cubicBezTo>
                  <a:pt x="293" y="851"/>
                  <a:pt x="293" y="851"/>
                  <a:pt x="293" y="851"/>
                </a:cubicBezTo>
                <a:cubicBezTo>
                  <a:pt x="295" y="848"/>
                  <a:pt x="293" y="857"/>
                  <a:pt x="295" y="848"/>
                </a:cubicBezTo>
                <a:cubicBezTo>
                  <a:pt x="292" y="847"/>
                  <a:pt x="292" y="847"/>
                  <a:pt x="292" y="847"/>
                </a:cubicBezTo>
                <a:cubicBezTo>
                  <a:pt x="295" y="847"/>
                  <a:pt x="288" y="849"/>
                  <a:pt x="295" y="845"/>
                </a:cubicBezTo>
                <a:cubicBezTo>
                  <a:pt x="296" y="847"/>
                  <a:pt x="296" y="847"/>
                  <a:pt x="296" y="847"/>
                </a:cubicBezTo>
                <a:cubicBezTo>
                  <a:pt x="298" y="841"/>
                  <a:pt x="298" y="841"/>
                  <a:pt x="298" y="841"/>
                </a:cubicBezTo>
                <a:cubicBezTo>
                  <a:pt x="297" y="840"/>
                  <a:pt x="297" y="840"/>
                  <a:pt x="297" y="840"/>
                </a:cubicBezTo>
                <a:cubicBezTo>
                  <a:pt x="297" y="837"/>
                  <a:pt x="297" y="837"/>
                  <a:pt x="297" y="837"/>
                </a:cubicBezTo>
                <a:cubicBezTo>
                  <a:pt x="300" y="840"/>
                  <a:pt x="300" y="840"/>
                  <a:pt x="300" y="840"/>
                </a:cubicBezTo>
                <a:cubicBezTo>
                  <a:pt x="301" y="840"/>
                  <a:pt x="301" y="840"/>
                  <a:pt x="301" y="840"/>
                </a:cubicBezTo>
                <a:cubicBezTo>
                  <a:pt x="302" y="837"/>
                  <a:pt x="302" y="837"/>
                  <a:pt x="302" y="837"/>
                </a:cubicBezTo>
                <a:cubicBezTo>
                  <a:pt x="302" y="838"/>
                  <a:pt x="302" y="838"/>
                  <a:pt x="302" y="838"/>
                </a:cubicBezTo>
                <a:cubicBezTo>
                  <a:pt x="304" y="838"/>
                  <a:pt x="300" y="844"/>
                  <a:pt x="305" y="837"/>
                </a:cubicBezTo>
                <a:cubicBezTo>
                  <a:pt x="301" y="835"/>
                  <a:pt x="301" y="835"/>
                  <a:pt x="301" y="835"/>
                </a:cubicBezTo>
                <a:cubicBezTo>
                  <a:pt x="302" y="836"/>
                  <a:pt x="292" y="839"/>
                  <a:pt x="305" y="837"/>
                </a:cubicBezTo>
                <a:cubicBezTo>
                  <a:pt x="306" y="837"/>
                  <a:pt x="306" y="837"/>
                  <a:pt x="306" y="837"/>
                </a:cubicBezTo>
                <a:cubicBezTo>
                  <a:pt x="308" y="835"/>
                  <a:pt x="308" y="835"/>
                  <a:pt x="308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09" y="833"/>
                  <a:pt x="309" y="833"/>
                  <a:pt x="309" y="833"/>
                </a:cubicBezTo>
                <a:cubicBezTo>
                  <a:pt x="308" y="833"/>
                  <a:pt x="308" y="832"/>
                  <a:pt x="307" y="833"/>
                </a:cubicBezTo>
                <a:cubicBezTo>
                  <a:pt x="309" y="832"/>
                  <a:pt x="309" y="832"/>
                  <a:pt x="309" y="832"/>
                </a:cubicBezTo>
                <a:cubicBezTo>
                  <a:pt x="310" y="832"/>
                  <a:pt x="306" y="835"/>
                  <a:pt x="312" y="832"/>
                </a:cubicBezTo>
                <a:cubicBezTo>
                  <a:pt x="313" y="831"/>
                  <a:pt x="313" y="831"/>
                  <a:pt x="313" y="831"/>
                </a:cubicBezTo>
                <a:cubicBezTo>
                  <a:pt x="311" y="830"/>
                  <a:pt x="311" y="830"/>
                  <a:pt x="311" y="830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2" y="822"/>
                  <a:pt x="312" y="822"/>
                  <a:pt x="312" y="822"/>
                </a:cubicBezTo>
                <a:cubicBezTo>
                  <a:pt x="315" y="821"/>
                  <a:pt x="315" y="821"/>
                  <a:pt x="315" y="821"/>
                </a:cubicBezTo>
                <a:cubicBezTo>
                  <a:pt x="316" y="821"/>
                  <a:pt x="310" y="819"/>
                  <a:pt x="318" y="822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4" y="824"/>
                  <a:pt x="312" y="824"/>
                  <a:pt x="314" y="828"/>
                </a:cubicBezTo>
                <a:cubicBezTo>
                  <a:pt x="314" y="828"/>
                  <a:pt x="314" y="828"/>
                  <a:pt x="314" y="828"/>
                </a:cubicBezTo>
                <a:cubicBezTo>
                  <a:pt x="314" y="828"/>
                  <a:pt x="311" y="827"/>
                  <a:pt x="313" y="829"/>
                </a:cubicBezTo>
                <a:cubicBezTo>
                  <a:pt x="317" y="832"/>
                  <a:pt x="298" y="835"/>
                  <a:pt x="322" y="827"/>
                </a:cubicBezTo>
                <a:cubicBezTo>
                  <a:pt x="324" y="827"/>
                  <a:pt x="324" y="827"/>
                  <a:pt x="324" y="827"/>
                </a:cubicBezTo>
                <a:cubicBezTo>
                  <a:pt x="323" y="828"/>
                  <a:pt x="323" y="828"/>
                  <a:pt x="323" y="828"/>
                </a:cubicBezTo>
                <a:cubicBezTo>
                  <a:pt x="325" y="829"/>
                  <a:pt x="325" y="829"/>
                  <a:pt x="325" y="829"/>
                </a:cubicBezTo>
                <a:cubicBezTo>
                  <a:pt x="324" y="830"/>
                  <a:pt x="324" y="830"/>
                  <a:pt x="324" y="830"/>
                </a:cubicBezTo>
                <a:cubicBezTo>
                  <a:pt x="328" y="833"/>
                  <a:pt x="328" y="833"/>
                  <a:pt x="328" y="833"/>
                </a:cubicBezTo>
                <a:cubicBezTo>
                  <a:pt x="327" y="833"/>
                  <a:pt x="330" y="836"/>
                  <a:pt x="325" y="834"/>
                </a:cubicBezTo>
                <a:cubicBezTo>
                  <a:pt x="329" y="837"/>
                  <a:pt x="317" y="835"/>
                  <a:pt x="329" y="835"/>
                </a:cubicBezTo>
                <a:cubicBezTo>
                  <a:pt x="329" y="832"/>
                  <a:pt x="329" y="832"/>
                  <a:pt x="329" y="832"/>
                </a:cubicBezTo>
                <a:cubicBezTo>
                  <a:pt x="332" y="834"/>
                  <a:pt x="332" y="829"/>
                  <a:pt x="332" y="830"/>
                </a:cubicBezTo>
                <a:cubicBezTo>
                  <a:pt x="341" y="829"/>
                  <a:pt x="341" y="829"/>
                  <a:pt x="341" y="829"/>
                </a:cubicBezTo>
                <a:cubicBezTo>
                  <a:pt x="340" y="829"/>
                  <a:pt x="341" y="828"/>
                  <a:pt x="341" y="827"/>
                </a:cubicBezTo>
                <a:cubicBezTo>
                  <a:pt x="336" y="827"/>
                  <a:pt x="336" y="827"/>
                  <a:pt x="336" y="827"/>
                </a:cubicBezTo>
                <a:cubicBezTo>
                  <a:pt x="328" y="825"/>
                  <a:pt x="328" y="825"/>
                  <a:pt x="328" y="825"/>
                </a:cubicBezTo>
                <a:cubicBezTo>
                  <a:pt x="327" y="826"/>
                  <a:pt x="331" y="826"/>
                  <a:pt x="328" y="822"/>
                </a:cubicBezTo>
                <a:cubicBezTo>
                  <a:pt x="322" y="824"/>
                  <a:pt x="322" y="824"/>
                  <a:pt x="322" y="824"/>
                </a:cubicBezTo>
                <a:cubicBezTo>
                  <a:pt x="319" y="822"/>
                  <a:pt x="319" y="822"/>
                  <a:pt x="319" y="822"/>
                </a:cubicBezTo>
                <a:cubicBezTo>
                  <a:pt x="322" y="822"/>
                  <a:pt x="322" y="822"/>
                  <a:pt x="322" y="822"/>
                </a:cubicBezTo>
                <a:cubicBezTo>
                  <a:pt x="323" y="822"/>
                  <a:pt x="323" y="822"/>
                  <a:pt x="323" y="822"/>
                </a:cubicBezTo>
                <a:cubicBezTo>
                  <a:pt x="322" y="820"/>
                  <a:pt x="322" y="820"/>
                  <a:pt x="322" y="820"/>
                </a:cubicBezTo>
                <a:cubicBezTo>
                  <a:pt x="327" y="822"/>
                  <a:pt x="327" y="822"/>
                  <a:pt x="327" y="822"/>
                </a:cubicBezTo>
                <a:cubicBezTo>
                  <a:pt x="326" y="819"/>
                  <a:pt x="326" y="819"/>
                  <a:pt x="326" y="819"/>
                </a:cubicBezTo>
                <a:cubicBezTo>
                  <a:pt x="319" y="818"/>
                  <a:pt x="319" y="818"/>
                  <a:pt x="319" y="818"/>
                </a:cubicBezTo>
                <a:cubicBezTo>
                  <a:pt x="318" y="817"/>
                  <a:pt x="318" y="817"/>
                  <a:pt x="318" y="817"/>
                </a:cubicBezTo>
                <a:cubicBezTo>
                  <a:pt x="314" y="816"/>
                  <a:pt x="314" y="816"/>
                  <a:pt x="314" y="816"/>
                </a:cubicBezTo>
                <a:cubicBezTo>
                  <a:pt x="311" y="818"/>
                  <a:pt x="311" y="818"/>
                  <a:pt x="311" y="818"/>
                </a:cubicBezTo>
                <a:cubicBezTo>
                  <a:pt x="309" y="816"/>
                  <a:pt x="309" y="816"/>
                  <a:pt x="309" y="816"/>
                </a:cubicBezTo>
                <a:cubicBezTo>
                  <a:pt x="304" y="817"/>
                  <a:pt x="304" y="817"/>
                  <a:pt x="304" y="817"/>
                </a:cubicBezTo>
                <a:cubicBezTo>
                  <a:pt x="307" y="819"/>
                  <a:pt x="307" y="819"/>
                  <a:pt x="307" y="819"/>
                </a:cubicBezTo>
                <a:cubicBezTo>
                  <a:pt x="310" y="817"/>
                  <a:pt x="310" y="817"/>
                  <a:pt x="310" y="817"/>
                </a:cubicBezTo>
                <a:cubicBezTo>
                  <a:pt x="310" y="817"/>
                  <a:pt x="314" y="814"/>
                  <a:pt x="310" y="820"/>
                </a:cubicBezTo>
                <a:cubicBezTo>
                  <a:pt x="307" y="820"/>
                  <a:pt x="307" y="820"/>
                  <a:pt x="307" y="820"/>
                </a:cubicBezTo>
                <a:cubicBezTo>
                  <a:pt x="306" y="819"/>
                  <a:pt x="307" y="819"/>
                  <a:pt x="307" y="819"/>
                </a:cubicBezTo>
                <a:cubicBezTo>
                  <a:pt x="304" y="819"/>
                  <a:pt x="304" y="819"/>
                  <a:pt x="304" y="819"/>
                </a:cubicBezTo>
                <a:cubicBezTo>
                  <a:pt x="302" y="817"/>
                  <a:pt x="302" y="817"/>
                  <a:pt x="302" y="817"/>
                </a:cubicBezTo>
                <a:cubicBezTo>
                  <a:pt x="296" y="818"/>
                  <a:pt x="296" y="818"/>
                  <a:pt x="296" y="818"/>
                </a:cubicBezTo>
                <a:cubicBezTo>
                  <a:pt x="293" y="822"/>
                  <a:pt x="293" y="822"/>
                  <a:pt x="293" y="822"/>
                </a:cubicBezTo>
                <a:cubicBezTo>
                  <a:pt x="291" y="820"/>
                  <a:pt x="291" y="820"/>
                  <a:pt x="291" y="820"/>
                </a:cubicBezTo>
                <a:cubicBezTo>
                  <a:pt x="293" y="819"/>
                  <a:pt x="293" y="819"/>
                  <a:pt x="293" y="819"/>
                </a:cubicBezTo>
                <a:cubicBezTo>
                  <a:pt x="285" y="818"/>
                  <a:pt x="285" y="818"/>
                  <a:pt x="285" y="818"/>
                </a:cubicBezTo>
                <a:cubicBezTo>
                  <a:pt x="284" y="818"/>
                  <a:pt x="293" y="815"/>
                  <a:pt x="282" y="820"/>
                </a:cubicBezTo>
                <a:cubicBezTo>
                  <a:pt x="286" y="820"/>
                  <a:pt x="281" y="818"/>
                  <a:pt x="285" y="816"/>
                </a:cubicBezTo>
                <a:cubicBezTo>
                  <a:pt x="286" y="818"/>
                  <a:pt x="286" y="818"/>
                  <a:pt x="286" y="818"/>
                </a:cubicBezTo>
                <a:cubicBezTo>
                  <a:pt x="289" y="819"/>
                  <a:pt x="291" y="812"/>
                  <a:pt x="292" y="818"/>
                </a:cubicBezTo>
                <a:cubicBezTo>
                  <a:pt x="293" y="817"/>
                  <a:pt x="298" y="821"/>
                  <a:pt x="292" y="815"/>
                </a:cubicBezTo>
                <a:cubicBezTo>
                  <a:pt x="291" y="812"/>
                  <a:pt x="291" y="816"/>
                  <a:pt x="296" y="813"/>
                </a:cubicBezTo>
                <a:cubicBezTo>
                  <a:pt x="295" y="812"/>
                  <a:pt x="299" y="810"/>
                  <a:pt x="293" y="811"/>
                </a:cubicBezTo>
                <a:cubicBezTo>
                  <a:pt x="292" y="812"/>
                  <a:pt x="292" y="812"/>
                  <a:pt x="292" y="812"/>
                </a:cubicBezTo>
                <a:cubicBezTo>
                  <a:pt x="291" y="811"/>
                  <a:pt x="291" y="811"/>
                  <a:pt x="291" y="811"/>
                </a:cubicBezTo>
                <a:cubicBezTo>
                  <a:pt x="288" y="814"/>
                  <a:pt x="288" y="814"/>
                  <a:pt x="288" y="814"/>
                </a:cubicBezTo>
                <a:cubicBezTo>
                  <a:pt x="289" y="812"/>
                  <a:pt x="289" y="812"/>
                  <a:pt x="289" y="812"/>
                </a:cubicBezTo>
                <a:cubicBezTo>
                  <a:pt x="288" y="812"/>
                  <a:pt x="297" y="808"/>
                  <a:pt x="286" y="811"/>
                </a:cubicBezTo>
                <a:cubicBezTo>
                  <a:pt x="292" y="810"/>
                  <a:pt x="292" y="810"/>
                  <a:pt x="292" y="810"/>
                </a:cubicBezTo>
                <a:cubicBezTo>
                  <a:pt x="290" y="808"/>
                  <a:pt x="290" y="808"/>
                  <a:pt x="290" y="808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2" y="804"/>
                  <a:pt x="294" y="809"/>
                  <a:pt x="286" y="802"/>
                </a:cubicBezTo>
                <a:cubicBezTo>
                  <a:pt x="289" y="802"/>
                  <a:pt x="289" y="802"/>
                  <a:pt x="289" y="802"/>
                </a:cubicBezTo>
                <a:cubicBezTo>
                  <a:pt x="290" y="800"/>
                  <a:pt x="290" y="800"/>
                  <a:pt x="290" y="800"/>
                </a:cubicBezTo>
                <a:cubicBezTo>
                  <a:pt x="294" y="800"/>
                  <a:pt x="294" y="800"/>
                  <a:pt x="294" y="800"/>
                </a:cubicBezTo>
                <a:cubicBezTo>
                  <a:pt x="294" y="799"/>
                  <a:pt x="294" y="799"/>
                  <a:pt x="294" y="799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97" y="797"/>
                  <a:pt x="297" y="797"/>
                  <a:pt x="297" y="797"/>
                </a:cubicBezTo>
                <a:cubicBezTo>
                  <a:pt x="299" y="797"/>
                  <a:pt x="299" y="796"/>
                  <a:pt x="300" y="795"/>
                </a:cubicBezTo>
                <a:cubicBezTo>
                  <a:pt x="295" y="793"/>
                  <a:pt x="295" y="793"/>
                  <a:pt x="295" y="793"/>
                </a:cubicBezTo>
                <a:cubicBezTo>
                  <a:pt x="291" y="794"/>
                  <a:pt x="310" y="803"/>
                  <a:pt x="287" y="793"/>
                </a:cubicBezTo>
                <a:cubicBezTo>
                  <a:pt x="284" y="790"/>
                  <a:pt x="284" y="790"/>
                  <a:pt x="284" y="790"/>
                </a:cubicBezTo>
                <a:cubicBezTo>
                  <a:pt x="283" y="791"/>
                  <a:pt x="283" y="791"/>
                  <a:pt x="283" y="791"/>
                </a:cubicBezTo>
                <a:cubicBezTo>
                  <a:pt x="287" y="787"/>
                  <a:pt x="287" y="787"/>
                  <a:pt x="287" y="787"/>
                </a:cubicBezTo>
                <a:cubicBezTo>
                  <a:pt x="291" y="788"/>
                  <a:pt x="291" y="788"/>
                  <a:pt x="291" y="788"/>
                </a:cubicBezTo>
                <a:cubicBezTo>
                  <a:pt x="292" y="787"/>
                  <a:pt x="292" y="787"/>
                  <a:pt x="292" y="787"/>
                </a:cubicBezTo>
                <a:cubicBezTo>
                  <a:pt x="291" y="786"/>
                  <a:pt x="291" y="786"/>
                  <a:pt x="291" y="786"/>
                </a:cubicBezTo>
                <a:cubicBezTo>
                  <a:pt x="295" y="784"/>
                  <a:pt x="295" y="784"/>
                  <a:pt x="295" y="784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4" y="778"/>
                  <a:pt x="294" y="778"/>
                  <a:pt x="294" y="778"/>
                </a:cubicBezTo>
                <a:cubicBezTo>
                  <a:pt x="290" y="776"/>
                  <a:pt x="290" y="776"/>
                  <a:pt x="290" y="776"/>
                </a:cubicBezTo>
                <a:cubicBezTo>
                  <a:pt x="292" y="774"/>
                  <a:pt x="292" y="774"/>
                  <a:pt x="292" y="774"/>
                </a:cubicBezTo>
                <a:cubicBezTo>
                  <a:pt x="286" y="770"/>
                  <a:pt x="286" y="770"/>
                  <a:pt x="286" y="770"/>
                </a:cubicBezTo>
                <a:cubicBezTo>
                  <a:pt x="286" y="765"/>
                  <a:pt x="286" y="765"/>
                  <a:pt x="286" y="765"/>
                </a:cubicBezTo>
                <a:cubicBezTo>
                  <a:pt x="289" y="764"/>
                  <a:pt x="289" y="764"/>
                  <a:pt x="289" y="764"/>
                </a:cubicBezTo>
                <a:cubicBezTo>
                  <a:pt x="289" y="760"/>
                  <a:pt x="289" y="760"/>
                  <a:pt x="289" y="760"/>
                </a:cubicBezTo>
                <a:cubicBezTo>
                  <a:pt x="289" y="760"/>
                  <a:pt x="286" y="761"/>
                  <a:pt x="290" y="760"/>
                </a:cubicBezTo>
                <a:cubicBezTo>
                  <a:pt x="286" y="758"/>
                  <a:pt x="286" y="758"/>
                  <a:pt x="286" y="758"/>
                </a:cubicBezTo>
                <a:cubicBezTo>
                  <a:pt x="288" y="757"/>
                  <a:pt x="288" y="757"/>
                  <a:pt x="288" y="757"/>
                </a:cubicBezTo>
                <a:cubicBezTo>
                  <a:pt x="295" y="758"/>
                  <a:pt x="295" y="758"/>
                  <a:pt x="295" y="758"/>
                </a:cubicBezTo>
                <a:cubicBezTo>
                  <a:pt x="296" y="758"/>
                  <a:pt x="296" y="758"/>
                  <a:pt x="296" y="758"/>
                </a:cubicBezTo>
                <a:cubicBezTo>
                  <a:pt x="296" y="756"/>
                  <a:pt x="296" y="756"/>
                  <a:pt x="296" y="756"/>
                </a:cubicBezTo>
                <a:cubicBezTo>
                  <a:pt x="297" y="755"/>
                  <a:pt x="297" y="755"/>
                  <a:pt x="297" y="755"/>
                </a:cubicBezTo>
                <a:cubicBezTo>
                  <a:pt x="293" y="752"/>
                  <a:pt x="293" y="752"/>
                  <a:pt x="293" y="752"/>
                </a:cubicBezTo>
                <a:cubicBezTo>
                  <a:pt x="292" y="752"/>
                  <a:pt x="292" y="752"/>
                  <a:pt x="292" y="752"/>
                </a:cubicBezTo>
                <a:cubicBezTo>
                  <a:pt x="298" y="750"/>
                  <a:pt x="298" y="750"/>
                  <a:pt x="298" y="750"/>
                </a:cubicBezTo>
                <a:cubicBezTo>
                  <a:pt x="299" y="750"/>
                  <a:pt x="299" y="750"/>
                  <a:pt x="299" y="750"/>
                </a:cubicBezTo>
                <a:cubicBezTo>
                  <a:pt x="300" y="750"/>
                  <a:pt x="296" y="753"/>
                  <a:pt x="297" y="751"/>
                </a:cubicBezTo>
                <a:cubicBezTo>
                  <a:pt x="301" y="752"/>
                  <a:pt x="301" y="752"/>
                  <a:pt x="301" y="752"/>
                </a:cubicBezTo>
                <a:cubicBezTo>
                  <a:pt x="305" y="751"/>
                  <a:pt x="305" y="751"/>
                  <a:pt x="305" y="751"/>
                </a:cubicBezTo>
                <a:cubicBezTo>
                  <a:pt x="305" y="747"/>
                  <a:pt x="305" y="747"/>
                  <a:pt x="305" y="747"/>
                </a:cubicBezTo>
                <a:cubicBezTo>
                  <a:pt x="310" y="747"/>
                  <a:pt x="310" y="747"/>
                  <a:pt x="310" y="747"/>
                </a:cubicBezTo>
                <a:cubicBezTo>
                  <a:pt x="310" y="746"/>
                  <a:pt x="310" y="746"/>
                  <a:pt x="310" y="746"/>
                </a:cubicBezTo>
                <a:cubicBezTo>
                  <a:pt x="315" y="745"/>
                  <a:pt x="315" y="745"/>
                  <a:pt x="315" y="745"/>
                </a:cubicBezTo>
                <a:cubicBezTo>
                  <a:pt x="318" y="745"/>
                  <a:pt x="318" y="745"/>
                  <a:pt x="318" y="745"/>
                </a:cubicBezTo>
                <a:cubicBezTo>
                  <a:pt x="321" y="741"/>
                  <a:pt x="321" y="741"/>
                  <a:pt x="321" y="741"/>
                </a:cubicBezTo>
                <a:cubicBezTo>
                  <a:pt x="319" y="738"/>
                  <a:pt x="319" y="738"/>
                  <a:pt x="319" y="738"/>
                </a:cubicBezTo>
                <a:cubicBezTo>
                  <a:pt x="317" y="737"/>
                  <a:pt x="319" y="743"/>
                  <a:pt x="315" y="738"/>
                </a:cubicBezTo>
                <a:cubicBezTo>
                  <a:pt x="313" y="740"/>
                  <a:pt x="313" y="740"/>
                  <a:pt x="313" y="740"/>
                </a:cubicBezTo>
                <a:cubicBezTo>
                  <a:pt x="312" y="736"/>
                  <a:pt x="312" y="736"/>
                  <a:pt x="312" y="736"/>
                </a:cubicBezTo>
                <a:cubicBezTo>
                  <a:pt x="309" y="736"/>
                  <a:pt x="309" y="736"/>
                  <a:pt x="309" y="736"/>
                </a:cubicBezTo>
                <a:cubicBezTo>
                  <a:pt x="309" y="737"/>
                  <a:pt x="304" y="738"/>
                  <a:pt x="309" y="739"/>
                </a:cubicBezTo>
                <a:cubicBezTo>
                  <a:pt x="303" y="742"/>
                  <a:pt x="303" y="742"/>
                  <a:pt x="303" y="742"/>
                </a:cubicBezTo>
                <a:cubicBezTo>
                  <a:pt x="300" y="742"/>
                  <a:pt x="300" y="742"/>
                  <a:pt x="300" y="742"/>
                </a:cubicBezTo>
                <a:cubicBezTo>
                  <a:pt x="299" y="739"/>
                  <a:pt x="299" y="739"/>
                  <a:pt x="299" y="739"/>
                </a:cubicBezTo>
                <a:cubicBezTo>
                  <a:pt x="296" y="738"/>
                  <a:pt x="296" y="738"/>
                  <a:pt x="296" y="738"/>
                </a:cubicBezTo>
                <a:cubicBezTo>
                  <a:pt x="300" y="736"/>
                  <a:pt x="300" y="736"/>
                  <a:pt x="300" y="736"/>
                </a:cubicBezTo>
                <a:cubicBezTo>
                  <a:pt x="304" y="739"/>
                  <a:pt x="304" y="739"/>
                  <a:pt x="304" y="739"/>
                </a:cubicBezTo>
                <a:cubicBezTo>
                  <a:pt x="306" y="736"/>
                  <a:pt x="306" y="736"/>
                  <a:pt x="306" y="736"/>
                </a:cubicBezTo>
                <a:cubicBezTo>
                  <a:pt x="305" y="735"/>
                  <a:pt x="305" y="735"/>
                  <a:pt x="305" y="735"/>
                </a:cubicBezTo>
                <a:cubicBezTo>
                  <a:pt x="302" y="736"/>
                  <a:pt x="302" y="736"/>
                  <a:pt x="302" y="736"/>
                </a:cubicBezTo>
                <a:cubicBezTo>
                  <a:pt x="301" y="733"/>
                  <a:pt x="301" y="733"/>
                  <a:pt x="301" y="733"/>
                </a:cubicBezTo>
                <a:cubicBezTo>
                  <a:pt x="301" y="732"/>
                  <a:pt x="301" y="732"/>
                  <a:pt x="301" y="732"/>
                </a:cubicBezTo>
                <a:cubicBezTo>
                  <a:pt x="303" y="731"/>
                  <a:pt x="303" y="731"/>
                  <a:pt x="303" y="731"/>
                </a:cubicBezTo>
                <a:cubicBezTo>
                  <a:pt x="304" y="732"/>
                  <a:pt x="304" y="732"/>
                  <a:pt x="304" y="732"/>
                </a:cubicBezTo>
                <a:cubicBezTo>
                  <a:pt x="307" y="731"/>
                  <a:pt x="307" y="731"/>
                  <a:pt x="307" y="731"/>
                </a:cubicBezTo>
                <a:cubicBezTo>
                  <a:pt x="305" y="729"/>
                  <a:pt x="305" y="729"/>
                  <a:pt x="305" y="729"/>
                </a:cubicBezTo>
                <a:cubicBezTo>
                  <a:pt x="307" y="728"/>
                  <a:pt x="307" y="728"/>
                  <a:pt x="307" y="728"/>
                </a:cubicBezTo>
                <a:cubicBezTo>
                  <a:pt x="305" y="727"/>
                  <a:pt x="305" y="727"/>
                  <a:pt x="305" y="727"/>
                </a:cubicBezTo>
                <a:cubicBezTo>
                  <a:pt x="289" y="736"/>
                  <a:pt x="289" y="736"/>
                  <a:pt x="289" y="736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89" y="739"/>
                  <a:pt x="289" y="739"/>
                  <a:pt x="289" y="739"/>
                </a:cubicBezTo>
                <a:cubicBezTo>
                  <a:pt x="286" y="736"/>
                  <a:pt x="286" y="736"/>
                  <a:pt x="286" y="736"/>
                </a:cubicBezTo>
                <a:cubicBezTo>
                  <a:pt x="286" y="736"/>
                  <a:pt x="291" y="733"/>
                  <a:pt x="285" y="738"/>
                </a:cubicBezTo>
                <a:cubicBezTo>
                  <a:pt x="285" y="740"/>
                  <a:pt x="285" y="740"/>
                  <a:pt x="285" y="740"/>
                </a:cubicBezTo>
                <a:cubicBezTo>
                  <a:pt x="278" y="743"/>
                  <a:pt x="278" y="743"/>
                  <a:pt x="278" y="743"/>
                </a:cubicBezTo>
                <a:cubicBezTo>
                  <a:pt x="276" y="741"/>
                  <a:pt x="276" y="741"/>
                  <a:pt x="276" y="741"/>
                </a:cubicBezTo>
                <a:cubicBezTo>
                  <a:pt x="272" y="740"/>
                  <a:pt x="272" y="740"/>
                  <a:pt x="272" y="740"/>
                </a:cubicBezTo>
                <a:cubicBezTo>
                  <a:pt x="272" y="738"/>
                  <a:pt x="272" y="738"/>
                  <a:pt x="272" y="738"/>
                </a:cubicBezTo>
                <a:cubicBezTo>
                  <a:pt x="267" y="738"/>
                  <a:pt x="267" y="738"/>
                  <a:pt x="267" y="738"/>
                </a:cubicBezTo>
                <a:cubicBezTo>
                  <a:pt x="269" y="734"/>
                  <a:pt x="269" y="734"/>
                  <a:pt x="269" y="734"/>
                </a:cubicBezTo>
                <a:cubicBezTo>
                  <a:pt x="261" y="734"/>
                  <a:pt x="261" y="734"/>
                  <a:pt x="261" y="734"/>
                </a:cubicBezTo>
                <a:cubicBezTo>
                  <a:pt x="260" y="734"/>
                  <a:pt x="260" y="735"/>
                  <a:pt x="260" y="736"/>
                </a:cubicBezTo>
                <a:cubicBezTo>
                  <a:pt x="262" y="736"/>
                  <a:pt x="262" y="736"/>
                  <a:pt x="262" y="736"/>
                </a:cubicBezTo>
                <a:cubicBezTo>
                  <a:pt x="261" y="736"/>
                  <a:pt x="259" y="736"/>
                  <a:pt x="259" y="739"/>
                </a:cubicBezTo>
                <a:cubicBezTo>
                  <a:pt x="264" y="743"/>
                  <a:pt x="264" y="743"/>
                  <a:pt x="264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8" y="743"/>
                  <a:pt x="258" y="743"/>
                  <a:pt x="258" y="743"/>
                </a:cubicBezTo>
                <a:cubicBezTo>
                  <a:pt x="255" y="743"/>
                  <a:pt x="255" y="743"/>
                  <a:pt x="255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9" y="741"/>
                  <a:pt x="259" y="741"/>
                  <a:pt x="259" y="741"/>
                </a:cubicBezTo>
                <a:cubicBezTo>
                  <a:pt x="256" y="738"/>
                  <a:pt x="256" y="738"/>
                  <a:pt x="256" y="738"/>
                </a:cubicBezTo>
                <a:cubicBezTo>
                  <a:pt x="255" y="739"/>
                  <a:pt x="251" y="741"/>
                  <a:pt x="253" y="742"/>
                </a:cubicBezTo>
                <a:cubicBezTo>
                  <a:pt x="248" y="743"/>
                  <a:pt x="248" y="743"/>
                  <a:pt x="248" y="743"/>
                </a:cubicBezTo>
                <a:cubicBezTo>
                  <a:pt x="246" y="745"/>
                  <a:pt x="246" y="745"/>
                  <a:pt x="246" y="745"/>
                </a:cubicBezTo>
                <a:cubicBezTo>
                  <a:pt x="245" y="746"/>
                  <a:pt x="245" y="746"/>
                  <a:pt x="245" y="746"/>
                </a:cubicBezTo>
                <a:cubicBezTo>
                  <a:pt x="240" y="743"/>
                  <a:pt x="240" y="743"/>
                  <a:pt x="240" y="743"/>
                </a:cubicBezTo>
                <a:cubicBezTo>
                  <a:pt x="240" y="742"/>
                  <a:pt x="240" y="742"/>
                  <a:pt x="240" y="742"/>
                </a:cubicBezTo>
                <a:cubicBezTo>
                  <a:pt x="236" y="746"/>
                  <a:pt x="236" y="746"/>
                  <a:pt x="236" y="746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7" y="750"/>
                  <a:pt x="237" y="750"/>
                  <a:pt x="237" y="750"/>
                </a:cubicBezTo>
                <a:cubicBezTo>
                  <a:pt x="239" y="751"/>
                  <a:pt x="239" y="751"/>
                  <a:pt x="239" y="751"/>
                </a:cubicBezTo>
                <a:cubicBezTo>
                  <a:pt x="234" y="751"/>
                  <a:pt x="234" y="751"/>
                  <a:pt x="234" y="751"/>
                </a:cubicBezTo>
                <a:cubicBezTo>
                  <a:pt x="234" y="750"/>
                  <a:pt x="234" y="750"/>
                  <a:pt x="234" y="750"/>
                </a:cubicBezTo>
                <a:cubicBezTo>
                  <a:pt x="231" y="748"/>
                  <a:pt x="231" y="748"/>
                  <a:pt x="231" y="748"/>
                </a:cubicBezTo>
                <a:cubicBezTo>
                  <a:pt x="230" y="748"/>
                  <a:pt x="230" y="748"/>
                  <a:pt x="230" y="748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6" y="744"/>
                  <a:pt x="236" y="744"/>
                  <a:pt x="236" y="744"/>
                </a:cubicBezTo>
                <a:cubicBezTo>
                  <a:pt x="239" y="741"/>
                  <a:pt x="239" y="741"/>
                  <a:pt x="239" y="741"/>
                </a:cubicBezTo>
                <a:cubicBezTo>
                  <a:pt x="242" y="741"/>
                  <a:pt x="242" y="741"/>
                  <a:pt x="242" y="741"/>
                </a:cubicBezTo>
                <a:cubicBezTo>
                  <a:pt x="243" y="738"/>
                  <a:pt x="243" y="738"/>
                  <a:pt x="243" y="738"/>
                </a:cubicBezTo>
                <a:cubicBezTo>
                  <a:pt x="245" y="739"/>
                  <a:pt x="245" y="739"/>
                  <a:pt x="245" y="739"/>
                </a:cubicBezTo>
                <a:cubicBezTo>
                  <a:pt x="246" y="741"/>
                  <a:pt x="239" y="739"/>
                  <a:pt x="246" y="742"/>
                </a:cubicBezTo>
                <a:cubicBezTo>
                  <a:pt x="250" y="741"/>
                  <a:pt x="250" y="741"/>
                  <a:pt x="250" y="741"/>
                </a:cubicBezTo>
                <a:cubicBezTo>
                  <a:pt x="255" y="737"/>
                  <a:pt x="255" y="737"/>
                  <a:pt x="255" y="737"/>
                </a:cubicBezTo>
                <a:cubicBezTo>
                  <a:pt x="258" y="733"/>
                  <a:pt x="258" y="733"/>
                  <a:pt x="258" y="733"/>
                </a:cubicBezTo>
                <a:cubicBezTo>
                  <a:pt x="257" y="732"/>
                  <a:pt x="257" y="732"/>
                  <a:pt x="257" y="732"/>
                </a:cubicBezTo>
                <a:cubicBezTo>
                  <a:pt x="258" y="731"/>
                  <a:pt x="258" y="731"/>
                  <a:pt x="258" y="731"/>
                </a:cubicBezTo>
                <a:cubicBezTo>
                  <a:pt x="258" y="730"/>
                  <a:pt x="258" y="730"/>
                  <a:pt x="258" y="730"/>
                </a:cubicBezTo>
                <a:cubicBezTo>
                  <a:pt x="260" y="732"/>
                  <a:pt x="260" y="732"/>
                  <a:pt x="260" y="732"/>
                </a:cubicBezTo>
                <a:cubicBezTo>
                  <a:pt x="263" y="730"/>
                  <a:pt x="263" y="730"/>
                  <a:pt x="263" y="730"/>
                </a:cubicBezTo>
                <a:cubicBezTo>
                  <a:pt x="258" y="729"/>
                  <a:pt x="258" y="729"/>
                  <a:pt x="258" y="729"/>
                </a:cubicBezTo>
                <a:cubicBezTo>
                  <a:pt x="246" y="734"/>
                  <a:pt x="246" y="734"/>
                  <a:pt x="246" y="734"/>
                </a:cubicBezTo>
                <a:cubicBezTo>
                  <a:pt x="224" y="748"/>
                  <a:pt x="224" y="748"/>
                  <a:pt x="224" y="748"/>
                </a:cubicBezTo>
                <a:cubicBezTo>
                  <a:pt x="223" y="750"/>
                  <a:pt x="223" y="750"/>
                  <a:pt x="223" y="750"/>
                </a:cubicBezTo>
                <a:cubicBezTo>
                  <a:pt x="227" y="750"/>
                  <a:pt x="227" y="750"/>
                  <a:pt x="227" y="750"/>
                </a:cubicBezTo>
                <a:cubicBezTo>
                  <a:pt x="231" y="751"/>
                  <a:pt x="231" y="751"/>
                  <a:pt x="231" y="751"/>
                </a:cubicBezTo>
                <a:cubicBezTo>
                  <a:pt x="232" y="752"/>
                  <a:pt x="232" y="752"/>
                  <a:pt x="232" y="752"/>
                </a:cubicBezTo>
                <a:cubicBezTo>
                  <a:pt x="220" y="759"/>
                  <a:pt x="220" y="759"/>
                  <a:pt x="220" y="759"/>
                </a:cubicBezTo>
                <a:cubicBezTo>
                  <a:pt x="214" y="762"/>
                  <a:pt x="214" y="762"/>
                  <a:pt x="214" y="762"/>
                </a:cubicBezTo>
                <a:cubicBezTo>
                  <a:pt x="210" y="766"/>
                  <a:pt x="210" y="766"/>
                  <a:pt x="210" y="766"/>
                </a:cubicBezTo>
                <a:cubicBezTo>
                  <a:pt x="207" y="764"/>
                  <a:pt x="207" y="764"/>
                  <a:pt x="207" y="764"/>
                </a:cubicBezTo>
                <a:cubicBezTo>
                  <a:pt x="190" y="776"/>
                  <a:pt x="190" y="776"/>
                  <a:pt x="190" y="776"/>
                </a:cubicBezTo>
                <a:cubicBezTo>
                  <a:pt x="190" y="778"/>
                  <a:pt x="190" y="778"/>
                  <a:pt x="190" y="778"/>
                </a:cubicBezTo>
                <a:cubicBezTo>
                  <a:pt x="186" y="779"/>
                  <a:pt x="186" y="779"/>
                  <a:pt x="186" y="779"/>
                </a:cubicBezTo>
                <a:cubicBezTo>
                  <a:pt x="185" y="780"/>
                  <a:pt x="185" y="780"/>
                  <a:pt x="185" y="780"/>
                </a:cubicBezTo>
                <a:cubicBezTo>
                  <a:pt x="180" y="783"/>
                  <a:pt x="180" y="783"/>
                  <a:pt x="180" y="783"/>
                </a:cubicBezTo>
                <a:cubicBezTo>
                  <a:pt x="179" y="785"/>
                  <a:pt x="189" y="777"/>
                  <a:pt x="176" y="786"/>
                </a:cubicBezTo>
                <a:cubicBezTo>
                  <a:pt x="181" y="779"/>
                  <a:pt x="181" y="779"/>
                  <a:pt x="181" y="779"/>
                </a:cubicBezTo>
                <a:cubicBezTo>
                  <a:pt x="185" y="778"/>
                  <a:pt x="185" y="778"/>
                  <a:pt x="185" y="778"/>
                </a:cubicBezTo>
                <a:cubicBezTo>
                  <a:pt x="182" y="775"/>
                  <a:pt x="182" y="775"/>
                  <a:pt x="182" y="775"/>
                </a:cubicBezTo>
                <a:cubicBezTo>
                  <a:pt x="179" y="779"/>
                  <a:pt x="179" y="779"/>
                  <a:pt x="179" y="779"/>
                </a:cubicBezTo>
                <a:cubicBezTo>
                  <a:pt x="175" y="779"/>
                  <a:pt x="175" y="779"/>
                  <a:pt x="175" y="779"/>
                </a:cubicBezTo>
                <a:cubicBezTo>
                  <a:pt x="177" y="778"/>
                  <a:pt x="177" y="775"/>
                  <a:pt x="176" y="774"/>
                </a:cubicBezTo>
                <a:cubicBezTo>
                  <a:pt x="172" y="774"/>
                  <a:pt x="172" y="774"/>
                  <a:pt x="172" y="774"/>
                </a:cubicBezTo>
                <a:cubicBezTo>
                  <a:pt x="170" y="779"/>
                  <a:pt x="170" y="779"/>
                  <a:pt x="170" y="779"/>
                </a:cubicBezTo>
                <a:cubicBezTo>
                  <a:pt x="172" y="778"/>
                  <a:pt x="169" y="783"/>
                  <a:pt x="174" y="780"/>
                </a:cubicBezTo>
                <a:cubicBezTo>
                  <a:pt x="172" y="783"/>
                  <a:pt x="172" y="783"/>
                  <a:pt x="172" y="783"/>
                </a:cubicBezTo>
                <a:cubicBezTo>
                  <a:pt x="167" y="784"/>
                  <a:pt x="167" y="784"/>
                  <a:pt x="167" y="784"/>
                </a:cubicBezTo>
                <a:cubicBezTo>
                  <a:pt x="165" y="782"/>
                  <a:pt x="165" y="782"/>
                  <a:pt x="165" y="782"/>
                </a:cubicBezTo>
                <a:cubicBezTo>
                  <a:pt x="161" y="776"/>
                  <a:pt x="161" y="776"/>
                  <a:pt x="161" y="776"/>
                </a:cubicBezTo>
                <a:cubicBezTo>
                  <a:pt x="160" y="776"/>
                  <a:pt x="160" y="776"/>
                  <a:pt x="160" y="776"/>
                </a:cubicBezTo>
                <a:cubicBezTo>
                  <a:pt x="161" y="773"/>
                  <a:pt x="169" y="774"/>
                  <a:pt x="170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8" y="761"/>
                  <a:pt x="178" y="761"/>
                  <a:pt x="178" y="761"/>
                </a:cubicBezTo>
                <a:cubicBezTo>
                  <a:pt x="176" y="760"/>
                  <a:pt x="176" y="760"/>
                  <a:pt x="176" y="760"/>
                </a:cubicBezTo>
                <a:cubicBezTo>
                  <a:pt x="179" y="756"/>
                  <a:pt x="179" y="756"/>
                  <a:pt x="179" y="756"/>
                </a:cubicBezTo>
                <a:cubicBezTo>
                  <a:pt x="170" y="754"/>
                  <a:pt x="170" y="754"/>
                  <a:pt x="170" y="754"/>
                </a:cubicBezTo>
                <a:cubicBezTo>
                  <a:pt x="169" y="752"/>
                  <a:pt x="169" y="752"/>
                  <a:pt x="169" y="752"/>
                </a:cubicBezTo>
                <a:cubicBezTo>
                  <a:pt x="166" y="754"/>
                  <a:pt x="166" y="754"/>
                  <a:pt x="166" y="754"/>
                </a:cubicBezTo>
                <a:cubicBezTo>
                  <a:pt x="167" y="755"/>
                  <a:pt x="167" y="755"/>
                  <a:pt x="167" y="755"/>
                </a:cubicBezTo>
                <a:cubicBezTo>
                  <a:pt x="158" y="757"/>
                  <a:pt x="158" y="757"/>
                  <a:pt x="158" y="757"/>
                </a:cubicBezTo>
                <a:cubicBezTo>
                  <a:pt x="153" y="760"/>
                  <a:pt x="153" y="760"/>
                  <a:pt x="153" y="760"/>
                </a:cubicBezTo>
                <a:cubicBezTo>
                  <a:pt x="152" y="764"/>
                  <a:pt x="167" y="751"/>
                  <a:pt x="146" y="763"/>
                </a:cubicBezTo>
                <a:cubicBezTo>
                  <a:pt x="144" y="763"/>
                  <a:pt x="144" y="763"/>
                  <a:pt x="144" y="763"/>
                </a:cubicBezTo>
                <a:cubicBezTo>
                  <a:pt x="143" y="762"/>
                  <a:pt x="143" y="762"/>
                  <a:pt x="143" y="762"/>
                </a:cubicBezTo>
                <a:cubicBezTo>
                  <a:pt x="147" y="761"/>
                  <a:pt x="147" y="761"/>
                  <a:pt x="147" y="761"/>
                </a:cubicBezTo>
                <a:cubicBezTo>
                  <a:pt x="151" y="757"/>
                  <a:pt x="151" y="757"/>
                  <a:pt x="151" y="757"/>
                </a:cubicBezTo>
                <a:cubicBezTo>
                  <a:pt x="151" y="753"/>
                  <a:pt x="151" y="753"/>
                  <a:pt x="151" y="753"/>
                </a:cubicBezTo>
                <a:cubicBezTo>
                  <a:pt x="153" y="754"/>
                  <a:pt x="153" y="754"/>
                  <a:pt x="153" y="754"/>
                </a:cubicBezTo>
                <a:cubicBezTo>
                  <a:pt x="156" y="751"/>
                  <a:pt x="156" y="751"/>
                  <a:pt x="156" y="751"/>
                </a:cubicBezTo>
                <a:cubicBezTo>
                  <a:pt x="154" y="750"/>
                  <a:pt x="154" y="750"/>
                  <a:pt x="154" y="750"/>
                </a:cubicBezTo>
                <a:cubicBezTo>
                  <a:pt x="150" y="748"/>
                  <a:pt x="150" y="748"/>
                  <a:pt x="150" y="748"/>
                </a:cubicBezTo>
                <a:cubicBezTo>
                  <a:pt x="142" y="751"/>
                  <a:pt x="142" y="751"/>
                  <a:pt x="142" y="751"/>
                </a:cubicBezTo>
                <a:cubicBezTo>
                  <a:pt x="139" y="755"/>
                  <a:pt x="139" y="755"/>
                  <a:pt x="139" y="755"/>
                </a:cubicBezTo>
                <a:cubicBezTo>
                  <a:pt x="136" y="754"/>
                  <a:pt x="145" y="749"/>
                  <a:pt x="135" y="755"/>
                </a:cubicBezTo>
                <a:cubicBezTo>
                  <a:pt x="138" y="752"/>
                  <a:pt x="138" y="752"/>
                  <a:pt x="138" y="752"/>
                </a:cubicBezTo>
                <a:cubicBezTo>
                  <a:pt x="142" y="750"/>
                  <a:pt x="142" y="750"/>
                  <a:pt x="142" y="750"/>
                </a:cubicBezTo>
                <a:cubicBezTo>
                  <a:pt x="142" y="748"/>
                  <a:pt x="142" y="748"/>
                  <a:pt x="142" y="748"/>
                </a:cubicBezTo>
                <a:cubicBezTo>
                  <a:pt x="137" y="749"/>
                  <a:pt x="137" y="749"/>
                  <a:pt x="137" y="749"/>
                </a:cubicBezTo>
                <a:cubicBezTo>
                  <a:pt x="130" y="757"/>
                  <a:pt x="130" y="757"/>
                  <a:pt x="130" y="757"/>
                </a:cubicBezTo>
                <a:cubicBezTo>
                  <a:pt x="135" y="756"/>
                  <a:pt x="135" y="756"/>
                  <a:pt x="135" y="756"/>
                </a:cubicBezTo>
                <a:cubicBezTo>
                  <a:pt x="130" y="760"/>
                  <a:pt x="130" y="760"/>
                  <a:pt x="130" y="760"/>
                </a:cubicBezTo>
                <a:cubicBezTo>
                  <a:pt x="130" y="758"/>
                  <a:pt x="130" y="758"/>
                  <a:pt x="130" y="758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3" y="760"/>
                  <a:pt x="123" y="760"/>
                  <a:pt x="123" y="760"/>
                </a:cubicBezTo>
                <a:cubicBezTo>
                  <a:pt x="119" y="764"/>
                  <a:pt x="119" y="764"/>
                  <a:pt x="119" y="764"/>
                </a:cubicBezTo>
                <a:cubicBezTo>
                  <a:pt x="113" y="763"/>
                  <a:pt x="113" y="763"/>
                  <a:pt x="113" y="763"/>
                </a:cubicBezTo>
                <a:cubicBezTo>
                  <a:pt x="111" y="761"/>
                  <a:pt x="111" y="761"/>
                  <a:pt x="111" y="761"/>
                </a:cubicBezTo>
                <a:cubicBezTo>
                  <a:pt x="112" y="759"/>
                  <a:pt x="112" y="759"/>
                  <a:pt x="112" y="759"/>
                </a:cubicBezTo>
                <a:cubicBezTo>
                  <a:pt x="110" y="756"/>
                  <a:pt x="110" y="756"/>
                  <a:pt x="110" y="756"/>
                </a:cubicBezTo>
                <a:cubicBezTo>
                  <a:pt x="112" y="756"/>
                  <a:pt x="114" y="754"/>
                  <a:pt x="115" y="754"/>
                </a:cubicBezTo>
                <a:cubicBezTo>
                  <a:pt x="112" y="754"/>
                  <a:pt x="112" y="754"/>
                  <a:pt x="112" y="754"/>
                </a:cubicBezTo>
                <a:cubicBezTo>
                  <a:pt x="120" y="744"/>
                  <a:pt x="120" y="744"/>
                  <a:pt x="120" y="744"/>
                </a:cubicBezTo>
                <a:cubicBezTo>
                  <a:pt x="117" y="744"/>
                  <a:pt x="117" y="744"/>
                  <a:pt x="117" y="744"/>
                </a:cubicBezTo>
                <a:cubicBezTo>
                  <a:pt x="118" y="744"/>
                  <a:pt x="114" y="747"/>
                  <a:pt x="117" y="743"/>
                </a:cubicBezTo>
                <a:cubicBezTo>
                  <a:pt x="115" y="743"/>
                  <a:pt x="115" y="743"/>
                  <a:pt x="115" y="743"/>
                </a:cubicBezTo>
                <a:cubicBezTo>
                  <a:pt x="119" y="739"/>
                  <a:pt x="120" y="747"/>
                  <a:pt x="122" y="739"/>
                </a:cubicBezTo>
                <a:cubicBezTo>
                  <a:pt x="117" y="739"/>
                  <a:pt x="117" y="739"/>
                  <a:pt x="117" y="739"/>
                </a:cubicBezTo>
                <a:cubicBezTo>
                  <a:pt x="105" y="750"/>
                  <a:pt x="105" y="750"/>
                  <a:pt x="105" y="750"/>
                </a:cubicBezTo>
                <a:cubicBezTo>
                  <a:pt x="99" y="755"/>
                  <a:pt x="99" y="755"/>
                  <a:pt x="99" y="755"/>
                </a:cubicBezTo>
                <a:cubicBezTo>
                  <a:pt x="99" y="755"/>
                  <a:pt x="99" y="755"/>
                  <a:pt x="99" y="756"/>
                </a:cubicBezTo>
                <a:cubicBezTo>
                  <a:pt x="96" y="755"/>
                  <a:pt x="96" y="755"/>
                  <a:pt x="96" y="755"/>
                </a:cubicBezTo>
                <a:cubicBezTo>
                  <a:pt x="102" y="750"/>
                  <a:pt x="102" y="750"/>
                  <a:pt x="102" y="750"/>
                </a:cubicBezTo>
                <a:cubicBezTo>
                  <a:pt x="101" y="749"/>
                  <a:pt x="101" y="749"/>
                  <a:pt x="101" y="749"/>
                </a:cubicBezTo>
                <a:cubicBezTo>
                  <a:pt x="105" y="745"/>
                  <a:pt x="105" y="745"/>
                  <a:pt x="105" y="745"/>
                </a:cubicBezTo>
                <a:cubicBezTo>
                  <a:pt x="103" y="744"/>
                  <a:pt x="103" y="744"/>
                  <a:pt x="103" y="744"/>
                </a:cubicBezTo>
                <a:cubicBezTo>
                  <a:pt x="104" y="747"/>
                  <a:pt x="99" y="743"/>
                  <a:pt x="99" y="749"/>
                </a:cubicBezTo>
                <a:cubicBezTo>
                  <a:pt x="98" y="750"/>
                  <a:pt x="98" y="750"/>
                  <a:pt x="98" y="750"/>
                </a:cubicBezTo>
                <a:cubicBezTo>
                  <a:pt x="96" y="748"/>
                  <a:pt x="96" y="748"/>
                  <a:pt x="96" y="748"/>
                </a:cubicBezTo>
                <a:cubicBezTo>
                  <a:pt x="91" y="750"/>
                  <a:pt x="91" y="750"/>
                  <a:pt x="91" y="750"/>
                </a:cubicBezTo>
                <a:cubicBezTo>
                  <a:pt x="86" y="745"/>
                  <a:pt x="86" y="745"/>
                  <a:pt x="86" y="745"/>
                </a:cubicBezTo>
                <a:cubicBezTo>
                  <a:pt x="89" y="740"/>
                  <a:pt x="89" y="740"/>
                  <a:pt x="89" y="740"/>
                </a:cubicBezTo>
                <a:cubicBezTo>
                  <a:pt x="85" y="737"/>
                  <a:pt x="85" y="737"/>
                  <a:pt x="85" y="737"/>
                </a:cubicBezTo>
                <a:cubicBezTo>
                  <a:pt x="91" y="735"/>
                  <a:pt x="91" y="735"/>
                  <a:pt x="91" y="735"/>
                </a:cubicBezTo>
                <a:cubicBezTo>
                  <a:pt x="89" y="733"/>
                  <a:pt x="89" y="733"/>
                  <a:pt x="89" y="733"/>
                </a:cubicBezTo>
                <a:cubicBezTo>
                  <a:pt x="92" y="733"/>
                  <a:pt x="92" y="733"/>
                  <a:pt x="92" y="733"/>
                </a:cubicBezTo>
                <a:cubicBezTo>
                  <a:pt x="91" y="729"/>
                  <a:pt x="91" y="729"/>
                  <a:pt x="91" y="729"/>
                </a:cubicBezTo>
                <a:cubicBezTo>
                  <a:pt x="95" y="726"/>
                  <a:pt x="95" y="726"/>
                  <a:pt x="95" y="726"/>
                </a:cubicBezTo>
                <a:cubicBezTo>
                  <a:pt x="94" y="728"/>
                  <a:pt x="99" y="720"/>
                  <a:pt x="89" y="725"/>
                </a:cubicBezTo>
                <a:cubicBezTo>
                  <a:pt x="85" y="726"/>
                  <a:pt x="85" y="726"/>
                  <a:pt x="85" y="726"/>
                </a:cubicBezTo>
                <a:cubicBezTo>
                  <a:pt x="81" y="730"/>
                  <a:pt x="81" y="730"/>
                  <a:pt x="81" y="730"/>
                </a:cubicBezTo>
                <a:cubicBezTo>
                  <a:pt x="78" y="731"/>
                  <a:pt x="78" y="731"/>
                  <a:pt x="78" y="731"/>
                </a:cubicBezTo>
                <a:cubicBezTo>
                  <a:pt x="81" y="728"/>
                  <a:pt x="81" y="728"/>
                  <a:pt x="81" y="728"/>
                </a:cubicBezTo>
                <a:cubicBezTo>
                  <a:pt x="81" y="726"/>
                  <a:pt x="81" y="726"/>
                  <a:pt x="81" y="726"/>
                </a:cubicBezTo>
                <a:cubicBezTo>
                  <a:pt x="81" y="723"/>
                  <a:pt x="82" y="729"/>
                  <a:pt x="81" y="723"/>
                </a:cubicBezTo>
                <a:cubicBezTo>
                  <a:pt x="83" y="724"/>
                  <a:pt x="73" y="727"/>
                  <a:pt x="85" y="723"/>
                </a:cubicBezTo>
                <a:cubicBezTo>
                  <a:pt x="87" y="722"/>
                  <a:pt x="87" y="722"/>
                  <a:pt x="87" y="722"/>
                </a:cubicBezTo>
                <a:cubicBezTo>
                  <a:pt x="87" y="717"/>
                  <a:pt x="87" y="717"/>
                  <a:pt x="87" y="717"/>
                </a:cubicBezTo>
                <a:cubicBezTo>
                  <a:pt x="86" y="717"/>
                  <a:pt x="86" y="717"/>
                  <a:pt x="86" y="717"/>
                </a:cubicBezTo>
                <a:cubicBezTo>
                  <a:pt x="78" y="723"/>
                  <a:pt x="78" y="723"/>
                  <a:pt x="78" y="723"/>
                </a:cubicBezTo>
                <a:cubicBezTo>
                  <a:pt x="77" y="723"/>
                  <a:pt x="77" y="723"/>
                  <a:pt x="77" y="723"/>
                </a:cubicBezTo>
                <a:cubicBezTo>
                  <a:pt x="77" y="722"/>
                  <a:pt x="77" y="722"/>
                  <a:pt x="77" y="722"/>
                </a:cubicBezTo>
                <a:cubicBezTo>
                  <a:pt x="79" y="721"/>
                  <a:pt x="79" y="721"/>
                  <a:pt x="79" y="721"/>
                </a:cubicBezTo>
                <a:cubicBezTo>
                  <a:pt x="81" y="717"/>
                  <a:pt x="81" y="717"/>
                  <a:pt x="81" y="717"/>
                </a:cubicBezTo>
                <a:cubicBezTo>
                  <a:pt x="84" y="715"/>
                  <a:pt x="84" y="715"/>
                  <a:pt x="84" y="715"/>
                </a:cubicBezTo>
                <a:cubicBezTo>
                  <a:pt x="82" y="710"/>
                  <a:pt x="82" y="710"/>
                  <a:pt x="82" y="710"/>
                </a:cubicBezTo>
                <a:cubicBezTo>
                  <a:pt x="84" y="707"/>
                  <a:pt x="84" y="707"/>
                  <a:pt x="84" y="707"/>
                </a:cubicBezTo>
                <a:cubicBezTo>
                  <a:pt x="84" y="707"/>
                  <a:pt x="81" y="708"/>
                  <a:pt x="85" y="708"/>
                </a:cubicBezTo>
                <a:cubicBezTo>
                  <a:pt x="86" y="707"/>
                  <a:pt x="86" y="707"/>
                  <a:pt x="86" y="707"/>
                </a:cubicBezTo>
                <a:cubicBezTo>
                  <a:pt x="84" y="706"/>
                  <a:pt x="84" y="706"/>
                  <a:pt x="84" y="706"/>
                </a:cubicBezTo>
                <a:cubicBezTo>
                  <a:pt x="83" y="704"/>
                  <a:pt x="83" y="704"/>
                  <a:pt x="83" y="704"/>
                </a:cubicBezTo>
                <a:cubicBezTo>
                  <a:pt x="77" y="708"/>
                  <a:pt x="77" y="708"/>
                  <a:pt x="77" y="708"/>
                </a:cubicBezTo>
                <a:cubicBezTo>
                  <a:pt x="79" y="711"/>
                  <a:pt x="73" y="708"/>
                  <a:pt x="73" y="715"/>
                </a:cubicBezTo>
                <a:cubicBezTo>
                  <a:pt x="71" y="715"/>
                  <a:pt x="71" y="715"/>
                  <a:pt x="71" y="715"/>
                </a:cubicBezTo>
                <a:cubicBezTo>
                  <a:pt x="73" y="719"/>
                  <a:pt x="73" y="719"/>
                  <a:pt x="73" y="719"/>
                </a:cubicBezTo>
                <a:cubicBezTo>
                  <a:pt x="72" y="723"/>
                  <a:pt x="72" y="723"/>
                  <a:pt x="72" y="723"/>
                </a:cubicBezTo>
                <a:cubicBezTo>
                  <a:pt x="74" y="723"/>
                  <a:pt x="74" y="723"/>
                  <a:pt x="74" y="723"/>
                </a:cubicBezTo>
                <a:cubicBezTo>
                  <a:pt x="71" y="728"/>
                  <a:pt x="82" y="720"/>
                  <a:pt x="70" y="725"/>
                </a:cubicBezTo>
                <a:cubicBezTo>
                  <a:pt x="70" y="726"/>
                  <a:pt x="70" y="726"/>
                  <a:pt x="70" y="726"/>
                </a:cubicBezTo>
                <a:cubicBezTo>
                  <a:pt x="69" y="725"/>
                  <a:pt x="77" y="727"/>
                  <a:pt x="68" y="725"/>
                </a:cubicBezTo>
                <a:cubicBezTo>
                  <a:pt x="71" y="721"/>
                  <a:pt x="71" y="721"/>
                  <a:pt x="71" y="721"/>
                </a:cubicBezTo>
                <a:cubicBezTo>
                  <a:pt x="70" y="720"/>
                  <a:pt x="70" y="720"/>
                  <a:pt x="70" y="720"/>
                </a:cubicBezTo>
                <a:cubicBezTo>
                  <a:pt x="67" y="723"/>
                  <a:pt x="67" y="723"/>
                  <a:pt x="67" y="723"/>
                </a:cubicBezTo>
                <a:cubicBezTo>
                  <a:pt x="67" y="717"/>
                  <a:pt x="67" y="717"/>
                  <a:pt x="67" y="717"/>
                </a:cubicBezTo>
                <a:cubicBezTo>
                  <a:pt x="70" y="716"/>
                  <a:pt x="70" y="716"/>
                  <a:pt x="70" y="716"/>
                </a:cubicBezTo>
                <a:cubicBezTo>
                  <a:pt x="69" y="714"/>
                  <a:pt x="69" y="714"/>
                  <a:pt x="69" y="714"/>
                </a:cubicBezTo>
                <a:cubicBezTo>
                  <a:pt x="69" y="710"/>
                  <a:pt x="69" y="710"/>
                  <a:pt x="69" y="710"/>
                </a:cubicBezTo>
                <a:cubicBezTo>
                  <a:pt x="59" y="714"/>
                  <a:pt x="59" y="714"/>
                  <a:pt x="59" y="714"/>
                </a:cubicBezTo>
                <a:cubicBezTo>
                  <a:pt x="54" y="718"/>
                  <a:pt x="54" y="718"/>
                  <a:pt x="54" y="718"/>
                </a:cubicBezTo>
                <a:cubicBezTo>
                  <a:pt x="53" y="718"/>
                  <a:pt x="53" y="718"/>
                  <a:pt x="53" y="718"/>
                </a:cubicBezTo>
                <a:cubicBezTo>
                  <a:pt x="52" y="719"/>
                  <a:pt x="52" y="719"/>
                  <a:pt x="52" y="719"/>
                </a:cubicBezTo>
                <a:cubicBezTo>
                  <a:pt x="52" y="721"/>
                  <a:pt x="52" y="721"/>
                  <a:pt x="52" y="721"/>
                </a:cubicBezTo>
                <a:cubicBezTo>
                  <a:pt x="53" y="722"/>
                  <a:pt x="53" y="722"/>
                  <a:pt x="53" y="722"/>
                </a:cubicBezTo>
                <a:cubicBezTo>
                  <a:pt x="54" y="721"/>
                  <a:pt x="56" y="721"/>
                  <a:pt x="58" y="721"/>
                </a:cubicBezTo>
                <a:cubicBezTo>
                  <a:pt x="52" y="724"/>
                  <a:pt x="52" y="724"/>
                  <a:pt x="52" y="724"/>
                </a:cubicBezTo>
                <a:cubicBezTo>
                  <a:pt x="52" y="723"/>
                  <a:pt x="52" y="723"/>
                  <a:pt x="52" y="723"/>
                </a:cubicBezTo>
                <a:cubicBezTo>
                  <a:pt x="45" y="725"/>
                  <a:pt x="45" y="725"/>
                  <a:pt x="45" y="725"/>
                </a:cubicBezTo>
                <a:cubicBezTo>
                  <a:pt x="47" y="721"/>
                  <a:pt x="47" y="721"/>
                  <a:pt x="47" y="721"/>
                </a:cubicBezTo>
                <a:cubicBezTo>
                  <a:pt x="49" y="719"/>
                  <a:pt x="49" y="719"/>
                  <a:pt x="49" y="719"/>
                </a:cubicBezTo>
                <a:cubicBezTo>
                  <a:pt x="47" y="718"/>
                  <a:pt x="47" y="718"/>
                  <a:pt x="47" y="718"/>
                </a:cubicBezTo>
                <a:cubicBezTo>
                  <a:pt x="51" y="713"/>
                  <a:pt x="51" y="713"/>
                  <a:pt x="51" y="713"/>
                </a:cubicBezTo>
                <a:cubicBezTo>
                  <a:pt x="54" y="712"/>
                  <a:pt x="49" y="718"/>
                  <a:pt x="47" y="710"/>
                </a:cubicBezTo>
                <a:cubicBezTo>
                  <a:pt x="49" y="709"/>
                  <a:pt x="49" y="709"/>
                  <a:pt x="49" y="709"/>
                </a:cubicBezTo>
                <a:cubicBezTo>
                  <a:pt x="49" y="708"/>
                  <a:pt x="49" y="708"/>
                  <a:pt x="49" y="708"/>
                </a:cubicBezTo>
                <a:cubicBezTo>
                  <a:pt x="44" y="704"/>
                  <a:pt x="48" y="715"/>
                  <a:pt x="44" y="705"/>
                </a:cubicBezTo>
                <a:cubicBezTo>
                  <a:pt x="49" y="705"/>
                  <a:pt x="49" y="705"/>
                  <a:pt x="49" y="705"/>
                </a:cubicBezTo>
                <a:cubicBezTo>
                  <a:pt x="49" y="703"/>
                  <a:pt x="49" y="703"/>
                  <a:pt x="49" y="703"/>
                </a:cubicBezTo>
                <a:cubicBezTo>
                  <a:pt x="47" y="701"/>
                  <a:pt x="42" y="711"/>
                  <a:pt x="47" y="699"/>
                </a:cubicBezTo>
                <a:cubicBezTo>
                  <a:pt x="50" y="695"/>
                  <a:pt x="50" y="695"/>
                  <a:pt x="50" y="695"/>
                </a:cubicBezTo>
                <a:cubicBezTo>
                  <a:pt x="49" y="697"/>
                  <a:pt x="48" y="697"/>
                  <a:pt x="47" y="691"/>
                </a:cubicBezTo>
                <a:cubicBezTo>
                  <a:pt x="49" y="690"/>
                  <a:pt x="49" y="690"/>
                  <a:pt x="49" y="690"/>
                </a:cubicBezTo>
                <a:cubicBezTo>
                  <a:pt x="44" y="689"/>
                  <a:pt x="44" y="689"/>
                  <a:pt x="44" y="689"/>
                </a:cubicBezTo>
                <a:cubicBezTo>
                  <a:pt x="50" y="688"/>
                  <a:pt x="50" y="688"/>
                  <a:pt x="50" y="688"/>
                </a:cubicBezTo>
                <a:cubicBezTo>
                  <a:pt x="51" y="688"/>
                  <a:pt x="51" y="688"/>
                  <a:pt x="51" y="68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50" y="686"/>
                  <a:pt x="48" y="689"/>
                  <a:pt x="50" y="685"/>
                </a:cubicBezTo>
                <a:cubicBezTo>
                  <a:pt x="47" y="685"/>
                  <a:pt x="47" y="685"/>
                  <a:pt x="47" y="685"/>
                </a:cubicBezTo>
                <a:cubicBezTo>
                  <a:pt x="49" y="683"/>
                  <a:pt x="49" y="683"/>
                  <a:pt x="49" y="683"/>
                </a:cubicBezTo>
                <a:cubicBezTo>
                  <a:pt x="51" y="684"/>
                  <a:pt x="51" y="684"/>
                  <a:pt x="51" y="684"/>
                </a:cubicBezTo>
                <a:cubicBezTo>
                  <a:pt x="59" y="678"/>
                  <a:pt x="59" y="678"/>
                  <a:pt x="59" y="678"/>
                </a:cubicBezTo>
                <a:cubicBezTo>
                  <a:pt x="51" y="677"/>
                  <a:pt x="51" y="677"/>
                  <a:pt x="51" y="677"/>
                </a:cubicBezTo>
                <a:cubicBezTo>
                  <a:pt x="51" y="676"/>
                  <a:pt x="51" y="676"/>
                  <a:pt x="51" y="676"/>
                </a:cubicBezTo>
                <a:cubicBezTo>
                  <a:pt x="55" y="676"/>
                  <a:pt x="55" y="676"/>
                  <a:pt x="55" y="676"/>
                </a:cubicBezTo>
                <a:cubicBezTo>
                  <a:pt x="55" y="670"/>
                  <a:pt x="55" y="670"/>
                  <a:pt x="55" y="670"/>
                </a:cubicBezTo>
                <a:cubicBezTo>
                  <a:pt x="59" y="669"/>
                  <a:pt x="59" y="669"/>
                  <a:pt x="59" y="669"/>
                </a:cubicBezTo>
                <a:cubicBezTo>
                  <a:pt x="59" y="668"/>
                  <a:pt x="60" y="671"/>
                  <a:pt x="59" y="667"/>
                </a:cubicBezTo>
                <a:cubicBezTo>
                  <a:pt x="49" y="668"/>
                  <a:pt x="49" y="668"/>
                  <a:pt x="49" y="668"/>
                </a:cubicBezTo>
                <a:cubicBezTo>
                  <a:pt x="49" y="671"/>
                  <a:pt x="46" y="670"/>
                  <a:pt x="45" y="670"/>
                </a:cubicBezTo>
                <a:cubicBezTo>
                  <a:pt x="43" y="672"/>
                  <a:pt x="43" y="672"/>
                  <a:pt x="43" y="672"/>
                </a:cubicBezTo>
                <a:cubicBezTo>
                  <a:pt x="38" y="671"/>
                  <a:pt x="38" y="671"/>
                  <a:pt x="38" y="671"/>
                </a:cubicBezTo>
                <a:cubicBezTo>
                  <a:pt x="34" y="675"/>
                  <a:pt x="34" y="675"/>
                  <a:pt x="34" y="675"/>
                </a:cubicBezTo>
                <a:cubicBezTo>
                  <a:pt x="33" y="674"/>
                  <a:pt x="33" y="674"/>
                  <a:pt x="33" y="674"/>
                </a:cubicBezTo>
                <a:cubicBezTo>
                  <a:pt x="31" y="677"/>
                  <a:pt x="31" y="677"/>
                  <a:pt x="31" y="677"/>
                </a:cubicBezTo>
                <a:cubicBezTo>
                  <a:pt x="23" y="680"/>
                  <a:pt x="23" y="680"/>
                  <a:pt x="23" y="680"/>
                </a:cubicBezTo>
                <a:cubicBezTo>
                  <a:pt x="22" y="682"/>
                  <a:pt x="38" y="669"/>
                  <a:pt x="19" y="685"/>
                </a:cubicBezTo>
                <a:cubicBezTo>
                  <a:pt x="18" y="682"/>
                  <a:pt x="18" y="682"/>
                  <a:pt x="18" y="682"/>
                </a:cubicBezTo>
                <a:cubicBezTo>
                  <a:pt x="19" y="680"/>
                  <a:pt x="19" y="680"/>
                  <a:pt x="19" y="680"/>
                </a:cubicBezTo>
                <a:cubicBezTo>
                  <a:pt x="17" y="680"/>
                  <a:pt x="17" y="680"/>
                  <a:pt x="17" y="680"/>
                </a:cubicBezTo>
                <a:cubicBezTo>
                  <a:pt x="18" y="679"/>
                  <a:pt x="22" y="676"/>
                  <a:pt x="23" y="678"/>
                </a:cubicBezTo>
                <a:cubicBezTo>
                  <a:pt x="30" y="676"/>
                  <a:pt x="30" y="676"/>
                  <a:pt x="30" y="676"/>
                </a:cubicBezTo>
                <a:cubicBezTo>
                  <a:pt x="27" y="673"/>
                  <a:pt x="27" y="673"/>
                  <a:pt x="27" y="673"/>
                </a:cubicBezTo>
                <a:cubicBezTo>
                  <a:pt x="27" y="667"/>
                  <a:pt x="27" y="667"/>
                  <a:pt x="27" y="667"/>
                </a:cubicBezTo>
                <a:cubicBezTo>
                  <a:pt x="31" y="667"/>
                  <a:pt x="31" y="667"/>
                  <a:pt x="31" y="667"/>
                </a:cubicBezTo>
                <a:cubicBezTo>
                  <a:pt x="32" y="666"/>
                  <a:pt x="32" y="666"/>
                  <a:pt x="32" y="666"/>
                </a:cubicBezTo>
                <a:cubicBezTo>
                  <a:pt x="32" y="664"/>
                  <a:pt x="32" y="664"/>
                  <a:pt x="32" y="664"/>
                </a:cubicBezTo>
                <a:cubicBezTo>
                  <a:pt x="29" y="663"/>
                  <a:pt x="45" y="656"/>
                  <a:pt x="25" y="664"/>
                </a:cubicBezTo>
                <a:cubicBezTo>
                  <a:pt x="25" y="666"/>
                  <a:pt x="25" y="666"/>
                  <a:pt x="25" y="666"/>
                </a:cubicBezTo>
                <a:cubicBezTo>
                  <a:pt x="24" y="666"/>
                  <a:pt x="24" y="666"/>
                  <a:pt x="24" y="666"/>
                </a:cubicBezTo>
                <a:cubicBezTo>
                  <a:pt x="25" y="662"/>
                  <a:pt x="25" y="662"/>
                  <a:pt x="25" y="662"/>
                </a:cubicBezTo>
                <a:cubicBezTo>
                  <a:pt x="33" y="661"/>
                  <a:pt x="33" y="661"/>
                  <a:pt x="33" y="661"/>
                </a:cubicBezTo>
                <a:cubicBezTo>
                  <a:pt x="34" y="660"/>
                  <a:pt x="34" y="660"/>
                  <a:pt x="34" y="660"/>
                </a:cubicBezTo>
                <a:cubicBezTo>
                  <a:pt x="34" y="657"/>
                  <a:pt x="34" y="657"/>
                  <a:pt x="34" y="657"/>
                </a:cubicBezTo>
                <a:cubicBezTo>
                  <a:pt x="35" y="655"/>
                  <a:pt x="39" y="658"/>
                  <a:pt x="37" y="653"/>
                </a:cubicBezTo>
                <a:cubicBezTo>
                  <a:pt x="37" y="652"/>
                  <a:pt x="37" y="652"/>
                  <a:pt x="37" y="652"/>
                </a:cubicBezTo>
                <a:cubicBezTo>
                  <a:pt x="33" y="652"/>
                  <a:pt x="33" y="652"/>
                  <a:pt x="33" y="652"/>
                </a:cubicBezTo>
                <a:cubicBezTo>
                  <a:pt x="38" y="648"/>
                  <a:pt x="38" y="648"/>
                  <a:pt x="38" y="648"/>
                </a:cubicBezTo>
                <a:cubicBezTo>
                  <a:pt x="37" y="647"/>
                  <a:pt x="37" y="647"/>
                  <a:pt x="37" y="647"/>
                </a:cubicBezTo>
                <a:cubicBezTo>
                  <a:pt x="39" y="645"/>
                  <a:pt x="39" y="645"/>
                  <a:pt x="39" y="645"/>
                </a:cubicBezTo>
                <a:cubicBezTo>
                  <a:pt x="39" y="644"/>
                  <a:pt x="32" y="654"/>
                  <a:pt x="39" y="641"/>
                </a:cubicBezTo>
                <a:cubicBezTo>
                  <a:pt x="39" y="636"/>
                  <a:pt x="39" y="636"/>
                  <a:pt x="39" y="636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6" y="641"/>
                  <a:pt x="36" y="641"/>
                  <a:pt x="36" y="641"/>
                </a:cubicBezTo>
                <a:cubicBezTo>
                  <a:pt x="35" y="642"/>
                  <a:pt x="35" y="642"/>
                  <a:pt x="35" y="642"/>
                </a:cubicBezTo>
                <a:cubicBezTo>
                  <a:pt x="30" y="640"/>
                  <a:pt x="30" y="640"/>
                  <a:pt x="30" y="640"/>
                </a:cubicBezTo>
                <a:cubicBezTo>
                  <a:pt x="29" y="641"/>
                  <a:pt x="29" y="641"/>
                  <a:pt x="29" y="641"/>
                </a:cubicBezTo>
                <a:cubicBezTo>
                  <a:pt x="29" y="638"/>
                  <a:pt x="29" y="638"/>
                  <a:pt x="29" y="638"/>
                </a:cubicBezTo>
                <a:cubicBezTo>
                  <a:pt x="30" y="638"/>
                  <a:pt x="30" y="642"/>
                  <a:pt x="31" y="637"/>
                </a:cubicBezTo>
                <a:cubicBezTo>
                  <a:pt x="25" y="635"/>
                  <a:pt x="25" y="635"/>
                  <a:pt x="25" y="635"/>
                </a:cubicBezTo>
                <a:cubicBezTo>
                  <a:pt x="25" y="636"/>
                  <a:pt x="25" y="636"/>
                  <a:pt x="25" y="636"/>
                </a:cubicBezTo>
                <a:cubicBezTo>
                  <a:pt x="28" y="636"/>
                  <a:pt x="24" y="630"/>
                  <a:pt x="23" y="640"/>
                </a:cubicBezTo>
                <a:cubicBezTo>
                  <a:pt x="19" y="641"/>
                  <a:pt x="19" y="641"/>
                  <a:pt x="19" y="641"/>
                </a:cubicBezTo>
                <a:cubicBezTo>
                  <a:pt x="22" y="642"/>
                  <a:pt x="22" y="642"/>
                  <a:pt x="22" y="642"/>
                </a:cubicBezTo>
                <a:cubicBezTo>
                  <a:pt x="20" y="649"/>
                  <a:pt x="20" y="649"/>
                  <a:pt x="20" y="649"/>
                </a:cubicBezTo>
                <a:cubicBezTo>
                  <a:pt x="24" y="648"/>
                  <a:pt x="14" y="646"/>
                  <a:pt x="24" y="648"/>
                </a:cubicBezTo>
                <a:cubicBezTo>
                  <a:pt x="20" y="652"/>
                  <a:pt x="27" y="645"/>
                  <a:pt x="20" y="649"/>
                </a:cubicBezTo>
                <a:cubicBezTo>
                  <a:pt x="19" y="651"/>
                  <a:pt x="19" y="651"/>
                  <a:pt x="19" y="651"/>
                </a:cubicBezTo>
                <a:cubicBezTo>
                  <a:pt x="15" y="655"/>
                  <a:pt x="15" y="655"/>
                  <a:pt x="15" y="655"/>
                </a:cubicBezTo>
                <a:cubicBezTo>
                  <a:pt x="15" y="657"/>
                  <a:pt x="15" y="657"/>
                  <a:pt x="15" y="657"/>
                </a:cubicBezTo>
                <a:cubicBezTo>
                  <a:pt x="13" y="658"/>
                  <a:pt x="13" y="658"/>
                  <a:pt x="13" y="658"/>
                </a:cubicBezTo>
                <a:cubicBezTo>
                  <a:pt x="13" y="659"/>
                  <a:pt x="13" y="659"/>
                  <a:pt x="13" y="659"/>
                </a:cubicBezTo>
                <a:cubicBezTo>
                  <a:pt x="11" y="661"/>
                  <a:pt x="11" y="661"/>
                  <a:pt x="11" y="661"/>
                </a:cubicBezTo>
                <a:cubicBezTo>
                  <a:pt x="9" y="660"/>
                  <a:pt x="9" y="660"/>
                  <a:pt x="9" y="660"/>
                </a:cubicBezTo>
                <a:cubicBezTo>
                  <a:pt x="8" y="659"/>
                  <a:pt x="8" y="659"/>
                  <a:pt x="8" y="659"/>
                </a:cubicBezTo>
                <a:cubicBezTo>
                  <a:pt x="8" y="658"/>
                  <a:pt x="8" y="658"/>
                  <a:pt x="8" y="658"/>
                </a:cubicBezTo>
                <a:cubicBezTo>
                  <a:pt x="10" y="657"/>
                  <a:pt x="10" y="657"/>
                  <a:pt x="10" y="657"/>
                </a:cubicBezTo>
                <a:cubicBezTo>
                  <a:pt x="5" y="654"/>
                  <a:pt x="5" y="654"/>
                  <a:pt x="5" y="654"/>
                </a:cubicBezTo>
                <a:cubicBezTo>
                  <a:pt x="4" y="651"/>
                  <a:pt x="4" y="651"/>
                  <a:pt x="4" y="651"/>
                </a:cubicBezTo>
                <a:cubicBezTo>
                  <a:pt x="9" y="652"/>
                  <a:pt x="2" y="646"/>
                  <a:pt x="9" y="650"/>
                </a:cubicBezTo>
                <a:cubicBezTo>
                  <a:pt x="14" y="650"/>
                  <a:pt x="14" y="650"/>
                  <a:pt x="14" y="650"/>
                </a:cubicBezTo>
                <a:cubicBezTo>
                  <a:pt x="14" y="645"/>
                  <a:pt x="14" y="645"/>
                  <a:pt x="14" y="645"/>
                </a:cubicBezTo>
                <a:cubicBezTo>
                  <a:pt x="16" y="642"/>
                  <a:pt x="16" y="642"/>
                  <a:pt x="16" y="642"/>
                </a:cubicBezTo>
                <a:cubicBezTo>
                  <a:pt x="11" y="638"/>
                  <a:pt x="11" y="638"/>
                  <a:pt x="11" y="638"/>
                </a:cubicBezTo>
                <a:cubicBezTo>
                  <a:pt x="15" y="635"/>
                  <a:pt x="15" y="635"/>
                  <a:pt x="15" y="635"/>
                </a:cubicBezTo>
                <a:cubicBezTo>
                  <a:pt x="16" y="637"/>
                  <a:pt x="16" y="637"/>
                  <a:pt x="16" y="637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0"/>
                  <a:pt x="23" y="630"/>
                  <a:pt x="23" y="630"/>
                </a:cubicBezTo>
                <a:cubicBezTo>
                  <a:pt x="24" y="630"/>
                  <a:pt x="24" y="628"/>
                  <a:pt x="25" y="631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8" y="628"/>
                  <a:pt x="28" y="628"/>
                  <a:pt x="28" y="628"/>
                </a:cubicBezTo>
                <a:cubicBezTo>
                  <a:pt x="28" y="626"/>
                  <a:pt x="28" y="626"/>
                  <a:pt x="28" y="626"/>
                </a:cubicBezTo>
                <a:cubicBezTo>
                  <a:pt x="23" y="627"/>
                  <a:pt x="23" y="627"/>
                  <a:pt x="23" y="627"/>
                </a:cubicBezTo>
                <a:cubicBezTo>
                  <a:pt x="22" y="628"/>
                  <a:pt x="22" y="628"/>
                  <a:pt x="22" y="628"/>
                </a:cubicBezTo>
                <a:cubicBezTo>
                  <a:pt x="19" y="628"/>
                  <a:pt x="19" y="628"/>
                  <a:pt x="19" y="628"/>
                </a:cubicBezTo>
                <a:cubicBezTo>
                  <a:pt x="15" y="634"/>
                  <a:pt x="15" y="634"/>
                  <a:pt x="15" y="634"/>
                </a:cubicBezTo>
                <a:cubicBezTo>
                  <a:pt x="8" y="635"/>
                  <a:pt x="8" y="635"/>
                  <a:pt x="8" y="635"/>
                </a:cubicBezTo>
                <a:cubicBezTo>
                  <a:pt x="11" y="633"/>
                  <a:pt x="17" y="640"/>
                  <a:pt x="15" y="627"/>
                </a:cubicBezTo>
                <a:cubicBezTo>
                  <a:pt x="23" y="625"/>
                  <a:pt x="23" y="625"/>
                  <a:pt x="23" y="625"/>
                </a:cubicBezTo>
                <a:cubicBezTo>
                  <a:pt x="28" y="621"/>
                  <a:pt x="28" y="621"/>
                  <a:pt x="28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0" y="620"/>
                  <a:pt x="35" y="621"/>
                  <a:pt x="31" y="618"/>
                </a:cubicBezTo>
                <a:cubicBezTo>
                  <a:pt x="29" y="617"/>
                  <a:pt x="29" y="617"/>
                  <a:pt x="29" y="617"/>
                </a:cubicBezTo>
                <a:cubicBezTo>
                  <a:pt x="27" y="617"/>
                  <a:pt x="38" y="614"/>
                  <a:pt x="25" y="618"/>
                </a:cubicBezTo>
                <a:cubicBezTo>
                  <a:pt x="30" y="615"/>
                  <a:pt x="30" y="615"/>
                  <a:pt x="30" y="615"/>
                </a:cubicBezTo>
                <a:cubicBezTo>
                  <a:pt x="31" y="615"/>
                  <a:pt x="31" y="616"/>
                  <a:pt x="32" y="615"/>
                </a:cubicBezTo>
                <a:cubicBezTo>
                  <a:pt x="32" y="614"/>
                  <a:pt x="32" y="614"/>
                  <a:pt x="32" y="614"/>
                </a:cubicBezTo>
                <a:cubicBezTo>
                  <a:pt x="27" y="612"/>
                  <a:pt x="27" y="612"/>
                  <a:pt x="27" y="612"/>
                </a:cubicBezTo>
                <a:cubicBezTo>
                  <a:pt x="32" y="610"/>
                  <a:pt x="32" y="610"/>
                  <a:pt x="32" y="610"/>
                </a:cubicBezTo>
                <a:cubicBezTo>
                  <a:pt x="35" y="606"/>
                  <a:pt x="40" y="614"/>
                  <a:pt x="39" y="604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600"/>
                  <a:pt x="40" y="600"/>
                  <a:pt x="40" y="600"/>
                </a:cubicBezTo>
                <a:cubicBezTo>
                  <a:pt x="39" y="598"/>
                  <a:pt x="39" y="598"/>
                  <a:pt x="39" y="598"/>
                </a:cubicBezTo>
                <a:cubicBezTo>
                  <a:pt x="41" y="598"/>
                  <a:pt x="41" y="598"/>
                  <a:pt x="41" y="598"/>
                </a:cubicBezTo>
                <a:cubicBezTo>
                  <a:pt x="42" y="600"/>
                  <a:pt x="42" y="600"/>
                  <a:pt x="42" y="600"/>
                </a:cubicBezTo>
                <a:cubicBezTo>
                  <a:pt x="43" y="600"/>
                  <a:pt x="43" y="600"/>
                  <a:pt x="43" y="600"/>
                </a:cubicBezTo>
                <a:cubicBezTo>
                  <a:pt x="43" y="602"/>
                  <a:pt x="43" y="602"/>
                  <a:pt x="43" y="602"/>
                </a:cubicBezTo>
                <a:cubicBezTo>
                  <a:pt x="47" y="602"/>
                  <a:pt x="47" y="602"/>
                  <a:pt x="47" y="602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38" y="610"/>
                  <a:pt x="38" y="610"/>
                  <a:pt x="38" y="610"/>
                </a:cubicBezTo>
                <a:cubicBezTo>
                  <a:pt x="42" y="610"/>
                  <a:pt x="42" y="610"/>
                  <a:pt x="42" y="610"/>
                </a:cubicBezTo>
                <a:cubicBezTo>
                  <a:pt x="47" y="608"/>
                  <a:pt x="47" y="608"/>
                  <a:pt x="47" y="608"/>
                </a:cubicBezTo>
                <a:cubicBezTo>
                  <a:pt x="51" y="603"/>
                  <a:pt x="51" y="603"/>
                  <a:pt x="51" y="603"/>
                </a:cubicBezTo>
                <a:cubicBezTo>
                  <a:pt x="56" y="600"/>
                  <a:pt x="56" y="600"/>
                  <a:pt x="56" y="600"/>
                </a:cubicBezTo>
                <a:cubicBezTo>
                  <a:pt x="60" y="595"/>
                  <a:pt x="60" y="595"/>
                  <a:pt x="60" y="595"/>
                </a:cubicBezTo>
                <a:cubicBezTo>
                  <a:pt x="59" y="595"/>
                  <a:pt x="59" y="595"/>
                  <a:pt x="59" y="595"/>
                </a:cubicBezTo>
                <a:cubicBezTo>
                  <a:pt x="62" y="595"/>
                  <a:pt x="63" y="592"/>
                  <a:pt x="64" y="594"/>
                </a:cubicBezTo>
                <a:cubicBezTo>
                  <a:pt x="66" y="592"/>
                  <a:pt x="66" y="592"/>
                  <a:pt x="66" y="592"/>
                </a:cubicBezTo>
                <a:cubicBezTo>
                  <a:pt x="63" y="589"/>
                  <a:pt x="63" y="589"/>
                  <a:pt x="63" y="589"/>
                </a:cubicBezTo>
                <a:cubicBezTo>
                  <a:pt x="55" y="591"/>
                  <a:pt x="55" y="591"/>
                  <a:pt x="55" y="591"/>
                </a:cubicBezTo>
                <a:cubicBezTo>
                  <a:pt x="56" y="595"/>
                  <a:pt x="56" y="595"/>
                  <a:pt x="56" y="595"/>
                </a:cubicBezTo>
                <a:cubicBezTo>
                  <a:pt x="55" y="594"/>
                  <a:pt x="55" y="594"/>
                  <a:pt x="55" y="594"/>
                </a:cubicBezTo>
                <a:cubicBezTo>
                  <a:pt x="50" y="597"/>
                  <a:pt x="50" y="597"/>
                  <a:pt x="50" y="597"/>
                </a:cubicBezTo>
                <a:cubicBezTo>
                  <a:pt x="47" y="593"/>
                  <a:pt x="62" y="600"/>
                  <a:pt x="45" y="595"/>
                </a:cubicBezTo>
                <a:cubicBezTo>
                  <a:pt x="50" y="593"/>
                  <a:pt x="50" y="593"/>
                  <a:pt x="50" y="593"/>
                </a:cubicBezTo>
                <a:cubicBezTo>
                  <a:pt x="43" y="594"/>
                  <a:pt x="52" y="586"/>
                  <a:pt x="41" y="588"/>
                </a:cubicBezTo>
                <a:cubicBezTo>
                  <a:pt x="42" y="588"/>
                  <a:pt x="47" y="587"/>
                  <a:pt x="41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43" y="581"/>
                  <a:pt x="43" y="581"/>
                  <a:pt x="43" y="581"/>
                </a:cubicBezTo>
                <a:cubicBezTo>
                  <a:pt x="44" y="580"/>
                  <a:pt x="45" y="579"/>
                  <a:pt x="45" y="581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9" y="591"/>
                  <a:pt x="49" y="591"/>
                  <a:pt x="49" y="591"/>
                </a:cubicBezTo>
                <a:cubicBezTo>
                  <a:pt x="49" y="589"/>
                  <a:pt x="49" y="589"/>
                  <a:pt x="49" y="589"/>
                </a:cubicBezTo>
                <a:cubicBezTo>
                  <a:pt x="55" y="589"/>
                  <a:pt x="55" y="589"/>
                  <a:pt x="55" y="589"/>
                </a:cubicBezTo>
                <a:cubicBezTo>
                  <a:pt x="56" y="590"/>
                  <a:pt x="56" y="590"/>
                  <a:pt x="56" y="590"/>
                </a:cubicBezTo>
                <a:cubicBezTo>
                  <a:pt x="56" y="590"/>
                  <a:pt x="59" y="597"/>
                  <a:pt x="57" y="587"/>
                </a:cubicBezTo>
                <a:cubicBezTo>
                  <a:pt x="50" y="585"/>
                  <a:pt x="50" y="585"/>
                  <a:pt x="50" y="585"/>
                </a:cubicBezTo>
                <a:cubicBezTo>
                  <a:pt x="52" y="582"/>
                  <a:pt x="52" y="582"/>
                  <a:pt x="52" y="582"/>
                </a:cubicBezTo>
                <a:cubicBezTo>
                  <a:pt x="51" y="581"/>
                  <a:pt x="51" y="581"/>
                  <a:pt x="51" y="581"/>
                </a:cubicBezTo>
                <a:cubicBezTo>
                  <a:pt x="50" y="580"/>
                  <a:pt x="50" y="580"/>
                  <a:pt x="50" y="580"/>
                </a:cubicBezTo>
                <a:cubicBezTo>
                  <a:pt x="47" y="580"/>
                  <a:pt x="47" y="580"/>
                  <a:pt x="47" y="580"/>
                </a:cubicBezTo>
                <a:cubicBezTo>
                  <a:pt x="45" y="580"/>
                  <a:pt x="45" y="580"/>
                  <a:pt x="45" y="580"/>
                </a:cubicBezTo>
                <a:cubicBezTo>
                  <a:pt x="51" y="573"/>
                  <a:pt x="51" y="573"/>
                  <a:pt x="51" y="573"/>
                </a:cubicBezTo>
                <a:cubicBezTo>
                  <a:pt x="49" y="571"/>
                  <a:pt x="49" y="571"/>
                  <a:pt x="49" y="571"/>
                </a:cubicBezTo>
                <a:cubicBezTo>
                  <a:pt x="49" y="570"/>
                  <a:pt x="57" y="574"/>
                  <a:pt x="43" y="572"/>
                </a:cubicBezTo>
                <a:cubicBezTo>
                  <a:pt x="43" y="570"/>
                  <a:pt x="43" y="570"/>
                  <a:pt x="43" y="570"/>
                </a:cubicBezTo>
                <a:cubicBezTo>
                  <a:pt x="39" y="569"/>
                  <a:pt x="39" y="569"/>
                  <a:pt x="39" y="569"/>
                </a:cubicBezTo>
                <a:cubicBezTo>
                  <a:pt x="37" y="569"/>
                  <a:pt x="37" y="569"/>
                  <a:pt x="37" y="569"/>
                </a:cubicBezTo>
                <a:cubicBezTo>
                  <a:pt x="35" y="570"/>
                  <a:pt x="41" y="562"/>
                  <a:pt x="34" y="571"/>
                </a:cubicBezTo>
                <a:cubicBezTo>
                  <a:pt x="33" y="570"/>
                  <a:pt x="33" y="570"/>
                  <a:pt x="33" y="570"/>
                </a:cubicBezTo>
                <a:cubicBezTo>
                  <a:pt x="39" y="565"/>
                  <a:pt x="39" y="565"/>
                  <a:pt x="39" y="565"/>
                </a:cubicBezTo>
                <a:cubicBezTo>
                  <a:pt x="41" y="567"/>
                  <a:pt x="41" y="567"/>
                  <a:pt x="41" y="567"/>
                </a:cubicBezTo>
                <a:cubicBezTo>
                  <a:pt x="45" y="567"/>
                  <a:pt x="45" y="567"/>
                  <a:pt x="45" y="567"/>
                </a:cubicBezTo>
                <a:cubicBezTo>
                  <a:pt x="49" y="560"/>
                  <a:pt x="49" y="560"/>
                  <a:pt x="49" y="560"/>
                </a:cubicBezTo>
                <a:cubicBezTo>
                  <a:pt x="60" y="553"/>
                  <a:pt x="60" y="553"/>
                  <a:pt x="60" y="553"/>
                </a:cubicBezTo>
                <a:cubicBezTo>
                  <a:pt x="60" y="553"/>
                  <a:pt x="62" y="552"/>
                  <a:pt x="59" y="552"/>
                </a:cubicBezTo>
                <a:cubicBezTo>
                  <a:pt x="56" y="553"/>
                  <a:pt x="56" y="553"/>
                  <a:pt x="56" y="553"/>
                </a:cubicBezTo>
                <a:cubicBezTo>
                  <a:pt x="54" y="552"/>
                  <a:pt x="54" y="552"/>
                  <a:pt x="54" y="552"/>
                </a:cubicBezTo>
                <a:cubicBezTo>
                  <a:pt x="56" y="550"/>
                  <a:pt x="56" y="550"/>
                  <a:pt x="56" y="550"/>
                </a:cubicBezTo>
                <a:cubicBezTo>
                  <a:pt x="53" y="544"/>
                  <a:pt x="53" y="544"/>
                  <a:pt x="53" y="544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0" y="544"/>
                  <a:pt x="50" y="544"/>
                  <a:pt x="50" y="544"/>
                </a:cubicBezTo>
                <a:cubicBezTo>
                  <a:pt x="49" y="543"/>
                  <a:pt x="49" y="543"/>
                  <a:pt x="49" y="543"/>
                </a:cubicBezTo>
                <a:cubicBezTo>
                  <a:pt x="50" y="541"/>
                  <a:pt x="50" y="541"/>
                  <a:pt x="50" y="541"/>
                </a:cubicBezTo>
                <a:cubicBezTo>
                  <a:pt x="45" y="542"/>
                  <a:pt x="45" y="542"/>
                  <a:pt x="45" y="542"/>
                </a:cubicBezTo>
                <a:cubicBezTo>
                  <a:pt x="43" y="544"/>
                  <a:pt x="43" y="544"/>
                  <a:pt x="43" y="544"/>
                </a:cubicBezTo>
                <a:cubicBezTo>
                  <a:pt x="42" y="548"/>
                  <a:pt x="42" y="548"/>
                  <a:pt x="42" y="548"/>
                </a:cubicBezTo>
                <a:cubicBezTo>
                  <a:pt x="44" y="549"/>
                  <a:pt x="44" y="549"/>
                  <a:pt x="44" y="549"/>
                </a:cubicBezTo>
                <a:cubicBezTo>
                  <a:pt x="43" y="551"/>
                  <a:pt x="43" y="551"/>
                  <a:pt x="43" y="551"/>
                </a:cubicBezTo>
                <a:cubicBezTo>
                  <a:pt x="44" y="552"/>
                  <a:pt x="44" y="552"/>
                  <a:pt x="44" y="552"/>
                </a:cubicBezTo>
                <a:cubicBezTo>
                  <a:pt x="43" y="551"/>
                  <a:pt x="38" y="553"/>
                  <a:pt x="39" y="549"/>
                </a:cubicBezTo>
                <a:cubicBezTo>
                  <a:pt x="36" y="546"/>
                  <a:pt x="46" y="549"/>
                  <a:pt x="38" y="545"/>
                </a:cubicBezTo>
                <a:cubicBezTo>
                  <a:pt x="38" y="543"/>
                  <a:pt x="38" y="543"/>
                  <a:pt x="38" y="543"/>
                </a:cubicBezTo>
                <a:cubicBezTo>
                  <a:pt x="40" y="540"/>
                  <a:pt x="43" y="544"/>
                  <a:pt x="42" y="540"/>
                </a:cubicBezTo>
                <a:cubicBezTo>
                  <a:pt x="40" y="540"/>
                  <a:pt x="40" y="540"/>
                  <a:pt x="40" y="540"/>
                </a:cubicBezTo>
                <a:cubicBezTo>
                  <a:pt x="39" y="538"/>
                  <a:pt x="39" y="538"/>
                  <a:pt x="39" y="538"/>
                </a:cubicBezTo>
                <a:cubicBezTo>
                  <a:pt x="45" y="536"/>
                  <a:pt x="45" y="536"/>
                  <a:pt x="45" y="536"/>
                </a:cubicBezTo>
                <a:cubicBezTo>
                  <a:pt x="47" y="530"/>
                  <a:pt x="49" y="528"/>
                  <a:pt x="57" y="527"/>
                </a:cubicBezTo>
                <a:cubicBezTo>
                  <a:pt x="60" y="524"/>
                  <a:pt x="60" y="524"/>
                  <a:pt x="60" y="524"/>
                </a:cubicBezTo>
                <a:cubicBezTo>
                  <a:pt x="63" y="524"/>
                  <a:pt x="63" y="524"/>
                  <a:pt x="63" y="524"/>
                </a:cubicBezTo>
                <a:cubicBezTo>
                  <a:pt x="64" y="522"/>
                  <a:pt x="64" y="522"/>
                  <a:pt x="64" y="522"/>
                </a:cubicBezTo>
                <a:cubicBezTo>
                  <a:pt x="70" y="519"/>
                  <a:pt x="70" y="519"/>
                  <a:pt x="70" y="519"/>
                </a:cubicBezTo>
                <a:cubicBezTo>
                  <a:pt x="83" y="511"/>
                  <a:pt x="83" y="511"/>
                  <a:pt x="83" y="511"/>
                </a:cubicBezTo>
                <a:cubicBezTo>
                  <a:pt x="84" y="508"/>
                  <a:pt x="84" y="508"/>
                  <a:pt x="84" y="508"/>
                </a:cubicBezTo>
                <a:cubicBezTo>
                  <a:pt x="87" y="509"/>
                  <a:pt x="87" y="509"/>
                  <a:pt x="87" y="509"/>
                </a:cubicBezTo>
                <a:cubicBezTo>
                  <a:pt x="88" y="509"/>
                  <a:pt x="88" y="512"/>
                  <a:pt x="89" y="508"/>
                </a:cubicBezTo>
                <a:cubicBezTo>
                  <a:pt x="88" y="508"/>
                  <a:pt x="88" y="508"/>
                  <a:pt x="88" y="508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3" y="503"/>
                  <a:pt x="93" y="503"/>
                  <a:pt x="93" y="503"/>
                </a:cubicBezTo>
                <a:cubicBezTo>
                  <a:pt x="97" y="503"/>
                  <a:pt x="97" y="503"/>
                  <a:pt x="97" y="503"/>
                </a:cubicBezTo>
                <a:cubicBezTo>
                  <a:pt x="95" y="500"/>
                  <a:pt x="95" y="500"/>
                  <a:pt x="95" y="500"/>
                </a:cubicBezTo>
                <a:cubicBezTo>
                  <a:pt x="98" y="498"/>
                  <a:pt x="98" y="498"/>
                  <a:pt x="98" y="498"/>
                </a:cubicBezTo>
                <a:cubicBezTo>
                  <a:pt x="101" y="500"/>
                  <a:pt x="101" y="500"/>
                  <a:pt x="101" y="500"/>
                </a:cubicBezTo>
                <a:cubicBezTo>
                  <a:pt x="101" y="496"/>
                  <a:pt x="101" y="496"/>
                  <a:pt x="101" y="496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103" y="498"/>
                  <a:pt x="103" y="498"/>
                  <a:pt x="103" y="498"/>
                </a:cubicBezTo>
                <a:cubicBezTo>
                  <a:pt x="112" y="495"/>
                  <a:pt x="112" y="495"/>
                  <a:pt x="112" y="495"/>
                </a:cubicBezTo>
                <a:cubicBezTo>
                  <a:pt x="115" y="493"/>
                  <a:pt x="115" y="493"/>
                  <a:pt x="115" y="493"/>
                </a:cubicBezTo>
                <a:cubicBezTo>
                  <a:pt x="123" y="489"/>
                  <a:pt x="123" y="489"/>
                  <a:pt x="123" y="489"/>
                </a:cubicBezTo>
                <a:cubicBezTo>
                  <a:pt x="123" y="487"/>
                  <a:pt x="123" y="487"/>
                  <a:pt x="123" y="487"/>
                </a:cubicBezTo>
                <a:cubicBezTo>
                  <a:pt x="125" y="488"/>
                  <a:pt x="125" y="488"/>
                  <a:pt x="125" y="488"/>
                </a:cubicBezTo>
                <a:cubicBezTo>
                  <a:pt x="129" y="483"/>
                  <a:pt x="127" y="493"/>
                  <a:pt x="132" y="484"/>
                </a:cubicBezTo>
                <a:cubicBezTo>
                  <a:pt x="124" y="484"/>
                  <a:pt x="124" y="484"/>
                  <a:pt x="124" y="484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30" y="482"/>
                  <a:pt x="130" y="482"/>
                  <a:pt x="130" y="482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46" y="478"/>
                  <a:pt x="146" y="478"/>
                  <a:pt x="146" y="478"/>
                </a:cubicBezTo>
                <a:cubicBezTo>
                  <a:pt x="153" y="475"/>
                  <a:pt x="153" y="475"/>
                  <a:pt x="153" y="475"/>
                </a:cubicBezTo>
                <a:cubicBezTo>
                  <a:pt x="155" y="473"/>
                  <a:pt x="155" y="473"/>
                  <a:pt x="155" y="473"/>
                </a:cubicBezTo>
                <a:cubicBezTo>
                  <a:pt x="154" y="468"/>
                  <a:pt x="154" y="468"/>
                  <a:pt x="154" y="468"/>
                </a:cubicBezTo>
                <a:cubicBezTo>
                  <a:pt x="157" y="468"/>
                  <a:pt x="157" y="468"/>
                  <a:pt x="157" y="468"/>
                </a:cubicBezTo>
                <a:cubicBezTo>
                  <a:pt x="156" y="470"/>
                  <a:pt x="156" y="470"/>
                  <a:pt x="156" y="470"/>
                </a:cubicBezTo>
                <a:cubicBezTo>
                  <a:pt x="158" y="471"/>
                  <a:pt x="158" y="471"/>
                  <a:pt x="158" y="471"/>
                </a:cubicBezTo>
                <a:cubicBezTo>
                  <a:pt x="160" y="472"/>
                  <a:pt x="161" y="470"/>
                  <a:pt x="161" y="470"/>
                </a:cubicBezTo>
                <a:cubicBezTo>
                  <a:pt x="156" y="466"/>
                  <a:pt x="170" y="468"/>
                  <a:pt x="158" y="466"/>
                </a:cubicBezTo>
                <a:cubicBezTo>
                  <a:pt x="163" y="467"/>
                  <a:pt x="163" y="467"/>
                  <a:pt x="163" y="467"/>
                </a:cubicBezTo>
                <a:cubicBezTo>
                  <a:pt x="162" y="465"/>
                  <a:pt x="162" y="465"/>
                  <a:pt x="162" y="465"/>
                </a:cubicBezTo>
                <a:cubicBezTo>
                  <a:pt x="167" y="467"/>
                  <a:pt x="167" y="467"/>
                  <a:pt x="167" y="467"/>
                </a:cubicBezTo>
                <a:cubicBezTo>
                  <a:pt x="169" y="468"/>
                  <a:pt x="168" y="465"/>
                  <a:pt x="171" y="466"/>
                </a:cubicBezTo>
                <a:cubicBezTo>
                  <a:pt x="167" y="464"/>
                  <a:pt x="167" y="464"/>
                  <a:pt x="167" y="464"/>
                </a:cubicBezTo>
                <a:cubicBezTo>
                  <a:pt x="157" y="463"/>
                  <a:pt x="157" y="463"/>
                  <a:pt x="157" y="463"/>
                </a:cubicBezTo>
                <a:cubicBezTo>
                  <a:pt x="152" y="461"/>
                  <a:pt x="152" y="461"/>
                  <a:pt x="152" y="461"/>
                </a:cubicBezTo>
                <a:cubicBezTo>
                  <a:pt x="143" y="462"/>
                  <a:pt x="143" y="462"/>
                  <a:pt x="143" y="462"/>
                </a:cubicBezTo>
                <a:cubicBezTo>
                  <a:pt x="140" y="460"/>
                  <a:pt x="140" y="460"/>
                  <a:pt x="140" y="460"/>
                </a:cubicBezTo>
                <a:cubicBezTo>
                  <a:pt x="139" y="462"/>
                  <a:pt x="139" y="462"/>
                  <a:pt x="139" y="462"/>
                </a:cubicBezTo>
                <a:cubicBezTo>
                  <a:pt x="139" y="461"/>
                  <a:pt x="139" y="461"/>
                  <a:pt x="139" y="461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8" y="459"/>
                  <a:pt x="138" y="459"/>
                  <a:pt x="138" y="459"/>
                </a:cubicBezTo>
                <a:cubicBezTo>
                  <a:pt x="130" y="457"/>
                  <a:pt x="130" y="457"/>
                  <a:pt x="130" y="457"/>
                </a:cubicBezTo>
                <a:cubicBezTo>
                  <a:pt x="121" y="461"/>
                  <a:pt x="121" y="461"/>
                  <a:pt x="121" y="461"/>
                </a:cubicBezTo>
                <a:cubicBezTo>
                  <a:pt x="119" y="459"/>
                  <a:pt x="119" y="459"/>
                  <a:pt x="119" y="459"/>
                </a:cubicBezTo>
                <a:cubicBezTo>
                  <a:pt x="116" y="462"/>
                  <a:pt x="116" y="462"/>
                  <a:pt x="116" y="462"/>
                </a:cubicBezTo>
                <a:cubicBezTo>
                  <a:pt x="111" y="462"/>
                  <a:pt x="111" y="462"/>
                  <a:pt x="111" y="46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105" y="470"/>
                  <a:pt x="105" y="470"/>
                  <a:pt x="105" y="470"/>
                </a:cubicBezTo>
                <a:cubicBezTo>
                  <a:pt x="109" y="470"/>
                  <a:pt x="109" y="470"/>
                  <a:pt x="109" y="470"/>
                </a:cubicBezTo>
                <a:cubicBezTo>
                  <a:pt x="110" y="472"/>
                  <a:pt x="110" y="472"/>
                  <a:pt x="110" y="472"/>
                </a:cubicBezTo>
                <a:cubicBezTo>
                  <a:pt x="115" y="475"/>
                  <a:pt x="115" y="475"/>
                  <a:pt x="115" y="475"/>
                </a:cubicBezTo>
                <a:cubicBezTo>
                  <a:pt x="113" y="475"/>
                  <a:pt x="113" y="475"/>
                  <a:pt x="113" y="475"/>
                </a:cubicBezTo>
                <a:cubicBezTo>
                  <a:pt x="108" y="472"/>
                  <a:pt x="108" y="472"/>
                  <a:pt x="108" y="472"/>
                </a:cubicBezTo>
                <a:cubicBezTo>
                  <a:pt x="107" y="473"/>
                  <a:pt x="107" y="473"/>
                  <a:pt x="107" y="473"/>
                </a:cubicBezTo>
                <a:cubicBezTo>
                  <a:pt x="107" y="474"/>
                  <a:pt x="107" y="474"/>
                  <a:pt x="107" y="474"/>
                </a:cubicBezTo>
                <a:cubicBezTo>
                  <a:pt x="106" y="472"/>
                  <a:pt x="106" y="472"/>
                  <a:pt x="106" y="472"/>
                </a:cubicBezTo>
                <a:cubicBezTo>
                  <a:pt x="104" y="472"/>
                  <a:pt x="104" y="472"/>
                  <a:pt x="104" y="472"/>
                </a:cubicBezTo>
                <a:cubicBezTo>
                  <a:pt x="105" y="472"/>
                  <a:pt x="105" y="472"/>
                  <a:pt x="105" y="47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96" y="471"/>
                  <a:pt x="96" y="471"/>
                  <a:pt x="96" y="471"/>
                </a:cubicBezTo>
                <a:cubicBezTo>
                  <a:pt x="91" y="474"/>
                  <a:pt x="91" y="474"/>
                  <a:pt x="91" y="474"/>
                </a:cubicBezTo>
                <a:cubicBezTo>
                  <a:pt x="90" y="473"/>
                  <a:pt x="99" y="474"/>
                  <a:pt x="88" y="474"/>
                </a:cubicBezTo>
                <a:cubicBezTo>
                  <a:pt x="87" y="478"/>
                  <a:pt x="95" y="471"/>
                  <a:pt x="89" y="478"/>
                </a:cubicBezTo>
                <a:cubicBezTo>
                  <a:pt x="84" y="476"/>
                  <a:pt x="84" y="476"/>
                  <a:pt x="84" y="476"/>
                </a:cubicBezTo>
                <a:cubicBezTo>
                  <a:pt x="84" y="475"/>
                  <a:pt x="84" y="475"/>
                  <a:pt x="84" y="475"/>
                </a:cubicBezTo>
                <a:cubicBezTo>
                  <a:pt x="74" y="479"/>
                  <a:pt x="74" y="479"/>
                  <a:pt x="74" y="479"/>
                </a:cubicBezTo>
                <a:cubicBezTo>
                  <a:pt x="76" y="480"/>
                  <a:pt x="76" y="480"/>
                  <a:pt x="76" y="480"/>
                </a:cubicBezTo>
                <a:cubicBezTo>
                  <a:pt x="73" y="481"/>
                  <a:pt x="73" y="481"/>
                  <a:pt x="73" y="481"/>
                </a:cubicBezTo>
                <a:cubicBezTo>
                  <a:pt x="73" y="482"/>
                  <a:pt x="73" y="482"/>
                  <a:pt x="73" y="482"/>
                </a:cubicBezTo>
                <a:cubicBezTo>
                  <a:pt x="68" y="484"/>
                  <a:pt x="68" y="484"/>
                  <a:pt x="68" y="484"/>
                </a:cubicBezTo>
                <a:cubicBezTo>
                  <a:pt x="67" y="485"/>
                  <a:pt x="66" y="490"/>
                  <a:pt x="63" y="488"/>
                </a:cubicBezTo>
                <a:cubicBezTo>
                  <a:pt x="63" y="489"/>
                  <a:pt x="67" y="488"/>
                  <a:pt x="63" y="491"/>
                </a:cubicBezTo>
                <a:cubicBezTo>
                  <a:pt x="65" y="491"/>
                  <a:pt x="65" y="491"/>
                  <a:pt x="65" y="491"/>
                </a:cubicBezTo>
                <a:cubicBezTo>
                  <a:pt x="65" y="491"/>
                  <a:pt x="67" y="489"/>
                  <a:pt x="64" y="492"/>
                </a:cubicBezTo>
                <a:cubicBezTo>
                  <a:pt x="62" y="491"/>
                  <a:pt x="62" y="491"/>
                  <a:pt x="62" y="491"/>
                </a:cubicBezTo>
                <a:cubicBezTo>
                  <a:pt x="57" y="491"/>
                  <a:pt x="57" y="491"/>
                  <a:pt x="57" y="491"/>
                </a:cubicBezTo>
                <a:cubicBezTo>
                  <a:pt x="56" y="489"/>
                  <a:pt x="72" y="489"/>
                  <a:pt x="52" y="495"/>
                </a:cubicBezTo>
                <a:cubicBezTo>
                  <a:pt x="48" y="495"/>
                  <a:pt x="48" y="495"/>
                  <a:pt x="48" y="495"/>
                </a:cubicBezTo>
                <a:cubicBezTo>
                  <a:pt x="49" y="494"/>
                  <a:pt x="49" y="494"/>
                  <a:pt x="49" y="494"/>
                </a:cubicBezTo>
                <a:cubicBezTo>
                  <a:pt x="46" y="491"/>
                  <a:pt x="46" y="491"/>
                  <a:pt x="46" y="491"/>
                </a:cubicBezTo>
                <a:cubicBezTo>
                  <a:pt x="50" y="491"/>
                  <a:pt x="50" y="491"/>
                  <a:pt x="50" y="491"/>
                </a:cubicBezTo>
                <a:cubicBezTo>
                  <a:pt x="54" y="487"/>
                  <a:pt x="54" y="487"/>
                  <a:pt x="54" y="487"/>
                </a:cubicBezTo>
                <a:cubicBezTo>
                  <a:pt x="48" y="483"/>
                  <a:pt x="48" y="483"/>
                  <a:pt x="48" y="483"/>
                </a:cubicBezTo>
                <a:cubicBezTo>
                  <a:pt x="44" y="483"/>
                  <a:pt x="44" y="483"/>
                  <a:pt x="44" y="483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50" y="483"/>
                  <a:pt x="50" y="483"/>
                  <a:pt x="50" y="483"/>
                </a:cubicBezTo>
                <a:cubicBezTo>
                  <a:pt x="49" y="478"/>
                  <a:pt x="49" y="478"/>
                  <a:pt x="49" y="478"/>
                </a:cubicBezTo>
                <a:cubicBezTo>
                  <a:pt x="56" y="475"/>
                  <a:pt x="56" y="475"/>
                  <a:pt x="56" y="475"/>
                </a:cubicBezTo>
                <a:cubicBezTo>
                  <a:pt x="56" y="477"/>
                  <a:pt x="56" y="477"/>
                  <a:pt x="56" y="477"/>
                </a:cubicBezTo>
                <a:cubicBezTo>
                  <a:pt x="58" y="477"/>
                  <a:pt x="58" y="477"/>
                  <a:pt x="58" y="477"/>
                </a:cubicBezTo>
                <a:cubicBezTo>
                  <a:pt x="56" y="479"/>
                  <a:pt x="56" y="479"/>
                  <a:pt x="56" y="479"/>
                </a:cubicBezTo>
                <a:cubicBezTo>
                  <a:pt x="58" y="479"/>
                  <a:pt x="58" y="479"/>
                  <a:pt x="58" y="479"/>
                </a:cubicBezTo>
                <a:cubicBezTo>
                  <a:pt x="60" y="479"/>
                  <a:pt x="60" y="479"/>
                  <a:pt x="60" y="479"/>
                </a:cubicBezTo>
                <a:cubicBezTo>
                  <a:pt x="60" y="478"/>
                  <a:pt x="60" y="478"/>
                  <a:pt x="60" y="478"/>
                </a:cubicBezTo>
                <a:cubicBezTo>
                  <a:pt x="64" y="481"/>
                  <a:pt x="64" y="481"/>
                  <a:pt x="64" y="481"/>
                </a:cubicBezTo>
                <a:cubicBezTo>
                  <a:pt x="70" y="478"/>
                  <a:pt x="70" y="478"/>
                  <a:pt x="70" y="478"/>
                </a:cubicBezTo>
                <a:cubicBezTo>
                  <a:pt x="67" y="473"/>
                  <a:pt x="67" y="473"/>
                  <a:pt x="67" y="473"/>
                </a:cubicBezTo>
                <a:cubicBezTo>
                  <a:pt x="70" y="471"/>
                  <a:pt x="70" y="471"/>
                  <a:pt x="70" y="471"/>
                </a:cubicBezTo>
                <a:cubicBezTo>
                  <a:pt x="72" y="470"/>
                  <a:pt x="63" y="476"/>
                  <a:pt x="74" y="472"/>
                </a:cubicBezTo>
                <a:cubicBezTo>
                  <a:pt x="72" y="470"/>
                  <a:pt x="72" y="470"/>
                  <a:pt x="72" y="470"/>
                </a:cubicBezTo>
                <a:cubicBezTo>
                  <a:pt x="77" y="469"/>
                  <a:pt x="77" y="469"/>
                  <a:pt x="77" y="469"/>
                </a:cubicBezTo>
                <a:cubicBezTo>
                  <a:pt x="75" y="467"/>
                  <a:pt x="75" y="467"/>
                  <a:pt x="75" y="467"/>
                </a:cubicBezTo>
                <a:cubicBezTo>
                  <a:pt x="70" y="468"/>
                  <a:pt x="70" y="468"/>
                  <a:pt x="70" y="46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74" y="466"/>
                  <a:pt x="74" y="466"/>
                  <a:pt x="74" y="466"/>
                </a:cubicBezTo>
                <a:cubicBezTo>
                  <a:pt x="73" y="464"/>
                  <a:pt x="69" y="475"/>
                  <a:pt x="74" y="462"/>
                </a:cubicBezTo>
                <a:cubicBezTo>
                  <a:pt x="77" y="461"/>
                  <a:pt x="77" y="461"/>
                  <a:pt x="77" y="461"/>
                </a:cubicBezTo>
                <a:cubicBezTo>
                  <a:pt x="78" y="463"/>
                  <a:pt x="69" y="465"/>
                  <a:pt x="77" y="465"/>
                </a:cubicBezTo>
                <a:cubicBezTo>
                  <a:pt x="77" y="464"/>
                  <a:pt x="77" y="464"/>
                  <a:pt x="77" y="464"/>
                </a:cubicBezTo>
                <a:cubicBezTo>
                  <a:pt x="78" y="464"/>
                  <a:pt x="70" y="470"/>
                  <a:pt x="81" y="465"/>
                </a:cubicBezTo>
                <a:cubicBezTo>
                  <a:pt x="83" y="464"/>
                  <a:pt x="83" y="464"/>
                  <a:pt x="83" y="464"/>
                </a:cubicBezTo>
                <a:cubicBezTo>
                  <a:pt x="81" y="462"/>
                  <a:pt x="81" y="462"/>
                  <a:pt x="81" y="462"/>
                </a:cubicBezTo>
                <a:cubicBezTo>
                  <a:pt x="87" y="460"/>
                  <a:pt x="87" y="460"/>
                  <a:pt x="87" y="460"/>
                </a:cubicBezTo>
                <a:cubicBezTo>
                  <a:pt x="88" y="460"/>
                  <a:pt x="84" y="462"/>
                  <a:pt x="88" y="459"/>
                </a:cubicBezTo>
                <a:cubicBezTo>
                  <a:pt x="91" y="464"/>
                  <a:pt x="74" y="458"/>
                  <a:pt x="94" y="461"/>
                </a:cubicBezTo>
                <a:cubicBezTo>
                  <a:pt x="95" y="459"/>
                  <a:pt x="95" y="459"/>
                  <a:pt x="95" y="459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88" y="454"/>
                  <a:pt x="88" y="454"/>
                  <a:pt x="88" y="454"/>
                </a:cubicBezTo>
                <a:cubicBezTo>
                  <a:pt x="87" y="453"/>
                  <a:pt x="87" y="453"/>
                  <a:pt x="87" y="453"/>
                </a:cubicBezTo>
                <a:cubicBezTo>
                  <a:pt x="91" y="451"/>
                  <a:pt x="91" y="451"/>
                  <a:pt x="91" y="451"/>
                </a:cubicBezTo>
                <a:cubicBezTo>
                  <a:pt x="92" y="455"/>
                  <a:pt x="92" y="455"/>
                  <a:pt x="92" y="455"/>
                </a:cubicBezTo>
                <a:cubicBezTo>
                  <a:pt x="95" y="456"/>
                  <a:pt x="82" y="462"/>
                  <a:pt x="97" y="453"/>
                </a:cubicBezTo>
                <a:cubicBezTo>
                  <a:pt x="93" y="451"/>
                  <a:pt x="93" y="451"/>
                  <a:pt x="93" y="451"/>
                </a:cubicBezTo>
                <a:cubicBezTo>
                  <a:pt x="95" y="450"/>
                  <a:pt x="95" y="450"/>
                  <a:pt x="95" y="450"/>
                </a:cubicBezTo>
                <a:cubicBezTo>
                  <a:pt x="96" y="451"/>
                  <a:pt x="88" y="453"/>
                  <a:pt x="98" y="451"/>
                </a:cubicBezTo>
                <a:cubicBezTo>
                  <a:pt x="96" y="449"/>
                  <a:pt x="96" y="449"/>
                  <a:pt x="96" y="449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5" y="444"/>
                  <a:pt x="95" y="444"/>
                  <a:pt x="95" y="444"/>
                </a:cubicBezTo>
                <a:cubicBezTo>
                  <a:pt x="98" y="443"/>
                  <a:pt x="98" y="443"/>
                  <a:pt x="98" y="443"/>
                </a:cubicBezTo>
                <a:cubicBezTo>
                  <a:pt x="99" y="443"/>
                  <a:pt x="99" y="443"/>
                  <a:pt x="99" y="443"/>
                </a:cubicBezTo>
                <a:cubicBezTo>
                  <a:pt x="100" y="439"/>
                  <a:pt x="94" y="447"/>
                  <a:pt x="101" y="439"/>
                </a:cubicBezTo>
                <a:cubicBezTo>
                  <a:pt x="106" y="437"/>
                  <a:pt x="100" y="447"/>
                  <a:pt x="106" y="438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5" y="437"/>
                  <a:pt x="102" y="445"/>
                  <a:pt x="119" y="437"/>
                </a:cubicBezTo>
                <a:cubicBezTo>
                  <a:pt x="119" y="437"/>
                  <a:pt x="114" y="436"/>
                  <a:pt x="120" y="437"/>
                </a:cubicBezTo>
                <a:cubicBezTo>
                  <a:pt x="124" y="433"/>
                  <a:pt x="124" y="433"/>
                  <a:pt x="124" y="433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9" y="431"/>
                  <a:pt x="122" y="436"/>
                  <a:pt x="117" y="433"/>
                </a:cubicBezTo>
                <a:cubicBezTo>
                  <a:pt x="117" y="430"/>
                  <a:pt x="117" y="430"/>
                  <a:pt x="117" y="430"/>
                </a:cubicBezTo>
                <a:cubicBezTo>
                  <a:pt x="121" y="430"/>
                  <a:pt x="121" y="430"/>
                  <a:pt x="121" y="430"/>
                </a:cubicBezTo>
                <a:cubicBezTo>
                  <a:pt x="121" y="429"/>
                  <a:pt x="121" y="429"/>
                  <a:pt x="121" y="429"/>
                </a:cubicBezTo>
                <a:cubicBezTo>
                  <a:pt x="122" y="428"/>
                  <a:pt x="122" y="428"/>
                  <a:pt x="122" y="428"/>
                </a:cubicBezTo>
                <a:cubicBezTo>
                  <a:pt x="129" y="430"/>
                  <a:pt x="129" y="430"/>
                  <a:pt x="129" y="430"/>
                </a:cubicBezTo>
                <a:cubicBezTo>
                  <a:pt x="129" y="428"/>
                  <a:pt x="129" y="428"/>
                  <a:pt x="129" y="428"/>
                </a:cubicBezTo>
                <a:cubicBezTo>
                  <a:pt x="130" y="428"/>
                  <a:pt x="130" y="428"/>
                  <a:pt x="130" y="428"/>
                </a:cubicBezTo>
                <a:cubicBezTo>
                  <a:pt x="144" y="423"/>
                  <a:pt x="144" y="423"/>
                  <a:pt x="144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47" y="421"/>
                  <a:pt x="147" y="421"/>
                  <a:pt x="147" y="421"/>
                </a:cubicBezTo>
                <a:cubicBezTo>
                  <a:pt x="136" y="420"/>
                  <a:pt x="136" y="420"/>
                  <a:pt x="136" y="420"/>
                </a:cubicBezTo>
                <a:cubicBezTo>
                  <a:pt x="139" y="419"/>
                  <a:pt x="139" y="419"/>
                  <a:pt x="139" y="419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37" y="416"/>
                  <a:pt x="137" y="416"/>
                  <a:pt x="137" y="416"/>
                </a:cubicBezTo>
                <a:cubicBezTo>
                  <a:pt x="146" y="413"/>
                  <a:pt x="146" y="413"/>
                  <a:pt x="146" y="413"/>
                </a:cubicBezTo>
                <a:cubicBezTo>
                  <a:pt x="146" y="409"/>
                  <a:pt x="146" y="409"/>
                  <a:pt x="146" y="409"/>
                </a:cubicBezTo>
                <a:cubicBezTo>
                  <a:pt x="146" y="408"/>
                  <a:pt x="142" y="411"/>
                  <a:pt x="147" y="409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38" y="411"/>
                  <a:pt x="144" y="416"/>
                  <a:pt x="126" y="417"/>
                </a:cubicBezTo>
                <a:cubicBezTo>
                  <a:pt x="124" y="419"/>
                  <a:pt x="125" y="423"/>
                  <a:pt x="120" y="421"/>
                </a:cubicBezTo>
                <a:cubicBezTo>
                  <a:pt x="121" y="422"/>
                  <a:pt x="121" y="422"/>
                  <a:pt x="121" y="422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28" y="422"/>
                  <a:pt x="128" y="422"/>
                  <a:pt x="128" y="422"/>
                </a:cubicBezTo>
                <a:cubicBezTo>
                  <a:pt x="129" y="421"/>
                  <a:pt x="129" y="421"/>
                  <a:pt x="129" y="421"/>
                </a:cubicBezTo>
                <a:cubicBezTo>
                  <a:pt x="130" y="421"/>
                  <a:pt x="126" y="427"/>
                  <a:pt x="134" y="421"/>
                </a:cubicBezTo>
                <a:cubicBezTo>
                  <a:pt x="135" y="421"/>
                  <a:pt x="135" y="421"/>
                  <a:pt x="135" y="421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4"/>
                  <a:pt x="124" y="424"/>
                  <a:pt x="124" y="424"/>
                </a:cubicBezTo>
                <a:cubicBezTo>
                  <a:pt x="126" y="426"/>
                  <a:pt x="126" y="426"/>
                  <a:pt x="126" y="426"/>
                </a:cubicBezTo>
                <a:cubicBezTo>
                  <a:pt x="125" y="425"/>
                  <a:pt x="123" y="433"/>
                  <a:pt x="123" y="424"/>
                </a:cubicBezTo>
                <a:cubicBezTo>
                  <a:pt x="114" y="427"/>
                  <a:pt x="114" y="427"/>
                  <a:pt x="114" y="427"/>
                </a:cubicBezTo>
                <a:cubicBezTo>
                  <a:pt x="114" y="427"/>
                  <a:pt x="112" y="430"/>
                  <a:pt x="115" y="426"/>
                </a:cubicBezTo>
                <a:cubicBezTo>
                  <a:pt x="113" y="425"/>
                  <a:pt x="113" y="425"/>
                  <a:pt x="113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112" y="429"/>
                  <a:pt x="112" y="429"/>
                  <a:pt x="112" y="429"/>
                </a:cubicBezTo>
                <a:cubicBezTo>
                  <a:pt x="110" y="431"/>
                  <a:pt x="110" y="431"/>
                  <a:pt x="110" y="431"/>
                </a:cubicBezTo>
                <a:cubicBezTo>
                  <a:pt x="106" y="431"/>
                  <a:pt x="106" y="431"/>
                  <a:pt x="106" y="431"/>
                </a:cubicBezTo>
                <a:cubicBezTo>
                  <a:pt x="106" y="432"/>
                  <a:pt x="106" y="432"/>
                  <a:pt x="106" y="432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0" y="433"/>
                  <a:pt x="100" y="433"/>
                  <a:pt x="100" y="433"/>
                </a:cubicBezTo>
                <a:cubicBezTo>
                  <a:pt x="100" y="434"/>
                  <a:pt x="100" y="434"/>
                  <a:pt x="100" y="434"/>
                </a:cubicBezTo>
                <a:cubicBezTo>
                  <a:pt x="98" y="434"/>
                  <a:pt x="98" y="434"/>
                  <a:pt x="98" y="434"/>
                </a:cubicBezTo>
                <a:cubicBezTo>
                  <a:pt x="87" y="439"/>
                  <a:pt x="87" y="439"/>
                  <a:pt x="87" y="439"/>
                </a:cubicBezTo>
                <a:cubicBezTo>
                  <a:pt x="84" y="439"/>
                  <a:pt x="84" y="439"/>
                  <a:pt x="84" y="439"/>
                </a:cubicBezTo>
                <a:cubicBezTo>
                  <a:pt x="81" y="440"/>
                  <a:pt x="81" y="440"/>
                  <a:pt x="81" y="440"/>
                </a:cubicBezTo>
                <a:cubicBezTo>
                  <a:pt x="87" y="437"/>
                  <a:pt x="87" y="437"/>
                  <a:pt x="87" y="437"/>
                </a:cubicBezTo>
                <a:cubicBezTo>
                  <a:pt x="79" y="437"/>
                  <a:pt x="79" y="437"/>
                  <a:pt x="79" y="437"/>
                </a:cubicBezTo>
                <a:cubicBezTo>
                  <a:pt x="79" y="441"/>
                  <a:pt x="79" y="441"/>
                  <a:pt x="79" y="441"/>
                </a:cubicBezTo>
                <a:cubicBezTo>
                  <a:pt x="73" y="440"/>
                  <a:pt x="73" y="440"/>
                  <a:pt x="73" y="440"/>
                </a:cubicBezTo>
                <a:cubicBezTo>
                  <a:pt x="75" y="441"/>
                  <a:pt x="72" y="442"/>
                  <a:pt x="73" y="443"/>
                </a:cubicBezTo>
                <a:cubicBezTo>
                  <a:pt x="77" y="442"/>
                  <a:pt x="77" y="442"/>
                  <a:pt x="77" y="442"/>
                </a:cubicBezTo>
                <a:cubicBezTo>
                  <a:pt x="70" y="445"/>
                  <a:pt x="70" y="445"/>
                  <a:pt x="70" y="445"/>
                </a:cubicBezTo>
                <a:cubicBezTo>
                  <a:pt x="73" y="447"/>
                  <a:pt x="73" y="447"/>
                  <a:pt x="73" y="447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9" y="445"/>
                  <a:pt x="79" y="445"/>
                  <a:pt x="79" y="445"/>
                </a:cubicBezTo>
                <a:cubicBezTo>
                  <a:pt x="74" y="448"/>
                  <a:pt x="74" y="448"/>
                  <a:pt x="74" y="448"/>
                </a:cubicBezTo>
                <a:cubicBezTo>
                  <a:pt x="73" y="450"/>
                  <a:pt x="73" y="450"/>
                  <a:pt x="73" y="450"/>
                </a:cubicBezTo>
                <a:cubicBezTo>
                  <a:pt x="78" y="451"/>
                  <a:pt x="78" y="451"/>
                  <a:pt x="78" y="451"/>
                </a:cubicBezTo>
                <a:cubicBezTo>
                  <a:pt x="86" y="448"/>
                  <a:pt x="86" y="448"/>
                  <a:pt x="86" y="448"/>
                </a:cubicBezTo>
                <a:cubicBezTo>
                  <a:pt x="76" y="454"/>
                  <a:pt x="76" y="454"/>
                  <a:pt x="76" y="454"/>
                </a:cubicBezTo>
                <a:cubicBezTo>
                  <a:pt x="74" y="452"/>
                  <a:pt x="74" y="452"/>
                  <a:pt x="74" y="452"/>
                </a:cubicBezTo>
                <a:cubicBezTo>
                  <a:pt x="69" y="450"/>
                  <a:pt x="69" y="450"/>
                  <a:pt x="69" y="450"/>
                </a:cubicBezTo>
                <a:cubicBezTo>
                  <a:pt x="65" y="453"/>
                  <a:pt x="65" y="453"/>
                  <a:pt x="65" y="453"/>
                </a:cubicBezTo>
                <a:cubicBezTo>
                  <a:pt x="66" y="454"/>
                  <a:pt x="63" y="455"/>
                  <a:pt x="67" y="454"/>
                </a:cubicBezTo>
                <a:cubicBezTo>
                  <a:pt x="67" y="454"/>
                  <a:pt x="67" y="454"/>
                  <a:pt x="67" y="454"/>
                </a:cubicBezTo>
                <a:cubicBezTo>
                  <a:pt x="60" y="454"/>
                  <a:pt x="60" y="454"/>
                  <a:pt x="60" y="454"/>
                </a:cubicBezTo>
                <a:cubicBezTo>
                  <a:pt x="55" y="453"/>
                  <a:pt x="55" y="453"/>
                  <a:pt x="55" y="453"/>
                </a:cubicBezTo>
                <a:cubicBezTo>
                  <a:pt x="53" y="452"/>
                  <a:pt x="53" y="452"/>
                  <a:pt x="53" y="452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51" y="455"/>
                  <a:pt x="51" y="455"/>
                  <a:pt x="51" y="455"/>
                </a:cubicBezTo>
                <a:cubicBezTo>
                  <a:pt x="47" y="458"/>
                  <a:pt x="47" y="458"/>
                  <a:pt x="47" y="458"/>
                </a:cubicBezTo>
                <a:cubicBezTo>
                  <a:pt x="45" y="455"/>
                  <a:pt x="45" y="455"/>
                  <a:pt x="45" y="455"/>
                </a:cubicBezTo>
                <a:cubicBezTo>
                  <a:pt x="44" y="462"/>
                  <a:pt x="39" y="449"/>
                  <a:pt x="44" y="462"/>
                </a:cubicBezTo>
                <a:cubicBezTo>
                  <a:pt x="37" y="465"/>
                  <a:pt x="37" y="465"/>
                  <a:pt x="37" y="465"/>
                </a:cubicBezTo>
                <a:cubicBezTo>
                  <a:pt x="33" y="465"/>
                  <a:pt x="33" y="465"/>
                  <a:pt x="33" y="465"/>
                </a:cubicBezTo>
                <a:cubicBezTo>
                  <a:pt x="29" y="470"/>
                  <a:pt x="29" y="470"/>
                  <a:pt x="29" y="470"/>
                </a:cubicBezTo>
                <a:cubicBezTo>
                  <a:pt x="34" y="468"/>
                  <a:pt x="34" y="468"/>
                  <a:pt x="34" y="468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7" y="467"/>
                  <a:pt x="37" y="467"/>
                  <a:pt x="37" y="467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0" y="475"/>
                  <a:pt x="30" y="475"/>
                  <a:pt x="30" y="475"/>
                </a:cubicBezTo>
                <a:cubicBezTo>
                  <a:pt x="30" y="478"/>
                  <a:pt x="30" y="478"/>
                  <a:pt x="30" y="478"/>
                </a:cubicBezTo>
                <a:cubicBezTo>
                  <a:pt x="31" y="478"/>
                  <a:pt x="34" y="476"/>
                  <a:pt x="33" y="480"/>
                </a:cubicBezTo>
                <a:cubicBezTo>
                  <a:pt x="28" y="483"/>
                  <a:pt x="28" y="483"/>
                  <a:pt x="28" y="483"/>
                </a:cubicBezTo>
                <a:cubicBezTo>
                  <a:pt x="27" y="482"/>
                  <a:pt x="27" y="482"/>
                  <a:pt x="27" y="482"/>
                </a:cubicBezTo>
                <a:cubicBezTo>
                  <a:pt x="24" y="483"/>
                  <a:pt x="24" y="483"/>
                  <a:pt x="24" y="483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20" y="481"/>
                  <a:pt x="20" y="481"/>
                  <a:pt x="20" y="481"/>
                </a:cubicBezTo>
                <a:cubicBezTo>
                  <a:pt x="19" y="478"/>
                  <a:pt x="19" y="478"/>
                  <a:pt x="19" y="478"/>
                </a:cubicBezTo>
                <a:cubicBezTo>
                  <a:pt x="11" y="475"/>
                  <a:pt x="11" y="475"/>
                  <a:pt x="11" y="475"/>
                </a:cubicBezTo>
                <a:cubicBezTo>
                  <a:pt x="8" y="477"/>
                  <a:pt x="8" y="477"/>
                  <a:pt x="8" y="477"/>
                </a:cubicBezTo>
                <a:cubicBezTo>
                  <a:pt x="6" y="473"/>
                  <a:pt x="6" y="473"/>
                  <a:pt x="6" y="473"/>
                </a:cubicBezTo>
                <a:cubicBezTo>
                  <a:pt x="4" y="473"/>
                  <a:pt x="4" y="473"/>
                  <a:pt x="4" y="473"/>
                </a:cubicBezTo>
                <a:cubicBezTo>
                  <a:pt x="3" y="471"/>
                  <a:pt x="0" y="474"/>
                  <a:pt x="2" y="470"/>
                </a:cubicBezTo>
                <a:cubicBezTo>
                  <a:pt x="2" y="469"/>
                  <a:pt x="2" y="469"/>
                  <a:pt x="2" y="469"/>
                </a:cubicBezTo>
                <a:cubicBezTo>
                  <a:pt x="6" y="473"/>
                  <a:pt x="6" y="473"/>
                  <a:pt x="6" y="473"/>
                </a:cubicBezTo>
                <a:cubicBezTo>
                  <a:pt x="7" y="473"/>
                  <a:pt x="7" y="473"/>
                  <a:pt x="7" y="473"/>
                </a:cubicBezTo>
                <a:cubicBezTo>
                  <a:pt x="7" y="470"/>
                  <a:pt x="7" y="470"/>
                  <a:pt x="7" y="470"/>
                </a:cubicBezTo>
                <a:cubicBezTo>
                  <a:pt x="11" y="473"/>
                  <a:pt x="11" y="473"/>
                  <a:pt x="11" y="473"/>
                </a:cubicBezTo>
                <a:cubicBezTo>
                  <a:pt x="18" y="467"/>
                  <a:pt x="18" y="467"/>
                  <a:pt x="18" y="467"/>
                </a:cubicBezTo>
                <a:cubicBezTo>
                  <a:pt x="24" y="468"/>
                  <a:pt x="24" y="468"/>
                  <a:pt x="24" y="468"/>
                </a:cubicBezTo>
                <a:cubicBezTo>
                  <a:pt x="27" y="465"/>
                  <a:pt x="27" y="465"/>
                  <a:pt x="27" y="465"/>
                </a:cubicBezTo>
                <a:cubicBezTo>
                  <a:pt x="27" y="466"/>
                  <a:pt x="25" y="462"/>
                  <a:pt x="29" y="466"/>
                </a:cubicBezTo>
                <a:cubicBezTo>
                  <a:pt x="30" y="465"/>
                  <a:pt x="30" y="465"/>
                  <a:pt x="30" y="465"/>
                </a:cubicBezTo>
                <a:cubicBezTo>
                  <a:pt x="28" y="464"/>
                  <a:pt x="28" y="464"/>
                  <a:pt x="28" y="464"/>
                </a:cubicBezTo>
                <a:cubicBezTo>
                  <a:pt x="34" y="461"/>
                  <a:pt x="34" y="461"/>
                  <a:pt x="34" y="461"/>
                </a:cubicBezTo>
                <a:cubicBezTo>
                  <a:pt x="36" y="462"/>
                  <a:pt x="36" y="462"/>
                  <a:pt x="36" y="462"/>
                </a:cubicBezTo>
                <a:cubicBezTo>
                  <a:pt x="36" y="461"/>
                  <a:pt x="32" y="463"/>
                  <a:pt x="36" y="461"/>
                </a:cubicBezTo>
                <a:cubicBezTo>
                  <a:pt x="38" y="461"/>
                  <a:pt x="38" y="461"/>
                  <a:pt x="38" y="461"/>
                </a:cubicBezTo>
                <a:cubicBezTo>
                  <a:pt x="37" y="462"/>
                  <a:pt x="37" y="462"/>
                  <a:pt x="37" y="462"/>
                </a:cubicBezTo>
                <a:cubicBezTo>
                  <a:pt x="37" y="460"/>
                  <a:pt x="40" y="474"/>
                  <a:pt x="43" y="456"/>
                </a:cubicBezTo>
                <a:cubicBezTo>
                  <a:pt x="38" y="455"/>
                  <a:pt x="38" y="455"/>
                  <a:pt x="38" y="455"/>
                </a:cubicBezTo>
                <a:cubicBezTo>
                  <a:pt x="39" y="453"/>
                  <a:pt x="39" y="453"/>
                  <a:pt x="39" y="453"/>
                </a:cubicBezTo>
                <a:cubicBezTo>
                  <a:pt x="42" y="453"/>
                  <a:pt x="42" y="453"/>
                  <a:pt x="42" y="453"/>
                </a:cubicBezTo>
                <a:cubicBezTo>
                  <a:pt x="42" y="452"/>
                  <a:pt x="42" y="452"/>
                  <a:pt x="42" y="452"/>
                </a:cubicBezTo>
                <a:cubicBezTo>
                  <a:pt x="44" y="451"/>
                  <a:pt x="44" y="451"/>
                  <a:pt x="44" y="451"/>
                </a:cubicBezTo>
                <a:cubicBezTo>
                  <a:pt x="42" y="448"/>
                  <a:pt x="42" y="448"/>
                  <a:pt x="42" y="448"/>
                </a:cubicBezTo>
                <a:cubicBezTo>
                  <a:pt x="43" y="446"/>
                  <a:pt x="43" y="446"/>
                  <a:pt x="43" y="446"/>
                </a:cubicBezTo>
                <a:cubicBezTo>
                  <a:pt x="41" y="444"/>
                  <a:pt x="41" y="444"/>
                  <a:pt x="41" y="444"/>
                </a:cubicBezTo>
                <a:cubicBezTo>
                  <a:pt x="38" y="446"/>
                  <a:pt x="38" y="446"/>
                  <a:pt x="38" y="446"/>
                </a:cubicBezTo>
                <a:cubicBezTo>
                  <a:pt x="38" y="440"/>
                  <a:pt x="38" y="440"/>
                  <a:pt x="38" y="440"/>
                </a:cubicBezTo>
                <a:cubicBezTo>
                  <a:pt x="36" y="441"/>
                  <a:pt x="36" y="441"/>
                  <a:pt x="36" y="441"/>
                </a:cubicBezTo>
                <a:cubicBezTo>
                  <a:pt x="34" y="439"/>
                  <a:pt x="43" y="441"/>
                  <a:pt x="33" y="439"/>
                </a:cubicBezTo>
                <a:cubicBezTo>
                  <a:pt x="32" y="439"/>
                  <a:pt x="32" y="439"/>
                  <a:pt x="32" y="439"/>
                </a:cubicBezTo>
                <a:cubicBezTo>
                  <a:pt x="33" y="437"/>
                  <a:pt x="33" y="437"/>
                  <a:pt x="33" y="437"/>
                </a:cubicBezTo>
                <a:cubicBezTo>
                  <a:pt x="32" y="437"/>
                  <a:pt x="32" y="437"/>
                  <a:pt x="32" y="437"/>
                </a:cubicBezTo>
                <a:cubicBezTo>
                  <a:pt x="29" y="437"/>
                  <a:pt x="29" y="437"/>
                  <a:pt x="29" y="437"/>
                </a:cubicBezTo>
                <a:cubicBezTo>
                  <a:pt x="31" y="434"/>
                  <a:pt x="28" y="436"/>
                  <a:pt x="26" y="433"/>
                </a:cubicBezTo>
                <a:cubicBezTo>
                  <a:pt x="30" y="432"/>
                  <a:pt x="30" y="432"/>
                  <a:pt x="30" y="432"/>
                </a:cubicBezTo>
                <a:cubicBezTo>
                  <a:pt x="28" y="434"/>
                  <a:pt x="30" y="426"/>
                  <a:pt x="23" y="432"/>
                </a:cubicBezTo>
                <a:cubicBezTo>
                  <a:pt x="24" y="432"/>
                  <a:pt x="24" y="432"/>
                  <a:pt x="24" y="432"/>
                </a:cubicBezTo>
                <a:cubicBezTo>
                  <a:pt x="17" y="426"/>
                  <a:pt x="17" y="426"/>
                  <a:pt x="17" y="426"/>
                </a:cubicBezTo>
                <a:cubicBezTo>
                  <a:pt x="13" y="429"/>
                  <a:pt x="13" y="429"/>
                  <a:pt x="13" y="429"/>
                </a:cubicBezTo>
                <a:cubicBezTo>
                  <a:pt x="12" y="432"/>
                  <a:pt x="12" y="432"/>
                  <a:pt x="12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3" y="427"/>
                  <a:pt x="13" y="427"/>
                  <a:pt x="13" y="427"/>
                </a:cubicBezTo>
                <a:cubicBezTo>
                  <a:pt x="6" y="425"/>
                  <a:pt x="6" y="425"/>
                  <a:pt x="6" y="425"/>
                </a:cubicBezTo>
                <a:cubicBezTo>
                  <a:pt x="6" y="419"/>
                  <a:pt x="6" y="419"/>
                  <a:pt x="6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6" y="420"/>
                  <a:pt x="6" y="420"/>
                  <a:pt x="6" y="420"/>
                </a:cubicBezTo>
                <a:cubicBezTo>
                  <a:pt x="9" y="422"/>
                  <a:pt x="9" y="422"/>
                  <a:pt x="9" y="422"/>
                </a:cubicBezTo>
                <a:cubicBezTo>
                  <a:pt x="13" y="422"/>
                  <a:pt x="13" y="422"/>
                  <a:pt x="13" y="422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5" y="413"/>
                  <a:pt x="5" y="413"/>
                  <a:pt x="5" y="413"/>
                </a:cubicBezTo>
                <a:cubicBezTo>
                  <a:pt x="5" y="405"/>
                  <a:pt x="5" y="405"/>
                  <a:pt x="5" y="405"/>
                </a:cubicBezTo>
                <a:cubicBezTo>
                  <a:pt x="7" y="404"/>
                  <a:pt x="7" y="404"/>
                  <a:pt x="7" y="404"/>
                </a:cubicBezTo>
                <a:cubicBezTo>
                  <a:pt x="8" y="406"/>
                  <a:pt x="8" y="406"/>
                  <a:pt x="8" y="406"/>
                </a:cubicBezTo>
                <a:cubicBezTo>
                  <a:pt x="10" y="406"/>
                  <a:pt x="10" y="406"/>
                  <a:pt x="10" y="406"/>
                </a:cubicBezTo>
                <a:cubicBezTo>
                  <a:pt x="11" y="404"/>
                  <a:pt x="11" y="404"/>
                  <a:pt x="11" y="404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3" y="403"/>
                  <a:pt x="13" y="403"/>
                  <a:pt x="13" y="403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15" y="413"/>
                  <a:pt x="15" y="413"/>
                  <a:pt x="15" y="413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7" y="420"/>
                  <a:pt x="17" y="420"/>
                  <a:pt x="17" y="420"/>
                </a:cubicBezTo>
                <a:cubicBezTo>
                  <a:pt x="23" y="414"/>
                  <a:pt x="23" y="414"/>
                  <a:pt x="23" y="414"/>
                </a:cubicBezTo>
                <a:cubicBezTo>
                  <a:pt x="23" y="413"/>
                  <a:pt x="20" y="414"/>
                  <a:pt x="22" y="412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3" y="407"/>
                  <a:pt x="33" y="407"/>
                  <a:pt x="33" y="407"/>
                </a:cubicBezTo>
                <a:cubicBezTo>
                  <a:pt x="33" y="406"/>
                  <a:pt x="33" y="406"/>
                  <a:pt x="33" y="406"/>
                </a:cubicBezTo>
                <a:cubicBezTo>
                  <a:pt x="38" y="403"/>
                  <a:pt x="38" y="403"/>
                  <a:pt x="38" y="403"/>
                </a:cubicBezTo>
                <a:cubicBezTo>
                  <a:pt x="41" y="405"/>
                  <a:pt x="41" y="405"/>
                  <a:pt x="41" y="405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49" y="400"/>
                  <a:pt x="49" y="400"/>
                  <a:pt x="49" y="400"/>
                </a:cubicBezTo>
                <a:cubicBezTo>
                  <a:pt x="47" y="399"/>
                  <a:pt x="47" y="399"/>
                  <a:pt x="47" y="399"/>
                </a:cubicBezTo>
                <a:cubicBezTo>
                  <a:pt x="52" y="399"/>
                  <a:pt x="42" y="394"/>
                  <a:pt x="52" y="399"/>
                </a:cubicBezTo>
                <a:cubicBezTo>
                  <a:pt x="55" y="402"/>
                  <a:pt x="55" y="402"/>
                  <a:pt x="55" y="402"/>
                </a:cubicBezTo>
                <a:cubicBezTo>
                  <a:pt x="56" y="401"/>
                  <a:pt x="56" y="401"/>
                  <a:pt x="56" y="401"/>
                </a:cubicBezTo>
                <a:cubicBezTo>
                  <a:pt x="60" y="404"/>
                  <a:pt x="60" y="404"/>
                  <a:pt x="60" y="404"/>
                </a:cubicBezTo>
                <a:cubicBezTo>
                  <a:pt x="61" y="402"/>
                  <a:pt x="61" y="402"/>
                  <a:pt x="61" y="402"/>
                </a:cubicBezTo>
                <a:cubicBezTo>
                  <a:pt x="59" y="400"/>
                  <a:pt x="59" y="400"/>
                  <a:pt x="59" y="400"/>
                </a:cubicBezTo>
                <a:cubicBezTo>
                  <a:pt x="62" y="397"/>
                  <a:pt x="62" y="397"/>
                  <a:pt x="62" y="397"/>
                </a:cubicBezTo>
                <a:cubicBezTo>
                  <a:pt x="64" y="401"/>
                  <a:pt x="64" y="401"/>
                  <a:pt x="64" y="401"/>
                </a:cubicBezTo>
                <a:cubicBezTo>
                  <a:pt x="65" y="400"/>
                  <a:pt x="65" y="400"/>
                  <a:pt x="65" y="400"/>
                </a:cubicBezTo>
                <a:cubicBezTo>
                  <a:pt x="69" y="402"/>
                  <a:pt x="69" y="402"/>
                  <a:pt x="69" y="402"/>
                </a:cubicBezTo>
                <a:cubicBezTo>
                  <a:pt x="70" y="400"/>
                  <a:pt x="71" y="404"/>
                  <a:pt x="72" y="400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61" y="394"/>
                  <a:pt x="61" y="394"/>
                  <a:pt x="61" y="394"/>
                </a:cubicBezTo>
                <a:cubicBezTo>
                  <a:pt x="61" y="394"/>
                  <a:pt x="64" y="394"/>
                  <a:pt x="60" y="394"/>
                </a:cubicBezTo>
                <a:cubicBezTo>
                  <a:pt x="61" y="393"/>
                  <a:pt x="61" y="393"/>
                  <a:pt x="61" y="393"/>
                </a:cubicBezTo>
                <a:cubicBezTo>
                  <a:pt x="67" y="394"/>
                  <a:pt x="67" y="394"/>
                  <a:pt x="67" y="394"/>
                </a:cubicBezTo>
                <a:cubicBezTo>
                  <a:pt x="73" y="395"/>
                  <a:pt x="73" y="395"/>
                  <a:pt x="73" y="395"/>
                </a:cubicBezTo>
                <a:cubicBezTo>
                  <a:pt x="74" y="395"/>
                  <a:pt x="74" y="395"/>
                  <a:pt x="74" y="395"/>
                </a:cubicBezTo>
                <a:cubicBezTo>
                  <a:pt x="74" y="393"/>
                  <a:pt x="74" y="393"/>
                  <a:pt x="74" y="393"/>
                </a:cubicBezTo>
                <a:cubicBezTo>
                  <a:pt x="75" y="394"/>
                  <a:pt x="75" y="394"/>
                  <a:pt x="75" y="394"/>
                </a:cubicBezTo>
                <a:cubicBezTo>
                  <a:pt x="78" y="393"/>
                  <a:pt x="78" y="393"/>
                  <a:pt x="78" y="393"/>
                </a:cubicBezTo>
                <a:cubicBezTo>
                  <a:pt x="78" y="389"/>
                  <a:pt x="78" y="389"/>
                  <a:pt x="78" y="389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5" y="386"/>
                  <a:pt x="75" y="386"/>
                  <a:pt x="75" y="386"/>
                </a:cubicBezTo>
                <a:cubicBezTo>
                  <a:pt x="74" y="389"/>
                  <a:pt x="74" y="389"/>
                  <a:pt x="74" y="389"/>
                </a:cubicBezTo>
                <a:cubicBezTo>
                  <a:pt x="69" y="388"/>
                  <a:pt x="69" y="388"/>
                  <a:pt x="69" y="388"/>
                </a:cubicBezTo>
                <a:cubicBezTo>
                  <a:pt x="70" y="385"/>
                  <a:pt x="70" y="385"/>
                  <a:pt x="70" y="385"/>
                </a:cubicBezTo>
                <a:cubicBezTo>
                  <a:pt x="74" y="385"/>
                  <a:pt x="79" y="382"/>
                  <a:pt x="81" y="385"/>
                </a:cubicBezTo>
                <a:cubicBezTo>
                  <a:pt x="80" y="386"/>
                  <a:pt x="80" y="386"/>
                  <a:pt x="80" y="386"/>
                </a:cubicBezTo>
                <a:cubicBezTo>
                  <a:pt x="81" y="386"/>
                  <a:pt x="81" y="386"/>
                  <a:pt x="81" y="386"/>
                </a:cubicBezTo>
                <a:cubicBezTo>
                  <a:pt x="83" y="386"/>
                  <a:pt x="83" y="386"/>
                  <a:pt x="83" y="386"/>
                </a:cubicBezTo>
                <a:cubicBezTo>
                  <a:pt x="80" y="388"/>
                  <a:pt x="80" y="388"/>
                  <a:pt x="80" y="388"/>
                </a:cubicBezTo>
                <a:cubicBezTo>
                  <a:pt x="85" y="388"/>
                  <a:pt x="85" y="388"/>
                  <a:pt x="85" y="388"/>
                </a:cubicBezTo>
                <a:cubicBezTo>
                  <a:pt x="86" y="385"/>
                  <a:pt x="86" y="385"/>
                  <a:pt x="86" y="385"/>
                </a:cubicBezTo>
                <a:cubicBezTo>
                  <a:pt x="97" y="383"/>
                  <a:pt x="97" y="383"/>
                  <a:pt x="97" y="383"/>
                </a:cubicBezTo>
                <a:cubicBezTo>
                  <a:pt x="101" y="381"/>
                  <a:pt x="101" y="381"/>
                  <a:pt x="101" y="381"/>
                </a:cubicBezTo>
                <a:cubicBezTo>
                  <a:pt x="107" y="379"/>
                  <a:pt x="107" y="379"/>
                  <a:pt x="107" y="379"/>
                </a:cubicBezTo>
                <a:cubicBezTo>
                  <a:pt x="112" y="379"/>
                  <a:pt x="112" y="379"/>
                  <a:pt x="112" y="379"/>
                </a:cubicBezTo>
                <a:cubicBezTo>
                  <a:pt x="113" y="379"/>
                  <a:pt x="106" y="380"/>
                  <a:pt x="114" y="378"/>
                </a:cubicBezTo>
                <a:cubicBezTo>
                  <a:pt x="113" y="380"/>
                  <a:pt x="113" y="380"/>
                  <a:pt x="113" y="380"/>
                </a:cubicBezTo>
                <a:cubicBezTo>
                  <a:pt x="118" y="381"/>
                  <a:pt x="118" y="381"/>
                  <a:pt x="118" y="381"/>
                </a:cubicBezTo>
                <a:cubicBezTo>
                  <a:pt x="118" y="381"/>
                  <a:pt x="119" y="382"/>
                  <a:pt x="119" y="381"/>
                </a:cubicBezTo>
                <a:cubicBezTo>
                  <a:pt x="120" y="381"/>
                  <a:pt x="120" y="381"/>
                  <a:pt x="120" y="381"/>
                </a:cubicBezTo>
                <a:cubicBezTo>
                  <a:pt x="121" y="382"/>
                  <a:pt x="122" y="374"/>
                  <a:pt x="118" y="383"/>
                </a:cubicBezTo>
                <a:cubicBezTo>
                  <a:pt x="124" y="381"/>
                  <a:pt x="124" y="381"/>
                  <a:pt x="124" y="381"/>
                </a:cubicBezTo>
                <a:cubicBezTo>
                  <a:pt x="125" y="382"/>
                  <a:pt x="128" y="381"/>
                  <a:pt x="125" y="378"/>
                </a:cubicBezTo>
                <a:cubicBezTo>
                  <a:pt x="118" y="378"/>
                  <a:pt x="118" y="378"/>
                  <a:pt x="118" y="378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0" y="373"/>
                  <a:pt x="110" y="373"/>
                  <a:pt x="110" y="373"/>
                </a:cubicBezTo>
                <a:cubicBezTo>
                  <a:pt x="108" y="377"/>
                  <a:pt x="108" y="377"/>
                  <a:pt x="108" y="377"/>
                </a:cubicBezTo>
                <a:cubicBezTo>
                  <a:pt x="103" y="374"/>
                  <a:pt x="103" y="374"/>
                  <a:pt x="103" y="374"/>
                </a:cubicBezTo>
                <a:cubicBezTo>
                  <a:pt x="99" y="377"/>
                  <a:pt x="99" y="377"/>
                  <a:pt x="99" y="377"/>
                </a:cubicBezTo>
                <a:cubicBezTo>
                  <a:pt x="97" y="376"/>
                  <a:pt x="97" y="376"/>
                  <a:pt x="97" y="376"/>
                </a:cubicBezTo>
                <a:cubicBezTo>
                  <a:pt x="95" y="380"/>
                  <a:pt x="104" y="374"/>
                  <a:pt x="93" y="376"/>
                </a:cubicBezTo>
                <a:cubicBezTo>
                  <a:pt x="93" y="380"/>
                  <a:pt x="93" y="380"/>
                  <a:pt x="93" y="380"/>
                </a:cubicBezTo>
                <a:cubicBezTo>
                  <a:pt x="91" y="378"/>
                  <a:pt x="91" y="378"/>
                  <a:pt x="91" y="378"/>
                </a:cubicBezTo>
                <a:cubicBezTo>
                  <a:pt x="89" y="380"/>
                  <a:pt x="89" y="380"/>
                  <a:pt x="89" y="380"/>
                </a:cubicBezTo>
                <a:cubicBezTo>
                  <a:pt x="88" y="383"/>
                  <a:pt x="88" y="383"/>
                  <a:pt x="88" y="383"/>
                </a:cubicBezTo>
                <a:cubicBezTo>
                  <a:pt x="85" y="383"/>
                  <a:pt x="85" y="383"/>
                  <a:pt x="85" y="383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85" y="380"/>
                  <a:pt x="94" y="378"/>
                  <a:pt x="84" y="381"/>
                </a:cubicBezTo>
                <a:cubicBezTo>
                  <a:pt x="88" y="377"/>
                  <a:pt x="88" y="377"/>
                  <a:pt x="88" y="377"/>
                </a:cubicBezTo>
                <a:cubicBezTo>
                  <a:pt x="87" y="377"/>
                  <a:pt x="87" y="377"/>
                  <a:pt x="87" y="377"/>
                </a:cubicBezTo>
                <a:cubicBezTo>
                  <a:pt x="93" y="374"/>
                  <a:pt x="93" y="374"/>
                  <a:pt x="93" y="374"/>
                </a:cubicBezTo>
                <a:cubicBezTo>
                  <a:pt x="97" y="371"/>
                  <a:pt x="97" y="371"/>
                  <a:pt x="97" y="371"/>
                </a:cubicBezTo>
                <a:cubicBezTo>
                  <a:pt x="109" y="370"/>
                  <a:pt x="80" y="380"/>
                  <a:pt x="107" y="366"/>
                </a:cubicBezTo>
                <a:cubicBezTo>
                  <a:pt x="111" y="366"/>
                  <a:pt x="111" y="366"/>
                  <a:pt x="111" y="366"/>
                </a:cubicBezTo>
                <a:cubicBezTo>
                  <a:pt x="112" y="365"/>
                  <a:pt x="112" y="365"/>
                  <a:pt x="112" y="365"/>
                </a:cubicBezTo>
                <a:cubicBezTo>
                  <a:pt x="112" y="365"/>
                  <a:pt x="108" y="366"/>
                  <a:pt x="113" y="366"/>
                </a:cubicBezTo>
                <a:cubicBezTo>
                  <a:pt x="113" y="363"/>
                  <a:pt x="113" y="363"/>
                  <a:pt x="113" y="363"/>
                </a:cubicBezTo>
                <a:cubicBezTo>
                  <a:pt x="116" y="364"/>
                  <a:pt x="113" y="357"/>
                  <a:pt x="119" y="361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5" y="355"/>
                  <a:pt x="125" y="355"/>
                  <a:pt x="125" y="355"/>
                </a:cubicBezTo>
                <a:cubicBezTo>
                  <a:pt x="127" y="357"/>
                  <a:pt x="127" y="357"/>
                  <a:pt x="127" y="357"/>
                </a:cubicBezTo>
                <a:cubicBezTo>
                  <a:pt x="130" y="356"/>
                  <a:pt x="135" y="352"/>
                  <a:pt x="137" y="357"/>
                </a:cubicBezTo>
                <a:cubicBezTo>
                  <a:pt x="138" y="356"/>
                  <a:pt x="131" y="359"/>
                  <a:pt x="139" y="355"/>
                </a:cubicBezTo>
                <a:cubicBezTo>
                  <a:pt x="140" y="356"/>
                  <a:pt x="140" y="356"/>
                  <a:pt x="140" y="356"/>
                </a:cubicBezTo>
                <a:cubicBezTo>
                  <a:pt x="145" y="353"/>
                  <a:pt x="145" y="353"/>
                  <a:pt x="145" y="353"/>
                </a:cubicBezTo>
                <a:cubicBezTo>
                  <a:pt x="140" y="353"/>
                  <a:pt x="140" y="353"/>
                  <a:pt x="140" y="353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1"/>
                  <a:pt x="137" y="351"/>
                  <a:pt x="137" y="351"/>
                </a:cubicBezTo>
                <a:cubicBezTo>
                  <a:pt x="140" y="347"/>
                  <a:pt x="140" y="347"/>
                  <a:pt x="140" y="347"/>
                </a:cubicBezTo>
                <a:cubicBezTo>
                  <a:pt x="140" y="348"/>
                  <a:pt x="140" y="348"/>
                  <a:pt x="140" y="348"/>
                </a:cubicBezTo>
                <a:cubicBezTo>
                  <a:pt x="143" y="347"/>
                  <a:pt x="143" y="347"/>
                  <a:pt x="143" y="347"/>
                </a:cubicBezTo>
                <a:cubicBezTo>
                  <a:pt x="144" y="346"/>
                  <a:pt x="136" y="349"/>
                  <a:pt x="147" y="348"/>
                </a:cubicBezTo>
                <a:cubicBezTo>
                  <a:pt x="146" y="344"/>
                  <a:pt x="146" y="344"/>
                  <a:pt x="146" y="344"/>
                </a:cubicBezTo>
                <a:cubicBezTo>
                  <a:pt x="152" y="342"/>
                  <a:pt x="152" y="342"/>
                  <a:pt x="152" y="342"/>
                </a:cubicBezTo>
                <a:cubicBezTo>
                  <a:pt x="153" y="342"/>
                  <a:pt x="144" y="346"/>
                  <a:pt x="156" y="340"/>
                </a:cubicBezTo>
                <a:cubicBezTo>
                  <a:pt x="158" y="340"/>
                  <a:pt x="158" y="340"/>
                  <a:pt x="158" y="340"/>
                </a:cubicBezTo>
                <a:cubicBezTo>
                  <a:pt x="162" y="335"/>
                  <a:pt x="162" y="335"/>
                  <a:pt x="162" y="335"/>
                </a:cubicBezTo>
                <a:cubicBezTo>
                  <a:pt x="162" y="334"/>
                  <a:pt x="162" y="334"/>
                  <a:pt x="162" y="334"/>
                </a:cubicBezTo>
                <a:cubicBezTo>
                  <a:pt x="160" y="334"/>
                  <a:pt x="160" y="334"/>
                  <a:pt x="160" y="334"/>
                </a:cubicBezTo>
                <a:cubicBezTo>
                  <a:pt x="161" y="334"/>
                  <a:pt x="157" y="339"/>
                  <a:pt x="161" y="333"/>
                </a:cubicBezTo>
                <a:cubicBezTo>
                  <a:pt x="156" y="334"/>
                  <a:pt x="156" y="334"/>
                  <a:pt x="156" y="334"/>
                </a:cubicBezTo>
                <a:cubicBezTo>
                  <a:pt x="153" y="336"/>
                  <a:pt x="153" y="336"/>
                  <a:pt x="153" y="336"/>
                </a:cubicBezTo>
                <a:cubicBezTo>
                  <a:pt x="152" y="336"/>
                  <a:pt x="152" y="336"/>
                  <a:pt x="152" y="336"/>
                </a:cubicBezTo>
                <a:cubicBezTo>
                  <a:pt x="151" y="335"/>
                  <a:pt x="151" y="335"/>
                  <a:pt x="151" y="335"/>
                </a:cubicBezTo>
                <a:cubicBezTo>
                  <a:pt x="156" y="332"/>
                  <a:pt x="156" y="332"/>
                  <a:pt x="156" y="332"/>
                </a:cubicBezTo>
                <a:cubicBezTo>
                  <a:pt x="163" y="331"/>
                  <a:pt x="163" y="331"/>
                  <a:pt x="163" y="331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71" y="327"/>
                  <a:pt x="171" y="327"/>
                  <a:pt x="171" y="327"/>
                </a:cubicBezTo>
                <a:cubicBezTo>
                  <a:pt x="172" y="326"/>
                  <a:pt x="172" y="326"/>
                  <a:pt x="172" y="326"/>
                </a:cubicBezTo>
                <a:cubicBezTo>
                  <a:pt x="170" y="325"/>
                  <a:pt x="170" y="325"/>
                  <a:pt x="170" y="325"/>
                </a:cubicBezTo>
                <a:cubicBezTo>
                  <a:pt x="176" y="320"/>
                  <a:pt x="176" y="320"/>
                  <a:pt x="176" y="320"/>
                </a:cubicBezTo>
                <a:cubicBezTo>
                  <a:pt x="179" y="320"/>
                  <a:pt x="179" y="320"/>
                  <a:pt x="179" y="320"/>
                </a:cubicBezTo>
                <a:cubicBezTo>
                  <a:pt x="179" y="319"/>
                  <a:pt x="179" y="319"/>
                  <a:pt x="179" y="319"/>
                </a:cubicBezTo>
                <a:cubicBezTo>
                  <a:pt x="180" y="319"/>
                  <a:pt x="172" y="325"/>
                  <a:pt x="185" y="317"/>
                </a:cubicBezTo>
                <a:cubicBezTo>
                  <a:pt x="183" y="316"/>
                  <a:pt x="183" y="316"/>
                  <a:pt x="183" y="316"/>
                </a:cubicBezTo>
                <a:cubicBezTo>
                  <a:pt x="180" y="315"/>
                  <a:pt x="185" y="325"/>
                  <a:pt x="174" y="317"/>
                </a:cubicBezTo>
                <a:cubicBezTo>
                  <a:pt x="173" y="318"/>
                  <a:pt x="169" y="320"/>
                  <a:pt x="165" y="321"/>
                </a:cubicBezTo>
                <a:cubicBezTo>
                  <a:pt x="165" y="321"/>
                  <a:pt x="167" y="325"/>
                  <a:pt x="165" y="320"/>
                </a:cubicBezTo>
                <a:cubicBezTo>
                  <a:pt x="163" y="322"/>
                  <a:pt x="163" y="322"/>
                  <a:pt x="163" y="322"/>
                </a:cubicBezTo>
                <a:cubicBezTo>
                  <a:pt x="156" y="325"/>
                  <a:pt x="156" y="325"/>
                  <a:pt x="156" y="325"/>
                </a:cubicBezTo>
                <a:cubicBezTo>
                  <a:pt x="154" y="327"/>
                  <a:pt x="154" y="327"/>
                  <a:pt x="154" y="327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51" y="323"/>
                  <a:pt x="151" y="323"/>
                  <a:pt x="151" y="32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3" y="316"/>
                  <a:pt x="143" y="316"/>
                  <a:pt x="143" y="316"/>
                </a:cubicBezTo>
                <a:cubicBezTo>
                  <a:pt x="141" y="316"/>
                  <a:pt x="141" y="316"/>
                  <a:pt x="141" y="316"/>
                </a:cubicBezTo>
                <a:cubicBezTo>
                  <a:pt x="142" y="319"/>
                  <a:pt x="142" y="319"/>
                  <a:pt x="142" y="319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9" y="315"/>
                  <a:pt x="139" y="315"/>
                  <a:pt x="139" y="315"/>
                </a:cubicBezTo>
                <a:cubicBezTo>
                  <a:pt x="139" y="313"/>
                  <a:pt x="132" y="326"/>
                  <a:pt x="140" y="311"/>
                </a:cubicBezTo>
                <a:cubicBezTo>
                  <a:pt x="135" y="311"/>
                  <a:pt x="135" y="311"/>
                  <a:pt x="135" y="311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135" y="319"/>
                  <a:pt x="135" y="319"/>
                  <a:pt x="135" y="319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29" y="316"/>
                  <a:pt x="129" y="316"/>
                  <a:pt x="129" y="316"/>
                </a:cubicBezTo>
                <a:cubicBezTo>
                  <a:pt x="134" y="313"/>
                  <a:pt x="134" y="313"/>
                  <a:pt x="134" y="313"/>
                </a:cubicBezTo>
                <a:cubicBezTo>
                  <a:pt x="135" y="312"/>
                  <a:pt x="135" y="312"/>
                  <a:pt x="135" y="31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2" y="313"/>
                  <a:pt x="129" y="312"/>
                  <a:pt x="128" y="312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35" y="306"/>
                  <a:pt x="135" y="306"/>
                  <a:pt x="135" y="306"/>
                </a:cubicBezTo>
                <a:cubicBezTo>
                  <a:pt x="137" y="305"/>
                  <a:pt x="137" y="305"/>
                  <a:pt x="137" y="305"/>
                </a:cubicBezTo>
                <a:cubicBezTo>
                  <a:pt x="131" y="304"/>
                  <a:pt x="131" y="304"/>
                  <a:pt x="131" y="304"/>
                </a:cubicBezTo>
                <a:cubicBezTo>
                  <a:pt x="137" y="302"/>
                  <a:pt x="137" y="302"/>
                  <a:pt x="137" y="302"/>
                </a:cubicBezTo>
                <a:cubicBezTo>
                  <a:pt x="142" y="299"/>
                  <a:pt x="142" y="299"/>
                  <a:pt x="142" y="299"/>
                </a:cubicBezTo>
                <a:cubicBezTo>
                  <a:pt x="144" y="299"/>
                  <a:pt x="144" y="299"/>
                  <a:pt x="144" y="299"/>
                </a:cubicBezTo>
                <a:cubicBezTo>
                  <a:pt x="147" y="297"/>
                  <a:pt x="147" y="297"/>
                  <a:pt x="147" y="297"/>
                </a:cubicBezTo>
                <a:cubicBezTo>
                  <a:pt x="146" y="295"/>
                  <a:pt x="145" y="302"/>
                  <a:pt x="146" y="295"/>
                </a:cubicBezTo>
                <a:cubicBezTo>
                  <a:pt x="154" y="291"/>
                  <a:pt x="154" y="291"/>
                  <a:pt x="154" y="291"/>
                </a:cubicBezTo>
                <a:cubicBezTo>
                  <a:pt x="159" y="293"/>
                  <a:pt x="159" y="293"/>
                  <a:pt x="159" y="293"/>
                </a:cubicBezTo>
                <a:cubicBezTo>
                  <a:pt x="165" y="293"/>
                  <a:pt x="165" y="293"/>
                  <a:pt x="165" y="293"/>
                </a:cubicBezTo>
                <a:cubicBezTo>
                  <a:pt x="166" y="291"/>
                  <a:pt x="166" y="291"/>
                  <a:pt x="166" y="291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86"/>
                  <a:pt x="167" y="286"/>
                  <a:pt x="167" y="286"/>
                </a:cubicBezTo>
                <a:cubicBezTo>
                  <a:pt x="162" y="286"/>
                  <a:pt x="162" y="286"/>
                  <a:pt x="162" y="286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87"/>
                  <a:pt x="160" y="287"/>
                  <a:pt x="160" y="287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53" y="290"/>
                  <a:pt x="153" y="290"/>
                  <a:pt x="153" y="290"/>
                </a:cubicBezTo>
                <a:cubicBezTo>
                  <a:pt x="153" y="289"/>
                  <a:pt x="155" y="290"/>
                  <a:pt x="152" y="289"/>
                </a:cubicBezTo>
                <a:cubicBezTo>
                  <a:pt x="158" y="285"/>
                  <a:pt x="158" y="285"/>
                  <a:pt x="158" y="285"/>
                </a:cubicBezTo>
                <a:cubicBezTo>
                  <a:pt x="154" y="284"/>
                  <a:pt x="154" y="284"/>
                  <a:pt x="154" y="284"/>
                </a:cubicBezTo>
                <a:cubicBezTo>
                  <a:pt x="154" y="284"/>
                  <a:pt x="161" y="280"/>
                  <a:pt x="152" y="285"/>
                </a:cubicBezTo>
                <a:cubicBezTo>
                  <a:pt x="149" y="283"/>
                  <a:pt x="149" y="283"/>
                  <a:pt x="149" y="283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38" y="287"/>
                  <a:pt x="138" y="287"/>
                  <a:pt x="138" y="287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3" y="286"/>
                  <a:pt x="133" y="286"/>
                  <a:pt x="133" y="286"/>
                </a:cubicBezTo>
                <a:cubicBezTo>
                  <a:pt x="129" y="284"/>
                  <a:pt x="139" y="281"/>
                  <a:pt x="128" y="284"/>
                </a:cubicBezTo>
                <a:cubicBezTo>
                  <a:pt x="127" y="281"/>
                  <a:pt x="127" y="281"/>
                  <a:pt x="127" y="281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4" y="281"/>
                  <a:pt x="114" y="281"/>
                  <a:pt x="114" y="281"/>
                </a:cubicBezTo>
                <a:cubicBezTo>
                  <a:pt x="121" y="279"/>
                  <a:pt x="103" y="278"/>
                  <a:pt x="121" y="278"/>
                </a:cubicBezTo>
                <a:cubicBezTo>
                  <a:pt x="121" y="276"/>
                  <a:pt x="121" y="276"/>
                  <a:pt x="121" y="276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4" y="271"/>
                  <a:pt x="124" y="271"/>
                  <a:pt x="124" y="271"/>
                </a:cubicBezTo>
                <a:cubicBezTo>
                  <a:pt x="126" y="274"/>
                  <a:pt x="126" y="274"/>
                  <a:pt x="126" y="274"/>
                </a:cubicBezTo>
                <a:cubicBezTo>
                  <a:pt x="128" y="272"/>
                  <a:pt x="128" y="272"/>
                  <a:pt x="128" y="272"/>
                </a:cubicBezTo>
                <a:cubicBezTo>
                  <a:pt x="132" y="274"/>
                  <a:pt x="132" y="274"/>
                  <a:pt x="132" y="274"/>
                </a:cubicBezTo>
                <a:cubicBezTo>
                  <a:pt x="134" y="271"/>
                  <a:pt x="134" y="271"/>
                  <a:pt x="134" y="271"/>
                </a:cubicBezTo>
                <a:cubicBezTo>
                  <a:pt x="139" y="271"/>
                  <a:pt x="139" y="271"/>
                  <a:pt x="139" y="271"/>
                </a:cubicBezTo>
                <a:cubicBezTo>
                  <a:pt x="140" y="272"/>
                  <a:pt x="140" y="272"/>
                  <a:pt x="140" y="272"/>
                </a:cubicBezTo>
                <a:cubicBezTo>
                  <a:pt x="139" y="269"/>
                  <a:pt x="144" y="271"/>
                  <a:pt x="143" y="270"/>
                </a:cubicBezTo>
                <a:cubicBezTo>
                  <a:pt x="144" y="266"/>
                  <a:pt x="144" y="266"/>
                  <a:pt x="144" y="266"/>
                </a:cubicBezTo>
                <a:cubicBezTo>
                  <a:pt x="140" y="266"/>
                  <a:pt x="140" y="266"/>
                  <a:pt x="140" y="266"/>
                </a:cubicBezTo>
                <a:cubicBezTo>
                  <a:pt x="140" y="264"/>
                  <a:pt x="140" y="264"/>
                  <a:pt x="140" y="264"/>
                </a:cubicBezTo>
                <a:cubicBezTo>
                  <a:pt x="146" y="266"/>
                  <a:pt x="143" y="263"/>
                  <a:pt x="148" y="259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50" y="257"/>
                  <a:pt x="157" y="258"/>
                  <a:pt x="156" y="255"/>
                </a:cubicBezTo>
                <a:cubicBezTo>
                  <a:pt x="155" y="251"/>
                  <a:pt x="155" y="251"/>
                  <a:pt x="155" y="251"/>
                </a:cubicBezTo>
                <a:cubicBezTo>
                  <a:pt x="159" y="249"/>
                  <a:pt x="159" y="249"/>
                  <a:pt x="159" y="249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53"/>
                  <a:pt x="158" y="253"/>
                  <a:pt x="158" y="253"/>
                </a:cubicBezTo>
                <a:cubicBezTo>
                  <a:pt x="160" y="254"/>
                  <a:pt x="160" y="254"/>
                  <a:pt x="160" y="254"/>
                </a:cubicBezTo>
                <a:cubicBezTo>
                  <a:pt x="162" y="254"/>
                  <a:pt x="161" y="252"/>
                  <a:pt x="163" y="251"/>
                </a:cubicBezTo>
                <a:cubicBezTo>
                  <a:pt x="164" y="252"/>
                  <a:pt x="164" y="252"/>
                  <a:pt x="164" y="252"/>
                </a:cubicBezTo>
                <a:cubicBezTo>
                  <a:pt x="159" y="256"/>
                  <a:pt x="159" y="256"/>
                  <a:pt x="159" y="256"/>
                </a:cubicBezTo>
                <a:cubicBezTo>
                  <a:pt x="157" y="256"/>
                  <a:pt x="157" y="256"/>
                  <a:pt x="157" y="256"/>
                </a:cubicBezTo>
                <a:cubicBezTo>
                  <a:pt x="154" y="259"/>
                  <a:pt x="154" y="259"/>
                  <a:pt x="154" y="259"/>
                </a:cubicBezTo>
                <a:cubicBezTo>
                  <a:pt x="155" y="260"/>
                  <a:pt x="155" y="254"/>
                  <a:pt x="157" y="261"/>
                </a:cubicBezTo>
                <a:cubicBezTo>
                  <a:pt x="157" y="262"/>
                  <a:pt x="157" y="262"/>
                  <a:pt x="157" y="262"/>
                </a:cubicBezTo>
                <a:cubicBezTo>
                  <a:pt x="155" y="262"/>
                  <a:pt x="155" y="262"/>
                  <a:pt x="155" y="262"/>
                </a:cubicBezTo>
                <a:cubicBezTo>
                  <a:pt x="154" y="265"/>
                  <a:pt x="154" y="265"/>
                  <a:pt x="154" y="265"/>
                </a:cubicBezTo>
                <a:cubicBezTo>
                  <a:pt x="157" y="267"/>
                  <a:pt x="157" y="267"/>
                  <a:pt x="157" y="267"/>
                </a:cubicBezTo>
                <a:cubicBezTo>
                  <a:pt x="154" y="268"/>
                  <a:pt x="154" y="268"/>
                  <a:pt x="154" y="268"/>
                </a:cubicBezTo>
                <a:cubicBezTo>
                  <a:pt x="156" y="268"/>
                  <a:pt x="156" y="268"/>
                  <a:pt x="156" y="268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68" y="260"/>
                  <a:pt x="168" y="261"/>
                  <a:pt x="168" y="261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68" y="267"/>
                  <a:pt x="168" y="267"/>
                  <a:pt x="168" y="267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2" y="270"/>
                  <a:pt x="172" y="270"/>
                  <a:pt x="172" y="270"/>
                </a:cubicBezTo>
                <a:cubicBezTo>
                  <a:pt x="172" y="260"/>
                  <a:pt x="171" y="277"/>
                  <a:pt x="178" y="264"/>
                </a:cubicBezTo>
                <a:cubicBezTo>
                  <a:pt x="182" y="261"/>
                  <a:pt x="182" y="261"/>
                  <a:pt x="182" y="261"/>
                </a:cubicBezTo>
                <a:cubicBezTo>
                  <a:pt x="185" y="262"/>
                  <a:pt x="185" y="262"/>
                  <a:pt x="185" y="262"/>
                </a:cubicBezTo>
                <a:cubicBezTo>
                  <a:pt x="186" y="259"/>
                  <a:pt x="186" y="262"/>
                  <a:pt x="191" y="259"/>
                </a:cubicBezTo>
                <a:cubicBezTo>
                  <a:pt x="189" y="258"/>
                  <a:pt x="189" y="258"/>
                  <a:pt x="189" y="258"/>
                </a:cubicBezTo>
                <a:cubicBezTo>
                  <a:pt x="183" y="260"/>
                  <a:pt x="183" y="260"/>
                  <a:pt x="183" y="260"/>
                </a:cubicBezTo>
                <a:cubicBezTo>
                  <a:pt x="182" y="260"/>
                  <a:pt x="193" y="255"/>
                  <a:pt x="179" y="258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4" y="259"/>
                  <a:pt x="174" y="259"/>
                  <a:pt x="174" y="259"/>
                </a:cubicBezTo>
                <a:cubicBezTo>
                  <a:pt x="173" y="258"/>
                  <a:pt x="173" y="258"/>
                  <a:pt x="173" y="258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8" y="253"/>
                  <a:pt x="178" y="253"/>
                  <a:pt x="178" y="253"/>
                </a:cubicBezTo>
                <a:cubicBezTo>
                  <a:pt x="176" y="255"/>
                  <a:pt x="176" y="255"/>
                  <a:pt x="176" y="255"/>
                </a:cubicBezTo>
                <a:cubicBezTo>
                  <a:pt x="177" y="256"/>
                  <a:pt x="177" y="256"/>
                  <a:pt x="177" y="256"/>
                </a:cubicBezTo>
                <a:cubicBezTo>
                  <a:pt x="182" y="258"/>
                  <a:pt x="182" y="258"/>
                  <a:pt x="182" y="258"/>
                </a:cubicBezTo>
                <a:cubicBezTo>
                  <a:pt x="184" y="259"/>
                  <a:pt x="184" y="259"/>
                  <a:pt x="184" y="259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87" y="257"/>
                  <a:pt x="187" y="254"/>
                  <a:pt x="187" y="258"/>
                </a:cubicBezTo>
                <a:cubicBezTo>
                  <a:pt x="190" y="256"/>
                  <a:pt x="190" y="256"/>
                  <a:pt x="190" y="256"/>
                </a:cubicBezTo>
                <a:cubicBezTo>
                  <a:pt x="200" y="254"/>
                  <a:pt x="200" y="254"/>
                  <a:pt x="200" y="254"/>
                </a:cubicBezTo>
                <a:cubicBezTo>
                  <a:pt x="200" y="252"/>
                  <a:pt x="200" y="252"/>
                  <a:pt x="200" y="252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03" y="253"/>
                  <a:pt x="206" y="250"/>
                  <a:pt x="207" y="249"/>
                </a:cubicBezTo>
                <a:cubicBezTo>
                  <a:pt x="202" y="247"/>
                  <a:pt x="202" y="247"/>
                  <a:pt x="202" y="247"/>
                </a:cubicBezTo>
                <a:cubicBezTo>
                  <a:pt x="196" y="248"/>
                  <a:pt x="196" y="248"/>
                  <a:pt x="196" y="248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5" y="252"/>
                  <a:pt x="198" y="250"/>
                  <a:pt x="193" y="251"/>
                </a:cubicBezTo>
                <a:cubicBezTo>
                  <a:pt x="193" y="250"/>
                  <a:pt x="194" y="250"/>
                  <a:pt x="194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84" y="248"/>
                  <a:pt x="184" y="248"/>
                  <a:pt x="184" y="248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3" y="250"/>
                  <a:pt x="163" y="250"/>
                  <a:pt x="163" y="250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58" y="247"/>
                  <a:pt x="158" y="247"/>
                  <a:pt x="158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46" y="248"/>
                  <a:pt x="146" y="248"/>
                  <a:pt x="146" y="248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48" y="243"/>
                  <a:pt x="148" y="243"/>
                  <a:pt x="148" y="243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4" y="243"/>
                  <a:pt x="144" y="243"/>
                  <a:pt x="144" y="243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37" y="253"/>
                  <a:pt x="148" y="244"/>
                  <a:pt x="147" y="254"/>
                </a:cubicBezTo>
                <a:cubicBezTo>
                  <a:pt x="141" y="250"/>
                  <a:pt x="141" y="250"/>
                  <a:pt x="141" y="250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39" y="250"/>
                  <a:pt x="139" y="250"/>
                  <a:pt x="139" y="250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4" y="252"/>
                  <a:pt x="124" y="252"/>
                  <a:pt x="124" y="252"/>
                </a:cubicBezTo>
                <a:cubicBezTo>
                  <a:pt x="122" y="254"/>
                  <a:pt x="122" y="254"/>
                  <a:pt x="122" y="254"/>
                </a:cubicBezTo>
                <a:cubicBezTo>
                  <a:pt x="119" y="256"/>
                  <a:pt x="124" y="254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5" y="249"/>
                  <a:pt x="125" y="249"/>
                  <a:pt x="125" y="249"/>
                </a:cubicBezTo>
                <a:cubicBezTo>
                  <a:pt x="124" y="249"/>
                  <a:pt x="128" y="250"/>
                  <a:pt x="124" y="248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2" y="234"/>
                  <a:pt x="122" y="234"/>
                  <a:pt x="122" y="234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9" y="231"/>
                  <a:pt x="119" y="231"/>
                  <a:pt x="119" y="231"/>
                </a:cubicBezTo>
                <a:cubicBezTo>
                  <a:pt x="121" y="231"/>
                  <a:pt x="108" y="239"/>
                  <a:pt x="124" y="229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2" y="224"/>
                  <a:pt x="114" y="230"/>
                  <a:pt x="114" y="222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5" y="221"/>
                  <a:pt x="125" y="221"/>
                  <a:pt x="125" y="221"/>
                </a:cubicBezTo>
                <a:cubicBezTo>
                  <a:pt x="122" y="220"/>
                  <a:pt x="122" y="220"/>
                  <a:pt x="122" y="220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124" y="215"/>
                  <a:pt x="124" y="215"/>
                  <a:pt x="124" y="215"/>
                </a:cubicBezTo>
                <a:cubicBezTo>
                  <a:pt x="123" y="214"/>
                  <a:pt x="121" y="216"/>
                  <a:pt x="120" y="215"/>
                </a:cubicBezTo>
                <a:cubicBezTo>
                  <a:pt x="120" y="212"/>
                  <a:pt x="120" y="212"/>
                  <a:pt x="120" y="212"/>
                </a:cubicBezTo>
                <a:cubicBezTo>
                  <a:pt x="122" y="209"/>
                  <a:pt x="122" y="209"/>
                  <a:pt x="122" y="209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5" y="208"/>
                  <a:pt x="119" y="206"/>
                  <a:pt x="114" y="208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18" y="205"/>
                  <a:pt x="113" y="214"/>
                  <a:pt x="125" y="205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40" y="204"/>
                  <a:pt x="140" y="204"/>
                  <a:pt x="140" y="204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4" y="203"/>
                  <a:pt x="144" y="203"/>
                  <a:pt x="144" y="203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8" y="200"/>
                  <a:pt x="137" y="206"/>
                  <a:pt x="151" y="199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6"/>
                  <a:pt x="158" y="199"/>
                  <a:pt x="164" y="197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2" y="195"/>
                  <a:pt x="152" y="195"/>
                  <a:pt x="152" y="195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44" y="195"/>
                  <a:pt x="144" y="195"/>
                  <a:pt x="144" y="195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5" y="197"/>
                  <a:pt x="147" y="191"/>
                  <a:pt x="134" y="196"/>
                </a:cubicBezTo>
                <a:cubicBezTo>
                  <a:pt x="128" y="194"/>
                  <a:pt x="128" y="194"/>
                  <a:pt x="128" y="194"/>
                </a:cubicBezTo>
                <a:cubicBezTo>
                  <a:pt x="126" y="194"/>
                  <a:pt x="131" y="199"/>
                  <a:pt x="126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2" y="191"/>
                  <a:pt x="112" y="191"/>
                  <a:pt x="112" y="191"/>
                </a:cubicBezTo>
                <a:cubicBezTo>
                  <a:pt x="116" y="189"/>
                  <a:pt x="116" y="189"/>
                  <a:pt x="116" y="189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0" y="188"/>
                  <a:pt x="149" y="186"/>
                  <a:pt x="152" y="188"/>
                </a:cubicBezTo>
                <a:cubicBezTo>
                  <a:pt x="155" y="184"/>
                  <a:pt x="151" y="187"/>
                  <a:pt x="146" y="185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51" y="185"/>
                  <a:pt x="151" y="185"/>
                  <a:pt x="151" y="185"/>
                </a:cubicBezTo>
                <a:cubicBezTo>
                  <a:pt x="152" y="182"/>
                  <a:pt x="152" y="182"/>
                  <a:pt x="152" y="182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6" y="182"/>
                  <a:pt x="161" y="183"/>
                  <a:pt x="158" y="179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64" y="179"/>
                  <a:pt x="158" y="168"/>
                  <a:pt x="169" y="172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68"/>
                  <a:pt x="168" y="166"/>
                  <a:pt x="163" y="170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59" y="170"/>
                  <a:pt x="165" y="175"/>
                  <a:pt x="156" y="170"/>
                </a:cubicBezTo>
                <a:cubicBezTo>
                  <a:pt x="152" y="169"/>
                  <a:pt x="151" y="173"/>
                  <a:pt x="149" y="174"/>
                </a:cubicBezTo>
                <a:cubicBezTo>
                  <a:pt x="151" y="171"/>
                  <a:pt x="138" y="178"/>
                  <a:pt x="154" y="173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4" y="175"/>
                  <a:pt x="154" y="175"/>
                  <a:pt x="154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25" y="176"/>
                  <a:pt x="125" y="176"/>
                  <a:pt x="125" y="176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6" y="174"/>
                  <a:pt x="96" y="174"/>
                  <a:pt x="96" y="17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5"/>
                  <a:pt x="102" y="165"/>
                  <a:pt x="102" y="165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6" y="162"/>
                  <a:pt x="116" y="162"/>
                  <a:pt x="116" y="162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3" y="161"/>
                  <a:pt x="124" y="157"/>
                  <a:pt x="128" y="160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1" y="159"/>
                  <a:pt x="131" y="159"/>
                  <a:pt x="131" y="159"/>
                </a:cubicBezTo>
                <a:cubicBezTo>
                  <a:pt x="132" y="159"/>
                  <a:pt x="126" y="161"/>
                  <a:pt x="134" y="158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6" y="165"/>
                  <a:pt x="146" y="165"/>
                  <a:pt x="146" y="165"/>
                </a:cubicBezTo>
                <a:cubicBezTo>
                  <a:pt x="148" y="166"/>
                  <a:pt x="148" y="166"/>
                  <a:pt x="148" y="166"/>
                </a:cubicBezTo>
                <a:cubicBezTo>
                  <a:pt x="150" y="165"/>
                  <a:pt x="150" y="165"/>
                  <a:pt x="150" y="165"/>
                </a:cubicBezTo>
                <a:cubicBezTo>
                  <a:pt x="153" y="168"/>
                  <a:pt x="153" y="168"/>
                  <a:pt x="153" y="168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57" y="162"/>
                  <a:pt x="147" y="169"/>
                  <a:pt x="162" y="165"/>
                </a:cubicBezTo>
                <a:cubicBezTo>
                  <a:pt x="165" y="166"/>
                  <a:pt x="156" y="171"/>
                  <a:pt x="162" y="162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0" y="156"/>
                  <a:pt x="139" y="160"/>
                  <a:pt x="135" y="156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9" y="154"/>
                  <a:pt x="133" y="160"/>
                  <a:pt x="135" y="151"/>
                </a:cubicBezTo>
                <a:cubicBezTo>
                  <a:pt x="140" y="151"/>
                  <a:pt x="129" y="157"/>
                  <a:pt x="140" y="149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28" y="148"/>
                  <a:pt x="128" y="148"/>
                  <a:pt x="128" y="148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4"/>
                  <a:pt x="106" y="144"/>
                  <a:pt x="106" y="144"/>
                </a:cubicBezTo>
                <a:cubicBezTo>
                  <a:pt x="106" y="145"/>
                  <a:pt x="104" y="146"/>
                  <a:pt x="102" y="145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06" y="138"/>
                  <a:pt x="95" y="144"/>
                  <a:pt x="109" y="139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4" y="139"/>
                  <a:pt x="143" y="145"/>
                  <a:pt x="147" y="138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42"/>
                  <a:pt x="153" y="142"/>
                  <a:pt x="153" y="14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9" y="138"/>
                  <a:pt x="161" y="141"/>
                  <a:pt x="164" y="137"/>
                </a:cubicBezTo>
                <a:cubicBezTo>
                  <a:pt x="163" y="136"/>
                  <a:pt x="168" y="136"/>
                  <a:pt x="162" y="136"/>
                </a:cubicBezTo>
                <a:cubicBezTo>
                  <a:pt x="162" y="135"/>
                  <a:pt x="163" y="137"/>
                  <a:pt x="162" y="135"/>
                </a:cubicBezTo>
                <a:cubicBezTo>
                  <a:pt x="164" y="134"/>
                  <a:pt x="167" y="139"/>
                  <a:pt x="166" y="137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171" y="138"/>
                  <a:pt x="168" y="127"/>
                  <a:pt x="175" y="134"/>
                </a:cubicBezTo>
                <a:cubicBezTo>
                  <a:pt x="179" y="133"/>
                  <a:pt x="181" y="129"/>
                  <a:pt x="186" y="132"/>
                </a:cubicBezTo>
                <a:cubicBezTo>
                  <a:pt x="185" y="133"/>
                  <a:pt x="185" y="133"/>
                  <a:pt x="185" y="133"/>
                </a:cubicBezTo>
                <a:cubicBezTo>
                  <a:pt x="194" y="133"/>
                  <a:pt x="194" y="133"/>
                  <a:pt x="194" y="133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211" y="132"/>
                  <a:pt x="211" y="132"/>
                  <a:pt x="211" y="132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0" y="130"/>
                  <a:pt x="210" y="130"/>
                  <a:pt x="210" y="130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8" y="132"/>
                  <a:pt x="219" y="127"/>
                  <a:pt x="220" y="132"/>
                </a:cubicBezTo>
                <a:cubicBezTo>
                  <a:pt x="222" y="133"/>
                  <a:pt x="222" y="131"/>
                  <a:pt x="222" y="130"/>
                </a:cubicBezTo>
                <a:cubicBezTo>
                  <a:pt x="219" y="130"/>
                  <a:pt x="228" y="128"/>
                  <a:pt x="219" y="130"/>
                </a:cubicBezTo>
                <a:cubicBezTo>
                  <a:pt x="224" y="127"/>
                  <a:pt x="224" y="127"/>
                  <a:pt x="224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7" y="129"/>
                  <a:pt x="232" y="126"/>
                  <a:pt x="234" y="130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49" y="128"/>
                  <a:pt x="249" y="128"/>
                  <a:pt x="249" y="128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9" y="122"/>
                  <a:pt x="269" y="122"/>
                  <a:pt x="269" y="122"/>
                </a:cubicBezTo>
                <a:cubicBezTo>
                  <a:pt x="269" y="122"/>
                  <a:pt x="273" y="122"/>
                  <a:pt x="268" y="121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3" y="118"/>
                  <a:pt x="281" y="112"/>
                  <a:pt x="285" y="117"/>
                </a:cubicBezTo>
                <a:cubicBezTo>
                  <a:pt x="296" y="115"/>
                  <a:pt x="277" y="116"/>
                  <a:pt x="294" y="112"/>
                </a:cubicBezTo>
                <a:cubicBezTo>
                  <a:pt x="292" y="114"/>
                  <a:pt x="292" y="114"/>
                  <a:pt x="292" y="114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301" y="111"/>
                  <a:pt x="301" y="111"/>
                  <a:pt x="301" y="111"/>
                </a:cubicBezTo>
                <a:cubicBezTo>
                  <a:pt x="311" y="110"/>
                  <a:pt x="311" y="110"/>
                  <a:pt x="311" y="110"/>
                </a:cubicBezTo>
                <a:cubicBezTo>
                  <a:pt x="311" y="109"/>
                  <a:pt x="311" y="109"/>
                  <a:pt x="311" y="109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289" y="111"/>
                  <a:pt x="289" y="111"/>
                  <a:pt x="289" y="111"/>
                </a:cubicBezTo>
                <a:cubicBezTo>
                  <a:pt x="275" y="113"/>
                  <a:pt x="275" y="113"/>
                  <a:pt x="275" y="113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66" y="114"/>
                  <a:pt x="266" y="114"/>
                  <a:pt x="266" y="114"/>
                </a:cubicBezTo>
                <a:cubicBezTo>
                  <a:pt x="262" y="115"/>
                  <a:pt x="262" y="115"/>
                  <a:pt x="262" y="115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40" y="114"/>
                  <a:pt x="247" y="121"/>
                  <a:pt x="239" y="117"/>
                </a:cubicBezTo>
                <a:cubicBezTo>
                  <a:pt x="221" y="118"/>
                  <a:pt x="221" y="118"/>
                  <a:pt x="221" y="118"/>
                </a:cubicBezTo>
                <a:cubicBezTo>
                  <a:pt x="221" y="117"/>
                  <a:pt x="228" y="116"/>
                  <a:pt x="221" y="115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7" y="115"/>
                  <a:pt x="207" y="115"/>
                  <a:pt x="207" y="115"/>
                </a:cubicBezTo>
                <a:cubicBezTo>
                  <a:pt x="209" y="115"/>
                  <a:pt x="209" y="115"/>
                  <a:pt x="209" y="115"/>
                </a:cubicBezTo>
                <a:cubicBezTo>
                  <a:pt x="208" y="116"/>
                  <a:pt x="205" y="117"/>
                  <a:pt x="203" y="117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6" y="114"/>
                  <a:pt x="206" y="114"/>
                  <a:pt x="206" y="114"/>
                </a:cubicBezTo>
                <a:cubicBezTo>
                  <a:pt x="204" y="119"/>
                  <a:pt x="218" y="112"/>
                  <a:pt x="200" y="114"/>
                </a:cubicBezTo>
                <a:cubicBezTo>
                  <a:pt x="202" y="113"/>
                  <a:pt x="203" y="113"/>
                  <a:pt x="198" y="117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9" y="122"/>
                  <a:pt x="179" y="122"/>
                  <a:pt x="179" y="122"/>
                </a:cubicBezTo>
                <a:cubicBezTo>
                  <a:pt x="179" y="123"/>
                  <a:pt x="179" y="123"/>
                  <a:pt x="179" y="123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9" y="124"/>
                  <a:pt x="174" y="119"/>
                  <a:pt x="170" y="125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0" y="119"/>
                  <a:pt x="170" y="115"/>
                  <a:pt x="160" y="120"/>
                </a:cubicBezTo>
                <a:cubicBezTo>
                  <a:pt x="161" y="118"/>
                  <a:pt x="164" y="118"/>
                  <a:pt x="165" y="117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6" y="113"/>
                  <a:pt x="167" y="111"/>
                  <a:pt x="168" y="110"/>
                </a:cubicBezTo>
                <a:cubicBezTo>
                  <a:pt x="158" y="111"/>
                  <a:pt x="158" y="111"/>
                  <a:pt x="158" y="111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2" y="111"/>
                  <a:pt x="152" y="111"/>
                  <a:pt x="152" y="111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6" y="115"/>
                  <a:pt x="153" y="115"/>
                  <a:pt x="145" y="114"/>
                </a:cubicBezTo>
                <a:cubicBezTo>
                  <a:pt x="144" y="111"/>
                  <a:pt x="147" y="115"/>
                  <a:pt x="146" y="11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8" y="115"/>
                  <a:pt x="134" y="114"/>
                  <a:pt x="126" y="116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124" y="118"/>
                  <a:pt x="124" y="118"/>
                  <a:pt x="124" y="118"/>
                </a:cubicBezTo>
                <a:cubicBezTo>
                  <a:pt x="124" y="117"/>
                  <a:pt x="124" y="117"/>
                  <a:pt x="124" y="117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9" y="111"/>
                  <a:pt x="104" y="117"/>
                  <a:pt x="112" y="111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5" y="110"/>
                  <a:pt x="106" y="105"/>
                  <a:pt x="117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8" y="95"/>
                  <a:pt x="117" y="99"/>
                  <a:pt x="124" y="96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6" y="99"/>
                  <a:pt x="124" y="95"/>
                  <a:pt x="126" y="99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58" y="101"/>
                  <a:pt x="158" y="101"/>
                  <a:pt x="158" y="101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1"/>
                  <a:pt x="157" y="91"/>
                  <a:pt x="158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4" y="93"/>
                  <a:pt x="164" y="93"/>
                  <a:pt x="164" y="93"/>
                </a:cubicBezTo>
                <a:cubicBezTo>
                  <a:pt x="168" y="91"/>
                  <a:pt x="168" y="91"/>
                  <a:pt x="168" y="91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8" y="89"/>
                  <a:pt x="188" y="89"/>
                  <a:pt x="188" y="89"/>
                </a:cubicBezTo>
                <a:cubicBezTo>
                  <a:pt x="186" y="93"/>
                  <a:pt x="186" y="81"/>
                  <a:pt x="190" y="93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1" y="92"/>
                  <a:pt x="202" y="90"/>
                  <a:pt x="203" y="91"/>
                </a:cubicBezTo>
                <a:cubicBezTo>
                  <a:pt x="197" y="88"/>
                  <a:pt x="197" y="88"/>
                  <a:pt x="197" y="88"/>
                </a:cubicBezTo>
                <a:cubicBezTo>
                  <a:pt x="192" y="90"/>
                  <a:pt x="192" y="90"/>
                  <a:pt x="192" y="90"/>
                </a:cubicBezTo>
                <a:cubicBezTo>
                  <a:pt x="192" y="90"/>
                  <a:pt x="195" y="90"/>
                  <a:pt x="191" y="90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209" y="86"/>
                  <a:pt x="210" y="89"/>
                  <a:pt x="211" y="85"/>
                </a:cubicBezTo>
                <a:cubicBezTo>
                  <a:pt x="210" y="88"/>
                  <a:pt x="210" y="88"/>
                  <a:pt x="210" y="88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7" y="90"/>
                  <a:pt x="217" y="90"/>
                  <a:pt x="217" y="90"/>
                </a:cubicBezTo>
                <a:cubicBezTo>
                  <a:pt x="216" y="86"/>
                  <a:pt x="216" y="86"/>
                  <a:pt x="216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21" y="86"/>
                  <a:pt x="206" y="91"/>
                  <a:pt x="220" y="88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8" y="83"/>
                  <a:pt x="228" y="83"/>
                  <a:pt x="228" y="83"/>
                </a:cubicBezTo>
                <a:cubicBezTo>
                  <a:pt x="228" y="88"/>
                  <a:pt x="232" y="79"/>
                  <a:pt x="232" y="86"/>
                </a:cubicBezTo>
                <a:cubicBezTo>
                  <a:pt x="235" y="85"/>
                  <a:pt x="235" y="85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6" y="85"/>
                  <a:pt x="236" y="85"/>
                  <a:pt x="236" y="85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2" y="87"/>
                  <a:pt x="232" y="87"/>
                  <a:pt x="244" y="88"/>
                </a:cubicBezTo>
                <a:cubicBezTo>
                  <a:pt x="244" y="87"/>
                  <a:pt x="244" y="87"/>
                  <a:pt x="244" y="87"/>
                </a:cubicBezTo>
                <a:cubicBezTo>
                  <a:pt x="241" y="85"/>
                  <a:pt x="241" y="85"/>
                  <a:pt x="241" y="85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59" y="81"/>
                  <a:pt x="259" y="81"/>
                  <a:pt x="259" y="81"/>
                </a:cubicBezTo>
                <a:cubicBezTo>
                  <a:pt x="260" y="82"/>
                  <a:pt x="260" y="82"/>
                  <a:pt x="260" y="82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9" y="84"/>
                  <a:pt x="257" y="84"/>
                  <a:pt x="258" y="85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7" y="87"/>
                  <a:pt x="257" y="87"/>
                  <a:pt x="257" y="87"/>
                </a:cubicBezTo>
                <a:cubicBezTo>
                  <a:pt x="259" y="87"/>
                  <a:pt x="251" y="90"/>
                  <a:pt x="259" y="8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71" y="85"/>
                  <a:pt x="271" y="85"/>
                  <a:pt x="271" y="85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2" y="78"/>
                  <a:pt x="272" y="78"/>
                  <a:pt x="272" y="78"/>
                </a:cubicBezTo>
                <a:cubicBezTo>
                  <a:pt x="268" y="76"/>
                  <a:pt x="268" y="76"/>
                  <a:pt x="268" y="76"/>
                </a:cubicBezTo>
                <a:cubicBezTo>
                  <a:pt x="269" y="74"/>
                  <a:pt x="269" y="74"/>
                  <a:pt x="269" y="74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7" y="73"/>
                  <a:pt x="264" y="75"/>
                  <a:pt x="265" y="73"/>
                </a:cubicBezTo>
                <a:cubicBezTo>
                  <a:pt x="266" y="75"/>
                  <a:pt x="257" y="73"/>
                  <a:pt x="266" y="77"/>
                </a:cubicBezTo>
                <a:cubicBezTo>
                  <a:pt x="262" y="75"/>
                  <a:pt x="262" y="75"/>
                  <a:pt x="262" y="75"/>
                </a:cubicBezTo>
                <a:cubicBezTo>
                  <a:pt x="262" y="76"/>
                  <a:pt x="262" y="76"/>
                  <a:pt x="262" y="76"/>
                </a:cubicBezTo>
                <a:cubicBezTo>
                  <a:pt x="255" y="76"/>
                  <a:pt x="255" y="76"/>
                  <a:pt x="255" y="76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8"/>
                  <a:pt x="249" y="78"/>
                  <a:pt x="249" y="78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36" y="78"/>
                  <a:pt x="236" y="78"/>
                  <a:pt x="236" y="78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8"/>
                  <a:pt x="238" y="75"/>
                  <a:pt x="231" y="80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15" y="82"/>
                  <a:pt x="215" y="82"/>
                  <a:pt x="215" y="82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3" y="80"/>
                  <a:pt x="206" y="87"/>
                  <a:pt x="208" y="78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7" y="80"/>
                  <a:pt x="217" y="80"/>
                  <a:pt x="217" y="80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3" y="75"/>
                  <a:pt x="229" y="77"/>
                  <a:pt x="227" y="73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74"/>
                  <a:pt x="233" y="74"/>
                  <a:pt x="231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6" y="71"/>
                  <a:pt x="236" y="71"/>
                  <a:pt x="236" y="71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40" y="74"/>
                  <a:pt x="240" y="74"/>
                  <a:pt x="240" y="74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4" y="73"/>
                  <a:pt x="244" y="73"/>
                  <a:pt x="244" y="73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7" y="74"/>
                  <a:pt x="244" y="64"/>
                  <a:pt x="249" y="73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55" y="70"/>
                  <a:pt x="255" y="70"/>
                  <a:pt x="255" y="70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60" y="68"/>
                  <a:pt x="260" y="68"/>
                  <a:pt x="260" y="68"/>
                </a:cubicBezTo>
                <a:cubicBezTo>
                  <a:pt x="264" y="66"/>
                  <a:pt x="264" y="66"/>
                  <a:pt x="264" y="66"/>
                </a:cubicBezTo>
                <a:cubicBezTo>
                  <a:pt x="269" y="68"/>
                  <a:pt x="269" y="68"/>
                  <a:pt x="269" y="68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4" y="67"/>
                  <a:pt x="271" y="65"/>
                  <a:pt x="275" y="67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0" y="74"/>
                  <a:pt x="270" y="74"/>
                  <a:pt x="270" y="74"/>
                </a:cubicBezTo>
                <a:cubicBezTo>
                  <a:pt x="272" y="76"/>
                  <a:pt x="272" y="76"/>
                  <a:pt x="272" y="76"/>
                </a:cubicBezTo>
                <a:cubicBezTo>
                  <a:pt x="275" y="76"/>
                  <a:pt x="275" y="76"/>
                  <a:pt x="275" y="76"/>
                </a:cubicBezTo>
                <a:cubicBezTo>
                  <a:pt x="276" y="69"/>
                  <a:pt x="276" y="69"/>
                  <a:pt x="276" y="69"/>
                </a:cubicBezTo>
                <a:cubicBezTo>
                  <a:pt x="284" y="70"/>
                  <a:pt x="270" y="65"/>
                  <a:pt x="282" y="64"/>
                </a:cubicBezTo>
                <a:cubicBezTo>
                  <a:pt x="285" y="59"/>
                  <a:pt x="285" y="59"/>
                  <a:pt x="285" y="59"/>
                </a:cubicBezTo>
                <a:cubicBezTo>
                  <a:pt x="281" y="60"/>
                  <a:pt x="281" y="60"/>
                  <a:pt x="281" y="60"/>
                </a:cubicBezTo>
                <a:cubicBezTo>
                  <a:pt x="278" y="59"/>
                  <a:pt x="278" y="59"/>
                  <a:pt x="278" y="59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1" y="61"/>
                  <a:pt x="286" y="52"/>
                  <a:pt x="267" y="61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58" y="64"/>
                  <a:pt x="258" y="64"/>
                  <a:pt x="258" y="64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8" y="59"/>
                  <a:pt x="258" y="59"/>
                  <a:pt x="258" y="59"/>
                </a:cubicBezTo>
                <a:cubicBezTo>
                  <a:pt x="281" y="55"/>
                  <a:pt x="281" y="55"/>
                  <a:pt x="281" y="55"/>
                </a:cubicBezTo>
                <a:cubicBezTo>
                  <a:pt x="282" y="54"/>
                  <a:pt x="282" y="54"/>
                  <a:pt x="282" y="54"/>
                </a:cubicBezTo>
                <a:cubicBezTo>
                  <a:pt x="283" y="52"/>
                  <a:pt x="264" y="62"/>
                  <a:pt x="290" y="54"/>
                </a:cubicBezTo>
                <a:cubicBezTo>
                  <a:pt x="295" y="53"/>
                  <a:pt x="295" y="53"/>
                  <a:pt x="295" y="53"/>
                </a:cubicBezTo>
                <a:cubicBezTo>
                  <a:pt x="296" y="50"/>
                  <a:pt x="298" y="58"/>
                  <a:pt x="295" y="50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7" y="51"/>
                  <a:pt x="297" y="51"/>
                  <a:pt x="297" y="51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8" y="56"/>
                  <a:pt x="298" y="56"/>
                  <a:pt x="298" y="56"/>
                </a:cubicBezTo>
                <a:cubicBezTo>
                  <a:pt x="309" y="53"/>
                  <a:pt x="309" y="53"/>
                  <a:pt x="309" y="53"/>
                </a:cubicBezTo>
                <a:cubicBezTo>
                  <a:pt x="309" y="50"/>
                  <a:pt x="309" y="50"/>
                  <a:pt x="309" y="50"/>
                </a:cubicBezTo>
                <a:cubicBezTo>
                  <a:pt x="309" y="54"/>
                  <a:pt x="308" y="50"/>
                  <a:pt x="315" y="52"/>
                </a:cubicBezTo>
                <a:cubicBezTo>
                  <a:pt x="315" y="51"/>
                  <a:pt x="312" y="55"/>
                  <a:pt x="315" y="50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2" y="50"/>
                  <a:pt x="322" y="50"/>
                  <a:pt x="322" y="50"/>
                </a:cubicBezTo>
                <a:cubicBezTo>
                  <a:pt x="323" y="49"/>
                  <a:pt x="325" y="49"/>
                  <a:pt x="325" y="50"/>
                </a:cubicBezTo>
                <a:cubicBezTo>
                  <a:pt x="321" y="48"/>
                  <a:pt x="321" y="48"/>
                  <a:pt x="321" y="48"/>
                </a:cubicBezTo>
                <a:cubicBezTo>
                  <a:pt x="322" y="48"/>
                  <a:pt x="322" y="47"/>
                  <a:pt x="323" y="47"/>
                </a:cubicBezTo>
                <a:cubicBezTo>
                  <a:pt x="323" y="46"/>
                  <a:pt x="323" y="46"/>
                  <a:pt x="323" y="46"/>
                </a:cubicBezTo>
                <a:cubicBezTo>
                  <a:pt x="320" y="46"/>
                  <a:pt x="320" y="46"/>
                  <a:pt x="320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8"/>
                  <a:pt x="325" y="48"/>
                  <a:pt x="325" y="48"/>
                </a:cubicBezTo>
                <a:cubicBezTo>
                  <a:pt x="322" y="48"/>
                  <a:pt x="315" y="53"/>
                  <a:pt x="336" y="48"/>
                </a:cubicBezTo>
                <a:cubicBezTo>
                  <a:pt x="336" y="48"/>
                  <a:pt x="337" y="47"/>
                  <a:pt x="338" y="50"/>
                </a:cubicBezTo>
                <a:cubicBezTo>
                  <a:pt x="339" y="48"/>
                  <a:pt x="339" y="48"/>
                  <a:pt x="339" y="48"/>
                </a:cubicBezTo>
                <a:cubicBezTo>
                  <a:pt x="337" y="48"/>
                  <a:pt x="337" y="48"/>
                  <a:pt x="337" y="48"/>
                </a:cubicBezTo>
                <a:cubicBezTo>
                  <a:pt x="339" y="47"/>
                  <a:pt x="342" y="47"/>
                  <a:pt x="341" y="45"/>
                </a:cubicBezTo>
                <a:cubicBezTo>
                  <a:pt x="344" y="44"/>
                  <a:pt x="344" y="44"/>
                  <a:pt x="344" y="44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46" y="43"/>
                  <a:pt x="346" y="43"/>
                  <a:pt x="346" y="43"/>
                </a:cubicBezTo>
                <a:cubicBezTo>
                  <a:pt x="353" y="42"/>
                  <a:pt x="353" y="42"/>
                  <a:pt x="353" y="42"/>
                </a:cubicBezTo>
                <a:cubicBezTo>
                  <a:pt x="356" y="43"/>
                  <a:pt x="356" y="43"/>
                  <a:pt x="356" y="43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8"/>
                  <a:pt x="363" y="38"/>
                  <a:pt x="363" y="38"/>
                </a:cubicBezTo>
                <a:cubicBezTo>
                  <a:pt x="357" y="42"/>
                  <a:pt x="357" y="42"/>
                  <a:pt x="357" y="42"/>
                </a:cubicBezTo>
                <a:cubicBezTo>
                  <a:pt x="357" y="43"/>
                  <a:pt x="353" y="47"/>
                  <a:pt x="361" y="46"/>
                </a:cubicBezTo>
                <a:cubicBezTo>
                  <a:pt x="361" y="47"/>
                  <a:pt x="361" y="47"/>
                  <a:pt x="361" y="47"/>
                </a:cubicBezTo>
                <a:cubicBezTo>
                  <a:pt x="364" y="47"/>
                  <a:pt x="364" y="47"/>
                  <a:pt x="364" y="47"/>
                </a:cubicBezTo>
                <a:cubicBezTo>
                  <a:pt x="363" y="49"/>
                  <a:pt x="363" y="49"/>
                  <a:pt x="363" y="49"/>
                </a:cubicBezTo>
                <a:cubicBezTo>
                  <a:pt x="359" y="48"/>
                  <a:pt x="359" y="48"/>
                  <a:pt x="359" y="48"/>
                </a:cubicBezTo>
                <a:cubicBezTo>
                  <a:pt x="357" y="52"/>
                  <a:pt x="357" y="52"/>
                  <a:pt x="357" y="52"/>
                </a:cubicBezTo>
                <a:cubicBezTo>
                  <a:pt x="363" y="53"/>
                  <a:pt x="363" y="53"/>
                  <a:pt x="363" y="53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70" y="50"/>
                  <a:pt x="370" y="50"/>
                  <a:pt x="370" y="50"/>
                </a:cubicBezTo>
                <a:cubicBezTo>
                  <a:pt x="372" y="50"/>
                  <a:pt x="372" y="50"/>
                  <a:pt x="372" y="50"/>
                </a:cubicBezTo>
                <a:cubicBezTo>
                  <a:pt x="371" y="52"/>
                  <a:pt x="369" y="46"/>
                  <a:pt x="373" y="53"/>
                </a:cubicBezTo>
                <a:cubicBezTo>
                  <a:pt x="374" y="51"/>
                  <a:pt x="374" y="51"/>
                  <a:pt x="374" y="51"/>
                </a:cubicBezTo>
                <a:cubicBezTo>
                  <a:pt x="377" y="53"/>
                  <a:pt x="366" y="52"/>
                  <a:pt x="379" y="50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52"/>
                  <a:pt x="381" y="52"/>
                  <a:pt x="381" y="52"/>
                </a:cubicBezTo>
                <a:cubicBezTo>
                  <a:pt x="374" y="53"/>
                  <a:pt x="374" y="53"/>
                  <a:pt x="374" y="53"/>
                </a:cubicBezTo>
                <a:cubicBezTo>
                  <a:pt x="380" y="58"/>
                  <a:pt x="380" y="58"/>
                  <a:pt x="380" y="58"/>
                </a:cubicBezTo>
                <a:cubicBezTo>
                  <a:pt x="379" y="58"/>
                  <a:pt x="375" y="56"/>
                  <a:pt x="377" y="61"/>
                </a:cubicBezTo>
                <a:cubicBezTo>
                  <a:pt x="375" y="63"/>
                  <a:pt x="373" y="61"/>
                  <a:pt x="371" y="63"/>
                </a:cubicBezTo>
                <a:cubicBezTo>
                  <a:pt x="372" y="65"/>
                  <a:pt x="372" y="65"/>
                  <a:pt x="372" y="65"/>
                </a:cubicBezTo>
                <a:cubicBezTo>
                  <a:pt x="371" y="66"/>
                  <a:pt x="371" y="66"/>
                  <a:pt x="371" y="66"/>
                </a:cubicBezTo>
                <a:cubicBezTo>
                  <a:pt x="375" y="70"/>
                  <a:pt x="375" y="70"/>
                  <a:pt x="375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2" y="75"/>
                  <a:pt x="372" y="75"/>
                  <a:pt x="372" y="75"/>
                </a:cubicBezTo>
                <a:cubicBezTo>
                  <a:pt x="370" y="73"/>
                  <a:pt x="370" y="73"/>
                  <a:pt x="370" y="73"/>
                </a:cubicBezTo>
                <a:cubicBezTo>
                  <a:pt x="364" y="76"/>
                  <a:pt x="364" y="76"/>
                  <a:pt x="364" y="76"/>
                </a:cubicBezTo>
                <a:cubicBezTo>
                  <a:pt x="363" y="77"/>
                  <a:pt x="363" y="77"/>
                  <a:pt x="363" y="77"/>
                </a:cubicBezTo>
                <a:cubicBezTo>
                  <a:pt x="366" y="78"/>
                  <a:pt x="366" y="78"/>
                  <a:pt x="366" y="78"/>
                </a:cubicBezTo>
                <a:cubicBezTo>
                  <a:pt x="363" y="79"/>
                  <a:pt x="363" y="79"/>
                  <a:pt x="363" y="79"/>
                </a:cubicBezTo>
                <a:cubicBezTo>
                  <a:pt x="363" y="80"/>
                  <a:pt x="358" y="84"/>
                  <a:pt x="359" y="81"/>
                </a:cubicBezTo>
                <a:cubicBezTo>
                  <a:pt x="360" y="79"/>
                  <a:pt x="360" y="79"/>
                  <a:pt x="360" y="79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4" y="85"/>
                  <a:pt x="353" y="85"/>
                  <a:pt x="354" y="86"/>
                </a:cubicBezTo>
                <a:cubicBezTo>
                  <a:pt x="358" y="86"/>
                  <a:pt x="358" y="86"/>
                  <a:pt x="358" y="86"/>
                </a:cubicBezTo>
                <a:cubicBezTo>
                  <a:pt x="360" y="88"/>
                  <a:pt x="355" y="90"/>
                  <a:pt x="355" y="90"/>
                </a:cubicBezTo>
                <a:cubicBezTo>
                  <a:pt x="355" y="90"/>
                  <a:pt x="358" y="88"/>
                  <a:pt x="355" y="91"/>
                </a:cubicBezTo>
                <a:cubicBezTo>
                  <a:pt x="362" y="89"/>
                  <a:pt x="362" y="89"/>
                  <a:pt x="362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78" y="84"/>
                  <a:pt x="378" y="84"/>
                  <a:pt x="378" y="84"/>
                </a:cubicBezTo>
                <a:cubicBezTo>
                  <a:pt x="385" y="80"/>
                  <a:pt x="385" y="80"/>
                  <a:pt x="385" y="80"/>
                </a:cubicBezTo>
                <a:cubicBezTo>
                  <a:pt x="386" y="80"/>
                  <a:pt x="386" y="80"/>
                  <a:pt x="386" y="80"/>
                </a:cubicBezTo>
                <a:cubicBezTo>
                  <a:pt x="381" y="83"/>
                  <a:pt x="381" y="83"/>
                  <a:pt x="381" y="83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1" y="87"/>
                  <a:pt x="381" y="87"/>
                  <a:pt x="381" y="87"/>
                </a:cubicBezTo>
                <a:cubicBezTo>
                  <a:pt x="384" y="87"/>
                  <a:pt x="386" y="84"/>
                  <a:pt x="388" y="87"/>
                </a:cubicBezTo>
                <a:cubicBezTo>
                  <a:pt x="389" y="88"/>
                  <a:pt x="387" y="86"/>
                  <a:pt x="388" y="88"/>
                </a:cubicBezTo>
                <a:cubicBezTo>
                  <a:pt x="398" y="87"/>
                  <a:pt x="398" y="87"/>
                  <a:pt x="398" y="87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1" y="92"/>
                  <a:pt x="401" y="92"/>
                  <a:pt x="401" y="92"/>
                </a:cubicBezTo>
                <a:cubicBezTo>
                  <a:pt x="406" y="96"/>
                  <a:pt x="406" y="96"/>
                  <a:pt x="406" y="96"/>
                </a:cubicBezTo>
                <a:cubicBezTo>
                  <a:pt x="399" y="93"/>
                  <a:pt x="399" y="93"/>
                  <a:pt x="399" y="93"/>
                </a:cubicBezTo>
                <a:cubicBezTo>
                  <a:pt x="398" y="92"/>
                  <a:pt x="403" y="92"/>
                  <a:pt x="397" y="92"/>
                </a:cubicBezTo>
                <a:cubicBezTo>
                  <a:pt x="397" y="93"/>
                  <a:pt x="397" y="93"/>
                  <a:pt x="397" y="93"/>
                </a:cubicBezTo>
                <a:cubicBezTo>
                  <a:pt x="398" y="94"/>
                  <a:pt x="402" y="86"/>
                  <a:pt x="398" y="96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400" y="99"/>
                  <a:pt x="400" y="99"/>
                  <a:pt x="400" y="99"/>
                </a:cubicBezTo>
                <a:cubicBezTo>
                  <a:pt x="400" y="104"/>
                  <a:pt x="400" y="104"/>
                  <a:pt x="400" y="104"/>
                </a:cubicBezTo>
                <a:cubicBezTo>
                  <a:pt x="392" y="106"/>
                  <a:pt x="392" y="106"/>
                  <a:pt x="392" y="106"/>
                </a:cubicBezTo>
                <a:cubicBezTo>
                  <a:pt x="390" y="105"/>
                  <a:pt x="400" y="103"/>
                  <a:pt x="388" y="110"/>
                </a:cubicBezTo>
                <a:cubicBezTo>
                  <a:pt x="384" y="108"/>
                  <a:pt x="384" y="108"/>
                  <a:pt x="384" y="108"/>
                </a:cubicBezTo>
                <a:cubicBezTo>
                  <a:pt x="379" y="110"/>
                  <a:pt x="379" y="110"/>
                  <a:pt x="379" y="110"/>
                </a:cubicBezTo>
                <a:cubicBezTo>
                  <a:pt x="380" y="113"/>
                  <a:pt x="382" y="110"/>
                  <a:pt x="384" y="111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4"/>
                  <a:pt x="391" y="114"/>
                  <a:pt x="391" y="114"/>
                </a:cubicBezTo>
                <a:cubicBezTo>
                  <a:pt x="397" y="117"/>
                  <a:pt x="397" y="117"/>
                  <a:pt x="397" y="117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00" y="122"/>
                  <a:pt x="400" y="122"/>
                  <a:pt x="400" y="122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8" y="119"/>
                  <a:pt x="408" y="119"/>
                  <a:pt x="408" y="119"/>
                </a:cubicBezTo>
                <a:cubicBezTo>
                  <a:pt x="412" y="121"/>
                  <a:pt x="412" y="116"/>
                  <a:pt x="416" y="117"/>
                </a:cubicBezTo>
                <a:cubicBezTo>
                  <a:pt x="418" y="116"/>
                  <a:pt x="424" y="116"/>
                  <a:pt x="418" y="112"/>
                </a:cubicBezTo>
                <a:cubicBezTo>
                  <a:pt x="425" y="112"/>
                  <a:pt x="425" y="112"/>
                  <a:pt x="425" y="112"/>
                </a:cubicBezTo>
                <a:cubicBezTo>
                  <a:pt x="426" y="108"/>
                  <a:pt x="426" y="108"/>
                  <a:pt x="426" y="108"/>
                </a:cubicBezTo>
                <a:cubicBezTo>
                  <a:pt x="428" y="104"/>
                  <a:pt x="428" y="104"/>
                  <a:pt x="428" y="104"/>
                </a:cubicBezTo>
                <a:cubicBezTo>
                  <a:pt x="428" y="105"/>
                  <a:pt x="428" y="105"/>
                  <a:pt x="428" y="105"/>
                </a:cubicBezTo>
                <a:cubicBezTo>
                  <a:pt x="434" y="107"/>
                  <a:pt x="434" y="107"/>
                  <a:pt x="434" y="107"/>
                </a:cubicBezTo>
                <a:cubicBezTo>
                  <a:pt x="435" y="107"/>
                  <a:pt x="428" y="110"/>
                  <a:pt x="437" y="107"/>
                </a:cubicBezTo>
                <a:cubicBezTo>
                  <a:pt x="434" y="105"/>
                  <a:pt x="434" y="105"/>
                  <a:pt x="434" y="105"/>
                </a:cubicBezTo>
                <a:cubicBezTo>
                  <a:pt x="438" y="102"/>
                  <a:pt x="438" y="102"/>
                  <a:pt x="438" y="102"/>
                </a:cubicBezTo>
                <a:cubicBezTo>
                  <a:pt x="443" y="105"/>
                  <a:pt x="443" y="105"/>
                  <a:pt x="443" y="105"/>
                </a:cubicBezTo>
                <a:cubicBezTo>
                  <a:pt x="449" y="104"/>
                  <a:pt x="449" y="104"/>
                  <a:pt x="449" y="104"/>
                </a:cubicBezTo>
                <a:cubicBezTo>
                  <a:pt x="450" y="104"/>
                  <a:pt x="450" y="104"/>
                  <a:pt x="450" y="104"/>
                </a:cubicBezTo>
                <a:cubicBezTo>
                  <a:pt x="453" y="103"/>
                  <a:pt x="432" y="110"/>
                  <a:pt x="456" y="101"/>
                </a:cubicBezTo>
                <a:cubicBezTo>
                  <a:pt x="471" y="92"/>
                  <a:pt x="471" y="92"/>
                  <a:pt x="471" y="92"/>
                </a:cubicBezTo>
                <a:cubicBezTo>
                  <a:pt x="469" y="91"/>
                  <a:pt x="468" y="91"/>
                  <a:pt x="469" y="88"/>
                </a:cubicBezTo>
                <a:cubicBezTo>
                  <a:pt x="471" y="88"/>
                  <a:pt x="471" y="88"/>
                  <a:pt x="471" y="88"/>
                </a:cubicBezTo>
                <a:cubicBezTo>
                  <a:pt x="478" y="87"/>
                  <a:pt x="478" y="87"/>
                  <a:pt x="478" y="87"/>
                </a:cubicBezTo>
                <a:cubicBezTo>
                  <a:pt x="477" y="88"/>
                  <a:pt x="476" y="86"/>
                  <a:pt x="475" y="89"/>
                </a:cubicBezTo>
                <a:cubicBezTo>
                  <a:pt x="475" y="91"/>
                  <a:pt x="475" y="91"/>
                  <a:pt x="475" y="91"/>
                </a:cubicBezTo>
                <a:cubicBezTo>
                  <a:pt x="475" y="93"/>
                  <a:pt x="475" y="93"/>
                  <a:pt x="475" y="93"/>
                </a:cubicBezTo>
                <a:cubicBezTo>
                  <a:pt x="478" y="94"/>
                  <a:pt x="478" y="94"/>
                  <a:pt x="478" y="94"/>
                </a:cubicBezTo>
                <a:cubicBezTo>
                  <a:pt x="481" y="86"/>
                  <a:pt x="481" y="86"/>
                  <a:pt x="481" y="86"/>
                </a:cubicBezTo>
                <a:cubicBezTo>
                  <a:pt x="482" y="85"/>
                  <a:pt x="482" y="85"/>
                  <a:pt x="482" y="85"/>
                </a:cubicBezTo>
                <a:cubicBezTo>
                  <a:pt x="484" y="89"/>
                  <a:pt x="484" y="89"/>
                  <a:pt x="484" y="89"/>
                </a:cubicBezTo>
                <a:cubicBezTo>
                  <a:pt x="489" y="86"/>
                  <a:pt x="489" y="86"/>
                  <a:pt x="489" y="86"/>
                </a:cubicBezTo>
                <a:cubicBezTo>
                  <a:pt x="492" y="88"/>
                  <a:pt x="492" y="88"/>
                  <a:pt x="492" y="88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7" y="87"/>
                  <a:pt x="488" y="83"/>
                  <a:pt x="498" y="87"/>
                </a:cubicBezTo>
                <a:cubicBezTo>
                  <a:pt x="502" y="83"/>
                  <a:pt x="502" y="83"/>
                  <a:pt x="502" y="83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3" y="75"/>
                  <a:pt x="513" y="75"/>
                  <a:pt x="513" y="75"/>
                </a:cubicBezTo>
                <a:cubicBezTo>
                  <a:pt x="515" y="74"/>
                  <a:pt x="515" y="74"/>
                  <a:pt x="515" y="74"/>
                </a:cubicBezTo>
                <a:cubicBezTo>
                  <a:pt x="518" y="76"/>
                  <a:pt x="518" y="76"/>
                  <a:pt x="518" y="76"/>
                </a:cubicBezTo>
                <a:cubicBezTo>
                  <a:pt x="521" y="73"/>
                  <a:pt x="521" y="73"/>
                  <a:pt x="521" y="73"/>
                </a:cubicBezTo>
                <a:cubicBezTo>
                  <a:pt x="522" y="75"/>
                  <a:pt x="522" y="75"/>
                  <a:pt x="522" y="75"/>
                </a:cubicBezTo>
                <a:cubicBezTo>
                  <a:pt x="527" y="72"/>
                  <a:pt x="527" y="72"/>
                  <a:pt x="527" y="72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3" y="71"/>
                  <a:pt x="527" y="75"/>
                  <a:pt x="534" y="69"/>
                </a:cubicBezTo>
                <a:cubicBezTo>
                  <a:pt x="535" y="70"/>
                  <a:pt x="535" y="70"/>
                  <a:pt x="535" y="70"/>
                </a:cubicBezTo>
                <a:cubicBezTo>
                  <a:pt x="538" y="65"/>
                  <a:pt x="538" y="65"/>
                  <a:pt x="538" y="65"/>
                </a:cubicBezTo>
                <a:cubicBezTo>
                  <a:pt x="545" y="65"/>
                  <a:pt x="545" y="65"/>
                  <a:pt x="545" y="65"/>
                </a:cubicBezTo>
                <a:cubicBezTo>
                  <a:pt x="546" y="64"/>
                  <a:pt x="546" y="64"/>
                  <a:pt x="546" y="64"/>
                </a:cubicBezTo>
                <a:cubicBezTo>
                  <a:pt x="541" y="67"/>
                  <a:pt x="548" y="61"/>
                  <a:pt x="540" y="62"/>
                </a:cubicBezTo>
                <a:cubicBezTo>
                  <a:pt x="544" y="61"/>
                  <a:pt x="544" y="61"/>
                  <a:pt x="544" y="61"/>
                </a:cubicBezTo>
                <a:cubicBezTo>
                  <a:pt x="545" y="62"/>
                  <a:pt x="545" y="62"/>
                  <a:pt x="545" y="62"/>
                </a:cubicBezTo>
                <a:cubicBezTo>
                  <a:pt x="548" y="60"/>
                  <a:pt x="548" y="60"/>
                  <a:pt x="548" y="60"/>
                </a:cubicBezTo>
                <a:cubicBezTo>
                  <a:pt x="551" y="62"/>
                  <a:pt x="551" y="62"/>
                  <a:pt x="551" y="62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61" y="59"/>
                  <a:pt x="561" y="59"/>
                  <a:pt x="561" y="59"/>
                </a:cubicBezTo>
                <a:cubicBezTo>
                  <a:pt x="562" y="60"/>
                  <a:pt x="562" y="60"/>
                  <a:pt x="562" y="60"/>
                </a:cubicBezTo>
                <a:cubicBezTo>
                  <a:pt x="568" y="57"/>
                  <a:pt x="568" y="57"/>
                  <a:pt x="568" y="57"/>
                </a:cubicBezTo>
                <a:cubicBezTo>
                  <a:pt x="568" y="56"/>
                  <a:pt x="562" y="58"/>
                  <a:pt x="570" y="57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0" y="52"/>
                  <a:pt x="580" y="52"/>
                  <a:pt x="580" y="52"/>
                </a:cubicBezTo>
                <a:cubicBezTo>
                  <a:pt x="582" y="50"/>
                  <a:pt x="582" y="50"/>
                  <a:pt x="582" y="50"/>
                </a:cubicBezTo>
                <a:cubicBezTo>
                  <a:pt x="586" y="50"/>
                  <a:pt x="586" y="50"/>
                  <a:pt x="586" y="50"/>
                </a:cubicBezTo>
                <a:cubicBezTo>
                  <a:pt x="589" y="46"/>
                  <a:pt x="589" y="46"/>
                  <a:pt x="589" y="46"/>
                </a:cubicBezTo>
                <a:cubicBezTo>
                  <a:pt x="595" y="44"/>
                  <a:pt x="595" y="44"/>
                  <a:pt x="595" y="44"/>
                </a:cubicBezTo>
                <a:cubicBezTo>
                  <a:pt x="598" y="40"/>
                  <a:pt x="598" y="40"/>
                  <a:pt x="598" y="40"/>
                </a:cubicBezTo>
                <a:cubicBezTo>
                  <a:pt x="605" y="36"/>
                  <a:pt x="605" y="36"/>
                  <a:pt x="605" y="36"/>
                </a:cubicBezTo>
                <a:cubicBezTo>
                  <a:pt x="607" y="38"/>
                  <a:pt x="607" y="38"/>
                  <a:pt x="607" y="38"/>
                </a:cubicBezTo>
                <a:cubicBezTo>
                  <a:pt x="610" y="38"/>
                  <a:pt x="610" y="38"/>
                  <a:pt x="610" y="38"/>
                </a:cubicBezTo>
                <a:cubicBezTo>
                  <a:pt x="613" y="35"/>
                  <a:pt x="613" y="35"/>
                  <a:pt x="613" y="35"/>
                </a:cubicBezTo>
                <a:cubicBezTo>
                  <a:pt x="621" y="34"/>
                  <a:pt x="621" y="34"/>
                  <a:pt x="621" y="34"/>
                </a:cubicBezTo>
                <a:cubicBezTo>
                  <a:pt x="619" y="32"/>
                  <a:pt x="620" y="33"/>
                  <a:pt x="626" y="31"/>
                </a:cubicBezTo>
                <a:cubicBezTo>
                  <a:pt x="622" y="28"/>
                  <a:pt x="622" y="28"/>
                  <a:pt x="622" y="28"/>
                </a:cubicBezTo>
                <a:cubicBezTo>
                  <a:pt x="618" y="28"/>
                  <a:pt x="618" y="28"/>
                  <a:pt x="618" y="28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7" y="29"/>
                  <a:pt x="627" y="29"/>
                  <a:pt x="627" y="29"/>
                </a:cubicBezTo>
                <a:cubicBezTo>
                  <a:pt x="628" y="30"/>
                  <a:pt x="620" y="26"/>
                  <a:pt x="628" y="32"/>
                </a:cubicBezTo>
                <a:cubicBezTo>
                  <a:pt x="633" y="30"/>
                  <a:pt x="633" y="30"/>
                  <a:pt x="633" y="30"/>
                </a:cubicBezTo>
                <a:cubicBezTo>
                  <a:pt x="633" y="27"/>
                  <a:pt x="633" y="27"/>
                  <a:pt x="633" y="27"/>
                </a:cubicBezTo>
                <a:cubicBezTo>
                  <a:pt x="638" y="27"/>
                  <a:pt x="638" y="27"/>
                  <a:pt x="638" y="27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0" y="24"/>
                  <a:pt x="645" y="25"/>
                  <a:pt x="646" y="20"/>
                </a:cubicBezTo>
                <a:cubicBezTo>
                  <a:pt x="644" y="19"/>
                  <a:pt x="644" y="19"/>
                  <a:pt x="644" y="19"/>
                </a:cubicBezTo>
                <a:cubicBezTo>
                  <a:pt x="649" y="17"/>
                  <a:pt x="649" y="17"/>
                  <a:pt x="649" y="17"/>
                </a:cubicBezTo>
                <a:cubicBezTo>
                  <a:pt x="654" y="19"/>
                  <a:pt x="654" y="19"/>
                  <a:pt x="654" y="19"/>
                </a:cubicBezTo>
                <a:cubicBezTo>
                  <a:pt x="657" y="15"/>
                  <a:pt x="657" y="15"/>
                  <a:pt x="657" y="15"/>
                </a:cubicBezTo>
                <a:cubicBezTo>
                  <a:pt x="656" y="14"/>
                  <a:pt x="656" y="14"/>
                  <a:pt x="656" y="14"/>
                </a:cubicBezTo>
                <a:cubicBezTo>
                  <a:pt x="649" y="11"/>
                  <a:pt x="649" y="11"/>
                  <a:pt x="649" y="11"/>
                </a:cubicBezTo>
                <a:cubicBezTo>
                  <a:pt x="644" y="11"/>
                  <a:pt x="644" y="11"/>
                  <a:pt x="644" y="11"/>
                </a:cubicBezTo>
                <a:cubicBezTo>
                  <a:pt x="641" y="10"/>
                  <a:pt x="644" y="16"/>
                  <a:pt x="640" y="11"/>
                </a:cubicBezTo>
                <a:cubicBezTo>
                  <a:pt x="644" y="8"/>
                  <a:pt x="644" y="8"/>
                  <a:pt x="644" y="8"/>
                </a:cubicBezTo>
                <a:cubicBezTo>
                  <a:pt x="663" y="5"/>
                  <a:pt x="663" y="5"/>
                  <a:pt x="663" y="5"/>
                </a:cubicBezTo>
                <a:cubicBezTo>
                  <a:pt x="664" y="3"/>
                  <a:pt x="664" y="3"/>
                  <a:pt x="664" y="3"/>
                </a:cubicBezTo>
                <a:cubicBezTo>
                  <a:pt x="663" y="2"/>
                  <a:pt x="663" y="2"/>
                  <a:pt x="663" y="2"/>
                </a:cubicBezTo>
                <a:cubicBezTo>
                  <a:pt x="667" y="4"/>
                  <a:pt x="667" y="4"/>
                  <a:pt x="667" y="4"/>
                </a:cubicBezTo>
                <a:cubicBezTo>
                  <a:pt x="667" y="5"/>
                  <a:pt x="667" y="5"/>
                  <a:pt x="667" y="5"/>
                </a:cubicBezTo>
                <a:cubicBezTo>
                  <a:pt x="668" y="6"/>
                  <a:pt x="668" y="6"/>
                  <a:pt x="668" y="6"/>
                </a:cubicBezTo>
                <a:cubicBezTo>
                  <a:pt x="671" y="5"/>
                  <a:pt x="674" y="6"/>
                  <a:pt x="676" y="5"/>
                </a:cubicBezTo>
                <a:cubicBezTo>
                  <a:pt x="677" y="8"/>
                  <a:pt x="677" y="8"/>
                  <a:pt x="677" y="8"/>
                </a:cubicBezTo>
                <a:cubicBezTo>
                  <a:pt x="676" y="10"/>
                  <a:pt x="676" y="10"/>
                  <a:pt x="676" y="10"/>
                </a:cubicBezTo>
                <a:cubicBezTo>
                  <a:pt x="678" y="13"/>
                  <a:pt x="678" y="13"/>
                  <a:pt x="678" y="13"/>
                </a:cubicBezTo>
                <a:cubicBezTo>
                  <a:pt x="679" y="12"/>
                  <a:pt x="679" y="12"/>
                  <a:pt x="679" y="12"/>
                </a:cubicBezTo>
                <a:cubicBezTo>
                  <a:pt x="678" y="14"/>
                  <a:pt x="678" y="14"/>
                  <a:pt x="678" y="14"/>
                </a:cubicBezTo>
                <a:cubicBezTo>
                  <a:pt x="671" y="15"/>
                  <a:pt x="671" y="15"/>
                  <a:pt x="671" y="15"/>
                </a:cubicBezTo>
                <a:cubicBezTo>
                  <a:pt x="668" y="19"/>
                  <a:pt x="668" y="19"/>
                  <a:pt x="668" y="19"/>
                </a:cubicBezTo>
                <a:cubicBezTo>
                  <a:pt x="674" y="20"/>
                  <a:pt x="674" y="20"/>
                  <a:pt x="674" y="20"/>
                </a:cubicBezTo>
                <a:cubicBezTo>
                  <a:pt x="677" y="17"/>
                  <a:pt x="677" y="17"/>
                  <a:pt x="677" y="17"/>
                </a:cubicBezTo>
                <a:cubicBezTo>
                  <a:pt x="702" y="19"/>
                  <a:pt x="702" y="19"/>
                  <a:pt x="702" y="19"/>
                </a:cubicBezTo>
                <a:cubicBezTo>
                  <a:pt x="704" y="16"/>
                  <a:pt x="706" y="17"/>
                  <a:pt x="708" y="18"/>
                </a:cubicBezTo>
                <a:cubicBezTo>
                  <a:pt x="708" y="20"/>
                  <a:pt x="708" y="20"/>
                  <a:pt x="708" y="20"/>
                </a:cubicBezTo>
                <a:cubicBezTo>
                  <a:pt x="706" y="19"/>
                  <a:pt x="706" y="19"/>
                  <a:pt x="706" y="19"/>
                </a:cubicBezTo>
                <a:cubicBezTo>
                  <a:pt x="705" y="20"/>
                  <a:pt x="705" y="20"/>
                  <a:pt x="705" y="20"/>
                </a:cubicBezTo>
                <a:cubicBezTo>
                  <a:pt x="702" y="20"/>
                  <a:pt x="706" y="14"/>
                  <a:pt x="705" y="23"/>
                </a:cubicBezTo>
                <a:cubicBezTo>
                  <a:pt x="702" y="23"/>
                  <a:pt x="702" y="23"/>
                  <a:pt x="702" y="23"/>
                </a:cubicBezTo>
                <a:cubicBezTo>
                  <a:pt x="702" y="27"/>
                  <a:pt x="695" y="28"/>
                  <a:pt x="690" y="27"/>
                </a:cubicBezTo>
                <a:cubicBezTo>
                  <a:pt x="688" y="27"/>
                  <a:pt x="703" y="28"/>
                  <a:pt x="685" y="28"/>
                </a:cubicBezTo>
                <a:cubicBezTo>
                  <a:pt x="684" y="28"/>
                  <a:pt x="689" y="25"/>
                  <a:pt x="683" y="29"/>
                </a:cubicBezTo>
                <a:cubicBezTo>
                  <a:pt x="683" y="30"/>
                  <a:pt x="683" y="30"/>
                  <a:pt x="683" y="30"/>
                </a:cubicBezTo>
                <a:cubicBezTo>
                  <a:pt x="685" y="28"/>
                  <a:pt x="683" y="27"/>
                  <a:pt x="687" y="32"/>
                </a:cubicBezTo>
                <a:cubicBezTo>
                  <a:pt x="687" y="32"/>
                  <a:pt x="687" y="32"/>
                  <a:pt x="687" y="32"/>
                </a:cubicBezTo>
                <a:cubicBezTo>
                  <a:pt x="688" y="33"/>
                  <a:pt x="688" y="33"/>
                  <a:pt x="688" y="33"/>
                </a:cubicBezTo>
                <a:cubicBezTo>
                  <a:pt x="690" y="32"/>
                  <a:pt x="690" y="32"/>
                  <a:pt x="690" y="32"/>
                </a:cubicBezTo>
                <a:cubicBezTo>
                  <a:pt x="692" y="29"/>
                  <a:pt x="694" y="37"/>
                  <a:pt x="694" y="29"/>
                </a:cubicBezTo>
                <a:cubicBezTo>
                  <a:pt x="702" y="29"/>
                  <a:pt x="702" y="29"/>
                  <a:pt x="702" y="29"/>
                </a:cubicBezTo>
                <a:cubicBezTo>
                  <a:pt x="707" y="27"/>
                  <a:pt x="707" y="27"/>
                  <a:pt x="707" y="27"/>
                </a:cubicBezTo>
                <a:cubicBezTo>
                  <a:pt x="705" y="32"/>
                  <a:pt x="705" y="32"/>
                  <a:pt x="705" y="32"/>
                </a:cubicBezTo>
                <a:cubicBezTo>
                  <a:pt x="699" y="32"/>
                  <a:pt x="699" y="32"/>
                  <a:pt x="699" y="32"/>
                </a:cubicBezTo>
                <a:cubicBezTo>
                  <a:pt x="698" y="33"/>
                  <a:pt x="698" y="33"/>
                  <a:pt x="698" y="33"/>
                </a:cubicBezTo>
                <a:cubicBezTo>
                  <a:pt x="697" y="32"/>
                  <a:pt x="697" y="32"/>
                  <a:pt x="697" y="32"/>
                </a:cubicBezTo>
                <a:cubicBezTo>
                  <a:pt x="694" y="37"/>
                  <a:pt x="694" y="37"/>
                  <a:pt x="694" y="37"/>
                </a:cubicBezTo>
                <a:cubicBezTo>
                  <a:pt x="682" y="43"/>
                  <a:pt x="682" y="43"/>
                  <a:pt x="682" y="43"/>
                </a:cubicBezTo>
                <a:cubicBezTo>
                  <a:pt x="682" y="44"/>
                  <a:pt x="682" y="44"/>
                  <a:pt x="682" y="44"/>
                </a:cubicBezTo>
                <a:cubicBezTo>
                  <a:pt x="685" y="41"/>
                  <a:pt x="688" y="47"/>
                  <a:pt x="690" y="42"/>
                </a:cubicBezTo>
                <a:cubicBezTo>
                  <a:pt x="696" y="40"/>
                  <a:pt x="693" y="41"/>
                  <a:pt x="699" y="43"/>
                </a:cubicBezTo>
                <a:cubicBezTo>
                  <a:pt x="700" y="40"/>
                  <a:pt x="700" y="40"/>
                  <a:pt x="700" y="40"/>
                </a:cubicBezTo>
                <a:cubicBezTo>
                  <a:pt x="702" y="41"/>
                  <a:pt x="705" y="42"/>
                  <a:pt x="706" y="38"/>
                </a:cubicBezTo>
                <a:cubicBezTo>
                  <a:pt x="708" y="38"/>
                  <a:pt x="710" y="38"/>
                  <a:pt x="711" y="37"/>
                </a:cubicBezTo>
                <a:cubicBezTo>
                  <a:pt x="712" y="41"/>
                  <a:pt x="712" y="41"/>
                  <a:pt x="712" y="41"/>
                </a:cubicBezTo>
                <a:cubicBezTo>
                  <a:pt x="718" y="39"/>
                  <a:pt x="718" y="39"/>
                  <a:pt x="718" y="39"/>
                </a:cubicBezTo>
                <a:cubicBezTo>
                  <a:pt x="722" y="41"/>
                  <a:pt x="722" y="41"/>
                  <a:pt x="722" y="41"/>
                </a:cubicBezTo>
                <a:cubicBezTo>
                  <a:pt x="724" y="41"/>
                  <a:pt x="724" y="41"/>
                  <a:pt x="724" y="41"/>
                </a:cubicBezTo>
                <a:cubicBezTo>
                  <a:pt x="727" y="36"/>
                  <a:pt x="727" y="36"/>
                  <a:pt x="727" y="36"/>
                </a:cubicBezTo>
                <a:cubicBezTo>
                  <a:pt x="728" y="38"/>
                  <a:pt x="729" y="35"/>
                  <a:pt x="730" y="37"/>
                </a:cubicBezTo>
                <a:cubicBezTo>
                  <a:pt x="729" y="34"/>
                  <a:pt x="729" y="34"/>
                  <a:pt x="729" y="34"/>
                </a:cubicBezTo>
                <a:cubicBezTo>
                  <a:pt x="730" y="35"/>
                  <a:pt x="730" y="35"/>
                  <a:pt x="730" y="35"/>
                </a:cubicBezTo>
                <a:cubicBezTo>
                  <a:pt x="734" y="33"/>
                  <a:pt x="728" y="40"/>
                  <a:pt x="733" y="33"/>
                </a:cubicBezTo>
                <a:cubicBezTo>
                  <a:pt x="728" y="30"/>
                  <a:pt x="728" y="30"/>
                  <a:pt x="728" y="30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4" y="27"/>
                  <a:pt x="724" y="27"/>
                  <a:pt x="724" y="27"/>
                </a:cubicBezTo>
                <a:cubicBezTo>
                  <a:pt x="722" y="26"/>
                  <a:pt x="722" y="26"/>
                  <a:pt x="722" y="26"/>
                </a:cubicBezTo>
                <a:cubicBezTo>
                  <a:pt x="721" y="25"/>
                  <a:pt x="718" y="29"/>
                  <a:pt x="718" y="24"/>
                </a:cubicBezTo>
                <a:cubicBezTo>
                  <a:pt x="718" y="24"/>
                  <a:pt x="716" y="26"/>
                  <a:pt x="719" y="23"/>
                </a:cubicBezTo>
                <a:cubicBezTo>
                  <a:pt x="724" y="26"/>
                  <a:pt x="724" y="26"/>
                  <a:pt x="724" y="26"/>
                </a:cubicBezTo>
                <a:cubicBezTo>
                  <a:pt x="726" y="26"/>
                  <a:pt x="726" y="26"/>
                  <a:pt x="726" y="26"/>
                </a:cubicBezTo>
                <a:cubicBezTo>
                  <a:pt x="726" y="24"/>
                  <a:pt x="726" y="24"/>
                  <a:pt x="726" y="24"/>
                </a:cubicBezTo>
                <a:cubicBezTo>
                  <a:pt x="724" y="22"/>
                  <a:pt x="724" y="22"/>
                  <a:pt x="724" y="22"/>
                </a:cubicBezTo>
                <a:cubicBezTo>
                  <a:pt x="718" y="22"/>
                  <a:pt x="718" y="22"/>
                  <a:pt x="718" y="22"/>
                </a:cubicBezTo>
                <a:cubicBezTo>
                  <a:pt x="715" y="25"/>
                  <a:pt x="715" y="25"/>
                  <a:pt x="715" y="25"/>
                </a:cubicBezTo>
                <a:cubicBezTo>
                  <a:pt x="712" y="25"/>
                  <a:pt x="712" y="25"/>
                  <a:pt x="712" y="25"/>
                </a:cubicBezTo>
                <a:cubicBezTo>
                  <a:pt x="709" y="26"/>
                  <a:pt x="709" y="26"/>
                  <a:pt x="709" y="26"/>
                </a:cubicBezTo>
                <a:cubicBezTo>
                  <a:pt x="706" y="24"/>
                  <a:pt x="706" y="24"/>
                  <a:pt x="706" y="24"/>
                </a:cubicBezTo>
                <a:cubicBezTo>
                  <a:pt x="709" y="23"/>
                  <a:pt x="709" y="23"/>
                  <a:pt x="709" y="23"/>
                </a:cubicBezTo>
                <a:cubicBezTo>
                  <a:pt x="708" y="22"/>
                  <a:pt x="710" y="28"/>
                  <a:pt x="715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11" y="20"/>
                  <a:pt x="711" y="20"/>
                  <a:pt x="711" y="20"/>
                </a:cubicBezTo>
                <a:cubicBezTo>
                  <a:pt x="710" y="19"/>
                  <a:pt x="710" y="19"/>
                  <a:pt x="710" y="19"/>
                </a:cubicBezTo>
                <a:cubicBezTo>
                  <a:pt x="711" y="18"/>
                  <a:pt x="711" y="18"/>
                  <a:pt x="711" y="18"/>
                </a:cubicBezTo>
                <a:cubicBezTo>
                  <a:pt x="720" y="19"/>
                  <a:pt x="720" y="19"/>
                  <a:pt x="720" y="19"/>
                </a:cubicBezTo>
                <a:cubicBezTo>
                  <a:pt x="723" y="21"/>
                  <a:pt x="721" y="16"/>
                  <a:pt x="725" y="16"/>
                </a:cubicBezTo>
                <a:cubicBezTo>
                  <a:pt x="725" y="20"/>
                  <a:pt x="725" y="20"/>
                  <a:pt x="725" y="20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9" y="18"/>
                  <a:pt x="739" y="18"/>
                  <a:pt x="739" y="18"/>
                </a:cubicBezTo>
                <a:cubicBezTo>
                  <a:pt x="740" y="20"/>
                  <a:pt x="740" y="20"/>
                  <a:pt x="740" y="20"/>
                </a:cubicBezTo>
                <a:cubicBezTo>
                  <a:pt x="744" y="18"/>
                  <a:pt x="744" y="18"/>
                  <a:pt x="744" y="18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4" y="20"/>
                  <a:pt x="744" y="20"/>
                  <a:pt x="744" y="20"/>
                </a:cubicBezTo>
                <a:cubicBezTo>
                  <a:pt x="743" y="23"/>
                  <a:pt x="743" y="23"/>
                  <a:pt x="743" y="23"/>
                </a:cubicBezTo>
                <a:cubicBezTo>
                  <a:pt x="744" y="24"/>
                  <a:pt x="744" y="24"/>
                  <a:pt x="744" y="24"/>
                </a:cubicBezTo>
                <a:cubicBezTo>
                  <a:pt x="738" y="26"/>
                  <a:pt x="738" y="26"/>
                  <a:pt x="738" y="26"/>
                </a:cubicBezTo>
                <a:cubicBezTo>
                  <a:pt x="740" y="27"/>
                  <a:pt x="740" y="27"/>
                  <a:pt x="740" y="27"/>
                </a:cubicBezTo>
                <a:cubicBezTo>
                  <a:pt x="738" y="28"/>
                  <a:pt x="738" y="28"/>
                  <a:pt x="738" y="28"/>
                </a:cubicBezTo>
                <a:cubicBezTo>
                  <a:pt x="737" y="29"/>
                  <a:pt x="749" y="24"/>
                  <a:pt x="733" y="28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6" y="33"/>
                  <a:pt x="737" y="35"/>
                  <a:pt x="737" y="33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2" y="33"/>
                  <a:pt x="735" y="38"/>
                  <a:pt x="732" y="38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29" y="39"/>
                  <a:pt x="729" y="39"/>
                  <a:pt x="729" y="39"/>
                </a:cubicBezTo>
                <a:cubicBezTo>
                  <a:pt x="730" y="40"/>
                  <a:pt x="730" y="40"/>
                  <a:pt x="730" y="40"/>
                </a:cubicBezTo>
                <a:cubicBezTo>
                  <a:pt x="726" y="43"/>
                  <a:pt x="726" y="43"/>
                  <a:pt x="726" y="43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2" y="43"/>
                  <a:pt x="722" y="43"/>
                  <a:pt x="722" y="43"/>
                </a:cubicBezTo>
                <a:cubicBezTo>
                  <a:pt x="720" y="47"/>
                  <a:pt x="720" y="47"/>
                  <a:pt x="720" y="47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23" y="48"/>
                  <a:pt x="723" y="48"/>
                  <a:pt x="723" y="48"/>
                </a:cubicBezTo>
                <a:cubicBezTo>
                  <a:pt x="723" y="51"/>
                  <a:pt x="723" y="51"/>
                  <a:pt x="723" y="51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7" y="52"/>
                  <a:pt x="734" y="49"/>
                  <a:pt x="714" y="53"/>
                </a:cubicBezTo>
                <a:cubicBezTo>
                  <a:pt x="718" y="54"/>
                  <a:pt x="718" y="54"/>
                  <a:pt x="718" y="54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3" y="58"/>
                  <a:pt x="721" y="52"/>
                  <a:pt x="711" y="58"/>
                </a:cubicBezTo>
                <a:cubicBezTo>
                  <a:pt x="711" y="59"/>
                  <a:pt x="717" y="58"/>
                  <a:pt x="709" y="57"/>
                </a:cubicBezTo>
                <a:cubicBezTo>
                  <a:pt x="709" y="58"/>
                  <a:pt x="713" y="55"/>
                  <a:pt x="708" y="59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1" y="63"/>
                  <a:pt x="711" y="63"/>
                  <a:pt x="711" y="63"/>
                </a:cubicBezTo>
                <a:cubicBezTo>
                  <a:pt x="711" y="65"/>
                  <a:pt x="711" y="65"/>
                  <a:pt x="711" y="65"/>
                </a:cubicBezTo>
                <a:cubicBezTo>
                  <a:pt x="723" y="64"/>
                  <a:pt x="723" y="64"/>
                  <a:pt x="723" y="64"/>
                </a:cubicBezTo>
                <a:cubicBezTo>
                  <a:pt x="728" y="66"/>
                  <a:pt x="728" y="66"/>
                  <a:pt x="728" y="66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24" y="68"/>
                  <a:pt x="725" y="69"/>
                  <a:pt x="726" y="68"/>
                </a:cubicBezTo>
                <a:cubicBezTo>
                  <a:pt x="718" y="68"/>
                  <a:pt x="718" y="68"/>
                  <a:pt x="718" y="68"/>
                </a:cubicBezTo>
                <a:cubicBezTo>
                  <a:pt x="720" y="70"/>
                  <a:pt x="720" y="70"/>
                  <a:pt x="720" y="70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08" y="68"/>
                  <a:pt x="708" y="68"/>
                  <a:pt x="708" y="68"/>
                </a:cubicBezTo>
                <a:cubicBezTo>
                  <a:pt x="708" y="71"/>
                  <a:pt x="708" y="71"/>
                  <a:pt x="708" y="71"/>
                </a:cubicBezTo>
                <a:cubicBezTo>
                  <a:pt x="705" y="71"/>
                  <a:pt x="705" y="71"/>
                  <a:pt x="705" y="71"/>
                </a:cubicBezTo>
                <a:cubicBezTo>
                  <a:pt x="705" y="71"/>
                  <a:pt x="703" y="70"/>
                  <a:pt x="705" y="69"/>
                </a:cubicBezTo>
                <a:cubicBezTo>
                  <a:pt x="697" y="72"/>
                  <a:pt x="697" y="72"/>
                  <a:pt x="697" y="72"/>
                </a:cubicBezTo>
                <a:cubicBezTo>
                  <a:pt x="697" y="73"/>
                  <a:pt x="697" y="73"/>
                  <a:pt x="697" y="73"/>
                </a:cubicBezTo>
                <a:cubicBezTo>
                  <a:pt x="706" y="72"/>
                  <a:pt x="691" y="78"/>
                  <a:pt x="705" y="75"/>
                </a:cubicBezTo>
                <a:cubicBezTo>
                  <a:pt x="697" y="76"/>
                  <a:pt x="697" y="76"/>
                  <a:pt x="697" y="76"/>
                </a:cubicBezTo>
                <a:cubicBezTo>
                  <a:pt x="699" y="79"/>
                  <a:pt x="699" y="79"/>
                  <a:pt x="699" y="79"/>
                </a:cubicBezTo>
                <a:cubicBezTo>
                  <a:pt x="699" y="77"/>
                  <a:pt x="698" y="78"/>
                  <a:pt x="701" y="79"/>
                </a:cubicBezTo>
                <a:cubicBezTo>
                  <a:pt x="698" y="79"/>
                  <a:pt x="698" y="79"/>
                  <a:pt x="698" y="79"/>
                </a:cubicBezTo>
                <a:cubicBezTo>
                  <a:pt x="696" y="79"/>
                  <a:pt x="696" y="79"/>
                  <a:pt x="696" y="79"/>
                </a:cubicBezTo>
                <a:cubicBezTo>
                  <a:pt x="694" y="76"/>
                  <a:pt x="706" y="81"/>
                  <a:pt x="692" y="76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0" y="80"/>
                  <a:pt x="690" y="80"/>
                  <a:pt x="690" y="80"/>
                </a:cubicBezTo>
                <a:cubicBezTo>
                  <a:pt x="688" y="76"/>
                  <a:pt x="688" y="76"/>
                  <a:pt x="688" y="76"/>
                </a:cubicBezTo>
                <a:cubicBezTo>
                  <a:pt x="685" y="79"/>
                  <a:pt x="707" y="79"/>
                  <a:pt x="678" y="79"/>
                </a:cubicBezTo>
                <a:cubicBezTo>
                  <a:pt x="676" y="80"/>
                  <a:pt x="679" y="82"/>
                  <a:pt x="679" y="83"/>
                </a:cubicBezTo>
                <a:cubicBezTo>
                  <a:pt x="680" y="82"/>
                  <a:pt x="681" y="84"/>
                  <a:pt x="676" y="84"/>
                </a:cubicBezTo>
                <a:cubicBezTo>
                  <a:pt x="676" y="85"/>
                  <a:pt x="676" y="85"/>
                  <a:pt x="676" y="85"/>
                </a:cubicBezTo>
                <a:cubicBezTo>
                  <a:pt x="678" y="88"/>
                  <a:pt x="681" y="87"/>
                  <a:pt x="687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3"/>
                  <a:pt x="687" y="83"/>
                  <a:pt x="687" y="83"/>
                </a:cubicBezTo>
                <a:cubicBezTo>
                  <a:pt x="690" y="85"/>
                  <a:pt x="690" y="85"/>
                  <a:pt x="690" y="85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5" y="82"/>
                  <a:pt x="695" y="82"/>
                  <a:pt x="695" y="82"/>
                </a:cubicBezTo>
                <a:cubicBezTo>
                  <a:pt x="697" y="84"/>
                  <a:pt x="697" y="84"/>
                  <a:pt x="697" y="84"/>
                </a:cubicBezTo>
                <a:cubicBezTo>
                  <a:pt x="702" y="83"/>
                  <a:pt x="702" y="83"/>
                  <a:pt x="702" y="83"/>
                </a:cubicBezTo>
                <a:cubicBezTo>
                  <a:pt x="701" y="82"/>
                  <a:pt x="701" y="87"/>
                  <a:pt x="702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19" y="76"/>
                  <a:pt x="719" y="76"/>
                  <a:pt x="719" y="76"/>
                </a:cubicBezTo>
                <a:cubicBezTo>
                  <a:pt x="718" y="75"/>
                  <a:pt x="716" y="83"/>
                  <a:pt x="719" y="73"/>
                </a:cubicBezTo>
                <a:cubicBezTo>
                  <a:pt x="725" y="75"/>
                  <a:pt x="725" y="75"/>
                  <a:pt x="725" y="75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9" y="73"/>
                  <a:pt x="729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68"/>
                  <a:pt x="729" y="68"/>
                  <a:pt x="729" y="68"/>
                </a:cubicBezTo>
                <a:cubicBezTo>
                  <a:pt x="732" y="68"/>
                  <a:pt x="732" y="68"/>
                  <a:pt x="732" y="68"/>
                </a:cubicBezTo>
                <a:cubicBezTo>
                  <a:pt x="733" y="68"/>
                  <a:pt x="733" y="68"/>
                  <a:pt x="733" y="68"/>
                </a:cubicBezTo>
                <a:cubicBezTo>
                  <a:pt x="732" y="70"/>
                  <a:pt x="732" y="70"/>
                  <a:pt x="732" y="70"/>
                </a:cubicBezTo>
                <a:cubicBezTo>
                  <a:pt x="737" y="70"/>
                  <a:pt x="725" y="72"/>
                  <a:pt x="738" y="72"/>
                </a:cubicBezTo>
                <a:cubicBezTo>
                  <a:pt x="739" y="73"/>
                  <a:pt x="739" y="73"/>
                  <a:pt x="739" y="73"/>
                </a:cubicBezTo>
                <a:cubicBezTo>
                  <a:pt x="743" y="72"/>
                  <a:pt x="743" y="72"/>
                  <a:pt x="743" y="72"/>
                </a:cubicBezTo>
                <a:cubicBezTo>
                  <a:pt x="748" y="68"/>
                  <a:pt x="748" y="68"/>
                  <a:pt x="748" y="68"/>
                </a:cubicBezTo>
                <a:cubicBezTo>
                  <a:pt x="750" y="68"/>
                  <a:pt x="750" y="68"/>
                  <a:pt x="750" y="68"/>
                </a:cubicBezTo>
                <a:cubicBezTo>
                  <a:pt x="752" y="66"/>
                  <a:pt x="752" y="66"/>
                  <a:pt x="752" y="66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760" y="68"/>
                  <a:pt x="760" y="68"/>
                  <a:pt x="760" y="68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7" y="62"/>
                  <a:pt x="767" y="62"/>
                  <a:pt x="767" y="62"/>
                </a:cubicBezTo>
                <a:cubicBezTo>
                  <a:pt x="767" y="61"/>
                  <a:pt x="770" y="67"/>
                  <a:pt x="766" y="60"/>
                </a:cubicBezTo>
                <a:cubicBezTo>
                  <a:pt x="769" y="59"/>
                  <a:pt x="769" y="59"/>
                  <a:pt x="769" y="59"/>
                </a:cubicBezTo>
                <a:cubicBezTo>
                  <a:pt x="774" y="55"/>
                  <a:pt x="774" y="55"/>
                  <a:pt x="774" y="55"/>
                </a:cubicBezTo>
                <a:cubicBezTo>
                  <a:pt x="779" y="54"/>
                  <a:pt x="779" y="54"/>
                  <a:pt x="779" y="54"/>
                </a:cubicBezTo>
                <a:cubicBezTo>
                  <a:pt x="781" y="50"/>
                  <a:pt x="781" y="50"/>
                  <a:pt x="781" y="50"/>
                </a:cubicBezTo>
                <a:cubicBezTo>
                  <a:pt x="783" y="48"/>
                  <a:pt x="782" y="51"/>
                  <a:pt x="784" y="49"/>
                </a:cubicBezTo>
                <a:cubicBezTo>
                  <a:pt x="784" y="53"/>
                  <a:pt x="784" y="53"/>
                  <a:pt x="784" y="53"/>
                </a:cubicBezTo>
                <a:cubicBezTo>
                  <a:pt x="783" y="53"/>
                  <a:pt x="786" y="49"/>
                  <a:pt x="781" y="54"/>
                </a:cubicBezTo>
                <a:cubicBezTo>
                  <a:pt x="785" y="56"/>
                  <a:pt x="785" y="56"/>
                  <a:pt x="785" y="56"/>
                </a:cubicBezTo>
                <a:cubicBezTo>
                  <a:pt x="790" y="54"/>
                  <a:pt x="790" y="54"/>
                  <a:pt x="790" y="54"/>
                </a:cubicBezTo>
                <a:cubicBezTo>
                  <a:pt x="789" y="55"/>
                  <a:pt x="789" y="55"/>
                  <a:pt x="789" y="55"/>
                </a:cubicBezTo>
                <a:cubicBezTo>
                  <a:pt x="793" y="60"/>
                  <a:pt x="793" y="60"/>
                  <a:pt x="793" y="60"/>
                </a:cubicBezTo>
                <a:cubicBezTo>
                  <a:pt x="794" y="62"/>
                  <a:pt x="798" y="56"/>
                  <a:pt x="797" y="62"/>
                </a:cubicBezTo>
                <a:cubicBezTo>
                  <a:pt x="798" y="61"/>
                  <a:pt x="798" y="61"/>
                  <a:pt x="798" y="61"/>
                </a:cubicBezTo>
                <a:cubicBezTo>
                  <a:pt x="800" y="63"/>
                  <a:pt x="800" y="63"/>
                  <a:pt x="800" y="63"/>
                </a:cubicBezTo>
                <a:cubicBezTo>
                  <a:pt x="803" y="60"/>
                  <a:pt x="803" y="60"/>
                  <a:pt x="803" y="60"/>
                </a:cubicBezTo>
                <a:cubicBezTo>
                  <a:pt x="803" y="56"/>
                  <a:pt x="803" y="56"/>
                  <a:pt x="803" y="56"/>
                </a:cubicBezTo>
                <a:cubicBezTo>
                  <a:pt x="799" y="56"/>
                  <a:pt x="799" y="56"/>
                  <a:pt x="799" y="56"/>
                </a:cubicBezTo>
                <a:cubicBezTo>
                  <a:pt x="801" y="54"/>
                  <a:pt x="801" y="54"/>
                  <a:pt x="801" y="54"/>
                </a:cubicBezTo>
                <a:cubicBezTo>
                  <a:pt x="794" y="53"/>
                  <a:pt x="794" y="53"/>
                  <a:pt x="794" y="53"/>
                </a:cubicBezTo>
                <a:cubicBezTo>
                  <a:pt x="793" y="52"/>
                  <a:pt x="793" y="52"/>
                  <a:pt x="793" y="52"/>
                </a:cubicBezTo>
                <a:cubicBezTo>
                  <a:pt x="793" y="50"/>
                  <a:pt x="793" y="50"/>
                  <a:pt x="793" y="50"/>
                </a:cubicBezTo>
                <a:cubicBezTo>
                  <a:pt x="798" y="48"/>
                  <a:pt x="798" y="48"/>
                  <a:pt x="798" y="48"/>
                </a:cubicBezTo>
                <a:cubicBezTo>
                  <a:pt x="800" y="44"/>
                  <a:pt x="800" y="44"/>
                  <a:pt x="800" y="44"/>
                </a:cubicBezTo>
                <a:cubicBezTo>
                  <a:pt x="802" y="44"/>
                  <a:pt x="802" y="44"/>
                  <a:pt x="802" y="44"/>
                </a:cubicBezTo>
                <a:cubicBezTo>
                  <a:pt x="801" y="47"/>
                  <a:pt x="801" y="47"/>
                  <a:pt x="801" y="47"/>
                </a:cubicBezTo>
                <a:cubicBezTo>
                  <a:pt x="802" y="47"/>
                  <a:pt x="802" y="47"/>
                  <a:pt x="802" y="47"/>
                </a:cubicBezTo>
                <a:cubicBezTo>
                  <a:pt x="805" y="43"/>
                  <a:pt x="805" y="43"/>
                  <a:pt x="805" y="43"/>
                </a:cubicBezTo>
                <a:cubicBezTo>
                  <a:pt x="808" y="43"/>
                  <a:pt x="808" y="43"/>
                  <a:pt x="808" y="43"/>
                </a:cubicBezTo>
                <a:cubicBezTo>
                  <a:pt x="810" y="38"/>
                  <a:pt x="780" y="61"/>
                  <a:pt x="817" y="32"/>
                </a:cubicBezTo>
                <a:cubicBezTo>
                  <a:pt x="827" y="25"/>
                  <a:pt x="827" y="25"/>
                  <a:pt x="827" y="25"/>
                </a:cubicBezTo>
                <a:cubicBezTo>
                  <a:pt x="828" y="26"/>
                  <a:pt x="828" y="26"/>
                  <a:pt x="828" y="26"/>
                </a:cubicBezTo>
                <a:cubicBezTo>
                  <a:pt x="825" y="29"/>
                  <a:pt x="825" y="29"/>
                  <a:pt x="825" y="29"/>
                </a:cubicBezTo>
                <a:cubicBezTo>
                  <a:pt x="823" y="30"/>
                  <a:pt x="823" y="30"/>
                  <a:pt x="823" y="30"/>
                </a:cubicBezTo>
                <a:cubicBezTo>
                  <a:pt x="828" y="28"/>
                  <a:pt x="820" y="34"/>
                  <a:pt x="828" y="30"/>
                </a:cubicBezTo>
                <a:cubicBezTo>
                  <a:pt x="829" y="30"/>
                  <a:pt x="830" y="29"/>
                  <a:pt x="830" y="30"/>
                </a:cubicBezTo>
                <a:cubicBezTo>
                  <a:pt x="830" y="28"/>
                  <a:pt x="830" y="28"/>
                  <a:pt x="830" y="28"/>
                </a:cubicBezTo>
                <a:cubicBezTo>
                  <a:pt x="836" y="28"/>
                  <a:pt x="836" y="28"/>
                  <a:pt x="836" y="28"/>
                </a:cubicBezTo>
                <a:cubicBezTo>
                  <a:pt x="835" y="27"/>
                  <a:pt x="835" y="27"/>
                  <a:pt x="835" y="27"/>
                </a:cubicBezTo>
                <a:cubicBezTo>
                  <a:pt x="834" y="25"/>
                  <a:pt x="834" y="25"/>
                  <a:pt x="834" y="25"/>
                </a:cubicBezTo>
                <a:cubicBezTo>
                  <a:pt x="838" y="25"/>
                  <a:pt x="831" y="22"/>
                  <a:pt x="843" y="20"/>
                </a:cubicBezTo>
                <a:cubicBezTo>
                  <a:pt x="843" y="17"/>
                  <a:pt x="843" y="17"/>
                  <a:pt x="843" y="17"/>
                </a:cubicBezTo>
                <a:cubicBezTo>
                  <a:pt x="848" y="15"/>
                  <a:pt x="848" y="15"/>
                  <a:pt x="848" y="15"/>
                </a:cubicBezTo>
                <a:cubicBezTo>
                  <a:pt x="849" y="13"/>
                  <a:pt x="849" y="13"/>
                  <a:pt x="849" y="13"/>
                </a:cubicBezTo>
                <a:cubicBezTo>
                  <a:pt x="863" y="5"/>
                  <a:pt x="863" y="5"/>
                  <a:pt x="863" y="5"/>
                </a:cubicBezTo>
                <a:cubicBezTo>
                  <a:pt x="864" y="5"/>
                  <a:pt x="864" y="5"/>
                  <a:pt x="864" y="5"/>
                </a:cubicBezTo>
                <a:cubicBezTo>
                  <a:pt x="873" y="0"/>
                  <a:pt x="873" y="0"/>
                  <a:pt x="873" y="0"/>
                </a:cubicBezTo>
                <a:cubicBezTo>
                  <a:pt x="873" y="5"/>
                  <a:pt x="873" y="5"/>
                  <a:pt x="873" y="5"/>
                </a:cubicBezTo>
                <a:lnTo>
                  <a:pt x="876" y="9"/>
                </a:lnTo>
                <a:close/>
              </a:path>
            </a:pathLst>
          </a:cu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3" name="图片 122">
            <a:extLst>
              <a:ext uri="{FF2B5EF4-FFF2-40B4-BE49-F238E27FC236}">
                <a16:creationId xmlns:a16="http://schemas.microsoft.com/office/drawing/2014/main" id="{116886AB-0C72-B653-B86D-2334984F50D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0900" y="1199875"/>
            <a:ext cx="2483666" cy="3241367"/>
          </a:xfrm>
          <a:custGeom>
            <a:avLst/>
            <a:gdLst>
              <a:gd name="connsiteX0" fmla="*/ 1259065 w 2483666"/>
              <a:gd name="connsiteY0" fmla="*/ 3173006 h 3241367"/>
              <a:gd name="connsiteX1" fmla="*/ 1259065 w 2483666"/>
              <a:gd name="connsiteY1" fmla="*/ 3173828 h 3241367"/>
              <a:gd name="connsiteX2" fmla="*/ 1254688 w 2483666"/>
              <a:gd name="connsiteY2" fmla="*/ 3174650 h 3241367"/>
              <a:gd name="connsiteX3" fmla="*/ 1259065 w 2483666"/>
              <a:gd name="connsiteY3" fmla="*/ 3173006 h 3241367"/>
              <a:gd name="connsiteX4" fmla="*/ 677377 w 2483666"/>
              <a:gd name="connsiteY4" fmla="*/ 3164867 h 3241367"/>
              <a:gd name="connsiteX5" fmla="*/ 681337 w 2483666"/>
              <a:gd name="connsiteY5" fmla="*/ 3166432 h 3241367"/>
              <a:gd name="connsiteX6" fmla="*/ 663830 w 2483666"/>
              <a:gd name="connsiteY6" fmla="*/ 3173006 h 3241367"/>
              <a:gd name="connsiteX7" fmla="*/ 666566 w 2483666"/>
              <a:gd name="connsiteY7" fmla="*/ 3171363 h 3241367"/>
              <a:gd name="connsiteX8" fmla="*/ 1123386 w 2483666"/>
              <a:gd name="connsiteY8" fmla="*/ 3094119 h 3241367"/>
              <a:gd name="connsiteX9" fmla="*/ 1123386 w 2483666"/>
              <a:gd name="connsiteY9" fmla="*/ 3098502 h 3241367"/>
              <a:gd name="connsiteX10" fmla="*/ 1110256 w 2483666"/>
              <a:gd name="connsiteY10" fmla="*/ 3098502 h 3241367"/>
              <a:gd name="connsiteX11" fmla="*/ 1123386 w 2483666"/>
              <a:gd name="connsiteY11" fmla="*/ 3094119 h 3241367"/>
              <a:gd name="connsiteX12" fmla="*/ 300562 w 2483666"/>
              <a:gd name="connsiteY12" fmla="*/ 3021513 h 3241367"/>
              <a:gd name="connsiteX13" fmla="*/ 309179 w 2483666"/>
              <a:gd name="connsiteY13" fmla="*/ 3023381 h 3241367"/>
              <a:gd name="connsiteX14" fmla="*/ 300562 w 2483666"/>
              <a:gd name="connsiteY14" fmla="*/ 3023997 h 3241367"/>
              <a:gd name="connsiteX15" fmla="*/ 323608 w 2483666"/>
              <a:gd name="connsiteY15" fmla="*/ 3012083 h 3241367"/>
              <a:gd name="connsiteX16" fmla="*/ 317180 w 2483666"/>
              <a:gd name="connsiteY16" fmla="*/ 3018382 h 3241367"/>
              <a:gd name="connsiteX17" fmla="*/ 317695 w 2483666"/>
              <a:gd name="connsiteY17" fmla="*/ 3014015 h 3241367"/>
              <a:gd name="connsiteX18" fmla="*/ 348706 w 2483666"/>
              <a:gd name="connsiteY18" fmla="*/ 3010850 h 3241367"/>
              <a:gd name="connsiteX19" fmla="*/ 349624 w 2483666"/>
              <a:gd name="connsiteY19" fmla="*/ 3016467 h 3241367"/>
              <a:gd name="connsiteX20" fmla="*/ 342551 w 2483666"/>
              <a:gd name="connsiteY20" fmla="*/ 3018862 h 3241367"/>
              <a:gd name="connsiteX21" fmla="*/ 348706 w 2483666"/>
              <a:gd name="connsiteY21" fmla="*/ 3010850 h 3241367"/>
              <a:gd name="connsiteX22" fmla="*/ 361836 w 2483666"/>
              <a:gd name="connsiteY22" fmla="*/ 2940728 h 3241367"/>
              <a:gd name="connsiteX23" fmla="*/ 360742 w 2483666"/>
              <a:gd name="connsiteY23" fmla="*/ 2942371 h 3241367"/>
              <a:gd name="connsiteX24" fmla="*/ 359960 w 2483666"/>
              <a:gd name="connsiteY24" fmla="*/ 2943545 h 3241367"/>
              <a:gd name="connsiteX25" fmla="*/ 357459 w 2483666"/>
              <a:gd name="connsiteY25" fmla="*/ 2942919 h 3241367"/>
              <a:gd name="connsiteX26" fmla="*/ 361836 w 2483666"/>
              <a:gd name="connsiteY26" fmla="*/ 2940728 h 3241367"/>
              <a:gd name="connsiteX27" fmla="*/ 137156 w 2483666"/>
              <a:gd name="connsiteY27" fmla="*/ 2739312 h 3241367"/>
              <a:gd name="connsiteX28" fmla="*/ 103609 w 2483666"/>
              <a:gd name="connsiteY28" fmla="*/ 2752276 h 3241367"/>
              <a:gd name="connsiteX29" fmla="*/ 103609 w 2483666"/>
              <a:gd name="connsiteY29" fmla="*/ 2761041 h 3241367"/>
              <a:gd name="connsiteX30" fmla="*/ 99233 w 2483666"/>
              <a:gd name="connsiteY30" fmla="*/ 2761041 h 3241367"/>
              <a:gd name="connsiteX31" fmla="*/ 103609 w 2483666"/>
              <a:gd name="connsiteY31" fmla="*/ 2743511 h 3241367"/>
              <a:gd name="connsiteX32" fmla="*/ 134246 w 2483666"/>
              <a:gd name="connsiteY32" fmla="*/ 2739676 h 3241367"/>
              <a:gd name="connsiteX33" fmla="*/ 139247 w 2483666"/>
              <a:gd name="connsiteY33" fmla="*/ 2738504 h 3241367"/>
              <a:gd name="connsiteX34" fmla="*/ 138623 w 2483666"/>
              <a:gd name="connsiteY34" fmla="*/ 2739128 h 3241367"/>
              <a:gd name="connsiteX35" fmla="*/ 137156 w 2483666"/>
              <a:gd name="connsiteY35" fmla="*/ 2739312 h 3241367"/>
              <a:gd name="connsiteX36" fmla="*/ 94982 w 2483666"/>
              <a:gd name="connsiteY36" fmla="*/ 2681331 h 3241367"/>
              <a:gd name="connsiteX37" fmla="*/ 99233 w 2483666"/>
              <a:gd name="connsiteY37" fmla="*/ 2682154 h 3241367"/>
              <a:gd name="connsiteX38" fmla="*/ 95403 w 2483666"/>
              <a:gd name="connsiteY38" fmla="*/ 2684346 h 3241367"/>
              <a:gd name="connsiteX39" fmla="*/ 94924 w 2483666"/>
              <a:gd name="connsiteY39" fmla="*/ 2680922 h 3241367"/>
              <a:gd name="connsiteX40" fmla="*/ 94982 w 2483666"/>
              <a:gd name="connsiteY40" fmla="*/ 2681331 h 3241367"/>
              <a:gd name="connsiteX41" fmla="*/ 94281 w 2483666"/>
              <a:gd name="connsiteY41" fmla="*/ 2681195 h 3241367"/>
              <a:gd name="connsiteX42" fmla="*/ 83828 w 2483666"/>
              <a:gd name="connsiteY42" fmla="*/ 2679171 h 3241367"/>
              <a:gd name="connsiteX43" fmla="*/ 94281 w 2483666"/>
              <a:gd name="connsiteY43" fmla="*/ 2681195 h 3241367"/>
              <a:gd name="connsiteX44" fmla="*/ 81726 w 2483666"/>
              <a:gd name="connsiteY44" fmla="*/ 2686537 h 3241367"/>
              <a:gd name="connsiteX45" fmla="*/ 85692 w 2483666"/>
              <a:gd name="connsiteY45" fmla="*/ 2682771 h 3241367"/>
              <a:gd name="connsiteX46" fmla="*/ 83260 w 2483666"/>
              <a:gd name="connsiteY46" fmla="*/ 2681158 h 3241367"/>
              <a:gd name="connsiteX47" fmla="*/ 103609 w 2483666"/>
              <a:gd name="connsiteY47" fmla="*/ 2625180 h 3241367"/>
              <a:gd name="connsiteX48" fmla="*/ 106892 w 2483666"/>
              <a:gd name="connsiteY48" fmla="*/ 2626276 h 3241367"/>
              <a:gd name="connsiteX49" fmla="*/ 107787 w 2483666"/>
              <a:gd name="connsiteY49" fmla="*/ 2626575 h 3241367"/>
              <a:gd name="connsiteX50" fmla="*/ 103609 w 2483666"/>
              <a:gd name="connsiteY50" fmla="*/ 2629563 h 3241367"/>
              <a:gd name="connsiteX51" fmla="*/ 103609 w 2483666"/>
              <a:gd name="connsiteY51" fmla="*/ 2625180 h 3241367"/>
              <a:gd name="connsiteX52" fmla="*/ 57692 w 2483666"/>
              <a:gd name="connsiteY52" fmla="*/ 2621106 h 3241367"/>
              <a:gd name="connsiteX53" fmla="*/ 52730 w 2483666"/>
              <a:gd name="connsiteY53" fmla="*/ 2625728 h 3241367"/>
              <a:gd name="connsiteX54" fmla="*/ 29205 w 2483666"/>
              <a:gd name="connsiteY54" fmla="*/ 2625180 h 3241367"/>
              <a:gd name="connsiteX55" fmla="*/ 33035 w 2483666"/>
              <a:gd name="connsiteY55" fmla="*/ 2624633 h 3241367"/>
              <a:gd name="connsiteX56" fmla="*/ 164275 w 2483666"/>
              <a:gd name="connsiteY56" fmla="*/ 2500524 h 3241367"/>
              <a:gd name="connsiteX57" fmla="*/ 163789 w 2483666"/>
              <a:gd name="connsiteY57" fmla="*/ 2509452 h 3241367"/>
              <a:gd name="connsiteX58" fmla="*/ 161865 w 2483666"/>
              <a:gd name="connsiteY58" fmla="*/ 2510175 h 3241367"/>
              <a:gd name="connsiteX59" fmla="*/ 164883 w 2483666"/>
              <a:gd name="connsiteY59" fmla="*/ 2463024 h 3241367"/>
              <a:gd name="connsiteX60" fmla="*/ 173637 w 2483666"/>
              <a:gd name="connsiteY60" fmla="*/ 2463024 h 3241367"/>
              <a:gd name="connsiteX61" fmla="*/ 178014 w 2483666"/>
              <a:gd name="connsiteY61" fmla="*/ 2471789 h 3241367"/>
              <a:gd name="connsiteX62" fmla="*/ 182390 w 2483666"/>
              <a:gd name="connsiteY62" fmla="*/ 2471789 h 3241367"/>
              <a:gd name="connsiteX63" fmla="*/ 182390 w 2483666"/>
              <a:gd name="connsiteY63" fmla="*/ 2480554 h 3241367"/>
              <a:gd name="connsiteX64" fmla="*/ 199897 w 2483666"/>
              <a:gd name="connsiteY64" fmla="*/ 2480554 h 3241367"/>
              <a:gd name="connsiteX65" fmla="*/ 164883 w 2483666"/>
              <a:gd name="connsiteY65" fmla="*/ 2498085 h 3241367"/>
              <a:gd name="connsiteX66" fmla="*/ 164275 w 2483666"/>
              <a:gd name="connsiteY66" fmla="*/ 2500524 h 3241367"/>
              <a:gd name="connsiteX67" fmla="*/ 164883 w 2483666"/>
              <a:gd name="connsiteY67" fmla="*/ 2489320 h 3241367"/>
              <a:gd name="connsiteX68" fmla="*/ 156130 w 2483666"/>
              <a:gd name="connsiteY68" fmla="*/ 2471789 h 3241367"/>
              <a:gd name="connsiteX69" fmla="*/ 169260 w 2483666"/>
              <a:gd name="connsiteY69" fmla="*/ 2471789 h 3241367"/>
              <a:gd name="connsiteX70" fmla="*/ 164883 w 2483666"/>
              <a:gd name="connsiteY70" fmla="*/ 2463024 h 3241367"/>
              <a:gd name="connsiteX71" fmla="*/ 213861 w 2483666"/>
              <a:gd name="connsiteY71" fmla="*/ 2455492 h 3241367"/>
              <a:gd name="connsiteX72" fmla="*/ 216984 w 2483666"/>
              <a:gd name="connsiteY72" fmla="*/ 2456264 h 3241367"/>
              <a:gd name="connsiteX73" fmla="*/ 215763 w 2483666"/>
              <a:gd name="connsiteY73" fmla="*/ 2456998 h 3241367"/>
              <a:gd name="connsiteX74" fmla="*/ 213027 w 2483666"/>
              <a:gd name="connsiteY74" fmla="*/ 2458641 h 3241367"/>
              <a:gd name="connsiteX75" fmla="*/ 219961 w 2483666"/>
              <a:gd name="connsiteY75" fmla="*/ 2454476 h 3241367"/>
              <a:gd name="connsiteX76" fmla="*/ 225064 w 2483666"/>
              <a:gd name="connsiteY76" fmla="*/ 2455902 h 3241367"/>
              <a:gd name="connsiteX77" fmla="*/ 224106 w 2483666"/>
              <a:gd name="connsiteY77" fmla="*/ 2458025 h 3241367"/>
              <a:gd name="connsiteX78" fmla="*/ 216984 w 2483666"/>
              <a:gd name="connsiteY78" fmla="*/ 2456264 h 3241367"/>
              <a:gd name="connsiteX79" fmla="*/ 245832 w 2483666"/>
              <a:gd name="connsiteY79" fmla="*/ 2429612 h 3241367"/>
              <a:gd name="connsiteX80" fmla="*/ 246674 w 2483666"/>
              <a:gd name="connsiteY80" fmla="*/ 2435359 h 3241367"/>
              <a:gd name="connsiteX81" fmla="*/ 241203 w 2483666"/>
              <a:gd name="connsiteY81" fmla="*/ 2432072 h 3241367"/>
              <a:gd name="connsiteX82" fmla="*/ 240660 w 2483666"/>
              <a:gd name="connsiteY82" fmla="*/ 2430907 h 3241367"/>
              <a:gd name="connsiteX83" fmla="*/ 208651 w 2483666"/>
              <a:gd name="connsiteY83" fmla="*/ 2423581 h 3241367"/>
              <a:gd name="connsiteX84" fmla="*/ 234911 w 2483666"/>
              <a:gd name="connsiteY84" fmla="*/ 2423581 h 3241367"/>
              <a:gd name="connsiteX85" fmla="*/ 239288 w 2483666"/>
              <a:gd name="connsiteY85" fmla="*/ 2427963 h 3241367"/>
              <a:gd name="connsiteX86" fmla="*/ 240660 w 2483666"/>
              <a:gd name="connsiteY86" fmla="*/ 2430907 h 3241367"/>
              <a:gd name="connsiteX87" fmla="*/ 239288 w 2483666"/>
              <a:gd name="connsiteY87" fmla="*/ 2431250 h 3241367"/>
              <a:gd name="connsiteX88" fmla="*/ 234911 w 2483666"/>
              <a:gd name="connsiteY88" fmla="*/ 2432346 h 3241367"/>
              <a:gd name="connsiteX89" fmla="*/ 239288 w 2483666"/>
              <a:gd name="connsiteY89" fmla="*/ 2449876 h 3241367"/>
              <a:gd name="connsiteX90" fmla="*/ 234911 w 2483666"/>
              <a:gd name="connsiteY90" fmla="*/ 2445494 h 3241367"/>
              <a:gd name="connsiteX91" fmla="*/ 219961 w 2483666"/>
              <a:gd name="connsiteY91" fmla="*/ 2454476 h 3241367"/>
              <a:gd name="connsiteX92" fmla="*/ 214532 w 2483666"/>
              <a:gd name="connsiteY92" fmla="*/ 2452958 h 3241367"/>
              <a:gd name="connsiteX93" fmla="*/ 213861 w 2483666"/>
              <a:gd name="connsiteY93" fmla="*/ 2455492 h 3241367"/>
              <a:gd name="connsiteX94" fmla="*/ 191144 w 2483666"/>
              <a:gd name="connsiteY94" fmla="*/ 2449876 h 3241367"/>
              <a:gd name="connsiteX95" fmla="*/ 213027 w 2483666"/>
              <a:gd name="connsiteY95" fmla="*/ 2441111 h 3241367"/>
              <a:gd name="connsiteX96" fmla="*/ 200718 w 2483666"/>
              <a:gd name="connsiteY96" fmla="*/ 2438303 h 3241367"/>
              <a:gd name="connsiteX97" fmla="*/ 199926 w 2483666"/>
              <a:gd name="connsiteY97" fmla="*/ 2428851 h 3241367"/>
              <a:gd name="connsiteX98" fmla="*/ 205915 w 2483666"/>
              <a:gd name="connsiteY98" fmla="*/ 2431250 h 3241367"/>
              <a:gd name="connsiteX99" fmla="*/ 208651 w 2483666"/>
              <a:gd name="connsiteY99" fmla="*/ 2432346 h 3241367"/>
              <a:gd name="connsiteX100" fmla="*/ 208651 w 2483666"/>
              <a:gd name="connsiteY100" fmla="*/ 2423581 h 3241367"/>
              <a:gd name="connsiteX101" fmla="*/ 187288 w 2483666"/>
              <a:gd name="connsiteY101" fmla="*/ 2419409 h 3241367"/>
              <a:gd name="connsiteX102" fmla="*/ 195794 w 2483666"/>
              <a:gd name="connsiteY102" fmla="*/ 2419540 h 3241367"/>
              <a:gd name="connsiteX103" fmla="*/ 199897 w 2483666"/>
              <a:gd name="connsiteY103" fmla="*/ 2428511 h 3241367"/>
              <a:gd name="connsiteX104" fmla="*/ 199926 w 2483666"/>
              <a:gd name="connsiteY104" fmla="*/ 2428851 h 3241367"/>
              <a:gd name="connsiteX105" fmla="*/ 186767 w 2483666"/>
              <a:gd name="connsiteY105" fmla="*/ 2423581 h 3241367"/>
              <a:gd name="connsiteX106" fmla="*/ 188408 w 2483666"/>
              <a:gd name="connsiteY106" fmla="*/ 2383589 h 3241367"/>
              <a:gd name="connsiteX107" fmla="*/ 191144 w 2483666"/>
              <a:gd name="connsiteY107" fmla="*/ 2388520 h 3241367"/>
              <a:gd name="connsiteX108" fmla="*/ 187314 w 2483666"/>
              <a:gd name="connsiteY108" fmla="*/ 2419198 h 3241367"/>
              <a:gd name="connsiteX109" fmla="*/ 187288 w 2483666"/>
              <a:gd name="connsiteY109" fmla="*/ 2419409 h 3241367"/>
              <a:gd name="connsiteX110" fmla="*/ 173637 w 2483666"/>
              <a:gd name="connsiteY110" fmla="*/ 2419198 h 3241367"/>
              <a:gd name="connsiteX111" fmla="*/ 173637 w 2483666"/>
              <a:gd name="connsiteY111" fmla="*/ 2406050 h 3241367"/>
              <a:gd name="connsiteX112" fmla="*/ 164883 w 2483666"/>
              <a:gd name="connsiteY112" fmla="*/ 2406050 h 3241367"/>
              <a:gd name="connsiteX113" fmla="*/ 182390 w 2483666"/>
              <a:gd name="connsiteY113" fmla="*/ 2388520 h 3241367"/>
              <a:gd name="connsiteX114" fmla="*/ 188408 w 2483666"/>
              <a:gd name="connsiteY114" fmla="*/ 2383589 h 3241367"/>
              <a:gd name="connsiteX115" fmla="*/ 281414 w 2483666"/>
              <a:gd name="connsiteY115" fmla="*/ 1991346 h 3241367"/>
              <a:gd name="connsiteX116" fmla="*/ 278678 w 2483666"/>
              <a:gd name="connsiteY116" fmla="*/ 1994085 h 3241367"/>
              <a:gd name="connsiteX117" fmla="*/ 278678 w 2483666"/>
              <a:gd name="connsiteY117" fmla="*/ 1994085 h 3241367"/>
              <a:gd name="connsiteX118" fmla="*/ 280525 w 2483666"/>
              <a:gd name="connsiteY118" fmla="*/ 1992236 h 3241367"/>
              <a:gd name="connsiteX119" fmla="*/ 281414 w 2483666"/>
              <a:gd name="connsiteY119" fmla="*/ 1991346 h 3241367"/>
              <a:gd name="connsiteX120" fmla="*/ 393123 w 2483666"/>
              <a:gd name="connsiteY120" fmla="*/ 1919191 h 3241367"/>
              <a:gd name="connsiteX121" fmla="*/ 392473 w 2483666"/>
              <a:gd name="connsiteY121" fmla="*/ 1919581 h 3241367"/>
              <a:gd name="connsiteX122" fmla="*/ 393078 w 2483666"/>
              <a:gd name="connsiteY122" fmla="*/ 1919192 h 3241367"/>
              <a:gd name="connsiteX123" fmla="*/ 395541 w 2483666"/>
              <a:gd name="connsiteY123" fmla="*/ 1917738 h 3241367"/>
              <a:gd name="connsiteX124" fmla="*/ 402321 w 2483666"/>
              <a:gd name="connsiteY124" fmla="*/ 1917938 h 3241367"/>
              <a:gd name="connsiteX125" fmla="*/ 401090 w 2483666"/>
              <a:gd name="connsiteY125" fmla="*/ 1918965 h 3241367"/>
              <a:gd name="connsiteX126" fmla="*/ 393123 w 2483666"/>
              <a:gd name="connsiteY126" fmla="*/ 1919191 h 3241367"/>
              <a:gd name="connsiteX127" fmla="*/ 395209 w 2483666"/>
              <a:gd name="connsiteY127" fmla="*/ 1917938 h 3241367"/>
              <a:gd name="connsiteX128" fmla="*/ 444994 w 2483666"/>
              <a:gd name="connsiteY128" fmla="*/ 1902051 h 3241367"/>
              <a:gd name="connsiteX129" fmla="*/ 453748 w 2483666"/>
              <a:gd name="connsiteY129" fmla="*/ 1902051 h 3241367"/>
              <a:gd name="connsiteX130" fmla="*/ 471254 w 2483666"/>
              <a:gd name="connsiteY130" fmla="*/ 1902051 h 3241367"/>
              <a:gd name="connsiteX131" fmla="*/ 475631 w 2483666"/>
              <a:gd name="connsiteY131" fmla="*/ 1910816 h 3241367"/>
              <a:gd name="connsiteX132" fmla="*/ 497515 w 2483666"/>
              <a:gd name="connsiteY132" fmla="*/ 1923964 h 3241367"/>
              <a:gd name="connsiteX133" fmla="*/ 488761 w 2483666"/>
              <a:gd name="connsiteY133" fmla="*/ 1923964 h 3241367"/>
              <a:gd name="connsiteX134" fmla="*/ 466878 w 2483666"/>
              <a:gd name="connsiteY134" fmla="*/ 1910816 h 3241367"/>
              <a:gd name="connsiteX135" fmla="*/ 462501 w 2483666"/>
              <a:gd name="connsiteY135" fmla="*/ 1915198 h 3241367"/>
              <a:gd name="connsiteX136" fmla="*/ 462501 w 2483666"/>
              <a:gd name="connsiteY136" fmla="*/ 1919581 h 3241367"/>
              <a:gd name="connsiteX137" fmla="*/ 458124 w 2483666"/>
              <a:gd name="connsiteY137" fmla="*/ 1910816 h 3241367"/>
              <a:gd name="connsiteX138" fmla="*/ 453748 w 2483666"/>
              <a:gd name="connsiteY138" fmla="*/ 1910816 h 3241367"/>
              <a:gd name="connsiteX139" fmla="*/ 444994 w 2483666"/>
              <a:gd name="connsiteY139" fmla="*/ 1902051 h 3241367"/>
              <a:gd name="connsiteX140" fmla="*/ 2945 w 2483666"/>
              <a:gd name="connsiteY140" fmla="*/ 1897668 h 3241367"/>
              <a:gd name="connsiteX141" fmla="*/ 20452 w 2483666"/>
              <a:gd name="connsiteY141" fmla="*/ 1915198 h 3241367"/>
              <a:gd name="connsiteX142" fmla="*/ 11698 w 2483666"/>
              <a:gd name="connsiteY142" fmla="*/ 1915198 h 3241367"/>
              <a:gd name="connsiteX143" fmla="*/ 2945 w 2483666"/>
              <a:gd name="connsiteY143" fmla="*/ 1902051 h 3241367"/>
              <a:gd name="connsiteX144" fmla="*/ 2945 w 2483666"/>
              <a:gd name="connsiteY144" fmla="*/ 1897668 h 3241367"/>
              <a:gd name="connsiteX145" fmla="*/ 309739 w 2483666"/>
              <a:gd name="connsiteY145" fmla="*/ 1891447 h 3241367"/>
              <a:gd name="connsiteX146" fmla="*/ 308221 w 2483666"/>
              <a:gd name="connsiteY146" fmla="*/ 1893833 h 3241367"/>
              <a:gd name="connsiteX147" fmla="*/ 308221 w 2483666"/>
              <a:gd name="connsiteY147" fmla="*/ 1892532 h 3241367"/>
              <a:gd name="connsiteX148" fmla="*/ 308547 w 2483666"/>
              <a:gd name="connsiteY148" fmla="*/ 1891686 h 3241367"/>
              <a:gd name="connsiteX149" fmla="*/ 685714 w 2483666"/>
              <a:gd name="connsiteY149" fmla="*/ 1884520 h 3241367"/>
              <a:gd name="connsiteX150" fmla="*/ 706845 w 2483666"/>
              <a:gd name="connsiteY150" fmla="*/ 1888492 h 3241367"/>
              <a:gd name="connsiteX151" fmla="*/ 706468 w 2483666"/>
              <a:gd name="connsiteY151" fmla="*/ 1888677 h 3241367"/>
              <a:gd name="connsiteX152" fmla="*/ 704862 w 2483666"/>
              <a:gd name="connsiteY152" fmla="*/ 1888355 h 3241367"/>
              <a:gd name="connsiteX153" fmla="*/ 685714 w 2483666"/>
              <a:gd name="connsiteY153" fmla="*/ 1884520 h 3241367"/>
              <a:gd name="connsiteX154" fmla="*/ 304939 w 2483666"/>
              <a:gd name="connsiteY154" fmla="*/ 1884520 h 3241367"/>
              <a:gd name="connsiteX155" fmla="*/ 311306 w 2483666"/>
              <a:gd name="connsiteY155" fmla="*/ 1884520 h 3241367"/>
              <a:gd name="connsiteX156" fmla="*/ 308547 w 2483666"/>
              <a:gd name="connsiteY156" fmla="*/ 1891686 h 3241367"/>
              <a:gd name="connsiteX157" fmla="*/ 303297 w 2483666"/>
              <a:gd name="connsiteY157" fmla="*/ 1892738 h 3241367"/>
              <a:gd name="connsiteX158" fmla="*/ 300562 w 2483666"/>
              <a:gd name="connsiteY158" fmla="*/ 1893285 h 3241367"/>
              <a:gd name="connsiteX159" fmla="*/ 304939 w 2483666"/>
              <a:gd name="connsiteY159" fmla="*/ 1884520 h 3241367"/>
              <a:gd name="connsiteX160" fmla="*/ 331199 w 2483666"/>
              <a:gd name="connsiteY160" fmla="*/ 1875755 h 3241367"/>
              <a:gd name="connsiteX161" fmla="*/ 331199 w 2483666"/>
              <a:gd name="connsiteY161" fmla="*/ 1880138 h 3241367"/>
              <a:gd name="connsiteX162" fmla="*/ 328720 w 2483666"/>
              <a:gd name="connsiteY162" fmla="*/ 1879874 h 3241367"/>
              <a:gd name="connsiteX163" fmla="*/ 329011 w 2483666"/>
              <a:gd name="connsiteY163" fmla="*/ 1879521 h 3241367"/>
              <a:gd name="connsiteX164" fmla="*/ 331199 w 2483666"/>
              <a:gd name="connsiteY164" fmla="*/ 1875755 h 3241367"/>
              <a:gd name="connsiteX165" fmla="*/ 174453 w 2483666"/>
              <a:gd name="connsiteY165" fmla="*/ 1872275 h 3241367"/>
              <a:gd name="connsiteX166" fmla="*/ 172748 w 2483666"/>
              <a:gd name="connsiteY166" fmla="*/ 1876851 h 3241367"/>
              <a:gd name="connsiteX167" fmla="*/ 164337 w 2483666"/>
              <a:gd name="connsiteY167" fmla="*/ 1880138 h 3241367"/>
              <a:gd name="connsiteX168" fmla="*/ 162649 w 2483666"/>
              <a:gd name="connsiteY168" fmla="*/ 1877340 h 3241367"/>
              <a:gd name="connsiteX169" fmla="*/ 143000 w 2483666"/>
              <a:gd name="connsiteY169" fmla="*/ 1862607 h 3241367"/>
              <a:gd name="connsiteX170" fmla="*/ 147713 w 2483666"/>
              <a:gd name="connsiteY170" fmla="*/ 1864967 h 3241367"/>
              <a:gd name="connsiteX171" fmla="*/ 145188 w 2483666"/>
              <a:gd name="connsiteY171" fmla="*/ 1866442 h 3241367"/>
              <a:gd name="connsiteX172" fmla="*/ 151753 w 2483666"/>
              <a:gd name="connsiteY172" fmla="*/ 1866990 h 3241367"/>
              <a:gd name="connsiteX173" fmla="*/ 147713 w 2483666"/>
              <a:gd name="connsiteY173" fmla="*/ 1864967 h 3241367"/>
              <a:gd name="connsiteX174" fmla="*/ 151753 w 2483666"/>
              <a:gd name="connsiteY174" fmla="*/ 1862607 h 3241367"/>
              <a:gd name="connsiteX175" fmla="*/ 160507 w 2483666"/>
              <a:gd name="connsiteY175" fmla="*/ 1862607 h 3241367"/>
              <a:gd name="connsiteX176" fmla="*/ 156130 w 2483666"/>
              <a:gd name="connsiteY176" fmla="*/ 1866990 h 3241367"/>
              <a:gd name="connsiteX177" fmla="*/ 158387 w 2483666"/>
              <a:gd name="connsiteY177" fmla="*/ 1870277 h 3241367"/>
              <a:gd name="connsiteX178" fmla="*/ 162649 w 2483666"/>
              <a:gd name="connsiteY178" fmla="*/ 1877340 h 3241367"/>
              <a:gd name="connsiteX179" fmla="*/ 159960 w 2483666"/>
              <a:gd name="connsiteY179" fmla="*/ 1878494 h 3241367"/>
              <a:gd name="connsiteX180" fmla="*/ 156130 w 2483666"/>
              <a:gd name="connsiteY180" fmla="*/ 1880138 h 3241367"/>
              <a:gd name="connsiteX181" fmla="*/ 138623 w 2483666"/>
              <a:gd name="connsiteY181" fmla="*/ 1880138 h 3241367"/>
              <a:gd name="connsiteX182" fmla="*/ 121116 w 2483666"/>
              <a:gd name="connsiteY182" fmla="*/ 1902051 h 3241367"/>
              <a:gd name="connsiteX183" fmla="*/ 143000 w 2483666"/>
              <a:gd name="connsiteY183" fmla="*/ 1893285 h 3241367"/>
              <a:gd name="connsiteX184" fmla="*/ 156130 w 2483666"/>
              <a:gd name="connsiteY184" fmla="*/ 1893285 h 3241367"/>
              <a:gd name="connsiteX185" fmla="*/ 125493 w 2483666"/>
              <a:gd name="connsiteY185" fmla="*/ 1923964 h 3241367"/>
              <a:gd name="connsiteX186" fmla="*/ 125493 w 2483666"/>
              <a:gd name="connsiteY186" fmla="*/ 1937111 h 3241367"/>
              <a:gd name="connsiteX187" fmla="*/ 138623 w 2483666"/>
              <a:gd name="connsiteY187" fmla="*/ 1945877 h 3241367"/>
              <a:gd name="connsiteX188" fmla="*/ 116740 w 2483666"/>
              <a:gd name="connsiteY188" fmla="*/ 1959024 h 3241367"/>
              <a:gd name="connsiteX189" fmla="*/ 112363 w 2483666"/>
              <a:gd name="connsiteY189" fmla="*/ 1954642 h 3241367"/>
              <a:gd name="connsiteX190" fmla="*/ 99233 w 2483666"/>
              <a:gd name="connsiteY190" fmla="*/ 1959024 h 3241367"/>
              <a:gd name="connsiteX191" fmla="*/ 72972 w 2483666"/>
              <a:gd name="connsiteY191" fmla="*/ 1950259 h 3241367"/>
              <a:gd name="connsiteX192" fmla="*/ 72972 w 2483666"/>
              <a:gd name="connsiteY192" fmla="*/ 1945877 h 3241367"/>
              <a:gd name="connsiteX193" fmla="*/ 81726 w 2483666"/>
              <a:gd name="connsiteY193" fmla="*/ 1950259 h 3241367"/>
              <a:gd name="connsiteX194" fmla="*/ 77349 w 2483666"/>
              <a:gd name="connsiteY194" fmla="*/ 1937111 h 3241367"/>
              <a:gd name="connsiteX195" fmla="*/ 42335 w 2483666"/>
              <a:gd name="connsiteY195" fmla="*/ 1923964 h 3241367"/>
              <a:gd name="connsiteX196" fmla="*/ 29205 w 2483666"/>
              <a:gd name="connsiteY196" fmla="*/ 1932729 h 3241367"/>
              <a:gd name="connsiteX197" fmla="*/ 20452 w 2483666"/>
              <a:gd name="connsiteY197" fmla="*/ 1915198 h 3241367"/>
              <a:gd name="connsiteX198" fmla="*/ 24828 w 2483666"/>
              <a:gd name="connsiteY198" fmla="*/ 1915198 h 3241367"/>
              <a:gd name="connsiteX199" fmla="*/ 24828 w 2483666"/>
              <a:gd name="connsiteY199" fmla="*/ 1902051 h 3241367"/>
              <a:gd name="connsiteX200" fmla="*/ 42335 w 2483666"/>
              <a:gd name="connsiteY200" fmla="*/ 1915198 h 3241367"/>
              <a:gd name="connsiteX201" fmla="*/ 72972 w 2483666"/>
              <a:gd name="connsiteY201" fmla="*/ 1888903 h 3241367"/>
              <a:gd name="connsiteX202" fmla="*/ 99233 w 2483666"/>
              <a:gd name="connsiteY202" fmla="*/ 1893285 h 3241367"/>
              <a:gd name="connsiteX203" fmla="*/ 112363 w 2483666"/>
              <a:gd name="connsiteY203" fmla="*/ 1880138 h 3241367"/>
              <a:gd name="connsiteX204" fmla="*/ 121116 w 2483666"/>
              <a:gd name="connsiteY204" fmla="*/ 1884520 h 3241367"/>
              <a:gd name="connsiteX205" fmla="*/ 125493 w 2483666"/>
              <a:gd name="connsiteY205" fmla="*/ 1880138 h 3241367"/>
              <a:gd name="connsiteX206" fmla="*/ 116740 w 2483666"/>
              <a:gd name="connsiteY206" fmla="*/ 1875755 h 3241367"/>
              <a:gd name="connsiteX207" fmla="*/ 143000 w 2483666"/>
              <a:gd name="connsiteY207" fmla="*/ 1862607 h 3241367"/>
              <a:gd name="connsiteX208" fmla="*/ 373100 w 2483666"/>
              <a:gd name="connsiteY208" fmla="*/ 1859061 h 3241367"/>
              <a:gd name="connsiteX209" fmla="*/ 374088 w 2483666"/>
              <a:gd name="connsiteY209" fmla="*/ 1859104 h 3241367"/>
              <a:gd name="connsiteX210" fmla="*/ 372231 w 2483666"/>
              <a:gd name="connsiteY210" fmla="*/ 1860964 h 3241367"/>
              <a:gd name="connsiteX211" fmla="*/ 371889 w 2483666"/>
              <a:gd name="connsiteY211" fmla="*/ 1860073 h 3241367"/>
              <a:gd name="connsiteX212" fmla="*/ 366418 w 2483666"/>
              <a:gd name="connsiteY212" fmla="*/ 1858772 h 3241367"/>
              <a:gd name="connsiteX213" fmla="*/ 372533 w 2483666"/>
              <a:gd name="connsiteY213" fmla="*/ 1859037 h 3241367"/>
              <a:gd name="connsiteX214" fmla="*/ 371684 w 2483666"/>
              <a:gd name="connsiteY214" fmla="*/ 1859320 h 3241367"/>
              <a:gd name="connsiteX215" fmla="*/ 365002 w 2483666"/>
              <a:gd name="connsiteY215" fmla="*/ 1861550 h 3241367"/>
              <a:gd name="connsiteX216" fmla="*/ 364572 w 2483666"/>
              <a:gd name="connsiteY216" fmla="*/ 1861511 h 3241367"/>
              <a:gd name="connsiteX217" fmla="*/ 366418 w 2483666"/>
              <a:gd name="connsiteY217" fmla="*/ 1858772 h 3241367"/>
              <a:gd name="connsiteX218" fmla="*/ 373525 w 2483666"/>
              <a:gd name="connsiteY218" fmla="*/ 1858706 h 3241367"/>
              <a:gd name="connsiteX219" fmla="*/ 373100 w 2483666"/>
              <a:gd name="connsiteY219" fmla="*/ 1859061 h 3241367"/>
              <a:gd name="connsiteX220" fmla="*/ 372533 w 2483666"/>
              <a:gd name="connsiteY220" fmla="*/ 1859037 h 3241367"/>
              <a:gd name="connsiteX221" fmla="*/ 379343 w 2483666"/>
              <a:gd name="connsiteY221" fmla="*/ 1853842 h 3241367"/>
              <a:gd name="connsiteX222" fmla="*/ 377695 w 2483666"/>
              <a:gd name="connsiteY222" fmla="*/ 1859260 h 3241367"/>
              <a:gd name="connsiteX223" fmla="*/ 374088 w 2483666"/>
              <a:gd name="connsiteY223" fmla="*/ 1859104 h 3241367"/>
              <a:gd name="connsiteX224" fmla="*/ 374966 w 2483666"/>
              <a:gd name="connsiteY224" fmla="*/ 1858225 h 3241367"/>
              <a:gd name="connsiteX225" fmla="*/ 373525 w 2483666"/>
              <a:gd name="connsiteY225" fmla="*/ 1858706 h 3241367"/>
              <a:gd name="connsiteX226" fmla="*/ 180387 w 2483666"/>
              <a:gd name="connsiteY226" fmla="*/ 1850275 h 3241367"/>
              <a:gd name="connsiteX227" fmla="*/ 180493 w 2483666"/>
              <a:gd name="connsiteY227" fmla="*/ 1850572 h 3241367"/>
              <a:gd name="connsiteX228" fmla="*/ 186767 w 2483666"/>
              <a:gd name="connsiteY228" fmla="*/ 1866990 h 3241367"/>
              <a:gd name="connsiteX229" fmla="*/ 174453 w 2483666"/>
              <a:gd name="connsiteY229" fmla="*/ 1872275 h 3241367"/>
              <a:gd name="connsiteX230" fmla="*/ 177492 w 2483666"/>
              <a:gd name="connsiteY230" fmla="*/ 1864114 h 3241367"/>
              <a:gd name="connsiteX231" fmla="*/ 390529 w 2483666"/>
              <a:gd name="connsiteY231" fmla="*/ 1845495 h 3241367"/>
              <a:gd name="connsiteX232" fmla="*/ 391530 w 2483666"/>
              <a:gd name="connsiteY232" fmla="*/ 1845924 h 3241367"/>
              <a:gd name="connsiteX233" fmla="*/ 388097 w 2483666"/>
              <a:gd name="connsiteY233" fmla="*/ 1848364 h 3241367"/>
              <a:gd name="connsiteX234" fmla="*/ 389464 w 2483666"/>
              <a:gd name="connsiteY234" fmla="*/ 1846172 h 3241367"/>
              <a:gd name="connsiteX235" fmla="*/ 179108 w 2483666"/>
              <a:gd name="connsiteY235" fmla="*/ 1841790 h 3241367"/>
              <a:gd name="connsiteX236" fmla="*/ 181791 w 2483666"/>
              <a:gd name="connsiteY236" fmla="*/ 1843562 h 3241367"/>
              <a:gd name="connsiteX237" fmla="*/ 180387 w 2483666"/>
              <a:gd name="connsiteY237" fmla="*/ 1850275 h 3241367"/>
              <a:gd name="connsiteX238" fmla="*/ 177603 w 2483666"/>
              <a:gd name="connsiteY238" fmla="*/ 1842475 h 3241367"/>
              <a:gd name="connsiteX239" fmla="*/ 179108 w 2483666"/>
              <a:gd name="connsiteY239" fmla="*/ 1841790 h 3241367"/>
              <a:gd name="connsiteX240" fmla="*/ 278241 w 2483666"/>
              <a:gd name="connsiteY240" fmla="*/ 1831929 h 3241367"/>
              <a:gd name="connsiteX241" fmla="*/ 287432 w 2483666"/>
              <a:gd name="connsiteY241" fmla="*/ 1831929 h 3241367"/>
              <a:gd name="connsiteX242" fmla="*/ 278131 w 2483666"/>
              <a:gd name="connsiteY242" fmla="*/ 1833025 h 3241367"/>
              <a:gd name="connsiteX243" fmla="*/ 403575 w 2483666"/>
              <a:gd name="connsiteY243" fmla="*/ 1819957 h 3241367"/>
              <a:gd name="connsiteX244" fmla="*/ 407070 w 2483666"/>
              <a:gd name="connsiteY244" fmla="*/ 1821707 h 3241367"/>
              <a:gd name="connsiteX245" fmla="*/ 403210 w 2483666"/>
              <a:gd name="connsiteY245" fmla="*/ 1822410 h 3241367"/>
              <a:gd name="connsiteX246" fmla="*/ 401774 w 2483666"/>
              <a:gd name="connsiteY246" fmla="*/ 1821520 h 3241367"/>
              <a:gd name="connsiteX247" fmla="*/ 392473 w 2483666"/>
              <a:gd name="connsiteY247" fmla="*/ 1818781 h 3241367"/>
              <a:gd name="connsiteX248" fmla="*/ 396850 w 2483666"/>
              <a:gd name="connsiteY248" fmla="*/ 1836312 h 3241367"/>
              <a:gd name="connsiteX249" fmla="*/ 396609 w 2483666"/>
              <a:gd name="connsiteY249" fmla="*/ 1841626 h 3241367"/>
              <a:gd name="connsiteX250" fmla="*/ 390529 w 2483666"/>
              <a:gd name="connsiteY250" fmla="*/ 1845495 h 3241367"/>
              <a:gd name="connsiteX251" fmla="*/ 383173 w 2483666"/>
              <a:gd name="connsiteY251" fmla="*/ 1842338 h 3241367"/>
              <a:gd name="connsiteX252" fmla="*/ 379343 w 2483666"/>
              <a:gd name="connsiteY252" fmla="*/ 1840694 h 3241367"/>
              <a:gd name="connsiteX253" fmla="*/ 379343 w 2483666"/>
              <a:gd name="connsiteY253" fmla="*/ 1831929 h 3241367"/>
              <a:gd name="connsiteX254" fmla="*/ 374966 w 2483666"/>
              <a:gd name="connsiteY254" fmla="*/ 1827546 h 3241367"/>
              <a:gd name="connsiteX255" fmla="*/ 392473 w 2483666"/>
              <a:gd name="connsiteY255" fmla="*/ 1818781 h 3241367"/>
              <a:gd name="connsiteX256" fmla="*/ 409980 w 2483666"/>
              <a:gd name="connsiteY256" fmla="*/ 1814399 h 3241367"/>
              <a:gd name="connsiteX257" fmla="*/ 403575 w 2483666"/>
              <a:gd name="connsiteY257" fmla="*/ 1819957 h 3241367"/>
              <a:gd name="connsiteX258" fmla="*/ 403415 w 2483666"/>
              <a:gd name="connsiteY258" fmla="*/ 1819877 h 3241367"/>
              <a:gd name="connsiteX259" fmla="*/ 401227 w 2483666"/>
              <a:gd name="connsiteY259" fmla="*/ 1818781 h 3241367"/>
              <a:gd name="connsiteX260" fmla="*/ 409980 w 2483666"/>
              <a:gd name="connsiteY260" fmla="*/ 1814399 h 3241367"/>
              <a:gd name="connsiteX261" fmla="*/ 422812 w 2483666"/>
              <a:gd name="connsiteY261" fmla="*/ 1780981 h 3241367"/>
              <a:gd name="connsiteX262" fmla="*/ 422563 w 2483666"/>
              <a:gd name="connsiteY262" fmla="*/ 1781255 h 3241367"/>
              <a:gd name="connsiteX263" fmla="*/ 422016 w 2483666"/>
              <a:gd name="connsiteY263" fmla="*/ 1781529 h 3241367"/>
              <a:gd name="connsiteX264" fmla="*/ 97435 w 2483666"/>
              <a:gd name="connsiteY264" fmla="*/ 1733969 h 3241367"/>
              <a:gd name="connsiteX265" fmla="*/ 99233 w 2483666"/>
              <a:gd name="connsiteY265" fmla="*/ 1735512 h 3241367"/>
              <a:gd name="connsiteX266" fmla="*/ 94856 w 2483666"/>
              <a:gd name="connsiteY266" fmla="*/ 1735512 h 3241367"/>
              <a:gd name="connsiteX267" fmla="*/ 494486 w 2483666"/>
              <a:gd name="connsiteY267" fmla="*/ 1713149 h 3241367"/>
              <a:gd name="connsiteX268" fmla="*/ 491292 w 2483666"/>
              <a:gd name="connsiteY268" fmla="*/ 1717296 h 3241367"/>
              <a:gd name="connsiteX269" fmla="*/ 493138 w 2483666"/>
              <a:gd name="connsiteY269" fmla="*/ 1713599 h 3241367"/>
              <a:gd name="connsiteX270" fmla="*/ 575761 w 2483666"/>
              <a:gd name="connsiteY270" fmla="*/ 1690403 h 3241367"/>
              <a:gd name="connsiteX271" fmla="*/ 563097 w 2483666"/>
              <a:gd name="connsiteY271" fmla="*/ 1698396 h 3241367"/>
              <a:gd name="connsiteX272" fmla="*/ 558242 w 2483666"/>
              <a:gd name="connsiteY272" fmla="*/ 1697164 h 3241367"/>
              <a:gd name="connsiteX273" fmla="*/ 558380 w 2483666"/>
              <a:gd name="connsiteY273" fmla="*/ 1696205 h 3241367"/>
              <a:gd name="connsiteX274" fmla="*/ 580673 w 2483666"/>
              <a:gd name="connsiteY274" fmla="*/ 1687303 h 3241367"/>
              <a:gd name="connsiteX275" fmla="*/ 585049 w 2483666"/>
              <a:gd name="connsiteY275" fmla="*/ 1687303 h 3241367"/>
              <a:gd name="connsiteX276" fmla="*/ 575761 w 2483666"/>
              <a:gd name="connsiteY276" fmla="*/ 1690403 h 3241367"/>
              <a:gd name="connsiteX277" fmla="*/ 20452 w 2483666"/>
              <a:gd name="connsiteY277" fmla="*/ 1678538 h 3241367"/>
              <a:gd name="connsiteX278" fmla="*/ 29205 w 2483666"/>
              <a:gd name="connsiteY278" fmla="*/ 1678538 h 3241367"/>
              <a:gd name="connsiteX279" fmla="*/ 20452 w 2483666"/>
              <a:gd name="connsiteY279" fmla="*/ 1682920 h 3241367"/>
              <a:gd name="connsiteX280" fmla="*/ 20452 w 2483666"/>
              <a:gd name="connsiteY280" fmla="*/ 1681825 h 3241367"/>
              <a:gd name="connsiteX281" fmla="*/ 20452 w 2483666"/>
              <a:gd name="connsiteY281" fmla="*/ 1678538 h 3241367"/>
              <a:gd name="connsiteX282" fmla="*/ 633193 w 2483666"/>
              <a:gd name="connsiteY282" fmla="*/ 1634712 h 3241367"/>
              <a:gd name="connsiteX283" fmla="*/ 633193 w 2483666"/>
              <a:gd name="connsiteY283" fmla="*/ 1636072 h 3241367"/>
              <a:gd name="connsiteX284" fmla="*/ 627654 w 2483666"/>
              <a:gd name="connsiteY284" fmla="*/ 1637793 h 3241367"/>
              <a:gd name="connsiteX285" fmla="*/ 633193 w 2483666"/>
              <a:gd name="connsiteY285" fmla="*/ 1634712 h 3241367"/>
              <a:gd name="connsiteX286" fmla="*/ 42335 w 2483666"/>
              <a:gd name="connsiteY286" fmla="*/ 1604033 h 3241367"/>
              <a:gd name="connsiteX287" fmla="*/ 51089 w 2483666"/>
              <a:gd name="connsiteY287" fmla="*/ 1608416 h 3241367"/>
              <a:gd name="connsiteX288" fmla="*/ 46712 w 2483666"/>
              <a:gd name="connsiteY288" fmla="*/ 1625946 h 3241367"/>
              <a:gd name="connsiteX289" fmla="*/ 59842 w 2483666"/>
              <a:gd name="connsiteY289" fmla="*/ 1652242 h 3241367"/>
              <a:gd name="connsiteX290" fmla="*/ 59842 w 2483666"/>
              <a:gd name="connsiteY290" fmla="*/ 1678538 h 3241367"/>
              <a:gd name="connsiteX291" fmla="*/ 16075 w 2483666"/>
              <a:gd name="connsiteY291" fmla="*/ 1652242 h 3241367"/>
              <a:gd name="connsiteX292" fmla="*/ 16075 w 2483666"/>
              <a:gd name="connsiteY292" fmla="*/ 1617181 h 3241367"/>
              <a:gd name="connsiteX293" fmla="*/ 24828 w 2483666"/>
              <a:gd name="connsiteY293" fmla="*/ 1612799 h 3241367"/>
              <a:gd name="connsiteX294" fmla="*/ 29205 w 2483666"/>
              <a:gd name="connsiteY294" fmla="*/ 1621564 h 3241367"/>
              <a:gd name="connsiteX295" fmla="*/ 37958 w 2483666"/>
              <a:gd name="connsiteY295" fmla="*/ 1621564 h 3241367"/>
              <a:gd name="connsiteX296" fmla="*/ 42335 w 2483666"/>
              <a:gd name="connsiteY296" fmla="*/ 1612799 h 3241367"/>
              <a:gd name="connsiteX297" fmla="*/ 42335 w 2483666"/>
              <a:gd name="connsiteY297" fmla="*/ 1604033 h 3241367"/>
              <a:gd name="connsiteX298" fmla="*/ 523228 w 2483666"/>
              <a:gd name="connsiteY298" fmla="*/ 1503234 h 3241367"/>
              <a:gd name="connsiteX299" fmla="*/ 519398 w 2483666"/>
              <a:gd name="connsiteY299" fmla="*/ 1511999 h 3241367"/>
              <a:gd name="connsiteX300" fmla="*/ 515366 w 2483666"/>
              <a:gd name="connsiteY300" fmla="*/ 1511999 h 3241367"/>
              <a:gd name="connsiteX301" fmla="*/ 520014 w 2483666"/>
              <a:gd name="connsiteY301" fmla="*/ 1503371 h 3241367"/>
              <a:gd name="connsiteX302" fmla="*/ 523228 w 2483666"/>
              <a:gd name="connsiteY302" fmla="*/ 1503234 h 3241367"/>
              <a:gd name="connsiteX303" fmla="*/ 418734 w 2483666"/>
              <a:gd name="connsiteY303" fmla="*/ 1490086 h 3241367"/>
              <a:gd name="connsiteX304" fmla="*/ 424624 w 2483666"/>
              <a:gd name="connsiteY304" fmla="*/ 1493035 h 3241367"/>
              <a:gd name="connsiteX305" fmla="*/ 424752 w 2483666"/>
              <a:gd name="connsiteY305" fmla="*/ 1493373 h 3241367"/>
              <a:gd name="connsiteX306" fmla="*/ 418734 w 2483666"/>
              <a:gd name="connsiteY306" fmla="*/ 1490086 h 3241367"/>
              <a:gd name="connsiteX307" fmla="*/ 484385 w 2483666"/>
              <a:gd name="connsiteY307" fmla="*/ 1441877 h 3241367"/>
              <a:gd name="connsiteX308" fmla="*/ 481530 w 2483666"/>
              <a:gd name="connsiteY308" fmla="*/ 1444735 h 3241367"/>
              <a:gd name="connsiteX309" fmla="*/ 478367 w 2483666"/>
              <a:gd name="connsiteY309" fmla="*/ 1444068 h 3241367"/>
              <a:gd name="connsiteX310" fmla="*/ 484385 w 2483666"/>
              <a:gd name="connsiteY310" fmla="*/ 1441877 h 3241367"/>
              <a:gd name="connsiteX311" fmla="*/ 620063 w 2483666"/>
              <a:gd name="connsiteY311" fmla="*/ 1362990 h 3241367"/>
              <a:gd name="connsiteX312" fmla="*/ 618422 w 2483666"/>
              <a:gd name="connsiteY312" fmla="*/ 1363538 h 3241367"/>
              <a:gd name="connsiteX313" fmla="*/ 612677 w 2483666"/>
              <a:gd name="connsiteY313" fmla="*/ 1365455 h 3241367"/>
              <a:gd name="connsiteX314" fmla="*/ 612404 w 2483666"/>
              <a:gd name="connsiteY314" fmla="*/ 1365182 h 3241367"/>
              <a:gd name="connsiteX315" fmla="*/ 620063 w 2483666"/>
              <a:gd name="connsiteY315" fmla="*/ 1362990 h 3241367"/>
              <a:gd name="connsiteX316" fmla="*/ 694523 w 2483666"/>
              <a:gd name="connsiteY316" fmla="*/ 1308462 h 3241367"/>
              <a:gd name="connsiteX317" fmla="*/ 694536 w 2483666"/>
              <a:gd name="connsiteY317" fmla="*/ 1309029 h 3241367"/>
              <a:gd name="connsiteX318" fmla="*/ 691390 w 2483666"/>
              <a:gd name="connsiteY318" fmla="*/ 1313412 h 3241367"/>
              <a:gd name="connsiteX319" fmla="*/ 694467 w 2483666"/>
              <a:gd name="connsiteY319" fmla="*/ 1306016 h 3241367"/>
              <a:gd name="connsiteX320" fmla="*/ 696070 w 2483666"/>
              <a:gd name="connsiteY320" fmla="*/ 1306016 h 3241367"/>
              <a:gd name="connsiteX321" fmla="*/ 694523 w 2483666"/>
              <a:gd name="connsiteY321" fmla="*/ 1308462 h 3241367"/>
              <a:gd name="connsiteX322" fmla="*/ 717790 w 2483666"/>
              <a:gd name="connsiteY322" fmla="*/ 1248530 h 3241367"/>
              <a:gd name="connsiteX323" fmla="*/ 720044 w 2483666"/>
              <a:gd name="connsiteY323" fmla="*/ 1254589 h 3241367"/>
              <a:gd name="connsiteX324" fmla="*/ 716351 w 2483666"/>
              <a:gd name="connsiteY324" fmla="*/ 1249042 h 3241367"/>
              <a:gd name="connsiteX325" fmla="*/ 776213 w 2483666"/>
              <a:gd name="connsiteY325" fmla="*/ 1242729 h 3241367"/>
              <a:gd name="connsiteX326" fmla="*/ 777625 w 2483666"/>
              <a:gd name="connsiteY326" fmla="*/ 1243503 h 3241367"/>
              <a:gd name="connsiteX327" fmla="*/ 777625 w 2483666"/>
              <a:gd name="connsiteY327" fmla="*/ 1244660 h 3241367"/>
              <a:gd name="connsiteX328" fmla="*/ 775984 w 2483666"/>
              <a:gd name="connsiteY328" fmla="*/ 1244660 h 3241367"/>
              <a:gd name="connsiteX329" fmla="*/ 774861 w 2483666"/>
              <a:gd name="connsiteY329" fmla="*/ 1244660 h 3241367"/>
              <a:gd name="connsiteX330" fmla="*/ 775574 w 2483666"/>
              <a:gd name="connsiteY330" fmla="*/ 1243838 h 3241367"/>
              <a:gd name="connsiteX331" fmla="*/ 805165 w 2483666"/>
              <a:gd name="connsiteY331" fmla="*/ 968826 h 3241367"/>
              <a:gd name="connsiteX332" fmla="*/ 799509 w 2483666"/>
              <a:gd name="connsiteY332" fmla="*/ 977321 h 3241367"/>
              <a:gd name="connsiteX333" fmla="*/ 790755 w 2483666"/>
              <a:gd name="connsiteY333" fmla="*/ 972938 h 3241367"/>
              <a:gd name="connsiteX334" fmla="*/ 788020 w 2483666"/>
              <a:gd name="connsiteY334" fmla="*/ 971843 h 3241367"/>
              <a:gd name="connsiteX335" fmla="*/ 787189 w 2483666"/>
              <a:gd name="connsiteY335" fmla="*/ 971510 h 3241367"/>
              <a:gd name="connsiteX336" fmla="*/ 774343 w 2483666"/>
              <a:gd name="connsiteY336" fmla="*/ 966364 h 3241367"/>
              <a:gd name="connsiteX337" fmla="*/ 787189 w 2483666"/>
              <a:gd name="connsiteY337" fmla="*/ 971510 h 3241367"/>
              <a:gd name="connsiteX338" fmla="*/ 777625 w 2483666"/>
              <a:gd name="connsiteY338" fmla="*/ 972938 h 3241367"/>
              <a:gd name="connsiteX339" fmla="*/ 773248 w 2483666"/>
              <a:gd name="connsiteY339" fmla="*/ 964173 h 3241367"/>
              <a:gd name="connsiteX340" fmla="*/ 773795 w 2483666"/>
              <a:gd name="connsiteY340" fmla="*/ 965269 h 3241367"/>
              <a:gd name="connsiteX341" fmla="*/ 774343 w 2483666"/>
              <a:gd name="connsiteY341" fmla="*/ 966364 h 3241367"/>
              <a:gd name="connsiteX342" fmla="*/ 771726 w 2483666"/>
              <a:gd name="connsiteY342" fmla="*/ 965316 h 3241367"/>
              <a:gd name="connsiteX343" fmla="*/ 773248 w 2483666"/>
              <a:gd name="connsiteY343" fmla="*/ 951025 h 3241367"/>
              <a:gd name="connsiteX344" fmla="*/ 764495 w 2483666"/>
              <a:gd name="connsiteY344" fmla="*/ 959791 h 3241367"/>
              <a:gd name="connsiteX345" fmla="*/ 768872 w 2483666"/>
              <a:gd name="connsiteY345" fmla="*/ 964173 h 3241367"/>
              <a:gd name="connsiteX346" fmla="*/ 771726 w 2483666"/>
              <a:gd name="connsiteY346" fmla="*/ 965316 h 3241367"/>
              <a:gd name="connsiteX347" fmla="*/ 757930 w 2483666"/>
              <a:gd name="connsiteY347" fmla="*/ 975677 h 3241367"/>
              <a:gd name="connsiteX348" fmla="*/ 755742 w 2483666"/>
              <a:gd name="connsiteY348" fmla="*/ 977321 h 3241367"/>
              <a:gd name="connsiteX349" fmla="*/ 751365 w 2483666"/>
              <a:gd name="connsiteY349" fmla="*/ 972938 h 3241367"/>
              <a:gd name="connsiteX350" fmla="*/ 738235 w 2483666"/>
              <a:gd name="connsiteY350" fmla="*/ 981704 h 3241367"/>
              <a:gd name="connsiteX351" fmla="*/ 773248 w 2483666"/>
              <a:gd name="connsiteY351" fmla="*/ 951025 h 3241367"/>
              <a:gd name="connsiteX352" fmla="*/ 848966 w 2483666"/>
              <a:gd name="connsiteY352" fmla="*/ 942698 h 3241367"/>
              <a:gd name="connsiteX353" fmla="*/ 851482 w 2483666"/>
              <a:gd name="connsiteY353" fmla="*/ 942808 h 3241367"/>
              <a:gd name="connsiteX354" fmla="*/ 847653 w 2483666"/>
              <a:gd name="connsiteY354" fmla="*/ 946643 h 3241367"/>
              <a:gd name="connsiteX355" fmla="*/ 848200 w 2483666"/>
              <a:gd name="connsiteY355" fmla="*/ 944999 h 3241367"/>
              <a:gd name="connsiteX356" fmla="*/ 507007 w 2483666"/>
              <a:gd name="connsiteY356" fmla="*/ 863521 h 3241367"/>
              <a:gd name="connsiteX357" fmla="*/ 508257 w 2483666"/>
              <a:gd name="connsiteY357" fmla="*/ 863771 h 3241367"/>
              <a:gd name="connsiteX358" fmla="*/ 505174 w 2483666"/>
              <a:gd name="connsiteY358" fmla="*/ 865701 h 3241367"/>
              <a:gd name="connsiteX359" fmla="*/ 502986 w 2483666"/>
              <a:gd name="connsiteY359" fmla="*/ 866660 h 3241367"/>
              <a:gd name="connsiteX360" fmla="*/ 515021 w 2483666"/>
              <a:gd name="connsiteY360" fmla="*/ 854608 h 3241367"/>
              <a:gd name="connsiteX361" fmla="*/ 512286 w 2483666"/>
              <a:gd name="connsiteY361" fmla="*/ 859401 h 3241367"/>
              <a:gd name="connsiteX362" fmla="*/ 507007 w 2483666"/>
              <a:gd name="connsiteY362" fmla="*/ 863521 h 3241367"/>
              <a:gd name="connsiteX363" fmla="*/ 506268 w 2483666"/>
              <a:gd name="connsiteY363" fmla="*/ 863373 h 3241367"/>
              <a:gd name="connsiteX364" fmla="*/ 515021 w 2483666"/>
              <a:gd name="connsiteY364" fmla="*/ 854608 h 3241367"/>
              <a:gd name="connsiteX365" fmla="*/ 506438 w 2483666"/>
              <a:gd name="connsiteY365" fmla="*/ 754567 h 3241367"/>
              <a:gd name="connsiteX366" fmla="*/ 516142 w 2483666"/>
              <a:gd name="connsiteY366" fmla="*/ 756186 h 3241367"/>
              <a:gd name="connsiteX367" fmla="*/ 514338 w 2483666"/>
              <a:gd name="connsiteY367" fmla="*/ 757300 h 3241367"/>
              <a:gd name="connsiteX368" fmla="*/ 506268 w 2483666"/>
              <a:gd name="connsiteY368" fmla="*/ 755451 h 3241367"/>
              <a:gd name="connsiteX369" fmla="*/ 510645 w 2483666"/>
              <a:gd name="connsiteY369" fmla="*/ 740660 h 3241367"/>
              <a:gd name="connsiteX370" fmla="*/ 508046 w 2483666"/>
              <a:gd name="connsiteY370" fmla="*/ 746207 h 3241367"/>
              <a:gd name="connsiteX371" fmla="*/ 506438 w 2483666"/>
              <a:gd name="connsiteY371" fmla="*/ 754567 h 3241367"/>
              <a:gd name="connsiteX372" fmla="*/ 505174 w 2483666"/>
              <a:gd name="connsiteY372" fmla="*/ 754356 h 3241367"/>
              <a:gd name="connsiteX373" fmla="*/ 501892 w 2483666"/>
              <a:gd name="connsiteY373" fmla="*/ 753808 h 3241367"/>
              <a:gd name="connsiteX374" fmla="*/ 493138 w 2483666"/>
              <a:gd name="connsiteY374" fmla="*/ 753808 h 3241367"/>
              <a:gd name="connsiteX375" fmla="*/ 510645 w 2483666"/>
              <a:gd name="connsiteY375" fmla="*/ 740660 h 3241367"/>
              <a:gd name="connsiteX376" fmla="*/ 637570 w 2483666"/>
              <a:gd name="connsiteY376" fmla="*/ 718747 h 3241367"/>
              <a:gd name="connsiteX377" fmla="*/ 635929 w 2483666"/>
              <a:gd name="connsiteY377" fmla="*/ 720391 h 3241367"/>
              <a:gd name="connsiteX378" fmla="*/ 629504 w 2483666"/>
              <a:gd name="connsiteY378" fmla="*/ 726824 h 3241367"/>
              <a:gd name="connsiteX379" fmla="*/ 627107 w 2483666"/>
              <a:gd name="connsiteY379" fmla="*/ 727992 h 3241367"/>
              <a:gd name="connsiteX380" fmla="*/ 637570 w 2483666"/>
              <a:gd name="connsiteY380" fmla="*/ 718747 h 3241367"/>
              <a:gd name="connsiteX381" fmla="*/ 553615 w 2483666"/>
              <a:gd name="connsiteY381" fmla="*/ 693609 h 3241367"/>
              <a:gd name="connsiteX382" fmla="*/ 555028 w 2483666"/>
              <a:gd name="connsiteY382" fmla="*/ 696149 h 3241367"/>
              <a:gd name="connsiteX383" fmla="*/ 552429 w 2483666"/>
              <a:gd name="connsiteY383" fmla="*/ 695328 h 3241367"/>
              <a:gd name="connsiteX384" fmla="*/ 605565 w 2483666"/>
              <a:gd name="connsiteY384" fmla="*/ 692383 h 3241367"/>
              <a:gd name="connsiteX385" fmla="*/ 605839 w 2483666"/>
              <a:gd name="connsiteY385" fmla="*/ 692999 h 3241367"/>
              <a:gd name="connsiteX386" fmla="*/ 601729 w 2483666"/>
              <a:gd name="connsiteY386" fmla="*/ 693744 h 3241367"/>
              <a:gd name="connsiteX387" fmla="*/ 675524 w 2483666"/>
              <a:gd name="connsiteY387" fmla="*/ 564123 h 3241367"/>
              <a:gd name="connsiteX388" fmla="*/ 680959 w 2483666"/>
              <a:gd name="connsiteY388" fmla="*/ 569373 h 3241367"/>
              <a:gd name="connsiteX389" fmla="*/ 672105 w 2483666"/>
              <a:gd name="connsiteY389" fmla="*/ 570971 h 3241367"/>
              <a:gd name="connsiteX390" fmla="*/ 675524 w 2483666"/>
              <a:gd name="connsiteY390" fmla="*/ 564123 h 3241367"/>
              <a:gd name="connsiteX391" fmla="*/ 628817 w 2483666"/>
              <a:gd name="connsiteY391" fmla="*/ 455791 h 3241367"/>
              <a:gd name="connsiteX392" fmla="*/ 630453 w 2483666"/>
              <a:gd name="connsiteY392" fmla="*/ 457429 h 3241367"/>
              <a:gd name="connsiteX393" fmla="*/ 628201 w 2483666"/>
              <a:gd name="connsiteY393" fmla="*/ 460721 h 3241367"/>
              <a:gd name="connsiteX394" fmla="*/ 628817 w 2483666"/>
              <a:gd name="connsiteY394" fmla="*/ 455791 h 3241367"/>
              <a:gd name="connsiteX395" fmla="*/ 714916 w 2483666"/>
              <a:gd name="connsiteY395" fmla="*/ 438328 h 3241367"/>
              <a:gd name="connsiteX396" fmla="*/ 715052 w 2483666"/>
              <a:gd name="connsiteY396" fmla="*/ 438329 h 3241367"/>
              <a:gd name="connsiteX397" fmla="*/ 715804 w 2483666"/>
              <a:gd name="connsiteY397" fmla="*/ 438808 h 3241367"/>
              <a:gd name="connsiteX398" fmla="*/ 715678 w 2483666"/>
              <a:gd name="connsiteY398" fmla="*/ 438934 h 3241367"/>
              <a:gd name="connsiteX399" fmla="*/ 703221 w 2483666"/>
              <a:gd name="connsiteY399" fmla="*/ 433878 h 3241367"/>
              <a:gd name="connsiteX400" fmla="*/ 710265 w 2483666"/>
              <a:gd name="connsiteY400" fmla="*/ 434631 h 3241367"/>
              <a:gd name="connsiteX401" fmla="*/ 714916 w 2483666"/>
              <a:gd name="connsiteY401" fmla="*/ 438328 h 3241367"/>
              <a:gd name="connsiteX402" fmla="*/ 703221 w 2483666"/>
              <a:gd name="connsiteY402" fmla="*/ 438260 h 3241367"/>
              <a:gd name="connsiteX403" fmla="*/ 703221 w 2483666"/>
              <a:gd name="connsiteY403" fmla="*/ 433878 h 3241367"/>
              <a:gd name="connsiteX404" fmla="*/ 743706 w 2483666"/>
              <a:gd name="connsiteY404" fmla="*/ 377452 h 3241367"/>
              <a:gd name="connsiteX405" fmla="*/ 745073 w 2483666"/>
              <a:gd name="connsiteY405" fmla="*/ 378205 h 3241367"/>
              <a:gd name="connsiteX406" fmla="*/ 744685 w 2483666"/>
              <a:gd name="connsiteY406" fmla="*/ 378877 h 3241367"/>
              <a:gd name="connsiteX407" fmla="*/ 741864 w 2483666"/>
              <a:gd name="connsiteY407" fmla="*/ 379505 h 3241367"/>
              <a:gd name="connsiteX408" fmla="*/ 773248 w 2483666"/>
              <a:gd name="connsiteY408" fmla="*/ 372521 h 3241367"/>
              <a:gd name="connsiteX409" fmla="*/ 777625 w 2483666"/>
              <a:gd name="connsiteY409" fmla="*/ 376904 h 3241367"/>
              <a:gd name="connsiteX410" fmla="*/ 777625 w 2483666"/>
              <a:gd name="connsiteY410" fmla="*/ 381287 h 3241367"/>
              <a:gd name="connsiteX411" fmla="*/ 746988 w 2483666"/>
              <a:gd name="connsiteY411" fmla="*/ 381287 h 3241367"/>
              <a:gd name="connsiteX412" fmla="*/ 743294 w 2483666"/>
              <a:gd name="connsiteY412" fmla="*/ 381287 h 3241367"/>
              <a:gd name="connsiteX413" fmla="*/ 744685 w 2483666"/>
              <a:gd name="connsiteY413" fmla="*/ 378877 h 3241367"/>
              <a:gd name="connsiteX414" fmla="*/ 768324 w 2483666"/>
              <a:gd name="connsiteY414" fmla="*/ 373617 h 3241367"/>
              <a:gd name="connsiteX415" fmla="*/ 773248 w 2483666"/>
              <a:gd name="connsiteY415" fmla="*/ 372521 h 3241367"/>
              <a:gd name="connsiteX416" fmla="*/ 716351 w 2483666"/>
              <a:gd name="connsiteY416" fmla="*/ 368139 h 3241367"/>
              <a:gd name="connsiteX417" fmla="*/ 733858 w 2483666"/>
              <a:gd name="connsiteY417" fmla="*/ 381287 h 3241367"/>
              <a:gd name="connsiteX418" fmla="*/ 741864 w 2483666"/>
              <a:gd name="connsiteY418" fmla="*/ 379505 h 3241367"/>
              <a:gd name="connsiteX419" fmla="*/ 740696 w 2483666"/>
              <a:gd name="connsiteY419" fmla="*/ 380807 h 3241367"/>
              <a:gd name="connsiteX420" fmla="*/ 742611 w 2483666"/>
              <a:gd name="connsiteY420" fmla="*/ 381287 h 3241367"/>
              <a:gd name="connsiteX421" fmla="*/ 743294 w 2483666"/>
              <a:gd name="connsiteY421" fmla="*/ 381287 h 3241367"/>
              <a:gd name="connsiteX422" fmla="*/ 738235 w 2483666"/>
              <a:gd name="connsiteY422" fmla="*/ 390052 h 3241367"/>
              <a:gd name="connsiteX423" fmla="*/ 716351 w 2483666"/>
              <a:gd name="connsiteY423" fmla="*/ 381287 h 3241367"/>
              <a:gd name="connsiteX424" fmla="*/ 703221 w 2483666"/>
              <a:gd name="connsiteY424" fmla="*/ 381287 h 3241367"/>
              <a:gd name="connsiteX425" fmla="*/ 716351 w 2483666"/>
              <a:gd name="connsiteY425" fmla="*/ 368139 h 3241367"/>
              <a:gd name="connsiteX426" fmla="*/ 908656 w 2483666"/>
              <a:gd name="connsiteY426" fmla="*/ 346316 h 3241367"/>
              <a:gd name="connsiteX427" fmla="*/ 908927 w 2483666"/>
              <a:gd name="connsiteY427" fmla="*/ 346774 h 3241367"/>
              <a:gd name="connsiteX428" fmla="*/ 899079 w 2483666"/>
              <a:gd name="connsiteY428" fmla="*/ 349855 h 3241367"/>
              <a:gd name="connsiteX429" fmla="*/ 898956 w 2483666"/>
              <a:gd name="connsiteY429" fmla="*/ 349554 h 3241367"/>
              <a:gd name="connsiteX430" fmla="*/ 908603 w 2483666"/>
              <a:gd name="connsiteY430" fmla="*/ 346226 h 3241367"/>
              <a:gd name="connsiteX431" fmla="*/ 908927 w 2483666"/>
              <a:gd name="connsiteY431" fmla="*/ 346226 h 3241367"/>
              <a:gd name="connsiteX432" fmla="*/ 908656 w 2483666"/>
              <a:gd name="connsiteY432" fmla="*/ 346316 h 3241367"/>
              <a:gd name="connsiteX433" fmla="*/ 642152 w 2483666"/>
              <a:gd name="connsiteY433" fmla="*/ 343961 h 3241367"/>
              <a:gd name="connsiteX434" fmla="*/ 644340 w 2483666"/>
              <a:gd name="connsiteY434" fmla="*/ 344308 h 3241367"/>
              <a:gd name="connsiteX435" fmla="*/ 644682 w 2483666"/>
              <a:gd name="connsiteY435" fmla="*/ 345130 h 3241367"/>
              <a:gd name="connsiteX436" fmla="*/ 895797 w 2483666"/>
              <a:gd name="connsiteY436" fmla="*/ 341843 h 3241367"/>
              <a:gd name="connsiteX437" fmla="*/ 898956 w 2483666"/>
              <a:gd name="connsiteY437" fmla="*/ 349554 h 3241367"/>
              <a:gd name="connsiteX438" fmla="*/ 882666 w 2483666"/>
              <a:gd name="connsiteY438" fmla="*/ 354991 h 3241367"/>
              <a:gd name="connsiteX439" fmla="*/ 878290 w 2483666"/>
              <a:gd name="connsiteY439" fmla="*/ 350608 h 3241367"/>
              <a:gd name="connsiteX440" fmla="*/ 895797 w 2483666"/>
              <a:gd name="connsiteY440" fmla="*/ 341843 h 3241367"/>
              <a:gd name="connsiteX441" fmla="*/ 905644 w 2483666"/>
              <a:gd name="connsiteY441" fmla="*/ 341227 h 3241367"/>
              <a:gd name="connsiteX442" fmla="*/ 908603 w 2483666"/>
              <a:gd name="connsiteY442" fmla="*/ 346226 h 3241367"/>
              <a:gd name="connsiteX443" fmla="*/ 900174 w 2483666"/>
              <a:gd name="connsiteY443" fmla="*/ 346226 h 3241367"/>
              <a:gd name="connsiteX444" fmla="*/ 900721 w 2483666"/>
              <a:gd name="connsiteY444" fmla="*/ 344582 h 3241367"/>
              <a:gd name="connsiteX445" fmla="*/ 901816 w 2483666"/>
              <a:gd name="connsiteY445" fmla="*/ 341292 h 3241367"/>
              <a:gd name="connsiteX446" fmla="*/ 464210 w 2483666"/>
              <a:gd name="connsiteY446" fmla="*/ 337651 h 3241367"/>
              <a:gd name="connsiteX447" fmla="*/ 467425 w 2483666"/>
              <a:gd name="connsiteY447" fmla="*/ 338008 h 3241367"/>
              <a:gd name="connsiteX448" fmla="*/ 469904 w 2483666"/>
              <a:gd name="connsiteY448" fmla="*/ 338284 h 3241367"/>
              <a:gd name="connsiteX449" fmla="*/ 467425 w 2483666"/>
              <a:gd name="connsiteY449" fmla="*/ 339926 h 3241367"/>
              <a:gd name="connsiteX450" fmla="*/ 463595 w 2483666"/>
              <a:gd name="connsiteY450" fmla="*/ 339652 h 3241367"/>
              <a:gd name="connsiteX451" fmla="*/ 464689 w 2483666"/>
              <a:gd name="connsiteY451" fmla="*/ 336091 h 3241367"/>
              <a:gd name="connsiteX452" fmla="*/ 464210 w 2483666"/>
              <a:gd name="connsiteY452" fmla="*/ 337651 h 3241367"/>
              <a:gd name="connsiteX453" fmla="*/ 462501 w 2483666"/>
              <a:gd name="connsiteY453" fmla="*/ 337461 h 3241367"/>
              <a:gd name="connsiteX454" fmla="*/ 464689 w 2483666"/>
              <a:gd name="connsiteY454" fmla="*/ 336091 h 3241367"/>
              <a:gd name="connsiteX455" fmla="*/ 485950 w 2483666"/>
              <a:gd name="connsiteY455" fmla="*/ 315548 h 3241367"/>
              <a:gd name="connsiteX456" fmla="*/ 490403 w 2483666"/>
              <a:gd name="connsiteY456" fmla="*/ 315548 h 3241367"/>
              <a:gd name="connsiteX457" fmla="*/ 493138 w 2483666"/>
              <a:gd name="connsiteY457" fmla="*/ 315548 h 3241367"/>
              <a:gd name="connsiteX458" fmla="*/ 490376 w 2483666"/>
              <a:gd name="connsiteY458" fmla="*/ 317457 h 3241367"/>
              <a:gd name="connsiteX459" fmla="*/ 484521 w 2483666"/>
              <a:gd name="connsiteY459" fmla="*/ 314931 h 3241367"/>
              <a:gd name="connsiteX460" fmla="*/ 485950 w 2483666"/>
              <a:gd name="connsiteY460" fmla="*/ 315548 h 3241367"/>
              <a:gd name="connsiteX461" fmla="*/ 484799 w 2483666"/>
              <a:gd name="connsiteY461" fmla="*/ 315548 h 3241367"/>
              <a:gd name="connsiteX462" fmla="*/ 483290 w 2483666"/>
              <a:gd name="connsiteY462" fmla="*/ 315000 h 3241367"/>
              <a:gd name="connsiteX463" fmla="*/ 484521 w 2483666"/>
              <a:gd name="connsiteY463" fmla="*/ 314931 h 3241367"/>
              <a:gd name="connsiteX464" fmla="*/ 840775 w 2483666"/>
              <a:gd name="connsiteY464" fmla="*/ 234156 h 3241367"/>
              <a:gd name="connsiteX465" fmla="*/ 837258 w 2483666"/>
              <a:gd name="connsiteY465" fmla="*/ 235565 h 3241367"/>
              <a:gd name="connsiteX466" fmla="*/ 834523 w 2483666"/>
              <a:gd name="connsiteY466" fmla="*/ 236661 h 3241367"/>
              <a:gd name="connsiteX467" fmla="*/ 830146 w 2483666"/>
              <a:gd name="connsiteY467" fmla="*/ 236661 h 3241367"/>
              <a:gd name="connsiteX468" fmla="*/ 856406 w 2483666"/>
              <a:gd name="connsiteY468" fmla="*/ 227895 h 3241367"/>
              <a:gd name="connsiteX469" fmla="*/ 859689 w 2483666"/>
              <a:gd name="connsiteY469" fmla="*/ 229539 h 3241367"/>
              <a:gd name="connsiteX470" fmla="*/ 859908 w 2483666"/>
              <a:gd name="connsiteY470" fmla="*/ 229648 h 3241367"/>
              <a:gd name="connsiteX471" fmla="*/ 840775 w 2483666"/>
              <a:gd name="connsiteY471" fmla="*/ 234156 h 3241367"/>
              <a:gd name="connsiteX472" fmla="*/ 939564 w 2483666"/>
              <a:gd name="connsiteY472" fmla="*/ 219130 h 3241367"/>
              <a:gd name="connsiteX473" fmla="*/ 940111 w 2483666"/>
              <a:gd name="connsiteY473" fmla="*/ 221321 h 3241367"/>
              <a:gd name="connsiteX474" fmla="*/ 942342 w 2483666"/>
              <a:gd name="connsiteY474" fmla="*/ 230255 h 3241367"/>
              <a:gd name="connsiteX475" fmla="*/ 931426 w 2483666"/>
              <a:gd name="connsiteY475" fmla="*/ 232004 h 3241367"/>
              <a:gd name="connsiteX476" fmla="*/ 939222 w 2483666"/>
              <a:gd name="connsiteY476" fmla="*/ 220500 h 3241367"/>
              <a:gd name="connsiteX477" fmla="*/ 938210 w 2483666"/>
              <a:gd name="connsiteY477" fmla="*/ 219808 h 3241367"/>
              <a:gd name="connsiteX478" fmla="*/ 2154652 w 2483666"/>
              <a:gd name="connsiteY478" fmla="*/ 215843 h 3241367"/>
              <a:gd name="connsiteX479" fmla="*/ 2161693 w 2483666"/>
              <a:gd name="connsiteY479" fmla="*/ 217266 h 3241367"/>
              <a:gd name="connsiteX480" fmla="*/ 2160380 w 2483666"/>
              <a:gd name="connsiteY480" fmla="*/ 218252 h 3241367"/>
              <a:gd name="connsiteX481" fmla="*/ 2154584 w 2483666"/>
              <a:gd name="connsiteY481" fmla="*/ 215980 h 3241367"/>
              <a:gd name="connsiteX482" fmla="*/ 2154652 w 2483666"/>
              <a:gd name="connsiteY482" fmla="*/ 215843 h 3241367"/>
              <a:gd name="connsiteX483" fmla="*/ 2165047 w 2483666"/>
              <a:gd name="connsiteY483" fmla="*/ 214748 h 3241367"/>
              <a:gd name="connsiteX484" fmla="*/ 2162106 w 2483666"/>
              <a:gd name="connsiteY484" fmla="*/ 217350 h 3241367"/>
              <a:gd name="connsiteX485" fmla="*/ 2161693 w 2483666"/>
              <a:gd name="connsiteY485" fmla="*/ 217266 h 3241367"/>
              <a:gd name="connsiteX486" fmla="*/ 2162859 w 2483666"/>
              <a:gd name="connsiteY486" fmla="*/ 216391 h 3241367"/>
              <a:gd name="connsiteX487" fmla="*/ 2165047 w 2483666"/>
              <a:gd name="connsiteY487" fmla="*/ 214748 h 3241367"/>
              <a:gd name="connsiteX488" fmla="*/ 930811 w 2483666"/>
              <a:gd name="connsiteY488" fmla="*/ 214748 h 3241367"/>
              <a:gd name="connsiteX489" fmla="*/ 938210 w 2483666"/>
              <a:gd name="connsiteY489" fmla="*/ 219808 h 3241367"/>
              <a:gd name="connsiteX490" fmla="*/ 930811 w 2483666"/>
              <a:gd name="connsiteY490" fmla="*/ 223513 h 3241367"/>
              <a:gd name="connsiteX491" fmla="*/ 930811 w 2483666"/>
              <a:gd name="connsiteY491" fmla="*/ 214748 h 3241367"/>
              <a:gd name="connsiteX492" fmla="*/ 892241 w 2483666"/>
              <a:gd name="connsiteY492" fmla="*/ 200710 h 3241367"/>
              <a:gd name="connsiteX493" fmla="*/ 898034 w 2483666"/>
              <a:gd name="connsiteY493" fmla="*/ 201360 h 3241367"/>
              <a:gd name="connsiteX494" fmla="*/ 897712 w 2483666"/>
              <a:gd name="connsiteY494" fmla="*/ 202216 h 3241367"/>
              <a:gd name="connsiteX495" fmla="*/ 892241 w 2483666"/>
              <a:gd name="connsiteY495" fmla="*/ 200710 h 3241367"/>
              <a:gd name="connsiteX496" fmla="*/ 2471418 w 2483666"/>
              <a:gd name="connsiteY496" fmla="*/ 92035 h 3241367"/>
              <a:gd name="connsiteX497" fmla="*/ 2480171 w 2483666"/>
              <a:gd name="connsiteY497" fmla="*/ 92035 h 3241367"/>
              <a:gd name="connsiteX498" fmla="*/ 2478596 w 2483666"/>
              <a:gd name="connsiteY498" fmla="*/ 92824 h 3241367"/>
              <a:gd name="connsiteX499" fmla="*/ 2472786 w 2483666"/>
              <a:gd name="connsiteY499" fmla="*/ 93267 h 3241367"/>
              <a:gd name="connsiteX500" fmla="*/ 2471418 w 2483666"/>
              <a:gd name="connsiteY500" fmla="*/ 92035 h 3241367"/>
              <a:gd name="connsiteX501" fmla="*/ 1228428 w 2483666"/>
              <a:gd name="connsiteY501" fmla="*/ 78887 h 3241367"/>
              <a:gd name="connsiteX502" fmla="*/ 1224051 w 2483666"/>
              <a:gd name="connsiteY502" fmla="*/ 83269 h 3241367"/>
              <a:gd name="connsiteX503" fmla="*/ 1211468 w 2483666"/>
              <a:gd name="connsiteY503" fmla="*/ 85461 h 3241367"/>
              <a:gd name="connsiteX504" fmla="*/ 1210166 w 2483666"/>
              <a:gd name="connsiteY504" fmla="*/ 85687 h 3241367"/>
              <a:gd name="connsiteX505" fmla="*/ 1219743 w 2483666"/>
              <a:gd name="connsiteY505" fmla="*/ 80119 h 3241367"/>
              <a:gd name="connsiteX506" fmla="*/ 1228428 w 2483666"/>
              <a:gd name="connsiteY506" fmla="*/ 78887 h 3241367"/>
              <a:gd name="connsiteX507" fmla="*/ 1291592 w 2483666"/>
              <a:gd name="connsiteY507" fmla="*/ 75699 h 3241367"/>
              <a:gd name="connsiteX508" fmla="*/ 1291890 w 2483666"/>
              <a:gd name="connsiteY508" fmla="*/ 76148 h 3241367"/>
              <a:gd name="connsiteX509" fmla="*/ 1291480 w 2483666"/>
              <a:gd name="connsiteY509" fmla="*/ 76353 h 3241367"/>
              <a:gd name="connsiteX510" fmla="*/ 1291448 w 2483666"/>
              <a:gd name="connsiteY510" fmla="*/ 76276 h 3241367"/>
              <a:gd name="connsiteX511" fmla="*/ 1630850 w 2483666"/>
              <a:gd name="connsiteY511" fmla="*/ 66213 h 3241367"/>
              <a:gd name="connsiteX512" fmla="*/ 1630540 w 2483666"/>
              <a:gd name="connsiteY512" fmla="*/ 66835 h 3241367"/>
              <a:gd name="connsiteX513" fmla="*/ 1628934 w 2483666"/>
              <a:gd name="connsiteY513" fmla="*/ 70051 h 3241367"/>
              <a:gd name="connsiteX514" fmla="*/ 1625616 w 2483666"/>
              <a:gd name="connsiteY514" fmla="*/ 70122 h 3241367"/>
              <a:gd name="connsiteX515" fmla="*/ 1627394 w 2483666"/>
              <a:gd name="connsiteY515" fmla="*/ 66972 h 3241367"/>
              <a:gd name="connsiteX516" fmla="*/ 1631087 w 2483666"/>
              <a:gd name="connsiteY516" fmla="*/ 65739 h 3241367"/>
              <a:gd name="connsiteX517" fmla="*/ 1631177 w 2483666"/>
              <a:gd name="connsiteY517" fmla="*/ 66141 h 3241367"/>
              <a:gd name="connsiteX518" fmla="*/ 1630850 w 2483666"/>
              <a:gd name="connsiteY518" fmla="*/ 66213 h 3241367"/>
              <a:gd name="connsiteX519" fmla="*/ 1618414 w 2483666"/>
              <a:gd name="connsiteY519" fmla="*/ 61356 h 3241367"/>
              <a:gd name="connsiteX520" fmla="*/ 1622333 w 2483666"/>
              <a:gd name="connsiteY520" fmla="*/ 61356 h 3241367"/>
              <a:gd name="connsiteX521" fmla="*/ 1619198 w 2483666"/>
              <a:gd name="connsiteY521" fmla="*/ 62600 h 3241367"/>
              <a:gd name="connsiteX522" fmla="*/ 1346600 w 2483666"/>
              <a:gd name="connsiteY522" fmla="*/ 61356 h 3241367"/>
              <a:gd name="connsiteX523" fmla="*/ 1346600 w 2483666"/>
              <a:gd name="connsiteY523" fmla="*/ 63000 h 3241367"/>
              <a:gd name="connsiteX524" fmla="*/ 1346600 w 2483666"/>
              <a:gd name="connsiteY524" fmla="*/ 68904 h 3241367"/>
              <a:gd name="connsiteX525" fmla="*/ 1346394 w 2483666"/>
              <a:gd name="connsiteY525" fmla="*/ 68889 h 3241367"/>
              <a:gd name="connsiteX526" fmla="*/ 1346600 w 2483666"/>
              <a:gd name="connsiteY526" fmla="*/ 61356 h 3241367"/>
              <a:gd name="connsiteX527" fmla="*/ 1285325 w 2483666"/>
              <a:gd name="connsiteY527" fmla="*/ 61356 h 3241367"/>
              <a:gd name="connsiteX528" fmla="*/ 1289702 w 2483666"/>
              <a:gd name="connsiteY528" fmla="*/ 61356 h 3241367"/>
              <a:gd name="connsiteX529" fmla="*/ 1294079 w 2483666"/>
              <a:gd name="connsiteY529" fmla="*/ 65739 h 3241367"/>
              <a:gd name="connsiteX530" fmla="*/ 1291592 w 2483666"/>
              <a:gd name="connsiteY530" fmla="*/ 75699 h 3241367"/>
              <a:gd name="connsiteX531" fmla="*/ 1290601 w 2483666"/>
              <a:gd name="connsiteY531" fmla="*/ 74210 h 3241367"/>
              <a:gd name="connsiteX532" fmla="*/ 1616315 w 2483666"/>
              <a:gd name="connsiteY532" fmla="*/ 59713 h 3241367"/>
              <a:gd name="connsiteX533" fmla="*/ 1618025 w 2483666"/>
              <a:gd name="connsiteY533" fmla="*/ 60740 h 3241367"/>
              <a:gd name="connsiteX534" fmla="*/ 1618414 w 2483666"/>
              <a:gd name="connsiteY534" fmla="*/ 61356 h 3241367"/>
              <a:gd name="connsiteX535" fmla="*/ 1617592 w 2483666"/>
              <a:gd name="connsiteY535" fmla="*/ 61356 h 3241367"/>
              <a:gd name="connsiteX536" fmla="*/ 1405563 w 2483666"/>
              <a:gd name="connsiteY536" fmla="*/ 55817 h 3241367"/>
              <a:gd name="connsiteX537" fmla="*/ 1416627 w 2483666"/>
              <a:gd name="connsiteY537" fmla="*/ 61356 h 3241367"/>
              <a:gd name="connsiteX538" fmla="*/ 1409478 w 2483666"/>
              <a:gd name="connsiteY538" fmla="*/ 61356 h 3241367"/>
              <a:gd name="connsiteX539" fmla="*/ 1401308 w 2483666"/>
              <a:gd name="connsiteY539" fmla="*/ 60809 h 3241367"/>
              <a:gd name="connsiteX540" fmla="*/ 1407874 w 2483666"/>
              <a:gd name="connsiteY540" fmla="*/ 43826 h 3241367"/>
              <a:gd name="connsiteX541" fmla="*/ 1413891 w 2483666"/>
              <a:gd name="connsiteY541" fmla="*/ 43826 h 3241367"/>
              <a:gd name="connsiteX542" fmla="*/ 1416627 w 2483666"/>
              <a:gd name="connsiteY542" fmla="*/ 43826 h 3241367"/>
              <a:gd name="connsiteX543" fmla="*/ 1416627 w 2483666"/>
              <a:gd name="connsiteY543" fmla="*/ 52591 h 3241367"/>
              <a:gd name="connsiteX544" fmla="*/ 1405685 w 2483666"/>
              <a:gd name="connsiteY544" fmla="*/ 55673 h 3241367"/>
              <a:gd name="connsiteX545" fmla="*/ 1405563 w 2483666"/>
              <a:gd name="connsiteY545" fmla="*/ 55817 h 3241367"/>
              <a:gd name="connsiteX546" fmla="*/ 1401309 w 2483666"/>
              <a:gd name="connsiteY546" fmla="*/ 53687 h 3241367"/>
              <a:gd name="connsiteX547" fmla="*/ 1399120 w 2483666"/>
              <a:gd name="connsiteY547" fmla="*/ 52591 h 3241367"/>
              <a:gd name="connsiteX548" fmla="*/ 1407874 w 2483666"/>
              <a:gd name="connsiteY548" fmla="*/ 48209 h 3241367"/>
              <a:gd name="connsiteX549" fmla="*/ 1407874 w 2483666"/>
              <a:gd name="connsiteY549" fmla="*/ 43826 h 3241367"/>
              <a:gd name="connsiteX550" fmla="*/ 1587319 w 2483666"/>
              <a:gd name="connsiteY550" fmla="*/ 0 h 3241367"/>
              <a:gd name="connsiteX551" fmla="*/ 1582943 w 2483666"/>
              <a:gd name="connsiteY551" fmla="*/ 8765 h 3241367"/>
              <a:gd name="connsiteX552" fmla="*/ 1556682 w 2483666"/>
              <a:gd name="connsiteY552" fmla="*/ 26296 h 3241367"/>
              <a:gd name="connsiteX553" fmla="*/ 1574189 w 2483666"/>
              <a:gd name="connsiteY553" fmla="*/ 43826 h 3241367"/>
              <a:gd name="connsiteX554" fmla="*/ 1574189 w 2483666"/>
              <a:gd name="connsiteY554" fmla="*/ 48209 h 3241367"/>
              <a:gd name="connsiteX555" fmla="*/ 1587319 w 2483666"/>
              <a:gd name="connsiteY555" fmla="*/ 48209 h 3241367"/>
              <a:gd name="connsiteX556" fmla="*/ 1582943 w 2483666"/>
              <a:gd name="connsiteY556" fmla="*/ 56974 h 3241367"/>
              <a:gd name="connsiteX557" fmla="*/ 1565436 w 2483666"/>
              <a:gd name="connsiteY557" fmla="*/ 52591 h 3241367"/>
              <a:gd name="connsiteX558" fmla="*/ 1556682 w 2483666"/>
              <a:gd name="connsiteY558" fmla="*/ 70122 h 3241367"/>
              <a:gd name="connsiteX559" fmla="*/ 1582943 w 2483666"/>
              <a:gd name="connsiteY559" fmla="*/ 74504 h 3241367"/>
              <a:gd name="connsiteX560" fmla="*/ 1600450 w 2483666"/>
              <a:gd name="connsiteY560" fmla="*/ 70122 h 3241367"/>
              <a:gd name="connsiteX561" fmla="*/ 1613580 w 2483666"/>
              <a:gd name="connsiteY561" fmla="*/ 61356 h 3241367"/>
              <a:gd name="connsiteX562" fmla="*/ 1617592 w 2483666"/>
              <a:gd name="connsiteY562" fmla="*/ 61356 h 3241367"/>
              <a:gd name="connsiteX563" fmla="*/ 1618709 w 2483666"/>
              <a:gd name="connsiteY563" fmla="*/ 62794 h 3241367"/>
              <a:gd name="connsiteX564" fmla="*/ 1619198 w 2483666"/>
              <a:gd name="connsiteY564" fmla="*/ 62600 h 3241367"/>
              <a:gd name="connsiteX565" fmla="*/ 1626710 w 2483666"/>
              <a:gd name="connsiteY565" fmla="*/ 74504 h 3241367"/>
              <a:gd name="connsiteX566" fmla="*/ 1628934 w 2483666"/>
              <a:gd name="connsiteY566" fmla="*/ 70051 h 3241367"/>
              <a:gd name="connsiteX567" fmla="*/ 1632044 w 2483666"/>
              <a:gd name="connsiteY567" fmla="*/ 69985 h 3241367"/>
              <a:gd name="connsiteX568" fmla="*/ 1631177 w 2483666"/>
              <a:gd name="connsiteY568" fmla="*/ 66141 h 3241367"/>
              <a:gd name="connsiteX569" fmla="*/ 1652970 w 2483666"/>
              <a:gd name="connsiteY569" fmla="*/ 61356 h 3241367"/>
              <a:gd name="connsiteX570" fmla="*/ 1652970 w 2483666"/>
              <a:gd name="connsiteY570" fmla="*/ 56974 h 3241367"/>
              <a:gd name="connsiteX571" fmla="*/ 1661724 w 2483666"/>
              <a:gd name="connsiteY571" fmla="*/ 70122 h 3241367"/>
              <a:gd name="connsiteX572" fmla="*/ 1631087 w 2483666"/>
              <a:gd name="connsiteY572" fmla="*/ 74504 h 3241367"/>
              <a:gd name="connsiteX573" fmla="*/ 1657347 w 2483666"/>
              <a:gd name="connsiteY573" fmla="*/ 96417 h 3241367"/>
              <a:gd name="connsiteX574" fmla="*/ 1644217 w 2483666"/>
              <a:gd name="connsiteY574" fmla="*/ 109565 h 3241367"/>
              <a:gd name="connsiteX575" fmla="*/ 1617956 w 2483666"/>
              <a:gd name="connsiteY575" fmla="*/ 118330 h 3241367"/>
              <a:gd name="connsiteX576" fmla="*/ 1622333 w 2483666"/>
              <a:gd name="connsiteY576" fmla="*/ 127096 h 3241367"/>
              <a:gd name="connsiteX577" fmla="*/ 1617956 w 2483666"/>
              <a:gd name="connsiteY577" fmla="*/ 131478 h 3241367"/>
              <a:gd name="connsiteX578" fmla="*/ 1635463 w 2483666"/>
              <a:gd name="connsiteY578" fmla="*/ 149009 h 3241367"/>
              <a:gd name="connsiteX579" fmla="*/ 1648594 w 2483666"/>
              <a:gd name="connsiteY579" fmla="*/ 149009 h 3241367"/>
              <a:gd name="connsiteX580" fmla="*/ 1622333 w 2483666"/>
              <a:gd name="connsiteY580" fmla="*/ 170922 h 3241367"/>
              <a:gd name="connsiteX581" fmla="*/ 1613580 w 2483666"/>
              <a:gd name="connsiteY581" fmla="*/ 162156 h 3241367"/>
              <a:gd name="connsiteX582" fmla="*/ 1587319 w 2483666"/>
              <a:gd name="connsiteY582" fmla="*/ 175304 h 3241367"/>
              <a:gd name="connsiteX583" fmla="*/ 1582943 w 2483666"/>
              <a:gd name="connsiteY583" fmla="*/ 179687 h 3241367"/>
              <a:gd name="connsiteX584" fmla="*/ 1596073 w 2483666"/>
              <a:gd name="connsiteY584" fmla="*/ 184069 h 3241367"/>
              <a:gd name="connsiteX585" fmla="*/ 1582943 w 2483666"/>
              <a:gd name="connsiteY585" fmla="*/ 188452 h 3241367"/>
              <a:gd name="connsiteX586" fmla="*/ 1565436 w 2483666"/>
              <a:gd name="connsiteY586" fmla="*/ 197217 h 3241367"/>
              <a:gd name="connsiteX587" fmla="*/ 1569812 w 2483666"/>
              <a:gd name="connsiteY587" fmla="*/ 188452 h 3241367"/>
              <a:gd name="connsiteX588" fmla="*/ 1547929 w 2483666"/>
              <a:gd name="connsiteY588" fmla="*/ 188452 h 3241367"/>
              <a:gd name="connsiteX589" fmla="*/ 1530422 w 2483666"/>
              <a:gd name="connsiteY589" fmla="*/ 205982 h 3241367"/>
              <a:gd name="connsiteX590" fmla="*/ 1547929 w 2483666"/>
              <a:gd name="connsiteY590" fmla="*/ 214748 h 3241367"/>
              <a:gd name="connsiteX591" fmla="*/ 1543552 w 2483666"/>
              <a:gd name="connsiteY591" fmla="*/ 219130 h 3241367"/>
              <a:gd name="connsiteX592" fmla="*/ 1561059 w 2483666"/>
              <a:gd name="connsiteY592" fmla="*/ 219130 h 3241367"/>
              <a:gd name="connsiteX593" fmla="*/ 1557776 w 2483666"/>
              <a:gd name="connsiteY593" fmla="*/ 231182 h 3241367"/>
              <a:gd name="connsiteX594" fmla="*/ 1552853 w 2483666"/>
              <a:gd name="connsiteY594" fmla="*/ 233922 h 3241367"/>
              <a:gd name="connsiteX595" fmla="*/ 1547929 w 2483666"/>
              <a:gd name="connsiteY595" fmla="*/ 241043 h 3241367"/>
              <a:gd name="connsiteX596" fmla="*/ 1578566 w 2483666"/>
              <a:gd name="connsiteY596" fmla="*/ 232278 h 3241367"/>
              <a:gd name="connsiteX597" fmla="*/ 1596073 w 2483666"/>
              <a:gd name="connsiteY597" fmla="*/ 214748 h 3241367"/>
              <a:gd name="connsiteX598" fmla="*/ 1648594 w 2483666"/>
              <a:gd name="connsiteY598" fmla="*/ 210365 h 3241367"/>
              <a:gd name="connsiteX599" fmla="*/ 1679231 w 2483666"/>
              <a:gd name="connsiteY599" fmla="*/ 192835 h 3241367"/>
              <a:gd name="connsiteX600" fmla="*/ 1683607 w 2483666"/>
              <a:gd name="connsiteY600" fmla="*/ 192835 h 3241367"/>
              <a:gd name="connsiteX601" fmla="*/ 1661724 w 2483666"/>
              <a:gd name="connsiteY601" fmla="*/ 205982 h 3241367"/>
              <a:gd name="connsiteX602" fmla="*/ 1657347 w 2483666"/>
              <a:gd name="connsiteY602" fmla="*/ 219130 h 3241367"/>
              <a:gd name="connsiteX603" fmla="*/ 1661724 w 2483666"/>
              <a:gd name="connsiteY603" fmla="*/ 223513 h 3241367"/>
              <a:gd name="connsiteX604" fmla="*/ 1692361 w 2483666"/>
              <a:gd name="connsiteY604" fmla="*/ 223513 h 3241367"/>
              <a:gd name="connsiteX605" fmla="*/ 1692361 w 2483666"/>
              <a:gd name="connsiteY605" fmla="*/ 227895 h 3241367"/>
              <a:gd name="connsiteX606" fmla="*/ 1736128 w 2483666"/>
              <a:gd name="connsiteY606" fmla="*/ 223513 h 3241367"/>
              <a:gd name="connsiteX607" fmla="*/ 1762388 w 2483666"/>
              <a:gd name="connsiteY607" fmla="*/ 232278 h 3241367"/>
              <a:gd name="connsiteX608" fmla="*/ 1749258 w 2483666"/>
              <a:gd name="connsiteY608" fmla="*/ 245426 h 3241367"/>
              <a:gd name="connsiteX609" fmla="*/ 1771142 w 2483666"/>
              <a:gd name="connsiteY609" fmla="*/ 262956 h 3241367"/>
              <a:gd name="connsiteX610" fmla="*/ 1744334 w 2483666"/>
              <a:gd name="connsiteY610" fmla="*/ 251452 h 3241367"/>
              <a:gd name="connsiteX611" fmla="*/ 1740895 w 2483666"/>
              <a:gd name="connsiteY611" fmla="*/ 249976 h 3241367"/>
              <a:gd name="connsiteX612" fmla="*/ 1741218 w 2483666"/>
              <a:gd name="connsiteY612" fmla="*/ 249094 h 3241367"/>
              <a:gd name="connsiteX613" fmla="*/ 1744334 w 2483666"/>
              <a:gd name="connsiteY613" fmla="*/ 245974 h 3241367"/>
              <a:gd name="connsiteX614" fmla="*/ 1743582 w 2483666"/>
              <a:gd name="connsiteY614" fmla="*/ 245494 h 3241367"/>
              <a:gd name="connsiteX615" fmla="*/ 1742542 w 2483666"/>
              <a:gd name="connsiteY615" fmla="*/ 245488 h 3241367"/>
              <a:gd name="connsiteX616" fmla="*/ 1743445 w 2483666"/>
              <a:gd name="connsiteY616" fmla="*/ 243029 h 3241367"/>
              <a:gd name="connsiteX617" fmla="*/ 1742146 w 2483666"/>
              <a:gd name="connsiteY617" fmla="*/ 241591 h 3241367"/>
              <a:gd name="connsiteX618" fmla="*/ 1738632 w 2483666"/>
              <a:gd name="connsiteY618" fmla="*/ 245466 h 3241367"/>
              <a:gd name="connsiteX619" fmla="*/ 1731751 w 2483666"/>
              <a:gd name="connsiteY619" fmla="*/ 245426 h 3241367"/>
              <a:gd name="connsiteX620" fmla="*/ 1731751 w 2483666"/>
              <a:gd name="connsiteY620" fmla="*/ 249808 h 3241367"/>
              <a:gd name="connsiteX621" fmla="*/ 1736744 w 2483666"/>
              <a:gd name="connsiteY621" fmla="*/ 247549 h 3241367"/>
              <a:gd name="connsiteX622" fmla="*/ 1738632 w 2483666"/>
              <a:gd name="connsiteY622" fmla="*/ 245466 h 3241367"/>
              <a:gd name="connsiteX623" fmla="*/ 1742542 w 2483666"/>
              <a:gd name="connsiteY623" fmla="*/ 245488 h 3241367"/>
              <a:gd name="connsiteX624" fmla="*/ 1741218 w 2483666"/>
              <a:gd name="connsiteY624" fmla="*/ 249094 h 3241367"/>
              <a:gd name="connsiteX625" fmla="*/ 1740505 w 2483666"/>
              <a:gd name="connsiteY625" fmla="*/ 249808 h 3241367"/>
              <a:gd name="connsiteX626" fmla="*/ 1740895 w 2483666"/>
              <a:gd name="connsiteY626" fmla="*/ 249976 h 3241367"/>
              <a:gd name="connsiteX627" fmla="*/ 1736128 w 2483666"/>
              <a:gd name="connsiteY627" fmla="*/ 262956 h 3241367"/>
              <a:gd name="connsiteX628" fmla="*/ 1731751 w 2483666"/>
              <a:gd name="connsiteY628" fmla="*/ 271721 h 3241367"/>
              <a:gd name="connsiteX629" fmla="*/ 1744881 w 2483666"/>
              <a:gd name="connsiteY629" fmla="*/ 276104 h 3241367"/>
              <a:gd name="connsiteX630" fmla="*/ 1744881 w 2483666"/>
              <a:gd name="connsiteY630" fmla="*/ 298017 h 3241367"/>
              <a:gd name="connsiteX631" fmla="*/ 1716819 w 2483666"/>
              <a:gd name="connsiteY631" fmla="*/ 305042 h 3241367"/>
              <a:gd name="connsiteX632" fmla="*/ 1717527 w 2483666"/>
              <a:gd name="connsiteY632" fmla="*/ 302400 h 3241367"/>
              <a:gd name="connsiteX633" fmla="*/ 1709868 w 2483666"/>
              <a:gd name="connsiteY633" fmla="*/ 306782 h 3241367"/>
              <a:gd name="connsiteX634" fmla="*/ 1714244 w 2483666"/>
              <a:gd name="connsiteY634" fmla="*/ 305687 h 3241367"/>
              <a:gd name="connsiteX635" fmla="*/ 1716819 w 2483666"/>
              <a:gd name="connsiteY635" fmla="*/ 305042 h 3241367"/>
              <a:gd name="connsiteX636" fmla="*/ 1716022 w 2483666"/>
              <a:gd name="connsiteY636" fmla="*/ 308015 h 3241367"/>
              <a:gd name="connsiteX637" fmla="*/ 1692361 w 2483666"/>
              <a:gd name="connsiteY637" fmla="*/ 324313 h 3241367"/>
              <a:gd name="connsiteX638" fmla="*/ 1674854 w 2483666"/>
              <a:gd name="connsiteY638" fmla="*/ 315548 h 3241367"/>
              <a:gd name="connsiteX639" fmla="*/ 1652970 w 2483666"/>
              <a:gd name="connsiteY639" fmla="*/ 324313 h 3241367"/>
              <a:gd name="connsiteX640" fmla="*/ 1674854 w 2483666"/>
              <a:gd name="connsiteY640" fmla="*/ 328695 h 3241367"/>
              <a:gd name="connsiteX641" fmla="*/ 1666100 w 2483666"/>
              <a:gd name="connsiteY641" fmla="*/ 341843 h 3241367"/>
              <a:gd name="connsiteX642" fmla="*/ 1679231 w 2483666"/>
              <a:gd name="connsiteY642" fmla="*/ 341843 h 3241367"/>
              <a:gd name="connsiteX643" fmla="*/ 1683607 w 2483666"/>
              <a:gd name="connsiteY643" fmla="*/ 328695 h 3241367"/>
              <a:gd name="connsiteX644" fmla="*/ 1705491 w 2483666"/>
              <a:gd name="connsiteY644" fmla="*/ 333078 h 3241367"/>
              <a:gd name="connsiteX645" fmla="*/ 1705491 w 2483666"/>
              <a:gd name="connsiteY645" fmla="*/ 341843 h 3241367"/>
              <a:gd name="connsiteX646" fmla="*/ 1731751 w 2483666"/>
              <a:gd name="connsiteY646" fmla="*/ 354991 h 3241367"/>
              <a:gd name="connsiteX647" fmla="*/ 1731751 w 2483666"/>
              <a:gd name="connsiteY647" fmla="*/ 359374 h 3241367"/>
              <a:gd name="connsiteX648" fmla="*/ 1744881 w 2483666"/>
              <a:gd name="connsiteY648" fmla="*/ 359374 h 3241367"/>
              <a:gd name="connsiteX649" fmla="*/ 1744881 w 2483666"/>
              <a:gd name="connsiteY649" fmla="*/ 376904 h 3241367"/>
              <a:gd name="connsiteX650" fmla="*/ 1766765 w 2483666"/>
              <a:gd name="connsiteY650" fmla="*/ 363756 h 3241367"/>
              <a:gd name="connsiteX651" fmla="*/ 1779895 w 2483666"/>
              <a:gd name="connsiteY651" fmla="*/ 363756 h 3241367"/>
              <a:gd name="connsiteX652" fmla="*/ 1814909 w 2483666"/>
              <a:gd name="connsiteY652" fmla="*/ 354991 h 3241367"/>
              <a:gd name="connsiteX653" fmla="*/ 1823663 w 2483666"/>
              <a:gd name="connsiteY653" fmla="*/ 333078 h 3241367"/>
              <a:gd name="connsiteX654" fmla="*/ 1854300 w 2483666"/>
              <a:gd name="connsiteY654" fmla="*/ 333078 h 3241367"/>
              <a:gd name="connsiteX655" fmla="*/ 1858676 w 2483666"/>
              <a:gd name="connsiteY655" fmla="*/ 315548 h 3241367"/>
              <a:gd name="connsiteX656" fmla="*/ 1867430 w 2483666"/>
              <a:gd name="connsiteY656" fmla="*/ 298017 h 3241367"/>
              <a:gd name="connsiteX657" fmla="*/ 1867430 w 2483666"/>
              <a:gd name="connsiteY657" fmla="*/ 302400 h 3241367"/>
              <a:gd name="connsiteX658" fmla="*/ 1893690 w 2483666"/>
              <a:gd name="connsiteY658" fmla="*/ 311165 h 3241367"/>
              <a:gd name="connsiteX659" fmla="*/ 1906820 w 2483666"/>
              <a:gd name="connsiteY659" fmla="*/ 311165 h 3241367"/>
              <a:gd name="connsiteX660" fmla="*/ 1893690 w 2483666"/>
              <a:gd name="connsiteY660" fmla="*/ 302400 h 3241367"/>
              <a:gd name="connsiteX661" fmla="*/ 1911197 w 2483666"/>
              <a:gd name="connsiteY661" fmla="*/ 289252 h 3241367"/>
              <a:gd name="connsiteX662" fmla="*/ 1933081 w 2483666"/>
              <a:gd name="connsiteY662" fmla="*/ 302400 h 3241367"/>
              <a:gd name="connsiteX663" fmla="*/ 1953047 w 2483666"/>
              <a:gd name="connsiteY663" fmla="*/ 299068 h 3241367"/>
              <a:gd name="connsiteX664" fmla="*/ 1943407 w 2483666"/>
              <a:gd name="connsiteY664" fmla="*/ 302948 h 3241367"/>
              <a:gd name="connsiteX665" fmla="*/ 1963718 w 2483666"/>
              <a:gd name="connsiteY665" fmla="*/ 298017 h 3241367"/>
              <a:gd name="connsiteX666" fmla="*/ 1959341 w 2483666"/>
              <a:gd name="connsiteY666" fmla="*/ 298017 h 3241367"/>
              <a:gd name="connsiteX667" fmla="*/ 1956059 w 2483666"/>
              <a:gd name="connsiteY667" fmla="*/ 298565 h 3241367"/>
              <a:gd name="connsiteX668" fmla="*/ 1953047 w 2483666"/>
              <a:gd name="connsiteY668" fmla="*/ 299068 h 3241367"/>
              <a:gd name="connsiteX669" fmla="*/ 1959230 w 2483666"/>
              <a:gd name="connsiteY669" fmla="*/ 296579 h 3241367"/>
              <a:gd name="connsiteX670" fmla="*/ 1989978 w 2483666"/>
              <a:gd name="connsiteY670" fmla="*/ 284869 h 3241367"/>
              <a:gd name="connsiteX671" fmla="*/ 2055629 w 2483666"/>
              <a:gd name="connsiteY671" fmla="*/ 245426 h 3241367"/>
              <a:gd name="connsiteX672" fmla="*/ 2046876 w 2483666"/>
              <a:gd name="connsiteY672" fmla="*/ 227895 h 3241367"/>
              <a:gd name="connsiteX673" fmla="*/ 2055629 w 2483666"/>
              <a:gd name="connsiteY673" fmla="*/ 227895 h 3241367"/>
              <a:gd name="connsiteX674" fmla="*/ 2086266 w 2483666"/>
              <a:gd name="connsiteY674" fmla="*/ 223513 h 3241367"/>
              <a:gd name="connsiteX675" fmla="*/ 2073136 w 2483666"/>
              <a:gd name="connsiteY675" fmla="*/ 232278 h 3241367"/>
              <a:gd name="connsiteX676" fmla="*/ 2073136 w 2483666"/>
              <a:gd name="connsiteY676" fmla="*/ 241043 h 3241367"/>
              <a:gd name="connsiteX677" fmla="*/ 2073136 w 2483666"/>
              <a:gd name="connsiteY677" fmla="*/ 249808 h 3241367"/>
              <a:gd name="connsiteX678" fmla="*/ 2086266 w 2483666"/>
              <a:gd name="connsiteY678" fmla="*/ 254191 h 3241367"/>
              <a:gd name="connsiteX679" fmla="*/ 2099396 w 2483666"/>
              <a:gd name="connsiteY679" fmla="*/ 219130 h 3241367"/>
              <a:gd name="connsiteX680" fmla="*/ 2103773 w 2483666"/>
              <a:gd name="connsiteY680" fmla="*/ 214748 h 3241367"/>
              <a:gd name="connsiteX681" fmla="*/ 2112526 w 2483666"/>
              <a:gd name="connsiteY681" fmla="*/ 232278 h 3241367"/>
              <a:gd name="connsiteX682" fmla="*/ 2134410 w 2483666"/>
              <a:gd name="connsiteY682" fmla="*/ 219130 h 3241367"/>
              <a:gd name="connsiteX683" fmla="*/ 2147540 w 2483666"/>
              <a:gd name="connsiteY683" fmla="*/ 227895 h 3241367"/>
              <a:gd name="connsiteX684" fmla="*/ 2160380 w 2483666"/>
              <a:gd name="connsiteY684" fmla="*/ 218252 h 3241367"/>
              <a:gd name="connsiteX685" fmla="*/ 2173801 w 2483666"/>
              <a:gd name="connsiteY685" fmla="*/ 223513 h 3241367"/>
              <a:gd name="connsiteX686" fmla="*/ 2191307 w 2483666"/>
              <a:gd name="connsiteY686" fmla="*/ 205982 h 3241367"/>
              <a:gd name="connsiteX687" fmla="*/ 2217568 w 2483666"/>
              <a:gd name="connsiteY687" fmla="*/ 201600 h 3241367"/>
              <a:gd name="connsiteX688" fmla="*/ 2239452 w 2483666"/>
              <a:gd name="connsiteY688" fmla="*/ 184069 h 3241367"/>
              <a:gd name="connsiteX689" fmla="*/ 2239452 w 2483666"/>
              <a:gd name="connsiteY689" fmla="*/ 170922 h 3241367"/>
              <a:gd name="connsiteX690" fmla="*/ 2248205 w 2483666"/>
              <a:gd name="connsiteY690" fmla="*/ 166539 h 3241367"/>
              <a:gd name="connsiteX691" fmla="*/ 2261335 w 2483666"/>
              <a:gd name="connsiteY691" fmla="*/ 175304 h 3241367"/>
              <a:gd name="connsiteX692" fmla="*/ 2274465 w 2483666"/>
              <a:gd name="connsiteY692" fmla="*/ 162156 h 3241367"/>
              <a:gd name="connsiteX693" fmla="*/ 2278842 w 2483666"/>
              <a:gd name="connsiteY693" fmla="*/ 170922 h 3241367"/>
              <a:gd name="connsiteX694" fmla="*/ 2300725 w 2483666"/>
              <a:gd name="connsiteY694" fmla="*/ 157774 h 3241367"/>
              <a:gd name="connsiteX695" fmla="*/ 2319874 w 2483666"/>
              <a:gd name="connsiteY695" fmla="*/ 153939 h 3241367"/>
              <a:gd name="connsiteX696" fmla="*/ 2321500 w 2483666"/>
              <a:gd name="connsiteY696" fmla="*/ 153613 h 3241367"/>
              <a:gd name="connsiteX697" fmla="*/ 2317685 w 2483666"/>
              <a:gd name="connsiteY697" fmla="*/ 157089 h 3241367"/>
              <a:gd name="connsiteX698" fmla="*/ 2322609 w 2483666"/>
              <a:gd name="connsiteY698" fmla="*/ 153391 h 3241367"/>
              <a:gd name="connsiteX699" fmla="*/ 2321500 w 2483666"/>
              <a:gd name="connsiteY699" fmla="*/ 153613 h 3241367"/>
              <a:gd name="connsiteX700" fmla="*/ 2331363 w 2483666"/>
              <a:gd name="connsiteY700" fmla="*/ 144626 h 3241367"/>
              <a:gd name="connsiteX701" fmla="*/ 2335740 w 2483666"/>
              <a:gd name="connsiteY701" fmla="*/ 149009 h 3241367"/>
              <a:gd name="connsiteX702" fmla="*/ 2348870 w 2483666"/>
              <a:gd name="connsiteY702" fmla="*/ 127096 h 3241367"/>
              <a:gd name="connsiteX703" fmla="*/ 2379507 w 2483666"/>
              <a:gd name="connsiteY703" fmla="*/ 127096 h 3241367"/>
              <a:gd name="connsiteX704" fmla="*/ 2383884 w 2483666"/>
              <a:gd name="connsiteY704" fmla="*/ 122713 h 3241367"/>
              <a:gd name="connsiteX705" fmla="*/ 2357623 w 2483666"/>
              <a:gd name="connsiteY705" fmla="*/ 113948 h 3241367"/>
              <a:gd name="connsiteX706" fmla="*/ 2375130 w 2483666"/>
              <a:gd name="connsiteY706" fmla="*/ 109565 h 3241367"/>
              <a:gd name="connsiteX707" fmla="*/ 2379507 w 2483666"/>
              <a:gd name="connsiteY707" fmla="*/ 113948 h 3241367"/>
              <a:gd name="connsiteX708" fmla="*/ 2392637 w 2483666"/>
              <a:gd name="connsiteY708" fmla="*/ 105182 h 3241367"/>
              <a:gd name="connsiteX709" fmla="*/ 2405767 w 2483666"/>
              <a:gd name="connsiteY709" fmla="*/ 113948 h 3241367"/>
              <a:gd name="connsiteX710" fmla="*/ 2423274 w 2483666"/>
              <a:gd name="connsiteY710" fmla="*/ 105182 h 3241367"/>
              <a:gd name="connsiteX711" fmla="*/ 2449534 w 2483666"/>
              <a:gd name="connsiteY711" fmla="*/ 100800 h 3241367"/>
              <a:gd name="connsiteX712" fmla="*/ 2453911 w 2483666"/>
              <a:gd name="connsiteY712" fmla="*/ 105182 h 3241367"/>
              <a:gd name="connsiteX713" fmla="*/ 2476889 w 2483666"/>
              <a:gd name="connsiteY713" fmla="*/ 93678 h 3241367"/>
              <a:gd name="connsiteX714" fmla="*/ 2478596 w 2483666"/>
              <a:gd name="connsiteY714" fmla="*/ 92824 h 3241367"/>
              <a:gd name="connsiteX715" fmla="*/ 2483666 w 2483666"/>
              <a:gd name="connsiteY715" fmla="*/ 92436 h 3241367"/>
              <a:gd name="connsiteX716" fmla="*/ 2483666 w 2483666"/>
              <a:gd name="connsiteY716" fmla="*/ 3241367 h 3241367"/>
              <a:gd name="connsiteX717" fmla="*/ 1265200 w 2483666"/>
              <a:gd name="connsiteY717" fmla="*/ 3241367 h 3241367"/>
              <a:gd name="connsiteX718" fmla="*/ 1271101 w 2483666"/>
              <a:gd name="connsiteY718" fmla="*/ 3235458 h 3241367"/>
              <a:gd name="connsiteX719" fmla="*/ 1272195 w 2483666"/>
              <a:gd name="connsiteY719" fmla="*/ 3234363 h 3241367"/>
              <a:gd name="connsiteX720" fmla="*/ 1245935 w 2483666"/>
              <a:gd name="connsiteY720" fmla="*/ 3216832 h 3241367"/>
              <a:gd name="connsiteX721" fmla="*/ 1245935 w 2483666"/>
              <a:gd name="connsiteY721" fmla="*/ 3194919 h 3241367"/>
              <a:gd name="connsiteX722" fmla="*/ 1259065 w 2483666"/>
              <a:gd name="connsiteY722" fmla="*/ 3190536 h 3241367"/>
              <a:gd name="connsiteX723" fmla="*/ 1259065 w 2483666"/>
              <a:gd name="connsiteY723" fmla="*/ 3175197 h 3241367"/>
              <a:gd name="connsiteX724" fmla="*/ 1259065 w 2483666"/>
              <a:gd name="connsiteY724" fmla="*/ 3173828 h 3241367"/>
              <a:gd name="connsiteX725" fmla="*/ 1263442 w 2483666"/>
              <a:gd name="connsiteY725" fmla="*/ 3173006 h 3241367"/>
              <a:gd name="connsiteX726" fmla="*/ 1245935 w 2483666"/>
              <a:gd name="connsiteY726" fmla="*/ 3164241 h 3241367"/>
              <a:gd name="connsiteX727" fmla="*/ 1254688 w 2483666"/>
              <a:gd name="connsiteY727" fmla="*/ 3159858 h 3241367"/>
              <a:gd name="connsiteX728" fmla="*/ 1285325 w 2483666"/>
              <a:gd name="connsiteY728" fmla="*/ 3164241 h 3241367"/>
              <a:gd name="connsiteX729" fmla="*/ 1289702 w 2483666"/>
              <a:gd name="connsiteY729" fmla="*/ 3164241 h 3241367"/>
              <a:gd name="connsiteX730" fmla="*/ 1289702 w 2483666"/>
              <a:gd name="connsiteY730" fmla="*/ 3155476 h 3241367"/>
              <a:gd name="connsiteX731" fmla="*/ 1294079 w 2483666"/>
              <a:gd name="connsiteY731" fmla="*/ 3151093 h 3241367"/>
              <a:gd name="connsiteX732" fmla="*/ 1276572 w 2483666"/>
              <a:gd name="connsiteY732" fmla="*/ 3137945 h 3241367"/>
              <a:gd name="connsiteX733" fmla="*/ 1272195 w 2483666"/>
              <a:gd name="connsiteY733" fmla="*/ 3137945 h 3241367"/>
              <a:gd name="connsiteX734" fmla="*/ 1298456 w 2483666"/>
              <a:gd name="connsiteY734" fmla="*/ 3129180 h 3241367"/>
              <a:gd name="connsiteX735" fmla="*/ 1302832 w 2483666"/>
              <a:gd name="connsiteY735" fmla="*/ 3129180 h 3241367"/>
              <a:gd name="connsiteX736" fmla="*/ 1298456 w 2483666"/>
              <a:gd name="connsiteY736" fmla="*/ 3134658 h 3241367"/>
              <a:gd name="connsiteX737" fmla="*/ 1294079 w 2483666"/>
              <a:gd name="connsiteY737" fmla="*/ 3133563 h 3241367"/>
              <a:gd name="connsiteX738" fmla="*/ 1298456 w 2483666"/>
              <a:gd name="connsiteY738" fmla="*/ 3134659 h 3241367"/>
              <a:gd name="connsiteX739" fmla="*/ 1298456 w 2483666"/>
              <a:gd name="connsiteY739" fmla="*/ 3134658 h 3241367"/>
              <a:gd name="connsiteX740" fmla="*/ 1309397 w 2483666"/>
              <a:gd name="connsiteY740" fmla="*/ 3137397 h 3241367"/>
              <a:gd name="connsiteX741" fmla="*/ 1311586 w 2483666"/>
              <a:gd name="connsiteY741" fmla="*/ 3137945 h 3241367"/>
              <a:gd name="connsiteX742" fmla="*/ 1329092 w 2483666"/>
              <a:gd name="connsiteY742" fmla="*/ 3133563 h 3241367"/>
              <a:gd name="connsiteX743" fmla="*/ 1329092 w 2483666"/>
              <a:gd name="connsiteY743" fmla="*/ 3116032 h 3241367"/>
              <a:gd name="connsiteX744" fmla="*/ 1350976 w 2483666"/>
              <a:gd name="connsiteY744" fmla="*/ 3116032 h 3241367"/>
              <a:gd name="connsiteX745" fmla="*/ 1350976 w 2483666"/>
              <a:gd name="connsiteY745" fmla="*/ 3111650 h 3241367"/>
              <a:gd name="connsiteX746" fmla="*/ 1372860 w 2483666"/>
              <a:gd name="connsiteY746" fmla="*/ 3107267 h 3241367"/>
              <a:gd name="connsiteX747" fmla="*/ 1385990 w 2483666"/>
              <a:gd name="connsiteY747" fmla="*/ 3107267 h 3241367"/>
              <a:gd name="connsiteX748" fmla="*/ 1399120 w 2483666"/>
              <a:gd name="connsiteY748" fmla="*/ 3089737 h 3241367"/>
              <a:gd name="connsiteX749" fmla="*/ 1390367 w 2483666"/>
              <a:gd name="connsiteY749" fmla="*/ 3076589 h 3241367"/>
              <a:gd name="connsiteX750" fmla="*/ 1372860 w 2483666"/>
              <a:gd name="connsiteY750" fmla="*/ 3076589 h 3241367"/>
              <a:gd name="connsiteX751" fmla="*/ 1364106 w 2483666"/>
              <a:gd name="connsiteY751" fmla="*/ 3085354 h 3241367"/>
              <a:gd name="connsiteX752" fmla="*/ 1359730 w 2483666"/>
              <a:gd name="connsiteY752" fmla="*/ 3067824 h 3241367"/>
              <a:gd name="connsiteX753" fmla="*/ 1346600 w 2483666"/>
              <a:gd name="connsiteY753" fmla="*/ 3067824 h 3241367"/>
              <a:gd name="connsiteX754" fmla="*/ 1346600 w 2483666"/>
              <a:gd name="connsiteY754" fmla="*/ 3080971 h 3241367"/>
              <a:gd name="connsiteX755" fmla="*/ 1320339 w 2483666"/>
              <a:gd name="connsiteY755" fmla="*/ 3094119 h 3241367"/>
              <a:gd name="connsiteX756" fmla="*/ 1307209 w 2483666"/>
              <a:gd name="connsiteY756" fmla="*/ 3094119 h 3241367"/>
              <a:gd name="connsiteX757" fmla="*/ 1302832 w 2483666"/>
              <a:gd name="connsiteY757" fmla="*/ 3080971 h 3241367"/>
              <a:gd name="connsiteX758" fmla="*/ 1289702 w 2483666"/>
              <a:gd name="connsiteY758" fmla="*/ 3076589 h 3241367"/>
              <a:gd name="connsiteX759" fmla="*/ 1307209 w 2483666"/>
              <a:gd name="connsiteY759" fmla="*/ 3067824 h 3241367"/>
              <a:gd name="connsiteX760" fmla="*/ 1324716 w 2483666"/>
              <a:gd name="connsiteY760" fmla="*/ 3080971 h 3241367"/>
              <a:gd name="connsiteX761" fmla="*/ 1333469 w 2483666"/>
              <a:gd name="connsiteY761" fmla="*/ 3067824 h 3241367"/>
              <a:gd name="connsiteX762" fmla="*/ 1329092 w 2483666"/>
              <a:gd name="connsiteY762" fmla="*/ 3063441 h 3241367"/>
              <a:gd name="connsiteX763" fmla="*/ 1315962 w 2483666"/>
              <a:gd name="connsiteY763" fmla="*/ 3067824 h 3241367"/>
              <a:gd name="connsiteX764" fmla="*/ 1311586 w 2483666"/>
              <a:gd name="connsiteY764" fmla="*/ 3054676 h 3241367"/>
              <a:gd name="connsiteX765" fmla="*/ 1311586 w 2483666"/>
              <a:gd name="connsiteY765" fmla="*/ 3050293 h 3241367"/>
              <a:gd name="connsiteX766" fmla="*/ 1320339 w 2483666"/>
              <a:gd name="connsiteY766" fmla="*/ 3045911 h 3241367"/>
              <a:gd name="connsiteX767" fmla="*/ 1324716 w 2483666"/>
              <a:gd name="connsiteY767" fmla="*/ 3050293 h 3241367"/>
              <a:gd name="connsiteX768" fmla="*/ 1337846 w 2483666"/>
              <a:gd name="connsiteY768" fmla="*/ 3045911 h 3241367"/>
              <a:gd name="connsiteX769" fmla="*/ 1329092 w 2483666"/>
              <a:gd name="connsiteY769" fmla="*/ 3037145 h 3241367"/>
              <a:gd name="connsiteX770" fmla="*/ 1337846 w 2483666"/>
              <a:gd name="connsiteY770" fmla="*/ 3032763 h 3241367"/>
              <a:gd name="connsiteX771" fmla="*/ 1329092 w 2483666"/>
              <a:gd name="connsiteY771" fmla="*/ 3028380 h 3241367"/>
              <a:gd name="connsiteX772" fmla="*/ 1259065 w 2483666"/>
              <a:gd name="connsiteY772" fmla="*/ 3067824 h 3241367"/>
              <a:gd name="connsiteX773" fmla="*/ 1267818 w 2483666"/>
              <a:gd name="connsiteY773" fmla="*/ 3076589 h 3241367"/>
              <a:gd name="connsiteX774" fmla="*/ 1259065 w 2483666"/>
              <a:gd name="connsiteY774" fmla="*/ 3080971 h 3241367"/>
              <a:gd name="connsiteX775" fmla="*/ 1248464 w 2483666"/>
              <a:gd name="connsiteY775" fmla="*/ 3070357 h 3241367"/>
              <a:gd name="connsiteX776" fmla="*/ 1253320 w 2483666"/>
              <a:gd name="connsiteY776" fmla="*/ 3065975 h 3241367"/>
              <a:gd name="connsiteX777" fmla="*/ 1245935 w 2483666"/>
              <a:gd name="connsiteY777" fmla="*/ 3067824 h 3241367"/>
              <a:gd name="connsiteX778" fmla="*/ 1247576 w 2483666"/>
              <a:gd name="connsiteY778" fmla="*/ 3069467 h 3241367"/>
              <a:gd name="connsiteX779" fmla="*/ 1248464 w 2483666"/>
              <a:gd name="connsiteY779" fmla="*/ 3070357 h 3241367"/>
              <a:gd name="connsiteX780" fmla="*/ 1241558 w 2483666"/>
              <a:gd name="connsiteY780" fmla="*/ 3076589 h 3241367"/>
              <a:gd name="connsiteX781" fmla="*/ 1241558 w 2483666"/>
              <a:gd name="connsiteY781" fmla="*/ 3085354 h 3241367"/>
              <a:gd name="connsiteX782" fmla="*/ 1210921 w 2483666"/>
              <a:gd name="connsiteY782" fmla="*/ 3098502 h 3241367"/>
              <a:gd name="connsiteX783" fmla="*/ 1202168 w 2483666"/>
              <a:gd name="connsiteY783" fmla="*/ 3089737 h 3241367"/>
              <a:gd name="connsiteX784" fmla="*/ 1184661 w 2483666"/>
              <a:gd name="connsiteY784" fmla="*/ 3085354 h 3241367"/>
              <a:gd name="connsiteX785" fmla="*/ 1184661 w 2483666"/>
              <a:gd name="connsiteY785" fmla="*/ 3076589 h 3241367"/>
              <a:gd name="connsiteX786" fmla="*/ 1162777 w 2483666"/>
              <a:gd name="connsiteY786" fmla="*/ 3076589 h 3241367"/>
              <a:gd name="connsiteX787" fmla="*/ 1171530 w 2483666"/>
              <a:gd name="connsiteY787" fmla="*/ 3059058 h 3241367"/>
              <a:gd name="connsiteX788" fmla="*/ 1136517 w 2483666"/>
              <a:gd name="connsiteY788" fmla="*/ 3059058 h 3241367"/>
              <a:gd name="connsiteX789" fmla="*/ 1132140 w 2483666"/>
              <a:gd name="connsiteY789" fmla="*/ 3067824 h 3241367"/>
              <a:gd name="connsiteX790" fmla="*/ 1140893 w 2483666"/>
              <a:gd name="connsiteY790" fmla="*/ 3067824 h 3241367"/>
              <a:gd name="connsiteX791" fmla="*/ 1127763 w 2483666"/>
              <a:gd name="connsiteY791" fmla="*/ 3080971 h 3241367"/>
              <a:gd name="connsiteX792" fmla="*/ 1149647 w 2483666"/>
              <a:gd name="connsiteY792" fmla="*/ 3098502 h 3241367"/>
              <a:gd name="connsiteX793" fmla="*/ 1123386 w 2483666"/>
              <a:gd name="connsiteY793" fmla="*/ 3094119 h 3241367"/>
              <a:gd name="connsiteX794" fmla="*/ 1127763 w 2483666"/>
              <a:gd name="connsiteY794" fmla="*/ 3089737 h 3241367"/>
              <a:gd name="connsiteX795" fmla="*/ 1114633 w 2483666"/>
              <a:gd name="connsiteY795" fmla="*/ 3076589 h 3241367"/>
              <a:gd name="connsiteX796" fmla="*/ 1101503 w 2483666"/>
              <a:gd name="connsiteY796" fmla="*/ 3094119 h 3241367"/>
              <a:gd name="connsiteX797" fmla="*/ 1079619 w 2483666"/>
              <a:gd name="connsiteY797" fmla="*/ 3098502 h 3241367"/>
              <a:gd name="connsiteX798" fmla="*/ 1070866 w 2483666"/>
              <a:gd name="connsiteY798" fmla="*/ 3107267 h 3241367"/>
              <a:gd name="connsiteX799" fmla="*/ 1066489 w 2483666"/>
              <a:gd name="connsiteY799" fmla="*/ 3111650 h 3241367"/>
              <a:gd name="connsiteX800" fmla="*/ 1044605 w 2483666"/>
              <a:gd name="connsiteY800" fmla="*/ 3098502 h 3241367"/>
              <a:gd name="connsiteX801" fmla="*/ 1044605 w 2483666"/>
              <a:gd name="connsiteY801" fmla="*/ 3094119 h 3241367"/>
              <a:gd name="connsiteX802" fmla="*/ 1027099 w 2483666"/>
              <a:gd name="connsiteY802" fmla="*/ 3111650 h 3241367"/>
              <a:gd name="connsiteX803" fmla="*/ 1040229 w 2483666"/>
              <a:gd name="connsiteY803" fmla="*/ 3120415 h 3241367"/>
              <a:gd name="connsiteX804" fmla="*/ 1031475 w 2483666"/>
              <a:gd name="connsiteY804" fmla="*/ 3129180 h 3241367"/>
              <a:gd name="connsiteX805" fmla="*/ 1040229 w 2483666"/>
              <a:gd name="connsiteY805" fmla="*/ 3133563 h 3241367"/>
              <a:gd name="connsiteX806" fmla="*/ 1018345 w 2483666"/>
              <a:gd name="connsiteY806" fmla="*/ 3133563 h 3241367"/>
              <a:gd name="connsiteX807" fmla="*/ 1018345 w 2483666"/>
              <a:gd name="connsiteY807" fmla="*/ 3129180 h 3241367"/>
              <a:gd name="connsiteX808" fmla="*/ 1005215 w 2483666"/>
              <a:gd name="connsiteY808" fmla="*/ 3120415 h 3241367"/>
              <a:gd name="connsiteX809" fmla="*/ 1000838 w 2483666"/>
              <a:gd name="connsiteY809" fmla="*/ 3120415 h 3241367"/>
              <a:gd name="connsiteX810" fmla="*/ 1031475 w 2483666"/>
              <a:gd name="connsiteY810" fmla="*/ 3102884 h 3241367"/>
              <a:gd name="connsiteX811" fmla="*/ 1027099 w 2483666"/>
              <a:gd name="connsiteY811" fmla="*/ 3102884 h 3241367"/>
              <a:gd name="connsiteX812" fmla="*/ 1040229 w 2483666"/>
              <a:gd name="connsiteY812" fmla="*/ 3089737 h 3241367"/>
              <a:gd name="connsiteX813" fmla="*/ 1053359 w 2483666"/>
              <a:gd name="connsiteY813" fmla="*/ 3089737 h 3241367"/>
              <a:gd name="connsiteX814" fmla="*/ 1057735 w 2483666"/>
              <a:gd name="connsiteY814" fmla="*/ 3076589 h 3241367"/>
              <a:gd name="connsiteX815" fmla="*/ 1066489 w 2483666"/>
              <a:gd name="connsiteY815" fmla="*/ 3080971 h 3241367"/>
              <a:gd name="connsiteX816" fmla="*/ 1070866 w 2483666"/>
              <a:gd name="connsiteY816" fmla="*/ 3094119 h 3241367"/>
              <a:gd name="connsiteX817" fmla="*/ 1088373 w 2483666"/>
              <a:gd name="connsiteY817" fmla="*/ 3089737 h 3241367"/>
              <a:gd name="connsiteX818" fmla="*/ 1110256 w 2483666"/>
              <a:gd name="connsiteY818" fmla="*/ 3072206 h 3241367"/>
              <a:gd name="connsiteX819" fmla="*/ 1123386 w 2483666"/>
              <a:gd name="connsiteY819" fmla="*/ 3054676 h 3241367"/>
              <a:gd name="connsiteX820" fmla="*/ 1119010 w 2483666"/>
              <a:gd name="connsiteY820" fmla="*/ 3050293 h 3241367"/>
              <a:gd name="connsiteX821" fmla="*/ 1123386 w 2483666"/>
              <a:gd name="connsiteY821" fmla="*/ 3045911 h 3241367"/>
              <a:gd name="connsiteX822" fmla="*/ 1123386 w 2483666"/>
              <a:gd name="connsiteY822" fmla="*/ 3041528 h 3241367"/>
              <a:gd name="connsiteX823" fmla="*/ 1132140 w 2483666"/>
              <a:gd name="connsiteY823" fmla="*/ 3050293 h 3241367"/>
              <a:gd name="connsiteX824" fmla="*/ 1145270 w 2483666"/>
              <a:gd name="connsiteY824" fmla="*/ 3041528 h 3241367"/>
              <a:gd name="connsiteX825" fmla="*/ 1123386 w 2483666"/>
              <a:gd name="connsiteY825" fmla="*/ 3037145 h 3241367"/>
              <a:gd name="connsiteX826" fmla="*/ 1070866 w 2483666"/>
              <a:gd name="connsiteY826" fmla="*/ 3059058 h 3241367"/>
              <a:gd name="connsiteX827" fmla="*/ 974578 w 2483666"/>
              <a:gd name="connsiteY827" fmla="*/ 3120415 h 3241367"/>
              <a:gd name="connsiteX828" fmla="*/ 970201 w 2483666"/>
              <a:gd name="connsiteY828" fmla="*/ 3129180 h 3241367"/>
              <a:gd name="connsiteX829" fmla="*/ 987708 w 2483666"/>
              <a:gd name="connsiteY829" fmla="*/ 3129180 h 3241367"/>
              <a:gd name="connsiteX830" fmla="*/ 1005215 w 2483666"/>
              <a:gd name="connsiteY830" fmla="*/ 3133563 h 3241367"/>
              <a:gd name="connsiteX831" fmla="*/ 1009592 w 2483666"/>
              <a:gd name="connsiteY831" fmla="*/ 3137945 h 3241367"/>
              <a:gd name="connsiteX832" fmla="*/ 957071 w 2483666"/>
              <a:gd name="connsiteY832" fmla="*/ 3168623 h 3241367"/>
              <a:gd name="connsiteX833" fmla="*/ 930811 w 2483666"/>
              <a:gd name="connsiteY833" fmla="*/ 3181771 h 3241367"/>
              <a:gd name="connsiteX834" fmla="*/ 913304 w 2483666"/>
              <a:gd name="connsiteY834" fmla="*/ 3199302 h 3241367"/>
              <a:gd name="connsiteX835" fmla="*/ 900174 w 2483666"/>
              <a:gd name="connsiteY835" fmla="*/ 3190536 h 3241367"/>
              <a:gd name="connsiteX836" fmla="*/ 835070 w 2483666"/>
              <a:gd name="connsiteY836" fmla="*/ 3236554 h 3241367"/>
              <a:gd name="connsiteX837" fmla="*/ 828261 w 2483666"/>
              <a:gd name="connsiteY837" fmla="*/ 3241367 h 3241367"/>
              <a:gd name="connsiteX838" fmla="*/ 793374 w 2483666"/>
              <a:gd name="connsiteY838" fmla="*/ 3241367 h 3241367"/>
              <a:gd name="connsiteX839" fmla="*/ 792397 w 2483666"/>
              <a:gd name="connsiteY839" fmla="*/ 3240389 h 3241367"/>
              <a:gd name="connsiteX840" fmla="*/ 790755 w 2483666"/>
              <a:gd name="connsiteY840" fmla="*/ 3238745 h 3241367"/>
              <a:gd name="connsiteX841" fmla="*/ 788791 w 2483666"/>
              <a:gd name="connsiteY841" fmla="*/ 3241367 h 3241367"/>
              <a:gd name="connsiteX842" fmla="*/ 766244 w 2483666"/>
              <a:gd name="connsiteY842" fmla="*/ 3241367 h 3241367"/>
              <a:gd name="connsiteX843" fmla="*/ 764495 w 2483666"/>
              <a:gd name="connsiteY843" fmla="*/ 3234363 h 3241367"/>
              <a:gd name="connsiteX844" fmla="*/ 746988 w 2483666"/>
              <a:gd name="connsiteY844" fmla="*/ 3234363 h 3241367"/>
              <a:gd name="connsiteX845" fmla="*/ 744190 w 2483666"/>
              <a:gd name="connsiteY845" fmla="*/ 3241367 h 3241367"/>
              <a:gd name="connsiteX846" fmla="*/ 697526 w 2483666"/>
              <a:gd name="connsiteY846" fmla="*/ 3241367 h 3241367"/>
              <a:gd name="connsiteX847" fmla="*/ 716351 w 2483666"/>
              <a:gd name="connsiteY847" fmla="*/ 3230528 h 3241367"/>
              <a:gd name="connsiteX848" fmla="*/ 738235 w 2483666"/>
              <a:gd name="connsiteY848" fmla="*/ 3208067 h 3241367"/>
              <a:gd name="connsiteX849" fmla="*/ 751365 w 2483666"/>
              <a:gd name="connsiteY849" fmla="*/ 3208067 h 3241367"/>
              <a:gd name="connsiteX850" fmla="*/ 773248 w 2483666"/>
              <a:gd name="connsiteY850" fmla="*/ 3177389 h 3241367"/>
              <a:gd name="connsiteX851" fmla="*/ 764495 w 2483666"/>
              <a:gd name="connsiteY851" fmla="*/ 3173006 h 3241367"/>
              <a:gd name="connsiteX852" fmla="*/ 777625 w 2483666"/>
              <a:gd name="connsiteY852" fmla="*/ 3155476 h 3241367"/>
              <a:gd name="connsiteX853" fmla="*/ 738235 w 2483666"/>
              <a:gd name="connsiteY853" fmla="*/ 3146710 h 3241367"/>
              <a:gd name="connsiteX854" fmla="*/ 733858 w 2483666"/>
              <a:gd name="connsiteY854" fmla="*/ 3137945 h 3241367"/>
              <a:gd name="connsiteX855" fmla="*/ 720728 w 2483666"/>
              <a:gd name="connsiteY855" fmla="*/ 3146710 h 3241367"/>
              <a:gd name="connsiteX856" fmla="*/ 725105 w 2483666"/>
              <a:gd name="connsiteY856" fmla="*/ 3151093 h 3241367"/>
              <a:gd name="connsiteX857" fmla="*/ 685714 w 2483666"/>
              <a:gd name="connsiteY857" fmla="*/ 3159858 h 3241367"/>
              <a:gd name="connsiteX858" fmla="*/ 677377 w 2483666"/>
              <a:gd name="connsiteY858" fmla="*/ 3164867 h 3241367"/>
              <a:gd name="connsiteX859" fmla="*/ 676140 w 2483666"/>
              <a:gd name="connsiteY859" fmla="*/ 3164378 h 3241367"/>
              <a:gd name="connsiteX860" fmla="*/ 633193 w 2483666"/>
              <a:gd name="connsiteY860" fmla="*/ 3186154 h 3241367"/>
              <a:gd name="connsiteX861" fmla="*/ 624440 w 2483666"/>
              <a:gd name="connsiteY861" fmla="*/ 3186154 h 3241367"/>
              <a:gd name="connsiteX862" fmla="*/ 620063 w 2483666"/>
              <a:gd name="connsiteY862" fmla="*/ 3181771 h 3241367"/>
              <a:gd name="connsiteX863" fmla="*/ 637570 w 2483666"/>
              <a:gd name="connsiteY863" fmla="*/ 3177389 h 3241367"/>
              <a:gd name="connsiteX864" fmla="*/ 655077 w 2483666"/>
              <a:gd name="connsiteY864" fmla="*/ 3159858 h 3241367"/>
              <a:gd name="connsiteX865" fmla="*/ 655077 w 2483666"/>
              <a:gd name="connsiteY865" fmla="*/ 3142328 h 3241367"/>
              <a:gd name="connsiteX866" fmla="*/ 663830 w 2483666"/>
              <a:gd name="connsiteY866" fmla="*/ 3146710 h 3241367"/>
              <a:gd name="connsiteX867" fmla="*/ 676961 w 2483666"/>
              <a:gd name="connsiteY867" fmla="*/ 3133563 h 3241367"/>
              <a:gd name="connsiteX868" fmla="*/ 668207 w 2483666"/>
              <a:gd name="connsiteY868" fmla="*/ 3129180 h 3241367"/>
              <a:gd name="connsiteX869" fmla="*/ 650700 w 2483666"/>
              <a:gd name="connsiteY869" fmla="*/ 3120415 h 3241367"/>
              <a:gd name="connsiteX870" fmla="*/ 615686 w 2483666"/>
              <a:gd name="connsiteY870" fmla="*/ 3133563 h 3241367"/>
              <a:gd name="connsiteX871" fmla="*/ 602556 w 2483666"/>
              <a:gd name="connsiteY871" fmla="*/ 3151093 h 3241367"/>
              <a:gd name="connsiteX872" fmla="*/ 585049 w 2483666"/>
              <a:gd name="connsiteY872" fmla="*/ 3151093 h 3241367"/>
              <a:gd name="connsiteX873" fmla="*/ 598179 w 2483666"/>
              <a:gd name="connsiteY873" fmla="*/ 3137945 h 3241367"/>
              <a:gd name="connsiteX874" fmla="*/ 615686 w 2483666"/>
              <a:gd name="connsiteY874" fmla="*/ 3129180 h 3241367"/>
              <a:gd name="connsiteX875" fmla="*/ 615686 w 2483666"/>
              <a:gd name="connsiteY875" fmla="*/ 3120415 h 3241367"/>
              <a:gd name="connsiteX876" fmla="*/ 593803 w 2483666"/>
              <a:gd name="connsiteY876" fmla="*/ 3124797 h 3241367"/>
              <a:gd name="connsiteX877" fmla="*/ 563166 w 2483666"/>
              <a:gd name="connsiteY877" fmla="*/ 3159858 h 3241367"/>
              <a:gd name="connsiteX878" fmla="*/ 585049 w 2483666"/>
              <a:gd name="connsiteY878" fmla="*/ 3155476 h 3241367"/>
              <a:gd name="connsiteX879" fmla="*/ 563166 w 2483666"/>
              <a:gd name="connsiteY879" fmla="*/ 3173006 h 3241367"/>
              <a:gd name="connsiteX880" fmla="*/ 563166 w 2483666"/>
              <a:gd name="connsiteY880" fmla="*/ 3164241 h 3241367"/>
              <a:gd name="connsiteX881" fmla="*/ 554412 w 2483666"/>
              <a:gd name="connsiteY881" fmla="*/ 3173006 h 3241367"/>
              <a:gd name="connsiteX882" fmla="*/ 532528 w 2483666"/>
              <a:gd name="connsiteY882" fmla="*/ 3173006 h 3241367"/>
              <a:gd name="connsiteX883" fmla="*/ 515021 w 2483666"/>
              <a:gd name="connsiteY883" fmla="*/ 3190536 h 3241367"/>
              <a:gd name="connsiteX884" fmla="*/ 488761 w 2483666"/>
              <a:gd name="connsiteY884" fmla="*/ 3186154 h 3241367"/>
              <a:gd name="connsiteX885" fmla="*/ 480008 w 2483666"/>
              <a:gd name="connsiteY885" fmla="*/ 3177389 h 3241367"/>
              <a:gd name="connsiteX886" fmla="*/ 484385 w 2483666"/>
              <a:gd name="connsiteY886" fmla="*/ 3168623 h 3241367"/>
              <a:gd name="connsiteX887" fmla="*/ 475631 w 2483666"/>
              <a:gd name="connsiteY887" fmla="*/ 3155476 h 3241367"/>
              <a:gd name="connsiteX888" fmla="*/ 497515 w 2483666"/>
              <a:gd name="connsiteY888" fmla="*/ 3146710 h 3241367"/>
              <a:gd name="connsiteX889" fmla="*/ 484385 w 2483666"/>
              <a:gd name="connsiteY889" fmla="*/ 3146710 h 3241367"/>
              <a:gd name="connsiteX890" fmla="*/ 519398 w 2483666"/>
              <a:gd name="connsiteY890" fmla="*/ 3102884 h 3241367"/>
              <a:gd name="connsiteX891" fmla="*/ 506268 w 2483666"/>
              <a:gd name="connsiteY891" fmla="*/ 3102884 h 3241367"/>
              <a:gd name="connsiteX892" fmla="*/ 506268 w 2483666"/>
              <a:gd name="connsiteY892" fmla="*/ 3098502 h 3241367"/>
              <a:gd name="connsiteX893" fmla="*/ 497515 w 2483666"/>
              <a:gd name="connsiteY893" fmla="*/ 3098502 h 3241367"/>
              <a:gd name="connsiteX894" fmla="*/ 528152 w 2483666"/>
              <a:gd name="connsiteY894" fmla="*/ 3080971 h 3241367"/>
              <a:gd name="connsiteX895" fmla="*/ 506268 w 2483666"/>
              <a:gd name="connsiteY895" fmla="*/ 3080971 h 3241367"/>
              <a:gd name="connsiteX896" fmla="*/ 453748 w 2483666"/>
              <a:gd name="connsiteY896" fmla="*/ 3129180 h 3241367"/>
              <a:gd name="connsiteX897" fmla="*/ 427487 w 2483666"/>
              <a:gd name="connsiteY897" fmla="*/ 3151093 h 3241367"/>
              <a:gd name="connsiteX898" fmla="*/ 427487 w 2483666"/>
              <a:gd name="connsiteY898" fmla="*/ 3155476 h 3241367"/>
              <a:gd name="connsiteX899" fmla="*/ 414357 w 2483666"/>
              <a:gd name="connsiteY899" fmla="*/ 3151093 h 3241367"/>
              <a:gd name="connsiteX900" fmla="*/ 440617 w 2483666"/>
              <a:gd name="connsiteY900" fmla="*/ 3129180 h 3241367"/>
              <a:gd name="connsiteX901" fmla="*/ 436240 w 2483666"/>
              <a:gd name="connsiteY901" fmla="*/ 3124797 h 3241367"/>
              <a:gd name="connsiteX902" fmla="*/ 453748 w 2483666"/>
              <a:gd name="connsiteY902" fmla="*/ 3107267 h 3241367"/>
              <a:gd name="connsiteX903" fmla="*/ 444994 w 2483666"/>
              <a:gd name="connsiteY903" fmla="*/ 3102884 h 3241367"/>
              <a:gd name="connsiteX904" fmla="*/ 427487 w 2483666"/>
              <a:gd name="connsiteY904" fmla="*/ 3124797 h 3241367"/>
              <a:gd name="connsiteX905" fmla="*/ 423110 w 2483666"/>
              <a:gd name="connsiteY905" fmla="*/ 3129180 h 3241367"/>
              <a:gd name="connsiteX906" fmla="*/ 414357 w 2483666"/>
              <a:gd name="connsiteY906" fmla="*/ 3120415 h 3241367"/>
              <a:gd name="connsiteX907" fmla="*/ 392473 w 2483666"/>
              <a:gd name="connsiteY907" fmla="*/ 3129180 h 3241367"/>
              <a:gd name="connsiteX908" fmla="*/ 370590 w 2483666"/>
              <a:gd name="connsiteY908" fmla="*/ 3107267 h 3241367"/>
              <a:gd name="connsiteX909" fmla="*/ 383720 w 2483666"/>
              <a:gd name="connsiteY909" fmla="*/ 3085354 h 3241367"/>
              <a:gd name="connsiteX910" fmla="*/ 366213 w 2483666"/>
              <a:gd name="connsiteY910" fmla="*/ 3072206 h 3241367"/>
              <a:gd name="connsiteX911" fmla="*/ 392473 w 2483666"/>
              <a:gd name="connsiteY911" fmla="*/ 3063441 h 3241367"/>
              <a:gd name="connsiteX912" fmla="*/ 383720 w 2483666"/>
              <a:gd name="connsiteY912" fmla="*/ 3054676 h 3241367"/>
              <a:gd name="connsiteX913" fmla="*/ 396850 w 2483666"/>
              <a:gd name="connsiteY913" fmla="*/ 3054676 h 3241367"/>
              <a:gd name="connsiteX914" fmla="*/ 392473 w 2483666"/>
              <a:gd name="connsiteY914" fmla="*/ 3037145 h 3241367"/>
              <a:gd name="connsiteX915" fmla="*/ 409980 w 2483666"/>
              <a:gd name="connsiteY915" fmla="*/ 3023997 h 3241367"/>
              <a:gd name="connsiteX916" fmla="*/ 383720 w 2483666"/>
              <a:gd name="connsiteY916" fmla="*/ 3019615 h 3241367"/>
              <a:gd name="connsiteX917" fmla="*/ 366213 w 2483666"/>
              <a:gd name="connsiteY917" fmla="*/ 3023997 h 3241367"/>
              <a:gd name="connsiteX918" fmla="*/ 348706 w 2483666"/>
              <a:gd name="connsiteY918" fmla="*/ 3041528 h 3241367"/>
              <a:gd name="connsiteX919" fmla="*/ 335576 w 2483666"/>
              <a:gd name="connsiteY919" fmla="*/ 3045911 h 3241367"/>
              <a:gd name="connsiteX920" fmla="*/ 348706 w 2483666"/>
              <a:gd name="connsiteY920" fmla="*/ 3032763 h 3241367"/>
              <a:gd name="connsiteX921" fmla="*/ 348706 w 2483666"/>
              <a:gd name="connsiteY921" fmla="*/ 3023997 h 3241367"/>
              <a:gd name="connsiteX922" fmla="*/ 350552 w 2483666"/>
              <a:gd name="connsiteY922" fmla="*/ 3022149 h 3241367"/>
              <a:gd name="connsiteX923" fmla="*/ 349624 w 2483666"/>
              <a:gd name="connsiteY923" fmla="*/ 3016467 h 3241367"/>
              <a:gd name="connsiteX924" fmla="*/ 366213 w 2483666"/>
              <a:gd name="connsiteY924" fmla="*/ 3010850 h 3241367"/>
              <a:gd name="connsiteX925" fmla="*/ 374966 w 2483666"/>
              <a:gd name="connsiteY925" fmla="*/ 3006467 h 3241367"/>
              <a:gd name="connsiteX926" fmla="*/ 374966 w 2483666"/>
              <a:gd name="connsiteY926" fmla="*/ 2984554 h 3241367"/>
              <a:gd name="connsiteX927" fmla="*/ 370590 w 2483666"/>
              <a:gd name="connsiteY927" fmla="*/ 2984554 h 3241367"/>
              <a:gd name="connsiteX928" fmla="*/ 335576 w 2483666"/>
              <a:gd name="connsiteY928" fmla="*/ 3010850 h 3241367"/>
              <a:gd name="connsiteX929" fmla="*/ 331199 w 2483666"/>
              <a:gd name="connsiteY929" fmla="*/ 3010850 h 3241367"/>
              <a:gd name="connsiteX930" fmla="*/ 331199 w 2483666"/>
              <a:gd name="connsiteY930" fmla="*/ 3006467 h 3241367"/>
              <a:gd name="connsiteX931" fmla="*/ 339952 w 2483666"/>
              <a:gd name="connsiteY931" fmla="*/ 3002084 h 3241367"/>
              <a:gd name="connsiteX932" fmla="*/ 348706 w 2483666"/>
              <a:gd name="connsiteY932" fmla="*/ 2984554 h 3241367"/>
              <a:gd name="connsiteX933" fmla="*/ 361836 w 2483666"/>
              <a:gd name="connsiteY933" fmla="*/ 2975789 h 3241367"/>
              <a:gd name="connsiteX934" fmla="*/ 353083 w 2483666"/>
              <a:gd name="connsiteY934" fmla="*/ 2953876 h 3241367"/>
              <a:gd name="connsiteX935" fmla="*/ 359960 w 2483666"/>
              <a:gd name="connsiteY935" fmla="*/ 2943545 h 3241367"/>
              <a:gd name="connsiteX936" fmla="*/ 366213 w 2483666"/>
              <a:gd name="connsiteY936" fmla="*/ 2945111 h 3241367"/>
              <a:gd name="connsiteX937" fmla="*/ 370590 w 2483666"/>
              <a:gd name="connsiteY937" fmla="*/ 2940728 h 3241367"/>
              <a:gd name="connsiteX938" fmla="*/ 361836 w 2483666"/>
              <a:gd name="connsiteY938" fmla="*/ 2936345 h 3241367"/>
              <a:gd name="connsiteX939" fmla="*/ 357459 w 2483666"/>
              <a:gd name="connsiteY939" fmla="*/ 2927580 h 3241367"/>
              <a:gd name="connsiteX940" fmla="*/ 331199 w 2483666"/>
              <a:gd name="connsiteY940" fmla="*/ 2945111 h 3241367"/>
              <a:gd name="connsiteX941" fmla="*/ 313692 w 2483666"/>
              <a:gd name="connsiteY941" fmla="*/ 2975789 h 3241367"/>
              <a:gd name="connsiteX942" fmla="*/ 304939 w 2483666"/>
              <a:gd name="connsiteY942" fmla="*/ 2975789 h 3241367"/>
              <a:gd name="connsiteX943" fmla="*/ 313692 w 2483666"/>
              <a:gd name="connsiteY943" fmla="*/ 2993319 h 3241367"/>
              <a:gd name="connsiteX944" fmla="*/ 309315 w 2483666"/>
              <a:gd name="connsiteY944" fmla="*/ 3010850 h 3241367"/>
              <a:gd name="connsiteX945" fmla="*/ 318069 w 2483666"/>
              <a:gd name="connsiteY945" fmla="*/ 3010850 h 3241367"/>
              <a:gd name="connsiteX946" fmla="*/ 317695 w 2483666"/>
              <a:gd name="connsiteY946" fmla="*/ 3014015 h 3241367"/>
              <a:gd name="connsiteX947" fmla="*/ 300562 w 2483666"/>
              <a:gd name="connsiteY947" fmla="*/ 3019615 h 3241367"/>
              <a:gd name="connsiteX948" fmla="*/ 300562 w 2483666"/>
              <a:gd name="connsiteY948" fmla="*/ 3021513 h 3241367"/>
              <a:gd name="connsiteX949" fmla="*/ 291809 w 2483666"/>
              <a:gd name="connsiteY949" fmla="*/ 3019615 h 3241367"/>
              <a:gd name="connsiteX950" fmla="*/ 304939 w 2483666"/>
              <a:gd name="connsiteY950" fmla="*/ 3002084 h 3241367"/>
              <a:gd name="connsiteX951" fmla="*/ 300562 w 2483666"/>
              <a:gd name="connsiteY951" fmla="*/ 2997702 h 3241367"/>
              <a:gd name="connsiteX952" fmla="*/ 287432 w 2483666"/>
              <a:gd name="connsiteY952" fmla="*/ 3010850 h 3241367"/>
              <a:gd name="connsiteX953" fmla="*/ 287432 w 2483666"/>
              <a:gd name="connsiteY953" fmla="*/ 2984554 h 3241367"/>
              <a:gd name="connsiteX954" fmla="*/ 300562 w 2483666"/>
              <a:gd name="connsiteY954" fmla="*/ 2980171 h 3241367"/>
              <a:gd name="connsiteX955" fmla="*/ 296185 w 2483666"/>
              <a:gd name="connsiteY955" fmla="*/ 2971406 h 3241367"/>
              <a:gd name="connsiteX956" fmla="*/ 296185 w 2483666"/>
              <a:gd name="connsiteY956" fmla="*/ 2953876 h 3241367"/>
              <a:gd name="connsiteX957" fmla="*/ 252418 w 2483666"/>
              <a:gd name="connsiteY957" fmla="*/ 2971406 h 3241367"/>
              <a:gd name="connsiteX958" fmla="*/ 230534 w 2483666"/>
              <a:gd name="connsiteY958" fmla="*/ 2988937 h 3241367"/>
              <a:gd name="connsiteX959" fmla="*/ 226158 w 2483666"/>
              <a:gd name="connsiteY959" fmla="*/ 2988937 h 3241367"/>
              <a:gd name="connsiteX960" fmla="*/ 221781 w 2483666"/>
              <a:gd name="connsiteY960" fmla="*/ 2993319 h 3241367"/>
              <a:gd name="connsiteX961" fmla="*/ 221781 w 2483666"/>
              <a:gd name="connsiteY961" fmla="*/ 3002084 h 3241367"/>
              <a:gd name="connsiteX962" fmla="*/ 226158 w 2483666"/>
              <a:gd name="connsiteY962" fmla="*/ 3006467 h 3241367"/>
              <a:gd name="connsiteX963" fmla="*/ 248041 w 2483666"/>
              <a:gd name="connsiteY963" fmla="*/ 3002084 h 3241367"/>
              <a:gd name="connsiteX964" fmla="*/ 221781 w 2483666"/>
              <a:gd name="connsiteY964" fmla="*/ 3015232 h 3241367"/>
              <a:gd name="connsiteX965" fmla="*/ 221781 w 2483666"/>
              <a:gd name="connsiteY965" fmla="*/ 3010850 h 3241367"/>
              <a:gd name="connsiteX966" fmla="*/ 191144 w 2483666"/>
              <a:gd name="connsiteY966" fmla="*/ 3019615 h 3241367"/>
              <a:gd name="connsiteX967" fmla="*/ 199897 w 2483666"/>
              <a:gd name="connsiteY967" fmla="*/ 3002084 h 3241367"/>
              <a:gd name="connsiteX968" fmla="*/ 208651 w 2483666"/>
              <a:gd name="connsiteY968" fmla="*/ 2993319 h 3241367"/>
              <a:gd name="connsiteX969" fmla="*/ 199897 w 2483666"/>
              <a:gd name="connsiteY969" fmla="*/ 2988937 h 3241367"/>
              <a:gd name="connsiteX970" fmla="*/ 210018 w 2483666"/>
              <a:gd name="connsiteY970" fmla="*/ 2976268 h 3241367"/>
              <a:gd name="connsiteX971" fmla="*/ 213958 w 2483666"/>
              <a:gd name="connsiteY971" fmla="*/ 2971337 h 3241367"/>
              <a:gd name="connsiteX972" fmla="*/ 216857 w 2483666"/>
              <a:gd name="connsiteY972" fmla="*/ 2971954 h 3241367"/>
              <a:gd name="connsiteX973" fmla="*/ 217404 w 2483666"/>
              <a:gd name="connsiteY973" fmla="*/ 2967024 h 3241367"/>
              <a:gd name="connsiteX974" fmla="*/ 215216 w 2483666"/>
              <a:gd name="connsiteY974" fmla="*/ 2969763 h 3241367"/>
              <a:gd name="connsiteX975" fmla="*/ 213958 w 2483666"/>
              <a:gd name="connsiteY975" fmla="*/ 2971337 h 3241367"/>
              <a:gd name="connsiteX976" fmla="*/ 208172 w 2483666"/>
              <a:gd name="connsiteY976" fmla="*/ 2970105 h 3241367"/>
              <a:gd name="connsiteX977" fmla="*/ 199897 w 2483666"/>
              <a:gd name="connsiteY977" fmla="*/ 2953876 h 3241367"/>
              <a:gd name="connsiteX978" fmla="*/ 208651 w 2483666"/>
              <a:gd name="connsiteY978" fmla="*/ 2949493 h 3241367"/>
              <a:gd name="connsiteX979" fmla="*/ 208651 w 2483666"/>
              <a:gd name="connsiteY979" fmla="*/ 2945111 h 3241367"/>
              <a:gd name="connsiteX980" fmla="*/ 186767 w 2483666"/>
              <a:gd name="connsiteY980" fmla="*/ 2931963 h 3241367"/>
              <a:gd name="connsiteX981" fmla="*/ 208651 w 2483666"/>
              <a:gd name="connsiteY981" fmla="*/ 2931963 h 3241367"/>
              <a:gd name="connsiteX982" fmla="*/ 208651 w 2483666"/>
              <a:gd name="connsiteY982" fmla="*/ 2923198 h 3241367"/>
              <a:gd name="connsiteX983" fmla="*/ 199897 w 2483666"/>
              <a:gd name="connsiteY983" fmla="*/ 2905667 h 3241367"/>
              <a:gd name="connsiteX984" fmla="*/ 213027 w 2483666"/>
              <a:gd name="connsiteY984" fmla="*/ 2888137 h 3241367"/>
              <a:gd name="connsiteX985" fmla="*/ 199897 w 2483666"/>
              <a:gd name="connsiteY985" fmla="*/ 2870606 h 3241367"/>
              <a:gd name="connsiteX986" fmla="*/ 208651 w 2483666"/>
              <a:gd name="connsiteY986" fmla="*/ 2866224 h 3241367"/>
              <a:gd name="connsiteX987" fmla="*/ 186767 w 2483666"/>
              <a:gd name="connsiteY987" fmla="*/ 2861841 h 3241367"/>
              <a:gd name="connsiteX988" fmla="*/ 213027 w 2483666"/>
              <a:gd name="connsiteY988" fmla="*/ 2857458 h 3241367"/>
              <a:gd name="connsiteX989" fmla="*/ 217404 w 2483666"/>
              <a:gd name="connsiteY989" fmla="*/ 2857458 h 3241367"/>
              <a:gd name="connsiteX990" fmla="*/ 213027 w 2483666"/>
              <a:gd name="connsiteY990" fmla="*/ 2848693 h 3241367"/>
              <a:gd name="connsiteX991" fmla="*/ 213027 w 2483666"/>
              <a:gd name="connsiteY991" fmla="*/ 2844311 h 3241367"/>
              <a:gd name="connsiteX992" fmla="*/ 199897 w 2483666"/>
              <a:gd name="connsiteY992" fmla="*/ 2844311 h 3241367"/>
              <a:gd name="connsiteX993" fmla="*/ 208651 w 2483666"/>
              <a:gd name="connsiteY993" fmla="*/ 2835545 h 3241367"/>
              <a:gd name="connsiteX994" fmla="*/ 217404 w 2483666"/>
              <a:gd name="connsiteY994" fmla="*/ 2839928 h 3241367"/>
              <a:gd name="connsiteX995" fmla="*/ 252418 w 2483666"/>
              <a:gd name="connsiteY995" fmla="*/ 2813632 h 3241367"/>
              <a:gd name="connsiteX996" fmla="*/ 217404 w 2483666"/>
              <a:gd name="connsiteY996" fmla="*/ 2809250 h 3241367"/>
              <a:gd name="connsiteX997" fmla="*/ 217404 w 2483666"/>
              <a:gd name="connsiteY997" fmla="*/ 2804867 h 3241367"/>
              <a:gd name="connsiteX998" fmla="*/ 234911 w 2483666"/>
              <a:gd name="connsiteY998" fmla="*/ 2804867 h 3241367"/>
              <a:gd name="connsiteX999" fmla="*/ 234911 w 2483666"/>
              <a:gd name="connsiteY999" fmla="*/ 2778572 h 3241367"/>
              <a:gd name="connsiteX1000" fmla="*/ 252418 w 2483666"/>
              <a:gd name="connsiteY1000" fmla="*/ 2774189 h 3241367"/>
              <a:gd name="connsiteX1001" fmla="*/ 252418 w 2483666"/>
              <a:gd name="connsiteY1001" fmla="*/ 2765424 h 3241367"/>
              <a:gd name="connsiteX1002" fmla="*/ 208651 w 2483666"/>
              <a:gd name="connsiteY1002" fmla="*/ 2769806 h 3241367"/>
              <a:gd name="connsiteX1003" fmla="*/ 191144 w 2483666"/>
              <a:gd name="connsiteY1003" fmla="*/ 2778572 h 3241367"/>
              <a:gd name="connsiteX1004" fmla="*/ 182390 w 2483666"/>
              <a:gd name="connsiteY1004" fmla="*/ 2787337 h 3241367"/>
              <a:gd name="connsiteX1005" fmla="*/ 160507 w 2483666"/>
              <a:gd name="connsiteY1005" fmla="*/ 2782954 h 3241367"/>
              <a:gd name="connsiteX1006" fmla="*/ 143000 w 2483666"/>
              <a:gd name="connsiteY1006" fmla="*/ 2800485 h 3241367"/>
              <a:gd name="connsiteX1007" fmla="*/ 138623 w 2483666"/>
              <a:gd name="connsiteY1007" fmla="*/ 2796102 h 3241367"/>
              <a:gd name="connsiteX1008" fmla="*/ 129870 w 2483666"/>
              <a:gd name="connsiteY1008" fmla="*/ 2809250 h 3241367"/>
              <a:gd name="connsiteX1009" fmla="*/ 109536 w 2483666"/>
              <a:gd name="connsiteY1009" fmla="*/ 2816885 h 3241367"/>
              <a:gd name="connsiteX1010" fmla="*/ 114551 w 2483666"/>
              <a:gd name="connsiteY1010" fmla="*/ 2812537 h 3241367"/>
              <a:gd name="connsiteX1011" fmla="*/ 94856 w 2483666"/>
              <a:gd name="connsiteY1011" fmla="*/ 2822398 h 3241367"/>
              <a:gd name="connsiteX1012" fmla="*/ 99233 w 2483666"/>
              <a:gd name="connsiteY1012" fmla="*/ 2820754 h 3241367"/>
              <a:gd name="connsiteX1013" fmla="*/ 109536 w 2483666"/>
              <a:gd name="connsiteY1013" fmla="*/ 2816885 h 3241367"/>
              <a:gd name="connsiteX1014" fmla="*/ 101797 w 2483666"/>
              <a:gd name="connsiteY1014" fmla="*/ 2823596 h 3241367"/>
              <a:gd name="connsiteX1015" fmla="*/ 77349 w 2483666"/>
              <a:gd name="connsiteY1015" fmla="*/ 2844311 h 3241367"/>
              <a:gd name="connsiteX1016" fmla="*/ 72972 w 2483666"/>
              <a:gd name="connsiteY1016" fmla="*/ 2831163 h 3241367"/>
              <a:gd name="connsiteX1017" fmla="*/ 77349 w 2483666"/>
              <a:gd name="connsiteY1017" fmla="*/ 2822398 h 3241367"/>
              <a:gd name="connsiteX1018" fmla="*/ 68596 w 2483666"/>
              <a:gd name="connsiteY1018" fmla="*/ 2822398 h 3241367"/>
              <a:gd name="connsiteX1019" fmla="*/ 94856 w 2483666"/>
              <a:gd name="connsiteY1019" fmla="*/ 2813632 h 3241367"/>
              <a:gd name="connsiteX1020" fmla="*/ 125493 w 2483666"/>
              <a:gd name="connsiteY1020" fmla="*/ 2804867 h 3241367"/>
              <a:gd name="connsiteX1021" fmla="*/ 112363 w 2483666"/>
              <a:gd name="connsiteY1021" fmla="*/ 2791719 h 3241367"/>
              <a:gd name="connsiteX1022" fmla="*/ 112363 w 2483666"/>
              <a:gd name="connsiteY1022" fmla="*/ 2765424 h 3241367"/>
              <a:gd name="connsiteX1023" fmla="*/ 129870 w 2483666"/>
              <a:gd name="connsiteY1023" fmla="*/ 2765424 h 3241367"/>
              <a:gd name="connsiteX1024" fmla="*/ 134246 w 2483666"/>
              <a:gd name="connsiteY1024" fmla="*/ 2761041 h 3241367"/>
              <a:gd name="connsiteX1025" fmla="*/ 134246 w 2483666"/>
              <a:gd name="connsiteY1025" fmla="*/ 2752276 h 3241367"/>
              <a:gd name="connsiteX1026" fmla="*/ 143479 w 2483666"/>
              <a:gd name="connsiteY1026" fmla="*/ 2736868 h 3241367"/>
              <a:gd name="connsiteX1027" fmla="*/ 139247 w 2483666"/>
              <a:gd name="connsiteY1027" fmla="*/ 2738504 h 3241367"/>
              <a:gd name="connsiteX1028" fmla="*/ 143000 w 2483666"/>
              <a:gd name="connsiteY1028" fmla="*/ 2734746 h 3241367"/>
              <a:gd name="connsiteX1029" fmla="*/ 143000 w 2483666"/>
              <a:gd name="connsiteY1029" fmla="*/ 2721598 h 3241367"/>
              <a:gd name="connsiteX1030" fmla="*/ 156130 w 2483666"/>
              <a:gd name="connsiteY1030" fmla="*/ 2704067 h 3241367"/>
              <a:gd name="connsiteX1031" fmla="*/ 156130 w 2483666"/>
              <a:gd name="connsiteY1031" fmla="*/ 2699685 h 3241367"/>
              <a:gd name="connsiteX1032" fmla="*/ 138623 w 2483666"/>
              <a:gd name="connsiteY1032" fmla="*/ 2699685 h 3241367"/>
              <a:gd name="connsiteX1033" fmla="*/ 160507 w 2483666"/>
              <a:gd name="connsiteY1033" fmla="*/ 2682154 h 3241367"/>
              <a:gd name="connsiteX1034" fmla="*/ 156130 w 2483666"/>
              <a:gd name="connsiteY1034" fmla="*/ 2677772 h 3241367"/>
              <a:gd name="connsiteX1035" fmla="*/ 164883 w 2483666"/>
              <a:gd name="connsiteY1035" fmla="*/ 2669006 h 3241367"/>
              <a:gd name="connsiteX1036" fmla="*/ 164883 w 2483666"/>
              <a:gd name="connsiteY1036" fmla="*/ 2651476 h 3241367"/>
              <a:gd name="connsiteX1037" fmla="*/ 164883 w 2483666"/>
              <a:gd name="connsiteY1037" fmla="*/ 2629563 h 3241367"/>
              <a:gd name="connsiteX1038" fmla="*/ 138623 w 2483666"/>
              <a:gd name="connsiteY1038" fmla="*/ 2633946 h 3241367"/>
              <a:gd name="connsiteX1039" fmla="*/ 151753 w 2483666"/>
              <a:gd name="connsiteY1039" fmla="*/ 2651476 h 3241367"/>
              <a:gd name="connsiteX1040" fmla="*/ 147377 w 2483666"/>
              <a:gd name="connsiteY1040" fmla="*/ 2655859 h 3241367"/>
              <a:gd name="connsiteX1041" fmla="*/ 125493 w 2483666"/>
              <a:gd name="connsiteY1041" fmla="*/ 2647093 h 3241367"/>
              <a:gd name="connsiteX1042" fmla="*/ 121116 w 2483666"/>
              <a:gd name="connsiteY1042" fmla="*/ 2651476 h 3241367"/>
              <a:gd name="connsiteX1043" fmla="*/ 121116 w 2483666"/>
              <a:gd name="connsiteY1043" fmla="*/ 2638328 h 3241367"/>
              <a:gd name="connsiteX1044" fmla="*/ 129870 w 2483666"/>
              <a:gd name="connsiteY1044" fmla="*/ 2633946 h 3241367"/>
              <a:gd name="connsiteX1045" fmla="*/ 107787 w 2483666"/>
              <a:gd name="connsiteY1045" fmla="*/ 2626575 h 3241367"/>
              <a:gd name="connsiteX1046" fmla="*/ 108396 w 2483666"/>
              <a:gd name="connsiteY1046" fmla="*/ 2626139 h 3241367"/>
              <a:gd name="connsiteX1047" fmla="*/ 94856 w 2483666"/>
              <a:gd name="connsiteY1047" fmla="*/ 2647093 h 3241367"/>
              <a:gd name="connsiteX1048" fmla="*/ 77349 w 2483666"/>
              <a:gd name="connsiteY1048" fmla="*/ 2651476 h 3241367"/>
              <a:gd name="connsiteX1049" fmla="*/ 90479 w 2483666"/>
              <a:gd name="connsiteY1049" fmla="*/ 2655859 h 3241367"/>
              <a:gd name="connsiteX1050" fmla="*/ 85419 w 2483666"/>
              <a:gd name="connsiteY1050" fmla="*/ 2673594 h 3241367"/>
              <a:gd name="connsiteX1051" fmla="*/ 83828 w 2483666"/>
              <a:gd name="connsiteY1051" fmla="*/ 2679171 h 3241367"/>
              <a:gd name="connsiteX1052" fmla="*/ 80495 w 2483666"/>
              <a:gd name="connsiteY1052" fmla="*/ 2678525 h 3241367"/>
              <a:gd name="connsiteX1053" fmla="*/ 80631 w 2483666"/>
              <a:gd name="connsiteY1053" fmla="*/ 2679415 h 3241367"/>
              <a:gd name="connsiteX1054" fmla="*/ 83260 w 2483666"/>
              <a:gd name="connsiteY1054" fmla="*/ 2681158 h 3241367"/>
              <a:gd name="connsiteX1055" fmla="*/ 82820 w 2483666"/>
              <a:gd name="connsiteY1055" fmla="*/ 2682702 h 3241367"/>
              <a:gd name="connsiteX1056" fmla="*/ 81726 w 2483666"/>
              <a:gd name="connsiteY1056" fmla="*/ 2686537 h 3241367"/>
              <a:gd name="connsiteX1057" fmla="*/ 77349 w 2483666"/>
              <a:gd name="connsiteY1057" fmla="*/ 2695302 h 3241367"/>
              <a:gd name="connsiteX1058" fmla="*/ 59842 w 2483666"/>
              <a:gd name="connsiteY1058" fmla="*/ 2712833 h 3241367"/>
              <a:gd name="connsiteX1059" fmla="*/ 59842 w 2483666"/>
              <a:gd name="connsiteY1059" fmla="*/ 2721598 h 3241367"/>
              <a:gd name="connsiteX1060" fmla="*/ 51089 w 2483666"/>
              <a:gd name="connsiteY1060" fmla="*/ 2725980 h 3241367"/>
              <a:gd name="connsiteX1061" fmla="*/ 51089 w 2483666"/>
              <a:gd name="connsiteY1061" fmla="*/ 2730363 h 3241367"/>
              <a:gd name="connsiteX1062" fmla="*/ 42335 w 2483666"/>
              <a:gd name="connsiteY1062" fmla="*/ 2739128 h 3241367"/>
              <a:gd name="connsiteX1063" fmla="*/ 33582 w 2483666"/>
              <a:gd name="connsiteY1063" fmla="*/ 2734746 h 3241367"/>
              <a:gd name="connsiteX1064" fmla="*/ 29205 w 2483666"/>
              <a:gd name="connsiteY1064" fmla="*/ 2730363 h 3241367"/>
              <a:gd name="connsiteX1065" fmla="*/ 29205 w 2483666"/>
              <a:gd name="connsiteY1065" fmla="*/ 2725980 h 3241367"/>
              <a:gd name="connsiteX1066" fmla="*/ 37958 w 2483666"/>
              <a:gd name="connsiteY1066" fmla="*/ 2721598 h 3241367"/>
              <a:gd name="connsiteX1067" fmla="*/ 16075 w 2483666"/>
              <a:gd name="connsiteY1067" fmla="*/ 2708450 h 3241367"/>
              <a:gd name="connsiteX1068" fmla="*/ 11698 w 2483666"/>
              <a:gd name="connsiteY1068" fmla="*/ 2695302 h 3241367"/>
              <a:gd name="connsiteX1069" fmla="*/ 33582 w 2483666"/>
              <a:gd name="connsiteY1069" fmla="*/ 2690919 h 3241367"/>
              <a:gd name="connsiteX1070" fmla="*/ 55465 w 2483666"/>
              <a:gd name="connsiteY1070" fmla="*/ 2690919 h 3241367"/>
              <a:gd name="connsiteX1071" fmla="*/ 55465 w 2483666"/>
              <a:gd name="connsiteY1071" fmla="*/ 2669006 h 3241367"/>
              <a:gd name="connsiteX1072" fmla="*/ 64219 w 2483666"/>
              <a:gd name="connsiteY1072" fmla="*/ 2655859 h 3241367"/>
              <a:gd name="connsiteX1073" fmla="*/ 42335 w 2483666"/>
              <a:gd name="connsiteY1073" fmla="*/ 2638328 h 3241367"/>
              <a:gd name="connsiteX1074" fmla="*/ 59842 w 2483666"/>
              <a:gd name="connsiteY1074" fmla="*/ 2625180 h 3241367"/>
              <a:gd name="connsiteX1075" fmla="*/ 64219 w 2483666"/>
              <a:gd name="connsiteY1075" fmla="*/ 2633946 h 3241367"/>
              <a:gd name="connsiteX1076" fmla="*/ 94856 w 2483666"/>
              <a:gd name="connsiteY1076" fmla="*/ 2616415 h 3241367"/>
              <a:gd name="connsiteX1077" fmla="*/ 94856 w 2483666"/>
              <a:gd name="connsiteY1077" fmla="*/ 2603267 h 3241367"/>
              <a:gd name="connsiteX1078" fmla="*/ 103609 w 2483666"/>
              <a:gd name="connsiteY1078" fmla="*/ 2607650 h 3241367"/>
              <a:gd name="connsiteX1079" fmla="*/ 112363 w 2483666"/>
              <a:gd name="connsiteY1079" fmla="*/ 2594502 h 3241367"/>
              <a:gd name="connsiteX1080" fmla="*/ 116740 w 2483666"/>
              <a:gd name="connsiteY1080" fmla="*/ 2594502 h 3241367"/>
              <a:gd name="connsiteX1081" fmla="*/ 116740 w 2483666"/>
              <a:gd name="connsiteY1081" fmla="*/ 2585737 h 3241367"/>
              <a:gd name="connsiteX1082" fmla="*/ 94856 w 2483666"/>
              <a:gd name="connsiteY1082" fmla="*/ 2590120 h 3241367"/>
              <a:gd name="connsiteX1083" fmla="*/ 90479 w 2483666"/>
              <a:gd name="connsiteY1083" fmla="*/ 2594502 h 3241367"/>
              <a:gd name="connsiteX1084" fmla="*/ 77349 w 2483666"/>
              <a:gd name="connsiteY1084" fmla="*/ 2594502 h 3241367"/>
              <a:gd name="connsiteX1085" fmla="*/ 59842 w 2483666"/>
              <a:gd name="connsiteY1085" fmla="*/ 2620798 h 3241367"/>
              <a:gd name="connsiteX1086" fmla="*/ 57692 w 2483666"/>
              <a:gd name="connsiteY1086" fmla="*/ 2621106 h 3241367"/>
              <a:gd name="connsiteX1087" fmla="*/ 60594 w 2483666"/>
              <a:gd name="connsiteY1087" fmla="*/ 2618401 h 3241367"/>
              <a:gd name="connsiteX1088" fmla="*/ 59842 w 2483666"/>
              <a:gd name="connsiteY1088" fmla="*/ 2590120 h 3241367"/>
              <a:gd name="connsiteX1089" fmla="*/ 94856 w 2483666"/>
              <a:gd name="connsiteY1089" fmla="*/ 2581354 h 3241367"/>
              <a:gd name="connsiteX1090" fmla="*/ 116740 w 2483666"/>
              <a:gd name="connsiteY1090" fmla="*/ 2563824 h 3241367"/>
              <a:gd name="connsiteX1091" fmla="*/ 129870 w 2483666"/>
              <a:gd name="connsiteY1091" fmla="*/ 2563824 h 3241367"/>
              <a:gd name="connsiteX1092" fmla="*/ 129870 w 2483666"/>
              <a:gd name="connsiteY1092" fmla="*/ 2550676 h 3241367"/>
              <a:gd name="connsiteX1093" fmla="*/ 121116 w 2483666"/>
              <a:gd name="connsiteY1093" fmla="*/ 2546294 h 3241367"/>
              <a:gd name="connsiteX1094" fmla="*/ 122543 w 2483666"/>
              <a:gd name="connsiteY1094" fmla="*/ 2544678 h 3241367"/>
              <a:gd name="connsiteX1095" fmla="*/ 129118 w 2483666"/>
              <a:gd name="connsiteY1095" fmla="*/ 2542596 h 3241367"/>
              <a:gd name="connsiteX1096" fmla="*/ 122689 w 2483666"/>
              <a:gd name="connsiteY1096" fmla="*/ 2544513 h 3241367"/>
              <a:gd name="connsiteX1097" fmla="*/ 122543 w 2483666"/>
              <a:gd name="connsiteY1097" fmla="*/ 2544678 h 3241367"/>
              <a:gd name="connsiteX1098" fmla="*/ 103609 w 2483666"/>
              <a:gd name="connsiteY1098" fmla="*/ 2550676 h 3241367"/>
              <a:gd name="connsiteX1099" fmla="*/ 125493 w 2483666"/>
              <a:gd name="connsiteY1099" fmla="*/ 2537528 h 3241367"/>
              <a:gd name="connsiteX1100" fmla="*/ 134246 w 2483666"/>
              <a:gd name="connsiteY1100" fmla="*/ 2537528 h 3241367"/>
              <a:gd name="connsiteX1101" fmla="*/ 134246 w 2483666"/>
              <a:gd name="connsiteY1101" fmla="*/ 2533146 h 3241367"/>
              <a:gd name="connsiteX1102" fmla="*/ 112363 w 2483666"/>
              <a:gd name="connsiteY1102" fmla="*/ 2524381 h 3241367"/>
              <a:gd name="connsiteX1103" fmla="*/ 134246 w 2483666"/>
              <a:gd name="connsiteY1103" fmla="*/ 2515615 h 3241367"/>
              <a:gd name="connsiteX1104" fmla="*/ 156130 w 2483666"/>
              <a:gd name="connsiteY1104" fmla="*/ 2512328 h 3241367"/>
              <a:gd name="connsiteX1105" fmla="*/ 161865 w 2483666"/>
              <a:gd name="connsiteY1105" fmla="*/ 2510175 h 3241367"/>
              <a:gd name="connsiteX1106" fmla="*/ 161054 w 2483666"/>
              <a:gd name="connsiteY1106" fmla="*/ 2513424 h 3241367"/>
              <a:gd name="connsiteX1107" fmla="*/ 160507 w 2483666"/>
              <a:gd name="connsiteY1107" fmla="*/ 2515615 h 3241367"/>
              <a:gd name="connsiteX1108" fmla="*/ 178014 w 2483666"/>
              <a:gd name="connsiteY1108" fmla="*/ 2515615 h 3241367"/>
              <a:gd name="connsiteX1109" fmla="*/ 199897 w 2483666"/>
              <a:gd name="connsiteY1109" fmla="*/ 2506850 h 3241367"/>
              <a:gd name="connsiteX1110" fmla="*/ 217404 w 2483666"/>
              <a:gd name="connsiteY1110" fmla="*/ 2484937 h 3241367"/>
              <a:gd name="connsiteX1111" fmla="*/ 239288 w 2483666"/>
              <a:gd name="connsiteY1111" fmla="*/ 2471789 h 3241367"/>
              <a:gd name="connsiteX1112" fmla="*/ 256795 w 2483666"/>
              <a:gd name="connsiteY1112" fmla="*/ 2449876 h 3241367"/>
              <a:gd name="connsiteX1113" fmla="*/ 252418 w 2483666"/>
              <a:gd name="connsiteY1113" fmla="*/ 2449876 h 3241367"/>
              <a:gd name="connsiteX1114" fmla="*/ 274302 w 2483666"/>
              <a:gd name="connsiteY1114" fmla="*/ 2445494 h 3241367"/>
              <a:gd name="connsiteX1115" fmla="*/ 283055 w 2483666"/>
              <a:gd name="connsiteY1115" fmla="*/ 2436728 h 3241367"/>
              <a:gd name="connsiteX1116" fmla="*/ 269925 w 2483666"/>
              <a:gd name="connsiteY1116" fmla="*/ 2423581 h 3241367"/>
              <a:gd name="connsiteX1117" fmla="*/ 245832 w 2483666"/>
              <a:gd name="connsiteY1117" fmla="*/ 2429612 h 3241367"/>
              <a:gd name="connsiteX1118" fmla="*/ 243665 w 2483666"/>
              <a:gd name="connsiteY1118" fmla="*/ 2414815 h 3241367"/>
              <a:gd name="connsiteX1119" fmla="*/ 213027 w 2483666"/>
              <a:gd name="connsiteY1119" fmla="*/ 2406050 h 3241367"/>
              <a:gd name="connsiteX1120" fmla="*/ 221781 w 2483666"/>
              <a:gd name="connsiteY1120" fmla="*/ 2392902 h 3241367"/>
              <a:gd name="connsiteX1121" fmla="*/ 217404 w 2483666"/>
              <a:gd name="connsiteY1121" fmla="*/ 2388520 h 3241367"/>
              <a:gd name="connsiteX1122" fmla="*/ 213027 w 2483666"/>
              <a:gd name="connsiteY1122" fmla="*/ 2384137 h 3241367"/>
              <a:gd name="connsiteX1123" fmla="*/ 199897 w 2483666"/>
              <a:gd name="connsiteY1123" fmla="*/ 2384137 h 3241367"/>
              <a:gd name="connsiteX1124" fmla="*/ 191144 w 2483666"/>
              <a:gd name="connsiteY1124" fmla="*/ 2384137 h 3241367"/>
              <a:gd name="connsiteX1125" fmla="*/ 217404 w 2483666"/>
              <a:gd name="connsiteY1125" fmla="*/ 2353459 h 3241367"/>
              <a:gd name="connsiteX1126" fmla="*/ 214426 w 2483666"/>
              <a:gd name="connsiteY1126" fmla="*/ 2350477 h 3241367"/>
              <a:gd name="connsiteX1127" fmla="*/ 218498 w 2483666"/>
              <a:gd name="connsiteY1127" fmla="*/ 2348529 h 3241367"/>
              <a:gd name="connsiteX1128" fmla="*/ 208651 w 2483666"/>
              <a:gd name="connsiteY1128" fmla="*/ 2344694 h 3241367"/>
              <a:gd name="connsiteX1129" fmla="*/ 209745 w 2483666"/>
              <a:gd name="connsiteY1129" fmla="*/ 2345789 h 3241367"/>
              <a:gd name="connsiteX1130" fmla="*/ 214426 w 2483666"/>
              <a:gd name="connsiteY1130" fmla="*/ 2350477 h 3241367"/>
              <a:gd name="connsiteX1131" fmla="*/ 212344 w 2483666"/>
              <a:gd name="connsiteY1131" fmla="*/ 2351473 h 3241367"/>
              <a:gd name="connsiteX1132" fmla="*/ 182390 w 2483666"/>
              <a:gd name="connsiteY1132" fmla="*/ 2349076 h 3241367"/>
              <a:gd name="connsiteX1133" fmla="*/ 182390 w 2483666"/>
              <a:gd name="connsiteY1133" fmla="*/ 2340311 h 3241367"/>
              <a:gd name="connsiteX1134" fmla="*/ 164883 w 2483666"/>
              <a:gd name="connsiteY1134" fmla="*/ 2335928 h 3241367"/>
              <a:gd name="connsiteX1135" fmla="*/ 156130 w 2483666"/>
              <a:gd name="connsiteY1135" fmla="*/ 2335928 h 3241367"/>
              <a:gd name="connsiteX1136" fmla="*/ 143000 w 2483666"/>
              <a:gd name="connsiteY1136" fmla="*/ 2344694 h 3241367"/>
              <a:gd name="connsiteX1137" fmla="*/ 138623 w 2483666"/>
              <a:gd name="connsiteY1137" fmla="*/ 2340311 h 3241367"/>
              <a:gd name="connsiteX1138" fmla="*/ 164883 w 2483666"/>
              <a:gd name="connsiteY1138" fmla="*/ 2318398 h 3241367"/>
              <a:gd name="connsiteX1139" fmla="*/ 173637 w 2483666"/>
              <a:gd name="connsiteY1139" fmla="*/ 2327163 h 3241367"/>
              <a:gd name="connsiteX1140" fmla="*/ 191144 w 2483666"/>
              <a:gd name="connsiteY1140" fmla="*/ 2327163 h 3241367"/>
              <a:gd name="connsiteX1141" fmla="*/ 208651 w 2483666"/>
              <a:gd name="connsiteY1141" fmla="*/ 2296485 h 3241367"/>
              <a:gd name="connsiteX1142" fmla="*/ 256795 w 2483666"/>
              <a:gd name="connsiteY1142" fmla="*/ 2265807 h 3241367"/>
              <a:gd name="connsiteX1143" fmla="*/ 252418 w 2483666"/>
              <a:gd name="connsiteY1143" fmla="*/ 2261424 h 3241367"/>
              <a:gd name="connsiteX1144" fmla="*/ 239288 w 2483666"/>
              <a:gd name="connsiteY1144" fmla="*/ 2265807 h 3241367"/>
              <a:gd name="connsiteX1145" fmla="*/ 230534 w 2483666"/>
              <a:gd name="connsiteY1145" fmla="*/ 2261424 h 3241367"/>
              <a:gd name="connsiteX1146" fmla="*/ 239288 w 2483666"/>
              <a:gd name="connsiteY1146" fmla="*/ 2252659 h 3241367"/>
              <a:gd name="connsiteX1147" fmla="*/ 226158 w 2483666"/>
              <a:gd name="connsiteY1147" fmla="*/ 2226363 h 3241367"/>
              <a:gd name="connsiteX1148" fmla="*/ 217404 w 2483666"/>
              <a:gd name="connsiteY1148" fmla="*/ 2221981 h 3241367"/>
              <a:gd name="connsiteX1149" fmla="*/ 213027 w 2483666"/>
              <a:gd name="connsiteY1149" fmla="*/ 2226363 h 3241367"/>
              <a:gd name="connsiteX1150" fmla="*/ 208651 w 2483666"/>
              <a:gd name="connsiteY1150" fmla="*/ 2221981 h 3241367"/>
              <a:gd name="connsiteX1151" fmla="*/ 213027 w 2483666"/>
              <a:gd name="connsiteY1151" fmla="*/ 2213216 h 3241367"/>
              <a:gd name="connsiteX1152" fmla="*/ 191144 w 2483666"/>
              <a:gd name="connsiteY1152" fmla="*/ 2217598 h 3241367"/>
              <a:gd name="connsiteX1153" fmla="*/ 182390 w 2483666"/>
              <a:gd name="connsiteY1153" fmla="*/ 2226363 h 3241367"/>
              <a:gd name="connsiteX1154" fmla="*/ 178014 w 2483666"/>
              <a:gd name="connsiteY1154" fmla="*/ 2243894 h 3241367"/>
              <a:gd name="connsiteX1155" fmla="*/ 186767 w 2483666"/>
              <a:gd name="connsiteY1155" fmla="*/ 2248276 h 3241367"/>
              <a:gd name="connsiteX1156" fmla="*/ 182390 w 2483666"/>
              <a:gd name="connsiteY1156" fmla="*/ 2257042 h 3241367"/>
              <a:gd name="connsiteX1157" fmla="*/ 186767 w 2483666"/>
              <a:gd name="connsiteY1157" fmla="*/ 2261424 h 3241367"/>
              <a:gd name="connsiteX1158" fmla="*/ 164883 w 2483666"/>
              <a:gd name="connsiteY1158" fmla="*/ 2248276 h 3241367"/>
              <a:gd name="connsiteX1159" fmla="*/ 160507 w 2483666"/>
              <a:gd name="connsiteY1159" fmla="*/ 2230746 h 3241367"/>
              <a:gd name="connsiteX1160" fmla="*/ 160507 w 2483666"/>
              <a:gd name="connsiteY1160" fmla="*/ 2221981 h 3241367"/>
              <a:gd name="connsiteX1161" fmla="*/ 178014 w 2483666"/>
              <a:gd name="connsiteY1161" fmla="*/ 2208833 h 3241367"/>
              <a:gd name="connsiteX1162" fmla="*/ 169260 w 2483666"/>
              <a:gd name="connsiteY1162" fmla="*/ 2208833 h 3241367"/>
              <a:gd name="connsiteX1163" fmla="*/ 164883 w 2483666"/>
              <a:gd name="connsiteY1163" fmla="*/ 2200068 h 3241367"/>
              <a:gd name="connsiteX1164" fmla="*/ 191144 w 2483666"/>
              <a:gd name="connsiteY1164" fmla="*/ 2191303 h 3241367"/>
              <a:gd name="connsiteX1165" fmla="*/ 243665 w 2483666"/>
              <a:gd name="connsiteY1165" fmla="*/ 2151859 h 3241367"/>
              <a:gd name="connsiteX1166" fmla="*/ 256795 w 2483666"/>
              <a:gd name="connsiteY1166" fmla="*/ 2138711 h 3241367"/>
              <a:gd name="connsiteX1167" fmla="*/ 269925 w 2483666"/>
              <a:gd name="connsiteY1167" fmla="*/ 2138711 h 3241367"/>
              <a:gd name="connsiteX1168" fmla="*/ 274302 w 2483666"/>
              <a:gd name="connsiteY1168" fmla="*/ 2129946 h 3241367"/>
              <a:gd name="connsiteX1169" fmla="*/ 300562 w 2483666"/>
              <a:gd name="connsiteY1169" fmla="*/ 2116798 h 3241367"/>
              <a:gd name="connsiteX1170" fmla="*/ 357459 w 2483666"/>
              <a:gd name="connsiteY1170" fmla="*/ 2081737 h 3241367"/>
              <a:gd name="connsiteX1171" fmla="*/ 361836 w 2483666"/>
              <a:gd name="connsiteY1171" fmla="*/ 2068590 h 3241367"/>
              <a:gd name="connsiteX1172" fmla="*/ 374966 w 2483666"/>
              <a:gd name="connsiteY1172" fmla="*/ 2072972 h 3241367"/>
              <a:gd name="connsiteX1173" fmla="*/ 383720 w 2483666"/>
              <a:gd name="connsiteY1173" fmla="*/ 2068590 h 3241367"/>
              <a:gd name="connsiteX1174" fmla="*/ 379343 w 2483666"/>
              <a:gd name="connsiteY1174" fmla="*/ 2068590 h 3241367"/>
              <a:gd name="connsiteX1175" fmla="*/ 409980 w 2483666"/>
              <a:gd name="connsiteY1175" fmla="*/ 2055442 h 3241367"/>
              <a:gd name="connsiteX1176" fmla="*/ 401227 w 2483666"/>
              <a:gd name="connsiteY1176" fmla="*/ 2046677 h 3241367"/>
              <a:gd name="connsiteX1177" fmla="*/ 418734 w 2483666"/>
              <a:gd name="connsiteY1177" fmla="*/ 2046677 h 3241367"/>
              <a:gd name="connsiteX1178" fmla="*/ 409980 w 2483666"/>
              <a:gd name="connsiteY1178" fmla="*/ 2033529 h 3241367"/>
              <a:gd name="connsiteX1179" fmla="*/ 423110 w 2483666"/>
              <a:gd name="connsiteY1179" fmla="*/ 2024764 h 3241367"/>
              <a:gd name="connsiteX1180" fmla="*/ 436240 w 2483666"/>
              <a:gd name="connsiteY1180" fmla="*/ 2033529 h 3241367"/>
              <a:gd name="connsiteX1181" fmla="*/ 436240 w 2483666"/>
              <a:gd name="connsiteY1181" fmla="*/ 2024764 h 3241367"/>
              <a:gd name="connsiteX1182" fmla="*/ 444994 w 2483666"/>
              <a:gd name="connsiteY1182" fmla="*/ 2024764 h 3241367"/>
              <a:gd name="connsiteX1183" fmla="*/ 484385 w 2483666"/>
              <a:gd name="connsiteY1183" fmla="*/ 2011616 h 3241367"/>
              <a:gd name="connsiteX1184" fmla="*/ 497515 w 2483666"/>
              <a:gd name="connsiteY1184" fmla="*/ 2002850 h 3241367"/>
              <a:gd name="connsiteX1185" fmla="*/ 532528 w 2483666"/>
              <a:gd name="connsiteY1185" fmla="*/ 1985320 h 3241367"/>
              <a:gd name="connsiteX1186" fmla="*/ 532528 w 2483666"/>
              <a:gd name="connsiteY1186" fmla="*/ 1976555 h 3241367"/>
              <a:gd name="connsiteX1187" fmla="*/ 541282 w 2483666"/>
              <a:gd name="connsiteY1187" fmla="*/ 1980937 h 3241367"/>
              <a:gd name="connsiteX1188" fmla="*/ 571919 w 2483666"/>
              <a:gd name="connsiteY1188" fmla="*/ 1963407 h 3241367"/>
              <a:gd name="connsiteX1189" fmla="*/ 536905 w 2483666"/>
              <a:gd name="connsiteY1189" fmla="*/ 1963407 h 3241367"/>
              <a:gd name="connsiteX1190" fmla="*/ 541282 w 2483666"/>
              <a:gd name="connsiteY1190" fmla="*/ 1959024 h 3241367"/>
              <a:gd name="connsiteX1191" fmla="*/ 563166 w 2483666"/>
              <a:gd name="connsiteY1191" fmla="*/ 1954642 h 3241367"/>
              <a:gd name="connsiteX1192" fmla="*/ 585049 w 2483666"/>
              <a:gd name="connsiteY1192" fmla="*/ 1954642 h 3241367"/>
              <a:gd name="connsiteX1193" fmla="*/ 633193 w 2483666"/>
              <a:gd name="connsiteY1193" fmla="*/ 1937111 h 3241367"/>
              <a:gd name="connsiteX1194" fmla="*/ 663830 w 2483666"/>
              <a:gd name="connsiteY1194" fmla="*/ 1923964 h 3241367"/>
              <a:gd name="connsiteX1195" fmla="*/ 672584 w 2483666"/>
              <a:gd name="connsiteY1195" fmla="*/ 1915198 h 3241367"/>
              <a:gd name="connsiteX1196" fmla="*/ 668207 w 2483666"/>
              <a:gd name="connsiteY1196" fmla="*/ 1893285 h 3241367"/>
              <a:gd name="connsiteX1197" fmla="*/ 681337 w 2483666"/>
              <a:gd name="connsiteY1197" fmla="*/ 1893285 h 3241367"/>
              <a:gd name="connsiteX1198" fmla="*/ 676961 w 2483666"/>
              <a:gd name="connsiteY1198" fmla="*/ 1902051 h 3241367"/>
              <a:gd name="connsiteX1199" fmla="*/ 685714 w 2483666"/>
              <a:gd name="connsiteY1199" fmla="*/ 1906433 h 3241367"/>
              <a:gd name="connsiteX1200" fmla="*/ 698844 w 2483666"/>
              <a:gd name="connsiteY1200" fmla="*/ 1902051 h 3241367"/>
              <a:gd name="connsiteX1201" fmla="*/ 703768 w 2483666"/>
              <a:gd name="connsiteY1201" fmla="*/ 1889998 h 3241367"/>
              <a:gd name="connsiteX1202" fmla="*/ 706468 w 2483666"/>
              <a:gd name="connsiteY1202" fmla="*/ 1888677 h 3241367"/>
              <a:gd name="connsiteX1203" fmla="*/ 707597 w 2483666"/>
              <a:gd name="connsiteY1203" fmla="*/ 1888903 h 3241367"/>
              <a:gd name="connsiteX1204" fmla="*/ 703221 w 2483666"/>
              <a:gd name="connsiteY1204" fmla="*/ 1880138 h 3241367"/>
              <a:gd name="connsiteX1205" fmla="*/ 725105 w 2483666"/>
              <a:gd name="connsiteY1205" fmla="*/ 1888903 h 3241367"/>
              <a:gd name="connsiteX1206" fmla="*/ 742611 w 2483666"/>
              <a:gd name="connsiteY1206" fmla="*/ 1884520 h 3241367"/>
              <a:gd name="connsiteX1207" fmla="*/ 725105 w 2483666"/>
              <a:gd name="connsiteY1207" fmla="*/ 1875755 h 3241367"/>
              <a:gd name="connsiteX1208" fmla="*/ 681337 w 2483666"/>
              <a:gd name="connsiteY1208" fmla="*/ 1871372 h 3241367"/>
              <a:gd name="connsiteX1209" fmla="*/ 659454 w 2483666"/>
              <a:gd name="connsiteY1209" fmla="*/ 1862607 h 3241367"/>
              <a:gd name="connsiteX1210" fmla="*/ 620063 w 2483666"/>
              <a:gd name="connsiteY1210" fmla="*/ 1866990 h 3241367"/>
              <a:gd name="connsiteX1211" fmla="*/ 606933 w 2483666"/>
              <a:gd name="connsiteY1211" fmla="*/ 1858225 h 3241367"/>
              <a:gd name="connsiteX1212" fmla="*/ 602556 w 2483666"/>
              <a:gd name="connsiteY1212" fmla="*/ 1866990 h 3241367"/>
              <a:gd name="connsiteX1213" fmla="*/ 602556 w 2483666"/>
              <a:gd name="connsiteY1213" fmla="*/ 1862607 h 3241367"/>
              <a:gd name="connsiteX1214" fmla="*/ 589426 w 2483666"/>
              <a:gd name="connsiteY1214" fmla="*/ 1862607 h 3241367"/>
              <a:gd name="connsiteX1215" fmla="*/ 598179 w 2483666"/>
              <a:gd name="connsiteY1215" fmla="*/ 1853842 h 3241367"/>
              <a:gd name="connsiteX1216" fmla="*/ 563166 w 2483666"/>
              <a:gd name="connsiteY1216" fmla="*/ 1845077 h 3241367"/>
              <a:gd name="connsiteX1217" fmla="*/ 523775 w 2483666"/>
              <a:gd name="connsiteY1217" fmla="*/ 1862607 h 3241367"/>
              <a:gd name="connsiteX1218" fmla="*/ 515021 w 2483666"/>
              <a:gd name="connsiteY1218" fmla="*/ 1853842 h 3241367"/>
              <a:gd name="connsiteX1219" fmla="*/ 501892 w 2483666"/>
              <a:gd name="connsiteY1219" fmla="*/ 1866990 h 3241367"/>
              <a:gd name="connsiteX1220" fmla="*/ 480008 w 2483666"/>
              <a:gd name="connsiteY1220" fmla="*/ 1866990 h 3241367"/>
              <a:gd name="connsiteX1221" fmla="*/ 444994 w 2483666"/>
              <a:gd name="connsiteY1221" fmla="*/ 1902051 h 3241367"/>
              <a:gd name="connsiteX1222" fmla="*/ 414357 w 2483666"/>
              <a:gd name="connsiteY1222" fmla="*/ 1906433 h 3241367"/>
              <a:gd name="connsiteX1223" fmla="*/ 395541 w 2483666"/>
              <a:gd name="connsiteY1223" fmla="*/ 1917738 h 3241367"/>
              <a:gd name="connsiteX1224" fmla="*/ 395345 w 2483666"/>
              <a:gd name="connsiteY1224" fmla="*/ 1917732 h 3241367"/>
              <a:gd name="connsiteX1225" fmla="*/ 393078 w 2483666"/>
              <a:gd name="connsiteY1225" fmla="*/ 1919192 h 3241367"/>
              <a:gd name="connsiteX1226" fmla="*/ 379343 w 2483666"/>
              <a:gd name="connsiteY1226" fmla="*/ 1919581 h 3241367"/>
              <a:gd name="connsiteX1227" fmla="*/ 383720 w 2483666"/>
              <a:gd name="connsiteY1227" fmla="*/ 1937111 h 3241367"/>
              <a:gd name="connsiteX1228" fmla="*/ 361836 w 2483666"/>
              <a:gd name="connsiteY1228" fmla="*/ 1928346 h 3241367"/>
              <a:gd name="connsiteX1229" fmla="*/ 361836 w 2483666"/>
              <a:gd name="connsiteY1229" fmla="*/ 1923964 h 3241367"/>
              <a:gd name="connsiteX1230" fmla="*/ 318069 w 2483666"/>
              <a:gd name="connsiteY1230" fmla="*/ 1941494 h 3241367"/>
              <a:gd name="connsiteX1231" fmla="*/ 326822 w 2483666"/>
              <a:gd name="connsiteY1231" fmla="*/ 1945877 h 3241367"/>
              <a:gd name="connsiteX1232" fmla="*/ 313692 w 2483666"/>
              <a:gd name="connsiteY1232" fmla="*/ 1950259 h 3241367"/>
              <a:gd name="connsiteX1233" fmla="*/ 313692 w 2483666"/>
              <a:gd name="connsiteY1233" fmla="*/ 1954642 h 3241367"/>
              <a:gd name="connsiteX1234" fmla="*/ 291809 w 2483666"/>
              <a:gd name="connsiteY1234" fmla="*/ 1963407 h 3241367"/>
              <a:gd name="connsiteX1235" fmla="*/ 269925 w 2483666"/>
              <a:gd name="connsiteY1235" fmla="*/ 1980937 h 3241367"/>
              <a:gd name="connsiteX1236" fmla="*/ 269925 w 2483666"/>
              <a:gd name="connsiteY1236" fmla="*/ 1994085 h 3241367"/>
              <a:gd name="connsiteX1237" fmla="*/ 278678 w 2483666"/>
              <a:gd name="connsiteY1237" fmla="*/ 1994085 h 3241367"/>
              <a:gd name="connsiteX1238" fmla="*/ 274302 w 2483666"/>
              <a:gd name="connsiteY1238" fmla="*/ 1998468 h 3241367"/>
              <a:gd name="connsiteX1239" fmla="*/ 265548 w 2483666"/>
              <a:gd name="connsiteY1239" fmla="*/ 1994085 h 3241367"/>
              <a:gd name="connsiteX1240" fmla="*/ 262375 w 2483666"/>
              <a:gd name="connsiteY1240" fmla="*/ 1994085 h 3241367"/>
              <a:gd name="connsiteX1241" fmla="*/ 263907 w 2483666"/>
              <a:gd name="connsiteY1241" fmla="*/ 1989703 h 3241367"/>
              <a:gd name="connsiteX1242" fmla="*/ 243665 w 2483666"/>
              <a:gd name="connsiteY1242" fmla="*/ 1994085 h 3241367"/>
              <a:gd name="connsiteX1243" fmla="*/ 246400 w 2483666"/>
              <a:gd name="connsiteY1243" fmla="*/ 1994085 h 3241367"/>
              <a:gd name="connsiteX1244" fmla="*/ 262375 w 2483666"/>
              <a:gd name="connsiteY1244" fmla="*/ 1994085 h 3241367"/>
              <a:gd name="connsiteX1245" fmla="*/ 261513 w 2483666"/>
              <a:gd name="connsiteY1245" fmla="*/ 1996551 h 3241367"/>
              <a:gd name="connsiteX1246" fmla="*/ 221781 w 2483666"/>
              <a:gd name="connsiteY1246" fmla="*/ 2011616 h 3241367"/>
              <a:gd name="connsiteX1247" fmla="*/ 204274 w 2483666"/>
              <a:gd name="connsiteY1247" fmla="*/ 2011616 h 3241367"/>
              <a:gd name="connsiteX1248" fmla="*/ 208651 w 2483666"/>
              <a:gd name="connsiteY1248" fmla="*/ 2007233 h 3241367"/>
              <a:gd name="connsiteX1249" fmla="*/ 195521 w 2483666"/>
              <a:gd name="connsiteY1249" fmla="*/ 1994085 h 3241367"/>
              <a:gd name="connsiteX1250" fmla="*/ 213027 w 2483666"/>
              <a:gd name="connsiteY1250" fmla="*/ 1994085 h 3241367"/>
              <a:gd name="connsiteX1251" fmla="*/ 230534 w 2483666"/>
              <a:gd name="connsiteY1251" fmla="*/ 1976555 h 3241367"/>
              <a:gd name="connsiteX1252" fmla="*/ 204274 w 2483666"/>
              <a:gd name="connsiteY1252" fmla="*/ 1959024 h 3241367"/>
              <a:gd name="connsiteX1253" fmla="*/ 186767 w 2483666"/>
              <a:gd name="connsiteY1253" fmla="*/ 1959024 h 3241367"/>
              <a:gd name="connsiteX1254" fmla="*/ 191144 w 2483666"/>
              <a:gd name="connsiteY1254" fmla="*/ 1950259 h 3241367"/>
              <a:gd name="connsiteX1255" fmla="*/ 213027 w 2483666"/>
              <a:gd name="connsiteY1255" fmla="*/ 1959024 h 3241367"/>
              <a:gd name="connsiteX1256" fmla="*/ 208651 w 2483666"/>
              <a:gd name="connsiteY1256" fmla="*/ 1937111 h 3241367"/>
              <a:gd name="connsiteX1257" fmla="*/ 239288 w 2483666"/>
              <a:gd name="connsiteY1257" fmla="*/ 1923964 h 3241367"/>
              <a:gd name="connsiteX1258" fmla="*/ 239288 w 2483666"/>
              <a:gd name="connsiteY1258" fmla="*/ 1932729 h 3241367"/>
              <a:gd name="connsiteX1259" fmla="*/ 248041 w 2483666"/>
              <a:gd name="connsiteY1259" fmla="*/ 1932729 h 3241367"/>
              <a:gd name="connsiteX1260" fmla="*/ 239288 w 2483666"/>
              <a:gd name="connsiteY1260" fmla="*/ 1941494 h 3241367"/>
              <a:gd name="connsiteX1261" fmla="*/ 248041 w 2483666"/>
              <a:gd name="connsiteY1261" fmla="*/ 1941494 h 3241367"/>
              <a:gd name="connsiteX1262" fmla="*/ 256795 w 2483666"/>
              <a:gd name="connsiteY1262" fmla="*/ 1941494 h 3241367"/>
              <a:gd name="connsiteX1263" fmla="*/ 256795 w 2483666"/>
              <a:gd name="connsiteY1263" fmla="*/ 1937111 h 3241367"/>
              <a:gd name="connsiteX1264" fmla="*/ 274302 w 2483666"/>
              <a:gd name="connsiteY1264" fmla="*/ 1950259 h 3241367"/>
              <a:gd name="connsiteX1265" fmla="*/ 300562 w 2483666"/>
              <a:gd name="connsiteY1265" fmla="*/ 1937111 h 3241367"/>
              <a:gd name="connsiteX1266" fmla="*/ 287432 w 2483666"/>
              <a:gd name="connsiteY1266" fmla="*/ 1915198 h 3241367"/>
              <a:gd name="connsiteX1267" fmla="*/ 300562 w 2483666"/>
              <a:gd name="connsiteY1267" fmla="*/ 1906433 h 3241367"/>
              <a:gd name="connsiteX1268" fmla="*/ 318069 w 2483666"/>
              <a:gd name="connsiteY1268" fmla="*/ 1910816 h 3241367"/>
              <a:gd name="connsiteX1269" fmla="*/ 309315 w 2483666"/>
              <a:gd name="connsiteY1269" fmla="*/ 1902051 h 3241367"/>
              <a:gd name="connsiteX1270" fmla="*/ 331199 w 2483666"/>
              <a:gd name="connsiteY1270" fmla="*/ 1897668 h 3241367"/>
              <a:gd name="connsiteX1271" fmla="*/ 322446 w 2483666"/>
              <a:gd name="connsiteY1271" fmla="*/ 1888903 h 3241367"/>
              <a:gd name="connsiteX1272" fmla="*/ 309739 w 2483666"/>
              <a:gd name="connsiteY1272" fmla="*/ 1891447 h 3241367"/>
              <a:gd name="connsiteX1273" fmla="*/ 313145 w 2483666"/>
              <a:gd name="connsiteY1273" fmla="*/ 1886095 h 3241367"/>
              <a:gd name="connsiteX1274" fmla="*/ 318069 w 2483666"/>
              <a:gd name="connsiteY1274" fmla="*/ 1884520 h 3241367"/>
              <a:gd name="connsiteX1275" fmla="*/ 316428 w 2483666"/>
              <a:gd name="connsiteY1275" fmla="*/ 1884520 h 3241367"/>
              <a:gd name="connsiteX1276" fmla="*/ 311306 w 2483666"/>
              <a:gd name="connsiteY1276" fmla="*/ 1884520 h 3241367"/>
              <a:gd name="connsiteX1277" fmla="*/ 311606 w 2483666"/>
              <a:gd name="connsiteY1277" fmla="*/ 1883741 h 3241367"/>
              <a:gd name="connsiteX1278" fmla="*/ 318069 w 2483666"/>
              <a:gd name="connsiteY1278" fmla="*/ 1866990 h 3241367"/>
              <a:gd name="connsiteX1279" fmla="*/ 331199 w 2483666"/>
              <a:gd name="connsiteY1279" fmla="*/ 1862607 h 3241367"/>
              <a:gd name="connsiteX1280" fmla="*/ 317043 w 2483666"/>
              <a:gd name="connsiteY1280" fmla="*/ 1878631 h 3241367"/>
              <a:gd name="connsiteX1281" fmla="*/ 328720 w 2483666"/>
              <a:gd name="connsiteY1281" fmla="*/ 1879874 h 3241367"/>
              <a:gd name="connsiteX1282" fmla="*/ 323540 w 2483666"/>
              <a:gd name="connsiteY1282" fmla="*/ 1886164 h 3241367"/>
              <a:gd name="connsiteX1283" fmla="*/ 348706 w 2483666"/>
              <a:gd name="connsiteY1283" fmla="*/ 1880138 h 3241367"/>
              <a:gd name="connsiteX1284" fmla="*/ 357459 w 2483666"/>
              <a:gd name="connsiteY1284" fmla="*/ 1875755 h 3241367"/>
              <a:gd name="connsiteX1285" fmla="*/ 348706 w 2483666"/>
              <a:gd name="connsiteY1285" fmla="*/ 1866990 h 3241367"/>
              <a:gd name="connsiteX1286" fmla="*/ 365002 w 2483666"/>
              <a:gd name="connsiteY1286" fmla="*/ 1861550 h 3241367"/>
              <a:gd name="connsiteX1287" fmla="*/ 376676 w 2483666"/>
              <a:gd name="connsiteY1287" fmla="*/ 1862607 h 3241367"/>
              <a:gd name="connsiteX1288" fmla="*/ 377695 w 2483666"/>
              <a:gd name="connsiteY1288" fmla="*/ 1859260 h 3241367"/>
              <a:gd name="connsiteX1289" fmla="*/ 379882 w 2483666"/>
              <a:gd name="connsiteY1289" fmla="*/ 1859354 h 3241367"/>
              <a:gd name="connsiteX1290" fmla="*/ 405604 w 2483666"/>
              <a:gd name="connsiteY1290" fmla="*/ 1862607 h 3241367"/>
              <a:gd name="connsiteX1291" fmla="*/ 409980 w 2483666"/>
              <a:gd name="connsiteY1291" fmla="*/ 1853842 h 3241367"/>
              <a:gd name="connsiteX1292" fmla="*/ 391530 w 2483666"/>
              <a:gd name="connsiteY1292" fmla="*/ 1845924 h 3241367"/>
              <a:gd name="connsiteX1293" fmla="*/ 396577 w 2483666"/>
              <a:gd name="connsiteY1293" fmla="*/ 1842338 h 3241367"/>
              <a:gd name="connsiteX1294" fmla="*/ 396609 w 2483666"/>
              <a:gd name="connsiteY1294" fmla="*/ 1841626 h 3241367"/>
              <a:gd name="connsiteX1295" fmla="*/ 418734 w 2483666"/>
              <a:gd name="connsiteY1295" fmla="*/ 1827546 h 3241367"/>
              <a:gd name="connsiteX1296" fmla="*/ 407070 w 2483666"/>
              <a:gd name="connsiteY1296" fmla="*/ 1821707 h 3241367"/>
              <a:gd name="connsiteX1297" fmla="*/ 423110 w 2483666"/>
              <a:gd name="connsiteY1297" fmla="*/ 1818781 h 3241367"/>
              <a:gd name="connsiteX1298" fmla="*/ 414357 w 2483666"/>
              <a:gd name="connsiteY1298" fmla="*/ 1810016 h 3241367"/>
              <a:gd name="connsiteX1299" fmla="*/ 396850 w 2483666"/>
              <a:gd name="connsiteY1299" fmla="*/ 1805633 h 3241367"/>
              <a:gd name="connsiteX1300" fmla="*/ 409980 w 2483666"/>
              <a:gd name="connsiteY1300" fmla="*/ 1788103 h 3241367"/>
              <a:gd name="connsiteX1301" fmla="*/ 423110 w 2483666"/>
              <a:gd name="connsiteY1301" fmla="*/ 1783720 h 3241367"/>
              <a:gd name="connsiteX1302" fmla="*/ 427487 w 2483666"/>
              <a:gd name="connsiteY1302" fmla="*/ 1783720 h 3241367"/>
              <a:gd name="connsiteX1303" fmla="*/ 426393 w 2483666"/>
              <a:gd name="connsiteY1303" fmla="*/ 1778516 h 3241367"/>
              <a:gd name="connsiteX1304" fmla="*/ 422812 w 2483666"/>
              <a:gd name="connsiteY1304" fmla="*/ 1780981 h 3241367"/>
              <a:gd name="connsiteX1305" fmla="*/ 436240 w 2483666"/>
              <a:gd name="connsiteY1305" fmla="*/ 1766190 h 3241367"/>
              <a:gd name="connsiteX1306" fmla="*/ 458124 w 2483666"/>
              <a:gd name="connsiteY1306" fmla="*/ 1761807 h 3241367"/>
              <a:gd name="connsiteX1307" fmla="*/ 471254 w 2483666"/>
              <a:gd name="connsiteY1307" fmla="*/ 1766190 h 3241367"/>
              <a:gd name="connsiteX1308" fmla="*/ 488761 w 2483666"/>
              <a:gd name="connsiteY1308" fmla="*/ 1761807 h 3241367"/>
              <a:gd name="connsiteX1309" fmla="*/ 515021 w 2483666"/>
              <a:gd name="connsiteY1309" fmla="*/ 1757425 h 3241367"/>
              <a:gd name="connsiteX1310" fmla="*/ 519398 w 2483666"/>
              <a:gd name="connsiteY1310" fmla="*/ 1757425 h 3241367"/>
              <a:gd name="connsiteX1311" fmla="*/ 536905 w 2483666"/>
              <a:gd name="connsiteY1311" fmla="*/ 1739894 h 3241367"/>
              <a:gd name="connsiteX1312" fmla="*/ 528152 w 2483666"/>
              <a:gd name="connsiteY1312" fmla="*/ 1731129 h 3241367"/>
              <a:gd name="connsiteX1313" fmla="*/ 506268 w 2483666"/>
              <a:gd name="connsiteY1313" fmla="*/ 1739894 h 3241367"/>
              <a:gd name="connsiteX1314" fmla="*/ 506268 w 2483666"/>
              <a:gd name="connsiteY1314" fmla="*/ 1726746 h 3241367"/>
              <a:gd name="connsiteX1315" fmla="*/ 523775 w 2483666"/>
              <a:gd name="connsiteY1315" fmla="*/ 1726746 h 3241367"/>
              <a:gd name="connsiteX1316" fmla="*/ 523775 w 2483666"/>
              <a:gd name="connsiteY1316" fmla="*/ 1722364 h 3241367"/>
              <a:gd name="connsiteX1317" fmla="*/ 528152 w 2483666"/>
              <a:gd name="connsiteY1317" fmla="*/ 1717981 h 3241367"/>
              <a:gd name="connsiteX1318" fmla="*/ 558789 w 2483666"/>
              <a:gd name="connsiteY1318" fmla="*/ 1726746 h 3241367"/>
              <a:gd name="connsiteX1319" fmla="*/ 558789 w 2483666"/>
              <a:gd name="connsiteY1319" fmla="*/ 1717981 h 3241367"/>
              <a:gd name="connsiteX1320" fmla="*/ 563166 w 2483666"/>
              <a:gd name="connsiteY1320" fmla="*/ 1717981 h 3241367"/>
              <a:gd name="connsiteX1321" fmla="*/ 624440 w 2483666"/>
              <a:gd name="connsiteY1321" fmla="*/ 1696068 h 3241367"/>
              <a:gd name="connsiteX1322" fmla="*/ 633193 w 2483666"/>
              <a:gd name="connsiteY1322" fmla="*/ 1696068 h 3241367"/>
              <a:gd name="connsiteX1323" fmla="*/ 637570 w 2483666"/>
              <a:gd name="connsiteY1323" fmla="*/ 1687303 h 3241367"/>
              <a:gd name="connsiteX1324" fmla="*/ 589426 w 2483666"/>
              <a:gd name="connsiteY1324" fmla="*/ 1682920 h 3241367"/>
              <a:gd name="connsiteX1325" fmla="*/ 602556 w 2483666"/>
              <a:gd name="connsiteY1325" fmla="*/ 1678538 h 3241367"/>
              <a:gd name="connsiteX1326" fmla="*/ 585049 w 2483666"/>
              <a:gd name="connsiteY1326" fmla="*/ 1674155 h 3241367"/>
              <a:gd name="connsiteX1327" fmla="*/ 593803 w 2483666"/>
              <a:gd name="connsiteY1327" fmla="*/ 1665390 h 3241367"/>
              <a:gd name="connsiteX1328" fmla="*/ 633193 w 2483666"/>
              <a:gd name="connsiteY1328" fmla="*/ 1652242 h 3241367"/>
              <a:gd name="connsiteX1329" fmla="*/ 633193 w 2483666"/>
              <a:gd name="connsiteY1329" fmla="*/ 1636903 h 3241367"/>
              <a:gd name="connsiteX1330" fmla="*/ 633193 w 2483666"/>
              <a:gd name="connsiteY1330" fmla="*/ 1636072 h 3241367"/>
              <a:gd name="connsiteX1331" fmla="*/ 637570 w 2483666"/>
              <a:gd name="connsiteY1331" fmla="*/ 1634712 h 3241367"/>
              <a:gd name="connsiteX1332" fmla="*/ 633193 w 2483666"/>
              <a:gd name="connsiteY1332" fmla="*/ 1630329 h 3241367"/>
              <a:gd name="connsiteX1333" fmla="*/ 545659 w 2483666"/>
              <a:gd name="connsiteY1333" fmla="*/ 1669773 h 3241367"/>
              <a:gd name="connsiteX1334" fmla="*/ 538262 w 2483666"/>
              <a:gd name="connsiteY1334" fmla="*/ 1683599 h 3241367"/>
              <a:gd name="connsiteX1335" fmla="*/ 536905 w 2483666"/>
              <a:gd name="connsiteY1335" fmla="*/ 1682920 h 3241367"/>
              <a:gd name="connsiteX1336" fmla="*/ 535264 w 2483666"/>
              <a:gd name="connsiteY1336" fmla="*/ 1684016 h 3241367"/>
              <a:gd name="connsiteX1337" fmla="*/ 528006 w 2483666"/>
              <a:gd name="connsiteY1337" fmla="*/ 1688861 h 3241367"/>
              <a:gd name="connsiteX1338" fmla="*/ 519398 w 2483666"/>
              <a:gd name="connsiteY1338" fmla="*/ 1687303 h 3241367"/>
              <a:gd name="connsiteX1339" fmla="*/ 523775 w 2483666"/>
              <a:gd name="connsiteY1339" fmla="*/ 1691686 h 3241367"/>
              <a:gd name="connsiteX1340" fmla="*/ 528006 w 2483666"/>
              <a:gd name="connsiteY1340" fmla="*/ 1688861 h 3241367"/>
              <a:gd name="connsiteX1341" fmla="*/ 531503 w 2483666"/>
              <a:gd name="connsiteY1341" fmla="*/ 1689494 h 3241367"/>
              <a:gd name="connsiteX1342" fmla="*/ 537452 w 2483666"/>
              <a:gd name="connsiteY1342" fmla="*/ 1685112 h 3241367"/>
              <a:gd name="connsiteX1343" fmla="*/ 538262 w 2483666"/>
              <a:gd name="connsiteY1343" fmla="*/ 1683599 h 3241367"/>
              <a:gd name="connsiteX1344" fmla="*/ 552224 w 2483666"/>
              <a:gd name="connsiteY1344" fmla="*/ 1690590 h 3241367"/>
              <a:gd name="connsiteX1345" fmla="*/ 554412 w 2483666"/>
              <a:gd name="connsiteY1345" fmla="*/ 1691686 h 3241367"/>
              <a:gd name="connsiteX1346" fmla="*/ 558789 w 2483666"/>
              <a:gd name="connsiteY1346" fmla="*/ 1687303 h 3241367"/>
              <a:gd name="connsiteX1347" fmla="*/ 559131 w 2483666"/>
              <a:gd name="connsiteY1347" fmla="*/ 1691001 h 3241367"/>
              <a:gd name="connsiteX1348" fmla="*/ 558380 w 2483666"/>
              <a:gd name="connsiteY1348" fmla="*/ 1696205 h 3241367"/>
              <a:gd name="connsiteX1349" fmla="*/ 550583 w 2483666"/>
              <a:gd name="connsiteY1349" fmla="*/ 1698807 h 3241367"/>
              <a:gd name="connsiteX1350" fmla="*/ 545659 w 2483666"/>
              <a:gd name="connsiteY1350" fmla="*/ 1700451 h 3241367"/>
              <a:gd name="connsiteX1351" fmla="*/ 536905 w 2483666"/>
              <a:gd name="connsiteY1351" fmla="*/ 1700451 h 3241367"/>
              <a:gd name="connsiteX1352" fmla="*/ 545659 w 2483666"/>
              <a:gd name="connsiteY1352" fmla="*/ 1709216 h 3241367"/>
              <a:gd name="connsiteX1353" fmla="*/ 532528 w 2483666"/>
              <a:gd name="connsiteY1353" fmla="*/ 1700451 h 3241367"/>
              <a:gd name="connsiteX1354" fmla="*/ 498062 w 2483666"/>
              <a:gd name="connsiteY1354" fmla="*/ 1711955 h 3241367"/>
              <a:gd name="connsiteX1355" fmla="*/ 494486 w 2483666"/>
              <a:gd name="connsiteY1355" fmla="*/ 1713149 h 3241367"/>
              <a:gd name="connsiteX1356" fmla="*/ 497515 w 2483666"/>
              <a:gd name="connsiteY1356" fmla="*/ 1709216 h 3241367"/>
              <a:gd name="connsiteX1357" fmla="*/ 488761 w 2483666"/>
              <a:gd name="connsiteY1357" fmla="*/ 1704833 h 3241367"/>
              <a:gd name="connsiteX1358" fmla="*/ 480008 w 2483666"/>
              <a:gd name="connsiteY1358" fmla="*/ 1717981 h 3241367"/>
              <a:gd name="connsiteX1359" fmla="*/ 484385 w 2483666"/>
              <a:gd name="connsiteY1359" fmla="*/ 1722364 h 3241367"/>
              <a:gd name="connsiteX1360" fmla="*/ 475631 w 2483666"/>
              <a:gd name="connsiteY1360" fmla="*/ 1731129 h 3241367"/>
              <a:gd name="connsiteX1361" fmla="*/ 458124 w 2483666"/>
              <a:gd name="connsiteY1361" fmla="*/ 1731129 h 3241367"/>
              <a:gd name="connsiteX1362" fmla="*/ 458124 w 2483666"/>
              <a:gd name="connsiteY1362" fmla="*/ 1735512 h 3241367"/>
              <a:gd name="connsiteX1363" fmla="*/ 453748 w 2483666"/>
              <a:gd name="connsiteY1363" fmla="*/ 1731129 h 3241367"/>
              <a:gd name="connsiteX1364" fmla="*/ 431864 w 2483666"/>
              <a:gd name="connsiteY1364" fmla="*/ 1739894 h 3241367"/>
              <a:gd name="connsiteX1365" fmla="*/ 431864 w 2483666"/>
              <a:gd name="connsiteY1365" fmla="*/ 1744277 h 3241367"/>
              <a:gd name="connsiteX1366" fmla="*/ 423110 w 2483666"/>
              <a:gd name="connsiteY1366" fmla="*/ 1744277 h 3241367"/>
              <a:gd name="connsiteX1367" fmla="*/ 374966 w 2483666"/>
              <a:gd name="connsiteY1367" fmla="*/ 1766190 h 3241367"/>
              <a:gd name="connsiteX1368" fmla="*/ 361836 w 2483666"/>
              <a:gd name="connsiteY1368" fmla="*/ 1766190 h 3241367"/>
              <a:gd name="connsiteX1369" fmla="*/ 348706 w 2483666"/>
              <a:gd name="connsiteY1369" fmla="*/ 1770572 h 3241367"/>
              <a:gd name="connsiteX1370" fmla="*/ 374966 w 2483666"/>
              <a:gd name="connsiteY1370" fmla="*/ 1757425 h 3241367"/>
              <a:gd name="connsiteX1371" fmla="*/ 339952 w 2483666"/>
              <a:gd name="connsiteY1371" fmla="*/ 1757425 h 3241367"/>
              <a:gd name="connsiteX1372" fmla="*/ 339952 w 2483666"/>
              <a:gd name="connsiteY1372" fmla="*/ 1774955 h 3241367"/>
              <a:gd name="connsiteX1373" fmla="*/ 313692 w 2483666"/>
              <a:gd name="connsiteY1373" fmla="*/ 1770572 h 3241367"/>
              <a:gd name="connsiteX1374" fmla="*/ 313692 w 2483666"/>
              <a:gd name="connsiteY1374" fmla="*/ 1783720 h 3241367"/>
              <a:gd name="connsiteX1375" fmla="*/ 331199 w 2483666"/>
              <a:gd name="connsiteY1375" fmla="*/ 1779338 h 3241367"/>
              <a:gd name="connsiteX1376" fmla="*/ 300562 w 2483666"/>
              <a:gd name="connsiteY1376" fmla="*/ 1792485 h 3241367"/>
              <a:gd name="connsiteX1377" fmla="*/ 313692 w 2483666"/>
              <a:gd name="connsiteY1377" fmla="*/ 1801251 h 3241367"/>
              <a:gd name="connsiteX1378" fmla="*/ 322446 w 2483666"/>
              <a:gd name="connsiteY1378" fmla="*/ 1792485 h 3241367"/>
              <a:gd name="connsiteX1379" fmla="*/ 339952 w 2483666"/>
              <a:gd name="connsiteY1379" fmla="*/ 1792485 h 3241367"/>
              <a:gd name="connsiteX1380" fmla="*/ 318069 w 2483666"/>
              <a:gd name="connsiteY1380" fmla="*/ 1805633 h 3241367"/>
              <a:gd name="connsiteX1381" fmla="*/ 313692 w 2483666"/>
              <a:gd name="connsiteY1381" fmla="*/ 1814399 h 3241367"/>
              <a:gd name="connsiteX1382" fmla="*/ 335576 w 2483666"/>
              <a:gd name="connsiteY1382" fmla="*/ 1818781 h 3241367"/>
              <a:gd name="connsiteX1383" fmla="*/ 370590 w 2483666"/>
              <a:gd name="connsiteY1383" fmla="*/ 1805633 h 3241367"/>
              <a:gd name="connsiteX1384" fmla="*/ 326822 w 2483666"/>
              <a:gd name="connsiteY1384" fmla="*/ 1831929 h 3241367"/>
              <a:gd name="connsiteX1385" fmla="*/ 318069 w 2483666"/>
              <a:gd name="connsiteY1385" fmla="*/ 1823164 h 3241367"/>
              <a:gd name="connsiteX1386" fmla="*/ 296185 w 2483666"/>
              <a:gd name="connsiteY1386" fmla="*/ 1814399 h 3241367"/>
              <a:gd name="connsiteX1387" fmla="*/ 278678 w 2483666"/>
              <a:gd name="connsiteY1387" fmla="*/ 1827546 h 3241367"/>
              <a:gd name="connsiteX1388" fmla="*/ 278241 w 2483666"/>
              <a:gd name="connsiteY1388" fmla="*/ 1831929 h 3241367"/>
              <a:gd name="connsiteX1389" fmla="*/ 260624 w 2483666"/>
              <a:gd name="connsiteY1389" fmla="*/ 1831929 h 3241367"/>
              <a:gd name="connsiteX1390" fmla="*/ 256795 w 2483666"/>
              <a:gd name="connsiteY1390" fmla="*/ 1831929 h 3241367"/>
              <a:gd name="connsiteX1391" fmla="*/ 234911 w 2483666"/>
              <a:gd name="connsiteY1391" fmla="*/ 1827546 h 3241367"/>
              <a:gd name="connsiteX1392" fmla="*/ 226158 w 2483666"/>
              <a:gd name="connsiteY1392" fmla="*/ 1823164 h 3241367"/>
              <a:gd name="connsiteX1393" fmla="*/ 213027 w 2483666"/>
              <a:gd name="connsiteY1393" fmla="*/ 1831929 h 3241367"/>
              <a:gd name="connsiteX1394" fmla="*/ 217404 w 2483666"/>
              <a:gd name="connsiteY1394" fmla="*/ 1836312 h 3241367"/>
              <a:gd name="connsiteX1395" fmla="*/ 199897 w 2483666"/>
              <a:gd name="connsiteY1395" fmla="*/ 1849459 h 3241367"/>
              <a:gd name="connsiteX1396" fmla="*/ 191144 w 2483666"/>
              <a:gd name="connsiteY1396" fmla="*/ 1836312 h 3241367"/>
              <a:gd name="connsiteX1397" fmla="*/ 185536 w 2483666"/>
              <a:gd name="connsiteY1397" fmla="*/ 1846035 h 3241367"/>
              <a:gd name="connsiteX1398" fmla="*/ 181791 w 2483666"/>
              <a:gd name="connsiteY1398" fmla="*/ 1843562 h 3241367"/>
              <a:gd name="connsiteX1399" fmla="*/ 182390 w 2483666"/>
              <a:gd name="connsiteY1399" fmla="*/ 1840694 h 3241367"/>
              <a:gd name="connsiteX1400" fmla="*/ 160507 w 2483666"/>
              <a:gd name="connsiteY1400" fmla="*/ 1836312 h 3241367"/>
              <a:gd name="connsiteX1401" fmla="*/ 164883 w 2483666"/>
              <a:gd name="connsiteY1401" fmla="*/ 1827546 h 3241367"/>
              <a:gd name="connsiteX1402" fmla="*/ 178014 w 2483666"/>
              <a:gd name="connsiteY1402" fmla="*/ 1827546 h 3241367"/>
              <a:gd name="connsiteX1403" fmla="*/ 178014 w 2483666"/>
              <a:gd name="connsiteY1403" fmla="*/ 1823164 h 3241367"/>
              <a:gd name="connsiteX1404" fmla="*/ 186767 w 2483666"/>
              <a:gd name="connsiteY1404" fmla="*/ 1818781 h 3241367"/>
              <a:gd name="connsiteX1405" fmla="*/ 178014 w 2483666"/>
              <a:gd name="connsiteY1405" fmla="*/ 1805633 h 3241367"/>
              <a:gd name="connsiteX1406" fmla="*/ 182390 w 2483666"/>
              <a:gd name="connsiteY1406" fmla="*/ 1796868 h 3241367"/>
              <a:gd name="connsiteX1407" fmla="*/ 173637 w 2483666"/>
              <a:gd name="connsiteY1407" fmla="*/ 1788103 h 3241367"/>
              <a:gd name="connsiteX1408" fmla="*/ 160507 w 2483666"/>
              <a:gd name="connsiteY1408" fmla="*/ 1796868 h 3241367"/>
              <a:gd name="connsiteX1409" fmla="*/ 160507 w 2483666"/>
              <a:gd name="connsiteY1409" fmla="*/ 1770572 h 3241367"/>
              <a:gd name="connsiteX1410" fmla="*/ 151753 w 2483666"/>
              <a:gd name="connsiteY1410" fmla="*/ 1774955 h 3241367"/>
              <a:gd name="connsiteX1411" fmla="*/ 138623 w 2483666"/>
              <a:gd name="connsiteY1411" fmla="*/ 1766190 h 3241367"/>
              <a:gd name="connsiteX1412" fmla="*/ 134246 w 2483666"/>
              <a:gd name="connsiteY1412" fmla="*/ 1766190 h 3241367"/>
              <a:gd name="connsiteX1413" fmla="*/ 138623 w 2483666"/>
              <a:gd name="connsiteY1413" fmla="*/ 1757425 h 3241367"/>
              <a:gd name="connsiteX1414" fmla="*/ 134246 w 2483666"/>
              <a:gd name="connsiteY1414" fmla="*/ 1757425 h 3241367"/>
              <a:gd name="connsiteX1415" fmla="*/ 121116 w 2483666"/>
              <a:gd name="connsiteY1415" fmla="*/ 1757425 h 3241367"/>
              <a:gd name="connsiteX1416" fmla="*/ 107986 w 2483666"/>
              <a:gd name="connsiteY1416" fmla="*/ 1739894 h 3241367"/>
              <a:gd name="connsiteX1417" fmla="*/ 125493 w 2483666"/>
              <a:gd name="connsiteY1417" fmla="*/ 1735512 h 3241367"/>
              <a:gd name="connsiteX1418" fmla="*/ 111337 w 2483666"/>
              <a:gd name="connsiteY1418" fmla="*/ 1725651 h 3241367"/>
              <a:gd name="connsiteX1419" fmla="*/ 97435 w 2483666"/>
              <a:gd name="connsiteY1419" fmla="*/ 1733969 h 3241367"/>
              <a:gd name="connsiteX1420" fmla="*/ 81521 w 2483666"/>
              <a:gd name="connsiteY1420" fmla="*/ 1720309 h 3241367"/>
              <a:gd name="connsiteX1421" fmla="*/ 68596 w 2483666"/>
              <a:gd name="connsiteY1421" fmla="*/ 1709216 h 3241367"/>
              <a:gd name="connsiteX1422" fmla="*/ 51089 w 2483666"/>
              <a:gd name="connsiteY1422" fmla="*/ 1722364 h 3241367"/>
              <a:gd name="connsiteX1423" fmla="*/ 46712 w 2483666"/>
              <a:gd name="connsiteY1423" fmla="*/ 1735512 h 3241367"/>
              <a:gd name="connsiteX1424" fmla="*/ 37958 w 2483666"/>
              <a:gd name="connsiteY1424" fmla="*/ 1735512 h 3241367"/>
              <a:gd name="connsiteX1425" fmla="*/ 51089 w 2483666"/>
              <a:gd name="connsiteY1425" fmla="*/ 1713599 h 3241367"/>
              <a:gd name="connsiteX1426" fmla="*/ 20452 w 2483666"/>
              <a:gd name="connsiteY1426" fmla="*/ 1704833 h 3241367"/>
              <a:gd name="connsiteX1427" fmla="*/ 20452 w 2483666"/>
              <a:gd name="connsiteY1427" fmla="*/ 1689631 h 3241367"/>
              <a:gd name="connsiteX1428" fmla="*/ 20452 w 2483666"/>
              <a:gd name="connsiteY1428" fmla="*/ 1682920 h 3241367"/>
              <a:gd name="connsiteX1429" fmla="*/ 33582 w 2483666"/>
              <a:gd name="connsiteY1429" fmla="*/ 1691686 h 3241367"/>
              <a:gd name="connsiteX1430" fmla="*/ 51089 w 2483666"/>
              <a:gd name="connsiteY1430" fmla="*/ 1691686 h 3241367"/>
              <a:gd name="connsiteX1431" fmla="*/ 59842 w 2483666"/>
              <a:gd name="connsiteY1431" fmla="*/ 1678538 h 3241367"/>
              <a:gd name="connsiteX1432" fmla="*/ 68596 w 2483666"/>
              <a:gd name="connsiteY1432" fmla="*/ 1682920 h 3241367"/>
              <a:gd name="connsiteX1433" fmla="*/ 94856 w 2483666"/>
              <a:gd name="connsiteY1433" fmla="*/ 1656625 h 3241367"/>
              <a:gd name="connsiteX1434" fmla="*/ 90479 w 2483666"/>
              <a:gd name="connsiteY1434" fmla="*/ 1647860 h 3241367"/>
              <a:gd name="connsiteX1435" fmla="*/ 129870 w 2483666"/>
              <a:gd name="connsiteY1435" fmla="*/ 1634712 h 3241367"/>
              <a:gd name="connsiteX1436" fmla="*/ 138623 w 2483666"/>
              <a:gd name="connsiteY1436" fmla="*/ 1625946 h 3241367"/>
              <a:gd name="connsiteX1437" fmla="*/ 138623 w 2483666"/>
              <a:gd name="connsiteY1437" fmla="*/ 1621564 h 3241367"/>
              <a:gd name="connsiteX1438" fmla="*/ 160507 w 2483666"/>
              <a:gd name="connsiteY1438" fmla="*/ 1608416 h 3241367"/>
              <a:gd name="connsiteX1439" fmla="*/ 173637 w 2483666"/>
              <a:gd name="connsiteY1439" fmla="*/ 1617181 h 3241367"/>
              <a:gd name="connsiteX1440" fmla="*/ 178014 w 2483666"/>
              <a:gd name="connsiteY1440" fmla="*/ 1617181 h 3241367"/>
              <a:gd name="connsiteX1441" fmla="*/ 178014 w 2483666"/>
              <a:gd name="connsiteY1441" fmla="*/ 1604033 h 3241367"/>
              <a:gd name="connsiteX1442" fmla="*/ 208651 w 2483666"/>
              <a:gd name="connsiteY1442" fmla="*/ 1595268 h 3241367"/>
              <a:gd name="connsiteX1443" fmla="*/ 199897 w 2483666"/>
              <a:gd name="connsiteY1443" fmla="*/ 1590886 h 3241367"/>
              <a:gd name="connsiteX1444" fmla="*/ 221781 w 2483666"/>
              <a:gd name="connsiteY1444" fmla="*/ 1590886 h 3241367"/>
              <a:gd name="connsiteX1445" fmla="*/ 234911 w 2483666"/>
              <a:gd name="connsiteY1445" fmla="*/ 1604033 h 3241367"/>
              <a:gd name="connsiteX1446" fmla="*/ 239288 w 2483666"/>
              <a:gd name="connsiteY1446" fmla="*/ 1599651 h 3241367"/>
              <a:gd name="connsiteX1447" fmla="*/ 256795 w 2483666"/>
              <a:gd name="connsiteY1447" fmla="*/ 1612799 h 3241367"/>
              <a:gd name="connsiteX1448" fmla="*/ 261171 w 2483666"/>
              <a:gd name="connsiteY1448" fmla="*/ 1604033 h 3241367"/>
              <a:gd name="connsiteX1449" fmla="*/ 252418 w 2483666"/>
              <a:gd name="connsiteY1449" fmla="*/ 1595268 h 3241367"/>
              <a:gd name="connsiteX1450" fmla="*/ 265548 w 2483666"/>
              <a:gd name="connsiteY1450" fmla="*/ 1582120 h 3241367"/>
              <a:gd name="connsiteX1451" fmla="*/ 274302 w 2483666"/>
              <a:gd name="connsiteY1451" fmla="*/ 1599651 h 3241367"/>
              <a:gd name="connsiteX1452" fmla="*/ 278678 w 2483666"/>
              <a:gd name="connsiteY1452" fmla="*/ 1595268 h 3241367"/>
              <a:gd name="connsiteX1453" fmla="*/ 296185 w 2483666"/>
              <a:gd name="connsiteY1453" fmla="*/ 1604033 h 3241367"/>
              <a:gd name="connsiteX1454" fmla="*/ 309315 w 2483666"/>
              <a:gd name="connsiteY1454" fmla="*/ 1595268 h 3241367"/>
              <a:gd name="connsiteX1455" fmla="*/ 287432 w 2483666"/>
              <a:gd name="connsiteY1455" fmla="*/ 1586503 h 3241367"/>
              <a:gd name="connsiteX1456" fmla="*/ 261171 w 2483666"/>
              <a:gd name="connsiteY1456" fmla="*/ 1568973 h 3241367"/>
              <a:gd name="connsiteX1457" fmla="*/ 256795 w 2483666"/>
              <a:gd name="connsiteY1457" fmla="*/ 1568973 h 3241367"/>
              <a:gd name="connsiteX1458" fmla="*/ 261171 w 2483666"/>
              <a:gd name="connsiteY1458" fmla="*/ 1564590 h 3241367"/>
              <a:gd name="connsiteX1459" fmla="*/ 287432 w 2483666"/>
              <a:gd name="connsiteY1459" fmla="*/ 1568973 h 3241367"/>
              <a:gd name="connsiteX1460" fmla="*/ 313692 w 2483666"/>
              <a:gd name="connsiteY1460" fmla="*/ 1573355 h 3241367"/>
              <a:gd name="connsiteX1461" fmla="*/ 318069 w 2483666"/>
              <a:gd name="connsiteY1461" fmla="*/ 1573355 h 3241367"/>
              <a:gd name="connsiteX1462" fmla="*/ 318069 w 2483666"/>
              <a:gd name="connsiteY1462" fmla="*/ 1564590 h 3241367"/>
              <a:gd name="connsiteX1463" fmla="*/ 322446 w 2483666"/>
              <a:gd name="connsiteY1463" fmla="*/ 1568973 h 3241367"/>
              <a:gd name="connsiteX1464" fmla="*/ 335576 w 2483666"/>
              <a:gd name="connsiteY1464" fmla="*/ 1564590 h 3241367"/>
              <a:gd name="connsiteX1465" fmla="*/ 335576 w 2483666"/>
              <a:gd name="connsiteY1465" fmla="*/ 1547060 h 3241367"/>
              <a:gd name="connsiteX1466" fmla="*/ 335576 w 2483666"/>
              <a:gd name="connsiteY1466" fmla="*/ 1542677 h 3241367"/>
              <a:gd name="connsiteX1467" fmla="*/ 322446 w 2483666"/>
              <a:gd name="connsiteY1467" fmla="*/ 1533912 h 3241367"/>
              <a:gd name="connsiteX1468" fmla="*/ 318069 w 2483666"/>
              <a:gd name="connsiteY1468" fmla="*/ 1547060 h 3241367"/>
              <a:gd name="connsiteX1469" fmla="*/ 296185 w 2483666"/>
              <a:gd name="connsiteY1469" fmla="*/ 1542677 h 3241367"/>
              <a:gd name="connsiteX1470" fmla="*/ 300562 w 2483666"/>
              <a:gd name="connsiteY1470" fmla="*/ 1529529 h 3241367"/>
              <a:gd name="connsiteX1471" fmla="*/ 348706 w 2483666"/>
              <a:gd name="connsiteY1471" fmla="*/ 1529529 h 3241367"/>
              <a:gd name="connsiteX1472" fmla="*/ 344329 w 2483666"/>
              <a:gd name="connsiteY1472" fmla="*/ 1533912 h 3241367"/>
              <a:gd name="connsiteX1473" fmla="*/ 348706 w 2483666"/>
              <a:gd name="connsiteY1473" fmla="*/ 1533912 h 3241367"/>
              <a:gd name="connsiteX1474" fmla="*/ 357459 w 2483666"/>
              <a:gd name="connsiteY1474" fmla="*/ 1533912 h 3241367"/>
              <a:gd name="connsiteX1475" fmla="*/ 344329 w 2483666"/>
              <a:gd name="connsiteY1475" fmla="*/ 1542677 h 3241367"/>
              <a:gd name="connsiteX1476" fmla="*/ 366213 w 2483666"/>
              <a:gd name="connsiteY1476" fmla="*/ 1542677 h 3241367"/>
              <a:gd name="connsiteX1477" fmla="*/ 370590 w 2483666"/>
              <a:gd name="connsiteY1477" fmla="*/ 1529529 h 3241367"/>
              <a:gd name="connsiteX1478" fmla="*/ 418734 w 2483666"/>
              <a:gd name="connsiteY1478" fmla="*/ 1520764 h 3241367"/>
              <a:gd name="connsiteX1479" fmla="*/ 436240 w 2483666"/>
              <a:gd name="connsiteY1479" fmla="*/ 1511999 h 3241367"/>
              <a:gd name="connsiteX1480" fmla="*/ 462501 w 2483666"/>
              <a:gd name="connsiteY1480" fmla="*/ 1503234 h 3241367"/>
              <a:gd name="connsiteX1481" fmla="*/ 477614 w 2483666"/>
              <a:gd name="connsiteY1481" fmla="*/ 1503234 h 3241367"/>
              <a:gd name="connsiteX1482" fmla="*/ 477272 w 2483666"/>
              <a:gd name="connsiteY1482" fmla="*/ 1504329 h 3241367"/>
              <a:gd name="connsiteX1483" fmla="*/ 484385 w 2483666"/>
              <a:gd name="connsiteY1483" fmla="*/ 1503234 h 3241367"/>
              <a:gd name="connsiteX1484" fmla="*/ 481649 w 2483666"/>
              <a:gd name="connsiteY1484" fmla="*/ 1503234 h 3241367"/>
              <a:gd name="connsiteX1485" fmla="*/ 477614 w 2483666"/>
              <a:gd name="connsiteY1485" fmla="*/ 1503234 h 3241367"/>
              <a:gd name="connsiteX1486" fmla="*/ 477614 w 2483666"/>
              <a:gd name="connsiteY1486" fmla="*/ 1503234 h 3241367"/>
              <a:gd name="connsiteX1487" fmla="*/ 493138 w 2483666"/>
              <a:gd name="connsiteY1487" fmla="*/ 1498851 h 3241367"/>
              <a:gd name="connsiteX1488" fmla="*/ 488761 w 2483666"/>
              <a:gd name="connsiteY1488" fmla="*/ 1507616 h 3241367"/>
              <a:gd name="connsiteX1489" fmla="*/ 510645 w 2483666"/>
              <a:gd name="connsiteY1489" fmla="*/ 1511999 h 3241367"/>
              <a:gd name="connsiteX1490" fmla="*/ 515021 w 2483666"/>
              <a:gd name="connsiteY1490" fmla="*/ 1511999 h 3241367"/>
              <a:gd name="connsiteX1491" fmla="*/ 515366 w 2483666"/>
              <a:gd name="connsiteY1491" fmla="*/ 1511999 h 3241367"/>
              <a:gd name="connsiteX1492" fmla="*/ 510645 w 2483666"/>
              <a:gd name="connsiteY1492" fmla="*/ 1520764 h 3241367"/>
              <a:gd name="connsiteX1493" fmla="*/ 536905 w 2483666"/>
              <a:gd name="connsiteY1493" fmla="*/ 1511999 h 3241367"/>
              <a:gd name="connsiteX1494" fmla="*/ 541282 w 2483666"/>
              <a:gd name="connsiteY1494" fmla="*/ 1498851 h 3241367"/>
              <a:gd name="connsiteX1495" fmla="*/ 510645 w 2483666"/>
              <a:gd name="connsiteY1495" fmla="*/ 1498851 h 3241367"/>
              <a:gd name="connsiteX1496" fmla="*/ 484385 w 2483666"/>
              <a:gd name="connsiteY1496" fmla="*/ 1476938 h 3241367"/>
              <a:gd name="connsiteX1497" fmla="*/ 475631 w 2483666"/>
              <a:gd name="connsiteY1497" fmla="*/ 1476938 h 3241367"/>
              <a:gd name="connsiteX1498" fmla="*/ 466878 w 2483666"/>
              <a:gd name="connsiteY1498" fmla="*/ 1494468 h 3241367"/>
              <a:gd name="connsiteX1499" fmla="*/ 444994 w 2483666"/>
              <a:gd name="connsiteY1499" fmla="*/ 1481321 h 3241367"/>
              <a:gd name="connsiteX1500" fmla="*/ 427487 w 2483666"/>
              <a:gd name="connsiteY1500" fmla="*/ 1494468 h 3241367"/>
              <a:gd name="connsiteX1501" fmla="*/ 424624 w 2483666"/>
              <a:gd name="connsiteY1501" fmla="*/ 1493035 h 3241367"/>
              <a:gd name="connsiteX1502" fmla="*/ 423042 w 2483666"/>
              <a:gd name="connsiteY1502" fmla="*/ 1488853 h 3241367"/>
              <a:gd name="connsiteX1503" fmla="*/ 401227 w 2483666"/>
              <a:gd name="connsiteY1503" fmla="*/ 1490086 h 3241367"/>
              <a:gd name="connsiteX1504" fmla="*/ 401227 w 2483666"/>
              <a:gd name="connsiteY1504" fmla="*/ 1507616 h 3241367"/>
              <a:gd name="connsiteX1505" fmla="*/ 392473 w 2483666"/>
              <a:gd name="connsiteY1505" fmla="*/ 1498851 h 3241367"/>
              <a:gd name="connsiteX1506" fmla="*/ 383720 w 2483666"/>
              <a:gd name="connsiteY1506" fmla="*/ 1507616 h 3241367"/>
              <a:gd name="connsiteX1507" fmla="*/ 379343 w 2483666"/>
              <a:gd name="connsiteY1507" fmla="*/ 1520764 h 3241367"/>
              <a:gd name="connsiteX1508" fmla="*/ 366213 w 2483666"/>
              <a:gd name="connsiteY1508" fmla="*/ 1520764 h 3241367"/>
              <a:gd name="connsiteX1509" fmla="*/ 374966 w 2483666"/>
              <a:gd name="connsiteY1509" fmla="*/ 1511999 h 3241367"/>
              <a:gd name="connsiteX1510" fmla="*/ 375377 w 2483666"/>
              <a:gd name="connsiteY1510" fmla="*/ 1508301 h 3241367"/>
              <a:gd name="connsiteX1511" fmla="*/ 379638 w 2483666"/>
              <a:gd name="connsiteY1511" fmla="*/ 1506310 h 3241367"/>
              <a:gd name="connsiteX1512" fmla="*/ 381121 w 2483666"/>
              <a:gd name="connsiteY1512" fmla="*/ 1505836 h 3241367"/>
              <a:gd name="connsiteX1513" fmla="*/ 381531 w 2483666"/>
              <a:gd name="connsiteY1513" fmla="*/ 1505425 h 3241367"/>
              <a:gd name="connsiteX1514" fmla="*/ 379638 w 2483666"/>
              <a:gd name="connsiteY1514" fmla="*/ 1506310 h 3241367"/>
              <a:gd name="connsiteX1515" fmla="*/ 361836 w 2483666"/>
              <a:gd name="connsiteY1515" fmla="*/ 1511999 h 3241367"/>
              <a:gd name="connsiteX1516" fmla="*/ 379343 w 2483666"/>
              <a:gd name="connsiteY1516" fmla="*/ 1494468 h 3241367"/>
              <a:gd name="connsiteX1517" fmla="*/ 374966 w 2483666"/>
              <a:gd name="connsiteY1517" fmla="*/ 1494468 h 3241367"/>
              <a:gd name="connsiteX1518" fmla="*/ 401227 w 2483666"/>
              <a:gd name="connsiteY1518" fmla="*/ 1481321 h 3241367"/>
              <a:gd name="connsiteX1519" fmla="*/ 418734 w 2483666"/>
              <a:gd name="connsiteY1519" fmla="*/ 1468173 h 3241367"/>
              <a:gd name="connsiteX1520" fmla="*/ 423300 w 2483666"/>
              <a:gd name="connsiteY1520" fmla="*/ 1468292 h 3241367"/>
              <a:gd name="connsiteX1521" fmla="*/ 413194 w 2483666"/>
              <a:gd name="connsiteY1521" fmla="*/ 1474952 h 3241367"/>
              <a:gd name="connsiteX1522" fmla="*/ 430847 w 2483666"/>
              <a:gd name="connsiteY1522" fmla="*/ 1468489 h 3241367"/>
              <a:gd name="connsiteX1523" fmla="*/ 423300 w 2483666"/>
              <a:gd name="connsiteY1523" fmla="*/ 1468292 h 3241367"/>
              <a:gd name="connsiteX1524" fmla="*/ 428846 w 2483666"/>
              <a:gd name="connsiteY1524" fmla="*/ 1464638 h 3241367"/>
              <a:gd name="connsiteX1525" fmla="*/ 462501 w 2483666"/>
              <a:gd name="connsiteY1525" fmla="*/ 1446260 h 3241367"/>
              <a:gd name="connsiteX1526" fmla="*/ 480008 w 2483666"/>
              <a:gd name="connsiteY1526" fmla="*/ 1446260 h 3241367"/>
              <a:gd name="connsiteX1527" fmla="*/ 481530 w 2483666"/>
              <a:gd name="connsiteY1527" fmla="*/ 1444735 h 3241367"/>
              <a:gd name="connsiteX1528" fmla="*/ 488761 w 2483666"/>
              <a:gd name="connsiteY1528" fmla="*/ 1446260 h 3241367"/>
              <a:gd name="connsiteX1529" fmla="*/ 488761 w 2483666"/>
              <a:gd name="connsiteY1529" fmla="*/ 1433112 h 3241367"/>
              <a:gd name="connsiteX1530" fmla="*/ 515021 w 2483666"/>
              <a:gd name="connsiteY1530" fmla="*/ 1424347 h 3241367"/>
              <a:gd name="connsiteX1531" fmla="*/ 532528 w 2483666"/>
              <a:gd name="connsiteY1531" fmla="*/ 1415581 h 3241367"/>
              <a:gd name="connsiteX1532" fmla="*/ 541282 w 2483666"/>
              <a:gd name="connsiteY1532" fmla="*/ 1398051 h 3241367"/>
              <a:gd name="connsiteX1533" fmla="*/ 550035 w 2483666"/>
              <a:gd name="connsiteY1533" fmla="*/ 1406816 h 3241367"/>
              <a:gd name="connsiteX1534" fmla="*/ 585118 w 2483666"/>
              <a:gd name="connsiteY1534" fmla="*/ 1396955 h 3241367"/>
              <a:gd name="connsiteX1535" fmla="*/ 591291 w 2483666"/>
              <a:gd name="connsiteY1535" fmla="*/ 1403965 h 3241367"/>
              <a:gd name="connsiteX1536" fmla="*/ 587033 w 2483666"/>
              <a:gd name="connsiteY1536" fmla="*/ 1406200 h 3241367"/>
              <a:gd name="connsiteX1537" fmla="*/ 593803 w 2483666"/>
              <a:gd name="connsiteY1537" fmla="*/ 1406816 h 3241367"/>
              <a:gd name="connsiteX1538" fmla="*/ 591291 w 2483666"/>
              <a:gd name="connsiteY1538" fmla="*/ 1403965 h 3241367"/>
              <a:gd name="connsiteX1539" fmla="*/ 602556 w 2483666"/>
              <a:gd name="connsiteY1539" fmla="*/ 1398051 h 3241367"/>
              <a:gd name="connsiteX1540" fmla="*/ 606933 w 2483666"/>
              <a:gd name="connsiteY1540" fmla="*/ 1402434 h 3241367"/>
              <a:gd name="connsiteX1541" fmla="*/ 628817 w 2483666"/>
              <a:gd name="connsiteY1541" fmla="*/ 1389286 h 3241367"/>
              <a:gd name="connsiteX1542" fmla="*/ 606933 w 2483666"/>
              <a:gd name="connsiteY1542" fmla="*/ 1389286 h 3241367"/>
              <a:gd name="connsiteX1543" fmla="*/ 585049 w 2483666"/>
              <a:gd name="connsiteY1543" fmla="*/ 1393668 h 3241367"/>
              <a:gd name="connsiteX1544" fmla="*/ 598179 w 2483666"/>
              <a:gd name="connsiteY1544" fmla="*/ 1384903 h 3241367"/>
              <a:gd name="connsiteX1545" fmla="*/ 593803 w 2483666"/>
              <a:gd name="connsiteY1545" fmla="*/ 1380521 h 3241367"/>
              <a:gd name="connsiteX1546" fmla="*/ 606933 w 2483666"/>
              <a:gd name="connsiteY1546" fmla="*/ 1362990 h 3241367"/>
              <a:gd name="connsiteX1547" fmla="*/ 606933 w 2483666"/>
              <a:gd name="connsiteY1547" fmla="*/ 1367373 h 3241367"/>
              <a:gd name="connsiteX1548" fmla="*/ 612677 w 2483666"/>
              <a:gd name="connsiteY1548" fmla="*/ 1365455 h 3241367"/>
              <a:gd name="connsiteX1549" fmla="*/ 615139 w 2483666"/>
              <a:gd name="connsiteY1549" fmla="*/ 1367921 h 3241367"/>
              <a:gd name="connsiteX1550" fmla="*/ 637570 w 2483666"/>
              <a:gd name="connsiteY1550" fmla="*/ 1367373 h 3241367"/>
              <a:gd name="connsiteX1551" fmla="*/ 633193 w 2483666"/>
              <a:gd name="connsiteY1551" fmla="*/ 1349842 h 3241367"/>
              <a:gd name="connsiteX1552" fmla="*/ 659454 w 2483666"/>
              <a:gd name="connsiteY1552" fmla="*/ 1341077 h 3241367"/>
              <a:gd name="connsiteX1553" fmla="*/ 658752 w 2483666"/>
              <a:gd name="connsiteY1553" fmla="*/ 1341659 h 3241367"/>
              <a:gd name="connsiteX1554" fmla="*/ 652683 w 2483666"/>
              <a:gd name="connsiteY1554" fmla="*/ 1344775 h 3241367"/>
              <a:gd name="connsiteX1555" fmla="*/ 656650 w 2483666"/>
              <a:gd name="connsiteY1555" fmla="*/ 1343405 h 3241367"/>
              <a:gd name="connsiteX1556" fmla="*/ 658752 w 2483666"/>
              <a:gd name="connsiteY1556" fmla="*/ 1341659 h 3241367"/>
              <a:gd name="connsiteX1557" fmla="*/ 676961 w 2483666"/>
              <a:gd name="connsiteY1557" fmla="*/ 1332312 h 3241367"/>
              <a:gd name="connsiteX1558" fmla="*/ 685714 w 2483666"/>
              <a:gd name="connsiteY1558" fmla="*/ 1332312 h 3241367"/>
              <a:gd name="connsiteX1559" fmla="*/ 703221 w 2483666"/>
              <a:gd name="connsiteY1559" fmla="*/ 1310399 h 3241367"/>
              <a:gd name="connsiteX1560" fmla="*/ 703221 w 2483666"/>
              <a:gd name="connsiteY1560" fmla="*/ 1306016 h 3241367"/>
              <a:gd name="connsiteX1561" fmla="*/ 696070 w 2483666"/>
              <a:gd name="connsiteY1561" fmla="*/ 1306016 h 3241367"/>
              <a:gd name="connsiteX1562" fmla="*/ 698844 w 2483666"/>
              <a:gd name="connsiteY1562" fmla="*/ 1301634 h 3241367"/>
              <a:gd name="connsiteX1563" fmla="*/ 676961 w 2483666"/>
              <a:gd name="connsiteY1563" fmla="*/ 1306016 h 3241367"/>
              <a:gd name="connsiteX1564" fmla="*/ 663830 w 2483666"/>
              <a:gd name="connsiteY1564" fmla="*/ 1314782 h 3241367"/>
              <a:gd name="connsiteX1565" fmla="*/ 659454 w 2483666"/>
              <a:gd name="connsiteY1565" fmla="*/ 1314782 h 3241367"/>
              <a:gd name="connsiteX1566" fmla="*/ 655077 w 2483666"/>
              <a:gd name="connsiteY1566" fmla="*/ 1310399 h 3241367"/>
              <a:gd name="connsiteX1567" fmla="*/ 676961 w 2483666"/>
              <a:gd name="connsiteY1567" fmla="*/ 1297251 h 3241367"/>
              <a:gd name="connsiteX1568" fmla="*/ 707597 w 2483666"/>
              <a:gd name="connsiteY1568" fmla="*/ 1292869 h 3241367"/>
              <a:gd name="connsiteX1569" fmla="*/ 725105 w 2483666"/>
              <a:gd name="connsiteY1569" fmla="*/ 1279721 h 3241367"/>
              <a:gd name="connsiteX1570" fmla="*/ 742611 w 2483666"/>
              <a:gd name="connsiteY1570" fmla="*/ 1275338 h 3241367"/>
              <a:gd name="connsiteX1571" fmla="*/ 746988 w 2483666"/>
              <a:gd name="connsiteY1571" fmla="*/ 1270955 h 3241367"/>
              <a:gd name="connsiteX1572" fmla="*/ 738235 w 2483666"/>
              <a:gd name="connsiteY1572" fmla="*/ 1266573 h 3241367"/>
              <a:gd name="connsiteX1573" fmla="*/ 764495 w 2483666"/>
              <a:gd name="connsiteY1573" fmla="*/ 1244660 h 3241367"/>
              <a:gd name="connsiteX1574" fmla="*/ 774861 w 2483666"/>
              <a:gd name="connsiteY1574" fmla="*/ 1244660 h 3241367"/>
              <a:gd name="connsiteX1575" fmla="*/ 771060 w 2483666"/>
              <a:gd name="connsiteY1575" fmla="*/ 1249042 h 3241367"/>
              <a:gd name="connsiteX1576" fmla="*/ 776394 w 2483666"/>
              <a:gd name="connsiteY1576" fmla="*/ 1247673 h 3241367"/>
              <a:gd name="connsiteX1577" fmla="*/ 784662 w 2483666"/>
              <a:gd name="connsiteY1577" fmla="*/ 1242813 h 3241367"/>
              <a:gd name="connsiteX1578" fmla="*/ 788567 w 2483666"/>
              <a:gd name="connsiteY1578" fmla="*/ 1240825 h 3241367"/>
              <a:gd name="connsiteX1579" fmla="*/ 788623 w 2483666"/>
              <a:gd name="connsiteY1579" fmla="*/ 1240484 h 3241367"/>
              <a:gd name="connsiteX1580" fmla="*/ 803886 w 2483666"/>
              <a:gd name="connsiteY1580" fmla="*/ 1231512 h 3241367"/>
              <a:gd name="connsiteX1581" fmla="*/ 795132 w 2483666"/>
              <a:gd name="connsiteY1581" fmla="*/ 1227129 h 3241367"/>
              <a:gd name="connsiteX1582" fmla="*/ 790208 w 2483666"/>
              <a:gd name="connsiteY1582" fmla="*/ 1230896 h 3241367"/>
              <a:gd name="connsiteX1583" fmla="*/ 788623 w 2483666"/>
              <a:gd name="connsiteY1583" fmla="*/ 1240484 h 3241367"/>
              <a:gd name="connsiteX1584" fmla="*/ 784662 w 2483666"/>
              <a:gd name="connsiteY1584" fmla="*/ 1242813 h 3241367"/>
              <a:gd name="connsiteX1585" fmla="*/ 780361 w 2483666"/>
              <a:gd name="connsiteY1585" fmla="*/ 1245002 h 3241367"/>
              <a:gd name="connsiteX1586" fmla="*/ 777625 w 2483666"/>
              <a:gd name="connsiteY1586" fmla="*/ 1243503 h 3241367"/>
              <a:gd name="connsiteX1587" fmla="*/ 777625 w 2483666"/>
              <a:gd name="connsiteY1587" fmla="*/ 1240277 h 3241367"/>
              <a:gd name="connsiteX1588" fmla="*/ 776213 w 2483666"/>
              <a:gd name="connsiteY1588" fmla="*/ 1242729 h 3241367"/>
              <a:gd name="connsiteX1589" fmla="*/ 755742 w 2483666"/>
              <a:gd name="connsiteY1589" fmla="*/ 1231512 h 3241367"/>
              <a:gd name="connsiteX1590" fmla="*/ 740970 w 2483666"/>
              <a:gd name="connsiteY1590" fmla="*/ 1240277 h 3241367"/>
              <a:gd name="connsiteX1591" fmla="*/ 717790 w 2483666"/>
              <a:gd name="connsiteY1591" fmla="*/ 1248530 h 3241367"/>
              <a:gd name="connsiteX1592" fmla="*/ 716351 w 2483666"/>
              <a:gd name="connsiteY1592" fmla="*/ 1244660 h 3241367"/>
              <a:gd name="connsiteX1593" fmla="*/ 707597 w 2483666"/>
              <a:gd name="connsiteY1593" fmla="*/ 1253425 h 3241367"/>
              <a:gd name="connsiteX1594" fmla="*/ 676961 w 2483666"/>
              <a:gd name="connsiteY1594" fmla="*/ 1266573 h 3241367"/>
              <a:gd name="connsiteX1595" fmla="*/ 668207 w 2483666"/>
              <a:gd name="connsiteY1595" fmla="*/ 1275338 h 3241367"/>
              <a:gd name="connsiteX1596" fmla="*/ 668207 w 2483666"/>
              <a:gd name="connsiteY1596" fmla="*/ 1266573 h 3241367"/>
              <a:gd name="connsiteX1597" fmla="*/ 655077 w 2483666"/>
              <a:gd name="connsiteY1597" fmla="*/ 1257808 h 3241367"/>
              <a:gd name="connsiteX1598" fmla="*/ 655077 w 2483666"/>
              <a:gd name="connsiteY1598" fmla="*/ 1244660 h 3241367"/>
              <a:gd name="connsiteX1599" fmla="*/ 620063 w 2483666"/>
              <a:gd name="connsiteY1599" fmla="*/ 1227129 h 3241367"/>
              <a:gd name="connsiteX1600" fmla="*/ 611309 w 2483666"/>
              <a:gd name="connsiteY1600" fmla="*/ 1227129 h 3241367"/>
              <a:gd name="connsiteX1601" fmla="*/ 615686 w 2483666"/>
              <a:gd name="connsiteY1601" fmla="*/ 1240277 h 3241367"/>
              <a:gd name="connsiteX1602" fmla="*/ 593803 w 2483666"/>
              <a:gd name="connsiteY1602" fmla="*/ 1240277 h 3241367"/>
              <a:gd name="connsiteX1603" fmla="*/ 602556 w 2483666"/>
              <a:gd name="connsiteY1603" fmla="*/ 1222747 h 3241367"/>
              <a:gd name="connsiteX1604" fmla="*/ 606933 w 2483666"/>
              <a:gd name="connsiteY1604" fmla="*/ 1205216 h 3241367"/>
              <a:gd name="connsiteX1605" fmla="*/ 585049 w 2483666"/>
              <a:gd name="connsiteY1605" fmla="*/ 1205216 h 3241367"/>
              <a:gd name="connsiteX1606" fmla="*/ 593803 w 2483666"/>
              <a:gd name="connsiteY1606" fmla="*/ 1213982 h 3241367"/>
              <a:gd name="connsiteX1607" fmla="*/ 585049 w 2483666"/>
              <a:gd name="connsiteY1607" fmla="*/ 1240277 h 3241367"/>
              <a:gd name="connsiteX1608" fmla="*/ 554412 w 2483666"/>
              <a:gd name="connsiteY1608" fmla="*/ 1235895 h 3241367"/>
              <a:gd name="connsiteX1609" fmla="*/ 558789 w 2483666"/>
              <a:gd name="connsiteY1609" fmla="*/ 1227129 h 3241367"/>
              <a:gd name="connsiteX1610" fmla="*/ 580673 w 2483666"/>
              <a:gd name="connsiteY1610" fmla="*/ 1213982 h 3241367"/>
              <a:gd name="connsiteX1611" fmla="*/ 585049 w 2483666"/>
              <a:gd name="connsiteY1611" fmla="*/ 1209599 h 3241367"/>
              <a:gd name="connsiteX1612" fmla="*/ 580673 w 2483666"/>
              <a:gd name="connsiteY1612" fmla="*/ 1200834 h 3241367"/>
              <a:gd name="connsiteX1613" fmla="*/ 554412 w 2483666"/>
              <a:gd name="connsiteY1613" fmla="*/ 1209599 h 3241367"/>
              <a:gd name="connsiteX1614" fmla="*/ 576296 w 2483666"/>
              <a:gd name="connsiteY1614" fmla="*/ 1200834 h 3241367"/>
              <a:gd name="connsiteX1615" fmla="*/ 563166 w 2483666"/>
              <a:gd name="connsiteY1615" fmla="*/ 1192069 h 3241367"/>
              <a:gd name="connsiteX1616" fmla="*/ 585049 w 2483666"/>
              <a:gd name="connsiteY1616" fmla="*/ 1183303 h 3241367"/>
              <a:gd name="connsiteX1617" fmla="*/ 593803 w 2483666"/>
              <a:gd name="connsiteY1617" fmla="*/ 1178921 h 3241367"/>
              <a:gd name="connsiteX1618" fmla="*/ 567542 w 2483666"/>
              <a:gd name="connsiteY1618" fmla="*/ 1174538 h 3241367"/>
              <a:gd name="connsiteX1619" fmla="*/ 593803 w 2483666"/>
              <a:gd name="connsiteY1619" fmla="*/ 1165773 h 3241367"/>
              <a:gd name="connsiteX1620" fmla="*/ 615686 w 2483666"/>
              <a:gd name="connsiteY1620" fmla="*/ 1152625 h 3241367"/>
              <a:gd name="connsiteX1621" fmla="*/ 624440 w 2483666"/>
              <a:gd name="connsiteY1621" fmla="*/ 1152625 h 3241367"/>
              <a:gd name="connsiteX1622" fmla="*/ 631446 w 2483666"/>
              <a:gd name="connsiteY1622" fmla="*/ 1147948 h 3241367"/>
              <a:gd name="connsiteX1623" fmla="*/ 631415 w 2483666"/>
              <a:gd name="connsiteY1623" fmla="*/ 1148174 h 3241367"/>
              <a:gd name="connsiteX1624" fmla="*/ 632099 w 2483666"/>
              <a:gd name="connsiteY1624" fmla="*/ 1147695 h 3241367"/>
              <a:gd name="connsiteX1625" fmla="*/ 632239 w 2483666"/>
              <a:gd name="connsiteY1625" fmla="*/ 1147419 h 3241367"/>
              <a:gd name="connsiteX1626" fmla="*/ 635929 w 2483666"/>
              <a:gd name="connsiteY1626" fmla="*/ 1144956 h 3241367"/>
              <a:gd name="connsiteX1627" fmla="*/ 637570 w 2483666"/>
              <a:gd name="connsiteY1627" fmla="*/ 1143860 h 3241367"/>
              <a:gd name="connsiteX1628" fmla="*/ 634424 w 2483666"/>
              <a:gd name="connsiteY1628" fmla="*/ 1143107 h 3241367"/>
              <a:gd name="connsiteX1629" fmla="*/ 632239 w 2483666"/>
              <a:gd name="connsiteY1629" fmla="*/ 1147419 h 3241367"/>
              <a:gd name="connsiteX1630" fmla="*/ 631446 w 2483666"/>
              <a:gd name="connsiteY1630" fmla="*/ 1147948 h 3241367"/>
              <a:gd name="connsiteX1631" fmla="*/ 633193 w 2483666"/>
              <a:gd name="connsiteY1631" fmla="*/ 1135095 h 3241367"/>
              <a:gd name="connsiteX1632" fmla="*/ 668207 w 2483666"/>
              <a:gd name="connsiteY1632" fmla="*/ 1117564 h 3241367"/>
              <a:gd name="connsiteX1633" fmla="*/ 690091 w 2483666"/>
              <a:gd name="connsiteY1633" fmla="*/ 1126330 h 3241367"/>
              <a:gd name="connsiteX1634" fmla="*/ 716351 w 2483666"/>
              <a:gd name="connsiteY1634" fmla="*/ 1126330 h 3241367"/>
              <a:gd name="connsiteX1635" fmla="*/ 720728 w 2483666"/>
              <a:gd name="connsiteY1635" fmla="*/ 1117564 h 3241367"/>
              <a:gd name="connsiteX1636" fmla="*/ 733858 w 2483666"/>
              <a:gd name="connsiteY1636" fmla="*/ 1117564 h 3241367"/>
              <a:gd name="connsiteX1637" fmla="*/ 729481 w 2483666"/>
              <a:gd name="connsiteY1637" fmla="*/ 1104416 h 3241367"/>
              <a:gd name="connsiteX1638" fmla="*/ 725105 w 2483666"/>
              <a:gd name="connsiteY1638" fmla="*/ 1095651 h 3241367"/>
              <a:gd name="connsiteX1639" fmla="*/ 703221 w 2483666"/>
              <a:gd name="connsiteY1639" fmla="*/ 1095651 h 3241367"/>
              <a:gd name="connsiteX1640" fmla="*/ 703221 w 2483666"/>
              <a:gd name="connsiteY1640" fmla="*/ 1100034 h 3241367"/>
              <a:gd name="connsiteX1641" fmla="*/ 694467 w 2483666"/>
              <a:gd name="connsiteY1641" fmla="*/ 1100034 h 3241367"/>
              <a:gd name="connsiteX1642" fmla="*/ 690091 w 2483666"/>
              <a:gd name="connsiteY1642" fmla="*/ 1104416 h 3241367"/>
              <a:gd name="connsiteX1643" fmla="*/ 663830 w 2483666"/>
              <a:gd name="connsiteY1643" fmla="*/ 1113182 h 3241367"/>
              <a:gd name="connsiteX1644" fmla="*/ 659454 w 2483666"/>
              <a:gd name="connsiteY1644" fmla="*/ 1108799 h 3241367"/>
              <a:gd name="connsiteX1645" fmla="*/ 685714 w 2483666"/>
              <a:gd name="connsiteY1645" fmla="*/ 1091269 h 3241367"/>
              <a:gd name="connsiteX1646" fmla="*/ 668207 w 2483666"/>
              <a:gd name="connsiteY1646" fmla="*/ 1086886 h 3241367"/>
              <a:gd name="connsiteX1647" fmla="*/ 659454 w 2483666"/>
              <a:gd name="connsiteY1647" fmla="*/ 1091269 h 3241367"/>
              <a:gd name="connsiteX1648" fmla="*/ 646323 w 2483666"/>
              <a:gd name="connsiteY1648" fmla="*/ 1082503 h 3241367"/>
              <a:gd name="connsiteX1649" fmla="*/ 637570 w 2483666"/>
              <a:gd name="connsiteY1649" fmla="*/ 1082503 h 3241367"/>
              <a:gd name="connsiteX1650" fmla="*/ 633193 w 2483666"/>
              <a:gd name="connsiteY1650" fmla="*/ 1095651 h 3241367"/>
              <a:gd name="connsiteX1651" fmla="*/ 615686 w 2483666"/>
              <a:gd name="connsiteY1651" fmla="*/ 1100034 h 3241367"/>
              <a:gd name="connsiteX1652" fmla="*/ 620063 w 2483666"/>
              <a:gd name="connsiteY1652" fmla="*/ 1104416 h 3241367"/>
              <a:gd name="connsiteX1653" fmla="*/ 602556 w 2483666"/>
              <a:gd name="connsiteY1653" fmla="*/ 1095651 h 3241367"/>
              <a:gd name="connsiteX1654" fmla="*/ 598179 w 2483666"/>
              <a:gd name="connsiteY1654" fmla="*/ 1100034 h 3241367"/>
              <a:gd name="connsiteX1655" fmla="*/ 576296 w 2483666"/>
              <a:gd name="connsiteY1655" fmla="*/ 1086886 h 3241367"/>
              <a:gd name="connsiteX1656" fmla="*/ 576296 w 2483666"/>
              <a:gd name="connsiteY1656" fmla="*/ 1095651 h 3241367"/>
              <a:gd name="connsiteX1657" fmla="*/ 554412 w 2483666"/>
              <a:gd name="connsiteY1657" fmla="*/ 1086886 h 3241367"/>
              <a:gd name="connsiteX1658" fmla="*/ 550035 w 2483666"/>
              <a:gd name="connsiteY1658" fmla="*/ 1073738 h 3241367"/>
              <a:gd name="connsiteX1659" fmla="*/ 515021 w 2483666"/>
              <a:gd name="connsiteY1659" fmla="*/ 1069356 h 3241367"/>
              <a:gd name="connsiteX1660" fmla="*/ 501892 w 2483666"/>
              <a:gd name="connsiteY1660" fmla="*/ 1073738 h 3241367"/>
              <a:gd name="connsiteX1661" fmla="*/ 493138 w 2483666"/>
              <a:gd name="connsiteY1661" fmla="*/ 1073738 h 3241367"/>
              <a:gd name="connsiteX1662" fmla="*/ 523775 w 2483666"/>
              <a:gd name="connsiteY1662" fmla="*/ 1060590 h 3241367"/>
              <a:gd name="connsiteX1663" fmla="*/ 523775 w 2483666"/>
              <a:gd name="connsiteY1663" fmla="*/ 1051825 h 3241367"/>
              <a:gd name="connsiteX1664" fmla="*/ 541282 w 2483666"/>
              <a:gd name="connsiteY1664" fmla="*/ 1038677 h 3241367"/>
              <a:gd name="connsiteX1665" fmla="*/ 515021 w 2483666"/>
              <a:gd name="connsiteY1665" fmla="*/ 1029912 h 3241367"/>
              <a:gd name="connsiteX1666" fmla="*/ 536905 w 2483666"/>
              <a:gd name="connsiteY1666" fmla="*/ 1029912 h 3241367"/>
              <a:gd name="connsiteX1667" fmla="*/ 545659 w 2483666"/>
              <a:gd name="connsiteY1667" fmla="*/ 1043060 h 3241367"/>
              <a:gd name="connsiteX1668" fmla="*/ 554412 w 2483666"/>
              <a:gd name="connsiteY1668" fmla="*/ 1034295 h 3241367"/>
              <a:gd name="connsiteX1669" fmla="*/ 571919 w 2483666"/>
              <a:gd name="connsiteY1669" fmla="*/ 1043060 h 3241367"/>
              <a:gd name="connsiteX1670" fmla="*/ 580673 w 2483666"/>
              <a:gd name="connsiteY1670" fmla="*/ 1029912 h 3241367"/>
              <a:gd name="connsiteX1671" fmla="*/ 602556 w 2483666"/>
              <a:gd name="connsiteY1671" fmla="*/ 1029912 h 3241367"/>
              <a:gd name="connsiteX1672" fmla="*/ 606933 w 2483666"/>
              <a:gd name="connsiteY1672" fmla="*/ 1034295 h 3241367"/>
              <a:gd name="connsiteX1673" fmla="*/ 620063 w 2483666"/>
              <a:gd name="connsiteY1673" fmla="*/ 1025530 h 3241367"/>
              <a:gd name="connsiteX1674" fmla="*/ 624440 w 2483666"/>
              <a:gd name="connsiteY1674" fmla="*/ 1007999 h 3241367"/>
              <a:gd name="connsiteX1675" fmla="*/ 606933 w 2483666"/>
              <a:gd name="connsiteY1675" fmla="*/ 1007999 h 3241367"/>
              <a:gd name="connsiteX1676" fmla="*/ 606933 w 2483666"/>
              <a:gd name="connsiteY1676" fmla="*/ 999234 h 3241367"/>
              <a:gd name="connsiteX1677" fmla="*/ 641947 w 2483666"/>
              <a:gd name="connsiteY1677" fmla="*/ 977321 h 3241367"/>
              <a:gd name="connsiteX1678" fmla="*/ 655077 w 2483666"/>
              <a:gd name="connsiteY1678" fmla="*/ 981704 h 3241367"/>
              <a:gd name="connsiteX1679" fmla="*/ 676961 w 2483666"/>
              <a:gd name="connsiteY1679" fmla="*/ 959791 h 3241367"/>
              <a:gd name="connsiteX1680" fmla="*/ 672584 w 2483666"/>
              <a:gd name="connsiteY1680" fmla="*/ 942260 h 3241367"/>
              <a:gd name="connsiteX1681" fmla="*/ 690091 w 2483666"/>
              <a:gd name="connsiteY1681" fmla="*/ 933495 h 3241367"/>
              <a:gd name="connsiteX1682" fmla="*/ 690091 w 2483666"/>
              <a:gd name="connsiteY1682" fmla="*/ 946643 h 3241367"/>
              <a:gd name="connsiteX1683" fmla="*/ 685714 w 2483666"/>
              <a:gd name="connsiteY1683" fmla="*/ 946643 h 3241367"/>
              <a:gd name="connsiteX1684" fmla="*/ 685714 w 2483666"/>
              <a:gd name="connsiteY1684" fmla="*/ 951025 h 3241367"/>
              <a:gd name="connsiteX1685" fmla="*/ 694467 w 2483666"/>
              <a:gd name="connsiteY1685" fmla="*/ 955408 h 3241367"/>
              <a:gd name="connsiteX1686" fmla="*/ 707597 w 2483666"/>
              <a:gd name="connsiteY1686" fmla="*/ 942260 h 3241367"/>
              <a:gd name="connsiteX1687" fmla="*/ 711974 w 2483666"/>
              <a:gd name="connsiteY1687" fmla="*/ 946643 h 3241367"/>
              <a:gd name="connsiteX1688" fmla="*/ 690091 w 2483666"/>
              <a:gd name="connsiteY1688" fmla="*/ 964173 h 3241367"/>
              <a:gd name="connsiteX1689" fmla="*/ 681337 w 2483666"/>
              <a:gd name="connsiteY1689" fmla="*/ 964173 h 3241367"/>
              <a:gd name="connsiteX1690" fmla="*/ 673595 w 2483666"/>
              <a:gd name="connsiteY1690" fmla="*/ 971925 h 3241367"/>
              <a:gd name="connsiteX1691" fmla="*/ 673131 w 2483666"/>
              <a:gd name="connsiteY1691" fmla="*/ 971843 h 3241367"/>
              <a:gd name="connsiteX1692" fmla="*/ 672549 w 2483666"/>
              <a:gd name="connsiteY1692" fmla="*/ 972974 h 3241367"/>
              <a:gd name="connsiteX1693" fmla="*/ 669848 w 2483666"/>
              <a:gd name="connsiteY1693" fmla="*/ 975677 h 3241367"/>
              <a:gd name="connsiteX1694" fmla="*/ 668207 w 2483666"/>
              <a:gd name="connsiteY1694" fmla="*/ 977321 h 3241367"/>
              <a:gd name="connsiteX1695" fmla="*/ 670874 w 2483666"/>
              <a:gd name="connsiteY1695" fmla="*/ 976225 h 3241367"/>
              <a:gd name="connsiteX1696" fmla="*/ 672549 w 2483666"/>
              <a:gd name="connsiteY1696" fmla="*/ 972974 h 3241367"/>
              <a:gd name="connsiteX1697" fmla="*/ 673595 w 2483666"/>
              <a:gd name="connsiteY1697" fmla="*/ 971925 h 3241367"/>
              <a:gd name="connsiteX1698" fmla="*/ 676208 w 2483666"/>
              <a:gd name="connsiteY1698" fmla="*/ 972391 h 3241367"/>
              <a:gd name="connsiteX1699" fmla="*/ 681337 w 2483666"/>
              <a:gd name="connsiteY1699" fmla="*/ 986086 h 3241367"/>
              <a:gd name="connsiteX1700" fmla="*/ 681337 w 2483666"/>
              <a:gd name="connsiteY1700" fmla="*/ 990469 h 3241367"/>
              <a:gd name="connsiteX1701" fmla="*/ 672584 w 2483666"/>
              <a:gd name="connsiteY1701" fmla="*/ 990469 h 3241367"/>
              <a:gd name="connsiteX1702" fmla="*/ 668207 w 2483666"/>
              <a:gd name="connsiteY1702" fmla="*/ 1003617 h 3241367"/>
              <a:gd name="connsiteX1703" fmla="*/ 681337 w 2483666"/>
              <a:gd name="connsiteY1703" fmla="*/ 1012382 h 3241367"/>
              <a:gd name="connsiteX1704" fmla="*/ 668207 w 2483666"/>
              <a:gd name="connsiteY1704" fmla="*/ 1016764 h 3241367"/>
              <a:gd name="connsiteX1705" fmla="*/ 676961 w 2483666"/>
              <a:gd name="connsiteY1705" fmla="*/ 1016764 h 3241367"/>
              <a:gd name="connsiteX1706" fmla="*/ 711974 w 2483666"/>
              <a:gd name="connsiteY1706" fmla="*/ 999234 h 3241367"/>
              <a:gd name="connsiteX1707" fmla="*/ 725105 w 2483666"/>
              <a:gd name="connsiteY1707" fmla="*/ 981704 h 3241367"/>
              <a:gd name="connsiteX1708" fmla="*/ 729481 w 2483666"/>
              <a:gd name="connsiteY1708" fmla="*/ 986086 h 3241367"/>
              <a:gd name="connsiteX1709" fmla="*/ 716351 w 2483666"/>
              <a:gd name="connsiteY1709" fmla="*/ 1003617 h 3241367"/>
              <a:gd name="connsiteX1710" fmla="*/ 729481 w 2483666"/>
              <a:gd name="connsiteY1710" fmla="*/ 1012382 h 3241367"/>
              <a:gd name="connsiteX1711" fmla="*/ 746988 w 2483666"/>
              <a:gd name="connsiteY1711" fmla="*/ 1007999 h 3241367"/>
              <a:gd name="connsiteX1712" fmla="*/ 746988 w 2483666"/>
              <a:gd name="connsiteY1712" fmla="*/ 1011652 h 3241367"/>
              <a:gd name="connsiteX1713" fmla="*/ 746783 w 2483666"/>
              <a:gd name="connsiteY1713" fmla="*/ 1010944 h 3241367"/>
              <a:gd name="connsiteX1714" fmla="*/ 746988 w 2483666"/>
              <a:gd name="connsiteY1714" fmla="*/ 1025530 h 3241367"/>
              <a:gd name="connsiteX1715" fmla="*/ 746988 w 2483666"/>
              <a:gd name="connsiteY1715" fmla="*/ 1023338 h 3241367"/>
              <a:gd name="connsiteX1716" fmla="*/ 746988 w 2483666"/>
              <a:gd name="connsiteY1716" fmla="*/ 1011652 h 3241367"/>
              <a:gd name="connsiteX1717" fmla="*/ 748629 w 2483666"/>
              <a:gd name="connsiteY1717" fmla="*/ 1017312 h 3241367"/>
              <a:gd name="connsiteX1718" fmla="*/ 773248 w 2483666"/>
              <a:gd name="connsiteY1718" fmla="*/ 999234 h 3241367"/>
              <a:gd name="connsiteX1719" fmla="*/ 790755 w 2483666"/>
              <a:gd name="connsiteY1719" fmla="*/ 986086 h 3241367"/>
              <a:gd name="connsiteX1720" fmla="*/ 803886 w 2483666"/>
              <a:gd name="connsiteY1720" fmla="*/ 990469 h 3241367"/>
              <a:gd name="connsiteX1721" fmla="*/ 830146 w 2483666"/>
              <a:gd name="connsiteY1721" fmla="*/ 977321 h 3241367"/>
              <a:gd name="connsiteX1722" fmla="*/ 821392 w 2483666"/>
              <a:gd name="connsiteY1722" fmla="*/ 972938 h 3241367"/>
              <a:gd name="connsiteX1723" fmla="*/ 795132 w 2483666"/>
              <a:gd name="connsiteY1723" fmla="*/ 981704 h 3241367"/>
              <a:gd name="connsiteX1724" fmla="*/ 805595 w 2483666"/>
              <a:gd name="connsiteY1724" fmla="*/ 968761 h 3241367"/>
              <a:gd name="connsiteX1725" fmla="*/ 805165 w 2483666"/>
              <a:gd name="connsiteY1725" fmla="*/ 968826 h 3241367"/>
              <a:gd name="connsiteX1726" fmla="*/ 807168 w 2483666"/>
              <a:gd name="connsiteY1726" fmla="*/ 965817 h 3241367"/>
              <a:gd name="connsiteX1727" fmla="*/ 808262 w 2483666"/>
              <a:gd name="connsiteY1727" fmla="*/ 964173 h 3241367"/>
              <a:gd name="connsiteX1728" fmla="*/ 812639 w 2483666"/>
              <a:gd name="connsiteY1728" fmla="*/ 972938 h 3241367"/>
              <a:gd name="connsiteX1729" fmla="*/ 825769 w 2483666"/>
              <a:gd name="connsiteY1729" fmla="*/ 964173 h 3241367"/>
              <a:gd name="connsiteX1730" fmla="*/ 869536 w 2483666"/>
              <a:gd name="connsiteY1730" fmla="*/ 955408 h 3241367"/>
              <a:gd name="connsiteX1731" fmla="*/ 869536 w 2483666"/>
              <a:gd name="connsiteY1731" fmla="*/ 946643 h 3241367"/>
              <a:gd name="connsiteX1732" fmla="*/ 882666 w 2483666"/>
              <a:gd name="connsiteY1732" fmla="*/ 951025 h 3241367"/>
              <a:gd name="connsiteX1733" fmla="*/ 900174 w 2483666"/>
              <a:gd name="connsiteY1733" fmla="*/ 933495 h 3241367"/>
              <a:gd name="connsiteX1734" fmla="*/ 878290 w 2483666"/>
              <a:gd name="connsiteY1734" fmla="*/ 924730 h 3241367"/>
              <a:gd name="connsiteX1735" fmla="*/ 852030 w 2483666"/>
              <a:gd name="connsiteY1735" fmla="*/ 929112 h 3241367"/>
              <a:gd name="connsiteX1736" fmla="*/ 852030 w 2483666"/>
              <a:gd name="connsiteY1736" fmla="*/ 933495 h 3241367"/>
              <a:gd name="connsiteX1737" fmla="*/ 848966 w 2483666"/>
              <a:gd name="connsiteY1737" fmla="*/ 942698 h 3241367"/>
              <a:gd name="connsiteX1738" fmla="*/ 838899 w 2483666"/>
              <a:gd name="connsiteY1738" fmla="*/ 942260 h 3241367"/>
              <a:gd name="connsiteX1739" fmla="*/ 843276 w 2483666"/>
              <a:gd name="connsiteY1739" fmla="*/ 933495 h 3241367"/>
              <a:gd name="connsiteX1740" fmla="*/ 808262 w 2483666"/>
              <a:gd name="connsiteY1740" fmla="*/ 929112 h 3241367"/>
              <a:gd name="connsiteX1741" fmla="*/ 799509 w 2483666"/>
              <a:gd name="connsiteY1741" fmla="*/ 929112 h 3241367"/>
              <a:gd name="connsiteX1742" fmla="*/ 795132 w 2483666"/>
              <a:gd name="connsiteY1742" fmla="*/ 937877 h 3241367"/>
              <a:gd name="connsiteX1743" fmla="*/ 725105 w 2483666"/>
              <a:gd name="connsiteY1743" fmla="*/ 946643 h 3241367"/>
              <a:gd name="connsiteX1744" fmla="*/ 716351 w 2483666"/>
              <a:gd name="connsiteY1744" fmla="*/ 933495 h 3241367"/>
              <a:gd name="connsiteX1745" fmla="*/ 707597 w 2483666"/>
              <a:gd name="connsiteY1745" fmla="*/ 937877 h 3241367"/>
              <a:gd name="connsiteX1746" fmla="*/ 707597 w 2483666"/>
              <a:gd name="connsiteY1746" fmla="*/ 933495 h 3241367"/>
              <a:gd name="connsiteX1747" fmla="*/ 685714 w 2483666"/>
              <a:gd name="connsiteY1747" fmla="*/ 924730 h 3241367"/>
              <a:gd name="connsiteX1748" fmla="*/ 659454 w 2483666"/>
              <a:gd name="connsiteY1748" fmla="*/ 924730 h 3241367"/>
              <a:gd name="connsiteX1749" fmla="*/ 663830 w 2483666"/>
              <a:gd name="connsiteY1749" fmla="*/ 937877 h 3241367"/>
              <a:gd name="connsiteX1750" fmla="*/ 633193 w 2483666"/>
              <a:gd name="connsiteY1750" fmla="*/ 929112 h 3241367"/>
              <a:gd name="connsiteX1751" fmla="*/ 624440 w 2483666"/>
              <a:gd name="connsiteY1751" fmla="*/ 924730 h 3241367"/>
              <a:gd name="connsiteX1752" fmla="*/ 641947 w 2483666"/>
              <a:gd name="connsiteY1752" fmla="*/ 907199 h 3241367"/>
              <a:gd name="connsiteX1753" fmla="*/ 633193 w 2483666"/>
              <a:gd name="connsiteY1753" fmla="*/ 902817 h 3241367"/>
              <a:gd name="connsiteX1754" fmla="*/ 624440 w 2483666"/>
              <a:gd name="connsiteY1754" fmla="*/ 907199 h 3241367"/>
              <a:gd name="connsiteX1755" fmla="*/ 620063 w 2483666"/>
              <a:gd name="connsiteY1755" fmla="*/ 924730 h 3241367"/>
              <a:gd name="connsiteX1756" fmla="*/ 637570 w 2483666"/>
              <a:gd name="connsiteY1756" fmla="*/ 955408 h 3241367"/>
              <a:gd name="connsiteX1757" fmla="*/ 611309 w 2483666"/>
              <a:gd name="connsiteY1757" fmla="*/ 937877 h 3241367"/>
              <a:gd name="connsiteX1758" fmla="*/ 606933 w 2483666"/>
              <a:gd name="connsiteY1758" fmla="*/ 946643 h 3241367"/>
              <a:gd name="connsiteX1759" fmla="*/ 602556 w 2483666"/>
              <a:gd name="connsiteY1759" fmla="*/ 937877 h 3241367"/>
              <a:gd name="connsiteX1760" fmla="*/ 589426 w 2483666"/>
              <a:gd name="connsiteY1760" fmla="*/ 946643 h 3241367"/>
              <a:gd name="connsiteX1761" fmla="*/ 563166 w 2483666"/>
              <a:gd name="connsiteY1761" fmla="*/ 937877 h 3241367"/>
              <a:gd name="connsiteX1762" fmla="*/ 545659 w 2483666"/>
              <a:gd name="connsiteY1762" fmla="*/ 951025 h 3241367"/>
              <a:gd name="connsiteX1763" fmla="*/ 536905 w 2483666"/>
              <a:gd name="connsiteY1763" fmla="*/ 946643 h 3241367"/>
              <a:gd name="connsiteX1764" fmla="*/ 528152 w 2483666"/>
              <a:gd name="connsiteY1764" fmla="*/ 955408 h 3241367"/>
              <a:gd name="connsiteX1765" fmla="*/ 519398 w 2483666"/>
              <a:gd name="connsiteY1765" fmla="*/ 942260 h 3241367"/>
              <a:gd name="connsiteX1766" fmla="*/ 519398 w 2483666"/>
              <a:gd name="connsiteY1766" fmla="*/ 933495 h 3241367"/>
              <a:gd name="connsiteX1767" fmla="*/ 541282 w 2483666"/>
              <a:gd name="connsiteY1767" fmla="*/ 933495 h 3241367"/>
              <a:gd name="connsiteX1768" fmla="*/ 536905 w 2483666"/>
              <a:gd name="connsiteY1768" fmla="*/ 929112 h 3241367"/>
              <a:gd name="connsiteX1769" fmla="*/ 554412 w 2483666"/>
              <a:gd name="connsiteY1769" fmla="*/ 911582 h 3241367"/>
              <a:gd name="connsiteX1770" fmla="*/ 536905 w 2483666"/>
              <a:gd name="connsiteY1770" fmla="*/ 894051 h 3241367"/>
              <a:gd name="connsiteX1771" fmla="*/ 536905 w 2483666"/>
              <a:gd name="connsiteY1771" fmla="*/ 885286 h 3241367"/>
              <a:gd name="connsiteX1772" fmla="*/ 515021 w 2483666"/>
              <a:gd name="connsiteY1772" fmla="*/ 876521 h 3241367"/>
              <a:gd name="connsiteX1773" fmla="*/ 528152 w 2483666"/>
              <a:gd name="connsiteY1773" fmla="*/ 867756 h 3241367"/>
              <a:gd name="connsiteX1774" fmla="*/ 509004 w 2483666"/>
              <a:gd name="connsiteY1774" fmla="*/ 863921 h 3241367"/>
              <a:gd name="connsiteX1775" fmla="*/ 508257 w 2483666"/>
              <a:gd name="connsiteY1775" fmla="*/ 863771 h 3241367"/>
              <a:gd name="connsiteX1776" fmla="*/ 536905 w 2483666"/>
              <a:gd name="connsiteY1776" fmla="*/ 845843 h 3241367"/>
              <a:gd name="connsiteX1777" fmla="*/ 532528 w 2483666"/>
              <a:gd name="connsiteY1777" fmla="*/ 837077 h 3241367"/>
              <a:gd name="connsiteX1778" fmla="*/ 519398 w 2483666"/>
              <a:gd name="connsiteY1778" fmla="*/ 841460 h 3241367"/>
              <a:gd name="connsiteX1779" fmla="*/ 510645 w 2483666"/>
              <a:gd name="connsiteY1779" fmla="*/ 832695 h 3241367"/>
              <a:gd name="connsiteX1780" fmla="*/ 453748 w 2483666"/>
              <a:gd name="connsiteY1780" fmla="*/ 837077 h 3241367"/>
              <a:gd name="connsiteX1781" fmla="*/ 488761 w 2483666"/>
              <a:gd name="connsiteY1781" fmla="*/ 823930 h 3241367"/>
              <a:gd name="connsiteX1782" fmla="*/ 493138 w 2483666"/>
              <a:gd name="connsiteY1782" fmla="*/ 815164 h 3241367"/>
              <a:gd name="connsiteX1783" fmla="*/ 506268 w 2483666"/>
              <a:gd name="connsiteY1783" fmla="*/ 828312 h 3241367"/>
              <a:gd name="connsiteX1784" fmla="*/ 545659 w 2483666"/>
              <a:gd name="connsiteY1784" fmla="*/ 823930 h 3241367"/>
              <a:gd name="connsiteX1785" fmla="*/ 541282 w 2483666"/>
              <a:gd name="connsiteY1785" fmla="*/ 810782 h 3241367"/>
              <a:gd name="connsiteX1786" fmla="*/ 528152 w 2483666"/>
              <a:gd name="connsiteY1786" fmla="*/ 806399 h 3241367"/>
              <a:gd name="connsiteX1787" fmla="*/ 541282 w 2483666"/>
              <a:gd name="connsiteY1787" fmla="*/ 802017 h 3241367"/>
              <a:gd name="connsiteX1788" fmla="*/ 536905 w 2483666"/>
              <a:gd name="connsiteY1788" fmla="*/ 784486 h 3241367"/>
              <a:gd name="connsiteX1789" fmla="*/ 519398 w 2483666"/>
              <a:gd name="connsiteY1789" fmla="*/ 784486 h 3241367"/>
              <a:gd name="connsiteX1790" fmla="*/ 519398 w 2483666"/>
              <a:gd name="connsiteY1790" fmla="*/ 771338 h 3241367"/>
              <a:gd name="connsiteX1791" fmla="*/ 528152 w 2483666"/>
              <a:gd name="connsiteY1791" fmla="*/ 758191 h 3241367"/>
              <a:gd name="connsiteX1792" fmla="*/ 516142 w 2483666"/>
              <a:gd name="connsiteY1792" fmla="*/ 756186 h 3241367"/>
              <a:gd name="connsiteX1793" fmla="*/ 541282 w 2483666"/>
              <a:gd name="connsiteY1793" fmla="*/ 740660 h 3241367"/>
              <a:gd name="connsiteX1794" fmla="*/ 571919 w 2483666"/>
              <a:gd name="connsiteY1794" fmla="*/ 736278 h 3241367"/>
              <a:gd name="connsiteX1795" fmla="*/ 606933 w 2483666"/>
              <a:gd name="connsiteY1795" fmla="*/ 736278 h 3241367"/>
              <a:gd name="connsiteX1796" fmla="*/ 606933 w 2483666"/>
              <a:gd name="connsiteY1796" fmla="*/ 731895 h 3241367"/>
              <a:gd name="connsiteX1797" fmla="*/ 624440 w 2483666"/>
              <a:gd name="connsiteY1797" fmla="*/ 731895 h 3241367"/>
              <a:gd name="connsiteX1798" fmla="*/ 629504 w 2483666"/>
              <a:gd name="connsiteY1798" fmla="*/ 726824 h 3241367"/>
              <a:gd name="connsiteX1799" fmla="*/ 655077 w 2483666"/>
              <a:gd name="connsiteY1799" fmla="*/ 714365 h 3241367"/>
              <a:gd name="connsiteX1800" fmla="*/ 646323 w 2483666"/>
              <a:gd name="connsiteY1800" fmla="*/ 709982 h 3241367"/>
              <a:gd name="connsiteX1801" fmla="*/ 681337 w 2483666"/>
              <a:gd name="connsiteY1801" fmla="*/ 709982 h 3241367"/>
              <a:gd name="connsiteX1802" fmla="*/ 698844 w 2483666"/>
              <a:gd name="connsiteY1802" fmla="*/ 705599 h 3241367"/>
              <a:gd name="connsiteX1803" fmla="*/ 711974 w 2483666"/>
              <a:gd name="connsiteY1803" fmla="*/ 705599 h 3241367"/>
              <a:gd name="connsiteX1804" fmla="*/ 711974 w 2483666"/>
              <a:gd name="connsiteY1804" fmla="*/ 696834 h 3241367"/>
              <a:gd name="connsiteX1805" fmla="*/ 672584 w 2483666"/>
              <a:gd name="connsiteY1805" fmla="*/ 692452 h 3241367"/>
              <a:gd name="connsiteX1806" fmla="*/ 659454 w 2483666"/>
              <a:gd name="connsiteY1806" fmla="*/ 696834 h 3241367"/>
              <a:gd name="connsiteX1807" fmla="*/ 646323 w 2483666"/>
              <a:gd name="connsiteY1807" fmla="*/ 688069 h 3241367"/>
              <a:gd name="connsiteX1808" fmla="*/ 624440 w 2483666"/>
              <a:gd name="connsiteY1808" fmla="*/ 696834 h 3241367"/>
              <a:gd name="connsiteX1809" fmla="*/ 598179 w 2483666"/>
              <a:gd name="connsiteY1809" fmla="*/ 688069 h 3241367"/>
              <a:gd name="connsiteX1810" fmla="*/ 597906 w 2483666"/>
              <a:gd name="connsiteY1810" fmla="*/ 694437 h 3241367"/>
              <a:gd name="connsiteX1811" fmla="*/ 601729 w 2483666"/>
              <a:gd name="connsiteY1811" fmla="*/ 693744 h 3241367"/>
              <a:gd name="connsiteX1812" fmla="*/ 580673 w 2483666"/>
              <a:gd name="connsiteY1812" fmla="*/ 701217 h 3241367"/>
              <a:gd name="connsiteX1813" fmla="*/ 554412 w 2483666"/>
              <a:gd name="connsiteY1813" fmla="*/ 692452 h 3241367"/>
              <a:gd name="connsiteX1814" fmla="*/ 553615 w 2483666"/>
              <a:gd name="connsiteY1814" fmla="*/ 693609 h 3241367"/>
              <a:gd name="connsiteX1815" fmla="*/ 545659 w 2483666"/>
              <a:gd name="connsiteY1815" fmla="*/ 679304 h 3241367"/>
              <a:gd name="connsiteX1816" fmla="*/ 515021 w 2483666"/>
              <a:gd name="connsiteY1816" fmla="*/ 679304 h 3241367"/>
              <a:gd name="connsiteX1817" fmla="*/ 501892 w 2483666"/>
              <a:gd name="connsiteY1817" fmla="*/ 674921 h 3241367"/>
              <a:gd name="connsiteX1818" fmla="*/ 484385 w 2483666"/>
              <a:gd name="connsiteY1818" fmla="*/ 679304 h 3241367"/>
              <a:gd name="connsiteX1819" fmla="*/ 501892 w 2483666"/>
              <a:gd name="connsiteY1819" fmla="*/ 670538 h 3241367"/>
              <a:gd name="connsiteX1820" fmla="*/ 593803 w 2483666"/>
              <a:gd name="connsiteY1820" fmla="*/ 666156 h 3241367"/>
              <a:gd name="connsiteX1821" fmla="*/ 646323 w 2483666"/>
              <a:gd name="connsiteY1821" fmla="*/ 670538 h 3241367"/>
              <a:gd name="connsiteX1822" fmla="*/ 659454 w 2483666"/>
              <a:gd name="connsiteY1822" fmla="*/ 666156 h 3241367"/>
              <a:gd name="connsiteX1823" fmla="*/ 633193 w 2483666"/>
              <a:gd name="connsiteY1823" fmla="*/ 653008 h 3241367"/>
              <a:gd name="connsiteX1824" fmla="*/ 628817 w 2483666"/>
              <a:gd name="connsiteY1824" fmla="*/ 653008 h 3241367"/>
              <a:gd name="connsiteX1825" fmla="*/ 628817 w 2483666"/>
              <a:gd name="connsiteY1825" fmla="*/ 644243 h 3241367"/>
              <a:gd name="connsiteX1826" fmla="*/ 655077 w 2483666"/>
              <a:gd name="connsiteY1826" fmla="*/ 653008 h 3241367"/>
              <a:gd name="connsiteX1827" fmla="*/ 659454 w 2483666"/>
              <a:gd name="connsiteY1827" fmla="*/ 639860 h 3241367"/>
              <a:gd name="connsiteX1828" fmla="*/ 668207 w 2483666"/>
              <a:gd name="connsiteY1828" fmla="*/ 644243 h 3241367"/>
              <a:gd name="connsiteX1829" fmla="*/ 685714 w 2483666"/>
              <a:gd name="connsiteY1829" fmla="*/ 626712 h 3241367"/>
              <a:gd name="connsiteX1830" fmla="*/ 703221 w 2483666"/>
              <a:gd name="connsiteY1830" fmla="*/ 622330 h 3241367"/>
              <a:gd name="connsiteX1831" fmla="*/ 685714 w 2483666"/>
              <a:gd name="connsiteY1831" fmla="*/ 604799 h 3241367"/>
              <a:gd name="connsiteX1832" fmla="*/ 733858 w 2483666"/>
              <a:gd name="connsiteY1832" fmla="*/ 596034 h 3241367"/>
              <a:gd name="connsiteX1833" fmla="*/ 733858 w 2483666"/>
              <a:gd name="connsiteY1833" fmla="*/ 587269 h 3241367"/>
              <a:gd name="connsiteX1834" fmla="*/ 707597 w 2483666"/>
              <a:gd name="connsiteY1834" fmla="*/ 587269 h 3241367"/>
              <a:gd name="connsiteX1835" fmla="*/ 698844 w 2483666"/>
              <a:gd name="connsiteY1835" fmla="*/ 582886 h 3241367"/>
              <a:gd name="connsiteX1836" fmla="*/ 676961 w 2483666"/>
              <a:gd name="connsiteY1836" fmla="*/ 587269 h 3241367"/>
              <a:gd name="connsiteX1837" fmla="*/ 646323 w 2483666"/>
              <a:gd name="connsiteY1837" fmla="*/ 604799 h 3241367"/>
              <a:gd name="connsiteX1838" fmla="*/ 668207 w 2483666"/>
              <a:gd name="connsiteY1838" fmla="*/ 600417 h 3241367"/>
              <a:gd name="connsiteX1839" fmla="*/ 676961 w 2483666"/>
              <a:gd name="connsiteY1839" fmla="*/ 604799 h 3241367"/>
              <a:gd name="connsiteX1840" fmla="*/ 668207 w 2483666"/>
              <a:gd name="connsiteY1840" fmla="*/ 609182 h 3241367"/>
              <a:gd name="connsiteX1841" fmla="*/ 624440 w 2483666"/>
              <a:gd name="connsiteY1841" fmla="*/ 609182 h 3241367"/>
              <a:gd name="connsiteX1842" fmla="*/ 589426 w 2483666"/>
              <a:gd name="connsiteY1842" fmla="*/ 613565 h 3241367"/>
              <a:gd name="connsiteX1843" fmla="*/ 571919 w 2483666"/>
              <a:gd name="connsiteY1843" fmla="*/ 609182 h 3241367"/>
              <a:gd name="connsiteX1844" fmla="*/ 571919 w 2483666"/>
              <a:gd name="connsiteY1844" fmla="*/ 600417 h 3241367"/>
              <a:gd name="connsiteX1845" fmla="*/ 563166 w 2483666"/>
              <a:gd name="connsiteY1845" fmla="*/ 591652 h 3241367"/>
              <a:gd name="connsiteX1846" fmla="*/ 541282 w 2483666"/>
              <a:gd name="connsiteY1846" fmla="*/ 613565 h 3241367"/>
              <a:gd name="connsiteX1847" fmla="*/ 523775 w 2483666"/>
              <a:gd name="connsiteY1847" fmla="*/ 609182 h 3241367"/>
              <a:gd name="connsiteX1848" fmla="*/ 519398 w 2483666"/>
              <a:gd name="connsiteY1848" fmla="*/ 613565 h 3241367"/>
              <a:gd name="connsiteX1849" fmla="*/ 501892 w 2483666"/>
              <a:gd name="connsiteY1849" fmla="*/ 600417 h 3241367"/>
              <a:gd name="connsiteX1850" fmla="*/ 453748 w 2483666"/>
              <a:gd name="connsiteY1850" fmla="*/ 604799 h 3241367"/>
              <a:gd name="connsiteX1851" fmla="*/ 440617 w 2483666"/>
              <a:gd name="connsiteY1851" fmla="*/ 596034 h 3241367"/>
              <a:gd name="connsiteX1852" fmla="*/ 427487 w 2483666"/>
              <a:gd name="connsiteY1852" fmla="*/ 596034 h 3241367"/>
              <a:gd name="connsiteX1853" fmla="*/ 423110 w 2483666"/>
              <a:gd name="connsiteY1853" fmla="*/ 609182 h 3241367"/>
              <a:gd name="connsiteX1854" fmla="*/ 409980 w 2483666"/>
              <a:gd name="connsiteY1854" fmla="*/ 609182 h 3241367"/>
              <a:gd name="connsiteX1855" fmla="*/ 414357 w 2483666"/>
              <a:gd name="connsiteY1855" fmla="*/ 604799 h 3241367"/>
              <a:gd name="connsiteX1856" fmla="*/ 409980 w 2483666"/>
              <a:gd name="connsiteY1856" fmla="*/ 600417 h 3241367"/>
              <a:gd name="connsiteX1857" fmla="*/ 409980 w 2483666"/>
              <a:gd name="connsiteY1857" fmla="*/ 591652 h 3241367"/>
              <a:gd name="connsiteX1858" fmla="*/ 427487 w 2483666"/>
              <a:gd name="connsiteY1858" fmla="*/ 591652 h 3241367"/>
              <a:gd name="connsiteX1859" fmla="*/ 444994 w 2483666"/>
              <a:gd name="connsiteY1859" fmla="*/ 582886 h 3241367"/>
              <a:gd name="connsiteX1860" fmla="*/ 440617 w 2483666"/>
              <a:gd name="connsiteY1860" fmla="*/ 565356 h 3241367"/>
              <a:gd name="connsiteX1861" fmla="*/ 484385 w 2483666"/>
              <a:gd name="connsiteY1861" fmla="*/ 565356 h 3241367"/>
              <a:gd name="connsiteX1862" fmla="*/ 501892 w 2483666"/>
              <a:gd name="connsiteY1862" fmla="*/ 552208 h 3241367"/>
              <a:gd name="connsiteX1863" fmla="*/ 523775 w 2483666"/>
              <a:gd name="connsiteY1863" fmla="*/ 547826 h 3241367"/>
              <a:gd name="connsiteX1864" fmla="*/ 554412 w 2483666"/>
              <a:gd name="connsiteY1864" fmla="*/ 543443 h 3241367"/>
              <a:gd name="connsiteX1865" fmla="*/ 563166 w 2483666"/>
              <a:gd name="connsiteY1865" fmla="*/ 534678 h 3241367"/>
              <a:gd name="connsiteX1866" fmla="*/ 567542 w 2483666"/>
              <a:gd name="connsiteY1866" fmla="*/ 539060 h 3241367"/>
              <a:gd name="connsiteX1867" fmla="*/ 580673 w 2483666"/>
              <a:gd name="connsiteY1867" fmla="*/ 534678 h 3241367"/>
              <a:gd name="connsiteX1868" fmla="*/ 571919 w 2483666"/>
              <a:gd name="connsiteY1868" fmla="*/ 543443 h 3241367"/>
              <a:gd name="connsiteX1869" fmla="*/ 576296 w 2483666"/>
              <a:gd name="connsiteY1869" fmla="*/ 547826 h 3241367"/>
              <a:gd name="connsiteX1870" fmla="*/ 563166 w 2483666"/>
              <a:gd name="connsiteY1870" fmla="*/ 556591 h 3241367"/>
              <a:gd name="connsiteX1871" fmla="*/ 541282 w 2483666"/>
              <a:gd name="connsiteY1871" fmla="*/ 569739 h 3241367"/>
              <a:gd name="connsiteX1872" fmla="*/ 563166 w 2483666"/>
              <a:gd name="connsiteY1872" fmla="*/ 569739 h 3241367"/>
              <a:gd name="connsiteX1873" fmla="*/ 633193 w 2483666"/>
              <a:gd name="connsiteY1873" fmla="*/ 565356 h 3241367"/>
              <a:gd name="connsiteX1874" fmla="*/ 641947 w 2483666"/>
              <a:gd name="connsiteY1874" fmla="*/ 569739 h 3241367"/>
              <a:gd name="connsiteX1875" fmla="*/ 650700 w 2483666"/>
              <a:gd name="connsiteY1875" fmla="*/ 565356 h 3241367"/>
              <a:gd name="connsiteX1876" fmla="*/ 663830 w 2483666"/>
              <a:gd name="connsiteY1876" fmla="*/ 578504 h 3241367"/>
              <a:gd name="connsiteX1877" fmla="*/ 681337 w 2483666"/>
              <a:gd name="connsiteY1877" fmla="*/ 569739 h 3241367"/>
              <a:gd name="connsiteX1878" fmla="*/ 680959 w 2483666"/>
              <a:gd name="connsiteY1878" fmla="*/ 569373 h 3241367"/>
              <a:gd name="connsiteX1879" fmla="*/ 696342 w 2483666"/>
              <a:gd name="connsiteY1879" fmla="*/ 566597 h 3241367"/>
              <a:gd name="connsiteX1880" fmla="*/ 693989 w 2483666"/>
              <a:gd name="connsiteY1880" fmla="*/ 571519 h 3241367"/>
              <a:gd name="connsiteX1881" fmla="*/ 703221 w 2483666"/>
              <a:gd name="connsiteY1881" fmla="*/ 565356 h 3241367"/>
              <a:gd name="connsiteX1882" fmla="*/ 696342 w 2483666"/>
              <a:gd name="connsiteY1882" fmla="*/ 566597 h 3241367"/>
              <a:gd name="connsiteX1883" fmla="*/ 703221 w 2483666"/>
              <a:gd name="connsiteY1883" fmla="*/ 552208 h 3241367"/>
              <a:gd name="connsiteX1884" fmla="*/ 690091 w 2483666"/>
              <a:gd name="connsiteY1884" fmla="*/ 543443 h 3241367"/>
              <a:gd name="connsiteX1885" fmla="*/ 663830 w 2483666"/>
              <a:gd name="connsiteY1885" fmla="*/ 539060 h 3241367"/>
              <a:gd name="connsiteX1886" fmla="*/ 633193 w 2483666"/>
              <a:gd name="connsiteY1886" fmla="*/ 547826 h 3241367"/>
              <a:gd name="connsiteX1887" fmla="*/ 633193 w 2483666"/>
              <a:gd name="connsiteY1887" fmla="*/ 543443 h 3241367"/>
              <a:gd name="connsiteX1888" fmla="*/ 641947 w 2483666"/>
              <a:gd name="connsiteY1888" fmla="*/ 543443 h 3241367"/>
              <a:gd name="connsiteX1889" fmla="*/ 620063 w 2483666"/>
              <a:gd name="connsiteY1889" fmla="*/ 521530 h 3241367"/>
              <a:gd name="connsiteX1890" fmla="*/ 585049 w 2483666"/>
              <a:gd name="connsiteY1890" fmla="*/ 525913 h 3241367"/>
              <a:gd name="connsiteX1891" fmla="*/ 586852 w 2483666"/>
              <a:gd name="connsiteY1891" fmla="*/ 524108 h 3241367"/>
              <a:gd name="connsiteX1892" fmla="*/ 589426 w 2483666"/>
              <a:gd name="connsiteY1892" fmla="*/ 525365 h 3241367"/>
              <a:gd name="connsiteX1893" fmla="*/ 593803 w 2483666"/>
              <a:gd name="connsiteY1893" fmla="*/ 517147 h 3241367"/>
              <a:gd name="connsiteX1894" fmla="*/ 592709 w 2483666"/>
              <a:gd name="connsiteY1894" fmla="*/ 518243 h 3241367"/>
              <a:gd name="connsiteX1895" fmla="*/ 586852 w 2483666"/>
              <a:gd name="connsiteY1895" fmla="*/ 524108 h 3241367"/>
              <a:gd name="connsiteX1896" fmla="*/ 583955 w 2483666"/>
              <a:gd name="connsiteY1896" fmla="*/ 522694 h 3241367"/>
              <a:gd name="connsiteX1897" fmla="*/ 585049 w 2483666"/>
              <a:gd name="connsiteY1897" fmla="*/ 504000 h 3241367"/>
              <a:gd name="connsiteX1898" fmla="*/ 590930 w 2483666"/>
              <a:gd name="connsiteY1898" fmla="*/ 507560 h 3241367"/>
              <a:gd name="connsiteX1899" fmla="*/ 590287 w 2483666"/>
              <a:gd name="connsiteY1899" fmla="*/ 508259 h 3241367"/>
              <a:gd name="connsiteX1900" fmla="*/ 586280 w 2483666"/>
              <a:gd name="connsiteY1900" fmla="*/ 511395 h 3241367"/>
              <a:gd name="connsiteX1901" fmla="*/ 586143 w 2483666"/>
              <a:gd name="connsiteY1901" fmla="*/ 512765 h 3241367"/>
              <a:gd name="connsiteX1902" fmla="*/ 590287 w 2483666"/>
              <a:gd name="connsiteY1902" fmla="*/ 508259 h 3241367"/>
              <a:gd name="connsiteX1903" fmla="*/ 606933 w 2483666"/>
              <a:gd name="connsiteY1903" fmla="*/ 495234 h 3241367"/>
              <a:gd name="connsiteX1904" fmla="*/ 585049 w 2483666"/>
              <a:gd name="connsiteY1904" fmla="*/ 486469 h 3241367"/>
              <a:gd name="connsiteX1905" fmla="*/ 554412 w 2483666"/>
              <a:gd name="connsiteY1905" fmla="*/ 490852 h 3241367"/>
              <a:gd name="connsiteX1906" fmla="*/ 536905 w 2483666"/>
              <a:gd name="connsiteY1906" fmla="*/ 482087 h 3241367"/>
              <a:gd name="connsiteX1907" fmla="*/ 462501 w 2483666"/>
              <a:gd name="connsiteY1907" fmla="*/ 482087 h 3241367"/>
              <a:gd name="connsiteX1908" fmla="*/ 458124 w 2483666"/>
              <a:gd name="connsiteY1908" fmla="*/ 473321 h 3241367"/>
              <a:gd name="connsiteX1909" fmla="*/ 440617 w 2483666"/>
              <a:gd name="connsiteY1909" fmla="*/ 477704 h 3241367"/>
              <a:gd name="connsiteX1910" fmla="*/ 458124 w 2483666"/>
              <a:gd name="connsiteY1910" fmla="*/ 468939 h 3241367"/>
              <a:gd name="connsiteX1911" fmla="*/ 462501 w 2483666"/>
              <a:gd name="connsiteY1911" fmla="*/ 477704 h 3241367"/>
              <a:gd name="connsiteX1912" fmla="*/ 466878 w 2483666"/>
              <a:gd name="connsiteY1912" fmla="*/ 468939 h 3241367"/>
              <a:gd name="connsiteX1913" fmla="*/ 444994 w 2483666"/>
              <a:gd name="connsiteY1913" fmla="*/ 460173 h 3241367"/>
              <a:gd name="connsiteX1914" fmla="*/ 418734 w 2483666"/>
              <a:gd name="connsiteY1914" fmla="*/ 464556 h 3241367"/>
              <a:gd name="connsiteX1915" fmla="*/ 409980 w 2483666"/>
              <a:gd name="connsiteY1915" fmla="*/ 464556 h 3241367"/>
              <a:gd name="connsiteX1916" fmla="*/ 453748 w 2483666"/>
              <a:gd name="connsiteY1916" fmla="*/ 451408 h 3241367"/>
              <a:gd name="connsiteX1917" fmla="*/ 471254 w 2483666"/>
              <a:gd name="connsiteY1917" fmla="*/ 451408 h 3241367"/>
              <a:gd name="connsiteX1918" fmla="*/ 563166 w 2483666"/>
              <a:gd name="connsiteY1918" fmla="*/ 464556 h 3241367"/>
              <a:gd name="connsiteX1919" fmla="*/ 567542 w 2483666"/>
              <a:gd name="connsiteY1919" fmla="*/ 460173 h 3241367"/>
              <a:gd name="connsiteX1920" fmla="*/ 602556 w 2483666"/>
              <a:gd name="connsiteY1920" fmla="*/ 468939 h 3241367"/>
              <a:gd name="connsiteX1921" fmla="*/ 633193 w 2483666"/>
              <a:gd name="connsiteY1921" fmla="*/ 460173 h 3241367"/>
              <a:gd name="connsiteX1922" fmla="*/ 630453 w 2483666"/>
              <a:gd name="connsiteY1922" fmla="*/ 457429 h 3241367"/>
              <a:gd name="connsiteX1923" fmla="*/ 637570 w 2483666"/>
              <a:gd name="connsiteY1923" fmla="*/ 447026 h 3241367"/>
              <a:gd name="connsiteX1924" fmla="*/ 641947 w 2483666"/>
              <a:gd name="connsiteY1924" fmla="*/ 455791 h 3241367"/>
              <a:gd name="connsiteX1925" fmla="*/ 646323 w 2483666"/>
              <a:gd name="connsiteY1925" fmla="*/ 455791 h 3241367"/>
              <a:gd name="connsiteX1926" fmla="*/ 659454 w 2483666"/>
              <a:gd name="connsiteY1926" fmla="*/ 442643 h 3241367"/>
              <a:gd name="connsiteX1927" fmla="*/ 663830 w 2483666"/>
              <a:gd name="connsiteY1927" fmla="*/ 464556 h 3241367"/>
              <a:gd name="connsiteX1928" fmla="*/ 676961 w 2483666"/>
              <a:gd name="connsiteY1928" fmla="*/ 451408 h 3241367"/>
              <a:gd name="connsiteX1929" fmla="*/ 711974 w 2483666"/>
              <a:gd name="connsiteY1929" fmla="*/ 442643 h 3241367"/>
              <a:gd name="connsiteX1930" fmla="*/ 715678 w 2483666"/>
              <a:gd name="connsiteY1930" fmla="*/ 438934 h 3241367"/>
              <a:gd name="connsiteX1931" fmla="*/ 716898 w 2483666"/>
              <a:gd name="connsiteY1931" fmla="*/ 439904 h 3241367"/>
              <a:gd name="connsiteX1932" fmla="*/ 720728 w 2483666"/>
              <a:gd name="connsiteY1932" fmla="*/ 442643 h 3241367"/>
              <a:gd name="connsiteX1933" fmla="*/ 725105 w 2483666"/>
              <a:gd name="connsiteY1933" fmla="*/ 429495 h 3241367"/>
              <a:gd name="connsiteX1934" fmla="*/ 760118 w 2483666"/>
              <a:gd name="connsiteY1934" fmla="*/ 429495 h 3241367"/>
              <a:gd name="connsiteX1935" fmla="*/ 808262 w 2483666"/>
              <a:gd name="connsiteY1935" fmla="*/ 420730 h 3241367"/>
              <a:gd name="connsiteX1936" fmla="*/ 803886 w 2483666"/>
              <a:gd name="connsiteY1936" fmla="*/ 425113 h 3241367"/>
              <a:gd name="connsiteX1937" fmla="*/ 843276 w 2483666"/>
              <a:gd name="connsiteY1937" fmla="*/ 425113 h 3241367"/>
              <a:gd name="connsiteX1938" fmla="*/ 860783 w 2483666"/>
              <a:gd name="connsiteY1938" fmla="*/ 438260 h 3241367"/>
              <a:gd name="connsiteX1939" fmla="*/ 865160 w 2483666"/>
              <a:gd name="connsiteY1939" fmla="*/ 429495 h 3241367"/>
              <a:gd name="connsiteX1940" fmla="*/ 865160 w 2483666"/>
              <a:gd name="connsiteY1940" fmla="*/ 425113 h 3241367"/>
              <a:gd name="connsiteX1941" fmla="*/ 869536 w 2483666"/>
              <a:gd name="connsiteY1941" fmla="*/ 433878 h 3241367"/>
              <a:gd name="connsiteX1942" fmla="*/ 900174 w 2483666"/>
              <a:gd name="connsiteY1942" fmla="*/ 429495 h 3241367"/>
              <a:gd name="connsiteX1943" fmla="*/ 917680 w 2483666"/>
              <a:gd name="connsiteY1943" fmla="*/ 420730 h 3241367"/>
              <a:gd name="connsiteX1944" fmla="*/ 904550 w 2483666"/>
              <a:gd name="connsiteY1944" fmla="*/ 411965 h 3241367"/>
              <a:gd name="connsiteX1945" fmla="*/ 922057 w 2483666"/>
              <a:gd name="connsiteY1945" fmla="*/ 407582 h 3241367"/>
              <a:gd name="connsiteX1946" fmla="*/ 913304 w 2483666"/>
              <a:gd name="connsiteY1946" fmla="*/ 411965 h 3241367"/>
              <a:gd name="connsiteX1947" fmla="*/ 943941 w 2483666"/>
              <a:gd name="connsiteY1947" fmla="*/ 420730 h 3241367"/>
              <a:gd name="connsiteX1948" fmla="*/ 950506 w 2483666"/>
              <a:gd name="connsiteY1948" fmla="*/ 412513 h 3241367"/>
              <a:gd name="connsiteX1949" fmla="*/ 953170 w 2483666"/>
              <a:gd name="connsiteY1949" fmla="*/ 411679 h 3241367"/>
              <a:gd name="connsiteX1950" fmla="*/ 952694 w 2483666"/>
              <a:gd name="connsiteY1950" fmla="*/ 411965 h 3241367"/>
              <a:gd name="connsiteX1951" fmla="*/ 953867 w 2483666"/>
              <a:gd name="connsiteY1951" fmla="*/ 411707 h 3241367"/>
              <a:gd name="connsiteX1952" fmla="*/ 957071 w 2483666"/>
              <a:gd name="connsiteY1952" fmla="*/ 420730 h 3241367"/>
              <a:gd name="connsiteX1953" fmla="*/ 965824 w 2483666"/>
              <a:gd name="connsiteY1953" fmla="*/ 411965 h 3241367"/>
              <a:gd name="connsiteX1954" fmla="*/ 969517 w 2483666"/>
              <a:gd name="connsiteY1954" fmla="*/ 408267 h 3241367"/>
              <a:gd name="connsiteX1955" fmla="*/ 953867 w 2483666"/>
              <a:gd name="connsiteY1955" fmla="*/ 411707 h 3241367"/>
              <a:gd name="connsiteX1956" fmla="*/ 953788 w 2483666"/>
              <a:gd name="connsiteY1956" fmla="*/ 411485 h 3241367"/>
              <a:gd name="connsiteX1957" fmla="*/ 953170 w 2483666"/>
              <a:gd name="connsiteY1957" fmla="*/ 411679 h 3241367"/>
              <a:gd name="connsiteX1958" fmla="*/ 971842 w 2483666"/>
              <a:gd name="connsiteY1958" fmla="*/ 400461 h 3241367"/>
              <a:gd name="connsiteX1959" fmla="*/ 974578 w 2483666"/>
              <a:gd name="connsiteY1959" fmla="*/ 398817 h 3241367"/>
              <a:gd name="connsiteX1960" fmla="*/ 970201 w 2483666"/>
              <a:gd name="connsiteY1960" fmla="*/ 394434 h 3241367"/>
              <a:gd name="connsiteX1961" fmla="*/ 983331 w 2483666"/>
              <a:gd name="connsiteY1961" fmla="*/ 390052 h 3241367"/>
              <a:gd name="connsiteX1962" fmla="*/ 1000838 w 2483666"/>
              <a:gd name="connsiteY1962" fmla="*/ 394434 h 3241367"/>
              <a:gd name="connsiteX1963" fmla="*/ 992085 w 2483666"/>
              <a:gd name="connsiteY1963" fmla="*/ 403200 h 3241367"/>
              <a:gd name="connsiteX1964" fmla="*/ 987708 w 2483666"/>
              <a:gd name="connsiteY1964" fmla="*/ 398817 h 3241367"/>
              <a:gd name="connsiteX1965" fmla="*/ 974578 w 2483666"/>
              <a:gd name="connsiteY1965" fmla="*/ 407582 h 3241367"/>
              <a:gd name="connsiteX1966" fmla="*/ 974578 w 2483666"/>
              <a:gd name="connsiteY1966" fmla="*/ 411965 h 3241367"/>
              <a:gd name="connsiteX1967" fmla="*/ 1018345 w 2483666"/>
              <a:gd name="connsiteY1967" fmla="*/ 411965 h 3241367"/>
              <a:gd name="connsiteX1968" fmla="*/ 1044605 w 2483666"/>
              <a:gd name="connsiteY1968" fmla="*/ 407582 h 3241367"/>
              <a:gd name="connsiteX1969" fmla="*/ 1083996 w 2483666"/>
              <a:gd name="connsiteY1969" fmla="*/ 403200 h 3241367"/>
              <a:gd name="connsiteX1970" fmla="*/ 1162777 w 2483666"/>
              <a:gd name="connsiteY1970" fmla="*/ 385669 h 3241367"/>
              <a:gd name="connsiteX1971" fmla="*/ 1171530 w 2483666"/>
              <a:gd name="connsiteY1971" fmla="*/ 376904 h 3241367"/>
              <a:gd name="connsiteX1972" fmla="*/ 1167154 w 2483666"/>
              <a:gd name="connsiteY1972" fmla="*/ 372521 h 3241367"/>
              <a:gd name="connsiteX1973" fmla="*/ 1189037 w 2483666"/>
              <a:gd name="connsiteY1973" fmla="*/ 368139 h 3241367"/>
              <a:gd name="connsiteX1974" fmla="*/ 1184661 w 2483666"/>
              <a:gd name="connsiteY1974" fmla="*/ 372521 h 3241367"/>
              <a:gd name="connsiteX1975" fmla="*/ 1210921 w 2483666"/>
              <a:gd name="connsiteY1975" fmla="*/ 372521 h 3241367"/>
              <a:gd name="connsiteX1976" fmla="*/ 1224051 w 2483666"/>
              <a:gd name="connsiteY1976" fmla="*/ 354991 h 3241367"/>
              <a:gd name="connsiteX1977" fmla="*/ 1241558 w 2483666"/>
              <a:gd name="connsiteY1977" fmla="*/ 354991 h 3241367"/>
              <a:gd name="connsiteX1978" fmla="*/ 1280949 w 2483666"/>
              <a:gd name="connsiteY1978" fmla="*/ 333078 h 3241367"/>
              <a:gd name="connsiteX1979" fmla="*/ 1272195 w 2483666"/>
              <a:gd name="connsiteY1979" fmla="*/ 341843 h 3241367"/>
              <a:gd name="connsiteX1980" fmla="*/ 1276572 w 2483666"/>
              <a:gd name="connsiteY1980" fmla="*/ 350608 h 3241367"/>
              <a:gd name="connsiteX1981" fmla="*/ 1294079 w 2483666"/>
              <a:gd name="connsiteY1981" fmla="*/ 341843 h 3241367"/>
              <a:gd name="connsiteX1982" fmla="*/ 1294079 w 2483666"/>
              <a:gd name="connsiteY1982" fmla="*/ 337461 h 3241367"/>
              <a:gd name="connsiteX1983" fmla="*/ 1311586 w 2483666"/>
              <a:gd name="connsiteY1983" fmla="*/ 328695 h 3241367"/>
              <a:gd name="connsiteX1984" fmla="*/ 1355353 w 2483666"/>
              <a:gd name="connsiteY1984" fmla="*/ 324313 h 3241367"/>
              <a:gd name="connsiteX1985" fmla="*/ 1355353 w 2483666"/>
              <a:gd name="connsiteY1985" fmla="*/ 319930 h 3241367"/>
              <a:gd name="connsiteX1986" fmla="*/ 1320339 w 2483666"/>
              <a:gd name="connsiteY1986" fmla="*/ 319930 h 3241367"/>
              <a:gd name="connsiteX1987" fmla="*/ 1259065 w 2483666"/>
              <a:gd name="connsiteY1987" fmla="*/ 328695 h 3241367"/>
              <a:gd name="connsiteX1988" fmla="*/ 1197791 w 2483666"/>
              <a:gd name="connsiteY1988" fmla="*/ 337461 h 3241367"/>
              <a:gd name="connsiteX1989" fmla="*/ 1184661 w 2483666"/>
              <a:gd name="connsiteY1989" fmla="*/ 341843 h 3241367"/>
              <a:gd name="connsiteX1990" fmla="*/ 1158400 w 2483666"/>
              <a:gd name="connsiteY1990" fmla="*/ 341843 h 3241367"/>
              <a:gd name="connsiteX1991" fmla="*/ 1140893 w 2483666"/>
              <a:gd name="connsiteY1991" fmla="*/ 346226 h 3241367"/>
              <a:gd name="connsiteX1992" fmla="*/ 1123386 w 2483666"/>
              <a:gd name="connsiteY1992" fmla="*/ 337461 h 3241367"/>
              <a:gd name="connsiteX1993" fmla="*/ 1110256 w 2483666"/>
              <a:gd name="connsiteY1993" fmla="*/ 346226 h 3241367"/>
              <a:gd name="connsiteX1994" fmla="*/ 1097126 w 2483666"/>
              <a:gd name="connsiteY1994" fmla="*/ 346226 h 3241367"/>
              <a:gd name="connsiteX1995" fmla="*/ 1079619 w 2483666"/>
              <a:gd name="connsiteY1995" fmla="*/ 350608 h 3241367"/>
              <a:gd name="connsiteX1996" fmla="*/ 1066489 w 2483666"/>
              <a:gd name="connsiteY1996" fmla="*/ 350608 h 3241367"/>
              <a:gd name="connsiteX1997" fmla="*/ 1040229 w 2483666"/>
              <a:gd name="connsiteY1997" fmla="*/ 354991 h 3241367"/>
              <a:gd name="connsiteX1998" fmla="*/ 961447 w 2483666"/>
              <a:gd name="connsiteY1998" fmla="*/ 359374 h 3241367"/>
              <a:gd name="connsiteX1999" fmla="*/ 961447 w 2483666"/>
              <a:gd name="connsiteY1999" fmla="*/ 346226 h 3241367"/>
              <a:gd name="connsiteX2000" fmla="*/ 930811 w 2483666"/>
              <a:gd name="connsiteY2000" fmla="*/ 350608 h 3241367"/>
              <a:gd name="connsiteX2001" fmla="*/ 935187 w 2483666"/>
              <a:gd name="connsiteY2001" fmla="*/ 337461 h 3241367"/>
              <a:gd name="connsiteX2002" fmla="*/ 904550 w 2483666"/>
              <a:gd name="connsiteY2002" fmla="*/ 333078 h 3241367"/>
              <a:gd name="connsiteX2003" fmla="*/ 901816 w 2483666"/>
              <a:gd name="connsiteY2003" fmla="*/ 341292 h 3241367"/>
              <a:gd name="connsiteX2004" fmla="*/ 874985 w 2483666"/>
              <a:gd name="connsiteY2004" fmla="*/ 341750 h 3241367"/>
              <a:gd name="connsiteX2005" fmla="*/ 876648 w 2483666"/>
              <a:gd name="connsiteY2005" fmla="*/ 340200 h 3241367"/>
              <a:gd name="connsiteX2006" fmla="*/ 869536 w 2483666"/>
              <a:gd name="connsiteY2006" fmla="*/ 341843 h 3241367"/>
              <a:gd name="connsiteX2007" fmla="*/ 874985 w 2483666"/>
              <a:gd name="connsiteY2007" fmla="*/ 341750 h 3241367"/>
              <a:gd name="connsiteX2008" fmla="*/ 860783 w 2483666"/>
              <a:gd name="connsiteY2008" fmla="*/ 354991 h 3241367"/>
              <a:gd name="connsiteX2009" fmla="*/ 838899 w 2483666"/>
              <a:gd name="connsiteY2009" fmla="*/ 346226 h 3241367"/>
              <a:gd name="connsiteX2010" fmla="*/ 838899 w 2483666"/>
              <a:gd name="connsiteY2010" fmla="*/ 359374 h 3241367"/>
              <a:gd name="connsiteX2011" fmla="*/ 817016 w 2483666"/>
              <a:gd name="connsiteY2011" fmla="*/ 350608 h 3241367"/>
              <a:gd name="connsiteX2012" fmla="*/ 777625 w 2483666"/>
              <a:gd name="connsiteY2012" fmla="*/ 363756 h 3241367"/>
              <a:gd name="connsiteX2013" fmla="*/ 773248 w 2483666"/>
              <a:gd name="connsiteY2013" fmla="*/ 350608 h 3241367"/>
              <a:gd name="connsiteX2014" fmla="*/ 738235 w 2483666"/>
              <a:gd name="connsiteY2014" fmla="*/ 350608 h 3241367"/>
              <a:gd name="connsiteX2015" fmla="*/ 729481 w 2483666"/>
              <a:gd name="connsiteY2015" fmla="*/ 363756 h 3241367"/>
              <a:gd name="connsiteX2016" fmla="*/ 720728 w 2483666"/>
              <a:gd name="connsiteY2016" fmla="*/ 359374 h 3241367"/>
              <a:gd name="connsiteX2017" fmla="*/ 716351 w 2483666"/>
              <a:gd name="connsiteY2017" fmla="*/ 368139 h 3241367"/>
              <a:gd name="connsiteX2018" fmla="*/ 694467 w 2483666"/>
              <a:gd name="connsiteY2018" fmla="*/ 368139 h 3241367"/>
              <a:gd name="connsiteX2019" fmla="*/ 716351 w 2483666"/>
              <a:gd name="connsiteY2019" fmla="*/ 354991 h 3241367"/>
              <a:gd name="connsiteX2020" fmla="*/ 711974 w 2483666"/>
              <a:gd name="connsiteY2020" fmla="*/ 346226 h 3241367"/>
              <a:gd name="connsiteX2021" fmla="*/ 711974 w 2483666"/>
              <a:gd name="connsiteY2021" fmla="*/ 337461 h 3241367"/>
              <a:gd name="connsiteX2022" fmla="*/ 729481 w 2483666"/>
              <a:gd name="connsiteY2022" fmla="*/ 324313 h 3241367"/>
              <a:gd name="connsiteX2023" fmla="*/ 685714 w 2483666"/>
              <a:gd name="connsiteY2023" fmla="*/ 328695 h 3241367"/>
              <a:gd name="connsiteX2024" fmla="*/ 681337 w 2483666"/>
              <a:gd name="connsiteY2024" fmla="*/ 333078 h 3241367"/>
              <a:gd name="connsiteX2025" fmla="*/ 659454 w 2483666"/>
              <a:gd name="connsiteY2025" fmla="*/ 328695 h 3241367"/>
              <a:gd name="connsiteX2026" fmla="*/ 655077 w 2483666"/>
              <a:gd name="connsiteY2026" fmla="*/ 333078 h 3241367"/>
              <a:gd name="connsiteX2027" fmla="*/ 655077 w 2483666"/>
              <a:gd name="connsiteY2027" fmla="*/ 337461 h 3241367"/>
              <a:gd name="connsiteX2028" fmla="*/ 637570 w 2483666"/>
              <a:gd name="connsiteY2028" fmla="*/ 341843 h 3241367"/>
              <a:gd name="connsiteX2029" fmla="*/ 642152 w 2483666"/>
              <a:gd name="connsiteY2029" fmla="*/ 343961 h 3241367"/>
              <a:gd name="connsiteX2030" fmla="*/ 628817 w 2483666"/>
              <a:gd name="connsiteY2030" fmla="*/ 341843 h 3241367"/>
              <a:gd name="connsiteX2031" fmla="*/ 633193 w 2483666"/>
              <a:gd name="connsiteY2031" fmla="*/ 333078 h 3241367"/>
              <a:gd name="connsiteX2032" fmla="*/ 615686 w 2483666"/>
              <a:gd name="connsiteY2032" fmla="*/ 346226 h 3241367"/>
              <a:gd name="connsiteX2033" fmla="*/ 606933 w 2483666"/>
              <a:gd name="connsiteY2033" fmla="*/ 350608 h 3241367"/>
              <a:gd name="connsiteX2034" fmla="*/ 606933 w 2483666"/>
              <a:gd name="connsiteY2034" fmla="*/ 346226 h 3241367"/>
              <a:gd name="connsiteX2035" fmla="*/ 585049 w 2483666"/>
              <a:gd name="connsiteY2035" fmla="*/ 354991 h 3241367"/>
              <a:gd name="connsiteX2036" fmla="*/ 562071 w 2483666"/>
              <a:gd name="connsiteY2036" fmla="*/ 347321 h 3241367"/>
              <a:gd name="connsiteX2037" fmla="*/ 560166 w 2483666"/>
              <a:gd name="connsiteY2037" fmla="*/ 346685 h 3241367"/>
              <a:gd name="connsiteX2038" fmla="*/ 561866 w 2483666"/>
              <a:gd name="connsiteY2038" fmla="*/ 346226 h 3241367"/>
              <a:gd name="connsiteX2039" fmla="*/ 558789 w 2483666"/>
              <a:gd name="connsiteY2039" fmla="*/ 346226 h 3241367"/>
              <a:gd name="connsiteX2040" fmla="*/ 560166 w 2483666"/>
              <a:gd name="connsiteY2040" fmla="*/ 346685 h 3241367"/>
              <a:gd name="connsiteX2041" fmla="*/ 545659 w 2483666"/>
              <a:gd name="connsiteY2041" fmla="*/ 350608 h 3241367"/>
              <a:gd name="connsiteX2042" fmla="*/ 545659 w 2483666"/>
              <a:gd name="connsiteY2042" fmla="*/ 359374 h 3241367"/>
              <a:gd name="connsiteX2043" fmla="*/ 536905 w 2483666"/>
              <a:gd name="connsiteY2043" fmla="*/ 359374 h 3241367"/>
              <a:gd name="connsiteX2044" fmla="*/ 536905 w 2483666"/>
              <a:gd name="connsiteY2044" fmla="*/ 354991 h 3241367"/>
              <a:gd name="connsiteX2045" fmla="*/ 501892 w 2483666"/>
              <a:gd name="connsiteY2045" fmla="*/ 341843 h 3241367"/>
              <a:gd name="connsiteX2046" fmla="*/ 469904 w 2483666"/>
              <a:gd name="connsiteY2046" fmla="*/ 338284 h 3241367"/>
              <a:gd name="connsiteX2047" fmla="*/ 484385 w 2483666"/>
              <a:gd name="connsiteY2047" fmla="*/ 328695 h 3241367"/>
              <a:gd name="connsiteX2048" fmla="*/ 471254 w 2483666"/>
              <a:gd name="connsiteY2048" fmla="*/ 315548 h 3241367"/>
              <a:gd name="connsiteX2049" fmla="*/ 484799 w 2483666"/>
              <a:gd name="connsiteY2049" fmla="*/ 315548 h 3241367"/>
              <a:gd name="connsiteX2050" fmla="*/ 490266 w 2483666"/>
              <a:gd name="connsiteY2050" fmla="*/ 317533 h 3241367"/>
              <a:gd name="connsiteX2051" fmla="*/ 490376 w 2483666"/>
              <a:gd name="connsiteY2051" fmla="*/ 317457 h 3241367"/>
              <a:gd name="connsiteX2052" fmla="*/ 506268 w 2483666"/>
              <a:gd name="connsiteY2052" fmla="*/ 324313 h 3241367"/>
              <a:gd name="connsiteX2053" fmla="*/ 519398 w 2483666"/>
              <a:gd name="connsiteY2053" fmla="*/ 315548 h 3241367"/>
              <a:gd name="connsiteX2054" fmla="*/ 523775 w 2483666"/>
              <a:gd name="connsiteY2054" fmla="*/ 311165 h 3241367"/>
              <a:gd name="connsiteX2055" fmla="*/ 506268 w 2483666"/>
              <a:gd name="connsiteY2055" fmla="*/ 293635 h 3241367"/>
              <a:gd name="connsiteX2056" fmla="*/ 506268 w 2483666"/>
              <a:gd name="connsiteY2056" fmla="*/ 280487 h 3241367"/>
              <a:gd name="connsiteX2057" fmla="*/ 497515 w 2483666"/>
              <a:gd name="connsiteY2057" fmla="*/ 271721 h 3241367"/>
              <a:gd name="connsiteX2058" fmla="*/ 536905 w 2483666"/>
              <a:gd name="connsiteY2058" fmla="*/ 262956 h 3241367"/>
              <a:gd name="connsiteX2059" fmla="*/ 541282 w 2483666"/>
              <a:gd name="connsiteY2059" fmla="*/ 271721 h 3241367"/>
              <a:gd name="connsiteX2060" fmla="*/ 545659 w 2483666"/>
              <a:gd name="connsiteY2060" fmla="*/ 276104 h 3241367"/>
              <a:gd name="connsiteX2061" fmla="*/ 558789 w 2483666"/>
              <a:gd name="connsiteY2061" fmla="*/ 271721 h 3241367"/>
              <a:gd name="connsiteX2062" fmla="*/ 580673 w 2483666"/>
              <a:gd name="connsiteY2062" fmla="*/ 271721 h 3241367"/>
              <a:gd name="connsiteX2063" fmla="*/ 585049 w 2483666"/>
              <a:gd name="connsiteY2063" fmla="*/ 293635 h 3241367"/>
              <a:gd name="connsiteX2064" fmla="*/ 620063 w 2483666"/>
              <a:gd name="connsiteY2064" fmla="*/ 302400 h 3241367"/>
              <a:gd name="connsiteX2065" fmla="*/ 646323 w 2483666"/>
              <a:gd name="connsiteY2065" fmla="*/ 293635 h 3241367"/>
              <a:gd name="connsiteX2066" fmla="*/ 685714 w 2483666"/>
              <a:gd name="connsiteY2066" fmla="*/ 284869 h 3241367"/>
              <a:gd name="connsiteX2067" fmla="*/ 690091 w 2483666"/>
              <a:gd name="connsiteY2067" fmla="*/ 271721 h 3241367"/>
              <a:gd name="connsiteX2068" fmla="*/ 685714 w 2483666"/>
              <a:gd name="connsiteY2068" fmla="*/ 258574 h 3241367"/>
              <a:gd name="connsiteX2069" fmla="*/ 628817 w 2483666"/>
              <a:gd name="connsiteY2069" fmla="*/ 249808 h 3241367"/>
              <a:gd name="connsiteX2070" fmla="*/ 646323 w 2483666"/>
              <a:gd name="connsiteY2070" fmla="*/ 245426 h 3241367"/>
              <a:gd name="connsiteX2071" fmla="*/ 655077 w 2483666"/>
              <a:gd name="connsiteY2071" fmla="*/ 249808 h 3241367"/>
              <a:gd name="connsiteX2072" fmla="*/ 685714 w 2483666"/>
              <a:gd name="connsiteY2072" fmla="*/ 249808 h 3241367"/>
              <a:gd name="connsiteX2073" fmla="*/ 703221 w 2483666"/>
              <a:gd name="connsiteY2073" fmla="*/ 249808 h 3241367"/>
              <a:gd name="connsiteX2074" fmla="*/ 703221 w 2483666"/>
              <a:gd name="connsiteY2074" fmla="*/ 258574 h 3241367"/>
              <a:gd name="connsiteX2075" fmla="*/ 711974 w 2483666"/>
              <a:gd name="connsiteY2075" fmla="*/ 262956 h 3241367"/>
              <a:gd name="connsiteX2076" fmla="*/ 716351 w 2483666"/>
              <a:gd name="connsiteY2076" fmla="*/ 262956 h 3241367"/>
              <a:gd name="connsiteX2077" fmla="*/ 711974 w 2483666"/>
              <a:gd name="connsiteY2077" fmla="*/ 249808 h 3241367"/>
              <a:gd name="connsiteX2078" fmla="*/ 729481 w 2483666"/>
              <a:gd name="connsiteY2078" fmla="*/ 241043 h 3241367"/>
              <a:gd name="connsiteX2079" fmla="*/ 777625 w 2483666"/>
              <a:gd name="connsiteY2079" fmla="*/ 236661 h 3241367"/>
              <a:gd name="connsiteX2080" fmla="*/ 812019 w 2483666"/>
              <a:gd name="connsiteY2080" fmla="*/ 232834 h 3241367"/>
              <a:gd name="connsiteX2081" fmla="*/ 812229 w 2483666"/>
              <a:gd name="connsiteY2081" fmla="*/ 235017 h 3241367"/>
              <a:gd name="connsiteX2082" fmla="*/ 817016 w 2483666"/>
              <a:gd name="connsiteY2082" fmla="*/ 232278 h 3241367"/>
              <a:gd name="connsiteX2083" fmla="*/ 812092 w 2483666"/>
              <a:gd name="connsiteY2083" fmla="*/ 232826 h 3241367"/>
              <a:gd name="connsiteX2084" fmla="*/ 812019 w 2483666"/>
              <a:gd name="connsiteY2084" fmla="*/ 232834 h 3241367"/>
              <a:gd name="connsiteX2085" fmla="*/ 811545 w 2483666"/>
              <a:gd name="connsiteY2085" fmla="*/ 227895 h 3241367"/>
              <a:gd name="connsiteX2086" fmla="*/ 825769 w 2483666"/>
              <a:gd name="connsiteY2086" fmla="*/ 249808 h 3241367"/>
              <a:gd name="connsiteX2087" fmla="*/ 865160 w 2483666"/>
              <a:gd name="connsiteY2087" fmla="*/ 241043 h 3241367"/>
              <a:gd name="connsiteX2088" fmla="*/ 869536 w 2483666"/>
              <a:gd name="connsiteY2088" fmla="*/ 245426 h 3241367"/>
              <a:gd name="connsiteX2089" fmla="*/ 882666 w 2483666"/>
              <a:gd name="connsiteY2089" fmla="*/ 241043 h 3241367"/>
              <a:gd name="connsiteX2090" fmla="*/ 859908 w 2483666"/>
              <a:gd name="connsiteY2090" fmla="*/ 229648 h 3241367"/>
              <a:gd name="connsiteX2091" fmla="*/ 873161 w 2483666"/>
              <a:gd name="connsiteY2091" fmla="*/ 226526 h 3241367"/>
              <a:gd name="connsiteX2092" fmla="*/ 904550 w 2483666"/>
              <a:gd name="connsiteY2092" fmla="*/ 219130 h 3241367"/>
              <a:gd name="connsiteX2093" fmla="*/ 917680 w 2483666"/>
              <a:gd name="connsiteY2093" fmla="*/ 214748 h 3241367"/>
              <a:gd name="connsiteX2094" fmla="*/ 913304 w 2483666"/>
              <a:gd name="connsiteY2094" fmla="*/ 227895 h 3241367"/>
              <a:gd name="connsiteX2095" fmla="*/ 926434 w 2483666"/>
              <a:gd name="connsiteY2095" fmla="*/ 236661 h 3241367"/>
              <a:gd name="connsiteX2096" fmla="*/ 913304 w 2483666"/>
              <a:gd name="connsiteY2096" fmla="*/ 236661 h 3241367"/>
              <a:gd name="connsiteX2097" fmla="*/ 917680 w 2483666"/>
              <a:gd name="connsiteY2097" fmla="*/ 241043 h 3241367"/>
              <a:gd name="connsiteX2098" fmla="*/ 943941 w 2483666"/>
              <a:gd name="connsiteY2098" fmla="*/ 236661 h 3241367"/>
              <a:gd name="connsiteX2099" fmla="*/ 942342 w 2483666"/>
              <a:gd name="connsiteY2099" fmla="*/ 230255 h 3241367"/>
              <a:gd name="connsiteX2100" fmla="*/ 957071 w 2483666"/>
              <a:gd name="connsiteY2100" fmla="*/ 227895 h 3241367"/>
              <a:gd name="connsiteX2101" fmla="*/ 961447 w 2483666"/>
              <a:gd name="connsiteY2101" fmla="*/ 236661 h 3241367"/>
              <a:gd name="connsiteX2102" fmla="*/ 974578 w 2483666"/>
              <a:gd name="connsiteY2102" fmla="*/ 227895 h 3241367"/>
              <a:gd name="connsiteX2103" fmla="*/ 983331 w 2483666"/>
              <a:gd name="connsiteY2103" fmla="*/ 227895 h 3241367"/>
              <a:gd name="connsiteX2104" fmla="*/ 992085 w 2483666"/>
              <a:gd name="connsiteY2104" fmla="*/ 214748 h 3241367"/>
              <a:gd name="connsiteX2105" fmla="*/ 983331 w 2483666"/>
              <a:gd name="connsiteY2105" fmla="*/ 210365 h 3241367"/>
              <a:gd name="connsiteX2106" fmla="*/ 992085 w 2483666"/>
              <a:gd name="connsiteY2106" fmla="*/ 205982 h 3241367"/>
              <a:gd name="connsiteX2107" fmla="*/ 1009592 w 2483666"/>
              <a:gd name="connsiteY2107" fmla="*/ 219130 h 3241367"/>
              <a:gd name="connsiteX2108" fmla="*/ 1022722 w 2483666"/>
              <a:gd name="connsiteY2108" fmla="*/ 214748 h 3241367"/>
              <a:gd name="connsiteX2109" fmla="*/ 1027099 w 2483666"/>
              <a:gd name="connsiteY2109" fmla="*/ 219130 h 3241367"/>
              <a:gd name="connsiteX2110" fmla="*/ 1027099 w 2483666"/>
              <a:gd name="connsiteY2110" fmla="*/ 214748 h 3241367"/>
              <a:gd name="connsiteX2111" fmla="*/ 1031475 w 2483666"/>
              <a:gd name="connsiteY2111" fmla="*/ 210365 h 3241367"/>
              <a:gd name="connsiteX2112" fmla="*/ 1040229 w 2483666"/>
              <a:gd name="connsiteY2112" fmla="*/ 210365 h 3241367"/>
              <a:gd name="connsiteX2113" fmla="*/ 1044605 w 2483666"/>
              <a:gd name="connsiteY2113" fmla="*/ 223513 h 3241367"/>
              <a:gd name="connsiteX2114" fmla="*/ 1062112 w 2483666"/>
              <a:gd name="connsiteY2114" fmla="*/ 227895 h 3241367"/>
              <a:gd name="connsiteX2115" fmla="*/ 1062112 w 2483666"/>
              <a:gd name="connsiteY2115" fmla="*/ 223513 h 3241367"/>
              <a:gd name="connsiteX2116" fmla="*/ 1048982 w 2483666"/>
              <a:gd name="connsiteY2116" fmla="*/ 214748 h 3241367"/>
              <a:gd name="connsiteX2117" fmla="*/ 1053359 w 2483666"/>
              <a:gd name="connsiteY2117" fmla="*/ 210365 h 3241367"/>
              <a:gd name="connsiteX2118" fmla="*/ 1127763 w 2483666"/>
              <a:gd name="connsiteY2118" fmla="*/ 197217 h 3241367"/>
              <a:gd name="connsiteX2119" fmla="*/ 1132140 w 2483666"/>
              <a:gd name="connsiteY2119" fmla="*/ 201600 h 3241367"/>
              <a:gd name="connsiteX2120" fmla="*/ 1140893 w 2483666"/>
              <a:gd name="connsiteY2120" fmla="*/ 188452 h 3241367"/>
              <a:gd name="connsiteX2121" fmla="*/ 1171530 w 2483666"/>
              <a:gd name="connsiteY2121" fmla="*/ 184069 h 3241367"/>
              <a:gd name="connsiteX2122" fmla="*/ 1167154 w 2483666"/>
              <a:gd name="connsiteY2122" fmla="*/ 197217 h 3241367"/>
              <a:gd name="connsiteX2123" fmla="*/ 1127763 w 2483666"/>
              <a:gd name="connsiteY2123" fmla="*/ 205982 h 3241367"/>
              <a:gd name="connsiteX2124" fmla="*/ 1123386 w 2483666"/>
              <a:gd name="connsiteY2124" fmla="*/ 214748 h 3241367"/>
              <a:gd name="connsiteX2125" fmla="*/ 1105880 w 2483666"/>
              <a:gd name="connsiteY2125" fmla="*/ 210365 h 3241367"/>
              <a:gd name="connsiteX2126" fmla="*/ 1101503 w 2483666"/>
              <a:gd name="connsiteY2126" fmla="*/ 214748 h 3241367"/>
              <a:gd name="connsiteX2127" fmla="*/ 1116821 w 2483666"/>
              <a:gd name="connsiteY2127" fmla="*/ 222417 h 3241367"/>
              <a:gd name="connsiteX2128" fmla="*/ 1116921 w 2483666"/>
              <a:gd name="connsiteY2128" fmla="*/ 222467 h 3241367"/>
              <a:gd name="connsiteX2129" fmla="*/ 1112855 w 2483666"/>
              <a:gd name="connsiteY2129" fmla="*/ 225362 h 3241367"/>
              <a:gd name="connsiteX2130" fmla="*/ 1119010 w 2483666"/>
              <a:gd name="connsiteY2130" fmla="*/ 223513 h 3241367"/>
              <a:gd name="connsiteX2131" fmla="*/ 1116921 w 2483666"/>
              <a:gd name="connsiteY2131" fmla="*/ 222467 h 3241367"/>
              <a:gd name="connsiteX2132" fmla="*/ 1127763 w 2483666"/>
              <a:gd name="connsiteY2132" fmla="*/ 214748 h 3241367"/>
              <a:gd name="connsiteX2133" fmla="*/ 1145270 w 2483666"/>
              <a:gd name="connsiteY2133" fmla="*/ 219130 h 3241367"/>
              <a:gd name="connsiteX2134" fmla="*/ 1180284 w 2483666"/>
              <a:gd name="connsiteY2134" fmla="*/ 214748 h 3241367"/>
              <a:gd name="connsiteX2135" fmla="*/ 1180284 w 2483666"/>
              <a:gd name="connsiteY2135" fmla="*/ 188452 h 3241367"/>
              <a:gd name="connsiteX2136" fmla="*/ 1184661 w 2483666"/>
              <a:gd name="connsiteY2136" fmla="*/ 184069 h 3241367"/>
              <a:gd name="connsiteX2137" fmla="*/ 1167154 w 2483666"/>
              <a:gd name="connsiteY2137" fmla="*/ 175304 h 3241367"/>
              <a:gd name="connsiteX2138" fmla="*/ 1171530 w 2483666"/>
              <a:gd name="connsiteY2138" fmla="*/ 166539 h 3241367"/>
              <a:gd name="connsiteX2139" fmla="*/ 1171530 w 2483666"/>
              <a:gd name="connsiteY2139" fmla="*/ 162156 h 3241367"/>
              <a:gd name="connsiteX2140" fmla="*/ 1167154 w 2483666"/>
              <a:gd name="connsiteY2140" fmla="*/ 157774 h 3241367"/>
              <a:gd name="connsiteX2141" fmla="*/ 1154023 w 2483666"/>
              <a:gd name="connsiteY2141" fmla="*/ 162156 h 3241367"/>
              <a:gd name="connsiteX2142" fmla="*/ 1158400 w 2483666"/>
              <a:gd name="connsiteY2142" fmla="*/ 179687 h 3241367"/>
              <a:gd name="connsiteX2143" fmla="*/ 1140893 w 2483666"/>
              <a:gd name="connsiteY2143" fmla="*/ 170922 h 3241367"/>
              <a:gd name="connsiteX2144" fmla="*/ 1140893 w 2483666"/>
              <a:gd name="connsiteY2144" fmla="*/ 175304 h 3241367"/>
              <a:gd name="connsiteX2145" fmla="*/ 1110256 w 2483666"/>
              <a:gd name="connsiteY2145" fmla="*/ 175304 h 3241367"/>
              <a:gd name="connsiteX2146" fmla="*/ 1092749 w 2483666"/>
              <a:gd name="connsiteY2146" fmla="*/ 170922 h 3241367"/>
              <a:gd name="connsiteX2147" fmla="*/ 1079619 w 2483666"/>
              <a:gd name="connsiteY2147" fmla="*/ 175304 h 3241367"/>
              <a:gd name="connsiteX2148" fmla="*/ 1083996 w 2483666"/>
              <a:gd name="connsiteY2148" fmla="*/ 184069 h 3241367"/>
              <a:gd name="connsiteX2149" fmla="*/ 1083996 w 2483666"/>
              <a:gd name="connsiteY2149" fmla="*/ 188452 h 3241367"/>
              <a:gd name="connsiteX2150" fmla="*/ 1070866 w 2483666"/>
              <a:gd name="connsiteY2150" fmla="*/ 184069 h 3241367"/>
              <a:gd name="connsiteX2151" fmla="*/ 1062112 w 2483666"/>
              <a:gd name="connsiteY2151" fmla="*/ 192835 h 3241367"/>
              <a:gd name="connsiteX2152" fmla="*/ 1057735 w 2483666"/>
              <a:gd name="connsiteY2152" fmla="*/ 184069 h 3241367"/>
              <a:gd name="connsiteX2153" fmla="*/ 1027099 w 2483666"/>
              <a:gd name="connsiteY2153" fmla="*/ 184069 h 3241367"/>
              <a:gd name="connsiteX2154" fmla="*/ 1022722 w 2483666"/>
              <a:gd name="connsiteY2154" fmla="*/ 170922 h 3241367"/>
              <a:gd name="connsiteX2155" fmla="*/ 1009592 w 2483666"/>
              <a:gd name="connsiteY2155" fmla="*/ 179687 h 3241367"/>
              <a:gd name="connsiteX2156" fmla="*/ 1005215 w 2483666"/>
              <a:gd name="connsiteY2156" fmla="*/ 192835 h 3241367"/>
              <a:gd name="connsiteX2157" fmla="*/ 983331 w 2483666"/>
              <a:gd name="connsiteY2157" fmla="*/ 188452 h 3241367"/>
              <a:gd name="connsiteX2158" fmla="*/ 935187 w 2483666"/>
              <a:gd name="connsiteY2158" fmla="*/ 201600 h 3241367"/>
              <a:gd name="connsiteX2159" fmla="*/ 935187 w 2483666"/>
              <a:gd name="connsiteY2159" fmla="*/ 197217 h 3241367"/>
              <a:gd name="connsiteX2160" fmla="*/ 908927 w 2483666"/>
              <a:gd name="connsiteY2160" fmla="*/ 205982 h 3241367"/>
              <a:gd name="connsiteX2161" fmla="*/ 900174 w 2483666"/>
              <a:gd name="connsiteY2161" fmla="*/ 201600 h 3241367"/>
              <a:gd name="connsiteX2162" fmla="*/ 898034 w 2483666"/>
              <a:gd name="connsiteY2162" fmla="*/ 201360 h 3241367"/>
              <a:gd name="connsiteX2163" fmla="*/ 904550 w 2483666"/>
              <a:gd name="connsiteY2163" fmla="*/ 184069 h 3241367"/>
              <a:gd name="connsiteX2164" fmla="*/ 935187 w 2483666"/>
              <a:gd name="connsiteY2164" fmla="*/ 192835 h 3241367"/>
              <a:gd name="connsiteX2165" fmla="*/ 943941 w 2483666"/>
              <a:gd name="connsiteY2165" fmla="*/ 192835 h 3241367"/>
              <a:gd name="connsiteX2166" fmla="*/ 943941 w 2483666"/>
              <a:gd name="connsiteY2166" fmla="*/ 166539 h 3241367"/>
              <a:gd name="connsiteX2167" fmla="*/ 961447 w 2483666"/>
              <a:gd name="connsiteY2167" fmla="*/ 170922 h 3241367"/>
              <a:gd name="connsiteX2168" fmla="*/ 961447 w 2483666"/>
              <a:gd name="connsiteY2168" fmla="*/ 175304 h 3241367"/>
              <a:gd name="connsiteX2169" fmla="*/ 965824 w 2483666"/>
              <a:gd name="connsiteY2169" fmla="*/ 184069 h 3241367"/>
              <a:gd name="connsiteX2170" fmla="*/ 987708 w 2483666"/>
              <a:gd name="connsiteY2170" fmla="*/ 162156 h 3241367"/>
              <a:gd name="connsiteX2171" fmla="*/ 996461 w 2483666"/>
              <a:gd name="connsiteY2171" fmla="*/ 166539 h 3241367"/>
              <a:gd name="connsiteX2172" fmla="*/ 1005215 w 2483666"/>
              <a:gd name="connsiteY2172" fmla="*/ 157774 h 3241367"/>
              <a:gd name="connsiteX2173" fmla="*/ 1022722 w 2483666"/>
              <a:gd name="connsiteY2173" fmla="*/ 157774 h 3241367"/>
              <a:gd name="connsiteX2174" fmla="*/ 1027099 w 2483666"/>
              <a:gd name="connsiteY2174" fmla="*/ 153391 h 3241367"/>
              <a:gd name="connsiteX2175" fmla="*/ 1027099 w 2483666"/>
              <a:gd name="connsiteY2175" fmla="*/ 162156 h 3241367"/>
              <a:gd name="connsiteX2176" fmla="*/ 1044605 w 2483666"/>
              <a:gd name="connsiteY2176" fmla="*/ 166539 h 3241367"/>
              <a:gd name="connsiteX2177" fmla="*/ 1048982 w 2483666"/>
              <a:gd name="connsiteY2177" fmla="*/ 162156 h 3241367"/>
              <a:gd name="connsiteX2178" fmla="*/ 1062112 w 2483666"/>
              <a:gd name="connsiteY2178" fmla="*/ 162156 h 3241367"/>
              <a:gd name="connsiteX2179" fmla="*/ 1062112 w 2483666"/>
              <a:gd name="connsiteY2179" fmla="*/ 153391 h 3241367"/>
              <a:gd name="connsiteX2180" fmla="*/ 1083996 w 2483666"/>
              <a:gd name="connsiteY2180" fmla="*/ 162156 h 3241367"/>
              <a:gd name="connsiteX2181" fmla="*/ 1097126 w 2483666"/>
              <a:gd name="connsiteY2181" fmla="*/ 153391 h 3241367"/>
              <a:gd name="connsiteX2182" fmla="*/ 1110256 w 2483666"/>
              <a:gd name="connsiteY2182" fmla="*/ 149009 h 3241367"/>
              <a:gd name="connsiteX2183" fmla="*/ 1119010 w 2483666"/>
              <a:gd name="connsiteY2183" fmla="*/ 135861 h 3241367"/>
              <a:gd name="connsiteX2184" fmla="*/ 1132140 w 2483666"/>
              <a:gd name="connsiteY2184" fmla="*/ 140243 h 3241367"/>
              <a:gd name="connsiteX2185" fmla="*/ 1149647 w 2483666"/>
              <a:gd name="connsiteY2185" fmla="*/ 131478 h 3241367"/>
              <a:gd name="connsiteX2186" fmla="*/ 1171530 w 2483666"/>
              <a:gd name="connsiteY2186" fmla="*/ 140243 h 3241367"/>
              <a:gd name="connsiteX2187" fmla="*/ 1189037 w 2483666"/>
              <a:gd name="connsiteY2187" fmla="*/ 135861 h 3241367"/>
              <a:gd name="connsiteX2188" fmla="*/ 1197791 w 2483666"/>
              <a:gd name="connsiteY2188" fmla="*/ 135861 h 3241367"/>
              <a:gd name="connsiteX2189" fmla="*/ 1184661 w 2483666"/>
              <a:gd name="connsiteY2189" fmla="*/ 149009 h 3241367"/>
              <a:gd name="connsiteX2190" fmla="*/ 1175907 w 2483666"/>
              <a:gd name="connsiteY2190" fmla="*/ 166539 h 3241367"/>
              <a:gd name="connsiteX2191" fmla="*/ 1184661 w 2483666"/>
              <a:gd name="connsiteY2191" fmla="*/ 175304 h 3241367"/>
              <a:gd name="connsiteX2192" fmla="*/ 1197791 w 2483666"/>
              <a:gd name="connsiteY2192" fmla="*/ 175304 h 3241367"/>
              <a:gd name="connsiteX2193" fmla="*/ 1202168 w 2483666"/>
              <a:gd name="connsiteY2193" fmla="*/ 144626 h 3241367"/>
              <a:gd name="connsiteX2194" fmla="*/ 1228428 w 2483666"/>
              <a:gd name="connsiteY2194" fmla="*/ 122713 h 3241367"/>
              <a:gd name="connsiteX2195" fmla="*/ 1241558 w 2483666"/>
              <a:gd name="connsiteY2195" fmla="*/ 100800 h 3241367"/>
              <a:gd name="connsiteX2196" fmla="*/ 1224051 w 2483666"/>
              <a:gd name="connsiteY2196" fmla="*/ 105182 h 3241367"/>
              <a:gd name="connsiteX2197" fmla="*/ 1210921 w 2483666"/>
              <a:gd name="connsiteY2197" fmla="*/ 100800 h 3241367"/>
              <a:gd name="connsiteX2198" fmla="*/ 1197791 w 2483666"/>
              <a:gd name="connsiteY2198" fmla="*/ 109565 h 3241367"/>
              <a:gd name="connsiteX2199" fmla="*/ 1189037 w 2483666"/>
              <a:gd name="connsiteY2199" fmla="*/ 109565 h 3241367"/>
              <a:gd name="connsiteX2200" fmla="*/ 1162777 w 2483666"/>
              <a:gd name="connsiteY2200" fmla="*/ 109565 h 3241367"/>
              <a:gd name="connsiteX2201" fmla="*/ 1158400 w 2483666"/>
              <a:gd name="connsiteY2201" fmla="*/ 113948 h 3241367"/>
              <a:gd name="connsiteX2202" fmla="*/ 1149647 w 2483666"/>
              <a:gd name="connsiteY2202" fmla="*/ 109565 h 3241367"/>
              <a:gd name="connsiteX2203" fmla="*/ 1123386 w 2483666"/>
              <a:gd name="connsiteY2203" fmla="*/ 122713 h 3241367"/>
              <a:gd name="connsiteX2204" fmla="*/ 1070866 w 2483666"/>
              <a:gd name="connsiteY2204" fmla="*/ 127096 h 3241367"/>
              <a:gd name="connsiteX2205" fmla="*/ 1075243 w 2483666"/>
              <a:gd name="connsiteY2205" fmla="*/ 109565 h 3241367"/>
              <a:gd name="connsiteX2206" fmla="*/ 1114633 w 2483666"/>
              <a:gd name="connsiteY2206" fmla="*/ 105182 h 3241367"/>
              <a:gd name="connsiteX2207" fmla="*/ 1123386 w 2483666"/>
              <a:gd name="connsiteY2207" fmla="*/ 100800 h 3241367"/>
              <a:gd name="connsiteX2208" fmla="*/ 1181583 w 2483666"/>
              <a:gd name="connsiteY2208" fmla="*/ 90665 h 3241367"/>
              <a:gd name="connsiteX2209" fmla="*/ 1210166 w 2483666"/>
              <a:gd name="connsiteY2209" fmla="*/ 85687 h 3241367"/>
              <a:gd name="connsiteX2210" fmla="*/ 1204903 w 2483666"/>
              <a:gd name="connsiteY2210" fmla="*/ 88748 h 3241367"/>
              <a:gd name="connsiteX2211" fmla="*/ 1263442 w 2483666"/>
              <a:gd name="connsiteY2211" fmla="*/ 78887 h 3241367"/>
              <a:gd name="connsiteX2212" fmla="*/ 1285325 w 2483666"/>
              <a:gd name="connsiteY2212" fmla="*/ 74504 h 3241367"/>
              <a:gd name="connsiteX2213" fmla="*/ 1289018 w 2483666"/>
              <a:gd name="connsiteY2213" fmla="*/ 71834 h 3241367"/>
              <a:gd name="connsiteX2214" fmla="*/ 1290601 w 2483666"/>
              <a:gd name="connsiteY2214" fmla="*/ 74210 h 3241367"/>
              <a:gd name="connsiteX2215" fmla="*/ 1291448 w 2483666"/>
              <a:gd name="connsiteY2215" fmla="*/ 76276 h 3241367"/>
              <a:gd name="connsiteX2216" fmla="*/ 1290249 w 2483666"/>
              <a:gd name="connsiteY2216" fmla="*/ 81078 h 3241367"/>
              <a:gd name="connsiteX2217" fmla="*/ 1289702 w 2483666"/>
              <a:gd name="connsiteY2217" fmla="*/ 83269 h 3241367"/>
              <a:gd name="connsiteX2218" fmla="*/ 1298456 w 2483666"/>
              <a:gd name="connsiteY2218" fmla="*/ 87652 h 3241367"/>
              <a:gd name="connsiteX2219" fmla="*/ 1346600 w 2483666"/>
              <a:gd name="connsiteY2219" fmla="*/ 74504 h 3241367"/>
              <a:gd name="connsiteX2220" fmla="*/ 1346600 w 2483666"/>
              <a:gd name="connsiteY2220" fmla="*/ 68904 h 3241367"/>
              <a:gd name="connsiteX2221" fmla="*/ 1348241 w 2483666"/>
              <a:gd name="connsiteY2221" fmla="*/ 69026 h 3241367"/>
              <a:gd name="connsiteX2222" fmla="*/ 1355832 w 2483666"/>
              <a:gd name="connsiteY2222" fmla="*/ 67519 h 3241367"/>
              <a:gd name="connsiteX2223" fmla="*/ 1368382 w 2483666"/>
              <a:gd name="connsiteY2223" fmla="*/ 69437 h 3241367"/>
              <a:gd name="connsiteX2224" fmla="*/ 1367320 w 2483666"/>
              <a:gd name="connsiteY2224" fmla="*/ 71354 h 3241367"/>
              <a:gd name="connsiteX2225" fmla="*/ 1372860 w 2483666"/>
              <a:gd name="connsiteY2225" fmla="*/ 70122 h 3241367"/>
              <a:gd name="connsiteX2226" fmla="*/ 1368382 w 2483666"/>
              <a:gd name="connsiteY2226" fmla="*/ 69437 h 3241367"/>
              <a:gd name="connsiteX2227" fmla="*/ 1372860 w 2483666"/>
              <a:gd name="connsiteY2227" fmla="*/ 61356 h 3241367"/>
              <a:gd name="connsiteX2228" fmla="*/ 1381613 w 2483666"/>
              <a:gd name="connsiteY2228" fmla="*/ 74504 h 3241367"/>
              <a:gd name="connsiteX2229" fmla="*/ 1399120 w 2483666"/>
              <a:gd name="connsiteY2229" fmla="*/ 74504 h 3241367"/>
              <a:gd name="connsiteX2230" fmla="*/ 1403497 w 2483666"/>
              <a:gd name="connsiteY2230" fmla="*/ 61356 h 3241367"/>
              <a:gd name="connsiteX2231" fmla="*/ 1409478 w 2483666"/>
              <a:gd name="connsiteY2231" fmla="*/ 61356 h 3241367"/>
              <a:gd name="connsiteX2232" fmla="*/ 1416627 w 2483666"/>
              <a:gd name="connsiteY2232" fmla="*/ 61836 h 3241367"/>
              <a:gd name="connsiteX2233" fmla="*/ 1464771 w 2483666"/>
              <a:gd name="connsiteY2233" fmla="*/ 52591 h 3241367"/>
              <a:gd name="connsiteX2234" fmla="*/ 1473525 w 2483666"/>
              <a:gd name="connsiteY2234" fmla="*/ 61356 h 3241367"/>
              <a:gd name="connsiteX2235" fmla="*/ 1477901 w 2483666"/>
              <a:gd name="connsiteY2235" fmla="*/ 52591 h 3241367"/>
              <a:gd name="connsiteX2236" fmla="*/ 1469148 w 2483666"/>
              <a:gd name="connsiteY2236" fmla="*/ 52591 h 3241367"/>
              <a:gd name="connsiteX2237" fmla="*/ 1486655 w 2483666"/>
              <a:gd name="connsiteY2237" fmla="*/ 39443 h 3241367"/>
              <a:gd name="connsiteX2238" fmla="*/ 1499785 w 2483666"/>
              <a:gd name="connsiteY2238" fmla="*/ 35061 h 3241367"/>
              <a:gd name="connsiteX2239" fmla="*/ 1512915 w 2483666"/>
              <a:gd name="connsiteY2239" fmla="*/ 39443 h 3241367"/>
              <a:gd name="connsiteX2240" fmla="*/ 1517292 w 2483666"/>
              <a:gd name="connsiteY2240" fmla="*/ 35061 h 3241367"/>
              <a:gd name="connsiteX2241" fmla="*/ 1508538 w 2483666"/>
              <a:gd name="connsiteY2241" fmla="*/ 30678 h 3241367"/>
              <a:gd name="connsiteX2242" fmla="*/ 1539175 w 2483666"/>
              <a:gd name="connsiteY2242" fmla="*/ 26296 h 3241367"/>
              <a:gd name="connsiteX2243" fmla="*/ 1552306 w 2483666"/>
              <a:gd name="connsiteY2243" fmla="*/ 30678 h 3241367"/>
              <a:gd name="connsiteX2244" fmla="*/ 1556682 w 2483666"/>
              <a:gd name="connsiteY2244" fmla="*/ 13148 h 3241367"/>
              <a:gd name="connsiteX2245" fmla="*/ 1587319 w 2483666"/>
              <a:gd name="connsiteY2245" fmla="*/ 0 h 324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</a:cxnLst>
            <a:rect l="l" t="t" r="r" b="b"/>
            <a:pathLst>
              <a:path w="2483666" h="3241367">
                <a:moveTo>
                  <a:pt x="1259065" y="3173006"/>
                </a:moveTo>
                <a:lnTo>
                  <a:pt x="1259065" y="3173828"/>
                </a:lnTo>
                <a:lnTo>
                  <a:pt x="1254688" y="3174650"/>
                </a:lnTo>
                <a:cubicBezTo>
                  <a:pt x="1255782" y="3174102"/>
                  <a:pt x="1259065" y="3173006"/>
                  <a:pt x="1259065" y="3173006"/>
                </a:cubicBezTo>
                <a:close/>
                <a:moveTo>
                  <a:pt x="677377" y="3164867"/>
                </a:moveTo>
                <a:lnTo>
                  <a:pt x="681337" y="3166432"/>
                </a:lnTo>
                <a:cubicBezTo>
                  <a:pt x="676960" y="3171910"/>
                  <a:pt x="661642" y="3181771"/>
                  <a:pt x="663830" y="3173006"/>
                </a:cubicBezTo>
                <a:cubicBezTo>
                  <a:pt x="663830" y="3173006"/>
                  <a:pt x="663830" y="3173006"/>
                  <a:pt x="666566" y="3171363"/>
                </a:cubicBezTo>
                <a:close/>
                <a:moveTo>
                  <a:pt x="1123386" y="3094119"/>
                </a:moveTo>
                <a:cubicBezTo>
                  <a:pt x="1123386" y="3098502"/>
                  <a:pt x="1123386" y="3098502"/>
                  <a:pt x="1123386" y="3098502"/>
                </a:cubicBezTo>
                <a:cubicBezTo>
                  <a:pt x="1110256" y="3098502"/>
                  <a:pt x="1110256" y="3098502"/>
                  <a:pt x="1110256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lose/>
                <a:moveTo>
                  <a:pt x="300562" y="3021513"/>
                </a:moveTo>
                <a:lnTo>
                  <a:pt x="309179" y="3023381"/>
                </a:lnTo>
                <a:cubicBezTo>
                  <a:pt x="316154" y="3024819"/>
                  <a:pt x="297279" y="3020711"/>
                  <a:pt x="300562" y="3023997"/>
                </a:cubicBezTo>
                <a:close/>
                <a:moveTo>
                  <a:pt x="323608" y="3012083"/>
                </a:moveTo>
                <a:cubicBezTo>
                  <a:pt x="329763" y="3011809"/>
                  <a:pt x="320873" y="3018656"/>
                  <a:pt x="317180" y="3018382"/>
                </a:cubicBezTo>
                <a:lnTo>
                  <a:pt x="317695" y="3014015"/>
                </a:lnTo>
                <a:close/>
                <a:moveTo>
                  <a:pt x="348706" y="3010850"/>
                </a:moveTo>
                <a:lnTo>
                  <a:pt x="349624" y="3016467"/>
                </a:lnTo>
                <a:lnTo>
                  <a:pt x="342551" y="3018862"/>
                </a:lnTo>
                <a:cubicBezTo>
                  <a:pt x="332293" y="3022354"/>
                  <a:pt x="355271" y="3014137"/>
                  <a:pt x="348706" y="3010850"/>
                </a:cubicBezTo>
                <a:close/>
                <a:moveTo>
                  <a:pt x="361836" y="2940728"/>
                </a:moveTo>
                <a:cubicBezTo>
                  <a:pt x="361836" y="2940728"/>
                  <a:pt x="361836" y="2940728"/>
                  <a:pt x="360742" y="2942371"/>
                </a:cubicBezTo>
                <a:lnTo>
                  <a:pt x="359960" y="2943545"/>
                </a:lnTo>
                <a:lnTo>
                  <a:pt x="357459" y="2942919"/>
                </a:lnTo>
                <a:cubicBezTo>
                  <a:pt x="358554" y="2941824"/>
                  <a:pt x="361836" y="2940728"/>
                  <a:pt x="361836" y="2940728"/>
                </a:cubicBezTo>
                <a:close/>
                <a:moveTo>
                  <a:pt x="137156" y="2739312"/>
                </a:moveTo>
                <a:lnTo>
                  <a:pt x="103609" y="2752276"/>
                </a:lnTo>
                <a:cubicBezTo>
                  <a:pt x="103609" y="2761041"/>
                  <a:pt x="103609" y="2761041"/>
                  <a:pt x="103609" y="2761041"/>
                </a:cubicBezTo>
                <a:cubicBezTo>
                  <a:pt x="99233" y="2761041"/>
                  <a:pt x="99233" y="2761041"/>
                  <a:pt x="99233" y="2761041"/>
                </a:cubicBezTo>
                <a:cubicBezTo>
                  <a:pt x="103609" y="2743511"/>
                  <a:pt x="103609" y="2743511"/>
                  <a:pt x="103609" y="2743511"/>
                </a:cubicBezTo>
                <a:cubicBezTo>
                  <a:pt x="121116" y="2741320"/>
                  <a:pt x="129870" y="2740224"/>
                  <a:pt x="134246" y="2739676"/>
                </a:cubicBezTo>
                <a:close/>
                <a:moveTo>
                  <a:pt x="139247" y="2738504"/>
                </a:moveTo>
                <a:lnTo>
                  <a:pt x="138623" y="2739128"/>
                </a:lnTo>
                <a:lnTo>
                  <a:pt x="137156" y="2739312"/>
                </a:lnTo>
                <a:close/>
                <a:moveTo>
                  <a:pt x="94982" y="2681331"/>
                </a:moveTo>
                <a:lnTo>
                  <a:pt x="99233" y="2682154"/>
                </a:lnTo>
                <a:cubicBezTo>
                  <a:pt x="90479" y="2690919"/>
                  <a:pt x="93762" y="2687632"/>
                  <a:pt x="95403" y="2684346"/>
                </a:cubicBezTo>
                <a:close/>
                <a:moveTo>
                  <a:pt x="94924" y="2680922"/>
                </a:moveTo>
                <a:lnTo>
                  <a:pt x="94982" y="2681331"/>
                </a:lnTo>
                <a:lnTo>
                  <a:pt x="94281" y="2681195"/>
                </a:lnTo>
                <a:close/>
                <a:moveTo>
                  <a:pt x="83828" y="2679171"/>
                </a:moveTo>
                <a:lnTo>
                  <a:pt x="94281" y="2681195"/>
                </a:lnTo>
                <a:lnTo>
                  <a:pt x="81726" y="2686537"/>
                </a:lnTo>
                <a:cubicBezTo>
                  <a:pt x="86102" y="2685441"/>
                  <a:pt x="86650" y="2684072"/>
                  <a:pt x="85692" y="2682771"/>
                </a:cubicBezTo>
                <a:lnTo>
                  <a:pt x="83260" y="2681158"/>
                </a:lnTo>
                <a:close/>
                <a:moveTo>
                  <a:pt x="103609" y="2625180"/>
                </a:moveTo>
                <a:cubicBezTo>
                  <a:pt x="103609" y="2625180"/>
                  <a:pt x="103609" y="2625180"/>
                  <a:pt x="106892" y="2626276"/>
                </a:cubicBezTo>
                <a:lnTo>
                  <a:pt x="107787" y="2626575"/>
                </a:lnTo>
                <a:lnTo>
                  <a:pt x="103609" y="2629563"/>
                </a:lnTo>
                <a:cubicBezTo>
                  <a:pt x="103609" y="2629563"/>
                  <a:pt x="103609" y="2629563"/>
                  <a:pt x="103609" y="2625180"/>
                </a:cubicBezTo>
                <a:close/>
                <a:moveTo>
                  <a:pt x="57692" y="2621106"/>
                </a:moveTo>
                <a:lnTo>
                  <a:pt x="52730" y="2625728"/>
                </a:lnTo>
                <a:cubicBezTo>
                  <a:pt x="45618" y="2626276"/>
                  <a:pt x="35770" y="2620798"/>
                  <a:pt x="29205" y="2625180"/>
                </a:cubicBezTo>
                <a:cubicBezTo>
                  <a:pt x="29205" y="2625180"/>
                  <a:pt x="29205" y="2625180"/>
                  <a:pt x="33035" y="2624633"/>
                </a:cubicBezTo>
                <a:close/>
                <a:moveTo>
                  <a:pt x="164275" y="2500524"/>
                </a:moveTo>
                <a:lnTo>
                  <a:pt x="163789" y="2509452"/>
                </a:lnTo>
                <a:lnTo>
                  <a:pt x="161865" y="2510175"/>
                </a:lnTo>
                <a:close/>
                <a:moveTo>
                  <a:pt x="164883" y="2463024"/>
                </a:moveTo>
                <a:cubicBezTo>
                  <a:pt x="173637" y="2463024"/>
                  <a:pt x="173637" y="2463024"/>
                  <a:pt x="173637" y="2463024"/>
                </a:cubicBezTo>
                <a:cubicBezTo>
                  <a:pt x="178014" y="2471789"/>
                  <a:pt x="178014" y="2471789"/>
                  <a:pt x="178014" y="2471789"/>
                </a:cubicBezTo>
                <a:cubicBezTo>
                  <a:pt x="182390" y="2471789"/>
                  <a:pt x="182390" y="2471789"/>
                  <a:pt x="182390" y="2471789"/>
                </a:cubicBezTo>
                <a:cubicBezTo>
                  <a:pt x="182390" y="2480554"/>
                  <a:pt x="182390" y="2480554"/>
                  <a:pt x="182390" y="2480554"/>
                </a:cubicBezTo>
                <a:cubicBezTo>
                  <a:pt x="199897" y="2480554"/>
                  <a:pt x="199897" y="2480554"/>
                  <a:pt x="199897" y="2480554"/>
                </a:cubicBezTo>
                <a:cubicBezTo>
                  <a:pt x="164883" y="2498085"/>
                  <a:pt x="164883" y="2498085"/>
                  <a:pt x="164883" y="2498085"/>
                </a:cubicBezTo>
                <a:lnTo>
                  <a:pt x="164275" y="2500524"/>
                </a:lnTo>
                <a:lnTo>
                  <a:pt x="164883" y="2489320"/>
                </a:lnTo>
                <a:cubicBezTo>
                  <a:pt x="156130" y="2471789"/>
                  <a:pt x="156130" y="2471789"/>
                  <a:pt x="156130" y="2471789"/>
                </a:cubicBezTo>
                <a:cubicBezTo>
                  <a:pt x="169260" y="2471789"/>
                  <a:pt x="169260" y="2471789"/>
                  <a:pt x="169260" y="2471789"/>
                </a:cubicBezTo>
                <a:cubicBezTo>
                  <a:pt x="164883" y="2463024"/>
                  <a:pt x="164883" y="2463024"/>
                  <a:pt x="164883" y="2463024"/>
                </a:cubicBezTo>
                <a:close/>
                <a:moveTo>
                  <a:pt x="213861" y="2455492"/>
                </a:moveTo>
                <a:lnTo>
                  <a:pt x="216984" y="2456264"/>
                </a:lnTo>
                <a:lnTo>
                  <a:pt x="215763" y="2456998"/>
                </a:lnTo>
                <a:cubicBezTo>
                  <a:pt x="213027" y="2458641"/>
                  <a:pt x="213027" y="2458641"/>
                  <a:pt x="213027" y="2458641"/>
                </a:cubicBezTo>
                <a:close/>
                <a:moveTo>
                  <a:pt x="219961" y="2454476"/>
                </a:moveTo>
                <a:lnTo>
                  <a:pt x="225064" y="2455902"/>
                </a:lnTo>
                <a:cubicBezTo>
                  <a:pt x="227799" y="2457272"/>
                  <a:pt x="228620" y="2458504"/>
                  <a:pt x="224106" y="2458025"/>
                </a:cubicBezTo>
                <a:lnTo>
                  <a:pt x="216984" y="2456264"/>
                </a:lnTo>
                <a:close/>
                <a:moveTo>
                  <a:pt x="245832" y="2429612"/>
                </a:moveTo>
                <a:lnTo>
                  <a:pt x="246674" y="2435359"/>
                </a:lnTo>
                <a:cubicBezTo>
                  <a:pt x="246674" y="2441933"/>
                  <a:pt x="243391" y="2436454"/>
                  <a:pt x="241203" y="2432072"/>
                </a:cubicBezTo>
                <a:lnTo>
                  <a:pt x="240660" y="2430907"/>
                </a:lnTo>
                <a:close/>
                <a:moveTo>
                  <a:pt x="208651" y="2423581"/>
                </a:moveTo>
                <a:cubicBezTo>
                  <a:pt x="234911" y="2423581"/>
                  <a:pt x="234911" y="2423581"/>
                  <a:pt x="234911" y="2423581"/>
                </a:cubicBezTo>
                <a:cubicBezTo>
                  <a:pt x="239288" y="2427963"/>
                  <a:pt x="239288" y="2427963"/>
                  <a:pt x="239288" y="2427963"/>
                </a:cubicBezTo>
                <a:lnTo>
                  <a:pt x="240660" y="2430907"/>
                </a:lnTo>
                <a:lnTo>
                  <a:pt x="239288" y="2431250"/>
                </a:lnTo>
                <a:cubicBezTo>
                  <a:pt x="234911" y="2432346"/>
                  <a:pt x="234911" y="2432346"/>
                  <a:pt x="234911" y="2432346"/>
                </a:cubicBezTo>
                <a:cubicBezTo>
                  <a:pt x="239288" y="2449876"/>
                  <a:pt x="239288" y="2449876"/>
                  <a:pt x="239288" y="2449876"/>
                </a:cubicBezTo>
                <a:cubicBezTo>
                  <a:pt x="234911" y="2445494"/>
                  <a:pt x="234911" y="2445494"/>
                  <a:pt x="234911" y="2445494"/>
                </a:cubicBezTo>
                <a:lnTo>
                  <a:pt x="219961" y="2454476"/>
                </a:lnTo>
                <a:lnTo>
                  <a:pt x="214532" y="2452958"/>
                </a:lnTo>
                <a:lnTo>
                  <a:pt x="213861" y="2455492"/>
                </a:lnTo>
                <a:lnTo>
                  <a:pt x="191144" y="2449876"/>
                </a:lnTo>
                <a:cubicBezTo>
                  <a:pt x="213027" y="2441111"/>
                  <a:pt x="213027" y="2441111"/>
                  <a:pt x="213027" y="2441111"/>
                </a:cubicBezTo>
                <a:cubicBezTo>
                  <a:pt x="205368" y="2442207"/>
                  <a:pt x="202086" y="2440837"/>
                  <a:pt x="200718" y="2438303"/>
                </a:cubicBezTo>
                <a:lnTo>
                  <a:pt x="199926" y="2428851"/>
                </a:lnTo>
                <a:lnTo>
                  <a:pt x="205915" y="2431250"/>
                </a:lnTo>
                <a:cubicBezTo>
                  <a:pt x="208651" y="2432346"/>
                  <a:pt x="208651" y="2432346"/>
                  <a:pt x="208651" y="2432346"/>
                </a:cubicBezTo>
                <a:cubicBezTo>
                  <a:pt x="208651" y="2423581"/>
                  <a:pt x="208651" y="2423581"/>
                  <a:pt x="208651" y="2423581"/>
                </a:cubicBezTo>
                <a:close/>
                <a:moveTo>
                  <a:pt x="187288" y="2419409"/>
                </a:moveTo>
                <a:lnTo>
                  <a:pt x="195794" y="2419540"/>
                </a:lnTo>
                <a:cubicBezTo>
                  <a:pt x="199350" y="2421526"/>
                  <a:pt x="199897" y="2424950"/>
                  <a:pt x="199897" y="2428511"/>
                </a:cubicBezTo>
                <a:lnTo>
                  <a:pt x="199926" y="2428851"/>
                </a:lnTo>
                <a:lnTo>
                  <a:pt x="186767" y="2423581"/>
                </a:lnTo>
                <a:close/>
                <a:moveTo>
                  <a:pt x="188408" y="2383589"/>
                </a:moveTo>
                <a:cubicBezTo>
                  <a:pt x="190050" y="2383041"/>
                  <a:pt x="191144" y="2384137"/>
                  <a:pt x="191144" y="2388520"/>
                </a:cubicBezTo>
                <a:cubicBezTo>
                  <a:pt x="188955" y="2406050"/>
                  <a:pt x="187861" y="2414815"/>
                  <a:pt x="187314" y="2419198"/>
                </a:cubicBezTo>
                <a:lnTo>
                  <a:pt x="187288" y="2419409"/>
                </a:lnTo>
                <a:lnTo>
                  <a:pt x="173637" y="2419198"/>
                </a:lnTo>
                <a:cubicBezTo>
                  <a:pt x="178014" y="2419198"/>
                  <a:pt x="199897" y="2414815"/>
                  <a:pt x="173637" y="2406050"/>
                </a:cubicBezTo>
                <a:cubicBezTo>
                  <a:pt x="164883" y="2406050"/>
                  <a:pt x="164883" y="2406050"/>
                  <a:pt x="164883" y="2406050"/>
                </a:cubicBezTo>
                <a:cubicBezTo>
                  <a:pt x="182390" y="2388520"/>
                  <a:pt x="182390" y="2388520"/>
                  <a:pt x="182390" y="2388520"/>
                </a:cubicBezTo>
                <a:cubicBezTo>
                  <a:pt x="184579" y="2386328"/>
                  <a:pt x="186767" y="2384137"/>
                  <a:pt x="188408" y="2383589"/>
                </a:cubicBezTo>
                <a:close/>
                <a:moveTo>
                  <a:pt x="281414" y="1991346"/>
                </a:moveTo>
                <a:cubicBezTo>
                  <a:pt x="280867" y="1991894"/>
                  <a:pt x="278678" y="1994085"/>
                  <a:pt x="278678" y="1994085"/>
                </a:cubicBezTo>
                <a:lnTo>
                  <a:pt x="278678" y="1994085"/>
                </a:lnTo>
                <a:lnTo>
                  <a:pt x="280525" y="1992236"/>
                </a:lnTo>
                <a:cubicBezTo>
                  <a:pt x="281551" y="1991209"/>
                  <a:pt x="281687" y="1991072"/>
                  <a:pt x="281414" y="1991346"/>
                </a:cubicBezTo>
                <a:close/>
                <a:moveTo>
                  <a:pt x="393123" y="1919191"/>
                </a:moveTo>
                <a:lnTo>
                  <a:pt x="392473" y="1919581"/>
                </a:lnTo>
                <a:lnTo>
                  <a:pt x="393078" y="1919192"/>
                </a:lnTo>
                <a:close/>
                <a:moveTo>
                  <a:pt x="395541" y="1917738"/>
                </a:moveTo>
                <a:lnTo>
                  <a:pt x="402321" y="1917938"/>
                </a:lnTo>
                <a:cubicBezTo>
                  <a:pt x="403962" y="1918212"/>
                  <a:pt x="404236" y="1918622"/>
                  <a:pt x="401090" y="1918965"/>
                </a:cubicBezTo>
                <a:lnTo>
                  <a:pt x="393123" y="1919191"/>
                </a:lnTo>
                <a:lnTo>
                  <a:pt x="395209" y="1917938"/>
                </a:lnTo>
                <a:close/>
                <a:moveTo>
                  <a:pt x="444994" y="1902051"/>
                </a:moveTo>
                <a:cubicBezTo>
                  <a:pt x="453748" y="1902051"/>
                  <a:pt x="453748" y="1902051"/>
                  <a:pt x="453748" y="1902051"/>
                </a:cubicBezTo>
                <a:cubicBezTo>
                  <a:pt x="471254" y="1902051"/>
                  <a:pt x="471254" y="1902051"/>
                  <a:pt x="471254" y="1902051"/>
                </a:cubicBezTo>
                <a:cubicBezTo>
                  <a:pt x="475631" y="1910816"/>
                  <a:pt x="475631" y="1910816"/>
                  <a:pt x="475631" y="1910816"/>
                </a:cubicBezTo>
                <a:cubicBezTo>
                  <a:pt x="497515" y="1923964"/>
                  <a:pt x="497515" y="1923964"/>
                  <a:pt x="497515" y="1923964"/>
                </a:cubicBezTo>
                <a:cubicBezTo>
                  <a:pt x="488761" y="1923964"/>
                  <a:pt x="488761" y="1923964"/>
                  <a:pt x="488761" y="1923964"/>
                </a:cubicBezTo>
                <a:cubicBezTo>
                  <a:pt x="466878" y="1910816"/>
                  <a:pt x="466878" y="1910816"/>
                  <a:pt x="466878" y="1910816"/>
                </a:cubicBezTo>
                <a:cubicBezTo>
                  <a:pt x="462501" y="1915198"/>
                  <a:pt x="462501" y="1915198"/>
                  <a:pt x="462501" y="1915198"/>
                </a:cubicBezTo>
                <a:cubicBezTo>
                  <a:pt x="462501" y="1919581"/>
                  <a:pt x="462501" y="1919581"/>
                  <a:pt x="462501" y="1919581"/>
                </a:cubicBezTo>
                <a:cubicBezTo>
                  <a:pt x="458124" y="1910816"/>
                  <a:pt x="458124" y="1910816"/>
                  <a:pt x="458124" y="1910816"/>
                </a:cubicBezTo>
                <a:lnTo>
                  <a:pt x="453748" y="1910816"/>
                </a:lnTo>
                <a:cubicBezTo>
                  <a:pt x="444994" y="1902051"/>
                  <a:pt x="444994" y="1902051"/>
                  <a:pt x="444994" y="1902051"/>
                </a:cubicBezTo>
                <a:close/>
                <a:moveTo>
                  <a:pt x="2945" y="1897668"/>
                </a:moveTo>
                <a:cubicBezTo>
                  <a:pt x="20452" y="1915198"/>
                  <a:pt x="20452" y="1915198"/>
                  <a:pt x="20452" y="1915198"/>
                </a:cubicBezTo>
                <a:cubicBezTo>
                  <a:pt x="11698" y="1915198"/>
                  <a:pt x="11698" y="1915198"/>
                  <a:pt x="11698" y="1915198"/>
                </a:cubicBezTo>
                <a:cubicBezTo>
                  <a:pt x="7321" y="1906433"/>
                  <a:pt x="-5809" y="1919581"/>
                  <a:pt x="2945" y="1902051"/>
                </a:cubicBezTo>
                <a:cubicBezTo>
                  <a:pt x="2945" y="1897668"/>
                  <a:pt x="2945" y="1897668"/>
                  <a:pt x="2945" y="1897668"/>
                </a:cubicBezTo>
                <a:close/>
                <a:moveTo>
                  <a:pt x="309739" y="1891447"/>
                </a:moveTo>
                <a:lnTo>
                  <a:pt x="308221" y="1893833"/>
                </a:lnTo>
                <a:cubicBezTo>
                  <a:pt x="307127" y="1895751"/>
                  <a:pt x="306854" y="1896161"/>
                  <a:pt x="308221" y="1892532"/>
                </a:cubicBezTo>
                <a:lnTo>
                  <a:pt x="308547" y="1891686"/>
                </a:lnTo>
                <a:close/>
                <a:moveTo>
                  <a:pt x="685714" y="1884520"/>
                </a:moveTo>
                <a:cubicBezTo>
                  <a:pt x="698844" y="1886712"/>
                  <a:pt x="704862" y="1887807"/>
                  <a:pt x="706845" y="1888492"/>
                </a:cubicBezTo>
                <a:lnTo>
                  <a:pt x="706468" y="1888677"/>
                </a:lnTo>
                <a:lnTo>
                  <a:pt x="704862" y="1888355"/>
                </a:lnTo>
                <a:cubicBezTo>
                  <a:pt x="702127" y="1887807"/>
                  <a:pt x="696656" y="1886711"/>
                  <a:pt x="685714" y="1884520"/>
                </a:cubicBezTo>
                <a:close/>
                <a:moveTo>
                  <a:pt x="304939" y="1884520"/>
                </a:moveTo>
                <a:lnTo>
                  <a:pt x="311306" y="1884520"/>
                </a:lnTo>
                <a:lnTo>
                  <a:pt x="308547" y="1891686"/>
                </a:lnTo>
                <a:lnTo>
                  <a:pt x="303297" y="1892738"/>
                </a:lnTo>
                <a:cubicBezTo>
                  <a:pt x="300562" y="1893285"/>
                  <a:pt x="300562" y="1893285"/>
                  <a:pt x="300562" y="1893285"/>
                </a:cubicBezTo>
                <a:cubicBezTo>
                  <a:pt x="304939" y="1884520"/>
                  <a:pt x="304939" y="1884520"/>
                  <a:pt x="304939" y="1884520"/>
                </a:cubicBezTo>
                <a:close/>
                <a:moveTo>
                  <a:pt x="331199" y="1875755"/>
                </a:moveTo>
                <a:cubicBezTo>
                  <a:pt x="331199" y="1875755"/>
                  <a:pt x="331199" y="1875755"/>
                  <a:pt x="331199" y="1880138"/>
                </a:cubicBezTo>
                <a:lnTo>
                  <a:pt x="328720" y="1879874"/>
                </a:lnTo>
                <a:lnTo>
                  <a:pt x="329011" y="1879521"/>
                </a:lnTo>
                <a:cubicBezTo>
                  <a:pt x="330926" y="1877398"/>
                  <a:pt x="332293" y="1875755"/>
                  <a:pt x="331199" y="1875755"/>
                </a:cubicBezTo>
                <a:close/>
                <a:moveTo>
                  <a:pt x="174453" y="1872275"/>
                </a:moveTo>
                <a:lnTo>
                  <a:pt x="172748" y="1876851"/>
                </a:lnTo>
                <a:cubicBezTo>
                  <a:pt x="169671" y="1882329"/>
                  <a:pt x="166798" y="1882329"/>
                  <a:pt x="164337" y="1880138"/>
                </a:cubicBezTo>
                <a:lnTo>
                  <a:pt x="162649" y="1877340"/>
                </a:lnTo>
                <a:close/>
                <a:moveTo>
                  <a:pt x="143000" y="1862607"/>
                </a:moveTo>
                <a:lnTo>
                  <a:pt x="147713" y="1864967"/>
                </a:lnTo>
                <a:lnTo>
                  <a:pt x="145188" y="1866442"/>
                </a:lnTo>
                <a:cubicBezTo>
                  <a:pt x="147377" y="1865894"/>
                  <a:pt x="151753" y="1864798"/>
                  <a:pt x="151753" y="1866990"/>
                </a:cubicBezTo>
                <a:lnTo>
                  <a:pt x="147713" y="1864967"/>
                </a:lnTo>
                <a:lnTo>
                  <a:pt x="151753" y="1862607"/>
                </a:lnTo>
                <a:cubicBezTo>
                  <a:pt x="160507" y="1862607"/>
                  <a:pt x="160507" y="1862607"/>
                  <a:pt x="160507" y="1862607"/>
                </a:cubicBezTo>
                <a:cubicBezTo>
                  <a:pt x="156130" y="1866990"/>
                  <a:pt x="156130" y="1866990"/>
                  <a:pt x="156130" y="1866990"/>
                </a:cubicBezTo>
                <a:cubicBezTo>
                  <a:pt x="156130" y="1864798"/>
                  <a:pt x="156951" y="1866990"/>
                  <a:pt x="158387" y="1870277"/>
                </a:cubicBezTo>
                <a:lnTo>
                  <a:pt x="162649" y="1877340"/>
                </a:lnTo>
                <a:lnTo>
                  <a:pt x="159960" y="1878494"/>
                </a:lnTo>
                <a:cubicBezTo>
                  <a:pt x="156130" y="1880138"/>
                  <a:pt x="156130" y="1880138"/>
                  <a:pt x="156130" y="1880138"/>
                </a:cubicBezTo>
                <a:cubicBezTo>
                  <a:pt x="138623" y="1880138"/>
                  <a:pt x="138623" y="1880138"/>
                  <a:pt x="138623" y="1880138"/>
                </a:cubicBezTo>
                <a:cubicBezTo>
                  <a:pt x="121116" y="1902051"/>
                  <a:pt x="121116" y="1902051"/>
                  <a:pt x="121116" y="1902051"/>
                </a:cubicBezTo>
                <a:cubicBezTo>
                  <a:pt x="143000" y="1893285"/>
                  <a:pt x="143000" y="1893285"/>
                  <a:pt x="143000" y="1893285"/>
                </a:cubicBezTo>
                <a:cubicBezTo>
                  <a:pt x="156130" y="1893285"/>
                  <a:pt x="156130" y="1893285"/>
                  <a:pt x="156130" y="1893285"/>
                </a:cubicBezTo>
                <a:cubicBezTo>
                  <a:pt x="125493" y="1923964"/>
                  <a:pt x="125493" y="1923964"/>
                  <a:pt x="125493" y="1923964"/>
                </a:cubicBezTo>
                <a:cubicBezTo>
                  <a:pt x="125493" y="1937111"/>
                  <a:pt x="125493" y="1937111"/>
                  <a:pt x="125493" y="1937111"/>
                </a:cubicBezTo>
                <a:cubicBezTo>
                  <a:pt x="129870" y="1937111"/>
                  <a:pt x="143000" y="1928346"/>
                  <a:pt x="138623" y="1945877"/>
                </a:cubicBezTo>
                <a:cubicBezTo>
                  <a:pt x="116740" y="1959024"/>
                  <a:pt x="116740" y="1959024"/>
                  <a:pt x="116740" y="1959024"/>
                </a:cubicBezTo>
                <a:cubicBezTo>
                  <a:pt x="112363" y="1954642"/>
                  <a:pt x="112363" y="1954642"/>
                  <a:pt x="112363" y="1954642"/>
                </a:cubicBezTo>
                <a:cubicBezTo>
                  <a:pt x="99233" y="1959024"/>
                  <a:pt x="99233" y="1959024"/>
                  <a:pt x="99233" y="1959024"/>
                </a:cubicBezTo>
                <a:cubicBezTo>
                  <a:pt x="72972" y="1950259"/>
                  <a:pt x="72972" y="1950259"/>
                  <a:pt x="72972" y="1950259"/>
                </a:cubicBezTo>
                <a:cubicBezTo>
                  <a:pt x="72972" y="1945877"/>
                  <a:pt x="72972" y="1945877"/>
                  <a:pt x="72972" y="1945877"/>
                </a:cubicBezTo>
                <a:cubicBezTo>
                  <a:pt x="81726" y="1950259"/>
                  <a:pt x="81726" y="1950259"/>
                  <a:pt x="81726" y="1950259"/>
                </a:cubicBezTo>
                <a:cubicBezTo>
                  <a:pt x="77349" y="1937111"/>
                  <a:pt x="77349" y="1937111"/>
                  <a:pt x="77349" y="1937111"/>
                </a:cubicBezTo>
                <a:cubicBezTo>
                  <a:pt x="42335" y="1923964"/>
                  <a:pt x="42335" y="1923964"/>
                  <a:pt x="42335" y="1923964"/>
                </a:cubicBezTo>
                <a:cubicBezTo>
                  <a:pt x="29205" y="1932729"/>
                  <a:pt x="29205" y="1932729"/>
                  <a:pt x="29205" y="1932729"/>
                </a:cubicBezTo>
                <a:cubicBezTo>
                  <a:pt x="20452" y="1915198"/>
                  <a:pt x="20452" y="1915198"/>
                  <a:pt x="20452" y="1915198"/>
                </a:cubicBezTo>
                <a:cubicBezTo>
                  <a:pt x="24828" y="1915198"/>
                  <a:pt x="24828" y="1915198"/>
                  <a:pt x="24828" y="1915198"/>
                </a:cubicBezTo>
                <a:cubicBezTo>
                  <a:pt x="24828" y="1902051"/>
                  <a:pt x="24828" y="1902051"/>
                  <a:pt x="24828" y="1902051"/>
                </a:cubicBezTo>
                <a:cubicBezTo>
                  <a:pt x="42335" y="1915198"/>
                  <a:pt x="42335" y="1915198"/>
                  <a:pt x="42335" y="1915198"/>
                </a:cubicBezTo>
                <a:cubicBezTo>
                  <a:pt x="72972" y="1888903"/>
                  <a:pt x="72972" y="1888903"/>
                  <a:pt x="72972" y="1888903"/>
                </a:cubicBezTo>
                <a:cubicBezTo>
                  <a:pt x="99233" y="1893285"/>
                  <a:pt x="99233" y="1893285"/>
                  <a:pt x="99233" y="1893285"/>
                </a:cubicBezTo>
                <a:cubicBezTo>
                  <a:pt x="112363" y="1880138"/>
                  <a:pt x="112363" y="1880138"/>
                  <a:pt x="112363" y="1880138"/>
                </a:cubicBezTo>
                <a:cubicBezTo>
                  <a:pt x="112363" y="1884520"/>
                  <a:pt x="103609" y="1866990"/>
                  <a:pt x="121116" y="1884520"/>
                </a:cubicBezTo>
                <a:cubicBezTo>
                  <a:pt x="125493" y="1880138"/>
                  <a:pt x="125493" y="1880138"/>
                  <a:pt x="125493" y="1880138"/>
                </a:cubicBezTo>
                <a:cubicBezTo>
                  <a:pt x="116740" y="1875755"/>
                  <a:pt x="116740" y="1875755"/>
                  <a:pt x="116740" y="1875755"/>
                </a:cubicBezTo>
                <a:cubicBezTo>
                  <a:pt x="143000" y="1862607"/>
                  <a:pt x="143000" y="1862607"/>
                  <a:pt x="143000" y="1862607"/>
                </a:cubicBezTo>
                <a:close/>
                <a:moveTo>
                  <a:pt x="373100" y="1859061"/>
                </a:moveTo>
                <a:lnTo>
                  <a:pt x="374088" y="1859104"/>
                </a:lnTo>
                <a:lnTo>
                  <a:pt x="372231" y="1860964"/>
                </a:lnTo>
                <a:cubicBezTo>
                  <a:pt x="371410" y="1861238"/>
                  <a:pt x="371000" y="1861101"/>
                  <a:pt x="371889" y="1860073"/>
                </a:cubicBezTo>
                <a:close/>
                <a:moveTo>
                  <a:pt x="366418" y="1858772"/>
                </a:moveTo>
                <a:lnTo>
                  <a:pt x="372533" y="1859037"/>
                </a:lnTo>
                <a:lnTo>
                  <a:pt x="371684" y="1859320"/>
                </a:lnTo>
                <a:lnTo>
                  <a:pt x="365002" y="1861550"/>
                </a:lnTo>
                <a:lnTo>
                  <a:pt x="364572" y="1861511"/>
                </a:lnTo>
                <a:cubicBezTo>
                  <a:pt x="361563" y="1860416"/>
                  <a:pt x="360879" y="1859046"/>
                  <a:pt x="366418" y="1858772"/>
                </a:cubicBezTo>
                <a:close/>
                <a:moveTo>
                  <a:pt x="373525" y="1858706"/>
                </a:moveTo>
                <a:lnTo>
                  <a:pt x="373100" y="1859061"/>
                </a:lnTo>
                <a:lnTo>
                  <a:pt x="372533" y="1859037"/>
                </a:lnTo>
                <a:close/>
                <a:moveTo>
                  <a:pt x="379343" y="1853842"/>
                </a:moveTo>
                <a:lnTo>
                  <a:pt x="377695" y="1859260"/>
                </a:lnTo>
                <a:lnTo>
                  <a:pt x="374088" y="1859104"/>
                </a:lnTo>
                <a:lnTo>
                  <a:pt x="374966" y="1858225"/>
                </a:lnTo>
                <a:lnTo>
                  <a:pt x="373525" y="1858706"/>
                </a:lnTo>
                <a:close/>
                <a:moveTo>
                  <a:pt x="180387" y="1850275"/>
                </a:moveTo>
                <a:lnTo>
                  <a:pt x="180493" y="1850572"/>
                </a:lnTo>
                <a:cubicBezTo>
                  <a:pt x="181980" y="1854527"/>
                  <a:pt x="184032" y="1859868"/>
                  <a:pt x="186767" y="1866990"/>
                </a:cubicBezTo>
                <a:lnTo>
                  <a:pt x="174453" y="1872275"/>
                </a:lnTo>
                <a:lnTo>
                  <a:pt x="177492" y="1864114"/>
                </a:lnTo>
                <a:close/>
                <a:moveTo>
                  <a:pt x="390529" y="1845495"/>
                </a:moveTo>
                <a:lnTo>
                  <a:pt x="391530" y="1845924"/>
                </a:lnTo>
                <a:lnTo>
                  <a:pt x="388097" y="1848364"/>
                </a:lnTo>
                <a:cubicBezTo>
                  <a:pt x="385908" y="1849459"/>
                  <a:pt x="385361" y="1849185"/>
                  <a:pt x="389464" y="1846172"/>
                </a:cubicBezTo>
                <a:close/>
                <a:moveTo>
                  <a:pt x="179108" y="1841790"/>
                </a:moveTo>
                <a:lnTo>
                  <a:pt x="181791" y="1843562"/>
                </a:lnTo>
                <a:lnTo>
                  <a:pt x="180387" y="1850275"/>
                </a:lnTo>
                <a:lnTo>
                  <a:pt x="177603" y="1842475"/>
                </a:lnTo>
                <a:cubicBezTo>
                  <a:pt x="176646" y="1839325"/>
                  <a:pt x="177467" y="1840146"/>
                  <a:pt x="179108" y="1841790"/>
                </a:cubicBezTo>
                <a:close/>
                <a:moveTo>
                  <a:pt x="278241" y="1831929"/>
                </a:moveTo>
                <a:lnTo>
                  <a:pt x="287432" y="1831929"/>
                </a:lnTo>
                <a:cubicBezTo>
                  <a:pt x="278678" y="1834120"/>
                  <a:pt x="277584" y="1834120"/>
                  <a:pt x="278131" y="1833025"/>
                </a:cubicBezTo>
                <a:close/>
                <a:moveTo>
                  <a:pt x="403575" y="1819957"/>
                </a:moveTo>
                <a:lnTo>
                  <a:pt x="407070" y="1821707"/>
                </a:lnTo>
                <a:lnTo>
                  <a:pt x="403210" y="1822410"/>
                </a:lnTo>
                <a:cubicBezTo>
                  <a:pt x="400269" y="1822753"/>
                  <a:pt x="400406" y="1822342"/>
                  <a:pt x="401774" y="1821520"/>
                </a:cubicBezTo>
                <a:close/>
                <a:moveTo>
                  <a:pt x="392473" y="1818781"/>
                </a:moveTo>
                <a:cubicBezTo>
                  <a:pt x="396850" y="1836312"/>
                  <a:pt x="396850" y="1836312"/>
                  <a:pt x="396850" y="1836312"/>
                </a:cubicBezTo>
                <a:lnTo>
                  <a:pt x="396609" y="1841626"/>
                </a:lnTo>
                <a:lnTo>
                  <a:pt x="390529" y="1845495"/>
                </a:lnTo>
                <a:lnTo>
                  <a:pt x="383173" y="1842338"/>
                </a:lnTo>
                <a:cubicBezTo>
                  <a:pt x="379343" y="1840694"/>
                  <a:pt x="379343" y="1840694"/>
                  <a:pt x="379343" y="1840694"/>
                </a:cubicBezTo>
                <a:cubicBezTo>
                  <a:pt x="379343" y="1831929"/>
                  <a:pt x="379343" y="1831929"/>
                  <a:pt x="379343" y="1831929"/>
                </a:cubicBezTo>
                <a:cubicBezTo>
                  <a:pt x="374966" y="1827546"/>
                  <a:pt x="374966" y="1827546"/>
                  <a:pt x="374966" y="1827546"/>
                </a:cubicBezTo>
                <a:cubicBezTo>
                  <a:pt x="392473" y="1818781"/>
                  <a:pt x="392473" y="1818781"/>
                  <a:pt x="392473" y="1818781"/>
                </a:cubicBezTo>
                <a:close/>
                <a:moveTo>
                  <a:pt x="409980" y="1814399"/>
                </a:moveTo>
                <a:lnTo>
                  <a:pt x="403575" y="1819957"/>
                </a:lnTo>
                <a:lnTo>
                  <a:pt x="403415" y="1819877"/>
                </a:lnTo>
                <a:cubicBezTo>
                  <a:pt x="401227" y="1818781"/>
                  <a:pt x="401227" y="1818781"/>
                  <a:pt x="401227" y="1818781"/>
                </a:cubicBezTo>
                <a:cubicBezTo>
                  <a:pt x="409980" y="1814399"/>
                  <a:pt x="409980" y="1814399"/>
                  <a:pt x="409980" y="1814399"/>
                </a:cubicBezTo>
                <a:close/>
                <a:moveTo>
                  <a:pt x="422812" y="1780981"/>
                </a:moveTo>
                <a:lnTo>
                  <a:pt x="422563" y="1781255"/>
                </a:lnTo>
                <a:cubicBezTo>
                  <a:pt x="420648" y="1783172"/>
                  <a:pt x="420922" y="1782625"/>
                  <a:pt x="422016" y="1781529"/>
                </a:cubicBezTo>
                <a:close/>
                <a:moveTo>
                  <a:pt x="97435" y="1733969"/>
                </a:moveTo>
                <a:lnTo>
                  <a:pt x="99233" y="1735512"/>
                </a:lnTo>
                <a:cubicBezTo>
                  <a:pt x="99233" y="1735512"/>
                  <a:pt x="99233" y="1735512"/>
                  <a:pt x="94856" y="1735512"/>
                </a:cubicBezTo>
                <a:close/>
                <a:moveTo>
                  <a:pt x="494486" y="1713149"/>
                </a:moveTo>
                <a:lnTo>
                  <a:pt x="491292" y="1717296"/>
                </a:lnTo>
                <a:cubicBezTo>
                  <a:pt x="488214" y="1720994"/>
                  <a:pt x="493138" y="1713599"/>
                  <a:pt x="493138" y="1713599"/>
                </a:cubicBezTo>
                <a:close/>
                <a:moveTo>
                  <a:pt x="575761" y="1690403"/>
                </a:moveTo>
                <a:lnTo>
                  <a:pt x="563097" y="1698396"/>
                </a:lnTo>
                <a:cubicBezTo>
                  <a:pt x="559746" y="1699629"/>
                  <a:pt x="558515" y="1698807"/>
                  <a:pt x="558242" y="1697164"/>
                </a:cubicBezTo>
                <a:lnTo>
                  <a:pt x="558380" y="1696205"/>
                </a:lnTo>
                <a:close/>
                <a:moveTo>
                  <a:pt x="580673" y="1687303"/>
                </a:moveTo>
                <a:cubicBezTo>
                  <a:pt x="585049" y="1687303"/>
                  <a:pt x="585049" y="1687303"/>
                  <a:pt x="585049" y="1687303"/>
                </a:cubicBezTo>
                <a:lnTo>
                  <a:pt x="575761" y="1690403"/>
                </a:lnTo>
                <a:close/>
                <a:moveTo>
                  <a:pt x="20452" y="1678538"/>
                </a:moveTo>
                <a:cubicBezTo>
                  <a:pt x="29205" y="1678538"/>
                  <a:pt x="29205" y="1678538"/>
                  <a:pt x="29205" y="1678538"/>
                </a:cubicBezTo>
                <a:cubicBezTo>
                  <a:pt x="20452" y="1682920"/>
                  <a:pt x="20452" y="1682920"/>
                  <a:pt x="20452" y="1682920"/>
                </a:cubicBezTo>
                <a:lnTo>
                  <a:pt x="20452" y="1681825"/>
                </a:lnTo>
                <a:cubicBezTo>
                  <a:pt x="20452" y="1678538"/>
                  <a:pt x="20452" y="1678538"/>
                  <a:pt x="20452" y="1678538"/>
                </a:cubicBezTo>
                <a:close/>
                <a:moveTo>
                  <a:pt x="633193" y="1634712"/>
                </a:moveTo>
                <a:lnTo>
                  <a:pt x="633193" y="1636072"/>
                </a:lnTo>
                <a:lnTo>
                  <a:pt x="627654" y="1637793"/>
                </a:lnTo>
                <a:cubicBezTo>
                  <a:pt x="623346" y="1637999"/>
                  <a:pt x="633193" y="1631425"/>
                  <a:pt x="633193" y="1634712"/>
                </a:cubicBezTo>
                <a:close/>
                <a:moveTo>
                  <a:pt x="42335" y="1604033"/>
                </a:moveTo>
                <a:cubicBezTo>
                  <a:pt x="51089" y="1608416"/>
                  <a:pt x="51089" y="1608416"/>
                  <a:pt x="51089" y="1608416"/>
                </a:cubicBezTo>
                <a:cubicBezTo>
                  <a:pt x="46712" y="1625946"/>
                  <a:pt x="46712" y="1625946"/>
                  <a:pt x="46712" y="1625946"/>
                </a:cubicBezTo>
                <a:cubicBezTo>
                  <a:pt x="59842" y="1652242"/>
                  <a:pt x="59842" y="1652242"/>
                  <a:pt x="59842" y="1652242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16075" y="1652242"/>
                  <a:pt x="16075" y="1652242"/>
                  <a:pt x="16075" y="1652242"/>
                </a:cubicBezTo>
                <a:cubicBezTo>
                  <a:pt x="16075" y="1617181"/>
                  <a:pt x="16075" y="1617181"/>
                  <a:pt x="16075" y="1617181"/>
                </a:cubicBezTo>
                <a:cubicBezTo>
                  <a:pt x="24828" y="1612799"/>
                  <a:pt x="24828" y="1612799"/>
                  <a:pt x="24828" y="1612799"/>
                </a:cubicBezTo>
                <a:cubicBezTo>
                  <a:pt x="29205" y="1621564"/>
                  <a:pt x="29205" y="1621564"/>
                  <a:pt x="29205" y="1621564"/>
                </a:cubicBezTo>
                <a:cubicBezTo>
                  <a:pt x="37958" y="1621564"/>
                  <a:pt x="37958" y="1621564"/>
                  <a:pt x="37958" y="1621564"/>
                </a:cubicBezTo>
                <a:cubicBezTo>
                  <a:pt x="42335" y="1612799"/>
                  <a:pt x="42335" y="1612799"/>
                  <a:pt x="42335" y="1612799"/>
                </a:cubicBezTo>
                <a:cubicBezTo>
                  <a:pt x="42335" y="1604033"/>
                  <a:pt x="42335" y="1604033"/>
                  <a:pt x="42335" y="1604033"/>
                </a:cubicBezTo>
                <a:close/>
                <a:moveTo>
                  <a:pt x="523228" y="1503234"/>
                </a:moveTo>
                <a:cubicBezTo>
                  <a:pt x="523775" y="1506520"/>
                  <a:pt x="521587" y="1514190"/>
                  <a:pt x="519398" y="1511999"/>
                </a:cubicBezTo>
                <a:lnTo>
                  <a:pt x="515366" y="1511999"/>
                </a:lnTo>
                <a:lnTo>
                  <a:pt x="520014" y="1503371"/>
                </a:lnTo>
                <a:cubicBezTo>
                  <a:pt x="521997" y="1501042"/>
                  <a:pt x="522954" y="1501590"/>
                  <a:pt x="523228" y="1503234"/>
                </a:cubicBezTo>
                <a:close/>
                <a:moveTo>
                  <a:pt x="418734" y="1490086"/>
                </a:moveTo>
                <a:lnTo>
                  <a:pt x="424624" y="1493035"/>
                </a:lnTo>
                <a:lnTo>
                  <a:pt x="424752" y="1493373"/>
                </a:lnTo>
                <a:cubicBezTo>
                  <a:pt x="422016" y="1496660"/>
                  <a:pt x="414357" y="1498851"/>
                  <a:pt x="418734" y="1490086"/>
                </a:cubicBezTo>
                <a:close/>
                <a:moveTo>
                  <a:pt x="484385" y="1441877"/>
                </a:moveTo>
                <a:lnTo>
                  <a:pt x="481530" y="1444735"/>
                </a:lnTo>
                <a:lnTo>
                  <a:pt x="478367" y="1444068"/>
                </a:lnTo>
                <a:cubicBezTo>
                  <a:pt x="480008" y="1442973"/>
                  <a:pt x="484385" y="1441877"/>
                  <a:pt x="484385" y="1441877"/>
                </a:cubicBezTo>
                <a:close/>
                <a:moveTo>
                  <a:pt x="620063" y="1362990"/>
                </a:moveTo>
                <a:cubicBezTo>
                  <a:pt x="620063" y="1362990"/>
                  <a:pt x="620063" y="1362990"/>
                  <a:pt x="618422" y="1363538"/>
                </a:cubicBezTo>
                <a:lnTo>
                  <a:pt x="612677" y="1365455"/>
                </a:lnTo>
                <a:lnTo>
                  <a:pt x="612404" y="1365182"/>
                </a:lnTo>
                <a:cubicBezTo>
                  <a:pt x="614592" y="1362990"/>
                  <a:pt x="622251" y="1360799"/>
                  <a:pt x="620063" y="1362990"/>
                </a:cubicBezTo>
                <a:close/>
                <a:moveTo>
                  <a:pt x="694523" y="1308462"/>
                </a:moveTo>
                <a:lnTo>
                  <a:pt x="694536" y="1309029"/>
                </a:lnTo>
                <a:cubicBezTo>
                  <a:pt x="693031" y="1312316"/>
                  <a:pt x="689612" y="1316699"/>
                  <a:pt x="691390" y="1313412"/>
                </a:cubicBezTo>
                <a:close/>
                <a:moveTo>
                  <a:pt x="694467" y="1306016"/>
                </a:moveTo>
                <a:lnTo>
                  <a:pt x="696070" y="1306016"/>
                </a:lnTo>
                <a:lnTo>
                  <a:pt x="694523" y="1308462"/>
                </a:lnTo>
                <a:close/>
                <a:moveTo>
                  <a:pt x="717790" y="1248530"/>
                </a:moveTo>
                <a:lnTo>
                  <a:pt x="720044" y="1254589"/>
                </a:lnTo>
                <a:cubicBezTo>
                  <a:pt x="721275" y="1258903"/>
                  <a:pt x="716351" y="1249042"/>
                  <a:pt x="716351" y="1249042"/>
                </a:cubicBezTo>
                <a:close/>
                <a:moveTo>
                  <a:pt x="776213" y="1242729"/>
                </a:moveTo>
                <a:lnTo>
                  <a:pt x="777625" y="1243503"/>
                </a:lnTo>
                <a:lnTo>
                  <a:pt x="777625" y="1244660"/>
                </a:lnTo>
                <a:cubicBezTo>
                  <a:pt x="777625" y="1244660"/>
                  <a:pt x="777625" y="1244660"/>
                  <a:pt x="775984" y="1244660"/>
                </a:cubicBezTo>
                <a:lnTo>
                  <a:pt x="774861" y="1244660"/>
                </a:lnTo>
                <a:lnTo>
                  <a:pt x="775574" y="1243838"/>
                </a:lnTo>
                <a:close/>
                <a:moveTo>
                  <a:pt x="805165" y="968826"/>
                </a:moveTo>
                <a:lnTo>
                  <a:pt x="799509" y="977321"/>
                </a:lnTo>
                <a:cubicBezTo>
                  <a:pt x="799509" y="977321"/>
                  <a:pt x="799509" y="977321"/>
                  <a:pt x="790755" y="972938"/>
                </a:cubicBezTo>
                <a:cubicBezTo>
                  <a:pt x="790755" y="972938"/>
                  <a:pt x="790755" y="972938"/>
                  <a:pt x="788020" y="971843"/>
                </a:cubicBezTo>
                <a:lnTo>
                  <a:pt x="787189" y="971510"/>
                </a:lnTo>
                <a:close/>
                <a:moveTo>
                  <a:pt x="774343" y="966364"/>
                </a:moveTo>
                <a:lnTo>
                  <a:pt x="787189" y="971510"/>
                </a:lnTo>
                <a:lnTo>
                  <a:pt x="777625" y="972938"/>
                </a:lnTo>
                <a:close/>
                <a:moveTo>
                  <a:pt x="773248" y="964173"/>
                </a:moveTo>
                <a:cubicBezTo>
                  <a:pt x="773248" y="964173"/>
                  <a:pt x="773248" y="964173"/>
                  <a:pt x="773795" y="965269"/>
                </a:cubicBezTo>
                <a:lnTo>
                  <a:pt x="774343" y="966364"/>
                </a:lnTo>
                <a:lnTo>
                  <a:pt x="771726" y="965316"/>
                </a:lnTo>
                <a:close/>
                <a:moveTo>
                  <a:pt x="773248" y="951025"/>
                </a:moveTo>
                <a:cubicBezTo>
                  <a:pt x="764495" y="959791"/>
                  <a:pt x="764495" y="959791"/>
                  <a:pt x="764495" y="959791"/>
                </a:cubicBezTo>
                <a:cubicBezTo>
                  <a:pt x="768872" y="964173"/>
                  <a:pt x="768872" y="964173"/>
                  <a:pt x="768872" y="964173"/>
                </a:cubicBezTo>
                <a:lnTo>
                  <a:pt x="771726" y="965316"/>
                </a:lnTo>
                <a:lnTo>
                  <a:pt x="757930" y="975677"/>
                </a:lnTo>
                <a:cubicBezTo>
                  <a:pt x="755742" y="977321"/>
                  <a:pt x="755742" y="977321"/>
                  <a:pt x="755742" y="977321"/>
                </a:cubicBezTo>
                <a:cubicBezTo>
                  <a:pt x="751365" y="972938"/>
                  <a:pt x="751365" y="972938"/>
                  <a:pt x="751365" y="972938"/>
                </a:cubicBezTo>
                <a:cubicBezTo>
                  <a:pt x="738235" y="981704"/>
                  <a:pt x="738235" y="981704"/>
                  <a:pt x="738235" y="981704"/>
                </a:cubicBezTo>
                <a:cubicBezTo>
                  <a:pt x="773248" y="951025"/>
                  <a:pt x="773248" y="951025"/>
                  <a:pt x="773248" y="951025"/>
                </a:cubicBezTo>
                <a:close/>
                <a:moveTo>
                  <a:pt x="848966" y="942698"/>
                </a:moveTo>
                <a:lnTo>
                  <a:pt x="851482" y="942808"/>
                </a:lnTo>
                <a:cubicBezTo>
                  <a:pt x="850935" y="944451"/>
                  <a:pt x="847653" y="946643"/>
                  <a:pt x="847653" y="946643"/>
                </a:cubicBezTo>
                <a:cubicBezTo>
                  <a:pt x="847653" y="946643"/>
                  <a:pt x="847653" y="946643"/>
                  <a:pt x="848200" y="944999"/>
                </a:cubicBezTo>
                <a:close/>
                <a:moveTo>
                  <a:pt x="507007" y="863521"/>
                </a:moveTo>
                <a:lnTo>
                  <a:pt x="508257" y="863771"/>
                </a:lnTo>
                <a:lnTo>
                  <a:pt x="505174" y="865701"/>
                </a:lnTo>
                <a:cubicBezTo>
                  <a:pt x="500524" y="868577"/>
                  <a:pt x="500797" y="868304"/>
                  <a:pt x="502986" y="866660"/>
                </a:cubicBezTo>
                <a:close/>
                <a:moveTo>
                  <a:pt x="515021" y="854608"/>
                </a:moveTo>
                <a:cubicBezTo>
                  <a:pt x="517210" y="854608"/>
                  <a:pt x="515295" y="856799"/>
                  <a:pt x="512286" y="859401"/>
                </a:cubicBezTo>
                <a:lnTo>
                  <a:pt x="507007" y="863521"/>
                </a:lnTo>
                <a:lnTo>
                  <a:pt x="506268" y="863373"/>
                </a:lnTo>
                <a:cubicBezTo>
                  <a:pt x="515021" y="854608"/>
                  <a:pt x="515021" y="854608"/>
                  <a:pt x="515021" y="854608"/>
                </a:cubicBezTo>
                <a:close/>
                <a:moveTo>
                  <a:pt x="506438" y="754567"/>
                </a:moveTo>
                <a:lnTo>
                  <a:pt x="516142" y="756186"/>
                </a:lnTo>
                <a:lnTo>
                  <a:pt x="514338" y="757300"/>
                </a:lnTo>
                <a:cubicBezTo>
                  <a:pt x="509004" y="759149"/>
                  <a:pt x="506815" y="757917"/>
                  <a:pt x="506268" y="755451"/>
                </a:cubicBezTo>
                <a:close/>
                <a:moveTo>
                  <a:pt x="510645" y="740660"/>
                </a:moveTo>
                <a:cubicBezTo>
                  <a:pt x="510645" y="740660"/>
                  <a:pt x="509277" y="743125"/>
                  <a:pt x="508046" y="746207"/>
                </a:cubicBezTo>
                <a:lnTo>
                  <a:pt x="506438" y="754567"/>
                </a:lnTo>
                <a:lnTo>
                  <a:pt x="505174" y="754356"/>
                </a:lnTo>
                <a:cubicBezTo>
                  <a:pt x="501892" y="753808"/>
                  <a:pt x="501892" y="753808"/>
                  <a:pt x="501892" y="753808"/>
                </a:cubicBezTo>
                <a:cubicBezTo>
                  <a:pt x="497515" y="753808"/>
                  <a:pt x="515021" y="745043"/>
                  <a:pt x="493138" y="753808"/>
                </a:cubicBezTo>
                <a:cubicBezTo>
                  <a:pt x="510645" y="740660"/>
                  <a:pt x="510645" y="740660"/>
                  <a:pt x="510645" y="740660"/>
                </a:cubicBezTo>
                <a:close/>
                <a:moveTo>
                  <a:pt x="637570" y="718747"/>
                </a:moveTo>
                <a:cubicBezTo>
                  <a:pt x="637570" y="718747"/>
                  <a:pt x="637570" y="718747"/>
                  <a:pt x="635929" y="720391"/>
                </a:cubicBezTo>
                <a:lnTo>
                  <a:pt x="629504" y="726824"/>
                </a:lnTo>
                <a:lnTo>
                  <a:pt x="627107" y="727992"/>
                </a:lnTo>
                <a:cubicBezTo>
                  <a:pt x="614592" y="733539"/>
                  <a:pt x="640852" y="718747"/>
                  <a:pt x="637570" y="718747"/>
                </a:cubicBezTo>
                <a:close/>
                <a:moveTo>
                  <a:pt x="553615" y="693609"/>
                </a:moveTo>
                <a:lnTo>
                  <a:pt x="555028" y="696149"/>
                </a:lnTo>
                <a:cubicBezTo>
                  <a:pt x="557353" y="701902"/>
                  <a:pt x="553386" y="698341"/>
                  <a:pt x="552429" y="695328"/>
                </a:cubicBezTo>
                <a:close/>
                <a:moveTo>
                  <a:pt x="605565" y="692383"/>
                </a:moveTo>
                <a:cubicBezTo>
                  <a:pt x="608848" y="691493"/>
                  <a:pt x="608027" y="692178"/>
                  <a:pt x="605839" y="692999"/>
                </a:cubicBezTo>
                <a:lnTo>
                  <a:pt x="601729" y="693744"/>
                </a:lnTo>
                <a:close/>
                <a:moveTo>
                  <a:pt x="675524" y="564123"/>
                </a:moveTo>
                <a:lnTo>
                  <a:pt x="680959" y="569373"/>
                </a:lnTo>
                <a:lnTo>
                  <a:pt x="672105" y="570971"/>
                </a:lnTo>
                <a:cubicBezTo>
                  <a:pt x="661847" y="570697"/>
                  <a:pt x="669370" y="564397"/>
                  <a:pt x="675524" y="564123"/>
                </a:cubicBezTo>
                <a:close/>
                <a:moveTo>
                  <a:pt x="628817" y="455791"/>
                </a:moveTo>
                <a:lnTo>
                  <a:pt x="630453" y="457429"/>
                </a:lnTo>
                <a:lnTo>
                  <a:pt x="628201" y="460721"/>
                </a:lnTo>
                <a:cubicBezTo>
                  <a:pt x="622251" y="466473"/>
                  <a:pt x="625534" y="452504"/>
                  <a:pt x="628817" y="455791"/>
                </a:cubicBezTo>
                <a:close/>
                <a:moveTo>
                  <a:pt x="714916" y="438328"/>
                </a:moveTo>
                <a:lnTo>
                  <a:pt x="715052" y="438329"/>
                </a:lnTo>
                <a:cubicBezTo>
                  <a:pt x="716761" y="438397"/>
                  <a:pt x="716625" y="438534"/>
                  <a:pt x="715804" y="438808"/>
                </a:cubicBezTo>
                <a:lnTo>
                  <a:pt x="715678" y="438934"/>
                </a:lnTo>
                <a:close/>
                <a:moveTo>
                  <a:pt x="703221" y="433878"/>
                </a:moveTo>
                <a:cubicBezTo>
                  <a:pt x="705409" y="432782"/>
                  <a:pt x="707871" y="433330"/>
                  <a:pt x="710265" y="434631"/>
                </a:cubicBezTo>
                <a:lnTo>
                  <a:pt x="714916" y="438328"/>
                </a:lnTo>
                <a:lnTo>
                  <a:pt x="703221" y="438260"/>
                </a:lnTo>
                <a:cubicBezTo>
                  <a:pt x="703221" y="433878"/>
                  <a:pt x="707597" y="442643"/>
                  <a:pt x="703221" y="433878"/>
                </a:cubicBezTo>
                <a:close/>
                <a:moveTo>
                  <a:pt x="743706" y="377452"/>
                </a:moveTo>
                <a:cubicBezTo>
                  <a:pt x="744800" y="376630"/>
                  <a:pt x="745620" y="376493"/>
                  <a:pt x="745073" y="378205"/>
                </a:cubicBezTo>
                <a:lnTo>
                  <a:pt x="744685" y="378877"/>
                </a:lnTo>
                <a:lnTo>
                  <a:pt x="741864" y="379505"/>
                </a:lnTo>
                <a:close/>
                <a:moveTo>
                  <a:pt x="773248" y="372521"/>
                </a:moveTo>
                <a:cubicBezTo>
                  <a:pt x="777625" y="376904"/>
                  <a:pt x="777625" y="376904"/>
                  <a:pt x="777625" y="376904"/>
                </a:cubicBezTo>
                <a:cubicBezTo>
                  <a:pt x="777625" y="381287"/>
                  <a:pt x="777625" y="381287"/>
                  <a:pt x="777625" y="381287"/>
                </a:cubicBezTo>
                <a:cubicBezTo>
                  <a:pt x="760118" y="381287"/>
                  <a:pt x="751365" y="381287"/>
                  <a:pt x="746988" y="381287"/>
                </a:cubicBezTo>
                <a:lnTo>
                  <a:pt x="743294" y="381287"/>
                </a:lnTo>
                <a:lnTo>
                  <a:pt x="744685" y="378877"/>
                </a:lnTo>
                <a:lnTo>
                  <a:pt x="768324" y="373617"/>
                </a:lnTo>
                <a:cubicBezTo>
                  <a:pt x="773248" y="372521"/>
                  <a:pt x="773248" y="372521"/>
                  <a:pt x="773248" y="372521"/>
                </a:cubicBezTo>
                <a:close/>
                <a:moveTo>
                  <a:pt x="716351" y="368139"/>
                </a:moveTo>
                <a:cubicBezTo>
                  <a:pt x="733858" y="381287"/>
                  <a:pt x="733858" y="381287"/>
                  <a:pt x="733858" y="381287"/>
                </a:cubicBezTo>
                <a:lnTo>
                  <a:pt x="741864" y="379505"/>
                </a:lnTo>
                <a:lnTo>
                  <a:pt x="740696" y="380807"/>
                </a:lnTo>
                <a:cubicBezTo>
                  <a:pt x="740149" y="381834"/>
                  <a:pt x="740423" y="382382"/>
                  <a:pt x="742611" y="381287"/>
                </a:cubicBezTo>
                <a:lnTo>
                  <a:pt x="743294" y="381287"/>
                </a:lnTo>
                <a:lnTo>
                  <a:pt x="738235" y="390052"/>
                </a:lnTo>
                <a:cubicBezTo>
                  <a:pt x="716351" y="381287"/>
                  <a:pt x="716351" y="381287"/>
                  <a:pt x="716351" y="381287"/>
                </a:cubicBezTo>
                <a:cubicBezTo>
                  <a:pt x="703221" y="381287"/>
                  <a:pt x="703221" y="381287"/>
                  <a:pt x="703221" y="381287"/>
                </a:cubicBezTo>
                <a:cubicBezTo>
                  <a:pt x="716351" y="368139"/>
                  <a:pt x="716351" y="368139"/>
                  <a:pt x="716351" y="368139"/>
                </a:cubicBezTo>
                <a:close/>
                <a:moveTo>
                  <a:pt x="908656" y="346316"/>
                </a:moveTo>
                <a:lnTo>
                  <a:pt x="908927" y="346774"/>
                </a:lnTo>
                <a:cubicBezTo>
                  <a:pt x="906739" y="348691"/>
                  <a:pt x="902362" y="350197"/>
                  <a:pt x="899079" y="349855"/>
                </a:cubicBezTo>
                <a:lnTo>
                  <a:pt x="898956" y="349554"/>
                </a:lnTo>
                <a:close/>
                <a:moveTo>
                  <a:pt x="908603" y="346226"/>
                </a:moveTo>
                <a:lnTo>
                  <a:pt x="908927" y="346226"/>
                </a:lnTo>
                <a:lnTo>
                  <a:pt x="908656" y="346316"/>
                </a:lnTo>
                <a:close/>
                <a:moveTo>
                  <a:pt x="642152" y="343961"/>
                </a:moveTo>
                <a:lnTo>
                  <a:pt x="644340" y="344308"/>
                </a:lnTo>
                <a:cubicBezTo>
                  <a:pt x="646460" y="344856"/>
                  <a:pt x="646050" y="345130"/>
                  <a:pt x="644682" y="345130"/>
                </a:cubicBezTo>
                <a:close/>
                <a:moveTo>
                  <a:pt x="895797" y="341843"/>
                </a:moveTo>
                <a:lnTo>
                  <a:pt x="898956" y="349554"/>
                </a:lnTo>
                <a:lnTo>
                  <a:pt x="882666" y="354991"/>
                </a:lnTo>
                <a:cubicBezTo>
                  <a:pt x="878290" y="350608"/>
                  <a:pt x="878290" y="350608"/>
                  <a:pt x="878290" y="350608"/>
                </a:cubicBezTo>
                <a:cubicBezTo>
                  <a:pt x="895797" y="341843"/>
                  <a:pt x="895797" y="341843"/>
                  <a:pt x="895797" y="341843"/>
                </a:cubicBezTo>
                <a:close/>
                <a:moveTo>
                  <a:pt x="905644" y="341227"/>
                </a:moveTo>
                <a:lnTo>
                  <a:pt x="908603" y="346226"/>
                </a:lnTo>
                <a:lnTo>
                  <a:pt x="900174" y="346226"/>
                </a:lnTo>
                <a:cubicBezTo>
                  <a:pt x="900174" y="346226"/>
                  <a:pt x="900174" y="346226"/>
                  <a:pt x="900721" y="344582"/>
                </a:cubicBezTo>
                <a:lnTo>
                  <a:pt x="901816" y="341292"/>
                </a:lnTo>
                <a:close/>
                <a:moveTo>
                  <a:pt x="464210" y="337651"/>
                </a:moveTo>
                <a:lnTo>
                  <a:pt x="467425" y="338008"/>
                </a:lnTo>
                <a:lnTo>
                  <a:pt x="469904" y="338284"/>
                </a:lnTo>
                <a:lnTo>
                  <a:pt x="467425" y="339926"/>
                </a:lnTo>
                <a:cubicBezTo>
                  <a:pt x="464416" y="341295"/>
                  <a:pt x="463595" y="340747"/>
                  <a:pt x="463595" y="339652"/>
                </a:cubicBezTo>
                <a:close/>
                <a:moveTo>
                  <a:pt x="464689" y="336091"/>
                </a:moveTo>
                <a:lnTo>
                  <a:pt x="464210" y="337651"/>
                </a:lnTo>
                <a:lnTo>
                  <a:pt x="462501" y="337461"/>
                </a:lnTo>
                <a:cubicBezTo>
                  <a:pt x="464689" y="335269"/>
                  <a:pt x="464963" y="335269"/>
                  <a:pt x="464689" y="336091"/>
                </a:cubicBezTo>
                <a:close/>
                <a:moveTo>
                  <a:pt x="485950" y="315548"/>
                </a:moveTo>
                <a:lnTo>
                  <a:pt x="490403" y="315548"/>
                </a:lnTo>
                <a:cubicBezTo>
                  <a:pt x="493138" y="315548"/>
                  <a:pt x="493138" y="315548"/>
                  <a:pt x="493138" y="315548"/>
                </a:cubicBezTo>
                <a:lnTo>
                  <a:pt x="490376" y="317457"/>
                </a:lnTo>
                <a:close/>
                <a:moveTo>
                  <a:pt x="484521" y="314931"/>
                </a:moveTo>
                <a:lnTo>
                  <a:pt x="485950" y="315548"/>
                </a:lnTo>
                <a:lnTo>
                  <a:pt x="484799" y="315548"/>
                </a:lnTo>
                <a:lnTo>
                  <a:pt x="483290" y="315000"/>
                </a:lnTo>
                <a:cubicBezTo>
                  <a:pt x="481649" y="314178"/>
                  <a:pt x="481376" y="313767"/>
                  <a:pt x="484521" y="314931"/>
                </a:cubicBezTo>
                <a:close/>
                <a:moveTo>
                  <a:pt x="840775" y="234156"/>
                </a:moveTo>
                <a:lnTo>
                  <a:pt x="837258" y="235565"/>
                </a:lnTo>
                <a:cubicBezTo>
                  <a:pt x="834523" y="236661"/>
                  <a:pt x="834523" y="236661"/>
                  <a:pt x="834523" y="236661"/>
                </a:cubicBezTo>
                <a:lnTo>
                  <a:pt x="830146" y="236661"/>
                </a:lnTo>
                <a:close/>
                <a:moveTo>
                  <a:pt x="856406" y="227895"/>
                </a:moveTo>
                <a:cubicBezTo>
                  <a:pt x="856406" y="227895"/>
                  <a:pt x="856406" y="227895"/>
                  <a:pt x="859689" y="229539"/>
                </a:cubicBezTo>
                <a:lnTo>
                  <a:pt x="859908" y="229648"/>
                </a:lnTo>
                <a:lnTo>
                  <a:pt x="840775" y="234156"/>
                </a:lnTo>
                <a:close/>
                <a:moveTo>
                  <a:pt x="939564" y="219130"/>
                </a:moveTo>
                <a:cubicBezTo>
                  <a:pt x="939564" y="219130"/>
                  <a:pt x="939564" y="219130"/>
                  <a:pt x="940111" y="221321"/>
                </a:cubicBezTo>
                <a:lnTo>
                  <a:pt x="942342" y="230255"/>
                </a:lnTo>
                <a:lnTo>
                  <a:pt x="931426" y="232004"/>
                </a:lnTo>
                <a:cubicBezTo>
                  <a:pt x="925545" y="231456"/>
                  <a:pt x="937444" y="225430"/>
                  <a:pt x="939222" y="220500"/>
                </a:cubicBezTo>
                <a:lnTo>
                  <a:pt x="938210" y="219808"/>
                </a:lnTo>
                <a:close/>
                <a:moveTo>
                  <a:pt x="2154652" y="215843"/>
                </a:moveTo>
                <a:lnTo>
                  <a:pt x="2161693" y="217266"/>
                </a:lnTo>
                <a:lnTo>
                  <a:pt x="2160380" y="218252"/>
                </a:lnTo>
                <a:lnTo>
                  <a:pt x="2154584" y="215980"/>
                </a:lnTo>
                <a:cubicBezTo>
                  <a:pt x="2152054" y="215021"/>
                  <a:pt x="2152738" y="215295"/>
                  <a:pt x="2154652" y="215843"/>
                </a:cubicBezTo>
                <a:close/>
                <a:moveTo>
                  <a:pt x="2165047" y="214748"/>
                </a:moveTo>
                <a:cubicBezTo>
                  <a:pt x="2166141" y="216939"/>
                  <a:pt x="2164500" y="217487"/>
                  <a:pt x="2162106" y="217350"/>
                </a:cubicBezTo>
                <a:lnTo>
                  <a:pt x="2161693" y="217266"/>
                </a:lnTo>
                <a:lnTo>
                  <a:pt x="2162859" y="216391"/>
                </a:lnTo>
                <a:cubicBezTo>
                  <a:pt x="2165047" y="214748"/>
                  <a:pt x="2165047" y="214748"/>
                  <a:pt x="2165047" y="214748"/>
                </a:cubicBezTo>
                <a:close/>
                <a:moveTo>
                  <a:pt x="930811" y="214748"/>
                </a:moveTo>
                <a:lnTo>
                  <a:pt x="938210" y="219808"/>
                </a:lnTo>
                <a:lnTo>
                  <a:pt x="930811" y="223513"/>
                </a:lnTo>
                <a:cubicBezTo>
                  <a:pt x="930811" y="214748"/>
                  <a:pt x="930811" y="214748"/>
                  <a:pt x="930811" y="214748"/>
                </a:cubicBezTo>
                <a:close/>
                <a:moveTo>
                  <a:pt x="892241" y="200710"/>
                </a:moveTo>
                <a:lnTo>
                  <a:pt x="898034" y="201360"/>
                </a:lnTo>
                <a:lnTo>
                  <a:pt x="897712" y="202216"/>
                </a:lnTo>
                <a:cubicBezTo>
                  <a:pt x="893335" y="207831"/>
                  <a:pt x="890052" y="202764"/>
                  <a:pt x="892241" y="200710"/>
                </a:cubicBezTo>
                <a:close/>
                <a:moveTo>
                  <a:pt x="2471418" y="92035"/>
                </a:moveTo>
                <a:cubicBezTo>
                  <a:pt x="2473606" y="90939"/>
                  <a:pt x="2480171" y="89843"/>
                  <a:pt x="2480171" y="92035"/>
                </a:cubicBezTo>
                <a:lnTo>
                  <a:pt x="2478596" y="92824"/>
                </a:lnTo>
                <a:lnTo>
                  <a:pt x="2472786" y="93267"/>
                </a:lnTo>
                <a:cubicBezTo>
                  <a:pt x="2470324" y="93130"/>
                  <a:pt x="2470324" y="92582"/>
                  <a:pt x="2471418" y="92035"/>
                </a:cubicBezTo>
                <a:close/>
                <a:moveTo>
                  <a:pt x="1228428" y="78887"/>
                </a:moveTo>
                <a:cubicBezTo>
                  <a:pt x="1228428" y="78887"/>
                  <a:pt x="1228428" y="78887"/>
                  <a:pt x="1224051" y="83269"/>
                </a:cubicBezTo>
                <a:cubicBezTo>
                  <a:pt x="1224051" y="83269"/>
                  <a:pt x="1224051" y="83269"/>
                  <a:pt x="1211468" y="85461"/>
                </a:cubicBezTo>
                <a:lnTo>
                  <a:pt x="1210166" y="85687"/>
                </a:lnTo>
                <a:lnTo>
                  <a:pt x="1219743" y="80119"/>
                </a:lnTo>
                <a:cubicBezTo>
                  <a:pt x="1225145" y="77791"/>
                  <a:pt x="1229522" y="76696"/>
                  <a:pt x="1228428" y="78887"/>
                </a:cubicBezTo>
                <a:close/>
                <a:moveTo>
                  <a:pt x="1291592" y="75699"/>
                </a:moveTo>
                <a:lnTo>
                  <a:pt x="1291890" y="76148"/>
                </a:lnTo>
                <a:cubicBezTo>
                  <a:pt x="1292437" y="77517"/>
                  <a:pt x="1292437" y="78202"/>
                  <a:pt x="1291480" y="76353"/>
                </a:cubicBezTo>
                <a:lnTo>
                  <a:pt x="1291448" y="76276"/>
                </a:lnTo>
                <a:close/>
                <a:moveTo>
                  <a:pt x="1630850" y="66213"/>
                </a:moveTo>
                <a:lnTo>
                  <a:pt x="1630540" y="66835"/>
                </a:lnTo>
                <a:lnTo>
                  <a:pt x="1628934" y="70051"/>
                </a:lnTo>
                <a:lnTo>
                  <a:pt x="1625616" y="70122"/>
                </a:lnTo>
                <a:cubicBezTo>
                  <a:pt x="1623974" y="69574"/>
                  <a:pt x="1623701" y="68478"/>
                  <a:pt x="1627394" y="66972"/>
                </a:cubicBezTo>
                <a:close/>
                <a:moveTo>
                  <a:pt x="1631087" y="65739"/>
                </a:moveTo>
                <a:lnTo>
                  <a:pt x="1631177" y="66141"/>
                </a:lnTo>
                <a:lnTo>
                  <a:pt x="1630850" y="66213"/>
                </a:lnTo>
                <a:close/>
                <a:moveTo>
                  <a:pt x="1618414" y="61356"/>
                </a:moveTo>
                <a:lnTo>
                  <a:pt x="1622333" y="61356"/>
                </a:lnTo>
                <a:lnTo>
                  <a:pt x="1619198" y="62600"/>
                </a:lnTo>
                <a:close/>
                <a:moveTo>
                  <a:pt x="1346600" y="61356"/>
                </a:moveTo>
                <a:cubicBezTo>
                  <a:pt x="1346600" y="61356"/>
                  <a:pt x="1346600" y="61356"/>
                  <a:pt x="1346600" y="63000"/>
                </a:cubicBezTo>
                <a:lnTo>
                  <a:pt x="1346600" y="68904"/>
                </a:lnTo>
                <a:lnTo>
                  <a:pt x="1346394" y="68889"/>
                </a:lnTo>
                <a:cubicBezTo>
                  <a:pt x="1346326" y="67930"/>
                  <a:pt x="1346600" y="65739"/>
                  <a:pt x="1346600" y="61356"/>
                </a:cubicBezTo>
                <a:close/>
                <a:moveTo>
                  <a:pt x="1285325" y="61356"/>
                </a:moveTo>
                <a:cubicBezTo>
                  <a:pt x="1289702" y="61356"/>
                  <a:pt x="1289702" y="61356"/>
                  <a:pt x="1289702" y="61356"/>
                </a:cubicBezTo>
                <a:cubicBezTo>
                  <a:pt x="1294079" y="65739"/>
                  <a:pt x="1294079" y="65739"/>
                  <a:pt x="1294079" y="65739"/>
                </a:cubicBezTo>
                <a:lnTo>
                  <a:pt x="1291592" y="75699"/>
                </a:lnTo>
                <a:lnTo>
                  <a:pt x="1290601" y="74210"/>
                </a:lnTo>
                <a:close/>
                <a:moveTo>
                  <a:pt x="1616315" y="59713"/>
                </a:moveTo>
                <a:cubicBezTo>
                  <a:pt x="1616042" y="58891"/>
                  <a:pt x="1616452" y="58754"/>
                  <a:pt x="1618025" y="60740"/>
                </a:cubicBezTo>
                <a:lnTo>
                  <a:pt x="1618414" y="61356"/>
                </a:lnTo>
                <a:lnTo>
                  <a:pt x="1617592" y="61356"/>
                </a:lnTo>
                <a:close/>
                <a:moveTo>
                  <a:pt x="1405563" y="55817"/>
                </a:moveTo>
                <a:lnTo>
                  <a:pt x="1416627" y="61356"/>
                </a:lnTo>
                <a:lnTo>
                  <a:pt x="1409478" y="61356"/>
                </a:lnTo>
                <a:lnTo>
                  <a:pt x="1401308" y="60809"/>
                </a:lnTo>
                <a:close/>
                <a:moveTo>
                  <a:pt x="1407874" y="43826"/>
                </a:moveTo>
                <a:lnTo>
                  <a:pt x="1413891" y="43826"/>
                </a:lnTo>
                <a:cubicBezTo>
                  <a:pt x="1416627" y="43826"/>
                  <a:pt x="1416627" y="43826"/>
                  <a:pt x="1416627" y="43826"/>
                </a:cubicBezTo>
                <a:cubicBezTo>
                  <a:pt x="1416627" y="52591"/>
                  <a:pt x="1416627" y="52591"/>
                  <a:pt x="1416627" y="52591"/>
                </a:cubicBezTo>
                <a:cubicBezTo>
                  <a:pt x="1413344" y="52591"/>
                  <a:pt x="1408968" y="53961"/>
                  <a:pt x="1405685" y="55673"/>
                </a:cubicBezTo>
                <a:lnTo>
                  <a:pt x="1405563" y="55817"/>
                </a:lnTo>
                <a:lnTo>
                  <a:pt x="1401309" y="53687"/>
                </a:lnTo>
                <a:cubicBezTo>
                  <a:pt x="1399120" y="52591"/>
                  <a:pt x="1399120" y="52591"/>
                  <a:pt x="1399120" y="52591"/>
                </a:cubicBezTo>
                <a:cubicBezTo>
                  <a:pt x="1403497" y="52591"/>
                  <a:pt x="1403497" y="48209"/>
                  <a:pt x="1407874" y="48209"/>
                </a:cubicBezTo>
                <a:cubicBezTo>
                  <a:pt x="1407874" y="43826"/>
                  <a:pt x="1407874" y="43826"/>
                  <a:pt x="1407874" y="43826"/>
                </a:cubicBezTo>
                <a:close/>
                <a:moveTo>
                  <a:pt x="1587319" y="0"/>
                </a:moveTo>
                <a:cubicBezTo>
                  <a:pt x="1582943" y="8765"/>
                  <a:pt x="1582943" y="8765"/>
                  <a:pt x="1582943" y="8765"/>
                </a:cubicBezTo>
                <a:cubicBezTo>
                  <a:pt x="1556682" y="26296"/>
                  <a:pt x="1556682" y="26296"/>
                  <a:pt x="1556682" y="26296"/>
                </a:cubicBezTo>
                <a:cubicBezTo>
                  <a:pt x="1556682" y="30678"/>
                  <a:pt x="1539175" y="48209"/>
                  <a:pt x="1574189" y="43826"/>
                </a:cubicBezTo>
                <a:cubicBezTo>
                  <a:pt x="1574189" y="48209"/>
                  <a:pt x="1574189" y="48209"/>
                  <a:pt x="1574189" y="48209"/>
                </a:cubicBezTo>
                <a:cubicBezTo>
                  <a:pt x="1587319" y="48209"/>
                  <a:pt x="1587319" y="48209"/>
                  <a:pt x="1587319" y="48209"/>
                </a:cubicBezTo>
                <a:cubicBezTo>
                  <a:pt x="1582943" y="56974"/>
                  <a:pt x="1582943" y="56974"/>
                  <a:pt x="1582943" y="56974"/>
                </a:cubicBezTo>
                <a:cubicBezTo>
                  <a:pt x="1565436" y="52591"/>
                  <a:pt x="1565436" y="52591"/>
                  <a:pt x="1565436" y="52591"/>
                </a:cubicBezTo>
                <a:cubicBezTo>
                  <a:pt x="1556682" y="70122"/>
                  <a:pt x="1556682" y="70122"/>
                  <a:pt x="1556682" y="70122"/>
                </a:cubicBezTo>
                <a:cubicBezTo>
                  <a:pt x="1582943" y="74504"/>
                  <a:pt x="1582943" y="74504"/>
                  <a:pt x="1582943" y="74504"/>
                </a:cubicBezTo>
                <a:cubicBezTo>
                  <a:pt x="1600450" y="70122"/>
                  <a:pt x="1600450" y="70122"/>
                  <a:pt x="1600450" y="70122"/>
                </a:cubicBezTo>
                <a:cubicBezTo>
                  <a:pt x="1613580" y="61356"/>
                  <a:pt x="1613580" y="61356"/>
                  <a:pt x="1613580" y="61356"/>
                </a:cubicBezTo>
                <a:lnTo>
                  <a:pt x="1617592" y="61356"/>
                </a:lnTo>
                <a:lnTo>
                  <a:pt x="1618709" y="62794"/>
                </a:lnTo>
                <a:lnTo>
                  <a:pt x="1619198" y="62600"/>
                </a:lnTo>
                <a:lnTo>
                  <a:pt x="1626710" y="74504"/>
                </a:lnTo>
                <a:lnTo>
                  <a:pt x="1628934" y="70051"/>
                </a:lnTo>
                <a:lnTo>
                  <a:pt x="1632044" y="69985"/>
                </a:lnTo>
                <a:lnTo>
                  <a:pt x="1631177" y="66141"/>
                </a:lnTo>
                <a:lnTo>
                  <a:pt x="1652970" y="61356"/>
                </a:lnTo>
                <a:cubicBezTo>
                  <a:pt x="1652970" y="56974"/>
                  <a:pt x="1652970" y="56974"/>
                  <a:pt x="1652970" y="56974"/>
                </a:cubicBezTo>
                <a:cubicBezTo>
                  <a:pt x="1661724" y="70122"/>
                  <a:pt x="1661724" y="70122"/>
                  <a:pt x="1661724" y="70122"/>
                </a:cubicBezTo>
                <a:cubicBezTo>
                  <a:pt x="1631087" y="74504"/>
                  <a:pt x="1631087" y="74504"/>
                  <a:pt x="1631087" y="74504"/>
                </a:cubicBezTo>
                <a:cubicBezTo>
                  <a:pt x="1657347" y="96417"/>
                  <a:pt x="1657347" y="96417"/>
                  <a:pt x="1657347" y="96417"/>
                </a:cubicBezTo>
                <a:cubicBezTo>
                  <a:pt x="1652970" y="96417"/>
                  <a:pt x="1635463" y="87652"/>
                  <a:pt x="1644217" y="109565"/>
                </a:cubicBezTo>
                <a:cubicBezTo>
                  <a:pt x="1635463" y="118330"/>
                  <a:pt x="1626710" y="109565"/>
                  <a:pt x="1617956" y="118330"/>
                </a:cubicBezTo>
                <a:cubicBezTo>
                  <a:pt x="1622333" y="127096"/>
                  <a:pt x="1622333" y="127096"/>
                  <a:pt x="1622333" y="127096"/>
                </a:cubicBezTo>
                <a:cubicBezTo>
                  <a:pt x="1617956" y="131478"/>
                  <a:pt x="1617956" y="131478"/>
                  <a:pt x="1617956" y="131478"/>
                </a:cubicBezTo>
                <a:cubicBezTo>
                  <a:pt x="1635463" y="149009"/>
                  <a:pt x="1635463" y="149009"/>
                  <a:pt x="1635463" y="149009"/>
                </a:cubicBezTo>
                <a:cubicBezTo>
                  <a:pt x="1648594" y="149009"/>
                  <a:pt x="1648594" y="149009"/>
                  <a:pt x="1648594" y="149009"/>
                </a:cubicBezTo>
                <a:cubicBezTo>
                  <a:pt x="1622333" y="170922"/>
                  <a:pt x="1622333" y="170922"/>
                  <a:pt x="1622333" y="170922"/>
                </a:cubicBezTo>
                <a:cubicBezTo>
                  <a:pt x="1613580" y="162156"/>
                  <a:pt x="1613580" y="162156"/>
                  <a:pt x="1613580" y="162156"/>
                </a:cubicBezTo>
                <a:cubicBezTo>
                  <a:pt x="1587319" y="175304"/>
                  <a:pt x="1587319" y="175304"/>
                  <a:pt x="1587319" y="175304"/>
                </a:cubicBezTo>
                <a:cubicBezTo>
                  <a:pt x="1582943" y="179687"/>
                  <a:pt x="1582943" y="179687"/>
                  <a:pt x="1582943" y="179687"/>
                </a:cubicBezTo>
                <a:cubicBezTo>
                  <a:pt x="1596073" y="184069"/>
                  <a:pt x="1596073" y="184069"/>
                  <a:pt x="1596073" y="184069"/>
                </a:cubicBezTo>
                <a:cubicBezTo>
                  <a:pt x="1582943" y="188452"/>
                  <a:pt x="1582943" y="188452"/>
                  <a:pt x="1582943" y="188452"/>
                </a:cubicBezTo>
                <a:cubicBezTo>
                  <a:pt x="1582943" y="192835"/>
                  <a:pt x="1561059" y="210365"/>
                  <a:pt x="1565436" y="197217"/>
                </a:cubicBezTo>
                <a:cubicBezTo>
                  <a:pt x="1569812" y="188452"/>
                  <a:pt x="1569812" y="188452"/>
                  <a:pt x="1569812" y="188452"/>
                </a:cubicBezTo>
                <a:cubicBezTo>
                  <a:pt x="1547929" y="188452"/>
                  <a:pt x="1547929" y="188452"/>
                  <a:pt x="1547929" y="188452"/>
                </a:cubicBezTo>
                <a:cubicBezTo>
                  <a:pt x="1530422" y="205982"/>
                  <a:pt x="1530422" y="205982"/>
                  <a:pt x="1530422" y="205982"/>
                </a:cubicBezTo>
                <a:cubicBezTo>
                  <a:pt x="1547929" y="214748"/>
                  <a:pt x="1547929" y="214748"/>
                  <a:pt x="1547929" y="214748"/>
                </a:cubicBezTo>
                <a:cubicBezTo>
                  <a:pt x="1543552" y="214748"/>
                  <a:pt x="1539175" y="214748"/>
                  <a:pt x="1543552" y="219130"/>
                </a:cubicBezTo>
                <a:cubicBezTo>
                  <a:pt x="1561059" y="219130"/>
                  <a:pt x="1561059" y="219130"/>
                  <a:pt x="1561059" y="219130"/>
                </a:cubicBezTo>
                <a:cubicBezTo>
                  <a:pt x="1565436" y="223513"/>
                  <a:pt x="1562153" y="227895"/>
                  <a:pt x="1557776" y="231182"/>
                </a:cubicBezTo>
                <a:lnTo>
                  <a:pt x="1552853" y="233922"/>
                </a:lnTo>
                <a:cubicBezTo>
                  <a:pt x="1554494" y="233374"/>
                  <a:pt x="1554494" y="234469"/>
                  <a:pt x="1547929" y="241043"/>
                </a:cubicBezTo>
                <a:cubicBezTo>
                  <a:pt x="1578566" y="232278"/>
                  <a:pt x="1578566" y="232278"/>
                  <a:pt x="1578566" y="232278"/>
                </a:cubicBezTo>
                <a:cubicBezTo>
                  <a:pt x="1596073" y="214748"/>
                  <a:pt x="1596073" y="214748"/>
                  <a:pt x="1596073" y="214748"/>
                </a:cubicBezTo>
                <a:cubicBezTo>
                  <a:pt x="1648594" y="210365"/>
                  <a:pt x="1648594" y="210365"/>
                  <a:pt x="1648594" y="210365"/>
                </a:cubicBezTo>
                <a:cubicBezTo>
                  <a:pt x="1679231" y="192835"/>
                  <a:pt x="1679231" y="192835"/>
                  <a:pt x="1679231" y="192835"/>
                </a:cubicBezTo>
                <a:cubicBezTo>
                  <a:pt x="1683607" y="192835"/>
                  <a:pt x="1683607" y="192835"/>
                  <a:pt x="1683607" y="192835"/>
                </a:cubicBezTo>
                <a:cubicBezTo>
                  <a:pt x="1661724" y="205982"/>
                  <a:pt x="1661724" y="205982"/>
                  <a:pt x="1661724" y="205982"/>
                </a:cubicBezTo>
                <a:cubicBezTo>
                  <a:pt x="1657347" y="219130"/>
                  <a:pt x="1657347" y="219130"/>
                  <a:pt x="1657347" y="219130"/>
                </a:cubicBezTo>
                <a:cubicBezTo>
                  <a:pt x="1661724" y="223513"/>
                  <a:pt x="1661724" y="223513"/>
                  <a:pt x="1661724" y="223513"/>
                </a:cubicBezTo>
                <a:cubicBezTo>
                  <a:pt x="1674854" y="223513"/>
                  <a:pt x="1683607" y="210365"/>
                  <a:pt x="1692361" y="223513"/>
                </a:cubicBezTo>
                <a:cubicBezTo>
                  <a:pt x="1696738" y="227895"/>
                  <a:pt x="1687984" y="219130"/>
                  <a:pt x="1692361" y="227895"/>
                </a:cubicBezTo>
                <a:cubicBezTo>
                  <a:pt x="1736128" y="223513"/>
                  <a:pt x="1736128" y="223513"/>
                  <a:pt x="1736128" y="223513"/>
                </a:cubicBezTo>
                <a:cubicBezTo>
                  <a:pt x="1762388" y="232278"/>
                  <a:pt x="1762388" y="232278"/>
                  <a:pt x="1762388" y="232278"/>
                </a:cubicBezTo>
                <a:cubicBezTo>
                  <a:pt x="1749258" y="245426"/>
                  <a:pt x="1749258" y="245426"/>
                  <a:pt x="1749258" y="245426"/>
                </a:cubicBezTo>
                <a:cubicBezTo>
                  <a:pt x="1771142" y="262956"/>
                  <a:pt x="1771142" y="262956"/>
                  <a:pt x="1771142" y="262956"/>
                </a:cubicBezTo>
                <a:cubicBezTo>
                  <a:pt x="1755823" y="256382"/>
                  <a:pt x="1748164" y="253095"/>
                  <a:pt x="1744334" y="251452"/>
                </a:cubicBezTo>
                <a:lnTo>
                  <a:pt x="1740895" y="249976"/>
                </a:lnTo>
                <a:lnTo>
                  <a:pt x="1741218" y="249094"/>
                </a:lnTo>
                <a:lnTo>
                  <a:pt x="1744334" y="245974"/>
                </a:lnTo>
                <a:cubicBezTo>
                  <a:pt x="1745155" y="245700"/>
                  <a:pt x="1745292" y="245563"/>
                  <a:pt x="1743582" y="245494"/>
                </a:cubicBezTo>
                <a:lnTo>
                  <a:pt x="1742542" y="245488"/>
                </a:lnTo>
                <a:lnTo>
                  <a:pt x="1743445" y="243029"/>
                </a:lnTo>
                <a:cubicBezTo>
                  <a:pt x="1744198" y="240084"/>
                  <a:pt x="1743514" y="240221"/>
                  <a:pt x="1742146" y="241591"/>
                </a:cubicBezTo>
                <a:lnTo>
                  <a:pt x="1738632" y="245466"/>
                </a:lnTo>
                <a:lnTo>
                  <a:pt x="1731751" y="245426"/>
                </a:lnTo>
                <a:cubicBezTo>
                  <a:pt x="1731751" y="249808"/>
                  <a:pt x="1731751" y="249808"/>
                  <a:pt x="1731751" y="249808"/>
                </a:cubicBezTo>
                <a:cubicBezTo>
                  <a:pt x="1732846" y="250904"/>
                  <a:pt x="1734760" y="249534"/>
                  <a:pt x="1736744" y="247549"/>
                </a:cubicBezTo>
                <a:lnTo>
                  <a:pt x="1738632" y="245466"/>
                </a:lnTo>
                <a:lnTo>
                  <a:pt x="1742542" y="245488"/>
                </a:lnTo>
                <a:lnTo>
                  <a:pt x="1741218" y="249094"/>
                </a:lnTo>
                <a:lnTo>
                  <a:pt x="1740505" y="249808"/>
                </a:lnTo>
                <a:lnTo>
                  <a:pt x="1740895" y="249976"/>
                </a:lnTo>
                <a:lnTo>
                  <a:pt x="1736128" y="262956"/>
                </a:lnTo>
                <a:cubicBezTo>
                  <a:pt x="1731751" y="271721"/>
                  <a:pt x="1731751" y="271721"/>
                  <a:pt x="1731751" y="271721"/>
                </a:cubicBezTo>
                <a:cubicBezTo>
                  <a:pt x="1744881" y="276104"/>
                  <a:pt x="1744881" y="276104"/>
                  <a:pt x="1744881" y="276104"/>
                </a:cubicBezTo>
                <a:cubicBezTo>
                  <a:pt x="1744881" y="298017"/>
                  <a:pt x="1744881" y="298017"/>
                  <a:pt x="1744881" y="298017"/>
                </a:cubicBezTo>
                <a:lnTo>
                  <a:pt x="1716819" y="305042"/>
                </a:lnTo>
                <a:lnTo>
                  <a:pt x="1717527" y="302400"/>
                </a:lnTo>
                <a:cubicBezTo>
                  <a:pt x="1714244" y="301304"/>
                  <a:pt x="1705491" y="304591"/>
                  <a:pt x="1709868" y="306782"/>
                </a:cubicBezTo>
                <a:cubicBezTo>
                  <a:pt x="1709868" y="306782"/>
                  <a:pt x="1709868" y="306782"/>
                  <a:pt x="1714244" y="305687"/>
                </a:cubicBezTo>
                <a:lnTo>
                  <a:pt x="1716819" y="305042"/>
                </a:lnTo>
                <a:lnTo>
                  <a:pt x="1716022" y="308015"/>
                </a:lnTo>
                <a:cubicBezTo>
                  <a:pt x="1712603" y="311439"/>
                  <a:pt x="1705491" y="316643"/>
                  <a:pt x="1692361" y="324313"/>
                </a:cubicBezTo>
                <a:cubicBezTo>
                  <a:pt x="1674854" y="315548"/>
                  <a:pt x="1674854" y="315548"/>
                  <a:pt x="1674854" y="315548"/>
                </a:cubicBezTo>
                <a:cubicBezTo>
                  <a:pt x="1652970" y="324313"/>
                  <a:pt x="1652970" y="324313"/>
                  <a:pt x="1652970" y="324313"/>
                </a:cubicBezTo>
                <a:cubicBezTo>
                  <a:pt x="1657347" y="337461"/>
                  <a:pt x="1666100" y="324313"/>
                  <a:pt x="1674854" y="328695"/>
                </a:cubicBezTo>
                <a:cubicBezTo>
                  <a:pt x="1666100" y="341843"/>
                  <a:pt x="1666100" y="341843"/>
                  <a:pt x="1666100" y="341843"/>
                </a:cubicBezTo>
                <a:cubicBezTo>
                  <a:pt x="1679231" y="341843"/>
                  <a:pt x="1679231" y="341843"/>
                  <a:pt x="1679231" y="341843"/>
                </a:cubicBezTo>
                <a:cubicBezTo>
                  <a:pt x="1683607" y="328695"/>
                  <a:pt x="1683607" y="328695"/>
                  <a:pt x="1683607" y="328695"/>
                </a:cubicBezTo>
                <a:cubicBezTo>
                  <a:pt x="1705491" y="333078"/>
                  <a:pt x="1705491" y="333078"/>
                  <a:pt x="1705491" y="333078"/>
                </a:cubicBezTo>
                <a:cubicBezTo>
                  <a:pt x="1705491" y="341843"/>
                  <a:pt x="1705491" y="341843"/>
                  <a:pt x="1705491" y="341843"/>
                </a:cubicBezTo>
                <a:cubicBezTo>
                  <a:pt x="1731751" y="354991"/>
                  <a:pt x="1731751" y="354991"/>
                  <a:pt x="1731751" y="354991"/>
                </a:cubicBezTo>
                <a:cubicBezTo>
                  <a:pt x="1731751" y="359374"/>
                  <a:pt x="1731751" y="359374"/>
                  <a:pt x="1731751" y="359374"/>
                </a:cubicBezTo>
                <a:cubicBezTo>
                  <a:pt x="1744881" y="359374"/>
                  <a:pt x="1744881" y="359374"/>
                  <a:pt x="1744881" y="359374"/>
                </a:cubicBezTo>
                <a:cubicBezTo>
                  <a:pt x="1744881" y="376904"/>
                  <a:pt x="1744881" y="376904"/>
                  <a:pt x="1744881" y="376904"/>
                </a:cubicBezTo>
                <a:cubicBezTo>
                  <a:pt x="1766765" y="363756"/>
                  <a:pt x="1766765" y="363756"/>
                  <a:pt x="1766765" y="363756"/>
                </a:cubicBezTo>
                <a:cubicBezTo>
                  <a:pt x="1779895" y="363756"/>
                  <a:pt x="1779895" y="363756"/>
                  <a:pt x="1779895" y="363756"/>
                </a:cubicBezTo>
                <a:cubicBezTo>
                  <a:pt x="1797402" y="372521"/>
                  <a:pt x="1797402" y="350608"/>
                  <a:pt x="1814909" y="354991"/>
                </a:cubicBezTo>
                <a:cubicBezTo>
                  <a:pt x="1823663" y="350608"/>
                  <a:pt x="1849923" y="350608"/>
                  <a:pt x="1823663" y="333078"/>
                </a:cubicBezTo>
                <a:cubicBezTo>
                  <a:pt x="1854300" y="333078"/>
                  <a:pt x="1854300" y="333078"/>
                  <a:pt x="1854300" y="333078"/>
                </a:cubicBezTo>
                <a:cubicBezTo>
                  <a:pt x="1858676" y="315548"/>
                  <a:pt x="1858676" y="315548"/>
                  <a:pt x="1858676" y="315548"/>
                </a:cubicBezTo>
                <a:cubicBezTo>
                  <a:pt x="1867430" y="298017"/>
                  <a:pt x="1867430" y="298017"/>
                  <a:pt x="1867430" y="298017"/>
                </a:cubicBezTo>
                <a:cubicBezTo>
                  <a:pt x="1867430" y="302400"/>
                  <a:pt x="1867430" y="302400"/>
                  <a:pt x="1867430" y="302400"/>
                </a:cubicBezTo>
                <a:cubicBezTo>
                  <a:pt x="1893690" y="311165"/>
                  <a:pt x="1893690" y="311165"/>
                  <a:pt x="1893690" y="311165"/>
                </a:cubicBezTo>
                <a:cubicBezTo>
                  <a:pt x="1898067" y="311165"/>
                  <a:pt x="1867430" y="324313"/>
                  <a:pt x="1906820" y="311165"/>
                </a:cubicBezTo>
                <a:cubicBezTo>
                  <a:pt x="1893690" y="302400"/>
                  <a:pt x="1893690" y="302400"/>
                  <a:pt x="1893690" y="302400"/>
                </a:cubicBezTo>
                <a:cubicBezTo>
                  <a:pt x="1911197" y="289252"/>
                  <a:pt x="1911197" y="289252"/>
                  <a:pt x="1911197" y="289252"/>
                </a:cubicBezTo>
                <a:cubicBezTo>
                  <a:pt x="1933081" y="302400"/>
                  <a:pt x="1933081" y="302400"/>
                  <a:pt x="1933081" y="302400"/>
                </a:cubicBezTo>
                <a:lnTo>
                  <a:pt x="1953047" y="299068"/>
                </a:lnTo>
                <a:lnTo>
                  <a:pt x="1943407" y="302948"/>
                </a:lnTo>
                <a:cubicBezTo>
                  <a:pt x="1924327" y="311165"/>
                  <a:pt x="1973565" y="294730"/>
                  <a:pt x="1963718" y="298017"/>
                </a:cubicBezTo>
                <a:cubicBezTo>
                  <a:pt x="1963718" y="298017"/>
                  <a:pt x="1963718" y="298017"/>
                  <a:pt x="1959341" y="298017"/>
                </a:cubicBezTo>
                <a:cubicBezTo>
                  <a:pt x="1959341" y="298017"/>
                  <a:pt x="1959341" y="298017"/>
                  <a:pt x="1956059" y="298565"/>
                </a:cubicBezTo>
                <a:lnTo>
                  <a:pt x="1953047" y="299068"/>
                </a:lnTo>
                <a:lnTo>
                  <a:pt x="1959230" y="296579"/>
                </a:lnTo>
                <a:cubicBezTo>
                  <a:pt x="1966795" y="293634"/>
                  <a:pt x="1976848" y="289800"/>
                  <a:pt x="1989978" y="284869"/>
                </a:cubicBezTo>
                <a:cubicBezTo>
                  <a:pt x="2055629" y="245426"/>
                  <a:pt x="2055629" y="245426"/>
                  <a:pt x="2055629" y="245426"/>
                </a:cubicBezTo>
                <a:cubicBezTo>
                  <a:pt x="2046876" y="241043"/>
                  <a:pt x="2042499" y="241043"/>
                  <a:pt x="2046876" y="227895"/>
                </a:cubicBezTo>
                <a:cubicBezTo>
                  <a:pt x="2055629" y="227895"/>
                  <a:pt x="2055629" y="227895"/>
                  <a:pt x="2055629" y="227895"/>
                </a:cubicBezTo>
                <a:cubicBezTo>
                  <a:pt x="2086266" y="223513"/>
                  <a:pt x="2086266" y="223513"/>
                  <a:pt x="2086266" y="223513"/>
                </a:cubicBezTo>
                <a:cubicBezTo>
                  <a:pt x="2081889" y="227895"/>
                  <a:pt x="2077513" y="219130"/>
                  <a:pt x="2073136" y="232278"/>
                </a:cubicBezTo>
                <a:cubicBezTo>
                  <a:pt x="2073136" y="241043"/>
                  <a:pt x="2073136" y="241043"/>
                  <a:pt x="2073136" y="241043"/>
                </a:cubicBezTo>
                <a:cubicBezTo>
                  <a:pt x="2073136" y="249808"/>
                  <a:pt x="2073136" y="249808"/>
                  <a:pt x="2073136" y="249808"/>
                </a:cubicBezTo>
                <a:cubicBezTo>
                  <a:pt x="2086266" y="254191"/>
                  <a:pt x="2086266" y="254191"/>
                  <a:pt x="2086266" y="254191"/>
                </a:cubicBezTo>
                <a:cubicBezTo>
                  <a:pt x="2099396" y="219130"/>
                  <a:pt x="2099396" y="219130"/>
                  <a:pt x="2099396" y="219130"/>
                </a:cubicBezTo>
                <a:cubicBezTo>
                  <a:pt x="2103773" y="214748"/>
                  <a:pt x="2103773" y="214748"/>
                  <a:pt x="2103773" y="214748"/>
                </a:cubicBezTo>
                <a:cubicBezTo>
                  <a:pt x="2112526" y="232278"/>
                  <a:pt x="2112526" y="232278"/>
                  <a:pt x="2112526" y="232278"/>
                </a:cubicBezTo>
                <a:cubicBezTo>
                  <a:pt x="2134410" y="219130"/>
                  <a:pt x="2134410" y="219130"/>
                  <a:pt x="2134410" y="219130"/>
                </a:cubicBezTo>
                <a:cubicBezTo>
                  <a:pt x="2147540" y="227895"/>
                  <a:pt x="2147540" y="227895"/>
                  <a:pt x="2147540" y="227895"/>
                </a:cubicBezTo>
                <a:lnTo>
                  <a:pt x="2160380" y="218252"/>
                </a:lnTo>
                <a:lnTo>
                  <a:pt x="2173801" y="223513"/>
                </a:lnTo>
                <a:cubicBezTo>
                  <a:pt x="2191307" y="205982"/>
                  <a:pt x="2191307" y="205982"/>
                  <a:pt x="2191307" y="205982"/>
                </a:cubicBezTo>
                <a:cubicBezTo>
                  <a:pt x="2217568" y="201600"/>
                  <a:pt x="2217568" y="201600"/>
                  <a:pt x="2217568" y="201600"/>
                </a:cubicBezTo>
                <a:cubicBezTo>
                  <a:pt x="2239452" y="184069"/>
                  <a:pt x="2239452" y="184069"/>
                  <a:pt x="2239452" y="184069"/>
                </a:cubicBezTo>
                <a:cubicBezTo>
                  <a:pt x="2239452" y="170922"/>
                  <a:pt x="2239452" y="170922"/>
                  <a:pt x="2239452" y="170922"/>
                </a:cubicBezTo>
                <a:cubicBezTo>
                  <a:pt x="2248205" y="166539"/>
                  <a:pt x="2248205" y="166539"/>
                  <a:pt x="2248205" y="166539"/>
                </a:cubicBezTo>
                <a:cubicBezTo>
                  <a:pt x="2261335" y="175304"/>
                  <a:pt x="2261335" y="175304"/>
                  <a:pt x="2261335" y="175304"/>
                </a:cubicBezTo>
                <a:cubicBezTo>
                  <a:pt x="2274465" y="162156"/>
                  <a:pt x="2274465" y="162156"/>
                  <a:pt x="2274465" y="162156"/>
                </a:cubicBezTo>
                <a:cubicBezTo>
                  <a:pt x="2278842" y="170922"/>
                  <a:pt x="2278842" y="170922"/>
                  <a:pt x="2278842" y="170922"/>
                </a:cubicBezTo>
                <a:cubicBezTo>
                  <a:pt x="2300725" y="157774"/>
                  <a:pt x="2300725" y="157774"/>
                  <a:pt x="2300725" y="157774"/>
                </a:cubicBezTo>
                <a:cubicBezTo>
                  <a:pt x="2311667" y="155582"/>
                  <a:pt x="2317138" y="154487"/>
                  <a:pt x="2319874" y="153939"/>
                </a:cubicBezTo>
                <a:lnTo>
                  <a:pt x="2321500" y="153613"/>
                </a:lnTo>
                <a:lnTo>
                  <a:pt x="2317685" y="157089"/>
                </a:lnTo>
                <a:cubicBezTo>
                  <a:pt x="2311941" y="163252"/>
                  <a:pt x="2325892" y="153391"/>
                  <a:pt x="2322609" y="153391"/>
                </a:cubicBezTo>
                <a:lnTo>
                  <a:pt x="2321500" y="153613"/>
                </a:lnTo>
                <a:lnTo>
                  <a:pt x="2331363" y="144626"/>
                </a:lnTo>
                <a:cubicBezTo>
                  <a:pt x="2335740" y="149009"/>
                  <a:pt x="2335740" y="149009"/>
                  <a:pt x="2335740" y="149009"/>
                </a:cubicBezTo>
                <a:cubicBezTo>
                  <a:pt x="2348870" y="127096"/>
                  <a:pt x="2348870" y="127096"/>
                  <a:pt x="2348870" y="127096"/>
                </a:cubicBezTo>
                <a:cubicBezTo>
                  <a:pt x="2379507" y="127096"/>
                  <a:pt x="2379507" y="127096"/>
                  <a:pt x="2379507" y="127096"/>
                </a:cubicBezTo>
                <a:cubicBezTo>
                  <a:pt x="2383884" y="122713"/>
                  <a:pt x="2383884" y="122713"/>
                  <a:pt x="2383884" y="122713"/>
                </a:cubicBezTo>
                <a:cubicBezTo>
                  <a:pt x="2362000" y="135861"/>
                  <a:pt x="2392637" y="109565"/>
                  <a:pt x="2357623" y="113948"/>
                </a:cubicBezTo>
                <a:cubicBezTo>
                  <a:pt x="2375130" y="109565"/>
                  <a:pt x="2375130" y="109565"/>
                  <a:pt x="2375130" y="109565"/>
                </a:cubicBezTo>
                <a:cubicBezTo>
                  <a:pt x="2379507" y="113948"/>
                  <a:pt x="2379507" y="113948"/>
                  <a:pt x="2379507" y="113948"/>
                </a:cubicBezTo>
                <a:cubicBezTo>
                  <a:pt x="2392637" y="105182"/>
                  <a:pt x="2392637" y="105182"/>
                  <a:pt x="2392637" y="105182"/>
                </a:cubicBezTo>
                <a:cubicBezTo>
                  <a:pt x="2405767" y="113948"/>
                  <a:pt x="2405767" y="113948"/>
                  <a:pt x="2405767" y="113948"/>
                </a:cubicBezTo>
                <a:cubicBezTo>
                  <a:pt x="2423274" y="105182"/>
                  <a:pt x="2423274" y="105182"/>
                  <a:pt x="2423274" y="105182"/>
                </a:cubicBezTo>
                <a:cubicBezTo>
                  <a:pt x="2449534" y="100800"/>
                  <a:pt x="2449534" y="100800"/>
                  <a:pt x="2449534" y="100800"/>
                </a:cubicBezTo>
                <a:cubicBezTo>
                  <a:pt x="2453911" y="105182"/>
                  <a:pt x="2453911" y="105182"/>
                  <a:pt x="2453911" y="105182"/>
                </a:cubicBezTo>
                <a:cubicBezTo>
                  <a:pt x="2467041" y="98608"/>
                  <a:pt x="2473606" y="95322"/>
                  <a:pt x="2476889" y="93678"/>
                </a:cubicBezTo>
                <a:lnTo>
                  <a:pt x="2478596" y="92824"/>
                </a:lnTo>
                <a:lnTo>
                  <a:pt x="2483666" y="92436"/>
                </a:lnTo>
                <a:lnTo>
                  <a:pt x="2483666" y="3241367"/>
                </a:lnTo>
                <a:lnTo>
                  <a:pt x="1265200" y="3241367"/>
                </a:lnTo>
                <a:lnTo>
                  <a:pt x="1271101" y="3235458"/>
                </a:lnTo>
                <a:cubicBezTo>
                  <a:pt x="1272195" y="3234363"/>
                  <a:pt x="1272195" y="3234363"/>
                  <a:pt x="1272195" y="3234363"/>
                </a:cubicBezTo>
                <a:cubicBezTo>
                  <a:pt x="1245935" y="3216832"/>
                  <a:pt x="1245935" y="3216832"/>
                  <a:pt x="1245935" y="3216832"/>
                </a:cubicBezTo>
                <a:cubicBezTo>
                  <a:pt x="1245935" y="3194919"/>
                  <a:pt x="1245935" y="3194919"/>
                  <a:pt x="1245935" y="3194919"/>
                </a:cubicBezTo>
                <a:cubicBezTo>
                  <a:pt x="1259065" y="3190536"/>
                  <a:pt x="1259065" y="3190536"/>
                  <a:pt x="1259065" y="3190536"/>
                </a:cubicBezTo>
                <a:cubicBezTo>
                  <a:pt x="1259065" y="3181771"/>
                  <a:pt x="1259065" y="3177389"/>
                  <a:pt x="1259065" y="3175197"/>
                </a:cubicBezTo>
                <a:lnTo>
                  <a:pt x="1259065" y="3173828"/>
                </a:lnTo>
                <a:lnTo>
                  <a:pt x="1263442" y="3173006"/>
                </a:lnTo>
                <a:cubicBezTo>
                  <a:pt x="1245935" y="3164241"/>
                  <a:pt x="1245935" y="3164241"/>
                  <a:pt x="1245935" y="3164241"/>
                </a:cubicBezTo>
                <a:cubicBezTo>
                  <a:pt x="1254688" y="3159858"/>
                  <a:pt x="1254688" y="3159858"/>
                  <a:pt x="1254688" y="3159858"/>
                </a:cubicBezTo>
                <a:cubicBezTo>
                  <a:pt x="1285325" y="3164241"/>
                  <a:pt x="1285325" y="3164241"/>
                  <a:pt x="1285325" y="3164241"/>
                </a:cubicBezTo>
                <a:cubicBezTo>
                  <a:pt x="1289702" y="3164241"/>
                  <a:pt x="1289702" y="3164241"/>
                  <a:pt x="1289702" y="3164241"/>
                </a:cubicBezTo>
                <a:cubicBezTo>
                  <a:pt x="1289702" y="3155476"/>
                  <a:pt x="1289702" y="3155476"/>
                  <a:pt x="1289702" y="3155476"/>
                </a:cubicBezTo>
                <a:cubicBezTo>
                  <a:pt x="1294079" y="3151093"/>
                  <a:pt x="1294079" y="3151093"/>
                  <a:pt x="1294079" y="3151093"/>
                </a:cubicBezTo>
                <a:cubicBezTo>
                  <a:pt x="1276572" y="3137945"/>
                  <a:pt x="1276572" y="3137945"/>
                  <a:pt x="1276572" y="3137945"/>
                </a:cubicBezTo>
                <a:cubicBezTo>
                  <a:pt x="1272195" y="3137945"/>
                  <a:pt x="1272195" y="3137945"/>
                  <a:pt x="1272195" y="3137945"/>
                </a:cubicBezTo>
                <a:cubicBezTo>
                  <a:pt x="1298456" y="3129180"/>
                  <a:pt x="1298456" y="3129180"/>
                  <a:pt x="1298456" y="3129180"/>
                </a:cubicBezTo>
                <a:cubicBezTo>
                  <a:pt x="1302832" y="3129180"/>
                  <a:pt x="1302832" y="3129180"/>
                  <a:pt x="1302832" y="3129180"/>
                </a:cubicBezTo>
                <a:lnTo>
                  <a:pt x="1298456" y="3134658"/>
                </a:lnTo>
                <a:lnTo>
                  <a:pt x="1294079" y="3133563"/>
                </a:lnTo>
                <a:cubicBezTo>
                  <a:pt x="1291890" y="3137945"/>
                  <a:pt x="1295173" y="3136850"/>
                  <a:pt x="1298456" y="3134659"/>
                </a:cubicBezTo>
                <a:lnTo>
                  <a:pt x="1298456" y="3134658"/>
                </a:lnTo>
                <a:lnTo>
                  <a:pt x="1309397" y="3137397"/>
                </a:lnTo>
                <a:cubicBezTo>
                  <a:pt x="1311586" y="3137945"/>
                  <a:pt x="1311586" y="3137945"/>
                  <a:pt x="1311586" y="3137945"/>
                </a:cubicBezTo>
                <a:cubicBezTo>
                  <a:pt x="1329092" y="3133563"/>
                  <a:pt x="1329092" y="3133563"/>
                  <a:pt x="1329092" y="3133563"/>
                </a:cubicBezTo>
                <a:cubicBezTo>
                  <a:pt x="1329092" y="3116032"/>
                  <a:pt x="1329092" y="3116032"/>
                  <a:pt x="1329092" y="3116032"/>
                </a:cubicBezTo>
                <a:cubicBezTo>
                  <a:pt x="1350976" y="3116032"/>
                  <a:pt x="1350976" y="3116032"/>
                  <a:pt x="1350976" y="3116032"/>
                </a:cubicBezTo>
                <a:cubicBezTo>
                  <a:pt x="1350976" y="3111650"/>
                  <a:pt x="1350976" y="3111650"/>
                  <a:pt x="1350976" y="3111650"/>
                </a:cubicBezTo>
                <a:cubicBezTo>
                  <a:pt x="1372860" y="3107267"/>
                  <a:pt x="1372860" y="3107267"/>
                  <a:pt x="1372860" y="3107267"/>
                </a:cubicBezTo>
                <a:cubicBezTo>
                  <a:pt x="1385990" y="3107267"/>
                  <a:pt x="1385990" y="3107267"/>
                  <a:pt x="1385990" y="3107267"/>
                </a:cubicBezTo>
                <a:cubicBezTo>
                  <a:pt x="1399120" y="3089737"/>
                  <a:pt x="1399120" y="3089737"/>
                  <a:pt x="1399120" y="3089737"/>
                </a:cubicBezTo>
                <a:cubicBezTo>
                  <a:pt x="1390367" y="3076589"/>
                  <a:pt x="1390367" y="3076589"/>
                  <a:pt x="1390367" y="3076589"/>
                </a:cubicBezTo>
                <a:cubicBezTo>
                  <a:pt x="1381613" y="3072206"/>
                  <a:pt x="1390367" y="3098502"/>
                  <a:pt x="1372860" y="3076589"/>
                </a:cubicBezTo>
                <a:cubicBezTo>
                  <a:pt x="1364106" y="3085354"/>
                  <a:pt x="1364106" y="3085354"/>
                  <a:pt x="1364106" y="3085354"/>
                </a:cubicBezTo>
                <a:cubicBezTo>
                  <a:pt x="1359730" y="3067824"/>
                  <a:pt x="1359730" y="3067824"/>
                  <a:pt x="1359730" y="3067824"/>
                </a:cubicBezTo>
                <a:cubicBezTo>
                  <a:pt x="1346600" y="3067824"/>
                  <a:pt x="1346600" y="3067824"/>
                  <a:pt x="1346600" y="3067824"/>
                </a:cubicBezTo>
                <a:cubicBezTo>
                  <a:pt x="1346600" y="3072206"/>
                  <a:pt x="1324716" y="3076589"/>
                  <a:pt x="1346600" y="3080971"/>
                </a:cubicBezTo>
                <a:cubicBezTo>
                  <a:pt x="1320339" y="3094119"/>
                  <a:pt x="1320339" y="3094119"/>
                  <a:pt x="1320339" y="3094119"/>
                </a:cubicBezTo>
                <a:cubicBezTo>
                  <a:pt x="1307209" y="3094119"/>
                  <a:pt x="1307209" y="3094119"/>
                  <a:pt x="1307209" y="3094119"/>
                </a:cubicBezTo>
                <a:cubicBezTo>
                  <a:pt x="1302832" y="3080971"/>
                  <a:pt x="1302832" y="3080971"/>
                  <a:pt x="1302832" y="3080971"/>
                </a:cubicBezTo>
                <a:cubicBezTo>
                  <a:pt x="1289702" y="3076589"/>
                  <a:pt x="1289702" y="3076589"/>
                  <a:pt x="1289702" y="3076589"/>
                </a:cubicBezTo>
                <a:cubicBezTo>
                  <a:pt x="1307209" y="3067824"/>
                  <a:pt x="1307209" y="3067824"/>
                  <a:pt x="1307209" y="3067824"/>
                </a:cubicBezTo>
                <a:cubicBezTo>
                  <a:pt x="1324716" y="3080971"/>
                  <a:pt x="1324716" y="3080971"/>
                  <a:pt x="1324716" y="3080971"/>
                </a:cubicBezTo>
                <a:cubicBezTo>
                  <a:pt x="1333469" y="3067824"/>
                  <a:pt x="1333469" y="3067824"/>
                  <a:pt x="1333469" y="3067824"/>
                </a:cubicBezTo>
                <a:cubicBezTo>
                  <a:pt x="1329092" y="3063441"/>
                  <a:pt x="1329092" y="3063441"/>
                  <a:pt x="1329092" y="3063441"/>
                </a:cubicBezTo>
                <a:cubicBezTo>
                  <a:pt x="1315962" y="3067824"/>
                  <a:pt x="1315962" y="3067824"/>
                  <a:pt x="1315962" y="3067824"/>
                </a:cubicBezTo>
                <a:cubicBezTo>
                  <a:pt x="1311586" y="3054676"/>
                  <a:pt x="1311586" y="3054676"/>
                  <a:pt x="1311586" y="3054676"/>
                </a:cubicBezTo>
                <a:cubicBezTo>
                  <a:pt x="1311586" y="3050293"/>
                  <a:pt x="1311586" y="3050293"/>
                  <a:pt x="1311586" y="3050293"/>
                </a:cubicBezTo>
                <a:cubicBezTo>
                  <a:pt x="1320339" y="3045911"/>
                  <a:pt x="1320339" y="3045911"/>
                  <a:pt x="1320339" y="3045911"/>
                </a:cubicBezTo>
                <a:cubicBezTo>
                  <a:pt x="1324716" y="3050293"/>
                  <a:pt x="1324716" y="3050293"/>
                  <a:pt x="1324716" y="3050293"/>
                </a:cubicBezTo>
                <a:cubicBezTo>
                  <a:pt x="1337846" y="3045911"/>
                  <a:pt x="1337846" y="3045911"/>
                  <a:pt x="1337846" y="3045911"/>
                </a:cubicBezTo>
                <a:cubicBezTo>
                  <a:pt x="1329092" y="3037145"/>
                  <a:pt x="1329092" y="3037145"/>
                  <a:pt x="1329092" y="3037145"/>
                </a:cubicBezTo>
                <a:cubicBezTo>
                  <a:pt x="1337846" y="3032763"/>
                  <a:pt x="1337846" y="3032763"/>
                  <a:pt x="1337846" y="3032763"/>
                </a:cubicBezTo>
                <a:cubicBezTo>
                  <a:pt x="1329092" y="3028380"/>
                  <a:pt x="1329092" y="3028380"/>
                  <a:pt x="1329092" y="3028380"/>
                </a:cubicBezTo>
                <a:cubicBezTo>
                  <a:pt x="1259065" y="3067824"/>
                  <a:pt x="1259065" y="3067824"/>
                  <a:pt x="1259065" y="3067824"/>
                </a:cubicBezTo>
                <a:cubicBezTo>
                  <a:pt x="1267818" y="3076589"/>
                  <a:pt x="1267818" y="3076589"/>
                  <a:pt x="1267818" y="3076589"/>
                </a:cubicBezTo>
                <a:cubicBezTo>
                  <a:pt x="1259065" y="3080971"/>
                  <a:pt x="1259065" y="3080971"/>
                  <a:pt x="1259065" y="3080971"/>
                </a:cubicBezTo>
                <a:lnTo>
                  <a:pt x="1248464" y="3070357"/>
                </a:lnTo>
                <a:lnTo>
                  <a:pt x="1253320" y="3065975"/>
                </a:lnTo>
                <a:cubicBezTo>
                  <a:pt x="1258244" y="3060428"/>
                  <a:pt x="1245935" y="3067824"/>
                  <a:pt x="1245935" y="3067824"/>
                </a:cubicBezTo>
                <a:cubicBezTo>
                  <a:pt x="1245935" y="3067824"/>
                  <a:pt x="1245935" y="3067824"/>
                  <a:pt x="1247576" y="3069467"/>
                </a:cubicBezTo>
                <a:lnTo>
                  <a:pt x="1248464" y="3070357"/>
                </a:lnTo>
                <a:lnTo>
                  <a:pt x="1241558" y="3076589"/>
                </a:lnTo>
                <a:cubicBezTo>
                  <a:pt x="1241558" y="3085354"/>
                  <a:pt x="1241558" y="3085354"/>
                  <a:pt x="1241558" y="3085354"/>
                </a:cubicBezTo>
                <a:cubicBezTo>
                  <a:pt x="1210921" y="3098502"/>
                  <a:pt x="1210921" y="3098502"/>
                  <a:pt x="1210921" y="3098502"/>
                </a:cubicBezTo>
                <a:cubicBezTo>
                  <a:pt x="1202168" y="3089737"/>
                  <a:pt x="1202168" y="3089737"/>
                  <a:pt x="1202168" y="3089737"/>
                </a:cubicBezTo>
                <a:cubicBezTo>
                  <a:pt x="1184661" y="3085354"/>
                  <a:pt x="1184661" y="3085354"/>
                  <a:pt x="1184661" y="3085354"/>
                </a:cubicBezTo>
                <a:cubicBezTo>
                  <a:pt x="1184661" y="3076589"/>
                  <a:pt x="1184661" y="3076589"/>
                  <a:pt x="1184661" y="3076589"/>
                </a:cubicBezTo>
                <a:cubicBezTo>
                  <a:pt x="1162777" y="3076589"/>
                  <a:pt x="1162777" y="3076589"/>
                  <a:pt x="1162777" y="3076589"/>
                </a:cubicBezTo>
                <a:cubicBezTo>
                  <a:pt x="1171530" y="3059058"/>
                  <a:pt x="1171530" y="3059058"/>
                  <a:pt x="1171530" y="3059058"/>
                </a:cubicBezTo>
                <a:cubicBezTo>
                  <a:pt x="1136517" y="3059058"/>
                  <a:pt x="1136517" y="3059058"/>
                  <a:pt x="1136517" y="3059058"/>
                </a:cubicBezTo>
                <a:cubicBezTo>
                  <a:pt x="1132140" y="3059058"/>
                  <a:pt x="1132140" y="3063441"/>
                  <a:pt x="1132140" y="3067824"/>
                </a:cubicBezTo>
                <a:cubicBezTo>
                  <a:pt x="1140893" y="3067824"/>
                  <a:pt x="1140893" y="3067824"/>
                  <a:pt x="1140893" y="3067824"/>
                </a:cubicBezTo>
                <a:cubicBezTo>
                  <a:pt x="1136517" y="3067824"/>
                  <a:pt x="1127763" y="3067824"/>
                  <a:pt x="1127763" y="3080971"/>
                </a:cubicBezTo>
                <a:cubicBezTo>
                  <a:pt x="1149647" y="3098502"/>
                  <a:pt x="1149647" y="3098502"/>
                  <a:pt x="1149647" y="3098502"/>
                </a:cubicBezTo>
                <a:cubicBezTo>
                  <a:pt x="1123386" y="3094119"/>
                  <a:pt x="1123386" y="3094119"/>
                  <a:pt x="1123386" y="3094119"/>
                </a:cubicBezTo>
                <a:cubicBezTo>
                  <a:pt x="1127763" y="3089737"/>
                  <a:pt x="1127763" y="3089737"/>
                  <a:pt x="1127763" y="3089737"/>
                </a:cubicBezTo>
                <a:cubicBezTo>
                  <a:pt x="1114633" y="3076589"/>
                  <a:pt x="1114633" y="3076589"/>
                  <a:pt x="1114633" y="3076589"/>
                </a:cubicBezTo>
                <a:cubicBezTo>
                  <a:pt x="1110256" y="3080971"/>
                  <a:pt x="1092749" y="3089737"/>
                  <a:pt x="1101503" y="3094119"/>
                </a:cubicBezTo>
                <a:cubicBezTo>
                  <a:pt x="1079619" y="3098502"/>
                  <a:pt x="1079619" y="3098502"/>
                  <a:pt x="1079619" y="3098502"/>
                </a:cubicBezTo>
                <a:cubicBezTo>
                  <a:pt x="1070866" y="3107267"/>
                  <a:pt x="1070866" y="3107267"/>
                  <a:pt x="1070866" y="3107267"/>
                </a:cubicBezTo>
                <a:cubicBezTo>
                  <a:pt x="1066489" y="3111650"/>
                  <a:pt x="1066489" y="3111650"/>
                  <a:pt x="1066489" y="3111650"/>
                </a:cubicBezTo>
                <a:cubicBezTo>
                  <a:pt x="1044605" y="3098502"/>
                  <a:pt x="1044605" y="3098502"/>
                  <a:pt x="1044605" y="3098502"/>
                </a:cubicBezTo>
                <a:cubicBezTo>
                  <a:pt x="1044605" y="3094119"/>
                  <a:pt x="1044605" y="3094119"/>
                  <a:pt x="1044605" y="3094119"/>
                </a:cubicBezTo>
                <a:cubicBezTo>
                  <a:pt x="1027099" y="3111650"/>
                  <a:pt x="1027099" y="3111650"/>
                  <a:pt x="1027099" y="3111650"/>
                </a:cubicBezTo>
                <a:cubicBezTo>
                  <a:pt x="1040229" y="3120415"/>
                  <a:pt x="1040229" y="3120415"/>
                  <a:pt x="1040229" y="3120415"/>
                </a:cubicBezTo>
                <a:cubicBezTo>
                  <a:pt x="1031475" y="3129180"/>
                  <a:pt x="1031475" y="3129180"/>
                  <a:pt x="1031475" y="3129180"/>
                </a:cubicBezTo>
                <a:cubicBezTo>
                  <a:pt x="1040229" y="3133563"/>
                  <a:pt x="1040229" y="3133563"/>
                  <a:pt x="1040229" y="3133563"/>
                </a:cubicBezTo>
                <a:cubicBezTo>
                  <a:pt x="1018345" y="3133563"/>
                  <a:pt x="1018345" y="3133563"/>
                  <a:pt x="1018345" y="3133563"/>
                </a:cubicBezTo>
                <a:cubicBezTo>
                  <a:pt x="1018345" y="3129180"/>
                  <a:pt x="1018345" y="3129180"/>
                  <a:pt x="1018345" y="3129180"/>
                </a:cubicBezTo>
                <a:cubicBezTo>
                  <a:pt x="1005215" y="3120415"/>
                  <a:pt x="1005215" y="3120415"/>
                  <a:pt x="1005215" y="3120415"/>
                </a:cubicBezTo>
                <a:cubicBezTo>
                  <a:pt x="1000838" y="3120415"/>
                  <a:pt x="1000838" y="3120415"/>
                  <a:pt x="1000838" y="3120415"/>
                </a:cubicBezTo>
                <a:cubicBezTo>
                  <a:pt x="1031475" y="3102884"/>
                  <a:pt x="1031475" y="3102884"/>
                  <a:pt x="1031475" y="3102884"/>
                </a:cubicBezTo>
                <a:cubicBezTo>
                  <a:pt x="1027099" y="3102884"/>
                  <a:pt x="1027099" y="3102884"/>
                  <a:pt x="1027099" y="3102884"/>
                </a:cubicBezTo>
                <a:cubicBezTo>
                  <a:pt x="1040229" y="3089737"/>
                  <a:pt x="1040229" y="3089737"/>
                  <a:pt x="1040229" y="3089737"/>
                </a:cubicBezTo>
                <a:cubicBezTo>
                  <a:pt x="1053359" y="3089737"/>
                  <a:pt x="1053359" y="3089737"/>
                  <a:pt x="1053359" y="3089737"/>
                </a:cubicBezTo>
                <a:cubicBezTo>
                  <a:pt x="1057735" y="3076589"/>
                  <a:pt x="1057735" y="3076589"/>
                  <a:pt x="1057735" y="3076589"/>
                </a:cubicBezTo>
                <a:cubicBezTo>
                  <a:pt x="1066489" y="3080971"/>
                  <a:pt x="1066489" y="3080971"/>
                  <a:pt x="1066489" y="3080971"/>
                </a:cubicBezTo>
                <a:cubicBezTo>
                  <a:pt x="1070866" y="3089737"/>
                  <a:pt x="1040229" y="3080971"/>
                  <a:pt x="1070866" y="3094119"/>
                </a:cubicBezTo>
                <a:cubicBezTo>
                  <a:pt x="1088373" y="3089737"/>
                  <a:pt x="1088373" y="3089737"/>
                  <a:pt x="1088373" y="3089737"/>
                </a:cubicBezTo>
                <a:cubicBezTo>
                  <a:pt x="1110256" y="3072206"/>
                  <a:pt x="1110256" y="3072206"/>
                  <a:pt x="1110256" y="3072206"/>
                </a:cubicBezTo>
                <a:cubicBezTo>
                  <a:pt x="1123386" y="3054676"/>
                  <a:pt x="1123386" y="3054676"/>
                  <a:pt x="1123386" y="3054676"/>
                </a:cubicBezTo>
                <a:cubicBezTo>
                  <a:pt x="1119010" y="3050293"/>
                  <a:pt x="1119010" y="3050293"/>
                  <a:pt x="1119010" y="3050293"/>
                </a:cubicBezTo>
                <a:cubicBezTo>
                  <a:pt x="1123386" y="3045911"/>
                  <a:pt x="1123386" y="3045911"/>
                  <a:pt x="1123386" y="3045911"/>
                </a:cubicBezTo>
                <a:cubicBezTo>
                  <a:pt x="1123386" y="3041528"/>
                  <a:pt x="1123386" y="3041528"/>
                  <a:pt x="1123386" y="3041528"/>
                </a:cubicBezTo>
                <a:cubicBezTo>
                  <a:pt x="1132140" y="3050293"/>
                  <a:pt x="1132140" y="3050293"/>
                  <a:pt x="1132140" y="3050293"/>
                </a:cubicBezTo>
                <a:cubicBezTo>
                  <a:pt x="1145270" y="3041528"/>
                  <a:pt x="1145270" y="3041528"/>
                  <a:pt x="1145270" y="3041528"/>
                </a:cubicBezTo>
                <a:cubicBezTo>
                  <a:pt x="1123386" y="3037145"/>
                  <a:pt x="1123386" y="3037145"/>
                  <a:pt x="1123386" y="3037145"/>
                </a:cubicBezTo>
                <a:cubicBezTo>
                  <a:pt x="1070866" y="3059058"/>
                  <a:pt x="1070866" y="3059058"/>
                  <a:pt x="1070866" y="3059058"/>
                </a:cubicBezTo>
                <a:cubicBezTo>
                  <a:pt x="974578" y="3120415"/>
                  <a:pt x="974578" y="3120415"/>
                  <a:pt x="974578" y="3120415"/>
                </a:cubicBezTo>
                <a:cubicBezTo>
                  <a:pt x="970201" y="3129180"/>
                  <a:pt x="970201" y="3129180"/>
                  <a:pt x="970201" y="3129180"/>
                </a:cubicBezTo>
                <a:cubicBezTo>
                  <a:pt x="987708" y="3129180"/>
                  <a:pt x="987708" y="3129180"/>
                  <a:pt x="987708" y="3129180"/>
                </a:cubicBezTo>
                <a:cubicBezTo>
                  <a:pt x="1005215" y="3133563"/>
                  <a:pt x="1005215" y="3133563"/>
                  <a:pt x="1005215" y="3133563"/>
                </a:cubicBezTo>
                <a:cubicBezTo>
                  <a:pt x="1009592" y="3137945"/>
                  <a:pt x="1009592" y="3137945"/>
                  <a:pt x="1009592" y="3137945"/>
                </a:cubicBezTo>
                <a:cubicBezTo>
                  <a:pt x="957071" y="3168623"/>
                  <a:pt x="957071" y="3168623"/>
                  <a:pt x="957071" y="3168623"/>
                </a:cubicBezTo>
                <a:cubicBezTo>
                  <a:pt x="930811" y="3181771"/>
                  <a:pt x="930811" y="3181771"/>
                  <a:pt x="930811" y="3181771"/>
                </a:cubicBezTo>
                <a:cubicBezTo>
                  <a:pt x="913304" y="3199302"/>
                  <a:pt x="913304" y="3199302"/>
                  <a:pt x="913304" y="3199302"/>
                </a:cubicBezTo>
                <a:cubicBezTo>
                  <a:pt x="900174" y="3190536"/>
                  <a:pt x="900174" y="3190536"/>
                  <a:pt x="900174" y="3190536"/>
                </a:cubicBezTo>
                <a:cubicBezTo>
                  <a:pt x="862971" y="3216832"/>
                  <a:pt x="844370" y="3229980"/>
                  <a:pt x="835070" y="3236554"/>
                </a:cubicBezTo>
                <a:lnTo>
                  <a:pt x="828261" y="3241367"/>
                </a:lnTo>
                <a:lnTo>
                  <a:pt x="793374" y="3241367"/>
                </a:lnTo>
                <a:lnTo>
                  <a:pt x="792397" y="3240389"/>
                </a:lnTo>
                <a:cubicBezTo>
                  <a:pt x="790755" y="3238745"/>
                  <a:pt x="790755" y="3238745"/>
                  <a:pt x="790755" y="3238745"/>
                </a:cubicBezTo>
                <a:lnTo>
                  <a:pt x="788791" y="3241367"/>
                </a:lnTo>
                <a:lnTo>
                  <a:pt x="766244" y="3241367"/>
                </a:lnTo>
                <a:lnTo>
                  <a:pt x="764495" y="3234363"/>
                </a:lnTo>
                <a:cubicBezTo>
                  <a:pt x="746988" y="3234363"/>
                  <a:pt x="746988" y="3234363"/>
                  <a:pt x="746988" y="3234363"/>
                </a:cubicBezTo>
                <a:lnTo>
                  <a:pt x="744190" y="3241367"/>
                </a:lnTo>
                <a:lnTo>
                  <a:pt x="697526" y="3241367"/>
                </a:lnTo>
                <a:lnTo>
                  <a:pt x="716351" y="3230528"/>
                </a:lnTo>
                <a:cubicBezTo>
                  <a:pt x="726199" y="3226693"/>
                  <a:pt x="736046" y="3221215"/>
                  <a:pt x="738235" y="3208067"/>
                </a:cubicBezTo>
                <a:cubicBezTo>
                  <a:pt x="751365" y="3208067"/>
                  <a:pt x="751365" y="3208067"/>
                  <a:pt x="751365" y="3208067"/>
                </a:cubicBezTo>
                <a:cubicBezTo>
                  <a:pt x="773248" y="3177389"/>
                  <a:pt x="773248" y="3177389"/>
                  <a:pt x="773248" y="3177389"/>
                </a:cubicBezTo>
                <a:cubicBezTo>
                  <a:pt x="764495" y="3173006"/>
                  <a:pt x="764495" y="3173006"/>
                  <a:pt x="764495" y="3173006"/>
                </a:cubicBezTo>
                <a:cubicBezTo>
                  <a:pt x="777625" y="3155476"/>
                  <a:pt x="777625" y="3155476"/>
                  <a:pt x="777625" y="3155476"/>
                </a:cubicBezTo>
                <a:cubicBezTo>
                  <a:pt x="738235" y="3146710"/>
                  <a:pt x="738235" y="3146710"/>
                  <a:pt x="738235" y="3146710"/>
                </a:cubicBezTo>
                <a:cubicBezTo>
                  <a:pt x="733858" y="3137945"/>
                  <a:pt x="733858" y="3137945"/>
                  <a:pt x="733858" y="3137945"/>
                </a:cubicBezTo>
                <a:cubicBezTo>
                  <a:pt x="720728" y="3146710"/>
                  <a:pt x="720728" y="3146710"/>
                  <a:pt x="720728" y="3146710"/>
                </a:cubicBezTo>
                <a:cubicBezTo>
                  <a:pt x="725105" y="3151093"/>
                  <a:pt x="725105" y="3151093"/>
                  <a:pt x="725105" y="3151093"/>
                </a:cubicBezTo>
                <a:cubicBezTo>
                  <a:pt x="685714" y="3159858"/>
                  <a:pt x="685714" y="3159858"/>
                  <a:pt x="685714" y="3159858"/>
                </a:cubicBezTo>
                <a:lnTo>
                  <a:pt x="677377" y="3164867"/>
                </a:lnTo>
                <a:lnTo>
                  <a:pt x="676140" y="3164378"/>
                </a:lnTo>
                <a:cubicBezTo>
                  <a:pt x="669301" y="3166706"/>
                  <a:pt x="656171" y="3173006"/>
                  <a:pt x="633193" y="3186154"/>
                </a:cubicBezTo>
                <a:cubicBezTo>
                  <a:pt x="624440" y="3186154"/>
                  <a:pt x="624440" y="3186154"/>
                  <a:pt x="624440" y="3186154"/>
                </a:cubicBezTo>
                <a:cubicBezTo>
                  <a:pt x="620063" y="3181771"/>
                  <a:pt x="620063" y="3181771"/>
                  <a:pt x="620063" y="3181771"/>
                </a:cubicBezTo>
                <a:cubicBezTo>
                  <a:pt x="637570" y="3177389"/>
                  <a:pt x="637570" y="3177389"/>
                  <a:pt x="637570" y="3177389"/>
                </a:cubicBezTo>
                <a:cubicBezTo>
                  <a:pt x="655077" y="3159858"/>
                  <a:pt x="655077" y="3159858"/>
                  <a:pt x="655077" y="3159858"/>
                </a:cubicBezTo>
                <a:cubicBezTo>
                  <a:pt x="655077" y="3142328"/>
                  <a:pt x="655077" y="3142328"/>
                  <a:pt x="655077" y="3142328"/>
                </a:cubicBezTo>
                <a:cubicBezTo>
                  <a:pt x="663830" y="3146710"/>
                  <a:pt x="663830" y="3146710"/>
                  <a:pt x="663830" y="3146710"/>
                </a:cubicBezTo>
                <a:cubicBezTo>
                  <a:pt x="676961" y="3133563"/>
                  <a:pt x="676961" y="3133563"/>
                  <a:pt x="676961" y="3133563"/>
                </a:cubicBezTo>
                <a:cubicBezTo>
                  <a:pt x="668207" y="3129180"/>
                  <a:pt x="668207" y="3129180"/>
                  <a:pt x="668207" y="3129180"/>
                </a:cubicBezTo>
                <a:cubicBezTo>
                  <a:pt x="650700" y="3120415"/>
                  <a:pt x="650700" y="3120415"/>
                  <a:pt x="650700" y="3120415"/>
                </a:cubicBezTo>
                <a:cubicBezTo>
                  <a:pt x="615686" y="3133563"/>
                  <a:pt x="615686" y="3133563"/>
                  <a:pt x="615686" y="3133563"/>
                </a:cubicBezTo>
                <a:cubicBezTo>
                  <a:pt x="602556" y="3151093"/>
                  <a:pt x="602556" y="3151093"/>
                  <a:pt x="602556" y="3151093"/>
                </a:cubicBezTo>
                <a:cubicBezTo>
                  <a:pt x="589426" y="3146710"/>
                  <a:pt x="628817" y="3124797"/>
                  <a:pt x="585049" y="3151093"/>
                </a:cubicBezTo>
                <a:cubicBezTo>
                  <a:pt x="598179" y="3137945"/>
                  <a:pt x="598179" y="3137945"/>
                  <a:pt x="598179" y="3137945"/>
                </a:cubicBezTo>
                <a:cubicBezTo>
                  <a:pt x="615686" y="3129180"/>
                  <a:pt x="615686" y="3129180"/>
                  <a:pt x="615686" y="3129180"/>
                </a:cubicBezTo>
                <a:cubicBezTo>
                  <a:pt x="615686" y="3120415"/>
                  <a:pt x="615686" y="3120415"/>
                  <a:pt x="615686" y="3120415"/>
                </a:cubicBezTo>
                <a:cubicBezTo>
                  <a:pt x="593803" y="3124797"/>
                  <a:pt x="593803" y="3124797"/>
                  <a:pt x="593803" y="3124797"/>
                </a:cubicBezTo>
                <a:cubicBezTo>
                  <a:pt x="563166" y="3159858"/>
                  <a:pt x="563166" y="3159858"/>
                  <a:pt x="563166" y="3159858"/>
                </a:cubicBezTo>
                <a:cubicBezTo>
                  <a:pt x="585049" y="3155476"/>
                  <a:pt x="585049" y="3155476"/>
                  <a:pt x="585049" y="3155476"/>
                </a:cubicBezTo>
                <a:cubicBezTo>
                  <a:pt x="563166" y="3173006"/>
                  <a:pt x="563166" y="3173006"/>
                  <a:pt x="563166" y="3173006"/>
                </a:cubicBezTo>
                <a:cubicBezTo>
                  <a:pt x="563166" y="3164241"/>
                  <a:pt x="563166" y="3164241"/>
                  <a:pt x="563166" y="3164241"/>
                </a:cubicBezTo>
                <a:cubicBezTo>
                  <a:pt x="554412" y="3173006"/>
                  <a:pt x="554412" y="3173006"/>
                  <a:pt x="554412" y="3173006"/>
                </a:cubicBezTo>
                <a:cubicBezTo>
                  <a:pt x="532528" y="3173006"/>
                  <a:pt x="532528" y="3173006"/>
                  <a:pt x="532528" y="3173006"/>
                </a:cubicBezTo>
                <a:cubicBezTo>
                  <a:pt x="515021" y="3190536"/>
                  <a:pt x="515021" y="3190536"/>
                  <a:pt x="515021" y="3190536"/>
                </a:cubicBezTo>
                <a:cubicBezTo>
                  <a:pt x="488761" y="3186154"/>
                  <a:pt x="488761" y="3186154"/>
                  <a:pt x="488761" y="3186154"/>
                </a:cubicBezTo>
                <a:cubicBezTo>
                  <a:pt x="480008" y="3177389"/>
                  <a:pt x="480008" y="3177389"/>
                  <a:pt x="480008" y="3177389"/>
                </a:cubicBezTo>
                <a:cubicBezTo>
                  <a:pt x="484385" y="3168623"/>
                  <a:pt x="484385" y="3168623"/>
                  <a:pt x="484385" y="3168623"/>
                </a:cubicBezTo>
                <a:cubicBezTo>
                  <a:pt x="475631" y="3155476"/>
                  <a:pt x="475631" y="3155476"/>
                  <a:pt x="475631" y="3155476"/>
                </a:cubicBezTo>
                <a:cubicBezTo>
                  <a:pt x="484385" y="3155476"/>
                  <a:pt x="493138" y="3146710"/>
                  <a:pt x="497515" y="3146710"/>
                </a:cubicBezTo>
                <a:cubicBezTo>
                  <a:pt x="484385" y="3146710"/>
                  <a:pt x="484385" y="3146710"/>
                  <a:pt x="484385" y="3146710"/>
                </a:cubicBezTo>
                <a:cubicBezTo>
                  <a:pt x="519398" y="3102884"/>
                  <a:pt x="519398" y="3102884"/>
                  <a:pt x="519398" y="3102884"/>
                </a:cubicBezTo>
                <a:cubicBezTo>
                  <a:pt x="506268" y="3102884"/>
                  <a:pt x="506268" y="3102884"/>
                  <a:pt x="506268" y="3102884"/>
                </a:cubicBezTo>
                <a:cubicBezTo>
                  <a:pt x="510645" y="3102884"/>
                  <a:pt x="493138" y="3116032"/>
                  <a:pt x="506268" y="3098502"/>
                </a:cubicBezTo>
                <a:cubicBezTo>
                  <a:pt x="497515" y="3098502"/>
                  <a:pt x="497515" y="3098502"/>
                  <a:pt x="497515" y="3098502"/>
                </a:cubicBezTo>
                <a:cubicBezTo>
                  <a:pt x="515021" y="3080971"/>
                  <a:pt x="519398" y="3116032"/>
                  <a:pt x="528152" y="3080971"/>
                </a:cubicBezTo>
                <a:cubicBezTo>
                  <a:pt x="506268" y="3080971"/>
                  <a:pt x="506268" y="3080971"/>
                  <a:pt x="506268" y="3080971"/>
                </a:cubicBezTo>
                <a:cubicBezTo>
                  <a:pt x="453748" y="3129180"/>
                  <a:pt x="453748" y="3129180"/>
                  <a:pt x="453748" y="3129180"/>
                </a:cubicBezTo>
                <a:cubicBezTo>
                  <a:pt x="427487" y="3151093"/>
                  <a:pt x="427487" y="3151093"/>
                  <a:pt x="427487" y="3151093"/>
                </a:cubicBezTo>
                <a:cubicBezTo>
                  <a:pt x="427487" y="3151093"/>
                  <a:pt x="427487" y="3151093"/>
                  <a:pt x="427487" y="3155476"/>
                </a:cubicBezTo>
                <a:cubicBezTo>
                  <a:pt x="414357" y="3151093"/>
                  <a:pt x="414357" y="3151093"/>
                  <a:pt x="414357" y="3151093"/>
                </a:cubicBezTo>
                <a:cubicBezTo>
                  <a:pt x="440617" y="3129180"/>
                  <a:pt x="440617" y="3129180"/>
                  <a:pt x="440617" y="3129180"/>
                </a:cubicBezTo>
                <a:cubicBezTo>
                  <a:pt x="436240" y="3124797"/>
                  <a:pt x="436240" y="3124797"/>
                  <a:pt x="436240" y="3124797"/>
                </a:cubicBezTo>
                <a:cubicBezTo>
                  <a:pt x="453748" y="3107267"/>
                  <a:pt x="453748" y="3107267"/>
                  <a:pt x="453748" y="3107267"/>
                </a:cubicBezTo>
                <a:cubicBezTo>
                  <a:pt x="444994" y="3102884"/>
                  <a:pt x="444994" y="3102884"/>
                  <a:pt x="444994" y="3102884"/>
                </a:cubicBezTo>
                <a:cubicBezTo>
                  <a:pt x="449371" y="3116032"/>
                  <a:pt x="427487" y="3098502"/>
                  <a:pt x="427487" y="3124797"/>
                </a:cubicBezTo>
                <a:cubicBezTo>
                  <a:pt x="423110" y="3129180"/>
                  <a:pt x="423110" y="3129180"/>
                  <a:pt x="423110" y="3129180"/>
                </a:cubicBezTo>
                <a:cubicBezTo>
                  <a:pt x="414357" y="3120415"/>
                  <a:pt x="414357" y="3120415"/>
                  <a:pt x="414357" y="3120415"/>
                </a:cubicBezTo>
                <a:cubicBezTo>
                  <a:pt x="392473" y="3129180"/>
                  <a:pt x="392473" y="3129180"/>
                  <a:pt x="392473" y="3129180"/>
                </a:cubicBezTo>
                <a:cubicBezTo>
                  <a:pt x="370590" y="3107267"/>
                  <a:pt x="370590" y="3107267"/>
                  <a:pt x="370590" y="3107267"/>
                </a:cubicBezTo>
                <a:cubicBezTo>
                  <a:pt x="383720" y="3085354"/>
                  <a:pt x="383720" y="3085354"/>
                  <a:pt x="383720" y="3085354"/>
                </a:cubicBezTo>
                <a:cubicBezTo>
                  <a:pt x="366213" y="3072206"/>
                  <a:pt x="366213" y="3072206"/>
                  <a:pt x="366213" y="3072206"/>
                </a:cubicBezTo>
                <a:cubicBezTo>
                  <a:pt x="392473" y="3063441"/>
                  <a:pt x="392473" y="3063441"/>
                  <a:pt x="392473" y="3063441"/>
                </a:cubicBezTo>
                <a:cubicBezTo>
                  <a:pt x="383720" y="3054676"/>
                  <a:pt x="383720" y="3054676"/>
                  <a:pt x="383720" y="3054676"/>
                </a:cubicBezTo>
                <a:cubicBezTo>
                  <a:pt x="396850" y="3054676"/>
                  <a:pt x="396850" y="3054676"/>
                  <a:pt x="396850" y="3054676"/>
                </a:cubicBezTo>
                <a:cubicBezTo>
                  <a:pt x="392473" y="3037145"/>
                  <a:pt x="392473" y="3037145"/>
                  <a:pt x="392473" y="3037145"/>
                </a:cubicBezTo>
                <a:cubicBezTo>
                  <a:pt x="409980" y="3023997"/>
                  <a:pt x="409980" y="3023997"/>
                  <a:pt x="409980" y="3023997"/>
                </a:cubicBezTo>
                <a:cubicBezTo>
                  <a:pt x="405604" y="3032763"/>
                  <a:pt x="427487" y="2997702"/>
                  <a:pt x="383720" y="3019615"/>
                </a:cubicBezTo>
                <a:cubicBezTo>
                  <a:pt x="366213" y="3023997"/>
                  <a:pt x="366213" y="3023997"/>
                  <a:pt x="366213" y="3023997"/>
                </a:cubicBezTo>
                <a:cubicBezTo>
                  <a:pt x="348706" y="3041528"/>
                  <a:pt x="348706" y="3041528"/>
                  <a:pt x="348706" y="3041528"/>
                </a:cubicBezTo>
                <a:cubicBezTo>
                  <a:pt x="335576" y="3045911"/>
                  <a:pt x="335576" y="3045911"/>
                  <a:pt x="335576" y="3045911"/>
                </a:cubicBezTo>
                <a:cubicBezTo>
                  <a:pt x="348706" y="3032763"/>
                  <a:pt x="348706" y="3032763"/>
                  <a:pt x="348706" y="3032763"/>
                </a:cubicBezTo>
                <a:cubicBezTo>
                  <a:pt x="348706" y="3023997"/>
                  <a:pt x="348706" y="3023997"/>
                  <a:pt x="348706" y="3023997"/>
                </a:cubicBezTo>
                <a:cubicBezTo>
                  <a:pt x="348706" y="3014137"/>
                  <a:pt x="351168" y="3026463"/>
                  <a:pt x="350552" y="3022149"/>
                </a:cubicBezTo>
                <a:lnTo>
                  <a:pt x="349624" y="3016467"/>
                </a:lnTo>
                <a:lnTo>
                  <a:pt x="366213" y="3010850"/>
                </a:lnTo>
                <a:cubicBezTo>
                  <a:pt x="374966" y="3006467"/>
                  <a:pt x="374966" y="3006467"/>
                  <a:pt x="374966" y="3006467"/>
                </a:cubicBezTo>
                <a:cubicBezTo>
                  <a:pt x="374966" y="2984554"/>
                  <a:pt x="374966" y="2984554"/>
                  <a:pt x="374966" y="2984554"/>
                </a:cubicBezTo>
                <a:cubicBezTo>
                  <a:pt x="370590" y="2984554"/>
                  <a:pt x="370590" y="2984554"/>
                  <a:pt x="370590" y="2984554"/>
                </a:cubicBezTo>
                <a:cubicBezTo>
                  <a:pt x="335576" y="3010850"/>
                  <a:pt x="335576" y="3010850"/>
                  <a:pt x="335576" y="3010850"/>
                </a:cubicBezTo>
                <a:cubicBezTo>
                  <a:pt x="331199" y="3010850"/>
                  <a:pt x="331199" y="3010850"/>
                  <a:pt x="331199" y="3010850"/>
                </a:cubicBezTo>
                <a:cubicBezTo>
                  <a:pt x="331199" y="3006467"/>
                  <a:pt x="331199" y="3006467"/>
                  <a:pt x="331199" y="3006467"/>
                </a:cubicBezTo>
                <a:cubicBezTo>
                  <a:pt x="339952" y="3002084"/>
                  <a:pt x="339952" y="3002084"/>
                  <a:pt x="339952" y="3002084"/>
                </a:cubicBezTo>
                <a:cubicBezTo>
                  <a:pt x="348706" y="2984554"/>
                  <a:pt x="348706" y="2984554"/>
                  <a:pt x="348706" y="2984554"/>
                </a:cubicBezTo>
                <a:cubicBezTo>
                  <a:pt x="361836" y="2975789"/>
                  <a:pt x="361836" y="2975789"/>
                  <a:pt x="361836" y="2975789"/>
                </a:cubicBezTo>
                <a:cubicBezTo>
                  <a:pt x="353083" y="2953876"/>
                  <a:pt x="353083" y="2953876"/>
                  <a:pt x="353083" y="2953876"/>
                </a:cubicBezTo>
                <a:lnTo>
                  <a:pt x="359960" y="2943545"/>
                </a:lnTo>
                <a:lnTo>
                  <a:pt x="366213" y="2945111"/>
                </a:lnTo>
                <a:cubicBezTo>
                  <a:pt x="370590" y="2940728"/>
                  <a:pt x="370590" y="2940728"/>
                  <a:pt x="370590" y="2940728"/>
                </a:cubicBezTo>
                <a:cubicBezTo>
                  <a:pt x="361836" y="2936345"/>
                  <a:pt x="361836" y="2936345"/>
                  <a:pt x="361836" y="2936345"/>
                </a:cubicBezTo>
                <a:cubicBezTo>
                  <a:pt x="357459" y="2927580"/>
                  <a:pt x="357459" y="2927580"/>
                  <a:pt x="357459" y="2927580"/>
                </a:cubicBezTo>
                <a:cubicBezTo>
                  <a:pt x="331199" y="2945111"/>
                  <a:pt x="331199" y="2945111"/>
                  <a:pt x="331199" y="2945111"/>
                </a:cubicBezTo>
                <a:cubicBezTo>
                  <a:pt x="339952" y="2958258"/>
                  <a:pt x="313692" y="2945111"/>
                  <a:pt x="313692" y="2975789"/>
                </a:cubicBezTo>
                <a:cubicBezTo>
                  <a:pt x="304939" y="2975789"/>
                  <a:pt x="304939" y="2975789"/>
                  <a:pt x="304939" y="2975789"/>
                </a:cubicBezTo>
                <a:cubicBezTo>
                  <a:pt x="313692" y="2993319"/>
                  <a:pt x="313692" y="2993319"/>
                  <a:pt x="313692" y="2993319"/>
                </a:cubicBezTo>
                <a:cubicBezTo>
                  <a:pt x="309315" y="3010850"/>
                  <a:pt x="309315" y="3010850"/>
                  <a:pt x="309315" y="3010850"/>
                </a:cubicBezTo>
                <a:cubicBezTo>
                  <a:pt x="318069" y="3010850"/>
                  <a:pt x="318069" y="3010850"/>
                  <a:pt x="318069" y="3010850"/>
                </a:cubicBezTo>
                <a:lnTo>
                  <a:pt x="317695" y="3014015"/>
                </a:lnTo>
                <a:lnTo>
                  <a:pt x="300562" y="3019615"/>
                </a:lnTo>
                <a:lnTo>
                  <a:pt x="300562" y="3021513"/>
                </a:lnTo>
                <a:lnTo>
                  <a:pt x="291809" y="3019615"/>
                </a:lnTo>
                <a:cubicBezTo>
                  <a:pt x="304939" y="3002084"/>
                  <a:pt x="304939" y="3002084"/>
                  <a:pt x="304939" y="3002084"/>
                </a:cubicBezTo>
                <a:cubicBezTo>
                  <a:pt x="300562" y="2997702"/>
                  <a:pt x="300562" y="2997702"/>
                  <a:pt x="300562" y="2997702"/>
                </a:cubicBezTo>
                <a:cubicBezTo>
                  <a:pt x="287432" y="3010850"/>
                  <a:pt x="287432" y="3010850"/>
                  <a:pt x="287432" y="3010850"/>
                </a:cubicBezTo>
                <a:cubicBezTo>
                  <a:pt x="287432" y="2984554"/>
                  <a:pt x="287432" y="2984554"/>
                  <a:pt x="287432" y="2984554"/>
                </a:cubicBezTo>
                <a:cubicBezTo>
                  <a:pt x="300562" y="2980171"/>
                  <a:pt x="300562" y="2980171"/>
                  <a:pt x="300562" y="2980171"/>
                </a:cubicBezTo>
                <a:cubicBezTo>
                  <a:pt x="296185" y="2971406"/>
                  <a:pt x="296185" y="2971406"/>
                  <a:pt x="296185" y="2971406"/>
                </a:cubicBezTo>
                <a:cubicBezTo>
                  <a:pt x="296185" y="2953876"/>
                  <a:pt x="296185" y="2953876"/>
                  <a:pt x="296185" y="2953876"/>
                </a:cubicBezTo>
                <a:cubicBezTo>
                  <a:pt x="252418" y="2971406"/>
                  <a:pt x="252418" y="2971406"/>
                  <a:pt x="252418" y="2971406"/>
                </a:cubicBezTo>
                <a:cubicBezTo>
                  <a:pt x="230534" y="2988937"/>
                  <a:pt x="230534" y="2988937"/>
                  <a:pt x="230534" y="2988937"/>
                </a:cubicBezTo>
                <a:cubicBezTo>
                  <a:pt x="226158" y="2988937"/>
                  <a:pt x="226158" y="2988937"/>
                  <a:pt x="226158" y="2988937"/>
                </a:cubicBezTo>
                <a:cubicBezTo>
                  <a:pt x="221781" y="2993319"/>
                  <a:pt x="221781" y="2993319"/>
                  <a:pt x="221781" y="2993319"/>
                </a:cubicBezTo>
                <a:cubicBezTo>
                  <a:pt x="221781" y="3002084"/>
                  <a:pt x="221781" y="3002084"/>
                  <a:pt x="221781" y="3002084"/>
                </a:cubicBezTo>
                <a:cubicBezTo>
                  <a:pt x="226158" y="3006467"/>
                  <a:pt x="226158" y="3006467"/>
                  <a:pt x="226158" y="3006467"/>
                </a:cubicBezTo>
                <a:cubicBezTo>
                  <a:pt x="230534" y="3002084"/>
                  <a:pt x="239288" y="3002084"/>
                  <a:pt x="248041" y="3002084"/>
                </a:cubicBezTo>
                <a:cubicBezTo>
                  <a:pt x="221781" y="3015232"/>
                  <a:pt x="221781" y="3015232"/>
                  <a:pt x="221781" y="3015232"/>
                </a:cubicBezTo>
                <a:cubicBezTo>
                  <a:pt x="221781" y="3010850"/>
                  <a:pt x="221781" y="3010850"/>
                  <a:pt x="221781" y="3010850"/>
                </a:cubicBezTo>
                <a:cubicBezTo>
                  <a:pt x="191144" y="3019615"/>
                  <a:pt x="191144" y="3019615"/>
                  <a:pt x="191144" y="3019615"/>
                </a:cubicBezTo>
                <a:cubicBezTo>
                  <a:pt x="199897" y="3002084"/>
                  <a:pt x="199897" y="3002084"/>
                  <a:pt x="199897" y="3002084"/>
                </a:cubicBezTo>
                <a:cubicBezTo>
                  <a:pt x="208651" y="2993319"/>
                  <a:pt x="208651" y="2993319"/>
                  <a:pt x="208651" y="2993319"/>
                </a:cubicBezTo>
                <a:cubicBezTo>
                  <a:pt x="199897" y="2988937"/>
                  <a:pt x="199897" y="2988937"/>
                  <a:pt x="199897" y="2988937"/>
                </a:cubicBezTo>
                <a:cubicBezTo>
                  <a:pt x="204274" y="2983458"/>
                  <a:pt x="207557" y="2979350"/>
                  <a:pt x="210018" y="2976268"/>
                </a:cubicBezTo>
                <a:lnTo>
                  <a:pt x="213958" y="2971337"/>
                </a:lnTo>
                <a:lnTo>
                  <a:pt x="216857" y="2971954"/>
                </a:lnTo>
                <a:cubicBezTo>
                  <a:pt x="221781" y="2970311"/>
                  <a:pt x="223969" y="2964832"/>
                  <a:pt x="217404" y="2967024"/>
                </a:cubicBezTo>
                <a:cubicBezTo>
                  <a:pt x="217404" y="2967024"/>
                  <a:pt x="217404" y="2967024"/>
                  <a:pt x="215216" y="2969763"/>
                </a:cubicBezTo>
                <a:lnTo>
                  <a:pt x="213958" y="2971337"/>
                </a:lnTo>
                <a:lnTo>
                  <a:pt x="208172" y="2970105"/>
                </a:lnTo>
                <a:cubicBezTo>
                  <a:pt x="205095" y="2967571"/>
                  <a:pt x="202086" y="2962641"/>
                  <a:pt x="199897" y="2953876"/>
                </a:cubicBezTo>
                <a:cubicBezTo>
                  <a:pt x="208651" y="2949493"/>
                  <a:pt x="208651" y="2949493"/>
                  <a:pt x="208651" y="2949493"/>
                </a:cubicBezTo>
                <a:cubicBezTo>
                  <a:pt x="208651" y="2945111"/>
                  <a:pt x="208651" y="2945111"/>
                  <a:pt x="208651" y="2945111"/>
                </a:cubicBezTo>
                <a:cubicBezTo>
                  <a:pt x="186767" y="2927580"/>
                  <a:pt x="204274" y="2975789"/>
                  <a:pt x="186767" y="2931963"/>
                </a:cubicBezTo>
                <a:cubicBezTo>
                  <a:pt x="208651" y="2931963"/>
                  <a:pt x="208651" y="2931963"/>
                  <a:pt x="208651" y="2931963"/>
                </a:cubicBezTo>
                <a:cubicBezTo>
                  <a:pt x="208651" y="2923198"/>
                  <a:pt x="208651" y="2923198"/>
                  <a:pt x="208651" y="2923198"/>
                </a:cubicBezTo>
                <a:cubicBezTo>
                  <a:pt x="199897" y="2914432"/>
                  <a:pt x="178014" y="2958258"/>
                  <a:pt x="199897" y="2905667"/>
                </a:cubicBezTo>
                <a:cubicBezTo>
                  <a:pt x="213027" y="2888137"/>
                  <a:pt x="213027" y="2888137"/>
                  <a:pt x="213027" y="2888137"/>
                </a:cubicBezTo>
                <a:cubicBezTo>
                  <a:pt x="208651" y="2896902"/>
                  <a:pt x="204274" y="2896902"/>
                  <a:pt x="199897" y="2870606"/>
                </a:cubicBezTo>
                <a:cubicBezTo>
                  <a:pt x="208651" y="2866224"/>
                  <a:pt x="208651" y="2866224"/>
                  <a:pt x="208651" y="2866224"/>
                </a:cubicBezTo>
                <a:cubicBezTo>
                  <a:pt x="186767" y="2861841"/>
                  <a:pt x="186767" y="2861841"/>
                  <a:pt x="186767" y="2861841"/>
                </a:cubicBezTo>
                <a:cubicBezTo>
                  <a:pt x="213027" y="2857458"/>
                  <a:pt x="213027" y="2857458"/>
                  <a:pt x="213027" y="2857458"/>
                </a:cubicBezTo>
                <a:cubicBezTo>
                  <a:pt x="217404" y="2857458"/>
                  <a:pt x="217404" y="2857458"/>
                  <a:pt x="217404" y="2857458"/>
                </a:cubicBezTo>
                <a:cubicBezTo>
                  <a:pt x="213027" y="2848693"/>
                  <a:pt x="213027" y="2848693"/>
                  <a:pt x="213027" y="2848693"/>
                </a:cubicBezTo>
                <a:cubicBezTo>
                  <a:pt x="213027" y="2848693"/>
                  <a:pt x="204274" y="2861841"/>
                  <a:pt x="213027" y="2844311"/>
                </a:cubicBezTo>
                <a:cubicBezTo>
                  <a:pt x="199897" y="2844311"/>
                  <a:pt x="199897" y="2844311"/>
                  <a:pt x="199897" y="2844311"/>
                </a:cubicBezTo>
                <a:cubicBezTo>
                  <a:pt x="208651" y="2835545"/>
                  <a:pt x="208651" y="2835545"/>
                  <a:pt x="208651" y="2835545"/>
                </a:cubicBezTo>
                <a:cubicBezTo>
                  <a:pt x="217404" y="2839928"/>
                  <a:pt x="217404" y="2839928"/>
                  <a:pt x="217404" y="2839928"/>
                </a:cubicBezTo>
                <a:cubicBezTo>
                  <a:pt x="252418" y="2813632"/>
                  <a:pt x="252418" y="2813632"/>
                  <a:pt x="252418" y="2813632"/>
                </a:cubicBezTo>
                <a:cubicBezTo>
                  <a:pt x="217404" y="2809250"/>
                  <a:pt x="217404" y="2809250"/>
                  <a:pt x="217404" y="2809250"/>
                </a:cubicBezTo>
                <a:cubicBezTo>
                  <a:pt x="217404" y="2804867"/>
                  <a:pt x="217404" y="2804867"/>
                  <a:pt x="217404" y="2804867"/>
                </a:cubicBezTo>
                <a:cubicBezTo>
                  <a:pt x="234911" y="2804867"/>
                  <a:pt x="234911" y="2804867"/>
                  <a:pt x="234911" y="2804867"/>
                </a:cubicBezTo>
                <a:cubicBezTo>
                  <a:pt x="234911" y="2778572"/>
                  <a:pt x="234911" y="2778572"/>
                  <a:pt x="234911" y="2778572"/>
                </a:cubicBezTo>
                <a:cubicBezTo>
                  <a:pt x="252418" y="2774189"/>
                  <a:pt x="252418" y="2774189"/>
                  <a:pt x="252418" y="2774189"/>
                </a:cubicBezTo>
                <a:cubicBezTo>
                  <a:pt x="252418" y="2769806"/>
                  <a:pt x="256795" y="2782954"/>
                  <a:pt x="252418" y="2765424"/>
                </a:cubicBezTo>
                <a:cubicBezTo>
                  <a:pt x="208651" y="2769806"/>
                  <a:pt x="208651" y="2769806"/>
                  <a:pt x="208651" y="2769806"/>
                </a:cubicBezTo>
                <a:cubicBezTo>
                  <a:pt x="208651" y="2782954"/>
                  <a:pt x="195521" y="2778572"/>
                  <a:pt x="191144" y="2778572"/>
                </a:cubicBezTo>
                <a:cubicBezTo>
                  <a:pt x="182390" y="2787337"/>
                  <a:pt x="182390" y="2787337"/>
                  <a:pt x="182390" y="2787337"/>
                </a:cubicBezTo>
                <a:cubicBezTo>
                  <a:pt x="160507" y="2782954"/>
                  <a:pt x="160507" y="2782954"/>
                  <a:pt x="160507" y="2782954"/>
                </a:cubicBezTo>
                <a:cubicBezTo>
                  <a:pt x="143000" y="2800485"/>
                  <a:pt x="143000" y="2800485"/>
                  <a:pt x="143000" y="2800485"/>
                </a:cubicBezTo>
                <a:cubicBezTo>
                  <a:pt x="138623" y="2796102"/>
                  <a:pt x="138623" y="2796102"/>
                  <a:pt x="138623" y="2796102"/>
                </a:cubicBezTo>
                <a:cubicBezTo>
                  <a:pt x="129870" y="2809250"/>
                  <a:pt x="129870" y="2809250"/>
                  <a:pt x="129870" y="2809250"/>
                </a:cubicBezTo>
                <a:lnTo>
                  <a:pt x="109536" y="2816885"/>
                </a:lnTo>
                <a:lnTo>
                  <a:pt x="114551" y="2812537"/>
                </a:lnTo>
                <a:cubicBezTo>
                  <a:pt x="130143" y="2798567"/>
                  <a:pt x="91573" y="2828972"/>
                  <a:pt x="94856" y="2822398"/>
                </a:cubicBezTo>
                <a:cubicBezTo>
                  <a:pt x="94856" y="2822398"/>
                  <a:pt x="94856" y="2822398"/>
                  <a:pt x="99233" y="2820754"/>
                </a:cubicBezTo>
                <a:lnTo>
                  <a:pt x="109536" y="2816885"/>
                </a:lnTo>
                <a:lnTo>
                  <a:pt x="101797" y="2823596"/>
                </a:lnTo>
                <a:cubicBezTo>
                  <a:pt x="95745" y="2828766"/>
                  <a:pt x="87744" y="2835545"/>
                  <a:pt x="77349" y="2844311"/>
                </a:cubicBezTo>
                <a:cubicBezTo>
                  <a:pt x="72972" y="2831163"/>
                  <a:pt x="72972" y="2831163"/>
                  <a:pt x="72972" y="2831163"/>
                </a:cubicBezTo>
                <a:cubicBezTo>
                  <a:pt x="77349" y="2822398"/>
                  <a:pt x="77349" y="2822398"/>
                  <a:pt x="77349" y="2822398"/>
                </a:cubicBezTo>
                <a:cubicBezTo>
                  <a:pt x="68596" y="2822398"/>
                  <a:pt x="68596" y="2822398"/>
                  <a:pt x="68596" y="2822398"/>
                </a:cubicBezTo>
                <a:cubicBezTo>
                  <a:pt x="72972" y="2818015"/>
                  <a:pt x="90479" y="2804867"/>
                  <a:pt x="94856" y="2813632"/>
                </a:cubicBezTo>
                <a:cubicBezTo>
                  <a:pt x="125493" y="2804867"/>
                  <a:pt x="125493" y="2804867"/>
                  <a:pt x="125493" y="2804867"/>
                </a:cubicBezTo>
                <a:cubicBezTo>
                  <a:pt x="112363" y="2791719"/>
                  <a:pt x="112363" y="2791719"/>
                  <a:pt x="112363" y="2791719"/>
                </a:cubicBezTo>
                <a:cubicBezTo>
                  <a:pt x="112363" y="2765424"/>
                  <a:pt x="112363" y="2765424"/>
                  <a:pt x="112363" y="2765424"/>
                </a:cubicBezTo>
                <a:cubicBezTo>
                  <a:pt x="129870" y="2765424"/>
                  <a:pt x="129870" y="2765424"/>
                  <a:pt x="129870" y="2765424"/>
                </a:cubicBezTo>
                <a:cubicBezTo>
                  <a:pt x="134246" y="2761041"/>
                  <a:pt x="134246" y="2761041"/>
                  <a:pt x="134246" y="2761041"/>
                </a:cubicBezTo>
                <a:cubicBezTo>
                  <a:pt x="134246" y="2752276"/>
                  <a:pt x="134246" y="2752276"/>
                  <a:pt x="134246" y="2752276"/>
                </a:cubicBezTo>
                <a:cubicBezTo>
                  <a:pt x="124399" y="2748989"/>
                  <a:pt x="161327" y="2730911"/>
                  <a:pt x="143479" y="2736868"/>
                </a:cubicBezTo>
                <a:lnTo>
                  <a:pt x="139247" y="2738504"/>
                </a:lnTo>
                <a:lnTo>
                  <a:pt x="143000" y="2734746"/>
                </a:lnTo>
                <a:cubicBezTo>
                  <a:pt x="143000" y="2721598"/>
                  <a:pt x="143000" y="2721598"/>
                  <a:pt x="143000" y="2721598"/>
                </a:cubicBezTo>
                <a:cubicBezTo>
                  <a:pt x="147377" y="2712833"/>
                  <a:pt x="164883" y="2725980"/>
                  <a:pt x="156130" y="2704067"/>
                </a:cubicBezTo>
                <a:cubicBezTo>
                  <a:pt x="156130" y="2699685"/>
                  <a:pt x="156130" y="2699685"/>
                  <a:pt x="156130" y="2699685"/>
                </a:cubicBezTo>
                <a:cubicBezTo>
                  <a:pt x="138623" y="2699685"/>
                  <a:pt x="138623" y="2699685"/>
                  <a:pt x="138623" y="2699685"/>
                </a:cubicBezTo>
                <a:cubicBezTo>
                  <a:pt x="160507" y="2682154"/>
                  <a:pt x="160507" y="2682154"/>
                  <a:pt x="160507" y="2682154"/>
                </a:cubicBezTo>
                <a:cubicBezTo>
                  <a:pt x="156130" y="2677772"/>
                  <a:pt x="156130" y="2677772"/>
                  <a:pt x="156130" y="2677772"/>
                </a:cubicBezTo>
                <a:cubicBezTo>
                  <a:pt x="164883" y="2669006"/>
                  <a:pt x="164883" y="2669006"/>
                  <a:pt x="164883" y="2669006"/>
                </a:cubicBezTo>
                <a:cubicBezTo>
                  <a:pt x="164883" y="2664624"/>
                  <a:pt x="134246" y="2708450"/>
                  <a:pt x="164883" y="2651476"/>
                </a:cubicBezTo>
                <a:cubicBezTo>
                  <a:pt x="164883" y="2629563"/>
                  <a:pt x="164883" y="2629563"/>
                  <a:pt x="164883" y="2629563"/>
                </a:cubicBezTo>
                <a:cubicBezTo>
                  <a:pt x="138623" y="2633946"/>
                  <a:pt x="138623" y="2633946"/>
                  <a:pt x="138623" y="2633946"/>
                </a:cubicBezTo>
                <a:cubicBezTo>
                  <a:pt x="151753" y="2651476"/>
                  <a:pt x="151753" y="2651476"/>
                  <a:pt x="151753" y="2651476"/>
                </a:cubicBezTo>
                <a:cubicBezTo>
                  <a:pt x="147377" y="2655859"/>
                  <a:pt x="147377" y="2655859"/>
                  <a:pt x="147377" y="2655859"/>
                </a:cubicBezTo>
                <a:cubicBezTo>
                  <a:pt x="125493" y="2647093"/>
                  <a:pt x="125493" y="2647093"/>
                  <a:pt x="125493" y="2647093"/>
                </a:cubicBezTo>
                <a:cubicBezTo>
                  <a:pt x="121116" y="2651476"/>
                  <a:pt x="121116" y="2651476"/>
                  <a:pt x="121116" y="2651476"/>
                </a:cubicBezTo>
                <a:cubicBezTo>
                  <a:pt x="121116" y="2638328"/>
                  <a:pt x="121116" y="2638328"/>
                  <a:pt x="121116" y="2638328"/>
                </a:cubicBezTo>
                <a:cubicBezTo>
                  <a:pt x="125493" y="2638328"/>
                  <a:pt x="125493" y="2655859"/>
                  <a:pt x="129870" y="2633946"/>
                </a:cubicBezTo>
                <a:lnTo>
                  <a:pt x="107787" y="2626575"/>
                </a:lnTo>
                <a:lnTo>
                  <a:pt x="108396" y="2626139"/>
                </a:lnTo>
                <a:cubicBezTo>
                  <a:pt x="108807" y="2620798"/>
                  <a:pt x="98138" y="2614224"/>
                  <a:pt x="94856" y="2647093"/>
                </a:cubicBezTo>
                <a:cubicBezTo>
                  <a:pt x="77349" y="2651476"/>
                  <a:pt x="77349" y="2651476"/>
                  <a:pt x="77349" y="2651476"/>
                </a:cubicBezTo>
                <a:cubicBezTo>
                  <a:pt x="90479" y="2655859"/>
                  <a:pt x="90479" y="2655859"/>
                  <a:pt x="90479" y="2655859"/>
                </a:cubicBezTo>
                <a:cubicBezTo>
                  <a:pt x="88291" y="2663528"/>
                  <a:pt x="86650" y="2669280"/>
                  <a:pt x="85419" y="2673594"/>
                </a:cubicBezTo>
                <a:lnTo>
                  <a:pt x="83828" y="2679171"/>
                </a:lnTo>
                <a:lnTo>
                  <a:pt x="80495" y="2678525"/>
                </a:lnTo>
                <a:cubicBezTo>
                  <a:pt x="78170" y="2678183"/>
                  <a:pt x="78990" y="2678593"/>
                  <a:pt x="80631" y="2679415"/>
                </a:cubicBezTo>
                <a:lnTo>
                  <a:pt x="83260" y="2681158"/>
                </a:lnTo>
                <a:lnTo>
                  <a:pt x="82820" y="2682702"/>
                </a:lnTo>
                <a:cubicBezTo>
                  <a:pt x="81726" y="2686537"/>
                  <a:pt x="81726" y="2686537"/>
                  <a:pt x="81726" y="2686537"/>
                </a:cubicBezTo>
                <a:cubicBezTo>
                  <a:pt x="77349" y="2695302"/>
                  <a:pt x="77349" y="2695302"/>
                  <a:pt x="77349" y="2695302"/>
                </a:cubicBezTo>
                <a:cubicBezTo>
                  <a:pt x="59842" y="2712833"/>
                  <a:pt x="59842" y="2712833"/>
                  <a:pt x="59842" y="2712833"/>
                </a:cubicBezTo>
                <a:cubicBezTo>
                  <a:pt x="59842" y="2721598"/>
                  <a:pt x="59842" y="2721598"/>
                  <a:pt x="59842" y="2721598"/>
                </a:cubicBezTo>
                <a:cubicBezTo>
                  <a:pt x="51089" y="2725980"/>
                  <a:pt x="51089" y="2725980"/>
                  <a:pt x="51089" y="2725980"/>
                </a:cubicBezTo>
                <a:cubicBezTo>
                  <a:pt x="51089" y="2730363"/>
                  <a:pt x="51089" y="2730363"/>
                  <a:pt x="51089" y="2730363"/>
                </a:cubicBezTo>
                <a:cubicBezTo>
                  <a:pt x="42335" y="2739128"/>
                  <a:pt x="42335" y="2739128"/>
                  <a:pt x="42335" y="2739128"/>
                </a:cubicBezTo>
                <a:cubicBezTo>
                  <a:pt x="33582" y="2734746"/>
                  <a:pt x="33582" y="2734746"/>
                  <a:pt x="33582" y="2734746"/>
                </a:cubicBezTo>
                <a:cubicBezTo>
                  <a:pt x="29205" y="2730363"/>
                  <a:pt x="29205" y="2730363"/>
                  <a:pt x="29205" y="2730363"/>
                </a:cubicBezTo>
                <a:cubicBezTo>
                  <a:pt x="29205" y="2725980"/>
                  <a:pt x="29205" y="2725980"/>
                  <a:pt x="29205" y="2725980"/>
                </a:cubicBezTo>
                <a:cubicBezTo>
                  <a:pt x="37958" y="2721598"/>
                  <a:pt x="37958" y="2721598"/>
                  <a:pt x="37958" y="2721598"/>
                </a:cubicBezTo>
                <a:cubicBezTo>
                  <a:pt x="16075" y="2708450"/>
                  <a:pt x="16075" y="2708450"/>
                  <a:pt x="16075" y="2708450"/>
                </a:cubicBezTo>
                <a:cubicBezTo>
                  <a:pt x="11698" y="2695302"/>
                  <a:pt x="11698" y="2695302"/>
                  <a:pt x="11698" y="2695302"/>
                </a:cubicBezTo>
                <a:cubicBezTo>
                  <a:pt x="33582" y="2699685"/>
                  <a:pt x="2945" y="2673389"/>
                  <a:pt x="33582" y="2690919"/>
                </a:cubicBezTo>
                <a:cubicBezTo>
                  <a:pt x="55465" y="2690919"/>
                  <a:pt x="55465" y="2690919"/>
                  <a:pt x="55465" y="2690919"/>
                </a:cubicBezTo>
                <a:cubicBezTo>
                  <a:pt x="55465" y="2669006"/>
                  <a:pt x="55465" y="2669006"/>
                  <a:pt x="55465" y="2669006"/>
                </a:cubicBezTo>
                <a:cubicBezTo>
                  <a:pt x="64219" y="2655859"/>
                  <a:pt x="64219" y="2655859"/>
                  <a:pt x="64219" y="2655859"/>
                </a:cubicBezTo>
                <a:cubicBezTo>
                  <a:pt x="42335" y="2638328"/>
                  <a:pt x="42335" y="2638328"/>
                  <a:pt x="42335" y="2638328"/>
                </a:cubicBezTo>
                <a:cubicBezTo>
                  <a:pt x="59842" y="2625180"/>
                  <a:pt x="59842" y="2625180"/>
                  <a:pt x="59842" y="2625180"/>
                </a:cubicBezTo>
                <a:cubicBezTo>
                  <a:pt x="64219" y="2633946"/>
                  <a:pt x="64219" y="2633946"/>
                  <a:pt x="64219" y="2633946"/>
                </a:cubicBezTo>
                <a:cubicBezTo>
                  <a:pt x="94856" y="2616415"/>
                  <a:pt x="94856" y="2616415"/>
                  <a:pt x="94856" y="2616415"/>
                </a:cubicBezTo>
                <a:cubicBezTo>
                  <a:pt x="94856" y="2603267"/>
                  <a:pt x="94856" y="2603267"/>
                  <a:pt x="94856" y="2603267"/>
                </a:cubicBezTo>
                <a:cubicBezTo>
                  <a:pt x="99233" y="2603267"/>
                  <a:pt x="99233" y="2594502"/>
                  <a:pt x="103609" y="2607650"/>
                </a:cubicBezTo>
                <a:cubicBezTo>
                  <a:pt x="112363" y="2594502"/>
                  <a:pt x="112363" y="2594502"/>
                  <a:pt x="112363" y="2594502"/>
                </a:cubicBezTo>
                <a:cubicBezTo>
                  <a:pt x="116740" y="2594502"/>
                  <a:pt x="116740" y="2594502"/>
                  <a:pt x="116740" y="2594502"/>
                </a:cubicBezTo>
                <a:cubicBezTo>
                  <a:pt x="116740" y="2585737"/>
                  <a:pt x="116740" y="2585737"/>
                  <a:pt x="116740" y="2585737"/>
                </a:cubicBezTo>
                <a:cubicBezTo>
                  <a:pt x="94856" y="2590120"/>
                  <a:pt x="94856" y="2590120"/>
                  <a:pt x="94856" y="2590120"/>
                </a:cubicBezTo>
                <a:cubicBezTo>
                  <a:pt x="90479" y="2594502"/>
                  <a:pt x="90479" y="2594502"/>
                  <a:pt x="90479" y="2594502"/>
                </a:cubicBezTo>
                <a:cubicBezTo>
                  <a:pt x="77349" y="2594502"/>
                  <a:pt x="77349" y="2594502"/>
                  <a:pt x="77349" y="2594502"/>
                </a:cubicBezTo>
                <a:cubicBezTo>
                  <a:pt x="59842" y="2620798"/>
                  <a:pt x="59842" y="2620798"/>
                  <a:pt x="59842" y="2620798"/>
                </a:cubicBezTo>
                <a:lnTo>
                  <a:pt x="57692" y="2621106"/>
                </a:lnTo>
                <a:lnTo>
                  <a:pt x="60594" y="2618401"/>
                </a:lnTo>
                <a:cubicBezTo>
                  <a:pt x="62030" y="2613128"/>
                  <a:pt x="62030" y="2604363"/>
                  <a:pt x="59842" y="2590120"/>
                </a:cubicBezTo>
                <a:cubicBezTo>
                  <a:pt x="94856" y="2581354"/>
                  <a:pt x="94856" y="2581354"/>
                  <a:pt x="94856" y="2581354"/>
                </a:cubicBezTo>
                <a:cubicBezTo>
                  <a:pt x="116740" y="2563824"/>
                  <a:pt x="116740" y="2563824"/>
                  <a:pt x="116740" y="2563824"/>
                </a:cubicBezTo>
                <a:cubicBezTo>
                  <a:pt x="129870" y="2563824"/>
                  <a:pt x="129870" y="2563824"/>
                  <a:pt x="129870" y="2563824"/>
                </a:cubicBezTo>
                <a:cubicBezTo>
                  <a:pt x="125493" y="2559441"/>
                  <a:pt x="147377" y="2563824"/>
                  <a:pt x="129870" y="2550676"/>
                </a:cubicBezTo>
                <a:cubicBezTo>
                  <a:pt x="121116" y="2546294"/>
                  <a:pt x="121116" y="2546294"/>
                  <a:pt x="121116" y="2546294"/>
                </a:cubicBezTo>
                <a:lnTo>
                  <a:pt x="122543" y="2544678"/>
                </a:lnTo>
                <a:lnTo>
                  <a:pt x="129118" y="2542596"/>
                </a:lnTo>
                <a:cubicBezTo>
                  <a:pt x="136366" y="2540130"/>
                  <a:pt x="127476" y="2542596"/>
                  <a:pt x="122689" y="2544513"/>
                </a:cubicBezTo>
                <a:lnTo>
                  <a:pt x="122543" y="2544678"/>
                </a:lnTo>
                <a:lnTo>
                  <a:pt x="103609" y="2550676"/>
                </a:lnTo>
                <a:cubicBezTo>
                  <a:pt x="125493" y="2537528"/>
                  <a:pt x="125493" y="2537528"/>
                  <a:pt x="125493" y="2537528"/>
                </a:cubicBezTo>
                <a:cubicBezTo>
                  <a:pt x="129870" y="2537528"/>
                  <a:pt x="129870" y="2541911"/>
                  <a:pt x="134246" y="2537528"/>
                </a:cubicBezTo>
                <a:cubicBezTo>
                  <a:pt x="134246" y="2533146"/>
                  <a:pt x="134246" y="2533146"/>
                  <a:pt x="134246" y="2533146"/>
                </a:cubicBezTo>
                <a:cubicBezTo>
                  <a:pt x="112363" y="2524381"/>
                  <a:pt x="112363" y="2524381"/>
                  <a:pt x="112363" y="2524381"/>
                </a:cubicBezTo>
                <a:cubicBezTo>
                  <a:pt x="134246" y="2515615"/>
                  <a:pt x="134246" y="2515615"/>
                  <a:pt x="134246" y="2515615"/>
                </a:cubicBezTo>
                <a:cubicBezTo>
                  <a:pt x="140812" y="2506850"/>
                  <a:pt x="149565" y="2511233"/>
                  <a:pt x="156130" y="2512328"/>
                </a:cubicBezTo>
                <a:lnTo>
                  <a:pt x="161865" y="2510175"/>
                </a:lnTo>
                <a:lnTo>
                  <a:pt x="161054" y="2513424"/>
                </a:lnTo>
                <a:cubicBezTo>
                  <a:pt x="160507" y="2515615"/>
                  <a:pt x="160507" y="2515615"/>
                  <a:pt x="160507" y="2515615"/>
                </a:cubicBezTo>
                <a:cubicBezTo>
                  <a:pt x="178014" y="2515615"/>
                  <a:pt x="178014" y="2515615"/>
                  <a:pt x="178014" y="2515615"/>
                </a:cubicBezTo>
                <a:cubicBezTo>
                  <a:pt x="199897" y="2506850"/>
                  <a:pt x="199897" y="2506850"/>
                  <a:pt x="199897" y="2506850"/>
                </a:cubicBezTo>
                <a:cubicBezTo>
                  <a:pt x="217404" y="2484937"/>
                  <a:pt x="217404" y="2484937"/>
                  <a:pt x="217404" y="2484937"/>
                </a:cubicBezTo>
                <a:cubicBezTo>
                  <a:pt x="239288" y="2471789"/>
                  <a:pt x="239288" y="2471789"/>
                  <a:pt x="239288" y="2471789"/>
                </a:cubicBezTo>
                <a:cubicBezTo>
                  <a:pt x="256795" y="2449876"/>
                  <a:pt x="256795" y="2449876"/>
                  <a:pt x="256795" y="2449876"/>
                </a:cubicBezTo>
                <a:cubicBezTo>
                  <a:pt x="252418" y="2449876"/>
                  <a:pt x="252418" y="2449876"/>
                  <a:pt x="252418" y="2449876"/>
                </a:cubicBezTo>
                <a:cubicBezTo>
                  <a:pt x="265548" y="2449876"/>
                  <a:pt x="269925" y="2436728"/>
                  <a:pt x="274302" y="2445494"/>
                </a:cubicBezTo>
                <a:cubicBezTo>
                  <a:pt x="283055" y="2436728"/>
                  <a:pt x="283055" y="2436728"/>
                  <a:pt x="283055" y="2436728"/>
                </a:cubicBezTo>
                <a:cubicBezTo>
                  <a:pt x="269925" y="2423581"/>
                  <a:pt x="269925" y="2423581"/>
                  <a:pt x="269925" y="2423581"/>
                </a:cubicBezTo>
                <a:lnTo>
                  <a:pt x="245832" y="2429612"/>
                </a:lnTo>
                <a:lnTo>
                  <a:pt x="243665" y="2414815"/>
                </a:lnTo>
                <a:cubicBezTo>
                  <a:pt x="213027" y="2406050"/>
                  <a:pt x="213027" y="2406050"/>
                  <a:pt x="213027" y="2406050"/>
                </a:cubicBezTo>
                <a:cubicBezTo>
                  <a:pt x="221781" y="2392902"/>
                  <a:pt x="221781" y="2392902"/>
                  <a:pt x="221781" y="2392902"/>
                </a:cubicBezTo>
                <a:cubicBezTo>
                  <a:pt x="217404" y="2388520"/>
                  <a:pt x="217404" y="2388520"/>
                  <a:pt x="217404" y="2388520"/>
                </a:cubicBezTo>
                <a:cubicBezTo>
                  <a:pt x="213027" y="2384137"/>
                  <a:pt x="213027" y="2384137"/>
                  <a:pt x="213027" y="2384137"/>
                </a:cubicBezTo>
                <a:cubicBezTo>
                  <a:pt x="199897" y="2384137"/>
                  <a:pt x="199897" y="2384137"/>
                  <a:pt x="199897" y="2384137"/>
                </a:cubicBezTo>
                <a:cubicBezTo>
                  <a:pt x="191144" y="2384137"/>
                  <a:pt x="191144" y="2384137"/>
                  <a:pt x="191144" y="2384137"/>
                </a:cubicBezTo>
                <a:cubicBezTo>
                  <a:pt x="217404" y="2353459"/>
                  <a:pt x="217404" y="2353459"/>
                  <a:pt x="217404" y="2353459"/>
                </a:cubicBezTo>
                <a:lnTo>
                  <a:pt x="214426" y="2350477"/>
                </a:lnTo>
                <a:lnTo>
                  <a:pt x="218498" y="2348529"/>
                </a:lnTo>
                <a:cubicBezTo>
                  <a:pt x="217404" y="2345789"/>
                  <a:pt x="208651" y="2342502"/>
                  <a:pt x="208651" y="2344694"/>
                </a:cubicBezTo>
                <a:cubicBezTo>
                  <a:pt x="208651" y="2344694"/>
                  <a:pt x="208651" y="2344694"/>
                  <a:pt x="209745" y="2345789"/>
                </a:cubicBezTo>
                <a:lnTo>
                  <a:pt x="214426" y="2350477"/>
                </a:lnTo>
                <a:lnTo>
                  <a:pt x="212344" y="2351473"/>
                </a:lnTo>
                <a:cubicBezTo>
                  <a:pt x="207009" y="2351816"/>
                  <a:pt x="197709" y="2351268"/>
                  <a:pt x="182390" y="2349076"/>
                </a:cubicBezTo>
                <a:cubicBezTo>
                  <a:pt x="182390" y="2340311"/>
                  <a:pt x="182390" y="2340311"/>
                  <a:pt x="182390" y="2340311"/>
                </a:cubicBezTo>
                <a:cubicBezTo>
                  <a:pt x="164883" y="2335928"/>
                  <a:pt x="164883" y="2335928"/>
                  <a:pt x="164883" y="2335928"/>
                </a:cubicBezTo>
                <a:cubicBezTo>
                  <a:pt x="156130" y="2335928"/>
                  <a:pt x="156130" y="2335928"/>
                  <a:pt x="156130" y="2335928"/>
                </a:cubicBezTo>
                <a:cubicBezTo>
                  <a:pt x="147377" y="2340311"/>
                  <a:pt x="173637" y="2305250"/>
                  <a:pt x="143000" y="2344694"/>
                </a:cubicBezTo>
                <a:cubicBezTo>
                  <a:pt x="138623" y="2340311"/>
                  <a:pt x="138623" y="2340311"/>
                  <a:pt x="138623" y="2340311"/>
                </a:cubicBezTo>
                <a:cubicBezTo>
                  <a:pt x="164883" y="2318398"/>
                  <a:pt x="164883" y="2318398"/>
                  <a:pt x="164883" y="2318398"/>
                </a:cubicBezTo>
                <a:cubicBezTo>
                  <a:pt x="173637" y="2327163"/>
                  <a:pt x="173637" y="2327163"/>
                  <a:pt x="173637" y="2327163"/>
                </a:cubicBezTo>
                <a:cubicBezTo>
                  <a:pt x="191144" y="2327163"/>
                  <a:pt x="191144" y="2327163"/>
                  <a:pt x="191144" y="2327163"/>
                </a:cubicBezTo>
                <a:cubicBezTo>
                  <a:pt x="208651" y="2296485"/>
                  <a:pt x="208651" y="2296485"/>
                  <a:pt x="208651" y="2296485"/>
                </a:cubicBezTo>
                <a:cubicBezTo>
                  <a:pt x="256795" y="2265807"/>
                  <a:pt x="256795" y="2265807"/>
                  <a:pt x="256795" y="2265807"/>
                </a:cubicBezTo>
                <a:cubicBezTo>
                  <a:pt x="256795" y="2265807"/>
                  <a:pt x="265548" y="2261424"/>
                  <a:pt x="252418" y="2261424"/>
                </a:cubicBezTo>
                <a:cubicBezTo>
                  <a:pt x="239288" y="2265807"/>
                  <a:pt x="239288" y="2265807"/>
                  <a:pt x="239288" y="2265807"/>
                </a:cubicBezTo>
                <a:cubicBezTo>
                  <a:pt x="230534" y="2261424"/>
                  <a:pt x="230534" y="2261424"/>
                  <a:pt x="230534" y="2261424"/>
                </a:cubicBezTo>
                <a:cubicBezTo>
                  <a:pt x="239288" y="2252659"/>
                  <a:pt x="239288" y="2252659"/>
                  <a:pt x="239288" y="2252659"/>
                </a:cubicBezTo>
                <a:cubicBezTo>
                  <a:pt x="226158" y="2226363"/>
                  <a:pt x="226158" y="2226363"/>
                  <a:pt x="226158" y="2226363"/>
                </a:cubicBezTo>
                <a:cubicBezTo>
                  <a:pt x="217404" y="2221981"/>
                  <a:pt x="217404" y="2221981"/>
                  <a:pt x="217404" y="2221981"/>
                </a:cubicBezTo>
                <a:cubicBezTo>
                  <a:pt x="213027" y="2226363"/>
                  <a:pt x="213027" y="2226363"/>
                  <a:pt x="213027" y="2226363"/>
                </a:cubicBezTo>
                <a:cubicBezTo>
                  <a:pt x="208651" y="2221981"/>
                  <a:pt x="208651" y="2221981"/>
                  <a:pt x="208651" y="2221981"/>
                </a:cubicBezTo>
                <a:cubicBezTo>
                  <a:pt x="213027" y="2213216"/>
                  <a:pt x="213027" y="2213216"/>
                  <a:pt x="213027" y="2213216"/>
                </a:cubicBezTo>
                <a:cubicBezTo>
                  <a:pt x="191144" y="2217598"/>
                  <a:pt x="191144" y="2217598"/>
                  <a:pt x="191144" y="2217598"/>
                </a:cubicBezTo>
                <a:cubicBezTo>
                  <a:pt x="182390" y="2226363"/>
                  <a:pt x="182390" y="2226363"/>
                  <a:pt x="182390" y="2226363"/>
                </a:cubicBezTo>
                <a:cubicBezTo>
                  <a:pt x="178014" y="2243894"/>
                  <a:pt x="178014" y="2243894"/>
                  <a:pt x="178014" y="2243894"/>
                </a:cubicBezTo>
                <a:cubicBezTo>
                  <a:pt x="186767" y="2248276"/>
                  <a:pt x="186767" y="2248276"/>
                  <a:pt x="186767" y="2248276"/>
                </a:cubicBezTo>
                <a:cubicBezTo>
                  <a:pt x="182390" y="2257042"/>
                  <a:pt x="182390" y="2257042"/>
                  <a:pt x="182390" y="2257042"/>
                </a:cubicBezTo>
                <a:cubicBezTo>
                  <a:pt x="186767" y="2261424"/>
                  <a:pt x="186767" y="2261424"/>
                  <a:pt x="186767" y="2261424"/>
                </a:cubicBezTo>
                <a:cubicBezTo>
                  <a:pt x="182390" y="2257042"/>
                  <a:pt x="160507" y="2265807"/>
                  <a:pt x="164883" y="2248276"/>
                </a:cubicBezTo>
                <a:cubicBezTo>
                  <a:pt x="151753" y="2235129"/>
                  <a:pt x="195521" y="2248276"/>
                  <a:pt x="160507" y="2230746"/>
                </a:cubicBezTo>
                <a:cubicBezTo>
                  <a:pt x="160507" y="2221981"/>
                  <a:pt x="160507" y="2221981"/>
                  <a:pt x="160507" y="2221981"/>
                </a:cubicBezTo>
                <a:cubicBezTo>
                  <a:pt x="169260" y="2208833"/>
                  <a:pt x="182390" y="2226363"/>
                  <a:pt x="178014" y="2208833"/>
                </a:cubicBezTo>
                <a:cubicBezTo>
                  <a:pt x="169260" y="2208833"/>
                  <a:pt x="169260" y="2208833"/>
                  <a:pt x="169260" y="2208833"/>
                </a:cubicBezTo>
                <a:cubicBezTo>
                  <a:pt x="164883" y="2200068"/>
                  <a:pt x="164883" y="2200068"/>
                  <a:pt x="164883" y="2200068"/>
                </a:cubicBezTo>
                <a:cubicBezTo>
                  <a:pt x="191144" y="2191303"/>
                  <a:pt x="191144" y="2191303"/>
                  <a:pt x="191144" y="2191303"/>
                </a:cubicBezTo>
                <a:cubicBezTo>
                  <a:pt x="199897" y="2165007"/>
                  <a:pt x="208651" y="2156242"/>
                  <a:pt x="243665" y="2151859"/>
                </a:cubicBezTo>
                <a:cubicBezTo>
                  <a:pt x="256795" y="2138711"/>
                  <a:pt x="256795" y="2138711"/>
                  <a:pt x="256795" y="2138711"/>
                </a:cubicBezTo>
                <a:cubicBezTo>
                  <a:pt x="269925" y="2138711"/>
                  <a:pt x="269925" y="2138711"/>
                  <a:pt x="269925" y="2138711"/>
                </a:cubicBezTo>
                <a:cubicBezTo>
                  <a:pt x="274302" y="2129946"/>
                  <a:pt x="274302" y="2129946"/>
                  <a:pt x="274302" y="2129946"/>
                </a:cubicBezTo>
                <a:cubicBezTo>
                  <a:pt x="300562" y="2116798"/>
                  <a:pt x="300562" y="2116798"/>
                  <a:pt x="300562" y="2116798"/>
                </a:cubicBezTo>
                <a:cubicBezTo>
                  <a:pt x="357459" y="2081737"/>
                  <a:pt x="357459" y="2081737"/>
                  <a:pt x="357459" y="2081737"/>
                </a:cubicBezTo>
                <a:cubicBezTo>
                  <a:pt x="361836" y="2068590"/>
                  <a:pt x="361836" y="2068590"/>
                  <a:pt x="361836" y="2068590"/>
                </a:cubicBezTo>
                <a:cubicBezTo>
                  <a:pt x="374966" y="2072972"/>
                  <a:pt x="374966" y="2072972"/>
                  <a:pt x="374966" y="2072972"/>
                </a:cubicBezTo>
                <a:cubicBezTo>
                  <a:pt x="379343" y="2072972"/>
                  <a:pt x="379343" y="2086120"/>
                  <a:pt x="383720" y="2068590"/>
                </a:cubicBezTo>
                <a:cubicBezTo>
                  <a:pt x="379343" y="2068590"/>
                  <a:pt x="379343" y="2068590"/>
                  <a:pt x="379343" y="2068590"/>
                </a:cubicBezTo>
                <a:cubicBezTo>
                  <a:pt x="409980" y="2055442"/>
                  <a:pt x="409980" y="2055442"/>
                  <a:pt x="409980" y="2055442"/>
                </a:cubicBezTo>
                <a:cubicBezTo>
                  <a:pt x="401227" y="2046677"/>
                  <a:pt x="401227" y="2046677"/>
                  <a:pt x="401227" y="2046677"/>
                </a:cubicBezTo>
                <a:cubicBezTo>
                  <a:pt x="418734" y="2046677"/>
                  <a:pt x="418734" y="2046677"/>
                  <a:pt x="418734" y="2046677"/>
                </a:cubicBezTo>
                <a:cubicBezTo>
                  <a:pt x="409980" y="2033529"/>
                  <a:pt x="409980" y="2033529"/>
                  <a:pt x="409980" y="2033529"/>
                </a:cubicBezTo>
                <a:cubicBezTo>
                  <a:pt x="423110" y="2024764"/>
                  <a:pt x="423110" y="2024764"/>
                  <a:pt x="423110" y="2024764"/>
                </a:cubicBezTo>
                <a:cubicBezTo>
                  <a:pt x="436240" y="2033529"/>
                  <a:pt x="436240" y="2033529"/>
                  <a:pt x="436240" y="2033529"/>
                </a:cubicBezTo>
                <a:lnTo>
                  <a:pt x="436240" y="2024764"/>
                </a:lnTo>
                <a:cubicBezTo>
                  <a:pt x="444994" y="2024764"/>
                  <a:pt x="444994" y="2024764"/>
                  <a:pt x="444994" y="2024764"/>
                </a:cubicBezTo>
                <a:cubicBezTo>
                  <a:pt x="484385" y="2011616"/>
                  <a:pt x="484385" y="2011616"/>
                  <a:pt x="484385" y="2011616"/>
                </a:cubicBezTo>
                <a:cubicBezTo>
                  <a:pt x="497515" y="2002850"/>
                  <a:pt x="497515" y="2002850"/>
                  <a:pt x="497515" y="2002850"/>
                </a:cubicBezTo>
                <a:cubicBezTo>
                  <a:pt x="532528" y="1985320"/>
                  <a:pt x="532528" y="1985320"/>
                  <a:pt x="532528" y="1985320"/>
                </a:cubicBezTo>
                <a:cubicBezTo>
                  <a:pt x="532528" y="1976555"/>
                  <a:pt x="532528" y="1976555"/>
                  <a:pt x="532528" y="1976555"/>
                </a:cubicBezTo>
                <a:cubicBezTo>
                  <a:pt x="541282" y="1980937"/>
                  <a:pt x="541282" y="1980937"/>
                  <a:pt x="541282" y="1980937"/>
                </a:cubicBezTo>
                <a:cubicBezTo>
                  <a:pt x="558789" y="1959024"/>
                  <a:pt x="550035" y="2002850"/>
                  <a:pt x="571919" y="1963407"/>
                </a:cubicBezTo>
                <a:cubicBezTo>
                  <a:pt x="536905" y="1963407"/>
                  <a:pt x="536905" y="1963407"/>
                  <a:pt x="536905" y="1963407"/>
                </a:cubicBezTo>
                <a:cubicBezTo>
                  <a:pt x="541282" y="1959024"/>
                  <a:pt x="541282" y="1959024"/>
                  <a:pt x="541282" y="1959024"/>
                </a:cubicBezTo>
                <a:cubicBezTo>
                  <a:pt x="563166" y="1954642"/>
                  <a:pt x="563166" y="1954642"/>
                  <a:pt x="563166" y="1954642"/>
                </a:cubicBezTo>
                <a:cubicBezTo>
                  <a:pt x="585049" y="1954642"/>
                  <a:pt x="585049" y="1954642"/>
                  <a:pt x="585049" y="1954642"/>
                </a:cubicBezTo>
                <a:cubicBezTo>
                  <a:pt x="633193" y="1937111"/>
                  <a:pt x="633193" y="1937111"/>
                  <a:pt x="633193" y="1937111"/>
                </a:cubicBezTo>
                <a:cubicBezTo>
                  <a:pt x="663830" y="1923964"/>
                  <a:pt x="663830" y="1923964"/>
                  <a:pt x="663830" y="1923964"/>
                </a:cubicBezTo>
                <a:cubicBezTo>
                  <a:pt x="672584" y="1915198"/>
                  <a:pt x="672584" y="1915198"/>
                  <a:pt x="672584" y="1915198"/>
                </a:cubicBezTo>
                <a:cubicBezTo>
                  <a:pt x="668207" y="1893285"/>
                  <a:pt x="668207" y="1893285"/>
                  <a:pt x="668207" y="1893285"/>
                </a:cubicBezTo>
                <a:cubicBezTo>
                  <a:pt x="681337" y="1893285"/>
                  <a:pt x="681337" y="1893285"/>
                  <a:pt x="681337" y="1893285"/>
                </a:cubicBezTo>
                <a:cubicBezTo>
                  <a:pt x="676961" y="1902051"/>
                  <a:pt x="676961" y="1902051"/>
                  <a:pt x="676961" y="1902051"/>
                </a:cubicBezTo>
                <a:cubicBezTo>
                  <a:pt x="685714" y="1906433"/>
                  <a:pt x="685714" y="1906433"/>
                  <a:pt x="685714" y="1906433"/>
                </a:cubicBezTo>
                <a:cubicBezTo>
                  <a:pt x="694467" y="1910816"/>
                  <a:pt x="698844" y="1902051"/>
                  <a:pt x="698844" y="1902051"/>
                </a:cubicBezTo>
                <a:cubicBezTo>
                  <a:pt x="687902" y="1893285"/>
                  <a:pt x="697750" y="1891094"/>
                  <a:pt x="703768" y="1889998"/>
                </a:cubicBezTo>
                <a:lnTo>
                  <a:pt x="706468" y="1888677"/>
                </a:lnTo>
                <a:lnTo>
                  <a:pt x="707597" y="1888903"/>
                </a:lnTo>
                <a:cubicBezTo>
                  <a:pt x="703221" y="1880138"/>
                  <a:pt x="703221" y="1880138"/>
                  <a:pt x="703221" y="1880138"/>
                </a:cubicBezTo>
                <a:cubicBezTo>
                  <a:pt x="725105" y="1888903"/>
                  <a:pt x="725105" y="1888903"/>
                  <a:pt x="725105" y="1888903"/>
                </a:cubicBezTo>
                <a:cubicBezTo>
                  <a:pt x="733858" y="1893285"/>
                  <a:pt x="729481" y="1880138"/>
                  <a:pt x="742611" y="1884520"/>
                </a:cubicBezTo>
                <a:cubicBezTo>
                  <a:pt x="725105" y="1875755"/>
                  <a:pt x="725105" y="1875755"/>
                  <a:pt x="725105" y="1875755"/>
                </a:cubicBezTo>
                <a:cubicBezTo>
                  <a:pt x="681337" y="1871372"/>
                  <a:pt x="681337" y="1871372"/>
                  <a:pt x="681337" y="1871372"/>
                </a:cubicBezTo>
                <a:cubicBezTo>
                  <a:pt x="659454" y="1862607"/>
                  <a:pt x="659454" y="1862607"/>
                  <a:pt x="659454" y="1862607"/>
                </a:cubicBezTo>
                <a:cubicBezTo>
                  <a:pt x="620063" y="1866990"/>
                  <a:pt x="620063" y="1866990"/>
                  <a:pt x="620063" y="1866990"/>
                </a:cubicBezTo>
                <a:cubicBezTo>
                  <a:pt x="606933" y="1858225"/>
                  <a:pt x="606933" y="1858225"/>
                  <a:pt x="606933" y="1858225"/>
                </a:cubicBezTo>
                <a:cubicBezTo>
                  <a:pt x="602556" y="1866990"/>
                  <a:pt x="602556" y="1866990"/>
                  <a:pt x="602556" y="1866990"/>
                </a:cubicBezTo>
                <a:cubicBezTo>
                  <a:pt x="602556" y="1862607"/>
                  <a:pt x="602556" y="1862607"/>
                  <a:pt x="602556" y="1862607"/>
                </a:cubicBezTo>
                <a:cubicBezTo>
                  <a:pt x="589426" y="1862607"/>
                  <a:pt x="589426" y="1862607"/>
                  <a:pt x="589426" y="1862607"/>
                </a:cubicBezTo>
                <a:cubicBezTo>
                  <a:pt x="598179" y="1853842"/>
                  <a:pt x="598179" y="1853842"/>
                  <a:pt x="598179" y="1853842"/>
                </a:cubicBezTo>
                <a:cubicBezTo>
                  <a:pt x="563166" y="1845077"/>
                  <a:pt x="563166" y="1845077"/>
                  <a:pt x="563166" y="1845077"/>
                </a:cubicBezTo>
                <a:cubicBezTo>
                  <a:pt x="523775" y="1862607"/>
                  <a:pt x="523775" y="1862607"/>
                  <a:pt x="523775" y="1862607"/>
                </a:cubicBezTo>
                <a:cubicBezTo>
                  <a:pt x="515021" y="1853842"/>
                  <a:pt x="515021" y="1853842"/>
                  <a:pt x="515021" y="1853842"/>
                </a:cubicBezTo>
                <a:cubicBezTo>
                  <a:pt x="501892" y="1866990"/>
                  <a:pt x="501892" y="1866990"/>
                  <a:pt x="501892" y="1866990"/>
                </a:cubicBezTo>
                <a:cubicBezTo>
                  <a:pt x="480008" y="1866990"/>
                  <a:pt x="480008" y="1866990"/>
                  <a:pt x="480008" y="1866990"/>
                </a:cubicBezTo>
                <a:cubicBezTo>
                  <a:pt x="444994" y="1902051"/>
                  <a:pt x="444994" y="1902051"/>
                  <a:pt x="444994" y="1902051"/>
                </a:cubicBezTo>
                <a:cubicBezTo>
                  <a:pt x="414357" y="1906433"/>
                  <a:pt x="414357" y="1906433"/>
                  <a:pt x="414357" y="1906433"/>
                </a:cubicBezTo>
                <a:lnTo>
                  <a:pt x="395541" y="1917738"/>
                </a:lnTo>
                <a:lnTo>
                  <a:pt x="395345" y="1917732"/>
                </a:lnTo>
                <a:lnTo>
                  <a:pt x="393078" y="1919192"/>
                </a:lnTo>
                <a:lnTo>
                  <a:pt x="379343" y="1919581"/>
                </a:lnTo>
                <a:cubicBezTo>
                  <a:pt x="374966" y="1937111"/>
                  <a:pt x="409980" y="1906433"/>
                  <a:pt x="383720" y="1937111"/>
                </a:cubicBezTo>
                <a:cubicBezTo>
                  <a:pt x="361836" y="1928346"/>
                  <a:pt x="361836" y="1928346"/>
                  <a:pt x="361836" y="1928346"/>
                </a:cubicBezTo>
                <a:cubicBezTo>
                  <a:pt x="361836" y="1923964"/>
                  <a:pt x="361836" y="1923964"/>
                  <a:pt x="361836" y="1923964"/>
                </a:cubicBezTo>
                <a:cubicBezTo>
                  <a:pt x="318069" y="1941494"/>
                  <a:pt x="318069" y="1941494"/>
                  <a:pt x="318069" y="1941494"/>
                </a:cubicBezTo>
                <a:cubicBezTo>
                  <a:pt x="326822" y="1945877"/>
                  <a:pt x="326822" y="1945877"/>
                  <a:pt x="326822" y="1945877"/>
                </a:cubicBezTo>
                <a:cubicBezTo>
                  <a:pt x="313692" y="1950259"/>
                  <a:pt x="313692" y="1950259"/>
                  <a:pt x="313692" y="1950259"/>
                </a:cubicBezTo>
                <a:cubicBezTo>
                  <a:pt x="313692" y="1954642"/>
                  <a:pt x="313692" y="1954642"/>
                  <a:pt x="313692" y="1954642"/>
                </a:cubicBezTo>
                <a:cubicBezTo>
                  <a:pt x="291809" y="1963407"/>
                  <a:pt x="291809" y="1963407"/>
                  <a:pt x="291809" y="1963407"/>
                </a:cubicBezTo>
                <a:cubicBezTo>
                  <a:pt x="287432" y="1967790"/>
                  <a:pt x="283055" y="1989703"/>
                  <a:pt x="269925" y="1980937"/>
                </a:cubicBezTo>
                <a:cubicBezTo>
                  <a:pt x="269925" y="1985320"/>
                  <a:pt x="287432" y="1980937"/>
                  <a:pt x="269925" y="1994085"/>
                </a:cubicBezTo>
                <a:lnTo>
                  <a:pt x="278678" y="1994085"/>
                </a:lnTo>
                <a:lnTo>
                  <a:pt x="274302" y="1998468"/>
                </a:lnTo>
                <a:cubicBezTo>
                  <a:pt x="265548" y="1994085"/>
                  <a:pt x="265548" y="1994085"/>
                  <a:pt x="265548" y="1994085"/>
                </a:cubicBezTo>
                <a:lnTo>
                  <a:pt x="262375" y="1994085"/>
                </a:lnTo>
                <a:lnTo>
                  <a:pt x="263907" y="1989703"/>
                </a:lnTo>
                <a:cubicBezTo>
                  <a:pt x="257889" y="1987512"/>
                  <a:pt x="241476" y="1989703"/>
                  <a:pt x="243665" y="1994085"/>
                </a:cubicBezTo>
                <a:cubicBezTo>
                  <a:pt x="243665" y="1994085"/>
                  <a:pt x="243665" y="1994085"/>
                  <a:pt x="246400" y="1994085"/>
                </a:cubicBezTo>
                <a:lnTo>
                  <a:pt x="262375" y="1994085"/>
                </a:lnTo>
                <a:lnTo>
                  <a:pt x="261513" y="1996551"/>
                </a:lnTo>
                <a:cubicBezTo>
                  <a:pt x="255701" y="2000111"/>
                  <a:pt x="243665" y="2005042"/>
                  <a:pt x="221781" y="2011616"/>
                </a:cubicBezTo>
                <a:cubicBezTo>
                  <a:pt x="204274" y="2011616"/>
                  <a:pt x="204274" y="2011616"/>
                  <a:pt x="204274" y="2011616"/>
                </a:cubicBezTo>
                <a:cubicBezTo>
                  <a:pt x="208651" y="2007233"/>
                  <a:pt x="208651" y="2007233"/>
                  <a:pt x="208651" y="2007233"/>
                </a:cubicBezTo>
                <a:cubicBezTo>
                  <a:pt x="195521" y="1994085"/>
                  <a:pt x="195521" y="1994085"/>
                  <a:pt x="195521" y="1994085"/>
                </a:cubicBezTo>
                <a:cubicBezTo>
                  <a:pt x="213027" y="1994085"/>
                  <a:pt x="213027" y="1994085"/>
                  <a:pt x="213027" y="1994085"/>
                </a:cubicBezTo>
                <a:cubicBezTo>
                  <a:pt x="230534" y="1976555"/>
                  <a:pt x="230534" y="1976555"/>
                  <a:pt x="230534" y="1976555"/>
                </a:cubicBezTo>
                <a:cubicBezTo>
                  <a:pt x="204274" y="1959024"/>
                  <a:pt x="204274" y="1959024"/>
                  <a:pt x="204274" y="1959024"/>
                </a:cubicBezTo>
                <a:cubicBezTo>
                  <a:pt x="186767" y="1959024"/>
                  <a:pt x="186767" y="1959024"/>
                  <a:pt x="186767" y="1959024"/>
                </a:cubicBezTo>
                <a:cubicBezTo>
                  <a:pt x="191144" y="1950259"/>
                  <a:pt x="191144" y="1950259"/>
                  <a:pt x="191144" y="1950259"/>
                </a:cubicBezTo>
                <a:cubicBezTo>
                  <a:pt x="213027" y="1959024"/>
                  <a:pt x="213027" y="1959024"/>
                  <a:pt x="213027" y="1959024"/>
                </a:cubicBezTo>
                <a:cubicBezTo>
                  <a:pt x="208651" y="1937111"/>
                  <a:pt x="208651" y="1937111"/>
                  <a:pt x="208651" y="1937111"/>
                </a:cubicBezTo>
                <a:cubicBezTo>
                  <a:pt x="239288" y="1923964"/>
                  <a:pt x="239288" y="1923964"/>
                  <a:pt x="239288" y="1923964"/>
                </a:cubicBezTo>
                <a:cubicBezTo>
                  <a:pt x="239288" y="1932729"/>
                  <a:pt x="239288" y="1932729"/>
                  <a:pt x="239288" y="1932729"/>
                </a:cubicBezTo>
                <a:cubicBezTo>
                  <a:pt x="248041" y="1932729"/>
                  <a:pt x="248041" y="1932729"/>
                  <a:pt x="248041" y="1932729"/>
                </a:cubicBezTo>
                <a:cubicBezTo>
                  <a:pt x="239288" y="1941494"/>
                  <a:pt x="239288" y="1941494"/>
                  <a:pt x="239288" y="1941494"/>
                </a:cubicBezTo>
                <a:cubicBezTo>
                  <a:pt x="248041" y="1941494"/>
                  <a:pt x="248041" y="1941494"/>
                  <a:pt x="248041" y="1941494"/>
                </a:cubicBezTo>
                <a:cubicBezTo>
                  <a:pt x="256795" y="1941494"/>
                  <a:pt x="256795" y="1941494"/>
                  <a:pt x="256795" y="1941494"/>
                </a:cubicBezTo>
                <a:cubicBezTo>
                  <a:pt x="256795" y="1937111"/>
                  <a:pt x="256795" y="1937111"/>
                  <a:pt x="256795" y="1937111"/>
                </a:cubicBezTo>
                <a:cubicBezTo>
                  <a:pt x="274302" y="1950259"/>
                  <a:pt x="274302" y="1950259"/>
                  <a:pt x="274302" y="1950259"/>
                </a:cubicBezTo>
                <a:cubicBezTo>
                  <a:pt x="300562" y="1937111"/>
                  <a:pt x="300562" y="1937111"/>
                  <a:pt x="300562" y="1937111"/>
                </a:cubicBezTo>
                <a:cubicBezTo>
                  <a:pt x="287432" y="1915198"/>
                  <a:pt x="287432" y="1915198"/>
                  <a:pt x="287432" y="1915198"/>
                </a:cubicBezTo>
                <a:cubicBezTo>
                  <a:pt x="300562" y="1906433"/>
                  <a:pt x="300562" y="1906433"/>
                  <a:pt x="300562" y="1906433"/>
                </a:cubicBezTo>
                <a:cubicBezTo>
                  <a:pt x="309315" y="1902051"/>
                  <a:pt x="269925" y="1928346"/>
                  <a:pt x="318069" y="1910816"/>
                </a:cubicBezTo>
                <a:cubicBezTo>
                  <a:pt x="309315" y="1902051"/>
                  <a:pt x="309315" y="1902051"/>
                  <a:pt x="309315" y="1902051"/>
                </a:cubicBezTo>
                <a:cubicBezTo>
                  <a:pt x="331199" y="1897668"/>
                  <a:pt x="331199" y="1897668"/>
                  <a:pt x="331199" y="1897668"/>
                </a:cubicBezTo>
                <a:cubicBezTo>
                  <a:pt x="322446" y="1888903"/>
                  <a:pt x="322446" y="1888903"/>
                  <a:pt x="322446" y="1888903"/>
                </a:cubicBezTo>
                <a:lnTo>
                  <a:pt x="309739" y="1891447"/>
                </a:lnTo>
                <a:lnTo>
                  <a:pt x="313145" y="1886095"/>
                </a:lnTo>
                <a:cubicBezTo>
                  <a:pt x="315060" y="1883698"/>
                  <a:pt x="316975" y="1882329"/>
                  <a:pt x="318069" y="1884520"/>
                </a:cubicBezTo>
                <a:cubicBezTo>
                  <a:pt x="318069" y="1884520"/>
                  <a:pt x="318069" y="1884520"/>
                  <a:pt x="316428" y="1884520"/>
                </a:cubicBezTo>
                <a:lnTo>
                  <a:pt x="311306" y="1884520"/>
                </a:lnTo>
                <a:lnTo>
                  <a:pt x="311606" y="1883741"/>
                </a:lnTo>
                <a:cubicBezTo>
                  <a:pt x="313213" y="1879590"/>
                  <a:pt x="315333" y="1874111"/>
                  <a:pt x="318069" y="1866990"/>
                </a:cubicBezTo>
                <a:cubicBezTo>
                  <a:pt x="331199" y="1862607"/>
                  <a:pt x="331199" y="1862607"/>
                  <a:pt x="331199" y="1862607"/>
                </a:cubicBezTo>
                <a:cubicBezTo>
                  <a:pt x="334482" y="1869181"/>
                  <a:pt x="313145" y="1875755"/>
                  <a:pt x="317043" y="1878631"/>
                </a:cubicBezTo>
                <a:lnTo>
                  <a:pt x="328720" y="1879874"/>
                </a:lnTo>
                <a:lnTo>
                  <a:pt x="323540" y="1886164"/>
                </a:lnTo>
                <a:cubicBezTo>
                  <a:pt x="321351" y="1889999"/>
                  <a:pt x="324634" y="1891094"/>
                  <a:pt x="348706" y="1880138"/>
                </a:cubicBezTo>
                <a:cubicBezTo>
                  <a:pt x="357459" y="1875755"/>
                  <a:pt x="357459" y="1875755"/>
                  <a:pt x="357459" y="1875755"/>
                </a:cubicBezTo>
                <a:cubicBezTo>
                  <a:pt x="348706" y="1866990"/>
                  <a:pt x="348706" y="1866990"/>
                  <a:pt x="348706" y="1866990"/>
                </a:cubicBezTo>
                <a:lnTo>
                  <a:pt x="365002" y="1861550"/>
                </a:lnTo>
                <a:lnTo>
                  <a:pt x="376676" y="1862607"/>
                </a:lnTo>
                <a:lnTo>
                  <a:pt x="377695" y="1859260"/>
                </a:lnTo>
                <a:lnTo>
                  <a:pt x="379882" y="1859354"/>
                </a:lnTo>
                <a:cubicBezTo>
                  <a:pt x="386250" y="1859937"/>
                  <a:pt x="394662" y="1860964"/>
                  <a:pt x="405604" y="1862607"/>
                </a:cubicBezTo>
                <a:cubicBezTo>
                  <a:pt x="409980" y="1853842"/>
                  <a:pt x="409980" y="1853842"/>
                  <a:pt x="409980" y="1853842"/>
                </a:cubicBezTo>
                <a:lnTo>
                  <a:pt x="391530" y="1845924"/>
                </a:lnTo>
                <a:lnTo>
                  <a:pt x="396577" y="1842338"/>
                </a:lnTo>
                <a:lnTo>
                  <a:pt x="396609" y="1841626"/>
                </a:lnTo>
                <a:lnTo>
                  <a:pt x="418734" y="1827546"/>
                </a:lnTo>
                <a:lnTo>
                  <a:pt x="407070" y="1821707"/>
                </a:lnTo>
                <a:lnTo>
                  <a:pt x="423110" y="1818781"/>
                </a:lnTo>
                <a:cubicBezTo>
                  <a:pt x="414357" y="1810016"/>
                  <a:pt x="414357" y="1810016"/>
                  <a:pt x="414357" y="1810016"/>
                </a:cubicBezTo>
                <a:cubicBezTo>
                  <a:pt x="396850" y="1805633"/>
                  <a:pt x="396850" y="1805633"/>
                  <a:pt x="396850" y="1805633"/>
                </a:cubicBezTo>
                <a:cubicBezTo>
                  <a:pt x="409980" y="1788103"/>
                  <a:pt x="409980" y="1788103"/>
                  <a:pt x="409980" y="1788103"/>
                </a:cubicBezTo>
                <a:cubicBezTo>
                  <a:pt x="423110" y="1783720"/>
                  <a:pt x="423110" y="1783720"/>
                  <a:pt x="423110" y="1783720"/>
                </a:cubicBezTo>
                <a:cubicBezTo>
                  <a:pt x="427487" y="1783720"/>
                  <a:pt x="427487" y="1783720"/>
                  <a:pt x="427487" y="1783720"/>
                </a:cubicBezTo>
                <a:cubicBezTo>
                  <a:pt x="428581" y="1779338"/>
                  <a:pt x="427761" y="1778242"/>
                  <a:pt x="426393" y="1778516"/>
                </a:cubicBezTo>
                <a:lnTo>
                  <a:pt x="422812" y="1780981"/>
                </a:lnTo>
                <a:lnTo>
                  <a:pt x="436240" y="1766190"/>
                </a:lnTo>
                <a:cubicBezTo>
                  <a:pt x="458124" y="1757425"/>
                  <a:pt x="431864" y="1801251"/>
                  <a:pt x="458124" y="1761807"/>
                </a:cubicBezTo>
                <a:cubicBezTo>
                  <a:pt x="471254" y="1766190"/>
                  <a:pt x="471254" y="1766190"/>
                  <a:pt x="471254" y="1766190"/>
                </a:cubicBezTo>
                <a:cubicBezTo>
                  <a:pt x="488761" y="1761807"/>
                  <a:pt x="488761" y="1761807"/>
                  <a:pt x="488761" y="1761807"/>
                </a:cubicBezTo>
                <a:cubicBezTo>
                  <a:pt x="497515" y="1757425"/>
                  <a:pt x="440617" y="1792485"/>
                  <a:pt x="515021" y="1757425"/>
                </a:cubicBezTo>
                <a:cubicBezTo>
                  <a:pt x="515021" y="1757425"/>
                  <a:pt x="493138" y="1753042"/>
                  <a:pt x="519398" y="1757425"/>
                </a:cubicBezTo>
                <a:cubicBezTo>
                  <a:pt x="536905" y="1739894"/>
                  <a:pt x="536905" y="1739894"/>
                  <a:pt x="536905" y="1739894"/>
                </a:cubicBezTo>
                <a:cubicBezTo>
                  <a:pt x="528152" y="1731129"/>
                  <a:pt x="528152" y="1731129"/>
                  <a:pt x="528152" y="1731129"/>
                </a:cubicBezTo>
                <a:cubicBezTo>
                  <a:pt x="515021" y="1731129"/>
                  <a:pt x="528152" y="1753042"/>
                  <a:pt x="506268" y="1739894"/>
                </a:cubicBezTo>
                <a:cubicBezTo>
                  <a:pt x="506268" y="1726746"/>
                  <a:pt x="506268" y="1726746"/>
                  <a:pt x="506268" y="1726746"/>
                </a:cubicBezTo>
                <a:cubicBezTo>
                  <a:pt x="523775" y="1726746"/>
                  <a:pt x="523775" y="1726746"/>
                  <a:pt x="523775" y="1726746"/>
                </a:cubicBezTo>
                <a:cubicBezTo>
                  <a:pt x="523775" y="1722364"/>
                  <a:pt x="523775" y="1722364"/>
                  <a:pt x="523775" y="1722364"/>
                </a:cubicBezTo>
                <a:cubicBezTo>
                  <a:pt x="528152" y="1717981"/>
                  <a:pt x="528152" y="1717981"/>
                  <a:pt x="528152" y="1717981"/>
                </a:cubicBezTo>
                <a:cubicBezTo>
                  <a:pt x="558789" y="1726746"/>
                  <a:pt x="558789" y="1726746"/>
                  <a:pt x="558789" y="1726746"/>
                </a:cubicBezTo>
                <a:cubicBezTo>
                  <a:pt x="558789" y="1717981"/>
                  <a:pt x="558789" y="1717981"/>
                  <a:pt x="558789" y="1717981"/>
                </a:cubicBezTo>
                <a:cubicBezTo>
                  <a:pt x="563166" y="1717981"/>
                  <a:pt x="563166" y="1717981"/>
                  <a:pt x="563166" y="1717981"/>
                </a:cubicBezTo>
                <a:cubicBezTo>
                  <a:pt x="624440" y="1696068"/>
                  <a:pt x="624440" y="1696068"/>
                  <a:pt x="624440" y="1696068"/>
                </a:cubicBezTo>
                <a:cubicBezTo>
                  <a:pt x="633193" y="1696068"/>
                  <a:pt x="633193" y="1696068"/>
                  <a:pt x="633193" y="1696068"/>
                </a:cubicBezTo>
                <a:cubicBezTo>
                  <a:pt x="637570" y="1687303"/>
                  <a:pt x="637570" y="1687303"/>
                  <a:pt x="637570" y="1687303"/>
                </a:cubicBezTo>
                <a:cubicBezTo>
                  <a:pt x="589426" y="1682920"/>
                  <a:pt x="589426" y="1682920"/>
                  <a:pt x="589426" y="1682920"/>
                </a:cubicBezTo>
                <a:cubicBezTo>
                  <a:pt x="602556" y="1678538"/>
                  <a:pt x="602556" y="1678538"/>
                  <a:pt x="602556" y="1678538"/>
                </a:cubicBezTo>
                <a:cubicBezTo>
                  <a:pt x="585049" y="1674155"/>
                  <a:pt x="585049" y="1674155"/>
                  <a:pt x="585049" y="1674155"/>
                </a:cubicBezTo>
                <a:cubicBezTo>
                  <a:pt x="593803" y="1665390"/>
                  <a:pt x="593803" y="1665390"/>
                  <a:pt x="593803" y="1665390"/>
                </a:cubicBezTo>
                <a:cubicBezTo>
                  <a:pt x="633193" y="1652242"/>
                  <a:pt x="633193" y="1652242"/>
                  <a:pt x="633193" y="1652242"/>
                </a:cubicBezTo>
                <a:cubicBezTo>
                  <a:pt x="633193" y="1643477"/>
                  <a:pt x="633193" y="1639094"/>
                  <a:pt x="633193" y="1636903"/>
                </a:cubicBezTo>
                <a:lnTo>
                  <a:pt x="633193" y="1636072"/>
                </a:lnTo>
                <a:lnTo>
                  <a:pt x="637570" y="1634712"/>
                </a:lnTo>
                <a:cubicBezTo>
                  <a:pt x="633193" y="1630329"/>
                  <a:pt x="633193" y="1630329"/>
                  <a:pt x="633193" y="1630329"/>
                </a:cubicBezTo>
                <a:cubicBezTo>
                  <a:pt x="598179" y="1643477"/>
                  <a:pt x="624440" y="1665390"/>
                  <a:pt x="545659" y="1669773"/>
                </a:cubicBezTo>
                <a:lnTo>
                  <a:pt x="538262" y="1683599"/>
                </a:lnTo>
                <a:lnTo>
                  <a:pt x="536905" y="1682920"/>
                </a:lnTo>
                <a:cubicBezTo>
                  <a:pt x="536905" y="1682920"/>
                  <a:pt x="536905" y="1682920"/>
                  <a:pt x="535264" y="1684016"/>
                </a:cubicBezTo>
                <a:lnTo>
                  <a:pt x="528006" y="1688861"/>
                </a:lnTo>
                <a:lnTo>
                  <a:pt x="519398" y="1687303"/>
                </a:lnTo>
                <a:cubicBezTo>
                  <a:pt x="523775" y="1691686"/>
                  <a:pt x="523775" y="1691686"/>
                  <a:pt x="523775" y="1691686"/>
                </a:cubicBezTo>
                <a:lnTo>
                  <a:pt x="528006" y="1688861"/>
                </a:lnTo>
                <a:lnTo>
                  <a:pt x="531503" y="1689494"/>
                </a:lnTo>
                <a:cubicBezTo>
                  <a:pt x="534307" y="1688946"/>
                  <a:pt x="536085" y="1687303"/>
                  <a:pt x="537452" y="1685112"/>
                </a:cubicBezTo>
                <a:lnTo>
                  <a:pt x="538262" y="1683599"/>
                </a:lnTo>
                <a:lnTo>
                  <a:pt x="552224" y="1690590"/>
                </a:lnTo>
                <a:cubicBezTo>
                  <a:pt x="554412" y="1691686"/>
                  <a:pt x="554412" y="1691686"/>
                  <a:pt x="554412" y="1691686"/>
                </a:cubicBezTo>
                <a:cubicBezTo>
                  <a:pt x="558789" y="1687303"/>
                  <a:pt x="558789" y="1687303"/>
                  <a:pt x="558789" y="1687303"/>
                </a:cubicBezTo>
                <a:cubicBezTo>
                  <a:pt x="559883" y="1687303"/>
                  <a:pt x="559609" y="1688946"/>
                  <a:pt x="559131" y="1691001"/>
                </a:cubicBezTo>
                <a:lnTo>
                  <a:pt x="558380" y="1696205"/>
                </a:lnTo>
                <a:lnTo>
                  <a:pt x="550583" y="1698807"/>
                </a:lnTo>
                <a:cubicBezTo>
                  <a:pt x="545659" y="1700451"/>
                  <a:pt x="545659" y="1700451"/>
                  <a:pt x="545659" y="1700451"/>
                </a:cubicBezTo>
                <a:cubicBezTo>
                  <a:pt x="536905" y="1700451"/>
                  <a:pt x="536905" y="1700451"/>
                  <a:pt x="536905" y="1700451"/>
                </a:cubicBezTo>
                <a:cubicBezTo>
                  <a:pt x="545659" y="1709216"/>
                  <a:pt x="545659" y="1709216"/>
                  <a:pt x="545659" y="1709216"/>
                </a:cubicBezTo>
                <a:cubicBezTo>
                  <a:pt x="541282" y="1704833"/>
                  <a:pt x="532528" y="1739894"/>
                  <a:pt x="532528" y="1700451"/>
                </a:cubicBezTo>
                <a:cubicBezTo>
                  <a:pt x="512833" y="1707025"/>
                  <a:pt x="502986" y="1710312"/>
                  <a:pt x="498062" y="1711955"/>
                </a:cubicBezTo>
                <a:lnTo>
                  <a:pt x="494486" y="1713149"/>
                </a:lnTo>
                <a:lnTo>
                  <a:pt x="497515" y="1709216"/>
                </a:lnTo>
                <a:cubicBezTo>
                  <a:pt x="488761" y="1704833"/>
                  <a:pt x="488761" y="1704833"/>
                  <a:pt x="488761" y="1704833"/>
                </a:cubicBezTo>
                <a:cubicBezTo>
                  <a:pt x="480008" y="1717981"/>
                  <a:pt x="480008" y="1717981"/>
                  <a:pt x="480008" y="1717981"/>
                </a:cubicBezTo>
                <a:cubicBezTo>
                  <a:pt x="484385" y="1722364"/>
                  <a:pt x="484385" y="1722364"/>
                  <a:pt x="484385" y="1722364"/>
                </a:cubicBezTo>
                <a:cubicBezTo>
                  <a:pt x="475631" y="1731129"/>
                  <a:pt x="475631" y="1731129"/>
                  <a:pt x="475631" y="1731129"/>
                </a:cubicBezTo>
                <a:cubicBezTo>
                  <a:pt x="458124" y="1731129"/>
                  <a:pt x="458124" y="1731129"/>
                  <a:pt x="458124" y="1731129"/>
                </a:cubicBezTo>
                <a:cubicBezTo>
                  <a:pt x="458124" y="1735512"/>
                  <a:pt x="458124" y="1735512"/>
                  <a:pt x="458124" y="1735512"/>
                </a:cubicBezTo>
                <a:cubicBezTo>
                  <a:pt x="453748" y="1731129"/>
                  <a:pt x="453748" y="1731129"/>
                  <a:pt x="453748" y="1731129"/>
                </a:cubicBezTo>
                <a:cubicBezTo>
                  <a:pt x="431864" y="1739894"/>
                  <a:pt x="431864" y="1739894"/>
                  <a:pt x="431864" y="1739894"/>
                </a:cubicBezTo>
                <a:cubicBezTo>
                  <a:pt x="431864" y="1744277"/>
                  <a:pt x="431864" y="1744277"/>
                  <a:pt x="431864" y="1744277"/>
                </a:cubicBezTo>
                <a:cubicBezTo>
                  <a:pt x="423110" y="1744277"/>
                  <a:pt x="423110" y="1744277"/>
                  <a:pt x="423110" y="1744277"/>
                </a:cubicBezTo>
                <a:cubicBezTo>
                  <a:pt x="374966" y="1766190"/>
                  <a:pt x="374966" y="1766190"/>
                  <a:pt x="374966" y="1766190"/>
                </a:cubicBezTo>
                <a:cubicBezTo>
                  <a:pt x="361836" y="1766190"/>
                  <a:pt x="361836" y="1766190"/>
                  <a:pt x="361836" y="1766190"/>
                </a:cubicBezTo>
                <a:cubicBezTo>
                  <a:pt x="348706" y="1770572"/>
                  <a:pt x="348706" y="1770572"/>
                  <a:pt x="348706" y="1770572"/>
                </a:cubicBezTo>
                <a:cubicBezTo>
                  <a:pt x="374966" y="1757425"/>
                  <a:pt x="374966" y="1757425"/>
                  <a:pt x="374966" y="1757425"/>
                </a:cubicBezTo>
                <a:cubicBezTo>
                  <a:pt x="339952" y="1757425"/>
                  <a:pt x="339952" y="1757425"/>
                  <a:pt x="339952" y="1757425"/>
                </a:cubicBezTo>
                <a:cubicBezTo>
                  <a:pt x="339952" y="1774955"/>
                  <a:pt x="339952" y="1774955"/>
                  <a:pt x="339952" y="1774955"/>
                </a:cubicBezTo>
                <a:cubicBezTo>
                  <a:pt x="313692" y="1770572"/>
                  <a:pt x="313692" y="1770572"/>
                  <a:pt x="313692" y="1770572"/>
                </a:cubicBezTo>
                <a:cubicBezTo>
                  <a:pt x="322446" y="1774955"/>
                  <a:pt x="309315" y="1779338"/>
                  <a:pt x="313692" y="1783720"/>
                </a:cubicBezTo>
                <a:cubicBezTo>
                  <a:pt x="331199" y="1779338"/>
                  <a:pt x="331199" y="1779338"/>
                  <a:pt x="331199" y="1779338"/>
                </a:cubicBezTo>
                <a:cubicBezTo>
                  <a:pt x="300562" y="1792485"/>
                  <a:pt x="300562" y="1792485"/>
                  <a:pt x="300562" y="1792485"/>
                </a:cubicBezTo>
                <a:cubicBezTo>
                  <a:pt x="313692" y="1801251"/>
                  <a:pt x="313692" y="1801251"/>
                  <a:pt x="313692" y="1801251"/>
                </a:cubicBezTo>
                <a:cubicBezTo>
                  <a:pt x="322446" y="1792485"/>
                  <a:pt x="322446" y="1792485"/>
                  <a:pt x="322446" y="1792485"/>
                </a:cubicBezTo>
                <a:cubicBezTo>
                  <a:pt x="339952" y="1792485"/>
                  <a:pt x="339952" y="1792485"/>
                  <a:pt x="339952" y="1792485"/>
                </a:cubicBezTo>
                <a:cubicBezTo>
                  <a:pt x="318069" y="1805633"/>
                  <a:pt x="318069" y="1805633"/>
                  <a:pt x="318069" y="1805633"/>
                </a:cubicBezTo>
                <a:cubicBezTo>
                  <a:pt x="313692" y="1814399"/>
                  <a:pt x="313692" y="1814399"/>
                  <a:pt x="313692" y="1814399"/>
                </a:cubicBezTo>
                <a:cubicBezTo>
                  <a:pt x="335576" y="1818781"/>
                  <a:pt x="335576" y="1818781"/>
                  <a:pt x="335576" y="1818781"/>
                </a:cubicBezTo>
                <a:cubicBezTo>
                  <a:pt x="370590" y="1805633"/>
                  <a:pt x="370590" y="1805633"/>
                  <a:pt x="370590" y="1805633"/>
                </a:cubicBezTo>
                <a:cubicBezTo>
                  <a:pt x="326822" y="1831929"/>
                  <a:pt x="326822" y="1831929"/>
                  <a:pt x="326822" y="1831929"/>
                </a:cubicBezTo>
                <a:cubicBezTo>
                  <a:pt x="318069" y="1823164"/>
                  <a:pt x="318069" y="1823164"/>
                  <a:pt x="318069" y="1823164"/>
                </a:cubicBezTo>
                <a:cubicBezTo>
                  <a:pt x="296185" y="1814399"/>
                  <a:pt x="296185" y="1814399"/>
                  <a:pt x="296185" y="1814399"/>
                </a:cubicBezTo>
                <a:cubicBezTo>
                  <a:pt x="278678" y="1827546"/>
                  <a:pt x="278678" y="1827546"/>
                  <a:pt x="278678" y="1827546"/>
                </a:cubicBezTo>
                <a:lnTo>
                  <a:pt x="278241" y="1831929"/>
                </a:lnTo>
                <a:lnTo>
                  <a:pt x="260624" y="1831929"/>
                </a:lnTo>
                <a:cubicBezTo>
                  <a:pt x="256795" y="1831929"/>
                  <a:pt x="256795" y="1831929"/>
                  <a:pt x="256795" y="1831929"/>
                </a:cubicBezTo>
                <a:cubicBezTo>
                  <a:pt x="234911" y="1827546"/>
                  <a:pt x="234911" y="1827546"/>
                  <a:pt x="234911" y="1827546"/>
                </a:cubicBezTo>
                <a:cubicBezTo>
                  <a:pt x="226158" y="1823164"/>
                  <a:pt x="226158" y="1823164"/>
                  <a:pt x="226158" y="1823164"/>
                </a:cubicBezTo>
                <a:cubicBezTo>
                  <a:pt x="213027" y="1831929"/>
                  <a:pt x="213027" y="1831929"/>
                  <a:pt x="213027" y="1831929"/>
                </a:cubicBezTo>
                <a:cubicBezTo>
                  <a:pt x="217404" y="1836312"/>
                  <a:pt x="217404" y="1836312"/>
                  <a:pt x="217404" y="1836312"/>
                </a:cubicBezTo>
                <a:cubicBezTo>
                  <a:pt x="199897" y="1849459"/>
                  <a:pt x="199897" y="1849459"/>
                  <a:pt x="199897" y="1849459"/>
                </a:cubicBezTo>
                <a:cubicBezTo>
                  <a:pt x="191144" y="1836312"/>
                  <a:pt x="191144" y="1836312"/>
                  <a:pt x="191144" y="1836312"/>
                </a:cubicBezTo>
                <a:cubicBezTo>
                  <a:pt x="190050" y="1843981"/>
                  <a:pt x="187861" y="1846172"/>
                  <a:pt x="185536" y="1846035"/>
                </a:cubicBezTo>
                <a:lnTo>
                  <a:pt x="181791" y="1843562"/>
                </a:lnTo>
                <a:lnTo>
                  <a:pt x="182390" y="1840694"/>
                </a:lnTo>
                <a:cubicBezTo>
                  <a:pt x="160507" y="1836312"/>
                  <a:pt x="160507" y="1836312"/>
                  <a:pt x="160507" y="1836312"/>
                </a:cubicBezTo>
                <a:cubicBezTo>
                  <a:pt x="164883" y="1827546"/>
                  <a:pt x="164883" y="1827546"/>
                  <a:pt x="164883" y="1827546"/>
                </a:cubicBezTo>
                <a:cubicBezTo>
                  <a:pt x="178014" y="1827546"/>
                  <a:pt x="178014" y="1827546"/>
                  <a:pt x="178014" y="1827546"/>
                </a:cubicBezTo>
                <a:cubicBezTo>
                  <a:pt x="178014" y="1823164"/>
                  <a:pt x="178014" y="1823164"/>
                  <a:pt x="178014" y="1823164"/>
                </a:cubicBezTo>
                <a:cubicBezTo>
                  <a:pt x="186767" y="1818781"/>
                  <a:pt x="186767" y="1818781"/>
                  <a:pt x="186767" y="1818781"/>
                </a:cubicBezTo>
                <a:cubicBezTo>
                  <a:pt x="178014" y="1805633"/>
                  <a:pt x="178014" y="1805633"/>
                  <a:pt x="178014" y="1805633"/>
                </a:cubicBezTo>
                <a:cubicBezTo>
                  <a:pt x="182390" y="1796868"/>
                  <a:pt x="182390" y="1796868"/>
                  <a:pt x="182390" y="1796868"/>
                </a:cubicBezTo>
                <a:cubicBezTo>
                  <a:pt x="173637" y="1788103"/>
                  <a:pt x="173637" y="1788103"/>
                  <a:pt x="173637" y="1788103"/>
                </a:cubicBezTo>
                <a:cubicBezTo>
                  <a:pt x="160507" y="1796868"/>
                  <a:pt x="160507" y="1796868"/>
                  <a:pt x="160507" y="1796868"/>
                </a:cubicBezTo>
                <a:cubicBezTo>
                  <a:pt x="160507" y="1770572"/>
                  <a:pt x="160507" y="1770572"/>
                  <a:pt x="160507" y="1770572"/>
                </a:cubicBezTo>
                <a:cubicBezTo>
                  <a:pt x="151753" y="1774955"/>
                  <a:pt x="151753" y="1774955"/>
                  <a:pt x="151753" y="1774955"/>
                </a:cubicBezTo>
                <a:cubicBezTo>
                  <a:pt x="143000" y="1766190"/>
                  <a:pt x="182390" y="1774955"/>
                  <a:pt x="138623" y="1766190"/>
                </a:cubicBezTo>
                <a:cubicBezTo>
                  <a:pt x="134246" y="1766190"/>
                  <a:pt x="134246" y="1766190"/>
                  <a:pt x="134246" y="1766190"/>
                </a:cubicBezTo>
                <a:cubicBezTo>
                  <a:pt x="138623" y="1757425"/>
                  <a:pt x="138623" y="1757425"/>
                  <a:pt x="138623" y="1757425"/>
                </a:cubicBezTo>
                <a:cubicBezTo>
                  <a:pt x="134246" y="1757425"/>
                  <a:pt x="134246" y="1757425"/>
                  <a:pt x="134246" y="1757425"/>
                </a:cubicBezTo>
                <a:cubicBezTo>
                  <a:pt x="121116" y="1757425"/>
                  <a:pt x="121116" y="1757425"/>
                  <a:pt x="121116" y="1757425"/>
                </a:cubicBezTo>
                <a:cubicBezTo>
                  <a:pt x="129870" y="1744277"/>
                  <a:pt x="116740" y="1753042"/>
                  <a:pt x="107986" y="1739894"/>
                </a:cubicBezTo>
                <a:cubicBezTo>
                  <a:pt x="125493" y="1735512"/>
                  <a:pt x="125493" y="1735512"/>
                  <a:pt x="125493" y="1735512"/>
                </a:cubicBezTo>
                <a:cubicBezTo>
                  <a:pt x="118928" y="1742085"/>
                  <a:pt x="122210" y="1724007"/>
                  <a:pt x="111337" y="1725651"/>
                </a:cubicBezTo>
                <a:lnTo>
                  <a:pt x="97435" y="1733969"/>
                </a:lnTo>
                <a:lnTo>
                  <a:pt x="81521" y="1720309"/>
                </a:lnTo>
                <a:cubicBezTo>
                  <a:pt x="68596" y="1709216"/>
                  <a:pt x="68596" y="1709216"/>
                  <a:pt x="68596" y="1709216"/>
                </a:cubicBezTo>
                <a:cubicBezTo>
                  <a:pt x="51089" y="1722364"/>
                  <a:pt x="51089" y="1722364"/>
                  <a:pt x="51089" y="1722364"/>
                </a:cubicBezTo>
                <a:cubicBezTo>
                  <a:pt x="46712" y="1735512"/>
                  <a:pt x="46712" y="1735512"/>
                  <a:pt x="46712" y="1735512"/>
                </a:cubicBezTo>
                <a:cubicBezTo>
                  <a:pt x="37958" y="1735512"/>
                  <a:pt x="37958" y="1735512"/>
                  <a:pt x="37958" y="1735512"/>
                </a:cubicBezTo>
                <a:cubicBezTo>
                  <a:pt x="51089" y="1713599"/>
                  <a:pt x="51089" y="1713599"/>
                  <a:pt x="51089" y="1713599"/>
                </a:cubicBezTo>
                <a:cubicBezTo>
                  <a:pt x="20452" y="1704833"/>
                  <a:pt x="20452" y="1704833"/>
                  <a:pt x="20452" y="1704833"/>
                </a:cubicBezTo>
                <a:cubicBezTo>
                  <a:pt x="20452" y="1698260"/>
                  <a:pt x="20452" y="1693329"/>
                  <a:pt x="20452" y="1689631"/>
                </a:cubicBezTo>
                <a:lnTo>
                  <a:pt x="20452" y="1682920"/>
                </a:lnTo>
                <a:cubicBezTo>
                  <a:pt x="33582" y="1691686"/>
                  <a:pt x="33582" y="1691686"/>
                  <a:pt x="33582" y="1691686"/>
                </a:cubicBezTo>
                <a:cubicBezTo>
                  <a:pt x="51089" y="1691686"/>
                  <a:pt x="51089" y="1691686"/>
                  <a:pt x="51089" y="1691686"/>
                </a:cubicBezTo>
                <a:cubicBezTo>
                  <a:pt x="59842" y="1678538"/>
                  <a:pt x="59842" y="1678538"/>
                  <a:pt x="59842" y="1678538"/>
                </a:cubicBezTo>
                <a:cubicBezTo>
                  <a:pt x="68596" y="1682920"/>
                  <a:pt x="68596" y="1682920"/>
                  <a:pt x="68596" y="1682920"/>
                </a:cubicBezTo>
                <a:cubicBezTo>
                  <a:pt x="94856" y="1656625"/>
                  <a:pt x="94856" y="1656625"/>
                  <a:pt x="94856" y="1656625"/>
                </a:cubicBezTo>
                <a:cubicBezTo>
                  <a:pt x="94856" y="1652242"/>
                  <a:pt x="81726" y="1656625"/>
                  <a:pt x="90479" y="1647860"/>
                </a:cubicBezTo>
                <a:cubicBezTo>
                  <a:pt x="129870" y="1634712"/>
                  <a:pt x="129870" y="1634712"/>
                  <a:pt x="129870" y="1634712"/>
                </a:cubicBezTo>
                <a:cubicBezTo>
                  <a:pt x="138623" y="1625946"/>
                  <a:pt x="138623" y="1625946"/>
                  <a:pt x="138623" y="1625946"/>
                </a:cubicBezTo>
                <a:cubicBezTo>
                  <a:pt x="138623" y="1621564"/>
                  <a:pt x="138623" y="1621564"/>
                  <a:pt x="138623" y="1621564"/>
                </a:cubicBezTo>
                <a:cubicBezTo>
                  <a:pt x="160507" y="1608416"/>
                  <a:pt x="160507" y="1608416"/>
                  <a:pt x="160507" y="1608416"/>
                </a:cubicBezTo>
                <a:cubicBezTo>
                  <a:pt x="173637" y="1617181"/>
                  <a:pt x="173637" y="1617181"/>
                  <a:pt x="173637" y="1617181"/>
                </a:cubicBezTo>
                <a:cubicBezTo>
                  <a:pt x="178014" y="1617181"/>
                  <a:pt x="178014" y="1617181"/>
                  <a:pt x="178014" y="1617181"/>
                </a:cubicBezTo>
                <a:cubicBezTo>
                  <a:pt x="178014" y="1604033"/>
                  <a:pt x="178014" y="1604033"/>
                  <a:pt x="178014" y="1604033"/>
                </a:cubicBezTo>
                <a:cubicBezTo>
                  <a:pt x="208651" y="1595268"/>
                  <a:pt x="208651" y="1595268"/>
                  <a:pt x="208651" y="1595268"/>
                </a:cubicBezTo>
                <a:cubicBezTo>
                  <a:pt x="199897" y="1590886"/>
                  <a:pt x="199897" y="1590886"/>
                  <a:pt x="199897" y="1590886"/>
                </a:cubicBezTo>
                <a:cubicBezTo>
                  <a:pt x="221781" y="1590886"/>
                  <a:pt x="178014" y="1568973"/>
                  <a:pt x="221781" y="1590886"/>
                </a:cubicBezTo>
                <a:cubicBezTo>
                  <a:pt x="234911" y="1604033"/>
                  <a:pt x="234911" y="1604033"/>
                  <a:pt x="234911" y="1604033"/>
                </a:cubicBezTo>
                <a:cubicBezTo>
                  <a:pt x="239288" y="1599651"/>
                  <a:pt x="239288" y="1599651"/>
                  <a:pt x="239288" y="1599651"/>
                </a:cubicBezTo>
                <a:cubicBezTo>
                  <a:pt x="256795" y="1612799"/>
                  <a:pt x="256795" y="1612799"/>
                  <a:pt x="256795" y="1612799"/>
                </a:cubicBezTo>
                <a:cubicBezTo>
                  <a:pt x="261171" y="1604033"/>
                  <a:pt x="261171" y="1604033"/>
                  <a:pt x="261171" y="1604033"/>
                </a:cubicBezTo>
                <a:cubicBezTo>
                  <a:pt x="252418" y="1595268"/>
                  <a:pt x="252418" y="1595268"/>
                  <a:pt x="252418" y="1595268"/>
                </a:cubicBezTo>
                <a:cubicBezTo>
                  <a:pt x="265548" y="1582120"/>
                  <a:pt x="265548" y="1582120"/>
                  <a:pt x="265548" y="1582120"/>
                </a:cubicBezTo>
                <a:cubicBezTo>
                  <a:pt x="274302" y="1599651"/>
                  <a:pt x="274302" y="1599651"/>
                  <a:pt x="274302" y="1599651"/>
                </a:cubicBezTo>
                <a:cubicBezTo>
                  <a:pt x="278678" y="1595268"/>
                  <a:pt x="278678" y="1595268"/>
                  <a:pt x="278678" y="1595268"/>
                </a:cubicBezTo>
                <a:cubicBezTo>
                  <a:pt x="296185" y="1604033"/>
                  <a:pt x="296185" y="1604033"/>
                  <a:pt x="296185" y="1604033"/>
                </a:cubicBezTo>
                <a:cubicBezTo>
                  <a:pt x="300562" y="1595268"/>
                  <a:pt x="304939" y="1612799"/>
                  <a:pt x="309315" y="1595268"/>
                </a:cubicBezTo>
                <a:cubicBezTo>
                  <a:pt x="287432" y="1586503"/>
                  <a:pt x="287432" y="1586503"/>
                  <a:pt x="287432" y="1586503"/>
                </a:cubicBezTo>
                <a:cubicBezTo>
                  <a:pt x="261171" y="1568973"/>
                  <a:pt x="261171" y="1568973"/>
                  <a:pt x="261171" y="1568973"/>
                </a:cubicBezTo>
                <a:lnTo>
                  <a:pt x="256795" y="1568973"/>
                </a:lnTo>
                <a:cubicBezTo>
                  <a:pt x="261171" y="1564590"/>
                  <a:pt x="261171" y="1564590"/>
                  <a:pt x="261171" y="1564590"/>
                </a:cubicBezTo>
                <a:cubicBezTo>
                  <a:pt x="287432" y="1568973"/>
                  <a:pt x="287432" y="1568973"/>
                  <a:pt x="287432" y="1568973"/>
                </a:cubicBezTo>
                <a:cubicBezTo>
                  <a:pt x="313692" y="1573355"/>
                  <a:pt x="313692" y="1573355"/>
                  <a:pt x="313692" y="1573355"/>
                </a:cubicBezTo>
                <a:cubicBezTo>
                  <a:pt x="318069" y="1573355"/>
                  <a:pt x="318069" y="1573355"/>
                  <a:pt x="318069" y="1573355"/>
                </a:cubicBezTo>
                <a:cubicBezTo>
                  <a:pt x="318069" y="1564590"/>
                  <a:pt x="318069" y="1564590"/>
                  <a:pt x="318069" y="1564590"/>
                </a:cubicBezTo>
                <a:cubicBezTo>
                  <a:pt x="322446" y="1568973"/>
                  <a:pt x="322446" y="1568973"/>
                  <a:pt x="322446" y="1568973"/>
                </a:cubicBezTo>
                <a:cubicBezTo>
                  <a:pt x="335576" y="1564590"/>
                  <a:pt x="335576" y="1564590"/>
                  <a:pt x="335576" y="1564590"/>
                </a:cubicBezTo>
                <a:cubicBezTo>
                  <a:pt x="335576" y="1547060"/>
                  <a:pt x="335576" y="1547060"/>
                  <a:pt x="335576" y="1547060"/>
                </a:cubicBezTo>
                <a:cubicBezTo>
                  <a:pt x="335576" y="1542677"/>
                  <a:pt x="335576" y="1542677"/>
                  <a:pt x="335576" y="1542677"/>
                </a:cubicBezTo>
                <a:cubicBezTo>
                  <a:pt x="322446" y="1533912"/>
                  <a:pt x="322446" y="1533912"/>
                  <a:pt x="322446" y="1533912"/>
                </a:cubicBezTo>
                <a:cubicBezTo>
                  <a:pt x="318069" y="1547060"/>
                  <a:pt x="318069" y="1547060"/>
                  <a:pt x="318069" y="1547060"/>
                </a:cubicBezTo>
                <a:cubicBezTo>
                  <a:pt x="296185" y="1542677"/>
                  <a:pt x="296185" y="1542677"/>
                  <a:pt x="296185" y="1542677"/>
                </a:cubicBezTo>
                <a:cubicBezTo>
                  <a:pt x="300562" y="1529529"/>
                  <a:pt x="300562" y="1529529"/>
                  <a:pt x="300562" y="1529529"/>
                </a:cubicBezTo>
                <a:cubicBezTo>
                  <a:pt x="318069" y="1529529"/>
                  <a:pt x="339952" y="1516381"/>
                  <a:pt x="348706" y="1529529"/>
                </a:cubicBezTo>
                <a:cubicBezTo>
                  <a:pt x="344329" y="1533912"/>
                  <a:pt x="344329" y="1533912"/>
                  <a:pt x="344329" y="1533912"/>
                </a:cubicBezTo>
                <a:cubicBezTo>
                  <a:pt x="348706" y="1533912"/>
                  <a:pt x="348706" y="1533912"/>
                  <a:pt x="348706" y="1533912"/>
                </a:cubicBezTo>
                <a:cubicBezTo>
                  <a:pt x="357459" y="1533912"/>
                  <a:pt x="357459" y="1533912"/>
                  <a:pt x="357459" y="1533912"/>
                </a:cubicBezTo>
                <a:cubicBezTo>
                  <a:pt x="344329" y="1542677"/>
                  <a:pt x="344329" y="1542677"/>
                  <a:pt x="344329" y="1542677"/>
                </a:cubicBezTo>
                <a:cubicBezTo>
                  <a:pt x="366213" y="1542677"/>
                  <a:pt x="366213" y="1542677"/>
                  <a:pt x="366213" y="1542677"/>
                </a:cubicBezTo>
                <a:cubicBezTo>
                  <a:pt x="370590" y="1529529"/>
                  <a:pt x="370590" y="1529529"/>
                  <a:pt x="370590" y="1529529"/>
                </a:cubicBezTo>
                <a:cubicBezTo>
                  <a:pt x="418734" y="1520764"/>
                  <a:pt x="418734" y="1520764"/>
                  <a:pt x="418734" y="1520764"/>
                </a:cubicBezTo>
                <a:cubicBezTo>
                  <a:pt x="436240" y="1511999"/>
                  <a:pt x="436240" y="1511999"/>
                  <a:pt x="436240" y="1511999"/>
                </a:cubicBezTo>
                <a:cubicBezTo>
                  <a:pt x="462501" y="1503234"/>
                  <a:pt x="462501" y="1503234"/>
                  <a:pt x="462501" y="1503234"/>
                </a:cubicBezTo>
                <a:lnTo>
                  <a:pt x="477614" y="1503234"/>
                </a:lnTo>
                <a:lnTo>
                  <a:pt x="477272" y="1504329"/>
                </a:lnTo>
                <a:cubicBezTo>
                  <a:pt x="480008" y="1504329"/>
                  <a:pt x="486573" y="1503234"/>
                  <a:pt x="484385" y="1503234"/>
                </a:cubicBezTo>
                <a:cubicBezTo>
                  <a:pt x="484385" y="1503234"/>
                  <a:pt x="484385" y="1503234"/>
                  <a:pt x="481649" y="1503234"/>
                </a:cubicBezTo>
                <a:lnTo>
                  <a:pt x="477614" y="1503234"/>
                </a:lnTo>
                <a:lnTo>
                  <a:pt x="477614" y="1503234"/>
                </a:lnTo>
                <a:cubicBezTo>
                  <a:pt x="479734" y="1502412"/>
                  <a:pt x="484385" y="1501042"/>
                  <a:pt x="493138" y="1498851"/>
                </a:cubicBezTo>
                <a:cubicBezTo>
                  <a:pt x="488761" y="1507616"/>
                  <a:pt x="488761" y="1507616"/>
                  <a:pt x="488761" y="1507616"/>
                </a:cubicBezTo>
                <a:cubicBezTo>
                  <a:pt x="510645" y="1511999"/>
                  <a:pt x="510645" y="1511999"/>
                  <a:pt x="510645" y="1511999"/>
                </a:cubicBezTo>
                <a:cubicBezTo>
                  <a:pt x="510645" y="1511999"/>
                  <a:pt x="515021" y="1516381"/>
                  <a:pt x="515021" y="1511999"/>
                </a:cubicBezTo>
                <a:lnTo>
                  <a:pt x="515366" y="1511999"/>
                </a:lnTo>
                <a:lnTo>
                  <a:pt x="510645" y="1520764"/>
                </a:lnTo>
                <a:cubicBezTo>
                  <a:pt x="536905" y="1511999"/>
                  <a:pt x="536905" y="1511999"/>
                  <a:pt x="536905" y="1511999"/>
                </a:cubicBezTo>
                <a:cubicBezTo>
                  <a:pt x="541282" y="1516381"/>
                  <a:pt x="554412" y="1511999"/>
                  <a:pt x="541282" y="1498851"/>
                </a:cubicBezTo>
                <a:cubicBezTo>
                  <a:pt x="510645" y="1498851"/>
                  <a:pt x="510645" y="1498851"/>
                  <a:pt x="510645" y="1498851"/>
                </a:cubicBezTo>
                <a:cubicBezTo>
                  <a:pt x="484385" y="1476938"/>
                  <a:pt x="484385" y="1476938"/>
                  <a:pt x="484385" y="1476938"/>
                </a:cubicBezTo>
                <a:cubicBezTo>
                  <a:pt x="475631" y="1476938"/>
                  <a:pt x="475631" y="1476938"/>
                  <a:pt x="475631" y="1476938"/>
                </a:cubicBezTo>
                <a:cubicBezTo>
                  <a:pt x="466878" y="1494468"/>
                  <a:pt x="466878" y="1494468"/>
                  <a:pt x="466878" y="1494468"/>
                </a:cubicBezTo>
                <a:cubicBezTo>
                  <a:pt x="444994" y="1481321"/>
                  <a:pt x="444994" y="1481321"/>
                  <a:pt x="444994" y="1481321"/>
                </a:cubicBezTo>
                <a:cubicBezTo>
                  <a:pt x="427487" y="1494468"/>
                  <a:pt x="427487" y="1494468"/>
                  <a:pt x="427487" y="1494468"/>
                </a:cubicBezTo>
                <a:lnTo>
                  <a:pt x="424624" y="1493035"/>
                </a:lnTo>
                <a:lnTo>
                  <a:pt x="423042" y="1488853"/>
                </a:lnTo>
                <a:cubicBezTo>
                  <a:pt x="419828" y="1487894"/>
                  <a:pt x="413263" y="1487894"/>
                  <a:pt x="401227" y="1490086"/>
                </a:cubicBezTo>
                <a:cubicBezTo>
                  <a:pt x="401227" y="1507616"/>
                  <a:pt x="401227" y="1507616"/>
                  <a:pt x="401227" y="1507616"/>
                </a:cubicBezTo>
                <a:cubicBezTo>
                  <a:pt x="392473" y="1498851"/>
                  <a:pt x="392473" y="1498851"/>
                  <a:pt x="392473" y="1498851"/>
                </a:cubicBezTo>
                <a:cubicBezTo>
                  <a:pt x="383720" y="1507616"/>
                  <a:pt x="383720" y="1507616"/>
                  <a:pt x="383720" y="1507616"/>
                </a:cubicBezTo>
                <a:cubicBezTo>
                  <a:pt x="379343" y="1520764"/>
                  <a:pt x="379343" y="1520764"/>
                  <a:pt x="379343" y="1520764"/>
                </a:cubicBezTo>
                <a:cubicBezTo>
                  <a:pt x="366213" y="1520764"/>
                  <a:pt x="366213" y="1520764"/>
                  <a:pt x="366213" y="1520764"/>
                </a:cubicBezTo>
                <a:cubicBezTo>
                  <a:pt x="374966" y="1511999"/>
                  <a:pt x="374966" y="1511999"/>
                  <a:pt x="374966" y="1511999"/>
                </a:cubicBezTo>
                <a:cubicBezTo>
                  <a:pt x="372778" y="1510903"/>
                  <a:pt x="373599" y="1509534"/>
                  <a:pt x="375377" y="1508301"/>
                </a:cubicBezTo>
                <a:lnTo>
                  <a:pt x="379638" y="1506310"/>
                </a:lnTo>
                <a:lnTo>
                  <a:pt x="381121" y="1505836"/>
                </a:lnTo>
                <a:cubicBezTo>
                  <a:pt x="383720" y="1504877"/>
                  <a:pt x="383173" y="1504877"/>
                  <a:pt x="381531" y="1505425"/>
                </a:cubicBezTo>
                <a:lnTo>
                  <a:pt x="379638" y="1506310"/>
                </a:lnTo>
                <a:lnTo>
                  <a:pt x="361836" y="1511999"/>
                </a:lnTo>
                <a:cubicBezTo>
                  <a:pt x="379343" y="1494468"/>
                  <a:pt x="379343" y="1494468"/>
                  <a:pt x="379343" y="1494468"/>
                </a:cubicBezTo>
                <a:cubicBezTo>
                  <a:pt x="374966" y="1494468"/>
                  <a:pt x="374966" y="1494468"/>
                  <a:pt x="374966" y="1494468"/>
                </a:cubicBezTo>
                <a:cubicBezTo>
                  <a:pt x="401227" y="1481321"/>
                  <a:pt x="401227" y="1481321"/>
                  <a:pt x="401227" y="1481321"/>
                </a:cubicBezTo>
                <a:cubicBezTo>
                  <a:pt x="418734" y="1468173"/>
                  <a:pt x="418734" y="1468173"/>
                  <a:pt x="418734" y="1468173"/>
                </a:cubicBezTo>
                <a:lnTo>
                  <a:pt x="423300" y="1468292"/>
                </a:lnTo>
                <a:lnTo>
                  <a:pt x="413194" y="1474952"/>
                </a:lnTo>
                <a:cubicBezTo>
                  <a:pt x="399346" y="1486422"/>
                  <a:pt x="439780" y="1471785"/>
                  <a:pt x="430847" y="1468489"/>
                </a:cubicBezTo>
                <a:lnTo>
                  <a:pt x="423300" y="1468292"/>
                </a:lnTo>
                <a:lnTo>
                  <a:pt x="428846" y="1464638"/>
                </a:lnTo>
                <a:cubicBezTo>
                  <a:pt x="436788" y="1459955"/>
                  <a:pt x="447729" y="1453929"/>
                  <a:pt x="462501" y="1446260"/>
                </a:cubicBezTo>
                <a:cubicBezTo>
                  <a:pt x="480008" y="1446260"/>
                  <a:pt x="480008" y="1446260"/>
                  <a:pt x="480008" y="1446260"/>
                </a:cubicBezTo>
                <a:lnTo>
                  <a:pt x="481530" y="1444735"/>
                </a:lnTo>
                <a:lnTo>
                  <a:pt x="488761" y="1446260"/>
                </a:lnTo>
                <a:cubicBezTo>
                  <a:pt x="488761" y="1433112"/>
                  <a:pt x="488761" y="1433112"/>
                  <a:pt x="488761" y="1433112"/>
                </a:cubicBezTo>
                <a:cubicBezTo>
                  <a:pt x="501892" y="1437494"/>
                  <a:pt x="488761" y="1406816"/>
                  <a:pt x="515021" y="1424347"/>
                </a:cubicBezTo>
                <a:cubicBezTo>
                  <a:pt x="532528" y="1415581"/>
                  <a:pt x="532528" y="1415581"/>
                  <a:pt x="532528" y="1415581"/>
                </a:cubicBezTo>
                <a:cubicBezTo>
                  <a:pt x="541282" y="1398051"/>
                  <a:pt x="541282" y="1398051"/>
                  <a:pt x="541282" y="1398051"/>
                </a:cubicBezTo>
                <a:cubicBezTo>
                  <a:pt x="550035" y="1406816"/>
                  <a:pt x="550035" y="1406816"/>
                  <a:pt x="550035" y="1406816"/>
                </a:cubicBezTo>
                <a:cubicBezTo>
                  <a:pt x="559883" y="1403529"/>
                  <a:pt x="574655" y="1392847"/>
                  <a:pt x="585118" y="1396955"/>
                </a:cubicBezTo>
                <a:lnTo>
                  <a:pt x="591291" y="1403965"/>
                </a:lnTo>
                <a:lnTo>
                  <a:pt x="587033" y="1406200"/>
                </a:lnTo>
                <a:cubicBezTo>
                  <a:pt x="580672" y="1410103"/>
                  <a:pt x="597085" y="1403529"/>
                  <a:pt x="593803" y="1406816"/>
                </a:cubicBezTo>
                <a:lnTo>
                  <a:pt x="591291" y="1403965"/>
                </a:lnTo>
                <a:lnTo>
                  <a:pt x="602556" y="1398051"/>
                </a:lnTo>
                <a:cubicBezTo>
                  <a:pt x="606933" y="1402434"/>
                  <a:pt x="606933" y="1402434"/>
                  <a:pt x="606933" y="1402434"/>
                </a:cubicBezTo>
                <a:cubicBezTo>
                  <a:pt x="628817" y="1389286"/>
                  <a:pt x="628817" y="1389286"/>
                  <a:pt x="628817" y="1389286"/>
                </a:cubicBezTo>
                <a:cubicBezTo>
                  <a:pt x="606933" y="1389286"/>
                  <a:pt x="606933" y="1389286"/>
                  <a:pt x="606933" y="1389286"/>
                </a:cubicBezTo>
                <a:cubicBezTo>
                  <a:pt x="585049" y="1393668"/>
                  <a:pt x="585049" y="1393668"/>
                  <a:pt x="585049" y="1393668"/>
                </a:cubicBezTo>
                <a:cubicBezTo>
                  <a:pt x="598179" y="1384903"/>
                  <a:pt x="598179" y="1384903"/>
                  <a:pt x="598179" y="1384903"/>
                </a:cubicBezTo>
                <a:cubicBezTo>
                  <a:pt x="593803" y="1380521"/>
                  <a:pt x="593803" y="1380521"/>
                  <a:pt x="593803" y="1380521"/>
                </a:cubicBezTo>
                <a:cubicBezTo>
                  <a:pt x="606933" y="1362990"/>
                  <a:pt x="606933" y="1362990"/>
                  <a:pt x="606933" y="1362990"/>
                </a:cubicBezTo>
                <a:cubicBezTo>
                  <a:pt x="606933" y="1367373"/>
                  <a:pt x="606933" y="1367373"/>
                  <a:pt x="606933" y="1367373"/>
                </a:cubicBezTo>
                <a:lnTo>
                  <a:pt x="612677" y="1365455"/>
                </a:lnTo>
                <a:lnTo>
                  <a:pt x="615139" y="1367921"/>
                </a:lnTo>
                <a:cubicBezTo>
                  <a:pt x="618695" y="1368468"/>
                  <a:pt x="625534" y="1368468"/>
                  <a:pt x="637570" y="1367373"/>
                </a:cubicBezTo>
                <a:cubicBezTo>
                  <a:pt x="633193" y="1349842"/>
                  <a:pt x="633193" y="1349842"/>
                  <a:pt x="633193" y="1349842"/>
                </a:cubicBezTo>
                <a:cubicBezTo>
                  <a:pt x="659454" y="1341077"/>
                  <a:pt x="659454" y="1341077"/>
                  <a:pt x="659454" y="1341077"/>
                </a:cubicBezTo>
                <a:lnTo>
                  <a:pt x="658752" y="1341659"/>
                </a:lnTo>
                <a:lnTo>
                  <a:pt x="652683" y="1344775"/>
                </a:lnTo>
                <a:cubicBezTo>
                  <a:pt x="645161" y="1348884"/>
                  <a:pt x="652136" y="1345871"/>
                  <a:pt x="656650" y="1343405"/>
                </a:cubicBezTo>
                <a:lnTo>
                  <a:pt x="658752" y="1341659"/>
                </a:lnTo>
                <a:lnTo>
                  <a:pt x="676961" y="1332312"/>
                </a:lnTo>
                <a:cubicBezTo>
                  <a:pt x="685714" y="1332312"/>
                  <a:pt x="685714" y="1332312"/>
                  <a:pt x="685714" y="1332312"/>
                </a:cubicBezTo>
                <a:cubicBezTo>
                  <a:pt x="703221" y="1310399"/>
                  <a:pt x="703221" y="1310399"/>
                  <a:pt x="703221" y="1310399"/>
                </a:cubicBezTo>
                <a:cubicBezTo>
                  <a:pt x="703221" y="1306016"/>
                  <a:pt x="703221" y="1306016"/>
                  <a:pt x="703221" y="1306016"/>
                </a:cubicBezTo>
                <a:lnTo>
                  <a:pt x="696070" y="1306016"/>
                </a:lnTo>
                <a:lnTo>
                  <a:pt x="698844" y="1301634"/>
                </a:lnTo>
                <a:cubicBezTo>
                  <a:pt x="676961" y="1306016"/>
                  <a:pt x="676961" y="1306016"/>
                  <a:pt x="676961" y="1306016"/>
                </a:cubicBezTo>
                <a:cubicBezTo>
                  <a:pt x="663830" y="1314782"/>
                  <a:pt x="663830" y="1314782"/>
                  <a:pt x="663830" y="1314782"/>
                </a:cubicBezTo>
                <a:cubicBezTo>
                  <a:pt x="659454" y="1314782"/>
                  <a:pt x="659454" y="1314782"/>
                  <a:pt x="659454" y="1314782"/>
                </a:cubicBezTo>
                <a:cubicBezTo>
                  <a:pt x="655077" y="1310399"/>
                  <a:pt x="655077" y="1310399"/>
                  <a:pt x="655077" y="1310399"/>
                </a:cubicBezTo>
                <a:cubicBezTo>
                  <a:pt x="676961" y="1297251"/>
                  <a:pt x="676961" y="1297251"/>
                  <a:pt x="676961" y="1297251"/>
                </a:cubicBezTo>
                <a:cubicBezTo>
                  <a:pt x="707597" y="1292869"/>
                  <a:pt x="707597" y="1292869"/>
                  <a:pt x="707597" y="1292869"/>
                </a:cubicBezTo>
                <a:cubicBezTo>
                  <a:pt x="725105" y="1279721"/>
                  <a:pt x="725105" y="1279721"/>
                  <a:pt x="725105" y="1279721"/>
                </a:cubicBezTo>
                <a:cubicBezTo>
                  <a:pt x="742611" y="1275338"/>
                  <a:pt x="742611" y="1275338"/>
                  <a:pt x="742611" y="1275338"/>
                </a:cubicBezTo>
                <a:cubicBezTo>
                  <a:pt x="746988" y="1270955"/>
                  <a:pt x="746988" y="1270955"/>
                  <a:pt x="746988" y="1270955"/>
                </a:cubicBezTo>
                <a:cubicBezTo>
                  <a:pt x="738235" y="1266573"/>
                  <a:pt x="738235" y="1266573"/>
                  <a:pt x="738235" y="1266573"/>
                </a:cubicBezTo>
                <a:cubicBezTo>
                  <a:pt x="764495" y="1244660"/>
                  <a:pt x="764495" y="1244660"/>
                  <a:pt x="764495" y="1244660"/>
                </a:cubicBezTo>
                <a:lnTo>
                  <a:pt x="774861" y="1244660"/>
                </a:lnTo>
                <a:lnTo>
                  <a:pt x="771060" y="1249042"/>
                </a:lnTo>
                <a:cubicBezTo>
                  <a:pt x="770513" y="1250138"/>
                  <a:pt x="771607" y="1250138"/>
                  <a:pt x="776394" y="1247673"/>
                </a:cubicBezTo>
                <a:lnTo>
                  <a:pt x="784662" y="1242813"/>
                </a:lnTo>
                <a:lnTo>
                  <a:pt x="788567" y="1240825"/>
                </a:lnTo>
                <a:lnTo>
                  <a:pt x="788623" y="1240484"/>
                </a:lnTo>
                <a:lnTo>
                  <a:pt x="803886" y="1231512"/>
                </a:lnTo>
                <a:cubicBezTo>
                  <a:pt x="795132" y="1227129"/>
                  <a:pt x="795132" y="1227129"/>
                  <a:pt x="795132" y="1227129"/>
                </a:cubicBezTo>
                <a:cubicBezTo>
                  <a:pt x="791849" y="1226034"/>
                  <a:pt x="790755" y="1227951"/>
                  <a:pt x="790208" y="1230896"/>
                </a:cubicBezTo>
                <a:lnTo>
                  <a:pt x="788623" y="1240484"/>
                </a:lnTo>
                <a:lnTo>
                  <a:pt x="784662" y="1242813"/>
                </a:lnTo>
                <a:lnTo>
                  <a:pt x="780361" y="1245002"/>
                </a:lnTo>
                <a:lnTo>
                  <a:pt x="777625" y="1243503"/>
                </a:lnTo>
                <a:lnTo>
                  <a:pt x="777625" y="1240277"/>
                </a:lnTo>
                <a:lnTo>
                  <a:pt x="776213" y="1242729"/>
                </a:lnTo>
                <a:lnTo>
                  <a:pt x="755742" y="1231512"/>
                </a:lnTo>
                <a:cubicBezTo>
                  <a:pt x="753553" y="1233703"/>
                  <a:pt x="748082" y="1236990"/>
                  <a:pt x="740970" y="1240277"/>
                </a:cubicBezTo>
                <a:lnTo>
                  <a:pt x="717790" y="1248530"/>
                </a:lnTo>
                <a:lnTo>
                  <a:pt x="716351" y="1244660"/>
                </a:lnTo>
                <a:cubicBezTo>
                  <a:pt x="707597" y="1253425"/>
                  <a:pt x="707597" y="1253425"/>
                  <a:pt x="707597" y="1253425"/>
                </a:cubicBezTo>
                <a:cubicBezTo>
                  <a:pt x="676961" y="1266573"/>
                  <a:pt x="676961" y="1266573"/>
                  <a:pt x="676961" y="1266573"/>
                </a:cubicBezTo>
                <a:cubicBezTo>
                  <a:pt x="668207" y="1275338"/>
                  <a:pt x="668207" y="1275338"/>
                  <a:pt x="668207" y="1275338"/>
                </a:cubicBezTo>
                <a:cubicBezTo>
                  <a:pt x="668207" y="1266573"/>
                  <a:pt x="668207" y="1266573"/>
                  <a:pt x="668207" y="1266573"/>
                </a:cubicBezTo>
                <a:cubicBezTo>
                  <a:pt x="655077" y="1257808"/>
                  <a:pt x="655077" y="1257808"/>
                  <a:pt x="655077" y="1257808"/>
                </a:cubicBezTo>
                <a:cubicBezTo>
                  <a:pt x="655077" y="1244660"/>
                  <a:pt x="655077" y="1244660"/>
                  <a:pt x="655077" y="1244660"/>
                </a:cubicBezTo>
                <a:cubicBezTo>
                  <a:pt x="620063" y="1227129"/>
                  <a:pt x="620063" y="1227129"/>
                  <a:pt x="620063" y="1227129"/>
                </a:cubicBezTo>
                <a:cubicBezTo>
                  <a:pt x="611309" y="1227129"/>
                  <a:pt x="611309" y="1227129"/>
                  <a:pt x="611309" y="1227129"/>
                </a:cubicBezTo>
                <a:cubicBezTo>
                  <a:pt x="615686" y="1240277"/>
                  <a:pt x="615686" y="1240277"/>
                  <a:pt x="615686" y="1240277"/>
                </a:cubicBezTo>
                <a:cubicBezTo>
                  <a:pt x="593803" y="1240277"/>
                  <a:pt x="593803" y="1240277"/>
                  <a:pt x="593803" y="1240277"/>
                </a:cubicBezTo>
                <a:cubicBezTo>
                  <a:pt x="602556" y="1222747"/>
                  <a:pt x="602556" y="1222747"/>
                  <a:pt x="602556" y="1222747"/>
                </a:cubicBezTo>
                <a:cubicBezTo>
                  <a:pt x="602556" y="1213982"/>
                  <a:pt x="571919" y="1270955"/>
                  <a:pt x="606933" y="1205216"/>
                </a:cubicBezTo>
                <a:cubicBezTo>
                  <a:pt x="585049" y="1205216"/>
                  <a:pt x="585049" y="1205216"/>
                  <a:pt x="585049" y="1205216"/>
                </a:cubicBezTo>
                <a:cubicBezTo>
                  <a:pt x="593803" y="1213982"/>
                  <a:pt x="593803" y="1213982"/>
                  <a:pt x="593803" y="1213982"/>
                </a:cubicBezTo>
                <a:cubicBezTo>
                  <a:pt x="585049" y="1240277"/>
                  <a:pt x="585049" y="1240277"/>
                  <a:pt x="585049" y="1240277"/>
                </a:cubicBezTo>
                <a:cubicBezTo>
                  <a:pt x="554412" y="1235895"/>
                  <a:pt x="554412" y="1235895"/>
                  <a:pt x="554412" y="1235895"/>
                </a:cubicBezTo>
                <a:cubicBezTo>
                  <a:pt x="558789" y="1227129"/>
                  <a:pt x="558789" y="1227129"/>
                  <a:pt x="558789" y="1227129"/>
                </a:cubicBezTo>
                <a:cubicBezTo>
                  <a:pt x="580673" y="1213982"/>
                  <a:pt x="580673" y="1213982"/>
                  <a:pt x="580673" y="1213982"/>
                </a:cubicBezTo>
                <a:cubicBezTo>
                  <a:pt x="585049" y="1209599"/>
                  <a:pt x="585049" y="1209599"/>
                  <a:pt x="585049" y="1209599"/>
                </a:cubicBezTo>
                <a:cubicBezTo>
                  <a:pt x="580673" y="1200834"/>
                  <a:pt x="580673" y="1200834"/>
                  <a:pt x="580673" y="1200834"/>
                </a:cubicBezTo>
                <a:cubicBezTo>
                  <a:pt x="571919" y="1213982"/>
                  <a:pt x="558789" y="1209599"/>
                  <a:pt x="554412" y="1209599"/>
                </a:cubicBezTo>
                <a:cubicBezTo>
                  <a:pt x="576296" y="1200834"/>
                  <a:pt x="576296" y="1200834"/>
                  <a:pt x="576296" y="1200834"/>
                </a:cubicBezTo>
                <a:cubicBezTo>
                  <a:pt x="563166" y="1192069"/>
                  <a:pt x="563166" y="1192069"/>
                  <a:pt x="563166" y="1192069"/>
                </a:cubicBezTo>
                <a:cubicBezTo>
                  <a:pt x="585049" y="1183303"/>
                  <a:pt x="585049" y="1183303"/>
                  <a:pt x="585049" y="1183303"/>
                </a:cubicBezTo>
                <a:cubicBezTo>
                  <a:pt x="593803" y="1178921"/>
                  <a:pt x="593803" y="1178921"/>
                  <a:pt x="593803" y="1178921"/>
                </a:cubicBezTo>
                <a:cubicBezTo>
                  <a:pt x="567542" y="1174538"/>
                  <a:pt x="567542" y="1174538"/>
                  <a:pt x="567542" y="1174538"/>
                </a:cubicBezTo>
                <a:cubicBezTo>
                  <a:pt x="593803" y="1165773"/>
                  <a:pt x="593803" y="1165773"/>
                  <a:pt x="593803" y="1165773"/>
                </a:cubicBezTo>
                <a:cubicBezTo>
                  <a:pt x="615686" y="1152625"/>
                  <a:pt x="615686" y="1152625"/>
                  <a:pt x="615686" y="1152625"/>
                </a:cubicBezTo>
                <a:cubicBezTo>
                  <a:pt x="624440" y="1152625"/>
                  <a:pt x="624440" y="1152625"/>
                  <a:pt x="624440" y="1152625"/>
                </a:cubicBezTo>
                <a:lnTo>
                  <a:pt x="631446" y="1147948"/>
                </a:lnTo>
                <a:lnTo>
                  <a:pt x="631415" y="1148174"/>
                </a:lnTo>
                <a:cubicBezTo>
                  <a:pt x="631278" y="1149749"/>
                  <a:pt x="631552" y="1149064"/>
                  <a:pt x="632099" y="1147695"/>
                </a:cubicBezTo>
                <a:lnTo>
                  <a:pt x="632239" y="1147419"/>
                </a:lnTo>
                <a:lnTo>
                  <a:pt x="635929" y="1144956"/>
                </a:lnTo>
                <a:cubicBezTo>
                  <a:pt x="637570" y="1143860"/>
                  <a:pt x="637570" y="1143860"/>
                  <a:pt x="637570" y="1143860"/>
                </a:cubicBezTo>
                <a:cubicBezTo>
                  <a:pt x="636476" y="1141669"/>
                  <a:pt x="635382" y="1141943"/>
                  <a:pt x="634424" y="1143107"/>
                </a:cubicBezTo>
                <a:lnTo>
                  <a:pt x="632239" y="1147419"/>
                </a:lnTo>
                <a:lnTo>
                  <a:pt x="631446" y="1147948"/>
                </a:lnTo>
                <a:lnTo>
                  <a:pt x="633193" y="1135095"/>
                </a:lnTo>
                <a:cubicBezTo>
                  <a:pt x="668207" y="1117564"/>
                  <a:pt x="668207" y="1117564"/>
                  <a:pt x="668207" y="1117564"/>
                </a:cubicBezTo>
                <a:cubicBezTo>
                  <a:pt x="690091" y="1126330"/>
                  <a:pt x="690091" y="1126330"/>
                  <a:pt x="690091" y="1126330"/>
                </a:cubicBezTo>
                <a:cubicBezTo>
                  <a:pt x="716351" y="1126330"/>
                  <a:pt x="716351" y="1126330"/>
                  <a:pt x="716351" y="1126330"/>
                </a:cubicBezTo>
                <a:cubicBezTo>
                  <a:pt x="720728" y="1117564"/>
                  <a:pt x="720728" y="1117564"/>
                  <a:pt x="720728" y="1117564"/>
                </a:cubicBezTo>
                <a:cubicBezTo>
                  <a:pt x="733858" y="1117564"/>
                  <a:pt x="733858" y="1117564"/>
                  <a:pt x="733858" y="1117564"/>
                </a:cubicBezTo>
                <a:cubicBezTo>
                  <a:pt x="729481" y="1104416"/>
                  <a:pt x="729481" y="1104416"/>
                  <a:pt x="729481" y="1104416"/>
                </a:cubicBezTo>
                <a:cubicBezTo>
                  <a:pt x="725105" y="1095651"/>
                  <a:pt x="725105" y="1095651"/>
                  <a:pt x="725105" y="1095651"/>
                </a:cubicBezTo>
                <a:cubicBezTo>
                  <a:pt x="703221" y="1095651"/>
                  <a:pt x="703221" y="1095651"/>
                  <a:pt x="703221" y="1095651"/>
                </a:cubicBezTo>
                <a:cubicBezTo>
                  <a:pt x="703221" y="1100034"/>
                  <a:pt x="703221" y="1100034"/>
                  <a:pt x="703221" y="1100034"/>
                </a:cubicBezTo>
                <a:cubicBezTo>
                  <a:pt x="694467" y="1100034"/>
                  <a:pt x="694467" y="1100034"/>
                  <a:pt x="694467" y="1100034"/>
                </a:cubicBezTo>
                <a:cubicBezTo>
                  <a:pt x="690091" y="1104416"/>
                  <a:pt x="690091" y="1104416"/>
                  <a:pt x="690091" y="1104416"/>
                </a:cubicBezTo>
                <a:cubicBezTo>
                  <a:pt x="663830" y="1113182"/>
                  <a:pt x="663830" y="1113182"/>
                  <a:pt x="663830" y="1113182"/>
                </a:cubicBezTo>
                <a:cubicBezTo>
                  <a:pt x="663830" y="1108799"/>
                  <a:pt x="672584" y="1113182"/>
                  <a:pt x="659454" y="1108799"/>
                </a:cubicBezTo>
                <a:cubicBezTo>
                  <a:pt x="685714" y="1091269"/>
                  <a:pt x="685714" y="1091269"/>
                  <a:pt x="685714" y="1091269"/>
                </a:cubicBezTo>
                <a:cubicBezTo>
                  <a:pt x="668207" y="1086886"/>
                  <a:pt x="668207" y="1086886"/>
                  <a:pt x="668207" y="1086886"/>
                </a:cubicBezTo>
                <a:cubicBezTo>
                  <a:pt x="668207" y="1086886"/>
                  <a:pt x="698844" y="1069356"/>
                  <a:pt x="659454" y="1091269"/>
                </a:cubicBezTo>
                <a:cubicBezTo>
                  <a:pt x="646323" y="1082503"/>
                  <a:pt x="646323" y="1082503"/>
                  <a:pt x="646323" y="1082503"/>
                </a:cubicBezTo>
                <a:cubicBezTo>
                  <a:pt x="637570" y="1082503"/>
                  <a:pt x="637570" y="1082503"/>
                  <a:pt x="637570" y="1082503"/>
                </a:cubicBezTo>
                <a:cubicBezTo>
                  <a:pt x="633193" y="1095651"/>
                  <a:pt x="633193" y="1095651"/>
                  <a:pt x="633193" y="1095651"/>
                </a:cubicBezTo>
                <a:cubicBezTo>
                  <a:pt x="615686" y="1100034"/>
                  <a:pt x="615686" y="1100034"/>
                  <a:pt x="615686" y="1100034"/>
                </a:cubicBezTo>
                <a:cubicBezTo>
                  <a:pt x="620063" y="1104416"/>
                  <a:pt x="620063" y="1104416"/>
                  <a:pt x="620063" y="1104416"/>
                </a:cubicBezTo>
                <a:cubicBezTo>
                  <a:pt x="602556" y="1095651"/>
                  <a:pt x="602556" y="1095651"/>
                  <a:pt x="602556" y="1095651"/>
                </a:cubicBezTo>
                <a:cubicBezTo>
                  <a:pt x="598179" y="1100034"/>
                  <a:pt x="598179" y="1100034"/>
                  <a:pt x="598179" y="1100034"/>
                </a:cubicBezTo>
                <a:cubicBezTo>
                  <a:pt x="576296" y="1086886"/>
                  <a:pt x="576296" y="1086886"/>
                  <a:pt x="576296" y="1086886"/>
                </a:cubicBezTo>
                <a:cubicBezTo>
                  <a:pt x="576296" y="1095651"/>
                  <a:pt x="576296" y="1095651"/>
                  <a:pt x="576296" y="1095651"/>
                </a:cubicBezTo>
                <a:cubicBezTo>
                  <a:pt x="558789" y="1086886"/>
                  <a:pt x="602556" y="1073738"/>
                  <a:pt x="554412" y="1086886"/>
                </a:cubicBezTo>
                <a:cubicBezTo>
                  <a:pt x="550035" y="1073738"/>
                  <a:pt x="550035" y="1073738"/>
                  <a:pt x="550035" y="1073738"/>
                </a:cubicBezTo>
                <a:cubicBezTo>
                  <a:pt x="515021" y="1069356"/>
                  <a:pt x="515021" y="1069356"/>
                  <a:pt x="515021" y="1069356"/>
                </a:cubicBezTo>
                <a:cubicBezTo>
                  <a:pt x="501892" y="1073738"/>
                  <a:pt x="501892" y="1073738"/>
                  <a:pt x="501892" y="1073738"/>
                </a:cubicBezTo>
                <a:cubicBezTo>
                  <a:pt x="493138" y="1073738"/>
                  <a:pt x="493138" y="1073738"/>
                  <a:pt x="493138" y="1073738"/>
                </a:cubicBezTo>
                <a:cubicBezTo>
                  <a:pt x="523775" y="1064973"/>
                  <a:pt x="444994" y="1060590"/>
                  <a:pt x="523775" y="1060590"/>
                </a:cubicBezTo>
                <a:cubicBezTo>
                  <a:pt x="523775" y="1051825"/>
                  <a:pt x="523775" y="1051825"/>
                  <a:pt x="523775" y="1051825"/>
                </a:cubicBezTo>
                <a:cubicBezTo>
                  <a:pt x="541282" y="1038677"/>
                  <a:pt x="541282" y="1038677"/>
                  <a:pt x="541282" y="1038677"/>
                </a:cubicBezTo>
                <a:cubicBezTo>
                  <a:pt x="515021" y="1029912"/>
                  <a:pt x="515021" y="1029912"/>
                  <a:pt x="515021" y="1029912"/>
                </a:cubicBezTo>
                <a:cubicBezTo>
                  <a:pt x="536905" y="1029912"/>
                  <a:pt x="536905" y="1029912"/>
                  <a:pt x="536905" y="1029912"/>
                </a:cubicBezTo>
                <a:cubicBezTo>
                  <a:pt x="545659" y="1043060"/>
                  <a:pt x="545659" y="1043060"/>
                  <a:pt x="545659" y="1043060"/>
                </a:cubicBezTo>
                <a:cubicBezTo>
                  <a:pt x="554412" y="1034295"/>
                  <a:pt x="554412" y="1034295"/>
                  <a:pt x="554412" y="1034295"/>
                </a:cubicBezTo>
                <a:cubicBezTo>
                  <a:pt x="571919" y="1043060"/>
                  <a:pt x="571919" y="1043060"/>
                  <a:pt x="571919" y="1043060"/>
                </a:cubicBezTo>
                <a:cubicBezTo>
                  <a:pt x="580673" y="1029912"/>
                  <a:pt x="580673" y="1029912"/>
                  <a:pt x="580673" y="1029912"/>
                </a:cubicBezTo>
                <a:cubicBezTo>
                  <a:pt x="602556" y="1029912"/>
                  <a:pt x="602556" y="1029912"/>
                  <a:pt x="602556" y="1029912"/>
                </a:cubicBezTo>
                <a:cubicBezTo>
                  <a:pt x="606933" y="1034295"/>
                  <a:pt x="606933" y="1034295"/>
                  <a:pt x="606933" y="1034295"/>
                </a:cubicBezTo>
                <a:cubicBezTo>
                  <a:pt x="602556" y="1021147"/>
                  <a:pt x="624440" y="1029912"/>
                  <a:pt x="620063" y="1025530"/>
                </a:cubicBezTo>
                <a:cubicBezTo>
                  <a:pt x="624440" y="1007999"/>
                  <a:pt x="624440" y="1007999"/>
                  <a:pt x="624440" y="1007999"/>
                </a:cubicBezTo>
                <a:cubicBezTo>
                  <a:pt x="606933" y="1007999"/>
                  <a:pt x="606933" y="1007999"/>
                  <a:pt x="606933" y="1007999"/>
                </a:cubicBezTo>
                <a:cubicBezTo>
                  <a:pt x="606933" y="999234"/>
                  <a:pt x="606933" y="999234"/>
                  <a:pt x="606933" y="999234"/>
                </a:cubicBezTo>
                <a:cubicBezTo>
                  <a:pt x="633193" y="1007999"/>
                  <a:pt x="620063" y="994851"/>
                  <a:pt x="641947" y="977321"/>
                </a:cubicBezTo>
                <a:cubicBezTo>
                  <a:pt x="655077" y="981704"/>
                  <a:pt x="655077" y="981704"/>
                  <a:pt x="655077" y="981704"/>
                </a:cubicBezTo>
                <a:cubicBezTo>
                  <a:pt x="650700" y="968556"/>
                  <a:pt x="681337" y="972938"/>
                  <a:pt x="676961" y="959791"/>
                </a:cubicBezTo>
                <a:cubicBezTo>
                  <a:pt x="672584" y="942260"/>
                  <a:pt x="672584" y="942260"/>
                  <a:pt x="672584" y="942260"/>
                </a:cubicBezTo>
                <a:cubicBezTo>
                  <a:pt x="690091" y="933495"/>
                  <a:pt x="690091" y="933495"/>
                  <a:pt x="690091" y="933495"/>
                </a:cubicBezTo>
                <a:cubicBezTo>
                  <a:pt x="690091" y="946643"/>
                  <a:pt x="690091" y="946643"/>
                  <a:pt x="690091" y="946643"/>
                </a:cubicBezTo>
                <a:cubicBezTo>
                  <a:pt x="685714" y="946643"/>
                  <a:pt x="685714" y="946643"/>
                  <a:pt x="685714" y="946643"/>
                </a:cubicBezTo>
                <a:cubicBezTo>
                  <a:pt x="685714" y="951025"/>
                  <a:pt x="685714" y="951025"/>
                  <a:pt x="685714" y="951025"/>
                </a:cubicBezTo>
                <a:cubicBezTo>
                  <a:pt x="694467" y="955408"/>
                  <a:pt x="694467" y="955408"/>
                  <a:pt x="694467" y="955408"/>
                </a:cubicBezTo>
                <a:cubicBezTo>
                  <a:pt x="703221" y="955408"/>
                  <a:pt x="698844" y="946643"/>
                  <a:pt x="707597" y="942260"/>
                </a:cubicBezTo>
                <a:cubicBezTo>
                  <a:pt x="711974" y="946643"/>
                  <a:pt x="711974" y="946643"/>
                  <a:pt x="711974" y="946643"/>
                </a:cubicBezTo>
                <a:cubicBezTo>
                  <a:pt x="690091" y="964173"/>
                  <a:pt x="690091" y="964173"/>
                  <a:pt x="690091" y="964173"/>
                </a:cubicBezTo>
                <a:cubicBezTo>
                  <a:pt x="681337" y="964173"/>
                  <a:pt x="681337" y="964173"/>
                  <a:pt x="681337" y="964173"/>
                </a:cubicBezTo>
                <a:lnTo>
                  <a:pt x="673595" y="971925"/>
                </a:lnTo>
                <a:lnTo>
                  <a:pt x="673131" y="971843"/>
                </a:lnTo>
                <a:lnTo>
                  <a:pt x="672549" y="972974"/>
                </a:lnTo>
                <a:lnTo>
                  <a:pt x="669848" y="975677"/>
                </a:lnTo>
                <a:cubicBezTo>
                  <a:pt x="668207" y="977321"/>
                  <a:pt x="668207" y="977321"/>
                  <a:pt x="668207" y="977321"/>
                </a:cubicBezTo>
                <a:cubicBezTo>
                  <a:pt x="669301" y="978417"/>
                  <a:pt x="670122" y="977595"/>
                  <a:pt x="670874" y="976225"/>
                </a:cubicBezTo>
                <a:lnTo>
                  <a:pt x="672549" y="972974"/>
                </a:lnTo>
                <a:lnTo>
                  <a:pt x="673595" y="971925"/>
                </a:lnTo>
                <a:lnTo>
                  <a:pt x="676208" y="972391"/>
                </a:lnTo>
                <a:cubicBezTo>
                  <a:pt x="677508" y="974308"/>
                  <a:pt x="679149" y="978417"/>
                  <a:pt x="681337" y="986086"/>
                </a:cubicBezTo>
                <a:cubicBezTo>
                  <a:pt x="681337" y="990469"/>
                  <a:pt x="681337" y="990469"/>
                  <a:pt x="681337" y="990469"/>
                </a:cubicBezTo>
                <a:cubicBezTo>
                  <a:pt x="672584" y="990469"/>
                  <a:pt x="672584" y="990469"/>
                  <a:pt x="672584" y="990469"/>
                </a:cubicBezTo>
                <a:cubicBezTo>
                  <a:pt x="668207" y="1003617"/>
                  <a:pt x="668207" y="1003617"/>
                  <a:pt x="668207" y="1003617"/>
                </a:cubicBezTo>
                <a:cubicBezTo>
                  <a:pt x="681337" y="1012382"/>
                  <a:pt x="681337" y="1012382"/>
                  <a:pt x="681337" y="1012382"/>
                </a:cubicBezTo>
                <a:cubicBezTo>
                  <a:pt x="668207" y="1016764"/>
                  <a:pt x="668207" y="1016764"/>
                  <a:pt x="668207" y="1016764"/>
                </a:cubicBezTo>
                <a:cubicBezTo>
                  <a:pt x="676961" y="1016764"/>
                  <a:pt x="676961" y="1016764"/>
                  <a:pt x="676961" y="1016764"/>
                </a:cubicBezTo>
                <a:cubicBezTo>
                  <a:pt x="711974" y="999234"/>
                  <a:pt x="711974" y="999234"/>
                  <a:pt x="711974" y="999234"/>
                </a:cubicBezTo>
                <a:cubicBezTo>
                  <a:pt x="725105" y="981704"/>
                  <a:pt x="725105" y="981704"/>
                  <a:pt x="725105" y="981704"/>
                </a:cubicBezTo>
                <a:cubicBezTo>
                  <a:pt x="729481" y="981704"/>
                  <a:pt x="729481" y="986086"/>
                  <a:pt x="729481" y="986086"/>
                </a:cubicBezTo>
                <a:cubicBezTo>
                  <a:pt x="716351" y="1003617"/>
                  <a:pt x="716351" y="1003617"/>
                  <a:pt x="716351" y="1003617"/>
                </a:cubicBezTo>
                <a:cubicBezTo>
                  <a:pt x="729481" y="1012382"/>
                  <a:pt x="729481" y="1012382"/>
                  <a:pt x="729481" y="1012382"/>
                </a:cubicBezTo>
                <a:cubicBezTo>
                  <a:pt x="746988" y="1007999"/>
                  <a:pt x="746988" y="1007999"/>
                  <a:pt x="746988" y="1007999"/>
                </a:cubicBezTo>
                <a:lnTo>
                  <a:pt x="746988" y="1011652"/>
                </a:lnTo>
                <a:lnTo>
                  <a:pt x="746783" y="1010944"/>
                </a:lnTo>
                <a:cubicBezTo>
                  <a:pt x="746714" y="1011012"/>
                  <a:pt x="746988" y="1014573"/>
                  <a:pt x="746988" y="1025530"/>
                </a:cubicBezTo>
                <a:cubicBezTo>
                  <a:pt x="746988" y="1025530"/>
                  <a:pt x="746988" y="1025530"/>
                  <a:pt x="746988" y="1023338"/>
                </a:cubicBezTo>
                <a:lnTo>
                  <a:pt x="746988" y="1011652"/>
                </a:lnTo>
                <a:lnTo>
                  <a:pt x="748629" y="1017312"/>
                </a:lnTo>
                <a:cubicBezTo>
                  <a:pt x="751365" y="1023338"/>
                  <a:pt x="757930" y="1027721"/>
                  <a:pt x="773248" y="999234"/>
                </a:cubicBezTo>
                <a:cubicBezTo>
                  <a:pt x="790755" y="986086"/>
                  <a:pt x="790755" y="986086"/>
                  <a:pt x="790755" y="986086"/>
                </a:cubicBezTo>
                <a:cubicBezTo>
                  <a:pt x="803886" y="990469"/>
                  <a:pt x="803886" y="990469"/>
                  <a:pt x="803886" y="990469"/>
                </a:cubicBezTo>
                <a:cubicBezTo>
                  <a:pt x="808262" y="977321"/>
                  <a:pt x="808262" y="990469"/>
                  <a:pt x="830146" y="977321"/>
                </a:cubicBezTo>
                <a:cubicBezTo>
                  <a:pt x="821392" y="972938"/>
                  <a:pt x="821392" y="972938"/>
                  <a:pt x="821392" y="972938"/>
                </a:cubicBezTo>
                <a:cubicBezTo>
                  <a:pt x="795132" y="981704"/>
                  <a:pt x="795132" y="981704"/>
                  <a:pt x="795132" y="981704"/>
                </a:cubicBezTo>
                <a:cubicBezTo>
                  <a:pt x="791849" y="981704"/>
                  <a:pt x="818110" y="969378"/>
                  <a:pt x="805595" y="968761"/>
                </a:cubicBezTo>
                <a:lnTo>
                  <a:pt x="805165" y="968826"/>
                </a:lnTo>
                <a:lnTo>
                  <a:pt x="807168" y="965817"/>
                </a:lnTo>
                <a:cubicBezTo>
                  <a:pt x="808262" y="964173"/>
                  <a:pt x="808262" y="964173"/>
                  <a:pt x="808262" y="964173"/>
                </a:cubicBezTo>
                <a:cubicBezTo>
                  <a:pt x="812639" y="968556"/>
                  <a:pt x="812639" y="955408"/>
                  <a:pt x="812639" y="972938"/>
                </a:cubicBezTo>
                <a:cubicBezTo>
                  <a:pt x="825769" y="964173"/>
                  <a:pt x="825769" y="964173"/>
                  <a:pt x="825769" y="964173"/>
                </a:cubicBezTo>
                <a:cubicBezTo>
                  <a:pt x="869536" y="955408"/>
                  <a:pt x="869536" y="955408"/>
                  <a:pt x="869536" y="955408"/>
                </a:cubicBezTo>
                <a:cubicBezTo>
                  <a:pt x="869536" y="946643"/>
                  <a:pt x="869536" y="946643"/>
                  <a:pt x="869536" y="946643"/>
                </a:cubicBezTo>
                <a:cubicBezTo>
                  <a:pt x="882666" y="951025"/>
                  <a:pt x="882666" y="951025"/>
                  <a:pt x="882666" y="951025"/>
                </a:cubicBezTo>
                <a:cubicBezTo>
                  <a:pt x="882666" y="951025"/>
                  <a:pt x="895797" y="937877"/>
                  <a:pt x="900174" y="933495"/>
                </a:cubicBezTo>
                <a:cubicBezTo>
                  <a:pt x="878290" y="924730"/>
                  <a:pt x="878290" y="924730"/>
                  <a:pt x="878290" y="924730"/>
                </a:cubicBezTo>
                <a:cubicBezTo>
                  <a:pt x="852030" y="929112"/>
                  <a:pt x="852030" y="929112"/>
                  <a:pt x="852030" y="929112"/>
                </a:cubicBezTo>
                <a:cubicBezTo>
                  <a:pt x="852030" y="933495"/>
                  <a:pt x="852030" y="933495"/>
                  <a:pt x="852030" y="933495"/>
                </a:cubicBezTo>
                <a:lnTo>
                  <a:pt x="848966" y="942698"/>
                </a:lnTo>
                <a:lnTo>
                  <a:pt x="838899" y="942260"/>
                </a:lnTo>
                <a:cubicBezTo>
                  <a:pt x="838899" y="937877"/>
                  <a:pt x="843276" y="937877"/>
                  <a:pt x="843276" y="933495"/>
                </a:cubicBezTo>
                <a:cubicBezTo>
                  <a:pt x="808262" y="929112"/>
                  <a:pt x="808262" y="929112"/>
                  <a:pt x="808262" y="929112"/>
                </a:cubicBezTo>
                <a:cubicBezTo>
                  <a:pt x="799509" y="929112"/>
                  <a:pt x="799509" y="929112"/>
                  <a:pt x="799509" y="929112"/>
                </a:cubicBezTo>
                <a:cubicBezTo>
                  <a:pt x="795132" y="937877"/>
                  <a:pt x="795132" y="937877"/>
                  <a:pt x="795132" y="937877"/>
                </a:cubicBezTo>
                <a:cubicBezTo>
                  <a:pt x="725105" y="946643"/>
                  <a:pt x="725105" y="946643"/>
                  <a:pt x="725105" y="946643"/>
                </a:cubicBezTo>
                <a:cubicBezTo>
                  <a:pt x="716351" y="933495"/>
                  <a:pt x="716351" y="933495"/>
                  <a:pt x="716351" y="933495"/>
                </a:cubicBezTo>
                <a:cubicBezTo>
                  <a:pt x="707597" y="937877"/>
                  <a:pt x="707597" y="937877"/>
                  <a:pt x="707597" y="937877"/>
                </a:cubicBezTo>
                <a:cubicBezTo>
                  <a:pt x="707597" y="933495"/>
                  <a:pt x="707597" y="933495"/>
                  <a:pt x="707597" y="933495"/>
                </a:cubicBezTo>
                <a:cubicBezTo>
                  <a:pt x="685714" y="924730"/>
                  <a:pt x="685714" y="924730"/>
                  <a:pt x="685714" y="924730"/>
                </a:cubicBezTo>
                <a:cubicBezTo>
                  <a:pt x="659454" y="924730"/>
                  <a:pt x="659454" y="924730"/>
                  <a:pt x="659454" y="924730"/>
                </a:cubicBezTo>
                <a:cubicBezTo>
                  <a:pt x="663830" y="937877"/>
                  <a:pt x="663830" y="937877"/>
                  <a:pt x="663830" y="937877"/>
                </a:cubicBezTo>
                <a:cubicBezTo>
                  <a:pt x="633193" y="929112"/>
                  <a:pt x="633193" y="929112"/>
                  <a:pt x="633193" y="929112"/>
                </a:cubicBezTo>
                <a:cubicBezTo>
                  <a:pt x="624440" y="924730"/>
                  <a:pt x="624440" y="924730"/>
                  <a:pt x="624440" y="924730"/>
                </a:cubicBezTo>
                <a:cubicBezTo>
                  <a:pt x="641947" y="907199"/>
                  <a:pt x="641947" y="907199"/>
                  <a:pt x="641947" y="907199"/>
                </a:cubicBezTo>
                <a:cubicBezTo>
                  <a:pt x="633193" y="902817"/>
                  <a:pt x="633193" y="902817"/>
                  <a:pt x="633193" y="902817"/>
                </a:cubicBezTo>
                <a:cubicBezTo>
                  <a:pt x="624440" y="907199"/>
                  <a:pt x="624440" y="907199"/>
                  <a:pt x="624440" y="907199"/>
                </a:cubicBezTo>
                <a:cubicBezTo>
                  <a:pt x="620063" y="924730"/>
                  <a:pt x="620063" y="924730"/>
                  <a:pt x="620063" y="924730"/>
                </a:cubicBezTo>
                <a:cubicBezTo>
                  <a:pt x="593803" y="951025"/>
                  <a:pt x="641947" y="911582"/>
                  <a:pt x="637570" y="955408"/>
                </a:cubicBezTo>
                <a:cubicBezTo>
                  <a:pt x="611309" y="937877"/>
                  <a:pt x="611309" y="937877"/>
                  <a:pt x="611309" y="937877"/>
                </a:cubicBezTo>
                <a:cubicBezTo>
                  <a:pt x="606933" y="946643"/>
                  <a:pt x="606933" y="946643"/>
                  <a:pt x="606933" y="946643"/>
                </a:cubicBezTo>
                <a:cubicBezTo>
                  <a:pt x="602556" y="937877"/>
                  <a:pt x="602556" y="937877"/>
                  <a:pt x="602556" y="937877"/>
                </a:cubicBezTo>
                <a:cubicBezTo>
                  <a:pt x="589426" y="946643"/>
                  <a:pt x="589426" y="946643"/>
                  <a:pt x="589426" y="946643"/>
                </a:cubicBezTo>
                <a:cubicBezTo>
                  <a:pt x="563166" y="937877"/>
                  <a:pt x="563166" y="937877"/>
                  <a:pt x="563166" y="937877"/>
                </a:cubicBezTo>
                <a:cubicBezTo>
                  <a:pt x="545659" y="951025"/>
                  <a:pt x="545659" y="951025"/>
                  <a:pt x="545659" y="951025"/>
                </a:cubicBezTo>
                <a:cubicBezTo>
                  <a:pt x="536905" y="946643"/>
                  <a:pt x="536905" y="946643"/>
                  <a:pt x="536905" y="946643"/>
                </a:cubicBezTo>
                <a:cubicBezTo>
                  <a:pt x="528152" y="955408"/>
                  <a:pt x="528152" y="955408"/>
                  <a:pt x="528152" y="955408"/>
                </a:cubicBezTo>
                <a:cubicBezTo>
                  <a:pt x="515021" y="964173"/>
                  <a:pt x="536905" y="955408"/>
                  <a:pt x="519398" y="942260"/>
                </a:cubicBezTo>
                <a:cubicBezTo>
                  <a:pt x="519398" y="933495"/>
                  <a:pt x="519398" y="933495"/>
                  <a:pt x="519398" y="933495"/>
                </a:cubicBezTo>
                <a:cubicBezTo>
                  <a:pt x="541282" y="933495"/>
                  <a:pt x="541282" y="933495"/>
                  <a:pt x="541282" y="933495"/>
                </a:cubicBezTo>
                <a:cubicBezTo>
                  <a:pt x="536905" y="933495"/>
                  <a:pt x="554412" y="937877"/>
                  <a:pt x="536905" y="929112"/>
                </a:cubicBezTo>
                <a:cubicBezTo>
                  <a:pt x="554412" y="911582"/>
                  <a:pt x="554412" y="911582"/>
                  <a:pt x="554412" y="911582"/>
                </a:cubicBezTo>
                <a:cubicBezTo>
                  <a:pt x="536905" y="894051"/>
                  <a:pt x="536905" y="894051"/>
                  <a:pt x="536905" y="894051"/>
                </a:cubicBezTo>
                <a:cubicBezTo>
                  <a:pt x="536905" y="885286"/>
                  <a:pt x="536905" y="885286"/>
                  <a:pt x="536905" y="885286"/>
                </a:cubicBezTo>
                <a:cubicBezTo>
                  <a:pt x="515021" y="876521"/>
                  <a:pt x="515021" y="876521"/>
                  <a:pt x="515021" y="876521"/>
                </a:cubicBezTo>
                <a:cubicBezTo>
                  <a:pt x="528152" y="867756"/>
                  <a:pt x="528152" y="867756"/>
                  <a:pt x="528152" y="867756"/>
                </a:cubicBezTo>
                <a:cubicBezTo>
                  <a:pt x="517210" y="865564"/>
                  <a:pt x="511739" y="864469"/>
                  <a:pt x="509004" y="863921"/>
                </a:cubicBezTo>
                <a:lnTo>
                  <a:pt x="508257" y="863771"/>
                </a:lnTo>
                <a:lnTo>
                  <a:pt x="536905" y="845843"/>
                </a:lnTo>
                <a:cubicBezTo>
                  <a:pt x="532528" y="837077"/>
                  <a:pt x="532528" y="837077"/>
                  <a:pt x="532528" y="837077"/>
                </a:cubicBezTo>
                <a:cubicBezTo>
                  <a:pt x="519398" y="841460"/>
                  <a:pt x="519398" y="841460"/>
                  <a:pt x="519398" y="841460"/>
                </a:cubicBezTo>
                <a:cubicBezTo>
                  <a:pt x="510645" y="832695"/>
                  <a:pt x="510645" y="832695"/>
                  <a:pt x="510645" y="832695"/>
                </a:cubicBezTo>
                <a:cubicBezTo>
                  <a:pt x="453748" y="837077"/>
                  <a:pt x="453748" y="837077"/>
                  <a:pt x="453748" y="837077"/>
                </a:cubicBezTo>
                <a:cubicBezTo>
                  <a:pt x="488761" y="823930"/>
                  <a:pt x="488761" y="823930"/>
                  <a:pt x="488761" y="823930"/>
                </a:cubicBezTo>
                <a:cubicBezTo>
                  <a:pt x="484385" y="823930"/>
                  <a:pt x="493138" y="850225"/>
                  <a:pt x="493138" y="815164"/>
                </a:cubicBezTo>
                <a:cubicBezTo>
                  <a:pt x="506268" y="828312"/>
                  <a:pt x="506268" y="828312"/>
                  <a:pt x="506268" y="828312"/>
                </a:cubicBezTo>
                <a:cubicBezTo>
                  <a:pt x="545659" y="823930"/>
                  <a:pt x="545659" y="823930"/>
                  <a:pt x="545659" y="823930"/>
                </a:cubicBezTo>
                <a:cubicBezTo>
                  <a:pt x="541282" y="810782"/>
                  <a:pt x="541282" y="810782"/>
                  <a:pt x="541282" y="810782"/>
                </a:cubicBezTo>
                <a:cubicBezTo>
                  <a:pt x="528152" y="806399"/>
                  <a:pt x="528152" y="806399"/>
                  <a:pt x="528152" y="806399"/>
                </a:cubicBezTo>
                <a:cubicBezTo>
                  <a:pt x="541282" y="802017"/>
                  <a:pt x="541282" y="802017"/>
                  <a:pt x="541282" y="802017"/>
                </a:cubicBezTo>
                <a:cubicBezTo>
                  <a:pt x="536905" y="784486"/>
                  <a:pt x="536905" y="784486"/>
                  <a:pt x="536905" y="784486"/>
                </a:cubicBezTo>
                <a:cubicBezTo>
                  <a:pt x="532528" y="780104"/>
                  <a:pt x="523775" y="788869"/>
                  <a:pt x="519398" y="784486"/>
                </a:cubicBezTo>
                <a:cubicBezTo>
                  <a:pt x="519398" y="771338"/>
                  <a:pt x="519398" y="771338"/>
                  <a:pt x="519398" y="771338"/>
                </a:cubicBezTo>
                <a:cubicBezTo>
                  <a:pt x="528152" y="758191"/>
                  <a:pt x="528152" y="758191"/>
                  <a:pt x="528152" y="758191"/>
                </a:cubicBezTo>
                <a:lnTo>
                  <a:pt x="516142" y="756186"/>
                </a:lnTo>
                <a:lnTo>
                  <a:pt x="541282" y="740660"/>
                </a:lnTo>
                <a:cubicBezTo>
                  <a:pt x="571919" y="736278"/>
                  <a:pt x="571919" y="736278"/>
                  <a:pt x="571919" y="736278"/>
                </a:cubicBezTo>
                <a:cubicBezTo>
                  <a:pt x="606933" y="736278"/>
                  <a:pt x="606933" y="736278"/>
                  <a:pt x="606933" y="736278"/>
                </a:cubicBezTo>
                <a:cubicBezTo>
                  <a:pt x="606933" y="731895"/>
                  <a:pt x="606933" y="731895"/>
                  <a:pt x="606933" y="731895"/>
                </a:cubicBezTo>
                <a:cubicBezTo>
                  <a:pt x="624440" y="731895"/>
                  <a:pt x="624440" y="731895"/>
                  <a:pt x="624440" y="731895"/>
                </a:cubicBezTo>
                <a:lnTo>
                  <a:pt x="629504" y="726824"/>
                </a:lnTo>
                <a:lnTo>
                  <a:pt x="655077" y="714365"/>
                </a:lnTo>
                <a:cubicBezTo>
                  <a:pt x="646323" y="709982"/>
                  <a:pt x="646323" y="709982"/>
                  <a:pt x="646323" y="709982"/>
                </a:cubicBezTo>
                <a:cubicBezTo>
                  <a:pt x="681337" y="709982"/>
                  <a:pt x="681337" y="709982"/>
                  <a:pt x="681337" y="709982"/>
                </a:cubicBezTo>
                <a:cubicBezTo>
                  <a:pt x="698844" y="705599"/>
                  <a:pt x="698844" y="705599"/>
                  <a:pt x="698844" y="705599"/>
                </a:cubicBezTo>
                <a:cubicBezTo>
                  <a:pt x="698844" y="701217"/>
                  <a:pt x="685714" y="714365"/>
                  <a:pt x="711974" y="705599"/>
                </a:cubicBezTo>
                <a:cubicBezTo>
                  <a:pt x="711974" y="696834"/>
                  <a:pt x="711974" y="696834"/>
                  <a:pt x="711974" y="696834"/>
                </a:cubicBezTo>
                <a:cubicBezTo>
                  <a:pt x="672584" y="692452"/>
                  <a:pt x="672584" y="692452"/>
                  <a:pt x="672584" y="692452"/>
                </a:cubicBezTo>
                <a:cubicBezTo>
                  <a:pt x="659454" y="696834"/>
                  <a:pt x="659454" y="696834"/>
                  <a:pt x="659454" y="696834"/>
                </a:cubicBezTo>
                <a:cubicBezTo>
                  <a:pt x="646323" y="688069"/>
                  <a:pt x="646323" y="688069"/>
                  <a:pt x="646323" y="688069"/>
                </a:cubicBezTo>
                <a:cubicBezTo>
                  <a:pt x="624440" y="696834"/>
                  <a:pt x="624440" y="696834"/>
                  <a:pt x="624440" y="696834"/>
                </a:cubicBezTo>
                <a:cubicBezTo>
                  <a:pt x="598179" y="688069"/>
                  <a:pt x="598179" y="688069"/>
                  <a:pt x="598179" y="688069"/>
                </a:cubicBezTo>
                <a:cubicBezTo>
                  <a:pt x="594897" y="692451"/>
                  <a:pt x="595717" y="694095"/>
                  <a:pt x="597906" y="694437"/>
                </a:cubicBezTo>
                <a:lnTo>
                  <a:pt x="601729" y="693744"/>
                </a:lnTo>
                <a:lnTo>
                  <a:pt x="580673" y="701217"/>
                </a:lnTo>
                <a:cubicBezTo>
                  <a:pt x="554412" y="692452"/>
                  <a:pt x="554412" y="692452"/>
                  <a:pt x="554412" y="692452"/>
                </a:cubicBezTo>
                <a:lnTo>
                  <a:pt x="553615" y="693609"/>
                </a:lnTo>
                <a:lnTo>
                  <a:pt x="545659" y="679304"/>
                </a:lnTo>
                <a:cubicBezTo>
                  <a:pt x="515021" y="679304"/>
                  <a:pt x="515021" y="679304"/>
                  <a:pt x="515021" y="679304"/>
                </a:cubicBezTo>
                <a:cubicBezTo>
                  <a:pt x="501892" y="674921"/>
                  <a:pt x="501892" y="674921"/>
                  <a:pt x="501892" y="674921"/>
                </a:cubicBezTo>
                <a:cubicBezTo>
                  <a:pt x="484385" y="679304"/>
                  <a:pt x="484385" y="679304"/>
                  <a:pt x="484385" y="679304"/>
                </a:cubicBezTo>
                <a:cubicBezTo>
                  <a:pt x="501892" y="670538"/>
                  <a:pt x="501892" y="670538"/>
                  <a:pt x="501892" y="670538"/>
                </a:cubicBezTo>
                <a:cubicBezTo>
                  <a:pt x="593803" y="666156"/>
                  <a:pt x="593803" y="666156"/>
                  <a:pt x="593803" y="666156"/>
                </a:cubicBezTo>
                <a:cubicBezTo>
                  <a:pt x="646323" y="670538"/>
                  <a:pt x="646323" y="670538"/>
                  <a:pt x="646323" y="670538"/>
                </a:cubicBezTo>
                <a:cubicBezTo>
                  <a:pt x="650700" y="666156"/>
                  <a:pt x="646323" y="657391"/>
                  <a:pt x="659454" y="666156"/>
                </a:cubicBezTo>
                <a:cubicBezTo>
                  <a:pt x="672584" y="648625"/>
                  <a:pt x="655077" y="661773"/>
                  <a:pt x="633193" y="653008"/>
                </a:cubicBezTo>
                <a:cubicBezTo>
                  <a:pt x="628817" y="653008"/>
                  <a:pt x="628817" y="653008"/>
                  <a:pt x="628817" y="653008"/>
                </a:cubicBezTo>
                <a:cubicBezTo>
                  <a:pt x="628817" y="644243"/>
                  <a:pt x="628817" y="644243"/>
                  <a:pt x="628817" y="644243"/>
                </a:cubicBezTo>
                <a:cubicBezTo>
                  <a:pt x="655077" y="653008"/>
                  <a:pt x="655077" y="653008"/>
                  <a:pt x="655077" y="653008"/>
                </a:cubicBezTo>
                <a:cubicBezTo>
                  <a:pt x="659454" y="639860"/>
                  <a:pt x="659454" y="639860"/>
                  <a:pt x="659454" y="639860"/>
                </a:cubicBezTo>
                <a:cubicBezTo>
                  <a:pt x="668207" y="644243"/>
                  <a:pt x="668207" y="644243"/>
                  <a:pt x="668207" y="644243"/>
                </a:cubicBezTo>
                <a:cubicBezTo>
                  <a:pt x="676961" y="639860"/>
                  <a:pt x="698844" y="644243"/>
                  <a:pt x="685714" y="626712"/>
                </a:cubicBezTo>
                <a:cubicBezTo>
                  <a:pt x="703221" y="622330"/>
                  <a:pt x="703221" y="622330"/>
                  <a:pt x="703221" y="622330"/>
                </a:cubicBezTo>
                <a:cubicBezTo>
                  <a:pt x="685714" y="604799"/>
                  <a:pt x="685714" y="604799"/>
                  <a:pt x="685714" y="604799"/>
                </a:cubicBezTo>
                <a:cubicBezTo>
                  <a:pt x="711974" y="626712"/>
                  <a:pt x="685714" y="578504"/>
                  <a:pt x="733858" y="596034"/>
                </a:cubicBezTo>
                <a:cubicBezTo>
                  <a:pt x="733858" y="587269"/>
                  <a:pt x="733858" y="587269"/>
                  <a:pt x="733858" y="587269"/>
                </a:cubicBezTo>
                <a:cubicBezTo>
                  <a:pt x="733858" y="578504"/>
                  <a:pt x="729481" y="569739"/>
                  <a:pt x="707597" y="587269"/>
                </a:cubicBezTo>
                <a:cubicBezTo>
                  <a:pt x="698844" y="582886"/>
                  <a:pt x="698844" y="582886"/>
                  <a:pt x="698844" y="582886"/>
                </a:cubicBezTo>
                <a:cubicBezTo>
                  <a:pt x="690091" y="587269"/>
                  <a:pt x="716351" y="609182"/>
                  <a:pt x="676961" y="587269"/>
                </a:cubicBezTo>
                <a:cubicBezTo>
                  <a:pt x="659454" y="582886"/>
                  <a:pt x="655077" y="600417"/>
                  <a:pt x="646323" y="604799"/>
                </a:cubicBezTo>
                <a:cubicBezTo>
                  <a:pt x="655077" y="591652"/>
                  <a:pt x="598179" y="622330"/>
                  <a:pt x="668207" y="600417"/>
                </a:cubicBezTo>
                <a:cubicBezTo>
                  <a:pt x="676961" y="604799"/>
                  <a:pt x="676961" y="604799"/>
                  <a:pt x="676961" y="604799"/>
                </a:cubicBezTo>
                <a:cubicBezTo>
                  <a:pt x="668207" y="609182"/>
                  <a:pt x="668207" y="609182"/>
                  <a:pt x="668207" y="609182"/>
                </a:cubicBezTo>
                <a:cubicBezTo>
                  <a:pt x="624440" y="609182"/>
                  <a:pt x="624440" y="609182"/>
                  <a:pt x="624440" y="609182"/>
                </a:cubicBezTo>
                <a:cubicBezTo>
                  <a:pt x="589426" y="613565"/>
                  <a:pt x="589426" y="613565"/>
                  <a:pt x="589426" y="613565"/>
                </a:cubicBezTo>
                <a:cubicBezTo>
                  <a:pt x="571919" y="609182"/>
                  <a:pt x="571919" y="609182"/>
                  <a:pt x="571919" y="609182"/>
                </a:cubicBezTo>
                <a:cubicBezTo>
                  <a:pt x="571919" y="600417"/>
                  <a:pt x="571919" y="600417"/>
                  <a:pt x="571919" y="600417"/>
                </a:cubicBezTo>
                <a:cubicBezTo>
                  <a:pt x="563166" y="591652"/>
                  <a:pt x="563166" y="591652"/>
                  <a:pt x="563166" y="591652"/>
                </a:cubicBezTo>
                <a:cubicBezTo>
                  <a:pt x="541282" y="613565"/>
                  <a:pt x="541282" y="613565"/>
                  <a:pt x="541282" y="613565"/>
                </a:cubicBezTo>
                <a:cubicBezTo>
                  <a:pt x="523775" y="609182"/>
                  <a:pt x="523775" y="609182"/>
                  <a:pt x="523775" y="609182"/>
                </a:cubicBezTo>
                <a:cubicBezTo>
                  <a:pt x="519398" y="613565"/>
                  <a:pt x="519398" y="613565"/>
                  <a:pt x="519398" y="613565"/>
                </a:cubicBezTo>
                <a:cubicBezTo>
                  <a:pt x="501892" y="600417"/>
                  <a:pt x="501892" y="600417"/>
                  <a:pt x="501892" y="600417"/>
                </a:cubicBezTo>
                <a:cubicBezTo>
                  <a:pt x="453748" y="604799"/>
                  <a:pt x="453748" y="604799"/>
                  <a:pt x="453748" y="604799"/>
                </a:cubicBezTo>
                <a:cubicBezTo>
                  <a:pt x="440617" y="596034"/>
                  <a:pt x="440617" y="596034"/>
                  <a:pt x="440617" y="596034"/>
                </a:cubicBezTo>
                <a:cubicBezTo>
                  <a:pt x="427487" y="596034"/>
                  <a:pt x="427487" y="596034"/>
                  <a:pt x="427487" y="596034"/>
                </a:cubicBezTo>
                <a:cubicBezTo>
                  <a:pt x="423110" y="609182"/>
                  <a:pt x="423110" y="609182"/>
                  <a:pt x="423110" y="609182"/>
                </a:cubicBezTo>
                <a:cubicBezTo>
                  <a:pt x="409980" y="609182"/>
                  <a:pt x="409980" y="609182"/>
                  <a:pt x="409980" y="609182"/>
                </a:cubicBezTo>
                <a:cubicBezTo>
                  <a:pt x="414357" y="604799"/>
                  <a:pt x="414357" y="604799"/>
                  <a:pt x="414357" y="604799"/>
                </a:cubicBezTo>
                <a:cubicBezTo>
                  <a:pt x="409980" y="600417"/>
                  <a:pt x="409980" y="600417"/>
                  <a:pt x="409980" y="600417"/>
                </a:cubicBezTo>
                <a:cubicBezTo>
                  <a:pt x="409980" y="591652"/>
                  <a:pt x="409980" y="591652"/>
                  <a:pt x="409980" y="591652"/>
                </a:cubicBezTo>
                <a:cubicBezTo>
                  <a:pt x="427487" y="591652"/>
                  <a:pt x="427487" y="591652"/>
                  <a:pt x="427487" y="591652"/>
                </a:cubicBezTo>
                <a:cubicBezTo>
                  <a:pt x="444994" y="582886"/>
                  <a:pt x="444994" y="582886"/>
                  <a:pt x="444994" y="582886"/>
                </a:cubicBezTo>
                <a:cubicBezTo>
                  <a:pt x="440617" y="565356"/>
                  <a:pt x="440617" y="565356"/>
                  <a:pt x="440617" y="565356"/>
                </a:cubicBezTo>
                <a:cubicBezTo>
                  <a:pt x="484385" y="565356"/>
                  <a:pt x="484385" y="565356"/>
                  <a:pt x="484385" y="565356"/>
                </a:cubicBezTo>
                <a:cubicBezTo>
                  <a:pt x="501892" y="552208"/>
                  <a:pt x="501892" y="552208"/>
                  <a:pt x="501892" y="552208"/>
                </a:cubicBezTo>
                <a:cubicBezTo>
                  <a:pt x="523775" y="547826"/>
                  <a:pt x="523775" y="547826"/>
                  <a:pt x="523775" y="547826"/>
                </a:cubicBezTo>
                <a:cubicBezTo>
                  <a:pt x="532528" y="547826"/>
                  <a:pt x="536905" y="530295"/>
                  <a:pt x="554412" y="543443"/>
                </a:cubicBezTo>
                <a:cubicBezTo>
                  <a:pt x="563166" y="534678"/>
                  <a:pt x="563166" y="534678"/>
                  <a:pt x="563166" y="534678"/>
                </a:cubicBezTo>
                <a:cubicBezTo>
                  <a:pt x="567542" y="539060"/>
                  <a:pt x="567542" y="539060"/>
                  <a:pt x="567542" y="539060"/>
                </a:cubicBezTo>
                <a:cubicBezTo>
                  <a:pt x="571919" y="539060"/>
                  <a:pt x="545659" y="547826"/>
                  <a:pt x="580673" y="534678"/>
                </a:cubicBezTo>
                <a:cubicBezTo>
                  <a:pt x="571919" y="543443"/>
                  <a:pt x="571919" y="543443"/>
                  <a:pt x="571919" y="543443"/>
                </a:cubicBezTo>
                <a:cubicBezTo>
                  <a:pt x="576296" y="547826"/>
                  <a:pt x="576296" y="547826"/>
                  <a:pt x="576296" y="547826"/>
                </a:cubicBezTo>
                <a:cubicBezTo>
                  <a:pt x="563166" y="556591"/>
                  <a:pt x="563166" y="556591"/>
                  <a:pt x="563166" y="556591"/>
                </a:cubicBezTo>
                <a:cubicBezTo>
                  <a:pt x="541282" y="569739"/>
                  <a:pt x="541282" y="569739"/>
                  <a:pt x="541282" y="569739"/>
                </a:cubicBezTo>
                <a:cubicBezTo>
                  <a:pt x="563166" y="569739"/>
                  <a:pt x="563166" y="569739"/>
                  <a:pt x="563166" y="569739"/>
                </a:cubicBezTo>
                <a:cubicBezTo>
                  <a:pt x="633193" y="565356"/>
                  <a:pt x="633193" y="565356"/>
                  <a:pt x="633193" y="565356"/>
                </a:cubicBezTo>
                <a:cubicBezTo>
                  <a:pt x="641947" y="569739"/>
                  <a:pt x="641947" y="569739"/>
                  <a:pt x="641947" y="569739"/>
                </a:cubicBezTo>
                <a:cubicBezTo>
                  <a:pt x="650700" y="565356"/>
                  <a:pt x="650700" y="565356"/>
                  <a:pt x="650700" y="565356"/>
                </a:cubicBezTo>
                <a:cubicBezTo>
                  <a:pt x="663830" y="578504"/>
                  <a:pt x="663830" y="578504"/>
                  <a:pt x="663830" y="578504"/>
                </a:cubicBezTo>
                <a:cubicBezTo>
                  <a:pt x="681337" y="569739"/>
                  <a:pt x="681337" y="569739"/>
                  <a:pt x="681337" y="569739"/>
                </a:cubicBezTo>
                <a:lnTo>
                  <a:pt x="680959" y="569373"/>
                </a:lnTo>
                <a:lnTo>
                  <a:pt x="696342" y="566597"/>
                </a:lnTo>
                <a:lnTo>
                  <a:pt x="693989" y="571519"/>
                </a:lnTo>
                <a:cubicBezTo>
                  <a:pt x="693373" y="581791"/>
                  <a:pt x="713069" y="568643"/>
                  <a:pt x="703221" y="565356"/>
                </a:cubicBezTo>
                <a:lnTo>
                  <a:pt x="696342" y="566597"/>
                </a:lnTo>
                <a:lnTo>
                  <a:pt x="703221" y="552208"/>
                </a:lnTo>
                <a:cubicBezTo>
                  <a:pt x="690091" y="543443"/>
                  <a:pt x="690091" y="543443"/>
                  <a:pt x="690091" y="543443"/>
                </a:cubicBezTo>
                <a:cubicBezTo>
                  <a:pt x="663830" y="539060"/>
                  <a:pt x="663830" y="539060"/>
                  <a:pt x="663830" y="539060"/>
                </a:cubicBezTo>
                <a:cubicBezTo>
                  <a:pt x="633193" y="547826"/>
                  <a:pt x="633193" y="547826"/>
                  <a:pt x="633193" y="547826"/>
                </a:cubicBezTo>
                <a:cubicBezTo>
                  <a:pt x="633193" y="543443"/>
                  <a:pt x="633193" y="543443"/>
                  <a:pt x="633193" y="543443"/>
                </a:cubicBezTo>
                <a:cubicBezTo>
                  <a:pt x="641947" y="543443"/>
                  <a:pt x="641947" y="543443"/>
                  <a:pt x="641947" y="543443"/>
                </a:cubicBezTo>
                <a:cubicBezTo>
                  <a:pt x="620063" y="521530"/>
                  <a:pt x="620063" y="521530"/>
                  <a:pt x="620063" y="521530"/>
                </a:cubicBezTo>
                <a:cubicBezTo>
                  <a:pt x="606933" y="525913"/>
                  <a:pt x="602556" y="543443"/>
                  <a:pt x="585049" y="525913"/>
                </a:cubicBezTo>
                <a:lnTo>
                  <a:pt x="586852" y="524108"/>
                </a:lnTo>
                <a:lnTo>
                  <a:pt x="589426" y="525365"/>
                </a:lnTo>
                <a:cubicBezTo>
                  <a:pt x="593803" y="523721"/>
                  <a:pt x="598180" y="517147"/>
                  <a:pt x="593803" y="517147"/>
                </a:cubicBezTo>
                <a:cubicBezTo>
                  <a:pt x="593803" y="517147"/>
                  <a:pt x="593803" y="517147"/>
                  <a:pt x="592709" y="518243"/>
                </a:cubicBezTo>
                <a:lnTo>
                  <a:pt x="586852" y="524108"/>
                </a:lnTo>
                <a:lnTo>
                  <a:pt x="583955" y="522694"/>
                </a:lnTo>
                <a:cubicBezTo>
                  <a:pt x="582861" y="519613"/>
                  <a:pt x="582861" y="513860"/>
                  <a:pt x="585049" y="504000"/>
                </a:cubicBezTo>
                <a:cubicBezTo>
                  <a:pt x="590520" y="504000"/>
                  <a:pt x="591614" y="505643"/>
                  <a:pt x="590930" y="507560"/>
                </a:cubicBezTo>
                <a:lnTo>
                  <a:pt x="590287" y="508259"/>
                </a:lnTo>
                <a:lnTo>
                  <a:pt x="586280" y="511395"/>
                </a:lnTo>
                <a:cubicBezTo>
                  <a:pt x="583681" y="513860"/>
                  <a:pt x="584502" y="513860"/>
                  <a:pt x="586143" y="512765"/>
                </a:cubicBezTo>
                <a:lnTo>
                  <a:pt x="590287" y="508259"/>
                </a:lnTo>
                <a:lnTo>
                  <a:pt x="606933" y="495234"/>
                </a:lnTo>
                <a:cubicBezTo>
                  <a:pt x="585049" y="486469"/>
                  <a:pt x="585049" y="486469"/>
                  <a:pt x="585049" y="486469"/>
                </a:cubicBezTo>
                <a:cubicBezTo>
                  <a:pt x="554412" y="490852"/>
                  <a:pt x="554412" y="490852"/>
                  <a:pt x="554412" y="490852"/>
                </a:cubicBezTo>
                <a:cubicBezTo>
                  <a:pt x="536905" y="482087"/>
                  <a:pt x="536905" y="482087"/>
                  <a:pt x="536905" y="482087"/>
                </a:cubicBezTo>
                <a:cubicBezTo>
                  <a:pt x="462501" y="482087"/>
                  <a:pt x="462501" y="482087"/>
                  <a:pt x="462501" y="482087"/>
                </a:cubicBezTo>
                <a:cubicBezTo>
                  <a:pt x="458124" y="473321"/>
                  <a:pt x="458124" y="473321"/>
                  <a:pt x="458124" y="473321"/>
                </a:cubicBezTo>
                <a:cubicBezTo>
                  <a:pt x="458124" y="477704"/>
                  <a:pt x="449371" y="482087"/>
                  <a:pt x="440617" y="477704"/>
                </a:cubicBezTo>
                <a:cubicBezTo>
                  <a:pt x="458124" y="468939"/>
                  <a:pt x="458124" y="468939"/>
                  <a:pt x="458124" y="468939"/>
                </a:cubicBezTo>
                <a:cubicBezTo>
                  <a:pt x="462501" y="477704"/>
                  <a:pt x="462501" y="477704"/>
                  <a:pt x="462501" y="477704"/>
                </a:cubicBezTo>
                <a:cubicBezTo>
                  <a:pt x="466878" y="468939"/>
                  <a:pt x="466878" y="468939"/>
                  <a:pt x="466878" y="468939"/>
                </a:cubicBezTo>
                <a:cubicBezTo>
                  <a:pt x="444994" y="460173"/>
                  <a:pt x="444994" y="460173"/>
                  <a:pt x="444994" y="460173"/>
                </a:cubicBezTo>
                <a:cubicBezTo>
                  <a:pt x="418734" y="464556"/>
                  <a:pt x="418734" y="464556"/>
                  <a:pt x="418734" y="464556"/>
                </a:cubicBezTo>
                <a:cubicBezTo>
                  <a:pt x="409980" y="464556"/>
                  <a:pt x="409980" y="464556"/>
                  <a:pt x="409980" y="464556"/>
                </a:cubicBezTo>
                <a:cubicBezTo>
                  <a:pt x="453748" y="451408"/>
                  <a:pt x="453748" y="451408"/>
                  <a:pt x="453748" y="451408"/>
                </a:cubicBezTo>
                <a:cubicBezTo>
                  <a:pt x="458124" y="447026"/>
                  <a:pt x="409980" y="473321"/>
                  <a:pt x="471254" y="451408"/>
                </a:cubicBezTo>
                <a:cubicBezTo>
                  <a:pt x="563166" y="464556"/>
                  <a:pt x="563166" y="464556"/>
                  <a:pt x="563166" y="464556"/>
                </a:cubicBezTo>
                <a:cubicBezTo>
                  <a:pt x="567542" y="460173"/>
                  <a:pt x="567542" y="460173"/>
                  <a:pt x="567542" y="460173"/>
                </a:cubicBezTo>
                <a:cubicBezTo>
                  <a:pt x="602556" y="468939"/>
                  <a:pt x="602556" y="468939"/>
                  <a:pt x="602556" y="468939"/>
                </a:cubicBezTo>
                <a:cubicBezTo>
                  <a:pt x="633193" y="460173"/>
                  <a:pt x="633193" y="460173"/>
                  <a:pt x="633193" y="460173"/>
                </a:cubicBezTo>
                <a:lnTo>
                  <a:pt x="630453" y="457429"/>
                </a:lnTo>
                <a:lnTo>
                  <a:pt x="637570" y="447026"/>
                </a:lnTo>
                <a:cubicBezTo>
                  <a:pt x="641947" y="455791"/>
                  <a:pt x="641947" y="455791"/>
                  <a:pt x="641947" y="455791"/>
                </a:cubicBezTo>
                <a:cubicBezTo>
                  <a:pt x="646323" y="455791"/>
                  <a:pt x="646323" y="455791"/>
                  <a:pt x="646323" y="455791"/>
                </a:cubicBezTo>
                <a:cubicBezTo>
                  <a:pt x="659454" y="442643"/>
                  <a:pt x="659454" y="442643"/>
                  <a:pt x="659454" y="442643"/>
                </a:cubicBezTo>
                <a:cubicBezTo>
                  <a:pt x="663830" y="464556"/>
                  <a:pt x="663830" y="464556"/>
                  <a:pt x="663830" y="464556"/>
                </a:cubicBezTo>
                <a:cubicBezTo>
                  <a:pt x="676961" y="451408"/>
                  <a:pt x="676961" y="451408"/>
                  <a:pt x="676961" y="451408"/>
                </a:cubicBezTo>
                <a:cubicBezTo>
                  <a:pt x="690091" y="447026"/>
                  <a:pt x="698844" y="460173"/>
                  <a:pt x="711974" y="442643"/>
                </a:cubicBezTo>
                <a:lnTo>
                  <a:pt x="715678" y="438934"/>
                </a:lnTo>
                <a:lnTo>
                  <a:pt x="716898" y="439904"/>
                </a:lnTo>
                <a:cubicBezTo>
                  <a:pt x="720728" y="443739"/>
                  <a:pt x="722916" y="447026"/>
                  <a:pt x="720728" y="442643"/>
                </a:cubicBezTo>
                <a:cubicBezTo>
                  <a:pt x="725105" y="429495"/>
                  <a:pt x="725105" y="429495"/>
                  <a:pt x="725105" y="429495"/>
                </a:cubicBezTo>
                <a:cubicBezTo>
                  <a:pt x="742611" y="447026"/>
                  <a:pt x="729481" y="398817"/>
                  <a:pt x="760118" y="429495"/>
                </a:cubicBezTo>
                <a:cubicBezTo>
                  <a:pt x="777625" y="425113"/>
                  <a:pt x="786378" y="407582"/>
                  <a:pt x="808262" y="420730"/>
                </a:cubicBezTo>
                <a:cubicBezTo>
                  <a:pt x="803886" y="425113"/>
                  <a:pt x="803886" y="425113"/>
                  <a:pt x="803886" y="425113"/>
                </a:cubicBezTo>
                <a:cubicBezTo>
                  <a:pt x="843276" y="425113"/>
                  <a:pt x="843276" y="425113"/>
                  <a:pt x="843276" y="425113"/>
                </a:cubicBezTo>
                <a:cubicBezTo>
                  <a:pt x="860783" y="438260"/>
                  <a:pt x="860783" y="438260"/>
                  <a:pt x="860783" y="438260"/>
                </a:cubicBezTo>
                <a:cubicBezTo>
                  <a:pt x="865160" y="429495"/>
                  <a:pt x="865160" y="429495"/>
                  <a:pt x="865160" y="429495"/>
                </a:cubicBezTo>
                <a:cubicBezTo>
                  <a:pt x="865160" y="425113"/>
                  <a:pt x="865160" y="425113"/>
                  <a:pt x="865160" y="425113"/>
                </a:cubicBezTo>
                <a:cubicBezTo>
                  <a:pt x="869536" y="433878"/>
                  <a:pt x="869536" y="433878"/>
                  <a:pt x="869536" y="433878"/>
                </a:cubicBezTo>
                <a:cubicBezTo>
                  <a:pt x="900174" y="429495"/>
                  <a:pt x="900174" y="429495"/>
                  <a:pt x="900174" y="429495"/>
                </a:cubicBezTo>
                <a:cubicBezTo>
                  <a:pt x="917680" y="420730"/>
                  <a:pt x="917680" y="420730"/>
                  <a:pt x="917680" y="420730"/>
                </a:cubicBezTo>
                <a:cubicBezTo>
                  <a:pt x="904550" y="411965"/>
                  <a:pt x="904550" y="411965"/>
                  <a:pt x="904550" y="411965"/>
                </a:cubicBezTo>
                <a:cubicBezTo>
                  <a:pt x="922057" y="407582"/>
                  <a:pt x="922057" y="407582"/>
                  <a:pt x="922057" y="407582"/>
                </a:cubicBezTo>
                <a:cubicBezTo>
                  <a:pt x="913304" y="411965"/>
                  <a:pt x="913304" y="411965"/>
                  <a:pt x="913304" y="411965"/>
                </a:cubicBezTo>
                <a:cubicBezTo>
                  <a:pt x="943941" y="420730"/>
                  <a:pt x="943941" y="420730"/>
                  <a:pt x="943941" y="420730"/>
                </a:cubicBezTo>
                <a:cubicBezTo>
                  <a:pt x="946129" y="420730"/>
                  <a:pt x="948318" y="415252"/>
                  <a:pt x="950506" y="412513"/>
                </a:cubicBezTo>
                <a:lnTo>
                  <a:pt x="953170" y="411679"/>
                </a:lnTo>
                <a:lnTo>
                  <a:pt x="952694" y="411965"/>
                </a:lnTo>
                <a:lnTo>
                  <a:pt x="953867" y="411707"/>
                </a:lnTo>
                <a:lnTo>
                  <a:pt x="957071" y="420730"/>
                </a:lnTo>
                <a:cubicBezTo>
                  <a:pt x="965824" y="425113"/>
                  <a:pt x="965824" y="416347"/>
                  <a:pt x="965824" y="411965"/>
                </a:cubicBezTo>
                <a:cubicBezTo>
                  <a:pt x="955977" y="411965"/>
                  <a:pt x="975672" y="407034"/>
                  <a:pt x="969517" y="408267"/>
                </a:cubicBezTo>
                <a:lnTo>
                  <a:pt x="953867" y="411707"/>
                </a:lnTo>
                <a:lnTo>
                  <a:pt x="953788" y="411485"/>
                </a:lnTo>
                <a:lnTo>
                  <a:pt x="953170" y="411679"/>
                </a:lnTo>
                <a:lnTo>
                  <a:pt x="971842" y="400461"/>
                </a:lnTo>
                <a:cubicBezTo>
                  <a:pt x="974578" y="398817"/>
                  <a:pt x="974578" y="398817"/>
                  <a:pt x="974578" y="398817"/>
                </a:cubicBezTo>
                <a:cubicBezTo>
                  <a:pt x="970201" y="394434"/>
                  <a:pt x="970201" y="394434"/>
                  <a:pt x="970201" y="394434"/>
                </a:cubicBezTo>
                <a:cubicBezTo>
                  <a:pt x="983331" y="390052"/>
                  <a:pt x="983331" y="390052"/>
                  <a:pt x="983331" y="390052"/>
                </a:cubicBezTo>
                <a:cubicBezTo>
                  <a:pt x="1000838" y="394434"/>
                  <a:pt x="1000838" y="394434"/>
                  <a:pt x="1000838" y="394434"/>
                </a:cubicBezTo>
                <a:cubicBezTo>
                  <a:pt x="992085" y="403200"/>
                  <a:pt x="992085" y="403200"/>
                  <a:pt x="992085" y="403200"/>
                </a:cubicBezTo>
                <a:cubicBezTo>
                  <a:pt x="987708" y="398817"/>
                  <a:pt x="987708" y="398817"/>
                  <a:pt x="987708" y="398817"/>
                </a:cubicBezTo>
                <a:cubicBezTo>
                  <a:pt x="974578" y="407582"/>
                  <a:pt x="974578" y="407582"/>
                  <a:pt x="974578" y="407582"/>
                </a:cubicBezTo>
                <a:cubicBezTo>
                  <a:pt x="974578" y="411965"/>
                  <a:pt x="974578" y="411965"/>
                  <a:pt x="974578" y="411965"/>
                </a:cubicBezTo>
                <a:cubicBezTo>
                  <a:pt x="987708" y="407582"/>
                  <a:pt x="1009592" y="394434"/>
                  <a:pt x="1018345" y="411965"/>
                </a:cubicBezTo>
                <a:cubicBezTo>
                  <a:pt x="1044605" y="407582"/>
                  <a:pt x="1044605" y="407582"/>
                  <a:pt x="1044605" y="407582"/>
                </a:cubicBezTo>
                <a:cubicBezTo>
                  <a:pt x="1083996" y="403200"/>
                  <a:pt x="1083996" y="403200"/>
                  <a:pt x="1083996" y="403200"/>
                </a:cubicBezTo>
                <a:cubicBezTo>
                  <a:pt x="1162777" y="385669"/>
                  <a:pt x="1162777" y="385669"/>
                  <a:pt x="1162777" y="385669"/>
                </a:cubicBezTo>
                <a:cubicBezTo>
                  <a:pt x="1171530" y="376904"/>
                  <a:pt x="1171530" y="376904"/>
                  <a:pt x="1171530" y="376904"/>
                </a:cubicBezTo>
                <a:cubicBezTo>
                  <a:pt x="1171530" y="376904"/>
                  <a:pt x="1189037" y="376904"/>
                  <a:pt x="1167154" y="372521"/>
                </a:cubicBezTo>
                <a:cubicBezTo>
                  <a:pt x="1189037" y="368139"/>
                  <a:pt x="1189037" y="368139"/>
                  <a:pt x="1189037" y="368139"/>
                </a:cubicBezTo>
                <a:cubicBezTo>
                  <a:pt x="1184661" y="372521"/>
                  <a:pt x="1184661" y="372521"/>
                  <a:pt x="1184661" y="372521"/>
                </a:cubicBezTo>
                <a:cubicBezTo>
                  <a:pt x="1210921" y="372521"/>
                  <a:pt x="1210921" y="372521"/>
                  <a:pt x="1210921" y="372521"/>
                </a:cubicBezTo>
                <a:cubicBezTo>
                  <a:pt x="1224051" y="354991"/>
                  <a:pt x="1224051" y="354991"/>
                  <a:pt x="1224051" y="354991"/>
                </a:cubicBezTo>
                <a:cubicBezTo>
                  <a:pt x="1232805" y="359374"/>
                  <a:pt x="1224051" y="333078"/>
                  <a:pt x="1241558" y="354991"/>
                </a:cubicBezTo>
                <a:cubicBezTo>
                  <a:pt x="1289702" y="346226"/>
                  <a:pt x="1206544" y="350608"/>
                  <a:pt x="1280949" y="333078"/>
                </a:cubicBezTo>
                <a:cubicBezTo>
                  <a:pt x="1272195" y="341843"/>
                  <a:pt x="1272195" y="341843"/>
                  <a:pt x="1272195" y="341843"/>
                </a:cubicBezTo>
                <a:cubicBezTo>
                  <a:pt x="1276572" y="350608"/>
                  <a:pt x="1276572" y="350608"/>
                  <a:pt x="1276572" y="350608"/>
                </a:cubicBezTo>
                <a:cubicBezTo>
                  <a:pt x="1294079" y="341843"/>
                  <a:pt x="1294079" y="341843"/>
                  <a:pt x="1294079" y="341843"/>
                </a:cubicBezTo>
                <a:cubicBezTo>
                  <a:pt x="1294079" y="337461"/>
                  <a:pt x="1294079" y="337461"/>
                  <a:pt x="1294079" y="337461"/>
                </a:cubicBezTo>
                <a:cubicBezTo>
                  <a:pt x="1311586" y="328695"/>
                  <a:pt x="1311586" y="328695"/>
                  <a:pt x="1311586" y="328695"/>
                </a:cubicBezTo>
                <a:cubicBezTo>
                  <a:pt x="1355353" y="324313"/>
                  <a:pt x="1355353" y="324313"/>
                  <a:pt x="1355353" y="324313"/>
                </a:cubicBezTo>
                <a:cubicBezTo>
                  <a:pt x="1355353" y="319930"/>
                  <a:pt x="1355353" y="319930"/>
                  <a:pt x="1355353" y="319930"/>
                </a:cubicBezTo>
                <a:cubicBezTo>
                  <a:pt x="1320339" y="319930"/>
                  <a:pt x="1320339" y="319930"/>
                  <a:pt x="1320339" y="319930"/>
                </a:cubicBezTo>
                <a:cubicBezTo>
                  <a:pt x="1259065" y="328695"/>
                  <a:pt x="1259065" y="328695"/>
                  <a:pt x="1259065" y="328695"/>
                </a:cubicBezTo>
                <a:cubicBezTo>
                  <a:pt x="1197791" y="337461"/>
                  <a:pt x="1197791" y="337461"/>
                  <a:pt x="1197791" y="337461"/>
                </a:cubicBezTo>
                <a:cubicBezTo>
                  <a:pt x="1184661" y="341843"/>
                  <a:pt x="1184661" y="341843"/>
                  <a:pt x="1184661" y="341843"/>
                </a:cubicBezTo>
                <a:cubicBezTo>
                  <a:pt x="1158400" y="341843"/>
                  <a:pt x="1158400" y="341843"/>
                  <a:pt x="1158400" y="341843"/>
                </a:cubicBezTo>
                <a:cubicBezTo>
                  <a:pt x="1140893" y="346226"/>
                  <a:pt x="1140893" y="346226"/>
                  <a:pt x="1140893" y="346226"/>
                </a:cubicBezTo>
                <a:cubicBezTo>
                  <a:pt x="1123386" y="337461"/>
                  <a:pt x="1123386" y="337461"/>
                  <a:pt x="1123386" y="337461"/>
                </a:cubicBezTo>
                <a:cubicBezTo>
                  <a:pt x="1110256" y="346226"/>
                  <a:pt x="1110256" y="346226"/>
                  <a:pt x="1110256" y="346226"/>
                </a:cubicBezTo>
                <a:cubicBezTo>
                  <a:pt x="1097126" y="346226"/>
                  <a:pt x="1097126" y="346226"/>
                  <a:pt x="1097126" y="346226"/>
                </a:cubicBezTo>
                <a:cubicBezTo>
                  <a:pt x="1079619" y="350608"/>
                  <a:pt x="1079619" y="350608"/>
                  <a:pt x="1079619" y="350608"/>
                </a:cubicBezTo>
                <a:cubicBezTo>
                  <a:pt x="1066489" y="350608"/>
                  <a:pt x="1066489" y="350608"/>
                  <a:pt x="1066489" y="350608"/>
                </a:cubicBezTo>
                <a:cubicBezTo>
                  <a:pt x="1044605" y="341843"/>
                  <a:pt x="1075243" y="372521"/>
                  <a:pt x="1040229" y="354991"/>
                </a:cubicBezTo>
                <a:cubicBezTo>
                  <a:pt x="961447" y="359374"/>
                  <a:pt x="961447" y="359374"/>
                  <a:pt x="961447" y="359374"/>
                </a:cubicBezTo>
                <a:cubicBezTo>
                  <a:pt x="961447" y="354991"/>
                  <a:pt x="992085" y="350608"/>
                  <a:pt x="961447" y="346226"/>
                </a:cubicBezTo>
                <a:cubicBezTo>
                  <a:pt x="930811" y="350608"/>
                  <a:pt x="930811" y="350608"/>
                  <a:pt x="930811" y="350608"/>
                </a:cubicBezTo>
                <a:cubicBezTo>
                  <a:pt x="935187" y="337461"/>
                  <a:pt x="935187" y="337461"/>
                  <a:pt x="935187" y="337461"/>
                </a:cubicBezTo>
                <a:cubicBezTo>
                  <a:pt x="904550" y="333078"/>
                  <a:pt x="904550" y="333078"/>
                  <a:pt x="904550" y="333078"/>
                </a:cubicBezTo>
                <a:lnTo>
                  <a:pt x="901816" y="341292"/>
                </a:lnTo>
                <a:lnTo>
                  <a:pt x="874985" y="341750"/>
                </a:lnTo>
                <a:lnTo>
                  <a:pt x="876648" y="340200"/>
                </a:lnTo>
                <a:cubicBezTo>
                  <a:pt x="877196" y="338556"/>
                  <a:pt x="873913" y="339652"/>
                  <a:pt x="869536" y="341843"/>
                </a:cubicBezTo>
                <a:lnTo>
                  <a:pt x="874985" y="341750"/>
                </a:lnTo>
                <a:lnTo>
                  <a:pt x="860783" y="354991"/>
                </a:lnTo>
                <a:cubicBezTo>
                  <a:pt x="838899" y="346226"/>
                  <a:pt x="838899" y="346226"/>
                  <a:pt x="838899" y="346226"/>
                </a:cubicBezTo>
                <a:cubicBezTo>
                  <a:pt x="838899" y="359374"/>
                  <a:pt x="838899" y="359374"/>
                  <a:pt x="838899" y="359374"/>
                </a:cubicBezTo>
                <a:cubicBezTo>
                  <a:pt x="817016" y="350608"/>
                  <a:pt x="817016" y="350608"/>
                  <a:pt x="817016" y="350608"/>
                </a:cubicBezTo>
                <a:cubicBezTo>
                  <a:pt x="777625" y="363756"/>
                  <a:pt x="777625" y="363756"/>
                  <a:pt x="777625" y="363756"/>
                </a:cubicBezTo>
                <a:cubicBezTo>
                  <a:pt x="773248" y="350608"/>
                  <a:pt x="773248" y="350608"/>
                  <a:pt x="773248" y="350608"/>
                </a:cubicBezTo>
                <a:cubicBezTo>
                  <a:pt x="738235" y="350608"/>
                  <a:pt x="738235" y="350608"/>
                  <a:pt x="738235" y="350608"/>
                </a:cubicBezTo>
                <a:cubicBezTo>
                  <a:pt x="729481" y="363756"/>
                  <a:pt x="729481" y="363756"/>
                  <a:pt x="729481" y="363756"/>
                </a:cubicBezTo>
                <a:cubicBezTo>
                  <a:pt x="720728" y="359374"/>
                  <a:pt x="720728" y="359374"/>
                  <a:pt x="720728" y="359374"/>
                </a:cubicBezTo>
                <a:cubicBezTo>
                  <a:pt x="716351" y="368139"/>
                  <a:pt x="716351" y="368139"/>
                  <a:pt x="716351" y="368139"/>
                </a:cubicBezTo>
                <a:cubicBezTo>
                  <a:pt x="694467" y="363756"/>
                  <a:pt x="738235" y="346226"/>
                  <a:pt x="694467" y="368139"/>
                </a:cubicBezTo>
                <a:cubicBezTo>
                  <a:pt x="698844" y="359374"/>
                  <a:pt x="711974" y="359374"/>
                  <a:pt x="716351" y="354991"/>
                </a:cubicBezTo>
                <a:cubicBezTo>
                  <a:pt x="711974" y="346226"/>
                  <a:pt x="711974" y="346226"/>
                  <a:pt x="711974" y="346226"/>
                </a:cubicBezTo>
                <a:cubicBezTo>
                  <a:pt x="711974" y="337461"/>
                  <a:pt x="711974" y="337461"/>
                  <a:pt x="711974" y="337461"/>
                </a:cubicBezTo>
                <a:cubicBezTo>
                  <a:pt x="720728" y="337461"/>
                  <a:pt x="725105" y="328695"/>
                  <a:pt x="729481" y="324313"/>
                </a:cubicBezTo>
                <a:cubicBezTo>
                  <a:pt x="685714" y="328695"/>
                  <a:pt x="685714" y="328695"/>
                  <a:pt x="685714" y="328695"/>
                </a:cubicBezTo>
                <a:cubicBezTo>
                  <a:pt x="681337" y="333078"/>
                  <a:pt x="681337" y="333078"/>
                  <a:pt x="681337" y="333078"/>
                </a:cubicBezTo>
                <a:cubicBezTo>
                  <a:pt x="659454" y="328695"/>
                  <a:pt x="659454" y="328695"/>
                  <a:pt x="659454" y="328695"/>
                </a:cubicBezTo>
                <a:cubicBezTo>
                  <a:pt x="655077" y="333078"/>
                  <a:pt x="655077" y="333078"/>
                  <a:pt x="655077" y="333078"/>
                </a:cubicBezTo>
                <a:cubicBezTo>
                  <a:pt x="655077" y="337461"/>
                  <a:pt x="655077" y="337461"/>
                  <a:pt x="655077" y="337461"/>
                </a:cubicBezTo>
                <a:cubicBezTo>
                  <a:pt x="637570" y="341843"/>
                  <a:pt x="637570" y="341843"/>
                  <a:pt x="637570" y="341843"/>
                </a:cubicBezTo>
                <a:lnTo>
                  <a:pt x="642152" y="343961"/>
                </a:lnTo>
                <a:lnTo>
                  <a:pt x="628817" y="341843"/>
                </a:lnTo>
                <a:cubicBezTo>
                  <a:pt x="624440" y="328695"/>
                  <a:pt x="637570" y="346226"/>
                  <a:pt x="633193" y="333078"/>
                </a:cubicBezTo>
                <a:cubicBezTo>
                  <a:pt x="615686" y="346226"/>
                  <a:pt x="615686" y="346226"/>
                  <a:pt x="615686" y="346226"/>
                </a:cubicBezTo>
                <a:cubicBezTo>
                  <a:pt x="606933" y="350608"/>
                  <a:pt x="606933" y="350608"/>
                  <a:pt x="606933" y="350608"/>
                </a:cubicBezTo>
                <a:cubicBezTo>
                  <a:pt x="606933" y="346226"/>
                  <a:pt x="606933" y="346226"/>
                  <a:pt x="606933" y="346226"/>
                </a:cubicBezTo>
                <a:cubicBezTo>
                  <a:pt x="585049" y="354991"/>
                  <a:pt x="585049" y="354991"/>
                  <a:pt x="585049" y="354991"/>
                </a:cubicBezTo>
                <a:cubicBezTo>
                  <a:pt x="571919" y="350608"/>
                  <a:pt x="565354" y="348417"/>
                  <a:pt x="562071" y="347321"/>
                </a:cubicBezTo>
                <a:lnTo>
                  <a:pt x="560166" y="346685"/>
                </a:lnTo>
                <a:lnTo>
                  <a:pt x="561866" y="346226"/>
                </a:lnTo>
                <a:cubicBezTo>
                  <a:pt x="569457" y="343761"/>
                  <a:pt x="555506" y="346226"/>
                  <a:pt x="558789" y="346226"/>
                </a:cubicBezTo>
                <a:lnTo>
                  <a:pt x="560166" y="346685"/>
                </a:lnTo>
                <a:lnTo>
                  <a:pt x="545659" y="350608"/>
                </a:lnTo>
                <a:cubicBezTo>
                  <a:pt x="545659" y="359374"/>
                  <a:pt x="545659" y="359374"/>
                  <a:pt x="545659" y="359374"/>
                </a:cubicBezTo>
                <a:cubicBezTo>
                  <a:pt x="536905" y="359374"/>
                  <a:pt x="536905" y="359374"/>
                  <a:pt x="536905" y="359374"/>
                </a:cubicBezTo>
                <a:cubicBezTo>
                  <a:pt x="536905" y="354991"/>
                  <a:pt x="536905" y="354991"/>
                  <a:pt x="536905" y="354991"/>
                </a:cubicBezTo>
                <a:cubicBezTo>
                  <a:pt x="501892" y="341843"/>
                  <a:pt x="501892" y="341843"/>
                  <a:pt x="501892" y="341843"/>
                </a:cubicBezTo>
                <a:lnTo>
                  <a:pt x="469904" y="338284"/>
                </a:lnTo>
                <a:lnTo>
                  <a:pt x="484385" y="328695"/>
                </a:lnTo>
                <a:cubicBezTo>
                  <a:pt x="471254" y="315548"/>
                  <a:pt x="471254" y="315548"/>
                  <a:pt x="471254" y="315548"/>
                </a:cubicBezTo>
                <a:lnTo>
                  <a:pt x="484799" y="315548"/>
                </a:lnTo>
                <a:lnTo>
                  <a:pt x="490266" y="317533"/>
                </a:lnTo>
                <a:lnTo>
                  <a:pt x="490376" y="317457"/>
                </a:lnTo>
                <a:lnTo>
                  <a:pt x="506268" y="324313"/>
                </a:lnTo>
                <a:cubicBezTo>
                  <a:pt x="519398" y="315548"/>
                  <a:pt x="519398" y="315548"/>
                  <a:pt x="519398" y="315548"/>
                </a:cubicBezTo>
                <a:cubicBezTo>
                  <a:pt x="523775" y="311165"/>
                  <a:pt x="523775" y="311165"/>
                  <a:pt x="523775" y="311165"/>
                </a:cubicBezTo>
                <a:cubicBezTo>
                  <a:pt x="506268" y="293635"/>
                  <a:pt x="506268" y="293635"/>
                  <a:pt x="506268" y="293635"/>
                </a:cubicBezTo>
                <a:cubicBezTo>
                  <a:pt x="506268" y="280487"/>
                  <a:pt x="506268" y="280487"/>
                  <a:pt x="506268" y="280487"/>
                </a:cubicBezTo>
                <a:cubicBezTo>
                  <a:pt x="497515" y="271721"/>
                  <a:pt x="497515" y="271721"/>
                  <a:pt x="497515" y="271721"/>
                </a:cubicBezTo>
                <a:cubicBezTo>
                  <a:pt x="510645" y="258574"/>
                  <a:pt x="506268" y="276104"/>
                  <a:pt x="536905" y="262956"/>
                </a:cubicBezTo>
                <a:cubicBezTo>
                  <a:pt x="541282" y="271721"/>
                  <a:pt x="541282" y="271721"/>
                  <a:pt x="541282" y="271721"/>
                </a:cubicBezTo>
                <a:cubicBezTo>
                  <a:pt x="545659" y="276104"/>
                  <a:pt x="536905" y="258574"/>
                  <a:pt x="545659" y="276104"/>
                </a:cubicBezTo>
                <a:cubicBezTo>
                  <a:pt x="558789" y="271721"/>
                  <a:pt x="558789" y="271721"/>
                  <a:pt x="558789" y="271721"/>
                </a:cubicBezTo>
                <a:cubicBezTo>
                  <a:pt x="580673" y="271721"/>
                  <a:pt x="580673" y="271721"/>
                  <a:pt x="580673" y="271721"/>
                </a:cubicBezTo>
                <a:cubicBezTo>
                  <a:pt x="585049" y="293635"/>
                  <a:pt x="585049" y="293635"/>
                  <a:pt x="585049" y="293635"/>
                </a:cubicBezTo>
                <a:cubicBezTo>
                  <a:pt x="620063" y="302400"/>
                  <a:pt x="620063" y="302400"/>
                  <a:pt x="620063" y="302400"/>
                </a:cubicBezTo>
                <a:cubicBezTo>
                  <a:pt x="646323" y="293635"/>
                  <a:pt x="646323" y="293635"/>
                  <a:pt x="646323" y="293635"/>
                </a:cubicBezTo>
                <a:cubicBezTo>
                  <a:pt x="685714" y="284869"/>
                  <a:pt x="685714" y="284869"/>
                  <a:pt x="685714" y="284869"/>
                </a:cubicBezTo>
                <a:cubicBezTo>
                  <a:pt x="690091" y="271721"/>
                  <a:pt x="690091" y="271721"/>
                  <a:pt x="690091" y="271721"/>
                </a:cubicBezTo>
                <a:cubicBezTo>
                  <a:pt x="685714" y="258574"/>
                  <a:pt x="685714" y="258574"/>
                  <a:pt x="685714" y="258574"/>
                </a:cubicBezTo>
                <a:cubicBezTo>
                  <a:pt x="628817" y="249808"/>
                  <a:pt x="628817" y="249808"/>
                  <a:pt x="628817" y="249808"/>
                </a:cubicBezTo>
                <a:cubicBezTo>
                  <a:pt x="646323" y="245426"/>
                  <a:pt x="646323" y="245426"/>
                  <a:pt x="646323" y="245426"/>
                </a:cubicBezTo>
                <a:cubicBezTo>
                  <a:pt x="655077" y="249808"/>
                  <a:pt x="655077" y="249808"/>
                  <a:pt x="655077" y="249808"/>
                </a:cubicBezTo>
                <a:cubicBezTo>
                  <a:pt x="655077" y="241043"/>
                  <a:pt x="681337" y="241043"/>
                  <a:pt x="685714" y="249808"/>
                </a:cubicBezTo>
                <a:cubicBezTo>
                  <a:pt x="703221" y="249808"/>
                  <a:pt x="703221" y="249808"/>
                  <a:pt x="703221" y="249808"/>
                </a:cubicBezTo>
                <a:cubicBezTo>
                  <a:pt x="703221" y="258574"/>
                  <a:pt x="703221" y="258574"/>
                  <a:pt x="703221" y="258574"/>
                </a:cubicBezTo>
                <a:cubicBezTo>
                  <a:pt x="711974" y="262956"/>
                  <a:pt x="711974" y="262956"/>
                  <a:pt x="711974" y="262956"/>
                </a:cubicBezTo>
                <a:cubicBezTo>
                  <a:pt x="716351" y="262956"/>
                  <a:pt x="716351" y="262956"/>
                  <a:pt x="716351" y="262956"/>
                </a:cubicBezTo>
                <a:cubicBezTo>
                  <a:pt x="711974" y="249808"/>
                  <a:pt x="711974" y="249808"/>
                  <a:pt x="711974" y="249808"/>
                </a:cubicBezTo>
                <a:cubicBezTo>
                  <a:pt x="729481" y="241043"/>
                  <a:pt x="729481" y="241043"/>
                  <a:pt x="729481" y="241043"/>
                </a:cubicBezTo>
                <a:cubicBezTo>
                  <a:pt x="777625" y="236661"/>
                  <a:pt x="777625" y="236661"/>
                  <a:pt x="777625" y="236661"/>
                </a:cubicBezTo>
                <a:lnTo>
                  <a:pt x="812019" y="232834"/>
                </a:lnTo>
                <a:lnTo>
                  <a:pt x="812229" y="235017"/>
                </a:lnTo>
                <a:cubicBezTo>
                  <a:pt x="813186" y="236661"/>
                  <a:pt x="814827" y="236661"/>
                  <a:pt x="817016" y="232278"/>
                </a:cubicBezTo>
                <a:cubicBezTo>
                  <a:pt x="817016" y="232278"/>
                  <a:pt x="817016" y="232278"/>
                  <a:pt x="812092" y="232826"/>
                </a:cubicBezTo>
                <a:lnTo>
                  <a:pt x="812019" y="232834"/>
                </a:lnTo>
                <a:lnTo>
                  <a:pt x="811545" y="227895"/>
                </a:lnTo>
                <a:cubicBezTo>
                  <a:pt x="812639" y="223513"/>
                  <a:pt x="817016" y="223513"/>
                  <a:pt x="825769" y="249808"/>
                </a:cubicBezTo>
                <a:cubicBezTo>
                  <a:pt x="865160" y="241043"/>
                  <a:pt x="865160" y="241043"/>
                  <a:pt x="865160" y="241043"/>
                </a:cubicBezTo>
                <a:cubicBezTo>
                  <a:pt x="869536" y="245426"/>
                  <a:pt x="869536" y="245426"/>
                  <a:pt x="869536" y="245426"/>
                </a:cubicBezTo>
                <a:cubicBezTo>
                  <a:pt x="873913" y="245426"/>
                  <a:pt x="878290" y="236661"/>
                  <a:pt x="882666" y="241043"/>
                </a:cubicBezTo>
                <a:lnTo>
                  <a:pt x="859908" y="229648"/>
                </a:lnTo>
                <a:lnTo>
                  <a:pt x="873161" y="226526"/>
                </a:lnTo>
                <a:cubicBezTo>
                  <a:pt x="904550" y="219130"/>
                  <a:pt x="904550" y="219130"/>
                  <a:pt x="904550" y="219130"/>
                </a:cubicBezTo>
                <a:cubicBezTo>
                  <a:pt x="908927" y="219130"/>
                  <a:pt x="913304" y="232278"/>
                  <a:pt x="917680" y="214748"/>
                </a:cubicBezTo>
                <a:cubicBezTo>
                  <a:pt x="913304" y="227895"/>
                  <a:pt x="913304" y="227895"/>
                  <a:pt x="913304" y="227895"/>
                </a:cubicBezTo>
                <a:cubicBezTo>
                  <a:pt x="926434" y="236661"/>
                  <a:pt x="926434" y="236661"/>
                  <a:pt x="926434" y="236661"/>
                </a:cubicBezTo>
                <a:cubicBezTo>
                  <a:pt x="913304" y="236661"/>
                  <a:pt x="913304" y="236661"/>
                  <a:pt x="913304" y="236661"/>
                </a:cubicBezTo>
                <a:cubicBezTo>
                  <a:pt x="917680" y="241043"/>
                  <a:pt x="917680" y="241043"/>
                  <a:pt x="917680" y="241043"/>
                </a:cubicBezTo>
                <a:cubicBezTo>
                  <a:pt x="943941" y="236661"/>
                  <a:pt x="943941" y="236661"/>
                  <a:pt x="943941" y="236661"/>
                </a:cubicBezTo>
                <a:lnTo>
                  <a:pt x="942342" y="230255"/>
                </a:lnTo>
                <a:lnTo>
                  <a:pt x="957071" y="227895"/>
                </a:lnTo>
                <a:cubicBezTo>
                  <a:pt x="961447" y="236661"/>
                  <a:pt x="961447" y="236661"/>
                  <a:pt x="961447" y="236661"/>
                </a:cubicBezTo>
                <a:cubicBezTo>
                  <a:pt x="974578" y="227895"/>
                  <a:pt x="974578" y="227895"/>
                  <a:pt x="974578" y="227895"/>
                </a:cubicBezTo>
                <a:cubicBezTo>
                  <a:pt x="983331" y="227895"/>
                  <a:pt x="983331" y="227895"/>
                  <a:pt x="983331" y="227895"/>
                </a:cubicBezTo>
                <a:cubicBezTo>
                  <a:pt x="992085" y="214748"/>
                  <a:pt x="992085" y="214748"/>
                  <a:pt x="992085" y="214748"/>
                </a:cubicBezTo>
                <a:cubicBezTo>
                  <a:pt x="983331" y="210365"/>
                  <a:pt x="983331" y="210365"/>
                  <a:pt x="983331" y="210365"/>
                </a:cubicBezTo>
                <a:cubicBezTo>
                  <a:pt x="992085" y="205982"/>
                  <a:pt x="992085" y="205982"/>
                  <a:pt x="992085" y="205982"/>
                </a:cubicBezTo>
                <a:cubicBezTo>
                  <a:pt x="992085" y="227895"/>
                  <a:pt x="1009592" y="188452"/>
                  <a:pt x="1009592" y="219130"/>
                </a:cubicBezTo>
                <a:cubicBezTo>
                  <a:pt x="1022722" y="214748"/>
                  <a:pt x="1022722" y="214748"/>
                  <a:pt x="1022722" y="214748"/>
                </a:cubicBezTo>
                <a:cubicBezTo>
                  <a:pt x="1027099" y="219130"/>
                  <a:pt x="1027099" y="219130"/>
                  <a:pt x="1027099" y="219130"/>
                </a:cubicBezTo>
                <a:cubicBezTo>
                  <a:pt x="1027099" y="214748"/>
                  <a:pt x="1027099" y="214748"/>
                  <a:pt x="1027099" y="214748"/>
                </a:cubicBezTo>
                <a:cubicBezTo>
                  <a:pt x="1031475" y="210365"/>
                  <a:pt x="1031475" y="210365"/>
                  <a:pt x="1031475" y="210365"/>
                </a:cubicBezTo>
                <a:cubicBezTo>
                  <a:pt x="1040229" y="210365"/>
                  <a:pt x="1040229" y="210365"/>
                  <a:pt x="1040229" y="210365"/>
                </a:cubicBezTo>
                <a:cubicBezTo>
                  <a:pt x="1044605" y="223513"/>
                  <a:pt x="1044605" y="223513"/>
                  <a:pt x="1044605" y="223513"/>
                </a:cubicBezTo>
                <a:cubicBezTo>
                  <a:pt x="1053359" y="223513"/>
                  <a:pt x="1009592" y="223513"/>
                  <a:pt x="1062112" y="227895"/>
                </a:cubicBezTo>
                <a:cubicBezTo>
                  <a:pt x="1062112" y="223513"/>
                  <a:pt x="1062112" y="223513"/>
                  <a:pt x="1062112" y="223513"/>
                </a:cubicBezTo>
                <a:cubicBezTo>
                  <a:pt x="1048982" y="214748"/>
                  <a:pt x="1048982" y="214748"/>
                  <a:pt x="1048982" y="214748"/>
                </a:cubicBezTo>
                <a:cubicBezTo>
                  <a:pt x="1053359" y="210365"/>
                  <a:pt x="1053359" y="210365"/>
                  <a:pt x="1053359" y="210365"/>
                </a:cubicBezTo>
                <a:cubicBezTo>
                  <a:pt x="1127763" y="197217"/>
                  <a:pt x="1127763" y="197217"/>
                  <a:pt x="1127763" y="197217"/>
                </a:cubicBezTo>
                <a:cubicBezTo>
                  <a:pt x="1132140" y="201600"/>
                  <a:pt x="1132140" y="201600"/>
                  <a:pt x="1132140" y="201600"/>
                </a:cubicBezTo>
                <a:cubicBezTo>
                  <a:pt x="1140893" y="188452"/>
                  <a:pt x="1140893" y="188452"/>
                  <a:pt x="1140893" y="188452"/>
                </a:cubicBezTo>
                <a:cubicBezTo>
                  <a:pt x="1171530" y="184069"/>
                  <a:pt x="1171530" y="184069"/>
                  <a:pt x="1171530" y="184069"/>
                </a:cubicBezTo>
                <a:cubicBezTo>
                  <a:pt x="1167154" y="197217"/>
                  <a:pt x="1167154" y="197217"/>
                  <a:pt x="1167154" y="197217"/>
                </a:cubicBezTo>
                <a:cubicBezTo>
                  <a:pt x="1127763" y="205982"/>
                  <a:pt x="1127763" y="205982"/>
                  <a:pt x="1127763" y="205982"/>
                </a:cubicBezTo>
                <a:cubicBezTo>
                  <a:pt x="1127763" y="210365"/>
                  <a:pt x="1119010" y="210365"/>
                  <a:pt x="1123386" y="214748"/>
                </a:cubicBezTo>
                <a:cubicBezTo>
                  <a:pt x="1105880" y="210365"/>
                  <a:pt x="1105880" y="210365"/>
                  <a:pt x="1105880" y="210365"/>
                </a:cubicBezTo>
                <a:cubicBezTo>
                  <a:pt x="1101503" y="214748"/>
                  <a:pt x="1101503" y="214748"/>
                  <a:pt x="1101503" y="214748"/>
                </a:cubicBezTo>
                <a:cubicBezTo>
                  <a:pt x="1110256" y="219130"/>
                  <a:pt x="1114633" y="221321"/>
                  <a:pt x="1116821" y="222417"/>
                </a:cubicBezTo>
                <a:lnTo>
                  <a:pt x="1116921" y="222467"/>
                </a:lnTo>
                <a:lnTo>
                  <a:pt x="1112855" y="225362"/>
                </a:lnTo>
                <a:cubicBezTo>
                  <a:pt x="1107521" y="230908"/>
                  <a:pt x="1125575" y="223513"/>
                  <a:pt x="1119010" y="223513"/>
                </a:cubicBezTo>
                <a:lnTo>
                  <a:pt x="1116921" y="222467"/>
                </a:lnTo>
                <a:lnTo>
                  <a:pt x="1127763" y="214748"/>
                </a:lnTo>
                <a:cubicBezTo>
                  <a:pt x="1145270" y="219130"/>
                  <a:pt x="1145270" y="219130"/>
                  <a:pt x="1145270" y="219130"/>
                </a:cubicBezTo>
                <a:cubicBezTo>
                  <a:pt x="1180284" y="214748"/>
                  <a:pt x="1180284" y="214748"/>
                  <a:pt x="1180284" y="214748"/>
                </a:cubicBezTo>
                <a:cubicBezTo>
                  <a:pt x="1180284" y="188452"/>
                  <a:pt x="1180284" y="188452"/>
                  <a:pt x="1180284" y="188452"/>
                </a:cubicBezTo>
                <a:cubicBezTo>
                  <a:pt x="1184661" y="184069"/>
                  <a:pt x="1184661" y="184069"/>
                  <a:pt x="1184661" y="184069"/>
                </a:cubicBezTo>
                <a:cubicBezTo>
                  <a:pt x="1167154" y="175304"/>
                  <a:pt x="1167154" y="175304"/>
                  <a:pt x="1167154" y="175304"/>
                </a:cubicBezTo>
                <a:cubicBezTo>
                  <a:pt x="1171530" y="166539"/>
                  <a:pt x="1171530" y="166539"/>
                  <a:pt x="1171530" y="166539"/>
                </a:cubicBezTo>
                <a:cubicBezTo>
                  <a:pt x="1171530" y="162156"/>
                  <a:pt x="1171530" y="162156"/>
                  <a:pt x="1171530" y="162156"/>
                </a:cubicBezTo>
                <a:cubicBezTo>
                  <a:pt x="1167154" y="157774"/>
                  <a:pt x="1167154" y="157774"/>
                  <a:pt x="1167154" y="157774"/>
                </a:cubicBezTo>
                <a:cubicBezTo>
                  <a:pt x="1162777" y="162156"/>
                  <a:pt x="1149647" y="170922"/>
                  <a:pt x="1154023" y="162156"/>
                </a:cubicBezTo>
                <a:cubicBezTo>
                  <a:pt x="1158400" y="170922"/>
                  <a:pt x="1119010" y="162156"/>
                  <a:pt x="1158400" y="179687"/>
                </a:cubicBezTo>
                <a:cubicBezTo>
                  <a:pt x="1140893" y="170922"/>
                  <a:pt x="1140893" y="170922"/>
                  <a:pt x="1140893" y="170922"/>
                </a:cubicBezTo>
                <a:cubicBezTo>
                  <a:pt x="1140893" y="175304"/>
                  <a:pt x="1140893" y="175304"/>
                  <a:pt x="1140893" y="175304"/>
                </a:cubicBezTo>
                <a:cubicBezTo>
                  <a:pt x="1110256" y="175304"/>
                  <a:pt x="1110256" y="175304"/>
                  <a:pt x="1110256" y="175304"/>
                </a:cubicBezTo>
                <a:cubicBezTo>
                  <a:pt x="1092749" y="170922"/>
                  <a:pt x="1092749" y="170922"/>
                  <a:pt x="1092749" y="170922"/>
                </a:cubicBezTo>
                <a:cubicBezTo>
                  <a:pt x="1079619" y="175304"/>
                  <a:pt x="1079619" y="175304"/>
                  <a:pt x="1079619" y="175304"/>
                </a:cubicBezTo>
                <a:cubicBezTo>
                  <a:pt x="1083996" y="184069"/>
                  <a:pt x="1083996" y="184069"/>
                  <a:pt x="1083996" y="184069"/>
                </a:cubicBezTo>
                <a:cubicBezTo>
                  <a:pt x="1083996" y="188452"/>
                  <a:pt x="1083996" y="188452"/>
                  <a:pt x="1083996" y="188452"/>
                </a:cubicBezTo>
                <a:cubicBezTo>
                  <a:pt x="1070866" y="184069"/>
                  <a:pt x="1070866" y="184069"/>
                  <a:pt x="1070866" y="184069"/>
                </a:cubicBezTo>
                <a:cubicBezTo>
                  <a:pt x="1062112" y="192835"/>
                  <a:pt x="1062112" y="192835"/>
                  <a:pt x="1062112" y="192835"/>
                </a:cubicBezTo>
                <a:cubicBezTo>
                  <a:pt x="1057735" y="184069"/>
                  <a:pt x="1057735" y="184069"/>
                  <a:pt x="1057735" y="184069"/>
                </a:cubicBezTo>
                <a:cubicBezTo>
                  <a:pt x="1027099" y="184069"/>
                  <a:pt x="1027099" y="184069"/>
                  <a:pt x="1027099" y="184069"/>
                </a:cubicBezTo>
                <a:cubicBezTo>
                  <a:pt x="1022722" y="170922"/>
                  <a:pt x="1022722" y="170922"/>
                  <a:pt x="1022722" y="170922"/>
                </a:cubicBezTo>
                <a:cubicBezTo>
                  <a:pt x="1009592" y="179687"/>
                  <a:pt x="1009592" y="179687"/>
                  <a:pt x="1009592" y="179687"/>
                </a:cubicBezTo>
                <a:cubicBezTo>
                  <a:pt x="1009592" y="184069"/>
                  <a:pt x="1035852" y="170922"/>
                  <a:pt x="1005215" y="192835"/>
                </a:cubicBezTo>
                <a:cubicBezTo>
                  <a:pt x="983331" y="188452"/>
                  <a:pt x="983331" y="188452"/>
                  <a:pt x="983331" y="188452"/>
                </a:cubicBezTo>
                <a:cubicBezTo>
                  <a:pt x="935187" y="201600"/>
                  <a:pt x="935187" y="201600"/>
                  <a:pt x="935187" y="201600"/>
                </a:cubicBezTo>
                <a:cubicBezTo>
                  <a:pt x="935187" y="197217"/>
                  <a:pt x="935187" y="197217"/>
                  <a:pt x="935187" y="197217"/>
                </a:cubicBezTo>
                <a:cubicBezTo>
                  <a:pt x="908927" y="205982"/>
                  <a:pt x="908927" y="205982"/>
                  <a:pt x="908927" y="205982"/>
                </a:cubicBezTo>
                <a:cubicBezTo>
                  <a:pt x="900174" y="201600"/>
                  <a:pt x="900174" y="201600"/>
                  <a:pt x="900174" y="201600"/>
                </a:cubicBezTo>
                <a:lnTo>
                  <a:pt x="898034" y="201360"/>
                </a:lnTo>
                <a:lnTo>
                  <a:pt x="904550" y="184069"/>
                </a:lnTo>
                <a:cubicBezTo>
                  <a:pt x="935187" y="192835"/>
                  <a:pt x="935187" y="192835"/>
                  <a:pt x="935187" y="192835"/>
                </a:cubicBezTo>
                <a:cubicBezTo>
                  <a:pt x="943941" y="192835"/>
                  <a:pt x="943941" y="192835"/>
                  <a:pt x="943941" y="192835"/>
                </a:cubicBezTo>
                <a:cubicBezTo>
                  <a:pt x="943941" y="166539"/>
                  <a:pt x="943941" y="166539"/>
                  <a:pt x="943941" y="166539"/>
                </a:cubicBezTo>
                <a:cubicBezTo>
                  <a:pt x="961447" y="170922"/>
                  <a:pt x="961447" y="170922"/>
                  <a:pt x="961447" y="170922"/>
                </a:cubicBezTo>
                <a:cubicBezTo>
                  <a:pt x="961447" y="175304"/>
                  <a:pt x="961447" y="175304"/>
                  <a:pt x="961447" y="175304"/>
                </a:cubicBezTo>
                <a:cubicBezTo>
                  <a:pt x="965824" y="184069"/>
                  <a:pt x="965824" y="184069"/>
                  <a:pt x="965824" y="184069"/>
                </a:cubicBezTo>
                <a:cubicBezTo>
                  <a:pt x="970201" y="170922"/>
                  <a:pt x="996461" y="179687"/>
                  <a:pt x="987708" y="162156"/>
                </a:cubicBezTo>
                <a:cubicBezTo>
                  <a:pt x="996461" y="166539"/>
                  <a:pt x="996461" y="166539"/>
                  <a:pt x="996461" y="166539"/>
                </a:cubicBezTo>
                <a:cubicBezTo>
                  <a:pt x="996461" y="166539"/>
                  <a:pt x="1013968" y="166539"/>
                  <a:pt x="1005215" y="157774"/>
                </a:cubicBezTo>
                <a:cubicBezTo>
                  <a:pt x="1022722" y="157774"/>
                  <a:pt x="1022722" y="157774"/>
                  <a:pt x="1022722" y="157774"/>
                </a:cubicBezTo>
                <a:cubicBezTo>
                  <a:pt x="1027099" y="153391"/>
                  <a:pt x="1027099" y="153391"/>
                  <a:pt x="1027099" y="153391"/>
                </a:cubicBezTo>
                <a:cubicBezTo>
                  <a:pt x="1027099" y="162156"/>
                  <a:pt x="1027099" y="162156"/>
                  <a:pt x="1027099" y="162156"/>
                </a:cubicBezTo>
                <a:cubicBezTo>
                  <a:pt x="1044605" y="166539"/>
                  <a:pt x="1044605" y="166539"/>
                  <a:pt x="1044605" y="166539"/>
                </a:cubicBezTo>
                <a:cubicBezTo>
                  <a:pt x="1048982" y="162156"/>
                  <a:pt x="1048982" y="162156"/>
                  <a:pt x="1048982" y="162156"/>
                </a:cubicBezTo>
                <a:cubicBezTo>
                  <a:pt x="1062112" y="162156"/>
                  <a:pt x="1062112" y="162156"/>
                  <a:pt x="1062112" y="162156"/>
                </a:cubicBezTo>
                <a:cubicBezTo>
                  <a:pt x="1062112" y="153391"/>
                  <a:pt x="1062112" y="153391"/>
                  <a:pt x="1062112" y="153391"/>
                </a:cubicBezTo>
                <a:cubicBezTo>
                  <a:pt x="1075243" y="166539"/>
                  <a:pt x="1062112" y="122713"/>
                  <a:pt x="1083996" y="162156"/>
                </a:cubicBezTo>
                <a:cubicBezTo>
                  <a:pt x="1097126" y="153391"/>
                  <a:pt x="1097126" y="153391"/>
                  <a:pt x="1097126" y="153391"/>
                </a:cubicBezTo>
                <a:cubicBezTo>
                  <a:pt x="1110256" y="149009"/>
                  <a:pt x="1110256" y="149009"/>
                  <a:pt x="1110256" y="149009"/>
                </a:cubicBezTo>
                <a:cubicBezTo>
                  <a:pt x="1119010" y="135861"/>
                  <a:pt x="1119010" y="135861"/>
                  <a:pt x="1119010" y="135861"/>
                </a:cubicBezTo>
                <a:cubicBezTo>
                  <a:pt x="1132140" y="140243"/>
                  <a:pt x="1132140" y="140243"/>
                  <a:pt x="1132140" y="140243"/>
                </a:cubicBezTo>
                <a:cubicBezTo>
                  <a:pt x="1149647" y="131478"/>
                  <a:pt x="1149647" y="131478"/>
                  <a:pt x="1149647" y="131478"/>
                </a:cubicBezTo>
                <a:cubicBezTo>
                  <a:pt x="1171530" y="140243"/>
                  <a:pt x="1171530" y="140243"/>
                  <a:pt x="1171530" y="140243"/>
                </a:cubicBezTo>
                <a:cubicBezTo>
                  <a:pt x="1189037" y="135861"/>
                  <a:pt x="1189037" y="135861"/>
                  <a:pt x="1189037" y="135861"/>
                </a:cubicBezTo>
                <a:cubicBezTo>
                  <a:pt x="1193414" y="135861"/>
                  <a:pt x="1180284" y="127096"/>
                  <a:pt x="1197791" y="135861"/>
                </a:cubicBezTo>
                <a:cubicBezTo>
                  <a:pt x="1184661" y="149009"/>
                  <a:pt x="1184661" y="149009"/>
                  <a:pt x="1184661" y="149009"/>
                </a:cubicBezTo>
                <a:cubicBezTo>
                  <a:pt x="1175907" y="166539"/>
                  <a:pt x="1175907" y="166539"/>
                  <a:pt x="1175907" y="166539"/>
                </a:cubicBezTo>
                <a:cubicBezTo>
                  <a:pt x="1184661" y="175304"/>
                  <a:pt x="1184661" y="175304"/>
                  <a:pt x="1184661" y="175304"/>
                </a:cubicBezTo>
                <a:cubicBezTo>
                  <a:pt x="1197791" y="175304"/>
                  <a:pt x="1197791" y="175304"/>
                  <a:pt x="1197791" y="175304"/>
                </a:cubicBezTo>
                <a:cubicBezTo>
                  <a:pt x="1202168" y="144626"/>
                  <a:pt x="1202168" y="144626"/>
                  <a:pt x="1202168" y="144626"/>
                </a:cubicBezTo>
                <a:cubicBezTo>
                  <a:pt x="1237181" y="149009"/>
                  <a:pt x="1175907" y="127096"/>
                  <a:pt x="1228428" y="122713"/>
                </a:cubicBezTo>
                <a:cubicBezTo>
                  <a:pt x="1241558" y="100800"/>
                  <a:pt x="1241558" y="100800"/>
                  <a:pt x="1241558" y="100800"/>
                </a:cubicBezTo>
                <a:cubicBezTo>
                  <a:pt x="1224051" y="105182"/>
                  <a:pt x="1224051" y="105182"/>
                  <a:pt x="1224051" y="105182"/>
                </a:cubicBezTo>
                <a:cubicBezTo>
                  <a:pt x="1210921" y="100800"/>
                  <a:pt x="1210921" y="100800"/>
                  <a:pt x="1210921" y="100800"/>
                </a:cubicBezTo>
                <a:cubicBezTo>
                  <a:pt x="1197791" y="109565"/>
                  <a:pt x="1197791" y="109565"/>
                  <a:pt x="1197791" y="109565"/>
                </a:cubicBezTo>
                <a:cubicBezTo>
                  <a:pt x="1189037" y="109565"/>
                  <a:pt x="1189037" y="109565"/>
                  <a:pt x="1189037" y="109565"/>
                </a:cubicBezTo>
                <a:cubicBezTo>
                  <a:pt x="1180284" y="109565"/>
                  <a:pt x="1245935" y="70122"/>
                  <a:pt x="1162777" y="109565"/>
                </a:cubicBezTo>
                <a:cubicBezTo>
                  <a:pt x="1158400" y="113948"/>
                  <a:pt x="1158400" y="113948"/>
                  <a:pt x="1158400" y="113948"/>
                </a:cubicBezTo>
                <a:cubicBezTo>
                  <a:pt x="1149647" y="109565"/>
                  <a:pt x="1149647" y="109565"/>
                  <a:pt x="1149647" y="109565"/>
                </a:cubicBezTo>
                <a:cubicBezTo>
                  <a:pt x="1123386" y="122713"/>
                  <a:pt x="1123386" y="122713"/>
                  <a:pt x="1123386" y="122713"/>
                </a:cubicBezTo>
                <a:cubicBezTo>
                  <a:pt x="1070866" y="127096"/>
                  <a:pt x="1070866" y="127096"/>
                  <a:pt x="1070866" y="127096"/>
                </a:cubicBezTo>
                <a:cubicBezTo>
                  <a:pt x="1075243" y="109565"/>
                  <a:pt x="1075243" y="109565"/>
                  <a:pt x="1075243" y="109565"/>
                </a:cubicBezTo>
                <a:cubicBezTo>
                  <a:pt x="1114633" y="105182"/>
                  <a:pt x="1114633" y="105182"/>
                  <a:pt x="1114633" y="105182"/>
                </a:cubicBezTo>
                <a:cubicBezTo>
                  <a:pt x="1123386" y="100800"/>
                  <a:pt x="1123386" y="100800"/>
                  <a:pt x="1123386" y="100800"/>
                </a:cubicBezTo>
                <a:cubicBezTo>
                  <a:pt x="1148553" y="96417"/>
                  <a:pt x="1167427" y="93130"/>
                  <a:pt x="1181583" y="90665"/>
                </a:cubicBezTo>
                <a:lnTo>
                  <a:pt x="1210166" y="85687"/>
                </a:lnTo>
                <a:lnTo>
                  <a:pt x="1204903" y="88748"/>
                </a:lnTo>
                <a:cubicBezTo>
                  <a:pt x="1198885" y="94226"/>
                  <a:pt x="1206544" y="96417"/>
                  <a:pt x="1263442" y="78887"/>
                </a:cubicBezTo>
                <a:cubicBezTo>
                  <a:pt x="1285325" y="74504"/>
                  <a:pt x="1285325" y="74504"/>
                  <a:pt x="1285325" y="74504"/>
                </a:cubicBezTo>
                <a:cubicBezTo>
                  <a:pt x="1286419" y="71217"/>
                  <a:pt x="1287787" y="70943"/>
                  <a:pt x="1289018" y="71834"/>
                </a:cubicBezTo>
                <a:lnTo>
                  <a:pt x="1290601" y="74210"/>
                </a:lnTo>
                <a:lnTo>
                  <a:pt x="1291448" y="76276"/>
                </a:lnTo>
                <a:lnTo>
                  <a:pt x="1290249" y="81078"/>
                </a:lnTo>
                <a:cubicBezTo>
                  <a:pt x="1289702" y="83269"/>
                  <a:pt x="1289702" y="83269"/>
                  <a:pt x="1289702" y="83269"/>
                </a:cubicBezTo>
                <a:cubicBezTo>
                  <a:pt x="1298456" y="87652"/>
                  <a:pt x="1298456" y="87652"/>
                  <a:pt x="1298456" y="87652"/>
                </a:cubicBezTo>
                <a:cubicBezTo>
                  <a:pt x="1346600" y="74504"/>
                  <a:pt x="1346600" y="74504"/>
                  <a:pt x="1346600" y="74504"/>
                </a:cubicBezTo>
                <a:lnTo>
                  <a:pt x="1346600" y="68904"/>
                </a:lnTo>
                <a:lnTo>
                  <a:pt x="1348241" y="69026"/>
                </a:lnTo>
                <a:cubicBezTo>
                  <a:pt x="1349608" y="68478"/>
                  <a:pt x="1351934" y="67656"/>
                  <a:pt x="1355832" y="67519"/>
                </a:cubicBezTo>
                <a:lnTo>
                  <a:pt x="1368382" y="69437"/>
                </a:lnTo>
                <a:lnTo>
                  <a:pt x="1367320" y="71354"/>
                </a:lnTo>
                <a:cubicBezTo>
                  <a:pt x="1365474" y="75874"/>
                  <a:pt x="1372860" y="66835"/>
                  <a:pt x="1372860" y="70122"/>
                </a:cubicBezTo>
                <a:lnTo>
                  <a:pt x="1368382" y="69437"/>
                </a:lnTo>
                <a:lnTo>
                  <a:pt x="1372860" y="61356"/>
                </a:lnTo>
                <a:cubicBezTo>
                  <a:pt x="1381613" y="74504"/>
                  <a:pt x="1381613" y="74504"/>
                  <a:pt x="1381613" y="74504"/>
                </a:cubicBezTo>
                <a:cubicBezTo>
                  <a:pt x="1399120" y="74504"/>
                  <a:pt x="1399120" y="74504"/>
                  <a:pt x="1399120" y="74504"/>
                </a:cubicBezTo>
                <a:cubicBezTo>
                  <a:pt x="1403497" y="61356"/>
                  <a:pt x="1403497" y="61356"/>
                  <a:pt x="1403497" y="61356"/>
                </a:cubicBezTo>
                <a:lnTo>
                  <a:pt x="1409478" y="61356"/>
                </a:lnTo>
                <a:lnTo>
                  <a:pt x="1416627" y="61836"/>
                </a:lnTo>
                <a:cubicBezTo>
                  <a:pt x="1426475" y="60809"/>
                  <a:pt x="1441793" y="58069"/>
                  <a:pt x="1464771" y="52591"/>
                </a:cubicBezTo>
                <a:cubicBezTo>
                  <a:pt x="1464771" y="52591"/>
                  <a:pt x="1469148" y="48209"/>
                  <a:pt x="1473525" y="61356"/>
                </a:cubicBezTo>
                <a:cubicBezTo>
                  <a:pt x="1477901" y="52591"/>
                  <a:pt x="1477901" y="52591"/>
                  <a:pt x="1477901" y="52591"/>
                </a:cubicBezTo>
                <a:cubicBezTo>
                  <a:pt x="1469148" y="52591"/>
                  <a:pt x="1469148" y="52591"/>
                  <a:pt x="1469148" y="52591"/>
                </a:cubicBezTo>
                <a:cubicBezTo>
                  <a:pt x="1477901" y="48209"/>
                  <a:pt x="1491031" y="48209"/>
                  <a:pt x="1486655" y="39443"/>
                </a:cubicBezTo>
                <a:cubicBezTo>
                  <a:pt x="1499785" y="35061"/>
                  <a:pt x="1499785" y="35061"/>
                  <a:pt x="1499785" y="35061"/>
                </a:cubicBezTo>
                <a:cubicBezTo>
                  <a:pt x="1512915" y="39443"/>
                  <a:pt x="1512915" y="39443"/>
                  <a:pt x="1512915" y="39443"/>
                </a:cubicBezTo>
                <a:cubicBezTo>
                  <a:pt x="1517292" y="35061"/>
                  <a:pt x="1517292" y="35061"/>
                  <a:pt x="1517292" y="35061"/>
                </a:cubicBezTo>
                <a:cubicBezTo>
                  <a:pt x="1508538" y="30678"/>
                  <a:pt x="1508538" y="30678"/>
                  <a:pt x="1508538" y="30678"/>
                </a:cubicBezTo>
                <a:cubicBezTo>
                  <a:pt x="1539175" y="26296"/>
                  <a:pt x="1539175" y="26296"/>
                  <a:pt x="1539175" y="26296"/>
                </a:cubicBezTo>
                <a:cubicBezTo>
                  <a:pt x="1552306" y="30678"/>
                  <a:pt x="1552306" y="30678"/>
                  <a:pt x="1552306" y="30678"/>
                </a:cubicBezTo>
                <a:cubicBezTo>
                  <a:pt x="1556682" y="13148"/>
                  <a:pt x="1556682" y="13148"/>
                  <a:pt x="1556682" y="13148"/>
                </a:cubicBezTo>
                <a:cubicBezTo>
                  <a:pt x="1587319" y="0"/>
                  <a:pt x="1587319" y="0"/>
                  <a:pt x="1587319" y="0"/>
                </a:cubicBezTo>
                <a:close/>
              </a:path>
            </a:pathLst>
          </a:cu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6AB237AD-8819-583F-283E-563EF6D2BBFC}"/>
              </a:ext>
            </a:extLst>
          </p:cNvPr>
          <p:cNvGrpSpPr/>
          <p:nvPr/>
        </p:nvGrpSpPr>
        <p:grpSpPr>
          <a:xfrm>
            <a:off x="6293736" y="2580405"/>
            <a:ext cx="1677902" cy="1697190"/>
            <a:chOff x="780977" y="600459"/>
            <a:chExt cx="828675" cy="838200"/>
          </a:xfrm>
          <a:solidFill>
            <a:srgbClr val="242424"/>
          </a:solidFill>
        </p:grpSpPr>
        <p:sp>
          <p:nvSpPr>
            <p:cNvPr id="128" name="任意多边形: 形状 1361">
              <a:extLst>
                <a:ext uri="{FF2B5EF4-FFF2-40B4-BE49-F238E27FC236}">
                  <a16:creationId xmlns:a16="http://schemas.microsoft.com/office/drawing/2014/main" id="{211CD097-96B0-82BF-2C39-2EEBAF5D78B1}"/>
                </a:ext>
              </a:extLst>
            </p:cNvPr>
            <p:cNvSpPr/>
            <p:nvPr/>
          </p:nvSpPr>
          <p:spPr>
            <a:xfrm>
              <a:off x="1096331" y="1409817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125" y="7753"/>
                    <a:pt x="8820" y="7277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29" name="任意多边形: 形状 1362">
              <a:extLst>
                <a:ext uri="{FF2B5EF4-FFF2-40B4-BE49-F238E27FC236}">
                  <a16:creationId xmlns:a16="http://schemas.microsoft.com/office/drawing/2014/main" id="{FD072D99-381D-AE12-945F-F1E517D9AFAB}"/>
                </a:ext>
              </a:extLst>
            </p:cNvPr>
            <p:cNvSpPr/>
            <p:nvPr/>
          </p:nvSpPr>
          <p:spPr>
            <a:xfrm>
              <a:off x="893181" y="710892"/>
              <a:ext cx="9525" cy="19050"/>
            </a:xfrm>
            <a:custGeom>
              <a:avLst/>
              <a:gdLst>
                <a:gd name="connsiteX0" fmla="*/ 8858 w 9525"/>
                <a:gd name="connsiteY0" fmla="*/ 12440 h 19050"/>
                <a:gd name="connsiteX1" fmla="*/ 9411 w 9525"/>
                <a:gd name="connsiteY1" fmla="*/ 11773 h 19050"/>
                <a:gd name="connsiteX2" fmla="*/ 7144 w 9525"/>
                <a:gd name="connsiteY2" fmla="*/ 7144 h 19050"/>
                <a:gd name="connsiteX3" fmla="*/ 8858 w 9525"/>
                <a:gd name="connsiteY3" fmla="*/ 1244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8858" y="12440"/>
                  </a:moveTo>
                  <a:cubicBezTo>
                    <a:pt x="9115" y="12202"/>
                    <a:pt x="9182" y="12030"/>
                    <a:pt x="9411" y="11773"/>
                  </a:cubicBezTo>
                  <a:cubicBezTo>
                    <a:pt x="8458" y="10001"/>
                    <a:pt x="7658" y="8430"/>
                    <a:pt x="7144" y="7144"/>
                  </a:cubicBezTo>
                  <a:lnTo>
                    <a:pt x="8858" y="124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0" name="任意多边形: 形状 1363">
              <a:extLst>
                <a:ext uri="{FF2B5EF4-FFF2-40B4-BE49-F238E27FC236}">
                  <a16:creationId xmlns:a16="http://schemas.microsoft.com/office/drawing/2014/main" id="{A9F6E196-4820-A547-4DA1-6756A53863F4}"/>
                </a:ext>
              </a:extLst>
            </p:cNvPr>
            <p:cNvSpPr/>
            <p:nvPr/>
          </p:nvSpPr>
          <p:spPr>
            <a:xfrm>
              <a:off x="1012968" y="640346"/>
              <a:ext cx="9525" cy="9525"/>
            </a:xfrm>
            <a:custGeom>
              <a:avLst/>
              <a:gdLst>
                <a:gd name="connsiteX0" fmla="*/ 7144 w 9525"/>
                <a:gd name="connsiteY0" fmla="*/ 8253 h 9525"/>
                <a:gd name="connsiteX1" fmla="*/ 8134 w 9525"/>
                <a:gd name="connsiteY1" fmla="*/ 8338 h 9525"/>
                <a:gd name="connsiteX2" fmla="*/ 7144 w 9525"/>
                <a:gd name="connsiteY2" fmla="*/ 82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253"/>
                  </a:moveTo>
                  <a:cubicBezTo>
                    <a:pt x="7534" y="8281"/>
                    <a:pt x="7782" y="8310"/>
                    <a:pt x="8134" y="8338"/>
                  </a:cubicBezTo>
                  <a:cubicBezTo>
                    <a:pt x="7544" y="7357"/>
                    <a:pt x="7172" y="6271"/>
                    <a:pt x="7144" y="8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1" name="任意多边形: 形状 1364">
              <a:extLst>
                <a:ext uri="{FF2B5EF4-FFF2-40B4-BE49-F238E27FC236}">
                  <a16:creationId xmlns:a16="http://schemas.microsoft.com/office/drawing/2014/main" id="{D2188093-C432-6D3C-1E2C-9DB0A4F660ED}"/>
                </a:ext>
              </a:extLst>
            </p:cNvPr>
            <p:cNvSpPr/>
            <p:nvPr/>
          </p:nvSpPr>
          <p:spPr>
            <a:xfrm>
              <a:off x="795248" y="1012910"/>
              <a:ext cx="9525" cy="9525"/>
            </a:xfrm>
            <a:custGeom>
              <a:avLst/>
              <a:gdLst>
                <a:gd name="connsiteX0" fmla="*/ 7150 w 9525"/>
                <a:gd name="connsiteY0" fmla="*/ 7144 h 9525"/>
                <a:gd name="connsiteX1" fmla="*/ 8179 w 9525"/>
                <a:gd name="connsiteY1" fmla="*/ 9430 h 9525"/>
                <a:gd name="connsiteX2" fmla="*/ 7150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50" y="7144"/>
                  </a:moveTo>
                  <a:cubicBezTo>
                    <a:pt x="7084" y="8325"/>
                    <a:pt x="7541" y="8973"/>
                    <a:pt x="8179" y="9430"/>
                  </a:cubicBezTo>
                  <a:cubicBezTo>
                    <a:pt x="7741" y="8763"/>
                    <a:pt x="7350" y="8068"/>
                    <a:pt x="71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2" name="任意多边形: 形状 1365">
              <a:extLst>
                <a:ext uri="{FF2B5EF4-FFF2-40B4-BE49-F238E27FC236}">
                  <a16:creationId xmlns:a16="http://schemas.microsoft.com/office/drawing/2014/main" id="{E7D3028D-F2D8-8501-F667-C286DAE6E8EE}"/>
                </a:ext>
              </a:extLst>
            </p:cNvPr>
            <p:cNvSpPr/>
            <p:nvPr/>
          </p:nvSpPr>
          <p:spPr>
            <a:xfrm>
              <a:off x="1339990" y="1391205"/>
              <a:ext cx="9525" cy="9525"/>
            </a:xfrm>
            <a:custGeom>
              <a:avLst/>
              <a:gdLst>
                <a:gd name="connsiteX0" fmla="*/ 7639 w 9525"/>
                <a:gd name="connsiteY0" fmla="*/ 7144 h 9525"/>
                <a:gd name="connsiteX1" fmla="*/ 7144 w 9525"/>
                <a:gd name="connsiteY1" fmla="*/ 7506 h 9525"/>
                <a:gd name="connsiteX2" fmla="*/ 8887 w 9525"/>
                <a:gd name="connsiteY2" fmla="*/ 8096 h 9525"/>
                <a:gd name="connsiteX3" fmla="*/ 7639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639" y="7144"/>
                  </a:moveTo>
                  <a:cubicBezTo>
                    <a:pt x="7639" y="7144"/>
                    <a:pt x="7353" y="7353"/>
                    <a:pt x="7144" y="7506"/>
                  </a:cubicBezTo>
                  <a:cubicBezTo>
                    <a:pt x="7715" y="7706"/>
                    <a:pt x="8258" y="7801"/>
                    <a:pt x="8887" y="8096"/>
                  </a:cubicBezTo>
                  <a:lnTo>
                    <a:pt x="763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3" name="任意多边形: 形状 1366">
              <a:extLst>
                <a:ext uri="{FF2B5EF4-FFF2-40B4-BE49-F238E27FC236}">
                  <a16:creationId xmlns:a16="http://schemas.microsoft.com/office/drawing/2014/main" id="{DAA94A1D-0A72-F8DB-059F-2FB4D867CE24}"/>
                </a:ext>
              </a:extLst>
            </p:cNvPr>
            <p:cNvSpPr/>
            <p:nvPr/>
          </p:nvSpPr>
          <p:spPr>
            <a:xfrm>
              <a:off x="1330227" y="1390952"/>
              <a:ext cx="19050" cy="9525"/>
            </a:xfrm>
            <a:custGeom>
              <a:avLst/>
              <a:gdLst>
                <a:gd name="connsiteX0" fmla="*/ 15935 w 19050"/>
                <a:gd name="connsiteY0" fmla="*/ 11398 h 9525"/>
                <a:gd name="connsiteX1" fmla="*/ 16907 w 19050"/>
                <a:gd name="connsiteY1" fmla="*/ 7759 h 9525"/>
                <a:gd name="connsiteX2" fmla="*/ 7144 w 19050"/>
                <a:gd name="connsiteY2" fmla="*/ 9588 h 9525"/>
                <a:gd name="connsiteX3" fmla="*/ 15935 w 19050"/>
                <a:gd name="connsiteY3" fmla="*/ 1139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525">
                  <a:moveTo>
                    <a:pt x="15935" y="11398"/>
                  </a:moveTo>
                  <a:cubicBezTo>
                    <a:pt x="12678" y="11083"/>
                    <a:pt x="15831" y="8569"/>
                    <a:pt x="16907" y="7759"/>
                  </a:cubicBezTo>
                  <a:cubicBezTo>
                    <a:pt x="12973" y="6435"/>
                    <a:pt x="9887" y="7340"/>
                    <a:pt x="7144" y="9588"/>
                  </a:cubicBezTo>
                  <a:cubicBezTo>
                    <a:pt x="8077" y="12388"/>
                    <a:pt x="13840" y="9836"/>
                    <a:pt x="15935" y="11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4" name="任意多边形: 形状 1367">
              <a:extLst>
                <a:ext uri="{FF2B5EF4-FFF2-40B4-BE49-F238E27FC236}">
                  <a16:creationId xmlns:a16="http://schemas.microsoft.com/office/drawing/2014/main" id="{99B7FACF-FC46-8264-8E20-1B9963DA545A}"/>
                </a:ext>
              </a:extLst>
            </p:cNvPr>
            <p:cNvSpPr/>
            <p:nvPr/>
          </p:nvSpPr>
          <p:spPr>
            <a:xfrm>
              <a:off x="1598231" y="10610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125 w 9525"/>
                <a:gd name="connsiteY1" fmla="*/ 8592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125" y="8592"/>
                  </a:lnTo>
                  <a:cubicBezTo>
                    <a:pt x="7896" y="8020"/>
                    <a:pt x="7534" y="7563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5" name="任意多边形: 形状 1368">
              <a:extLst>
                <a:ext uri="{FF2B5EF4-FFF2-40B4-BE49-F238E27FC236}">
                  <a16:creationId xmlns:a16="http://schemas.microsoft.com/office/drawing/2014/main" id="{5BDEE878-709A-5EA3-9574-9BEFF9B64E71}"/>
                </a:ext>
              </a:extLst>
            </p:cNvPr>
            <p:cNvSpPr/>
            <p:nvPr/>
          </p:nvSpPr>
          <p:spPr>
            <a:xfrm>
              <a:off x="939959" y="10033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763 w 9525"/>
                <a:gd name="connsiteY1" fmla="*/ 8487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382" y="7582"/>
                    <a:pt x="7487" y="8077"/>
                    <a:pt x="7763" y="8487"/>
                  </a:cubicBezTo>
                  <a:cubicBezTo>
                    <a:pt x="7887" y="7801"/>
                    <a:pt x="7582" y="7420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6" name="任意多边形: 形状 1369">
              <a:extLst>
                <a:ext uri="{FF2B5EF4-FFF2-40B4-BE49-F238E27FC236}">
                  <a16:creationId xmlns:a16="http://schemas.microsoft.com/office/drawing/2014/main" id="{A687E920-2BAA-8013-11D7-8199CB34C903}"/>
                </a:ext>
              </a:extLst>
            </p:cNvPr>
            <p:cNvSpPr/>
            <p:nvPr/>
          </p:nvSpPr>
          <p:spPr>
            <a:xfrm>
              <a:off x="1581096" y="112750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1344 w 9525"/>
                <a:gd name="connsiteY1" fmla="*/ 92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11344" y="9249"/>
                  </a:lnTo>
                  <a:cubicBezTo>
                    <a:pt x="9725" y="8030"/>
                    <a:pt x="8372" y="7458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7" name="任意多边形: 形状 1370">
              <a:extLst>
                <a:ext uri="{FF2B5EF4-FFF2-40B4-BE49-F238E27FC236}">
                  <a16:creationId xmlns:a16="http://schemas.microsoft.com/office/drawing/2014/main" id="{06E276CA-93E9-CC7F-19B3-7F1DBA21599A}"/>
                </a:ext>
              </a:extLst>
            </p:cNvPr>
            <p:cNvSpPr/>
            <p:nvPr/>
          </p:nvSpPr>
          <p:spPr>
            <a:xfrm>
              <a:off x="892572" y="708863"/>
              <a:ext cx="9525" cy="9525"/>
            </a:xfrm>
            <a:custGeom>
              <a:avLst/>
              <a:gdLst>
                <a:gd name="connsiteX0" fmla="*/ 7753 w 9525"/>
                <a:gd name="connsiteY0" fmla="*/ 9173 h 9525"/>
                <a:gd name="connsiteX1" fmla="*/ 7144 w 9525"/>
                <a:gd name="connsiteY1" fmla="*/ 7144 h 9525"/>
                <a:gd name="connsiteX2" fmla="*/ 7753 w 9525"/>
                <a:gd name="connsiteY2" fmla="*/ 91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53" y="9173"/>
                  </a:moveTo>
                  <a:lnTo>
                    <a:pt x="7144" y="7144"/>
                  </a:lnTo>
                  <a:cubicBezTo>
                    <a:pt x="7201" y="7696"/>
                    <a:pt x="7449" y="8382"/>
                    <a:pt x="7753" y="9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8" name="任意多边形: 形状 1371">
              <a:extLst>
                <a:ext uri="{FF2B5EF4-FFF2-40B4-BE49-F238E27FC236}">
                  <a16:creationId xmlns:a16="http://schemas.microsoft.com/office/drawing/2014/main" id="{4CCC7C30-6C7D-70A4-A350-38E257CB2339}"/>
                </a:ext>
              </a:extLst>
            </p:cNvPr>
            <p:cNvSpPr/>
            <p:nvPr/>
          </p:nvSpPr>
          <p:spPr>
            <a:xfrm>
              <a:off x="1133897" y="603602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420 w 9525"/>
                <a:gd name="connsiteY1" fmla="*/ 10535 h 9525"/>
                <a:gd name="connsiteX2" fmla="*/ 8773 w 9525"/>
                <a:gd name="connsiteY2" fmla="*/ 10516 h 9525"/>
                <a:gd name="connsiteX3" fmla="*/ 7144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439" y="8544"/>
                    <a:pt x="7915" y="9630"/>
                    <a:pt x="8420" y="10535"/>
                  </a:cubicBezTo>
                  <a:cubicBezTo>
                    <a:pt x="8573" y="10506"/>
                    <a:pt x="8696" y="10506"/>
                    <a:pt x="8773" y="10516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39" name="任意多边形: 形状 1372">
              <a:extLst>
                <a:ext uri="{FF2B5EF4-FFF2-40B4-BE49-F238E27FC236}">
                  <a16:creationId xmlns:a16="http://schemas.microsoft.com/office/drawing/2014/main" id="{F534D2C2-CD27-595F-3D23-819B639B841D}"/>
                </a:ext>
              </a:extLst>
            </p:cNvPr>
            <p:cNvSpPr/>
            <p:nvPr/>
          </p:nvSpPr>
          <p:spPr>
            <a:xfrm>
              <a:off x="1536100" y="940568"/>
              <a:ext cx="9525" cy="9525"/>
            </a:xfrm>
            <a:custGeom>
              <a:avLst/>
              <a:gdLst>
                <a:gd name="connsiteX0" fmla="*/ 9154 w 9525"/>
                <a:gd name="connsiteY0" fmla="*/ 9134 h 9525"/>
                <a:gd name="connsiteX1" fmla="*/ 10897 w 9525"/>
                <a:gd name="connsiteY1" fmla="*/ 8496 h 9525"/>
                <a:gd name="connsiteX2" fmla="*/ 7144 w 9525"/>
                <a:gd name="connsiteY2" fmla="*/ 7144 h 9525"/>
                <a:gd name="connsiteX3" fmla="*/ 9154 w 9525"/>
                <a:gd name="connsiteY3" fmla="*/ 913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9154" y="9134"/>
                  </a:moveTo>
                  <a:cubicBezTo>
                    <a:pt x="9716" y="8982"/>
                    <a:pt x="10297" y="8773"/>
                    <a:pt x="10897" y="8496"/>
                  </a:cubicBezTo>
                  <a:lnTo>
                    <a:pt x="7144" y="7144"/>
                  </a:lnTo>
                  <a:cubicBezTo>
                    <a:pt x="7696" y="8144"/>
                    <a:pt x="8430" y="8773"/>
                    <a:pt x="9154" y="91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0" name="任意多边形: 形状 1373">
              <a:extLst>
                <a:ext uri="{FF2B5EF4-FFF2-40B4-BE49-F238E27FC236}">
                  <a16:creationId xmlns:a16="http://schemas.microsoft.com/office/drawing/2014/main" id="{DCB4F663-6A46-0EDF-3EC7-E3D55BABD8E9}"/>
                </a:ext>
              </a:extLst>
            </p:cNvPr>
            <p:cNvSpPr/>
            <p:nvPr/>
          </p:nvSpPr>
          <p:spPr>
            <a:xfrm>
              <a:off x="1281373" y="621547"/>
              <a:ext cx="28575" cy="19050"/>
            </a:xfrm>
            <a:custGeom>
              <a:avLst/>
              <a:gdLst>
                <a:gd name="connsiteX0" fmla="*/ 26889 w 28575"/>
                <a:gd name="connsiteY0" fmla="*/ 14935 h 19050"/>
                <a:gd name="connsiteX1" fmla="*/ 27832 w 28575"/>
                <a:gd name="connsiteY1" fmla="*/ 13497 h 19050"/>
                <a:gd name="connsiteX2" fmla="*/ 8830 w 28575"/>
                <a:gd name="connsiteY2" fmla="*/ 7144 h 19050"/>
                <a:gd name="connsiteX3" fmla="*/ 7144 w 28575"/>
                <a:gd name="connsiteY3" fmla="*/ 12668 h 19050"/>
                <a:gd name="connsiteX4" fmla="*/ 10258 w 28575"/>
                <a:gd name="connsiteY4" fmla="*/ 12783 h 19050"/>
                <a:gd name="connsiteX5" fmla="*/ 17012 w 28575"/>
                <a:gd name="connsiteY5" fmla="*/ 13640 h 19050"/>
                <a:gd name="connsiteX6" fmla="*/ 26889 w 28575"/>
                <a:gd name="connsiteY6" fmla="*/ 149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19050">
                  <a:moveTo>
                    <a:pt x="26889" y="14935"/>
                  </a:moveTo>
                  <a:cubicBezTo>
                    <a:pt x="27156" y="14449"/>
                    <a:pt x="27661" y="14068"/>
                    <a:pt x="27832" y="13497"/>
                  </a:cubicBezTo>
                  <a:cubicBezTo>
                    <a:pt x="25451" y="11373"/>
                    <a:pt x="18278" y="8858"/>
                    <a:pt x="8830" y="7144"/>
                  </a:cubicBezTo>
                  <a:lnTo>
                    <a:pt x="7144" y="12668"/>
                  </a:lnTo>
                  <a:cubicBezTo>
                    <a:pt x="7144" y="12668"/>
                    <a:pt x="8392" y="12716"/>
                    <a:pt x="10258" y="12783"/>
                  </a:cubicBezTo>
                  <a:cubicBezTo>
                    <a:pt x="12097" y="13021"/>
                    <a:pt x="14554" y="13325"/>
                    <a:pt x="17012" y="13640"/>
                  </a:cubicBezTo>
                  <a:cubicBezTo>
                    <a:pt x="21946" y="14297"/>
                    <a:pt x="26889" y="14935"/>
                    <a:pt x="26889" y="14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1" name="任意多边形: 形状 1374">
              <a:extLst>
                <a:ext uri="{FF2B5EF4-FFF2-40B4-BE49-F238E27FC236}">
                  <a16:creationId xmlns:a16="http://schemas.microsoft.com/office/drawing/2014/main" id="{EE49EBAD-79D8-3721-7F08-707251523B89}"/>
                </a:ext>
              </a:extLst>
            </p:cNvPr>
            <p:cNvSpPr/>
            <p:nvPr/>
          </p:nvSpPr>
          <p:spPr>
            <a:xfrm>
              <a:off x="780977" y="600459"/>
              <a:ext cx="828675" cy="838200"/>
            </a:xfrm>
            <a:custGeom>
              <a:avLst/>
              <a:gdLst>
                <a:gd name="connsiteX0" fmla="*/ 599951 w 828675"/>
                <a:gd name="connsiteY0" fmla="*/ 219504 h 838200"/>
                <a:gd name="connsiteX1" fmla="*/ 599780 w 828675"/>
                <a:gd name="connsiteY1" fmla="*/ 216884 h 838200"/>
                <a:gd name="connsiteX2" fmla="*/ 599189 w 828675"/>
                <a:gd name="connsiteY2" fmla="*/ 211226 h 838200"/>
                <a:gd name="connsiteX3" fmla="*/ 597932 w 828675"/>
                <a:gd name="connsiteY3" fmla="*/ 203159 h 838200"/>
                <a:gd name="connsiteX4" fmla="*/ 618563 w 828675"/>
                <a:gd name="connsiteY4" fmla="*/ 218989 h 838200"/>
                <a:gd name="connsiteX5" fmla="*/ 632612 w 828675"/>
                <a:gd name="connsiteY5" fmla="*/ 235372 h 838200"/>
                <a:gd name="connsiteX6" fmla="*/ 645300 w 828675"/>
                <a:gd name="connsiteY6" fmla="*/ 251355 h 838200"/>
                <a:gd name="connsiteX7" fmla="*/ 661616 w 828675"/>
                <a:gd name="connsiteY7" fmla="*/ 267767 h 838200"/>
                <a:gd name="connsiteX8" fmla="*/ 658578 w 828675"/>
                <a:gd name="connsiteY8" fmla="*/ 267538 h 838200"/>
                <a:gd name="connsiteX9" fmla="*/ 670655 w 828675"/>
                <a:gd name="connsiteY9" fmla="*/ 274701 h 838200"/>
                <a:gd name="connsiteX10" fmla="*/ 678704 w 828675"/>
                <a:gd name="connsiteY10" fmla="*/ 290598 h 838200"/>
                <a:gd name="connsiteX11" fmla="*/ 678247 w 828675"/>
                <a:gd name="connsiteY11" fmla="*/ 325079 h 838200"/>
                <a:gd name="connsiteX12" fmla="*/ 677170 w 828675"/>
                <a:gd name="connsiteY12" fmla="*/ 325479 h 838200"/>
                <a:gd name="connsiteX13" fmla="*/ 678485 w 828675"/>
                <a:gd name="connsiteY13" fmla="*/ 330708 h 838200"/>
                <a:gd name="connsiteX14" fmla="*/ 682009 w 828675"/>
                <a:gd name="connsiteY14" fmla="*/ 319764 h 838200"/>
                <a:gd name="connsiteX15" fmla="*/ 696878 w 828675"/>
                <a:gd name="connsiteY15" fmla="*/ 333527 h 838200"/>
                <a:gd name="connsiteX16" fmla="*/ 692306 w 828675"/>
                <a:gd name="connsiteY16" fmla="*/ 337347 h 838200"/>
                <a:gd name="connsiteX17" fmla="*/ 698668 w 828675"/>
                <a:gd name="connsiteY17" fmla="*/ 354559 h 838200"/>
                <a:gd name="connsiteX18" fmla="*/ 692830 w 828675"/>
                <a:gd name="connsiteY18" fmla="*/ 361531 h 838200"/>
                <a:gd name="connsiteX19" fmla="*/ 706469 w 828675"/>
                <a:gd name="connsiteY19" fmla="*/ 377323 h 838200"/>
                <a:gd name="connsiteX20" fmla="*/ 719347 w 828675"/>
                <a:gd name="connsiteY20" fmla="*/ 381457 h 838200"/>
                <a:gd name="connsiteX21" fmla="*/ 714794 w 828675"/>
                <a:gd name="connsiteY21" fmla="*/ 386058 h 838200"/>
                <a:gd name="connsiteX22" fmla="*/ 726491 w 828675"/>
                <a:gd name="connsiteY22" fmla="*/ 417128 h 838200"/>
                <a:gd name="connsiteX23" fmla="*/ 738321 w 828675"/>
                <a:gd name="connsiteY23" fmla="*/ 396211 h 838200"/>
                <a:gd name="connsiteX24" fmla="*/ 756428 w 828675"/>
                <a:gd name="connsiteY24" fmla="*/ 364131 h 838200"/>
                <a:gd name="connsiteX25" fmla="*/ 761514 w 828675"/>
                <a:gd name="connsiteY25" fmla="*/ 364341 h 838200"/>
                <a:gd name="connsiteX26" fmla="*/ 758685 w 828675"/>
                <a:gd name="connsiteY26" fmla="*/ 363769 h 838200"/>
                <a:gd name="connsiteX27" fmla="*/ 767848 w 828675"/>
                <a:gd name="connsiteY27" fmla="*/ 347967 h 838200"/>
                <a:gd name="connsiteX28" fmla="*/ 766029 w 828675"/>
                <a:gd name="connsiteY28" fmla="*/ 348615 h 838200"/>
                <a:gd name="connsiteX29" fmla="*/ 767020 w 828675"/>
                <a:gd name="connsiteY29" fmla="*/ 349025 h 838200"/>
                <a:gd name="connsiteX30" fmla="*/ 764286 w 828675"/>
                <a:gd name="connsiteY30" fmla="*/ 349253 h 838200"/>
                <a:gd name="connsiteX31" fmla="*/ 761448 w 828675"/>
                <a:gd name="connsiteY31" fmla="*/ 346939 h 838200"/>
                <a:gd name="connsiteX32" fmla="*/ 762276 w 828675"/>
                <a:gd name="connsiteY32" fmla="*/ 347262 h 838200"/>
                <a:gd name="connsiteX33" fmla="*/ 759466 w 828675"/>
                <a:gd name="connsiteY33" fmla="*/ 334070 h 838200"/>
                <a:gd name="connsiteX34" fmla="*/ 765029 w 828675"/>
                <a:gd name="connsiteY34" fmla="*/ 332603 h 838200"/>
                <a:gd name="connsiteX35" fmla="*/ 760495 w 828675"/>
                <a:gd name="connsiteY35" fmla="*/ 323021 h 838200"/>
                <a:gd name="connsiteX36" fmla="*/ 760886 w 828675"/>
                <a:gd name="connsiteY36" fmla="*/ 314563 h 838200"/>
                <a:gd name="connsiteX37" fmla="*/ 761429 w 828675"/>
                <a:gd name="connsiteY37" fmla="*/ 304991 h 838200"/>
                <a:gd name="connsiteX38" fmla="*/ 762562 w 828675"/>
                <a:gd name="connsiteY38" fmla="*/ 272310 h 838200"/>
                <a:gd name="connsiteX39" fmla="*/ 748770 w 828675"/>
                <a:gd name="connsiteY39" fmla="*/ 240430 h 838200"/>
                <a:gd name="connsiteX40" fmla="*/ 749732 w 828675"/>
                <a:gd name="connsiteY40" fmla="*/ 216294 h 838200"/>
                <a:gd name="connsiteX41" fmla="*/ 742436 w 828675"/>
                <a:gd name="connsiteY41" fmla="*/ 217942 h 838200"/>
                <a:gd name="connsiteX42" fmla="*/ 741798 w 828675"/>
                <a:gd name="connsiteY42" fmla="*/ 209245 h 838200"/>
                <a:gd name="connsiteX43" fmla="*/ 740569 w 828675"/>
                <a:gd name="connsiteY43" fmla="*/ 200758 h 838200"/>
                <a:gd name="connsiteX44" fmla="*/ 747284 w 828675"/>
                <a:gd name="connsiteY44" fmla="*/ 199111 h 838200"/>
                <a:gd name="connsiteX45" fmla="*/ 723309 w 828675"/>
                <a:gd name="connsiteY45" fmla="*/ 168050 h 838200"/>
                <a:gd name="connsiteX46" fmla="*/ 713232 w 828675"/>
                <a:gd name="connsiteY46" fmla="*/ 141151 h 838200"/>
                <a:gd name="connsiteX47" fmla="*/ 714137 w 828675"/>
                <a:gd name="connsiteY47" fmla="*/ 151476 h 838200"/>
                <a:gd name="connsiteX48" fmla="*/ 712060 w 828675"/>
                <a:gd name="connsiteY48" fmla="*/ 152733 h 838200"/>
                <a:gd name="connsiteX49" fmla="*/ 703155 w 828675"/>
                <a:gd name="connsiteY49" fmla="*/ 141932 h 838200"/>
                <a:gd name="connsiteX50" fmla="*/ 692468 w 828675"/>
                <a:gd name="connsiteY50" fmla="*/ 124006 h 838200"/>
                <a:gd name="connsiteX51" fmla="*/ 672046 w 828675"/>
                <a:gd name="connsiteY51" fmla="*/ 105375 h 838200"/>
                <a:gd name="connsiteX52" fmla="*/ 673446 w 828675"/>
                <a:gd name="connsiteY52" fmla="*/ 103556 h 838200"/>
                <a:gd name="connsiteX53" fmla="*/ 654129 w 828675"/>
                <a:gd name="connsiteY53" fmla="*/ 118653 h 838200"/>
                <a:gd name="connsiteX54" fmla="*/ 652520 w 828675"/>
                <a:gd name="connsiteY54" fmla="*/ 112224 h 838200"/>
                <a:gd name="connsiteX55" fmla="*/ 644023 w 828675"/>
                <a:gd name="connsiteY55" fmla="*/ 110919 h 838200"/>
                <a:gd name="connsiteX56" fmla="*/ 645709 w 828675"/>
                <a:gd name="connsiteY56" fmla="*/ 103842 h 838200"/>
                <a:gd name="connsiteX57" fmla="*/ 626602 w 828675"/>
                <a:gd name="connsiteY57" fmla="*/ 93183 h 838200"/>
                <a:gd name="connsiteX58" fmla="*/ 607352 w 828675"/>
                <a:gd name="connsiteY58" fmla="*/ 78638 h 838200"/>
                <a:gd name="connsiteX59" fmla="*/ 608533 w 828675"/>
                <a:gd name="connsiteY59" fmla="*/ 93516 h 838200"/>
                <a:gd name="connsiteX60" fmla="*/ 608933 w 828675"/>
                <a:gd name="connsiteY60" fmla="*/ 108690 h 838200"/>
                <a:gd name="connsiteX61" fmla="*/ 594084 w 828675"/>
                <a:gd name="connsiteY61" fmla="*/ 89364 h 838200"/>
                <a:gd name="connsiteX62" fmla="*/ 580339 w 828675"/>
                <a:gd name="connsiteY62" fmla="*/ 83277 h 838200"/>
                <a:gd name="connsiteX63" fmla="*/ 578663 w 828675"/>
                <a:gd name="connsiteY63" fmla="*/ 77714 h 838200"/>
                <a:gd name="connsiteX64" fmla="*/ 576872 w 828675"/>
                <a:gd name="connsiteY64" fmla="*/ 72171 h 838200"/>
                <a:gd name="connsiteX65" fmla="*/ 549754 w 828675"/>
                <a:gd name="connsiteY65" fmla="*/ 64541 h 838200"/>
                <a:gd name="connsiteX66" fmla="*/ 545135 w 828675"/>
                <a:gd name="connsiteY66" fmla="*/ 57893 h 838200"/>
                <a:gd name="connsiteX67" fmla="*/ 540220 w 828675"/>
                <a:gd name="connsiteY67" fmla="*/ 51654 h 838200"/>
                <a:gd name="connsiteX68" fmla="*/ 546478 w 828675"/>
                <a:gd name="connsiteY68" fmla="*/ 53502 h 838200"/>
                <a:gd name="connsiteX69" fmla="*/ 552593 w 828675"/>
                <a:gd name="connsiteY69" fmla="*/ 55807 h 838200"/>
                <a:gd name="connsiteX70" fmla="*/ 539753 w 828675"/>
                <a:gd name="connsiteY70" fmla="*/ 45053 h 838200"/>
                <a:gd name="connsiteX71" fmla="*/ 528418 w 828675"/>
                <a:gd name="connsiteY71" fmla="*/ 34414 h 838200"/>
                <a:gd name="connsiteX72" fmla="*/ 528237 w 828675"/>
                <a:gd name="connsiteY72" fmla="*/ 34633 h 838200"/>
                <a:gd name="connsiteX73" fmla="*/ 529180 w 828675"/>
                <a:gd name="connsiteY73" fmla="*/ 36319 h 838200"/>
                <a:gd name="connsiteX74" fmla="*/ 527304 w 828675"/>
                <a:gd name="connsiteY74" fmla="*/ 36071 h 838200"/>
                <a:gd name="connsiteX75" fmla="*/ 508187 w 828675"/>
                <a:gd name="connsiteY75" fmla="*/ 39148 h 838200"/>
                <a:gd name="connsiteX76" fmla="*/ 488890 w 828675"/>
                <a:gd name="connsiteY76" fmla="*/ 37233 h 838200"/>
                <a:gd name="connsiteX77" fmla="*/ 477869 w 828675"/>
                <a:gd name="connsiteY77" fmla="*/ 34852 h 838200"/>
                <a:gd name="connsiteX78" fmla="*/ 471535 w 828675"/>
                <a:gd name="connsiteY78" fmla="*/ 32204 h 838200"/>
                <a:gd name="connsiteX79" fmla="*/ 464344 w 828675"/>
                <a:gd name="connsiteY79" fmla="*/ 28823 h 838200"/>
                <a:gd name="connsiteX80" fmla="*/ 458381 w 828675"/>
                <a:gd name="connsiteY80" fmla="*/ 38081 h 838200"/>
                <a:gd name="connsiteX81" fmla="*/ 442951 w 828675"/>
                <a:gd name="connsiteY81" fmla="*/ 31594 h 838200"/>
                <a:gd name="connsiteX82" fmla="*/ 443170 w 828675"/>
                <a:gd name="connsiteY82" fmla="*/ 23984 h 838200"/>
                <a:gd name="connsiteX83" fmla="*/ 474507 w 828675"/>
                <a:gd name="connsiteY83" fmla="*/ 24736 h 838200"/>
                <a:gd name="connsiteX84" fmla="*/ 509264 w 828675"/>
                <a:gd name="connsiteY84" fmla="*/ 28289 h 838200"/>
                <a:gd name="connsiteX85" fmla="*/ 510302 w 828675"/>
                <a:gd name="connsiteY85" fmla="*/ 24936 h 838200"/>
                <a:gd name="connsiteX86" fmla="*/ 476060 w 828675"/>
                <a:gd name="connsiteY86" fmla="*/ 22355 h 838200"/>
                <a:gd name="connsiteX87" fmla="*/ 470783 w 828675"/>
                <a:gd name="connsiteY87" fmla="*/ 7144 h 838200"/>
                <a:gd name="connsiteX88" fmla="*/ 462448 w 828675"/>
                <a:gd name="connsiteY88" fmla="*/ 14145 h 838200"/>
                <a:gd name="connsiteX89" fmla="*/ 420786 w 828675"/>
                <a:gd name="connsiteY89" fmla="*/ 13011 h 838200"/>
                <a:gd name="connsiteX90" fmla="*/ 403212 w 828675"/>
                <a:gd name="connsiteY90" fmla="*/ 11554 h 838200"/>
                <a:gd name="connsiteX91" fmla="*/ 391658 w 828675"/>
                <a:gd name="connsiteY91" fmla="*/ 10106 h 838200"/>
                <a:gd name="connsiteX92" fmla="*/ 376904 w 828675"/>
                <a:gd name="connsiteY92" fmla="*/ 9287 h 838200"/>
                <a:gd name="connsiteX93" fmla="*/ 381162 w 828675"/>
                <a:gd name="connsiteY93" fmla="*/ 12516 h 838200"/>
                <a:gd name="connsiteX94" fmla="*/ 361398 w 828675"/>
                <a:gd name="connsiteY94" fmla="*/ 13745 h 838200"/>
                <a:gd name="connsiteX95" fmla="*/ 322326 w 828675"/>
                <a:gd name="connsiteY95" fmla="*/ 17669 h 838200"/>
                <a:gd name="connsiteX96" fmla="*/ 287884 w 828675"/>
                <a:gd name="connsiteY96" fmla="*/ 17069 h 838200"/>
                <a:gd name="connsiteX97" fmla="*/ 287284 w 828675"/>
                <a:gd name="connsiteY97" fmla="*/ 26765 h 838200"/>
                <a:gd name="connsiteX98" fmla="*/ 270881 w 828675"/>
                <a:gd name="connsiteY98" fmla="*/ 31252 h 838200"/>
                <a:gd name="connsiteX99" fmla="*/ 261509 w 828675"/>
                <a:gd name="connsiteY99" fmla="*/ 39900 h 838200"/>
                <a:gd name="connsiteX100" fmla="*/ 242154 w 828675"/>
                <a:gd name="connsiteY100" fmla="*/ 48435 h 838200"/>
                <a:gd name="connsiteX101" fmla="*/ 242154 w 828675"/>
                <a:gd name="connsiteY101" fmla="*/ 48435 h 838200"/>
                <a:gd name="connsiteX102" fmla="*/ 242097 w 828675"/>
                <a:gd name="connsiteY102" fmla="*/ 48435 h 838200"/>
                <a:gd name="connsiteX103" fmla="*/ 240125 w 828675"/>
                <a:gd name="connsiteY103" fmla="*/ 48225 h 838200"/>
                <a:gd name="connsiteX104" fmla="*/ 240554 w 828675"/>
                <a:gd name="connsiteY104" fmla="*/ 48844 h 838200"/>
                <a:gd name="connsiteX105" fmla="*/ 233496 w 828675"/>
                <a:gd name="connsiteY105" fmla="*/ 54540 h 838200"/>
                <a:gd name="connsiteX106" fmla="*/ 224752 w 828675"/>
                <a:gd name="connsiteY106" fmla="*/ 60941 h 838200"/>
                <a:gd name="connsiteX107" fmla="*/ 215541 w 828675"/>
                <a:gd name="connsiteY107" fmla="*/ 77486 h 838200"/>
                <a:gd name="connsiteX108" fmla="*/ 207978 w 828675"/>
                <a:gd name="connsiteY108" fmla="*/ 74571 h 838200"/>
                <a:gd name="connsiteX109" fmla="*/ 200301 w 828675"/>
                <a:gd name="connsiteY109" fmla="*/ 71752 h 838200"/>
                <a:gd name="connsiteX110" fmla="*/ 167173 w 828675"/>
                <a:gd name="connsiteY110" fmla="*/ 103889 h 838200"/>
                <a:gd name="connsiteX111" fmla="*/ 142989 w 828675"/>
                <a:gd name="connsiteY111" fmla="*/ 91592 h 838200"/>
                <a:gd name="connsiteX112" fmla="*/ 136960 w 828675"/>
                <a:gd name="connsiteY112" fmla="*/ 115186 h 838200"/>
                <a:gd name="connsiteX113" fmla="*/ 131769 w 828675"/>
                <a:gd name="connsiteY113" fmla="*/ 106042 h 838200"/>
                <a:gd name="connsiteX114" fmla="*/ 121596 w 828675"/>
                <a:gd name="connsiteY114" fmla="*/ 122196 h 838200"/>
                <a:gd name="connsiteX115" fmla="*/ 133036 w 828675"/>
                <a:gd name="connsiteY115" fmla="*/ 145694 h 838200"/>
                <a:gd name="connsiteX116" fmla="*/ 137636 w 828675"/>
                <a:gd name="connsiteY116" fmla="*/ 144875 h 838200"/>
                <a:gd name="connsiteX117" fmla="*/ 118243 w 828675"/>
                <a:gd name="connsiteY117" fmla="*/ 171479 h 838200"/>
                <a:gd name="connsiteX118" fmla="*/ 114891 w 828675"/>
                <a:gd name="connsiteY118" fmla="*/ 168288 h 838200"/>
                <a:gd name="connsiteX119" fmla="*/ 109214 w 828675"/>
                <a:gd name="connsiteY119" fmla="*/ 179746 h 838200"/>
                <a:gd name="connsiteX120" fmla="*/ 104003 w 828675"/>
                <a:gd name="connsiteY120" fmla="*/ 176898 h 838200"/>
                <a:gd name="connsiteX121" fmla="*/ 94879 w 828675"/>
                <a:gd name="connsiteY121" fmla="*/ 192596 h 838200"/>
                <a:gd name="connsiteX122" fmla="*/ 97507 w 828675"/>
                <a:gd name="connsiteY122" fmla="*/ 191386 h 838200"/>
                <a:gd name="connsiteX123" fmla="*/ 83687 w 828675"/>
                <a:gd name="connsiteY123" fmla="*/ 213465 h 838200"/>
                <a:gd name="connsiteX124" fmla="*/ 81020 w 828675"/>
                <a:gd name="connsiteY124" fmla="*/ 211560 h 838200"/>
                <a:gd name="connsiteX125" fmla="*/ 69456 w 828675"/>
                <a:gd name="connsiteY125" fmla="*/ 223933 h 838200"/>
                <a:gd name="connsiteX126" fmla="*/ 63903 w 828675"/>
                <a:gd name="connsiteY126" fmla="*/ 239201 h 838200"/>
                <a:gd name="connsiteX127" fmla="*/ 55769 w 828675"/>
                <a:gd name="connsiteY127" fmla="*/ 274006 h 838200"/>
                <a:gd name="connsiteX128" fmla="*/ 50749 w 828675"/>
                <a:gd name="connsiteY128" fmla="*/ 268348 h 838200"/>
                <a:gd name="connsiteX129" fmla="*/ 52721 w 828675"/>
                <a:gd name="connsiteY129" fmla="*/ 283150 h 838200"/>
                <a:gd name="connsiteX130" fmla="*/ 44815 w 828675"/>
                <a:gd name="connsiteY130" fmla="*/ 280930 h 838200"/>
                <a:gd name="connsiteX131" fmla="*/ 32633 w 828675"/>
                <a:gd name="connsiteY131" fmla="*/ 296999 h 838200"/>
                <a:gd name="connsiteX132" fmla="*/ 43691 w 828675"/>
                <a:gd name="connsiteY132" fmla="*/ 297151 h 838200"/>
                <a:gd name="connsiteX133" fmla="*/ 38395 w 828675"/>
                <a:gd name="connsiteY133" fmla="*/ 308410 h 838200"/>
                <a:gd name="connsiteX134" fmla="*/ 18240 w 828675"/>
                <a:gd name="connsiteY134" fmla="*/ 309744 h 838200"/>
                <a:gd name="connsiteX135" fmla="*/ 24079 w 828675"/>
                <a:gd name="connsiteY135" fmla="*/ 321059 h 838200"/>
                <a:gd name="connsiteX136" fmla="*/ 14411 w 828675"/>
                <a:gd name="connsiteY136" fmla="*/ 320735 h 838200"/>
                <a:gd name="connsiteX137" fmla="*/ 14526 w 828675"/>
                <a:gd name="connsiteY137" fmla="*/ 340557 h 838200"/>
                <a:gd name="connsiteX138" fmla="*/ 7144 w 828675"/>
                <a:gd name="connsiteY138" fmla="*/ 341367 h 838200"/>
                <a:gd name="connsiteX139" fmla="*/ 12163 w 828675"/>
                <a:gd name="connsiteY139" fmla="*/ 352558 h 838200"/>
                <a:gd name="connsiteX140" fmla="*/ 17278 w 828675"/>
                <a:gd name="connsiteY140" fmla="*/ 363445 h 838200"/>
                <a:gd name="connsiteX141" fmla="*/ 13230 w 828675"/>
                <a:gd name="connsiteY141" fmla="*/ 350606 h 838200"/>
                <a:gd name="connsiteX142" fmla="*/ 26689 w 828675"/>
                <a:gd name="connsiteY142" fmla="*/ 354187 h 838200"/>
                <a:gd name="connsiteX143" fmla="*/ 25660 w 828675"/>
                <a:gd name="connsiteY143" fmla="*/ 379619 h 838200"/>
                <a:gd name="connsiteX144" fmla="*/ 22079 w 828675"/>
                <a:gd name="connsiteY144" fmla="*/ 373199 h 838200"/>
                <a:gd name="connsiteX145" fmla="*/ 15059 w 828675"/>
                <a:gd name="connsiteY145" fmla="*/ 396135 h 838200"/>
                <a:gd name="connsiteX146" fmla="*/ 23279 w 828675"/>
                <a:gd name="connsiteY146" fmla="*/ 396002 h 838200"/>
                <a:gd name="connsiteX147" fmla="*/ 16583 w 828675"/>
                <a:gd name="connsiteY147" fmla="*/ 402088 h 838200"/>
                <a:gd name="connsiteX148" fmla="*/ 25918 w 828675"/>
                <a:gd name="connsiteY148" fmla="*/ 422748 h 838200"/>
                <a:gd name="connsiteX149" fmla="*/ 22460 w 828675"/>
                <a:gd name="connsiteY149" fmla="*/ 421881 h 838200"/>
                <a:gd name="connsiteX150" fmla="*/ 24470 w 828675"/>
                <a:gd name="connsiteY150" fmla="*/ 429549 h 838200"/>
                <a:gd name="connsiteX151" fmla="*/ 14107 w 828675"/>
                <a:gd name="connsiteY151" fmla="*/ 427377 h 838200"/>
                <a:gd name="connsiteX152" fmla="*/ 24241 w 828675"/>
                <a:gd name="connsiteY152" fmla="*/ 435054 h 838200"/>
                <a:gd name="connsiteX153" fmla="*/ 22593 w 828675"/>
                <a:gd name="connsiteY153" fmla="*/ 447504 h 838200"/>
                <a:gd name="connsiteX154" fmla="*/ 20383 w 828675"/>
                <a:gd name="connsiteY154" fmla="*/ 444627 h 838200"/>
                <a:gd name="connsiteX155" fmla="*/ 20345 w 828675"/>
                <a:gd name="connsiteY155" fmla="*/ 450971 h 838200"/>
                <a:gd name="connsiteX156" fmla="*/ 20784 w 828675"/>
                <a:gd name="connsiteY156" fmla="*/ 464915 h 838200"/>
                <a:gd name="connsiteX157" fmla="*/ 22593 w 828675"/>
                <a:gd name="connsiteY157" fmla="*/ 485213 h 838200"/>
                <a:gd name="connsiteX158" fmla="*/ 14592 w 828675"/>
                <a:gd name="connsiteY158" fmla="*/ 487118 h 838200"/>
                <a:gd name="connsiteX159" fmla="*/ 20345 w 828675"/>
                <a:gd name="connsiteY159" fmla="*/ 498910 h 838200"/>
                <a:gd name="connsiteX160" fmla="*/ 27984 w 828675"/>
                <a:gd name="connsiteY160" fmla="*/ 505949 h 838200"/>
                <a:gd name="connsiteX161" fmla="*/ 24298 w 828675"/>
                <a:gd name="connsiteY161" fmla="*/ 533695 h 838200"/>
                <a:gd name="connsiteX162" fmla="*/ 27022 w 828675"/>
                <a:gd name="connsiteY162" fmla="*/ 543039 h 838200"/>
                <a:gd name="connsiteX163" fmla="*/ 31271 w 828675"/>
                <a:gd name="connsiteY163" fmla="*/ 551021 h 838200"/>
                <a:gd name="connsiteX164" fmla="*/ 40805 w 828675"/>
                <a:gd name="connsiteY164" fmla="*/ 565375 h 838200"/>
                <a:gd name="connsiteX165" fmla="*/ 49740 w 828675"/>
                <a:gd name="connsiteY165" fmla="*/ 580806 h 838200"/>
                <a:gd name="connsiteX166" fmla="*/ 57140 w 828675"/>
                <a:gd name="connsiteY166" fmla="*/ 601161 h 838200"/>
                <a:gd name="connsiteX167" fmla="*/ 81267 w 828675"/>
                <a:gd name="connsiteY167" fmla="*/ 662845 h 838200"/>
                <a:gd name="connsiteX168" fmla="*/ 102013 w 828675"/>
                <a:gd name="connsiteY168" fmla="*/ 683676 h 838200"/>
                <a:gd name="connsiteX169" fmla="*/ 122215 w 828675"/>
                <a:gd name="connsiteY169" fmla="*/ 700802 h 838200"/>
                <a:gd name="connsiteX170" fmla="*/ 166554 w 828675"/>
                <a:gd name="connsiteY170" fmla="*/ 733911 h 838200"/>
                <a:gd name="connsiteX171" fmla="*/ 198682 w 828675"/>
                <a:gd name="connsiteY171" fmla="*/ 764600 h 838200"/>
                <a:gd name="connsiteX172" fmla="*/ 238639 w 828675"/>
                <a:gd name="connsiteY172" fmla="*/ 787032 h 838200"/>
                <a:gd name="connsiteX173" fmla="*/ 248679 w 828675"/>
                <a:gd name="connsiteY173" fmla="*/ 783603 h 838200"/>
                <a:gd name="connsiteX174" fmla="*/ 276196 w 828675"/>
                <a:gd name="connsiteY174" fmla="*/ 801243 h 838200"/>
                <a:gd name="connsiteX175" fmla="*/ 310715 w 828675"/>
                <a:gd name="connsiteY175" fmla="*/ 818131 h 838200"/>
                <a:gd name="connsiteX176" fmla="*/ 322517 w 828675"/>
                <a:gd name="connsiteY176" fmla="*/ 816502 h 838200"/>
                <a:gd name="connsiteX177" fmla="*/ 320973 w 828675"/>
                <a:gd name="connsiteY177" fmla="*/ 809368 h 838200"/>
                <a:gd name="connsiteX178" fmla="*/ 338776 w 828675"/>
                <a:gd name="connsiteY178" fmla="*/ 822855 h 838200"/>
                <a:gd name="connsiteX179" fmla="*/ 336775 w 828675"/>
                <a:gd name="connsiteY179" fmla="*/ 823351 h 838200"/>
                <a:gd name="connsiteX180" fmla="*/ 347558 w 828675"/>
                <a:gd name="connsiteY180" fmla="*/ 828475 h 838200"/>
                <a:gd name="connsiteX181" fmla="*/ 365655 w 828675"/>
                <a:gd name="connsiteY181" fmla="*/ 832761 h 838200"/>
                <a:gd name="connsiteX182" fmla="*/ 362941 w 828675"/>
                <a:gd name="connsiteY182" fmla="*/ 822065 h 838200"/>
                <a:gd name="connsiteX183" fmla="*/ 376047 w 828675"/>
                <a:gd name="connsiteY183" fmla="*/ 825798 h 838200"/>
                <a:gd name="connsiteX184" fmla="*/ 372151 w 828675"/>
                <a:gd name="connsiteY184" fmla="*/ 827180 h 838200"/>
                <a:gd name="connsiteX185" fmla="*/ 393297 w 828675"/>
                <a:gd name="connsiteY185" fmla="*/ 823865 h 838200"/>
                <a:gd name="connsiteX186" fmla="*/ 411528 w 828675"/>
                <a:gd name="connsiteY186" fmla="*/ 822617 h 838200"/>
                <a:gd name="connsiteX187" fmla="*/ 443646 w 828675"/>
                <a:gd name="connsiteY187" fmla="*/ 825170 h 838200"/>
                <a:gd name="connsiteX188" fmla="*/ 475440 w 828675"/>
                <a:gd name="connsiteY188" fmla="*/ 825846 h 838200"/>
                <a:gd name="connsiteX189" fmla="*/ 510492 w 828675"/>
                <a:gd name="connsiteY189" fmla="*/ 813206 h 838200"/>
                <a:gd name="connsiteX190" fmla="*/ 513740 w 828675"/>
                <a:gd name="connsiteY190" fmla="*/ 815483 h 838200"/>
                <a:gd name="connsiteX191" fmla="*/ 522961 w 828675"/>
                <a:gd name="connsiteY191" fmla="*/ 816816 h 838200"/>
                <a:gd name="connsiteX192" fmla="*/ 542763 w 828675"/>
                <a:gd name="connsiteY192" fmla="*/ 815416 h 838200"/>
                <a:gd name="connsiteX193" fmla="*/ 556412 w 828675"/>
                <a:gd name="connsiteY193" fmla="*/ 800091 h 838200"/>
                <a:gd name="connsiteX194" fmla="*/ 556451 w 828675"/>
                <a:gd name="connsiteY194" fmla="*/ 797709 h 838200"/>
                <a:gd name="connsiteX195" fmla="*/ 575196 w 828675"/>
                <a:gd name="connsiteY195" fmla="*/ 792423 h 838200"/>
                <a:gd name="connsiteX196" fmla="*/ 578453 w 828675"/>
                <a:gd name="connsiteY196" fmla="*/ 791575 h 838200"/>
                <a:gd name="connsiteX197" fmla="*/ 656396 w 828675"/>
                <a:gd name="connsiteY197" fmla="*/ 756714 h 838200"/>
                <a:gd name="connsiteX198" fmla="*/ 674713 w 828675"/>
                <a:gd name="connsiteY198" fmla="*/ 742674 h 838200"/>
                <a:gd name="connsiteX199" fmla="*/ 692696 w 828675"/>
                <a:gd name="connsiteY199" fmla="*/ 728129 h 838200"/>
                <a:gd name="connsiteX200" fmla="*/ 709813 w 828675"/>
                <a:gd name="connsiteY200" fmla="*/ 712822 h 838200"/>
                <a:gd name="connsiteX201" fmla="*/ 718490 w 828675"/>
                <a:gd name="connsiteY201" fmla="*/ 705488 h 838200"/>
                <a:gd name="connsiteX202" fmla="*/ 726719 w 828675"/>
                <a:gd name="connsiteY202" fmla="*/ 697859 h 838200"/>
                <a:gd name="connsiteX203" fmla="*/ 722119 w 828675"/>
                <a:gd name="connsiteY203" fmla="*/ 697049 h 838200"/>
                <a:gd name="connsiteX204" fmla="*/ 753094 w 828675"/>
                <a:gd name="connsiteY204" fmla="*/ 664445 h 838200"/>
                <a:gd name="connsiteX205" fmla="*/ 761467 w 828675"/>
                <a:gd name="connsiteY205" fmla="*/ 634841 h 838200"/>
                <a:gd name="connsiteX206" fmla="*/ 776011 w 828675"/>
                <a:gd name="connsiteY206" fmla="*/ 622545 h 838200"/>
                <a:gd name="connsiteX207" fmla="*/ 779126 w 828675"/>
                <a:gd name="connsiteY207" fmla="*/ 601504 h 838200"/>
                <a:gd name="connsiteX208" fmla="*/ 787527 w 828675"/>
                <a:gd name="connsiteY208" fmla="*/ 579577 h 838200"/>
                <a:gd name="connsiteX209" fmla="*/ 795337 w 828675"/>
                <a:gd name="connsiteY209" fmla="*/ 571814 h 838200"/>
                <a:gd name="connsiteX210" fmla="*/ 798052 w 828675"/>
                <a:gd name="connsiteY210" fmla="*/ 554984 h 838200"/>
                <a:gd name="connsiteX211" fmla="*/ 807263 w 828675"/>
                <a:gd name="connsiteY211" fmla="*/ 534200 h 838200"/>
                <a:gd name="connsiteX212" fmla="*/ 806148 w 828675"/>
                <a:gd name="connsiteY212" fmla="*/ 533648 h 838200"/>
                <a:gd name="connsiteX213" fmla="*/ 816026 w 828675"/>
                <a:gd name="connsiteY213" fmla="*/ 501015 h 838200"/>
                <a:gd name="connsiteX214" fmla="*/ 822541 w 828675"/>
                <a:gd name="connsiteY214" fmla="*/ 466163 h 838200"/>
                <a:gd name="connsiteX215" fmla="*/ 824389 w 828675"/>
                <a:gd name="connsiteY215" fmla="*/ 467725 h 838200"/>
                <a:gd name="connsiteX216" fmla="*/ 818655 w 828675"/>
                <a:gd name="connsiteY216" fmla="*/ 459134 h 838200"/>
                <a:gd name="connsiteX217" fmla="*/ 804558 w 828675"/>
                <a:gd name="connsiteY217" fmla="*/ 441074 h 838200"/>
                <a:gd name="connsiteX218" fmla="*/ 783546 w 828675"/>
                <a:gd name="connsiteY218" fmla="*/ 417128 h 838200"/>
                <a:gd name="connsiteX219" fmla="*/ 758809 w 828675"/>
                <a:gd name="connsiteY219" fmla="*/ 423101 h 838200"/>
                <a:gd name="connsiteX220" fmla="*/ 734092 w 828675"/>
                <a:gd name="connsiteY220" fmla="*/ 428196 h 838200"/>
                <a:gd name="connsiteX221" fmla="*/ 713518 w 828675"/>
                <a:gd name="connsiteY221" fmla="*/ 443236 h 838200"/>
                <a:gd name="connsiteX222" fmla="*/ 698621 w 828675"/>
                <a:gd name="connsiteY222" fmla="*/ 452199 h 838200"/>
                <a:gd name="connsiteX223" fmla="*/ 691763 w 828675"/>
                <a:gd name="connsiteY223" fmla="*/ 455914 h 838200"/>
                <a:gd name="connsiteX224" fmla="*/ 691286 w 828675"/>
                <a:gd name="connsiteY224" fmla="*/ 468430 h 838200"/>
                <a:gd name="connsiteX225" fmla="*/ 687524 w 828675"/>
                <a:gd name="connsiteY225" fmla="*/ 495824 h 838200"/>
                <a:gd name="connsiteX226" fmla="*/ 680771 w 828675"/>
                <a:gd name="connsiteY226" fmla="*/ 522951 h 838200"/>
                <a:gd name="connsiteX227" fmla="*/ 676389 w 828675"/>
                <a:gd name="connsiteY227" fmla="*/ 534962 h 838200"/>
                <a:gd name="connsiteX228" fmla="*/ 669874 w 828675"/>
                <a:gd name="connsiteY228" fmla="*/ 543039 h 838200"/>
                <a:gd name="connsiteX229" fmla="*/ 654025 w 828675"/>
                <a:gd name="connsiteY229" fmla="*/ 559289 h 838200"/>
                <a:gd name="connsiteX230" fmla="*/ 649805 w 828675"/>
                <a:gd name="connsiteY230" fmla="*/ 563575 h 838200"/>
                <a:gd name="connsiteX231" fmla="*/ 645224 w 828675"/>
                <a:gd name="connsiteY231" fmla="*/ 567328 h 838200"/>
                <a:gd name="connsiteX232" fmla="*/ 637203 w 828675"/>
                <a:gd name="connsiteY232" fmla="*/ 573862 h 838200"/>
                <a:gd name="connsiteX233" fmla="*/ 629574 w 828675"/>
                <a:gd name="connsiteY233" fmla="*/ 580168 h 838200"/>
                <a:gd name="connsiteX234" fmla="*/ 614353 w 828675"/>
                <a:gd name="connsiteY234" fmla="*/ 598103 h 838200"/>
                <a:gd name="connsiteX235" fmla="*/ 597094 w 828675"/>
                <a:gd name="connsiteY235" fmla="*/ 615048 h 838200"/>
                <a:gd name="connsiteX236" fmla="*/ 575443 w 828675"/>
                <a:gd name="connsiteY236" fmla="*/ 632489 h 838200"/>
                <a:gd name="connsiteX237" fmla="*/ 551917 w 828675"/>
                <a:gd name="connsiteY237" fmla="*/ 647395 h 838200"/>
                <a:gd name="connsiteX238" fmla="*/ 530209 w 828675"/>
                <a:gd name="connsiteY238" fmla="*/ 658435 h 838200"/>
                <a:gd name="connsiteX239" fmla="*/ 514198 w 828675"/>
                <a:gd name="connsiteY239" fmla="*/ 664912 h 838200"/>
                <a:gd name="connsiteX240" fmla="*/ 509721 w 828675"/>
                <a:gd name="connsiteY240" fmla="*/ 666798 h 838200"/>
                <a:gd name="connsiteX241" fmla="*/ 508073 w 828675"/>
                <a:gd name="connsiteY241" fmla="*/ 667264 h 838200"/>
                <a:gd name="connsiteX242" fmla="*/ 504273 w 828675"/>
                <a:gd name="connsiteY242" fmla="*/ 673875 h 838200"/>
                <a:gd name="connsiteX243" fmla="*/ 500253 w 828675"/>
                <a:gd name="connsiteY243" fmla="*/ 680580 h 838200"/>
                <a:gd name="connsiteX244" fmla="*/ 487413 w 828675"/>
                <a:gd name="connsiteY244" fmla="*/ 678342 h 838200"/>
                <a:gd name="connsiteX245" fmla="*/ 474659 w 828675"/>
                <a:gd name="connsiteY245" fmla="*/ 677904 h 838200"/>
                <a:gd name="connsiteX246" fmla="*/ 448818 w 828675"/>
                <a:gd name="connsiteY246" fmla="*/ 681199 h 838200"/>
                <a:gd name="connsiteX247" fmla="*/ 422196 w 828675"/>
                <a:gd name="connsiteY247" fmla="*/ 683000 h 838200"/>
                <a:gd name="connsiteX248" fmla="*/ 397183 w 828675"/>
                <a:gd name="connsiteY248" fmla="*/ 676151 h 838200"/>
                <a:gd name="connsiteX249" fmla="*/ 395249 w 828675"/>
                <a:gd name="connsiteY249" fmla="*/ 685448 h 838200"/>
                <a:gd name="connsiteX250" fmla="*/ 385429 w 828675"/>
                <a:gd name="connsiteY250" fmla="*/ 676913 h 838200"/>
                <a:gd name="connsiteX251" fmla="*/ 265005 w 828675"/>
                <a:gd name="connsiteY251" fmla="*/ 630098 h 838200"/>
                <a:gd name="connsiteX252" fmla="*/ 190862 w 828675"/>
                <a:gd name="connsiteY252" fmla="*/ 531181 h 838200"/>
                <a:gd name="connsiteX253" fmla="*/ 186099 w 828675"/>
                <a:gd name="connsiteY253" fmla="*/ 494833 h 838200"/>
                <a:gd name="connsiteX254" fmla="*/ 164097 w 828675"/>
                <a:gd name="connsiteY254" fmla="*/ 421262 h 838200"/>
                <a:gd name="connsiteX255" fmla="*/ 165202 w 828675"/>
                <a:gd name="connsiteY255" fmla="*/ 422205 h 838200"/>
                <a:gd name="connsiteX256" fmla="*/ 164030 w 828675"/>
                <a:gd name="connsiteY256" fmla="*/ 416214 h 838200"/>
                <a:gd name="connsiteX257" fmla="*/ 163478 w 828675"/>
                <a:gd name="connsiteY257" fmla="*/ 410185 h 838200"/>
                <a:gd name="connsiteX258" fmla="*/ 166126 w 828675"/>
                <a:gd name="connsiteY258" fmla="*/ 410070 h 838200"/>
                <a:gd name="connsiteX259" fmla="*/ 165011 w 828675"/>
                <a:gd name="connsiteY259" fmla="*/ 385343 h 838200"/>
                <a:gd name="connsiteX260" fmla="*/ 175441 w 828675"/>
                <a:gd name="connsiteY260" fmla="*/ 360121 h 838200"/>
                <a:gd name="connsiteX261" fmla="*/ 176203 w 828675"/>
                <a:gd name="connsiteY261" fmla="*/ 361255 h 838200"/>
                <a:gd name="connsiteX262" fmla="*/ 186004 w 828675"/>
                <a:gd name="connsiteY262" fmla="*/ 327631 h 838200"/>
                <a:gd name="connsiteX263" fmla="*/ 191767 w 828675"/>
                <a:gd name="connsiteY263" fmla="*/ 311248 h 838200"/>
                <a:gd name="connsiteX264" fmla="*/ 198549 w 828675"/>
                <a:gd name="connsiteY264" fmla="*/ 295285 h 838200"/>
                <a:gd name="connsiteX265" fmla="*/ 235163 w 828675"/>
                <a:gd name="connsiteY265" fmla="*/ 236439 h 838200"/>
                <a:gd name="connsiteX266" fmla="*/ 353206 w 828675"/>
                <a:gd name="connsiteY266" fmla="*/ 164468 h 838200"/>
                <a:gd name="connsiteX267" fmla="*/ 370484 w 828675"/>
                <a:gd name="connsiteY267" fmla="*/ 164468 h 838200"/>
                <a:gd name="connsiteX268" fmla="*/ 378895 w 828675"/>
                <a:gd name="connsiteY268" fmla="*/ 163325 h 838200"/>
                <a:gd name="connsiteX269" fmla="*/ 387477 w 828675"/>
                <a:gd name="connsiteY269" fmla="*/ 162563 h 838200"/>
                <a:gd name="connsiteX270" fmla="*/ 404746 w 828675"/>
                <a:gd name="connsiteY270" fmla="*/ 159649 h 838200"/>
                <a:gd name="connsiteX271" fmla="*/ 422662 w 828675"/>
                <a:gd name="connsiteY271" fmla="*/ 157629 h 838200"/>
                <a:gd name="connsiteX272" fmla="*/ 431797 w 828675"/>
                <a:gd name="connsiteY272" fmla="*/ 156401 h 838200"/>
                <a:gd name="connsiteX273" fmla="*/ 441036 w 828675"/>
                <a:gd name="connsiteY273" fmla="*/ 156353 h 838200"/>
                <a:gd name="connsiteX274" fmla="*/ 459715 w 828675"/>
                <a:gd name="connsiteY274" fmla="*/ 156753 h 838200"/>
                <a:gd name="connsiteX275" fmla="*/ 495424 w 828675"/>
                <a:gd name="connsiteY275" fmla="*/ 167907 h 838200"/>
                <a:gd name="connsiteX276" fmla="*/ 501691 w 828675"/>
                <a:gd name="connsiteY276" fmla="*/ 172383 h 838200"/>
                <a:gd name="connsiteX277" fmla="*/ 507330 w 828675"/>
                <a:gd name="connsiteY277" fmla="*/ 174669 h 838200"/>
                <a:gd name="connsiteX278" fmla="*/ 514017 w 828675"/>
                <a:gd name="connsiteY278" fmla="*/ 177832 h 838200"/>
                <a:gd name="connsiteX279" fmla="*/ 530352 w 828675"/>
                <a:gd name="connsiteY279" fmla="*/ 184118 h 838200"/>
                <a:gd name="connsiteX280" fmla="*/ 548192 w 828675"/>
                <a:gd name="connsiteY280" fmla="*/ 192234 h 838200"/>
                <a:gd name="connsiteX281" fmla="*/ 599951 w 828675"/>
                <a:gd name="connsiteY281" fmla="*/ 219504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828675" h="838200">
                  <a:moveTo>
                    <a:pt x="599951" y="219504"/>
                  </a:moveTo>
                  <a:cubicBezTo>
                    <a:pt x="599951" y="219504"/>
                    <a:pt x="599885" y="218456"/>
                    <a:pt x="599780" y="216884"/>
                  </a:cubicBezTo>
                  <a:cubicBezTo>
                    <a:pt x="599684" y="215294"/>
                    <a:pt x="599532" y="213170"/>
                    <a:pt x="599189" y="211226"/>
                  </a:cubicBezTo>
                  <a:cubicBezTo>
                    <a:pt x="598561" y="207188"/>
                    <a:pt x="597932" y="203159"/>
                    <a:pt x="597932" y="203159"/>
                  </a:cubicBezTo>
                  <a:cubicBezTo>
                    <a:pt x="606914" y="207521"/>
                    <a:pt x="612753" y="213884"/>
                    <a:pt x="618563" y="218989"/>
                  </a:cubicBezTo>
                  <a:cubicBezTo>
                    <a:pt x="624459" y="224057"/>
                    <a:pt x="628402" y="230019"/>
                    <a:pt x="632612" y="235372"/>
                  </a:cubicBezTo>
                  <a:cubicBezTo>
                    <a:pt x="636803" y="240763"/>
                    <a:pt x="641156" y="245707"/>
                    <a:pt x="645300" y="251355"/>
                  </a:cubicBezTo>
                  <a:cubicBezTo>
                    <a:pt x="649500" y="256927"/>
                    <a:pt x="655415" y="261757"/>
                    <a:pt x="661616" y="267767"/>
                  </a:cubicBezTo>
                  <a:lnTo>
                    <a:pt x="658578" y="267538"/>
                  </a:lnTo>
                  <a:cubicBezTo>
                    <a:pt x="658711" y="270358"/>
                    <a:pt x="664502" y="268796"/>
                    <a:pt x="670655" y="274701"/>
                  </a:cubicBezTo>
                  <a:cubicBezTo>
                    <a:pt x="673532" y="277740"/>
                    <a:pt x="677399" y="282197"/>
                    <a:pt x="678704" y="290598"/>
                  </a:cubicBezTo>
                  <a:cubicBezTo>
                    <a:pt x="680028" y="298904"/>
                    <a:pt x="681790" y="309820"/>
                    <a:pt x="678247" y="325079"/>
                  </a:cubicBezTo>
                  <a:lnTo>
                    <a:pt x="677170" y="325479"/>
                  </a:lnTo>
                  <a:cubicBezTo>
                    <a:pt x="677970" y="327089"/>
                    <a:pt x="680133" y="326317"/>
                    <a:pt x="678485" y="330708"/>
                  </a:cubicBezTo>
                  <a:lnTo>
                    <a:pt x="682009" y="319764"/>
                  </a:lnTo>
                  <a:cubicBezTo>
                    <a:pt x="686562" y="323860"/>
                    <a:pt x="693449" y="326641"/>
                    <a:pt x="696878" y="333527"/>
                  </a:cubicBezTo>
                  <a:cubicBezTo>
                    <a:pt x="696278" y="335404"/>
                    <a:pt x="693972" y="336671"/>
                    <a:pt x="692306" y="337347"/>
                  </a:cubicBezTo>
                  <a:lnTo>
                    <a:pt x="698668" y="354559"/>
                  </a:lnTo>
                  <a:lnTo>
                    <a:pt x="692830" y="361531"/>
                  </a:lnTo>
                  <a:cubicBezTo>
                    <a:pt x="697983" y="365951"/>
                    <a:pt x="712708" y="360778"/>
                    <a:pt x="706469" y="377323"/>
                  </a:cubicBezTo>
                  <a:cubicBezTo>
                    <a:pt x="716356" y="369970"/>
                    <a:pt x="714127" y="384029"/>
                    <a:pt x="719347" y="381457"/>
                  </a:cubicBezTo>
                  <a:cubicBezTo>
                    <a:pt x="718137" y="382419"/>
                    <a:pt x="716423" y="384439"/>
                    <a:pt x="714794" y="386058"/>
                  </a:cubicBezTo>
                  <a:cubicBezTo>
                    <a:pt x="716832" y="395116"/>
                    <a:pt x="720500" y="412594"/>
                    <a:pt x="726491" y="417128"/>
                  </a:cubicBezTo>
                  <a:cubicBezTo>
                    <a:pt x="726491" y="417128"/>
                    <a:pt x="731968" y="407451"/>
                    <a:pt x="738321" y="396211"/>
                  </a:cubicBezTo>
                  <a:cubicBezTo>
                    <a:pt x="745560" y="384610"/>
                    <a:pt x="751323" y="370732"/>
                    <a:pt x="756428" y="364131"/>
                  </a:cubicBezTo>
                  <a:cubicBezTo>
                    <a:pt x="755771" y="379457"/>
                    <a:pt x="758352" y="367932"/>
                    <a:pt x="761514" y="364341"/>
                  </a:cubicBezTo>
                  <a:lnTo>
                    <a:pt x="758685" y="363769"/>
                  </a:lnTo>
                  <a:cubicBezTo>
                    <a:pt x="759943" y="354330"/>
                    <a:pt x="766705" y="352987"/>
                    <a:pt x="767848" y="347967"/>
                  </a:cubicBezTo>
                  <a:cubicBezTo>
                    <a:pt x="767315" y="348082"/>
                    <a:pt x="766677" y="348348"/>
                    <a:pt x="766029" y="348615"/>
                  </a:cubicBezTo>
                  <a:lnTo>
                    <a:pt x="767020" y="349025"/>
                  </a:lnTo>
                  <a:cubicBezTo>
                    <a:pt x="765896" y="349701"/>
                    <a:pt x="765029" y="349606"/>
                    <a:pt x="764286" y="349253"/>
                  </a:cubicBezTo>
                  <a:cubicBezTo>
                    <a:pt x="762867" y="349653"/>
                    <a:pt x="761714" y="349453"/>
                    <a:pt x="761448" y="346939"/>
                  </a:cubicBezTo>
                  <a:lnTo>
                    <a:pt x="762276" y="347262"/>
                  </a:lnTo>
                  <a:cubicBezTo>
                    <a:pt x="760324" y="343719"/>
                    <a:pt x="759714" y="337023"/>
                    <a:pt x="759466" y="334070"/>
                  </a:cubicBezTo>
                  <a:lnTo>
                    <a:pt x="765029" y="332603"/>
                  </a:lnTo>
                  <a:cubicBezTo>
                    <a:pt x="761943" y="331575"/>
                    <a:pt x="760686" y="328022"/>
                    <a:pt x="760495" y="323021"/>
                  </a:cubicBezTo>
                  <a:cubicBezTo>
                    <a:pt x="760390" y="320526"/>
                    <a:pt x="760581" y="317649"/>
                    <a:pt x="760886" y="314563"/>
                  </a:cubicBezTo>
                  <a:cubicBezTo>
                    <a:pt x="760943" y="311553"/>
                    <a:pt x="761152" y="308315"/>
                    <a:pt x="761429" y="304991"/>
                  </a:cubicBezTo>
                  <a:cubicBezTo>
                    <a:pt x="762362" y="291846"/>
                    <a:pt x="764943" y="276711"/>
                    <a:pt x="762562" y="272310"/>
                  </a:cubicBezTo>
                  <a:cubicBezTo>
                    <a:pt x="764677" y="260366"/>
                    <a:pt x="751646" y="252822"/>
                    <a:pt x="748770" y="240430"/>
                  </a:cubicBezTo>
                  <a:cubicBezTo>
                    <a:pt x="740074" y="222504"/>
                    <a:pt x="750837" y="227667"/>
                    <a:pt x="749732" y="216294"/>
                  </a:cubicBezTo>
                  <a:cubicBezTo>
                    <a:pt x="746046" y="203349"/>
                    <a:pt x="745446" y="222133"/>
                    <a:pt x="742436" y="217942"/>
                  </a:cubicBezTo>
                  <a:cubicBezTo>
                    <a:pt x="742436" y="217942"/>
                    <a:pt x="742121" y="213589"/>
                    <a:pt x="741798" y="209245"/>
                  </a:cubicBezTo>
                  <a:cubicBezTo>
                    <a:pt x="741312" y="204968"/>
                    <a:pt x="740569" y="200758"/>
                    <a:pt x="740569" y="200758"/>
                  </a:cubicBezTo>
                  <a:cubicBezTo>
                    <a:pt x="746503" y="207588"/>
                    <a:pt x="746465" y="201740"/>
                    <a:pt x="747284" y="199111"/>
                  </a:cubicBezTo>
                  <a:cubicBezTo>
                    <a:pt x="740026" y="187919"/>
                    <a:pt x="735416" y="163354"/>
                    <a:pt x="723309" y="168050"/>
                  </a:cubicBezTo>
                  <a:cubicBezTo>
                    <a:pt x="715108" y="150809"/>
                    <a:pt x="718252" y="147476"/>
                    <a:pt x="713232" y="141151"/>
                  </a:cubicBezTo>
                  <a:cubicBezTo>
                    <a:pt x="713575" y="144618"/>
                    <a:pt x="715794" y="149857"/>
                    <a:pt x="714137" y="151476"/>
                  </a:cubicBezTo>
                  <a:cubicBezTo>
                    <a:pt x="712765" y="142475"/>
                    <a:pt x="710851" y="149723"/>
                    <a:pt x="712060" y="152733"/>
                  </a:cubicBezTo>
                  <a:cubicBezTo>
                    <a:pt x="709174" y="151581"/>
                    <a:pt x="706526" y="147152"/>
                    <a:pt x="703155" y="141932"/>
                  </a:cubicBezTo>
                  <a:cubicBezTo>
                    <a:pt x="699764" y="136750"/>
                    <a:pt x="696154" y="130235"/>
                    <a:pt x="692468" y="124006"/>
                  </a:cubicBezTo>
                  <a:cubicBezTo>
                    <a:pt x="685400" y="111242"/>
                    <a:pt x="676818" y="101108"/>
                    <a:pt x="672046" y="105375"/>
                  </a:cubicBezTo>
                  <a:lnTo>
                    <a:pt x="673446" y="103556"/>
                  </a:lnTo>
                  <a:cubicBezTo>
                    <a:pt x="665636" y="109414"/>
                    <a:pt x="663369" y="119091"/>
                    <a:pt x="654129" y="118653"/>
                  </a:cubicBezTo>
                  <a:lnTo>
                    <a:pt x="652520" y="112224"/>
                  </a:lnTo>
                  <a:lnTo>
                    <a:pt x="644023" y="110919"/>
                  </a:lnTo>
                  <a:cubicBezTo>
                    <a:pt x="641623" y="105347"/>
                    <a:pt x="645043" y="104785"/>
                    <a:pt x="645709" y="103842"/>
                  </a:cubicBezTo>
                  <a:cubicBezTo>
                    <a:pt x="639289" y="102013"/>
                    <a:pt x="632851" y="98146"/>
                    <a:pt x="626602" y="93183"/>
                  </a:cubicBezTo>
                  <a:cubicBezTo>
                    <a:pt x="620249" y="88421"/>
                    <a:pt x="614182" y="82286"/>
                    <a:pt x="607352" y="78638"/>
                  </a:cubicBezTo>
                  <a:cubicBezTo>
                    <a:pt x="607352" y="78638"/>
                    <a:pt x="608152" y="86020"/>
                    <a:pt x="608533" y="93516"/>
                  </a:cubicBezTo>
                  <a:cubicBezTo>
                    <a:pt x="608733" y="101098"/>
                    <a:pt x="608933" y="108690"/>
                    <a:pt x="608933" y="108690"/>
                  </a:cubicBezTo>
                  <a:cubicBezTo>
                    <a:pt x="605361" y="102737"/>
                    <a:pt x="599723" y="94974"/>
                    <a:pt x="594084" y="89364"/>
                  </a:cubicBezTo>
                  <a:cubicBezTo>
                    <a:pt x="588512" y="83668"/>
                    <a:pt x="583121" y="80048"/>
                    <a:pt x="580339" y="83277"/>
                  </a:cubicBezTo>
                  <a:cubicBezTo>
                    <a:pt x="580339" y="83277"/>
                    <a:pt x="579501" y="80496"/>
                    <a:pt x="578663" y="77714"/>
                  </a:cubicBezTo>
                  <a:cubicBezTo>
                    <a:pt x="577815" y="74905"/>
                    <a:pt x="576872" y="72171"/>
                    <a:pt x="576872" y="72171"/>
                  </a:cubicBezTo>
                  <a:cubicBezTo>
                    <a:pt x="558546" y="47939"/>
                    <a:pt x="557508" y="72647"/>
                    <a:pt x="549754" y="64541"/>
                  </a:cubicBezTo>
                  <a:cubicBezTo>
                    <a:pt x="549754" y="64541"/>
                    <a:pt x="547449" y="61217"/>
                    <a:pt x="545135" y="57893"/>
                  </a:cubicBezTo>
                  <a:cubicBezTo>
                    <a:pt x="542773" y="54616"/>
                    <a:pt x="540220" y="51654"/>
                    <a:pt x="540220" y="51654"/>
                  </a:cubicBezTo>
                  <a:cubicBezTo>
                    <a:pt x="540220" y="51654"/>
                    <a:pt x="543401" y="52407"/>
                    <a:pt x="546478" y="53502"/>
                  </a:cubicBezTo>
                  <a:cubicBezTo>
                    <a:pt x="549535" y="54654"/>
                    <a:pt x="552593" y="55807"/>
                    <a:pt x="552593" y="55807"/>
                  </a:cubicBezTo>
                  <a:cubicBezTo>
                    <a:pt x="547249" y="51168"/>
                    <a:pt x="543354" y="48101"/>
                    <a:pt x="539753" y="45053"/>
                  </a:cubicBezTo>
                  <a:cubicBezTo>
                    <a:pt x="536162" y="41929"/>
                    <a:pt x="532895" y="38719"/>
                    <a:pt x="528418" y="34414"/>
                  </a:cubicBezTo>
                  <a:cubicBezTo>
                    <a:pt x="528399" y="34509"/>
                    <a:pt x="528266" y="34538"/>
                    <a:pt x="528237" y="34633"/>
                  </a:cubicBezTo>
                  <a:cubicBezTo>
                    <a:pt x="528866" y="35195"/>
                    <a:pt x="529219" y="35747"/>
                    <a:pt x="529180" y="36319"/>
                  </a:cubicBezTo>
                  <a:lnTo>
                    <a:pt x="527304" y="36071"/>
                  </a:lnTo>
                  <a:cubicBezTo>
                    <a:pt x="524551" y="40243"/>
                    <a:pt x="517179" y="41462"/>
                    <a:pt x="508187" y="39148"/>
                  </a:cubicBezTo>
                  <a:cubicBezTo>
                    <a:pt x="501777" y="37471"/>
                    <a:pt x="495700" y="37938"/>
                    <a:pt x="488890" y="37233"/>
                  </a:cubicBezTo>
                  <a:cubicBezTo>
                    <a:pt x="485480" y="36881"/>
                    <a:pt x="481870" y="36224"/>
                    <a:pt x="477869" y="34852"/>
                  </a:cubicBezTo>
                  <a:cubicBezTo>
                    <a:pt x="475869" y="34166"/>
                    <a:pt x="473764" y="33299"/>
                    <a:pt x="471535" y="32204"/>
                  </a:cubicBezTo>
                  <a:cubicBezTo>
                    <a:pt x="469287" y="31299"/>
                    <a:pt x="466896" y="30204"/>
                    <a:pt x="464344" y="28823"/>
                  </a:cubicBezTo>
                  <a:lnTo>
                    <a:pt x="458381" y="38081"/>
                  </a:lnTo>
                  <a:lnTo>
                    <a:pt x="442951" y="31594"/>
                  </a:lnTo>
                  <a:lnTo>
                    <a:pt x="443170" y="23984"/>
                  </a:lnTo>
                  <a:cubicBezTo>
                    <a:pt x="451056" y="24679"/>
                    <a:pt x="462486" y="24355"/>
                    <a:pt x="474507" y="24736"/>
                  </a:cubicBezTo>
                  <a:cubicBezTo>
                    <a:pt x="486470" y="25765"/>
                    <a:pt x="499091" y="26870"/>
                    <a:pt x="509264" y="28289"/>
                  </a:cubicBezTo>
                  <a:lnTo>
                    <a:pt x="510302" y="24936"/>
                  </a:lnTo>
                  <a:cubicBezTo>
                    <a:pt x="498129" y="23003"/>
                    <a:pt x="483899" y="24270"/>
                    <a:pt x="476060" y="22355"/>
                  </a:cubicBezTo>
                  <a:cubicBezTo>
                    <a:pt x="472459" y="19993"/>
                    <a:pt x="462848" y="11973"/>
                    <a:pt x="470783" y="7144"/>
                  </a:cubicBezTo>
                  <a:lnTo>
                    <a:pt x="462448" y="14145"/>
                  </a:lnTo>
                  <a:cubicBezTo>
                    <a:pt x="441760" y="13545"/>
                    <a:pt x="431425" y="12992"/>
                    <a:pt x="420786" y="13011"/>
                  </a:cubicBezTo>
                  <a:cubicBezTo>
                    <a:pt x="415461" y="12821"/>
                    <a:pt x="410061" y="12354"/>
                    <a:pt x="403212" y="11554"/>
                  </a:cubicBezTo>
                  <a:cubicBezTo>
                    <a:pt x="399774" y="11125"/>
                    <a:pt x="395983" y="10649"/>
                    <a:pt x="391658" y="10106"/>
                  </a:cubicBezTo>
                  <a:cubicBezTo>
                    <a:pt x="387334" y="9649"/>
                    <a:pt x="382495" y="9592"/>
                    <a:pt x="376904" y="9287"/>
                  </a:cubicBezTo>
                  <a:lnTo>
                    <a:pt x="381162" y="12516"/>
                  </a:lnTo>
                  <a:cubicBezTo>
                    <a:pt x="372866" y="16012"/>
                    <a:pt x="364846" y="19469"/>
                    <a:pt x="361398" y="13745"/>
                  </a:cubicBezTo>
                  <a:cubicBezTo>
                    <a:pt x="348196" y="14649"/>
                    <a:pt x="335032" y="17221"/>
                    <a:pt x="322326" y="17669"/>
                  </a:cubicBezTo>
                  <a:cubicBezTo>
                    <a:pt x="309553" y="17955"/>
                    <a:pt x="297856" y="18526"/>
                    <a:pt x="287884" y="17069"/>
                  </a:cubicBezTo>
                  <a:lnTo>
                    <a:pt x="287284" y="26765"/>
                  </a:lnTo>
                  <a:cubicBezTo>
                    <a:pt x="281921" y="28194"/>
                    <a:pt x="268691" y="18659"/>
                    <a:pt x="270881" y="31252"/>
                  </a:cubicBezTo>
                  <a:cubicBezTo>
                    <a:pt x="270729" y="30975"/>
                    <a:pt x="261509" y="39900"/>
                    <a:pt x="261509" y="39900"/>
                  </a:cubicBezTo>
                  <a:cubicBezTo>
                    <a:pt x="254251" y="42605"/>
                    <a:pt x="252327" y="49216"/>
                    <a:pt x="242154" y="48435"/>
                  </a:cubicBezTo>
                  <a:lnTo>
                    <a:pt x="242154" y="48435"/>
                  </a:lnTo>
                  <a:lnTo>
                    <a:pt x="242097" y="48435"/>
                  </a:lnTo>
                  <a:cubicBezTo>
                    <a:pt x="241468" y="48387"/>
                    <a:pt x="240802" y="48339"/>
                    <a:pt x="240125" y="48225"/>
                  </a:cubicBezTo>
                  <a:cubicBezTo>
                    <a:pt x="240249" y="48473"/>
                    <a:pt x="240401" y="48654"/>
                    <a:pt x="240554" y="48844"/>
                  </a:cubicBezTo>
                  <a:cubicBezTo>
                    <a:pt x="231762" y="50864"/>
                    <a:pt x="232839" y="52788"/>
                    <a:pt x="233496" y="54540"/>
                  </a:cubicBezTo>
                  <a:cubicBezTo>
                    <a:pt x="234144" y="56321"/>
                    <a:pt x="234506" y="58083"/>
                    <a:pt x="224752" y="60941"/>
                  </a:cubicBezTo>
                  <a:cubicBezTo>
                    <a:pt x="216027" y="58760"/>
                    <a:pt x="224580" y="74352"/>
                    <a:pt x="215541" y="77486"/>
                  </a:cubicBezTo>
                  <a:cubicBezTo>
                    <a:pt x="215541" y="77486"/>
                    <a:pt x="211760" y="76029"/>
                    <a:pt x="207978" y="74571"/>
                  </a:cubicBezTo>
                  <a:cubicBezTo>
                    <a:pt x="204140" y="73162"/>
                    <a:pt x="200301" y="71752"/>
                    <a:pt x="200301" y="71752"/>
                  </a:cubicBezTo>
                  <a:cubicBezTo>
                    <a:pt x="181851" y="76181"/>
                    <a:pt x="186528" y="88192"/>
                    <a:pt x="167173" y="103889"/>
                  </a:cubicBezTo>
                  <a:cubicBezTo>
                    <a:pt x="155305" y="108404"/>
                    <a:pt x="143237" y="104546"/>
                    <a:pt x="142989" y="91592"/>
                  </a:cubicBezTo>
                  <a:cubicBezTo>
                    <a:pt x="142323" y="108147"/>
                    <a:pt x="144180" y="100870"/>
                    <a:pt x="136960" y="115186"/>
                  </a:cubicBezTo>
                  <a:cubicBezTo>
                    <a:pt x="131864" y="113290"/>
                    <a:pt x="132293" y="111490"/>
                    <a:pt x="131769" y="106042"/>
                  </a:cubicBezTo>
                  <a:cubicBezTo>
                    <a:pt x="117672" y="111252"/>
                    <a:pt x="128845" y="115062"/>
                    <a:pt x="121596" y="122196"/>
                  </a:cubicBezTo>
                  <a:cubicBezTo>
                    <a:pt x="126197" y="130712"/>
                    <a:pt x="134674" y="143008"/>
                    <a:pt x="133036" y="145694"/>
                  </a:cubicBezTo>
                  <a:lnTo>
                    <a:pt x="137636" y="144875"/>
                  </a:lnTo>
                  <a:cubicBezTo>
                    <a:pt x="134550" y="155839"/>
                    <a:pt x="128530" y="164706"/>
                    <a:pt x="118243" y="171479"/>
                  </a:cubicBezTo>
                  <a:lnTo>
                    <a:pt x="114891" y="168288"/>
                  </a:lnTo>
                  <a:lnTo>
                    <a:pt x="109214" y="179746"/>
                  </a:lnTo>
                  <a:lnTo>
                    <a:pt x="104003" y="176898"/>
                  </a:lnTo>
                  <a:cubicBezTo>
                    <a:pt x="104003" y="176898"/>
                    <a:pt x="94545" y="192395"/>
                    <a:pt x="94879" y="192596"/>
                  </a:cubicBezTo>
                  <a:lnTo>
                    <a:pt x="97507" y="191386"/>
                  </a:lnTo>
                  <a:cubicBezTo>
                    <a:pt x="95879" y="195424"/>
                    <a:pt x="90430" y="208245"/>
                    <a:pt x="83687" y="213465"/>
                  </a:cubicBezTo>
                  <a:lnTo>
                    <a:pt x="81020" y="211560"/>
                  </a:lnTo>
                  <a:cubicBezTo>
                    <a:pt x="75990" y="215160"/>
                    <a:pt x="71942" y="219161"/>
                    <a:pt x="69456" y="223933"/>
                  </a:cubicBezTo>
                  <a:cubicBezTo>
                    <a:pt x="66942" y="228695"/>
                    <a:pt x="65275" y="233839"/>
                    <a:pt x="63903" y="239201"/>
                  </a:cubicBezTo>
                  <a:cubicBezTo>
                    <a:pt x="61141" y="249946"/>
                    <a:pt x="59417" y="261385"/>
                    <a:pt x="55769" y="274006"/>
                  </a:cubicBezTo>
                  <a:lnTo>
                    <a:pt x="50749" y="268348"/>
                  </a:lnTo>
                  <a:cubicBezTo>
                    <a:pt x="41415" y="274520"/>
                    <a:pt x="59474" y="274330"/>
                    <a:pt x="52721" y="283150"/>
                  </a:cubicBezTo>
                  <a:lnTo>
                    <a:pt x="44815" y="280930"/>
                  </a:lnTo>
                  <a:cubicBezTo>
                    <a:pt x="51902" y="293389"/>
                    <a:pt x="38176" y="291608"/>
                    <a:pt x="32633" y="296999"/>
                  </a:cubicBezTo>
                  <a:lnTo>
                    <a:pt x="43691" y="297151"/>
                  </a:lnTo>
                  <a:lnTo>
                    <a:pt x="38395" y="308410"/>
                  </a:lnTo>
                  <a:cubicBezTo>
                    <a:pt x="31556" y="320631"/>
                    <a:pt x="23146" y="313239"/>
                    <a:pt x="18240" y="309744"/>
                  </a:cubicBezTo>
                  <a:lnTo>
                    <a:pt x="24079" y="321059"/>
                  </a:lnTo>
                  <a:lnTo>
                    <a:pt x="14411" y="320735"/>
                  </a:lnTo>
                  <a:cubicBezTo>
                    <a:pt x="23584" y="329975"/>
                    <a:pt x="10535" y="327174"/>
                    <a:pt x="14526" y="340557"/>
                  </a:cubicBezTo>
                  <a:cubicBezTo>
                    <a:pt x="10839" y="340928"/>
                    <a:pt x="9306" y="337442"/>
                    <a:pt x="7144" y="341367"/>
                  </a:cubicBezTo>
                  <a:cubicBezTo>
                    <a:pt x="7144" y="341367"/>
                    <a:pt x="9658" y="346967"/>
                    <a:pt x="12163" y="352558"/>
                  </a:cubicBezTo>
                  <a:cubicBezTo>
                    <a:pt x="14726" y="358007"/>
                    <a:pt x="17278" y="363445"/>
                    <a:pt x="17278" y="363445"/>
                  </a:cubicBezTo>
                  <a:lnTo>
                    <a:pt x="13230" y="350606"/>
                  </a:lnTo>
                  <a:lnTo>
                    <a:pt x="26689" y="354187"/>
                  </a:lnTo>
                  <a:cubicBezTo>
                    <a:pt x="35414" y="367760"/>
                    <a:pt x="22374" y="370399"/>
                    <a:pt x="25660" y="379619"/>
                  </a:cubicBezTo>
                  <a:cubicBezTo>
                    <a:pt x="25660" y="379619"/>
                    <a:pt x="21927" y="373209"/>
                    <a:pt x="22079" y="373199"/>
                  </a:cubicBezTo>
                  <a:cubicBezTo>
                    <a:pt x="24279" y="387810"/>
                    <a:pt x="18621" y="388058"/>
                    <a:pt x="15059" y="396135"/>
                  </a:cubicBezTo>
                  <a:cubicBezTo>
                    <a:pt x="17755" y="393697"/>
                    <a:pt x="21774" y="390125"/>
                    <a:pt x="23279" y="396002"/>
                  </a:cubicBezTo>
                  <a:cubicBezTo>
                    <a:pt x="23832" y="400288"/>
                    <a:pt x="18307" y="398078"/>
                    <a:pt x="16583" y="402088"/>
                  </a:cubicBezTo>
                  <a:cubicBezTo>
                    <a:pt x="25965" y="403489"/>
                    <a:pt x="29670" y="413556"/>
                    <a:pt x="25918" y="422748"/>
                  </a:cubicBezTo>
                  <a:cubicBezTo>
                    <a:pt x="24594" y="422653"/>
                    <a:pt x="23327" y="422472"/>
                    <a:pt x="22460" y="421881"/>
                  </a:cubicBezTo>
                  <a:cubicBezTo>
                    <a:pt x="24060" y="424234"/>
                    <a:pt x="26489" y="425387"/>
                    <a:pt x="24470" y="429549"/>
                  </a:cubicBezTo>
                  <a:lnTo>
                    <a:pt x="14107" y="427377"/>
                  </a:lnTo>
                  <a:lnTo>
                    <a:pt x="24241" y="435054"/>
                  </a:lnTo>
                  <a:cubicBezTo>
                    <a:pt x="21698" y="440512"/>
                    <a:pt x="29528" y="447704"/>
                    <a:pt x="22593" y="447504"/>
                  </a:cubicBezTo>
                  <a:lnTo>
                    <a:pt x="20383" y="444627"/>
                  </a:lnTo>
                  <a:cubicBezTo>
                    <a:pt x="20383" y="444627"/>
                    <a:pt x="20364" y="447161"/>
                    <a:pt x="20345" y="450971"/>
                  </a:cubicBezTo>
                  <a:cubicBezTo>
                    <a:pt x="20336" y="454781"/>
                    <a:pt x="20174" y="459867"/>
                    <a:pt x="20784" y="464915"/>
                  </a:cubicBezTo>
                  <a:cubicBezTo>
                    <a:pt x="21688" y="475069"/>
                    <a:pt x="22593" y="485213"/>
                    <a:pt x="22593" y="485213"/>
                  </a:cubicBezTo>
                  <a:lnTo>
                    <a:pt x="14592" y="487118"/>
                  </a:lnTo>
                  <a:cubicBezTo>
                    <a:pt x="20469" y="488223"/>
                    <a:pt x="20269" y="493890"/>
                    <a:pt x="20345" y="498910"/>
                  </a:cubicBezTo>
                  <a:cubicBezTo>
                    <a:pt x="20374" y="503930"/>
                    <a:pt x="21374" y="508102"/>
                    <a:pt x="27984" y="505949"/>
                  </a:cubicBezTo>
                  <a:cubicBezTo>
                    <a:pt x="22365" y="515245"/>
                    <a:pt x="40729" y="533810"/>
                    <a:pt x="24298" y="533695"/>
                  </a:cubicBezTo>
                  <a:cubicBezTo>
                    <a:pt x="25022" y="537048"/>
                    <a:pt x="25946" y="540144"/>
                    <a:pt x="27022" y="543039"/>
                  </a:cubicBezTo>
                  <a:cubicBezTo>
                    <a:pt x="28308" y="545868"/>
                    <a:pt x="29766" y="548497"/>
                    <a:pt x="31271" y="551021"/>
                  </a:cubicBezTo>
                  <a:cubicBezTo>
                    <a:pt x="34300" y="556060"/>
                    <a:pt x="37614" y="560623"/>
                    <a:pt x="40805" y="565375"/>
                  </a:cubicBezTo>
                  <a:cubicBezTo>
                    <a:pt x="44063" y="570090"/>
                    <a:pt x="46901" y="575110"/>
                    <a:pt x="49740" y="580806"/>
                  </a:cubicBezTo>
                  <a:cubicBezTo>
                    <a:pt x="52759" y="586435"/>
                    <a:pt x="55312" y="592941"/>
                    <a:pt x="57140" y="601161"/>
                  </a:cubicBezTo>
                  <a:cubicBezTo>
                    <a:pt x="49530" y="618030"/>
                    <a:pt x="70161" y="644623"/>
                    <a:pt x="81267" y="662845"/>
                  </a:cubicBezTo>
                  <a:cubicBezTo>
                    <a:pt x="88678" y="670503"/>
                    <a:pt x="95498" y="677304"/>
                    <a:pt x="102013" y="683676"/>
                  </a:cubicBezTo>
                  <a:cubicBezTo>
                    <a:pt x="108566" y="690010"/>
                    <a:pt x="115643" y="695230"/>
                    <a:pt x="122215" y="700802"/>
                  </a:cubicBezTo>
                  <a:cubicBezTo>
                    <a:pt x="135169" y="712165"/>
                    <a:pt x="149762" y="721652"/>
                    <a:pt x="166554" y="733911"/>
                  </a:cubicBezTo>
                  <a:cubicBezTo>
                    <a:pt x="170155" y="749094"/>
                    <a:pt x="184337" y="757409"/>
                    <a:pt x="198682" y="764600"/>
                  </a:cubicBezTo>
                  <a:cubicBezTo>
                    <a:pt x="213951" y="770668"/>
                    <a:pt x="228991" y="776335"/>
                    <a:pt x="238639" y="787032"/>
                  </a:cubicBezTo>
                  <a:lnTo>
                    <a:pt x="248679" y="783603"/>
                  </a:lnTo>
                  <a:cubicBezTo>
                    <a:pt x="254108" y="792604"/>
                    <a:pt x="264490" y="797633"/>
                    <a:pt x="276196" y="801243"/>
                  </a:cubicBezTo>
                  <a:cubicBezTo>
                    <a:pt x="288007" y="804758"/>
                    <a:pt x="300276" y="808882"/>
                    <a:pt x="310715" y="818131"/>
                  </a:cubicBezTo>
                  <a:cubicBezTo>
                    <a:pt x="317678" y="816597"/>
                    <a:pt x="321050" y="816397"/>
                    <a:pt x="322517" y="816502"/>
                  </a:cubicBezTo>
                  <a:cubicBezTo>
                    <a:pt x="321507" y="815873"/>
                    <a:pt x="320202" y="814064"/>
                    <a:pt x="320973" y="809368"/>
                  </a:cubicBezTo>
                  <a:cubicBezTo>
                    <a:pt x="326965" y="814388"/>
                    <a:pt x="341881" y="813873"/>
                    <a:pt x="338776" y="822855"/>
                  </a:cubicBezTo>
                  <a:lnTo>
                    <a:pt x="336775" y="823351"/>
                  </a:lnTo>
                  <a:cubicBezTo>
                    <a:pt x="335166" y="827827"/>
                    <a:pt x="340814" y="828142"/>
                    <a:pt x="347558" y="828475"/>
                  </a:cubicBezTo>
                  <a:cubicBezTo>
                    <a:pt x="354406" y="828304"/>
                    <a:pt x="362274" y="828094"/>
                    <a:pt x="365655" y="832761"/>
                  </a:cubicBezTo>
                  <a:lnTo>
                    <a:pt x="362941" y="822065"/>
                  </a:lnTo>
                  <a:lnTo>
                    <a:pt x="376047" y="825798"/>
                  </a:lnTo>
                  <a:lnTo>
                    <a:pt x="372151" y="827180"/>
                  </a:lnTo>
                  <a:cubicBezTo>
                    <a:pt x="379876" y="825379"/>
                    <a:pt x="386791" y="824798"/>
                    <a:pt x="393297" y="823865"/>
                  </a:cubicBezTo>
                  <a:cubicBezTo>
                    <a:pt x="399793" y="822922"/>
                    <a:pt x="405803" y="822570"/>
                    <a:pt x="411528" y="822617"/>
                  </a:cubicBezTo>
                  <a:cubicBezTo>
                    <a:pt x="422958" y="822731"/>
                    <a:pt x="433273" y="824694"/>
                    <a:pt x="443646" y="825170"/>
                  </a:cubicBezTo>
                  <a:cubicBezTo>
                    <a:pt x="453990" y="825951"/>
                    <a:pt x="464391" y="826999"/>
                    <a:pt x="475440" y="825846"/>
                  </a:cubicBezTo>
                  <a:cubicBezTo>
                    <a:pt x="486423" y="824027"/>
                    <a:pt x="498129" y="820388"/>
                    <a:pt x="510492" y="813206"/>
                  </a:cubicBezTo>
                  <a:cubicBezTo>
                    <a:pt x="507997" y="819207"/>
                    <a:pt x="510369" y="817359"/>
                    <a:pt x="513740" y="815483"/>
                  </a:cubicBezTo>
                  <a:cubicBezTo>
                    <a:pt x="517046" y="813302"/>
                    <a:pt x="521265" y="810997"/>
                    <a:pt x="522961" y="816816"/>
                  </a:cubicBezTo>
                  <a:cubicBezTo>
                    <a:pt x="531390" y="822550"/>
                    <a:pt x="537686" y="820083"/>
                    <a:pt x="542763" y="815416"/>
                  </a:cubicBezTo>
                  <a:cubicBezTo>
                    <a:pt x="547849" y="810654"/>
                    <a:pt x="551869" y="804120"/>
                    <a:pt x="556412" y="800091"/>
                  </a:cubicBezTo>
                  <a:cubicBezTo>
                    <a:pt x="556231" y="799529"/>
                    <a:pt x="556136" y="798814"/>
                    <a:pt x="556451" y="797709"/>
                  </a:cubicBezTo>
                  <a:lnTo>
                    <a:pt x="575196" y="792423"/>
                  </a:lnTo>
                  <a:cubicBezTo>
                    <a:pt x="569738" y="810758"/>
                    <a:pt x="583768" y="775726"/>
                    <a:pt x="578453" y="791575"/>
                  </a:cubicBezTo>
                  <a:cubicBezTo>
                    <a:pt x="604352" y="787879"/>
                    <a:pt x="631174" y="773935"/>
                    <a:pt x="656396" y="756714"/>
                  </a:cubicBezTo>
                  <a:cubicBezTo>
                    <a:pt x="662788" y="752523"/>
                    <a:pt x="668588" y="747360"/>
                    <a:pt x="674713" y="742674"/>
                  </a:cubicBezTo>
                  <a:cubicBezTo>
                    <a:pt x="680685" y="737778"/>
                    <a:pt x="686981" y="733282"/>
                    <a:pt x="692696" y="728129"/>
                  </a:cubicBezTo>
                  <a:cubicBezTo>
                    <a:pt x="698363" y="722919"/>
                    <a:pt x="704059" y="717795"/>
                    <a:pt x="709813" y="712822"/>
                  </a:cubicBezTo>
                  <a:lnTo>
                    <a:pt x="718490" y="705488"/>
                  </a:lnTo>
                  <a:lnTo>
                    <a:pt x="726719" y="697859"/>
                  </a:lnTo>
                  <a:lnTo>
                    <a:pt x="722119" y="697049"/>
                  </a:lnTo>
                  <a:cubicBezTo>
                    <a:pt x="732787" y="686419"/>
                    <a:pt x="741788" y="670017"/>
                    <a:pt x="753094" y="664445"/>
                  </a:cubicBezTo>
                  <a:cubicBezTo>
                    <a:pt x="764962" y="658873"/>
                    <a:pt x="760095" y="638842"/>
                    <a:pt x="761467" y="634841"/>
                  </a:cubicBezTo>
                  <a:cubicBezTo>
                    <a:pt x="762057" y="620925"/>
                    <a:pt x="779288" y="618458"/>
                    <a:pt x="776011" y="622545"/>
                  </a:cubicBezTo>
                  <a:cubicBezTo>
                    <a:pt x="778526" y="616334"/>
                    <a:pt x="778735" y="609105"/>
                    <a:pt x="779126" y="601504"/>
                  </a:cubicBezTo>
                  <a:cubicBezTo>
                    <a:pt x="779536" y="593874"/>
                    <a:pt x="780945" y="586369"/>
                    <a:pt x="787527" y="579577"/>
                  </a:cubicBezTo>
                  <a:cubicBezTo>
                    <a:pt x="791137" y="579549"/>
                    <a:pt x="793566" y="576396"/>
                    <a:pt x="795337" y="571814"/>
                  </a:cubicBezTo>
                  <a:cubicBezTo>
                    <a:pt x="796890" y="567138"/>
                    <a:pt x="797423" y="560899"/>
                    <a:pt x="798052" y="554984"/>
                  </a:cubicBezTo>
                  <a:cubicBezTo>
                    <a:pt x="799243" y="543106"/>
                    <a:pt x="800176" y="532314"/>
                    <a:pt x="807263" y="534200"/>
                  </a:cubicBezTo>
                  <a:lnTo>
                    <a:pt x="806148" y="533648"/>
                  </a:lnTo>
                  <a:cubicBezTo>
                    <a:pt x="814007" y="524037"/>
                    <a:pt x="815130" y="512455"/>
                    <a:pt x="816026" y="501015"/>
                  </a:cubicBezTo>
                  <a:cubicBezTo>
                    <a:pt x="816778" y="489461"/>
                    <a:pt x="815902" y="477784"/>
                    <a:pt x="822541" y="466163"/>
                  </a:cubicBezTo>
                  <a:cubicBezTo>
                    <a:pt x="822541" y="466163"/>
                    <a:pt x="823541" y="466763"/>
                    <a:pt x="824389" y="467725"/>
                  </a:cubicBezTo>
                  <a:cubicBezTo>
                    <a:pt x="824389" y="467725"/>
                    <a:pt x="822093" y="464287"/>
                    <a:pt x="818655" y="459134"/>
                  </a:cubicBezTo>
                  <a:cubicBezTo>
                    <a:pt x="815188" y="454047"/>
                    <a:pt x="809701" y="447389"/>
                    <a:pt x="804558" y="441074"/>
                  </a:cubicBezTo>
                  <a:cubicBezTo>
                    <a:pt x="794109" y="428311"/>
                    <a:pt x="783546" y="417128"/>
                    <a:pt x="783546" y="417128"/>
                  </a:cubicBezTo>
                  <a:cubicBezTo>
                    <a:pt x="783546" y="417128"/>
                    <a:pt x="771173" y="420357"/>
                    <a:pt x="758809" y="423101"/>
                  </a:cubicBezTo>
                  <a:cubicBezTo>
                    <a:pt x="746446" y="425891"/>
                    <a:pt x="734092" y="428196"/>
                    <a:pt x="734092" y="428196"/>
                  </a:cubicBezTo>
                  <a:cubicBezTo>
                    <a:pt x="734092" y="428196"/>
                    <a:pt x="723719" y="436312"/>
                    <a:pt x="713518" y="443236"/>
                  </a:cubicBezTo>
                  <a:cubicBezTo>
                    <a:pt x="708641" y="446761"/>
                    <a:pt x="702593" y="449894"/>
                    <a:pt x="698621" y="452199"/>
                  </a:cubicBezTo>
                  <a:cubicBezTo>
                    <a:pt x="694506" y="454428"/>
                    <a:pt x="691763" y="455914"/>
                    <a:pt x="691763" y="455914"/>
                  </a:cubicBezTo>
                  <a:cubicBezTo>
                    <a:pt x="691763" y="455914"/>
                    <a:pt x="691572" y="460915"/>
                    <a:pt x="691286" y="468430"/>
                  </a:cubicBezTo>
                  <a:cubicBezTo>
                    <a:pt x="690629" y="475898"/>
                    <a:pt x="688753" y="485699"/>
                    <a:pt x="687524" y="495824"/>
                  </a:cubicBezTo>
                  <a:cubicBezTo>
                    <a:pt x="685067" y="505682"/>
                    <a:pt x="682619" y="515550"/>
                    <a:pt x="680771" y="522951"/>
                  </a:cubicBezTo>
                  <a:cubicBezTo>
                    <a:pt x="678142" y="530152"/>
                    <a:pt x="676389" y="534962"/>
                    <a:pt x="676389" y="534962"/>
                  </a:cubicBezTo>
                  <a:cubicBezTo>
                    <a:pt x="676389" y="534962"/>
                    <a:pt x="673780" y="538191"/>
                    <a:pt x="669874" y="543039"/>
                  </a:cubicBezTo>
                  <a:cubicBezTo>
                    <a:pt x="665931" y="547821"/>
                    <a:pt x="659597" y="553460"/>
                    <a:pt x="654025" y="559289"/>
                  </a:cubicBezTo>
                  <a:lnTo>
                    <a:pt x="649805" y="563575"/>
                  </a:lnTo>
                  <a:cubicBezTo>
                    <a:pt x="648243" y="564852"/>
                    <a:pt x="646709" y="566109"/>
                    <a:pt x="645224" y="567328"/>
                  </a:cubicBezTo>
                  <a:cubicBezTo>
                    <a:pt x="642290" y="569719"/>
                    <a:pt x="639547" y="571957"/>
                    <a:pt x="637203" y="573862"/>
                  </a:cubicBezTo>
                  <a:cubicBezTo>
                    <a:pt x="632622" y="577644"/>
                    <a:pt x="629574" y="580168"/>
                    <a:pt x="629574" y="580168"/>
                  </a:cubicBezTo>
                  <a:cubicBezTo>
                    <a:pt x="629574" y="580168"/>
                    <a:pt x="623364" y="587159"/>
                    <a:pt x="614353" y="598103"/>
                  </a:cubicBezTo>
                  <a:cubicBezTo>
                    <a:pt x="609305" y="603066"/>
                    <a:pt x="603409" y="608848"/>
                    <a:pt x="597094" y="615048"/>
                  </a:cubicBezTo>
                  <a:cubicBezTo>
                    <a:pt x="590321" y="620725"/>
                    <a:pt x="582882" y="626602"/>
                    <a:pt x="575443" y="632489"/>
                  </a:cubicBezTo>
                  <a:cubicBezTo>
                    <a:pt x="567347" y="637356"/>
                    <a:pt x="559794" y="643271"/>
                    <a:pt x="551917" y="647395"/>
                  </a:cubicBezTo>
                  <a:cubicBezTo>
                    <a:pt x="543925" y="651262"/>
                    <a:pt x="536820" y="655768"/>
                    <a:pt x="530209" y="658435"/>
                  </a:cubicBezTo>
                  <a:cubicBezTo>
                    <a:pt x="523589" y="661111"/>
                    <a:pt x="518065" y="663350"/>
                    <a:pt x="514198" y="664912"/>
                  </a:cubicBezTo>
                  <a:cubicBezTo>
                    <a:pt x="512264" y="665721"/>
                    <a:pt x="510750" y="666360"/>
                    <a:pt x="509721" y="666798"/>
                  </a:cubicBezTo>
                  <a:cubicBezTo>
                    <a:pt x="508645" y="667102"/>
                    <a:pt x="508073" y="667264"/>
                    <a:pt x="508073" y="667264"/>
                  </a:cubicBezTo>
                  <a:cubicBezTo>
                    <a:pt x="508073" y="667264"/>
                    <a:pt x="506168" y="670570"/>
                    <a:pt x="504273" y="673875"/>
                  </a:cubicBezTo>
                  <a:cubicBezTo>
                    <a:pt x="502263" y="677228"/>
                    <a:pt x="500253" y="680580"/>
                    <a:pt x="500253" y="680580"/>
                  </a:cubicBezTo>
                  <a:cubicBezTo>
                    <a:pt x="495862" y="679218"/>
                    <a:pt x="491604" y="678513"/>
                    <a:pt x="487413" y="678342"/>
                  </a:cubicBezTo>
                  <a:cubicBezTo>
                    <a:pt x="483194" y="678075"/>
                    <a:pt x="478879" y="677599"/>
                    <a:pt x="474659" y="677904"/>
                  </a:cubicBezTo>
                  <a:cubicBezTo>
                    <a:pt x="466192" y="678352"/>
                    <a:pt x="457705" y="680542"/>
                    <a:pt x="448818" y="681199"/>
                  </a:cubicBezTo>
                  <a:cubicBezTo>
                    <a:pt x="440017" y="682285"/>
                    <a:pt x="431025" y="684133"/>
                    <a:pt x="422196" y="683000"/>
                  </a:cubicBezTo>
                  <a:cubicBezTo>
                    <a:pt x="413414" y="682209"/>
                    <a:pt x="404670" y="681333"/>
                    <a:pt x="397183" y="676151"/>
                  </a:cubicBezTo>
                  <a:lnTo>
                    <a:pt x="395249" y="685448"/>
                  </a:lnTo>
                  <a:cubicBezTo>
                    <a:pt x="385791" y="684552"/>
                    <a:pt x="387401" y="678875"/>
                    <a:pt x="385429" y="676913"/>
                  </a:cubicBezTo>
                  <a:cubicBezTo>
                    <a:pt x="342957" y="671351"/>
                    <a:pt x="300800" y="655158"/>
                    <a:pt x="265005" y="630098"/>
                  </a:cubicBezTo>
                  <a:cubicBezTo>
                    <a:pt x="228943" y="605399"/>
                    <a:pt x="202273" y="568814"/>
                    <a:pt x="190862" y="531181"/>
                  </a:cubicBezTo>
                  <a:cubicBezTo>
                    <a:pt x="192491" y="522180"/>
                    <a:pt x="182013" y="502177"/>
                    <a:pt x="186099" y="494833"/>
                  </a:cubicBezTo>
                  <a:cubicBezTo>
                    <a:pt x="168250" y="474678"/>
                    <a:pt x="163011" y="446742"/>
                    <a:pt x="164097" y="421262"/>
                  </a:cubicBezTo>
                  <a:lnTo>
                    <a:pt x="165202" y="422205"/>
                  </a:lnTo>
                  <a:cubicBezTo>
                    <a:pt x="165202" y="422205"/>
                    <a:pt x="164449" y="419224"/>
                    <a:pt x="164030" y="416214"/>
                  </a:cubicBezTo>
                  <a:cubicBezTo>
                    <a:pt x="163754" y="413195"/>
                    <a:pt x="163478" y="410185"/>
                    <a:pt x="163478" y="410185"/>
                  </a:cubicBezTo>
                  <a:cubicBezTo>
                    <a:pt x="164287" y="409689"/>
                    <a:pt x="165411" y="409661"/>
                    <a:pt x="166126" y="410070"/>
                  </a:cubicBezTo>
                  <a:cubicBezTo>
                    <a:pt x="162563" y="403250"/>
                    <a:pt x="162182" y="394183"/>
                    <a:pt x="165011" y="385343"/>
                  </a:cubicBezTo>
                  <a:cubicBezTo>
                    <a:pt x="168164" y="376533"/>
                    <a:pt x="171660" y="367560"/>
                    <a:pt x="175441" y="360121"/>
                  </a:cubicBezTo>
                  <a:lnTo>
                    <a:pt x="176203" y="361255"/>
                  </a:lnTo>
                  <a:cubicBezTo>
                    <a:pt x="179565" y="349949"/>
                    <a:pt x="181661" y="338433"/>
                    <a:pt x="186004" y="327631"/>
                  </a:cubicBezTo>
                  <a:cubicBezTo>
                    <a:pt x="188081" y="322231"/>
                    <a:pt x="189119" y="316401"/>
                    <a:pt x="191767" y="311248"/>
                  </a:cubicBezTo>
                  <a:cubicBezTo>
                    <a:pt x="194110" y="305972"/>
                    <a:pt x="196367" y="300647"/>
                    <a:pt x="198549" y="295285"/>
                  </a:cubicBezTo>
                  <a:cubicBezTo>
                    <a:pt x="208655" y="274615"/>
                    <a:pt x="219827" y="254013"/>
                    <a:pt x="235163" y="236439"/>
                  </a:cubicBezTo>
                  <a:cubicBezTo>
                    <a:pt x="264004" y="199901"/>
                    <a:pt x="306305" y="173098"/>
                    <a:pt x="353206" y="164468"/>
                  </a:cubicBezTo>
                  <a:cubicBezTo>
                    <a:pt x="359121" y="165030"/>
                    <a:pt x="364846" y="165002"/>
                    <a:pt x="370484" y="164468"/>
                  </a:cubicBezTo>
                  <a:cubicBezTo>
                    <a:pt x="373304" y="164201"/>
                    <a:pt x="376104" y="163820"/>
                    <a:pt x="378895" y="163325"/>
                  </a:cubicBezTo>
                  <a:cubicBezTo>
                    <a:pt x="381743" y="163068"/>
                    <a:pt x="384600" y="162820"/>
                    <a:pt x="387477" y="162563"/>
                  </a:cubicBezTo>
                  <a:cubicBezTo>
                    <a:pt x="393202" y="161915"/>
                    <a:pt x="398936" y="160906"/>
                    <a:pt x="404746" y="159649"/>
                  </a:cubicBezTo>
                  <a:cubicBezTo>
                    <a:pt x="410632" y="159039"/>
                    <a:pt x="416614" y="158448"/>
                    <a:pt x="422662" y="157629"/>
                  </a:cubicBezTo>
                  <a:lnTo>
                    <a:pt x="431797" y="156401"/>
                  </a:lnTo>
                  <a:lnTo>
                    <a:pt x="441036" y="156353"/>
                  </a:lnTo>
                  <a:cubicBezTo>
                    <a:pt x="447218" y="156401"/>
                    <a:pt x="453495" y="156267"/>
                    <a:pt x="459715" y="156753"/>
                  </a:cubicBezTo>
                  <a:cubicBezTo>
                    <a:pt x="471945" y="159077"/>
                    <a:pt x="484489" y="160982"/>
                    <a:pt x="495424" y="167907"/>
                  </a:cubicBezTo>
                  <a:cubicBezTo>
                    <a:pt x="496224" y="169335"/>
                    <a:pt x="498434" y="170850"/>
                    <a:pt x="501691" y="172383"/>
                  </a:cubicBezTo>
                  <a:cubicBezTo>
                    <a:pt x="503320" y="173145"/>
                    <a:pt x="505216" y="173917"/>
                    <a:pt x="507330" y="174669"/>
                  </a:cubicBezTo>
                  <a:cubicBezTo>
                    <a:pt x="509359" y="175689"/>
                    <a:pt x="511597" y="176774"/>
                    <a:pt x="514017" y="177832"/>
                  </a:cubicBezTo>
                  <a:cubicBezTo>
                    <a:pt x="518846" y="179965"/>
                    <a:pt x="524389" y="182080"/>
                    <a:pt x="530352" y="184118"/>
                  </a:cubicBezTo>
                  <a:cubicBezTo>
                    <a:pt x="535991" y="186928"/>
                    <a:pt x="542030" y="189671"/>
                    <a:pt x="548192" y="192234"/>
                  </a:cubicBezTo>
                  <a:cubicBezTo>
                    <a:pt x="572224" y="203511"/>
                    <a:pt x="595303" y="218037"/>
                    <a:pt x="599951" y="21950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42" name="任意多边形: 形状 1375">
              <a:extLst>
                <a:ext uri="{FF2B5EF4-FFF2-40B4-BE49-F238E27FC236}">
                  <a16:creationId xmlns:a16="http://schemas.microsoft.com/office/drawing/2014/main" id="{AE357E58-8FC6-0B58-B40B-2930A702FC04}"/>
                </a:ext>
              </a:extLst>
            </p:cNvPr>
            <p:cNvSpPr/>
            <p:nvPr/>
          </p:nvSpPr>
          <p:spPr>
            <a:xfrm>
              <a:off x="1463696" y="930281"/>
              <a:ext cx="9525" cy="9525"/>
            </a:xfrm>
            <a:custGeom>
              <a:avLst/>
              <a:gdLst>
                <a:gd name="connsiteX0" fmla="*/ 9577 w 9525"/>
                <a:gd name="connsiteY0" fmla="*/ 7525 h 9525"/>
                <a:gd name="connsiteX1" fmla="*/ 9434 w 9525"/>
                <a:gd name="connsiteY1" fmla="*/ 7144 h 9525"/>
                <a:gd name="connsiteX2" fmla="*/ 9577 w 9525"/>
                <a:gd name="connsiteY2" fmla="*/ 7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577" y="7525"/>
                  </a:moveTo>
                  <a:lnTo>
                    <a:pt x="9434" y="7144"/>
                  </a:lnTo>
                  <a:cubicBezTo>
                    <a:pt x="5624" y="8334"/>
                    <a:pt x="7205" y="8477"/>
                    <a:pt x="9577" y="7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3" name="任意多边形: 形状 1376">
              <a:extLst>
                <a:ext uri="{FF2B5EF4-FFF2-40B4-BE49-F238E27FC236}">
                  <a16:creationId xmlns:a16="http://schemas.microsoft.com/office/drawing/2014/main" id="{AFCF9D5D-34D5-5D52-E906-A6DA82ABEF13}"/>
                </a:ext>
              </a:extLst>
            </p:cNvPr>
            <p:cNvSpPr/>
            <p:nvPr/>
          </p:nvSpPr>
          <p:spPr>
            <a:xfrm>
              <a:off x="1380347" y="665314"/>
              <a:ext cx="9525" cy="19050"/>
            </a:xfrm>
            <a:custGeom>
              <a:avLst/>
              <a:gdLst>
                <a:gd name="connsiteX0" fmla="*/ 7144 w 9525"/>
                <a:gd name="connsiteY0" fmla="*/ 13240 h 19050"/>
                <a:gd name="connsiteX1" fmla="*/ 7953 w 9525"/>
                <a:gd name="connsiteY1" fmla="*/ 13745 h 19050"/>
                <a:gd name="connsiteX2" fmla="*/ 7249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3240"/>
                  </a:moveTo>
                  <a:lnTo>
                    <a:pt x="7953" y="13745"/>
                  </a:lnTo>
                  <a:lnTo>
                    <a:pt x="72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4" name="任意多边形: 形状 1377">
              <a:extLst>
                <a:ext uri="{FF2B5EF4-FFF2-40B4-BE49-F238E27FC236}">
                  <a16:creationId xmlns:a16="http://schemas.microsoft.com/office/drawing/2014/main" id="{A1D99649-8101-6A06-B123-4A7EEC62E8D0}"/>
                </a:ext>
              </a:extLst>
            </p:cNvPr>
            <p:cNvSpPr/>
            <p:nvPr/>
          </p:nvSpPr>
          <p:spPr>
            <a:xfrm>
              <a:off x="1521098" y="791291"/>
              <a:ext cx="19050" cy="19050"/>
            </a:xfrm>
            <a:custGeom>
              <a:avLst/>
              <a:gdLst>
                <a:gd name="connsiteX0" fmla="*/ 12735 w 19050"/>
                <a:gd name="connsiteY0" fmla="*/ 14108 h 19050"/>
                <a:gd name="connsiteX1" fmla="*/ 7144 w 19050"/>
                <a:gd name="connsiteY1" fmla="*/ 8259 h 19050"/>
                <a:gd name="connsiteX2" fmla="*/ 12735 w 19050"/>
                <a:gd name="connsiteY2" fmla="*/ 1410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735" y="14108"/>
                  </a:moveTo>
                  <a:cubicBezTo>
                    <a:pt x="9020" y="5954"/>
                    <a:pt x="7601" y="6421"/>
                    <a:pt x="7144" y="8259"/>
                  </a:cubicBezTo>
                  <a:cubicBezTo>
                    <a:pt x="8915" y="10898"/>
                    <a:pt x="10697" y="13041"/>
                    <a:pt x="12735" y="141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5" name="任意多边形: 形状 1378">
              <a:extLst>
                <a:ext uri="{FF2B5EF4-FFF2-40B4-BE49-F238E27FC236}">
                  <a16:creationId xmlns:a16="http://schemas.microsoft.com/office/drawing/2014/main" id="{7FEC6EED-33AE-AB24-FE35-1F1698DDD615}"/>
                </a:ext>
              </a:extLst>
            </p:cNvPr>
            <p:cNvSpPr/>
            <p:nvPr/>
          </p:nvSpPr>
          <p:spPr>
            <a:xfrm>
              <a:off x="1483893" y="973601"/>
              <a:ext cx="9525" cy="19050"/>
            </a:xfrm>
            <a:custGeom>
              <a:avLst/>
              <a:gdLst>
                <a:gd name="connsiteX0" fmla="*/ 7144 w 9525"/>
                <a:gd name="connsiteY0" fmla="*/ 13316 h 19050"/>
                <a:gd name="connsiteX1" fmla="*/ 11859 w 9525"/>
                <a:gd name="connsiteY1" fmla="*/ 12916 h 19050"/>
                <a:gd name="connsiteX2" fmla="*/ 10211 w 9525"/>
                <a:gd name="connsiteY2" fmla="*/ 7144 h 19050"/>
                <a:gd name="connsiteX3" fmla="*/ 7144 w 9525"/>
                <a:gd name="connsiteY3" fmla="*/ 1331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7144" y="13316"/>
                  </a:moveTo>
                  <a:cubicBezTo>
                    <a:pt x="7372" y="16678"/>
                    <a:pt x="9535" y="15192"/>
                    <a:pt x="11859" y="12916"/>
                  </a:cubicBezTo>
                  <a:cubicBezTo>
                    <a:pt x="10887" y="9506"/>
                    <a:pt x="10211" y="7144"/>
                    <a:pt x="10211" y="7144"/>
                  </a:cubicBezTo>
                  <a:cubicBezTo>
                    <a:pt x="9573" y="9163"/>
                    <a:pt x="7791" y="11297"/>
                    <a:pt x="7144" y="13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46" name="任意多边形: 形状 1379">
              <a:extLst>
                <a:ext uri="{FF2B5EF4-FFF2-40B4-BE49-F238E27FC236}">
                  <a16:creationId xmlns:a16="http://schemas.microsoft.com/office/drawing/2014/main" id="{E1EF1701-22FC-DFBB-B961-7B3D408DD91A}"/>
                </a:ext>
              </a:extLst>
            </p:cNvPr>
            <p:cNvSpPr/>
            <p:nvPr/>
          </p:nvSpPr>
          <p:spPr>
            <a:xfrm>
              <a:off x="1535338" y="956723"/>
              <a:ext cx="9525" cy="9525"/>
            </a:xfrm>
            <a:custGeom>
              <a:avLst/>
              <a:gdLst>
                <a:gd name="connsiteX0" fmla="*/ 7144 w 9525"/>
                <a:gd name="connsiteY0" fmla="*/ 8067 h 9525"/>
                <a:gd name="connsiteX1" fmla="*/ 10535 w 9525"/>
                <a:gd name="connsiteY1" fmla="*/ 8810 h 9525"/>
                <a:gd name="connsiteX2" fmla="*/ 7144 w 9525"/>
                <a:gd name="connsiteY2" fmla="*/ 80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67"/>
                  </a:moveTo>
                  <a:lnTo>
                    <a:pt x="10535" y="8810"/>
                  </a:lnTo>
                  <a:cubicBezTo>
                    <a:pt x="9392" y="6572"/>
                    <a:pt x="8239" y="6867"/>
                    <a:pt x="7144" y="80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C88E3C07-AF99-2E1E-C41C-5F48870F6751}"/>
              </a:ext>
            </a:extLst>
          </p:cNvPr>
          <p:cNvSpPr txBox="1"/>
          <p:nvPr/>
        </p:nvSpPr>
        <p:spPr>
          <a:xfrm>
            <a:off x="6707042" y="2835467"/>
            <a:ext cx="954107" cy="99790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dirty="0">
                <a:solidFill>
                  <a:schemeClr val="bg1"/>
                </a:solidFill>
              </a:rPr>
              <a:t>02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B5B0436-9BF3-1C27-03F7-4A15B2E5713C}"/>
              </a:ext>
            </a:extLst>
          </p:cNvPr>
          <p:cNvSpPr txBox="1"/>
          <p:nvPr/>
        </p:nvSpPr>
        <p:spPr>
          <a:xfrm>
            <a:off x="5492758" y="2235700"/>
            <a:ext cx="775597" cy="2554545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1E6667-F4FE-E450-4D80-2E4DDA4A29E0}"/>
              </a:ext>
            </a:extLst>
          </p:cNvPr>
          <p:cNvSpPr txBox="1"/>
          <p:nvPr/>
        </p:nvSpPr>
        <p:spPr>
          <a:xfrm>
            <a:off x="3810070" y="2438074"/>
            <a:ext cx="1477328" cy="2172941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98010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9C6C9CF-70F9-DD9B-50DA-52EBF9449014}"/>
              </a:ext>
            </a:extLst>
          </p:cNvPr>
          <p:cNvGrpSpPr/>
          <p:nvPr/>
        </p:nvGrpSpPr>
        <p:grpSpPr>
          <a:xfrm>
            <a:off x="350638" y="322477"/>
            <a:ext cx="866234" cy="876192"/>
            <a:chOff x="2725538" y="2839079"/>
            <a:chExt cx="866234" cy="8761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683A977-5840-67A7-C597-74DC23030E4E}"/>
                </a:ext>
              </a:extLst>
            </p:cNvPr>
            <p:cNvGrpSpPr/>
            <p:nvPr/>
          </p:nvGrpSpPr>
          <p:grpSpPr>
            <a:xfrm>
              <a:off x="2725538" y="2839079"/>
              <a:ext cx="866234" cy="876192"/>
              <a:chOff x="780977" y="600459"/>
              <a:chExt cx="828675" cy="838200"/>
            </a:xfrm>
            <a:solidFill>
              <a:srgbClr val="242424"/>
            </a:solidFill>
          </p:grpSpPr>
          <p:sp>
            <p:nvSpPr>
              <p:cNvPr id="39" name="任意多边形: 形状 1361">
                <a:extLst>
                  <a:ext uri="{FF2B5EF4-FFF2-40B4-BE49-F238E27FC236}">
                    <a16:creationId xmlns:a16="http://schemas.microsoft.com/office/drawing/2014/main" id="{51500507-2972-3695-7AF3-A4998A117346}"/>
                  </a:ext>
                </a:extLst>
              </p:cNvPr>
              <p:cNvSpPr/>
              <p:nvPr/>
            </p:nvSpPr>
            <p:spPr>
              <a:xfrm>
                <a:off x="1096331" y="1409817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144 w 9525"/>
                  <a:gd name="connsiteY1" fmla="*/ 7144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8125" y="7753"/>
                      <a:pt x="8820" y="7277"/>
                      <a:pt x="7144" y="7144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362">
                <a:extLst>
                  <a:ext uri="{FF2B5EF4-FFF2-40B4-BE49-F238E27FC236}">
                    <a16:creationId xmlns:a16="http://schemas.microsoft.com/office/drawing/2014/main" id="{A3B63A1A-E4F8-469B-716B-8222E0083A68}"/>
                  </a:ext>
                </a:extLst>
              </p:cNvPr>
              <p:cNvSpPr/>
              <p:nvPr/>
            </p:nvSpPr>
            <p:spPr>
              <a:xfrm>
                <a:off x="893181" y="710892"/>
                <a:ext cx="9525" cy="19050"/>
              </a:xfrm>
              <a:custGeom>
                <a:avLst/>
                <a:gdLst>
                  <a:gd name="connsiteX0" fmla="*/ 8858 w 9525"/>
                  <a:gd name="connsiteY0" fmla="*/ 12440 h 19050"/>
                  <a:gd name="connsiteX1" fmla="*/ 9411 w 9525"/>
                  <a:gd name="connsiteY1" fmla="*/ 11773 h 19050"/>
                  <a:gd name="connsiteX2" fmla="*/ 7144 w 9525"/>
                  <a:gd name="connsiteY2" fmla="*/ 7144 h 19050"/>
                  <a:gd name="connsiteX3" fmla="*/ 8858 w 9525"/>
                  <a:gd name="connsiteY3" fmla="*/ 124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8858" y="12440"/>
                    </a:moveTo>
                    <a:cubicBezTo>
                      <a:pt x="9115" y="12202"/>
                      <a:pt x="9182" y="12030"/>
                      <a:pt x="9411" y="11773"/>
                    </a:cubicBezTo>
                    <a:cubicBezTo>
                      <a:pt x="8458" y="10001"/>
                      <a:pt x="7658" y="8430"/>
                      <a:pt x="7144" y="7144"/>
                    </a:cubicBezTo>
                    <a:lnTo>
                      <a:pt x="8858" y="124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363">
                <a:extLst>
                  <a:ext uri="{FF2B5EF4-FFF2-40B4-BE49-F238E27FC236}">
                    <a16:creationId xmlns:a16="http://schemas.microsoft.com/office/drawing/2014/main" id="{437BA0E3-ECC1-C4A2-F2C9-DDF037B16CF7}"/>
                  </a:ext>
                </a:extLst>
              </p:cNvPr>
              <p:cNvSpPr/>
              <p:nvPr/>
            </p:nvSpPr>
            <p:spPr>
              <a:xfrm>
                <a:off x="1012968" y="640346"/>
                <a:ext cx="9525" cy="9525"/>
              </a:xfrm>
              <a:custGeom>
                <a:avLst/>
                <a:gdLst>
                  <a:gd name="connsiteX0" fmla="*/ 7144 w 9525"/>
                  <a:gd name="connsiteY0" fmla="*/ 8253 h 9525"/>
                  <a:gd name="connsiteX1" fmla="*/ 8134 w 9525"/>
                  <a:gd name="connsiteY1" fmla="*/ 8338 h 9525"/>
                  <a:gd name="connsiteX2" fmla="*/ 7144 w 9525"/>
                  <a:gd name="connsiteY2" fmla="*/ 825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253"/>
                    </a:moveTo>
                    <a:cubicBezTo>
                      <a:pt x="7534" y="8281"/>
                      <a:pt x="7782" y="8310"/>
                      <a:pt x="8134" y="8338"/>
                    </a:cubicBezTo>
                    <a:cubicBezTo>
                      <a:pt x="7544" y="7357"/>
                      <a:pt x="7172" y="6271"/>
                      <a:pt x="7144" y="82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364">
                <a:extLst>
                  <a:ext uri="{FF2B5EF4-FFF2-40B4-BE49-F238E27FC236}">
                    <a16:creationId xmlns:a16="http://schemas.microsoft.com/office/drawing/2014/main" id="{C535D5D8-4203-AD01-D278-FE026F1876CE}"/>
                  </a:ext>
                </a:extLst>
              </p:cNvPr>
              <p:cNvSpPr/>
              <p:nvPr/>
            </p:nvSpPr>
            <p:spPr>
              <a:xfrm>
                <a:off x="795248" y="1012910"/>
                <a:ext cx="9525" cy="9525"/>
              </a:xfrm>
              <a:custGeom>
                <a:avLst/>
                <a:gdLst>
                  <a:gd name="connsiteX0" fmla="*/ 7150 w 9525"/>
                  <a:gd name="connsiteY0" fmla="*/ 7144 h 9525"/>
                  <a:gd name="connsiteX1" fmla="*/ 8179 w 9525"/>
                  <a:gd name="connsiteY1" fmla="*/ 9430 h 9525"/>
                  <a:gd name="connsiteX2" fmla="*/ 7150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50" y="7144"/>
                    </a:moveTo>
                    <a:cubicBezTo>
                      <a:pt x="7084" y="8325"/>
                      <a:pt x="7541" y="8973"/>
                      <a:pt x="8179" y="9430"/>
                    </a:cubicBezTo>
                    <a:cubicBezTo>
                      <a:pt x="7741" y="8763"/>
                      <a:pt x="7350" y="8068"/>
                      <a:pt x="7150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365">
                <a:extLst>
                  <a:ext uri="{FF2B5EF4-FFF2-40B4-BE49-F238E27FC236}">
                    <a16:creationId xmlns:a16="http://schemas.microsoft.com/office/drawing/2014/main" id="{6FB2647F-F445-C902-3C8C-8F09305279E6}"/>
                  </a:ext>
                </a:extLst>
              </p:cNvPr>
              <p:cNvSpPr/>
              <p:nvPr/>
            </p:nvSpPr>
            <p:spPr>
              <a:xfrm>
                <a:off x="1339990" y="1391205"/>
                <a:ext cx="9525" cy="9525"/>
              </a:xfrm>
              <a:custGeom>
                <a:avLst/>
                <a:gdLst>
                  <a:gd name="connsiteX0" fmla="*/ 7639 w 9525"/>
                  <a:gd name="connsiteY0" fmla="*/ 7144 h 9525"/>
                  <a:gd name="connsiteX1" fmla="*/ 7144 w 9525"/>
                  <a:gd name="connsiteY1" fmla="*/ 7506 h 9525"/>
                  <a:gd name="connsiteX2" fmla="*/ 8887 w 9525"/>
                  <a:gd name="connsiteY2" fmla="*/ 8096 h 9525"/>
                  <a:gd name="connsiteX3" fmla="*/ 7639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639" y="7144"/>
                    </a:moveTo>
                    <a:cubicBezTo>
                      <a:pt x="7639" y="7144"/>
                      <a:pt x="7353" y="7353"/>
                      <a:pt x="7144" y="7506"/>
                    </a:cubicBezTo>
                    <a:cubicBezTo>
                      <a:pt x="7715" y="7706"/>
                      <a:pt x="8258" y="7801"/>
                      <a:pt x="8887" y="8096"/>
                    </a:cubicBezTo>
                    <a:lnTo>
                      <a:pt x="763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366">
                <a:extLst>
                  <a:ext uri="{FF2B5EF4-FFF2-40B4-BE49-F238E27FC236}">
                    <a16:creationId xmlns:a16="http://schemas.microsoft.com/office/drawing/2014/main" id="{04CE6310-C817-AFD6-D24F-B58580DBE463}"/>
                  </a:ext>
                </a:extLst>
              </p:cNvPr>
              <p:cNvSpPr/>
              <p:nvPr/>
            </p:nvSpPr>
            <p:spPr>
              <a:xfrm>
                <a:off x="1330227" y="1390952"/>
                <a:ext cx="19050" cy="9525"/>
              </a:xfrm>
              <a:custGeom>
                <a:avLst/>
                <a:gdLst>
                  <a:gd name="connsiteX0" fmla="*/ 15935 w 19050"/>
                  <a:gd name="connsiteY0" fmla="*/ 11398 h 9525"/>
                  <a:gd name="connsiteX1" fmla="*/ 16907 w 19050"/>
                  <a:gd name="connsiteY1" fmla="*/ 7759 h 9525"/>
                  <a:gd name="connsiteX2" fmla="*/ 7144 w 19050"/>
                  <a:gd name="connsiteY2" fmla="*/ 9588 h 9525"/>
                  <a:gd name="connsiteX3" fmla="*/ 15935 w 19050"/>
                  <a:gd name="connsiteY3" fmla="*/ 1139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9525">
                    <a:moveTo>
                      <a:pt x="15935" y="11398"/>
                    </a:moveTo>
                    <a:cubicBezTo>
                      <a:pt x="12678" y="11083"/>
                      <a:pt x="15831" y="8569"/>
                      <a:pt x="16907" y="7759"/>
                    </a:cubicBezTo>
                    <a:cubicBezTo>
                      <a:pt x="12973" y="6435"/>
                      <a:pt x="9887" y="7340"/>
                      <a:pt x="7144" y="9588"/>
                    </a:cubicBezTo>
                    <a:cubicBezTo>
                      <a:pt x="8077" y="12388"/>
                      <a:pt x="13840" y="9836"/>
                      <a:pt x="15935" y="11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1367">
                <a:extLst>
                  <a:ext uri="{FF2B5EF4-FFF2-40B4-BE49-F238E27FC236}">
                    <a16:creationId xmlns:a16="http://schemas.microsoft.com/office/drawing/2014/main" id="{CC11257D-4791-F9AD-BAF7-A237DA568498}"/>
                  </a:ext>
                </a:extLst>
              </p:cNvPr>
              <p:cNvSpPr/>
              <p:nvPr/>
            </p:nvSpPr>
            <p:spPr>
              <a:xfrm>
                <a:off x="1598231" y="1061031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125 w 9525"/>
                  <a:gd name="connsiteY1" fmla="*/ 8592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8125" y="8592"/>
                    </a:lnTo>
                    <a:cubicBezTo>
                      <a:pt x="7896" y="8020"/>
                      <a:pt x="7534" y="7563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1368">
                <a:extLst>
                  <a:ext uri="{FF2B5EF4-FFF2-40B4-BE49-F238E27FC236}">
                    <a16:creationId xmlns:a16="http://schemas.microsoft.com/office/drawing/2014/main" id="{3CCA272B-DA14-30FC-2671-3F27D765151A}"/>
                  </a:ext>
                </a:extLst>
              </p:cNvPr>
              <p:cNvSpPr/>
              <p:nvPr/>
            </p:nvSpPr>
            <p:spPr>
              <a:xfrm>
                <a:off x="939959" y="100336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7763 w 9525"/>
                  <a:gd name="connsiteY1" fmla="*/ 8487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382" y="7582"/>
                      <a:pt x="7487" y="8077"/>
                      <a:pt x="7763" y="8487"/>
                    </a:cubicBezTo>
                    <a:cubicBezTo>
                      <a:pt x="7887" y="7801"/>
                      <a:pt x="7582" y="7420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1369">
                <a:extLst>
                  <a:ext uri="{FF2B5EF4-FFF2-40B4-BE49-F238E27FC236}">
                    <a16:creationId xmlns:a16="http://schemas.microsoft.com/office/drawing/2014/main" id="{669C17C7-CD61-1AAE-17BB-46E6B3305765}"/>
                  </a:ext>
                </a:extLst>
              </p:cNvPr>
              <p:cNvSpPr/>
              <p:nvPr/>
            </p:nvSpPr>
            <p:spPr>
              <a:xfrm>
                <a:off x="1581096" y="1127506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11344 w 9525"/>
                  <a:gd name="connsiteY1" fmla="*/ 9249 h 9525"/>
                  <a:gd name="connsiteX2" fmla="*/ 7144 w 9525"/>
                  <a:gd name="connsiteY2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lnTo>
                      <a:pt x="11344" y="9249"/>
                    </a:lnTo>
                    <a:cubicBezTo>
                      <a:pt x="9725" y="8030"/>
                      <a:pt x="8372" y="7458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1370">
                <a:extLst>
                  <a:ext uri="{FF2B5EF4-FFF2-40B4-BE49-F238E27FC236}">
                    <a16:creationId xmlns:a16="http://schemas.microsoft.com/office/drawing/2014/main" id="{5A8F40D5-83BD-19DF-0CA1-5B2E5D44422B}"/>
                  </a:ext>
                </a:extLst>
              </p:cNvPr>
              <p:cNvSpPr/>
              <p:nvPr/>
            </p:nvSpPr>
            <p:spPr>
              <a:xfrm>
                <a:off x="892572" y="708863"/>
                <a:ext cx="9525" cy="9525"/>
              </a:xfrm>
              <a:custGeom>
                <a:avLst/>
                <a:gdLst>
                  <a:gd name="connsiteX0" fmla="*/ 7753 w 9525"/>
                  <a:gd name="connsiteY0" fmla="*/ 9173 h 9525"/>
                  <a:gd name="connsiteX1" fmla="*/ 7144 w 9525"/>
                  <a:gd name="connsiteY1" fmla="*/ 7144 h 9525"/>
                  <a:gd name="connsiteX2" fmla="*/ 7753 w 9525"/>
                  <a:gd name="connsiteY2" fmla="*/ 917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753" y="9173"/>
                    </a:moveTo>
                    <a:lnTo>
                      <a:pt x="7144" y="7144"/>
                    </a:lnTo>
                    <a:cubicBezTo>
                      <a:pt x="7201" y="7696"/>
                      <a:pt x="7449" y="8382"/>
                      <a:pt x="7753" y="9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1371">
                <a:extLst>
                  <a:ext uri="{FF2B5EF4-FFF2-40B4-BE49-F238E27FC236}">
                    <a16:creationId xmlns:a16="http://schemas.microsoft.com/office/drawing/2014/main" id="{4D570E84-C7C2-EC27-CF2A-428E803E9B6E}"/>
                  </a:ext>
                </a:extLst>
              </p:cNvPr>
              <p:cNvSpPr/>
              <p:nvPr/>
            </p:nvSpPr>
            <p:spPr>
              <a:xfrm>
                <a:off x="1133897" y="603602"/>
                <a:ext cx="9525" cy="9525"/>
              </a:xfrm>
              <a:custGeom>
                <a:avLst/>
                <a:gdLst>
                  <a:gd name="connsiteX0" fmla="*/ 7144 w 9525"/>
                  <a:gd name="connsiteY0" fmla="*/ 7144 h 9525"/>
                  <a:gd name="connsiteX1" fmla="*/ 8420 w 9525"/>
                  <a:gd name="connsiteY1" fmla="*/ 10535 h 9525"/>
                  <a:gd name="connsiteX2" fmla="*/ 8773 w 9525"/>
                  <a:gd name="connsiteY2" fmla="*/ 10516 h 9525"/>
                  <a:gd name="connsiteX3" fmla="*/ 7144 w 9525"/>
                  <a:gd name="connsiteY3" fmla="*/ 714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144"/>
                    </a:moveTo>
                    <a:cubicBezTo>
                      <a:pt x="7439" y="8544"/>
                      <a:pt x="7915" y="9630"/>
                      <a:pt x="8420" y="10535"/>
                    </a:cubicBezTo>
                    <a:cubicBezTo>
                      <a:pt x="8573" y="10506"/>
                      <a:pt x="8696" y="10506"/>
                      <a:pt x="8773" y="10516"/>
                    </a:cubicBezTo>
                    <a:lnTo>
                      <a:pt x="7144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1372">
                <a:extLst>
                  <a:ext uri="{FF2B5EF4-FFF2-40B4-BE49-F238E27FC236}">
                    <a16:creationId xmlns:a16="http://schemas.microsoft.com/office/drawing/2014/main" id="{81E066EE-2074-F207-F51B-6B2F187C6121}"/>
                  </a:ext>
                </a:extLst>
              </p:cNvPr>
              <p:cNvSpPr/>
              <p:nvPr/>
            </p:nvSpPr>
            <p:spPr>
              <a:xfrm>
                <a:off x="1536100" y="940568"/>
                <a:ext cx="9525" cy="9525"/>
              </a:xfrm>
              <a:custGeom>
                <a:avLst/>
                <a:gdLst>
                  <a:gd name="connsiteX0" fmla="*/ 9154 w 9525"/>
                  <a:gd name="connsiteY0" fmla="*/ 9134 h 9525"/>
                  <a:gd name="connsiteX1" fmla="*/ 10897 w 9525"/>
                  <a:gd name="connsiteY1" fmla="*/ 8496 h 9525"/>
                  <a:gd name="connsiteX2" fmla="*/ 7144 w 9525"/>
                  <a:gd name="connsiteY2" fmla="*/ 7144 h 9525"/>
                  <a:gd name="connsiteX3" fmla="*/ 9154 w 9525"/>
                  <a:gd name="connsiteY3" fmla="*/ 9134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9154" y="9134"/>
                    </a:moveTo>
                    <a:cubicBezTo>
                      <a:pt x="9716" y="8982"/>
                      <a:pt x="10297" y="8773"/>
                      <a:pt x="10897" y="8496"/>
                    </a:cubicBezTo>
                    <a:lnTo>
                      <a:pt x="7144" y="7144"/>
                    </a:lnTo>
                    <a:cubicBezTo>
                      <a:pt x="7696" y="8144"/>
                      <a:pt x="8430" y="8773"/>
                      <a:pt x="9154" y="9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1373">
                <a:extLst>
                  <a:ext uri="{FF2B5EF4-FFF2-40B4-BE49-F238E27FC236}">
                    <a16:creationId xmlns:a16="http://schemas.microsoft.com/office/drawing/2014/main" id="{E828363E-DCF7-2611-6C63-553F12BDB2B4}"/>
                  </a:ext>
                </a:extLst>
              </p:cNvPr>
              <p:cNvSpPr/>
              <p:nvPr/>
            </p:nvSpPr>
            <p:spPr>
              <a:xfrm>
                <a:off x="1281373" y="621547"/>
                <a:ext cx="28575" cy="19050"/>
              </a:xfrm>
              <a:custGeom>
                <a:avLst/>
                <a:gdLst>
                  <a:gd name="connsiteX0" fmla="*/ 26889 w 28575"/>
                  <a:gd name="connsiteY0" fmla="*/ 14935 h 19050"/>
                  <a:gd name="connsiteX1" fmla="*/ 27832 w 28575"/>
                  <a:gd name="connsiteY1" fmla="*/ 13497 h 19050"/>
                  <a:gd name="connsiteX2" fmla="*/ 8830 w 28575"/>
                  <a:gd name="connsiteY2" fmla="*/ 7144 h 19050"/>
                  <a:gd name="connsiteX3" fmla="*/ 7144 w 28575"/>
                  <a:gd name="connsiteY3" fmla="*/ 12668 h 19050"/>
                  <a:gd name="connsiteX4" fmla="*/ 10258 w 28575"/>
                  <a:gd name="connsiteY4" fmla="*/ 12783 h 19050"/>
                  <a:gd name="connsiteX5" fmla="*/ 17012 w 28575"/>
                  <a:gd name="connsiteY5" fmla="*/ 13640 h 19050"/>
                  <a:gd name="connsiteX6" fmla="*/ 26889 w 28575"/>
                  <a:gd name="connsiteY6" fmla="*/ 1493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26889" y="14935"/>
                    </a:moveTo>
                    <a:cubicBezTo>
                      <a:pt x="27156" y="14449"/>
                      <a:pt x="27661" y="14068"/>
                      <a:pt x="27832" y="13497"/>
                    </a:cubicBezTo>
                    <a:cubicBezTo>
                      <a:pt x="25451" y="11373"/>
                      <a:pt x="18278" y="8858"/>
                      <a:pt x="8830" y="7144"/>
                    </a:cubicBezTo>
                    <a:lnTo>
                      <a:pt x="7144" y="12668"/>
                    </a:lnTo>
                    <a:cubicBezTo>
                      <a:pt x="7144" y="12668"/>
                      <a:pt x="8392" y="12716"/>
                      <a:pt x="10258" y="12783"/>
                    </a:cubicBezTo>
                    <a:cubicBezTo>
                      <a:pt x="12097" y="13021"/>
                      <a:pt x="14554" y="13325"/>
                      <a:pt x="17012" y="13640"/>
                    </a:cubicBezTo>
                    <a:cubicBezTo>
                      <a:pt x="21946" y="14297"/>
                      <a:pt x="26889" y="14935"/>
                      <a:pt x="26889" y="14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1374">
                <a:extLst>
                  <a:ext uri="{FF2B5EF4-FFF2-40B4-BE49-F238E27FC236}">
                    <a16:creationId xmlns:a16="http://schemas.microsoft.com/office/drawing/2014/main" id="{0F59EE42-109D-844D-0050-EB2234DEA227}"/>
                  </a:ext>
                </a:extLst>
              </p:cNvPr>
              <p:cNvSpPr/>
              <p:nvPr/>
            </p:nvSpPr>
            <p:spPr>
              <a:xfrm>
                <a:off x="780977" y="600459"/>
                <a:ext cx="828675" cy="838200"/>
              </a:xfrm>
              <a:custGeom>
                <a:avLst/>
                <a:gdLst>
                  <a:gd name="connsiteX0" fmla="*/ 599951 w 828675"/>
                  <a:gd name="connsiteY0" fmla="*/ 219504 h 838200"/>
                  <a:gd name="connsiteX1" fmla="*/ 599780 w 828675"/>
                  <a:gd name="connsiteY1" fmla="*/ 216884 h 838200"/>
                  <a:gd name="connsiteX2" fmla="*/ 599189 w 828675"/>
                  <a:gd name="connsiteY2" fmla="*/ 211226 h 838200"/>
                  <a:gd name="connsiteX3" fmla="*/ 597932 w 828675"/>
                  <a:gd name="connsiteY3" fmla="*/ 203159 h 838200"/>
                  <a:gd name="connsiteX4" fmla="*/ 618563 w 828675"/>
                  <a:gd name="connsiteY4" fmla="*/ 218989 h 838200"/>
                  <a:gd name="connsiteX5" fmla="*/ 632612 w 828675"/>
                  <a:gd name="connsiteY5" fmla="*/ 235372 h 838200"/>
                  <a:gd name="connsiteX6" fmla="*/ 645300 w 828675"/>
                  <a:gd name="connsiteY6" fmla="*/ 251355 h 838200"/>
                  <a:gd name="connsiteX7" fmla="*/ 661616 w 828675"/>
                  <a:gd name="connsiteY7" fmla="*/ 267767 h 838200"/>
                  <a:gd name="connsiteX8" fmla="*/ 658578 w 828675"/>
                  <a:gd name="connsiteY8" fmla="*/ 267538 h 838200"/>
                  <a:gd name="connsiteX9" fmla="*/ 670655 w 828675"/>
                  <a:gd name="connsiteY9" fmla="*/ 274701 h 838200"/>
                  <a:gd name="connsiteX10" fmla="*/ 678704 w 828675"/>
                  <a:gd name="connsiteY10" fmla="*/ 290598 h 838200"/>
                  <a:gd name="connsiteX11" fmla="*/ 678247 w 828675"/>
                  <a:gd name="connsiteY11" fmla="*/ 325079 h 838200"/>
                  <a:gd name="connsiteX12" fmla="*/ 677170 w 828675"/>
                  <a:gd name="connsiteY12" fmla="*/ 325479 h 838200"/>
                  <a:gd name="connsiteX13" fmla="*/ 678485 w 828675"/>
                  <a:gd name="connsiteY13" fmla="*/ 330708 h 838200"/>
                  <a:gd name="connsiteX14" fmla="*/ 682009 w 828675"/>
                  <a:gd name="connsiteY14" fmla="*/ 319764 h 838200"/>
                  <a:gd name="connsiteX15" fmla="*/ 696878 w 828675"/>
                  <a:gd name="connsiteY15" fmla="*/ 333527 h 838200"/>
                  <a:gd name="connsiteX16" fmla="*/ 692306 w 828675"/>
                  <a:gd name="connsiteY16" fmla="*/ 337347 h 838200"/>
                  <a:gd name="connsiteX17" fmla="*/ 698668 w 828675"/>
                  <a:gd name="connsiteY17" fmla="*/ 354559 h 838200"/>
                  <a:gd name="connsiteX18" fmla="*/ 692830 w 828675"/>
                  <a:gd name="connsiteY18" fmla="*/ 361531 h 838200"/>
                  <a:gd name="connsiteX19" fmla="*/ 706469 w 828675"/>
                  <a:gd name="connsiteY19" fmla="*/ 377323 h 838200"/>
                  <a:gd name="connsiteX20" fmla="*/ 719347 w 828675"/>
                  <a:gd name="connsiteY20" fmla="*/ 381457 h 838200"/>
                  <a:gd name="connsiteX21" fmla="*/ 714794 w 828675"/>
                  <a:gd name="connsiteY21" fmla="*/ 386058 h 838200"/>
                  <a:gd name="connsiteX22" fmla="*/ 726491 w 828675"/>
                  <a:gd name="connsiteY22" fmla="*/ 417128 h 838200"/>
                  <a:gd name="connsiteX23" fmla="*/ 738321 w 828675"/>
                  <a:gd name="connsiteY23" fmla="*/ 396211 h 838200"/>
                  <a:gd name="connsiteX24" fmla="*/ 756428 w 828675"/>
                  <a:gd name="connsiteY24" fmla="*/ 364131 h 838200"/>
                  <a:gd name="connsiteX25" fmla="*/ 761514 w 828675"/>
                  <a:gd name="connsiteY25" fmla="*/ 364341 h 838200"/>
                  <a:gd name="connsiteX26" fmla="*/ 758685 w 828675"/>
                  <a:gd name="connsiteY26" fmla="*/ 363769 h 838200"/>
                  <a:gd name="connsiteX27" fmla="*/ 767848 w 828675"/>
                  <a:gd name="connsiteY27" fmla="*/ 347967 h 838200"/>
                  <a:gd name="connsiteX28" fmla="*/ 766029 w 828675"/>
                  <a:gd name="connsiteY28" fmla="*/ 348615 h 838200"/>
                  <a:gd name="connsiteX29" fmla="*/ 767020 w 828675"/>
                  <a:gd name="connsiteY29" fmla="*/ 349025 h 838200"/>
                  <a:gd name="connsiteX30" fmla="*/ 764286 w 828675"/>
                  <a:gd name="connsiteY30" fmla="*/ 349253 h 838200"/>
                  <a:gd name="connsiteX31" fmla="*/ 761448 w 828675"/>
                  <a:gd name="connsiteY31" fmla="*/ 346939 h 838200"/>
                  <a:gd name="connsiteX32" fmla="*/ 762276 w 828675"/>
                  <a:gd name="connsiteY32" fmla="*/ 347262 h 838200"/>
                  <a:gd name="connsiteX33" fmla="*/ 759466 w 828675"/>
                  <a:gd name="connsiteY33" fmla="*/ 334070 h 838200"/>
                  <a:gd name="connsiteX34" fmla="*/ 765029 w 828675"/>
                  <a:gd name="connsiteY34" fmla="*/ 332603 h 838200"/>
                  <a:gd name="connsiteX35" fmla="*/ 760495 w 828675"/>
                  <a:gd name="connsiteY35" fmla="*/ 323021 h 838200"/>
                  <a:gd name="connsiteX36" fmla="*/ 760886 w 828675"/>
                  <a:gd name="connsiteY36" fmla="*/ 314563 h 838200"/>
                  <a:gd name="connsiteX37" fmla="*/ 761429 w 828675"/>
                  <a:gd name="connsiteY37" fmla="*/ 304991 h 838200"/>
                  <a:gd name="connsiteX38" fmla="*/ 762562 w 828675"/>
                  <a:gd name="connsiteY38" fmla="*/ 272310 h 838200"/>
                  <a:gd name="connsiteX39" fmla="*/ 748770 w 828675"/>
                  <a:gd name="connsiteY39" fmla="*/ 240430 h 838200"/>
                  <a:gd name="connsiteX40" fmla="*/ 749732 w 828675"/>
                  <a:gd name="connsiteY40" fmla="*/ 216294 h 838200"/>
                  <a:gd name="connsiteX41" fmla="*/ 742436 w 828675"/>
                  <a:gd name="connsiteY41" fmla="*/ 217942 h 838200"/>
                  <a:gd name="connsiteX42" fmla="*/ 741798 w 828675"/>
                  <a:gd name="connsiteY42" fmla="*/ 209245 h 838200"/>
                  <a:gd name="connsiteX43" fmla="*/ 740569 w 828675"/>
                  <a:gd name="connsiteY43" fmla="*/ 200758 h 838200"/>
                  <a:gd name="connsiteX44" fmla="*/ 747284 w 828675"/>
                  <a:gd name="connsiteY44" fmla="*/ 199111 h 838200"/>
                  <a:gd name="connsiteX45" fmla="*/ 723309 w 828675"/>
                  <a:gd name="connsiteY45" fmla="*/ 168050 h 838200"/>
                  <a:gd name="connsiteX46" fmla="*/ 713232 w 828675"/>
                  <a:gd name="connsiteY46" fmla="*/ 141151 h 838200"/>
                  <a:gd name="connsiteX47" fmla="*/ 714137 w 828675"/>
                  <a:gd name="connsiteY47" fmla="*/ 151476 h 838200"/>
                  <a:gd name="connsiteX48" fmla="*/ 712060 w 828675"/>
                  <a:gd name="connsiteY48" fmla="*/ 152733 h 838200"/>
                  <a:gd name="connsiteX49" fmla="*/ 703155 w 828675"/>
                  <a:gd name="connsiteY49" fmla="*/ 141932 h 838200"/>
                  <a:gd name="connsiteX50" fmla="*/ 692468 w 828675"/>
                  <a:gd name="connsiteY50" fmla="*/ 124006 h 838200"/>
                  <a:gd name="connsiteX51" fmla="*/ 672046 w 828675"/>
                  <a:gd name="connsiteY51" fmla="*/ 105375 h 838200"/>
                  <a:gd name="connsiteX52" fmla="*/ 673446 w 828675"/>
                  <a:gd name="connsiteY52" fmla="*/ 103556 h 838200"/>
                  <a:gd name="connsiteX53" fmla="*/ 654129 w 828675"/>
                  <a:gd name="connsiteY53" fmla="*/ 118653 h 838200"/>
                  <a:gd name="connsiteX54" fmla="*/ 652520 w 828675"/>
                  <a:gd name="connsiteY54" fmla="*/ 112224 h 838200"/>
                  <a:gd name="connsiteX55" fmla="*/ 644023 w 828675"/>
                  <a:gd name="connsiteY55" fmla="*/ 110919 h 838200"/>
                  <a:gd name="connsiteX56" fmla="*/ 645709 w 828675"/>
                  <a:gd name="connsiteY56" fmla="*/ 103842 h 838200"/>
                  <a:gd name="connsiteX57" fmla="*/ 626602 w 828675"/>
                  <a:gd name="connsiteY57" fmla="*/ 93183 h 838200"/>
                  <a:gd name="connsiteX58" fmla="*/ 607352 w 828675"/>
                  <a:gd name="connsiteY58" fmla="*/ 78638 h 838200"/>
                  <a:gd name="connsiteX59" fmla="*/ 608533 w 828675"/>
                  <a:gd name="connsiteY59" fmla="*/ 93516 h 838200"/>
                  <a:gd name="connsiteX60" fmla="*/ 608933 w 828675"/>
                  <a:gd name="connsiteY60" fmla="*/ 108690 h 838200"/>
                  <a:gd name="connsiteX61" fmla="*/ 594084 w 828675"/>
                  <a:gd name="connsiteY61" fmla="*/ 89364 h 838200"/>
                  <a:gd name="connsiteX62" fmla="*/ 580339 w 828675"/>
                  <a:gd name="connsiteY62" fmla="*/ 83277 h 838200"/>
                  <a:gd name="connsiteX63" fmla="*/ 578663 w 828675"/>
                  <a:gd name="connsiteY63" fmla="*/ 77714 h 838200"/>
                  <a:gd name="connsiteX64" fmla="*/ 576872 w 828675"/>
                  <a:gd name="connsiteY64" fmla="*/ 72171 h 838200"/>
                  <a:gd name="connsiteX65" fmla="*/ 549754 w 828675"/>
                  <a:gd name="connsiteY65" fmla="*/ 64541 h 838200"/>
                  <a:gd name="connsiteX66" fmla="*/ 545135 w 828675"/>
                  <a:gd name="connsiteY66" fmla="*/ 57893 h 838200"/>
                  <a:gd name="connsiteX67" fmla="*/ 540220 w 828675"/>
                  <a:gd name="connsiteY67" fmla="*/ 51654 h 838200"/>
                  <a:gd name="connsiteX68" fmla="*/ 546478 w 828675"/>
                  <a:gd name="connsiteY68" fmla="*/ 53502 h 838200"/>
                  <a:gd name="connsiteX69" fmla="*/ 552593 w 828675"/>
                  <a:gd name="connsiteY69" fmla="*/ 55807 h 838200"/>
                  <a:gd name="connsiteX70" fmla="*/ 539753 w 828675"/>
                  <a:gd name="connsiteY70" fmla="*/ 45053 h 838200"/>
                  <a:gd name="connsiteX71" fmla="*/ 528418 w 828675"/>
                  <a:gd name="connsiteY71" fmla="*/ 34414 h 838200"/>
                  <a:gd name="connsiteX72" fmla="*/ 528237 w 828675"/>
                  <a:gd name="connsiteY72" fmla="*/ 34633 h 838200"/>
                  <a:gd name="connsiteX73" fmla="*/ 529180 w 828675"/>
                  <a:gd name="connsiteY73" fmla="*/ 36319 h 838200"/>
                  <a:gd name="connsiteX74" fmla="*/ 527304 w 828675"/>
                  <a:gd name="connsiteY74" fmla="*/ 36071 h 838200"/>
                  <a:gd name="connsiteX75" fmla="*/ 508187 w 828675"/>
                  <a:gd name="connsiteY75" fmla="*/ 39148 h 838200"/>
                  <a:gd name="connsiteX76" fmla="*/ 488890 w 828675"/>
                  <a:gd name="connsiteY76" fmla="*/ 37233 h 838200"/>
                  <a:gd name="connsiteX77" fmla="*/ 477869 w 828675"/>
                  <a:gd name="connsiteY77" fmla="*/ 34852 h 838200"/>
                  <a:gd name="connsiteX78" fmla="*/ 471535 w 828675"/>
                  <a:gd name="connsiteY78" fmla="*/ 32204 h 838200"/>
                  <a:gd name="connsiteX79" fmla="*/ 464344 w 828675"/>
                  <a:gd name="connsiteY79" fmla="*/ 28823 h 838200"/>
                  <a:gd name="connsiteX80" fmla="*/ 458381 w 828675"/>
                  <a:gd name="connsiteY80" fmla="*/ 38081 h 838200"/>
                  <a:gd name="connsiteX81" fmla="*/ 442951 w 828675"/>
                  <a:gd name="connsiteY81" fmla="*/ 31594 h 838200"/>
                  <a:gd name="connsiteX82" fmla="*/ 443170 w 828675"/>
                  <a:gd name="connsiteY82" fmla="*/ 23984 h 838200"/>
                  <a:gd name="connsiteX83" fmla="*/ 474507 w 828675"/>
                  <a:gd name="connsiteY83" fmla="*/ 24736 h 838200"/>
                  <a:gd name="connsiteX84" fmla="*/ 509264 w 828675"/>
                  <a:gd name="connsiteY84" fmla="*/ 28289 h 838200"/>
                  <a:gd name="connsiteX85" fmla="*/ 510302 w 828675"/>
                  <a:gd name="connsiteY85" fmla="*/ 24936 h 838200"/>
                  <a:gd name="connsiteX86" fmla="*/ 476060 w 828675"/>
                  <a:gd name="connsiteY86" fmla="*/ 22355 h 838200"/>
                  <a:gd name="connsiteX87" fmla="*/ 470783 w 828675"/>
                  <a:gd name="connsiteY87" fmla="*/ 7144 h 838200"/>
                  <a:gd name="connsiteX88" fmla="*/ 462448 w 828675"/>
                  <a:gd name="connsiteY88" fmla="*/ 14145 h 838200"/>
                  <a:gd name="connsiteX89" fmla="*/ 420786 w 828675"/>
                  <a:gd name="connsiteY89" fmla="*/ 13011 h 838200"/>
                  <a:gd name="connsiteX90" fmla="*/ 403212 w 828675"/>
                  <a:gd name="connsiteY90" fmla="*/ 11554 h 838200"/>
                  <a:gd name="connsiteX91" fmla="*/ 391658 w 828675"/>
                  <a:gd name="connsiteY91" fmla="*/ 10106 h 838200"/>
                  <a:gd name="connsiteX92" fmla="*/ 376904 w 828675"/>
                  <a:gd name="connsiteY92" fmla="*/ 9287 h 838200"/>
                  <a:gd name="connsiteX93" fmla="*/ 381162 w 828675"/>
                  <a:gd name="connsiteY93" fmla="*/ 12516 h 838200"/>
                  <a:gd name="connsiteX94" fmla="*/ 361398 w 828675"/>
                  <a:gd name="connsiteY94" fmla="*/ 13745 h 838200"/>
                  <a:gd name="connsiteX95" fmla="*/ 322326 w 828675"/>
                  <a:gd name="connsiteY95" fmla="*/ 17669 h 838200"/>
                  <a:gd name="connsiteX96" fmla="*/ 287884 w 828675"/>
                  <a:gd name="connsiteY96" fmla="*/ 17069 h 838200"/>
                  <a:gd name="connsiteX97" fmla="*/ 287284 w 828675"/>
                  <a:gd name="connsiteY97" fmla="*/ 26765 h 838200"/>
                  <a:gd name="connsiteX98" fmla="*/ 270881 w 828675"/>
                  <a:gd name="connsiteY98" fmla="*/ 31252 h 838200"/>
                  <a:gd name="connsiteX99" fmla="*/ 261509 w 828675"/>
                  <a:gd name="connsiteY99" fmla="*/ 39900 h 838200"/>
                  <a:gd name="connsiteX100" fmla="*/ 242154 w 828675"/>
                  <a:gd name="connsiteY100" fmla="*/ 48435 h 838200"/>
                  <a:gd name="connsiteX101" fmla="*/ 242154 w 828675"/>
                  <a:gd name="connsiteY101" fmla="*/ 48435 h 838200"/>
                  <a:gd name="connsiteX102" fmla="*/ 242097 w 828675"/>
                  <a:gd name="connsiteY102" fmla="*/ 48435 h 838200"/>
                  <a:gd name="connsiteX103" fmla="*/ 240125 w 828675"/>
                  <a:gd name="connsiteY103" fmla="*/ 48225 h 838200"/>
                  <a:gd name="connsiteX104" fmla="*/ 240554 w 828675"/>
                  <a:gd name="connsiteY104" fmla="*/ 48844 h 838200"/>
                  <a:gd name="connsiteX105" fmla="*/ 233496 w 828675"/>
                  <a:gd name="connsiteY105" fmla="*/ 54540 h 838200"/>
                  <a:gd name="connsiteX106" fmla="*/ 224752 w 828675"/>
                  <a:gd name="connsiteY106" fmla="*/ 60941 h 838200"/>
                  <a:gd name="connsiteX107" fmla="*/ 215541 w 828675"/>
                  <a:gd name="connsiteY107" fmla="*/ 77486 h 838200"/>
                  <a:gd name="connsiteX108" fmla="*/ 207978 w 828675"/>
                  <a:gd name="connsiteY108" fmla="*/ 74571 h 838200"/>
                  <a:gd name="connsiteX109" fmla="*/ 200301 w 828675"/>
                  <a:gd name="connsiteY109" fmla="*/ 71752 h 838200"/>
                  <a:gd name="connsiteX110" fmla="*/ 167173 w 828675"/>
                  <a:gd name="connsiteY110" fmla="*/ 103889 h 838200"/>
                  <a:gd name="connsiteX111" fmla="*/ 142989 w 828675"/>
                  <a:gd name="connsiteY111" fmla="*/ 91592 h 838200"/>
                  <a:gd name="connsiteX112" fmla="*/ 136960 w 828675"/>
                  <a:gd name="connsiteY112" fmla="*/ 115186 h 838200"/>
                  <a:gd name="connsiteX113" fmla="*/ 131769 w 828675"/>
                  <a:gd name="connsiteY113" fmla="*/ 106042 h 838200"/>
                  <a:gd name="connsiteX114" fmla="*/ 121596 w 828675"/>
                  <a:gd name="connsiteY114" fmla="*/ 122196 h 838200"/>
                  <a:gd name="connsiteX115" fmla="*/ 133036 w 828675"/>
                  <a:gd name="connsiteY115" fmla="*/ 145694 h 838200"/>
                  <a:gd name="connsiteX116" fmla="*/ 137636 w 828675"/>
                  <a:gd name="connsiteY116" fmla="*/ 144875 h 838200"/>
                  <a:gd name="connsiteX117" fmla="*/ 118243 w 828675"/>
                  <a:gd name="connsiteY117" fmla="*/ 171479 h 838200"/>
                  <a:gd name="connsiteX118" fmla="*/ 114891 w 828675"/>
                  <a:gd name="connsiteY118" fmla="*/ 168288 h 838200"/>
                  <a:gd name="connsiteX119" fmla="*/ 109214 w 828675"/>
                  <a:gd name="connsiteY119" fmla="*/ 179746 h 838200"/>
                  <a:gd name="connsiteX120" fmla="*/ 104003 w 828675"/>
                  <a:gd name="connsiteY120" fmla="*/ 176898 h 838200"/>
                  <a:gd name="connsiteX121" fmla="*/ 94879 w 828675"/>
                  <a:gd name="connsiteY121" fmla="*/ 192596 h 838200"/>
                  <a:gd name="connsiteX122" fmla="*/ 97507 w 828675"/>
                  <a:gd name="connsiteY122" fmla="*/ 191386 h 838200"/>
                  <a:gd name="connsiteX123" fmla="*/ 83687 w 828675"/>
                  <a:gd name="connsiteY123" fmla="*/ 213465 h 838200"/>
                  <a:gd name="connsiteX124" fmla="*/ 81020 w 828675"/>
                  <a:gd name="connsiteY124" fmla="*/ 211560 h 838200"/>
                  <a:gd name="connsiteX125" fmla="*/ 69456 w 828675"/>
                  <a:gd name="connsiteY125" fmla="*/ 223933 h 838200"/>
                  <a:gd name="connsiteX126" fmla="*/ 63903 w 828675"/>
                  <a:gd name="connsiteY126" fmla="*/ 239201 h 838200"/>
                  <a:gd name="connsiteX127" fmla="*/ 55769 w 828675"/>
                  <a:gd name="connsiteY127" fmla="*/ 274006 h 838200"/>
                  <a:gd name="connsiteX128" fmla="*/ 50749 w 828675"/>
                  <a:gd name="connsiteY128" fmla="*/ 268348 h 838200"/>
                  <a:gd name="connsiteX129" fmla="*/ 52721 w 828675"/>
                  <a:gd name="connsiteY129" fmla="*/ 283150 h 838200"/>
                  <a:gd name="connsiteX130" fmla="*/ 44815 w 828675"/>
                  <a:gd name="connsiteY130" fmla="*/ 280930 h 838200"/>
                  <a:gd name="connsiteX131" fmla="*/ 32633 w 828675"/>
                  <a:gd name="connsiteY131" fmla="*/ 296999 h 838200"/>
                  <a:gd name="connsiteX132" fmla="*/ 43691 w 828675"/>
                  <a:gd name="connsiteY132" fmla="*/ 297151 h 838200"/>
                  <a:gd name="connsiteX133" fmla="*/ 38395 w 828675"/>
                  <a:gd name="connsiteY133" fmla="*/ 308410 h 838200"/>
                  <a:gd name="connsiteX134" fmla="*/ 18240 w 828675"/>
                  <a:gd name="connsiteY134" fmla="*/ 309744 h 838200"/>
                  <a:gd name="connsiteX135" fmla="*/ 24079 w 828675"/>
                  <a:gd name="connsiteY135" fmla="*/ 321059 h 838200"/>
                  <a:gd name="connsiteX136" fmla="*/ 14411 w 828675"/>
                  <a:gd name="connsiteY136" fmla="*/ 320735 h 838200"/>
                  <a:gd name="connsiteX137" fmla="*/ 14526 w 828675"/>
                  <a:gd name="connsiteY137" fmla="*/ 340557 h 838200"/>
                  <a:gd name="connsiteX138" fmla="*/ 7144 w 828675"/>
                  <a:gd name="connsiteY138" fmla="*/ 341367 h 838200"/>
                  <a:gd name="connsiteX139" fmla="*/ 12163 w 828675"/>
                  <a:gd name="connsiteY139" fmla="*/ 352558 h 838200"/>
                  <a:gd name="connsiteX140" fmla="*/ 17278 w 828675"/>
                  <a:gd name="connsiteY140" fmla="*/ 363445 h 838200"/>
                  <a:gd name="connsiteX141" fmla="*/ 13230 w 828675"/>
                  <a:gd name="connsiteY141" fmla="*/ 350606 h 838200"/>
                  <a:gd name="connsiteX142" fmla="*/ 26689 w 828675"/>
                  <a:gd name="connsiteY142" fmla="*/ 354187 h 838200"/>
                  <a:gd name="connsiteX143" fmla="*/ 25660 w 828675"/>
                  <a:gd name="connsiteY143" fmla="*/ 379619 h 838200"/>
                  <a:gd name="connsiteX144" fmla="*/ 22079 w 828675"/>
                  <a:gd name="connsiteY144" fmla="*/ 373199 h 838200"/>
                  <a:gd name="connsiteX145" fmla="*/ 15059 w 828675"/>
                  <a:gd name="connsiteY145" fmla="*/ 396135 h 838200"/>
                  <a:gd name="connsiteX146" fmla="*/ 23279 w 828675"/>
                  <a:gd name="connsiteY146" fmla="*/ 396002 h 838200"/>
                  <a:gd name="connsiteX147" fmla="*/ 16583 w 828675"/>
                  <a:gd name="connsiteY147" fmla="*/ 402088 h 838200"/>
                  <a:gd name="connsiteX148" fmla="*/ 25918 w 828675"/>
                  <a:gd name="connsiteY148" fmla="*/ 422748 h 838200"/>
                  <a:gd name="connsiteX149" fmla="*/ 22460 w 828675"/>
                  <a:gd name="connsiteY149" fmla="*/ 421881 h 838200"/>
                  <a:gd name="connsiteX150" fmla="*/ 24470 w 828675"/>
                  <a:gd name="connsiteY150" fmla="*/ 429549 h 838200"/>
                  <a:gd name="connsiteX151" fmla="*/ 14107 w 828675"/>
                  <a:gd name="connsiteY151" fmla="*/ 427377 h 838200"/>
                  <a:gd name="connsiteX152" fmla="*/ 24241 w 828675"/>
                  <a:gd name="connsiteY152" fmla="*/ 435054 h 838200"/>
                  <a:gd name="connsiteX153" fmla="*/ 22593 w 828675"/>
                  <a:gd name="connsiteY153" fmla="*/ 447504 h 838200"/>
                  <a:gd name="connsiteX154" fmla="*/ 20383 w 828675"/>
                  <a:gd name="connsiteY154" fmla="*/ 444627 h 838200"/>
                  <a:gd name="connsiteX155" fmla="*/ 20345 w 828675"/>
                  <a:gd name="connsiteY155" fmla="*/ 450971 h 838200"/>
                  <a:gd name="connsiteX156" fmla="*/ 20784 w 828675"/>
                  <a:gd name="connsiteY156" fmla="*/ 464915 h 838200"/>
                  <a:gd name="connsiteX157" fmla="*/ 22593 w 828675"/>
                  <a:gd name="connsiteY157" fmla="*/ 485213 h 838200"/>
                  <a:gd name="connsiteX158" fmla="*/ 14592 w 828675"/>
                  <a:gd name="connsiteY158" fmla="*/ 487118 h 838200"/>
                  <a:gd name="connsiteX159" fmla="*/ 20345 w 828675"/>
                  <a:gd name="connsiteY159" fmla="*/ 498910 h 838200"/>
                  <a:gd name="connsiteX160" fmla="*/ 27984 w 828675"/>
                  <a:gd name="connsiteY160" fmla="*/ 505949 h 838200"/>
                  <a:gd name="connsiteX161" fmla="*/ 24298 w 828675"/>
                  <a:gd name="connsiteY161" fmla="*/ 533695 h 838200"/>
                  <a:gd name="connsiteX162" fmla="*/ 27022 w 828675"/>
                  <a:gd name="connsiteY162" fmla="*/ 543039 h 838200"/>
                  <a:gd name="connsiteX163" fmla="*/ 31271 w 828675"/>
                  <a:gd name="connsiteY163" fmla="*/ 551021 h 838200"/>
                  <a:gd name="connsiteX164" fmla="*/ 40805 w 828675"/>
                  <a:gd name="connsiteY164" fmla="*/ 565375 h 838200"/>
                  <a:gd name="connsiteX165" fmla="*/ 49740 w 828675"/>
                  <a:gd name="connsiteY165" fmla="*/ 580806 h 838200"/>
                  <a:gd name="connsiteX166" fmla="*/ 57140 w 828675"/>
                  <a:gd name="connsiteY166" fmla="*/ 601161 h 838200"/>
                  <a:gd name="connsiteX167" fmla="*/ 81267 w 828675"/>
                  <a:gd name="connsiteY167" fmla="*/ 662845 h 838200"/>
                  <a:gd name="connsiteX168" fmla="*/ 102013 w 828675"/>
                  <a:gd name="connsiteY168" fmla="*/ 683676 h 838200"/>
                  <a:gd name="connsiteX169" fmla="*/ 122215 w 828675"/>
                  <a:gd name="connsiteY169" fmla="*/ 700802 h 838200"/>
                  <a:gd name="connsiteX170" fmla="*/ 166554 w 828675"/>
                  <a:gd name="connsiteY170" fmla="*/ 733911 h 838200"/>
                  <a:gd name="connsiteX171" fmla="*/ 198682 w 828675"/>
                  <a:gd name="connsiteY171" fmla="*/ 764600 h 838200"/>
                  <a:gd name="connsiteX172" fmla="*/ 238639 w 828675"/>
                  <a:gd name="connsiteY172" fmla="*/ 787032 h 838200"/>
                  <a:gd name="connsiteX173" fmla="*/ 248679 w 828675"/>
                  <a:gd name="connsiteY173" fmla="*/ 783603 h 838200"/>
                  <a:gd name="connsiteX174" fmla="*/ 276196 w 828675"/>
                  <a:gd name="connsiteY174" fmla="*/ 801243 h 838200"/>
                  <a:gd name="connsiteX175" fmla="*/ 310715 w 828675"/>
                  <a:gd name="connsiteY175" fmla="*/ 818131 h 838200"/>
                  <a:gd name="connsiteX176" fmla="*/ 322517 w 828675"/>
                  <a:gd name="connsiteY176" fmla="*/ 816502 h 838200"/>
                  <a:gd name="connsiteX177" fmla="*/ 320973 w 828675"/>
                  <a:gd name="connsiteY177" fmla="*/ 809368 h 838200"/>
                  <a:gd name="connsiteX178" fmla="*/ 338776 w 828675"/>
                  <a:gd name="connsiteY178" fmla="*/ 822855 h 838200"/>
                  <a:gd name="connsiteX179" fmla="*/ 336775 w 828675"/>
                  <a:gd name="connsiteY179" fmla="*/ 823351 h 838200"/>
                  <a:gd name="connsiteX180" fmla="*/ 347558 w 828675"/>
                  <a:gd name="connsiteY180" fmla="*/ 828475 h 838200"/>
                  <a:gd name="connsiteX181" fmla="*/ 365655 w 828675"/>
                  <a:gd name="connsiteY181" fmla="*/ 832761 h 838200"/>
                  <a:gd name="connsiteX182" fmla="*/ 362941 w 828675"/>
                  <a:gd name="connsiteY182" fmla="*/ 822065 h 838200"/>
                  <a:gd name="connsiteX183" fmla="*/ 376047 w 828675"/>
                  <a:gd name="connsiteY183" fmla="*/ 825798 h 838200"/>
                  <a:gd name="connsiteX184" fmla="*/ 372151 w 828675"/>
                  <a:gd name="connsiteY184" fmla="*/ 827180 h 838200"/>
                  <a:gd name="connsiteX185" fmla="*/ 393297 w 828675"/>
                  <a:gd name="connsiteY185" fmla="*/ 823865 h 838200"/>
                  <a:gd name="connsiteX186" fmla="*/ 411528 w 828675"/>
                  <a:gd name="connsiteY186" fmla="*/ 822617 h 838200"/>
                  <a:gd name="connsiteX187" fmla="*/ 443646 w 828675"/>
                  <a:gd name="connsiteY187" fmla="*/ 825170 h 838200"/>
                  <a:gd name="connsiteX188" fmla="*/ 475440 w 828675"/>
                  <a:gd name="connsiteY188" fmla="*/ 825846 h 838200"/>
                  <a:gd name="connsiteX189" fmla="*/ 510492 w 828675"/>
                  <a:gd name="connsiteY189" fmla="*/ 813206 h 838200"/>
                  <a:gd name="connsiteX190" fmla="*/ 513740 w 828675"/>
                  <a:gd name="connsiteY190" fmla="*/ 815483 h 838200"/>
                  <a:gd name="connsiteX191" fmla="*/ 522961 w 828675"/>
                  <a:gd name="connsiteY191" fmla="*/ 816816 h 838200"/>
                  <a:gd name="connsiteX192" fmla="*/ 542763 w 828675"/>
                  <a:gd name="connsiteY192" fmla="*/ 815416 h 838200"/>
                  <a:gd name="connsiteX193" fmla="*/ 556412 w 828675"/>
                  <a:gd name="connsiteY193" fmla="*/ 800091 h 838200"/>
                  <a:gd name="connsiteX194" fmla="*/ 556451 w 828675"/>
                  <a:gd name="connsiteY194" fmla="*/ 797709 h 838200"/>
                  <a:gd name="connsiteX195" fmla="*/ 575196 w 828675"/>
                  <a:gd name="connsiteY195" fmla="*/ 792423 h 838200"/>
                  <a:gd name="connsiteX196" fmla="*/ 578453 w 828675"/>
                  <a:gd name="connsiteY196" fmla="*/ 791575 h 838200"/>
                  <a:gd name="connsiteX197" fmla="*/ 656396 w 828675"/>
                  <a:gd name="connsiteY197" fmla="*/ 756714 h 838200"/>
                  <a:gd name="connsiteX198" fmla="*/ 674713 w 828675"/>
                  <a:gd name="connsiteY198" fmla="*/ 742674 h 838200"/>
                  <a:gd name="connsiteX199" fmla="*/ 692696 w 828675"/>
                  <a:gd name="connsiteY199" fmla="*/ 728129 h 838200"/>
                  <a:gd name="connsiteX200" fmla="*/ 709813 w 828675"/>
                  <a:gd name="connsiteY200" fmla="*/ 712822 h 838200"/>
                  <a:gd name="connsiteX201" fmla="*/ 718490 w 828675"/>
                  <a:gd name="connsiteY201" fmla="*/ 705488 h 838200"/>
                  <a:gd name="connsiteX202" fmla="*/ 726719 w 828675"/>
                  <a:gd name="connsiteY202" fmla="*/ 697859 h 838200"/>
                  <a:gd name="connsiteX203" fmla="*/ 722119 w 828675"/>
                  <a:gd name="connsiteY203" fmla="*/ 697049 h 838200"/>
                  <a:gd name="connsiteX204" fmla="*/ 753094 w 828675"/>
                  <a:gd name="connsiteY204" fmla="*/ 664445 h 838200"/>
                  <a:gd name="connsiteX205" fmla="*/ 761467 w 828675"/>
                  <a:gd name="connsiteY205" fmla="*/ 634841 h 838200"/>
                  <a:gd name="connsiteX206" fmla="*/ 776011 w 828675"/>
                  <a:gd name="connsiteY206" fmla="*/ 622545 h 838200"/>
                  <a:gd name="connsiteX207" fmla="*/ 779126 w 828675"/>
                  <a:gd name="connsiteY207" fmla="*/ 601504 h 838200"/>
                  <a:gd name="connsiteX208" fmla="*/ 787527 w 828675"/>
                  <a:gd name="connsiteY208" fmla="*/ 579577 h 838200"/>
                  <a:gd name="connsiteX209" fmla="*/ 795337 w 828675"/>
                  <a:gd name="connsiteY209" fmla="*/ 571814 h 838200"/>
                  <a:gd name="connsiteX210" fmla="*/ 798052 w 828675"/>
                  <a:gd name="connsiteY210" fmla="*/ 554984 h 838200"/>
                  <a:gd name="connsiteX211" fmla="*/ 807263 w 828675"/>
                  <a:gd name="connsiteY211" fmla="*/ 534200 h 838200"/>
                  <a:gd name="connsiteX212" fmla="*/ 806148 w 828675"/>
                  <a:gd name="connsiteY212" fmla="*/ 533648 h 838200"/>
                  <a:gd name="connsiteX213" fmla="*/ 816026 w 828675"/>
                  <a:gd name="connsiteY213" fmla="*/ 501015 h 838200"/>
                  <a:gd name="connsiteX214" fmla="*/ 822541 w 828675"/>
                  <a:gd name="connsiteY214" fmla="*/ 466163 h 838200"/>
                  <a:gd name="connsiteX215" fmla="*/ 824389 w 828675"/>
                  <a:gd name="connsiteY215" fmla="*/ 467725 h 838200"/>
                  <a:gd name="connsiteX216" fmla="*/ 818655 w 828675"/>
                  <a:gd name="connsiteY216" fmla="*/ 459134 h 838200"/>
                  <a:gd name="connsiteX217" fmla="*/ 804558 w 828675"/>
                  <a:gd name="connsiteY217" fmla="*/ 441074 h 838200"/>
                  <a:gd name="connsiteX218" fmla="*/ 783546 w 828675"/>
                  <a:gd name="connsiteY218" fmla="*/ 417128 h 838200"/>
                  <a:gd name="connsiteX219" fmla="*/ 758809 w 828675"/>
                  <a:gd name="connsiteY219" fmla="*/ 423101 h 838200"/>
                  <a:gd name="connsiteX220" fmla="*/ 734092 w 828675"/>
                  <a:gd name="connsiteY220" fmla="*/ 428196 h 838200"/>
                  <a:gd name="connsiteX221" fmla="*/ 713518 w 828675"/>
                  <a:gd name="connsiteY221" fmla="*/ 443236 h 838200"/>
                  <a:gd name="connsiteX222" fmla="*/ 698621 w 828675"/>
                  <a:gd name="connsiteY222" fmla="*/ 452199 h 838200"/>
                  <a:gd name="connsiteX223" fmla="*/ 691763 w 828675"/>
                  <a:gd name="connsiteY223" fmla="*/ 455914 h 838200"/>
                  <a:gd name="connsiteX224" fmla="*/ 691286 w 828675"/>
                  <a:gd name="connsiteY224" fmla="*/ 468430 h 838200"/>
                  <a:gd name="connsiteX225" fmla="*/ 687524 w 828675"/>
                  <a:gd name="connsiteY225" fmla="*/ 495824 h 838200"/>
                  <a:gd name="connsiteX226" fmla="*/ 680771 w 828675"/>
                  <a:gd name="connsiteY226" fmla="*/ 522951 h 838200"/>
                  <a:gd name="connsiteX227" fmla="*/ 676389 w 828675"/>
                  <a:gd name="connsiteY227" fmla="*/ 534962 h 838200"/>
                  <a:gd name="connsiteX228" fmla="*/ 669874 w 828675"/>
                  <a:gd name="connsiteY228" fmla="*/ 543039 h 838200"/>
                  <a:gd name="connsiteX229" fmla="*/ 654025 w 828675"/>
                  <a:gd name="connsiteY229" fmla="*/ 559289 h 838200"/>
                  <a:gd name="connsiteX230" fmla="*/ 649805 w 828675"/>
                  <a:gd name="connsiteY230" fmla="*/ 563575 h 838200"/>
                  <a:gd name="connsiteX231" fmla="*/ 645224 w 828675"/>
                  <a:gd name="connsiteY231" fmla="*/ 567328 h 838200"/>
                  <a:gd name="connsiteX232" fmla="*/ 637203 w 828675"/>
                  <a:gd name="connsiteY232" fmla="*/ 573862 h 838200"/>
                  <a:gd name="connsiteX233" fmla="*/ 629574 w 828675"/>
                  <a:gd name="connsiteY233" fmla="*/ 580168 h 838200"/>
                  <a:gd name="connsiteX234" fmla="*/ 614353 w 828675"/>
                  <a:gd name="connsiteY234" fmla="*/ 598103 h 838200"/>
                  <a:gd name="connsiteX235" fmla="*/ 597094 w 828675"/>
                  <a:gd name="connsiteY235" fmla="*/ 615048 h 838200"/>
                  <a:gd name="connsiteX236" fmla="*/ 575443 w 828675"/>
                  <a:gd name="connsiteY236" fmla="*/ 632489 h 838200"/>
                  <a:gd name="connsiteX237" fmla="*/ 551917 w 828675"/>
                  <a:gd name="connsiteY237" fmla="*/ 647395 h 838200"/>
                  <a:gd name="connsiteX238" fmla="*/ 530209 w 828675"/>
                  <a:gd name="connsiteY238" fmla="*/ 658435 h 838200"/>
                  <a:gd name="connsiteX239" fmla="*/ 514198 w 828675"/>
                  <a:gd name="connsiteY239" fmla="*/ 664912 h 838200"/>
                  <a:gd name="connsiteX240" fmla="*/ 509721 w 828675"/>
                  <a:gd name="connsiteY240" fmla="*/ 666798 h 838200"/>
                  <a:gd name="connsiteX241" fmla="*/ 508073 w 828675"/>
                  <a:gd name="connsiteY241" fmla="*/ 667264 h 838200"/>
                  <a:gd name="connsiteX242" fmla="*/ 504273 w 828675"/>
                  <a:gd name="connsiteY242" fmla="*/ 673875 h 838200"/>
                  <a:gd name="connsiteX243" fmla="*/ 500253 w 828675"/>
                  <a:gd name="connsiteY243" fmla="*/ 680580 h 838200"/>
                  <a:gd name="connsiteX244" fmla="*/ 487413 w 828675"/>
                  <a:gd name="connsiteY244" fmla="*/ 678342 h 838200"/>
                  <a:gd name="connsiteX245" fmla="*/ 474659 w 828675"/>
                  <a:gd name="connsiteY245" fmla="*/ 677904 h 838200"/>
                  <a:gd name="connsiteX246" fmla="*/ 448818 w 828675"/>
                  <a:gd name="connsiteY246" fmla="*/ 681199 h 838200"/>
                  <a:gd name="connsiteX247" fmla="*/ 422196 w 828675"/>
                  <a:gd name="connsiteY247" fmla="*/ 683000 h 838200"/>
                  <a:gd name="connsiteX248" fmla="*/ 397183 w 828675"/>
                  <a:gd name="connsiteY248" fmla="*/ 676151 h 838200"/>
                  <a:gd name="connsiteX249" fmla="*/ 395249 w 828675"/>
                  <a:gd name="connsiteY249" fmla="*/ 685448 h 838200"/>
                  <a:gd name="connsiteX250" fmla="*/ 385429 w 828675"/>
                  <a:gd name="connsiteY250" fmla="*/ 676913 h 838200"/>
                  <a:gd name="connsiteX251" fmla="*/ 265005 w 828675"/>
                  <a:gd name="connsiteY251" fmla="*/ 630098 h 838200"/>
                  <a:gd name="connsiteX252" fmla="*/ 190862 w 828675"/>
                  <a:gd name="connsiteY252" fmla="*/ 531181 h 838200"/>
                  <a:gd name="connsiteX253" fmla="*/ 186099 w 828675"/>
                  <a:gd name="connsiteY253" fmla="*/ 494833 h 838200"/>
                  <a:gd name="connsiteX254" fmla="*/ 164097 w 828675"/>
                  <a:gd name="connsiteY254" fmla="*/ 421262 h 838200"/>
                  <a:gd name="connsiteX255" fmla="*/ 165202 w 828675"/>
                  <a:gd name="connsiteY255" fmla="*/ 422205 h 838200"/>
                  <a:gd name="connsiteX256" fmla="*/ 164030 w 828675"/>
                  <a:gd name="connsiteY256" fmla="*/ 416214 h 838200"/>
                  <a:gd name="connsiteX257" fmla="*/ 163478 w 828675"/>
                  <a:gd name="connsiteY257" fmla="*/ 410185 h 838200"/>
                  <a:gd name="connsiteX258" fmla="*/ 166126 w 828675"/>
                  <a:gd name="connsiteY258" fmla="*/ 410070 h 838200"/>
                  <a:gd name="connsiteX259" fmla="*/ 165011 w 828675"/>
                  <a:gd name="connsiteY259" fmla="*/ 385343 h 838200"/>
                  <a:gd name="connsiteX260" fmla="*/ 175441 w 828675"/>
                  <a:gd name="connsiteY260" fmla="*/ 360121 h 838200"/>
                  <a:gd name="connsiteX261" fmla="*/ 176203 w 828675"/>
                  <a:gd name="connsiteY261" fmla="*/ 361255 h 838200"/>
                  <a:gd name="connsiteX262" fmla="*/ 186004 w 828675"/>
                  <a:gd name="connsiteY262" fmla="*/ 327631 h 838200"/>
                  <a:gd name="connsiteX263" fmla="*/ 191767 w 828675"/>
                  <a:gd name="connsiteY263" fmla="*/ 311248 h 838200"/>
                  <a:gd name="connsiteX264" fmla="*/ 198549 w 828675"/>
                  <a:gd name="connsiteY264" fmla="*/ 295285 h 838200"/>
                  <a:gd name="connsiteX265" fmla="*/ 235163 w 828675"/>
                  <a:gd name="connsiteY265" fmla="*/ 236439 h 838200"/>
                  <a:gd name="connsiteX266" fmla="*/ 353206 w 828675"/>
                  <a:gd name="connsiteY266" fmla="*/ 164468 h 838200"/>
                  <a:gd name="connsiteX267" fmla="*/ 370484 w 828675"/>
                  <a:gd name="connsiteY267" fmla="*/ 164468 h 838200"/>
                  <a:gd name="connsiteX268" fmla="*/ 378895 w 828675"/>
                  <a:gd name="connsiteY268" fmla="*/ 163325 h 838200"/>
                  <a:gd name="connsiteX269" fmla="*/ 387477 w 828675"/>
                  <a:gd name="connsiteY269" fmla="*/ 162563 h 838200"/>
                  <a:gd name="connsiteX270" fmla="*/ 404746 w 828675"/>
                  <a:gd name="connsiteY270" fmla="*/ 159649 h 838200"/>
                  <a:gd name="connsiteX271" fmla="*/ 422662 w 828675"/>
                  <a:gd name="connsiteY271" fmla="*/ 157629 h 838200"/>
                  <a:gd name="connsiteX272" fmla="*/ 431797 w 828675"/>
                  <a:gd name="connsiteY272" fmla="*/ 156401 h 838200"/>
                  <a:gd name="connsiteX273" fmla="*/ 441036 w 828675"/>
                  <a:gd name="connsiteY273" fmla="*/ 156353 h 838200"/>
                  <a:gd name="connsiteX274" fmla="*/ 459715 w 828675"/>
                  <a:gd name="connsiteY274" fmla="*/ 156753 h 838200"/>
                  <a:gd name="connsiteX275" fmla="*/ 495424 w 828675"/>
                  <a:gd name="connsiteY275" fmla="*/ 167907 h 838200"/>
                  <a:gd name="connsiteX276" fmla="*/ 501691 w 828675"/>
                  <a:gd name="connsiteY276" fmla="*/ 172383 h 838200"/>
                  <a:gd name="connsiteX277" fmla="*/ 507330 w 828675"/>
                  <a:gd name="connsiteY277" fmla="*/ 174669 h 838200"/>
                  <a:gd name="connsiteX278" fmla="*/ 514017 w 828675"/>
                  <a:gd name="connsiteY278" fmla="*/ 177832 h 838200"/>
                  <a:gd name="connsiteX279" fmla="*/ 530352 w 828675"/>
                  <a:gd name="connsiteY279" fmla="*/ 184118 h 838200"/>
                  <a:gd name="connsiteX280" fmla="*/ 548192 w 828675"/>
                  <a:gd name="connsiteY280" fmla="*/ 192234 h 838200"/>
                  <a:gd name="connsiteX281" fmla="*/ 599951 w 828675"/>
                  <a:gd name="connsiteY281" fmla="*/ 219504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</a:cxnLst>
                <a:rect l="l" t="t" r="r" b="b"/>
                <a:pathLst>
                  <a:path w="828675" h="838200">
                    <a:moveTo>
                      <a:pt x="599951" y="219504"/>
                    </a:moveTo>
                    <a:cubicBezTo>
                      <a:pt x="599951" y="219504"/>
                      <a:pt x="599885" y="218456"/>
                      <a:pt x="599780" y="216884"/>
                    </a:cubicBezTo>
                    <a:cubicBezTo>
                      <a:pt x="599684" y="215294"/>
                      <a:pt x="599532" y="213170"/>
                      <a:pt x="599189" y="211226"/>
                    </a:cubicBezTo>
                    <a:cubicBezTo>
                      <a:pt x="598561" y="207188"/>
                      <a:pt x="597932" y="203159"/>
                      <a:pt x="597932" y="203159"/>
                    </a:cubicBezTo>
                    <a:cubicBezTo>
                      <a:pt x="606914" y="207521"/>
                      <a:pt x="612753" y="213884"/>
                      <a:pt x="618563" y="218989"/>
                    </a:cubicBezTo>
                    <a:cubicBezTo>
                      <a:pt x="624459" y="224057"/>
                      <a:pt x="628402" y="230019"/>
                      <a:pt x="632612" y="235372"/>
                    </a:cubicBezTo>
                    <a:cubicBezTo>
                      <a:pt x="636803" y="240763"/>
                      <a:pt x="641156" y="245707"/>
                      <a:pt x="645300" y="251355"/>
                    </a:cubicBezTo>
                    <a:cubicBezTo>
                      <a:pt x="649500" y="256927"/>
                      <a:pt x="655415" y="261757"/>
                      <a:pt x="661616" y="267767"/>
                    </a:cubicBezTo>
                    <a:lnTo>
                      <a:pt x="658578" y="267538"/>
                    </a:lnTo>
                    <a:cubicBezTo>
                      <a:pt x="658711" y="270358"/>
                      <a:pt x="664502" y="268796"/>
                      <a:pt x="670655" y="274701"/>
                    </a:cubicBezTo>
                    <a:cubicBezTo>
                      <a:pt x="673532" y="277740"/>
                      <a:pt x="677399" y="282197"/>
                      <a:pt x="678704" y="290598"/>
                    </a:cubicBezTo>
                    <a:cubicBezTo>
                      <a:pt x="680028" y="298904"/>
                      <a:pt x="681790" y="309820"/>
                      <a:pt x="678247" y="325079"/>
                    </a:cubicBezTo>
                    <a:lnTo>
                      <a:pt x="677170" y="325479"/>
                    </a:lnTo>
                    <a:cubicBezTo>
                      <a:pt x="677970" y="327089"/>
                      <a:pt x="680133" y="326317"/>
                      <a:pt x="678485" y="330708"/>
                    </a:cubicBezTo>
                    <a:lnTo>
                      <a:pt x="682009" y="319764"/>
                    </a:lnTo>
                    <a:cubicBezTo>
                      <a:pt x="686562" y="323860"/>
                      <a:pt x="693449" y="326641"/>
                      <a:pt x="696878" y="333527"/>
                    </a:cubicBezTo>
                    <a:cubicBezTo>
                      <a:pt x="696278" y="335404"/>
                      <a:pt x="693972" y="336671"/>
                      <a:pt x="692306" y="337347"/>
                    </a:cubicBezTo>
                    <a:lnTo>
                      <a:pt x="698668" y="354559"/>
                    </a:lnTo>
                    <a:lnTo>
                      <a:pt x="692830" y="361531"/>
                    </a:lnTo>
                    <a:cubicBezTo>
                      <a:pt x="697983" y="365951"/>
                      <a:pt x="712708" y="360778"/>
                      <a:pt x="706469" y="377323"/>
                    </a:cubicBezTo>
                    <a:cubicBezTo>
                      <a:pt x="716356" y="369970"/>
                      <a:pt x="714127" y="384029"/>
                      <a:pt x="719347" y="381457"/>
                    </a:cubicBezTo>
                    <a:cubicBezTo>
                      <a:pt x="718137" y="382419"/>
                      <a:pt x="716423" y="384439"/>
                      <a:pt x="714794" y="386058"/>
                    </a:cubicBezTo>
                    <a:cubicBezTo>
                      <a:pt x="716832" y="395116"/>
                      <a:pt x="720500" y="412594"/>
                      <a:pt x="726491" y="417128"/>
                    </a:cubicBezTo>
                    <a:cubicBezTo>
                      <a:pt x="726491" y="417128"/>
                      <a:pt x="731968" y="407451"/>
                      <a:pt x="738321" y="396211"/>
                    </a:cubicBezTo>
                    <a:cubicBezTo>
                      <a:pt x="745560" y="384610"/>
                      <a:pt x="751323" y="370732"/>
                      <a:pt x="756428" y="364131"/>
                    </a:cubicBezTo>
                    <a:cubicBezTo>
                      <a:pt x="755771" y="379457"/>
                      <a:pt x="758352" y="367932"/>
                      <a:pt x="761514" y="364341"/>
                    </a:cubicBezTo>
                    <a:lnTo>
                      <a:pt x="758685" y="363769"/>
                    </a:lnTo>
                    <a:cubicBezTo>
                      <a:pt x="759943" y="354330"/>
                      <a:pt x="766705" y="352987"/>
                      <a:pt x="767848" y="347967"/>
                    </a:cubicBezTo>
                    <a:cubicBezTo>
                      <a:pt x="767315" y="348082"/>
                      <a:pt x="766677" y="348348"/>
                      <a:pt x="766029" y="348615"/>
                    </a:cubicBezTo>
                    <a:lnTo>
                      <a:pt x="767020" y="349025"/>
                    </a:lnTo>
                    <a:cubicBezTo>
                      <a:pt x="765896" y="349701"/>
                      <a:pt x="765029" y="349606"/>
                      <a:pt x="764286" y="349253"/>
                    </a:cubicBezTo>
                    <a:cubicBezTo>
                      <a:pt x="762867" y="349653"/>
                      <a:pt x="761714" y="349453"/>
                      <a:pt x="761448" y="346939"/>
                    </a:cubicBezTo>
                    <a:lnTo>
                      <a:pt x="762276" y="347262"/>
                    </a:lnTo>
                    <a:cubicBezTo>
                      <a:pt x="760324" y="343719"/>
                      <a:pt x="759714" y="337023"/>
                      <a:pt x="759466" y="334070"/>
                    </a:cubicBezTo>
                    <a:lnTo>
                      <a:pt x="765029" y="332603"/>
                    </a:lnTo>
                    <a:cubicBezTo>
                      <a:pt x="761943" y="331575"/>
                      <a:pt x="760686" y="328022"/>
                      <a:pt x="760495" y="323021"/>
                    </a:cubicBezTo>
                    <a:cubicBezTo>
                      <a:pt x="760390" y="320526"/>
                      <a:pt x="760581" y="317649"/>
                      <a:pt x="760886" y="314563"/>
                    </a:cubicBezTo>
                    <a:cubicBezTo>
                      <a:pt x="760943" y="311553"/>
                      <a:pt x="761152" y="308315"/>
                      <a:pt x="761429" y="304991"/>
                    </a:cubicBezTo>
                    <a:cubicBezTo>
                      <a:pt x="762362" y="291846"/>
                      <a:pt x="764943" y="276711"/>
                      <a:pt x="762562" y="272310"/>
                    </a:cubicBezTo>
                    <a:cubicBezTo>
                      <a:pt x="764677" y="260366"/>
                      <a:pt x="751646" y="252822"/>
                      <a:pt x="748770" y="240430"/>
                    </a:cubicBezTo>
                    <a:cubicBezTo>
                      <a:pt x="740074" y="222504"/>
                      <a:pt x="750837" y="227667"/>
                      <a:pt x="749732" y="216294"/>
                    </a:cubicBezTo>
                    <a:cubicBezTo>
                      <a:pt x="746046" y="203349"/>
                      <a:pt x="745446" y="222133"/>
                      <a:pt x="742436" y="217942"/>
                    </a:cubicBezTo>
                    <a:cubicBezTo>
                      <a:pt x="742436" y="217942"/>
                      <a:pt x="742121" y="213589"/>
                      <a:pt x="741798" y="209245"/>
                    </a:cubicBezTo>
                    <a:cubicBezTo>
                      <a:pt x="741312" y="204968"/>
                      <a:pt x="740569" y="200758"/>
                      <a:pt x="740569" y="200758"/>
                    </a:cubicBezTo>
                    <a:cubicBezTo>
                      <a:pt x="746503" y="207588"/>
                      <a:pt x="746465" y="201740"/>
                      <a:pt x="747284" y="199111"/>
                    </a:cubicBezTo>
                    <a:cubicBezTo>
                      <a:pt x="740026" y="187919"/>
                      <a:pt x="735416" y="163354"/>
                      <a:pt x="723309" y="168050"/>
                    </a:cubicBezTo>
                    <a:cubicBezTo>
                      <a:pt x="715108" y="150809"/>
                      <a:pt x="718252" y="147476"/>
                      <a:pt x="713232" y="141151"/>
                    </a:cubicBezTo>
                    <a:cubicBezTo>
                      <a:pt x="713575" y="144618"/>
                      <a:pt x="715794" y="149857"/>
                      <a:pt x="714137" y="151476"/>
                    </a:cubicBezTo>
                    <a:cubicBezTo>
                      <a:pt x="712765" y="142475"/>
                      <a:pt x="710851" y="149723"/>
                      <a:pt x="712060" y="152733"/>
                    </a:cubicBezTo>
                    <a:cubicBezTo>
                      <a:pt x="709174" y="151581"/>
                      <a:pt x="706526" y="147152"/>
                      <a:pt x="703155" y="141932"/>
                    </a:cubicBezTo>
                    <a:cubicBezTo>
                      <a:pt x="699764" y="136750"/>
                      <a:pt x="696154" y="130235"/>
                      <a:pt x="692468" y="124006"/>
                    </a:cubicBezTo>
                    <a:cubicBezTo>
                      <a:pt x="685400" y="111242"/>
                      <a:pt x="676818" y="101108"/>
                      <a:pt x="672046" y="105375"/>
                    </a:cubicBezTo>
                    <a:lnTo>
                      <a:pt x="673446" y="103556"/>
                    </a:lnTo>
                    <a:cubicBezTo>
                      <a:pt x="665636" y="109414"/>
                      <a:pt x="663369" y="119091"/>
                      <a:pt x="654129" y="118653"/>
                    </a:cubicBezTo>
                    <a:lnTo>
                      <a:pt x="652520" y="112224"/>
                    </a:lnTo>
                    <a:lnTo>
                      <a:pt x="644023" y="110919"/>
                    </a:lnTo>
                    <a:cubicBezTo>
                      <a:pt x="641623" y="105347"/>
                      <a:pt x="645043" y="104785"/>
                      <a:pt x="645709" y="103842"/>
                    </a:cubicBezTo>
                    <a:cubicBezTo>
                      <a:pt x="639289" y="102013"/>
                      <a:pt x="632851" y="98146"/>
                      <a:pt x="626602" y="93183"/>
                    </a:cubicBezTo>
                    <a:cubicBezTo>
                      <a:pt x="620249" y="88421"/>
                      <a:pt x="614182" y="82286"/>
                      <a:pt x="607352" y="78638"/>
                    </a:cubicBezTo>
                    <a:cubicBezTo>
                      <a:pt x="607352" y="78638"/>
                      <a:pt x="608152" y="86020"/>
                      <a:pt x="608533" y="93516"/>
                    </a:cubicBezTo>
                    <a:cubicBezTo>
                      <a:pt x="608733" y="101098"/>
                      <a:pt x="608933" y="108690"/>
                      <a:pt x="608933" y="108690"/>
                    </a:cubicBezTo>
                    <a:cubicBezTo>
                      <a:pt x="605361" y="102737"/>
                      <a:pt x="599723" y="94974"/>
                      <a:pt x="594084" y="89364"/>
                    </a:cubicBezTo>
                    <a:cubicBezTo>
                      <a:pt x="588512" y="83668"/>
                      <a:pt x="583121" y="80048"/>
                      <a:pt x="580339" y="83277"/>
                    </a:cubicBezTo>
                    <a:cubicBezTo>
                      <a:pt x="580339" y="83277"/>
                      <a:pt x="579501" y="80496"/>
                      <a:pt x="578663" y="77714"/>
                    </a:cubicBezTo>
                    <a:cubicBezTo>
                      <a:pt x="577815" y="74905"/>
                      <a:pt x="576872" y="72171"/>
                      <a:pt x="576872" y="72171"/>
                    </a:cubicBezTo>
                    <a:cubicBezTo>
                      <a:pt x="558546" y="47939"/>
                      <a:pt x="557508" y="72647"/>
                      <a:pt x="549754" y="64541"/>
                    </a:cubicBezTo>
                    <a:cubicBezTo>
                      <a:pt x="549754" y="64541"/>
                      <a:pt x="547449" y="61217"/>
                      <a:pt x="545135" y="57893"/>
                    </a:cubicBezTo>
                    <a:cubicBezTo>
                      <a:pt x="542773" y="54616"/>
                      <a:pt x="540220" y="51654"/>
                      <a:pt x="540220" y="51654"/>
                    </a:cubicBezTo>
                    <a:cubicBezTo>
                      <a:pt x="540220" y="51654"/>
                      <a:pt x="543401" y="52407"/>
                      <a:pt x="546478" y="53502"/>
                    </a:cubicBezTo>
                    <a:cubicBezTo>
                      <a:pt x="549535" y="54654"/>
                      <a:pt x="552593" y="55807"/>
                      <a:pt x="552593" y="55807"/>
                    </a:cubicBezTo>
                    <a:cubicBezTo>
                      <a:pt x="547249" y="51168"/>
                      <a:pt x="543354" y="48101"/>
                      <a:pt x="539753" y="45053"/>
                    </a:cubicBezTo>
                    <a:cubicBezTo>
                      <a:pt x="536162" y="41929"/>
                      <a:pt x="532895" y="38719"/>
                      <a:pt x="528418" y="34414"/>
                    </a:cubicBezTo>
                    <a:cubicBezTo>
                      <a:pt x="528399" y="34509"/>
                      <a:pt x="528266" y="34538"/>
                      <a:pt x="528237" y="34633"/>
                    </a:cubicBezTo>
                    <a:cubicBezTo>
                      <a:pt x="528866" y="35195"/>
                      <a:pt x="529219" y="35747"/>
                      <a:pt x="529180" y="36319"/>
                    </a:cubicBezTo>
                    <a:lnTo>
                      <a:pt x="527304" y="36071"/>
                    </a:lnTo>
                    <a:cubicBezTo>
                      <a:pt x="524551" y="40243"/>
                      <a:pt x="517179" y="41462"/>
                      <a:pt x="508187" y="39148"/>
                    </a:cubicBezTo>
                    <a:cubicBezTo>
                      <a:pt x="501777" y="37471"/>
                      <a:pt x="495700" y="37938"/>
                      <a:pt x="488890" y="37233"/>
                    </a:cubicBezTo>
                    <a:cubicBezTo>
                      <a:pt x="485480" y="36881"/>
                      <a:pt x="481870" y="36224"/>
                      <a:pt x="477869" y="34852"/>
                    </a:cubicBezTo>
                    <a:cubicBezTo>
                      <a:pt x="475869" y="34166"/>
                      <a:pt x="473764" y="33299"/>
                      <a:pt x="471535" y="32204"/>
                    </a:cubicBezTo>
                    <a:cubicBezTo>
                      <a:pt x="469287" y="31299"/>
                      <a:pt x="466896" y="30204"/>
                      <a:pt x="464344" y="28823"/>
                    </a:cubicBezTo>
                    <a:lnTo>
                      <a:pt x="458381" y="38081"/>
                    </a:lnTo>
                    <a:lnTo>
                      <a:pt x="442951" y="31594"/>
                    </a:lnTo>
                    <a:lnTo>
                      <a:pt x="443170" y="23984"/>
                    </a:lnTo>
                    <a:cubicBezTo>
                      <a:pt x="451056" y="24679"/>
                      <a:pt x="462486" y="24355"/>
                      <a:pt x="474507" y="24736"/>
                    </a:cubicBezTo>
                    <a:cubicBezTo>
                      <a:pt x="486470" y="25765"/>
                      <a:pt x="499091" y="26870"/>
                      <a:pt x="509264" y="28289"/>
                    </a:cubicBezTo>
                    <a:lnTo>
                      <a:pt x="510302" y="24936"/>
                    </a:lnTo>
                    <a:cubicBezTo>
                      <a:pt x="498129" y="23003"/>
                      <a:pt x="483899" y="24270"/>
                      <a:pt x="476060" y="22355"/>
                    </a:cubicBezTo>
                    <a:cubicBezTo>
                      <a:pt x="472459" y="19993"/>
                      <a:pt x="462848" y="11973"/>
                      <a:pt x="470783" y="7144"/>
                    </a:cubicBezTo>
                    <a:lnTo>
                      <a:pt x="462448" y="14145"/>
                    </a:lnTo>
                    <a:cubicBezTo>
                      <a:pt x="441760" y="13545"/>
                      <a:pt x="431425" y="12992"/>
                      <a:pt x="420786" y="13011"/>
                    </a:cubicBezTo>
                    <a:cubicBezTo>
                      <a:pt x="415461" y="12821"/>
                      <a:pt x="410061" y="12354"/>
                      <a:pt x="403212" y="11554"/>
                    </a:cubicBezTo>
                    <a:cubicBezTo>
                      <a:pt x="399774" y="11125"/>
                      <a:pt x="395983" y="10649"/>
                      <a:pt x="391658" y="10106"/>
                    </a:cubicBezTo>
                    <a:cubicBezTo>
                      <a:pt x="387334" y="9649"/>
                      <a:pt x="382495" y="9592"/>
                      <a:pt x="376904" y="9287"/>
                    </a:cubicBezTo>
                    <a:lnTo>
                      <a:pt x="381162" y="12516"/>
                    </a:lnTo>
                    <a:cubicBezTo>
                      <a:pt x="372866" y="16012"/>
                      <a:pt x="364846" y="19469"/>
                      <a:pt x="361398" y="13745"/>
                    </a:cubicBezTo>
                    <a:cubicBezTo>
                      <a:pt x="348196" y="14649"/>
                      <a:pt x="335032" y="17221"/>
                      <a:pt x="322326" y="17669"/>
                    </a:cubicBezTo>
                    <a:cubicBezTo>
                      <a:pt x="309553" y="17955"/>
                      <a:pt x="297856" y="18526"/>
                      <a:pt x="287884" y="17069"/>
                    </a:cubicBezTo>
                    <a:lnTo>
                      <a:pt x="287284" y="26765"/>
                    </a:lnTo>
                    <a:cubicBezTo>
                      <a:pt x="281921" y="28194"/>
                      <a:pt x="268691" y="18659"/>
                      <a:pt x="270881" y="31252"/>
                    </a:cubicBezTo>
                    <a:cubicBezTo>
                      <a:pt x="270729" y="30975"/>
                      <a:pt x="261509" y="39900"/>
                      <a:pt x="261509" y="39900"/>
                    </a:cubicBezTo>
                    <a:cubicBezTo>
                      <a:pt x="254251" y="42605"/>
                      <a:pt x="252327" y="49216"/>
                      <a:pt x="242154" y="48435"/>
                    </a:cubicBezTo>
                    <a:lnTo>
                      <a:pt x="242154" y="48435"/>
                    </a:lnTo>
                    <a:lnTo>
                      <a:pt x="242097" y="48435"/>
                    </a:lnTo>
                    <a:cubicBezTo>
                      <a:pt x="241468" y="48387"/>
                      <a:pt x="240802" y="48339"/>
                      <a:pt x="240125" y="48225"/>
                    </a:cubicBezTo>
                    <a:cubicBezTo>
                      <a:pt x="240249" y="48473"/>
                      <a:pt x="240401" y="48654"/>
                      <a:pt x="240554" y="48844"/>
                    </a:cubicBezTo>
                    <a:cubicBezTo>
                      <a:pt x="231762" y="50864"/>
                      <a:pt x="232839" y="52788"/>
                      <a:pt x="233496" y="54540"/>
                    </a:cubicBezTo>
                    <a:cubicBezTo>
                      <a:pt x="234144" y="56321"/>
                      <a:pt x="234506" y="58083"/>
                      <a:pt x="224752" y="60941"/>
                    </a:cubicBezTo>
                    <a:cubicBezTo>
                      <a:pt x="216027" y="58760"/>
                      <a:pt x="224580" y="74352"/>
                      <a:pt x="215541" y="77486"/>
                    </a:cubicBezTo>
                    <a:cubicBezTo>
                      <a:pt x="215541" y="77486"/>
                      <a:pt x="211760" y="76029"/>
                      <a:pt x="207978" y="74571"/>
                    </a:cubicBezTo>
                    <a:cubicBezTo>
                      <a:pt x="204140" y="73162"/>
                      <a:pt x="200301" y="71752"/>
                      <a:pt x="200301" y="71752"/>
                    </a:cubicBezTo>
                    <a:cubicBezTo>
                      <a:pt x="181851" y="76181"/>
                      <a:pt x="186528" y="88192"/>
                      <a:pt x="167173" y="103889"/>
                    </a:cubicBezTo>
                    <a:cubicBezTo>
                      <a:pt x="155305" y="108404"/>
                      <a:pt x="143237" y="104546"/>
                      <a:pt x="142989" y="91592"/>
                    </a:cubicBezTo>
                    <a:cubicBezTo>
                      <a:pt x="142323" y="108147"/>
                      <a:pt x="144180" y="100870"/>
                      <a:pt x="136960" y="115186"/>
                    </a:cubicBezTo>
                    <a:cubicBezTo>
                      <a:pt x="131864" y="113290"/>
                      <a:pt x="132293" y="111490"/>
                      <a:pt x="131769" y="106042"/>
                    </a:cubicBezTo>
                    <a:cubicBezTo>
                      <a:pt x="117672" y="111252"/>
                      <a:pt x="128845" y="115062"/>
                      <a:pt x="121596" y="122196"/>
                    </a:cubicBezTo>
                    <a:cubicBezTo>
                      <a:pt x="126197" y="130712"/>
                      <a:pt x="134674" y="143008"/>
                      <a:pt x="133036" y="145694"/>
                    </a:cubicBezTo>
                    <a:lnTo>
                      <a:pt x="137636" y="144875"/>
                    </a:lnTo>
                    <a:cubicBezTo>
                      <a:pt x="134550" y="155839"/>
                      <a:pt x="128530" y="164706"/>
                      <a:pt x="118243" y="171479"/>
                    </a:cubicBezTo>
                    <a:lnTo>
                      <a:pt x="114891" y="168288"/>
                    </a:lnTo>
                    <a:lnTo>
                      <a:pt x="109214" y="179746"/>
                    </a:lnTo>
                    <a:lnTo>
                      <a:pt x="104003" y="176898"/>
                    </a:lnTo>
                    <a:cubicBezTo>
                      <a:pt x="104003" y="176898"/>
                      <a:pt x="94545" y="192395"/>
                      <a:pt x="94879" y="192596"/>
                    </a:cubicBezTo>
                    <a:lnTo>
                      <a:pt x="97507" y="191386"/>
                    </a:lnTo>
                    <a:cubicBezTo>
                      <a:pt x="95879" y="195424"/>
                      <a:pt x="90430" y="208245"/>
                      <a:pt x="83687" y="213465"/>
                    </a:cubicBezTo>
                    <a:lnTo>
                      <a:pt x="81020" y="211560"/>
                    </a:lnTo>
                    <a:cubicBezTo>
                      <a:pt x="75990" y="215160"/>
                      <a:pt x="71942" y="219161"/>
                      <a:pt x="69456" y="223933"/>
                    </a:cubicBezTo>
                    <a:cubicBezTo>
                      <a:pt x="66942" y="228695"/>
                      <a:pt x="65275" y="233839"/>
                      <a:pt x="63903" y="239201"/>
                    </a:cubicBezTo>
                    <a:cubicBezTo>
                      <a:pt x="61141" y="249946"/>
                      <a:pt x="59417" y="261385"/>
                      <a:pt x="55769" y="274006"/>
                    </a:cubicBezTo>
                    <a:lnTo>
                      <a:pt x="50749" y="268348"/>
                    </a:lnTo>
                    <a:cubicBezTo>
                      <a:pt x="41415" y="274520"/>
                      <a:pt x="59474" y="274330"/>
                      <a:pt x="52721" y="283150"/>
                    </a:cubicBezTo>
                    <a:lnTo>
                      <a:pt x="44815" y="280930"/>
                    </a:lnTo>
                    <a:cubicBezTo>
                      <a:pt x="51902" y="293389"/>
                      <a:pt x="38176" y="291608"/>
                      <a:pt x="32633" y="296999"/>
                    </a:cubicBezTo>
                    <a:lnTo>
                      <a:pt x="43691" y="297151"/>
                    </a:lnTo>
                    <a:lnTo>
                      <a:pt x="38395" y="308410"/>
                    </a:lnTo>
                    <a:cubicBezTo>
                      <a:pt x="31556" y="320631"/>
                      <a:pt x="23146" y="313239"/>
                      <a:pt x="18240" y="309744"/>
                    </a:cubicBezTo>
                    <a:lnTo>
                      <a:pt x="24079" y="321059"/>
                    </a:lnTo>
                    <a:lnTo>
                      <a:pt x="14411" y="320735"/>
                    </a:lnTo>
                    <a:cubicBezTo>
                      <a:pt x="23584" y="329975"/>
                      <a:pt x="10535" y="327174"/>
                      <a:pt x="14526" y="340557"/>
                    </a:cubicBezTo>
                    <a:cubicBezTo>
                      <a:pt x="10839" y="340928"/>
                      <a:pt x="9306" y="337442"/>
                      <a:pt x="7144" y="341367"/>
                    </a:cubicBezTo>
                    <a:cubicBezTo>
                      <a:pt x="7144" y="341367"/>
                      <a:pt x="9658" y="346967"/>
                      <a:pt x="12163" y="352558"/>
                    </a:cubicBezTo>
                    <a:cubicBezTo>
                      <a:pt x="14726" y="358007"/>
                      <a:pt x="17278" y="363445"/>
                      <a:pt x="17278" y="363445"/>
                    </a:cubicBezTo>
                    <a:lnTo>
                      <a:pt x="13230" y="350606"/>
                    </a:lnTo>
                    <a:lnTo>
                      <a:pt x="26689" y="354187"/>
                    </a:lnTo>
                    <a:cubicBezTo>
                      <a:pt x="35414" y="367760"/>
                      <a:pt x="22374" y="370399"/>
                      <a:pt x="25660" y="379619"/>
                    </a:cubicBezTo>
                    <a:cubicBezTo>
                      <a:pt x="25660" y="379619"/>
                      <a:pt x="21927" y="373209"/>
                      <a:pt x="22079" y="373199"/>
                    </a:cubicBezTo>
                    <a:cubicBezTo>
                      <a:pt x="24279" y="387810"/>
                      <a:pt x="18621" y="388058"/>
                      <a:pt x="15059" y="396135"/>
                    </a:cubicBezTo>
                    <a:cubicBezTo>
                      <a:pt x="17755" y="393697"/>
                      <a:pt x="21774" y="390125"/>
                      <a:pt x="23279" y="396002"/>
                    </a:cubicBezTo>
                    <a:cubicBezTo>
                      <a:pt x="23832" y="400288"/>
                      <a:pt x="18307" y="398078"/>
                      <a:pt x="16583" y="402088"/>
                    </a:cubicBezTo>
                    <a:cubicBezTo>
                      <a:pt x="25965" y="403489"/>
                      <a:pt x="29670" y="413556"/>
                      <a:pt x="25918" y="422748"/>
                    </a:cubicBezTo>
                    <a:cubicBezTo>
                      <a:pt x="24594" y="422653"/>
                      <a:pt x="23327" y="422472"/>
                      <a:pt x="22460" y="421881"/>
                    </a:cubicBezTo>
                    <a:cubicBezTo>
                      <a:pt x="24060" y="424234"/>
                      <a:pt x="26489" y="425387"/>
                      <a:pt x="24470" y="429549"/>
                    </a:cubicBezTo>
                    <a:lnTo>
                      <a:pt x="14107" y="427377"/>
                    </a:lnTo>
                    <a:lnTo>
                      <a:pt x="24241" y="435054"/>
                    </a:lnTo>
                    <a:cubicBezTo>
                      <a:pt x="21698" y="440512"/>
                      <a:pt x="29528" y="447704"/>
                      <a:pt x="22593" y="447504"/>
                    </a:cubicBezTo>
                    <a:lnTo>
                      <a:pt x="20383" y="444627"/>
                    </a:lnTo>
                    <a:cubicBezTo>
                      <a:pt x="20383" y="444627"/>
                      <a:pt x="20364" y="447161"/>
                      <a:pt x="20345" y="450971"/>
                    </a:cubicBezTo>
                    <a:cubicBezTo>
                      <a:pt x="20336" y="454781"/>
                      <a:pt x="20174" y="459867"/>
                      <a:pt x="20784" y="464915"/>
                    </a:cubicBezTo>
                    <a:cubicBezTo>
                      <a:pt x="21688" y="475069"/>
                      <a:pt x="22593" y="485213"/>
                      <a:pt x="22593" y="485213"/>
                    </a:cubicBezTo>
                    <a:lnTo>
                      <a:pt x="14592" y="487118"/>
                    </a:lnTo>
                    <a:cubicBezTo>
                      <a:pt x="20469" y="488223"/>
                      <a:pt x="20269" y="493890"/>
                      <a:pt x="20345" y="498910"/>
                    </a:cubicBezTo>
                    <a:cubicBezTo>
                      <a:pt x="20374" y="503930"/>
                      <a:pt x="21374" y="508102"/>
                      <a:pt x="27984" y="505949"/>
                    </a:cubicBezTo>
                    <a:cubicBezTo>
                      <a:pt x="22365" y="515245"/>
                      <a:pt x="40729" y="533810"/>
                      <a:pt x="24298" y="533695"/>
                    </a:cubicBezTo>
                    <a:cubicBezTo>
                      <a:pt x="25022" y="537048"/>
                      <a:pt x="25946" y="540144"/>
                      <a:pt x="27022" y="543039"/>
                    </a:cubicBezTo>
                    <a:cubicBezTo>
                      <a:pt x="28308" y="545868"/>
                      <a:pt x="29766" y="548497"/>
                      <a:pt x="31271" y="551021"/>
                    </a:cubicBezTo>
                    <a:cubicBezTo>
                      <a:pt x="34300" y="556060"/>
                      <a:pt x="37614" y="560623"/>
                      <a:pt x="40805" y="565375"/>
                    </a:cubicBezTo>
                    <a:cubicBezTo>
                      <a:pt x="44063" y="570090"/>
                      <a:pt x="46901" y="575110"/>
                      <a:pt x="49740" y="580806"/>
                    </a:cubicBezTo>
                    <a:cubicBezTo>
                      <a:pt x="52759" y="586435"/>
                      <a:pt x="55312" y="592941"/>
                      <a:pt x="57140" y="601161"/>
                    </a:cubicBezTo>
                    <a:cubicBezTo>
                      <a:pt x="49530" y="618030"/>
                      <a:pt x="70161" y="644623"/>
                      <a:pt x="81267" y="662845"/>
                    </a:cubicBezTo>
                    <a:cubicBezTo>
                      <a:pt x="88678" y="670503"/>
                      <a:pt x="95498" y="677304"/>
                      <a:pt x="102013" y="683676"/>
                    </a:cubicBezTo>
                    <a:cubicBezTo>
                      <a:pt x="108566" y="690010"/>
                      <a:pt x="115643" y="695230"/>
                      <a:pt x="122215" y="700802"/>
                    </a:cubicBezTo>
                    <a:cubicBezTo>
                      <a:pt x="135169" y="712165"/>
                      <a:pt x="149762" y="721652"/>
                      <a:pt x="166554" y="733911"/>
                    </a:cubicBezTo>
                    <a:cubicBezTo>
                      <a:pt x="170155" y="749094"/>
                      <a:pt x="184337" y="757409"/>
                      <a:pt x="198682" y="764600"/>
                    </a:cubicBezTo>
                    <a:cubicBezTo>
                      <a:pt x="213951" y="770668"/>
                      <a:pt x="228991" y="776335"/>
                      <a:pt x="238639" y="787032"/>
                    </a:cubicBezTo>
                    <a:lnTo>
                      <a:pt x="248679" y="783603"/>
                    </a:lnTo>
                    <a:cubicBezTo>
                      <a:pt x="254108" y="792604"/>
                      <a:pt x="264490" y="797633"/>
                      <a:pt x="276196" y="801243"/>
                    </a:cubicBezTo>
                    <a:cubicBezTo>
                      <a:pt x="288007" y="804758"/>
                      <a:pt x="300276" y="808882"/>
                      <a:pt x="310715" y="818131"/>
                    </a:cubicBezTo>
                    <a:cubicBezTo>
                      <a:pt x="317678" y="816597"/>
                      <a:pt x="321050" y="816397"/>
                      <a:pt x="322517" y="816502"/>
                    </a:cubicBezTo>
                    <a:cubicBezTo>
                      <a:pt x="321507" y="815873"/>
                      <a:pt x="320202" y="814064"/>
                      <a:pt x="320973" y="809368"/>
                    </a:cubicBezTo>
                    <a:cubicBezTo>
                      <a:pt x="326965" y="814388"/>
                      <a:pt x="341881" y="813873"/>
                      <a:pt x="338776" y="822855"/>
                    </a:cubicBezTo>
                    <a:lnTo>
                      <a:pt x="336775" y="823351"/>
                    </a:lnTo>
                    <a:cubicBezTo>
                      <a:pt x="335166" y="827827"/>
                      <a:pt x="340814" y="828142"/>
                      <a:pt x="347558" y="828475"/>
                    </a:cubicBezTo>
                    <a:cubicBezTo>
                      <a:pt x="354406" y="828304"/>
                      <a:pt x="362274" y="828094"/>
                      <a:pt x="365655" y="832761"/>
                    </a:cubicBezTo>
                    <a:lnTo>
                      <a:pt x="362941" y="822065"/>
                    </a:lnTo>
                    <a:lnTo>
                      <a:pt x="376047" y="825798"/>
                    </a:lnTo>
                    <a:lnTo>
                      <a:pt x="372151" y="827180"/>
                    </a:lnTo>
                    <a:cubicBezTo>
                      <a:pt x="379876" y="825379"/>
                      <a:pt x="386791" y="824798"/>
                      <a:pt x="393297" y="823865"/>
                    </a:cubicBezTo>
                    <a:cubicBezTo>
                      <a:pt x="399793" y="822922"/>
                      <a:pt x="405803" y="822570"/>
                      <a:pt x="411528" y="822617"/>
                    </a:cubicBezTo>
                    <a:cubicBezTo>
                      <a:pt x="422958" y="822731"/>
                      <a:pt x="433273" y="824694"/>
                      <a:pt x="443646" y="825170"/>
                    </a:cubicBezTo>
                    <a:cubicBezTo>
                      <a:pt x="453990" y="825951"/>
                      <a:pt x="464391" y="826999"/>
                      <a:pt x="475440" y="825846"/>
                    </a:cubicBezTo>
                    <a:cubicBezTo>
                      <a:pt x="486423" y="824027"/>
                      <a:pt x="498129" y="820388"/>
                      <a:pt x="510492" y="813206"/>
                    </a:cubicBezTo>
                    <a:cubicBezTo>
                      <a:pt x="507997" y="819207"/>
                      <a:pt x="510369" y="817359"/>
                      <a:pt x="513740" y="815483"/>
                    </a:cubicBezTo>
                    <a:cubicBezTo>
                      <a:pt x="517046" y="813302"/>
                      <a:pt x="521265" y="810997"/>
                      <a:pt x="522961" y="816816"/>
                    </a:cubicBezTo>
                    <a:cubicBezTo>
                      <a:pt x="531390" y="822550"/>
                      <a:pt x="537686" y="820083"/>
                      <a:pt x="542763" y="815416"/>
                    </a:cubicBezTo>
                    <a:cubicBezTo>
                      <a:pt x="547849" y="810654"/>
                      <a:pt x="551869" y="804120"/>
                      <a:pt x="556412" y="800091"/>
                    </a:cubicBezTo>
                    <a:cubicBezTo>
                      <a:pt x="556231" y="799529"/>
                      <a:pt x="556136" y="798814"/>
                      <a:pt x="556451" y="797709"/>
                    </a:cubicBezTo>
                    <a:lnTo>
                      <a:pt x="575196" y="792423"/>
                    </a:lnTo>
                    <a:cubicBezTo>
                      <a:pt x="569738" y="810758"/>
                      <a:pt x="583768" y="775726"/>
                      <a:pt x="578453" y="791575"/>
                    </a:cubicBezTo>
                    <a:cubicBezTo>
                      <a:pt x="604352" y="787879"/>
                      <a:pt x="631174" y="773935"/>
                      <a:pt x="656396" y="756714"/>
                    </a:cubicBezTo>
                    <a:cubicBezTo>
                      <a:pt x="662788" y="752523"/>
                      <a:pt x="668588" y="747360"/>
                      <a:pt x="674713" y="742674"/>
                    </a:cubicBezTo>
                    <a:cubicBezTo>
                      <a:pt x="680685" y="737778"/>
                      <a:pt x="686981" y="733282"/>
                      <a:pt x="692696" y="728129"/>
                    </a:cubicBezTo>
                    <a:cubicBezTo>
                      <a:pt x="698363" y="722919"/>
                      <a:pt x="704059" y="717795"/>
                      <a:pt x="709813" y="712822"/>
                    </a:cubicBezTo>
                    <a:lnTo>
                      <a:pt x="718490" y="705488"/>
                    </a:lnTo>
                    <a:lnTo>
                      <a:pt x="726719" y="697859"/>
                    </a:lnTo>
                    <a:lnTo>
                      <a:pt x="722119" y="697049"/>
                    </a:lnTo>
                    <a:cubicBezTo>
                      <a:pt x="732787" y="686419"/>
                      <a:pt x="741788" y="670017"/>
                      <a:pt x="753094" y="664445"/>
                    </a:cubicBezTo>
                    <a:cubicBezTo>
                      <a:pt x="764962" y="658873"/>
                      <a:pt x="760095" y="638842"/>
                      <a:pt x="761467" y="634841"/>
                    </a:cubicBezTo>
                    <a:cubicBezTo>
                      <a:pt x="762057" y="620925"/>
                      <a:pt x="779288" y="618458"/>
                      <a:pt x="776011" y="622545"/>
                    </a:cubicBezTo>
                    <a:cubicBezTo>
                      <a:pt x="778526" y="616334"/>
                      <a:pt x="778735" y="609105"/>
                      <a:pt x="779126" y="601504"/>
                    </a:cubicBezTo>
                    <a:cubicBezTo>
                      <a:pt x="779536" y="593874"/>
                      <a:pt x="780945" y="586369"/>
                      <a:pt x="787527" y="579577"/>
                    </a:cubicBezTo>
                    <a:cubicBezTo>
                      <a:pt x="791137" y="579549"/>
                      <a:pt x="793566" y="576396"/>
                      <a:pt x="795337" y="571814"/>
                    </a:cubicBezTo>
                    <a:cubicBezTo>
                      <a:pt x="796890" y="567138"/>
                      <a:pt x="797423" y="560899"/>
                      <a:pt x="798052" y="554984"/>
                    </a:cubicBezTo>
                    <a:cubicBezTo>
                      <a:pt x="799243" y="543106"/>
                      <a:pt x="800176" y="532314"/>
                      <a:pt x="807263" y="534200"/>
                    </a:cubicBezTo>
                    <a:lnTo>
                      <a:pt x="806148" y="533648"/>
                    </a:lnTo>
                    <a:cubicBezTo>
                      <a:pt x="814007" y="524037"/>
                      <a:pt x="815130" y="512455"/>
                      <a:pt x="816026" y="501015"/>
                    </a:cubicBezTo>
                    <a:cubicBezTo>
                      <a:pt x="816778" y="489461"/>
                      <a:pt x="815902" y="477784"/>
                      <a:pt x="822541" y="466163"/>
                    </a:cubicBezTo>
                    <a:cubicBezTo>
                      <a:pt x="822541" y="466163"/>
                      <a:pt x="823541" y="466763"/>
                      <a:pt x="824389" y="467725"/>
                    </a:cubicBezTo>
                    <a:cubicBezTo>
                      <a:pt x="824389" y="467725"/>
                      <a:pt x="822093" y="464287"/>
                      <a:pt x="818655" y="459134"/>
                    </a:cubicBezTo>
                    <a:cubicBezTo>
                      <a:pt x="815188" y="454047"/>
                      <a:pt x="809701" y="447389"/>
                      <a:pt x="804558" y="441074"/>
                    </a:cubicBezTo>
                    <a:cubicBezTo>
                      <a:pt x="794109" y="428311"/>
                      <a:pt x="783546" y="417128"/>
                      <a:pt x="783546" y="417128"/>
                    </a:cubicBezTo>
                    <a:cubicBezTo>
                      <a:pt x="783546" y="417128"/>
                      <a:pt x="771173" y="420357"/>
                      <a:pt x="758809" y="423101"/>
                    </a:cubicBezTo>
                    <a:cubicBezTo>
                      <a:pt x="746446" y="425891"/>
                      <a:pt x="734092" y="428196"/>
                      <a:pt x="734092" y="428196"/>
                    </a:cubicBezTo>
                    <a:cubicBezTo>
                      <a:pt x="734092" y="428196"/>
                      <a:pt x="723719" y="436312"/>
                      <a:pt x="713518" y="443236"/>
                    </a:cubicBezTo>
                    <a:cubicBezTo>
                      <a:pt x="708641" y="446761"/>
                      <a:pt x="702593" y="449894"/>
                      <a:pt x="698621" y="452199"/>
                    </a:cubicBezTo>
                    <a:cubicBezTo>
                      <a:pt x="694506" y="454428"/>
                      <a:pt x="691763" y="455914"/>
                      <a:pt x="691763" y="455914"/>
                    </a:cubicBezTo>
                    <a:cubicBezTo>
                      <a:pt x="691763" y="455914"/>
                      <a:pt x="691572" y="460915"/>
                      <a:pt x="691286" y="468430"/>
                    </a:cubicBezTo>
                    <a:cubicBezTo>
                      <a:pt x="690629" y="475898"/>
                      <a:pt x="688753" y="485699"/>
                      <a:pt x="687524" y="495824"/>
                    </a:cubicBezTo>
                    <a:cubicBezTo>
                      <a:pt x="685067" y="505682"/>
                      <a:pt x="682619" y="515550"/>
                      <a:pt x="680771" y="522951"/>
                    </a:cubicBezTo>
                    <a:cubicBezTo>
                      <a:pt x="678142" y="530152"/>
                      <a:pt x="676389" y="534962"/>
                      <a:pt x="676389" y="534962"/>
                    </a:cubicBezTo>
                    <a:cubicBezTo>
                      <a:pt x="676389" y="534962"/>
                      <a:pt x="673780" y="538191"/>
                      <a:pt x="669874" y="543039"/>
                    </a:cubicBezTo>
                    <a:cubicBezTo>
                      <a:pt x="665931" y="547821"/>
                      <a:pt x="659597" y="553460"/>
                      <a:pt x="654025" y="559289"/>
                    </a:cubicBezTo>
                    <a:lnTo>
                      <a:pt x="649805" y="563575"/>
                    </a:lnTo>
                    <a:cubicBezTo>
                      <a:pt x="648243" y="564852"/>
                      <a:pt x="646709" y="566109"/>
                      <a:pt x="645224" y="567328"/>
                    </a:cubicBezTo>
                    <a:cubicBezTo>
                      <a:pt x="642290" y="569719"/>
                      <a:pt x="639547" y="571957"/>
                      <a:pt x="637203" y="573862"/>
                    </a:cubicBezTo>
                    <a:cubicBezTo>
                      <a:pt x="632622" y="577644"/>
                      <a:pt x="629574" y="580168"/>
                      <a:pt x="629574" y="580168"/>
                    </a:cubicBezTo>
                    <a:cubicBezTo>
                      <a:pt x="629574" y="580168"/>
                      <a:pt x="623364" y="587159"/>
                      <a:pt x="614353" y="598103"/>
                    </a:cubicBezTo>
                    <a:cubicBezTo>
                      <a:pt x="609305" y="603066"/>
                      <a:pt x="603409" y="608848"/>
                      <a:pt x="597094" y="615048"/>
                    </a:cubicBezTo>
                    <a:cubicBezTo>
                      <a:pt x="590321" y="620725"/>
                      <a:pt x="582882" y="626602"/>
                      <a:pt x="575443" y="632489"/>
                    </a:cubicBezTo>
                    <a:cubicBezTo>
                      <a:pt x="567347" y="637356"/>
                      <a:pt x="559794" y="643271"/>
                      <a:pt x="551917" y="647395"/>
                    </a:cubicBezTo>
                    <a:cubicBezTo>
                      <a:pt x="543925" y="651262"/>
                      <a:pt x="536820" y="655768"/>
                      <a:pt x="530209" y="658435"/>
                    </a:cubicBezTo>
                    <a:cubicBezTo>
                      <a:pt x="523589" y="661111"/>
                      <a:pt x="518065" y="663350"/>
                      <a:pt x="514198" y="664912"/>
                    </a:cubicBezTo>
                    <a:cubicBezTo>
                      <a:pt x="512264" y="665721"/>
                      <a:pt x="510750" y="666360"/>
                      <a:pt x="509721" y="666798"/>
                    </a:cubicBezTo>
                    <a:cubicBezTo>
                      <a:pt x="508645" y="667102"/>
                      <a:pt x="508073" y="667264"/>
                      <a:pt x="508073" y="667264"/>
                    </a:cubicBezTo>
                    <a:cubicBezTo>
                      <a:pt x="508073" y="667264"/>
                      <a:pt x="506168" y="670570"/>
                      <a:pt x="504273" y="673875"/>
                    </a:cubicBezTo>
                    <a:cubicBezTo>
                      <a:pt x="502263" y="677228"/>
                      <a:pt x="500253" y="680580"/>
                      <a:pt x="500253" y="680580"/>
                    </a:cubicBezTo>
                    <a:cubicBezTo>
                      <a:pt x="495862" y="679218"/>
                      <a:pt x="491604" y="678513"/>
                      <a:pt x="487413" y="678342"/>
                    </a:cubicBezTo>
                    <a:cubicBezTo>
                      <a:pt x="483194" y="678075"/>
                      <a:pt x="478879" y="677599"/>
                      <a:pt x="474659" y="677904"/>
                    </a:cubicBezTo>
                    <a:cubicBezTo>
                      <a:pt x="466192" y="678352"/>
                      <a:pt x="457705" y="680542"/>
                      <a:pt x="448818" y="681199"/>
                    </a:cubicBezTo>
                    <a:cubicBezTo>
                      <a:pt x="440017" y="682285"/>
                      <a:pt x="431025" y="684133"/>
                      <a:pt x="422196" y="683000"/>
                    </a:cubicBezTo>
                    <a:cubicBezTo>
                      <a:pt x="413414" y="682209"/>
                      <a:pt x="404670" y="681333"/>
                      <a:pt x="397183" y="676151"/>
                    </a:cubicBezTo>
                    <a:lnTo>
                      <a:pt x="395249" y="685448"/>
                    </a:lnTo>
                    <a:cubicBezTo>
                      <a:pt x="385791" y="684552"/>
                      <a:pt x="387401" y="678875"/>
                      <a:pt x="385429" y="676913"/>
                    </a:cubicBezTo>
                    <a:cubicBezTo>
                      <a:pt x="342957" y="671351"/>
                      <a:pt x="300800" y="655158"/>
                      <a:pt x="265005" y="630098"/>
                    </a:cubicBezTo>
                    <a:cubicBezTo>
                      <a:pt x="228943" y="605399"/>
                      <a:pt x="202273" y="568814"/>
                      <a:pt x="190862" y="531181"/>
                    </a:cubicBezTo>
                    <a:cubicBezTo>
                      <a:pt x="192491" y="522180"/>
                      <a:pt x="182013" y="502177"/>
                      <a:pt x="186099" y="494833"/>
                    </a:cubicBezTo>
                    <a:cubicBezTo>
                      <a:pt x="168250" y="474678"/>
                      <a:pt x="163011" y="446742"/>
                      <a:pt x="164097" y="421262"/>
                    </a:cubicBezTo>
                    <a:lnTo>
                      <a:pt x="165202" y="422205"/>
                    </a:lnTo>
                    <a:cubicBezTo>
                      <a:pt x="165202" y="422205"/>
                      <a:pt x="164449" y="419224"/>
                      <a:pt x="164030" y="416214"/>
                    </a:cubicBezTo>
                    <a:cubicBezTo>
                      <a:pt x="163754" y="413195"/>
                      <a:pt x="163478" y="410185"/>
                      <a:pt x="163478" y="410185"/>
                    </a:cubicBezTo>
                    <a:cubicBezTo>
                      <a:pt x="164287" y="409689"/>
                      <a:pt x="165411" y="409661"/>
                      <a:pt x="166126" y="410070"/>
                    </a:cubicBezTo>
                    <a:cubicBezTo>
                      <a:pt x="162563" y="403250"/>
                      <a:pt x="162182" y="394183"/>
                      <a:pt x="165011" y="385343"/>
                    </a:cubicBezTo>
                    <a:cubicBezTo>
                      <a:pt x="168164" y="376533"/>
                      <a:pt x="171660" y="367560"/>
                      <a:pt x="175441" y="360121"/>
                    </a:cubicBezTo>
                    <a:lnTo>
                      <a:pt x="176203" y="361255"/>
                    </a:lnTo>
                    <a:cubicBezTo>
                      <a:pt x="179565" y="349949"/>
                      <a:pt x="181661" y="338433"/>
                      <a:pt x="186004" y="327631"/>
                    </a:cubicBezTo>
                    <a:cubicBezTo>
                      <a:pt x="188081" y="322231"/>
                      <a:pt x="189119" y="316401"/>
                      <a:pt x="191767" y="311248"/>
                    </a:cubicBezTo>
                    <a:cubicBezTo>
                      <a:pt x="194110" y="305972"/>
                      <a:pt x="196367" y="300647"/>
                      <a:pt x="198549" y="295285"/>
                    </a:cubicBezTo>
                    <a:cubicBezTo>
                      <a:pt x="208655" y="274615"/>
                      <a:pt x="219827" y="254013"/>
                      <a:pt x="235163" y="236439"/>
                    </a:cubicBezTo>
                    <a:cubicBezTo>
                      <a:pt x="264004" y="199901"/>
                      <a:pt x="306305" y="173098"/>
                      <a:pt x="353206" y="164468"/>
                    </a:cubicBezTo>
                    <a:cubicBezTo>
                      <a:pt x="359121" y="165030"/>
                      <a:pt x="364846" y="165002"/>
                      <a:pt x="370484" y="164468"/>
                    </a:cubicBezTo>
                    <a:cubicBezTo>
                      <a:pt x="373304" y="164201"/>
                      <a:pt x="376104" y="163820"/>
                      <a:pt x="378895" y="163325"/>
                    </a:cubicBezTo>
                    <a:cubicBezTo>
                      <a:pt x="381743" y="163068"/>
                      <a:pt x="384600" y="162820"/>
                      <a:pt x="387477" y="162563"/>
                    </a:cubicBezTo>
                    <a:cubicBezTo>
                      <a:pt x="393202" y="161915"/>
                      <a:pt x="398936" y="160906"/>
                      <a:pt x="404746" y="159649"/>
                    </a:cubicBezTo>
                    <a:cubicBezTo>
                      <a:pt x="410632" y="159039"/>
                      <a:pt x="416614" y="158448"/>
                      <a:pt x="422662" y="157629"/>
                    </a:cubicBezTo>
                    <a:lnTo>
                      <a:pt x="431797" y="156401"/>
                    </a:lnTo>
                    <a:lnTo>
                      <a:pt x="441036" y="156353"/>
                    </a:lnTo>
                    <a:cubicBezTo>
                      <a:pt x="447218" y="156401"/>
                      <a:pt x="453495" y="156267"/>
                      <a:pt x="459715" y="156753"/>
                    </a:cubicBezTo>
                    <a:cubicBezTo>
                      <a:pt x="471945" y="159077"/>
                      <a:pt x="484489" y="160982"/>
                      <a:pt x="495424" y="167907"/>
                    </a:cubicBezTo>
                    <a:cubicBezTo>
                      <a:pt x="496224" y="169335"/>
                      <a:pt x="498434" y="170850"/>
                      <a:pt x="501691" y="172383"/>
                    </a:cubicBezTo>
                    <a:cubicBezTo>
                      <a:pt x="503320" y="173145"/>
                      <a:pt x="505216" y="173917"/>
                      <a:pt x="507330" y="174669"/>
                    </a:cubicBezTo>
                    <a:cubicBezTo>
                      <a:pt x="509359" y="175689"/>
                      <a:pt x="511597" y="176774"/>
                      <a:pt x="514017" y="177832"/>
                    </a:cubicBezTo>
                    <a:cubicBezTo>
                      <a:pt x="518846" y="179965"/>
                      <a:pt x="524389" y="182080"/>
                      <a:pt x="530352" y="184118"/>
                    </a:cubicBezTo>
                    <a:cubicBezTo>
                      <a:pt x="535991" y="186928"/>
                      <a:pt x="542030" y="189671"/>
                      <a:pt x="548192" y="192234"/>
                    </a:cubicBezTo>
                    <a:cubicBezTo>
                      <a:pt x="572224" y="203511"/>
                      <a:pt x="595303" y="218037"/>
                      <a:pt x="599951" y="219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1375">
                <a:extLst>
                  <a:ext uri="{FF2B5EF4-FFF2-40B4-BE49-F238E27FC236}">
                    <a16:creationId xmlns:a16="http://schemas.microsoft.com/office/drawing/2014/main" id="{3F23E97F-758C-4582-ED55-331AF3C4854A}"/>
                  </a:ext>
                </a:extLst>
              </p:cNvPr>
              <p:cNvSpPr/>
              <p:nvPr/>
            </p:nvSpPr>
            <p:spPr>
              <a:xfrm>
                <a:off x="1463696" y="930281"/>
                <a:ext cx="9525" cy="9525"/>
              </a:xfrm>
              <a:custGeom>
                <a:avLst/>
                <a:gdLst>
                  <a:gd name="connsiteX0" fmla="*/ 9577 w 9525"/>
                  <a:gd name="connsiteY0" fmla="*/ 7525 h 9525"/>
                  <a:gd name="connsiteX1" fmla="*/ 9434 w 9525"/>
                  <a:gd name="connsiteY1" fmla="*/ 7144 h 9525"/>
                  <a:gd name="connsiteX2" fmla="*/ 9577 w 9525"/>
                  <a:gd name="connsiteY2" fmla="*/ 7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9577" y="7525"/>
                    </a:moveTo>
                    <a:lnTo>
                      <a:pt x="9434" y="7144"/>
                    </a:lnTo>
                    <a:cubicBezTo>
                      <a:pt x="5624" y="8334"/>
                      <a:pt x="7205" y="8477"/>
                      <a:pt x="9577" y="7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1376">
                <a:extLst>
                  <a:ext uri="{FF2B5EF4-FFF2-40B4-BE49-F238E27FC236}">
                    <a16:creationId xmlns:a16="http://schemas.microsoft.com/office/drawing/2014/main" id="{3AD5FC20-1FFD-61E2-8B7D-3DED1ACF637A}"/>
                  </a:ext>
                </a:extLst>
              </p:cNvPr>
              <p:cNvSpPr/>
              <p:nvPr/>
            </p:nvSpPr>
            <p:spPr>
              <a:xfrm>
                <a:off x="1380347" y="665314"/>
                <a:ext cx="9525" cy="19050"/>
              </a:xfrm>
              <a:custGeom>
                <a:avLst/>
                <a:gdLst>
                  <a:gd name="connsiteX0" fmla="*/ 7144 w 9525"/>
                  <a:gd name="connsiteY0" fmla="*/ 13240 h 19050"/>
                  <a:gd name="connsiteX1" fmla="*/ 7953 w 9525"/>
                  <a:gd name="connsiteY1" fmla="*/ 13745 h 19050"/>
                  <a:gd name="connsiteX2" fmla="*/ 7249 w 9525"/>
                  <a:gd name="connsiteY2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7144" y="13240"/>
                    </a:moveTo>
                    <a:lnTo>
                      <a:pt x="7953" y="13745"/>
                    </a:lnTo>
                    <a:lnTo>
                      <a:pt x="7249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1377">
                <a:extLst>
                  <a:ext uri="{FF2B5EF4-FFF2-40B4-BE49-F238E27FC236}">
                    <a16:creationId xmlns:a16="http://schemas.microsoft.com/office/drawing/2014/main" id="{B27A768F-DAFA-79DB-7574-B7C4AF0A4367}"/>
                  </a:ext>
                </a:extLst>
              </p:cNvPr>
              <p:cNvSpPr/>
              <p:nvPr/>
            </p:nvSpPr>
            <p:spPr>
              <a:xfrm>
                <a:off x="1521098" y="791291"/>
                <a:ext cx="19050" cy="19050"/>
              </a:xfrm>
              <a:custGeom>
                <a:avLst/>
                <a:gdLst>
                  <a:gd name="connsiteX0" fmla="*/ 12735 w 19050"/>
                  <a:gd name="connsiteY0" fmla="*/ 14108 h 19050"/>
                  <a:gd name="connsiteX1" fmla="*/ 7144 w 19050"/>
                  <a:gd name="connsiteY1" fmla="*/ 8259 h 19050"/>
                  <a:gd name="connsiteX2" fmla="*/ 12735 w 19050"/>
                  <a:gd name="connsiteY2" fmla="*/ 141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735" y="14108"/>
                    </a:moveTo>
                    <a:cubicBezTo>
                      <a:pt x="9020" y="5954"/>
                      <a:pt x="7601" y="6421"/>
                      <a:pt x="7144" y="8259"/>
                    </a:cubicBezTo>
                    <a:cubicBezTo>
                      <a:pt x="8915" y="10898"/>
                      <a:pt x="10697" y="13041"/>
                      <a:pt x="12735" y="141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1378">
                <a:extLst>
                  <a:ext uri="{FF2B5EF4-FFF2-40B4-BE49-F238E27FC236}">
                    <a16:creationId xmlns:a16="http://schemas.microsoft.com/office/drawing/2014/main" id="{7D5017A4-5550-364A-414D-3F0A71BE690C}"/>
                  </a:ext>
                </a:extLst>
              </p:cNvPr>
              <p:cNvSpPr/>
              <p:nvPr/>
            </p:nvSpPr>
            <p:spPr>
              <a:xfrm>
                <a:off x="1483893" y="973601"/>
                <a:ext cx="9525" cy="19050"/>
              </a:xfrm>
              <a:custGeom>
                <a:avLst/>
                <a:gdLst>
                  <a:gd name="connsiteX0" fmla="*/ 7144 w 9525"/>
                  <a:gd name="connsiteY0" fmla="*/ 13316 h 19050"/>
                  <a:gd name="connsiteX1" fmla="*/ 11859 w 9525"/>
                  <a:gd name="connsiteY1" fmla="*/ 12916 h 19050"/>
                  <a:gd name="connsiteX2" fmla="*/ 10211 w 9525"/>
                  <a:gd name="connsiteY2" fmla="*/ 7144 h 19050"/>
                  <a:gd name="connsiteX3" fmla="*/ 7144 w 9525"/>
                  <a:gd name="connsiteY3" fmla="*/ 1331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9050">
                    <a:moveTo>
                      <a:pt x="7144" y="13316"/>
                    </a:moveTo>
                    <a:cubicBezTo>
                      <a:pt x="7372" y="16678"/>
                      <a:pt x="9535" y="15192"/>
                      <a:pt x="11859" y="12916"/>
                    </a:cubicBezTo>
                    <a:cubicBezTo>
                      <a:pt x="10887" y="9506"/>
                      <a:pt x="10211" y="7144"/>
                      <a:pt x="10211" y="7144"/>
                    </a:cubicBezTo>
                    <a:cubicBezTo>
                      <a:pt x="9573" y="9163"/>
                      <a:pt x="7791" y="11297"/>
                      <a:pt x="7144" y="133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1379">
                <a:extLst>
                  <a:ext uri="{FF2B5EF4-FFF2-40B4-BE49-F238E27FC236}">
                    <a16:creationId xmlns:a16="http://schemas.microsoft.com/office/drawing/2014/main" id="{42E5E466-2ADD-B281-0B7D-C56DD8D6DE79}"/>
                  </a:ext>
                </a:extLst>
              </p:cNvPr>
              <p:cNvSpPr/>
              <p:nvPr/>
            </p:nvSpPr>
            <p:spPr>
              <a:xfrm>
                <a:off x="1535338" y="956723"/>
                <a:ext cx="9525" cy="9525"/>
              </a:xfrm>
              <a:custGeom>
                <a:avLst/>
                <a:gdLst>
                  <a:gd name="connsiteX0" fmla="*/ 7144 w 9525"/>
                  <a:gd name="connsiteY0" fmla="*/ 8067 h 9525"/>
                  <a:gd name="connsiteX1" fmla="*/ 10535 w 9525"/>
                  <a:gd name="connsiteY1" fmla="*/ 8810 h 9525"/>
                  <a:gd name="connsiteX2" fmla="*/ 7144 w 9525"/>
                  <a:gd name="connsiteY2" fmla="*/ 806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7144" y="8067"/>
                    </a:moveTo>
                    <a:lnTo>
                      <a:pt x="10535" y="8810"/>
                    </a:lnTo>
                    <a:cubicBezTo>
                      <a:pt x="9392" y="6572"/>
                      <a:pt x="8239" y="6867"/>
                      <a:pt x="7144" y="8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149A5-F073-C925-9644-A224715479D3}"/>
                </a:ext>
              </a:extLst>
            </p:cNvPr>
            <p:cNvSpPr txBox="1"/>
            <p:nvPr/>
          </p:nvSpPr>
          <p:spPr>
            <a:xfrm>
              <a:off x="2891726" y="2926787"/>
              <a:ext cx="639919" cy="62895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02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C06C61D-5F2B-FF88-B627-447EE30D32C0}"/>
              </a:ext>
            </a:extLst>
          </p:cNvPr>
          <p:cNvSpPr txBox="1"/>
          <p:nvPr/>
        </p:nvSpPr>
        <p:spPr>
          <a:xfrm>
            <a:off x="1399251" y="149242"/>
            <a:ext cx="3483646" cy="8802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添加标题文本</a:t>
            </a:r>
          </a:p>
        </p:txBody>
      </p:sp>
      <p:grpSp>
        <p:nvGrpSpPr>
          <p:cNvPr id="25" name="千图PPT彼岸天：ID 8661124库_组合 15">
            <a:extLst>
              <a:ext uri="{FF2B5EF4-FFF2-40B4-BE49-F238E27FC236}">
                <a16:creationId xmlns:a16="http://schemas.microsoft.com/office/drawing/2014/main" id="{C81B2DCE-9965-7AFE-A471-4A7234DFA56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299296" y="1648164"/>
            <a:ext cx="3593407" cy="3561671"/>
            <a:chOff x="4492509" y="1985575"/>
            <a:chExt cx="2970419" cy="2944185"/>
          </a:xfrm>
        </p:grpSpPr>
        <p:sp>
          <p:nvSpPr>
            <p:cNvPr id="26" name="Diamond 4">
              <a:extLst>
                <a:ext uri="{FF2B5EF4-FFF2-40B4-BE49-F238E27FC236}">
                  <a16:creationId xmlns:a16="http://schemas.microsoft.com/office/drawing/2014/main" id="{560A18EB-DF4C-6586-492E-DF80D8B69583}"/>
                </a:ext>
              </a:extLst>
            </p:cNvPr>
            <p:cNvSpPr/>
            <p:nvPr/>
          </p:nvSpPr>
          <p:spPr>
            <a:xfrm>
              <a:off x="5448560" y="1985575"/>
              <a:ext cx="1058318" cy="145624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Diamond 5">
              <a:extLst>
                <a:ext uri="{FF2B5EF4-FFF2-40B4-BE49-F238E27FC236}">
                  <a16:creationId xmlns:a16="http://schemas.microsoft.com/office/drawing/2014/main" id="{04974FB9-6F26-750F-3D31-038F4C68B60D}"/>
                </a:ext>
              </a:extLst>
            </p:cNvPr>
            <p:cNvSpPr/>
            <p:nvPr/>
          </p:nvSpPr>
          <p:spPr>
            <a:xfrm rot="4320000">
              <a:off x="6205647" y="2556268"/>
              <a:ext cx="1058318" cy="145624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Diamond 6">
              <a:extLst>
                <a:ext uri="{FF2B5EF4-FFF2-40B4-BE49-F238E27FC236}">
                  <a16:creationId xmlns:a16="http://schemas.microsoft.com/office/drawing/2014/main" id="{01CA17FF-FBFB-FBD1-E822-57CE5D879AB4}"/>
                </a:ext>
              </a:extLst>
            </p:cNvPr>
            <p:cNvSpPr/>
            <p:nvPr/>
          </p:nvSpPr>
          <p:spPr>
            <a:xfrm rot="8640000">
              <a:off x="5921229" y="3464939"/>
              <a:ext cx="1058318" cy="145624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Diamond 7">
              <a:extLst>
                <a:ext uri="{FF2B5EF4-FFF2-40B4-BE49-F238E27FC236}">
                  <a16:creationId xmlns:a16="http://schemas.microsoft.com/office/drawing/2014/main" id="{52FF002D-E590-5DCD-F36E-0C04C8BAEA9F}"/>
                </a:ext>
              </a:extLst>
            </p:cNvPr>
            <p:cNvSpPr/>
            <p:nvPr/>
          </p:nvSpPr>
          <p:spPr>
            <a:xfrm rot="12960000">
              <a:off x="4975891" y="3473514"/>
              <a:ext cx="1058318" cy="145624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Diamond 8">
              <a:extLst>
                <a:ext uri="{FF2B5EF4-FFF2-40B4-BE49-F238E27FC236}">
                  <a16:creationId xmlns:a16="http://schemas.microsoft.com/office/drawing/2014/main" id="{EE04DAEB-F991-A93C-E5B1-7B99F8B71CF9}"/>
                </a:ext>
              </a:extLst>
            </p:cNvPr>
            <p:cNvSpPr/>
            <p:nvPr/>
          </p:nvSpPr>
          <p:spPr>
            <a:xfrm rot="17280000" flipH="1">
              <a:off x="4691473" y="2564843"/>
              <a:ext cx="1058318" cy="1456245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C5E283E-D896-AA7E-C2C1-080B7D6B5729}"/>
              </a:ext>
            </a:extLst>
          </p:cNvPr>
          <p:cNvGrpSpPr/>
          <p:nvPr/>
        </p:nvGrpSpPr>
        <p:grpSpPr>
          <a:xfrm>
            <a:off x="6458516" y="1168520"/>
            <a:ext cx="3891984" cy="785593"/>
            <a:chOff x="2766067" y="2041207"/>
            <a:chExt cx="3891984" cy="785593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DBDB9C8-C16C-D71A-C657-27D933E71147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876A841-CAED-B03C-F3A5-F8C6DAEC0F2F}"/>
                </a:ext>
              </a:extLst>
            </p:cNvPr>
            <p:cNvSpPr txBox="1"/>
            <p:nvPr/>
          </p:nvSpPr>
          <p:spPr>
            <a:xfrm>
              <a:off x="2766067" y="2365135"/>
              <a:ext cx="38919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9817D2B-3C76-A49B-88F0-861A891A637B}"/>
              </a:ext>
            </a:extLst>
          </p:cNvPr>
          <p:cNvGrpSpPr/>
          <p:nvPr/>
        </p:nvGrpSpPr>
        <p:grpSpPr>
          <a:xfrm>
            <a:off x="7359269" y="4110756"/>
            <a:ext cx="3891984" cy="785593"/>
            <a:chOff x="2766067" y="2041207"/>
            <a:chExt cx="3891984" cy="785593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FC8C542-CCFF-AA4F-364F-2CA7610C160E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CA80EBB-9C10-78CE-D030-88FF0CFFE0EF}"/>
                </a:ext>
              </a:extLst>
            </p:cNvPr>
            <p:cNvSpPr txBox="1"/>
            <p:nvPr/>
          </p:nvSpPr>
          <p:spPr>
            <a:xfrm>
              <a:off x="2766067" y="2365135"/>
              <a:ext cx="38919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BA788D9B-28E6-3CA1-7D07-68B566B52D78}"/>
              </a:ext>
            </a:extLst>
          </p:cNvPr>
          <p:cNvGrpSpPr/>
          <p:nvPr/>
        </p:nvGrpSpPr>
        <p:grpSpPr>
          <a:xfrm>
            <a:off x="8047407" y="2616180"/>
            <a:ext cx="3203846" cy="785593"/>
            <a:chOff x="2766067" y="2041207"/>
            <a:chExt cx="3203846" cy="785593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150C615C-10A2-9C7C-B2F8-457CF7FCC72F}"/>
                </a:ext>
              </a:extLst>
            </p:cNvPr>
            <p:cNvSpPr txBox="1"/>
            <p:nvPr/>
          </p:nvSpPr>
          <p:spPr>
            <a:xfrm>
              <a:off x="2766067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9F86D9F9-FE3E-D4DA-1BDB-5841780528DF}"/>
                </a:ext>
              </a:extLst>
            </p:cNvPr>
            <p:cNvSpPr txBox="1"/>
            <p:nvPr/>
          </p:nvSpPr>
          <p:spPr>
            <a:xfrm>
              <a:off x="2766067" y="2365135"/>
              <a:ext cx="3203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0C348D2-38FB-538B-3936-4023DE46E66F}"/>
              </a:ext>
            </a:extLst>
          </p:cNvPr>
          <p:cNvGrpSpPr/>
          <p:nvPr/>
        </p:nvGrpSpPr>
        <p:grpSpPr>
          <a:xfrm>
            <a:off x="977173" y="3170940"/>
            <a:ext cx="3441593" cy="785593"/>
            <a:chOff x="3216457" y="2041207"/>
            <a:chExt cx="3441593" cy="785593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9400689C-6561-ABC8-B691-95DE677FC4D3}"/>
                </a:ext>
              </a:extLst>
            </p:cNvPr>
            <p:cNvSpPr txBox="1"/>
            <p:nvPr/>
          </p:nvSpPr>
          <p:spPr>
            <a:xfrm>
              <a:off x="4981864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65045DC-45EF-1386-04C8-B2894936F72E}"/>
                </a:ext>
              </a:extLst>
            </p:cNvPr>
            <p:cNvSpPr txBox="1"/>
            <p:nvPr/>
          </p:nvSpPr>
          <p:spPr>
            <a:xfrm>
              <a:off x="3216457" y="2365135"/>
              <a:ext cx="34415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3A06BC21-4EF5-DD20-7EF3-0A8B71331D5D}"/>
              </a:ext>
            </a:extLst>
          </p:cNvPr>
          <p:cNvGrpSpPr/>
          <p:nvPr/>
        </p:nvGrpSpPr>
        <p:grpSpPr>
          <a:xfrm>
            <a:off x="1441304" y="4481520"/>
            <a:ext cx="3441593" cy="785593"/>
            <a:chOff x="3216457" y="2041207"/>
            <a:chExt cx="3441593" cy="785593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E15A8AB-7688-E64E-7C15-0D135906C612}"/>
                </a:ext>
              </a:extLst>
            </p:cNvPr>
            <p:cNvSpPr txBox="1"/>
            <p:nvPr/>
          </p:nvSpPr>
          <p:spPr>
            <a:xfrm>
              <a:off x="4981864" y="2041207"/>
              <a:ext cx="1675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2893424-D710-E2F5-955F-D11CB3C9EF52}"/>
                </a:ext>
              </a:extLst>
            </p:cNvPr>
            <p:cNvSpPr txBox="1"/>
            <p:nvPr/>
          </p:nvSpPr>
          <p:spPr>
            <a:xfrm>
              <a:off x="3216457" y="2365135"/>
              <a:ext cx="34415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8779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622;#65969;#42158;#46766;#29614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  www.51pptmoban.com">
  <a:themeElements>
    <a:clrScheme name="MC-欧美风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A4C62"/>
      </a:accent1>
      <a:accent2>
        <a:srgbClr val="707394"/>
      </a:accent2>
      <a:accent3>
        <a:srgbClr val="646464"/>
      </a:accent3>
      <a:accent4>
        <a:srgbClr val="828282"/>
      </a:accent4>
      <a:accent5>
        <a:srgbClr val="A5A5A5"/>
      </a:accent5>
      <a:accent6>
        <a:srgbClr val="C9C9C9"/>
      </a:accent6>
      <a:hlink>
        <a:srgbClr val="4A4C62"/>
      </a:hlink>
      <a:folHlink>
        <a:srgbClr val="BFBFBF"/>
      </a:folHlink>
    </a:clrScheme>
    <a:fontScheme name="auec4nbz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C-欧美风主题色">
    <a:dk1>
      <a:srgbClr val="000000"/>
    </a:dk1>
    <a:lt1>
      <a:srgbClr val="FFFFFF"/>
    </a:lt1>
    <a:dk2>
      <a:srgbClr val="778495"/>
    </a:dk2>
    <a:lt2>
      <a:srgbClr val="F0F0F0"/>
    </a:lt2>
    <a:accent1>
      <a:srgbClr val="4A4C62"/>
    </a:accent1>
    <a:accent2>
      <a:srgbClr val="707394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4A4C62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MC-欧美风主题色">
    <a:dk1>
      <a:srgbClr val="000000"/>
    </a:dk1>
    <a:lt1>
      <a:srgbClr val="FFFFFF"/>
    </a:lt1>
    <a:dk2>
      <a:srgbClr val="778495"/>
    </a:dk2>
    <a:lt2>
      <a:srgbClr val="F0F0F0"/>
    </a:lt2>
    <a:accent1>
      <a:srgbClr val="4A4C62"/>
    </a:accent1>
    <a:accent2>
      <a:srgbClr val="707394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4A4C62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MC-欧美风主题色">
    <a:dk1>
      <a:srgbClr val="000000"/>
    </a:dk1>
    <a:lt1>
      <a:srgbClr val="FFFFFF"/>
    </a:lt1>
    <a:dk2>
      <a:srgbClr val="778495"/>
    </a:dk2>
    <a:lt2>
      <a:srgbClr val="F0F0F0"/>
    </a:lt2>
    <a:accent1>
      <a:srgbClr val="4A4C62"/>
    </a:accent1>
    <a:accent2>
      <a:srgbClr val="707394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4A4C62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MC-欧美风主题色">
    <a:dk1>
      <a:srgbClr val="000000"/>
    </a:dk1>
    <a:lt1>
      <a:srgbClr val="FFFFFF"/>
    </a:lt1>
    <a:dk2>
      <a:srgbClr val="778495"/>
    </a:dk2>
    <a:lt2>
      <a:srgbClr val="F0F0F0"/>
    </a:lt2>
    <a:accent1>
      <a:srgbClr val="4A4C62"/>
    </a:accent1>
    <a:accent2>
      <a:srgbClr val="707394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4A4C62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MC-欧美风主题色">
    <a:dk1>
      <a:srgbClr val="000000"/>
    </a:dk1>
    <a:lt1>
      <a:srgbClr val="FFFFFF"/>
    </a:lt1>
    <a:dk2>
      <a:srgbClr val="778495"/>
    </a:dk2>
    <a:lt2>
      <a:srgbClr val="F0F0F0"/>
    </a:lt2>
    <a:accent1>
      <a:srgbClr val="4A4C62"/>
    </a:accent1>
    <a:accent2>
      <a:srgbClr val="707394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4A4C62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MC-欧美风主题色">
    <a:dk1>
      <a:srgbClr val="000000"/>
    </a:dk1>
    <a:lt1>
      <a:srgbClr val="FFFFFF"/>
    </a:lt1>
    <a:dk2>
      <a:srgbClr val="778495"/>
    </a:dk2>
    <a:lt2>
      <a:srgbClr val="F0F0F0"/>
    </a:lt2>
    <a:accent1>
      <a:srgbClr val="4A4C62"/>
    </a:accent1>
    <a:accent2>
      <a:srgbClr val="707394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4A4C62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MC-欧美风主题色">
    <a:dk1>
      <a:srgbClr val="000000"/>
    </a:dk1>
    <a:lt1>
      <a:srgbClr val="FFFFFF"/>
    </a:lt1>
    <a:dk2>
      <a:srgbClr val="778495"/>
    </a:dk2>
    <a:lt2>
      <a:srgbClr val="F0F0F0"/>
    </a:lt2>
    <a:accent1>
      <a:srgbClr val="4A4C62"/>
    </a:accent1>
    <a:accent2>
      <a:srgbClr val="707394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4A4C6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288</TotalTime>
  <Words>2796</Words>
  <Application>Microsoft Office PowerPoint</Application>
  <PresentationFormat>宽屏</PresentationFormat>
  <Paragraphs>303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阿里巴巴普惠体 2.0 55 Regular</vt:lpstr>
      <vt:lpstr>等线</vt:lpstr>
      <vt:lpstr>演示悠然小楷</vt:lpstr>
      <vt:lpstr>Arial</vt:lpstr>
      <vt:lpstr>Calibri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水墨刷迹中国风工作总结汇报ppt模板</dc:title>
  <dc:creator>51PPT模板网</dc:creator>
  <cp:keywords>www.51pptmoban.com</cp:keywords>
  <dc:description>www.51pptmoban.com</dc:description>
  <cp:lastModifiedBy>Win user</cp:lastModifiedBy>
  <cp:revision>91</cp:revision>
  <dcterms:created xsi:type="dcterms:W3CDTF">2017-11-13T03:50:00Z</dcterms:created>
  <dcterms:modified xsi:type="dcterms:W3CDTF">2022-06-16T13:46:43Z</dcterms:modified>
  <cp:category>模板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